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2" r:id="rId2"/>
    <p:sldId id="257" r:id="rId3"/>
    <p:sldId id="258" r:id="rId4"/>
    <p:sldId id="259" r:id="rId5"/>
    <p:sldId id="260" r:id="rId6"/>
    <p:sldId id="261" r:id="rId7"/>
    <p:sldId id="263" r:id="rId8"/>
    <p:sldId id="265" r:id="rId9"/>
    <p:sldId id="264" r:id="rId10"/>
    <p:sldId id="266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7" d="100"/>
          <a:sy n="117" d="100"/>
        </p:scale>
        <p:origin x="30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6BE187-4D47-47F5-8648-BA2CE594536C}" type="datetimeFigureOut">
              <a:rPr lang="zh-CN" altLang="en-US" smtClean="0"/>
              <a:t>2021/10/24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BCB029-45F5-4F76-92C8-6784F0E157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3293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7D6173-FEB8-45BC-90AF-AB019A358F2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0847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9ABC9-7DC8-4160-838C-26F808E41FB6}" type="datetimeFigureOut">
              <a:rPr lang="zh-CN" altLang="en-US" smtClean="0"/>
              <a:t>2021/10/24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6F9FB-45D9-439E-B7E5-091924DF38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8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9ABC9-7DC8-4160-838C-26F808E41FB6}" type="datetimeFigureOut">
              <a:rPr lang="zh-CN" altLang="en-US" smtClean="0"/>
              <a:t>2021/10/24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6F9FB-45D9-439E-B7E5-091924DF38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196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9ABC9-7DC8-4160-838C-26F808E41FB6}" type="datetimeFigureOut">
              <a:rPr lang="zh-CN" altLang="en-US" smtClean="0"/>
              <a:t>2021/10/24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6F9FB-45D9-439E-B7E5-091924DF38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0336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imple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56294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4320">
          <p15:clr>
            <a:srgbClr val="FBAE40"/>
          </p15:clr>
        </p15:guide>
        <p15:guide id="2" pos="768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9ABC9-7DC8-4160-838C-26F808E41FB6}" type="datetimeFigureOut">
              <a:rPr lang="zh-CN" altLang="en-US" smtClean="0"/>
              <a:t>2021/10/24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6F9FB-45D9-439E-B7E5-091924DF38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617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9ABC9-7DC8-4160-838C-26F808E41FB6}" type="datetimeFigureOut">
              <a:rPr lang="zh-CN" altLang="en-US" smtClean="0"/>
              <a:t>2021/10/24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6F9FB-45D9-439E-B7E5-091924DF38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936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9ABC9-7DC8-4160-838C-26F808E41FB6}" type="datetimeFigureOut">
              <a:rPr lang="zh-CN" altLang="en-US" smtClean="0"/>
              <a:t>2021/10/24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6F9FB-45D9-439E-B7E5-091924DF38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015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9ABC9-7DC8-4160-838C-26F808E41FB6}" type="datetimeFigureOut">
              <a:rPr lang="zh-CN" altLang="en-US" smtClean="0"/>
              <a:t>2021/10/24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6F9FB-45D9-439E-B7E5-091924DF38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60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9ABC9-7DC8-4160-838C-26F808E41FB6}" type="datetimeFigureOut">
              <a:rPr lang="zh-CN" altLang="en-US" smtClean="0"/>
              <a:t>2021/10/24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6F9FB-45D9-439E-B7E5-091924DF38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111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9ABC9-7DC8-4160-838C-26F808E41FB6}" type="datetimeFigureOut">
              <a:rPr lang="zh-CN" altLang="en-US" smtClean="0"/>
              <a:t>2021/10/24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6F9FB-45D9-439E-B7E5-091924DF38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318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9ABC9-7DC8-4160-838C-26F808E41FB6}" type="datetimeFigureOut">
              <a:rPr lang="zh-CN" altLang="en-US" smtClean="0"/>
              <a:t>2021/10/24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6F9FB-45D9-439E-B7E5-091924DF38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832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9ABC9-7DC8-4160-838C-26F808E41FB6}" type="datetimeFigureOut">
              <a:rPr lang="zh-CN" altLang="en-US" smtClean="0"/>
              <a:t>2021/10/24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6F9FB-45D9-439E-B7E5-091924DF38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8306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09ABC9-7DC8-4160-838C-26F808E41FB6}" type="datetimeFigureOut">
              <a:rPr lang="zh-CN" altLang="en-US" smtClean="0"/>
              <a:t>2021/10/24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36F9FB-45D9-439E-B7E5-091924DF38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69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26"/>
          <p:cNvGrpSpPr/>
          <p:nvPr/>
        </p:nvGrpSpPr>
        <p:grpSpPr>
          <a:xfrm>
            <a:off x="1806960" y="907608"/>
            <a:ext cx="9212874" cy="4597842"/>
            <a:chOff x="1447800" y="1193800"/>
            <a:chExt cx="5954713" cy="2971801"/>
          </a:xfrm>
        </p:grpSpPr>
        <p:sp>
          <p:nvSpPr>
            <p:cNvPr id="5" name="Freeform 137"/>
            <p:cNvSpPr>
              <a:spLocks/>
            </p:cNvSpPr>
            <p:nvPr/>
          </p:nvSpPr>
          <p:spPr bwMode="auto">
            <a:xfrm>
              <a:off x="4692650" y="1265238"/>
              <a:ext cx="276225" cy="412750"/>
            </a:xfrm>
            <a:custGeom>
              <a:avLst/>
              <a:gdLst/>
              <a:ahLst/>
              <a:cxnLst>
                <a:cxn ang="0">
                  <a:pos x="19" y="4"/>
                </a:cxn>
                <a:cxn ang="0">
                  <a:pos x="5" y="29"/>
                </a:cxn>
                <a:cxn ang="0">
                  <a:pos x="5" y="33"/>
                </a:cxn>
                <a:cxn ang="0">
                  <a:pos x="6" y="35"/>
                </a:cxn>
                <a:cxn ang="0">
                  <a:pos x="3" y="41"/>
                </a:cxn>
                <a:cxn ang="0">
                  <a:pos x="9" y="47"/>
                </a:cxn>
                <a:cxn ang="0">
                  <a:pos x="11" y="56"/>
                </a:cxn>
                <a:cxn ang="0">
                  <a:pos x="11" y="66"/>
                </a:cxn>
                <a:cxn ang="0">
                  <a:pos x="14" y="69"/>
                </a:cxn>
                <a:cxn ang="0">
                  <a:pos x="38" y="58"/>
                </a:cxn>
                <a:cxn ang="0">
                  <a:pos x="41" y="44"/>
                </a:cxn>
                <a:cxn ang="0">
                  <a:pos x="47" y="35"/>
                </a:cxn>
                <a:cxn ang="0">
                  <a:pos x="43" y="29"/>
                </a:cxn>
                <a:cxn ang="0">
                  <a:pos x="19" y="4"/>
                </a:cxn>
              </a:cxnLst>
              <a:rect l="0" t="0" r="r" b="b"/>
              <a:pathLst>
                <a:path w="47" h="70">
                  <a:moveTo>
                    <a:pt x="19" y="4"/>
                  </a:moveTo>
                  <a:cubicBezTo>
                    <a:pt x="19" y="4"/>
                    <a:pt x="1" y="6"/>
                    <a:pt x="5" y="29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0" y="34"/>
                    <a:pt x="3" y="41"/>
                  </a:cubicBezTo>
                  <a:cubicBezTo>
                    <a:pt x="7" y="48"/>
                    <a:pt x="9" y="47"/>
                    <a:pt x="9" y="47"/>
                  </a:cubicBezTo>
                  <a:cubicBezTo>
                    <a:pt x="9" y="47"/>
                    <a:pt x="11" y="53"/>
                    <a:pt x="11" y="56"/>
                  </a:cubicBezTo>
                  <a:cubicBezTo>
                    <a:pt x="11" y="58"/>
                    <a:pt x="10" y="64"/>
                    <a:pt x="11" y="66"/>
                  </a:cubicBezTo>
                  <a:cubicBezTo>
                    <a:pt x="12" y="68"/>
                    <a:pt x="14" y="70"/>
                    <a:pt x="14" y="69"/>
                  </a:cubicBezTo>
                  <a:cubicBezTo>
                    <a:pt x="15" y="69"/>
                    <a:pt x="37" y="58"/>
                    <a:pt x="38" y="58"/>
                  </a:cubicBezTo>
                  <a:cubicBezTo>
                    <a:pt x="40" y="58"/>
                    <a:pt x="40" y="46"/>
                    <a:pt x="41" y="44"/>
                  </a:cubicBezTo>
                  <a:cubicBezTo>
                    <a:pt x="43" y="43"/>
                    <a:pt x="47" y="39"/>
                    <a:pt x="47" y="35"/>
                  </a:cubicBezTo>
                  <a:cubicBezTo>
                    <a:pt x="47" y="31"/>
                    <a:pt x="46" y="27"/>
                    <a:pt x="43" y="29"/>
                  </a:cubicBezTo>
                  <a:cubicBezTo>
                    <a:pt x="43" y="29"/>
                    <a:pt x="43" y="0"/>
                    <a:pt x="19" y="4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171"/>
            <p:cNvSpPr>
              <a:spLocks/>
            </p:cNvSpPr>
            <p:nvPr/>
          </p:nvSpPr>
          <p:spPr bwMode="auto">
            <a:xfrm>
              <a:off x="3381375" y="1193800"/>
              <a:ext cx="200025" cy="295275"/>
            </a:xfrm>
            <a:custGeom>
              <a:avLst/>
              <a:gdLst/>
              <a:ahLst/>
              <a:cxnLst>
                <a:cxn ang="0">
                  <a:pos x="32" y="23"/>
                </a:cxn>
                <a:cxn ang="0">
                  <a:pos x="18" y="2"/>
                </a:cxn>
                <a:cxn ang="0">
                  <a:pos x="5" y="23"/>
                </a:cxn>
                <a:cxn ang="0">
                  <a:pos x="3" y="25"/>
                </a:cxn>
                <a:cxn ang="0">
                  <a:pos x="7" y="33"/>
                </a:cxn>
                <a:cxn ang="0">
                  <a:pos x="9" y="39"/>
                </a:cxn>
                <a:cxn ang="0">
                  <a:pos x="9" y="45"/>
                </a:cxn>
                <a:cxn ang="0">
                  <a:pos x="19" y="50"/>
                </a:cxn>
                <a:cxn ang="0">
                  <a:pos x="30" y="43"/>
                </a:cxn>
                <a:cxn ang="0">
                  <a:pos x="29" y="39"/>
                </a:cxn>
                <a:cxn ang="0">
                  <a:pos x="29" y="33"/>
                </a:cxn>
                <a:cxn ang="0">
                  <a:pos x="33" y="25"/>
                </a:cxn>
                <a:cxn ang="0">
                  <a:pos x="32" y="23"/>
                </a:cxn>
              </a:cxnLst>
              <a:rect l="0" t="0" r="r" b="b"/>
              <a:pathLst>
                <a:path w="34" h="50">
                  <a:moveTo>
                    <a:pt x="32" y="23"/>
                  </a:moveTo>
                  <a:cubicBezTo>
                    <a:pt x="34" y="1"/>
                    <a:pt x="18" y="2"/>
                    <a:pt x="18" y="2"/>
                  </a:cubicBezTo>
                  <a:cubicBezTo>
                    <a:pt x="18" y="2"/>
                    <a:pt x="0" y="0"/>
                    <a:pt x="5" y="23"/>
                  </a:cubicBezTo>
                  <a:cubicBezTo>
                    <a:pt x="5" y="23"/>
                    <a:pt x="3" y="23"/>
                    <a:pt x="3" y="25"/>
                  </a:cubicBezTo>
                  <a:cubicBezTo>
                    <a:pt x="3" y="27"/>
                    <a:pt x="4" y="33"/>
                    <a:pt x="7" y="33"/>
                  </a:cubicBezTo>
                  <a:cubicBezTo>
                    <a:pt x="7" y="33"/>
                    <a:pt x="8" y="39"/>
                    <a:pt x="9" y="39"/>
                  </a:cubicBezTo>
                  <a:cubicBezTo>
                    <a:pt x="9" y="39"/>
                    <a:pt x="9" y="44"/>
                    <a:pt x="9" y="45"/>
                  </a:cubicBezTo>
                  <a:cubicBezTo>
                    <a:pt x="8" y="45"/>
                    <a:pt x="13" y="49"/>
                    <a:pt x="19" y="50"/>
                  </a:cubicBezTo>
                  <a:cubicBezTo>
                    <a:pt x="24" y="49"/>
                    <a:pt x="30" y="44"/>
                    <a:pt x="30" y="43"/>
                  </a:cubicBezTo>
                  <a:cubicBezTo>
                    <a:pt x="29" y="43"/>
                    <a:pt x="29" y="39"/>
                    <a:pt x="29" y="39"/>
                  </a:cubicBezTo>
                  <a:cubicBezTo>
                    <a:pt x="30" y="39"/>
                    <a:pt x="29" y="33"/>
                    <a:pt x="29" y="33"/>
                  </a:cubicBezTo>
                  <a:cubicBezTo>
                    <a:pt x="32" y="33"/>
                    <a:pt x="33" y="27"/>
                    <a:pt x="33" y="25"/>
                  </a:cubicBezTo>
                  <a:cubicBezTo>
                    <a:pt x="34" y="23"/>
                    <a:pt x="32" y="23"/>
                    <a:pt x="32" y="23"/>
                  </a:cubicBezTo>
                  <a:close/>
                </a:path>
              </a:pathLst>
            </a:custGeom>
            <a:solidFill>
              <a:srgbClr val="01010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" name="Group 225"/>
            <p:cNvGrpSpPr/>
            <p:nvPr/>
          </p:nvGrpSpPr>
          <p:grpSpPr>
            <a:xfrm>
              <a:off x="1447800" y="1436688"/>
              <a:ext cx="5954713" cy="2728913"/>
              <a:chOff x="1447800" y="1436688"/>
              <a:chExt cx="5954713" cy="2728913"/>
            </a:xfrm>
          </p:grpSpPr>
          <p:sp>
            <p:nvSpPr>
              <p:cNvPr id="8" name="Rectangle 5"/>
              <p:cNvSpPr>
                <a:spLocks noChangeArrowheads="1"/>
              </p:cNvSpPr>
              <p:nvPr/>
            </p:nvSpPr>
            <p:spPr bwMode="auto">
              <a:xfrm>
                <a:off x="5680075" y="2757488"/>
                <a:ext cx="1588" cy="1588"/>
              </a:xfrm>
              <a:prstGeom prst="rect">
                <a:avLst/>
              </a:prstGeom>
              <a:solidFill>
                <a:srgbClr val="DDDCD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" name="Rectangle 6"/>
              <p:cNvSpPr>
                <a:spLocks noChangeArrowheads="1"/>
              </p:cNvSpPr>
              <p:nvPr/>
            </p:nvSpPr>
            <p:spPr bwMode="auto">
              <a:xfrm>
                <a:off x="5680075" y="2757488"/>
                <a:ext cx="1588" cy="15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" name="Freeform 7"/>
              <p:cNvSpPr>
                <a:spLocks/>
              </p:cNvSpPr>
              <p:nvPr/>
            </p:nvSpPr>
            <p:spPr bwMode="auto">
              <a:xfrm>
                <a:off x="5686425" y="2762250"/>
                <a:ext cx="476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6180138" y="3435350"/>
                <a:ext cx="1588" cy="1588"/>
              </a:xfrm>
              <a:prstGeom prst="rect">
                <a:avLst/>
              </a:prstGeom>
              <a:solidFill>
                <a:srgbClr val="DDDCD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Freeform 9"/>
              <p:cNvSpPr>
                <a:spLocks/>
              </p:cNvSpPr>
              <p:nvPr/>
            </p:nvSpPr>
            <p:spPr bwMode="auto">
              <a:xfrm>
                <a:off x="6180138" y="3435350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Rectangle 10"/>
              <p:cNvSpPr>
                <a:spLocks noChangeArrowheads="1"/>
              </p:cNvSpPr>
              <p:nvPr/>
            </p:nvSpPr>
            <p:spPr bwMode="auto">
              <a:xfrm>
                <a:off x="5697538" y="2786063"/>
                <a:ext cx="1588" cy="1588"/>
              </a:xfrm>
              <a:prstGeom prst="rect">
                <a:avLst/>
              </a:prstGeom>
              <a:solidFill>
                <a:srgbClr val="DDDCD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11"/>
              <p:cNvSpPr>
                <a:spLocks/>
              </p:cNvSpPr>
              <p:nvPr/>
            </p:nvSpPr>
            <p:spPr bwMode="auto">
              <a:xfrm>
                <a:off x="5697538" y="2786063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" name="Rectangle 12"/>
              <p:cNvSpPr>
                <a:spLocks noChangeArrowheads="1"/>
              </p:cNvSpPr>
              <p:nvPr/>
            </p:nvSpPr>
            <p:spPr bwMode="auto">
              <a:xfrm>
                <a:off x="6561138" y="3948113"/>
                <a:ext cx="1588" cy="1588"/>
              </a:xfrm>
              <a:prstGeom prst="rect">
                <a:avLst/>
              </a:prstGeom>
              <a:solidFill>
                <a:srgbClr val="DDDCD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" name="Freeform 13"/>
              <p:cNvSpPr>
                <a:spLocks/>
              </p:cNvSpPr>
              <p:nvPr/>
            </p:nvSpPr>
            <p:spPr bwMode="auto">
              <a:xfrm>
                <a:off x="6561138" y="3948113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Rectangle 14"/>
              <p:cNvSpPr>
                <a:spLocks noChangeArrowheads="1"/>
              </p:cNvSpPr>
              <p:nvPr/>
            </p:nvSpPr>
            <p:spPr bwMode="auto">
              <a:xfrm>
                <a:off x="1624013" y="2857500"/>
                <a:ext cx="1588" cy="4763"/>
              </a:xfrm>
              <a:prstGeom prst="rect">
                <a:avLst/>
              </a:prstGeom>
              <a:solidFill>
                <a:srgbClr val="DDDCD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Rectangle 15"/>
              <p:cNvSpPr>
                <a:spLocks noChangeArrowheads="1"/>
              </p:cNvSpPr>
              <p:nvPr/>
            </p:nvSpPr>
            <p:spPr bwMode="auto">
              <a:xfrm>
                <a:off x="1624013" y="2857500"/>
                <a:ext cx="1588" cy="47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" name="Freeform 16"/>
              <p:cNvSpPr>
                <a:spLocks/>
              </p:cNvSpPr>
              <p:nvPr/>
            </p:nvSpPr>
            <p:spPr bwMode="auto">
              <a:xfrm>
                <a:off x="1700213" y="2727325"/>
                <a:ext cx="6350" cy="63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"/>
                  </a:cxn>
                  <a:cxn ang="0">
                    <a:pos x="4" y="4"/>
                  </a:cxn>
                  <a:cxn ang="0">
                    <a:pos x="0" y="0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4"/>
                    </a:lnTo>
                    <a:lnTo>
                      <a:pt x="4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17"/>
              <p:cNvSpPr>
                <a:spLocks/>
              </p:cNvSpPr>
              <p:nvPr/>
            </p:nvSpPr>
            <p:spPr bwMode="auto">
              <a:xfrm>
                <a:off x="1700213" y="2727325"/>
                <a:ext cx="6350" cy="63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"/>
                  </a:cxn>
                  <a:cxn ang="0">
                    <a:pos x="4" y="4"/>
                  </a:cxn>
                  <a:cxn ang="0">
                    <a:pos x="0" y="0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lnTo>
                      <a:pt x="0" y="4"/>
                    </a:lnTo>
                    <a:lnTo>
                      <a:pt x="4" y="4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Rectangle 18"/>
              <p:cNvSpPr>
                <a:spLocks noChangeArrowheads="1"/>
              </p:cNvSpPr>
              <p:nvPr/>
            </p:nvSpPr>
            <p:spPr bwMode="auto">
              <a:xfrm>
                <a:off x="2200275" y="2462213"/>
                <a:ext cx="1588" cy="1588"/>
              </a:xfrm>
              <a:prstGeom prst="rect">
                <a:avLst/>
              </a:prstGeom>
              <a:solidFill>
                <a:srgbClr val="DDDCD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19"/>
              <p:cNvSpPr>
                <a:spLocks/>
              </p:cNvSpPr>
              <p:nvPr/>
            </p:nvSpPr>
            <p:spPr bwMode="auto">
              <a:xfrm>
                <a:off x="2200275" y="2462213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Rectangle 20"/>
              <p:cNvSpPr>
                <a:spLocks noChangeArrowheads="1"/>
              </p:cNvSpPr>
              <p:nvPr/>
            </p:nvSpPr>
            <p:spPr bwMode="auto">
              <a:xfrm>
                <a:off x="6937375" y="2940050"/>
                <a:ext cx="1588" cy="1588"/>
              </a:xfrm>
              <a:prstGeom prst="rect">
                <a:avLst/>
              </a:prstGeom>
              <a:solidFill>
                <a:srgbClr val="DDDCD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Rectangle 21"/>
              <p:cNvSpPr>
                <a:spLocks noChangeArrowheads="1"/>
              </p:cNvSpPr>
              <p:nvPr/>
            </p:nvSpPr>
            <p:spPr bwMode="auto">
              <a:xfrm>
                <a:off x="6937375" y="2940050"/>
                <a:ext cx="1588" cy="15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Rectangle 22"/>
              <p:cNvSpPr>
                <a:spLocks noChangeArrowheads="1"/>
              </p:cNvSpPr>
              <p:nvPr/>
            </p:nvSpPr>
            <p:spPr bwMode="auto">
              <a:xfrm>
                <a:off x="6432550" y="3105150"/>
                <a:ext cx="1588" cy="1588"/>
              </a:xfrm>
              <a:prstGeom prst="rect">
                <a:avLst/>
              </a:prstGeom>
              <a:solidFill>
                <a:srgbClr val="DDDCD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23"/>
              <p:cNvSpPr>
                <a:spLocks/>
              </p:cNvSpPr>
              <p:nvPr/>
            </p:nvSpPr>
            <p:spPr bwMode="auto">
              <a:xfrm>
                <a:off x="6432550" y="3105150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Rectangle 24"/>
              <p:cNvSpPr>
                <a:spLocks noChangeArrowheads="1"/>
              </p:cNvSpPr>
              <p:nvPr/>
            </p:nvSpPr>
            <p:spPr bwMode="auto">
              <a:xfrm>
                <a:off x="6619875" y="3294063"/>
                <a:ext cx="1588" cy="1588"/>
              </a:xfrm>
              <a:prstGeom prst="rect">
                <a:avLst/>
              </a:prstGeom>
              <a:solidFill>
                <a:srgbClr val="DDDCD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Rectangle 25"/>
              <p:cNvSpPr>
                <a:spLocks noChangeArrowheads="1"/>
              </p:cNvSpPr>
              <p:nvPr/>
            </p:nvSpPr>
            <p:spPr bwMode="auto">
              <a:xfrm>
                <a:off x="6619875" y="3294063"/>
                <a:ext cx="1588" cy="15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Rectangle 26"/>
              <p:cNvSpPr>
                <a:spLocks noChangeArrowheads="1"/>
              </p:cNvSpPr>
              <p:nvPr/>
            </p:nvSpPr>
            <p:spPr bwMode="auto">
              <a:xfrm>
                <a:off x="7296150" y="3617913"/>
                <a:ext cx="1588" cy="1588"/>
              </a:xfrm>
              <a:prstGeom prst="rect">
                <a:avLst/>
              </a:prstGeom>
              <a:solidFill>
                <a:srgbClr val="DDDCD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27"/>
              <p:cNvSpPr>
                <a:spLocks/>
              </p:cNvSpPr>
              <p:nvPr/>
            </p:nvSpPr>
            <p:spPr bwMode="auto">
              <a:xfrm>
                <a:off x="7296150" y="3617913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28"/>
              <p:cNvSpPr>
                <a:spLocks/>
              </p:cNvSpPr>
              <p:nvPr/>
            </p:nvSpPr>
            <p:spPr bwMode="auto">
              <a:xfrm>
                <a:off x="5427663" y="2544763"/>
                <a:ext cx="1111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29"/>
              <p:cNvSpPr>
                <a:spLocks/>
              </p:cNvSpPr>
              <p:nvPr/>
            </p:nvSpPr>
            <p:spPr bwMode="auto">
              <a:xfrm>
                <a:off x="7050088" y="2940050"/>
                <a:ext cx="1588" cy="47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Freeform 30"/>
              <p:cNvSpPr>
                <a:spLocks/>
              </p:cNvSpPr>
              <p:nvPr/>
            </p:nvSpPr>
            <p:spPr bwMode="auto">
              <a:xfrm>
                <a:off x="7050088" y="2940050"/>
                <a:ext cx="1588" cy="47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Rectangle 31"/>
              <p:cNvSpPr>
                <a:spLocks noChangeArrowheads="1"/>
              </p:cNvSpPr>
              <p:nvPr/>
            </p:nvSpPr>
            <p:spPr bwMode="auto">
              <a:xfrm>
                <a:off x="5797550" y="2573338"/>
                <a:ext cx="1588" cy="1588"/>
              </a:xfrm>
              <a:prstGeom prst="rect">
                <a:avLst/>
              </a:prstGeom>
              <a:solidFill>
                <a:srgbClr val="DDDCD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32"/>
              <p:cNvSpPr>
                <a:spLocks/>
              </p:cNvSpPr>
              <p:nvPr/>
            </p:nvSpPr>
            <p:spPr bwMode="auto">
              <a:xfrm>
                <a:off x="5797550" y="2573338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33"/>
              <p:cNvSpPr>
                <a:spLocks/>
              </p:cNvSpPr>
              <p:nvPr/>
            </p:nvSpPr>
            <p:spPr bwMode="auto">
              <a:xfrm>
                <a:off x="6791325" y="3316288"/>
                <a:ext cx="476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3" y="0"/>
                  </a:cxn>
                  <a:cxn ang="0">
                    <a:pos x="0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34"/>
              <p:cNvSpPr>
                <a:spLocks/>
              </p:cNvSpPr>
              <p:nvPr/>
            </p:nvSpPr>
            <p:spPr bwMode="auto">
              <a:xfrm>
                <a:off x="6791325" y="3316288"/>
                <a:ext cx="4763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3" y="0"/>
                  </a:cxn>
                  <a:cxn ang="0">
                    <a:pos x="0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Rectangle 35"/>
              <p:cNvSpPr>
                <a:spLocks noChangeArrowheads="1"/>
              </p:cNvSpPr>
              <p:nvPr/>
            </p:nvSpPr>
            <p:spPr bwMode="auto">
              <a:xfrm>
                <a:off x="6643688" y="3068638"/>
                <a:ext cx="1588" cy="1588"/>
              </a:xfrm>
              <a:prstGeom prst="rect">
                <a:avLst/>
              </a:prstGeom>
              <a:solidFill>
                <a:srgbClr val="DDDCD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36"/>
              <p:cNvSpPr>
                <a:spLocks/>
              </p:cNvSpPr>
              <p:nvPr/>
            </p:nvSpPr>
            <p:spPr bwMode="auto">
              <a:xfrm>
                <a:off x="6643688" y="3068638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37"/>
              <p:cNvSpPr>
                <a:spLocks/>
              </p:cNvSpPr>
              <p:nvPr/>
            </p:nvSpPr>
            <p:spPr bwMode="auto">
              <a:xfrm>
                <a:off x="6326188" y="3505200"/>
                <a:ext cx="6350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0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38"/>
              <p:cNvSpPr>
                <a:spLocks/>
              </p:cNvSpPr>
              <p:nvPr/>
            </p:nvSpPr>
            <p:spPr bwMode="auto">
              <a:xfrm>
                <a:off x="6326188" y="3505200"/>
                <a:ext cx="6350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0" y="0"/>
                  </a:cxn>
                </a:cxnLst>
                <a:rect l="0" t="0" r="r" b="b"/>
                <a:pathLst>
                  <a:path w="4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2" name="Freeform 39"/>
              <p:cNvSpPr>
                <a:spLocks/>
              </p:cNvSpPr>
              <p:nvPr/>
            </p:nvSpPr>
            <p:spPr bwMode="auto">
              <a:xfrm>
                <a:off x="7067550" y="4083050"/>
                <a:ext cx="1588" cy="63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0" y="0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3" name="Freeform 40"/>
              <p:cNvSpPr>
                <a:spLocks/>
              </p:cNvSpPr>
              <p:nvPr/>
            </p:nvSpPr>
            <p:spPr bwMode="auto">
              <a:xfrm>
                <a:off x="7067550" y="4083050"/>
                <a:ext cx="1588" cy="63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0" y="0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4" name="Freeform 41"/>
              <p:cNvSpPr>
                <a:spLocks/>
              </p:cNvSpPr>
              <p:nvPr/>
            </p:nvSpPr>
            <p:spPr bwMode="auto">
              <a:xfrm>
                <a:off x="3840163" y="3535363"/>
                <a:ext cx="300038" cy="15875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2"/>
                  </a:cxn>
                  <a:cxn ang="0">
                    <a:pos x="4" y="4"/>
                  </a:cxn>
                  <a:cxn ang="0">
                    <a:pos x="12" y="7"/>
                  </a:cxn>
                  <a:cxn ang="0">
                    <a:pos x="18" y="11"/>
                  </a:cxn>
                  <a:cxn ang="0">
                    <a:pos x="19" y="14"/>
                  </a:cxn>
                  <a:cxn ang="0">
                    <a:pos x="23" y="16"/>
                  </a:cxn>
                  <a:cxn ang="0">
                    <a:pos x="24" y="17"/>
                  </a:cxn>
                  <a:cxn ang="0">
                    <a:pos x="28" y="20"/>
                  </a:cxn>
                  <a:cxn ang="0">
                    <a:pos x="31" y="22"/>
                  </a:cxn>
                  <a:cxn ang="0">
                    <a:pos x="32" y="22"/>
                  </a:cxn>
                  <a:cxn ang="0">
                    <a:pos x="33" y="23"/>
                  </a:cxn>
                  <a:cxn ang="0">
                    <a:pos x="34" y="24"/>
                  </a:cxn>
                  <a:cxn ang="0">
                    <a:pos x="39" y="27"/>
                  </a:cxn>
                  <a:cxn ang="0">
                    <a:pos x="44" y="26"/>
                  </a:cxn>
                  <a:cxn ang="0">
                    <a:pos x="49" y="24"/>
                  </a:cxn>
                  <a:cxn ang="0">
                    <a:pos x="50" y="24"/>
                  </a:cxn>
                  <a:cxn ang="0">
                    <a:pos x="51" y="23"/>
                  </a:cxn>
                  <a:cxn ang="0">
                    <a:pos x="48" y="22"/>
                  </a:cxn>
                  <a:cxn ang="0">
                    <a:pos x="45" y="22"/>
                  </a:cxn>
                  <a:cxn ang="0">
                    <a:pos x="43" y="21"/>
                  </a:cxn>
                  <a:cxn ang="0">
                    <a:pos x="43" y="20"/>
                  </a:cxn>
                  <a:cxn ang="0">
                    <a:pos x="41" y="18"/>
                  </a:cxn>
                  <a:cxn ang="0">
                    <a:pos x="35" y="14"/>
                  </a:cxn>
                  <a:cxn ang="0">
                    <a:pos x="32" y="11"/>
                  </a:cxn>
                  <a:cxn ang="0">
                    <a:pos x="28" y="9"/>
                  </a:cxn>
                  <a:cxn ang="0">
                    <a:pos x="29" y="11"/>
                  </a:cxn>
                  <a:cxn ang="0">
                    <a:pos x="28" y="11"/>
                  </a:cxn>
                  <a:cxn ang="0">
                    <a:pos x="27" y="9"/>
                  </a:cxn>
                  <a:cxn ang="0">
                    <a:pos x="24" y="7"/>
                  </a:cxn>
                  <a:cxn ang="0">
                    <a:pos x="21" y="6"/>
                  </a:cxn>
                  <a:cxn ang="0">
                    <a:pos x="19" y="4"/>
                  </a:cxn>
                  <a:cxn ang="0">
                    <a:pos x="14" y="1"/>
                  </a:cxn>
                  <a:cxn ang="0">
                    <a:pos x="12" y="1"/>
                  </a:cxn>
                  <a:cxn ang="0">
                    <a:pos x="11" y="1"/>
                  </a:cxn>
                  <a:cxn ang="0">
                    <a:pos x="4" y="0"/>
                  </a:cxn>
                </a:cxnLst>
                <a:rect l="0" t="0" r="r" b="b"/>
                <a:pathLst>
                  <a:path w="51" h="27">
                    <a:moveTo>
                      <a:pt x="4" y="0"/>
                    </a:moveTo>
                    <a:cubicBezTo>
                      <a:pt x="3" y="0"/>
                      <a:pt x="3" y="0"/>
                      <a:pt x="2" y="0"/>
                    </a:cubicBezTo>
                    <a:cubicBezTo>
                      <a:pt x="0" y="0"/>
                      <a:pt x="1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4" y="3"/>
                      <a:pt x="4" y="3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5" y="5"/>
                      <a:pt x="10" y="4"/>
                      <a:pt x="10" y="6"/>
                    </a:cubicBezTo>
                    <a:cubicBezTo>
                      <a:pt x="10" y="7"/>
                      <a:pt x="10" y="7"/>
                      <a:pt x="12" y="7"/>
                    </a:cubicBezTo>
                    <a:cubicBezTo>
                      <a:pt x="13" y="8"/>
                      <a:pt x="14" y="9"/>
                      <a:pt x="14" y="9"/>
                    </a:cubicBezTo>
                    <a:cubicBezTo>
                      <a:pt x="13" y="10"/>
                      <a:pt x="17" y="10"/>
                      <a:pt x="18" y="11"/>
                    </a:cubicBezTo>
                    <a:cubicBezTo>
                      <a:pt x="19" y="12"/>
                      <a:pt x="17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20" y="15"/>
                      <a:pt x="20" y="15"/>
                      <a:pt x="21" y="15"/>
                    </a:cubicBezTo>
                    <a:cubicBezTo>
                      <a:pt x="22" y="15"/>
                      <a:pt x="22" y="16"/>
                      <a:pt x="23" y="16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8"/>
                      <a:pt x="25" y="19"/>
                      <a:pt x="26" y="19"/>
                    </a:cubicBezTo>
                    <a:cubicBezTo>
                      <a:pt x="27" y="19"/>
                      <a:pt x="28" y="19"/>
                      <a:pt x="28" y="20"/>
                    </a:cubicBezTo>
                    <a:cubicBezTo>
                      <a:pt x="28" y="20"/>
                      <a:pt x="28" y="21"/>
                      <a:pt x="29" y="21"/>
                    </a:cubicBezTo>
                    <a:cubicBezTo>
                      <a:pt x="29" y="22"/>
                      <a:pt x="30" y="22"/>
                      <a:pt x="31" y="22"/>
                    </a:cubicBezTo>
                    <a:cubicBezTo>
                      <a:pt x="31" y="22"/>
                      <a:pt x="31" y="22"/>
                      <a:pt x="32" y="22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34" y="22"/>
                      <a:pt x="33" y="22"/>
                      <a:pt x="33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3" y="23"/>
                      <a:pt x="34" y="24"/>
                      <a:pt x="34" y="24"/>
                    </a:cubicBezTo>
                    <a:cubicBezTo>
                      <a:pt x="34" y="25"/>
                      <a:pt x="34" y="25"/>
                      <a:pt x="35" y="25"/>
                    </a:cubicBezTo>
                    <a:cubicBezTo>
                      <a:pt x="36" y="26"/>
                      <a:pt x="38" y="26"/>
                      <a:pt x="39" y="27"/>
                    </a:cubicBezTo>
                    <a:cubicBezTo>
                      <a:pt x="40" y="27"/>
                      <a:pt x="41" y="27"/>
                      <a:pt x="42" y="27"/>
                    </a:cubicBezTo>
                    <a:cubicBezTo>
                      <a:pt x="43" y="27"/>
                      <a:pt x="44" y="27"/>
                      <a:pt x="44" y="26"/>
                    </a:cubicBezTo>
                    <a:cubicBezTo>
                      <a:pt x="45" y="26"/>
                      <a:pt x="46" y="25"/>
                      <a:pt x="47" y="25"/>
                    </a:cubicBezTo>
                    <a:cubicBezTo>
                      <a:pt x="47" y="25"/>
                      <a:pt x="48" y="24"/>
                      <a:pt x="49" y="24"/>
                    </a:cubicBezTo>
                    <a:cubicBezTo>
                      <a:pt x="49" y="24"/>
                      <a:pt x="49" y="24"/>
                      <a:pt x="50" y="24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50" y="24"/>
                      <a:pt x="51" y="24"/>
                      <a:pt x="51" y="24"/>
                    </a:cubicBezTo>
                    <a:cubicBezTo>
                      <a:pt x="51" y="24"/>
                      <a:pt x="51" y="23"/>
                      <a:pt x="51" y="23"/>
                    </a:cubicBezTo>
                    <a:cubicBezTo>
                      <a:pt x="50" y="23"/>
                      <a:pt x="49" y="22"/>
                      <a:pt x="48" y="22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47" y="22"/>
                      <a:pt x="47" y="22"/>
                      <a:pt x="47" y="22"/>
                    </a:cubicBezTo>
                    <a:cubicBezTo>
                      <a:pt x="46" y="22"/>
                      <a:pt x="45" y="22"/>
                      <a:pt x="45" y="22"/>
                    </a:cubicBezTo>
                    <a:cubicBezTo>
                      <a:pt x="45" y="22"/>
                      <a:pt x="44" y="22"/>
                      <a:pt x="44" y="22"/>
                    </a:cubicBezTo>
                    <a:cubicBezTo>
                      <a:pt x="43" y="22"/>
                      <a:pt x="42" y="21"/>
                      <a:pt x="43" y="21"/>
                    </a:cubicBezTo>
                    <a:cubicBezTo>
                      <a:pt x="43" y="21"/>
                      <a:pt x="43" y="21"/>
                      <a:pt x="43" y="21"/>
                    </a:cubicBezTo>
                    <a:cubicBezTo>
                      <a:pt x="44" y="20"/>
                      <a:pt x="44" y="20"/>
                      <a:pt x="43" y="20"/>
                    </a:cubicBezTo>
                    <a:cubicBezTo>
                      <a:pt x="43" y="19"/>
                      <a:pt x="40" y="19"/>
                      <a:pt x="40" y="18"/>
                    </a:cubicBezTo>
                    <a:cubicBezTo>
                      <a:pt x="40" y="18"/>
                      <a:pt x="41" y="18"/>
                      <a:pt x="41" y="18"/>
                    </a:cubicBezTo>
                    <a:cubicBezTo>
                      <a:pt x="42" y="17"/>
                      <a:pt x="41" y="17"/>
                      <a:pt x="41" y="16"/>
                    </a:cubicBezTo>
                    <a:cubicBezTo>
                      <a:pt x="41" y="15"/>
                      <a:pt x="37" y="15"/>
                      <a:pt x="35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3"/>
                      <a:pt x="32" y="12"/>
                      <a:pt x="32" y="11"/>
                    </a:cubicBezTo>
                    <a:cubicBezTo>
                      <a:pt x="32" y="11"/>
                      <a:pt x="31" y="10"/>
                      <a:pt x="30" y="10"/>
                    </a:cubicBezTo>
                    <a:cubicBezTo>
                      <a:pt x="29" y="10"/>
                      <a:pt x="29" y="9"/>
                      <a:pt x="28" y="9"/>
                    </a:cubicBezTo>
                    <a:cubicBezTo>
                      <a:pt x="27" y="9"/>
                      <a:pt x="26" y="10"/>
                      <a:pt x="27" y="10"/>
                    </a:cubicBezTo>
                    <a:cubicBezTo>
                      <a:pt x="28" y="11"/>
                      <a:pt x="28" y="11"/>
                      <a:pt x="29" y="11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1"/>
                      <a:pt x="27" y="10"/>
                      <a:pt x="27" y="9"/>
                    </a:cubicBezTo>
                    <a:cubicBezTo>
                      <a:pt x="27" y="8"/>
                      <a:pt x="26" y="8"/>
                      <a:pt x="25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3" y="7"/>
                      <a:pt x="22" y="7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6"/>
                      <a:pt x="21" y="5"/>
                      <a:pt x="20" y="5"/>
                    </a:cubicBezTo>
                    <a:cubicBezTo>
                      <a:pt x="20" y="4"/>
                      <a:pt x="19" y="4"/>
                      <a:pt x="19" y="4"/>
                    </a:cubicBezTo>
                    <a:cubicBezTo>
                      <a:pt x="17" y="4"/>
                      <a:pt x="17" y="3"/>
                      <a:pt x="16" y="3"/>
                    </a:cubicBezTo>
                    <a:cubicBezTo>
                      <a:pt x="16" y="2"/>
                      <a:pt x="15" y="2"/>
                      <a:pt x="14" y="1"/>
                    </a:cubicBezTo>
                    <a:cubicBezTo>
                      <a:pt x="13" y="1"/>
                      <a:pt x="13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1" y="1"/>
                    </a:cubicBezTo>
                    <a:cubicBezTo>
                      <a:pt x="10" y="1"/>
                      <a:pt x="9" y="1"/>
                      <a:pt x="8" y="1"/>
                    </a:cubicBezTo>
                    <a:cubicBezTo>
                      <a:pt x="7" y="0"/>
                      <a:pt x="6" y="0"/>
                      <a:pt x="4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5" name="Freeform 42"/>
              <p:cNvSpPr>
                <a:spLocks/>
              </p:cNvSpPr>
              <p:nvPr/>
            </p:nvSpPr>
            <p:spPr bwMode="auto">
              <a:xfrm>
                <a:off x="3470275" y="2427288"/>
                <a:ext cx="63500" cy="4127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2" y="4"/>
                  </a:cxn>
                  <a:cxn ang="0">
                    <a:pos x="2" y="5"/>
                  </a:cxn>
                  <a:cxn ang="0">
                    <a:pos x="5" y="7"/>
                  </a:cxn>
                  <a:cxn ang="0">
                    <a:pos x="6" y="7"/>
                  </a:cxn>
                  <a:cxn ang="0">
                    <a:pos x="10" y="6"/>
                  </a:cxn>
                  <a:cxn ang="0">
                    <a:pos x="10" y="4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6" y="3"/>
                  </a:cxn>
                  <a:cxn ang="0">
                    <a:pos x="4" y="2"/>
                  </a:cxn>
                  <a:cxn ang="0">
                    <a:pos x="3" y="1"/>
                  </a:cxn>
                  <a:cxn ang="0">
                    <a:pos x="1" y="0"/>
                  </a:cxn>
                </a:cxnLst>
                <a:rect l="0" t="0" r="r" b="b"/>
                <a:pathLst>
                  <a:path w="11" h="7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0" y="2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2" y="4"/>
                      <a:pt x="2" y="4"/>
                    </a:cubicBezTo>
                    <a:cubicBezTo>
                      <a:pt x="1" y="4"/>
                      <a:pt x="1" y="4"/>
                      <a:pt x="2" y="5"/>
                    </a:cubicBezTo>
                    <a:cubicBezTo>
                      <a:pt x="3" y="5"/>
                      <a:pt x="3" y="6"/>
                      <a:pt x="5" y="7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7" y="7"/>
                      <a:pt x="8" y="6"/>
                      <a:pt x="10" y="6"/>
                    </a:cubicBezTo>
                    <a:cubicBezTo>
                      <a:pt x="11" y="6"/>
                      <a:pt x="10" y="4"/>
                      <a:pt x="10" y="4"/>
                    </a:cubicBezTo>
                    <a:cubicBezTo>
                      <a:pt x="9" y="3"/>
                      <a:pt x="9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5" y="2"/>
                      <a:pt x="4" y="2"/>
                    </a:cubicBezTo>
                    <a:cubicBezTo>
                      <a:pt x="4" y="2"/>
                      <a:pt x="4" y="1"/>
                      <a:pt x="3" y="1"/>
                    </a:cubicBezTo>
                    <a:cubicBezTo>
                      <a:pt x="3" y="0"/>
                      <a:pt x="2" y="0"/>
                      <a:pt x="1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Freeform 43"/>
              <p:cNvSpPr>
                <a:spLocks/>
              </p:cNvSpPr>
              <p:nvPr/>
            </p:nvSpPr>
            <p:spPr bwMode="auto">
              <a:xfrm>
                <a:off x="4116388" y="2486025"/>
                <a:ext cx="41275" cy="1746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6" y="3"/>
                  </a:cxn>
                  <a:cxn ang="0">
                    <a:pos x="6" y="3"/>
                  </a:cxn>
                  <a:cxn ang="0">
                    <a:pos x="6" y="3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5" y="1"/>
                  </a:cxn>
                  <a:cxn ang="0">
                    <a:pos x="4" y="0"/>
                  </a:cxn>
                  <a:cxn ang="0">
                    <a:pos x="3" y="0"/>
                  </a:cxn>
                  <a:cxn ang="0">
                    <a:pos x="2" y="1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7" h="3">
                    <a:moveTo>
                      <a:pt x="1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5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7" y="2"/>
                      <a:pt x="6" y="2"/>
                    </a:cubicBezTo>
                    <a:cubicBezTo>
                      <a:pt x="5" y="1"/>
                      <a:pt x="6" y="1"/>
                      <a:pt x="5" y="1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Freeform 44"/>
              <p:cNvSpPr>
                <a:spLocks/>
              </p:cNvSpPr>
              <p:nvPr/>
            </p:nvSpPr>
            <p:spPr bwMode="auto">
              <a:xfrm>
                <a:off x="6502400" y="3205163"/>
                <a:ext cx="71438" cy="17463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0" y="0"/>
                  </a:cxn>
                  <a:cxn ang="0">
                    <a:pos x="6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3" y="2"/>
                  </a:cxn>
                  <a:cxn ang="0">
                    <a:pos x="5" y="3"/>
                  </a:cxn>
                  <a:cxn ang="0">
                    <a:pos x="6" y="3"/>
                  </a:cxn>
                  <a:cxn ang="0">
                    <a:pos x="8" y="2"/>
                  </a:cxn>
                  <a:cxn ang="0">
                    <a:pos x="11" y="2"/>
                  </a:cxn>
                  <a:cxn ang="0">
                    <a:pos x="12" y="1"/>
                  </a:cxn>
                  <a:cxn ang="0">
                    <a:pos x="10" y="0"/>
                  </a:cxn>
                </a:cxnLst>
                <a:rect l="0" t="0" r="r" b="b"/>
                <a:pathLst>
                  <a:path w="12" h="3"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7" y="0"/>
                      <a:pt x="6" y="0"/>
                    </a:cubicBezTo>
                    <a:cubicBezTo>
                      <a:pt x="4" y="0"/>
                      <a:pt x="3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4" y="2"/>
                      <a:pt x="4" y="3"/>
                      <a:pt x="5" y="3"/>
                    </a:cubicBezTo>
                    <a:cubicBezTo>
                      <a:pt x="5" y="3"/>
                      <a:pt x="6" y="3"/>
                      <a:pt x="6" y="3"/>
                    </a:cubicBezTo>
                    <a:cubicBezTo>
                      <a:pt x="7" y="3"/>
                      <a:pt x="8" y="2"/>
                      <a:pt x="8" y="2"/>
                    </a:cubicBezTo>
                    <a:cubicBezTo>
                      <a:pt x="9" y="2"/>
                      <a:pt x="11" y="2"/>
                      <a:pt x="11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0"/>
                      <a:pt x="11" y="0"/>
                      <a:pt x="10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Rectangle 45"/>
              <p:cNvSpPr>
                <a:spLocks noChangeArrowheads="1"/>
              </p:cNvSpPr>
              <p:nvPr/>
            </p:nvSpPr>
            <p:spPr bwMode="auto">
              <a:xfrm>
                <a:off x="1976438" y="3046413"/>
                <a:ext cx="6350" cy="1588"/>
              </a:xfrm>
              <a:prstGeom prst="rect">
                <a:avLst/>
              </a:prstGeom>
              <a:solidFill>
                <a:srgbClr val="DDDCD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Rectangle 46"/>
              <p:cNvSpPr>
                <a:spLocks noChangeArrowheads="1"/>
              </p:cNvSpPr>
              <p:nvPr/>
            </p:nvSpPr>
            <p:spPr bwMode="auto">
              <a:xfrm>
                <a:off x="1976438" y="3046413"/>
                <a:ext cx="6350" cy="15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Freeform 47"/>
              <p:cNvSpPr>
                <a:spLocks/>
              </p:cNvSpPr>
              <p:nvPr/>
            </p:nvSpPr>
            <p:spPr bwMode="auto">
              <a:xfrm>
                <a:off x="2000250" y="2851150"/>
                <a:ext cx="52388" cy="1111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3" y="2"/>
                  </a:cxn>
                  <a:cxn ang="0">
                    <a:pos x="5" y="2"/>
                  </a:cxn>
                  <a:cxn ang="0">
                    <a:pos x="6" y="2"/>
                  </a:cxn>
                  <a:cxn ang="0">
                    <a:pos x="8" y="1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3" y="0"/>
                  </a:cxn>
                </a:cxnLst>
                <a:rect l="0" t="0" r="r" b="b"/>
                <a:pathLst>
                  <a:path w="9" h="2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1" y="1"/>
                    </a:cubicBezTo>
                    <a:cubicBezTo>
                      <a:pt x="1" y="1"/>
                      <a:pt x="2" y="2"/>
                      <a:pt x="3" y="2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8" y="2"/>
                      <a:pt x="8" y="1"/>
                    </a:cubicBezTo>
                    <a:cubicBezTo>
                      <a:pt x="9" y="1"/>
                      <a:pt x="9" y="1"/>
                      <a:pt x="8" y="0"/>
                    </a:cubicBezTo>
                    <a:cubicBezTo>
                      <a:pt x="8" y="0"/>
                      <a:pt x="7" y="0"/>
                      <a:pt x="6" y="0"/>
                    </a:cubicBezTo>
                    <a:cubicBezTo>
                      <a:pt x="5" y="0"/>
                      <a:pt x="4" y="0"/>
                      <a:pt x="3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48"/>
              <p:cNvSpPr>
                <a:spLocks/>
              </p:cNvSpPr>
              <p:nvPr/>
            </p:nvSpPr>
            <p:spPr bwMode="auto">
              <a:xfrm>
                <a:off x="2082800" y="2840038"/>
                <a:ext cx="34925" cy="17463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6" y="2"/>
                  </a:cxn>
                  <a:cxn ang="0">
                    <a:pos x="6" y="1"/>
                  </a:cxn>
                  <a:cxn ang="0">
                    <a:pos x="6" y="1"/>
                  </a:cxn>
                  <a:cxn ang="0">
                    <a:pos x="5" y="0"/>
                  </a:cxn>
                </a:cxnLst>
                <a:rect l="0" t="0" r="r" b="b"/>
                <a:pathLst>
                  <a:path w="6" h="3">
                    <a:moveTo>
                      <a:pt x="5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5" y="3"/>
                      <a:pt x="6" y="3"/>
                      <a:pt x="6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5" y="0"/>
                      <a:pt x="5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49"/>
              <p:cNvSpPr>
                <a:spLocks noEditPoints="1"/>
              </p:cNvSpPr>
              <p:nvPr/>
            </p:nvSpPr>
            <p:spPr bwMode="auto">
              <a:xfrm>
                <a:off x="1565275" y="2720975"/>
                <a:ext cx="282575" cy="219075"/>
              </a:xfrm>
              <a:custGeom>
                <a:avLst/>
                <a:gdLst/>
                <a:ahLst/>
                <a:cxnLst>
                  <a:cxn ang="0">
                    <a:pos x="26" y="7"/>
                  </a:cxn>
                  <a:cxn ang="0">
                    <a:pos x="23" y="1"/>
                  </a:cxn>
                  <a:cxn ang="0">
                    <a:pos x="23" y="1"/>
                  </a:cxn>
                  <a:cxn ang="0">
                    <a:pos x="20" y="1"/>
                  </a:cxn>
                  <a:cxn ang="0">
                    <a:pos x="18" y="5"/>
                  </a:cxn>
                  <a:cxn ang="0">
                    <a:pos x="14" y="8"/>
                  </a:cxn>
                  <a:cxn ang="0">
                    <a:pos x="17" y="9"/>
                  </a:cxn>
                  <a:cxn ang="0">
                    <a:pos x="16" y="13"/>
                  </a:cxn>
                  <a:cxn ang="0">
                    <a:pos x="17" y="14"/>
                  </a:cxn>
                  <a:cxn ang="0">
                    <a:pos x="18" y="16"/>
                  </a:cxn>
                  <a:cxn ang="0">
                    <a:pos x="18" y="16"/>
                  </a:cxn>
                  <a:cxn ang="0">
                    <a:pos x="21" y="18"/>
                  </a:cxn>
                  <a:cxn ang="0">
                    <a:pos x="20" y="20"/>
                  </a:cxn>
                  <a:cxn ang="0">
                    <a:pos x="20" y="23"/>
                  </a:cxn>
                  <a:cxn ang="0">
                    <a:pos x="16" y="23"/>
                  </a:cxn>
                  <a:cxn ang="0">
                    <a:pos x="15" y="26"/>
                  </a:cxn>
                  <a:cxn ang="0">
                    <a:pos x="13" y="27"/>
                  </a:cxn>
                  <a:cxn ang="0">
                    <a:pos x="13" y="31"/>
                  </a:cxn>
                  <a:cxn ang="0">
                    <a:pos x="20" y="30"/>
                  </a:cxn>
                  <a:cxn ang="0">
                    <a:pos x="16" y="32"/>
                  </a:cxn>
                  <a:cxn ang="0">
                    <a:pos x="13" y="32"/>
                  </a:cxn>
                  <a:cxn ang="0">
                    <a:pos x="0" y="36"/>
                  </a:cxn>
                  <a:cxn ang="0">
                    <a:pos x="5" y="37"/>
                  </a:cxn>
                  <a:cxn ang="0">
                    <a:pos x="6" y="37"/>
                  </a:cxn>
                  <a:cxn ang="0">
                    <a:pos x="13" y="36"/>
                  </a:cxn>
                  <a:cxn ang="0">
                    <a:pos x="21" y="36"/>
                  </a:cxn>
                  <a:cxn ang="0">
                    <a:pos x="27" y="35"/>
                  </a:cxn>
                  <a:cxn ang="0">
                    <a:pos x="30" y="35"/>
                  </a:cxn>
                  <a:cxn ang="0">
                    <a:pos x="36" y="34"/>
                  </a:cxn>
                  <a:cxn ang="0">
                    <a:pos x="42" y="33"/>
                  </a:cxn>
                  <a:cxn ang="0">
                    <a:pos x="47" y="31"/>
                  </a:cxn>
                  <a:cxn ang="0">
                    <a:pos x="44" y="31"/>
                  </a:cxn>
                  <a:cxn ang="0">
                    <a:pos x="48" y="30"/>
                  </a:cxn>
                  <a:cxn ang="0">
                    <a:pos x="45" y="27"/>
                  </a:cxn>
                  <a:cxn ang="0">
                    <a:pos x="41" y="28"/>
                  </a:cxn>
                  <a:cxn ang="0">
                    <a:pos x="42" y="26"/>
                  </a:cxn>
                  <a:cxn ang="0">
                    <a:pos x="41" y="21"/>
                  </a:cxn>
                  <a:cxn ang="0">
                    <a:pos x="37" y="16"/>
                  </a:cxn>
                  <a:cxn ang="0">
                    <a:pos x="34" y="14"/>
                  </a:cxn>
                  <a:cxn ang="0">
                    <a:pos x="34" y="11"/>
                  </a:cxn>
                  <a:cxn ang="0">
                    <a:pos x="39" y="6"/>
                  </a:cxn>
                  <a:cxn ang="0">
                    <a:pos x="35" y="6"/>
                  </a:cxn>
                  <a:cxn ang="0">
                    <a:pos x="30" y="5"/>
                  </a:cxn>
                  <a:cxn ang="0">
                    <a:pos x="28" y="6"/>
                  </a:cxn>
                  <a:cxn ang="0">
                    <a:pos x="29" y="5"/>
                  </a:cxn>
                  <a:cxn ang="0">
                    <a:pos x="34" y="2"/>
                  </a:cxn>
                  <a:cxn ang="0">
                    <a:pos x="26" y="1"/>
                  </a:cxn>
                  <a:cxn ang="0">
                    <a:pos x="22" y="0"/>
                  </a:cxn>
                </a:cxnLst>
                <a:rect l="0" t="0" r="r" b="b"/>
                <a:pathLst>
                  <a:path w="48" h="37">
                    <a:moveTo>
                      <a:pt x="26" y="7"/>
                    </a:moveTo>
                    <a:cubicBezTo>
                      <a:pt x="26" y="7"/>
                      <a:pt x="26" y="7"/>
                      <a:pt x="26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7"/>
                      <a:pt x="26" y="7"/>
                      <a:pt x="26" y="7"/>
                    </a:cubicBezTo>
                    <a:moveTo>
                      <a:pt x="23" y="1"/>
                    </a:moveTo>
                    <a:cubicBezTo>
                      <a:pt x="23" y="1"/>
                      <a:pt x="23" y="1"/>
                      <a:pt x="23" y="1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1"/>
                      <a:pt x="23" y="1"/>
                    </a:cubicBezTo>
                    <a:moveTo>
                      <a:pt x="22" y="0"/>
                    </a:moveTo>
                    <a:cubicBezTo>
                      <a:pt x="22" y="0"/>
                      <a:pt x="21" y="0"/>
                      <a:pt x="21" y="0"/>
                    </a:cubicBezTo>
                    <a:cubicBezTo>
                      <a:pt x="21" y="1"/>
                      <a:pt x="20" y="1"/>
                      <a:pt x="20" y="1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18" y="2"/>
                      <a:pt x="18" y="3"/>
                    </a:cubicBezTo>
                    <a:cubicBezTo>
                      <a:pt x="17" y="3"/>
                      <a:pt x="17" y="4"/>
                      <a:pt x="18" y="5"/>
                    </a:cubicBezTo>
                    <a:cubicBezTo>
                      <a:pt x="19" y="6"/>
                      <a:pt x="17" y="6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3" y="8"/>
                      <a:pt x="14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6" y="8"/>
                      <a:pt x="16" y="8"/>
                    </a:cubicBezTo>
                    <a:cubicBezTo>
                      <a:pt x="16" y="8"/>
                      <a:pt x="16" y="8"/>
                      <a:pt x="17" y="9"/>
                    </a:cubicBezTo>
                    <a:cubicBezTo>
                      <a:pt x="17" y="10"/>
                      <a:pt x="16" y="10"/>
                      <a:pt x="15" y="11"/>
                    </a:cubicBezTo>
                    <a:cubicBezTo>
                      <a:pt x="13" y="11"/>
                      <a:pt x="14" y="12"/>
                      <a:pt x="15" y="13"/>
                    </a:cubicBezTo>
                    <a:cubicBezTo>
                      <a:pt x="15" y="13"/>
                      <a:pt x="15" y="13"/>
                      <a:pt x="16" y="13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6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8" y="14"/>
                      <a:pt x="19" y="14"/>
                      <a:pt x="19" y="14"/>
                    </a:cubicBezTo>
                    <a:cubicBezTo>
                      <a:pt x="19" y="15"/>
                      <a:pt x="18" y="15"/>
                      <a:pt x="18" y="15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7"/>
                      <a:pt x="18" y="17"/>
                      <a:pt x="19" y="17"/>
                    </a:cubicBezTo>
                    <a:cubicBezTo>
                      <a:pt x="20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4" y="18"/>
                      <a:pt x="23" y="18"/>
                    </a:cubicBezTo>
                    <a:cubicBezTo>
                      <a:pt x="21" y="18"/>
                      <a:pt x="19" y="19"/>
                      <a:pt x="20" y="20"/>
                    </a:cubicBezTo>
                    <a:cubicBezTo>
                      <a:pt x="20" y="20"/>
                      <a:pt x="20" y="20"/>
                      <a:pt x="20" y="20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1" y="21"/>
                      <a:pt x="23" y="22"/>
                      <a:pt x="22" y="22"/>
                    </a:cubicBezTo>
                    <a:cubicBezTo>
                      <a:pt x="22" y="23"/>
                      <a:pt x="21" y="23"/>
                      <a:pt x="20" y="23"/>
                    </a:cubicBezTo>
                    <a:cubicBezTo>
                      <a:pt x="20" y="23"/>
                      <a:pt x="19" y="23"/>
                      <a:pt x="19" y="23"/>
                    </a:cubicBezTo>
                    <a:cubicBezTo>
                      <a:pt x="19" y="23"/>
                      <a:pt x="18" y="23"/>
                      <a:pt x="17" y="23"/>
                    </a:cubicBezTo>
                    <a:cubicBezTo>
                      <a:pt x="17" y="23"/>
                      <a:pt x="16" y="23"/>
                      <a:pt x="16" y="23"/>
                    </a:cubicBezTo>
                    <a:cubicBezTo>
                      <a:pt x="15" y="23"/>
                      <a:pt x="15" y="23"/>
                      <a:pt x="15" y="24"/>
                    </a:cubicBezTo>
                    <a:cubicBezTo>
                      <a:pt x="15" y="24"/>
                      <a:pt x="16" y="25"/>
                      <a:pt x="16" y="25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5"/>
                      <a:pt x="14" y="25"/>
                      <a:pt x="14" y="25"/>
                    </a:cubicBezTo>
                    <a:cubicBezTo>
                      <a:pt x="14" y="25"/>
                      <a:pt x="14" y="25"/>
                      <a:pt x="13" y="25"/>
                    </a:cubicBezTo>
                    <a:cubicBezTo>
                      <a:pt x="12" y="26"/>
                      <a:pt x="12" y="26"/>
                      <a:pt x="13" y="27"/>
                    </a:cubicBezTo>
                    <a:cubicBezTo>
                      <a:pt x="14" y="27"/>
                      <a:pt x="16" y="28"/>
                      <a:pt x="14" y="28"/>
                    </a:cubicBezTo>
                    <a:cubicBezTo>
                      <a:pt x="13" y="28"/>
                      <a:pt x="12" y="29"/>
                      <a:pt x="12" y="29"/>
                    </a:cubicBezTo>
                    <a:cubicBezTo>
                      <a:pt x="11" y="29"/>
                      <a:pt x="12" y="30"/>
                      <a:pt x="13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6" y="30"/>
                      <a:pt x="17" y="30"/>
                      <a:pt x="20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1" y="30"/>
                      <a:pt x="22" y="31"/>
                      <a:pt x="20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8" y="32"/>
                      <a:pt x="18" y="32"/>
                      <a:pt x="16" y="32"/>
                    </a:cubicBezTo>
                    <a:cubicBezTo>
                      <a:pt x="16" y="32"/>
                      <a:pt x="16" y="32"/>
                      <a:pt x="15" y="32"/>
                    </a:cubicBezTo>
                    <a:cubicBezTo>
                      <a:pt x="15" y="32"/>
                      <a:pt x="15" y="32"/>
                      <a:pt x="14" y="32"/>
                    </a:cubicBezTo>
                    <a:cubicBezTo>
                      <a:pt x="14" y="32"/>
                      <a:pt x="13" y="32"/>
                      <a:pt x="13" y="32"/>
                    </a:cubicBezTo>
                    <a:cubicBezTo>
                      <a:pt x="12" y="32"/>
                      <a:pt x="12" y="33"/>
                      <a:pt x="11" y="33"/>
                    </a:cubicBezTo>
                    <a:cubicBezTo>
                      <a:pt x="10" y="35"/>
                      <a:pt x="7" y="35"/>
                      <a:pt x="5" y="35"/>
                    </a:cubicBezTo>
                    <a:cubicBezTo>
                      <a:pt x="3" y="35"/>
                      <a:pt x="0" y="36"/>
                      <a:pt x="0" y="36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" y="37"/>
                      <a:pt x="3" y="37"/>
                      <a:pt x="5" y="37"/>
                    </a:cubicBezTo>
                    <a:cubicBezTo>
                      <a:pt x="5" y="37"/>
                      <a:pt x="6" y="37"/>
                      <a:pt x="6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9" y="37"/>
                      <a:pt x="11" y="37"/>
                      <a:pt x="12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15" y="36"/>
                      <a:pt x="16" y="36"/>
                    </a:cubicBezTo>
                    <a:cubicBezTo>
                      <a:pt x="16" y="36"/>
                      <a:pt x="17" y="36"/>
                      <a:pt x="18" y="36"/>
                    </a:cubicBezTo>
                    <a:cubicBezTo>
                      <a:pt x="19" y="36"/>
                      <a:pt x="20" y="36"/>
                      <a:pt x="21" y="36"/>
                    </a:cubicBezTo>
                    <a:cubicBezTo>
                      <a:pt x="22" y="36"/>
                      <a:pt x="22" y="36"/>
                      <a:pt x="23" y="36"/>
                    </a:cubicBezTo>
                    <a:cubicBezTo>
                      <a:pt x="24" y="36"/>
                      <a:pt x="25" y="36"/>
                      <a:pt x="26" y="35"/>
                    </a:cubicBezTo>
                    <a:cubicBezTo>
                      <a:pt x="26" y="35"/>
                      <a:pt x="27" y="35"/>
                      <a:pt x="27" y="35"/>
                    </a:cubicBezTo>
                    <a:cubicBezTo>
                      <a:pt x="27" y="35"/>
                      <a:pt x="28" y="35"/>
                      <a:pt x="28" y="35"/>
                    </a:cubicBezTo>
                    <a:cubicBezTo>
                      <a:pt x="28" y="35"/>
                      <a:pt x="29" y="35"/>
                      <a:pt x="29" y="35"/>
                    </a:cubicBezTo>
                    <a:cubicBezTo>
                      <a:pt x="29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1" y="35"/>
                      <a:pt x="33" y="35"/>
                      <a:pt x="34" y="34"/>
                    </a:cubicBezTo>
                    <a:cubicBezTo>
                      <a:pt x="34" y="34"/>
                      <a:pt x="35" y="34"/>
                      <a:pt x="36" y="34"/>
                    </a:cubicBezTo>
                    <a:cubicBezTo>
                      <a:pt x="36" y="34"/>
                      <a:pt x="36" y="33"/>
                      <a:pt x="37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8" y="33"/>
                      <a:pt x="41" y="33"/>
                      <a:pt x="42" y="33"/>
                    </a:cubicBezTo>
                    <a:cubicBezTo>
                      <a:pt x="43" y="33"/>
                      <a:pt x="44" y="33"/>
                      <a:pt x="46" y="33"/>
                    </a:cubicBezTo>
                    <a:cubicBezTo>
                      <a:pt x="47" y="33"/>
                      <a:pt x="48" y="32"/>
                      <a:pt x="48" y="31"/>
                    </a:cubicBezTo>
                    <a:cubicBezTo>
                      <a:pt x="47" y="31"/>
                      <a:pt x="47" y="31"/>
                      <a:pt x="47" y="31"/>
                    </a:cubicBezTo>
                    <a:cubicBezTo>
                      <a:pt x="46" y="31"/>
                      <a:pt x="46" y="31"/>
                      <a:pt x="45" y="31"/>
                    </a:cubicBezTo>
                    <a:cubicBezTo>
                      <a:pt x="45" y="31"/>
                      <a:pt x="44" y="31"/>
                      <a:pt x="44" y="31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5" y="31"/>
                      <a:pt x="46" y="31"/>
                      <a:pt x="47" y="31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0"/>
                      <a:pt x="48" y="29"/>
                      <a:pt x="48" y="29"/>
                    </a:cubicBezTo>
                    <a:cubicBezTo>
                      <a:pt x="48" y="29"/>
                      <a:pt x="47" y="29"/>
                      <a:pt x="47" y="28"/>
                    </a:cubicBezTo>
                    <a:cubicBezTo>
                      <a:pt x="48" y="28"/>
                      <a:pt x="46" y="27"/>
                      <a:pt x="45" y="27"/>
                    </a:cubicBezTo>
                    <a:cubicBezTo>
                      <a:pt x="45" y="27"/>
                      <a:pt x="44" y="27"/>
                      <a:pt x="44" y="27"/>
                    </a:cubicBezTo>
                    <a:cubicBezTo>
                      <a:pt x="43" y="27"/>
                      <a:pt x="42" y="27"/>
                      <a:pt x="42" y="27"/>
                    </a:cubicBezTo>
                    <a:cubicBezTo>
                      <a:pt x="41" y="27"/>
                      <a:pt x="41" y="28"/>
                      <a:pt x="41" y="28"/>
                    </a:cubicBezTo>
                    <a:cubicBezTo>
                      <a:pt x="41" y="28"/>
                      <a:pt x="40" y="28"/>
                      <a:pt x="40" y="27"/>
                    </a:cubicBezTo>
                    <a:cubicBezTo>
                      <a:pt x="38" y="27"/>
                      <a:pt x="41" y="26"/>
                      <a:pt x="42" y="26"/>
                    </a:cubicBezTo>
                    <a:cubicBezTo>
                      <a:pt x="42" y="26"/>
                      <a:pt x="42" y="26"/>
                      <a:pt x="42" y="26"/>
                    </a:cubicBezTo>
                    <a:cubicBezTo>
                      <a:pt x="42" y="26"/>
                      <a:pt x="42" y="26"/>
                      <a:pt x="42" y="26"/>
                    </a:cubicBezTo>
                    <a:cubicBezTo>
                      <a:pt x="43" y="25"/>
                      <a:pt x="43" y="24"/>
                      <a:pt x="43" y="24"/>
                    </a:cubicBezTo>
                    <a:cubicBezTo>
                      <a:pt x="42" y="23"/>
                      <a:pt x="42" y="22"/>
                      <a:pt x="41" y="21"/>
                    </a:cubicBezTo>
                    <a:cubicBezTo>
                      <a:pt x="41" y="21"/>
                      <a:pt x="42" y="20"/>
                      <a:pt x="42" y="19"/>
                    </a:cubicBezTo>
                    <a:cubicBezTo>
                      <a:pt x="41" y="18"/>
                      <a:pt x="40" y="18"/>
                      <a:pt x="39" y="17"/>
                    </a:cubicBezTo>
                    <a:cubicBezTo>
                      <a:pt x="38" y="17"/>
                      <a:pt x="37" y="17"/>
                      <a:pt x="37" y="16"/>
                    </a:cubicBezTo>
                    <a:cubicBezTo>
                      <a:pt x="36" y="15"/>
                      <a:pt x="36" y="15"/>
                      <a:pt x="36" y="14"/>
                    </a:cubicBezTo>
                    <a:cubicBezTo>
                      <a:pt x="35" y="14"/>
                      <a:pt x="35" y="14"/>
                      <a:pt x="35" y="14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2" y="14"/>
                      <a:pt x="33" y="13"/>
                      <a:pt x="32" y="13"/>
                    </a:cubicBezTo>
                    <a:cubicBezTo>
                      <a:pt x="32" y="12"/>
                      <a:pt x="31" y="12"/>
                      <a:pt x="32" y="12"/>
                    </a:cubicBezTo>
                    <a:cubicBezTo>
                      <a:pt x="33" y="11"/>
                      <a:pt x="34" y="11"/>
                      <a:pt x="34" y="11"/>
                    </a:cubicBezTo>
                    <a:cubicBezTo>
                      <a:pt x="35" y="10"/>
                      <a:pt x="34" y="9"/>
                      <a:pt x="35" y="9"/>
                    </a:cubicBezTo>
                    <a:cubicBezTo>
                      <a:pt x="35" y="8"/>
                      <a:pt x="36" y="7"/>
                      <a:pt x="38" y="7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9" y="6"/>
                      <a:pt x="39" y="6"/>
                      <a:pt x="38" y="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7" y="6"/>
                      <a:pt x="36" y="6"/>
                      <a:pt x="35" y="6"/>
                    </a:cubicBezTo>
                    <a:cubicBezTo>
                      <a:pt x="34" y="6"/>
                      <a:pt x="33" y="6"/>
                      <a:pt x="32" y="5"/>
                    </a:cubicBezTo>
                    <a:cubicBezTo>
                      <a:pt x="32" y="5"/>
                      <a:pt x="32" y="5"/>
                      <a:pt x="31" y="5"/>
                    </a:cubicBezTo>
                    <a:cubicBezTo>
                      <a:pt x="31" y="5"/>
                      <a:pt x="31" y="5"/>
                      <a:pt x="30" y="5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9" y="6"/>
                      <a:pt x="27" y="7"/>
                      <a:pt x="27" y="7"/>
                    </a:cubicBezTo>
                    <a:cubicBezTo>
                      <a:pt x="27" y="7"/>
                      <a:pt x="27" y="6"/>
                      <a:pt x="28" y="6"/>
                    </a:cubicBezTo>
                    <a:cubicBezTo>
                      <a:pt x="29" y="6"/>
                      <a:pt x="30" y="5"/>
                      <a:pt x="30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0" y="4"/>
                      <a:pt x="31" y="4"/>
                      <a:pt x="32" y="4"/>
                    </a:cubicBezTo>
                    <a:cubicBezTo>
                      <a:pt x="32" y="3"/>
                      <a:pt x="34" y="2"/>
                      <a:pt x="34" y="2"/>
                    </a:cubicBezTo>
                    <a:cubicBezTo>
                      <a:pt x="34" y="1"/>
                      <a:pt x="32" y="1"/>
                      <a:pt x="30" y="1"/>
                    </a:cubicBezTo>
                    <a:cubicBezTo>
                      <a:pt x="29" y="1"/>
                      <a:pt x="28" y="1"/>
                      <a:pt x="28" y="1"/>
                    </a:cubicBezTo>
                    <a:cubicBezTo>
                      <a:pt x="27" y="1"/>
                      <a:pt x="27" y="1"/>
                      <a:pt x="26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4" y="1"/>
                      <a:pt x="24" y="1"/>
                      <a:pt x="23" y="1"/>
                    </a:cubicBezTo>
                    <a:cubicBezTo>
                      <a:pt x="23" y="0"/>
                      <a:pt x="22" y="0"/>
                      <a:pt x="22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50"/>
              <p:cNvSpPr>
                <a:spLocks/>
              </p:cNvSpPr>
              <p:nvPr/>
            </p:nvSpPr>
            <p:spPr bwMode="auto">
              <a:xfrm>
                <a:off x="1630363" y="2744788"/>
                <a:ext cx="34925" cy="12700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3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5" y="2"/>
                  </a:cxn>
                  <a:cxn ang="0">
                    <a:pos x="5" y="2"/>
                  </a:cxn>
                  <a:cxn ang="0">
                    <a:pos x="5" y="2"/>
                  </a:cxn>
                  <a:cxn ang="0">
                    <a:pos x="6" y="2"/>
                  </a:cxn>
                  <a:cxn ang="0">
                    <a:pos x="6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3" y="0"/>
                  </a:cxn>
                </a:cxnLst>
                <a:rect l="0" t="0" r="r" b="b"/>
                <a:pathLst>
                  <a:path w="6" h="2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4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51"/>
              <p:cNvSpPr>
                <a:spLocks noEditPoints="1"/>
              </p:cNvSpPr>
              <p:nvPr/>
            </p:nvSpPr>
            <p:spPr bwMode="auto">
              <a:xfrm>
                <a:off x="1465263" y="2803525"/>
                <a:ext cx="206375" cy="112713"/>
              </a:xfrm>
              <a:custGeom>
                <a:avLst/>
                <a:gdLst/>
                <a:ahLst/>
                <a:cxnLst>
                  <a:cxn ang="0">
                    <a:pos x="27" y="9"/>
                  </a:cxn>
                  <a:cxn ang="0">
                    <a:pos x="27" y="9"/>
                  </a:cxn>
                  <a:cxn ang="0">
                    <a:pos x="27" y="9"/>
                  </a:cxn>
                  <a:cxn ang="0">
                    <a:pos x="27" y="10"/>
                  </a:cxn>
                  <a:cxn ang="0">
                    <a:pos x="27" y="10"/>
                  </a:cxn>
                  <a:cxn ang="0">
                    <a:pos x="27" y="9"/>
                  </a:cxn>
                  <a:cxn ang="0">
                    <a:pos x="19" y="0"/>
                  </a:cxn>
                  <a:cxn ang="0">
                    <a:pos x="16" y="1"/>
                  </a:cxn>
                  <a:cxn ang="0">
                    <a:pos x="12" y="2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7" y="5"/>
                  </a:cxn>
                  <a:cxn ang="0">
                    <a:pos x="4" y="5"/>
                  </a:cxn>
                  <a:cxn ang="0">
                    <a:pos x="2" y="5"/>
                  </a:cxn>
                  <a:cxn ang="0">
                    <a:pos x="1" y="5"/>
                  </a:cxn>
                  <a:cxn ang="0">
                    <a:pos x="0" y="7"/>
                  </a:cxn>
                  <a:cxn ang="0">
                    <a:pos x="3" y="8"/>
                  </a:cxn>
                  <a:cxn ang="0">
                    <a:pos x="3" y="10"/>
                  </a:cxn>
                  <a:cxn ang="0">
                    <a:pos x="3" y="11"/>
                  </a:cxn>
                  <a:cxn ang="0">
                    <a:pos x="5" y="11"/>
                  </a:cxn>
                  <a:cxn ang="0">
                    <a:pos x="5" y="11"/>
                  </a:cxn>
                  <a:cxn ang="0">
                    <a:pos x="6" y="11"/>
                  </a:cxn>
                  <a:cxn ang="0">
                    <a:pos x="7" y="11"/>
                  </a:cxn>
                  <a:cxn ang="0">
                    <a:pos x="11" y="11"/>
                  </a:cxn>
                  <a:cxn ang="0">
                    <a:pos x="9" y="12"/>
                  </a:cxn>
                  <a:cxn ang="0">
                    <a:pos x="9" y="12"/>
                  </a:cxn>
                  <a:cxn ang="0">
                    <a:pos x="8" y="12"/>
                  </a:cxn>
                  <a:cxn ang="0">
                    <a:pos x="2" y="14"/>
                  </a:cxn>
                  <a:cxn ang="0">
                    <a:pos x="1" y="15"/>
                  </a:cxn>
                  <a:cxn ang="0">
                    <a:pos x="2" y="16"/>
                  </a:cxn>
                  <a:cxn ang="0">
                    <a:pos x="2" y="18"/>
                  </a:cxn>
                  <a:cxn ang="0">
                    <a:pos x="4" y="18"/>
                  </a:cxn>
                  <a:cxn ang="0">
                    <a:pos x="5" y="19"/>
                  </a:cxn>
                  <a:cxn ang="0">
                    <a:pos x="5" y="19"/>
                  </a:cxn>
                  <a:cxn ang="0">
                    <a:pos x="9" y="18"/>
                  </a:cxn>
                  <a:cxn ang="0">
                    <a:pos x="11" y="17"/>
                  </a:cxn>
                  <a:cxn ang="0">
                    <a:pos x="14" y="16"/>
                  </a:cxn>
                  <a:cxn ang="0">
                    <a:pos x="14" y="16"/>
                  </a:cxn>
                  <a:cxn ang="0">
                    <a:pos x="18" y="17"/>
                  </a:cxn>
                  <a:cxn ang="0">
                    <a:pos x="19" y="17"/>
                  </a:cxn>
                  <a:cxn ang="0">
                    <a:pos x="22" y="16"/>
                  </a:cxn>
                  <a:cxn ang="0">
                    <a:pos x="23" y="16"/>
                  </a:cxn>
                  <a:cxn ang="0">
                    <a:pos x="23" y="15"/>
                  </a:cxn>
                  <a:cxn ang="0">
                    <a:pos x="26" y="14"/>
                  </a:cxn>
                  <a:cxn ang="0">
                    <a:pos x="27" y="13"/>
                  </a:cxn>
                  <a:cxn ang="0">
                    <a:pos x="27" y="12"/>
                  </a:cxn>
                  <a:cxn ang="0">
                    <a:pos x="30" y="11"/>
                  </a:cxn>
                  <a:cxn ang="0">
                    <a:pos x="29" y="9"/>
                  </a:cxn>
                  <a:cxn ang="0">
                    <a:pos x="29" y="9"/>
                  </a:cxn>
                  <a:cxn ang="0">
                    <a:pos x="29" y="8"/>
                  </a:cxn>
                  <a:cxn ang="0">
                    <a:pos x="30" y="8"/>
                  </a:cxn>
                  <a:cxn ang="0">
                    <a:pos x="30" y="8"/>
                  </a:cxn>
                  <a:cxn ang="0">
                    <a:pos x="31" y="8"/>
                  </a:cxn>
                  <a:cxn ang="0">
                    <a:pos x="31" y="8"/>
                  </a:cxn>
                  <a:cxn ang="0">
                    <a:pos x="34" y="6"/>
                  </a:cxn>
                  <a:cxn ang="0">
                    <a:pos x="32" y="3"/>
                  </a:cxn>
                  <a:cxn ang="0">
                    <a:pos x="30" y="2"/>
                  </a:cxn>
                  <a:cxn ang="0">
                    <a:pos x="29" y="2"/>
                  </a:cxn>
                  <a:cxn ang="0">
                    <a:pos x="28" y="2"/>
                  </a:cxn>
                  <a:cxn ang="0">
                    <a:pos x="26" y="2"/>
                  </a:cxn>
                  <a:cxn ang="0">
                    <a:pos x="25" y="2"/>
                  </a:cxn>
                  <a:cxn ang="0">
                    <a:pos x="22" y="1"/>
                  </a:cxn>
                  <a:cxn ang="0">
                    <a:pos x="19" y="0"/>
                  </a:cxn>
                </a:cxnLst>
                <a:rect l="0" t="0" r="r" b="b"/>
                <a:pathLst>
                  <a:path w="35" h="19">
                    <a:moveTo>
                      <a:pt x="27" y="9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7" y="9"/>
                      <a:pt x="27" y="9"/>
                      <a:pt x="27" y="9"/>
                    </a:cubicBezTo>
                    <a:moveTo>
                      <a:pt x="19" y="0"/>
                    </a:moveTo>
                    <a:cubicBezTo>
                      <a:pt x="18" y="0"/>
                      <a:pt x="17" y="1"/>
                      <a:pt x="16" y="1"/>
                    </a:cubicBezTo>
                    <a:cubicBezTo>
                      <a:pt x="14" y="1"/>
                      <a:pt x="13" y="2"/>
                      <a:pt x="12" y="2"/>
                    </a:cubicBezTo>
                    <a:cubicBezTo>
                      <a:pt x="9" y="3"/>
                      <a:pt x="9" y="4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5"/>
                      <a:pt x="8" y="5"/>
                      <a:pt x="7" y="5"/>
                    </a:cubicBezTo>
                    <a:cubicBezTo>
                      <a:pt x="6" y="5"/>
                      <a:pt x="5" y="5"/>
                      <a:pt x="4" y="5"/>
                    </a:cubicBezTo>
                    <a:cubicBezTo>
                      <a:pt x="4" y="5"/>
                      <a:pt x="3" y="5"/>
                      <a:pt x="2" y="5"/>
                    </a:cubicBezTo>
                    <a:cubicBezTo>
                      <a:pt x="2" y="5"/>
                      <a:pt x="2" y="5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2" y="8"/>
                      <a:pt x="3" y="8"/>
                    </a:cubicBezTo>
                    <a:cubicBezTo>
                      <a:pt x="5" y="9"/>
                      <a:pt x="5" y="9"/>
                      <a:pt x="3" y="10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4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7" y="11"/>
                      <a:pt x="7" y="11"/>
                    </a:cubicBezTo>
                    <a:cubicBezTo>
                      <a:pt x="8" y="11"/>
                      <a:pt x="10" y="11"/>
                      <a:pt x="11" y="11"/>
                    </a:cubicBezTo>
                    <a:cubicBezTo>
                      <a:pt x="13" y="12"/>
                      <a:pt x="10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5" y="13"/>
                      <a:pt x="3" y="13"/>
                      <a:pt x="2" y="14"/>
                    </a:cubicBezTo>
                    <a:cubicBezTo>
                      <a:pt x="1" y="14"/>
                      <a:pt x="0" y="15"/>
                      <a:pt x="1" y="15"/>
                    </a:cubicBezTo>
                    <a:cubicBezTo>
                      <a:pt x="1" y="16"/>
                      <a:pt x="2" y="16"/>
                      <a:pt x="2" y="16"/>
                    </a:cubicBezTo>
                    <a:cubicBezTo>
                      <a:pt x="1" y="17"/>
                      <a:pt x="1" y="17"/>
                      <a:pt x="2" y="18"/>
                    </a:cubicBezTo>
                    <a:cubicBezTo>
                      <a:pt x="3" y="18"/>
                      <a:pt x="3" y="18"/>
                      <a:pt x="4" y="18"/>
                    </a:cubicBezTo>
                    <a:cubicBezTo>
                      <a:pt x="4" y="19"/>
                      <a:pt x="4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6" y="18"/>
                      <a:pt x="8" y="18"/>
                      <a:pt x="9" y="18"/>
                    </a:cubicBezTo>
                    <a:cubicBezTo>
                      <a:pt x="9" y="18"/>
                      <a:pt x="11" y="17"/>
                      <a:pt x="11" y="17"/>
                    </a:cubicBezTo>
                    <a:cubicBezTo>
                      <a:pt x="12" y="17"/>
                      <a:pt x="13" y="17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5" y="16"/>
                      <a:pt x="16" y="17"/>
                      <a:pt x="18" y="17"/>
                    </a:cubicBezTo>
                    <a:cubicBezTo>
                      <a:pt x="18" y="17"/>
                      <a:pt x="19" y="17"/>
                      <a:pt x="19" y="17"/>
                    </a:cubicBezTo>
                    <a:cubicBezTo>
                      <a:pt x="20" y="17"/>
                      <a:pt x="21" y="16"/>
                      <a:pt x="22" y="16"/>
                    </a:cubicBezTo>
                    <a:cubicBezTo>
                      <a:pt x="22" y="16"/>
                      <a:pt x="23" y="16"/>
                      <a:pt x="23" y="16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4"/>
                      <a:pt x="25" y="14"/>
                      <a:pt x="26" y="14"/>
                    </a:cubicBezTo>
                    <a:cubicBezTo>
                      <a:pt x="27" y="14"/>
                      <a:pt x="27" y="13"/>
                      <a:pt x="27" y="13"/>
                    </a:cubicBezTo>
                    <a:cubicBezTo>
                      <a:pt x="27" y="12"/>
                      <a:pt x="26" y="12"/>
                      <a:pt x="27" y="12"/>
                    </a:cubicBezTo>
                    <a:cubicBezTo>
                      <a:pt x="29" y="12"/>
                      <a:pt x="29" y="11"/>
                      <a:pt x="30" y="11"/>
                    </a:cubicBezTo>
                    <a:cubicBezTo>
                      <a:pt x="30" y="10"/>
                      <a:pt x="27" y="9"/>
                      <a:pt x="29" y="9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3" y="7"/>
                      <a:pt x="35" y="7"/>
                      <a:pt x="34" y="6"/>
                    </a:cubicBezTo>
                    <a:cubicBezTo>
                      <a:pt x="33" y="5"/>
                      <a:pt x="33" y="4"/>
                      <a:pt x="32" y="3"/>
                    </a:cubicBezTo>
                    <a:cubicBezTo>
                      <a:pt x="32" y="2"/>
                      <a:pt x="31" y="3"/>
                      <a:pt x="30" y="2"/>
                    </a:cubicBezTo>
                    <a:cubicBezTo>
                      <a:pt x="30" y="2"/>
                      <a:pt x="29" y="2"/>
                      <a:pt x="29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7" y="2"/>
                      <a:pt x="27" y="2"/>
                      <a:pt x="26" y="2"/>
                    </a:cubicBezTo>
                    <a:cubicBezTo>
                      <a:pt x="26" y="2"/>
                      <a:pt x="25" y="2"/>
                      <a:pt x="25" y="2"/>
                    </a:cubicBezTo>
                    <a:cubicBezTo>
                      <a:pt x="23" y="2"/>
                      <a:pt x="22" y="2"/>
                      <a:pt x="22" y="1"/>
                    </a:cubicBezTo>
                    <a:cubicBezTo>
                      <a:pt x="22" y="1"/>
                      <a:pt x="21" y="0"/>
                      <a:pt x="19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Freeform 52"/>
              <p:cNvSpPr>
                <a:spLocks/>
              </p:cNvSpPr>
              <p:nvPr/>
            </p:nvSpPr>
            <p:spPr bwMode="auto">
              <a:xfrm>
                <a:off x="2117725" y="2833688"/>
                <a:ext cx="41275" cy="17463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3" y="0"/>
                  </a:cxn>
                  <a:cxn ang="0">
                    <a:pos x="2" y="1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5" y="3"/>
                  </a:cxn>
                  <a:cxn ang="0">
                    <a:pos x="5" y="2"/>
                  </a:cxn>
                  <a:cxn ang="0">
                    <a:pos x="6" y="2"/>
                  </a:cxn>
                  <a:cxn ang="0">
                    <a:pos x="7" y="1"/>
                  </a:cxn>
                  <a:cxn ang="0">
                    <a:pos x="4" y="0"/>
                  </a:cxn>
                </a:cxnLst>
                <a:rect l="0" t="0" r="r" b="b"/>
                <a:pathLst>
                  <a:path w="7" h="3">
                    <a:moveTo>
                      <a:pt x="4" y="0"/>
                    </a:moveTo>
                    <a:cubicBezTo>
                      <a:pt x="4" y="0"/>
                      <a:pt x="3" y="0"/>
                      <a:pt x="3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3" y="3"/>
                      <a:pt x="4" y="3"/>
                      <a:pt x="5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6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0"/>
                      <a:pt x="5" y="0"/>
                      <a:pt x="4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Freeform 53"/>
              <p:cNvSpPr>
                <a:spLocks/>
              </p:cNvSpPr>
              <p:nvPr/>
            </p:nvSpPr>
            <p:spPr bwMode="auto">
              <a:xfrm>
                <a:off x="1458913" y="2555875"/>
                <a:ext cx="293688" cy="100013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9" y="2"/>
                  </a:cxn>
                  <a:cxn ang="0">
                    <a:pos x="7" y="2"/>
                  </a:cxn>
                  <a:cxn ang="0">
                    <a:pos x="7" y="1"/>
                  </a:cxn>
                  <a:cxn ang="0">
                    <a:pos x="3" y="1"/>
                  </a:cxn>
                  <a:cxn ang="0">
                    <a:pos x="1" y="2"/>
                  </a:cxn>
                  <a:cxn ang="0">
                    <a:pos x="2" y="4"/>
                  </a:cxn>
                  <a:cxn ang="0">
                    <a:pos x="2" y="7"/>
                  </a:cxn>
                  <a:cxn ang="0">
                    <a:pos x="4" y="8"/>
                  </a:cxn>
                  <a:cxn ang="0">
                    <a:pos x="6" y="11"/>
                  </a:cxn>
                  <a:cxn ang="0">
                    <a:pos x="7" y="11"/>
                  </a:cxn>
                  <a:cxn ang="0">
                    <a:pos x="5" y="13"/>
                  </a:cxn>
                  <a:cxn ang="0">
                    <a:pos x="5" y="15"/>
                  </a:cxn>
                  <a:cxn ang="0">
                    <a:pos x="8" y="15"/>
                  </a:cxn>
                  <a:cxn ang="0">
                    <a:pos x="12" y="15"/>
                  </a:cxn>
                  <a:cxn ang="0">
                    <a:pos x="19" y="17"/>
                  </a:cxn>
                  <a:cxn ang="0">
                    <a:pos x="23" y="16"/>
                  </a:cxn>
                  <a:cxn ang="0">
                    <a:pos x="33" y="17"/>
                  </a:cxn>
                  <a:cxn ang="0">
                    <a:pos x="41" y="15"/>
                  </a:cxn>
                  <a:cxn ang="0">
                    <a:pos x="42" y="15"/>
                  </a:cxn>
                  <a:cxn ang="0">
                    <a:pos x="48" y="11"/>
                  </a:cxn>
                  <a:cxn ang="0">
                    <a:pos x="49" y="8"/>
                  </a:cxn>
                  <a:cxn ang="0">
                    <a:pos x="48" y="6"/>
                  </a:cxn>
                  <a:cxn ang="0">
                    <a:pos x="45" y="3"/>
                  </a:cxn>
                  <a:cxn ang="0">
                    <a:pos x="41" y="1"/>
                  </a:cxn>
                  <a:cxn ang="0">
                    <a:pos x="37" y="3"/>
                  </a:cxn>
                  <a:cxn ang="0">
                    <a:pos x="32" y="3"/>
                  </a:cxn>
                  <a:cxn ang="0">
                    <a:pos x="28" y="3"/>
                  </a:cxn>
                  <a:cxn ang="0">
                    <a:pos x="27" y="4"/>
                  </a:cxn>
                  <a:cxn ang="0">
                    <a:pos x="26" y="2"/>
                  </a:cxn>
                  <a:cxn ang="0">
                    <a:pos x="25" y="1"/>
                  </a:cxn>
                  <a:cxn ang="0">
                    <a:pos x="19" y="3"/>
                  </a:cxn>
                  <a:cxn ang="0">
                    <a:pos x="16" y="2"/>
                  </a:cxn>
                  <a:cxn ang="0">
                    <a:pos x="15" y="4"/>
                  </a:cxn>
                  <a:cxn ang="0">
                    <a:pos x="14" y="3"/>
                  </a:cxn>
                  <a:cxn ang="0">
                    <a:pos x="14" y="0"/>
                  </a:cxn>
                  <a:cxn ang="0">
                    <a:pos x="11" y="0"/>
                  </a:cxn>
                </a:cxnLst>
                <a:rect l="0" t="0" r="r" b="b"/>
                <a:pathLst>
                  <a:path w="50" h="17">
                    <a:moveTo>
                      <a:pt x="11" y="0"/>
                    </a:moveTo>
                    <a:cubicBezTo>
                      <a:pt x="10" y="0"/>
                      <a:pt x="8" y="0"/>
                      <a:pt x="7" y="0"/>
                    </a:cubicBezTo>
                    <a:cubicBezTo>
                      <a:pt x="7" y="0"/>
                      <a:pt x="6" y="1"/>
                      <a:pt x="7" y="1"/>
                    </a:cubicBezTo>
                    <a:cubicBezTo>
                      <a:pt x="7" y="1"/>
                      <a:pt x="11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2"/>
                      <a:pt x="8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4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0" y="3"/>
                      <a:pt x="2" y="3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5"/>
                      <a:pt x="4" y="5"/>
                      <a:pt x="5" y="5"/>
                    </a:cubicBezTo>
                    <a:cubicBezTo>
                      <a:pt x="7" y="5"/>
                      <a:pt x="3" y="7"/>
                      <a:pt x="2" y="7"/>
                    </a:cubicBezTo>
                    <a:cubicBezTo>
                      <a:pt x="2" y="7"/>
                      <a:pt x="2" y="8"/>
                      <a:pt x="2" y="8"/>
                    </a:cubicBezTo>
                    <a:cubicBezTo>
                      <a:pt x="3" y="8"/>
                      <a:pt x="3" y="8"/>
                      <a:pt x="4" y="8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9"/>
                      <a:pt x="4" y="11"/>
                      <a:pt x="6" y="11"/>
                    </a:cubicBezTo>
                    <a:cubicBezTo>
                      <a:pt x="7" y="11"/>
                      <a:pt x="8" y="11"/>
                      <a:pt x="9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12"/>
                      <a:pt x="5" y="12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4" y="13"/>
                      <a:pt x="4" y="14"/>
                      <a:pt x="4" y="14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6" y="15"/>
                      <a:pt x="6" y="15"/>
                      <a:pt x="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9" y="15"/>
                      <a:pt x="10" y="15"/>
                      <a:pt x="11" y="15"/>
                    </a:cubicBezTo>
                    <a:cubicBezTo>
                      <a:pt x="11" y="15"/>
                      <a:pt x="11" y="15"/>
                      <a:pt x="12" y="15"/>
                    </a:cubicBezTo>
                    <a:cubicBezTo>
                      <a:pt x="13" y="15"/>
                      <a:pt x="14" y="15"/>
                      <a:pt x="15" y="16"/>
                    </a:cubicBezTo>
                    <a:cubicBezTo>
                      <a:pt x="16" y="16"/>
                      <a:pt x="17" y="17"/>
                      <a:pt x="19" y="17"/>
                    </a:cubicBezTo>
                    <a:cubicBezTo>
                      <a:pt x="20" y="17"/>
                      <a:pt x="21" y="16"/>
                      <a:pt x="22" y="16"/>
                    </a:cubicBezTo>
                    <a:cubicBezTo>
                      <a:pt x="22" y="16"/>
                      <a:pt x="22" y="16"/>
                      <a:pt x="23" y="16"/>
                    </a:cubicBezTo>
                    <a:cubicBezTo>
                      <a:pt x="24" y="16"/>
                      <a:pt x="25" y="16"/>
                      <a:pt x="26" y="17"/>
                    </a:cubicBezTo>
                    <a:cubicBezTo>
                      <a:pt x="28" y="17"/>
                      <a:pt x="30" y="17"/>
                      <a:pt x="33" y="17"/>
                    </a:cubicBezTo>
                    <a:cubicBezTo>
                      <a:pt x="35" y="17"/>
                      <a:pt x="38" y="15"/>
                      <a:pt x="40" y="15"/>
                    </a:cubicBezTo>
                    <a:cubicBezTo>
                      <a:pt x="40" y="15"/>
                      <a:pt x="40" y="15"/>
                      <a:pt x="41" y="15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5"/>
                      <a:pt x="41" y="15"/>
                      <a:pt x="42" y="15"/>
                    </a:cubicBezTo>
                    <a:cubicBezTo>
                      <a:pt x="44" y="15"/>
                      <a:pt x="48" y="14"/>
                      <a:pt x="47" y="13"/>
                    </a:cubicBezTo>
                    <a:cubicBezTo>
                      <a:pt x="47" y="12"/>
                      <a:pt x="48" y="11"/>
                      <a:pt x="48" y="11"/>
                    </a:cubicBezTo>
                    <a:cubicBezTo>
                      <a:pt x="49" y="11"/>
                      <a:pt x="50" y="11"/>
                      <a:pt x="50" y="10"/>
                    </a:cubicBezTo>
                    <a:cubicBezTo>
                      <a:pt x="50" y="9"/>
                      <a:pt x="50" y="9"/>
                      <a:pt x="49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49" y="7"/>
                      <a:pt x="49" y="6"/>
                      <a:pt x="48" y="6"/>
                    </a:cubicBezTo>
                    <a:cubicBezTo>
                      <a:pt x="47" y="6"/>
                      <a:pt x="47" y="5"/>
                      <a:pt x="47" y="4"/>
                    </a:cubicBezTo>
                    <a:cubicBezTo>
                      <a:pt x="47" y="4"/>
                      <a:pt x="46" y="3"/>
                      <a:pt x="45" y="3"/>
                    </a:cubicBezTo>
                    <a:cubicBezTo>
                      <a:pt x="44" y="2"/>
                      <a:pt x="44" y="2"/>
                      <a:pt x="43" y="1"/>
                    </a:cubicBezTo>
                    <a:cubicBezTo>
                      <a:pt x="42" y="1"/>
                      <a:pt x="42" y="1"/>
                      <a:pt x="41" y="1"/>
                    </a:cubicBezTo>
                    <a:cubicBezTo>
                      <a:pt x="40" y="1"/>
                      <a:pt x="39" y="1"/>
                      <a:pt x="38" y="2"/>
                    </a:cubicBezTo>
                    <a:cubicBezTo>
                      <a:pt x="38" y="2"/>
                      <a:pt x="37" y="3"/>
                      <a:pt x="37" y="3"/>
                    </a:cubicBezTo>
                    <a:cubicBezTo>
                      <a:pt x="37" y="3"/>
                      <a:pt x="36" y="3"/>
                      <a:pt x="35" y="3"/>
                    </a:cubicBezTo>
                    <a:cubicBezTo>
                      <a:pt x="34" y="3"/>
                      <a:pt x="32" y="3"/>
                      <a:pt x="32" y="3"/>
                    </a:cubicBezTo>
                    <a:cubicBezTo>
                      <a:pt x="31" y="3"/>
                      <a:pt x="30" y="2"/>
                      <a:pt x="29" y="2"/>
                    </a:cubicBezTo>
                    <a:cubicBezTo>
                      <a:pt x="28" y="2"/>
                      <a:pt x="28" y="2"/>
                      <a:pt x="28" y="3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8" y="3"/>
                      <a:pt x="28" y="4"/>
                      <a:pt x="27" y="4"/>
                    </a:cubicBezTo>
                    <a:cubicBezTo>
                      <a:pt x="27" y="4"/>
                      <a:pt x="26" y="3"/>
                      <a:pt x="26" y="3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4" y="1"/>
                      <a:pt x="22" y="2"/>
                      <a:pt x="21" y="2"/>
                    </a:cubicBezTo>
                    <a:cubicBezTo>
                      <a:pt x="20" y="3"/>
                      <a:pt x="20" y="3"/>
                      <a:pt x="19" y="3"/>
                    </a:cubicBezTo>
                    <a:cubicBezTo>
                      <a:pt x="18" y="3"/>
                      <a:pt x="18" y="3"/>
                      <a:pt x="17" y="2"/>
                    </a:cubicBezTo>
                    <a:cubicBezTo>
                      <a:pt x="17" y="2"/>
                      <a:pt x="16" y="2"/>
                      <a:pt x="16" y="2"/>
                    </a:cubicBezTo>
                    <a:cubicBezTo>
                      <a:pt x="16" y="2"/>
                      <a:pt x="15" y="2"/>
                      <a:pt x="15" y="2"/>
                    </a:cubicBezTo>
                    <a:cubicBezTo>
                      <a:pt x="13" y="2"/>
                      <a:pt x="14" y="4"/>
                      <a:pt x="15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3" y="4"/>
                      <a:pt x="14" y="3"/>
                    </a:cubicBezTo>
                    <a:cubicBezTo>
                      <a:pt x="14" y="3"/>
                      <a:pt x="14" y="3"/>
                      <a:pt x="14" y="2"/>
                    </a:cubicBezTo>
                    <a:cubicBezTo>
                      <a:pt x="14" y="2"/>
                      <a:pt x="14" y="1"/>
                      <a:pt x="14" y="0"/>
                    </a:cubicBezTo>
                    <a:cubicBezTo>
                      <a:pt x="13" y="0"/>
                      <a:pt x="13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Freeform 54"/>
              <p:cNvSpPr>
                <a:spLocks/>
              </p:cNvSpPr>
              <p:nvPr/>
            </p:nvSpPr>
            <p:spPr bwMode="auto">
              <a:xfrm>
                <a:off x="2270125" y="2468563"/>
                <a:ext cx="58738" cy="22225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3" y="1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4" y="4"/>
                  </a:cxn>
                  <a:cxn ang="0">
                    <a:pos x="4" y="4"/>
                  </a:cxn>
                  <a:cxn ang="0">
                    <a:pos x="6" y="4"/>
                  </a:cxn>
                  <a:cxn ang="0">
                    <a:pos x="8" y="3"/>
                  </a:cxn>
                  <a:cxn ang="0">
                    <a:pos x="10" y="2"/>
                  </a:cxn>
                  <a:cxn ang="0">
                    <a:pos x="10" y="2"/>
                  </a:cxn>
                  <a:cxn ang="0">
                    <a:pos x="9" y="1"/>
                  </a:cxn>
                  <a:cxn ang="0">
                    <a:pos x="7" y="1"/>
                  </a:cxn>
                  <a:cxn ang="0">
                    <a:pos x="6" y="0"/>
                  </a:cxn>
                </a:cxnLst>
                <a:rect l="0" t="0" r="r" b="b"/>
                <a:pathLst>
                  <a:path w="10" h="4">
                    <a:moveTo>
                      <a:pt x="6" y="0"/>
                    </a:moveTo>
                    <a:cubicBezTo>
                      <a:pt x="5" y="0"/>
                      <a:pt x="4" y="1"/>
                      <a:pt x="3" y="1"/>
                    </a:cubicBezTo>
                    <a:cubicBezTo>
                      <a:pt x="2" y="1"/>
                      <a:pt x="0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6" y="4"/>
                      <a:pt x="7" y="3"/>
                      <a:pt x="8" y="3"/>
                    </a:cubicBezTo>
                    <a:cubicBezTo>
                      <a:pt x="9" y="3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2"/>
                      <a:pt x="9" y="1"/>
                      <a:pt x="9" y="1"/>
                    </a:cubicBezTo>
                    <a:cubicBezTo>
                      <a:pt x="7" y="1"/>
                      <a:pt x="8" y="1"/>
                      <a:pt x="7" y="1"/>
                    </a:cubicBezTo>
                    <a:cubicBezTo>
                      <a:pt x="7" y="0"/>
                      <a:pt x="6" y="0"/>
                      <a:pt x="6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Freeform 55"/>
              <p:cNvSpPr>
                <a:spLocks noEditPoints="1"/>
              </p:cNvSpPr>
              <p:nvPr/>
            </p:nvSpPr>
            <p:spPr bwMode="auto">
              <a:xfrm>
                <a:off x="2124075" y="2438400"/>
                <a:ext cx="163513" cy="65088"/>
              </a:xfrm>
              <a:custGeom>
                <a:avLst/>
                <a:gdLst/>
                <a:ahLst/>
                <a:cxnLst>
                  <a:cxn ang="0">
                    <a:pos x="13" y="4"/>
                  </a:cxn>
                  <a:cxn ang="0">
                    <a:pos x="13" y="4"/>
                  </a:cxn>
                  <a:cxn ang="0">
                    <a:pos x="13" y="4"/>
                  </a:cxn>
                  <a:cxn ang="0">
                    <a:pos x="13" y="4"/>
                  </a:cxn>
                  <a:cxn ang="0">
                    <a:pos x="13" y="4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9" y="0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6" y="2"/>
                  </a:cxn>
                  <a:cxn ang="0">
                    <a:pos x="15" y="2"/>
                  </a:cxn>
                  <a:cxn ang="0">
                    <a:pos x="15" y="2"/>
                  </a:cxn>
                  <a:cxn ang="0">
                    <a:pos x="15" y="2"/>
                  </a:cxn>
                  <a:cxn ang="0">
                    <a:pos x="15" y="2"/>
                  </a:cxn>
                  <a:cxn ang="0">
                    <a:pos x="15" y="2"/>
                  </a:cxn>
                  <a:cxn ang="0">
                    <a:pos x="15" y="3"/>
                  </a:cxn>
                  <a:cxn ang="0">
                    <a:pos x="14" y="3"/>
                  </a:cxn>
                  <a:cxn ang="0">
                    <a:pos x="13" y="3"/>
                  </a:cxn>
                  <a:cxn ang="0">
                    <a:pos x="14" y="2"/>
                  </a:cxn>
                  <a:cxn ang="0">
                    <a:pos x="13" y="2"/>
                  </a:cxn>
                  <a:cxn ang="0">
                    <a:pos x="12" y="2"/>
                  </a:cxn>
                  <a:cxn ang="0">
                    <a:pos x="6" y="3"/>
                  </a:cxn>
                  <a:cxn ang="0">
                    <a:pos x="6" y="3"/>
                  </a:cxn>
                  <a:cxn ang="0">
                    <a:pos x="4" y="3"/>
                  </a:cxn>
                  <a:cxn ang="0">
                    <a:pos x="2" y="2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2" y="5"/>
                  </a:cxn>
                  <a:cxn ang="0">
                    <a:pos x="3" y="5"/>
                  </a:cxn>
                  <a:cxn ang="0">
                    <a:pos x="2" y="5"/>
                  </a:cxn>
                  <a:cxn ang="0">
                    <a:pos x="4" y="6"/>
                  </a:cxn>
                  <a:cxn ang="0">
                    <a:pos x="5" y="6"/>
                  </a:cxn>
                  <a:cxn ang="0">
                    <a:pos x="6" y="6"/>
                  </a:cxn>
                  <a:cxn ang="0">
                    <a:pos x="7" y="6"/>
                  </a:cxn>
                  <a:cxn ang="0">
                    <a:pos x="9" y="6"/>
                  </a:cxn>
                  <a:cxn ang="0">
                    <a:pos x="9" y="7"/>
                  </a:cxn>
                  <a:cxn ang="0">
                    <a:pos x="8" y="8"/>
                  </a:cxn>
                  <a:cxn ang="0">
                    <a:pos x="9" y="9"/>
                  </a:cxn>
                  <a:cxn ang="0">
                    <a:pos x="10" y="8"/>
                  </a:cxn>
                  <a:cxn ang="0">
                    <a:pos x="11" y="8"/>
                  </a:cxn>
                  <a:cxn ang="0">
                    <a:pos x="12" y="10"/>
                  </a:cxn>
                  <a:cxn ang="0">
                    <a:pos x="14" y="11"/>
                  </a:cxn>
                  <a:cxn ang="0">
                    <a:pos x="15" y="11"/>
                  </a:cxn>
                  <a:cxn ang="0">
                    <a:pos x="19" y="8"/>
                  </a:cxn>
                  <a:cxn ang="0">
                    <a:pos x="21" y="8"/>
                  </a:cxn>
                  <a:cxn ang="0">
                    <a:pos x="25" y="7"/>
                  </a:cxn>
                  <a:cxn ang="0">
                    <a:pos x="25" y="7"/>
                  </a:cxn>
                  <a:cxn ang="0">
                    <a:pos x="25" y="7"/>
                  </a:cxn>
                  <a:cxn ang="0">
                    <a:pos x="25" y="7"/>
                  </a:cxn>
                  <a:cxn ang="0">
                    <a:pos x="25" y="7"/>
                  </a:cxn>
                  <a:cxn ang="0">
                    <a:pos x="26" y="7"/>
                  </a:cxn>
                  <a:cxn ang="0">
                    <a:pos x="26" y="6"/>
                  </a:cxn>
                  <a:cxn ang="0">
                    <a:pos x="28" y="4"/>
                  </a:cxn>
                  <a:cxn ang="0">
                    <a:pos x="24" y="3"/>
                  </a:cxn>
                  <a:cxn ang="0">
                    <a:pos x="24" y="3"/>
                  </a:cxn>
                  <a:cxn ang="0">
                    <a:pos x="21" y="0"/>
                  </a:cxn>
                  <a:cxn ang="0">
                    <a:pos x="20" y="0"/>
                  </a:cxn>
                </a:cxnLst>
                <a:rect l="0" t="0" r="r" b="b"/>
                <a:pathLst>
                  <a:path w="28" h="11">
                    <a:moveTo>
                      <a:pt x="13" y="4"/>
                    </a:move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moveTo>
                      <a:pt x="20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1"/>
                      <a:pt x="19" y="1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7" y="2"/>
                      <a:pt x="17" y="2"/>
                      <a:pt x="16" y="2"/>
                    </a:cubicBezTo>
                    <a:cubicBezTo>
                      <a:pt x="16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4" y="3"/>
                    </a:cubicBezTo>
                    <a:cubicBezTo>
                      <a:pt x="14" y="3"/>
                      <a:pt x="14" y="3"/>
                      <a:pt x="13" y="3"/>
                    </a:cubicBezTo>
                    <a:cubicBezTo>
                      <a:pt x="14" y="3"/>
                      <a:pt x="15" y="2"/>
                      <a:pt x="14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2" y="2"/>
                    </a:cubicBezTo>
                    <a:cubicBezTo>
                      <a:pt x="10" y="3"/>
                      <a:pt x="8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3"/>
                      <a:pt x="4" y="3"/>
                      <a:pt x="4" y="3"/>
                    </a:cubicBezTo>
                    <a:cubicBezTo>
                      <a:pt x="3" y="3"/>
                      <a:pt x="2" y="2"/>
                      <a:pt x="2" y="2"/>
                    </a:cubicBezTo>
                    <a:cubicBezTo>
                      <a:pt x="1" y="2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3" y="6"/>
                      <a:pt x="4" y="6"/>
                    </a:cubicBezTo>
                    <a:cubicBezTo>
                      <a:pt x="4" y="6"/>
                      <a:pt x="5" y="6"/>
                      <a:pt x="5" y="6"/>
                    </a:cubicBezTo>
                    <a:cubicBezTo>
                      <a:pt x="5" y="6"/>
                      <a:pt x="6" y="6"/>
                      <a:pt x="6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8" y="6"/>
                      <a:pt x="9" y="6"/>
                      <a:pt x="9" y="6"/>
                    </a:cubicBezTo>
                    <a:cubicBezTo>
                      <a:pt x="10" y="6"/>
                      <a:pt x="10" y="6"/>
                      <a:pt x="9" y="7"/>
                    </a:cubicBezTo>
                    <a:cubicBezTo>
                      <a:pt x="9" y="7"/>
                      <a:pt x="7" y="8"/>
                      <a:pt x="8" y="8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0" y="9"/>
                      <a:pt x="10" y="8"/>
                      <a:pt x="1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3" y="8"/>
                      <a:pt x="12" y="10"/>
                      <a:pt x="12" y="10"/>
                    </a:cubicBezTo>
                    <a:cubicBezTo>
                      <a:pt x="12" y="10"/>
                      <a:pt x="13" y="11"/>
                      <a:pt x="14" y="11"/>
                    </a:cubicBezTo>
                    <a:cubicBezTo>
                      <a:pt x="14" y="11"/>
                      <a:pt x="15" y="11"/>
                      <a:pt x="15" y="11"/>
                    </a:cubicBezTo>
                    <a:cubicBezTo>
                      <a:pt x="18" y="10"/>
                      <a:pt x="17" y="8"/>
                      <a:pt x="19" y="8"/>
                    </a:cubicBezTo>
                    <a:cubicBezTo>
                      <a:pt x="20" y="8"/>
                      <a:pt x="20" y="8"/>
                      <a:pt x="21" y="8"/>
                    </a:cubicBezTo>
                    <a:cubicBezTo>
                      <a:pt x="22" y="7"/>
                      <a:pt x="24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7"/>
                      <a:pt x="26" y="6"/>
                      <a:pt x="26" y="6"/>
                    </a:cubicBezTo>
                    <a:cubicBezTo>
                      <a:pt x="26" y="5"/>
                      <a:pt x="28" y="5"/>
                      <a:pt x="28" y="4"/>
                    </a:cubicBezTo>
                    <a:cubicBezTo>
                      <a:pt x="28" y="4"/>
                      <a:pt x="25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2"/>
                      <a:pt x="22" y="1"/>
                      <a:pt x="21" y="0"/>
                    </a:cubicBezTo>
                    <a:cubicBezTo>
                      <a:pt x="20" y="0"/>
                      <a:pt x="20" y="0"/>
                      <a:pt x="20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Freeform 56"/>
              <p:cNvSpPr>
                <a:spLocks/>
              </p:cNvSpPr>
              <p:nvPr/>
            </p:nvSpPr>
            <p:spPr bwMode="auto">
              <a:xfrm>
                <a:off x="2259013" y="2432050"/>
                <a:ext cx="87313" cy="3016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4"/>
                  </a:cxn>
                  <a:cxn ang="0">
                    <a:pos x="5" y="4"/>
                  </a:cxn>
                  <a:cxn ang="0">
                    <a:pos x="6" y="4"/>
                  </a:cxn>
                  <a:cxn ang="0">
                    <a:pos x="6" y="4"/>
                  </a:cxn>
                  <a:cxn ang="0">
                    <a:pos x="6" y="5"/>
                  </a:cxn>
                  <a:cxn ang="0">
                    <a:pos x="6" y="5"/>
                  </a:cxn>
                  <a:cxn ang="0">
                    <a:pos x="7" y="5"/>
                  </a:cxn>
                  <a:cxn ang="0">
                    <a:pos x="8" y="5"/>
                  </a:cxn>
                  <a:cxn ang="0">
                    <a:pos x="9" y="5"/>
                  </a:cxn>
                  <a:cxn ang="0">
                    <a:pos x="10" y="5"/>
                  </a:cxn>
                  <a:cxn ang="0">
                    <a:pos x="11" y="5"/>
                  </a:cxn>
                  <a:cxn ang="0">
                    <a:pos x="11" y="5"/>
                  </a:cxn>
                  <a:cxn ang="0">
                    <a:pos x="14" y="5"/>
                  </a:cxn>
                  <a:cxn ang="0">
                    <a:pos x="14" y="3"/>
                  </a:cxn>
                  <a:cxn ang="0">
                    <a:pos x="11" y="2"/>
                  </a:cxn>
                  <a:cxn ang="0">
                    <a:pos x="10" y="1"/>
                  </a:cxn>
                  <a:cxn ang="0">
                    <a:pos x="9" y="2"/>
                  </a:cxn>
                  <a:cxn ang="0">
                    <a:pos x="6" y="1"/>
                  </a:cxn>
                  <a:cxn ang="0">
                    <a:pos x="2" y="0"/>
                  </a:cxn>
                </a:cxnLst>
                <a:rect l="0" t="0" r="r" b="b"/>
                <a:pathLst>
                  <a:path w="15" h="5">
                    <a:moveTo>
                      <a:pt x="2" y="0"/>
                    </a:moveTo>
                    <a:cubicBezTo>
                      <a:pt x="2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2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4" y="4"/>
                      <a:pt x="5" y="4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4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2" y="5"/>
                      <a:pt x="13" y="5"/>
                      <a:pt x="14" y="5"/>
                    </a:cubicBezTo>
                    <a:cubicBezTo>
                      <a:pt x="15" y="5"/>
                      <a:pt x="15" y="3"/>
                      <a:pt x="14" y="3"/>
                    </a:cubicBezTo>
                    <a:cubicBezTo>
                      <a:pt x="13" y="2"/>
                      <a:pt x="12" y="2"/>
                      <a:pt x="11" y="2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2"/>
                      <a:pt x="7" y="1"/>
                      <a:pt x="6" y="1"/>
                    </a:cubicBezTo>
                    <a:cubicBezTo>
                      <a:pt x="5" y="1"/>
                      <a:pt x="4" y="0"/>
                      <a:pt x="2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Freeform 57"/>
              <p:cNvSpPr>
                <a:spLocks/>
              </p:cNvSpPr>
              <p:nvPr/>
            </p:nvSpPr>
            <p:spPr bwMode="auto">
              <a:xfrm>
                <a:off x="2870200" y="2592388"/>
                <a:ext cx="52388" cy="1746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4" y="3"/>
                  </a:cxn>
                  <a:cxn ang="0">
                    <a:pos x="6" y="3"/>
                  </a:cxn>
                  <a:cxn ang="0">
                    <a:pos x="7" y="3"/>
                  </a:cxn>
                  <a:cxn ang="0">
                    <a:pos x="8" y="3"/>
                  </a:cxn>
                  <a:cxn ang="0">
                    <a:pos x="9" y="2"/>
                  </a:cxn>
                  <a:cxn ang="0">
                    <a:pos x="7" y="1"/>
                  </a:cxn>
                  <a:cxn ang="0">
                    <a:pos x="7" y="1"/>
                  </a:cxn>
                  <a:cxn ang="0">
                    <a:pos x="7" y="1"/>
                  </a:cxn>
                  <a:cxn ang="0">
                    <a:pos x="4" y="0"/>
                  </a:cxn>
                  <a:cxn ang="0">
                    <a:pos x="3" y="0"/>
                  </a:cxn>
                </a:cxnLst>
                <a:rect l="0" t="0" r="r" b="b"/>
                <a:pathLst>
                  <a:path w="9" h="3">
                    <a:moveTo>
                      <a:pt x="3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4" y="3"/>
                    </a:cubicBezTo>
                    <a:cubicBezTo>
                      <a:pt x="5" y="3"/>
                      <a:pt x="5" y="3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8" y="3"/>
                    </a:cubicBezTo>
                    <a:cubicBezTo>
                      <a:pt x="8" y="2"/>
                      <a:pt x="9" y="2"/>
                      <a:pt x="9" y="2"/>
                    </a:cubicBezTo>
                    <a:cubicBezTo>
                      <a:pt x="9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Freeform 58"/>
              <p:cNvSpPr>
                <a:spLocks/>
              </p:cNvSpPr>
              <p:nvPr/>
            </p:nvSpPr>
            <p:spPr bwMode="auto">
              <a:xfrm>
                <a:off x="2705100" y="2551113"/>
                <a:ext cx="117475" cy="41275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0" y="4"/>
                  </a:cxn>
                  <a:cxn ang="0">
                    <a:pos x="0" y="5"/>
                  </a:cxn>
                  <a:cxn ang="0">
                    <a:pos x="3" y="6"/>
                  </a:cxn>
                  <a:cxn ang="0">
                    <a:pos x="6" y="6"/>
                  </a:cxn>
                  <a:cxn ang="0">
                    <a:pos x="7" y="6"/>
                  </a:cxn>
                  <a:cxn ang="0">
                    <a:pos x="7" y="6"/>
                  </a:cxn>
                  <a:cxn ang="0">
                    <a:pos x="11" y="7"/>
                  </a:cxn>
                  <a:cxn ang="0">
                    <a:pos x="15" y="7"/>
                  </a:cxn>
                  <a:cxn ang="0">
                    <a:pos x="16" y="7"/>
                  </a:cxn>
                  <a:cxn ang="0">
                    <a:pos x="13" y="3"/>
                  </a:cxn>
                  <a:cxn ang="0">
                    <a:pos x="13" y="3"/>
                  </a:cxn>
                  <a:cxn ang="0">
                    <a:pos x="12" y="2"/>
                  </a:cxn>
                  <a:cxn ang="0">
                    <a:pos x="9" y="1"/>
                  </a:cxn>
                  <a:cxn ang="0">
                    <a:pos x="5" y="1"/>
                  </a:cxn>
                  <a:cxn ang="0">
                    <a:pos x="3" y="0"/>
                  </a:cxn>
                </a:cxnLst>
                <a:rect l="0" t="0" r="r" b="b"/>
                <a:pathLst>
                  <a:path w="20" h="7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6"/>
                      <a:pt x="3" y="6"/>
                    </a:cubicBezTo>
                    <a:cubicBezTo>
                      <a:pt x="4" y="6"/>
                      <a:pt x="5" y="6"/>
                      <a:pt x="6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9" y="6"/>
                      <a:pt x="10" y="7"/>
                      <a:pt x="11" y="7"/>
                    </a:cubicBezTo>
                    <a:cubicBezTo>
                      <a:pt x="12" y="7"/>
                      <a:pt x="14" y="7"/>
                      <a:pt x="15" y="7"/>
                    </a:cubicBezTo>
                    <a:cubicBezTo>
                      <a:pt x="15" y="7"/>
                      <a:pt x="16" y="7"/>
                      <a:pt x="16" y="7"/>
                    </a:cubicBezTo>
                    <a:cubicBezTo>
                      <a:pt x="20" y="7"/>
                      <a:pt x="15" y="4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2" y="3"/>
                      <a:pt x="12" y="2"/>
                      <a:pt x="12" y="2"/>
                    </a:cubicBezTo>
                    <a:cubicBezTo>
                      <a:pt x="11" y="1"/>
                      <a:pt x="10" y="1"/>
                      <a:pt x="9" y="1"/>
                    </a:cubicBezTo>
                    <a:cubicBezTo>
                      <a:pt x="8" y="1"/>
                      <a:pt x="6" y="1"/>
                      <a:pt x="5" y="1"/>
                    </a:cubicBezTo>
                    <a:cubicBezTo>
                      <a:pt x="5" y="0"/>
                      <a:pt x="4" y="0"/>
                      <a:pt x="3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Freeform 59"/>
              <p:cNvSpPr>
                <a:spLocks/>
              </p:cNvSpPr>
              <p:nvPr/>
            </p:nvSpPr>
            <p:spPr bwMode="auto">
              <a:xfrm>
                <a:off x="2735263" y="2503488"/>
                <a:ext cx="158750" cy="52388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24" y="0"/>
                  </a:cxn>
                  <a:cxn ang="0">
                    <a:pos x="20" y="1"/>
                  </a:cxn>
                  <a:cxn ang="0">
                    <a:pos x="18" y="1"/>
                  </a:cxn>
                  <a:cxn ang="0">
                    <a:pos x="16" y="1"/>
                  </a:cxn>
                  <a:cxn ang="0">
                    <a:pos x="16" y="1"/>
                  </a:cxn>
                  <a:cxn ang="0">
                    <a:pos x="14" y="1"/>
                  </a:cxn>
                  <a:cxn ang="0">
                    <a:pos x="14" y="1"/>
                  </a:cxn>
                  <a:cxn ang="0">
                    <a:pos x="13" y="1"/>
                  </a:cxn>
                  <a:cxn ang="0">
                    <a:pos x="11" y="2"/>
                  </a:cxn>
                  <a:cxn ang="0">
                    <a:pos x="8" y="4"/>
                  </a:cxn>
                  <a:cxn ang="0">
                    <a:pos x="6" y="4"/>
                  </a:cxn>
                  <a:cxn ang="0">
                    <a:pos x="5" y="4"/>
                  </a:cxn>
                  <a:cxn ang="0">
                    <a:pos x="3" y="5"/>
                  </a:cxn>
                  <a:cxn ang="0">
                    <a:pos x="1" y="5"/>
                  </a:cxn>
                  <a:cxn ang="0">
                    <a:pos x="1" y="5"/>
                  </a:cxn>
                  <a:cxn ang="0">
                    <a:pos x="1" y="6"/>
                  </a:cxn>
                  <a:cxn ang="0">
                    <a:pos x="2" y="8"/>
                  </a:cxn>
                  <a:cxn ang="0">
                    <a:pos x="4" y="9"/>
                  </a:cxn>
                  <a:cxn ang="0">
                    <a:pos x="7" y="9"/>
                  </a:cxn>
                  <a:cxn ang="0">
                    <a:pos x="8" y="8"/>
                  </a:cxn>
                  <a:cxn ang="0">
                    <a:pos x="12" y="7"/>
                  </a:cxn>
                  <a:cxn ang="0">
                    <a:pos x="13" y="6"/>
                  </a:cxn>
                  <a:cxn ang="0">
                    <a:pos x="14" y="5"/>
                  </a:cxn>
                  <a:cxn ang="0">
                    <a:pos x="14" y="5"/>
                  </a:cxn>
                  <a:cxn ang="0">
                    <a:pos x="18" y="5"/>
                  </a:cxn>
                  <a:cxn ang="0">
                    <a:pos x="22" y="4"/>
                  </a:cxn>
                  <a:cxn ang="0">
                    <a:pos x="23" y="2"/>
                  </a:cxn>
                  <a:cxn ang="0">
                    <a:pos x="27" y="1"/>
                  </a:cxn>
                  <a:cxn ang="0">
                    <a:pos x="26" y="0"/>
                  </a:cxn>
                </a:cxnLst>
                <a:rect l="0" t="0" r="r" b="b"/>
                <a:pathLst>
                  <a:path w="27" h="9">
                    <a:moveTo>
                      <a:pt x="26" y="0"/>
                    </a:moveTo>
                    <a:cubicBezTo>
                      <a:pt x="25" y="0"/>
                      <a:pt x="25" y="0"/>
                      <a:pt x="24" y="0"/>
                    </a:cubicBezTo>
                    <a:cubicBezTo>
                      <a:pt x="22" y="0"/>
                      <a:pt x="21" y="0"/>
                      <a:pt x="20" y="1"/>
                    </a:cubicBezTo>
                    <a:cubicBezTo>
                      <a:pt x="19" y="1"/>
                      <a:pt x="18" y="1"/>
                      <a:pt x="18" y="1"/>
                    </a:cubicBezTo>
                    <a:cubicBezTo>
                      <a:pt x="17" y="1"/>
                      <a:pt x="17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5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1"/>
                      <a:pt x="12" y="1"/>
                      <a:pt x="11" y="2"/>
                    </a:cubicBezTo>
                    <a:cubicBezTo>
                      <a:pt x="11" y="2"/>
                      <a:pt x="11" y="3"/>
                      <a:pt x="8" y="4"/>
                    </a:cubicBezTo>
                    <a:cubicBezTo>
                      <a:pt x="7" y="4"/>
                      <a:pt x="7" y="4"/>
                      <a:pt x="6" y="4"/>
                    </a:cubicBezTo>
                    <a:cubicBezTo>
                      <a:pt x="6" y="4"/>
                      <a:pt x="5" y="4"/>
                      <a:pt x="5" y="4"/>
                    </a:cubicBezTo>
                    <a:cubicBezTo>
                      <a:pt x="4" y="4"/>
                      <a:pt x="4" y="4"/>
                      <a:pt x="3" y="5"/>
                    </a:cubicBezTo>
                    <a:cubicBezTo>
                      <a:pt x="3" y="5"/>
                      <a:pt x="2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7"/>
                      <a:pt x="0" y="8"/>
                      <a:pt x="2" y="8"/>
                    </a:cubicBezTo>
                    <a:cubicBezTo>
                      <a:pt x="3" y="8"/>
                      <a:pt x="3" y="9"/>
                      <a:pt x="4" y="9"/>
                    </a:cubicBezTo>
                    <a:cubicBezTo>
                      <a:pt x="5" y="9"/>
                      <a:pt x="6" y="9"/>
                      <a:pt x="7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7"/>
                      <a:pt x="11" y="7"/>
                      <a:pt x="12" y="7"/>
                    </a:cubicBezTo>
                    <a:cubicBezTo>
                      <a:pt x="13" y="7"/>
                      <a:pt x="13" y="6"/>
                      <a:pt x="13" y="6"/>
                    </a:cubicBezTo>
                    <a:cubicBezTo>
                      <a:pt x="14" y="6"/>
                      <a:pt x="13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5" y="5"/>
                      <a:pt x="17" y="5"/>
                      <a:pt x="18" y="5"/>
                    </a:cubicBezTo>
                    <a:cubicBezTo>
                      <a:pt x="19" y="4"/>
                      <a:pt x="21" y="5"/>
                      <a:pt x="22" y="4"/>
                    </a:cubicBezTo>
                    <a:cubicBezTo>
                      <a:pt x="23" y="4"/>
                      <a:pt x="22" y="3"/>
                      <a:pt x="23" y="2"/>
                    </a:cubicBezTo>
                    <a:cubicBezTo>
                      <a:pt x="24" y="2"/>
                      <a:pt x="26" y="2"/>
                      <a:pt x="27" y="1"/>
                    </a:cubicBezTo>
                    <a:cubicBezTo>
                      <a:pt x="27" y="0"/>
                      <a:pt x="27" y="0"/>
                      <a:pt x="26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Freeform 60"/>
              <p:cNvSpPr>
                <a:spLocks/>
              </p:cNvSpPr>
              <p:nvPr/>
            </p:nvSpPr>
            <p:spPr bwMode="auto">
              <a:xfrm>
                <a:off x="3298825" y="2427288"/>
                <a:ext cx="58738" cy="17463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4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8" y="2"/>
                  </a:cxn>
                  <a:cxn ang="0">
                    <a:pos x="8" y="2"/>
                  </a:cxn>
                  <a:cxn ang="0">
                    <a:pos x="10" y="1"/>
                  </a:cxn>
                  <a:cxn ang="0">
                    <a:pos x="10" y="1"/>
                  </a:cxn>
                  <a:cxn ang="0">
                    <a:pos x="10" y="1"/>
                  </a:cxn>
                  <a:cxn ang="0">
                    <a:pos x="10" y="1"/>
                  </a:cxn>
                  <a:cxn ang="0">
                    <a:pos x="7" y="1"/>
                  </a:cxn>
                  <a:cxn ang="0">
                    <a:pos x="5" y="0"/>
                  </a:cxn>
                  <a:cxn ang="0">
                    <a:pos x="5" y="0"/>
                  </a:cxn>
                </a:cxnLst>
                <a:rect l="0" t="0" r="r" b="b"/>
                <a:pathLst>
                  <a:path w="10" h="3">
                    <a:moveTo>
                      <a:pt x="5" y="0"/>
                    </a:moveTo>
                    <a:cubicBezTo>
                      <a:pt x="5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0" y="3"/>
                      <a:pt x="1" y="3"/>
                    </a:cubicBezTo>
                    <a:cubicBezTo>
                      <a:pt x="2" y="3"/>
                      <a:pt x="3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6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1"/>
                      <a:pt x="8" y="1"/>
                      <a:pt x="7" y="1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Freeform 61"/>
              <p:cNvSpPr>
                <a:spLocks/>
              </p:cNvSpPr>
              <p:nvPr/>
            </p:nvSpPr>
            <p:spPr bwMode="auto">
              <a:xfrm>
                <a:off x="3311525" y="2397125"/>
                <a:ext cx="80963" cy="30163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0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2" y="5"/>
                  </a:cxn>
                  <a:cxn ang="0">
                    <a:pos x="3" y="5"/>
                  </a:cxn>
                  <a:cxn ang="0">
                    <a:pos x="4" y="4"/>
                  </a:cxn>
                  <a:cxn ang="0">
                    <a:pos x="7" y="5"/>
                  </a:cxn>
                  <a:cxn ang="0">
                    <a:pos x="7" y="5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12" y="4"/>
                  </a:cxn>
                  <a:cxn ang="0">
                    <a:pos x="13" y="3"/>
                  </a:cxn>
                  <a:cxn ang="0">
                    <a:pos x="11" y="2"/>
                  </a:cxn>
                  <a:cxn ang="0">
                    <a:pos x="9" y="1"/>
                  </a:cxn>
                  <a:cxn ang="0">
                    <a:pos x="6" y="1"/>
                  </a:cxn>
                  <a:cxn ang="0">
                    <a:pos x="4" y="0"/>
                  </a:cxn>
                </a:cxnLst>
                <a:rect l="0" t="0" r="r" b="b"/>
                <a:pathLst>
                  <a:path w="14" h="5">
                    <a:moveTo>
                      <a:pt x="4" y="0"/>
                    </a:moveTo>
                    <a:cubicBezTo>
                      <a:pt x="3" y="0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1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4"/>
                      <a:pt x="4" y="4"/>
                    </a:cubicBezTo>
                    <a:cubicBezTo>
                      <a:pt x="5" y="4"/>
                      <a:pt x="5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10" y="5"/>
                      <a:pt x="11" y="5"/>
                      <a:pt x="12" y="4"/>
                    </a:cubicBezTo>
                    <a:cubicBezTo>
                      <a:pt x="13" y="4"/>
                      <a:pt x="13" y="4"/>
                      <a:pt x="13" y="3"/>
                    </a:cubicBezTo>
                    <a:cubicBezTo>
                      <a:pt x="14" y="3"/>
                      <a:pt x="11" y="2"/>
                      <a:pt x="11" y="2"/>
                    </a:cubicBezTo>
                    <a:cubicBezTo>
                      <a:pt x="10" y="2"/>
                      <a:pt x="10" y="1"/>
                      <a:pt x="9" y="1"/>
                    </a:cubicBezTo>
                    <a:cubicBezTo>
                      <a:pt x="8" y="1"/>
                      <a:pt x="6" y="1"/>
                      <a:pt x="6" y="1"/>
                    </a:cubicBezTo>
                    <a:cubicBezTo>
                      <a:pt x="5" y="0"/>
                      <a:pt x="5" y="0"/>
                      <a:pt x="4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Freeform 62"/>
              <p:cNvSpPr>
                <a:spLocks/>
              </p:cNvSpPr>
              <p:nvPr/>
            </p:nvSpPr>
            <p:spPr bwMode="auto">
              <a:xfrm>
                <a:off x="3363913" y="2414588"/>
                <a:ext cx="106363" cy="41275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6" y="0"/>
                  </a:cxn>
                  <a:cxn ang="0">
                    <a:pos x="3" y="2"/>
                  </a:cxn>
                  <a:cxn ang="0">
                    <a:pos x="2" y="2"/>
                  </a:cxn>
                  <a:cxn ang="0">
                    <a:pos x="1" y="2"/>
                  </a:cxn>
                  <a:cxn ang="0">
                    <a:pos x="0" y="4"/>
                  </a:cxn>
                  <a:cxn ang="0">
                    <a:pos x="1" y="4"/>
                  </a:cxn>
                  <a:cxn ang="0">
                    <a:pos x="0" y="5"/>
                  </a:cxn>
                  <a:cxn ang="0">
                    <a:pos x="2" y="6"/>
                  </a:cxn>
                  <a:cxn ang="0">
                    <a:pos x="3" y="6"/>
                  </a:cxn>
                  <a:cxn ang="0">
                    <a:pos x="3" y="6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6" y="6"/>
                  </a:cxn>
                  <a:cxn ang="0">
                    <a:pos x="8" y="7"/>
                  </a:cxn>
                  <a:cxn ang="0">
                    <a:pos x="12" y="7"/>
                  </a:cxn>
                  <a:cxn ang="0">
                    <a:pos x="14" y="7"/>
                  </a:cxn>
                  <a:cxn ang="0">
                    <a:pos x="14" y="7"/>
                  </a:cxn>
                  <a:cxn ang="0">
                    <a:pos x="15" y="7"/>
                  </a:cxn>
                  <a:cxn ang="0">
                    <a:pos x="16" y="7"/>
                  </a:cxn>
                  <a:cxn ang="0">
                    <a:pos x="17" y="7"/>
                  </a:cxn>
                  <a:cxn ang="0">
                    <a:pos x="17" y="5"/>
                  </a:cxn>
                  <a:cxn ang="0">
                    <a:pos x="17" y="5"/>
                  </a:cxn>
                  <a:cxn ang="0">
                    <a:pos x="16" y="5"/>
                  </a:cxn>
                  <a:cxn ang="0">
                    <a:pos x="17" y="4"/>
                  </a:cxn>
                  <a:cxn ang="0">
                    <a:pos x="18" y="2"/>
                  </a:cxn>
                  <a:cxn ang="0">
                    <a:pos x="17" y="2"/>
                  </a:cxn>
                  <a:cxn ang="0">
                    <a:pos x="17" y="2"/>
                  </a:cxn>
                  <a:cxn ang="0">
                    <a:pos x="16" y="2"/>
                  </a:cxn>
                  <a:cxn ang="0">
                    <a:pos x="16" y="2"/>
                  </a:cxn>
                  <a:cxn ang="0">
                    <a:pos x="14" y="1"/>
                  </a:cxn>
                  <a:cxn ang="0">
                    <a:pos x="13" y="1"/>
                  </a:cxn>
                  <a:cxn ang="0">
                    <a:pos x="12" y="1"/>
                  </a:cxn>
                  <a:cxn ang="0">
                    <a:pos x="11" y="1"/>
                  </a:cxn>
                  <a:cxn ang="0">
                    <a:pos x="11" y="1"/>
                  </a:cxn>
                  <a:cxn ang="0">
                    <a:pos x="12" y="2"/>
                  </a:cxn>
                  <a:cxn ang="0">
                    <a:pos x="12" y="2"/>
                  </a:cxn>
                  <a:cxn ang="0">
                    <a:pos x="11" y="2"/>
                  </a:cxn>
                  <a:cxn ang="0">
                    <a:pos x="8" y="0"/>
                  </a:cxn>
                  <a:cxn ang="0">
                    <a:pos x="7" y="0"/>
                  </a:cxn>
                </a:cxnLst>
                <a:rect l="0" t="0" r="r" b="b"/>
                <a:pathLst>
                  <a:path w="18" h="7">
                    <a:moveTo>
                      <a:pt x="7" y="0"/>
                    </a:moveTo>
                    <a:cubicBezTo>
                      <a:pt x="7" y="0"/>
                      <a:pt x="6" y="0"/>
                      <a:pt x="6" y="0"/>
                    </a:cubicBezTo>
                    <a:cubicBezTo>
                      <a:pt x="6" y="1"/>
                      <a:pt x="5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0" y="3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1" y="6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6" y="6"/>
                      <a:pt x="5" y="6"/>
                      <a:pt x="6" y="6"/>
                    </a:cubicBezTo>
                    <a:cubicBezTo>
                      <a:pt x="6" y="7"/>
                      <a:pt x="7" y="7"/>
                      <a:pt x="8" y="7"/>
                    </a:cubicBezTo>
                    <a:cubicBezTo>
                      <a:pt x="9" y="7"/>
                      <a:pt x="11" y="7"/>
                      <a:pt x="12" y="7"/>
                    </a:cubicBezTo>
                    <a:cubicBezTo>
                      <a:pt x="13" y="7"/>
                      <a:pt x="13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5" y="7"/>
                    </a:cubicBezTo>
                    <a:cubicBezTo>
                      <a:pt x="15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7" y="7"/>
                    </a:cubicBezTo>
                    <a:cubicBezTo>
                      <a:pt x="18" y="7"/>
                      <a:pt x="17" y="6"/>
                      <a:pt x="17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5"/>
                      <a:pt x="17" y="5"/>
                      <a:pt x="16" y="5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3"/>
                      <a:pt x="18" y="3"/>
                      <a:pt x="18" y="2"/>
                    </a:cubicBezTo>
                    <a:cubicBezTo>
                      <a:pt x="18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5" y="2"/>
                      <a:pt x="15" y="2"/>
                      <a:pt x="14" y="1"/>
                    </a:cubicBezTo>
                    <a:cubicBezTo>
                      <a:pt x="14" y="1"/>
                      <a:pt x="14" y="1"/>
                      <a:pt x="13" y="1"/>
                    </a:cubicBezTo>
                    <a:cubicBezTo>
                      <a:pt x="13" y="1"/>
                      <a:pt x="13" y="1"/>
                      <a:pt x="12" y="1"/>
                    </a:cubicBezTo>
                    <a:cubicBezTo>
                      <a:pt x="12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2"/>
                      <a:pt x="11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1" y="2"/>
                      <a:pt x="11" y="2"/>
                    </a:cubicBezTo>
                    <a:cubicBezTo>
                      <a:pt x="10" y="1"/>
                      <a:pt x="9" y="1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63"/>
              <p:cNvSpPr>
                <a:spLocks/>
              </p:cNvSpPr>
              <p:nvPr/>
            </p:nvSpPr>
            <p:spPr bwMode="auto">
              <a:xfrm>
                <a:off x="3722688" y="2509838"/>
                <a:ext cx="52388" cy="1111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5" y="2"/>
                  </a:cxn>
                  <a:cxn ang="0">
                    <a:pos x="5" y="2"/>
                  </a:cxn>
                  <a:cxn ang="0">
                    <a:pos x="6" y="2"/>
                  </a:cxn>
                  <a:cxn ang="0">
                    <a:pos x="8" y="2"/>
                  </a:cxn>
                  <a:cxn ang="0">
                    <a:pos x="9" y="2"/>
                  </a:cxn>
                  <a:cxn ang="0">
                    <a:pos x="9" y="1"/>
                  </a:cxn>
                  <a:cxn ang="0">
                    <a:pos x="7" y="1"/>
                  </a:cxn>
                  <a:cxn ang="0">
                    <a:pos x="6" y="1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2" y="0"/>
                  </a:cxn>
                </a:cxnLst>
                <a:rect l="0" t="0" r="r" b="b"/>
                <a:pathLst>
                  <a:path w="9" h="2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64"/>
              <p:cNvSpPr>
                <a:spLocks noEditPoints="1"/>
              </p:cNvSpPr>
              <p:nvPr/>
            </p:nvSpPr>
            <p:spPr bwMode="auto">
              <a:xfrm>
                <a:off x="3981450" y="3700463"/>
                <a:ext cx="969963" cy="400050"/>
              </a:xfrm>
              <a:custGeom>
                <a:avLst/>
                <a:gdLst/>
                <a:ahLst/>
                <a:cxnLst>
                  <a:cxn ang="0">
                    <a:pos x="158" y="31"/>
                  </a:cxn>
                  <a:cxn ang="0">
                    <a:pos x="58" y="12"/>
                  </a:cxn>
                  <a:cxn ang="0">
                    <a:pos x="60" y="10"/>
                  </a:cxn>
                  <a:cxn ang="0">
                    <a:pos x="124" y="0"/>
                  </a:cxn>
                  <a:cxn ang="0">
                    <a:pos x="120" y="10"/>
                  </a:cxn>
                  <a:cxn ang="0">
                    <a:pos x="117" y="13"/>
                  </a:cxn>
                  <a:cxn ang="0">
                    <a:pos x="103" y="13"/>
                  </a:cxn>
                  <a:cxn ang="0">
                    <a:pos x="100" y="9"/>
                  </a:cxn>
                  <a:cxn ang="0">
                    <a:pos x="105" y="5"/>
                  </a:cxn>
                  <a:cxn ang="0">
                    <a:pos x="96" y="4"/>
                  </a:cxn>
                  <a:cxn ang="0">
                    <a:pos x="89" y="2"/>
                  </a:cxn>
                  <a:cxn ang="0">
                    <a:pos x="83" y="5"/>
                  </a:cxn>
                  <a:cxn ang="0">
                    <a:pos x="75" y="6"/>
                  </a:cxn>
                  <a:cxn ang="0">
                    <a:pos x="74" y="10"/>
                  </a:cxn>
                  <a:cxn ang="0">
                    <a:pos x="65" y="8"/>
                  </a:cxn>
                  <a:cxn ang="0">
                    <a:pos x="62" y="10"/>
                  </a:cxn>
                  <a:cxn ang="0">
                    <a:pos x="57" y="11"/>
                  </a:cxn>
                  <a:cxn ang="0">
                    <a:pos x="51" y="14"/>
                  </a:cxn>
                  <a:cxn ang="0">
                    <a:pos x="33" y="21"/>
                  </a:cxn>
                  <a:cxn ang="0">
                    <a:pos x="19" y="24"/>
                  </a:cxn>
                  <a:cxn ang="0">
                    <a:pos x="11" y="26"/>
                  </a:cxn>
                  <a:cxn ang="0">
                    <a:pos x="10" y="29"/>
                  </a:cxn>
                  <a:cxn ang="0">
                    <a:pos x="6" y="28"/>
                  </a:cxn>
                  <a:cxn ang="0">
                    <a:pos x="3" y="33"/>
                  </a:cxn>
                  <a:cxn ang="0">
                    <a:pos x="5" y="38"/>
                  </a:cxn>
                  <a:cxn ang="0">
                    <a:pos x="1" y="40"/>
                  </a:cxn>
                  <a:cxn ang="0">
                    <a:pos x="6" y="50"/>
                  </a:cxn>
                  <a:cxn ang="0">
                    <a:pos x="7" y="54"/>
                  </a:cxn>
                  <a:cxn ang="0">
                    <a:pos x="7" y="60"/>
                  </a:cxn>
                  <a:cxn ang="0">
                    <a:pos x="17" y="62"/>
                  </a:cxn>
                  <a:cxn ang="0">
                    <a:pos x="27" y="60"/>
                  </a:cxn>
                  <a:cxn ang="0">
                    <a:pos x="35" y="57"/>
                  </a:cxn>
                  <a:cxn ang="0">
                    <a:pos x="39" y="57"/>
                  </a:cxn>
                  <a:cxn ang="0">
                    <a:pos x="54" y="55"/>
                  </a:cxn>
                  <a:cxn ang="0">
                    <a:pos x="64" y="53"/>
                  </a:cxn>
                  <a:cxn ang="0">
                    <a:pos x="77" y="52"/>
                  </a:cxn>
                  <a:cxn ang="0">
                    <a:pos x="85" y="55"/>
                  </a:cxn>
                  <a:cxn ang="0">
                    <a:pos x="86" y="56"/>
                  </a:cxn>
                  <a:cxn ang="0">
                    <a:pos x="98" y="53"/>
                  </a:cxn>
                  <a:cxn ang="0">
                    <a:pos x="93" y="57"/>
                  </a:cxn>
                  <a:cxn ang="0">
                    <a:pos x="98" y="57"/>
                  </a:cxn>
                  <a:cxn ang="0">
                    <a:pos x="98" y="61"/>
                  </a:cxn>
                  <a:cxn ang="0">
                    <a:pos x="99" y="62"/>
                  </a:cxn>
                  <a:cxn ang="0">
                    <a:pos x="105" y="67"/>
                  </a:cxn>
                  <a:cxn ang="0">
                    <a:pos x="109" y="68"/>
                  </a:cxn>
                  <a:cxn ang="0">
                    <a:pos x="115" y="65"/>
                  </a:cxn>
                  <a:cxn ang="0">
                    <a:pos x="118" y="67"/>
                  </a:cxn>
                  <a:cxn ang="0">
                    <a:pos x="123" y="68"/>
                  </a:cxn>
                  <a:cxn ang="0">
                    <a:pos x="130" y="66"/>
                  </a:cxn>
                  <a:cxn ang="0">
                    <a:pos x="136" y="65"/>
                  </a:cxn>
                  <a:cxn ang="0">
                    <a:pos x="143" y="61"/>
                  </a:cxn>
                  <a:cxn ang="0">
                    <a:pos x="149" y="57"/>
                  </a:cxn>
                  <a:cxn ang="0">
                    <a:pos x="158" y="51"/>
                  </a:cxn>
                  <a:cxn ang="0">
                    <a:pos x="165" y="39"/>
                  </a:cxn>
                  <a:cxn ang="0">
                    <a:pos x="163" y="34"/>
                  </a:cxn>
                  <a:cxn ang="0">
                    <a:pos x="160" y="32"/>
                  </a:cxn>
                  <a:cxn ang="0">
                    <a:pos x="152" y="28"/>
                  </a:cxn>
                  <a:cxn ang="0">
                    <a:pos x="148" y="27"/>
                  </a:cxn>
                  <a:cxn ang="0">
                    <a:pos x="143" y="22"/>
                  </a:cxn>
                  <a:cxn ang="0">
                    <a:pos x="138" y="17"/>
                  </a:cxn>
                  <a:cxn ang="0">
                    <a:pos x="137" y="9"/>
                  </a:cxn>
                  <a:cxn ang="0">
                    <a:pos x="132" y="9"/>
                  </a:cxn>
                </a:cxnLst>
                <a:rect l="0" t="0" r="r" b="b"/>
                <a:pathLst>
                  <a:path w="165" h="68">
                    <a:moveTo>
                      <a:pt x="98" y="57"/>
                    </a:moveTo>
                    <a:cubicBezTo>
                      <a:pt x="98" y="57"/>
                      <a:pt x="98" y="57"/>
                      <a:pt x="98" y="57"/>
                    </a:cubicBezTo>
                    <a:cubicBezTo>
                      <a:pt x="97" y="57"/>
                      <a:pt x="97" y="57"/>
                      <a:pt x="97" y="57"/>
                    </a:cubicBezTo>
                    <a:cubicBezTo>
                      <a:pt x="97" y="57"/>
                      <a:pt x="97" y="57"/>
                      <a:pt x="97" y="57"/>
                    </a:cubicBezTo>
                    <a:cubicBezTo>
                      <a:pt x="98" y="57"/>
                      <a:pt x="98" y="57"/>
                      <a:pt x="98" y="57"/>
                    </a:cubicBezTo>
                    <a:moveTo>
                      <a:pt x="158" y="31"/>
                    </a:moveTo>
                    <a:cubicBezTo>
                      <a:pt x="158" y="31"/>
                      <a:pt x="158" y="31"/>
                      <a:pt x="158" y="31"/>
                    </a:cubicBezTo>
                    <a:cubicBezTo>
                      <a:pt x="158" y="31"/>
                      <a:pt x="158" y="31"/>
                      <a:pt x="158" y="31"/>
                    </a:cubicBezTo>
                    <a:moveTo>
                      <a:pt x="58" y="12"/>
                    </a:moveTo>
                    <a:cubicBezTo>
                      <a:pt x="58" y="12"/>
                      <a:pt x="58" y="12"/>
                      <a:pt x="58" y="12"/>
                    </a:cubicBezTo>
                    <a:cubicBezTo>
                      <a:pt x="58" y="12"/>
                      <a:pt x="58" y="12"/>
                      <a:pt x="58" y="12"/>
                    </a:cubicBezTo>
                    <a:moveTo>
                      <a:pt x="58" y="12"/>
                    </a:moveTo>
                    <a:cubicBezTo>
                      <a:pt x="58" y="12"/>
                      <a:pt x="58" y="12"/>
                      <a:pt x="58" y="12"/>
                    </a:cubicBezTo>
                    <a:cubicBezTo>
                      <a:pt x="58" y="12"/>
                      <a:pt x="58" y="12"/>
                      <a:pt x="58" y="12"/>
                    </a:cubicBezTo>
                    <a:moveTo>
                      <a:pt x="60" y="10"/>
                    </a:moveTo>
                    <a:cubicBezTo>
                      <a:pt x="60" y="10"/>
                      <a:pt x="60" y="10"/>
                      <a:pt x="60" y="10"/>
                    </a:cubicBezTo>
                    <a:cubicBezTo>
                      <a:pt x="60" y="10"/>
                      <a:pt x="60" y="10"/>
                      <a:pt x="60" y="10"/>
                    </a:cubicBezTo>
                    <a:cubicBezTo>
                      <a:pt x="60" y="10"/>
                      <a:pt x="60" y="10"/>
                      <a:pt x="60" y="10"/>
                    </a:cubicBezTo>
                    <a:cubicBezTo>
                      <a:pt x="60" y="10"/>
                      <a:pt x="60" y="10"/>
                      <a:pt x="60" y="10"/>
                    </a:cubicBezTo>
                    <a:cubicBezTo>
                      <a:pt x="60" y="10"/>
                      <a:pt x="60" y="10"/>
                      <a:pt x="60" y="10"/>
                    </a:cubicBezTo>
                    <a:cubicBezTo>
                      <a:pt x="60" y="10"/>
                      <a:pt x="60" y="10"/>
                      <a:pt x="60" y="10"/>
                    </a:cubicBezTo>
                    <a:cubicBezTo>
                      <a:pt x="60" y="10"/>
                      <a:pt x="60" y="10"/>
                      <a:pt x="60" y="10"/>
                    </a:cubicBezTo>
                    <a:moveTo>
                      <a:pt x="125" y="0"/>
                    </a:moveTo>
                    <a:cubicBezTo>
                      <a:pt x="124" y="0"/>
                      <a:pt x="124" y="0"/>
                      <a:pt x="124" y="0"/>
                    </a:cubicBezTo>
                    <a:cubicBezTo>
                      <a:pt x="124" y="1"/>
                      <a:pt x="124" y="1"/>
                      <a:pt x="124" y="1"/>
                    </a:cubicBezTo>
                    <a:cubicBezTo>
                      <a:pt x="123" y="2"/>
                      <a:pt x="121" y="3"/>
                      <a:pt x="122" y="4"/>
                    </a:cubicBezTo>
                    <a:cubicBezTo>
                      <a:pt x="122" y="4"/>
                      <a:pt x="120" y="5"/>
                      <a:pt x="120" y="5"/>
                    </a:cubicBezTo>
                    <a:cubicBezTo>
                      <a:pt x="120" y="6"/>
                      <a:pt x="119" y="6"/>
                      <a:pt x="119" y="7"/>
                    </a:cubicBezTo>
                    <a:cubicBezTo>
                      <a:pt x="120" y="7"/>
                      <a:pt x="120" y="8"/>
                      <a:pt x="119" y="8"/>
                    </a:cubicBezTo>
                    <a:cubicBezTo>
                      <a:pt x="119" y="9"/>
                      <a:pt x="120" y="10"/>
                      <a:pt x="120" y="10"/>
                    </a:cubicBezTo>
                    <a:cubicBezTo>
                      <a:pt x="120" y="11"/>
                      <a:pt x="119" y="11"/>
                      <a:pt x="118" y="12"/>
                    </a:cubicBezTo>
                    <a:cubicBezTo>
                      <a:pt x="118" y="13"/>
                      <a:pt x="118" y="13"/>
                      <a:pt x="118" y="13"/>
                    </a:cubicBezTo>
                    <a:cubicBezTo>
                      <a:pt x="118" y="13"/>
                      <a:pt x="118" y="13"/>
                      <a:pt x="118" y="13"/>
                    </a:cubicBezTo>
                    <a:cubicBezTo>
                      <a:pt x="118" y="14"/>
                      <a:pt x="118" y="14"/>
                      <a:pt x="118" y="14"/>
                    </a:cubicBezTo>
                    <a:cubicBezTo>
                      <a:pt x="117" y="14"/>
                      <a:pt x="117" y="14"/>
                      <a:pt x="117" y="14"/>
                    </a:cubicBezTo>
                    <a:cubicBezTo>
                      <a:pt x="117" y="14"/>
                      <a:pt x="117" y="13"/>
                      <a:pt x="117" y="13"/>
                    </a:cubicBezTo>
                    <a:cubicBezTo>
                      <a:pt x="116" y="13"/>
                      <a:pt x="116" y="13"/>
                      <a:pt x="116" y="13"/>
                    </a:cubicBezTo>
                    <a:cubicBezTo>
                      <a:pt x="115" y="14"/>
                      <a:pt x="114" y="16"/>
                      <a:pt x="113" y="16"/>
                    </a:cubicBezTo>
                    <a:cubicBezTo>
                      <a:pt x="112" y="16"/>
                      <a:pt x="112" y="16"/>
                      <a:pt x="112" y="16"/>
                    </a:cubicBezTo>
                    <a:cubicBezTo>
                      <a:pt x="111" y="15"/>
                      <a:pt x="109" y="15"/>
                      <a:pt x="108" y="15"/>
                    </a:cubicBezTo>
                    <a:cubicBezTo>
                      <a:pt x="108" y="15"/>
                      <a:pt x="107" y="14"/>
                      <a:pt x="106" y="14"/>
                    </a:cubicBezTo>
                    <a:cubicBezTo>
                      <a:pt x="104" y="14"/>
                      <a:pt x="104" y="14"/>
                      <a:pt x="103" y="13"/>
                    </a:cubicBezTo>
                    <a:cubicBezTo>
                      <a:pt x="102" y="12"/>
                      <a:pt x="99" y="12"/>
                      <a:pt x="98" y="11"/>
                    </a:cubicBezTo>
                    <a:cubicBezTo>
                      <a:pt x="97" y="11"/>
                      <a:pt x="98" y="11"/>
                      <a:pt x="98" y="10"/>
                    </a:cubicBezTo>
                    <a:cubicBezTo>
                      <a:pt x="99" y="10"/>
                      <a:pt x="98" y="9"/>
                      <a:pt x="98" y="9"/>
                    </a:cubicBezTo>
                    <a:cubicBezTo>
                      <a:pt x="98" y="9"/>
                      <a:pt x="98" y="9"/>
                      <a:pt x="99" y="9"/>
                    </a:cubicBezTo>
                    <a:cubicBezTo>
                      <a:pt x="99" y="9"/>
                      <a:pt x="99" y="9"/>
                      <a:pt x="100" y="9"/>
                    </a:cubicBezTo>
                    <a:cubicBezTo>
                      <a:pt x="100" y="9"/>
                      <a:pt x="100" y="9"/>
                      <a:pt x="100" y="9"/>
                    </a:cubicBezTo>
                    <a:cubicBezTo>
                      <a:pt x="101" y="9"/>
                      <a:pt x="101" y="9"/>
                      <a:pt x="102" y="9"/>
                    </a:cubicBezTo>
                    <a:cubicBezTo>
                      <a:pt x="102" y="8"/>
                      <a:pt x="103" y="8"/>
                      <a:pt x="103" y="7"/>
                    </a:cubicBezTo>
                    <a:cubicBezTo>
                      <a:pt x="103" y="7"/>
                      <a:pt x="103" y="6"/>
                      <a:pt x="103" y="6"/>
                    </a:cubicBezTo>
                    <a:cubicBezTo>
                      <a:pt x="103" y="6"/>
                      <a:pt x="103" y="6"/>
                      <a:pt x="103" y="6"/>
                    </a:cubicBezTo>
                    <a:cubicBezTo>
                      <a:pt x="104" y="6"/>
                      <a:pt x="104" y="6"/>
                      <a:pt x="104" y="6"/>
                    </a:cubicBezTo>
                    <a:cubicBezTo>
                      <a:pt x="105" y="6"/>
                      <a:pt x="105" y="6"/>
                      <a:pt x="105" y="5"/>
                    </a:cubicBezTo>
                    <a:cubicBezTo>
                      <a:pt x="105" y="5"/>
                      <a:pt x="105" y="4"/>
                      <a:pt x="104" y="4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2" y="4"/>
                      <a:pt x="101" y="5"/>
                      <a:pt x="100" y="5"/>
                    </a:cubicBezTo>
                    <a:cubicBezTo>
                      <a:pt x="99" y="5"/>
                      <a:pt x="99" y="5"/>
                      <a:pt x="98" y="4"/>
                    </a:cubicBezTo>
                    <a:cubicBezTo>
                      <a:pt x="97" y="4"/>
                      <a:pt x="97" y="4"/>
                      <a:pt x="96" y="4"/>
                    </a:cubicBezTo>
                    <a:cubicBezTo>
                      <a:pt x="96" y="4"/>
                      <a:pt x="96" y="4"/>
                      <a:pt x="96" y="4"/>
                    </a:cubicBezTo>
                    <a:cubicBezTo>
                      <a:pt x="96" y="4"/>
                      <a:pt x="95" y="4"/>
                      <a:pt x="95" y="4"/>
                    </a:cubicBezTo>
                    <a:cubicBezTo>
                      <a:pt x="95" y="4"/>
                      <a:pt x="95" y="4"/>
                      <a:pt x="95" y="4"/>
                    </a:cubicBezTo>
                    <a:cubicBezTo>
                      <a:pt x="95" y="4"/>
                      <a:pt x="94" y="4"/>
                      <a:pt x="94" y="4"/>
                    </a:cubicBezTo>
                    <a:cubicBezTo>
                      <a:pt x="94" y="4"/>
                      <a:pt x="93" y="4"/>
                      <a:pt x="93" y="4"/>
                    </a:cubicBezTo>
                    <a:cubicBezTo>
                      <a:pt x="92" y="4"/>
                      <a:pt x="92" y="4"/>
                      <a:pt x="92" y="4"/>
                    </a:cubicBezTo>
                    <a:cubicBezTo>
                      <a:pt x="90" y="4"/>
                      <a:pt x="90" y="3"/>
                      <a:pt x="89" y="2"/>
                    </a:cubicBezTo>
                    <a:cubicBezTo>
                      <a:pt x="89" y="2"/>
                      <a:pt x="88" y="2"/>
                      <a:pt x="87" y="2"/>
                    </a:cubicBezTo>
                    <a:cubicBezTo>
                      <a:pt x="87" y="2"/>
                      <a:pt x="86" y="2"/>
                      <a:pt x="86" y="2"/>
                    </a:cubicBezTo>
                    <a:cubicBezTo>
                      <a:pt x="86" y="3"/>
                      <a:pt x="88" y="4"/>
                      <a:pt x="85" y="4"/>
                    </a:cubicBezTo>
                    <a:cubicBezTo>
                      <a:pt x="84" y="4"/>
                      <a:pt x="85" y="5"/>
                      <a:pt x="84" y="5"/>
                    </a:cubicBezTo>
                    <a:cubicBezTo>
                      <a:pt x="84" y="5"/>
                      <a:pt x="84" y="5"/>
                      <a:pt x="84" y="5"/>
                    </a:cubicBezTo>
                    <a:cubicBezTo>
                      <a:pt x="83" y="5"/>
                      <a:pt x="83" y="5"/>
                      <a:pt x="83" y="5"/>
                    </a:cubicBezTo>
                    <a:cubicBezTo>
                      <a:pt x="83" y="5"/>
                      <a:pt x="82" y="5"/>
                      <a:pt x="82" y="5"/>
                    </a:cubicBezTo>
                    <a:cubicBezTo>
                      <a:pt x="82" y="5"/>
                      <a:pt x="82" y="5"/>
                      <a:pt x="82" y="5"/>
                    </a:cubicBezTo>
                    <a:cubicBezTo>
                      <a:pt x="81" y="5"/>
                      <a:pt x="81" y="5"/>
                      <a:pt x="81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78" y="5"/>
                      <a:pt x="77" y="6"/>
                      <a:pt x="75" y="6"/>
                    </a:cubicBezTo>
                    <a:cubicBezTo>
                      <a:pt x="74" y="6"/>
                      <a:pt x="74" y="7"/>
                      <a:pt x="75" y="7"/>
                    </a:cubicBezTo>
                    <a:cubicBezTo>
                      <a:pt x="74" y="8"/>
                      <a:pt x="74" y="8"/>
                      <a:pt x="74" y="8"/>
                    </a:cubicBezTo>
                    <a:cubicBezTo>
                      <a:pt x="74" y="9"/>
                      <a:pt x="71" y="9"/>
                      <a:pt x="72" y="10"/>
                    </a:cubicBezTo>
                    <a:cubicBezTo>
                      <a:pt x="73" y="10"/>
                      <a:pt x="73" y="10"/>
                      <a:pt x="73" y="10"/>
                    </a:cubicBezTo>
                    <a:cubicBezTo>
                      <a:pt x="73" y="10"/>
                      <a:pt x="73" y="10"/>
                      <a:pt x="73" y="10"/>
                    </a:cubicBezTo>
                    <a:cubicBezTo>
                      <a:pt x="73" y="10"/>
                      <a:pt x="74" y="10"/>
                      <a:pt x="74" y="10"/>
                    </a:cubicBezTo>
                    <a:cubicBezTo>
                      <a:pt x="74" y="11"/>
                      <a:pt x="72" y="11"/>
                      <a:pt x="71" y="11"/>
                    </a:cubicBezTo>
                    <a:cubicBezTo>
                      <a:pt x="70" y="11"/>
                      <a:pt x="70" y="11"/>
                      <a:pt x="70" y="11"/>
                    </a:cubicBezTo>
                    <a:cubicBezTo>
                      <a:pt x="69" y="11"/>
                      <a:pt x="69" y="11"/>
                      <a:pt x="69" y="10"/>
                    </a:cubicBezTo>
                    <a:cubicBezTo>
                      <a:pt x="68" y="9"/>
                      <a:pt x="68" y="9"/>
                      <a:pt x="68" y="9"/>
                    </a:cubicBezTo>
                    <a:cubicBezTo>
                      <a:pt x="67" y="9"/>
                      <a:pt x="67" y="8"/>
                      <a:pt x="66" y="8"/>
                    </a:cubicBezTo>
                    <a:cubicBezTo>
                      <a:pt x="65" y="8"/>
                      <a:pt x="65" y="8"/>
                      <a:pt x="65" y="8"/>
                    </a:cubicBezTo>
                    <a:cubicBezTo>
                      <a:pt x="65" y="8"/>
                      <a:pt x="64" y="9"/>
                      <a:pt x="64" y="9"/>
                    </a:cubicBezTo>
                    <a:cubicBezTo>
                      <a:pt x="64" y="9"/>
                      <a:pt x="63" y="9"/>
                      <a:pt x="63" y="9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62" y="9"/>
                      <a:pt x="62" y="9"/>
                      <a:pt x="62" y="9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2" y="10"/>
                      <a:pt x="61" y="10"/>
                      <a:pt x="61" y="10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60" y="9"/>
                      <a:pt x="59" y="9"/>
                      <a:pt x="59" y="9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59" y="10"/>
                      <a:pt x="58" y="11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56" y="11"/>
                      <a:pt x="55" y="12"/>
                      <a:pt x="54" y="12"/>
                    </a:cubicBezTo>
                    <a:cubicBezTo>
                      <a:pt x="54" y="12"/>
                      <a:pt x="53" y="13"/>
                      <a:pt x="53" y="13"/>
                    </a:cubicBezTo>
                    <a:cubicBezTo>
                      <a:pt x="53" y="14"/>
                      <a:pt x="53" y="14"/>
                      <a:pt x="52" y="14"/>
                    </a:cubicBezTo>
                    <a:cubicBezTo>
                      <a:pt x="52" y="14"/>
                      <a:pt x="52" y="14"/>
                      <a:pt x="52" y="14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1" y="14"/>
                      <a:pt x="51" y="14"/>
                      <a:pt x="51" y="14"/>
                    </a:cubicBezTo>
                    <a:cubicBezTo>
                      <a:pt x="50" y="14"/>
                      <a:pt x="47" y="15"/>
                      <a:pt x="46" y="15"/>
                    </a:cubicBezTo>
                    <a:cubicBezTo>
                      <a:pt x="46" y="16"/>
                      <a:pt x="46" y="16"/>
                      <a:pt x="44" y="16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3" y="18"/>
                      <a:pt x="40" y="19"/>
                      <a:pt x="38" y="20"/>
                    </a:cubicBezTo>
                    <a:cubicBezTo>
                      <a:pt x="37" y="20"/>
                      <a:pt x="34" y="20"/>
                      <a:pt x="33" y="21"/>
                    </a:cubicBezTo>
                    <a:cubicBezTo>
                      <a:pt x="33" y="22"/>
                      <a:pt x="29" y="23"/>
                      <a:pt x="27" y="23"/>
                    </a:cubicBezTo>
                    <a:cubicBezTo>
                      <a:pt x="27" y="23"/>
                      <a:pt x="27" y="23"/>
                      <a:pt x="26" y="23"/>
                    </a:cubicBezTo>
                    <a:cubicBezTo>
                      <a:pt x="26" y="23"/>
                      <a:pt x="26" y="23"/>
                      <a:pt x="25" y="23"/>
                    </a:cubicBezTo>
                    <a:cubicBezTo>
                      <a:pt x="25" y="23"/>
                      <a:pt x="24" y="23"/>
                      <a:pt x="24" y="23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22" y="23"/>
                      <a:pt x="20" y="23"/>
                      <a:pt x="19" y="24"/>
                    </a:cubicBezTo>
                    <a:cubicBezTo>
                      <a:pt x="18" y="24"/>
                      <a:pt x="17" y="24"/>
                      <a:pt x="17" y="24"/>
                    </a:cubicBezTo>
                    <a:cubicBezTo>
                      <a:pt x="16" y="25"/>
                      <a:pt x="16" y="25"/>
                      <a:pt x="15" y="25"/>
                    </a:cubicBezTo>
                    <a:cubicBezTo>
                      <a:pt x="15" y="25"/>
                      <a:pt x="14" y="25"/>
                      <a:pt x="14" y="25"/>
                    </a:cubicBezTo>
                    <a:cubicBezTo>
                      <a:pt x="14" y="25"/>
                      <a:pt x="13" y="25"/>
                      <a:pt x="13" y="25"/>
                    </a:cubicBezTo>
                    <a:cubicBezTo>
                      <a:pt x="13" y="25"/>
                      <a:pt x="12" y="25"/>
                      <a:pt x="12" y="25"/>
                    </a:cubicBezTo>
                    <a:cubicBezTo>
                      <a:pt x="12" y="25"/>
                      <a:pt x="12" y="26"/>
                      <a:pt x="11" y="26"/>
                    </a:cubicBezTo>
                    <a:cubicBezTo>
                      <a:pt x="11" y="26"/>
                      <a:pt x="11" y="27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29"/>
                      <a:pt x="10" y="29"/>
                      <a:pt x="9" y="29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10" y="27"/>
                      <a:pt x="9" y="27"/>
                      <a:pt x="9" y="27"/>
                    </a:cubicBezTo>
                    <a:cubicBezTo>
                      <a:pt x="9" y="27"/>
                      <a:pt x="8" y="27"/>
                      <a:pt x="8" y="27"/>
                    </a:cubicBezTo>
                    <a:cubicBezTo>
                      <a:pt x="7" y="27"/>
                      <a:pt x="7" y="27"/>
                      <a:pt x="6" y="27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5" y="29"/>
                      <a:pt x="4" y="29"/>
                      <a:pt x="4" y="29"/>
                    </a:cubicBezTo>
                    <a:cubicBezTo>
                      <a:pt x="4" y="30"/>
                      <a:pt x="5" y="31"/>
                      <a:pt x="5" y="31"/>
                    </a:cubicBezTo>
                    <a:cubicBezTo>
                      <a:pt x="5" y="32"/>
                      <a:pt x="4" y="32"/>
                      <a:pt x="3" y="33"/>
                    </a:cubicBezTo>
                    <a:cubicBezTo>
                      <a:pt x="3" y="33"/>
                      <a:pt x="3" y="34"/>
                      <a:pt x="4" y="34"/>
                    </a:cubicBezTo>
                    <a:cubicBezTo>
                      <a:pt x="5" y="34"/>
                      <a:pt x="3" y="35"/>
                      <a:pt x="2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6"/>
                      <a:pt x="3" y="36"/>
                      <a:pt x="4" y="37"/>
                    </a:cubicBezTo>
                    <a:cubicBezTo>
                      <a:pt x="4" y="37"/>
                      <a:pt x="5" y="38"/>
                      <a:pt x="5" y="38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38"/>
                      <a:pt x="4" y="38"/>
                    </a:cubicBezTo>
                    <a:cubicBezTo>
                      <a:pt x="4" y="38"/>
                      <a:pt x="4" y="38"/>
                      <a:pt x="3" y="38"/>
                    </a:cubicBezTo>
                    <a:cubicBezTo>
                      <a:pt x="3" y="38"/>
                      <a:pt x="2" y="38"/>
                      <a:pt x="2" y="38"/>
                    </a:cubicBezTo>
                    <a:cubicBezTo>
                      <a:pt x="0" y="38"/>
                      <a:pt x="1" y="40"/>
                      <a:pt x="1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2" y="41"/>
                      <a:pt x="3" y="41"/>
                      <a:pt x="4" y="42"/>
                    </a:cubicBezTo>
                    <a:cubicBezTo>
                      <a:pt x="6" y="43"/>
                      <a:pt x="4" y="43"/>
                      <a:pt x="4" y="44"/>
                    </a:cubicBezTo>
                    <a:cubicBezTo>
                      <a:pt x="4" y="44"/>
                      <a:pt x="5" y="45"/>
                      <a:pt x="6" y="45"/>
                    </a:cubicBezTo>
                    <a:cubicBezTo>
                      <a:pt x="10" y="46"/>
                      <a:pt x="6" y="46"/>
                      <a:pt x="5" y="47"/>
                    </a:cubicBezTo>
                    <a:cubicBezTo>
                      <a:pt x="5" y="48"/>
                      <a:pt x="6" y="48"/>
                      <a:pt x="7" y="48"/>
                    </a:cubicBezTo>
                    <a:cubicBezTo>
                      <a:pt x="9" y="50"/>
                      <a:pt x="7" y="50"/>
                      <a:pt x="6" y="50"/>
                    </a:cubicBezTo>
                    <a:cubicBezTo>
                      <a:pt x="6" y="51"/>
                      <a:pt x="5" y="51"/>
                      <a:pt x="6" y="52"/>
                    </a:cubicBezTo>
                    <a:cubicBezTo>
                      <a:pt x="6" y="52"/>
                      <a:pt x="7" y="52"/>
                      <a:pt x="7" y="52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7" y="54"/>
                      <a:pt x="7" y="54"/>
                      <a:pt x="7" y="54"/>
                    </a:cubicBezTo>
                    <a:cubicBezTo>
                      <a:pt x="6" y="54"/>
                      <a:pt x="6" y="55"/>
                      <a:pt x="7" y="55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6" y="55"/>
                      <a:pt x="6" y="55"/>
                      <a:pt x="5" y="56"/>
                    </a:cubicBezTo>
                    <a:cubicBezTo>
                      <a:pt x="4" y="56"/>
                      <a:pt x="4" y="57"/>
                      <a:pt x="5" y="57"/>
                    </a:cubicBezTo>
                    <a:cubicBezTo>
                      <a:pt x="5" y="58"/>
                      <a:pt x="5" y="59"/>
                      <a:pt x="7" y="60"/>
                    </a:cubicBezTo>
                    <a:cubicBezTo>
                      <a:pt x="9" y="60"/>
                      <a:pt x="8" y="60"/>
                      <a:pt x="9" y="61"/>
                    </a:cubicBezTo>
                    <a:cubicBezTo>
                      <a:pt x="9" y="61"/>
                      <a:pt x="9" y="61"/>
                      <a:pt x="10" y="61"/>
                    </a:cubicBezTo>
                    <a:cubicBezTo>
                      <a:pt x="10" y="61"/>
                      <a:pt x="11" y="61"/>
                      <a:pt x="11" y="61"/>
                    </a:cubicBezTo>
                    <a:cubicBezTo>
                      <a:pt x="11" y="61"/>
                      <a:pt x="12" y="61"/>
                      <a:pt x="12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3" y="61"/>
                      <a:pt x="15" y="62"/>
                      <a:pt x="17" y="62"/>
                    </a:cubicBezTo>
                    <a:cubicBezTo>
                      <a:pt x="18" y="62"/>
                      <a:pt x="19" y="62"/>
                      <a:pt x="19" y="61"/>
                    </a:cubicBezTo>
                    <a:cubicBezTo>
                      <a:pt x="20" y="61"/>
                      <a:pt x="20" y="61"/>
                      <a:pt x="22" y="61"/>
                    </a:cubicBezTo>
                    <a:cubicBezTo>
                      <a:pt x="22" y="61"/>
                      <a:pt x="22" y="61"/>
                      <a:pt x="22" y="61"/>
                    </a:cubicBezTo>
                    <a:cubicBezTo>
                      <a:pt x="23" y="61"/>
                      <a:pt x="23" y="61"/>
                      <a:pt x="24" y="61"/>
                    </a:cubicBezTo>
                    <a:cubicBezTo>
                      <a:pt x="24" y="61"/>
                      <a:pt x="24" y="61"/>
                      <a:pt x="24" y="61"/>
                    </a:cubicBezTo>
                    <a:cubicBezTo>
                      <a:pt x="26" y="61"/>
                      <a:pt x="26" y="60"/>
                      <a:pt x="27" y="60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7" y="59"/>
                      <a:pt x="27" y="59"/>
                      <a:pt x="28" y="59"/>
                    </a:cubicBezTo>
                    <a:cubicBezTo>
                      <a:pt x="29" y="59"/>
                      <a:pt x="29" y="59"/>
                      <a:pt x="30" y="59"/>
                    </a:cubicBezTo>
                    <a:cubicBezTo>
                      <a:pt x="31" y="59"/>
                      <a:pt x="32" y="59"/>
                      <a:pt x="33" y="59"/>
                    </a:cubicBezTo>
                    <a:cubicBezTo>
                      <a:pt x="33" y="58"/>
                      <a:pt x="32" y="58"/>
                      <a:pt x="35" y="58"/>
                    </a:cubicBezTo>
                    <a:cubicBezTo>
                      <a:pt x="35" y="57"/>
                      <a:pt x="35" y="57"/>
                      <a:pt x="35" y="57"/>
                    </a:cubicBezTo>
                    <a:cubicBezTo>
                      <a:pt x="36" y="57"/>
                      <a:pt x="36" y="58"/>
                      <a:pt x="36" y="58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37" y="58"/>
                      <a:pt x="38" y="58"/>
                      <a:pt x="38" y="58"/>
                    </a:cubicBezTo>
                    <a:cubicBezTo>
                      <a:pt x="39" y="57"/>
                      <a:pt x="39" y="57"/>
                      <a:pt x="39" y="57"/>
                    </a:cubicBezTo>
                    <a:cubicBezTo>
                      <a:pt x="39" y="57"/>
                      <a:pt x="39" y="57"/>
                      <a:pt x="39" y="57"/>
                    </a:cubicBezTo>
                    <a:cubicBezTo>
                      <a:pt x="39" y="57"/>
                      <a:pt x="39" y="57"/>
                      <a:pt x="39" y="57"/>
                    </a:cubicBezTo>
                    <a:cubicBezTo>
                      <a:pt x="40" y="57"/>
                      <a:pt x="40" y="56"/>
                      <a:pt x="40" y="56"/>
                    </a:cubicBezTo>
                    <a:cubicBezTo>
                      <a:pt x="42" y="56"/>
                      <a:pt x="43" y="57"/>
                      <a:pt x="45" y="57"/>
                    </a:cubicBezTo>
                    <a:cubicBezTo>
                      <a:pt x="46" y="58"/>
                      <a:pt x="47" y="58"/>
                      <a:pt x="49" y="58"/>
                    </a:cubicBezTo>
                    <a:cubicBezTo>
                      <a:pt x="49" y="58"/>
                      <a:pt x="50" y="58"/>
                      <a:pt x="50" y="58"/>
                    </a:cubicBezTo>
                    <a:cubicBezTo>
                      <a:pt x="51" y="58"/>
                      <a:pt x="51" y="57"/>
                      <a:pt x="52" y="57"/>
                    </a:cubicBezTo>
                    <a:cubicBezTo>
                      <a:pt x="53" y="56"/>
                      <a:pt x="53" y="56"/>
                      <a:pt x="54" y="55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5" y="54"/>
                      <a:pt x="55" y="54"/>
                      <a:pt x="56" y="54"/>
                    </a:cubicBezTo>
                    <a:cubicBezTo>
                      <a:pt x="57" y="54"/>
                      <a:pt x="58" y="54"/>
                      <a:pt x="58" y="53"/>
                    </a:cubicBezTo>
                    <a:cubicBezTo>
                      <a:pt x="58" y="53"/>
                      <a:pt x="59" y="53"/>
                      <a:pt x="59" y="53"/>
                    </a:cubicBezTo>
                    <a:cubicBezTo>
                      <a:pt x="60" y="53"/>
                      <a:pt x="61" y="53"/>
                      <a:pt x="62" y="53"/>
                    </a:cubicBezTo>
                    <a:cubicBezTo>
                      <a:pt x="62" y="53"/>
                      <a:pt x="63" y="53"/>
                      <a:pt x="64" y="53"/>
                    </a:cubicBezTo>
                    <a:cubicBezTo>
                      <a:pt x="64" y="53"/>
                      <a:pt x="65" y="53"/>
                      <a:pt x="65" y="53"/>
                    </a:cubicBezTo>
                    <a:cubicBezTo>
                      <a:pt x="66" y="53"/>
                      <a:pt x="66" y="53"/>
                      <a:pt x="66" y="53"/>
                    </a:cubicBezTo>
                    <a:cubicBezTo>
                      <a:pt x="65" y="52"/>
                      <a:pt x="64" y="52"/>
                      <a:pt x="65" y="52"/>
                    </a:cubicBezTo>
                    <a:cubicBezTo>
                      <a:pt x="67" y="52"/>
                      <a:pt x="70" y="52"/>
                      <a:pt x="71" y="52"/>
                    </a:cubicBezTo>
                    <a:cubicBezTo>
                      <a:pt x="72" y="52"/>
                      <a:pt x="73" y="51"/>
                      <a:pt x="75" y="51"/>
                    </a:cubicBezTo>
                    <a:cubicBezTo>
                      <a:pt x="75" y="51"/>
                      <a:pt x="76" y="51"/>
                      <a:pt x="77" y="52"/>
                    </a:cubicBezTo>
                    <a:cubicBezTo>
                      <a:pt x="77" y="52"/>
                      <a:pt x="78" y="52"/>
                      <a:pt x="80" y="52"/>
                    </a:cubicBezTo>
                    <a:cubicBezTo>
                      <a:pt x="80" y="52"/>
                      <a:pt x="81" y="52"/>
                      <a:pt x="82" y="52"/>
                    </a:cubicBezTo>
                    <a:cubicBezTo>
                      <a:pt x="83" y="53"/>
                      <a:pt x="83" y="52"/>
                      <a:pt x="82" y="53"/>
                    </a:cubicBezTo>
                    <a:cubicBezTo>
                      <a:pt x="81" y="53"/>
                      <a:pt x="81" y="54"/>
                      <a:pt x="82" y="54"/>
                    </a:cubicBezTo>
                    <a:cubicBezTo>
                      <a:pt x="82" y="54"/>
                      <a:pt x="82" y="54"/>
                      <a:pt x="82" y="54"/>
                    </a:cubicBezTo>
                    <a:cubicBezTo>
                      <a:pt x="84" y="54"/>
                      <a:pt x="84" y="55"/>
                      <a:pt x="85" y="55"/>
                    </a:cubicBezTo>
                    <a:cubicBezTo>
                      <a:pt x="85" y="55"/>
                      <a:pt x="87" y="55"/>
                      <a:pt x="87" y="56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87" y="56"/>
                      <a:pt x="87" y="56"/>
                      <a:pt x="86" y="56"/>
                    </a:cubicBezTo>
                    <a:cubicBezTo>
                      <a:pt x="86" y="56"/>
                      <a:pt x="86" y="56"/>
                      <a:pt x="86" y="56"/>
                    </a:cubicBezTo>
                    <a:cubicBezTo>
                      <a:pt x="86" y="56"/>
                      <a:pt x="86" y="56"/>
                      <a:pt x="86" y="56"/>
                    </a:cubicBezTo>
                    <a:cubicBezTo>
                      <a:pt x="86" y="57"/>
                      <a:pt x="88" y="58"/>
                      <a:pt x="90" y="58"/>
                    </a:cubicBezTo>
                    <a:cubicBezTo>
                      <a:pt x="90" y="58"/>
                      <a:pt x="90" y="58"/>
                      <a:pt x="90" y="58"/>
                    </a:cubicBezTo>
                    <a:cubicBezTo>
                      <a:pt x="92" y="57"/>
                      <a:pt x="91" y="57"/>
                      <a:pt x="92" y="56"/>
                    </a:cubicBezTo>
                    <a:cubicBezTo>
                      <a:pt x="93" y="56"/>
                      <a:pt x="93" y="56"/>
                      <a:pt x="93" y="56"/>
                    </a:cubicBezTo>
                    <a:cubicBezTo>
                      <a:pt x="94" y="56"/>
                      <a:pt x="95" y="56"/>
                      <a:pt x="96" y="55"/>
                    </a:cubicBezTo>
                    <a:cubicBezTo>
                      <a:pt x="97" y="55"/>
                      <a:pt x="98" y="54"/>
                      <a:pt x="98" y="53"/>
                    </a:cubicBezTo>
                    <a:cubicBezTo>
                      <a:pt x="99" y="52"/>
                      <a:pt x="99" y="52"/>
                      <a:pt x="99" y="52"/>
                    </a:cubicBezTo>
                    <a:cubicBezTo>
                      <a:pt x="99" y="53"/>
                      <a:pt x="99" y="53"/>
                      <a:pt x="100" y="53"/>
                    </a:cubicBezTo>
                    <a:cubicBezTo>
                      <a:pt x="99" y="54"/>
                      <a:pt x="99" y="54"/>
                      <a:pt x="99" y="54"/>
                    </a:cubicBezTo>
                    <a:cubicBezTo>
                      <a:pt x="99" y="55"/>
                      <a:pt x="99" y="55"/>
                      <a:pt x="99" y="55"/>
                    </a:cubicBezTo>
                    <a:cubicBezTo>
                      <a:pt x="99" y="56"/>
                      <a:pt x="98" y="56"/>
                      <a:pt x="97" y="56"/>
                    </a:cubicBezTo>
                    <a:cubicBezTo>
                      <a:pt x="96" y="57"/>
                      <a:pt x="94" y="57"/>
                      <a:pt x="93" y="57"/>
                    </a:cubicBezTo>
                    <a:cubicBezTo>
                      <a:pt x="93" y="58"/>
                      <a:pt x="93" y="58"/>
                      <a:pt x="93" y="58"/>
                    </a:cubicBezTo>
                    <a:cubicBezTo>
                      <a:pt x="93" y="58"/>
                      <a:pt x="93" y="58"/>
                      <a:pt x="93" y="58"/>
                    </a:cubicBezTo>
                    <a:cubicBezTo>
                      <a:pt x="93" y="58"/>
                      <a:pt x="93" y="58"/>
                      <a:pt x="93" y="58"/>
                    </a:cubicBezTo>
                    <a:cubicBezTo>
                      <a:pt x="93" y="58"/>
                      <a:pt x="94" y="59"/>
                      <a:pt x="95" y="59"/>
                    </a:cubicBezTo>
                    <a:cubicBezTo>
                      <a:pt x="95" y="59"/>
                      <a:pt x="96" y="59"/>
                      <a:pt x="97" y="58"/>
                    </a:cubicBezTo>
                    <a:cubicBezTo>
                      <a:pt x="97" y="58"/>
                      <a:pt x="98" y="58"/>
                      <a:pt x="98" y="57"/>
                    </a:cubicBezTo>
                    <a:cubicBezTo>
                      <a:pt x="98" y="57"/>
                      <a:pt x="99" y="57"/>
                      <a:pt x="99" y="57"/>
                    </a:cubicBezTo>
                    <a:cubicBezTo>
                      <a:pt x="99" y="57"/>
                      <a:pt x="99" y="57"/>
                      <a:pt x="99" y="57"/>
                    </a:cubicBezTo>
                    <a:cubicBezTo>
                      <a:pt x="101" y="58"/>
                      <a:pt x="98" y="59"/>
                      <a:pt x="98" y="59"/>
                    </a:cubicBezTo>
                    <a:cubicBezTo>
                      <a:pt x="96" y="60"/>
                      <a:pt x="96" y="60"/>
                      <a:pt x="96" y="60"/>
                    </a:cubicBezTo>
                    <a:cubicBezTo>
                      <a:pt x="95" y="60"/>
                      <a:pt x="95" y="61"/>
                      <a:pt x="96" y="61"/>
                    </a:cubicBezTo>
                    <a:cubicBezTo>
                      <a:pt x="97" y="61"/>
                      <a:pt x="97" y="61"/>
                      <a:pt x="98" y="61"/>
                    </a:cubicBezTo>
                    <a:cubicBezTo>
                      <a:pt x="98" y="61"/>
                      <a:pt x="99" y="61"/>
                      <a:pt x="99" y="61"/>
                    </a:cubicBezTo>
                    <a:cubicBezTo>
                      <a:pt x="100" y="61"/>
                      <a:pt x="100" y="61"/>
                      <a:pt x="100" y="61"/>
                    </a:cubicBezTo>
                    <a:cubicBezTo>
                      <a:pt x="101" y="61"/>
                      <a:pt x="101" y="61"/>
                      <a:pt x="101" y="61"/>
                    </a:cubicBezTo>
                    <a:cubicBezTo>
                      <a:pt x="100" y="61"/>
                      <a:pt x="100" y="61"/>
                      <a:pt x="100" y="61"/>
                    </a:cubicBezTo>
                    <a:cubicBezTo>
                      <a:pt x="100" y="61"/>
                      <a:pt x="100" y="62"/>
                      <a:pt x="99" y="62"/>
                    </a:cubicBezTo>
                    <a:cubicBezTo>
                      <a:pt x="99" y="62"/>
                      <a:pt x="99" y="62"/>
                      <a:pt x="99" y="62"/>
                    </a:cubicBezTo>
                    <a:cubicBezTo>
                      <a:pt x="99" y="62"/>
                      <a:pt x="99" y="62"/>
                      <a:pt x="99" y="62"/>
                    </a:cubicBezTo>
                    <a:cubicBezTo>
                      <a:pt x="99" y="62"/>
                      <a:pt x="100" y="63"/>
                      <a:pt x="100" y="63"/>
                    </a:cubicBezTo>
                    <a:cubicBezTo>
                      <a:pt x="100" y="63"/>
                      <a:pt x="100" y="63"/>
                      <a:pt x="100" y="63"/>
                    </a:cubicBezTo>
                    <a:cubicBezTo>
                      <a:pt x="100" y="64"/>
                      <a:pt x="99" y="64"/>
                      <a:pt x="100" y="65"/>
                    </a:cubicBezTo>
                    <a:cubicBezTo>
                      <a:pt x="101" y="66"/>
                      <a:pt x="102" y="66"/>
                      <a:pt x="103" y="66"/>
                    </a:cubicBezTo>
                    <a:cubicBezTo>
                      <a:pt x="104" y="66"/>
                      <a:pt x="104" y="67"/>
                      <a:pt x="105" y="67"/>
                    </a:cubicBezTo>
                    <a:cubicBezTo>
                      <a:pt x="105" y="67"/>
                      <a:pt x="105" y="67"/>
                      <a:pt x="106" y="67"/>
                    </a:cubicBezTo>
                    <a:cubicBezTo>
                      <a:pt x="106" y="67"/>
                      <a:pt x="106" y="67"/>
                      <a:pt x="106" y="67"/>
                    </a:cubicBezTo>
                    <a:cubicBezTo>
                      <a:pt x="106" y="67"/>
                      <a:pt x="106" y="67"/>
                      <a:pt x="106" y="67"/>
                    </a:cubicBezTo>
                    <a:cubicBezTo>
                      <a:pt x="107" y="67"/>
                      <a:pt x="107" y="67"/>
                      <a:pt x="107" y="67"/>
                    </a:cubicBezTo>
                    <a:cubicBezTo>
                      <a:pt x="108" y="67"/>
                      <a:pt x="109" y="67"/>
                      <a:pt x="109" y="68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10" y="68"/>
                      <a:pt x="110" y="68"/>
                      <a:pt x="110" y="68"/>
                    </a:cubicBezTo>
                    <a:cubicBezTo>
                      <a:pt x="110" y="68"/>
                      <a:pt x="110" y="68"/>
                      <a:pt x="111" y="68"/>
                    </a:cubicBezTo>
                    <a:cubicBezTo>
                      <a:pt x="111" y="68"/>
                      <a:pt x="111" y="68"/>
                      <a:pt x="111" y="68"/>
                    </a:cubicBezTo>
                    <a:cubicBezTo>
                      <a:pt x="112" y="68"/>
                      <a:pt x="112" y="68"/>
                      <a:pt x="112" y="68"/>
                    </a:cubicBezTo>
                    <a:cubicBezTo>
                      <a:pt x="113" y="68"/>
                      <a:pt x="114" y="68"/>
                      <a:pt x="115" y="67"/>
                    </a:cubicBezTo>
                    <a:cubicBezTo>
                      <a:pt x="116" y="66"/>
                      <a:pt x="115" y="66"/>
                      <a:pt x="115" y="65"/>
                    </a:cubicBezTo>
                    <a:cubicBezTo>
                      <a:pt x="115" y="66"/>
                      <a:pt x="116" y="66"/>
                      <a:pt x="116" y="66"/>
                    </a:cubicBezTo>
                    <a:cubicBezTo>
                      <a:pt x="117" y="67"/>
                      <a:pt x="117" y="67"/>
                      <a:pt x="118" y="67"/>
                    </a:cubicBezTo>
                    <a:cubicBezTo>
                      <a:pt x="118" y="67"/>
                      <a:pt x="118" y="67"/>
                      <a:pt x="118" y="67"/>
                    </a:cubicBezTo>
                    <a:cubicBezTo>
                      <a:pt x="119" y="66"/>
                      <a:pt x="119" y="66"/>
                      <a:pt x="119" y="66"/>
                    </a:cubicBezTo>
                    <a:cubicBezTo>
                      <a:pt x="119" y="66"/>
                      <a:pt x="119" y="66"/>
                      <a:pt x="119" y="66"/>
                    </a:cubicBezTo>
                    <a:cubicBezTo>
                      <a:pt x="119" y="66"/>
                      <a:pt x="119" y="67"/>
                      <a:pt x="118" y="67"/>
                    </a:cubicBezTo>
                    <a:cubicBezTo>
                      <a:pt x="117" y="67"/>
                      <a:pt x="118" y="68"/>
                      <a:pt x="120" y="68"/>
                    </a:cubicBezTo>
                    <a:cubicBezTo>
                      <a:pt x="120" y="68"/>
                      <a:pt x="120" y="68"/>
                      <a:pt x="120" y="68"/>
                    </a:cubicBezTo>
                    <a:cubicBezTo>
                      <a:pt x="121" y="68"/>
                      <a:pt x="122" y="68"/>
                      <a:pt x="122" y="68"/>
                    </a:cubicBezTo>
                    <a:cubicBezTo>
                      <a:pt x="122" y="68"/>
                      <a:pt x="122" y="68"/>
                      <a:pt x="122" y="68"/>
                    </a:cubicBezTo>
                    <a:cubicBezTo>
                      <a:pt x="122" y="68"/>
                      <a:pt x="122" y="68"/>
                      <a:pt x="122" y="68"/>
                    </a:cubicBezTo>
                    <a:cubicBezTo>
                      <a:pt x="123" y="68"/>
                      <a:pt x="123" y="68"/>
                      <a:pt x="123" y="68"/>
                    </a:cubicBezTo>
                    <a:cubicBezTo>
                      <a:pt x="123" y="68"/>
                      <a:pt x="123" y="68"/>
                      <a:pt x="123" y="68"/>
                    </a:cubicBezTo>
                    <a:cubicBezTo>
                      <a:pt x="125" y="68"/>
                      <a:pt x="127" y="68"/>
                      <a:pt x="129" y="67"/>
                    </a:cubicBezTo>
                    <a:cubicBezTo>
                      <a:pt x="129" y="67"/>
                      <a:pt x="129" y="67"/>
                      <a:pt x="129" y="67"/>
                    </a:cubicBezTo>
                    <a:cubicBezTo>
                      <a:pt x="130" y="67"/>
                      <a:pt x="130" y="67"/>
                      <a:pt x="130" y="67"/>
                    </a:cubicBezTo>
                    <a:cubicBezTo>
                      <a:pt x="130" y="67"/>
                      <a:pt x="132" y="67"/>
                      <a:pt x="131" y="66"/>
                    </a:cubicBezTo>
                    <a:cubicBezTo>
                      <a:pt x="130" y="66"/>
                      <a:pt x="129" y="66"/>
                      <a:pt x="130" y="66"/>
                    </a:cubicBezTo>
                    <a:cubicBezTo>
                      <a:pt x="130" y="66"/>
                      <a:pt x="131" y="66"/>
                      <a:pt x="131" y="66"/>
                    </a:cubicBezTo>
                    <a:cubicBezTo>
                      <a:pt x="131" y="66"/>
                      <a:pt x="131" y="66"/>
                      <a:pt x="132" y="66"/>
                    </a:cubicBezTo>
                    <a:cubicBezTo>
                      <a:pt x="132" y="66"/>
                      <a:pt x="133" y="66"/>
                      <a:pt x="133" y="66"/>
                    </a:cubicBezTo>
                    <a:cubicBezTo>
                      <a:pt x="134" y="66"/>
                      <a:pt x="135" y="65"/>
                      <a:pt x="135" y="65"/>
                    </a:cubicBezTo>
                    <a:cubicBezTo>
                      <a:pt x="135" y="65"/>
                      <a:pt x="135" y="65"/>
                      <a:pt x="135" y="65"/>
                    </a:cubicBezTo>
                    <a:cubicBezTo>
                      <a:pt x="136" y="65"/>
                      <a:pt x="136" y="65"/>
                      <a:pt x="136" y="65"/>
                    </a:cubicBezTo>
                    <a:cubicBezTo>
                      <a:pt x="137" y="65"/>
                      <a:pt x="138" y="65"/>
                      <a:pt x="138" y="65"/>
                    </a:cubicBezTo>
                    <a:cubicBezTo>
                      <a:pt x="138" y="65"/>
                      <a:pt x="138" y="65"/>
                      <a:pt x="138" y="65"/>
                    </a:cubicBezTo>
                    <a:cubicBezTo>
                      <a:pt x="141" y="65"/>
                      <a:pt x="142" y="64"/>
                      <a:pt x="143" y="63"/>
                    </a:cubicBezTo>
                    <a:cubicBezTo>
                      <a:pt x="143" y="63"/>
                      <a:pt x="143" y="63"/>
                      <a:pt x="143" y="63"/>
                    </a:cubicBezTo>
                    <a:cubicBezTo>
                      <a:pt x="143" y="63"/>
                      <a:pt x="143" y="63"/>
                      <a:pt x="143" y="63"/>
                    </a:cubicBezTo>
                    <a:cubicBezTo>
                      <a:pt x="143" y="62"/>
                      <a:pt x="143" y="62"/>
                      <a:pt x="143" y="61"/>
                    </a:cubicBezTo>
                    <a:cubicBezTo>
                      <a:pt x="144" y="61"/>
                      <a:pt x="144" y="60"/>
                      <a:pt x="145" y="60"/>
                    </a:cubicBezTo>
                    <a:cubicBezTo>
                      <a:pt x="145" y="60"/>
                      <a:pt x="145" y="59"/>
                      <a:pt x="146" y="59"/>
                    </a:cubicBezTo>
                    <a:cubicBezTo>
                      <a:pt x="146" y="59"/>
                      <a:pt x="146" y="59"/>
                      <a:pt x="146" y="59"/>
                    </a:cubicBezTo>
                    <a:cubicBezTo>
                      <a:pt x="146" y="59"/>
                      <a:pt x="146" y="59"/>
                      <a:pt x="146" y="59"/>
                    </a:cubicBezTo>
                    <a:cubicBezTo>
                      <a:pt x="147" y="59"/>
                      <a:pt x="149" y="58"/>
                      <a:pt x="149" y="58"/>
                    </a:cubicBezTo>
                    <a:cubicBezTo>
                      <a:pt x="149" y="57"/>
                      <a:pt x="149" y="57"/>
                      <a:pt x="149" y="57"/>
                    </a:cubicBezTo>
                    <a:cubicBezTo>
                      <a:pt x="149" y="56"/>
                      <a:pt x="152" y="56"/>
                      <a:pt x="152" y="56"/>
                    </a:cubicBezTo>
                    <a:cubicBezTo>
                      <a:pt x="154" y="56"/>
                      <a:pt x="153" y="54"/>
                      <a:pt x="153" y="54"/>
                    </a:cubicBezTo>
                    <a:cubicBezTo>
                      <a:pt x="155" y="54"/>
                      <a:pt x="156" y="54"/>
                      <a:pt x="157" y="53"/>
                    </a:cubicBezTo>
                    <a:cubicBezTo>
                      <a:pt x="157" y="53"/>
                      <a:pt x="157" y="53"/>
                      <a:pt x="157" y="53"/>
                    </a:cubicBezTo>
                    <a:cubicBezTo>
                      <a:pt x="157" y="53"/>
                      <a:pt x="157" y="53"/>
                      <a:pt x="157" y="53"/>
                    </a:cubicBezTo>
                    <a:cubicBezTo>
                      <a:pt x="157" y="53"/>
                      <a:pt x="158" y="51"/>
                      <a:pt x="158" y="51"/>
                    </a:cubicBezTo>
                    <a:cubicBezTo>
                      <a:pt x="159" y="51"/>
                      <a:pt x="160" y="50"/>
                      <a:pt x="160" y="50"/>
                    </a:cubicBezTo>
                    <a:cubicBezTo>
                      <a:pt x="162" y="49"/>
                      <a:pt x="161" y="47"/>
                      <a:pt x="161" y="46"/>
                    </a:cubicBezTo>
                    <a:cubicBezTo>
                      <a:pt x="162" y="45"/>
                      <a:pt x="164" y="44"/>
                      <a:pt x="164" y="43"/>
                    </a:cubicBezTo>
                    <a:cubicBezTo>
                      <a:pt x="165" y="42"/>
                      <a:pt x="164" y="41"/>
                      <a:pt x="164" y="41"/>
                    </a:cubicBezTo>
                    <a:cubicBezTo>
                      <a:pt x="165" y="40"/>
                      <a:pt x="163" y="40"/>
                      <a:pt x="164" y="39"/>
                    </a:cubicBezTo>
                    <a:cubicBezTo>
                      <a:pt x="165" y="39"/>
                      <a:pt x="165" y="39"/>
                      <a:pt x="165" y="39"/>
                    </a:cubicBezTo>
                    <a:cubicBezTo>
                      <a:pt x="165" y="38"/>
                      <a:pt x="165" y="37"/>
                      <a:pt x="163" y="37"/>
                    </a:cubicBezTo>
                    <a:cubicBezTo>
                      <a:pt x="163" y="37"/>
                      <a:pt x="163" y="37"/>
                      <a:pt x="163" y="37"/>
                    </a:cubicBezTo>
                    <a:cubicBezTo>
                      <a:pt x="162" y="37"/>
                      <a:pt x="162" y="37"/>
                      <a:pt x="162" y="37"/>
                    </a:cubicBezTo>
                    <a:cubicBezTo>
                      <a:pt x="162" y="37"/>
                      <a:pt x="161" y="37"/>
                      <a:pt x="161" y="36"/>
                    </a:cubicBezTo>
                    <a:cubicBezTo>
                      <a:pt x="162" y="36"/>
                      <a:pt x="162" y="36"/>
                      <a:pt x="162" y="36"/>
                    </a:cubicBezTo>
                    <a:cubicBezTo>
                      <a:pt x="162" y="35"/>
                      <a:pt x="164" y="35"/>
                      <a:pt x="163" y="34"/>
                    </a:cubicBezTo>
                    <a:cubicBezTo>
                      <a:pt x="163" y="33"/>
                      <a:pt x="162" y="33"/>
                      <a:pt x="162" y="33"/>
                    </a:cubicBezTo>
                    <a:cubicBezTo>
                      <a:pt x="162" y="33"/>
                      <a:pt x="161" y="33"/>
                      <a:pt x="161" y="33"/>
                    </a:cubicBezTo>
                    <a:cubicBezTo>
                      <a:pt x="161" y="33"/>
                      <a:pt x="161" y="33"/>
                      <a:pt x="161" y="33"/>
                    </a:cubicBezTo>
                    <a:cubicBezTo>
                      <a:pt x="161" y="33"/>
                      <a:pt x="160" y="33"/>
                      <a:pt x="160" y="33"/>
                    </a:cubicBezTo>
                    <a:cubicBezTo>
                      <a:pt x="160" y="33"/>
                      <a:pt x="160" y="33"/>
                      <a:pt x="160" y="33"/>
                    </a:cubicBezTo>
                    <a:cubicBezTo>
                      <a:pt x="160" y="32"/>
                      <a:pt x="160" y="32"/>
                      <a:pt x="160" y="32"/>
                    </a:cubicBezTo>
                    <a:cubicBezTo>
                      <a:pt x="160" y="32"/>
                      <a:pt x="160" y="30"/>
                      <a:pt x="159" y="30"/>
                    </a:cubicBezTo>
                    <a:cubicBezTo>
                      <a:pt x="159" y="30"/>
                      <a:pt x="158" y="30"/>
                      <a:pt x="158" y="30"/>
                    </a:cubicBezTo>
                    <a:cubicBezTo>
                      <a:pt x="157" y="30"/>
                      <a:pt x="157" y="31"/>
                      <a:pt x="158" y="31"/>
                    </a:cubicBezTo>
                    <a:cubicBezTo>
                      <a:pt x="157" y="31"/>
                      <a:pt x="156" y="30"/>
                      <a:pt x="156" y="30"/>
                    </a:cubicBezTo>
                    <a:cubicBezTo>
                      <a:pt x="156" y="29"/>
                      <a:pt x="156" y="29"/>
                      <a:pt x="156" y="29"/>
                    </a:cubicBezTo>
                    <a:cubicBezTo>
                      <a:pt x="156" y="29"/>
                      <a:pt x="154" y="28"/>
                      <a:pt x="152" y="28"/>
                    </a:cubicBezTo>
                    <a:cubicBezTo>
                      <a:pt x="152" y="28"/>
                      <a:pt x="152" y="28"/>
                      <a:pt x="151" y="28"/>
                    </a:cubicBezTo>
                    <a:cubicBezTo>
                      <a:pt x="151" y="28"/>
                      <a:pt x="151" y="28"/>
                      <a:pt x="150" y="28"/>
                    </a:cubicBezTo>
                    <a:cubicBezTo>
                      <a:pt x="150" y="28"/>
                      <a:pt x="150" y="28"/>
                      <a:pt x="150" y="28"/>
                    </a:cubicBezTo>
                    <a:cubicBezTo>
                      <a:pt x="150" y="28"/>
                      <a:pt x="150" y="28"/>
                      <a:pt x="149" y="28"/>
                    </a:cubicBezTo>
                    <a:cubicBezTo>
                      <a:pt x="149" y="27"/>
                      <a:pt x="148" y="27"/>
                      <a:pt x="148" y="27"/>
                    </a:cubicBezTo>
                    <a:cubicBezTo>
                      <a:pt x="148" y="27"/>
                      <a:pt x="148" y="27"/>
                      <a:pt x="148" y="27"/>
                    </a:cubicBezTo>
                    <a:cubicBezTo>
                      <a:pt x="148" y="27"/>
                      <a:pt x="148" y="27"/>
                      <a:pt x="148" y="27"/>
                    </a:cubicBezTo>
                    <a:cubicBezTo>
                      <a:pt x="147" y="26"/>
                      <a:pt x="147" y="26"/>
                      <a:pt x="147" y="25"/>
                    </a:cubicBezTo>
                    <a:cubicBezTo>
                      <a:pt x="147" y="25"/>
                      <a:pt x="147" y="24"/>
                      <a:pt x="147" y="24"/>
                    </a:cubicBezTo>
                    <a:cubicBezTo>
                      <a:pt x="147" y="24"/>
                      <a:pt x="146" y="23"/>
                      <a:pt x="146" y="23"/>
                    </a:cubicBezTo>
                    <a:cubicBezTo>
                      <a:pt x="145" y="23"/>
                      <a:pt x="145" y="23"/>
                      <a:pt x="145" y="23"/>
                    </a:cubicBezTo>
                    <a:cubicBezTo>
                      <a:pt x="144" y="22"/>
                      <a:pt x="144" y="22"/>
                      <a:pt x="143" y="22"/>
                    </a:cubicBezTo>
                    <a:cubicBezTo>
                      <a:pt x="143" y="22"/>
                      <a:pt x="143" y="22"/>
                      <a:pt x="143" y="22"/>
                    </a:cubicBezTo>
                    <a:cubicBezTo>
                      <a:pt x="143" y="22"/>
                      <a:pt x="143" y="22"/>
                      <a:pt x="143" y="22"/>
                    </a:cubicBezTo>
                    <a:cubicBezTo>
                      <a:pt x="142" y="21"/>
                      <a:pt x="141" y="21"/>
                      <a:pt x="140" y="21"/>
                    </a:cubicBezTo>
                    <a:cubicBezTo>
                      <a:pt x="140" y="20"/>
                      <a:pt x="140" y="20"/>
                      <a:pt x="140" y="19"/>
                    </a:cubicBezTo>
                    <a:cubicBezTo>
                      <a:pt x="141" y="18"/>
                      <a:pt x="140" y="18"/>
                      <a:pt x="138" y="17"/>
                    </a:cubicBezTo>
                    <a:cubicBezTo>
                      <a:pt x="138" y="17"/>
                      <a:pt x="138" y="17"/>
                      <a:pt x="138" y="17"/>
                    </a:cubicBezTo>
                    <a:cubicBezTo>
                      <a:pt x="137" y="16"/>
                      <a:pt x="138" y="15"/>
                      <a:pt x="138" y="14"/>
                    </a:cubicBezTo>
                    <a:cubicBezTo>
                      <a:pt x="138" y="14"/>
                      <a:pt x="138" y="14"/>
                      <a:pt x="137" y="13"/>
                    </a:cubicBezTo>
                    <a:cubicBezTo>
                      <a:pt x="136" y="13"/>
                      <a:pt x="136" y="12"/>
                      <a:pt x="137" y="11"/>
                    </a:cubicBezTo>
                    <a:cubicBezTo>
                      <a:pt x="137" y="11"/>
                      <a:pt x="137" y="11"/>
                      <a:pt x="137" y="11"/>
                    </a:cubicBezTo>
                    <a:cubicBezTo>
                      <a:pt x="137" y="11"/>
                      <a:pt x="137" y="11"/>
                      <a:pt x="137" y="11"/>
                    </a:cubicBezTo>
                    <a:cubicBezTo>
                      <a:pt x="137" y="10"/>
                      <a:pt x="138" y="10"/>
                      <a:pt x="137" y="9"/>
                    </a:cubicBezTo>
                    <a:cubicBezTo>
                      <a:pt x="137" y="9"/>
                      <a:pt x="136" y="8"/>
                      <a:pt x="136" y="8"/>
                    </a:cubicBezTo>
                    <a:cubicBezTo>
                      <a:pt x="135" y="8"/>
                      <a:pt x="135" y="7"/>
                      <a:pt x="134" y="7"/>
                    </a:cubicBezTo>
                    <a:cubicBezTo>
                      <a:pt x="133" y="7"/>
                      <a:pt x="132" y="8"/>
                      <a:pt x="133" y="8"/>
                    </a:cubicBezTo>
                    <a:cubicBezTo>
                      <a:pt x="133" y="9"/>
                      <a:pt x="133" y="9"/>
                      <a:pt x="133" y="10"/>
                    </a:cubicBezTo>
                    <a:cubicBezTo>
                      <a:pt x="134" y="11"/>
                      <a:pt x="134" y="11"/>
                      <a:pt x="134" y="11"/>
                    </a:cubicBezTo>
                    <a:cubicBezTo>
                      <a:pt x="133" y="10"/>
                      <a:pt x="132" y="10"/>
                      <a:pt x="132" y="9"/>
                    </a:cubicBezTo>
                    <a:cubicBezTo>
                      <a:pt x="132" y="9"/>
                      <a:pt x="132" y="8"/>
                      <a:pt x="132" y="8"/>
                    </a:cubicBezTo>
                    <a:cubicBezTo>
                      <a:pt x="132" y="7"/>
                      <a:pt x="131" y="6"/>
                      <a:pt x="130" y="6"/>
                    </a:cubicBezTo>
                    <a:cubicBezTo>
                      <a:pt x="130" y="6"/>
                      <a:pt x="130" y="6"/>
                      <a:pt x="130" y="6"/>
                    </a:cubicBezTo>
                    <a:cubicBezTo>
                      <a:pt x="129" y="5"/>
                      <a:pt x="129" y="4"/>
                      <a:pt x="128" y="3"/>
                    </a:cubicBezTo>
                    <a:cubicBezTo>
                      <a:pt x="126" y="3"/>
                      <a:pt x="128" y="1"/>
                      <a:pt x="125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Rectangle 65"/>
              <p:cNvSpPr>
                <a:spLocks noChangeArrowheads="1"/>
              </p:cNvSpPr>
              <p:nvPr/>
            </p:nvSpPr>
            <p:spPr bwMode="auto">
              <a:xfrm>
                <a:off x="4551363" y="4037013"/>
                <a:ext cx="6350" cy="1588"/>
              </a:xfrm>
              <a:prstGeom prst="rect">
                <a:avLst/>
              </a:prstGeom>
              <a:solidFill>
                <a:srgbClr val="DDDCD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66"/>
              <p:cNvSpPr>
                <a:spLocks/>
              </p:cNvSpPr>
              <p:nvPr/>
            </p:nvSpPr>
            <p:spPr bwMode="auto">
              <a:xfrm>
                <a:off x="4551363" y="4037013"/>
                <a:ext cx="6350" cy="1588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" y="0"/>
                  </a:cxn>
                </a:cxnLst>
                <a:rect l="0" t="0" r="r" b="b"/>
                <a:pathLst>
                  <a:path w="4">
                    <a:moveTo>
                      <a:pt x="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4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67"/>
              <p:cNvSpPr>
                <a:spLocks/>
              </p:cNvSpPr>
              <p:nvPr/>
            </p:nvSpPr>
            <p:spPr bwMode="auto">
              <a:xfrm>
                <a:off x="4703763" y="4100513"/>
                <a:ext cx="30163" cy="1905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5" y="2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5" h="3">
                    <a:moveTo>
                      <a:pt x="2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2"/>
                      <a:pt x="5" y="2"/>
                    </a:cubicBezTo>
                    <a:cubicBezTo>
                      <a:pt x="5" y="2"/>
                      <a:pt x="4" y="2"/>
                      <a:pt x="4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68"/>
              <p:cNvSpPr>
                <a:spLocks/>
              </p:cNvSpPr>
              <p:nvPr/>
            </p:nvSpPr>
            <p:spPr bwMode="auto">
              <a:xfrm>
                <a:off x="4621213" y="4106863"/>
                <a:ext cx="100013" cy="53975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0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0" y="4"/>
                  </a:cxn>
                  <a:cxn ang="0">
                    <a:pos x="1" y="5"/>
                  </a:cxn>
                  <a:cxn ang="0">
                    <a:pos x="2" y="5"/>
                  </a:cxn>
                  <a:cxn ang="0">
                    <a:pos x="2" y="7"/>
                  </a:cxn>
                  <a:cxn ang="0">
                    <a:pos x="3" y="8"/>
                  </a:cxn>
                  <a:cxn ang="0">
                    <a:pos x="5" y="9"/>
                  </a:cxn>
                  <a:cxn ang="0">
                    <a:pos x="8" y="9"/>
                  </a:cxn>
                  <a:cxn ang="0">
                    <a:pos x="9" y="9"/>
                  </a:cxn>
                  <a:cxn ang="0">
                    <a:pos x="9" y="9"/>
                  </a:cxn>
                  <a:cxn ang="0">
                    <a:pos x="12" y="8"/>
                  </a:cxn>
                  <a:cxn ang="0">
                    <a:pos x="14" y="6"/>
                  </a:cxn>
                  <a:cxn ang="0">
                    <a:pos x="16" y="6"/>
                  </a:cxn>
                  <a:cxn ang="0">
                    <a:pos x="15" y="5"/>
                  </a:cxn>
                  <a:cxn ang="0">
                    <a:pos x="17" y="4"/>
                  </a:cxn>
                  <a:cxn ang="0">
                    <a:pos x="17" y="3"/>
                  </a:cxn>
                  <a:cxn ang="0">
                    <a:pos x="17" y="3"/>
                  </a:cxn>
                  <a:cxn ang="0">
                    <a:pos x="17" y="2"/>
                  </a:cxn>
                  <a:cxn ang="0">
                    <a:pos x="16" y="2"/>
                  </a:cxn>
                  <a:cxn ang="0">
                    <a:pos x="16" y="2"/>
                  </a:cxn>
                  <a:cxn ang="0">
                    <a:pos x="15" y="2"/>
                  </a:cxn>
                  <a:cxn ang="0">
                    <a:pos x="11" y="2"/>
                  </a:cxn>
                  <a:cxn ang="0">
                    <a:pos x="8" y="2"/>
                  </a:cxn>
                  <a:cxn ang="0">
                    <a:pos x="6" y="2"/>
                  </a:cxn>
                  <a:cxn ang="0">
                    <a:pos x="6" y="1"/>
                  </a:cxn>
                  <a:cxn ang="0">
                    <a:pos x="3" y="0"/>
                  </a:cxn>
                </a:cxnLst>
                <a:rect l="0" t="0" r="r" b="b"/>
                <a:pathLst>
                  <a:path w="17" h="9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ubicBezTo>
                      <a:pt x="1" y="1"/>
                      <a:pt x="2" y="2"/>
                      <a:pt x="1" y="2"/>
                    </a:cubicBezTo>
                    <a:cubicBezTo>
                      <a:pt x="1" y="3"/>
                      <a:pt x="0" y="4"/>
                      <a:pt x="0" y="4"/>
                    </a:cubicBezTo>
                    <a:cubicBezTo>
                      <a:pt x="0" y="4"/>
                      <a:pt x="0" y="4"/>
                      <a:pt x="1" y="5"/>
                    </a:cubicBezTo>
                    <a:cubicBezTo>
                      <a:pt x="1" y="5"/>
                      <a:pt x="3" y="5"/>
                      <a:pt x="2" y="5"/>
                    </a:cubicBezTo>
                    <a:cubicBezTo>
                      <a:pt x="1" y="6"/>
                      <a:pt x="1" y="7"/>
                      <a:pt x="2" y="7"/>
                    </a:cubicBezTo>
                    <a:cubicBezTo>
                      <a:pt x="3" y="7"/>
                      <a:pt x="3" y="8"/>
                      <a:pt x="3" y="8"/>
                    </a:cubicBezTo>
                    <a:cubicBezTo>
                      <a:pt x="4" y="8"/>
                      <a:pt x="4" y="9"/>
                      <a:pt x="5" y="9"/>
                    </a:cubicBezTo>
                    <a:cubicBezTo>
                      <a:pt x="6" y="9"/>
                      <a:pt x="8" y="9"/>
                      <a:pt x="8" y="9"/>
                    </a:cubicBezTo>
                    <a:cubicBezTo>
                      <a:pt x="8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1" y="8"/>
                      <a:pt x="11" y="8"/>
                      <a:pt x="12" y="8"/>
                    </a:cubicBezTo>
                    <a:cubicBezTo>
                      <a:pt x="13" y="7"/>
                      <a:pt x="13" y="7"/>
                      <a:pt x="14" y="6"/>
                    </a:cubicBezTo>
                    <a:cubicBezTo>
                      <a:pt x="15" y="6"/>
                      <a:pt x="15" y="6"/>
                      <a:pt x="16" y="6"/>
                    </a:cubicBezTo>
                    <a:cubicBezTo>
                      <a:pt x="16" y="5"/>
                      <a:pt x="16" y="5"/>
                      <a:pt x="15" y="5"/>
                    </a:cubicBezTo>
                    <a:cubicBezTo>
                      <a:pt x="14" y="4"/>
                      <a:pt x="16" y="4"/>
                      <a:pt x="17" y="4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6" y="3"/>
                      <a:pt x="16" y="3"/>
                      <a:pt x="17" y="3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5" y="2"/>
                      <a:pt x="15" y="2"/>
                    </a:cubicBezTo>
                    <a:cubicBezTo>
                      <a:pt x="14" y="2"/>
                      <a:pt x="13" y="2"/>
                      <a:pt x="11" y="2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8" y="2"/>
                      <a:pt x="7" y="2"/>
                      <a:pt x="6" y="2"/>
                    </a:cubicBezTo>
                    <a:cubicBezTo>
                      <a:pt x="4" y="1"/>
                      <a:pt x="7" y="2"/>
                      <a:pt x="6" y="1"/>
                    </a:cubicBezTo>
                    <a:cubicBezTo>
                      <a:pt x="5" y="0"/>
                      <a:pt x="4" y="0"/>
                      <a:pt x="3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69"/>
              <p:cNvSpPr>
                <a:spLocks/>
              </p:cNvSpPr>
              <p:nvPr/>
            </p:nvSpPr>
            <p:spPr bwMode="auto">
              <a:xfrm>
                <a:off x="4827588" y="4154488"/>
                <a:ext cx="28575" cy="1111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3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3" y="1"/>
                  </a:cxn>
                  <a:cxn ang="0">
                    <a:pos x="4" y="1"/>
                  </a:cxn>
                  <a:cxn ang="0">
                    <a:pos x="5" y="1"/>
                  </a:cxn>
                  <a:cxn ang="0">
                    <a:pos x="3" y="0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4" y="0"/>
                      <a:pt x="3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70"/>
              <p:cNvSpPr>
                <a:spLocks/>
              </p:cNvSpPr>
              <p:nvPr/>
            </p:nvSpPr>
            <p:spPr bwMode="auto">
              <a:xfrm>
                <a:off x="4792663" y="4054475"/>
                <a:ext cx="176213" cy="100013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20" y="2"/>
                  </a:cxn>
                  <a:cxn ang="0">
                    <a:pos x="19" y="4"/>
                  </a:cxn>
                  <a:cxn ang="0">
                    <a:pos x="18" y="5"/>
                  </a:cxn>
                  <a:cxn ang="0">
                    <a:pos x="15" y="6"/>
                  </a:cxn>
                  <a:cxn ang="0">
                    <a:pos x="12" y="8"/>
                  </a:cxn>
                  <a:cxn ang="0">
                    <a:pos x="11" y="8"/>
                  </a:cxn>
                  <a:cxn ang="0">
                    <a:pos x="8" y="9"/>
                  </a:cxn>
                  <a:cxn ang="0">
                    <a:pos x="4" y="11"/>
                  </a:cxn>
                  <a:cxn ang="0">
                    <a:pos x="3" y="12"/>
                  </a:cxn>
                  <a:cxn ang="0">
                    <a:pos x="1" y="13"/>
                  </a:cxn>
                  <a:cxn ang="0">
                    <a:pos x="1" y="15"/>
                  </a:cxn>
                  <a:cxn ang="0">
                    <a:pos x="1" y="15"/>
                  </a:cxn>
                  <a:cxn ang="0">
                    <a:pos x="1" y="15"/>
                  </a:cxn>
                  <a:cxn ang="0">
                    <a:pos x="2" y="16"/>
                  </a:cxn>
                  <a:cxn ang="0">
                    <a:pos x="3" y="16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6" y="17"/>
                  </a:cxn>
                  <a:cxn ang="0">
                    <a:pos x="6" y="17"/>
                  </a:cxn>
                  <a:cxn ang="0">
                    <a:pos x="6" y="17"/>
                  </a:cxn>
                  <a:cxn ang="0">
                    <a:pos x="7" y="17"/>
                  </a:cxn>
                  <a:cxn ang="0">
                    <a:pos x="7" y="17"/>
                  </a:cxn>
                  <a:cxn ang="0">
                    <a:pos x="8" y="17"/>
                  </a:cxn>
                  <a:cxn ang="0">
                    <a:pos x="8" y="17"/>
                  </a:cxn>
                  <a:cxn ang="0">
                    <a:pos x="11" y="16"/>
                  </a:cxn>
                  <a:cxn ang="0">
                    <a:pos x="13" y="16"/>
                  </a:cxn>
                  <a:cxn ang="0">
                    <a:pos x="14" y="16"/>
                  </a:cxn>
                  <a:cxn ang="0">
                    <a:pos x="14" y="16"/>
                  </a:cxn>
                  <a:cxn ang="0">
                    <a:pos x="16" y="15"/>
                  </a:cxn>
                  <a:cxn ang="0">
                    <a:pos x="17" y="13"/>
                  </a:cxn>
                  <a:cxn ang="0">
                    <a:pos x="17" y="13"/>
                  </a:cxn>
                  <a:cxn ang="0">
                    <a:pos x="21" y="11"/>
                  </a:cxn>
                  <a:cxn ang="0">
                    <a:pos x="23" y="10"/>
                  </a:cxn>
                  <a:cxn ang="0">
                    <a:pos x="23" y="10"/>
                  </a:cxn>
                  <a:cxn ang="0">
                    <a:pos x="23" y="10"/>
                  </a:cxn>
                  <a:cxn ang="0">
                    <a:pos x="23" y="10"/>
                  </a:cxn>
                  <a:cxn ang="0">
                    <a:pos x="25" y="10"/>
                  </a:cxn>
                  <a:cxn ang="0">
                    <a:pos x="26" y="10"/>
                  </a:cxn>
                  <a:cxn ang="0">
                    <a:pos x="26" y="9"/>
                  </a:cxn>
                  <a:cxn ang="0">
                    <a:pos x="25" y="8"/>
                  </a:cxn>
                  <a:cxn ang="0">
                    <a:pos x="26" y="7"/>
                  </a:cxn>
                  <a:cxn ang="0">
                    <a:pos x="27" y="7"/>
                  </a:cxn>
                  <a:cxn ang="0">
                    <a:pos x="28" y="6"/>
                  </a:cxn>
                  <a:cxn ang="0">
                    <a:pos x="28" y="5"/>
                  </a:cxn>
                  <a:cxn ang="0">
                    <a:pos x="29" y="4"/>
                  </a:cxn>
                  <a:cxn ang="0">
                    <a:pos x="29" y="2"/>
                  </a:cxn>
                  <a:cxn ang="0">
                    <a:pos x="27" y="2"/>
                  </a:cxn>
                  <a:cxn ang="0">
                    <a:pos x="25" y="3"/>
                  </a:cxn>
                  <a:cxn ang="0">
                    <a:pos x="25" y="3"/>
                  </a:cxn>
                  <a:cxn ang="0">
                    <a:pos x="25" y="2"/>
                  </a:cxn>
                  <a:cxn ang="0">
                    <a:pos x="25" y="1"/>
                  </a:cxn>
                  <a:cxn ang="0">
                    <a:pos x="25" y="1"/>
                  </a:cxn>
                  <a:cxn ang="0">
                    <a:pos x="23" y="0"/>
                  </a:cxn>
                  <a:cxn ang="0">
                    <a:pos x="23" y="0"/>
                  </a:cxn>
                </a:cxnLst>
                <a:rect l="0" t="0" r="r" b="b"/>
                <a:pathLst>
                  <a:path w="30" h="17">
                    <a:moveTo>
                      <a:pt x="23" y="0"/>
                    </a:moveTo>
                    <a:cubicBezTo>
                      <a:pt x="22" y="0"/>
                      <a:pt x="20" y="1"/>
                      <a:pt x="20" y="2"/>
                    </a:cubicBezTo>
                    <a:cubicBezTo>
                      <a:pt x="19" y="2"/>
                      <a:pt x="19" y="4"/>
                      <a:pt x="19" y="4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6" y="5"/>
                      <a:pt x="15" y="5"/>
                      <a:pt x="15" y="6"/>
                    </a:cubicBezTo>
                    <a:cubicBezTo>
                      <a:pt x="15" y="7"/>
                      <a:pt x="13" y="7"/>
                      <a:pt x="12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9"/>
                      <a:pt x="9" y="9"/>
                      <a:pt x="8" y="9"/>
                    </a:cubicBezTo>
                    <a:cubicBezTo>
                      <a:pt x="6" y="10"/>
                      <a:pt x="6" y="10"/>
                      <a:pt x="4" y="11"/>
                    </a:cubicBezTo>
                    <a:cubicBezTo>
                      <a:pt x="3" y="11"/>
                      <a:pt x="3" y="12"/>
                      <a:pt x="3" y="12"/>
                    </a:cubicBezTo>
                    <a:cubicBezTo>
                      <a:pt x="2" y="12"/>
                      <a:pt x="1" y="13"/>
                      <a:pt x="1" y="13"/>
                    </a:cubicBezTo>
                    <a:cubicBezTo>
                      <a:pt x="0" y="14"/>
                      <a:pt x="1" y="14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3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5" y="16"/>
                      <a:pt x="5" y="16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9" y="17"/>
                      <a:pt x="10" y="16"/>
                      <a:pt x="11" y="16"/>
                    </a:cubicBezTo>
                    <a:cubicBezTo>
                      <a:pt x="12" y="16"/>
                      <a:pt x="12" y="16"/>
                      <a:pt x="13" y="16"/>
                    </a:cubicBezTo>
                    <a:cubicBezTo>
                      <a:pt x="13" y="16"/>
                      <a:pt x="13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5" y="16"/>
                      <a:pt x="16" y="16"/>
                      <a:pt x="16" y="15"/>
                    </a:cubicBezTo>
                    <a:cubicBezTo>
                      <a:pt x="17" y="14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8" y="12"/>
                      <a:pt x="20" y="12"/>
                      <a:pt x="21" y="11"/>
                    </a:cubicBezTo>
                    <a:cubicBezTo>
                      <a:pt x="22" y="11"/>
                      <a:pt x="22" y="11"/>
                      <a:pt x="23" y="1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4" y="10"/>
                      <a:pt x="24" y="10"/>
                      <a:pt x="25" y="10"/>
                    </a:cubicBezTo>
                    <a:cubicBezTo>
                      <a:pt x="25" y="10"/>
                      <a:pt x="25" y="10"/>
                      <a:pt x="26" y="10"/>
                    </a:cubicBezTo>
                    <a:cubicBezTo>
                      <a:pt x="27" y="10"/>
                      <a:pt x="26" y="9"/>
                      <a:pt x="26" y="9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4" y="8"/>
                      <a:pt x="25" y="8"/>
                      <a:pt x="26" y="7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7" y="7"/>
                      <a:pt x="28" y="6"/>
                      <a:pt x="28" y="6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5"/>
                      <a:pt x="29" y="4"/>
                      <a:pt x="29" y="4"/>
                    </a:cubicBezTo>
                    <a:cubicBezTo>
                      <a:pt x="29" y="4"/>
                      <a:pt x="30" y="3"/>
                      <a:pt x="29" y="2"/>
                    </a:cubicBezTo>
                    <a:cubicBezTo>
                      <a:pt x="29" y="2"/>
                      <a:pt x="28" y="2"/>
                      <a:pt x="27" y="2"/>
                    </a:cubicBezTo>
                    <a:cubicBezTo>
                      <a:pt x="26" y="2"/>
                      <a:pt x="25" y="2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4" y="3"/>
                      <a:pt x="25" y="2"/>
                      <a:pt x="25" y="2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6" y="0"/>
                      <a:pt x="25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71"/>
              <p:cNvSpPr>
                <a:spLocks/>
              </p:cNvSpPr>
              <p:nvPr/>
            </p:nvSpPr>
            <p:spPr bwMode="auto">
              <a:xfrm>
                <a:off x="4921250" y="4006850"/>
                <a:ext cx="106363" cy="65088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0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4" y="2"/>
                  </a:cxn>
                  <a:cxn ang="0">
                    <a:pos x="4" y="3"/>
                  </a:cxn>
                  <a:cxn ang="0">
                    <a:pos x="5" y="3"/>
                  </a:cxn>
                  <a:cxn ang="0">
                    <a:pos x="5" y="6"/>
                  </a:cxn>
                  <a:cxn ang="0">
                    <a:pos x="4" y="7"/>
                  </a:cxn>
                  <a:cxn ang="0">
                    <a:pos x="5" y="8"/>
                  </a:cxn>
                  <a:cxn ang="0">
                    <a:pos x="6" y="9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7" y="8"/>
                  </a:cxn>
                  <a:cxn ang="0">
                    <a:pos x="7" y="8"/>
                  </a:cxn>
                  <a:cxn ang="0">
                    <a:pos x="7" y="7"/>
                  </a:cxn>
                  <a:cxn ang="0">
                    <a:pos x="8" y="8"/>
                  </a:cxn>
                  <a:cxn ang="0">
                    <a:pos x="8" y="9"/>
                  </a:cxn>
                  <a:cxn ang="0">
                    <a:pos x="11" y="11"/>
                  </a:cxn>
                  <a:cxn ang="0">
                    <a:pos x="11" y="11"/>
                  </a:cxn>
                  <a:cxn ang="0">
                    <a:pos x="12" y="10"/>
                  </a:cxn>
                  <a:cxn ang="0">
                    <a:pos x="13" y="9"/>
                  </a:cxn>
                  <a:cxn ang="0">
                    <a:pos x="13" y="9"/>
                  </a:cxn>
                  <a:cxn ang="0">
                    <a:pos x="13" y="8"/>
                  </a:cxn>
                  <a:cxn ang="0">
                    <a:pos x="13" y="8"/>
                  </a:cxn>
                  <a:cxn ang="0">
                    <a:pos x="15" y="7"/>
                  </a:cxn>
                  <a:cxn ang="0">
                    <a:pos x="17" y="5"/>
                  </a:cxn>
                  <a:cxn ang="0">
                    <a:pos x="16" y="5"/>
                  </a:cxn>
                  <a:cxn ang="0">
                    <a:pos x="14" y="5"/>
                  </a:cxn>
                  <a:cxn ang="0">
                    <a:pos x="13" y="5"/>
                  </a:cxn>
                  <a:cxn ang="0">
                    <a:pos x="12" y="4"/>
                  </a:cxn>
                  <a:cxn ang="0">
                    <a:pos x="11" y="3"/>
                  </a:cxn>
                  <a:cxn ang="0">
                    <a:pos x="9" y="2"/>
                  </a:cxn>
                  <a:cxn ang="0">
                    <a:pos x="9" y="2"/>
                  </a:cxn>
                  <a:cxn ang="0">
                    <a:pos x="8" y="2"/>
                  </a:cxn>
                  <a:cxn ang="0">
                    <a:pos x="5" y="0"/>
                  </a:cxn>
                  <a:cxn ang="0">
                    <a:pos x="2" y="0"/>
                  </a:cxn>
                </a:cxnLst>
                <a:rect l="0" t="0" r="r" b="b"/>
                <a:pathLst>
                  <a:path w="18" h="11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0" y="1"/>
                      <a:pt x="1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7" y="4"/>
                      <a:pt x="7" y="6"/>
                      <a:pt x="5" y="6"/>
                    </a:cubicBezTo>
                    <a:cubicBezTo>
                      <a:pt x="4" y="6"/>
                      <a:pt x="4" y="7"/>
                      <a:pt x="4" y="7"/>
                    </a:cubicBezTo>
                    <a:cubicBezTo>
                      <a:pt x="4" y="7"/>
                      <a:pt x="5" y="8"/>
                      <a:pt x="5" y="8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7"/>
                      <a:pt x="7" y="7"/>
                    </a:cubicBezTo>
                    <a:cubicBezTo>
                      <a:pt x="8" y="7"/>
                      <a:pt x="8" y="8"/>
                      <a:pt x="8" y="8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10"/>
                      <a:pt x="9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3" y="10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3" y="9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7"/>
                      <a:pt x="14" y="8"/>
                      <a:pt x="15" y="7"/>
                    </a:cubicBezTo>
                    <a:cubicBezTo>
                      <a:pt x="16" y="7"/>
                      <a:pt x="18" y="6"/>
                      <a:pt x="17" y="5"/>
                    </a:cubicBezTo>
                    <a:cubicBezTo>
                      <a:pt x="17" y="5"/>
                      <a:pt x="16" y="5"/>
                      <a:pt x="16" y="5"/>
                    </a:cubicBezTo>
                    <a:cubicBezTo>
                      <a:pt x="15" y="5"/>
                      <a:pt x="14" y="5"/>
                      <a:pt x="14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1" y="5"/>
                      <a:pt x="12" y="4"/>
                      <a:pt x="12" y="4"/>
                    </a:cubicBezTo>
                    <a:cubicBezTo>
                      <a:pt x="12" y="4"/>
                      <a:pt x="11" y="3"/>
                      <a:pt x="11" y="3"/>
                    </a:cubicBezTo>
                    <a:cubicBezTo>
                      <a:pt x="11" y="3"/>
                      <a:pt x="10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2"/>
                      <a:pt x="6" y="1"/>
                      <a:pt x="5" y="0"/>
                    </a:cubicBezTo>
                    <a:cubicBezTo>
                      <a:pt x="4" y="0"/>
                      <a:pt x="3" y="0"/>
                      <a:pt x="2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72"/>
              <p:cNvSpPr>
                <a:spLocks/>
              </p:cNvSpPr>
              <p:nvPr/>
            </p:nvSpPr>
            <p:spPr bwMode="auto">
              <a:xfrm>
                <a:off x="1700213" y="3835400"/>
                <a:ext cx="30163" cy="1270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4" y="1"/>
                  </a:cxn>
                  <a:cxn ang="0">
                    <a:pos x="4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5" h="2">
                    <a:moveTo>
                      <a:pt x="2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3" y="2"/>
                      <a:pt x="4" y="1"/>
                    </a:cubicBezTo>
                    <a:cubicBezTo>
                      <a:pt x="4" y="1"/>
                      <a:pt x="5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73"/>
              <p:cNvSpPr>
                <a:spLocks/>
              </p:cNvSpPr>
              <p:nvPr/>
            </p:nvSpPr>
            <p:spPr bwMode="auto">
              <a:xfrm>
                <a:off x="2681288" y="3770313"/>
                <a:ext cx="217488" cy="195263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29" y="4"/>
                  </a:cxn>
                  <a:cxn ang="0">
                    <a:pos x="26" y="5"/>
                  </a:cxn>
                  <a:cxn ang="0">
                    <a:pos x="25" y="5"/>
                  </a:cxn>
                  <a:cxn ang="0">
                    <a:pos x="22" y="6"/>
                  </a:cxn>
                  <a:cxn ang="0">
                    <a:pos x="16" y="9"/>
                  </a:cxn>
                  <a:cxn ang="0">
                    <a:pos x="16" y="10"/>
                  </a:cxn>
                  <a:cxn ang="0">
                    <a:pos x="14" y="11"/>
                  </a:cxn>
                  <a:cxn ang="0">
                    <a:pos x="10" y="9"/>
                  </a:cxn>
                  <a:cxn ang="0">
                    <a:pos x="5" y="11"/>
                  </a:cxn>
                  <a:cxn ang="0">
                    <a:pos x="5" y="13"/>
                  </a:cxn>
                  <a:cxn ang="0">
                    <a:pos x="4" y="13"/>
                  </a:cxn>
                  <a:cxn ang="0">
                    <a:pos x="4" y="14"/>
                  </a:cxn>
                  <a:cxn ang="0">
                    <a:pos x="2" y="15"/>
                  </a:cxn>
                  <a:cxn ang="0">
                    <a:pos x="2" y="17"/>
                  </a:cxn>
                  <a:cxn ang="0">
                    <a:pos x="4" y="20"/>
                  </a:cxn>
                  <a:cxn ang="0">
                    <a:pos x="4" y="22"/>
                  </a:cxn>
                  <a:cxn ang="0">
                    <a:pos x="3" y="23"/>
                  </a:cxn>
                  <a:cxn ang="0">
                    <a:pos x="1" y="27"/>
                  </a:cxn>
                  <a:cxn ang="0">
                    <a:pos x="2" y="28"/>
                  </a:cxn>
                  <a:cxn ang="0">
                    <a:pos x="5" y="31"/>
                  </a:cxn>
                  <a:cxn ang="0">
                    <a:pos x="13" y="33"/>
                  </a:cxn>
                  <a:cxn ang="0">
                    <a:pos x="17" y="31"/>
                  </a:cxn>
                  <a:cxn ang="0">
                    <a:pos x="22" y="29"/>
                  </a:cxn>
                  <a:cxn ang="0">
                    <a:pos x="23" y="28"/>
                  </a:cxn>
                  <a:cxn ang="0">
                    <a:pos x="23" y="24"/>
                  </a:cxn>
                  <a:cxn ang="0">
                    <a:pos x="25" y="22"/>
                  </a:cxn>
                  <a:cxn ang="0">
                    <a:pos x="25" y="22"/>
                  </a:cxn>
                  <a:cxn ang="0">
                    <a:pos x="26" y="22"/>
                  </a:cxn>
                  <a:cxn ang="0">
                    <a:pos x="27" y="20"/>
                  </a:cxn>
                  <a:cxn ang="0">
                    <a:pos x="29" y="19"/>
                  </a:cxn>
                  <a:cxn ang="0">
                    <a:pos x="29" y="18"/>
                  </a:cxn>
                  <a:cxn ang="0">
                    <a:pos x="33" y="13"/>
                  </a:cxn>
                  <a:cxn ang="0">
                    <a:pos x="31" y="10"/>
                  </a:cxn>
                  <a:cxn ang="0">
                    <a:pos x="34" y="11"/>
                  </a:cxn>
                  <a:cxn ang="0">
                    <a:pos x="37" y="9"/>
                  </a:cxn>
                  <a:cxn ang="0">
                    <a:pos x="35" y="6"/>
                  </a:cxn>
                  <a:cxn ang="0">
                    <a:pos x="35" y="5"/>
                  </a:cxn>
                  <a:cxn ang="0">
                    <a:pos x="36" y="3"/>
                  </a:cxn>
                </a:cxnLst>
                <a:rect l="0" t="0" r="r" b="b"/>
                <a:pathLst>
                  <a:path w="37" h="33">
                    <a:moveTo>
                      <a:pt x="32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31" y="0"/>
                      <a:pt x="31" y="1"/>
                      <a:pt x="30" y="1"/>
                    </a:cubicBezTo>
                    <a:cubicBezTo>
                      <a:pt x="30" y="3"/>
                      <a:pt x="28" y="3"/>
                      <a:pt x="29" y="4"/>
                    </a:cubicBezTo>
                    <a:cubicBezTo>
                      <a:pt x="29" y="5"/>
                      <a:pt x="28" y="5"/>
                      <a:pt x="27" y="5"/>
                    </a:cubicBezTo>
                    <a:cubicBezTo>
                      <a:pt x="27" y="5"/>
                      <a:pt x="27" y="5"/>
                      <a:pt x="26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3" y="6"/>
                      <a:pt x="24" y="6"/>
                      <a:pt x="22" y="6"/>
                    </a:cubicBezTo>
                    <a:cubicBezTo>
                      <a:pt x="20" y="7"/>
                      <a:pt x="20" y="7"/>
                      <a:pt x="20" y="8"/>
                    </a:cubicBezTo>
                    <a:cubicBezTo>
                      <a:pt x="21" y="9"/>
                      <a:pt x="18" y="9"/>
                      <a:pt x="16" y="9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5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0"/>
                      <a:pt x="12" y="10"/>
                      <a:pt x="11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10"/>
                      <a:pt x="9" y="10"/>
                      <a:pt x="8" y="11"/>
                    </a:cubicBezTo>
                    <a:cubicBezTo>
                      <a:pt x="7" y="11"/>
                      <a:pt x="6" y="11"/>
                      <a:pt x="5" y="11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2"/>
                      <a:pt x="8" y="13"/>
                      <a:pt x="5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4"/>
                      <a:pt x="5" y="14"/>
                      <a:pt x="5" y="15"/>
                    </a:cubicBezTo>
                    <a:cubicBezTo>
                      <a:pt x="5" y="15"/>
                      <a:pt x="3" y="15"/>
                      <a:pt x="2" y="15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7"/>
                      <a:pt x="2" y="17"/>
                    </a:cubicBezTo>
                    <a:cubicBezTo>
                      <a:pt x="3" y="18"/>
                      <a:pt x="3" y="18"/>
                      <a:pt x="3" y="19"/>
                    </a:cubicBezTo>
                    <a:cubicBezTo>
                      <a:pt x="3" y="19"/>
                      <a:pt x="4" y="20"/>
                      <a:pt x="4" y="20"/>
                    </a:cubicBezTo>
                    <a:cubicBezTo>
                      <a:pt x="6" y="20"/>
                      <a:pt x="4" y="21"/>
                      <a:pt x="3" y="21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5" y="23"/>
                      <a:pt x="3" y="23"/>
                      <a:pt x="3" y="23"/>
                    </a:cubicBezTo>
                    <a:cubicBezTo>
                      <a:pt x="2" y="24"/>
                      <a:pt x="2" y="24"/>
                      <a:pt x="3" y="25"/>
                    </a:cubicBezTo>
                    <a:cubicBezTo>
                      <a:pt x="2" y="26"/>
                      <a:pt x="0" y="26"/>
                      <a:pt x="1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4" y="28"/>
                      <a:pt x="3" y="29"/>
                      <a:pt x="3" y="30"/>
                    </a:cubicBezTo>
                    <a:cubicBezTo>
                      <a:pt x="3" y="30"/>
                      <a:pt x="4" y="30"/>
                      <a:pt x="5" y="31"/>
                    </a:cubicBezTo>
                    <a:cubicBezTo>
                      <a:pt x="6" y="31"/>
                      <a:pt x="8" y="31"/>
                      <a:pt x="9" y="32"/>
                    </a:cubicBezTo>
                    <a:cubicBezTo>
                      <a:pt x="10" y="32"/>
                      <a:pt x="11" y="33"/>
                      <a:pt x="13" y="33"/>
                    </a:cubicBezTo>
                    <a:cubicBezTo>
                      <a:pt x="14" y="33"/>
                      <a:pt x="15" y="33"/>
                      <a:pt x="16" y="32"/>
                    </a:cubicBezTo>
                    <a:cubicBezTo>
                      <a:pt x="17" y="32"/>
                      <a:pt x="16" y="31"/>
                      <a:pt x="17" y="31"/>
                    </a:cubicBezTo>
                    <a:cubicBezTo>
                      <a:pt x="18" y="30"/>
                      <a:pt x="18" y="30"/>
                      <a:pt x="20" y="29"/>
                    </a:cubicBezTo>
                    <a:cubicBezTo>
                      <a:pt x="20" y="29"/>
                      <a:pt x="21" y="29"/>
                      <a:pt x="22" y="29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4" y="28"/>
                      <a:pt x="24" y="27"/>
                      <a:pt x="24" y="27"/>
                    </a:cubicBezTo>
                    <a:cubicBezTo>
                      <a:pt x="23" y="26"/>
                      <a:pt x="21" y="25"/>
                      <a:pt x="23" y="24"/>
                    </a:cubicBezTo>
                    <a:cubicBezTo>
                      <a:pt x="24" y="24"/>
                      <a:pt x="25" y="24"/>
                      <a:pt x="26" y="24"/>
                    </a:cubicBezTo>
                    <a:cubicBezTo>
                      <a:pt x="26" y="23"/>
                      <a:pt x="25" y="22"/>
                      <a:pt x="25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25" y="22"/>
                      <a:pt x="25" y="22"/>
                      <a:pt x="26" y="22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7" y="21"/>
                      <a:pt x="27" y="21"/>
                      <a:pt x="27" y="20"/>
                    </a:cubicBezTo>
                    <a:cubicBezTo>
                      <a:pt x="26" y="19"/>
                      <a:pt x="27" y="19"/>
                      <a:pt x="29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30" y="18"/>
                      <a:pt x="30" y="18"/>
                      <a:pt x="29" y="18"/>
                    </a:cubicBezTo>
                    <a:cubicBezTo>
                      <a:pt x="28" y="17"/>
                      <a:pt x="30" y="16"/>
                      <a:pt x="31" y="16"/>
                    </a:cubicBezTo>
                    <a:cubicBezTo>
                      <a:pt x="34" y="15"/>
                      <a:pt x="31" y="14"/>
                      <a:pt x="33" y="13"/>
                    </a:cubicBezTo>
                    <a:cubicBezTo>
                      <a:pt x="35" y="12"/>
                      <a:pt x="31" y="11"/>
                      <a:pt x="31" y="11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2" y="10"/>
                      <a:pt x="33" y="10"/>
                      <a:pt x="34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7" y="11"/>
                      <a:pt x="37" y="10"/>
                      <a:pt x="37" y="9"/>
                    </a:cubicBezTo>
                    <a:cubicBezTo>
                      <a:pt x="37" y="8"/>
                      <a:pt x="36" y="8"/>
                      <a:pt x="35" y="8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4" y="5"/>
                      <a:pt x="34" y="5"/>
                      <a:pt x="35" y="4"/>
                    </a:cubicBezTo>
                    <a:cubicBezTo>
                      <a:pt x="36" y="4"/>
                      <a:pt x="36" y="3"/>
                      <a:pt x="36" y="3"/>
                    </a:cubicBezTo>
                    <a:cubicBezTo>
                      <a:pt x="36" y="2"/>
                      <a:pt x="34" y="1"/>
                      <a:pt x="32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74"/>
              <p:cNvSpPr>
                <a:spLocks/>
              </p:cNvSpPr>
              <p:nvPr/>
            </p:nvSpPr>
            <p:spPr bwMode="auto">
              <a:xfrm>
                <a:off x="4081463" y="3494088"/>
                <a:ext cx="211138" cy="152400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23" y="2"/>
                  </a:cxn>
                  <a:cxn ang="0">
                    <a:pos x="24" y="4"/>
                  </a:cxn>
                  <a:cxn ang="0">
                    <a:pos x="21" y="3"/>
                  </a:cxn>
                  <a:cxn ang="0">
                    <a:pos x="18" y="6"/>
                  </a:cxn>
                  <a:cxn ang="0">
                    <a:pos x="15" y="9"/>
                  </a:cxn>
                  <a:cxn ang="0">
                    <a:pos x="15" y="9"/>
                  </a:cxn>
                  <a:cxn ang="0">
                    <a:pos x="12" y="10"/>
                  </a:cxn>
                  <a:cxn ang="0">
                    <a:pos x="10" y="10"/>
                  </a:cxn>
                  <a:cxn ang="0">
                    <a:pos x="9" y="12"/>
                  </a:cxn>
                  <a:cxn ang="0">
                    <a:pos x="7" y="13"/>
                  </a:cxn>
                  <a:cxn ang="0">
                    <a:pos x="10" y="14"/>
                  </a:cxn>
                  <a:cxn ang="0">
                    <a:pos x="8" y="14"/>
                  </a:cxn>
                  <a:cxn ang="0">
                    <a:pos x="5" y="12"/>
                  </a:cxn>
                  <a:cxn ang="0">
                    <a:pos x="3" y="13"/>
                  </a:cxn>
                  <a:cxn ang="0">
                    <a:pos x="1" y="14"/>
                  </a:cxn>
                  <a:cxn ang="0">
                    <a:pos x="1" y="16"/>
                  </a:cxn>
                  <a:cxn ang="0">
                    <a:pos x="1" y="18"/>
                  </a:cxn>
                  <a:cxn ang="0">
                    <a:pos x="3" y="20"/>
                  </a:cxn>
                  <a:cxn ang="0">
                    <a:pos x="4" y="22"/>
                  </a:cxn>
                  <a:cxn ang="0">
                    <a:pos x="7" y="23"/>
                  </a:cxn>
                  <a:cxn ang="0">
                    <a:pos x="8" y="24"/>
                  </a:cxn>
                  <a:cxn ang="0">
                    <a:pos x="8" y="24"/>
                  </a:cxn>
                  <a:cxn ang="0">
                    <a:pos x="11" y="25"/>
                  </a:cxn>
                  <a:cxn ang="0">
                    <a:pos x="13" y="26"/>
                  </a:cxn>
                  <a:cxn ang="0">
                    <a:pos x="14" y="26"/>
                  </a:cxn>
                  <a:cxn ang="0">
                    <a:pos x="16" y="25"/>
                  </a:cxn>
                  <a:cxn ang="0">
                    <a:pos x="19" y="25"/>
                  </a:cxn>
                  <a:cxn ang="0">
                    <a:pos x="21" y="25"/>
                  </a:cxn>
                  <a:cxn ang="0">
                    <a:pos x="23" y="25"/>
                  </a:cxn>
                  <a:cxn ang="0">
                    <a:pos x="26" y="25"/>
                  </a:cxn>
                  <a:cxn ang="0">
                    <a:pos x="28" y="22"/>
                  </a:cxn>
                  <a:cxn ang="0">
                    <a:pos x="27" y="21"/>
                  </a:cxn>
                  <a:cxn ang="0">
                    <a:pos x="26" y="20"/>
                  </a:cxn>
                  <a:cxn ang="0">
                    <a:pos x="26" y="21"/>
                  </a:cxn>
                  <a:cxn ang="0">
                    <a:pos x="30" y="19"/>
                  </a:cxn>
                  <a:cxn ang="0">
                    <a:pos x="30" y="16"/>
                  </a:cxn>
                  <a:cxn ang="0">
                    <a:pos x="35" y="14"/>
                  </a:cxn>
                  <a:cxn ang="0">
                    <a:pos x="31" y="12"/>
                  </a:cxn>
                  <a:cxn ang="0">
                    <a:pos x="31" y="9"/>
                  </a:cxn>
                  <a:cxn ang="0">
                    <a:pos x="34" y="8"/>
                  </a:cxn>
                  <a:cxn ang="0">
                    <a:pos x="35" y="6"/>
                  </a:cxn>
                  <a:cxn ang="0">
                    <a:pos x="33" y="4"/>
                  </a:cxn>
                  <a:cxn ang="0">
                    <a:pos x="29" y="2"/>
                  </a:cxn>
                  <a:cxn ang="0">
                    <a:pos x="25" y="0"/>
                  </a:cxn>
                </a:cxnLst>
                <a:rect l="0" t="0" r="r" b="b"/>
                <a:pathLst>
                  <a:path w="36" h="26">
                    <a:moveTo>
                      <a:pt x="25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24" y="1"/>
                      <a:pt x="23" y="1"/>
                      <a:pt x="23" y="1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3" y="4"/>
                      <a:pt x="23" y="4"/>
                    </a:cubicBezTo>
                    <a:cubicBezTo>
                      <a:pt x="23" y="4"/>
                      <a:pt x="22" y="3"/>
                      <a:pt x="21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19" y="4"/>
                      <a:pt x="18" y="5"/>
                      <a:pt x="18" y="6"/>
                    </a:cubicBezTo>
                    <a:cubicBezTo>
                      <a:pt x="18" y="7"/>
                      <a:pt x="18" y="8"/>
                      <a:pt x="16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4" y="9"/>
                      <a:pt x="13" y="10"/>
                      <a:pt x="13" y="10"/>
                    </a:cubicBezTo>
                    <a:cubicBezTo>
                      <a:pt x="13" y="10"/>
                      <a:pt x="12" y="10"/>
                      <a:pt x="12" y="10"/>
                    </a:cubicBezTo>
                    <a:cubicBezTo>
                      <a:pt x="12" y="10"/>
                      <a:pt x="11" y="10"/>
                      <a:pt x="11" y="10"/>
                    </a:cubicBezTo>
                    <a:cubicBezTo>
                      <a:pt x="11" y="10"/>
                      <a:pt x="10" y="10"/>
                      <a:pt x="10" y="10"/>
                    </a:cubicBezTo>
                    <a:cubicBezTo>
                      <a:pt x="9" y="10"/>
                      <a:pt x="9" y="11"/>
                      <a:pt x="9" y="11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8" y="12"/>
                      <a:pt x="7" y="12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9" y="13"/>
                      <a:pt x="9" y="14"/>
                      <a:pt x="10" y="14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8" y="14"/>
                      <a:pt x="8" y="14"/>
                    </a:cubicBezTo>
                    <a:cubicBezTo>
                      <a:pt x="7" y="14"/>
                      <a:pt x="7" y="13"/>
                      <a:pt x="6" y="13"/>
                    </a:cubicBezTo>
                    <a:cubicBezTo>
                      <a:pt x="6" y="13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4" y="12"/>
                      <a:pt x="3" y="12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2" y="13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1" y="17"/>
                      <a:pt x="0" y="17"/>
                      <a:pt x="0" y="17"/>
                    </a:cubicBezTo>
                    <a:cubicBezTo>
                      <a:pt x="1" y="18"/>
                      <a:pt x="1" y="17"/>
                      <a:pt x="1" y="18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20"/>
                      <a:pt x="2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5" y="20"/>
                      <a:pt x="4" y="22"/>
                      <a:pt x="4" y="22"/>
                    </a:cubicBezTo>
                    <a:cubicBezTo>
                      <a:pt x="5" y="22"/>
                      <a:pt x="5" y="23"/>
                      <a:pt x="5" y="23"/>
                    </a:cubicBezTo>
                    <a:cubicBezTo>
                      <a:pt x="6" y="23"/>
                      <a:pt x="7" y="23"/>
                      <a:pt x="7" y="23"/>
                    </a:cubicBezTo>
                    <a:cubicBezTo>
                      <a:pt x="7" y="24"/>
                      <a:pt x="7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25"/>
                      <a:pt x="10" y="25"/>
                      <a:pt x="11" y="25"/>
                    </a:cubicBezTo>
                    <a:cubicBezTo>
                      <a:pt x="11" y="25"/>
                      <a:pt x="12" y="26"/>
                      <a:pt x="13" y="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5" y="25"/>
                      <a:pt x="15" y="25"/>
                      <a:pt x="16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7" y="25"/>
                      <a:pt x="18" y="25"/>
                      <a:pt x="19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20" y="25"/>
                      <a:pt x="20" y="25"/>
                      <a:pt x="21" y="25"/>
                    </a:cubicBezTo>
                    <a:cubicBezTo>
                      <a:pt x="21" y="25"/>
                      <a:pt x="21" y="25"/>
                      <a:pt x="22" y="25"/>
                    </a:cubicBezTo>
                    <a:cubicBezTo>
                      <a:pt x="22" y="25"/>
                      <a:pt x="23" y="25"/>
                      <a:pt x="23" y="25"/>
                    </a:cubicBezTo>
                    <a:cubicBezTo>
                      <a:pt x="24" y="25"/>
                      <a:pt x="25" y="25"/>
                      <a:pt x="26" y="25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6" y="24"/>
                      <a:pt x="26" y="24"/>
                      <a:pt x="27" y="23"/>
                    </a:cubicBezTo>
                    <a:cubicBezTo>
                      <a:pt x="27" y="23"/>
                      <a:pt x="27" y="22"/>
                      <a:pt x="28" y="22"/>
                    </a:cubicBezTo>
                    <a:cubicBezTo>
                      <a:pt x="28" y="22"/>
                      <a:pt x="28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4" y="21"/>
                      <a:pt x="24" y="20"/>
                      <a:pt x="26" y="20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8" y="21"/>
                      <a:pt x="30" y="20"/>
                      <a:pt x="30" y="19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29" y="17"/>
                      <a:pt x="29" y="17"/>
                      <a:pt x="30" y="16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30" y="15"/>
                      <a:pt x="36" y="15"/>
                      <a:pt x="35" y="14"/>
                    </a:cubicBezTo>
                    <a:cubicBezTo>
                      <a:pt x="35" y="14"/>
                      <a:pt x="33" y="13"/>
                      <a:pt x="32" y="13"/>
                    </a:cubicBezTo>
                    <a:cubicBezTo>
                      <a:pt x="31" y="13"/>
                      <a:pt x="29" y="12"/>
                      <a:pt x="31" y="12"/>
                    </a:cubicBezTo>
                    <a:cubicBezTo>
                      <a:pt x="32" y="12"/>
                      <a:pt x="32" y="12"/>
                      <a:pt x="33" y="12"/>
                    </a:cubicBezTo>
                    <a:cubicBezTo>
                      <a:pt x="35" y="11"/>
                      <a:pt x="32" y="10"/>
                      <a:pt x="31" y="9"/>
                    </a:cubicBezTo>
                    <a:cubicBezTo>
                      <a:pt x="30" y="9"/>
                      <a:pt x="29" y="9"/>
                      <a:pt x="30" y="9"/>
                    </a:cubicBezTo>
                    <a:cubicBezTo>
                      <a:pt x="31" y="8"/>
                      <a:pt x="32" y="8"/>
                      <a:pt x="34" y="8"/>
                    </a:cubicBezTo>
                    <a:cubicBezTo>
                      <a:pt x="34" y="7"/>
                      <a:pt x="36" y="7"/>
                      <a:pt x="36" y="6"/>
                    </a:cubicBezTo>
                    <a:cubicBezTo>
                      <a:pt x="36" y="6"/>
                      <a:pt x="35" y="6"/>
                      <a:pt x="35" y="6"/>
                    </a:cubicBezTo>
                    <a:cubicBezTo>
                      <a:pt x="34" y="5"/>
                      <a:pt x="31" y="5"/>
                      <a:pt x="32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3" y="3"/>
                      <a:pt x="32" y="3"/>
                      <a:pt x="31" y="2"/>
                    </a:cubicBezTo>
                    <a:cubicBezTo>
                      <a:pt x="30" y="2"/>
                      <a:pt x="29" y="2"/>
                      <a:pt x="29" y="2"/>
                    </a:cubicBezTo>
                    <a:cubicBezTo>
                      <a:pt x="28" y="1"/>
                      <a:pt x="28" y="1"/>
                      <a:pt x="27" y="0"/>
                    </a:cubicBezTo>
                    <a:cubicBezTo>
                      <a:pt x="27" y="0"/>
                      <a:pt x="26" y="0"/>
                      <a:pt x="25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75"/>
              <p:cNvSpPr>
                <a:spLocks noEditPoints="1"/>
              </p:cNvSpPr>
              <p:nvPr/>
            </p:nvSpPr>
            <p:spPr bwMode="auto">
              <a:xfrm>
                <a:off x="4457700" y="3587750"/>
                <a:ext cx="404813" cy="136525"/>
              </a:xfrm>
              <a:custGeom>
                <a:avLst/>
                <a:gdLst/>
                <a:ahLst/>
                <a:cxnLst>
                  <a:cxn ang="0">
                    <a:pos x="67" y="22"/>
                  </a:cxn>
                  <a:cxn ang="0">
                    <a:pos x="9" y="0"/>
                  </a:cxn>
                  <a:cxn ang="0">
                    <a:pos x="4" y="2"/>
                  </a:cxn>
                  <a:cxn ang="0">
                    <a:pos x="3" y="2"/>
                  </a:cxn>
                  <a:cxn ang="0">
                    <a:pos x="1" y="3"/>
                  </a:cxn>
                  <a:cxn ang="0">
                    <a:pos x="3" y="5"/>
                  </a:cxn>
                  <a:cxn ang="0">
                    <a:pos x="5" y="6"/>
                  </a:cxn>
                  <a:cxn ang="0">
                    <a:pos x="6" y="6"/>
                  </a:cxn>
                  <a:cxn ang="0">
                    <a:pos x="4" y="8"/>
                  </a:cxn>
                  <a:cxn ang="0">
                    <a:pos x="9" y="11"/>
                  </a:cxn>
                  <a:cxn ang="0">
                    <a:pos x="10" y="9"/>
                  </a:cxn>
                  <a:cxn ang="0">
                    <a:pos x="12" y="8"/>
                  </a:cxn>
                  <a:cxn ang="0">
                    <a:pos x="13" y="9"/>
                  </a:cxn>
                  <a:cxn ang="0">
                    <a:pos x="14" y="9"/>
                  </a:cxn>
                  <a:cxn ang="0">
                    <a:pos x="14" y="9"/>
                  </a:cxn>
                  <a:cxn ang="0">
                    <a:pos x="15" y="10"/>
                  </a:cxn>
                  <a:cxn ang="0">
                    <a:pos x="17" y="11"/>
                  </a:cxn>
                  <a:cxn ang="0">
                    <a:pos x="18" y="11"/>
                  </a:cxn>
                  <a:cxn ang="0">
                    <a:pos x="20" y="11"/>
                  </a:cxn>
                  <a:cxn ang="0">
                    <a:pos x="21" y="12"/>
                  </a:cxn>
                  <a:cxn ang="0">
                    <a:pos x="25" y="15"/>
                  </a:cxn>
                  <a:cxn ang="0">
                    <a:pos x="25" y="17"/>
                  </a:cxn>
                  <a:cxn ang="0">
                    <a:pos x="25" y="17"/>
                  </a:cxn>
                  <a:cxn ang="0">
                    <a:pos x="26" y="17"/>
                  </a:cxn>
                  <a:cxn ang="0">
                    <a:pos x="30" y="18"/>
                  </a:cxn>
                  <a:cxn ang="0">
                    <a:pos x="34" y="19"/>
                  </a:cxn>
                  <a:cxn ang="0">
                    <a:pos x="39" y="20"/>
                  </a:cxn>
                  <a:cxn ang="0">
                    <a:pos x="42" y="19"/>
                  </a:cxn>
                  <a:cxn ang="0">
                    <a:pos x="44" y="18"/>
                  </a:cxn>
                  <a:cxn ang="0">
                    <a:pos x="45" y="17"/>
                  </a:cxn>
                  <a:cxn ang="0">
                    <a:pos x="45" y="17"/>
                  </a:cxn>
                  <a:cxn ang="0">
                    <a:pos x="51" y="19"/>
                  </a:cxn>
                  <a:cxn ang="0">
                    <a:pos x="56" y="22"/>
                  </a:cxn>
                  <a:cxn ang="0">
                    <a:pos x="58" y="22"/>
                  </a:cxn>
                  <a:cxn ang="0">
                    <a:pos x="63" y="23"/>
                  </a:cxn>
                  <a:cxn ang="0">
                    <a:pos x="64" y="23"/>
                  </a:cxn>
                  <a:cxn ang="0">
                    <a:pos x="68" y="23"/>
                  </a:cxn>
                  <a:cxn ang="0">
                    <a:pos x="67" y="22"/>
                  </a:cxn>
                  <a:cxn ang="0">
                    <a:pos x="66" y="22"/>
                  </a:cxn>
                  <a:cxn ang="0">
                    <a:pos x="63" y="21"/>
                  </a:cxn>
                  <a:cxn ang="0">
                    <a:pos x="60" y="19"/>
                  </a:cxn>
                  <a:cxn ang="0">
                    <a:pos x="57" y="17"/>
                  </a:cxn>
                  <a:cxn ang="0">
                    <a:pos x="57" y="16"/>
                  </a:cxn>
                  <a:cxn ang="0">
                    <a:pos x="58" y="16"/>
                  </a:cxn>
                  <a:cxn ang="0">
                    <a:pos x="56" y="14"/>
                  </a:cxn>
                  <a:cxn ang="0">
                    <a:pos x="52" y="11"/>
                  </a:cxn>
                  <a:cxn ang="0">
                    <a:pos x="51" y="10"/>
                  </a:cxn>
                  <a:cxn ang="0">
                    <a:pos x="48" y="9"/>
                  </a:cxn>
                  <a:cxn ang="0">
                    <a:pos x="43" y="8"/>
                  </a:cxn>
                  <a:cxn ang="0">
                    <a:pos x="40" y="7"/>
                  </a:cxn>
                  <a:cxn ang="0">
                    <a:pos x="36" y="7"/>
                  </a:cxn>
                  <a:cxn ang="0">
                    <a:pos x="31" y="6"/>
                  </a:cxn>
                  <a:cxn ang="0">
                    <a:pos x="27" y="5"/>
                  </a:cxn>
                  <a:cxn ang="0">
                    <a:pos x="24" y="4"/>
                  </a:cxn>
                  <a:cxn ang="0">
                    <a:pos x="21" y="3"/>
                  </a:cxn>
                  <a:cxn ang="0">
                    <a:pos x="17" y="6"/>
                  </a:cxn>
                  <a:cxn ang="0">
                    <a:pos x="14" y="4"/>
                  </a:cxn>
                  <a:cxn ang="0">
                    <a:pos x="11" y="2"/>
                  </a:cxn>
                  <a:cxn ang="0">
                    <a:pos x="9" y="0"/>
                  </a:cxn>
                </a:cxnLst>
                <a:rect l="0" t="0" r="r" b="b"/>
                <a:pathLst>
                  <a:path w="69" h="23">
                    <a:moveTo>
                      <a:pt x="67" y="22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22"/>
                      <a:pt x="67" y="22"/>
                      <a:pt x="67" y="22"/>
                    </a:cubicBezTo>
                    <a:moveTo>
                      <a:pt x="9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6" y="0"/>
                      <a:pt x="6" y="2"/>
                      <a:pt x="4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2" y="5"/>
                      <a:pt x="3" y="5"/>
                    </a:cubicBezTo>
                    <a:cubicBezTo>
                      <a:pt x="3" y="6"/>
                      <a:pt x="4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6" y="6"/>
                      <a:pt x="6" y="6"/>
                    </a:cubicBezTo>
                    <a:cubicBezTo>
                      <a:pt x="6" y="6"/>
                      <a:pt x="5" y="6"/>
                      <a:pt x="5" y="6"/>
                    </a:cubicBezTo>
                    <a:cubicBezTo>
                      <a:pt x="4" y="7"/>
                      <a:pt x="3" y="8"/>
                      <a:pt x="4" y="8"/>
                    </a:cubicBezTo>
                    <a:cubicBezTo>
                      <a:pt x="6" y="9"/>
                      <a:pt x="6" y="10"/>
                      <a:pt x="8" y="11"/>
                    </a:cubicBezTo>
                    <a:cubicBezTo>
                      <a:pt x="8" y="11"/>
                      <a:pt x="8" y="11"/>
                      <a:pt x="9" y="11"/>
                    </a:cubicBezTo>
                    <a:cubicBezTo>
                      <a:pt x="10" y="11"/>
                      <a:pt x="11" y="10"/>
                      <a:pt x="11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9"/>
                      <a:pt x="11" y="8"/>
                      <a:pt x="12" y="8"/>
                    </a:cubicBezTo>
                    <a:cubicBezTo>
                      <a:pt x="12" y="8"/>
                      <a:pt x="12" y="9"/>
                      <a:pt x="12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10"/>
                      <a:pt x="13" y="10"/>
                      <a:pt x="15" y="10"/>
                    </a:cubicBezTo>
                    <a:cubicBezTo>
                      <a:pt x="16" y="10"/>
                      <a:pt x="15" y="10"/>
                      <a:pt x="16" y="11"/>
                    </a:cubicBezTo>
                    <a:cubicBezTo>
                      <a:pt x="16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8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11"/>
                      <a:pt x="19" y="11"/>
                      <a:pt x="19" y="11"/>
                    </a:cubicBezTo>
                    <a:cubicBezTo>
                      <a:pt x="19" y="11"/>
                      <a:pt x="19" y="11"/>
                      <a:pt x="20" y="11"/>
                    </a:cubicBezTo>
                    <a:cubicBezTo>
                      <a:pt x="20" y="11"/>
                      <a:pt x="20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2" y="13"/>
                      <a:pt x="24" y="13"/>
                    </a:cubicBezTo>
                    <a:cubicBezTo>
                      <a:pt x="25" y="13"/>
                      <a:pt x="25" y="15"/>
                      <a:pt x="25" y="15"/>
                    </a:cubicBezTo>
                    <a:cubicBezTo>
                      <a:pt x="24" y="15"/>
                      <a:pt x="24" y="16"/>
                      <a:pt x="24" y="16"/>
                    </a:cubicBezTo>
                    <a:cubicBezTo>
                      <a:pt x="24" y="16"/>
                      <a:pt x="24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7"/>
                      <a:pt x="25" y="17"/>
                      <a:pt x="2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8" y="17"/>
                      <a:pt x="29" y="18"/>
                      <a:pt x="30" y="18"/>
                    </a:cubicBezTo>
                    <a:cubicBezTo>
                      <a:pt x="31" y="18"/>
                      <a:pt x="31" y="18"/>
                      <a:pt x="32" y="18"/>
                    </a:cubicBezTo>
                    <a:cubicBezTo>
                      <a:pt x="33" y="18"/>
                      <a:pt x="33" y="18"/>
                      <a:pt x="34" y="19"/>
                    </a:cubicBezTo>
                    <a:cubicBezTo>
                      <a:pt x="34" y="19"/>
                      <a:pt x="35" y="19"/>
                      <a:pt x="36" y="20"/>
                    </a:cubicBezTo>
                    <a:cubicBezTo>
                      <a:pt x="37" y="20"/>
                      <a:pt x="38" y="20"/>
                      <a:pt x="39" y="20"/>
                    </a:cubicBezTo>
                    <a:cubicBezTo>
                      <a:pt x="40" y="20"/>
                      <a:pt x="41" y="20"/>
                      <a:pt x="41" y="20"/>
                    </a:cubicBezTo>
                    <a:cubicBezTo>
                      <a:pt x="42" y="20"/>
                      <a:pt x="42" y="20"/>
                      <a:pt x="42" y="19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3" y="18"/>
                      <a:pt x="43" y="18"/>
                      <a:pt x="44" y="18"/>
                    </a:cubicBezTo>
                    <a:cubicBezTo>
                      <a:pt x="45" y="18"/>
                      <a:pt x="44" y="17"/>
                      <a:pt x="44" y="17"/>
                    </a:cubicBezTo>
                    <a:cubicBezTo>
                      <a:pt x="44" y="17"/>
                      <a:pt x="45" y="17"/>
                      <a:pt x="45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7" y="17"/>
                      <a:pt x="47" y="18"/>
                      <a:pt x="48" y="18"/>
                    </a:cubicBezTo>
                    <a:cubicBezTo>
                      <a:pt x="49" y="19"/>
                      <a:pt x="50" y="19"/>
                      <a:pt x="51" y="19"/>
                    </a:cubicBezTo>
                    <a:cubicBezTo>
                      <a:pt x="52" y="20"/>
                      <a:pt x="54" y="20"/>
                      <a:pt x="54" y="21"/>
                    </a:cubicBezTo>
                    <a:cubicBezTo>
                      <a:pt x="54" y="22"/>
                      <a:pt x="54" y="22"/>
                      <a:pt x="56" y="22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57" y="22"/>
                      <a:pt x="57" y="22"/>
                      <a:pt x="58" y="22"/>
                    </a:cubicBezTo>
                    <a:cubicBezTo>
                      <a:pt x="58" y="22"/>
                      <a:pt x="59" y="22"/>
                      <a:pt x="59" y="23"/>
                    </a:cubicBezTo>
                    <a:cubicBezTo>
                      <a:pt x="60" y="23"/>
                      <a:pt x="62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4" y="23"/>
                      <a:pt x="65" y="23"/>
                    </a:cubicBezTo>
                    <a:cubicBezTo>
                      <a:pt x="66" y="23"/>
                      <a:pt x="68" y="23"/>
                      <a:pt x="68" y="23"/>
                    </a:cubicBezTo>
                    <a:cubicBezTo>
                      <a:pt x="69" y="23"/>
                      <a:pt x="69" y="22"/>
                      <a:pt x="68" y="22"/>
                    </a:cubicBezTo>
                    <a:cubicBezTo>
                      <a:pt x="68" y="22"/>
                      <a:pt x="67" y="22"/>
                      <a:pt x="67" y="22"/>
                    </a:cubicBezTo>
                    <a:cubicBezTo>
                      <a:pt x="66" y="22"/>
                      <a:pt x="66" y="22"/>
                      <a:pt x="66" y="22"/>
                    </a:cubicBezTo>
                    <a:cubicBezTo>
                      <a:pt x="66" y="22"/>
                      <a:pt x="66" y="22"/>
                      <a:pt x="66" y="22"/>
                    </a:cubicBezTo>
                    <a:cubicBezTo>
                      <a:pt x="65" y="22"/>
                      <a:pt x="66" y="21"/>
                      <a:pt x="65" y="21"/>
                    </a:cubicBezTo>
                    <a:cubicBezTo>
                      <a:pt x="64" y="21"/>
                      <a:pt x="63" y="21"/>
                      <a:pt x="63" y="21"/>
                    </a:cubicBezTo>
                    <a:cubicBezTo>
                      <a:pt x="62" y="20"/>
                      <a:pt x="62" y="20"/>
                      <a:pt x="61" y="19"/>
                    </a:cubicBezTo>
                    <a:cubicBezTo>
                      <a:pt x="61" y="19"/>
                      <a:pt x="61" y="19"/>
                      <a:pt x="60" y="19"/>
                    </a:cubicBezTo>
                    <a:cubicBezTo>
                      <a:pt x="60" y="19"/>
                      <a:pt x="60" y="19"/>
                      <a:pt x="59" y="19"/>
                    </a:cubicBezTo>
                    <a:cubicBezTo>
                      <a:pt x="58" y="18"/>
                      <a:pt x="58" y="18"/>
                      <a:pt x="57" y="17"/>
                    </a:cubicBezTo>
                    <a:cubicBezTo>
                      <a:pt x="57" y="17"/>
                      <a:pt x="55" y="16"/>
                      <a:pt x="56" y="16"/>
                    </a:cubicBezTo>
                    <a:cubicBezTo>
                      <a:pt x="56" y="16"/>
                      <a:pt x="57" y="16"/>
                      <a:pt x="57" y="16"/>
                    </a:cubicBezTo>
                    <a:cubicBezTo>
                      <a:pt x="57" y="16"/>
                      <a:pt x="58" y="16"/>
                      <a:pt x="58" y="16"/>
                    </a:cubicBezTo>
                    <a:cubicBezTo>
                      <a:pt x="58" y="16"/>
                      <a:pt x="58" y="16"/>
                      <a:pt x="58" y="16"/>
                    </a:cubicBezTo>
                    <a:cubicBezTo>
                      <a:pt x="59" y="16"/>
                      <a:pt x="59" y="16"/>
                      <a:pt x="59" y="16"/>
                    </a:cubicBezTo>
                    <a:cubicBezTo>
                      <a:pt x="60" y="15"/>
                      <a:pt x="57" y="14"/>
                      <a:pt x="56" y="14"/>
                    </a:cubicBezTo>
                    <a:cubicBezTo>
                      <a:pt x="55" y="13"/>
                      <a:pt x="55" y="13"/>
                      <a:pt x="54" y="13"/>
                    </a:cubicBezTo>
                    <a:cubicBezTo>
                      <a:pt x="53" y="13"/>
                      <a:pt x="52" y="12"/>
                      <a:pt x="52" y="11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2" y="11"/>
                      <a:pt x="52" y="10"/>
                      <a:pt x="51" y="10"/>
                    </a:cubicBezTo>
                    <a:cubicBezTo>
                      <a:pt x="50" y="10"/>
                      <a:pt x="49" y="10"/>
                      <a:pt x="48" y="10"/>
                    </a:cubicBezTo>
                    <a:cubicBezTo>
                      <a:pt x="46" y="10"/>
                      <a:pt x="48" y="9"/>
                      <a:pt x="48" y="9"/>
                    </a:cubicBezTo>
                    <a:cubicBezTo>
                      <a:pt x="48" y="8"/>
                      <a:pt x="46" y="9"/>
                      <a:pt x="45" y="8"/>
                    </a:cubicBezTo>
                    <a:cubicBezTo>
                      <a:pt x="44" y="8"/>
                      <a:pt x="44" y="8"/>
                      <a:pt x="43" y="8"/>
                    </a:cubicBezTo>
                    <a:cubicBezTo>
                      <a:pt x="43" y="7"/>
                      <a:pt x="43" y="7"/>
                      <a:pt x="42" y="7"/>
                    </a:cubicBezTo>
                    <a:cubicBezTo>
                      <a:pt x="41" y="7"/>
                      <a:pt x="40" y="7"/>
                      <a:pt x="40" y="7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38" y="7"/>
                      <a:pt x="37" y="7"/>
                      <a:pt x="36" y="7"/>
                    </a:cubicBezTo>
                    <a:cubicBezTo>
                      <a:pt x="36" y="7"/>
                      <a:pt x="35" y="7"/>
                      <a:pt x="34" y="7"/>
                    </a:cubicBezTo>
                    <a:cubicBezTo>
                      <a:pt x="33" y="7"/>
                      <a:pt x="32" y="7"/>
                      <a:pt x="31" y="6"/>
                    </a:cubicBezTo>
                    <a:cubicBezTo>
                      <a:pt x="31" y="6"/>
                      <a:pt x="30" y="6"/>
                      <a:pt x="29" y="6"/>
                    </a:cubicBezTo>
                    <a:cubicBezTo>
                      <a:pt x="29" y="5"/>
                      <a:pt x="28" y="5"/>
                      <a:pt x="27" y="5"/>
                    </a:cubicBezTo>
                    <a:cubicBezTo>
                      <a:pt x="27" y="4"/>
                      <a:pt x="26" y="4"/>
                      <a:pt x="25" y="4"/>
                    </a:cubicBezTo>
                    <a:cubicBezTo>
                      <a:pt x="25" y="4"/>
                      <a:pt x="25" y="4"/>
                      <a:pt x="24" y="4"/>
                    </a:cubicBezTo>
                    <a:cubicBezTo>
                      <a:pt x="23" y="4"/>
                      <a:pt x="23" y="3"/>
                      <a:pt x="22" y="3"/>
                    </a:cubicBezTo>
                    <a:cubicBezTo>
                      <a:pt x="22" y="3"/>
                      <a:pt x="21" y="3"/>
                      <a:pt x="21" y="3"/>
                    </a:cubicBezTo>
                    <a:cubicBezTo>
                      <a:pt x="20" y="4"/>
                      <a:pt x="20" y="5"/>
                      <a:pt x="20" y="5"/>
                    </a:cubicBezTo>
                    <a:cubicBezTo>
                      <a:pt x="20" y="6"/>
                      <a:pt x="18" y="6"/>
                      <a:pt x="17" y="6"/>
                    </a:cubicBezTo>
                    <a:cubicBezTo>
                      <a:pt x="15" y="6"/>
                      <a:pt x="13" y="6"/>
                      <a:pt x="14" y="5"/>
                    </a:cubicBezTo>
                    <a:cubicBezTo>
                      <a:pt x="14" y="4"/>
                      <a:pt x="12" y="4"/>
                      <a:pt x="14" y="4"/>
                    </a:cubicBezTo>
                    <a:cubicBezTo>
                      <a:pt x="15" y="4"/>
                      <a:pt x="15" y="3"/>
                      <a:pt x="15" y="3"/>
                    </a:cubicBezTo>
                    <a:cubicBezTo>
                      <a:pt x="15" y="2"/>
                      <a:pt x="12" y="2"/>
                      <a:pt x="11" y="2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Freeform 76"/>
              <p:cNvSpPr>
                <a:spLocks/>
              </p:cNvSpPr>
              <p:nvPr/>
            </p:nvSpPr>
            <p:spPr bwMode="auto">
              <a:xfrm>
                <a:off x="4792663" y="3641725"/>
                <a:ext cx="141288" cy="28575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8" y="1"/>
                  </a:cxn>
                  <a:cxn ang="0">
                    <a:pos x="15" y="2"/>
                  </a:cxn>
                  <a:cxn ang="0">
                    <a:pos x="12" y="2"/>
                  </a:cxn>
                  <a:cxn ang="0">
                    <a:pos x="10" y="2"/>
                  </a:cxn>
                  <a:cxn ang="0">
                    <a:pos x="10" y="2"/>
                  </a:cxn>
                  <a:cxn ang="0">
                    <a:pos x="8" y="2"/>
                  </a:cxn>
                  <a:cxn ang="0">
                    <a:pos x="7" y="2"/>
                  </a:cxn>
                  <a:cxn ang="0">
                    <a:pos x="4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4"/>
                  </a:cxn>
                  <a:cxn ang="0">
                    <a:pos x="4" y="5"/>
                  </a:cxn>
                  <a:cxn ang="0">
                    <a:pos x="6" y="5"/>
                  </a:cxn>
                  <a:cxn ang="0">
                    <a:pos x="9" y="5"/>
                  </a:cxn>
                  <a:cxn ang="0">
                    <a:pos x="10" y="4"/>
                  </a:cxn>
                  <a:cxn ang="0">
                    <a:pos x="11" y="5"/>
                  </a:cxn>
                  <a:cxn ang="0">
                    <a:pos x="12" y="5"/>
                  </a:cxn>
                  <a:cxn ang="0">
                    <a:pos x="15" y="4"/>
                  </a:cxn>
                  <a:cxn ang="0">
                    <a:pos x="16" y="4"/>
                  </a:cxn>
                  <a:cxn ang="0">
                    <a:pos x="19" y="3"/>
                  </a:cxn>
                  <a:cxn ang="0">
                    <a:pos x="19" y="3"/>
                  </a:cxn>
                  <a:cxn ang="0">
                    <a:pos x="20" y="3"/>
                  </a:cxn>
                  <a:cxn ang="0">
                    <a:pos x="22" y="3"/>
                  </a:cxn>
                  <a:cxn ang="0">
                    <a:pos x="24" y="2"/>
                  </a:cxn>
                  <a:cxn ang="0">
                    <a:pos x="24" y="1"/>
                  </a:cxn>
                  <a:cxn ang="0">
                    <a:pos x="22" y="0"/>
                  </a:cxn>
                  <a:cxn ang="0">
                    <a:pos x="21" y="0"/>
                  </a:cxn>
                  <a:cxn ang="0">
                    <a:pos x="21" y="0"/>
                  </a:cxn>
                  <a:cxn ang="0">
                    <a:pos x="20" y="0"/>
                  </a:cxn>
                  <a:cxn ang="0">
                    <a:pos x="18" y="0"/>
                  </a:cxn>
                </a:cxnLst>
                <a:rect l="0" t="0" r="r" b="b"/>
                <a:pathLst>
                  <a:path w="24" h="5">
                    <a:moveTo>
                      <a:pt x="18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9" y="1"/>
                      <a:pt x="16" y="1"/>
                      <a:pt x="15" y="2"/>
                    </a:cubicBezTo>
                    <a:cubicBezTo>
                      <a:pt x="14" y="2"/>
                      <a:pt x="13" y="2"/>
                      <a:pt x="12" y="2"/>
                    </a:cubicBezTo>
                    <a:cubicBezTo>
                      <a:pt x="11" y="2"/>
                      <a:pt x="11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2"/>
                      <a:pt x="9" y="2"/>
                      <a:pt x="8" y="2"/>
                    </a:cubicBezTo>
                    <a:cubicBezTo>
                      <a:pt x="8" y="2"/>
                      <a:pt x="7" y="2"/>
                      <a:pt x="7" y="2"/>
                    </a:cubicBezTo>
                    <a:cubicBezTo>
                      <a:pt x="6" y="3"/>
                      <a:pt x="5" y="3"/>
                      <a:pt x="4" y="3"/>
                    </a:cubicBezTo>
                    <a:cubicBezTo>
                      <a:pt x="3" y="3"/>
                      <a:pt x="2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5"/>
                      <a:pt x="3" y="5"/>
                      <a:pt x="4" y="5"/>
                    </a:cubicBezTo>
                    <a:cubicBezTo>
                      <a:pt x="4" y="5"/>
                      <a:pt x="5" y="5"/>
                      <a:pt x="6" y="5"/>
                    </a:cubicBezTo>
                    <a:cubicBezTo>
                      <a:pt x="7" y="5"/>
                      <a:pt x="8" y="5"/>
                      <a:pt x="9" y="5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5"/>
                      <a:pt x="11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3" y="5"/>
                      <a:pt x="15" y="4"/>
                      <a:pt x="15" y="4"/>
                    </a:cubicBezTo>
                    <a:cubicBezTo>
                      <a:pt x="15" y="4"/>
                      <a:pt x="16" y="4"/>
                      <a:pt x="16" y="4"/>
                    </a:cubicBezTo>
                    <a:cubicBezTo>
                      <a:pt x="17" y="4"/>
                      <a:pt x="17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1" y="3"/>
                      <a:pt x="22" y="3"/>
                      <a:pt x="22" y="3"/>
                    </a:cubicBezTo>
                    <a:cubicBezTo>
                      <a:pt x="23" y="3"/>
                      <a:pt x="24" y="3"/>
                      <a:pt x="24" y="2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0" y="0"/>
                    </a:cubicBezTo>
                    <a:cubicBezTo>
                      <a:pt x="20" y="0"/>
                      <a:pt x="19" y="0"/>
                      <a:pt x="18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77"/>
              <p:cNvSpPr>
                <a:spLocks/>
              </p:cNvSpPr>
              <p:nvPr/>
            </p:nvSpPr>
            <p:spPr bwMode="auto">
              <a:xfrm>
                <a:off x="4862513" y="3617913"/>
                <a:ext cx="100013" cy="28575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4" y="3"/>
                  </a:cxn>
                  <a:cxn ang="0">
                    <a:pos x="6" y="3"/>
                  </a:cxn>
                  <a:cxn ang="0">
                    <a:pos x="11" y="4"/>
                  </a:cxn>
                  <a:cxn ang="0">
                    <a:pos x="11" y="4"/>
                  </a:cxn>
                  <a:cxn ang="0">
                    <a:pos x="12" y="4"/>
                  </a:cxn>
                  <a:cxn ang="0">
                    <a:pos x="12" y="4"/>
                  </a:cxn>
                  <a:cxn ang="0">
                    <a:pos x="12" y="5"/>
                  </a:cxn>
                  <a:cxn ang="0">
                    <a:pos x="13" y="5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3" y="2"/>
                  </a:cxn>
                  <a:cxn ang="0">
                    <a:pos x="11" y="2"/>
                  </a:cxn>
                  <a:cxn ang="0">
                    <a:pos x="10" y="1"/>
                  </a:cxn>
                  <a:cxn ang="0">
                    <a:pos x="9" y="1"/>
                  </a:cxn>
                  <a:cxn ang="0">
                    <a:pos x="6" y="1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0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17" h="5">
                    <a:moveTo>
                      <a:pt x="3" y="0"/>
                    </a:move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5" y="3"/>
                      <a:pt x="6" y="3"/>
                    </a:cubicBezTo>
                    <a:cubicBezTo>
                      <a:pt x="7" y="3"/>
                      <a:pt x="10" y="3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4" y="5"/>
                      <a:pt x="15" y="4"/>
                      <a:pt x="16" y="4"/>
                    </a:cubicBezTo>
                    <a:cubicBezTo>
                      <a:pt x="17" y="3"/>
                      <a:pt x="13" y="3"/>
                      <a:pt x="14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2" y="2"/>
                      <a:pt x="11" y="2"/>
                    </a:cubicBezTo>
                    <a:cubicBezTo>
                      <a:pt x="10" y="2"/>
                      <a:pt x="10" y="1"/>
                      <a:pt x="1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6" y="1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0"/>
                      <a:pt x="5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78"/>
              <p:cNvSpPr>
                <a:spLocks/>
              </p:cNvSpPr>
              <p:nvPr/>
            </p:nvSpPr>
            <p:spPr bwMode="auto">
              <a:xfrm>
                <a:off x="4327525" y="3470275"/>
                <a:ext cx="53975" cy="23813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7" y="1"/>
                  </a:cxn>
                  <a:cxn ang="0">
                    <a:pos x="5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1" y="3"/>
                  </a:cxn>
                  <a:cxn ang="0">
                    <a:pos x="1" y="4"/>
                  </a:cxn>
                  <a:cxn ang="0">
                    <a:pos x="3" y="4"/>
                  </a:cxn>
                  <a:cxn ang="0">
                    <a:pos x="4" y="4"/>
                  </a:cxn>
                  <a:cxn ang="0">
                    <a:pos x="4" y="4"/>
                  </a:cxn>
                  <a:cxn ang="0">
                    <a:pos x="4" y="3"/>
                  </a:cxn>
                  <a:cxn ang="0">
                    <a:pos x="5" y="3"/>
                  </a:cxn>
                  <a:cxn ang="0">
                    <a:pos x="5" y="2"/>
                  </a:cxn>
                  <a:cxn ang="0">
                    <a:pos x="5" y="2"/>
                  </a:cxn>
                  <a:cxn ang="0">
                    <a:pos x="6" y="3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6" y="4"/>
                  </a:cxn>
                  <a:cxn ang="0">
                    <a:pos x="9" y="4"/>
                  </a:cxn>
                  <a:cxn ang="0">
                    <a:pos x="9" y="3"/>
                  </a:cxn>
                  <a:cxn ang="0">
                    <a:pos x="9" y="2"/>
                  </a:cxn>
                  <a:cxn ang="0">
                    <a:pos x="9" y="1"/>
                  </a:cxn>
                  <a:cxn ang="0">
                    <a:pos x="7" y="0"/>
                  </a:cxn>
                  <a:cxn ang="0">
                    <a:pos x="7" y="0"/>
                  </a:cxn>
                </a:cxnLst>
                <a:rect l="0" t="0" r="r" b="b"/>
                <a:pathLst>
                  <a:path w="9" h="4">
                    <a:moveTo>
                      <a:pt x="7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2" y="1"/>
                      <a:pt x="3" y="1"/>
                    </a:cubicBezTo>
                    <a:cubicBezTo>
                      <a:pt x="3" y="2"/>
                      <a:pt x="2" y="2"/>
                      <a:pt x="1" y="3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2"/>
                      <a:pt x="6" y="3"/>
                      <a:pt x="6" y="3"/>
                    </a:cubicBezTo>
                    <a:cubicBezTo>
                      <a:pt x="5" y="3"/>
                      <a:pt x="4" y="3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4"/>
                      <a:pt x="8" y="4"/>
                      <a:pt x="9" y="4"/>
                    </a:cubicBezTo>
                    <a:cubicBezTo>
                      <a:pt x="9" y="4"/>
                      <a:pt x="9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1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79"/>
              <p:cNvSpPr>
                <a:spLocks/>
              </p:cNvSpPr>
              <p:nvPr/>
            </p:nvSpPr>
            <p:spPr bwMode="auto">
              <a:xfrm>
                <a:off x="4351338" y="3446463"/>
                <a:ext cx="34925" cy="2381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3" y="3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6" y="3"/>
                  </a:cxn>
                  <a:cxn ang="0">
                    <a:pos x="6" y="3"/>
                  </a:cxn>
                  <a:cxn ang="0">
                    <a:pos x="6" y="3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4" y="1"/>
                  </a:cxn>
                  <a:cxn ang="0">
                    <a:pos x="3" y="0"/>
                  </a:cxn>
                  <a:cxn ang="0">
                    <a:pos x="2" y="0"/>
                  </a:cxn>
                </a:cxnLst>
                <a:rect l="0" t="0" r="r" b="b"/>
                <a:pathLst>
                  <a:path w="6" h="4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4"/>
                      <a:pt x="6" y="4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80"/>
              <p:cNvSpPr>
                <a:spLocks noEditPoints="1"/>
              </p:cNvSpPr>
              <p:nvPr/>
            </p:nvSpPr>
            <p:spPr bwMode="auto">
              <a:xfrm>
                <a:off x="4292600" y="3452813"/>
                <a:ext cx="65088" cy="28575"/>
              </a:xfrm>
              <a:custGeom>
                <a:avLst/>
                <a:gdLst/>
                <a:ahLst/>
                <a:cxnLst>
                  <a:cxn ang="0">
                    <a:pos x="7" y="2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3" y="2"/>
                  </a:cxn>
                  <a:cxn ang="0">
                    <a:pos x="4" y="3"/>
                  </a:cxn>
                  <a:cxn ang="0">
                    <a:pos x="4" y="4"/>
                  </a:cxn>
                  <a:cxn ang="0">
                    <a:pos x="4" y="4"/>
                  </a:cxn>
                  <a:cxn ang="0">
                    <a:pos x="4" y="4"/>
                  </a:cxn>
                  <a:cxn ang="0">
                    <a:pos x="5" y="5"/>
                  </a:cxn>
                  <a:cxn ang="0">
                    <a:pos x="6" y="5"/>
                  </a:cxn>
                  <a:cxn ang="0">
                    <a:pos x="7" y="5"/>
                  </a:cxn>
                  <a:cxn ang="0">
                    <a:pos x="7" y="5"/>
                  </a:cxn>
                  <a:cxn ang="0">
                    <a:pos x="10" y="3"/>
                  </a:cxn>
                  <a:cxn ang="0">
                    <a:pos x="11" y="3"/>
                  </a:cxn>
                  <a:cxn ang="0">
                    <a:pos x="11" y="3"/>
                  </a:cxn>
                  <a:cxn ang="0">
                    <a:pos x="8" y="1"/>
                  </a:cxn>
                  <a:cxn ang="0">
                    <a:pos x="8" y="1"/>
                  </a:cxn>
                  <a:cxn ang="0">
                    <a:pos x="7" y="1"/>
                  </a:cxn>
                  <a:cxn ang="0">
                    <a:pos x="7" y="2"/>
                  </a:cxn>
                  <a:cxn ang="0">
                    <a:pos x="6" y="1"/>
                  </a:cxn>
                  <a:cxn ang="0">
                    <a:pos x="3" y="0"/>
                  </a:cxn>
                  <a:cxn ang="0">
                    <a:pos x="2" y="0"/>
                  </a:cxn>
                </a:cxnLst>
                <a:rect l="0" t="0" r="r" b="b"/>
                <a:pathLst>
                  <a:path w="11" h="5">
                    <a:moveTo>
                      <a:pt x="7" y="2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2" y="2"/>
                      <a:pt x="3" y="2"/>
                    </a:cubicBezTo>
                    <a:cubicBezTo>
                      <a:pt x="3" y="2"/>
                      <a:pt x="3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6" y="5"/>
                    </a:cubicBezTo>
                    <a:cubicBezTo>
                      <a:pt x="6" y="5"/>
                      <a:pt x="6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9" y="5"/>
                      <a:pt x="7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2"/>
                      <a:pt x="11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0"/>
                      <a:pt x="5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81"/>
              <p:cNvSpPr>
                <a:spLocks/>
              </p:cNvSpPr>
              <p:nvPr/>
            </p:nvSpPr>
            <p:spPr bwMode="auto">
              <a:xfrm>
                <a:off x="4222750" y="3452813"/>
                <a:ext cx="63500" cy="41275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8" y="0"/>
                  </a:cxn>
                  <a:cxn ang="0">
                    <a:pos x="7" y="1"/>
                  </a:cxn>
                  <a:cxn ang="0">
                    <a:pos x="7" y="2"/>
                  </a:cxn>
                  <a:cxn ang="0">
                    <a:pos x="5" y="2"/>
                  </a:cxn>
                  <a:cxn ang="0">
                    <a:pos x="3" y="3"/>
                  </a:cxn>
                  <a:cxn ang="0">
                    <a:pos x="1" y="4"/>
                  </a:cxn>
                  <a:cxn ang="0">
                    <a:pos x="0" y="6"/>
                  </a:cxn>
                  <a:cxn ang="0">
                    <a:pos x="3" y="7"/>
                  </a:cxn>
                  <a:cxn ang="0">
                    <a:pos x="4" y="6"/>
                  </a:cxn>
                  <a:cxn ang="0">
                    <a:pos x="5" y="5"/>
                  </a:cxn>
                  <a:cxn ang="0">
                    <a:pos x="7" y="4"/>
                  </a:cxn>
                  <a:cxn ang="0">
                    <a:pos x="9" y="4"/>
                  </a:cxn>
                  <a:cxn ang="0">
                    <a:pos x="9" y="4"/>
                  </a:cxn>
                  <a:cxn ang="0">
                    <a:pos x="9" y="2"/>
                  </a:cxn>
                  <a:cxn ang="0">
                    <a:pos x="11" y="1"/>
                  </a:cxn>
                  <a:cxn ang="0">
                    <a:pos x="11" y="1"/>
                  </a:cxn>
                  <a:cxn ang="0">
                    <a:pos x="11" y="1"/>
                  </a:cxn>
                  <a:cxn ang="0">
                    <a:pos x="9" y="0"/>
                  </a:cxn>
                </a:cxnLst>
                <a:rect l="0" t="0" r="r" b="b"/>
                <a:pathLst>
                  <a:path w="11" h="7">
                    <a:moveTo>
                      <a:pt x="9" y="0"/>
                    </a:moveTo>
                    <a:cubicBezTo>
                      <a:pt x="9" y="0"/>
                      <a:pt x="8" y="0"/>
                      <a:pt x="8" y="0"/>
                    </a:cubicBezTo>
                    <a:cubicBezTo>
                      <a:pt x="7" y="0"/>
                      <a:pt x="7" y="1"/>
                      <a:pt x="7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5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2" y="4"/>
                      <a:pt x="2" y="4"/>
                      <a:pt x="1" y="4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1" y="6"/>
                      <a:pt x="2" y="7"/>
                      <a:pt x="3" y="7"/>
                    </a:cubicBezTo>
                    <a:cubicBezTo>
                      <a:pt x="3" y="7"/>
                      <a:pt x="3" y="7"/>
                      <a:pt x="4" y="6"/>
                    </a:cubicBezTo>
                    <a:cubicBezTo>
                      <a:pt x="5" y="6"/>
                      <a:pt x="5" y="6"/>
                      <a:pt x="5" y="5"/>
                    </a:cubicBezTo>
                    <a:cubicBezTo>
                      <a:pt x="6" y="5"/>
                      <a:pt x="5" y="4"/>
                      <a:pt x="7" y="4"/>
                    </a:cubicBezTo>
                    <a:cubicBezTo>
                      <a:pt x="8" y="4"/>
                      <a:pt x="8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8" y="3"/>
                      <a:pt x="9" y="3"/>
                      <a:pt x="9" y="2"/>
                    </a:cubicBezTo>
                    <a:cubicBezTo>
                      <a:pt x="10" y="2"/>
                      <a:pt x="10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0"/>
                      <a:pt x="10" y="0"/>
                      <a:pt x="9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82"/>
              <p:cNvSpPr>
                <a:spLocks/>
              </p:cNvSpPr>
              <p:nvPr/>
            </p:nvSpPr>
            <p:spPr bwMode="auto">
              <a:xfrm>
                <a:off x="4244975" y="3381375"/>
                <a:ext cx="123825" cy="71438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" y="0"/>
                  </a:cxn>
                  <a:cxn ang="0">
                    <a:pos x="2" y="1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3" y="3"/>
                  </a:cxn>
                  <a:cxn ang="0">
                    <a:pos x="4" y="3"/>
                  </a:cxn>
                  <a:cxn ang="0">
                    <a:pos x="4" y="4"/>
                  </a:cxn>
                  <a:cxn ang="0">
                    <a:pos x="2" y="3"/>
                  </a:cxn>
                  <a:cxn ang="0">
                    <a:pos x="1" y="3"/>
                  </a:cxn>
                  <a:cxn ang="0">
                    <a:pos x="2" y="6"/>
                  </a:cxn>
                  <a:cxn ang="0">
                    <a:pos x="4" y="7"/>
                  </a:cxn>
                  <a:cxn ang="0">
                    <a:pos x="6" y="8"/>
                  </a:cxn>
                  <a:cxn ang="0">
                    <a:pos x="5" y="8"/>
                  </a:cxn>
                  <a:cxn ang="0">
                    <a:pos x="4" y="8"/>
                  </a:cxn>
                  <a:cxn ang="0">
                    <a:pos x="4" y="9"/>
                  </a:cxn>
                  <a:cxn ang="0">
                    <a:pos x="5" y="10"/>
                  </a:cxn>
                  <a:cxn ang="0">
                    <a:pos x="8" y="10"/>
                  </a:cxn>
                  <a:cxn ang="0">
                    <a:pos x="8" y="10"/>
                  </a:cxn>
                  <a:cxn ang="0">
                    <a:pos x="9" y="10"/>
                  </a:cxn>
                  <a:cxn ang="0">
                    <a:pos x="8" y="10"/>
                  </a:cxn>
                  <a:cxn ang="0">
                    <a:pos x="10" y="11"/>
                  </a:cxn>
                  <a:cxn ang="0">
                    <a:pos x="12" y="11"/>
                  </a:cxn>
                  <a:cxn ang="0">
                    <a:pos x="13" y="11"/>
                  </a:cxn>
                  <a:cxn ang="0">
                    <a:pos x="13" y="11"/>
                  </a:cxn>
                  <a:cxn ang="0">
                    <a:pos x="15" y="12"/>
                  </a:cxn>
                  <a:cxn ang="0">
                    <a:pos x="16" y="12"/>
                  </a:cxn>
                  <a:cxn ang="0">
                    <a:pos x="20" y="11"/>
                  </a:cxn>
                  <a:cxn ang="0">
                    <a:pos x="20" y="9"/>
                  </a:cxn>
                  <a:cxn ang="0">
                    <a:pos x="17" y="8"/>
                  </a:cxn>
                  <a:cxn ang="0">
                    <a:pos x="15" y="8"/>
                  </a:cxn>
                  <a:cxn ang="0">
                    <a:pos x="16" y="8"/>
                  </a:cxn>
                  <a:cxn ang="0">
                    <a:pos x="13" y="7"/>
                  </a:cxn>
                  <a:cxn ang="0">
                    <a:pos x="13" y="7"/>
                  </a:cxn>
                  <a:cxn ang="0">
                    <a:pos x="13" y="7"/>
                  </a:cxn>
                  <a:cxn ang="0">
                    <a:pos x="13" y="7"/>
                  </a:cxn>
                  <a:cxn ang="0">
                    <a:pos x="11" y="5"/>
                  </a:cxn>
                  <a:cxn ang="0">
                    <a:pos x="11" y="5"/>
                  </a:cxn>
                  <a:cxn ang="0">
                    <a:pos x="11" y="5"/>
                  </a:cxn>
                  <a:cxn ang="0">
                    <a:pos x="11" y="5"/>
                  </a:cxn>
                  <a:cxn ang="0">
                    <a:pos x="13" y="5"/>
                  </a:cxn>
                  <a:cxn ang="0">
                    <a:pos x="13" y="5"/>
                  </a:cxn>
                  <a:cxn ang="0">
                    <a:pos x="14" y="4"/>
                  </a:cxn>
                  <a:cxn ang="0">
                    <a:pos x="13" y="4"/>
                  </a:cxn>
                  <a:cxn ang="0">
                    <a:pos x="13" y="4"/>
                  </a:cxn>
                  <a:cxn ang="0">
                    <a:pos x="12" y="2"/>
                  </a:cxn>
                  <a:cxn ang="0">
                    <a:pos x="11" y="2"/>
                  </a:cxn>
                  <a:cxn ang="0">
                    <a:pos x="11" y="2"/>
                  </a:cxn>
                  <a:cxn ang="0">
                    <a:pos x="11" y="2"/>
                  </a:cxn>
                  <a:cxn ang="0">
                    <a:pos x="11" y="1"/>
                  </a:cxn>
                  <a:cxn ang="0">
                    <a:pos x="9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7" y="0"/>
                  </a:cxn>
                  <a:cxn ang="0">
                    <a:pos x="6" y="0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21" h="12">
                    <a:moveTo>
                      <a:pt x="3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2" y="5"/>
                      <a:pt x="2" y="6"/>
                    </a:cubicBezTo>
                    <a:cubicBezTo>
                      <a:pt x="2" y="6"/>
                      <a:pt x="3" y="7"/>
                      <a:pt x="4" y="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5" y="8"/>
                    </a:cubicBezTo>
                    <a:cubicBezTo>
                      <a:pt x="5" y="8"/>
                      <a:pt x="4" y="8"/>
                      <a:pt x="4" y="8"/>
                    </a:cubicBezTo>
                    <a:cubicBezTo>
                      <a:pt x="2" y="9"/>
                      <a:pt x="5" y="9"/>
                      <a:pt x="4" y="9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6" y="10"/>
                      <a:pt x="7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10" y="10"/>
                      <a:pt x="9" y="10"/>
                      <a:pt x="10" y="11"/>
                    </a:cubicBezTo>
                    <a:cubicBezTo>
                      <a:pt x="11" y="11"/>
                      <a:pt x="11" y="11"/>
                      <a:pt x="12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12"/>
                      <a:pt x="14" y="12"/>
                      <a:pt x="15" y="12"/>
                    </a:cubicBezTo>
                    <a:cubicBezTo>
                      <a:pt x="15" y="12"/>
                      <a:pt x="16" y="12"/>
                      <a:pt x="16" y="12"/>
                    </a:cubicBezTo>
                    <a:cubicBezTo>
                      <a:pt x="18" y="12"/>
                      <a:pt x="18" y="12"/>
                      <a:pt x="20" y="11"/>
                    </a:cubicBezTo>
                    <a:cubicBezTo>
                      <a:pt x="21" y="10"/>
                      <a:pt x="20" y="9"/>
                      <a:pt x="20" y="9"/>
                    </a:cubicBezTo>
                    <a:cubicBezTo>
                      <a:pt x="19" y="8"/>
                      <a:pt x="18" y="8"/>
                      <a:pt x="17" y="8"/>
                    </a:cubicBezTo>
                    <a:cubicBezTo>
                      <a:pt x="16" y="8"/>
                      <a:pt x="16" y="8"/>
                      <a:pt x="15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5" y="8"/>
                      <a:pt x="14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7"/>
                      <a:pt x="11" y="6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2" y="5"/>
                      <a:pt x="12" y="5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3"/>
                      <a:pt x="14" y="2"/>
                      <a:pt x="12" y="2"/>
                    </a:cubicBezTo>
                    <a:cubicBezTo>
                      <a:pt x="12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11" y="1"/>
                      <a:pt x="11" y="1"/>
                    </a:cubicBezTo>
                    <a:cubicBezTo>
                      <a:pt x="11" y="1"/>
                      <a:pt x="11" y="0"/>
                      <a:pt x="9" y="0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83"/>
              <p:cNvSpPr>
                <a:spLocks/>
              </p:cNvSpPr>
              <p:nvPr/>
            </p:nvSpPr>
            <p:spPr bwMode="auto">
              <a:xfrm>
                <a:off x="3481388" y="3500438"/>
                <a:ext cx="76200" cy="46038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1" y="1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0" y="6"/>
                  </a:cxn>
                  <a:cxn ang="0">
                    <a:pos x="3" y="7"/>
                  </a:cxn>
                  <a:cxn ang="0">
                    <a:pos x="7" y="8"/>
                  </a:cxn>
                  <a:cxn ang="0">
                    <a:pos x="9" y="8"/>
                  </a:cxn>
                  <a:cxn ang="0">
                    <a:pos x="11" y="7"/>
                  </a:cxn>
                  <a:cxn ang="0">
                    <a:pos x="11" y="5"/>
                  </a:cxn>
                  <a:cxn ang="0">
                    <a:pos x="11" y="4"/>
                  </a:cxn>
                  <a:cxn ang="0">
                    <a:pos x="10" y="3"/>
                  </a:cxn>
                  <a:cxn ang="0">
                    <a:pos x="7" y="1"/>
                  </a:cxn>
                  <a:cxn ang="0">
                    <a:pos x="2" y="0"/>
                  </a:cxn>
                </a:cxnLst>
                <a:rect l="0" t="0" r="r" b="b"/>
                <a:pathLst>
                  <a:path w="13" h="8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3" y="2"/>
                      <a:pt x="1" y="3"/>
                    </a:cubicBezTo>
                    <a:cubicBezTo>
                      <a:pt x="1" y="3"/>
                      <a:pt x="0" y="3"/>
                      <a:pt x="1" y="3"/>
                    </a:cubicBezTo>
                    <a:cubicBezTo>
                      <a:pt x="2" y="4"/>
                      <a:pt x="0" y="5"/>
                      <a:pt x="0" y="6"/>
                    </a:cubicBezTo>
                    <a:cubicBezTo>
                      <a:pt x="0" y="6"/>
                      <a:pt x="2" y="7"/>
                      <a:pt x="3" y="7"/>
                    </a:cubicBezTo>
                    <a:cubicBezTo>
                      <a:pt x="4" y="8"/>
                      <a:pt x="6" y="8"/>
                      <a:pt x="7" y="8"/>
                    </a:cubicBezTo>
                    <a:cubicBezTo>
                      <a:pt x="8" y="8"/>
                      <a:pt x="9" y="8"/>
                      <a:pt x="9" y="8"/>
                    </a:cubicBezTo>
                    <a:cubicBezTo>
                      <a:pt x="10" y="8"/>
                      <a:pt x="11" y="7"/>
                      <a:pt x="11" y="7"/>
                    </a:cubicBezTo>
                    <a:cubicBezTo>
                      <a:pt x="11" y="7"/>
                      <a:pt x="10" y="6"/>
                      <a:pt x="11" y="5"/>
                    </a:cubicBezTo>
                    <a:cubicBezTo>
                      <a:pt x="13" y="5"/>
                      <a:pt x="12" y="4"/>
                      <a:pt x="11" y="4"/>
                    </a:cubicBezTo>
                    <a:cubicBezTo>
                      <a:pt x="11" y="3"/>
                      <a:pt x="11" y="3"/>
                      <a:pt x="10" y="3"/>
                    </a:cubicBezTo>
                    <a:cubicBezTo>
                      <a:pt x="10" y="3"/>
                      <a:pt x="7" y="2"/>
                      <a:pt x="7" y="1"/>
                    </a:cubicBezTo>
                    <a:cubicBezTo>
                      <a:pt x="7" y="0"/>
                      <a:pt x="4" y="0"/>
                      <a:pt x="2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84"/>
              <p:cNvSpPr>
                <a:spLocks/>
              </p:cNvSpPr>
              <p:nvPr/>
            </p:nvSpPr>
            <p:spPr bwMode="auto">
              <a:xfrm>
                <a:off x="4086225" y="3335338"/>
                <a:ext cx="65088" cy="22225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2" y="1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0" y="3"/>
                  </a:cxn>
                  <a:cxn ang="0">
                    <a:pos x="4" y="4"/>
                  </a:cxn>
                  <a:cxn ang="0">
                    <a:pos x="5" y="4"/>
                  </a:cxn>
                  <a:cxn ang="0">
                    <a:pos x="7" y="4"/>
                  </a:cxn>
                  <a:cxn ang="0">
                    <a:pos x="8" y="3"/>
                  </a:cxn>
                  <a:cxn ang="0">
                    <a:pos x="8" y="3"/>
                  </a:cxn>
                  <a:cxn ang="0">
                    <a:pos x="8" y="3"/>
                  </a:cxn>
                  <a:cxn ang="0">
                    <a:pos x="9" y="3"/>
                  </a:cxn>
                  <a:cxn ang="0">
                    <a:pos x="11" y="2"/>
                  </a:cxn>
                  <a:cxn ang="0">
                    <a:pos x="11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9" y="0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5" y="0"/>
                  </a:cxn>
                </a:cxnLst>
                <a:rect l="0" t="0" r="r" b="b"/>
                <a:pathLst>
                  <a:path w="11" h="4">
                    <a:moveTo>
                      <a:pt x="5" y="0"/>
                    </a:moveTo>
                    <a:cubicBezTo>
                      <a:pt x="4" y="0"/>
                      <a:pt x="3" y="1"/>
                      <a:pt x="2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2" y="4"/>
                      <a:pt x="4" y="4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6" y="4"/>
                      <a:pt x="7" y="4"/>
                      <a:pt x="7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1" y="3"/>
                      <a:pt x="11" y="2"/>
                    </a:cubicBezTo>
                    <a:cubicBezTo>
                      <a:pt x="11" y="2"/>
                      <a:pt x="11" y="1"/>
                      <a:pt x="1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85"/>
              <p:cNvSpPr>
                <a:spLocks/>
              </p:cNvSpPr>
              <p:nvPr/>
            </p:nvSpPr>
            <p:spPr bwMode="auto">
              <a:xfrm>
                <a:off x="4298950" y="3252788"/>
                <a:ext cx="69850" cy="52388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8" y="0"/>
                  </a:cxn>
                  <a:cxn ang="0">
                    <a:pos x="5" y="1"/>
                  </a:cxn>
                  <a:cxn ang="0">
                    <a:pos x="5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2" y="4"/>
                  </a:cxn>
                  <a:cxn ang="0">
                    <a:pos x="0" y="5"/>
                  </a:cxn>
                  <a:cxn ang="0">
                    <a:pos x="0" y="6"/>
                  </a:cxn>
                  <a:cxn ang="0">
                    <a:pos x="2" y="6"/>
                  </a:cxn>
                  <a:cxn ang="0">
                    <a:pos x="2" y="7"/>
                  </a:cxn>
                  <a:cxn ang="0">
                    <a:pos x="3" y="8"/>
                  </a:cxn>
                  <a:cxn ang="0">
                    <a:pos x="4" y="9"/>
                  </a:cxn>
                  <a:cxn ang="0">
                    <a:pos x="5" y="9"/>
                  </a:cxn>
                  <a:cxn ang="0">
                    <a:pos x="8" y="8"/>
                  </a:cxn>
                  <a:cxn ang="0">
                    <a:pos x="11" y="5"/>
                  </a:cxn>
                  <a:cxn ang="0">
                    <a:pos x="10" y="3"/>
                  </a:cxn>
                  <a:cxn ang="0">
                    <a:pos x="11" y="1"/>
                  </a:cxn>
                  <a:cxn ang="0">
                    <a:pos x="9" y="0"/>
                  </a:cxn>
                </a:cxnLst>
                <a:rect l="0" t="0" r="r" b="b"/>
                <a:pathLst>
                  <a:path w="12" h="9">
                    <a:moveTo>
                      <a:pt x="9" y="0"/>
                    </a:moveTo>
                    <a:cubicBezTo>
                      <a:pt x="9" y="0"/>
                      <a:pt x="8" y="0"/>
                      <a:pt x="8" y="0"/>
                    </a:cubicBezTo>
                    <a:cubicBezTo>
                      <a:pt x="7" y="0"/>
                      <a:pt x="5" y="1"/>
                      <a:pt x="5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7" y="2"/>
                      <a:pt x="5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3"/>
                      <a:pt x="4" y="4"/>
                      <a:pt x="2" y="4"/>
                    </a:cubicBezTo>
                    <a:cubicBezTo>
                      <a:pt x="1" y="4"/>
                      <a:pt x="1" y="4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7"/>
                    </a:cubicBezTo>
                    <a:cubicBezTo>
                      <a:pt x="2" y="7"/>
                      <a:pt x="3" y="7"/>
                      <a:pt x="3" y="8"/>
                    </a:cubicBezTo>
                    <a:cubicBezTo>
                      <a:pt x="3" y="8"/>
                      <a:pt x="3" y="9"/>
                      <a:pt x="4" y="9"/>
                    </a:cubicBezTo>
                    <a:cubicBezTo>
                      <a:pt x="4" y="9"/>
                      <a:pt x="5" y="9"/>
                      <a:pt x="5" y="9"/>
                    </a:cubicBezTo>
                    <a:cubicBezTo>
                      <a:pt x="7" y="9"/>
                      <a:pt x="7" y="8"/>
                      <a:pt x="8" y="8"/>
                    </a:cubicBezTo>
                    <a:cubicBezTo>
                      <a:pt x="8" y="7"/>
                      <a:pt x="12" y="7"/>
                      <a:pt x="11" y="5"/>
                    </a:cubicBezTo>
                    <a:cubicBezTo>
                      <a:pt x="10" y="5"/>
                      <a:pt x="9" y="4"/>
                      <a:pt x="10" y="3"/>
                    </a:cubicBezTo>
                    <a:cubicBezTo>
                      <a:pt x="11" y="2"/>
                      <a:pt x="11" y="2"/>
                      <a:pt x="11" y="1"/>
                    </a:cubicBezTo>
                    <a:cubicBezTo>
                      <a:pt x="11" y="1"/>
                      <a:pt x="10" y="0"/>
                      <a:pt x="9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86"/>
              <p:cNvSpPr>
                <a:spLocks/>
              </p:cNvSpPr>
              <p:nvPr/>
            </p:nvSpPr>
            <p:spPr bwMode="auto">
              <a:xfrm>
                <a:off x="4457700" y="3109913"/>
                <a:ext cx="87313" cy="6032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2" y="5"/>
                  </a:cxn>
                  <a:cxn ang="0">
                    <a:pos x="3" y="5"/>
                  </a:cxn>
                  <a:cxn ang="0">
                    <a:pos x="3" y="4"/>
                  </a:cxn>
                  <a:cxn ang="0">
                    <a:pos x="5" y="5"/>
                  </a:cxn>
                  <a:cxn ang="0">
                    <a:pos x="5" y="5"/>
                  </a:cxn>
                  <a:cxn ang="0">
                    <a:pos x="6" y="4"/>
                  </a:cxn>
                  <a:cxn ang="0">
                    <a:pos x="6" y="5"/>
                  </a:cxn>
                  <a:cxn ang="0">
                    <a:pos x="5" y="6"/>
                  </a:cxn>
                  <a:cxn ang="0">
                    <a:pos x="5" y="7"/>
                  </a:cxn>
                  <a:cxn ang="0">
                    <a:pos x="6" y="8"/>
                  </a:cxn>
                  <a:cxn ang="0">
                    <a:pos x="7" y="9"/>
                  </a:cxn>
                  <a:cxn ang="0">
                    <a:pos x="9" y="10"/>
                  </a:cxn>
                  <a:cxn ang="0">
                    <a:pos x="11" y="9"/>
                  </a:cxn>
                  <a:cxn ang="0">
                    <a:pos x="11" y="8"/>
                  </a:cxn>
                  <a:cxn ang="0">
                    <a:pos x="13" y="7"/>
                  </a:cxn>
                  <a:cxn ang="0">
                    <a:pos x="12" y="6"/>
                  </a:cxn>
                  <a:cxn ang="0">
                    <a:pos x="14" y="5"/>
                  </a:cxn>
                  <a:cxn ang="0">
                    <a:pos x="14" y="5"/>
                  </a:cxn>
                  <a:cxn ang="0">
                    <a:pos x="14" y="4"/>
                  </a:cxn>
                  <a:cxn ang="0">
                    <a:pos x="13" y="2"/>
                  </a:cxn>
                  <a:cxn ang="0">
                    <a:pos x="12" y="2"/>
                  </a:cxn>
                  <a:cxn ang="0">
                    <a:pos x="12" y="2"/>
                  </a:cxn>
                  <a:cxn ang="0">
                    <a:pos x="11" y="2"/>
                  </a:cxn>
                  <a:cxn ang="0">
                    <a:pos x="11" y="2"/>
                  </a:cxn>
                  <a:cxn ang="0">
                    <a:pos x="9" y="1"/>
                  </a:cxn>
                  <a:cxn ang="0">
                    <a:pos x="6" y="1"/>
                  </a:cxn>
                  <a:cxn ang="0">
                    <a:pos x="5" y="1"/>
                  </a:cxn>
                  <a:cxn ang="0">
                    <a:pos x="4" y="1"/>
                  </a:cxn>
                  <a:cxn ang="0">
                    <a:pos x="2" y="1"/>
                  </a:cxn>
                  <a:cxn ang="0">
                    <a:pos x="1" y="0"/>
                  </a:cxn>
                </a:cxnLst>
                <a:rect l="0" t="0" r="r" b="b"/>
                <a:pathLst>
                  <a:path w="15" h="10">
                    <a:moveTo>
                      <a:pt x="1" y="0"/>
                    </a:moveTo>
                    <a:cubicBezTo>
                      <a:pt x="1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5"/>
                      <a:pt x="6" y="4"/>
                      <a:pt x="6" y="4"/>
                    </a:cubicBezTo>
                    <a:cubicBezTo>
                      <a:pt x="6" y="4"/>
                      <a:pt x="7" y="5"/>
                      <a:pt x="6" y="5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5" y="6"/>
                      <a:pt x="4" y="6"/>
                      <a:pt x="5" y="7"/>
                    </a:cubicBezTo>
                    <a:cubicBezTo>
                      <a:pt x="5" y="7"/>
                      <a:pt x="5" y="8"/>
                      <a:pt x="6" y="8"/>
                    </a:cubicBezTo>
                    <a:cubicBezTo>
                      <a:pt x="5" y="9"/>
                      <a:pt x="5" y="9"/>
                      <a:pt x="7" y="9"/>
                    </a:cubicBezTo>
                    <a:cubicBezTo>
                      <a:pt x="7" y="10"/>
                      <a:pt x="8" y="10"/>
                      <a:pt x="9" y="10"/>
                    </a:cubicBezTo>
                    <a:cubicBezTo>
                      <a:pt x="10" y="10"/>
                      <a:pt x="10" y="10"/>
                      <a:pt x="11" y="9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2" y="8"/>
                      <a:pt x="13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6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5" y="4"/>
                      <a:pt x="15" y="4"/>
                      <a:pt x="14" y="4"/>
                    </a:cubicBezTo>
                    <a:cubicBezTo>
                      <a:pt x="14" y="3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9" y="2"/>
                      <a:pt x="10" y="2"/>
                      <a:pt x="9" y="1"/>
                    </a:cubicBezTo>
                    <a:cubicBezTo>
                      <a:pt x="8" y="1"/>
                      <a:pt x="7" y="1"/>
                      <a:pt x="6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87"/>
              <p:cNvSpPr>
                <a:spLocks/>
              </p:cNvSpPr>
              <p:nvPr/>
            </p:nvSpPr>
            <p:spPr bwMode="auto">
              <a:xfrm>
                <a:off x="4516438" y="3092450"/>
                <a:ext cx="87313" cy="36513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3" y="0"/>
                  </a:cxn>
                  <a:cxn ang="0">
                    <a:pos x="12" y="0"/>
                  </a:cxn>
                  <a:cxn ang="0">
                    <a:pos x="11" y="0"/>
                  </a:cxn>
                  <a:cxn ang="0">
                    <a:pos x="9" y="0"/>
                  </a:cxn>
                  <a:cxn ang="0">
                    <a:pos x="7" y="0"/>
                  </a:cxn>
                  <a:cxn ang="0">
                    <a:pos x="7" y="1"/>
                  </a:cxn>
                  <a:cxn ang="0">
                    <a:pos x="7" y="2"/>
                  </a:cxn>
                  <a:cxn ang="0">
                    <a:pos x="6" y="2"/>
                  </a:cxn>
                  <a:cxn ang="0">
                    <a:pos x="6" y="1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2" y="2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1" y="4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5" y="6"/>
                  </a:cxn>
                  <a:cxn ang="0">
                    <a:pos x="7" y="5"/>
                  </a:cxn>
                  <a:cxn ang="0">
                    <a:pos x="8" y="5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9" y="4"/>
                  </a:cxn>
                  <a:cxn ang="0">
                    <a:pos x="11" y="4"/>
                  </a:cxn>
                  <a:cxn ang="0">
                    <a:pos x="13" y="4"/>
                  </a:cxn>
                  <a:cxn ang="0">
                    <a:pos x="15" y="3"/>
                  </a:cxn>
                  <a:cxn ang="0">
                    <a:pos x="14" y="1"/>
                  </a:cxn>
                  <a:cxn ang="0">
                    <a:pos x="15" y="0"/>
                  </a:cxn>
                  <a:cxn ang="0">
                    <a:pos x="13" y="0"/>
                  </a:cxn>
                </a:cxnLst>
                <a:rect l="0" t="0" r="r" b="b"/>
                <a:pathLst>
                  <a:path w="15" h="6"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1"/>
                      <a:pt x="7" y="1"/>
                      <a:pt x="6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2"/>
                      <a:pt x="3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4"/>
                      <a:pt x="1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5" y="6"/>
                      <a:pt x="5" y="6"/>
                    </a:cubicBezTo>
                    <a:cubicBezTo>
                      <a:pt x="6" y="6"/>
                      <a:pt x="7" y="6"/>
                      <a:pt x="7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10" y="4"/>
                      <a:pt x="11" y="4"/>
                    </a:cubicBezTo>
                    <a:cubicBezTo>
                      <a:pt x="12" y="4"/>
                      <a:pt x="12" y="4"/>
                      <a:pt x="13" y="4"/>
                    </a:cubicBezTo>
                    <a:cubicBezTo>
                      <a:pt x="14" y="4"/>
                      <a:pt x="15" y="3"/>
                      <a:pt x="15" y="3"/>
                    </a:cubicBezTo>
                    <a:cubicBezTo>
                      <a:pt x="15" y="2"/>
                      <a:pt x="13" y="2"/>
                      <a:pt x="14" y="1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4" y="0"/>
                      <a:pt x="13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88"/>
              <p:cNvSpPr>
                <a:spLocks/>
              </p:cNvSpPr>
              <p:nvPr/>
            </p:nvSpPr>
            <p:spPr bwMode="auto">
              <a:xfrm>
                <a:off x="4475163" y="2974975"/>
                <a:ext cx="211138" cy="134938"/>
              </a:xfrm>
              <a:custGeom>
                <a:avLst/>
                <a:gdLst/>
                <a:ahLst/>
                <a:cxnLst>
                  <a:cxn ang="0">
                    <a:pos x="20" y="1"/>
                  </a:cxn>
                  <a:cxn ang="0">
                    <a:pos x="23" y="3"/>
                  </a:cxn>
                  <a:cxn ang="0">
                    <a:pos x="23" y="3"/>
                  </a:cxn>
                  <a:cxn ang="0">
                    <a:pos x="19" y="2"/>
                  </a:cxn>
                  <a:cxn ang="0">
                    <a:pos x="16" y="4"/>
                  </a:cxn>
                  <a:cxn ang="0">
                    <a:pos x="17" y="5"/>
                  </a:cxn>
                  <a:cxn ang="0">
                    <a:pos x="20" y="7"/>
                  </a:cxn>
                  <a:cxn ang="0">
                    <a:pos x="20" y="10"/>
                  </a:cxn>
                  <a:cxn ang="0">
                    <a:pos x="20" y="10"/>
                  </a:cxn>
                  <a:cxn ang="0">
                    <a:pos x="17" y="10"/>
                  </a:cxn>
                  <a:cxn ang="0">
                    <a:pos x="16" y="12"/>
                  </a:cxn>
                  <a:cxn ang="0">
                    <a:pos x="16" y="13"/>
                  </a:cxn>
                  <a:cxn ang="0">
                    <a:pos x="19" y="14"/>
                  </a:cxn>
                  <a:cxn ang="0">
                    <a:pos x="17" y="15"/>
                  </a:cxn>
                  <a:cxn ang="0">
                    <a:pos x="15" y="14"/>
                  </a:cxn>
                  <a:cxn ang="0">
                    <a:pos x="7" y="17"/>
                  </a:cxn>
                  <a:cxn ang="0">
                    <a:pos x="6" y="18"/>
                  </a:cxn>
                  <a:cxn ang="0">
                    <a:pos x="5" y="19"/>
                  </a:cxn>
                  <a:cxn ang="0">
                    <a:pos x="5" y="20"/>
                  </a:cxn>
                  <a:cxn ang="0">
                    <a:pos x="4" y="20"/>
                  </a:cxn>
                  <a:cxn ang="0">
                    <a:pos x="1" y="21"/>
                  </a:cxn>
                  <a:cxn ang="0">
                    <a:pos x="0" y="22"/>
                  </a:cxn>
                  <a:cxn ang="0">
                    <a:pos x="3" y="23"/>
                  </a:cxn>
                  <a:cxn ang="0">
                    <a:pos x="8" y="21"/>
                  </a:cxn>
                  <a:cxn ang="0">
                    <a:pos x="14" y="19"/>
                  </a:cxn>
                  <a:cxn ang="0">
                    <a:pos x="15" y="19"/>
                  </a:cxn>
                  <a:cxn ang="0">
                    <a:pos x="18" y="19"/>
                  </a:cxn>
                  <a:cxn ang="0">
                    <a:pos x="22" y="21"/>
                  </a:cxn>
                  <a:cxn ang="0">
                    <a:pos x="22" y="21"/>
                  </a:cxn>
                  <a:cxn ang="0">
                    <a:pos x="24" y="23"/>
                  </a:cxn>
                  <a:cxn ang="0">
                    <a:pos x="27" y="22"/>
                  </a:cxn>
                  <a:cxn ang="0">
                    <a:pos x="27" y="22"/>
                  </a:cxn>
                  <a:cxn ang="0">
                    <a:pos x="28" y="22"/>
                  </a:cxn>
                  <a:cxn ang="0">
                    <a:pos x="29" y="20"/>
                  </a:cxn>
                  <a:cxn ang="0">
                    <a:pos x="27" y="19"/>
                  </a:cxn>
                  <a:cxn ang="0">
                    <a:pos x="28" y="19"/>
                  </a:cxn>
                  <a:cxn ang="0">
                    <a:pos x="31" y="19"/>
                  </a:cxn>
                  <a:cxn ang="0">
                    <a:pos x="33" y="17"/>
                  </a:cxn>
                  <a:cxn ang="0">
                    <a:pos x="34" y="15"/>
                  </a:cxn>
                  <a:cxn ang="0">
                    <a:pos x="33" y="13"/>
                  </a:cxn>
                  <a:cxn ang="0">
                    <a:pos x="31" y="12"/>
                  </a:cxn>
                  <a:cxn ang="0">
                    <a:pos x="31" y="8"/>
                  </a:cxn>
                  <a:cxn ang="0">
                    <a:pos x="28" y="4"/>
                  </a:cxn>
                  <a:cxn ang="0">
                    <a:pos x="28" y="1"/>
                  </a:cxn>
                  <a:cxn ang="0">
                    <a:pos x="22" y="0"/>
                  </a:cxn>
                </a:cxnLst>
                <a:rect l="0" t="0" r="r" b="b"/>
                <a:pathLst>
                  <a:path w="36" h="23">
                    <a:moveTo>
                      <a:pt x="22" y="0"/>
                    </a:moveTo>
                    <a:cubicBezTo>
                      <a:pt x="21" y="0"/>
                      <a:pt x="20" y="0"/>
                      <a:pt x="20" y="1"/>
                    </a:cubicBezTo>
                    <a:cubicBezTo>
                      <a:pt x="20" y="1"/>
                      <a:pt x="20" y="1"/>
                      <a:pt x="21" y="1"/>
                    </a:cubicBezTo>
                    <a:cubicBezTo>
                      <a:pt x="22" y="2"/>
                      <a:pt x="23" y="2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2" y="3"/>
                      <a:pt x="21" y="2"/>
                      <a:pt x="21" y="2"/>
                    </a:cubicBezTo>
                    <a:cubicBezTo>
                      <a:pt x="20" y="2"/>
                      <a:pt x="20" y="2"/>
                      <a:pt x="19" y="2"/>
                    </a:cubicBezTo>
                    <a:cubicBezTo>
                      <a:pt x="17" y="2"/>
                      <a:pt x="15" y="3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9" y="5"/>
                      <a:pt x="16" y="5"/>
                      <a:pt x="17" y="5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9" y="7"/>
                      <a:pt x="20" y="7"/>
                    </a:cubicBezTo>
                    <a:cubicBezTo>
                      <a:pt x="19" y="8"/>
                      <a:pt x="19" y="8"/>
                      <a:pt x="20" y="9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8" y="10"/>
                      <a:pt x="18" y="10"/>
                      <a:pt x="17" y="10"/>
                    </a:cubicBezTo>
                    <a:cubicBezTo>
                      <a:pt x="17" y="11"/>
                      <a:pt x="18" y="11"/>
                      <a:pt x="17" y="11"/>
                    </a:cubicBezTo>
                    <a:cubicBezTo>
                      <a:pt x="16" y="11"/>
                      <a:pt x="16" y="12"/>
                      <a:pt x="16" y="12"/>
                    </a:cubicBezTo>
                    <a:cubicBezTo>
                      <a:pt x="16" y="12"/>
                      <a:pt x="15" y="13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7" y="13"/>
                      <a:pt x="18" y="13"/>
                      <a:pt x="19" y="14"/>
                    </a:cubicBezTo>
                    <a:cubicBezTo>
                      <a:pt x="19" y="15"/>
                      <a:pt x="19" y="14"/>
                      <a:pt x="18" y="15"/>
                    </a:cubicBezTo>
                    <a:cubicBezTo>
                      <a:pt x="18" y="15"/>
                      <a:pt x="17" y="15"/>
                      <a:pt x="17" y="15"/>
                    </a:cubicBezTo>
                    <a:cubicBezTo>
                      <a:pt x="16" y="15"/>
                      <a:pt x="16" y="14"/>
                      <a:pt x="16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2" y="14"/>
                      <a:pt x="13" y="16"/>
                      <a:pt x="11" y="16"/>
                    </a:cubicBezTo>
                    <a:cubicBezTo>
                      <a:pt x="10" y="16"/>
                      <a:pt x="8" y="17"/>
                      <a:pt x="7" y="17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3" y="20"/>
                    </a:cubicBezTo>
                    <a:cubicBezTo>
                      <a:pt x="3" y="21"/>
                      <a:pt x="2" y="21"/>
                      <a:pt x="1" y="21"/>
                    </a:cubicBezTo>
                    <a:cubicBezTo>
                      <a:pt x="1" y="21"/>
                      <a:pt x="1" y="22"/>
                      <a:pt x="1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3"/>
                      <a:pt x="1" y="23"/>
                      <a:pt x="2" y="23"/>
                    </a:cubicBezTo>
                    <a:cubicBezTo>
                      <a:pt x="2" y="23"/>
                      <a:pt x="2" y="23"/>
                      <a:pt x="3" y="23"/>
                    </a:cubicBezTo>
                    <a:cubicBezTo>
                      <a:pt x="5" y="23"/>
                      <a:pt x="6" y="22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9" y="20"/>
                      <a:pt x="9" y="20"/>
                      <a:pt x="10" y="20"/>
                    </a:cubicBezTo>
                    <a:cubicBezTo>
                      <a:pt x="12" y="20"/>
                      <a:pt x="13" y="19"/>
                      <a:pt x="14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6" y="19"/>
                      <a:pt x="17" y="19"/>
                      <a:pt x="17" y="19"/>
                    </a:cubicBezTo>
                    <a:cubicBezTo>
                      <a:pt x="17" y="19"/>
                      <a:pt x="18" y="19"/>
                      <a:pt x="18" y="19"/>
                    </a:cubicBezTo>
                    <a:cubicBezTo>
                      <a:pt x="19" y="19"/>
                      <a:pt x="20" y="19"/>
                      <a:pt x="21" y="19"/>
                    </a:cubicBezTo>
                    <a:cubicBezTo>
                      <a:pt x="22" y="20"/>
                      <a:pt x="24" y="20"/>
                      <a:pt x="22" y="21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3" y="22"/>
                      <a:pt x="22" y="22"/>
                      <a:pt x="23" y="22"/>
                    </a:cubicBezTo>
                    <a:cubicBezTo>
                      <a:pt x="23" y="22"/>
                      <a:pt x="24" y="23"/>
                      <a:pt x="24" y="23"/>
                    </a:cubicBezTo>
                    <a:cubicBezTo>
                      <a:pt x="24" y="23"/>
                      <a:pt x="25" y="22"/>
                      <a:pt x="25" y="22"/>
                    </a:cubicBezTo>
                    <a:cubicBezTo>
                      <a:pt x="26" y="22"/>
                      <a:pt x="26" y="22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9" y="22"/>
                      <a:pt x="29" y="22"/>
                      <a:pt x="29" y="21"/>
                    </a:cubicBezTo>
                    <a:cubicBezTo>
                      <a:pt x="29" y="21"/>
                      <a:pt x="29" y="20"/>
                      <a:pt x="29" y="20"/>
                    </a:cubicBezTo>
                    <a:cubicBezTo>
                      <a:pt x="28" y="20"/>
                      <a:pt x="26" y="19"/>
                      <a:pt x="27" y="19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9"/>
                      <a:pt x="29" y="18"/>
                      <a:pt x="29" y="18"/>
                    </a:cubicBezTo>
                    <a:cubicBezTo>
                      <a:pt x="30" y="18"/>
                      <a:pt x="30" y="19"/>
                      <a:pt x="31" y="19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32" y="19"/>
                      <a:pt x="33" y="18"/>
                      <a:pt x="33" y="17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17"/>
                      <a:pt x="36" y="15"/>
                      <a:pt x="34" y="15"/>
                    </a:cubicBezTo>
                    <a:cubicBezTo>
                      <a:pt x="33" y="15"/>
                      <a:pt x="32" y="14"/>
                      <a:pt x="32" y="14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3"/>
                      <a:pt x="32" y="12"/>
                      <a:pt x="31" y="12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31" y="11"/>
                      <a:pt x="29" y="11"/>
                      <a:pt x="30" y="10"/>
                    </a:cubicBezTo>
                    <a:cubicBezTo>
                      <a:pt x="31" y="9"/>
                      <a:pt x="32" y="9"/>
                      <a:pt x="31" y="8"/>
                    </a:cubicBezTo>
                    <a:cubicBezTo>
                      <a:pt x="30" y="7"/>
                      <a:pt x="30" y="6"/>
                      <a:pt x="29" y="6"/>
                    </a:cubicBezTo>
                    <a:cubicBezTo>
                      <a:pt x="28" y="5"/>
                      <a:pt x="27" y="5"/>
                      <a:pt x="28" y="4"/>
                    </a:cubicBezTo>
                    <a:cubicBezTo>
                      <a:pt x="28" y="4"/>
                      <a:pt x="28" y="4"/>
                      <a:pt x="27" y="4"/>
                    </a:cubicBezTo>
                    <a:cubicBezTo>
                      <a:pt x="27" y="3"/>
                      <a:pt x="29" y="2"/>
                      <a:pt x="28" y="1"/>
                    </a:cubicBezTo>
                    <a:cubicBezTo>
                      <a:pt x="27" y="1"/>
                      <a:pt x="26" y="1"/>
                      <a:pt x="25" y="1"/>
                    </a:cubicBezTo>
                    <a:cubicBezTo>
                      <a:pt x="24" y="1"/>
                      <a:pt x="24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89"/>
              <p:cNvSpPr>
                <a:spLocks/>
              </p:cNvSpPr>
              <p:nvPr/>
            </p:nvSpPr>
            <p:spPr bwMode="auto">
              <a:xfrm>
                <a:off x="4545013" y="2933700"/>
                <a:ext cx="123825" cy="47625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3" y="1"/>
                  </a:cxn>
                  <a:cxn ang="0">
                    <a:pos x="5" y="2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3" y="2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1" y="5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1" y="7"/>
                  </a:cxn>
                  <a:cxn ang="0">
                    <a:pos x="4" y="8"/>
                  </a:cxn>
                  <a:cxn ang="0">
                    <a:pos x="6" y="7"/>
                  </a:cxn>
                  <a:cxn ang="0">
                    <a:pos x="6" y="5"/>
                  </a:cxn>
                  <a:cxn ang="0">
                    <a:pos x="9" y="6"/>
                  </a:cxn>
                  <a:cxn ang="0">
                    <a:pos x="9" y="6"/>
                  </a:cxn>
                  <a:cxn ang="0">
                    <a:pos x="10" y="6"/>
                  </a:cxn>
                  <a:cxn ang="0">
                    <a:pos x="10" y="6"/>
                  </a:cxn>
                  <a:cxn ang="0">
                    <a:pos x="11" y="6"/>
                  </a:cxn>
                  <a:cxn ang="0">
                    <a:pos x="14" y="7"/>
                  </a:cxn>
                  <a:cxn ang="0">
                    <a:pos x="15" y="7"/>
                  </a:cxn>
                  <a:cxn ang="0">
                    <a:pos x="15" y="7"/>
                  </a:cxn>
                  <a:cxn ang="0">
                    <a:pos x="16" y="6"/>
                  </a:cxn>
                  <a:cxn ang="0">
                    <a:pos x="18" y="7"/>
                  </a:cxn>
                  <a:cxn ang="0">
                    <a:pos x="19" y="7"/>
                  </a:cxn>
                  <a:cxn ang="0">
                    <a:pos x="20" y="6"/>
                  </a:cxn>
                  <a:cxn ang="0">
                    <a:pos x="20" y="5"/>
                  </a:cxn>
                  <a:cxn ang="0">
                    <a:pos x="19" y="5"/>
                  </a:cxn>
                  <a:cxn ang="0">
                    <a:pos x="18" y="3"/>
                  </a:cxn>
                  <a:cxn ang="0">
                    <a:pos x="17" y="3"/>
                  </a:cxn>
                  <a:cxn ang="0">
                    <a:pos x="15" y="3"/>
                  </a:cxn>
                  <a:cxn ang="0">
                    <a:pos x="14" y="3"/>
                  </a:cxn>
                  <a:cxn ang="0">
                    <a:pos x="12" y="2"/>
                  </a:cxn>
                  <a:cxn ang="0">
                    <a:pos x="9" y="1"/>
                  </a:cxn>
                  <a:cxn ang="0">
                    <a:pos x="7" y="1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0" t="0" r="r" b="b"/>
                <a:pathLst>
                  <a:path w="21" h="8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2"/>
                      <a:pt x="4" y="2"/>
                      <a:pt x="5" y="2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2" y="2"/>
                      <a:pt x="2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5"/>
                      <a:pt x="2" y="5"/>
                      <a:pt x="1" y="5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8"/>
                      <a:pt x="3" y="8"/>
                      <a:pt x="4" y="8"/>
                    </a:cubicBezTo>
                    <a:cubicBezTo>
                      <a:pt x="6" y="8"/>
                      <a:pt x="7" y="8"/>
                      <a:pt x="6" y="7"/>
                    </a:cubicBezTo>
                    <a:cubicBezTo>
                      <a:pt x="5" y="6"/>
                      <a:pt x="6" y="6"/>
                      <a:pt x="6" y="5"/>
                    </a:cubicBezTo>
                    <a:cubicBezTo>
                      <a:pt x="6" y="6"/>
                      <a:pt x="8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1" y="6"/>
                      <a:pt x="11" y="6"/>
                    </a:cubicBezTo>
                    <a:cubicBezTo>
                      <a:pt x="12" y="7"/>
                      <a:pt x="13" y="7"/>
                      <a:pt x="14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6"/>
                      <a:pt x="15" y="6"/>
                      <a:pt x="16" y="6"/>
                    </a:cubicBezTo>
                    <a:cubicBezTo>
                      <a:pt x="16" y="6"/>
                      <a:pt x="17" y="6"/>
                      <a:pt x="18" y="7"/>
                    </a:cubicBezTo>
                    <a:cubicBezTo>
                      <a:pt x="18" y="7"/>
                      <a:pt x="19" y="7"/>
                      <a:pt x="19" y="7"/>
                    </a:cubicBezTo>
                    <a:cubicBezTo>
                      <a:pt x="19" y="7"/>
                      <a:pt x="20" y="7"/>
                      <a:pt x="20" y="6"/>
                    </a:cubicBezTo>
                    <a:cubicBezTo>
                      <a:pt x="21" y="6"/>
                      <a:pt x="21" y="6"/>
                      <a:pt x="20" y="5"/>
                    </a:cubicBezTo>
                    <a:cubicBezTo>
                      <a:pt x="20" y="5"/>
                      <a:pt x="19" y="5"/>
                      <a:pt x="19" y="5"/>
                    </a:cubicBezTo>
                    <a:cubicBezTo>
                      <a:pt x="17" y="5"/>
                      <a:pt x="18" y="4"/>
                      <a:pt x="18" y="3"/>
                    </a:cubicBezTo>
                    <a:cubicBezTo>
                      <a:pt x="18" y="3"/>
                      <a:pt x="17" y="3"/>
                      <a:pt x="17" y="3"/>
                    </a:cubicBezTo>
                    <a:cubicBezTo>
                      <a:pt x="16" y="3"/>
                      <a:pt x="16" y="3"/>
                      <a:pt x="15" y="3"/>
                    </a:cubicBezTo>
                    <a:cubicBezTo>
                      <a:pt x="15" y="3"/>
                      <a:pt x="14" y="3"/>
                      <a:pt x="14" y="3"/>
                    </a:cubicBezTo>
                    <a:cubicBezTo>
                      <a:pt x="13" y="3"/>
                      <a:pt x="12" y="3"/>
                      <a:pt x="12" y="2"/>
                    </a:cubicBezTo>
                    <a:cubicBezTo>
                      <a:pt x="12" y="2"/>
                      <a:pt x="10" y="2"/>
                      <a:pt x="9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90"/>
              <p:cNvSpPr>
                <a:spLocks/>
              </p:cNvSpPr>
              <p:nvPr/>
            </p:nvSpPr>
            <p:spPr bwMode="auto">
              <a:xfrm>
                <a:off x="4445000" y="2803525"/>
                <a:ext cx="134938" cy="13652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4"/>
                  </a:cxn>
                  <a:cxn ang="0">
                    <a:pos x="1" y="5"/>
                  </a:cxn>
                  <a:cxn ang="0">
                    <a:pos x="1" y="6"/>
                  </a:cxn>
                  <a:cxn ang="0">
                    <a:pos x="1" y="6"/>
                  </a:cxn>
                  <a:cxn ang="0">
                    <a:pos x="2" y="7"/>
                  </a:cxn>
                  <a:cxn ang="0">
                    <a:pos x="2" y="7"/>
                  </a:cxn>
                  <a:cxn ang="0">
                    <a:pos x="2" y="9"/>
                  </a:cxn>
                  <a:cxn ang="0">
                    <a:pos x="6" y="12"/>
                  </a:cxn>
                  <a:cxn ang="0">
                    <a:pos x="8" y="15"/>
                  </a:cxn>
                  <a:cxn ang="0">
                    <a:pos x="11" y="16"/>
                  </a:cxn>
                  <a:cxn ang="0">
                    <a:pos x="14" y="18"/>
                  </a:cxn>
                  <a:cxn ang="0">
                    <a:pos x="16" y="21"/>
                  </a:cxn>
                  <a:cxn ang="0">
                    <a:pos x="19" y="23"/>
                  </a:cxn>
                  <a:cxn ang="0">
                    <a:pos x="20" y="21"/>
                  </a:cxn>
                  <a:cxn ang="0">
                    <a:pos x="23" y="22"/>
                  </a:cxn>
                  <a:cxn ang="0">
                    <a:pos x="20" y="18"/>
                  </a:cxn>
                  <a:cxn ang="0">
                    <a:pos x="18" y="15"/>
                  </a:cxn>
                  <a:cxn ang="0">
                    <a:pos x="20" y="16"/>
                  </a:cxn>
                  <a:cxn ang="0">
                    <a:pos x="22" y="15"/>
                  </a:cxn>
                  <a:cxn ang="0">
                    <a:pos x="18" y="13"/>
                  </a:cxn>
                  <a:cxn ang="0">
                    <a:pos x="12" y="9"/>
                  </a:cxn>
                  <a:cxn ang="0">
                    <a:pos x="11" y="7"/>
                  </a:cxn>
                  <a:cxn ang="0">
                    <a:pos x="10" y="8"/>
                  </a:cxn>
                  <a:cxn ang="0">
                    <a:pos x="8" y="7"/>
                  </a:cxn>
                  <a:cxn ang="0">
                    <a:pos x="7" y="4"/>
                  </a:cxn>
                  <a:cxn ang="0">
                    <a:pos x="7" y="2"/>
                  </a:cxn>
                  <a:cxn ang="0">
                    <a:pos x="5" y="0"/>
                  </a:cxn>
                  <a:cxn ang="0">
                    <a:pos x="3" y="0"/>
                  </a:cxn>
                  <a:cxn ang="0">
                    <a:pos x="2" y="0"/>
                  </a:cxn>
                </a:cxnLst>
                <a:rect l="0" t="0" r="r" b="b"/>
                <a:pathLst>
                  <a:path w="23" h="23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9"/>
                      <a:pt x="2" y="9"/>
                    </a:cubicBezTo>
                    <a:cubicBezTo>
                      <a:pt x="3" y="10"/>
                      <a:pt x="4" y="10"/>
                      <a:pt x="4" y="11"/>
                    </a:cubicBezTo>
                    <a:cubicBezTo>
                      <a:pt x="4" y="11"/>
                      <a:pt x="5" y="12"/>
                      <a:pt x="6" y="12"/>
                    </a:cubicBezTo>
                    <a:cubicBezTo>
                      <a:pt x="7" y="13"/>
                      <a:pt x="9" y="13"/>
                      <a:pt x="10" y="14"/>
                    </a:cubicBezTo>
                    <a:cubicBezTo>
                      <a:pt x="9" y="14"/>
                      <a:pt x="8" y="14"/>
                      <a:pt x="8" y="15"/>
                    </a:cubicBezTo>
                    <a:cubicBezTo>
                      <a:pt x="8" y="16"/>
                      <a:pt x="10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3" y="16"/>
                      <a:pt x="13" y="17"/>
                      <a:pt x="14" y="18"/>
                    </a:cubicBezTo>
                    <a:cubicBezTo>
                      <a:pt x="15" y="18"/>
                      <a:pt x="14" y="19"/>
                      <a:pt x="14" y="20"/>
                    </a:cubicBezTo>
                    <a:cubicBezTo>
                      <a:pt x="15" y="20"/>
                      <a:pt x="16" y="21"/>
                      <a:pt x="16" y="21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7" y="22"/>
                      <a:pt x="18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21" y="22"/>
                      <a:pt x="19" y="21"/>
                      <a:pt x="20" y="21"/>
                    </a:cubicBezTo>
                    <a:cubicBezTo>
                      <a:pt x="20" y="21"/>
                      <a:pt x="21" y="22"/>
                      <a:pt x="22" y="22"/>
                    </a:cubicBezTo>
                    <a:cubicBezTo>
                      <a:pt x="22" y="22"/>
                      <a:pt x="22" y="22"/>
                      <a:pt x="23" y="22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2" y="20"/>
                      <a:pt x="20" y="19"/>
                      <a:pt x="20" y="18"/>
                    </a:cubicBezTo>
                    <a:cubicBezTo>
                      <a:pt x="19" y="18"/>
                      <a:pt x="17" y="17"/>
                      <a:pt x="17" y="17"/>
                    </a:cubicBezTo>
                    <a:cubicBezTo>
                      <a:pt x="17" y="16"/>
                      <a:pt x="17" y="15"/>
                      <a:pt x="18" y="15"/>
                    </a:cubicBezTo>
                    <a:cubicBezTo>
                      <a:pt x="18" y="15"/>
                      <a:pt x="18" y="15"/>
                      <a:pt x="18" y="15"/>
                    </a:cubicBezTo>
                    <a:cubicBezTo>
                      <a:pt x="19" y="16"/>
                      <a:pt x="19" y="16"/>
                      <a:pt x="20" y="16"/>
                    </a:cubicBezTo>
                    <a:cubicBezTo>
                      <a:pt x="20" y="16"/>
                      <a:pt x="21" y="16"/>
                      <a:pt x="21" y="16"/>
                    </a:cubicBezTo>
                    <a:cubicBezTo>
                      <a:pt x="22" y="16"/>
                      <a:pt x="22" y="16"/>
                      <a:pt x="22" y="15"/>
                    </a:cubicBezTo>
                    <a:cubicBezTo>
                      <a:pt x="22" y="15"/>
                      <a:pt x="21" y="14"/>
                      <a:pt x="20" y="14"/>
                    </a:cubicBezTo>
                    <a:cubicBezTo>
                      <a:pt x="19" y="14"/>
                      <a:pt x="19" y="13"/>
                      <a:pt x="18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5" y="12"/>
                      <a:pt x="12" y="10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8"/>
                      <a:pt x="11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9" y="7"/>
                      <a:pt x="9" y="7"/>
                      <a:pt x="8" y="7"/>
                    </a:cubicBezTo>
                    <a:cubicBezTo>
                      <a:pt x="7" y="6"/>
                      <a:pt x="8" y="6"/>
                      <a:pt x="8" y="5"/>
                    </a:cubicBezTo>
                    <a:cubicBezTo>
                      <a:pt x="8" y="5"/>
                      <a:pt x="8" y="4"/>
                      <a:pt x="7" y="4"/>
                    </a:cubicBezTo>
                    <a:cubicBezTo>
                      <a:pt x="7" y="4"/>
                      <a:pt x="8" y="3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1"/>
                      <a:pt x="6" y="1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91"/>
              <p:cNvSpPr>
                <a:spLocks/>
              </p:cNvSpPr>
              <p:nvPr/>
            </p:nvSpPr>
            <p:spPr bwMode="auto">
              <a:xfrm>
                <a:off x="4716463" y="2733675"/>
                <a:ext cx="34925" cy="1111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3" y="0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4" y="2"/>
                  </a:cxn>
                  <a:cxn ang="0">
                    <a:pos x="5" y="2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5" y="0"/>
                  </a:cxn>
                  <a:cxn ang="0">
                    <a:pos x="3" y="0"/>
                  </a:cxn>
                </a:cxnLst>
                <a:rect l="0" t="0" r="r" b="b"/>
                <a:pathLst>
                  <a:path w="6" h="2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5" y="0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92"/>
              <p:cNvSpPr>
                <a:spLocks/>
              </p:cNvSpPr>
              <p:nvPr/>
            </p:nvSpPr>
            <p:spPr bwMode="auto">
              <a:xfrm>
                <a:off x="4733925" y="2538413"/>
                <a:ext cx="46038" cy="23813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5" y="0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4" y="3"/>
                  </a:cxn>
                  <a:cxn ang="0">
                    <a:pos x="5" y="4"/>
                  </a:cxn>
                  <a:cxn ang="0">
                    <a:pos x="6" y="4"/>
                  </a:cxn>
                  <a:cxn ang="0">
                    <a:pos x="6" y="3"/>
                  </a:cxn>
                  <a:cxn ang="0">
                    <a:pos x="7" y="2"/>
                  </a:cxn>
                  <a:cxn ang="0">
                    <a:pos x="8" y="1"/>
                  </a:cxn>
                  <a:cxn ang="0">
                    <a:pos x="5" y="0"/>
                  </a:cxn>
                </a:cxnLst>
                <a:rect l="0" t="0" r="r" b="b"/>
                <a:pathLst>
                  <a:path w="8" h="4">
                    <a:moveTo>
                      <a:pt x="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4" y="3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8" y="1"/>
                      <a:pt x="8" y="1"/>
                    </a:cubicBezTo>
                    <a:cubicBezTo>
                      <a:pt x="8" y="1"/>
                      <a:pt x="6" y="0"/>
                      <a:pt x="5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93"/>
              <p:cNvSpPr>
                <a:spLocks/>
              </p:cNvSpPr>
              <p:nvPr/>
            </p:nvSpPr>
            <p:spPr bwMode="auto">
              <a:xfrm>
                <a:off x="4645025" y="2562225"/>
                <a:ext cx="34925" cy="1111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3" y="2"/>
                  </a:cxn>
                  <a:cxn ang="0">
                    <a:pos x="6" y="2"/>
                  </a:cxn>
                  <a:cxn ang="0">
                    <a:pos x="6" y="1"/>
                  </a:cxn>
                  <a:cxn ang="0">
                    <a:pos x="4" y="0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1" y="0"/>
                  </a:cxn>
                </a:cxnLst>
                <a:rect l="0" t="0" r="r" b="b"/>
                <a:pathLst>
                  <a:path w="6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4" y="2"/>
                      <a:pt x="5" y="2"/>
                      <a:pt x="6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5" y="1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94"/>
              <p:cNvSpPr>
                <a:spLocks/>
              </p:cNvSpPr>
              <p:nvPr/>
            </p:nvSpPr>
            <p:spPr bwMode="auto">
              <a:xfrm>
                <a:off x="4027488" y="2479675"/>
                <a:ext cx="100013" cy="30163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3" y="0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4" y="4"/>
                  </a:cxn>
                  <a:cxn ang="0">
                    <a:pos x="5" y="4"/>
                  </a:cxn>
                  <a:cxn ang="0">
                    <a:pos x="5" y="3"/>
                  </a:cxn>
                  <a:cxn ang="0">
                    <a:pos x="6" y="4"/>
                  </a:cxn>
                  <a:cxn ang="0">
                    <a:pos x="7" y="3"/>
                  </a:cxn>
                  <a:cxn ang="0">
                    <a:pos x="11" y="5"/>
                  </a:cxn>
                  <a:cxn ang="0">
                    <a:pos x="12" y="5"/>
                  </a:cxn>
                  <a:cxn ang="0">
                    <a:pos x="13" y="4"/>
                  </a:cxn>
                  <a:cxn ang="0">
                    <a:pos x="14" y="4"/>
                  </a:cxn>
                  <a:cxn ang="0">
                    <a:pos x="15" y="4"/>
                  </a:cxn>
                  <a:cxn ang="0">
                    <a:pos x="16" y="4"/>
                  </a:cxn>
                  <a:cxn ang="0">
                    <a:pos x="16" y="3"/>
                  </a:cxn>
                  <a:cxn ang="0">
                    <a:pos x="14" y="2"/>
                  </a:cxn>
                  <a:cxn ang="0">
                    <a:pos x="14" y="2"/>
                  </a:cxn>
                  <a:cxn ang="0">
                    <a:pos x="13" y="2"/>
                  </a:cxn>
                  <a:cxn ang="0">
                    <a:pos x="13" y="2"/>
                  </a:cxn>
                  <a:cxn ang="0">
                    <a:pos x="11" y="1"/>
                  </a:cxn>
                  <a:cxn ang="0">
                    <a:pos x="8" y="0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7" y="1"/>
                  </a:cxn>
                  <a:cxn ang="0">
                    <a:pos x="7" y="1"/>
                  </a:cxn>
                  <a:cxn ang="0">
                    <a:pos x="7" y="1"/>
                  </a:cxn>
                  <a:cxn ang="0">
                    <a:pos x="6" y="1"/>
                  </a:cxn>
                  <a:cxn ang="0">
                    <a:pos x="5" y="0"/>
                  </a:cxn>
                  <a:cxn ang="0">
                    <a:pos x="4" y="0"/>
                  </a:cxn>
                </a:cxnLst>
                <a:rect l="0" t="0" r="r" b="b"/>
                <a:pathLst>
                  <a:path w="17" h="5">
                    <a:moveTo>
                      <a:pt x="4" y="0"/>
                    </a:moveTo>
                    <a:cubicBezTo>
                      <a:pt x="4" y="0"/>
                      <a:pt x="3" y="0"/>
                      <a:pt x="3" y="0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3" y="3"/>
                      <a:pt x="3" y="4"/>
                      <a:pt x="4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3"/>
                    </a:cubicBezTo>
                    <a:cubicBezTo>
                      <a:pt x="5" y="3"/>
                      <a:pt x="6" y="4"/>
                      <a:pt x="6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4"/>
                      <a:pt x="9" y="5"/>
                      <a:pt x="11" y="5"/>
                    </a:cubicBezTo>
                    <a:cubicBezTo>
                      <a:pt x="11" y="5"/>
                      <a:pt x="12" y="5"/>
                      <a:pt x="12" y="5"/>
                    </a:cubicBezTo>
                    <a:cubicBezTo>
                      <a:pt x="13" y="5"/>
                      <a:pt x="13" y="4"/>
                      <a:pt x="13" y="4"/>
                    </a:cubicBezTo>
                    <a:cubicBezTo>
                      <a:pt x="13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5" y="4"/>
                    </a:cubicBezTo>
                    <a:cubicBezTo>
                      <a:pt x="15" y="4"/>
                      <a:pt x="16" y="4"/>
                      <a:pt x="16" y="4"/>
                    </a:cubicBezTo>
                    <a:cubicBezTo>
                      <a:pt x="17" y="4"/>
                      <a:pt x="16" y="4"/>
                      <a:pt x="16" y="3"/>
                    </a:cubicBezTo>
                    <a:cubicBezTo>
                      <a:pt x="16" y="3"/>
                      <a:pt x="15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2"/>
                      <a:pt x="11" y="1"/>
                      <a:pt x="11" y="1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Freeform 95"/>
              <p:cNvSpPr>
                <a:spLocks/>
              </p:cNvSpPr>
              <p:nvPr/>
            </p:nvSpPr>
            <p:spPr bwMode="auto">
              <a:xfrm>
                <a:off x="4144963" y="2486025"/>
                <a:ext cx="77788" cy="1746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2"/>
                  </a:cxn>
                  <a:cxn ang="0">
                    <a:pos x="5" y="3"/>
                  </a:cxn>
                  <a:cxn ang="0">
                    <a:pos x="6" y="3"/>
                  </a:cxn>
                  <a:cxn ang="0">
                    <a:pos x="6" y="3"/>
                  </a:cxn>
                  <a:cxn ang="0">
                    <a:pos x="7" y="3"/>
                  </a:cxn>
                  <a:cxn ang="0">
                    <a:pos x="8" y="2"/>
                  </a:cxn>
                  <a:cxn ang="0">
                    <a:pos x="9" y="2"/>
                  </a:cxn>
                  <a:cxn ang="0">
                    <a:pos x="9" y="2"/>
                  </a:cxn>
                  <a:cxn ang="0">
                    <a:pos x="11" y="3"/>
                  </a:cxn>
                  <a:cxn ang="0">
                    <a:pos x="13" y="2"/>
                  </a:cxn>
                  <a:cxn ang="0">
                    <a:pos x="13" y="2"/>
                  </a:cxn>
                  <a:cxn ang="0">
                    <a:pos x="11" y="1"/>
                  </a:cxn>
                  <a:cxn ang="0">
                    <a:pos x="7" y="1"/>
                  </a:cxn>
                  <a:cxn ang="0">
                    <a:pos x="3" y="0"/>
                  </a:cxn>
                </a:cxnLst>
                <a:rect l="0" t="0" r="r" b="b"/>
                <a:pathLst>
                  <a:path w="13" h="3">
                    <a:moveTo>
                      <a:pt x="3" y="0"/>
                    </a:move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3" y="3"/>
                      <a:pt x="5" y="3"/>
                      <a:pt x="5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8" y="2"/>
                      <a:pt x="8" y="2"/>
                    </a:cubicBezTo>
                    <a:cubicBezTo>
                      <a:pt x="8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1" y="3"/>
                      <a:pt x="11" y="3"/>
                    </a:cubicBezTo>
                    <a:cubicBezTo>
                      <a:pt x="12" y="3"/>
                      <a:pt x="13" y="3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2"/>
                      <a:pt x="11" y="2"/>
                      <a:pt x="11" y="1"/>
                    </a:cubicBezTo>
                    <a:cubicBezTo>
                      <a:pt x="10" y="1"/>
                      <a:pt x="8" y="1"/>
                      <a:pt x="7" y="1"/>
                    </a:cubicBezTo>
                    <a:cubicBezTo>
                      <a:pt x="6" y="0"/>
                      <a:pt x="4" y="0"/>
                      <a:pt x="3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" name="Freeform 96"/>
              <p:cNvSpPr>
                <a:spLocks/>
              </p:cNvSpPr>
              <p:nvPr/>
            </p:nvSpPr>
            <p:spPr bwMode="auto">
              <a:xfrm>
                <a:off x="4133850" y="2509838"/>
                <a:ext cx="65088" cy="17463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6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4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3" y="3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5" y="2"/>
                  </a:cxn>
                  <a:cxn ang="0">
                    <a:pos x="5" y="2"/>
                  </a:cxn>
                  <a:cxn ang="0">
                    <a:pos x="9" y="2"/>
                  </a:cxn>
                  <a:cxn ang="0">
                    <a:pos x="9" y="2"/>
                  </a:cxn>
                  <a:cxn ang="0">
                    <a:pos x="10" y="2"/>
                  </a:cxn>
                  <a:cxn ang="0">
                    <a:pos x="10" y="2"/>
                  </a:cxn>
                  <a:cxn ang="0">
                    <a:pos x="11" y="1"/>
                  </a:cxn>
                  <a:cxn ang="0">
                    <a:pos x="11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7" y="0"/>
                  </a:cxn>
                  <a:cxn ang="0">
                    <a:pos x="7" y="0"/>
                  </a:cxn>
                </a:cxnLst>
                <a:rect l="0" t="0" r="r" b="b"/>
                <a:pathLst>
                  <a:path w="11" h="3">
                    <a:moveTo>
                      <a:pt x="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7" y="2"/>
                      <a:pt x="7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2"/>
                      <a:pt x="11" y="2"/>
                      <a:pt x="11" y="1"/>
                    </a:cubicBezTo>
                    <a:cubicBezTo>
                      <a:pt x="11" y="1"/>
                      <a:pt x="11" y="1"/>
                      <a:pt x="1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" name="Freeform 97"/>
              <p:cNvSpPr>
                <a:spLocks noEditPoints="1"/>
              </p:cNvSpPr>
              <p:nvPr/>
            </p:nvSpPr>
            <p:spPr bwMode="auto">
              <a:xfrm>
                <a:off x="6543675" y="3924300"/>
                <a:ext cx="30163" cy="34925"/>
              </a:xfrm>
              <a:custGeom>
                <a:avLst/>
                <a:gdLst/>
                <a:ahLst/>
                <a:cxnLst>
                  <a:cxn ang="0">
                    <a:pos x="3" y="4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3" y="6"/>
                  </a:cxn>
                  <a:cxn ang="0">
                    <a:pos x="3" y="6"/>
                  </a:cxn>
                  <a:cxn ang="0">
                    <a:pos x="4" y="6"/>
                  </a:cxn>
                  <a:cxn ang="0">
                    <a:pos x="5" y="4"/>
                  </a:cxn>
                  <a:cxn ang="0">
                    <a:pos x="4" y="4"/>
                  </a:cxn>
                  <a:cxn ang="0">
                    <a:pos x="5" y="3"/>
                  </a:cxn>
                  <a:cxn ang="0">
                    <a:pos x="4" y="2"/>
                  </a:cxn>
                  <a:cxn ang="0">
                    <a:pos x="5" y="1"/>
                  </a:cxn>
                  <a:cxn ang="0">
                    <a:pos x="3" y="0"/>
                  </a:cxn>
                </a:cxnLst>
                <a:rect l="0" t="0" r="r" b="b"/>
                <a:pathLst>
                  <a:path w="5" h="6">
                    <a:moveTo>
                      <a:pt x="3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4"/>
                      <a:pt x="0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4" y="6"/>
                      <a:pt x="4" y="6"/>
                    </a:cubicBezTo>
                    <a:cubicBezTo>
                      <a:pt x="4" y="5"/>
                      <a:pt x="5" y="5"/>
                      <a:pt x="5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5" y="0"/>
                      <a:pt x="4" y="0"/>
                      <a:pt x="3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" name="Freeform 98"/>
              <p:cNvSpPr>
                <a:spLocks/>
              </p:cNvSpPr>
              <p:nvPr/>
            </p:nvSpPr>
            <p:spPr bwMode="auto">
              <a:xfrm>
                <a:off x="6556375" y="4017963"/>
                <a:ext cx="22225" cy="1270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3" y="1"/>
                  </a:cxn>
                  <a:cxn ang="0">
                    <a:pos x="4" y="1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" name="Freeform 99"/>
              <p:cNvSpPr>
                <a:spLocks/>
              </p:cNvSpPr>
              <p:nvPr/>
            </p:nvSpPr>
            <p:spPr bwMode="auto">
              <a:xfrm>
                <a:off x="6678613" y="4106863"/>
                <a:ext cx="17463" cy="1270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3" y="1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1" y="0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" name="Freeform 100"/>
              <p:cNvSpPr>
                <a:spLocks/>
              </p:cNvSpPr>
              <p:nvPr/>
            </p:nvSpPr>
            <p:spPr bwMode="auto">
              <a:xfrm>
                <a:off x="6708775" y="4119563"/>
                <a:ext cx="28575" cy="1111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0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1" y="0"/>
                  </a:cxn>
                </a:cxnLst>
                <a:rect l="0" t="0" r="r" b="b"/>
                <a:pathLst>
                  <a:path w="5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4" y="1"/>
                      <a:pt x="4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" name="Freeform 101"/>
              <p:cNvSpPr>
                <a:spLocks/>
              </p:cNvSpPr>
              <p:nvPr/>
            </p:nvSpPr>
            <p:spPr bwMode="auto">
              <a:xfrm>
                <a:off x="6732588" y="4124325"/>
                <a:ext cx="41275" cy="12700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4" y="2"/>
                  </a:cxn>
                  <a:cxn ang="0">
                    <a:pos x="5" y="2"/>
                  </a:cxn>
                  <a:cxn ang="0">
                    <a:pos x="5" y="2"/>
                  </a:cxn>
                  <a:cxn ang="0">
                    <a:pos x="7" y="2"/>
                  </a:cxn>
                  <a:cxn ang="0">
                    <a:pos x="6" y="1"/>
                  </a:cxn>
                  <a:cxn ang="0">
                    <a:pos x="4" y="1"/>
                  </a:cxn>
                  <a:cxn ang="0">
                    <a:pos x="4" y="0"/>
                  </a:cxn>
                </a:cxnLst>
                <a:rect l="0" t="0" r="r" b="b"/>
                <a:pathLst>
                  <a:path w="7" h="2">
                    <a:moveTo>
                      <a:pt x="4" y="0"/>
                    </a:moveTo>
                    <a:cubicBezTo>
                      <a:pt x="4" y="0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2"/>
                      <a:pt x="6" y="2"/>
                      <a:pt x="7" y="2"/>
                    </a:cubicBezTo>
                    <a:cubicBezTo>
                      <a:pt x="7" y="2"/>
                      <a:pt x="6" y="1"/>
                      <a:pt x="6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4" y="0"/>
                      <a:pt x="4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" name="Freeform 102"/>
              <p:cNvSpPr>
                <a:spLocks/>
              </p:cNvSpPr>
              <p:nvPr/>
            </p:nvSpPr>
            <p:spPr bwMode="auto">
              <a:xfrm>
                <a:off x="6773863" y="4106863"/>
                <a:ext cx="122238" cy="34925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5" y="0"/>
                  </a:cxn>
                  <a:cxn ang="0">
                    <a:pos x="4" y="1"/>
                  </a:cxn>
                  <a:cxn ang="0">
                    <a:pos x="3" y="2"/>
                  </a:cxn>
                  <a:cxn ang="0">
                    <a:pos x="2" y="2"/>
                  </a:cxn>
                  <a:cxn ang="0">
                    <a:pos x="2" y="3"/>
                  </a:cxn>
                  <a:cxn ang="0">
                    <a:pos x="3" y="3"/>
                  </a:cxn>
                  <a:cxn ang="0">
                    <a:pos x="2" y="4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3" y="5"/>
                  </a:cxn>
                  <a:cxn ang="0">
                    <a:pos x="4" y="5"/>
                  </a:cxn>
                  <a:cxn ang="0">
                    <a:pos x="4" y="5"/>
                  </a:cxn>
                  <a:cxn ang="0">
                    <a:pos x="4" y="6"/>
                  </a:cxn>
                  <a:cxn ang="0">
                    <a:pos x="6" y="6"/>
                  </a:cxn>
                  <a:cxn ang="0">
                    <a:pos x="7" y="6"/>
                  </a:cxn>
                  <a:cxn ang="0">
                    <a:pos x="7" y="6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9" y="6"/>
                  </a:cxn>
                  <a:cxn ang="0">
                    <a:pos x="9" y="6"/>
                  </a:cxn>
                  <a:cxn ang="0">
                    <a:pos x="11" y="6"/>
                  </a:cxn>
                  <a:cxn ang="0">
                    <a:pos x="11" y="6"/>
                  </a:cxn>
                  <a:cxn ang="0">
                    <a:pos x="12" y="6"/>
                  </a:cxn>
                  <a:cxn ang="0">
                    <a:pos x="13" y="6"/>
                  </a:cxn>
                  <a:cxn ang="0">
                    <a:pos x="14" y="6"/>
                  </a:cxn>
                  <a:cxn ang="0">
                    <a:pos x="14" y="6"/>
                  </a:cxn>
                  <a:cxn ang="0">
                    <a:pos x="15" y="5"/>
                  </a:cxn>
                  <a:cxn ang="0">
                    <a:pos x="16" y="5"/>
                  </a:cxn>
                  <a:cxn ang="0">
                    <a:pos x="16" y="5"/>
                  </a:cxn>
                  <a:cxn ang="0">
                    <a:pos x="17" y="5"/>
                  </a:cxn>
                  <a:cxn ang="0">
                    <a:pos x="19" y="5"/>
                  </a:cxn>
                  <a:cxn ang="0">
                    <a:pos x="20" y="4"/>
                  </a:cxn>
                  <a:cxn ang="0">
                    <a:pos x="19" y="3"/>
                  </a:cxn>
                  <a:cxn ang="0">
                    <a:pos x="17" y="3"/>
                  </a:cxn>
                  <a:cxn ang="0">
                    <a:pos x="17" y="3"/>
                  </a:cxn>
                  <a:cxn ang="0">
                    <a:pos x="16" y="3"/>
                  </a:cxn>
                  <a:cxn ang="0">
                    <a:pos x="16" y="3"/>
                  </a:cxn>
                  <a:cxn ang="0">
                    <a:pos x="15" y="3"/>
                  </a:cxn>
                  <a:cxn ang="0">
                    <a:pos x="15" y="3"/>
                  </a:cxn>
                  <a:cxn ang="0">
                    <a:pos x="14" y="3"/>
                  </a:cxn>
                  <a:cxn ang="0">
                    <a:pos x="12" y="2"/>
                  </a:cxn>
                  <a:cxn ang="0">
                    <a:pos x="9" y="1"/>
                  </a:cxn>
                  <a:cxn ang="0">
                    <a:pos x="7" y="0"/>
                  </a:cxn>
                  <a:cxn ang="0">
                    <a:pos x="6" y="0"/>
                  </a:cxn>
                </a:cxnLst>
                <a:rect l="0" t="0" r="r" b="b"/>
                <a:pathLst>
                  <a:path w="21" h="6">
                    <a:moveTo>
                      <a:pt x="6" y="0"/>
                    </a:moveTo>
                    <a:cubicBezTo>
                      <a:pt x="6" y="0"/>
                      <a:pt x="6" y="0"/>
                      <a:pt x="5" y="0"/>
                    </a:cubicBezTo>
                    <a:cubicBezTo>
                      <a:pt x="5" y="0"/>
                      <a:pt x="5" y="1"/>
                      <a:pt x="4" y="1"/>
                    </a:cubicBezTo>
                    <a:cubicBezTo>
                      <a:pt x="2" y="1"/>
                      <a:pt x="4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6"/>
                      <a:pt x="5" y="6"/>
                      <a:pt x="6" y="6"/>
                    </a:cubicBezTo>
                    <a:cubicBezTo>
                      <a:pt x="6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0" y="6"/>
                      <a:pt x="9" y="6"/>
                      <a:pt x="9" y="6"/>
                    </a:cubicBezTo>
                    <a:cubicBezTo>
                      <a:pt x="10" y="6"/>
                      <a:pt x="10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2" y="6"/>
                      <a:pt x="12" y="6"/>
                    </a:cubicBezTo>
                    <a:cubicBezTo>
                      <a:pt x="12" y="6"/>
                      <a:pt x="13" y="6"/>
                      <a:pt x="13" y="6"/>
                    </a:cubicBezTo>
                    <a:cubicBezTo>
                      <a:pt x="13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5" y="6"/>
                      <a:pt x="15" y="5"/>
                    </a:cubicBezTo>
                    <a:cubicBezTo>
                      <a:pt x="15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7" y="5"/>
                      <a:pt x="17" y="5"/>
                    </a:cubicBezTo>
                    <a:cubicBezTo>
                      <a:pt x="17" y="5"/>
                      <a:pt x="18" y="5"/>
                      <a:pt x="19" y="5"/>
                    </a:cubicBezTo>
                    <a:cubicBezTo>
                      <a:pt x="20" y="5"/>
                      <a:pt x="21" y="4"/>
                      <a:pt x="20" y="4"/>
                    </a:cubicBezTo>
                    <a:cubicBezTo>
                      <a:pt x="20" y="4"/>
                      <a:pt x="19" y="3"/>
                      <a:pt x="19" y="3"/>
                    </a:cubicBezTo>
                    <a:cubicBezTo>
                      <a:pt x="18" y="3"/>
                      <a:pt x="18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4" y="3"/>
                    </a:cubicBezTo>
                    <a:cubicBezTo>
                      <a:pt x="13" y="3"/>
                      <a:pt x="12" y="3"/>
                      <a:pt x="12" y="2"/>
                    </a:cubicBezTo>
                    <a:cubicBezTo>
                      <a:pt x="13" y="1"/>
                      <a:pt x="10" y="1"/>
                      <a:pt x="9" y="1"/>
                    </a:cubicBezTo>
                    <a:cubicBezTo>
                      <a:pt x="9" y="1"/>
                      <a:pt x="8" y="0"/>
                      <a:pt x="7" y="0"/>
                    </a:cubicBezTo>
                    <a:cubicBezTo>
                      <a:pt x="7" y="0"/>
                      <a:pt x="6" y="0"/>
                      <a:pt x="6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" name="Freeform 103"/>
              <p:cNvSpPr>
                <a:spLocks/>
              </p:cNvSpPr>
              <p:nvPr/>
            </p:nvSpPr>
            <p:spPr bwMode="auto">
              <a:xfrm>
                <a:off x="7008813" y="4071938"/>
                <a:ext cx="46038" cy="23813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1" y="3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4" y="4"/>
                  </a:cxn>
                  <a:cxn ang="0">
                    <a:pos x="5" y="4"/>
                  </a:cxn>
                  <a:cxn ang="0">
                    <a:pos x="7" y="3"/>
                  </a:cxn>
                  <a:cxn ang="0">
                    <a:pos x="7" y="1"/>
                  </a:cxn>
                  <a:cxn ang="0">
                    <a:pos x="6" y="0"/>
                  </a:cxn>
                </a:cxnLst>
                <a:rect l="0" t="0" r="r" b="b"/>
                <a:pathLst>
                  <a:path w="8" h="4">
                    <a:moveTo>
                      <a:pt x="6" y="0"/>
                    </a:moveTo>
                    <a:cubicBezTo>
                      <a:pt x="5" y="0"/>
                      <a:pt x="4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6" y="4"/>
                      <a:pt x="7" y="3"/>
                      <a:pt x="7" y="3"/>
                    </a:cubicBezTo>
                    <a:cubicBezTo>
                      <a:pt x="7" y="2"/>
                      <a:pt x="8" y="1"/>
                      <a:pt x="7" y="1"/>
                    </a:cubicBezTo>
                    <a:cubicBezTo>
                      <a:pt x="7" y="0"/>
                      <a:pt x="6" y="0"/>
                      <a:pt x="6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" name="Freeform 104"/>
              <p:cNvSpPr>
                <a:spLocks noEditPoints="1"/>
              </p:cNvSpPr>
              <p:nvPr/>
            </p:nvSpPr>
            <p:spPr bwMode="auto">
              <a:xfrm>
                <a:off x="7054850" y="4071938"/>
                <a:ext cx="34925" cy="17463"/>
              </a:xfrm>
              <a:custGeom>
                <a:avLst/>
                <a:gdLst/>
                <a:ahLst/>
                <a:cxnLst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3"/>
                  </a:cxn>
                  <a:cxn ang="0">
                    <a:pos x="2" y="2"/>
                  </a:cxn>
                  <a:cxn ang="0">
                    <a:pos x="3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4" y="3"/>
                  </a:cxn>
                  <a:cxn ang="0">
                    <a:pos x="5" y="2"/>
                  </a:cxn>
                  <a:cxn ang="0">
                    <a:pos x="6" y="2"/>
                  </a:cxn>
                  <a:cxn ang="0">
                    <a:pos x="6" y="1"/>
                  </a:cxn>
                  <a:cxn ang="0">
                    <a:pos x="6" y="1"/>
                  </a:cxn>
                  <a:cxn ang="0">
                    <a:pos x="5" y="0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6" h="3"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5" y="3"/>
                      <a:pt x="5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8" name="Freeform 105"/>
              <p:cNvSpPr>
                <a:spLocks/>
              </p:cNvSpPr>
              <p:nvPr/>
            </p:nvSpPr>
            <p:spPr bwMode="auto">
              <a:xfrm>
                <a:off x="7043738" y="3411538"/>
                <a:ext cx="65088" cy="17463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0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7" y="3"/>
                  </a:cxn>
                  <a:cxn ang="0">
                    <a:pos x="9" y="2"/>
                  </a:cxn>
                  <a:cxn ang="0">
                    <a:pos x="9" y="2"/>
                  </a:cxn>
                  <a:cxn ang="0">
                    <a:pos x="11" y="1"/>
                  </a:cxn>
                  <a:cxn ang="0">
                    <a:pos x="10" y="0"/>
                  </a:cxn>
                  <a:cxn ang="0">
                    <a:pos x="9" y="0"/>
                  </a:cxn>
                  <a:cxn ang="0">
                    <a:pos x="8" y="0"/>
                  </a:cxn>
                  <a:cxn ang="0">
                    <a:pos x="6" y="1"/>
                  </a:cxn>
                  <a:cxn ang="0">
                    <a:pos x="5" y="0"/>
                  </a:cxn>
                  <a:cxn ang="0">
                    <a:pos x="4" y="0"/>
                  </a:cxn>
                </a:cxnLst>
                <a:rect l="0" t="0" r="r" b="b"/>
                <a:pathLst>
                  <a:path w="11" h="3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3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3"/>
                      <a:pt x="6" y="3"/>
                      <a:pt x="7" y="3"/>
                    </a:cubicBezTo>
                    <a:cubicBezTo>
                      <a:pt x="7" y="3"/>
                      <a:pt x="8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11" y="1"/>
                      <a:pt x="11" y="1"/>
                    </a:cubicBezTo>
                    <a:cubicBezTo>
                      <a:pt x="11" y="1"/>
                      <a:pt x="10" y="0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9" y="0"/>
                      <a:pt x="8" y="0"/>
                      <a:pt x="8" y="0"/>
                    </a:cubicBezTo>
                    <a:cubicBezTo>
                      <a:pt x="7" y="1"/>
                      <a:pt x="7" y="1"/>
                      <a:pt x="6" y="1"/>
                    </a:cubicBezTo>
                    <a:cubicBezTo>
                      <a:pt x="6" y="1"/>
                      <a:pt x="6" y="1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" name="Freeform 106"/>
              <p:cNvSpPr>
                <a:spLocks/>
              </p:cNvSpPr>
              <p:nvPr/>
            </p:nvSpPr>
            <p:spPr bwMode="auto">
              <a:xfrm>
                <a:off x="6021388" y="3770313"/>
                <a:ext cx="52388" cy="19050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0"/>
                  </a:cxn>
                  <a:cxn ang="0">
                    <a:pos x="2" y="1"/>
                  </a:cxn>
                  <a:cxn ang="0">
                    <a:pos x="1" y="2"/>
                  </a:cxn>
                  <a:cxn ang="0">
                    <a:pos x="2" y="3"/>
                  </a:cxn>
                  <a:cxn ang="0">
                    <a:pos x="4" y="3"/>
                  </a:cxn>
                  <a:cxn ang="0">
                    <a:pos x="5" y="2"/>
                  </a:cxn>
                  <a:cxn ang="0">
                    <a:pos x="6" y="2"/>
                  </a:cxn>
                  <a:cxn ang="0">
                    <a:pos x="7" y="2"/>
                  </a:cxn>
                  <a:cxn ang="0">
                    <a:pos x="9" y="1"/>
                  </a:cxn>
                  <a:cxn ang="0">
                    <a:pos x="7" y="1"/>
                  </a:cxn>
                  <a:cxn ang="0">
                    <a:pos x="4" y="0"/>
                  </a:cxn>
                </a:cxnLst>
                <a:rect l="0" t="0" r="r" b="b"/>
                <a:pathLst>
                  <a:path w="9" h="3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1"/>
                      <a:pt x="2" y="1"/>
                    </a:cubicBezTo>
                    <a:cubicBezTo>
                      <a:pt x="1" y="2"/>
                      <a:pt x="0" y="2"/>
                      <a:pt x="1" y="2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4" y="3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5" y="2"/>
                      <a:pt x="6" y="2"/>
                      <a:pt x="6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9" y="2"/>
                      <a:pt x="9" y="1"/>
                    </a:cubicBezTo>
                    <a:cubicBezTo>
                      <a:pt x="9" y="1"/>
                      <a:pt x="7" y="1"/>
                      <a:pt x="7" y="1"/>
                    </a:cubicBezTo>
                    <a:cubicBezTo>
                      <a:pt x="6" y="0"/>
                      <a:pt x="5" y="0"/>
                      <a:pt x="4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" name="Freeform 107"/>
              <p:cNvSpPr>
                <a:spLocks/>
              </p:cNvSpPr>
              <p:nvPr/>
            </p:nvSpPr>
            <p:spPr bwMode="auto">
              <a:xfrm>
                <a:off x="6108700" y="3440113"/>
                <a:ext cx="30163" cy="12700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3" y="2"/>
                  </a:cxn>
                  <a:cxn ang="0">
                    <a:pos x="4" y="2"/>
                  </a:cxn>
                  <a:cxn ang="0">
                    <a:pos x="5" y="1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2"/>
                      <a:pt x="3" y="2"/>
                    </a:cubicBezTo>
                    <a:cubicBezTo>
                      <a:pt x="3" y="2"/>
                      <a:pt x="3" y="2"/>
                      <a:pt x="4" y="2"/>
                    </a:cubicBezTo>
                    <a:cubicBezTo>
                      <a:pt x="4" y="2"/>
                      <a:pt x="5" y="2"/>
                      <a:pt x="5" y="1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1" name="Freeform 108"/>
              <p:cNvSpPr>
                <a:spLocks/>
              </p:cNvSpPr>
              <p:nvPr/>
            </p:nvSpPr>
            <p:spPr bwMode="auto">
              <a:xfrm>
                <a:off x="6097588" y="3429000"/>
                <a:ext cx="23813" cy="1111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" name="Freeform 109"/>
              <p:cNvSpPr>
                <a:spLocks/>
              </p:cNvSpPr>
              <p:nvPr/>
            </p:nvSpPr>
            <p:spPr bwMode="auto">
              <a:xfrm>
                <a:off x="6126163" y="3429000"/>
                <a:ext cx="30163" cy="1111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2" y="2"/>
                  </a:cxn>
                  <a:cxn ang="0">
                    <a:pos x="4" y="2"/>
                  </a:cxn>
                  <a:cxn ang="0">
                    <a:pos x="5" y="2"/>
                  </a:cxn>
                  <a:cxn ang="0">
                    <a:pos x="5" y="2"/>
                  </a:cxn>
                  <a:cxn ang="0">
                    <a:pos x="5" y="1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5" h="2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3" y="2"/>
                      <a:pt x="3" y="2"/>
                      <a:pt x="4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" name="Freeform 110"/>
              <p:cNvSpPr>
                <a:spLocks/>
              </p:cNvSpPr>
              <p:nvPr/>
            </p:nvSpPr>
            <p:spPr bwMode="auto">
              <a:xfrm>
                <a:off x="6108700" y="3417888"/>
                <a:ext cx="17463" cy="476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3" y="0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3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" name="Freeform 111"/>
              <p:cNvSpPr>
                <a:spLocks/>
              </p:cNvSpPr>
              <p:nvPr/>
            </p:nvSpPr>
            <p:spPr bwMode="auto">
              <a:xfrm>
                <a:off x="6138863" y="3417888"/>
                <a:ext cx="22225" cy="1111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4" y="2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1" y="0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" name="Freeform 112"/>
              <p:cNvSpPr>
                <a:spLocks noEditPoints="1"/>
              </p:cNvSpPr>
              <p:nvPr/>
            </p:nvSpPr>
            <p:spPr bwMode="auto">
              <a:xfrm>
                <a:off x="6167438" y="3435350"/>
                <a:ext cx="23813" cy="1111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3" y="1"/>
                  </a:cxn>
                  <a:cxn ang="0">
                    <a:pos x="4" y="1"/>
                  </a:cxn>
                  <a:cxn ang="0">
                    <a:pos x="4" y="0"/>
                  </a:cxn>
                  <a:cxn ang="0">
                    <a:pos x="2" y="0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2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" name="Freeform 113"/>
              <p:cNvSpPr>
                <a:spLocks/>
              </p:cNvSpPr>
              <p:nvPr/>
            </p:nvSpPr>
            <p:spPr bwMode="auto">
              <a:xfrm>
                <a:off x="6461125" y="3192463"/>
                <a:ext cx="30163" cy="12700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5" y="2"/>
                  </a:cxn>
                  <a:cxn ang="0">
                    <a:pos x="5" y="1"/>
                  </a:cxn>
                  <a:cxn ang="0">
                    <a:pos x="4" y="0"/>
                  </a:cxn>
                </a:cxnLst>
                <a:rect l="0" t="0" r="r" b="b"/>
                <a:pathLst>
                  <a:path w="5" h="2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3" y="2"/>
                      <a:pt x="5" y="2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" name="Freeform 114"/>
              <p:cNvSpPr>
                <a:spLocks/>
              </p:cNvSpPr>
              <p:nvPr/>
            </p:nvSpPr>
            <p:spPr bwMode="auto">
              <a:xfrm>
                <a:off x="6450013" y="3175000"/>
                <a:ext cx="223838" cy="36513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5" y="1"/>
                  </a:cxn>
                  <a:cxn ang="0">
                    <a:pos x="4" y="1"/>
                  </a:cxn>
                  <a:cxn ang="0">
                    <a:pos x="0" y="3"/>
                  </a:cxn>
                  <a:cxn ang="0">
                    <a:pos x="3" y="3"/>
                  </a:cxn>
                  <a:cxn ang="0">
                    <a:pos x="3" y="3"/>
                  </a:cxn>
                  <a:cxn ang="0">
                    <a:pos x="6" y="3"/>
                  </a:cxn>
                  <a:cxn ang="0">
                    <a:pos x="6" y="3"/>
                  </a:cxn>
                  <a:cxn ang="0">
                    <a:pos x="7" y="3"/>
                  </a:cxn>
                  <a:cxn ang="0">
                    <a:pos x="7" y="3"/>
                  </a:cxn>
                  <a:cxn ang="0">
                    <a:pos x="8" y="4"/>
                  </a:cxn>
                  <a:cxn ang="0">
                    <a:pos x="9" y="4"/>
                  </a:cxn>
                  <a:cxn ang="0">
                    <a:pos x="12" y="3"/>
                  </a:cxn>
                  <a:cxn ang="0">
                    <a:pos x="13" y="3"/>
                  </a:cxn>
                  <a:cxn ang="0">
                    <a:pos x="15" y="4"/>
                  </a:cxn>
                  <a:cxn ang="0">
                    <a:pos x="15" y="4"/>
                  </a:cxn>
                  <a:cxn ang="0">
                    <a:pos x="16" y="4"/>
                  </a:cxn>
                  <a:cxn ang="0">
                    <a:pos x="16" y="4"/>
                  </a:cxn>
                  <a:cxn ang="0">
                    <a:pos x="16" y="4"/>
                  </a:cxn>
                  <a:cxn ang="0">
                    <a:pos x="16" y="4"/>
                  </a:cxn>
                  <a:cxn ang="0">
                    <a:pos x="16" y="4"/>
                  </a:cxn>
                  <a:cxn ang="0">
                    <a:pos x="19" y="5"/>
                  </a:cxn>
                  <a:cxn ang="0">
                    <a:pos x="24" y="5"/>
                  </a:cxn>
                  <a:cxn ang="0">
                    <a:pos x="24" y="5"/>
                  </a:cxn>
                  <a:cxn ang="0">
                    <a:pos x="25" y="5"/>
                  </a:cxn>
                  <a:cxn ang="0">
                    <a:pos x="27" y="5"/>
                  </a:cxn>
                  <a:cxn ang="0">
                    <a:pos x="28" y="5"/>
                  </a:cxn>
                  <a:cxn ang="0">
                    <a:pos x="32" y="6"/>
                  </a:cxn>
                  <a:cxn ang="0">
                    <a:pos x="32" y="6"/>
                  </a:cxn>
                  <a:cxn ang="0">
                    <a:pos x="34" y="6"/>
                  </a:cxn>
                  <a:cxn ang="0">
                    <a:pos x="35" y="6"/>
                  </a:cxn>
                  <a:cxn ang="0">
                    <a:pos x="37" y="6"/>
                  </a:cxn>
                  <a:cxn ang="0">
                    <a:pos x="37" y="6"/>
                  </a:cxn>
                  <a:cxn ang="0">
                    <a:pos x="38" y="5"/>
                  </a:cxn>
                  <a:cxn ang="0">
                    <a:pos x="38" y="5"/>
                  </a:cxn>
                  <a:cxn ang="0">
                    <a:pos x="35" y="4"/>
                  </a:cxn>
                  <a:cxn ang="0">
                    <a:pos x="28" y="3"/>
                  </a:cxn>
                  <a:cxn ang="0">
                    <a:pos x="28" y="3"/>
                  </a:cxn>
                  <a:cxn ang="0">
                    <a:pos x="27" y="3"/>
                  </a:cxn>
                  <a:cxn ang="0">
                    <a:pos x="22" y="2"/>
                  </a:cxn>
                  <a:cxn ang="0">
                    <a:pos x="20" y="0"/>
                  </a:cxn>
                  <a:cxn ang="0">
                    <a:pos x="19" y="0"/>
                  </a:cxn>
                  <a:cxn ang="0">
                    <a:pos x="19" y="0"/>
                  </a:cxn>
                  <a:cxn ang="0">
                    <a:pos x="18" y="1"/>
                  </a:cxn>
                  <a:cxn ang="0">
                    <a:pos x="16" y="0"/>
                  </a:cxn>
                  <a:cxn ang="0">
                    <a:pos x="11" y="0"/>
                  </a:cxn>
                  <a:cxn ang="0">
                    <a:pos x="10" y="0"/>
                  </a:cxn>
                </a:cxnLst>
                <a:rect l="0" t="0" r="r" b="b"/>
                <a:pathLst>
                  <a:path w="38" h="6">
                    <a:moveTo>
                      <a:pt x="10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7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0" y="2"/>
                      <a:pt x="0" y="3"/>
                    </a:cubicBezTo>
                    <a:cubicBezTo>
                      <a:pt x="0" y="3"/>
                      <a:pt x="1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5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8" y="4"/>
                      <a:pt x="8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0" y="4"/>
                      <a:pt x="11" y="3"/>
                      <a:pt x="12" y="3"/>
                    </a:cubicBezTo>
                    <a:cubicBezTo>
                      <a:pt x="12" y="3"/>
                      <a:pt x="12" y="3"/>
                      <a:pt x="13" y="3"/>
                    </a:cubicBezTo>
                    <a:cubicBezTo>
                      <a:pt x="13" y="3"/>
                      <a:pt x="14" y="3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4"/>
                      <a:pt x="18" y="4"/>
                      <a:pt x="19" y="5"/>
                    </a:cubicBezTo>
                    <a:cubicBezTo>
                      <a:pt x="21" y="5"/>
                      <a:pt x="22" y="5"/>
                      <a:pt x="24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5"/>
                      <a:pt x="25" y="5"/>
                      <a:pt x="25" y="5"/>
                    </a:cubicBezTo>
                    <a:cubicBezTo>
                      <a:pt x="26" y="5"/>
                      <a:pt x="27" y="5"/>
                      <a:pt x="27" y="5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9" y="6"/>
                      <a:pt x="31" y="6"/>
                      <a:pt x="32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3" y="6"/>
                      <a:pt x="33" y="6"/>
                      <a:pt x="34" y="6"/>
                    </a:cubicBezTo>
                    <a:cubicBezTo>
                      <a:pt x="34" y="6"/>
                      <a:pt x="35" y="6"/>
                      <a:pt x="35" y="6"/>
                    </a:cubicBezTo>
                    <a:cubicBezTo>
                      <a:pt x="36" y="6"/>
                      <a:pt x="36" y="6"/>
                      <a:pt x="37" y="6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38" y="6"/>
                      <a:pt x="38" y="6"/>
                      <a:pt x="38" y="5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8" y="5"/>
                      <a:pt x="36" y="4"/>
                      <a:pt x="35" y="4"/>
                    </a:cubicBezTo>
                    <a:cubicBezTo>
                      <a:pt x="33" y="4"/>
                      <a:pt x="30" y="3"/>
                      <a:pt x="28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3"/>
                      <a:pt x="28" y="3"/>
                      <a:pt x="27" y="3"/>
                    </a:cubicBezTo>
                    <a:cubicBezTo>
                      <a:pt x="25" y="3"/>
                      <a:pt x="23" y="2"/>
                      <a:pt x="22" y="2"/>
                    </a:cubicBezTo>
                    <a:cubicBezTo>
                      <a:pt x="21" y="1"/>
                      <a:pt x="22" y="0"/>
                      <a:pt x="20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1"/>
                      <a:pt x="18" y="1"/>
                      <a:pt x="18" y="1"/>
                    </a:cubicBezTo>
                    <a:cubicBezTo>
                      <a:pt x="17" y="1"/>
                      <a:pt x="16" y="1"/>
                      <a:pt x="16" y="0"/>
                    </a:cubicBezTo>
                    <a:cubicBezTo>
                      <a:pt x="15" y="0"/>
                      <a:pt x="13" y="0"/>
                      <a:pt x="11" y="0"/>
                    </a:cubicBezTo>
                    <a:cubicBezTo>
                      <a:pt x="11" y="0"/>
                      <a:pt x="10" y="0"/>
                      <a:pt x="10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8" name="Freeform 115"/>
              <p:cNvSpPr>
                <a:spLocks/>
              </p:cNvSpPr>
              <p:nvPr/>
            </p:nvSpPr>
            <p:spPr bwMode="auto">
              <a:xfrm>
                <a:off x="6667500" y="3192463"/>
                <a:ext cx="76200" cy="23813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2" y="2"/>
                  </a:cxn>
                  <a:cxn ang="0">
                    <a:pos x="3" y="3"/>
                  </a:cxn>
                  <a:cxn ang="0">
                    <a:pos x="5" y="3"/>
                  </a:cxn>
                  <a:cxn ang="0">
                    <a:pos x="9" y="4"/>
                  </a:cxn>
                  <a:cxn ang="0">
                    <a:pos x="9" y="4"/>
                  </a:cxn>
                  <a:cxn ang="0">
                    <a:pos x="12" y="3"/>
                  </a:cxn>
                  <a:cxn ang="0">
                    <a:pos x="12" y="3"/>
                  </a:cxn>
                  <a:cxn ang="0">
                    <a:pos x="12" y="3"/>
                  </a:cxn>
                  <a:cxn ang="0">
                    <a:pos x="12" y="2"/>
                  </a:cxn>
                  <a:cxn ang="0">
                    <a:pos x="12" y="2"/>
                  </a:cxn>
                  <a:cxn ang="0">
                    <a:pos x="11" y="1"/>
                  </a:cxn>
                  <a:cxn ang="0">
                    <a:pos x="6" y="0"/>
                  </a:cxn>
                  <a:cxn ang="0">
                    <a:pos x="5" y="0"/>
                  </a:cxn>
                </a:cxnLst>
                <a:rect l="0" t="0" r="r" b="b"/>
                <a:pathLst>
                  <a:path w="13" h="4">
                    <a:moveTo>
                      <a:pt x="5" y="0"/>
                    </a:move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2" y="2"/>
                    </a:cubicBezTo>
                    <a:cubicBezTo>
                      <a:pt x="3" y="2"/>
                      <a:pt x="2" y="3"/>
                      <a:pt x="3" y="3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6" y="3"/>
                      <a:pt x="7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0" y="4"/>
                      <a:pt x="11" y="4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3" y="1"/>
                      <a:pt x="12" y="1"/>
                      <a:pt x="11" y="1"/>
                    </a:cubicBezTo>
                    <a:cubicBezTo>
                      <a:pt x="9" y="0"/>
                      <a:pt x="8" y="0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9" name="Freeform 116"/>
              <p:cNvSpPr>
                <a:spLocks/>
              </p:cNvSpPr>
              <p:nvPr/>
            </p:nvSpPr>
            <p:spPr bwMode="auto">
              <a:xfrm>
                <a:off x="5991225" y="2473325"/>
                <a:ext cx="188913" cy="53975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18" y="1"/>
                  </a:cxn>
                  <a:cxn ang="0">
                    <a:pos x="17" y="1"/>
                  </a:cxn>
                  <a:cxn ang="0">
                    <a:pos x="16" y="2"/>
                  </a:cxn>
                  <a:cxn ang="0">
                    <a:pos x="16" y="2"/>
                  </a:cxn>
                  <a:cxn ang="0">
                    <a:pos x="15" y="2"/>
                  </a:cxn>
                  <a:cxn ang="0">
                    <a:pos x="14" y="2"/>
                  </a:cxn>
                  <a:cxn ang="0">
                    <a:pos x="14" y="2"/>
                  </a:cxn>
                  <a:cxn ang="0">
                    <a:pos x="11" y="3"/>
                  </a:cxn>
                  <a:cxn ang="0">
                    <a:pos x="10" y="3"/>
                  </a:cxn>
                  <a:cxn ang="0">
                    <a:pos x="9" y="3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4" y="4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4" y="4"/>
                  </a:cxn>
                  <a:cxn ang="0">
                    <a:pos x="4" y="4"/>
                  </a:cxn>
                  <a:cxn ang="0">
                    <a:pos x="0" y="5"/>
                  </a:cxn>
                  <a:cxn ang="0">
                    <a:pos x="0" y="6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1" y="8"/>
                  </a:cxn>
                  <a:cxn ang="0">
                    <a:pos x="2" y="8"/>
                  </a:cxn>
                  <a:cxn ang="0">
                    <a:pos x="3" y="8"/>
                  </a:cxn>
                  <a:cxn ang="0">
                    <a:pos x="4" y="8"/>
                  </a:cxn>
                  <a:cxn ang="0">
                    <a:pos x="4" y="8"/>
                  </a:cxn>
                  <a:cxn ang="0">
                    <a:pos x="4" y="8"/>
                  </a:cxn>
                  <a:cxn ang="0">
                    <a:pos x="4" y="8"/>
                  </a:cxn>
                  <a:cxn ang="0">
                    <a:pos x="6" y="9"/>
                  </a:cxn>
                  <a:cxn ang="0">
                    <a:pos x="6" y="9"/>
                  </a:cxn>
                  <a:cxn ang="0">
                    <a:pos x="9" y="8"/>
                  </a:cxn>
                  <a:cxn ang="0">
                    <a:pos x="10" y="8"/>
                  </a:cxn>
                  <a:cxn ang="0">
                    <a:pos x="12" y="7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7" y="7"/>
                  </a:cxn>
                  <a:cxn ang="0">
                    <a:pos x="18" y="6"/>
                  </a:cxn>
                  <a:cxn ang="0">
                    <a:pos x="21" y="6"/>
                  </a:cxn>
                  <a:cxn ang="0">
                    <a:pos x="24" y="5"/>
                  </a:cxn>
                  <a:cxn ang="0">
                    <a:pos x="28" y="5"/>
                  </a:cxn>
                  <a:cxn ang="0">
                    <a:pos x="31" y="4"/>
                  </a:cxn>
                  <a:cxn ang="0">
                    <a:pos x="31" y="4"/>
                  </a:cxn>
                  <a:cxn ang="0">
                    <a:pos x="32" y="4"/>
                  </a:cxn>
                  <a:cxn ang="0">
                    <a:pos x="32" y="3"/>
                  </a:cxn>
                  <a:cxn ang="0">
                    <a:pos x="31" y="3"/>
                  </a:cxn>
                  <a:cxn ang="0">
                    <a:pos x="31" y="2"/>
                  </a:cxn>
                  <a:cxn ang="0">
                    <a:pos x="29" y="2"/>
                  </a:cxn>
                  <a:cxn ang="0">
                    <a:pos x="28" y="2"/>
                  </a:cxn>
                  <a:cxn ang="0">
                    <a:pos x="26" y="3"/>
                  </a:cxn>
                  <a:cxn ang="0">
                    <a:pos x="24" y="3"/>
                  </a:cxn>
                  <a:cxn ang="0">
                    <a:pos x="24" y="1"/>
                  </a:cxn>
                  <a:cxn ang="0">
                    <a:pos x="22" y="1"/>
                  </a:cxn>
                  <a:cxn ang="0">
                    <a:pos x="20" y="0"/>
                  </a:cxn>
                  <a:cxn ang="0">
                    <a:pos x="19" y="0"/>
                  </a:cxn>
                </a:cxnLst>
                <a:rect l="0" t="0" r="r" b="b"/>
                <a:pathLst>
                  <a:path w="32" h="9">
                    <a:moveTo>
                      <a:pt x="19" y="0"/>
                    </a:moveTo>
                    <a:cubicBezTo>
                      <a:pt x="18" y="0"/>
                      <a:pt x="18" y="0"/>
                      <a:pt x="18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3" y="2"/>
                      <a:pt x="12" y="3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3"/>
                      <a:pt x="6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5"/>
                      <a:pt x="2" y="5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1" y="8"/>
                      <a:pt x="1" y="8"/>
                    </a:cubicBezTo>
                    <a:cubicBezTo>
                      <a:pt x="1" y="8"/>
                      <a:pt x="2" y="8"/>
                      <a:pt x="2" y="8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3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9"/>
                      <a:pt x="5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7" y="8"/>
                      <a:pt x="7" y="8"/>
                      <a:pt x="9" y="8"/>
                    </a:cubicBezTo>
                    <a:cubicBezTo>
                      <a:pt x="9" y="8"/>
                      <a:pt x="9" y="8"/>
                      <a:pt x="10" y="8"/>
                    </a:cubicBezTo>
                    <a:cubicBezTo>
                      <a:pt x="10" y="7"/>
                      <a:pt x="11" y="7"/>
                      <a:pt x="12" y="7"/>
                    </a:cubicBezTo>
                    <a:cubicBezTo>
                      <a:pt x="13" y="7"/>
                      <a:pt x="14" y="8"/>
                      <a:pt x="16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7" y="7"/>
                      <a:pt x="17" y="7"/>
                    </a:cubicBezTo>
                    <a:cubicBezTo>
                      <a:pt x="17" y="7"/>
                      <a:pt x="17" y="6"/>
                      <a:pt x="18" y="6"/>
                    </a:cubicBezTo>
                    <a:cubicBezTo>
                      <a:pt x="19" y="6"/>
                      <a:pt x="20" y="6"/>
                      <a:pt x="21" y="6"/>
                    </a:cubicBezTo>
                    <a:cubicBezTo>
                      <a:pt x="22" y="5"/>
                      <a:pt x="23" y="5"/>
                      <a:pt x="24" y="5"/>
                    </a:cubicBezTo>
                    <a:cubicBezTo>
                      <a:pt x="25" y="5"/>
                      <a:pt x="27" y="5"/>
                      <a:pt x="28" y="5"/>
                    </a:cubicBezTo>
                    <a:cubicBezTo>
                      <a:pt x="29" y="4"/>
                      <a:pt x="30" y="4"/>
                      <a:pt x="31" y="4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0" y="2"/>
                      <a:pt x="29" y="2"/>
                      <a:pt x="29" y="2"/>
                    </a:cubicBezTo>
                    <a:cubicBezTo>
                      <a:pt x="29" y="2"/>
                      <a:pt x="28" y="2"/>
                      <a:pt x="28" y="2"/>
                    </a:cubicBezTo>
                    <a:cubicBezTo>
                      <a:pt x="27" y="3"/>
                      <a:pt x="27" y="3"/>
                      <a:pt x="26" y="3"/>
                    </a:cubicBezTo>
                    <a:cubicBezTo>
                      <a:pt x="25" y="3"/>
                      <a:pt x="25" y="3"/>
                      <a:pt x="24" y="3"/>
                    </a:cubicBezTo>
                    <a:cubicBezTo>
                      <a:pt x="24" y="2"/>
                      <a:pt x="25" y="1"/>
                      <a:pt x="24" y="1"/>
                    </a:cubicBezTo>
                    <a:cubicBezTo>
                      <a:pt x="23" y="1"/>
                      <a:pt x="22" y="1"/>
                      <a:pt x="22" y="1"/>
                    </a:cubicBezTo>
                    <a:cubicBezTo>
                      <a:pt x="20" y="0"/>
                      <a:pt x="21" y="0"/>
                      <a:pt x="20" y="0"/>
                    </a:cubicBezTo>
                    <a:cubicBezTo>
                      <a:pt x="20" y="0"/>
                      <a:pt x="19" y="0"/>
                      <a:pt x="19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0" name="Freeform 117"/>
              <p:cNvSpPr>
                <a:spLocks noEditPoints="1"/>
              </p:cNvSpPr>
              <p:nvPr/>
            </p:nvSpPr>
            <p:spPr bwMode="auto">
              <a:xfrm>
                <a:off x="6102350" y="2497138"/>
                <a:ext cx="341313" cy="82550"/>
              </a:xfrm>
              <a:custGeom>
                <a:avLst/>
                <a:gdLst/>
                <a:ahLst/>
                <a:cxnLst>
                  <a:cxn ang="0">
                    <a:pos x="54" y="10"/>
                  </a:cxn>
                  <a:cxn ang="0">
                    <a:pos x="54" y="10"/>
                  </a:cxn>
                  <a:cxn ang="0">
                    <a:pos x="54" y="10"/>
                  </a:cxn>
                  <a:cxn ang="0">
                    <a:pos x="54" y="10"/>
                  </a:cxn>
                  <a:cxn ang="0">
                    <a:pos x="54" y="10"/>
                  </a:cxn>
                  <a:cxn ang="0">
                    <a:pos x="46" y="0"/>
                  </a:cxn>
                  <a:cxn ang="0">
                    <a:pos x="45" y="2"/>
                  </a:cxn>
                  <a:cxn ang="0">
                    <a:pos x="43" y="3"/>
                  </a:cxn>
                  <a:cxn ang="0">
                    <a:pos x="42" y="5"/>
                  </a:cxn>
                  <a:cxn ang="0">
                    <a:pos x="39" y="4"/>
                  </a:cxn>
                  <a:cxn ang="0">
                    <a:pos x="37" y="3"/>
                  </a:cxn>
                  <a:cxn ang="0">
                    <a:pos x="33" y="4"/>
                  </a:cxn>
                  <a:cxn ang="0">
                    <a:pos x="28" y="3"/>
                  </a:cxn>
                  <a:cxn ang="0">
                    <a:pos x="27" y="2"/>
                  </a:cxn>
                  <a:cxn ang="0">
                    <a:pos x="26" y="2"/>
                  </a:cxn>
                  <a:cxn ang="0">
                    <a:pos x="22" y="2"/>
                  </a:cxn>
                  <a:cxn ang="0">
                    <a:pos x="16" y="0"/>
                  </a:cxn>
                  <a:cxn ang="0">
                    <a:pos x="12" y="1"/>
                  </a:cxn>
                  <a:cxn ang="0">
                    <a:pos x="4" y="2"/>
                  </a:cxn>
                  <a:cxn ang="0">
                    <a:pos x="8" y="3"/>
                  </a:cxn>
                  <a:cxn ang="0">
                    <a:pos x="10" y="3"/>
                  </a:cxn>
                  <a:cxn ang="0">
                    <a:pos x="10" y="4"/>
                  </a:cxn>
                  <a:cxn ang="0">
                    <a:pos x="6" y="4"/>
                  </a:cxn>
                  <a:cxn ang="0">
                    <a:pos x="5" y="4"/>
                  </a:cxn>
                  <a:cxn ang="0">
                    <a:pos x="4" y="5"/>
                  </a:cxn>
                  <a:cxn ang="0">
                    <a:pos x="14" y="7"/>
                  </a:cxn>
                  <a:cxn ang="0">
                    <a:pos x="11" y="7"/>
                  </a:cxn>
                  <a:cxn ang="0">
                    <a:pos x="5" y="6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3" y="10"/>
                  </a:cxn>
                  <a:cxn ang="0">
                    <a:pos x="8" y="11"/>
                  </a:cxn>
                  <a:cxn ang="0">
                    <a:pos x="11" y="11"/>
                  </a:cxn>
                  <a:cxn ang="0">
                    <a:pos x="15" y="12"/>
                  </a:cxn>
                  <a:cxn ang="0">
                    <a:pos x="18" y="13"/>
                  </a:cxn>
                  <a:cxn ang="0">
                    <a:pos x="18" y="14"/>
                  </a:cxn>
                  <a:cxn ang="0">
                    <a:pos x="21" y="14"/>
                  </a:cxn>
                  <a:cxn ang="0">
                    <a:pos x="22" y="14"/>
                  </a:cxn>
                  <a:cxn ang="0">
                    <a:pos x="23" y="14"/>
                  </a:cxn>
                  <a:cxn ang="0">
                    <a:pos x="25" y="14"/>
                  </a:cxn>
                  <a:cxn ang="0">
                    <a:pos x="28" y="14"/>
                  </a:cxn>
                  <a:cxn ang="0">
                    <a:pos x="31" y="14"/>
                  </a:cxn>
                  <a:cxn ang="0">
                    <a:pos x="37" y="13"/>
                  </a:cxn>
                  <a:cxn ang="0">
                    <a:pos x="40" y="12"/>
                  </a:cxn>
                  <a:cxn ang="0">
                    <a:pos x="44" y="12"/>
                  </a:cxn>
                  <a:cxn ang="0">
                    <a:pos x="50" y="13"/>
                  </a:cxn>
                  <a:cxn ang="0">
                    <a:pos x="53" y="12"/>
                  </a:cxn>
                  <a:cxn ang="0">
                    <a:pos x="51" y="11"/>
                  </a:cxn>
                  <a:cxn ang="0">
                    <a:pos x="51" y="11"/>
                  </a:cxn>
                  <a:cxn ang="0">
                    <a:pos x="54" y="11"/>
                  </a:cxn>
                  <a:cxn ang="0">
                    <a:pos x="55" y="11"/>
                  </a:cxn>
                  <a:cxn ang="0">
                    <a:pos x="56" y="10"/>
                  </a:cxn>
                  <a:cxn ang="0">
                    <a:pos x="49" y="6"/>
                  </a:cxn>
                  <a:cxn ang="0">
                    <a:pos x="50" y="5"/>
                  </a:cxn>
                  <a:cxn ang="0">
                    <a:pos x="50" y="4"/>
                  </a:cxn>
                  <a:cxn ang="0">
                    <a:pos x="50" y="3"/>
                  </a:cxn>
                  <a:cxn ang="0">
                    <a:pos x="50" y="3"/>
                  </a:cxn>
                  <a:cxn ang="0">
                    <a:pos x="47" y="0"/>
                  </a:cxn>
                </a:cxnLst>
                <a:rect l="0" t="0" r="r" b="b"/>
                <a:pathLst>
                  <a:path w="58" h="14">
                    <a:moveTo>
                      <a:pt x="54" y="10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10"/>
                      <a:pt x="54" y="10"/>
                      <a:pt x="54" y="10"/>
                    </a:cubicBezTo>
                    <a:moveTo>
                      <a:pt x="46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46" y="1"/>
                      <a:pt x="46" y="1"/>
                      <a:pt x="45" y="2"/>
                    </a:cubicBezTo>
                    <a:cubicBezTo>
                      <a:pt x="45" y="2"/>
                      <a:pt x="45" y="2"/>
                      <a:pt x="45" y="2"/>
                    </a:cubicBezTo>
                    <a:cubicBezTo>
                      <a:pt x="45" y="2"/>
                      <a:pt x="44" y="2"/>
                      <a:pt x="44" y="2"/>
                    </a:cubicBezTo>
                    <a:cubicBezTo>
                      <a:pt x="44" y="3"/>
                      <a:pt x="44" y="3"/>
                      <a:pt x="43" y="3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2" y="5"/>
                      <a:pt x="42" y="5"/>
                      <a:pt x="42" y="5"/>
                    </a:cubicBezTo>
                    <a:cubicBezTo>
                      <a:pt x="42" y="5"/>
                      <a:pt x="42" y="5"/>
                      <a:pt x="41" y="5"/>
                    </a:cubicBezTo>
                    <a:cubicBezTo>
                      <a:pt x="40" y="5"/>
                      <a:pt x="39" y="4"/>
                      <a:pt x="39" y="4"/>
                    </a:cubicBezTo>
                    <a:cubicBezTo>
                      <a:pt x="39" y="3"/>
                      <a:pt x="39" y="3"/>
                      <a:pt x="38" y="3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3"/>
                      <a:pt x="35" y="3"/>
                      <a:pt x="35" y="4"/>
                    </a:cubicBezTo>
                    <a:cubicBezTo>
                      <a:pt x="34" y="4"/>
                      <a:pt x="34" y="4"/>
                      <a:pt x="33" y="4"/>
                    </a:cubicBezTo>
                    <a:cubicBezTo>
                      <a:pt x="32" y="4"/>
                      <a:pt x="31" y="4"/>
                      <a:pt x="29" y="4"/>
                    </a:cubicBezTo>
                    <a:cubicBezTo>
                      <a:pt x="28" y="3"/>
                      <a:pt x="27" y="4"/>
                      <a:pt x="28" y="3"/>
                    </a:cubicBezTo>
                    <a:cubicBezTo>
                      <a:pt x="29" y="3"/>
                      <a:pt x="29" y="3"/>
                      <a:pt x="28" y="2"/>
                    </a:cubicBezTo>
                    <a:cubicBezTo>
                      <a:pt x="28" y="2"/>
                      <a:pt x="28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6" y="2"/>
                      <a:pt x="26" y="2"/>
                    </a:cubicBezTo>
                    <a:cubicBezTo>
                      <a:pt x="25" y="2"/>
                      <a:pt x="23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1" y="2"/>
                      <a:pt x="21" y="1"/>
                      <a:pt x="20" y="1"/>
                    </a:cubicBezTo>
                    <a:cubicBezTo>
                      <a:pt x="19" y="0"/>
                      <a:pt x="18" y="0"/>
                      <a:pt x="16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1"/>
                      <a:pt x="13" y="0"/>
                      <a:pt x="12" y="1"/>
                    </a:cubicBezTo>
                    <a:cubicBezTo>
                      <a:pt x="10" y="1"/>
                      <a:pt x="8" y="1"/>
                      <a:pt x="6" y="1"/>
                    </a:cubicBezTo>
                    <a:cubicBezTo>
                      <a:pt x="5" y="1"/>
                      <a:pt x="4" y="2"/>
                      <a:pt x="4" y="2"/>
                    </a:cubicBezTo>
                    <a:cubicBezTo>
                      <a:pt x="4" y="3"/>
                      <a:pt x="5" y="3"/>
                      <a:pt x="6" y="3"/>
                    </a:cubicBezTo>
                    <a:cubicBezTo>
                      <a:pt x="7" y="3"/>
                      <a:pt x="7" y="3"/>
                      <a:pt x="8" y="3"/>
                    </a:cubicBezTo>
                    <a:cubicBezTo>
                      <a:pt x="8" y="3"/>
                      <a:pt x="8" y="3"/>
                      <a:pt x="9" y="3"/>
                    </a:cubicBezTo>
                    <a:cubicBezTo>
                      <a:pt x="9" y="3"/>
                      <a:pt x="9" y="3"/>
                      <a:pt x="10" y="3"/>
                    </a:cubicBezTo>
                    <a:cubicBezTo>
                      <a:pt x="11" y="3"/>
                      <a:pt x="11" y="3"/>
                      <a:pt x="12" y="4"/>
                    </a:cubicBezTo>
                    <a:cubicBezTo>
                      <a:pt x="12" y="4"/>
                      <a:pt x="11" y="4"/>
                      <a:pt x="10" y="4"/>
                    </a:cubicBezTo>
                    <a:cubicBezTo>
                      <a:pt x="9" y="4"/>
                      <a:pt x="7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3" y="4"/>
                      <a:pt x="3" y="5"/>
                    </a:cubicBezTo>
                    <a:cubicBezTo>
                      <a:pt x="3" y="5"/>
                      <a:pt x="3" y="5"/>
                      <a:pt x="4" y="5"/>
                    </a:cubicBezTo>
                    <a:cubicBezTo>
                      <a:pt x="6" y="5"/>
                      <a:pt x="10" y="5"/>
                      <a:pt x="11" y="6"/>
                    </a:cubicBezTo>
                    <a:cubicBezTo>
                      <a:pt x="12" y="6"/>
                      <a:pt x="14" y="6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2" y="7"/>
                      <a:pt x="11" y="7"/>
                    </a:cubicBezTo>
                    <a:cubicBezTo>
                      <a:pt x="9" y="7"/>
                      <a:pt x="8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3" y="6"/>
                      <a:pt x="0" y="6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0" y="9"/>
                      <a:pt x="0" y="9"/>
                    </a:cubicBezTo>
                    <a:cubicBezTo>
                      <a:pt x="1" y="9"/>
                      <a:pt x="2" y="10"/>
                      <a:pt x="3" y="10"/>
                    </a:cubicBezTo>
                    <a:cubicBezTo>
                      <a:pt x="4" y="10"/>
                      <a:pt x="6" y="11"/>
                      <a:pt x="6" y="11"/>
                    </a:cubicBezTo>
                    <a:cubicBezTo>
                      <a:pt x="7" y="11"/>
                      <a:pt x="8" y="11"/>
                      <a:pt x="8" y="11"/>
                    </a:cubicBezTo>
                    <a:cubicBezTo>
                      <a:pt x="8" y="11"/>
                      <a:pt x="9" y="11"/>
                      <a:pt x="9" y="11"/>
                    </a:cubicBezTo>
                    <a:cubicBezTo>
                      <a:pt x="10" y="11"/>
                      <a:pt x="10" y="11"/>
                      <a:pt x="11" y="11"/>
                    </a:cubicBezTo>
                    <a:cubicBezTo>
                      <a:pt x="11" y="11"/>
                      <a:pt x="12" y="11"/>
                      <a:pt x="12" y="11"/>
                    </a:cubicBezTo>
                    <a:cubicBezTo>
                      <a:pt x="13" y="11"/>
                      <a:pt x="16" y="11"/>
                      <a:pt x="15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21" y="14"/>
                      <a:pt x="21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4"/>
                      <a:pt x="23" y="14"/>
                      <a:pt x="23" y="14"/>
                    </a:cubicBezTo>
                    <a:cubicBezTo>
                      <a:pt x="23" y="14"/>
                      <a:pt x="24" y="14"/>
                      <a:pt x="24" y="14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6" y="14"/>
                      <a:pt x="26" y="13"/>
                      <a:pt x="27" y="13"/>
                    </a:cubicBezTo>
                    <a:cubicBezTo>
                      <a:pt x="28" y="13"/>
                      <a:pt x="28" y="13"/>
                      <a:pt x="28" y="14"/>
                    </a:cubicBezTo>
                    <a:cubicBezTo>
                      <a:pt x="29" y="14"/>
                      <a:pt x="29" y="14"/>
                      <a:pt x="30" y="14"/>
                    </a:cubicBezTo>
                    <a:cubicBezTo>
                      <a:pt x="30" y="14"/>
                      <a:pt x="31" y="14"/>
                      <a:pt x="31" y="14"/>
                    </a:cubicBezTo>
                    <a:cubicBezTo>
                      <a:pt x="32" y="13"/>
                      <a:pt x="33" y="13"/>
                      <a:pt x="34" y="13"/>
                    </a:cubicBezTo>
                    <a:cubicBezTo>
                      <a:pt x="34" y="13"/>
                      <a:pt x="37" y="13"/>
                      <a:pt x="37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8" y="13"/>
                      <a:pt x="39" y="13"/>
                      <a:pt x="40" y="12"/>
                    </a:cubicBezTo>
                    <a:cubicBezTo>
                      <a:pt x="41" y="12"/>
                      <a:pt x="42" y="12"/>
                      <a:pt x="43" y="12"/>
                    </a:cubicBezTo>
                    <a:cubicBezTo>
                      <a:pt x="43" y="12"/>
                      <a:pt x="43" y="12"/>
                      <a:pt x="44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6" y="13"/>
                      <a:pt x="48" y="13"/>
                      <a:pt x="50" y="13"/>
                    </a:cubicBezTo>
                    <a:cubicBezTo>
                      <a:pt x="50" y="13"/>
                      <a:pt x="50" y="13"/>
                      <a:pt x="51" y="13"/>
                    </a:cubicBezTo>
                    <a:cubicBezTo>
                      <a:pt x="52" y="13"/>
                      <a:pt x="55" y="12"/>
                      <a:pt x="53" y="12"/>
                    </a:cubicBezTo>
                    <a:cubicBezTo>
                      <a:pt x="53" y="11"/>
                      <a:pt x="52" y="11"/>
                      <a:pt x="51" y="11"/>
                    </a:cubicBezTo>
                    <a:cubicBezTo>
                      <a:pt x="51" y="11"/>
                      <a:pt x="51" y="11"/>
                      <a:pt x="51" y="11"/>
                    </a:cubicBezTo>
                    <a:cubicBezTo>
                      <a:pt x="50" y="11"/>
                      <a:pt x="50" y="11"/>
                      <a:pt x="51" y="11"/>
                    </a:cubicBezTo>
                    <a:cubicBezTo>
                      <a:pt x="51" y="11"/>
                      <a:pt x="51" y="11"/>
                      <a:pt x="51" y="11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53" y="11"/>
                      <a:pt x="54" y="11"/>
                      <a:pt x="54" y="11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5" y="11"/>
                      <a:pt x="55" y="11"/>
                      <a:pt x="55" y="11"/>
                    </a:cubicBezTo>
                    <a:cubicBezTo>
                      <a:pt x="56" y="11"/>
                      <a:pt x="56" y="11"/>
                      <a:pt x="56" y="11"/>
                    </a:cubicBezTo>
                    <a:cubicBezTo>
                      <a:pt x="56" y="10"/>
                      <a:pt x="55" y="10"/>
                      <a:pt x="56" y="10"/>
                    </a:cubicBezTo>
                    <a:cubicBezTo>
                      <a:pt x="58" y="9"/>
                      <a:pt x="54" y="8"/>
                      <a:pt x="53" y="8"/>
                    </a:cubicBezTo>
                    <a:cubicBezTo>
                      <a:pt x="52" y="8"/>
                      <a:pt x="49" y="7"/>
                      <a:pt x="49" y="6"/>
                    </a:cubicBezTo>
                    <a:cubicBezTo>
                      <a:pt x="49" y="6"/>
                      <a:pt x="50" y="5"/>
                      <a:pt x="50" y="5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3"/>
                      <a:pt x="49" y="2"/>
                      <a:pt x="49" y="1"/>
                    </a:cubicBezTo>
                    <a:cubicBezTo>
                      <a:pt x="48" y="1"/>
                      <a:pt x="48" y="0"/>
                      <a:pt x="47" y="0"/>
                    </a:cubicBezTo>
                    <a:cubicBezTo>
                      <a:pt x="46" y="0"/>
                      <a:pt x="46" y="0"/>
                      <a:pt x="46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1" name="Freeform 118"/>
              <p:cNvSpPr>
                <a:spLocks/>
              </p:cNvSpPr>
              <p:nvPr/>
            </p:nvSpPr>
            <p:spPr bwMode="auto">
              <a:xfrm>
                <a:off x="5791200" y="2857500"/>
                <a:ext cx="58738" cy="2857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2" y="2"/>
                  </a:cxn>
                  <a:cxn ang="0">
                    <a:pos x="4" y="3"/>
                  </a:cxn>
                  <a:cxn ang="0">
                    <a:pos x="4" y="4"/>
                  </a:cxn>
                  <a:cxn ang="0">
                    <a:pos x="5" y="4"/>
                  </a:cxn>
                  <a:cxn ang="0">
                    <a:pos x="6" y="5"/>
                  </a:cxn>
                  <a:cxn ang="0">
                    <a:pos x="8" y="5"/>
                  </a:cxn>
                  <a:cxn ang="0">
                    <a:pos x="9" y="5"/>
                  </a:cxn>
                  <a:cxn ang="0">
                    <a:pos x="10" y="4"/>
                  </a:cxn>
                  <a:cxn ang="0">
                    <a:pos x="9" y="3"/>
                  </a:cxn>
                  <a:cxn ang="0">
                    <a:pos x="8" y="2"/>
                  </a:cxn>
                  <a:cxn ang="0">
                    <a:pos x="6" y="1"/>
                  </a:cxn>
                  <a:cxn ang="0">
                    <a:pos x="4" y="1"/>
                  </a:cxn>
                  <a:cxn ang="0">
                    <a:pos x="2" y="0"/>
                  </a:cxn>
                </a:cxnLst>
                <a:rect l="0" t="0" r="r" b="b"/>
                <a:pathLst>
                  <a:path w="10" h="5">
                    <a:moveTo>
                      <a:pt x="2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2"/>
                      <a:pt x="2" y="2"/>
                    </a:cubicBezTo>
                    <a:cubicBezTo>
                      <a:pt x="4" y="2"/>
                      <a:pt x="3" y="3"/>
                      <a:pt x="4" y="3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5" y="4"/>
                      <a:pt x="6" y="4"/>
                      <a:pt x="5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7" y="5"/>
                      <a:pt x="8" y="5"/>
                    </a:cubicBezTo>
                    <a:cubicBezTo>
                      <a:pt x="8" y="5"/>
                      <a:pt x="8" y="5"/>
                      <a:pt x="9" y="5"/>
                    </a:cubicBezTo>
                    <a:cubicBezTo>
                      <a:pt x="10" y="5"/>
                      <a:pt x="10" y="4"/>
                      <a:pt x="10" y="4"/>
                    </a:cubicBezTo>
                    <a:cubicBezTo>
                      <a:pt x="10" y="3"/>
                      <a:pt x="9" y="3"/>
                      <a:pt x="9" y="3"/>
                    </a:cubicBezTo>
                    <a:cubicBezTo>
                      <a:pt x="8" y="3"/>
                      <a:pt x="8" y="2"/>
                      <a:pt x="8" y="2"/>
                    </a:cubicBezTo>
                    <a:cubicBezTo>
                      <a:pt x="7" y="2"/>
                      <a:pt x="7" y="2"/>
                      <a:pt x="6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3" y="0"/>
                      <a:pt x="2" y="0"/>
                      <a:pt x="2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2" name="Freeform 119"/>
              <p:cNvSpPr>
                <a:spLocks noEditPoints="1"/>
              </p:cNvSpPr>
              <p:nvPr/>
            </p:nvSpPr>
            <p:spPr bwMode="auto">
              <a:xfrm>
                <a:off x="5103813" y="2490788"/>
                <a:ext cx="2298700" cy="1633538"/>
              </a:xfrm>
              <a:custGeom>
                <a:avLst/>
                <a:gdLst/>
                <a:ahLst/>
                <a:cxnLst>
                  <a:cxn ang="0">
                    <a:pos x="226" y="104"/>
                  </a:cxn>
                  <a:cxn ang="0">
                    <a:pos x="266" y="80"/>
                  </a:cxn>
                  <a:cxn ang="0">
                    <a:pos x="282" y="76"/>
                  </a:cxn>
                  <a:cxn ang="0">
                    <a:pos x="261" y="77"/>
                  </a:cxn>
                  <a:cxn ang="0">
                    <a:pos x="246" y="73"/>
                  </a:cxn>
                  <a:cxn ang="0">
                    <a:pos x="241" y="66"/>
                  </a:cxn>
                  <a:cxn ang="0">
                    <a:pos x="253" y="24"/>
                  </a:cxn>
                  <a:cxn ang="0">
                    <a:pos x="283" y="18"/>
                  </a:cxn>
                  <a:cxn ang="0">
                    <a:pos x="254" y="2"/>
                  </a:cxn>
                  <a:cxn ang="0">
                    <a:pos x="221" y="16"/>
                  </a:cxn>
                  <a:cxn ang="0">
                    <a:pos x="196" y="17"/>
                  </a:cxn>
                  <a:cxn ang="0">
                    <a:pos x="163" y="13"/>
                  </a:cxn>
                  <a:cxn ang="0">
                    <a:pos x="137" y="13"/>
                  </a:cxn>
                  <a:cxn ang="0">
                    <a:pos x="98" y="12"/>
                  </a:cxn>
                  <a:cxn ang="0">
                    <a:pos x="41" y="8"/>
                  </a:cxn>
                  <a:cxn ang="0">
                    <a:pos x="25" y="19"/>
                  </a:cxn>
                  <a:cxn ang="0">
                    <a:pos x="25" y="25"/>
                  </a:cxn>
                  <a:cxn ang="0">
                    <a:pos x="1" y="32"/>
                  </a:cxn>
                  <a:cxn ang="0">
                    <a:pos x="21" y="40"/>
                  </a:cxn>
                  <a:cxn ang="0">
                    <a:pos x="11" y="48"/>
                  </a:cxn>
                  <a:cxn ang="0">
                    <a:pos x="51" y="36"/>
                  </a:cxn>
                  <a:cxn ang="0">
                    <a:pos x="71" y="36"/>
                  </a:cxn>
                  <a:cxn ang="0">
                    <a:pos x="96" y="40"/>
                  </a:cxn>
                  <a:cxn ang="0">
                    <a:pos x="125" y="68"/>
                  </a:cxn>
                  <a:cxn ang="0">
                    <a:pos x="122" y="92"/>
                  </a:cxn>
                  <a:cxn ang="0">
                    <a:pos x="148" y="113"/>
                  </a:cxn>
                  <a:cxn ang="0">
                    <a:pos x="155" y="112"/>
                  </a:cxn>
                  <a:cxn ang="0">
                    <a:pos x="196" y="132"/>
                  </a:cxn>
                  <a:cxn ang="0">
                    <a:pos x="214" y="154"/>
                  </a:cxn>
                  <a:cxn ang="0">
                    <a:pos x="212" y="174"/>
                  </a:cxn>
                  <a:cxn ang="0">
                    <a:pos x="252" y="210"/>
                  </a:cxn>
                  <a:cxn ang="0">
                    <a:pos x="249" y="243"/>
                  </a:cxn>
                  <a:cxn ang="0">
                    <a:pos x="248" y="252"/>
                  </a:cxn>
                  <a:cxn ang="0">
                    <a:pos x="255" y="267"/>
                  </a:cxn>
                  <a:cxn ang="0">
                    <a:pos x="272" y="275"/>
                  </a:cxn>
                  <a:cxn ang="0">
                    <a:pos x="278" y="265"/>
                  </a:cxn>
                  <a:cxn ang="0">
                    <a:pos x="287" y="248"/>
                  </a:cxn>
                  <a:cxn ang="0">
                    <a:pos x="297" y="237"/>
                  </a:cxn>
                  <a:cxn ang="0">
                    <a:pos x="310" y="230"/>
                  </a:cxn>
                  <a:cxn ang="0">
                    <a:pos x="349" y="205"/>
                  </a:cxn>
                  <a:cxn ang="0">
                    <a:pos x="390" y="171"/>
                  </a:cxn>
                  <a:cxn ang="0">
                    <a:pos x="353" y="161"/>
                  </a:cxn>
                  <a:cxn ang="0">
                    <a:pos x="306" y="144"/>
                  </a:cxn>
                  <a:cxn ang="0">
                    <a:pos x="261" y="134"/>
                  </a:cxn>
                  <a:cxn ang="0">
                    <a:pos x="226" y="139"/>
                  </a:cxn>
                  <a:cxn ang="0">
                    <a:pos x="214" y="125"/>
                  </a:cxn>
                  <a:cxn ang="0">
                    <a:pos x="188" y="117"/>
                  </a:cxn>
                  <a:cxn ang="0">
                    <a:pos x="214" y="104"/>
                  </a:cxn>
                  <a:cxn ang="0">
                    <a:pos x="244" y="104"/>
                  </a:cxn>
                  <a:cxn ang="0">
                    <a:pos x="263" y="99"/>
                  </a:cxn>
                  <a:cxn ang="0">
                    <a:pos x="281" y="89"/>
                  </a:cxn>
                  <a:cxn ang="0">
                    <a:pos x="314" y="77"/>
                  </a:cxn>
                  <a:cxn ang="0">
                    <a:pos x="342" y="73"/>
                  </a:cxn>
                  <a:cxn ang="0">
                    <a:pos x="333" y="67"/>
                  </a:cxn>
                  <a:cxn ang="0">
                    <a:pos x="339" y="64"/>
                  </a:cxn>
                  <a:cxn ang="0">
                    <a:pos x="356" y="54"/>
                  </a:cxn>
                  <a:cxn ang="0">
                    <a:pos x="335" y="39"/>
                  </a:cxn>
                  <a:cxn ang="0">
                    <a:pos x="312" y="33"/>
                  </a:cxn>
                  <a:cxn ang="0">
                    <a:pos x="290" y="48"/>
                  </a:cxn>
                  <a:cxn ang="0">
                    <a:pos x="258" y="49"/>
                  </a:cxn>
                  <a:cxn ang="0">
                    <a:pos x="241" y="33"/>
                  </a:cxn>
                  <a:cxn ang="0">
                    <a:pos x="277" y="23"/>
                  </a:cxn>
                  <a:cxn ang="0">
                    <a:pos x="263" y="14"/>
                  </a:cxn>
                </a:cxnLst>
                <a:rect l="0" t="0" r="r" b="b"/>
                <a:pathLst>
                  <a:path w="391" h="277">
                    <a:moveTo>
                      <a:pt x="249" y="255"/>
                    </a:moveTo>
                    <a:cubicBezTo>
                      <a:pt x="249" y="255"/>
                      <a:pt x="250" y="255"/>
                      <a:pt x="250" y="255"/>
                    </a:cubicBezTo>
                    <a:cubicBezTo>
                      <a:pt x="250" y="255"/>
                      <a:pt x="250" y="255"/>
                      <a:pt x="250" y="255"/>
                    </a:cubicBezTo>
                    <a:cubicBezTo>
                      <a:pt x="250" y="255"/>
                      <a:pt x="249" y="255"/>
                      <a:pt x="249" y="255"/>
                    </a:cubicBezTo>
                    <a:moveTo>
                      <a:pt x="338" y="209"/>
                    </a:moveTo>
                    <a:cubicBezTo>
                      <a:pt x="338" y="209"/>
                      <a:pt x="338" y="209"/>
                      <a:pt x="338" y="209"/>
                    </a:cubicBezTo>
                    <a:cubicBezTo>
                      <a:pt x="338" y="209"/>
                      <a:pt x="338" y="209"/>
                      <a:pt x="338" y="209"/>
                    </a:cubicBezTo>
                    <a:moveTo>
                      <a:pt x="373" y="191"/>
                    </a:moveTo>
                    <a:cubicBezTo>
                      <a:pt x="373" y="191"/>
                      <a:pt x="373" y="191"/>
                      <a:pt x="373" y="191"/>
                    </a:cubicBezTo>
                    <a:cubicBezTo>
                      <a:pt x="373" y="191"/>
                      <a:pt x="373" y="191"/>
                      <a:pt x="373" y="191"/>
                    </a:cubicBezTo>
                    <a:cubicBezTo>
                      <a:pt x="373" y="191"/>
                      <a:pt x="373" y="191"/>
                      <a:pt x="373" y="191"/>
                    </a:cubicBezTo>
                    <a:cubicBezTo>
                      <a:pt x="373" y="191"/>
                      <a:pt x="373" y="191"/>
                      <a:pt x="373" y="191"/>
                    </a:cubicBezTo>
                    <a:moveTo>
                      <a:pt x="287" y="140"/>
                    </a:moveTo>
                    <a:cubicBezTo>
                      <a:pt x="287" y="140"/>
                      <a:pt x="287" y="140"/>
                      <a:pt x="287" y="140"/>
                    </a:cubicBezTo>
                    <a:cubicBezTo>
                      <a:pt x="288" y="140"/>
                      <a:pt x="288" y="140"/>
                      <a:pt x="288" y="140"/>
                    </a:cubicBezTo>
                    <a:cubicBezTo>
                      <a:pt x="287" y="140"/>
                      <a:pt x="287" y="140"/>
                      <a:pt x="287" y="140"/>
                    </a:cubicBezTo>
                    <a:cubicBezTo>
                      <a:pt x="287" y="140"/>
                      <a:pt x="287" y="140"/>
                      <a:pt x="287" y="140"/>
                    </a:cubicBezTo>
                    <a:moveTo>
                      <a:pt x="268" y="136"/>
                    </a:moveTo>
                    <a:cubicBezTo>
                      <a:pt x="268" y="136"/>
                      <a:pt x="268" y="136"/>
                      <a:pt x="268" y="136"/>
                    </a:cubicBezTo>
                    <a:cubicBezTo>
                      <a:pt x="268" y="136"/>
                      <a:pt x="268" y="136"/>
                      <a:pt x="268" y="136"/>
                    </a:cubicBezTo>
                    <a:moveTo>
                      <a:pt x="258" y="136"/>
                    </a:moveTo>
                    <a:cubicBezTo>
                      <a:pt x="258" y="136"/>
                      <a:pt x="258" y="136"/>
                      <a:pt x="258" y="136"/>
                    </a:cubicBezTo>
                    <a:cubicBezTo>
                      <a:pt x="258" y="136"/>
                      <a:pt x="258" y="136"/>
                      <a:pt x="258" y="136"/>
                    </a:cubicBezTo>
                    <a:cubicBezTo>
                      <a:pt x="258" y="136"/>
                      <a:pt x="258" y="136"/>
                      <a:pt x="258" y="136"/>
                    </a:cubicBezTo>
                    <a:cubicBezTo>
                      <a:pt x="258" y="136"/>
                      <a:pt x="258" y="136"/>
                      <a:pt x="258" y="136"/>
                    </a:cubicBezTo>
                    <a:moveTo>
                      <a:pt x="226" y="104"/>
                    </a:moveTo>
                    <a:cubicBezTo>
                      <a:pt x="226" y="104"/>
                      <a:pt x="226" y="104"/>
                      <a:pt x="226" y="104"/>
                    </a:cubicBezTo>
                    <a:cubicBezTo>
                      <a:pt x="226" y="104"/>
                      <a:pt x="226" y="104"/>
                      <a:pt x="226" y="104"/>
                    </a:cubicBezTo>
                    <a:cubicBezTo>
                      <a:pt x="226" y="104"/>
                      <a:pt x="226" y="104"/>
                      <a:pt x="226" y="104"/>
                    </a:cubicBezTo>
                    <a:cubicBezTo>
                      <a:pt x="226" y="104"/>
                      <a:pt x="226" y="104"/>
                      <a:pt x="226" y="104"/>
                    </a:cubicBezTo>
                    <a:moveTo>
                      <a:pt x="262" y="98"/>
                    </a:moveTo>
                    <a:cubicBezTo>
                      <a:pt x="262" y="98"/>
                      <a:pt x="262" y="98"/>
                      <a:pt x="262" y="98"/>
                    </a:cubicBezTo>
                    <a:cubicBezTo>
                      <a:pt x="262" y="98"/>
                      <a:pt x="262" y="98"/>
                      <a:pt x="262" y="98"/>
                    </a:cubicBezTo>
                    <a:cubicBezTo>
                      <a:pt x="262" y="98"/>
                      <a:pt x="262" y="98"/>
                      <a:pt x="262" y="98"/>
                    </a:cubicBezTo>
                    <a:cubicBezTo>
                      <a:pt x="262" y="98"/>
                      <a:pt x="262" y="98"/>
                      <a:pt x="262" y="98"/>
                    </a:cubicBezTo>
                    <a:moveTo>
                      <a:pt x="131" y="97"/>
                    </a:moveTo>
                    <a:cubicBezTo>
                      <a:pt x="131" y="97"/>
                      <a:pt x="131" y="97"/>
                      <a:pt x="131" y="97"/>
                    </a:cubicBezTo>
                    <a:moveTo>
                      <a:pt x="263" y="81"/>
                    </a:moveTo>
                    <a:cubicBezTo>
                      <a:pt x="262" y="80"/>
                      <a:pt x="260" y="81"/>
                      <a:pt x="258" y="80"/>
                    </a:cubicBezTo>
                    <a:cubicBezTo>
                      <a:pt x="256" y="80"/>
                      <a:pt x="259" y="80"/>
                      <a:pt x="260" y="80"/>
                    </a:cubicBezTo>
                    <a:cubicBezTo>
                      <a:pt x="261" y="80"/>
                      <a:pt x="262" y="79"/>
                      <a:pt x="262" y="79"/>
                    </a:cubicBezTo>
                    <a:cubicBezTo>
                      <a:pt x="264" y="79"/>
                      <a:pt x="265" y="79"/>
                      <a:pt x="267" y="79"/>
                    </a:cubicBezTo>
                    <a:cubicBezTo>
                      <a:pt x="268" y="78"/>
                      <a:pt x="269" y="78"/>
                      <a:pt x="269" y="78"/>
                    </a:cubicBezTo>
                    <a:cubicBezTo>
                      <a:pt x="270" y="78"/>
                      <a:pt x="271" y="78"/>
                      <a:pt x="272" y="78"/>
                    </a:cubicBezTo>
                    <a:cubicBezTo>
                      <a:pt x="272" y="78"/>
                      <a:pt x="272" y="78"/>
                      <a:pt x="272" y="78"/>
                    </a:cubicBezTo>
                    <a:cubicBezTo>
                      <a:pt x="271" y="79"/>
                      <a:pt x="272" y="79"/>
                      <a:pt x="269" y="79"/>
                    </a:cubicBezTo>
                    <a:cubicBezTo>
                      <a:pt x="269" y="79"/>
                      <a:pt x="269" y="79"/>
                      <a:pt x="269" y="79"/>
                    </a:cubicBezTo>
                    <a:cubicBezTo>
                      <a:pt x="269" y="79"/>
                      <a:pt x="269" y="79"/>
                      <a:pt x="269" y="79"/>
                    </a:cubicBezTo>
                    <a:cubicBezTo>
                      <a:pt x="268" y="79"/>
                      <a:pt x="268" y="79"/>
                      <a:pt x="268" y="79"/>
                    </a:cubicBezTo>
                    <a:cubicBezTo>
                      <a:pt x="268" y="79"/>
                      <a:pt x="267" y="79"/>
                      <a:pt x="267" y="80"/>
                    </a:cubicBezTo>
                    <a:cubicBezTo>
                      <a:pt x="267" y="80"/>
                      <a:pt x="266" y="80"/>
                      <a:pt x="266" y="80"/>
                    </a:cubicBezTo>
                    <a:cubicBezTo>
                      <a:pt x="266" y="80"/>
                      <a:pt x="266" y="80"/>
                      <a:pt x="266" y="80"/>
                    </a:cubicBezTo>
                    <a:cubicBezTo>
                      <a:pt x="266" y="80"/>
                      <a:pt x="265" y="80"/>
                      <a:pt x="265" y="80"/>
                    </a:cubicBezTo>
                    <a:cubicBezTo>
                      <a:pt x="265" y="80"/>
                      <a:pt x="265" y="80"/>
                      <a:pt x="265" y="80"/>
                    </a:cubicBezTo>
                    <a:cubicBezTo>
                      <a:pt x="264" y="80"/>
                      <a:pt x="263" y="81"/>
                      <a:pt x="263" y="81"/>
                    </a:cubicBezTo>
                    <a:moveTo>
                      <a:pt x="331" y="77"/>
                    </a:moveTo>
                    <a:cubicBezTo>
                      <a:pt x="331" y="76"/>
                      <a:pt x="331" y="76"/>
                      <a:pt x="331" y="76"/>
                    </a:cubicBezTo>
                    <a:cubicBezTo>
                      <a:pt x="331" y="76"/>
                      <a:pt x="331" y="76"/>
                      <a:pt x="331" y="76"/>
                    </a:cubicBezTo>
                    <a:cubicBezTo>
                      <a:pt x="331" y="77"/>
                      <a:pt x="331" y="77"/>
                      <a:pt x="331" y="77"/>
                    </a:cubicBezTo>
                    <a:moveTo>
                      <a:pt x="312" y="76"/>
                    </a:moveTo>
                    <a:cubicBezTo>
                      <a:pt x="312" y="76"/>
                      <a:pt x="312" y="76"/>
                      <a:pt x="312" y="76"/>
                    </a:cubicBezTo>
                    <a:cubicBezTo>
                      <a:pt x="312" y="76"/>
                      <a:pt x="312" y="76"/>
                      <a:pt x="312" y="76"/>
                    </a:cubicBezTo>
                    <a:cubicBezTo>
                      <a:pt x="312" y="76"/>
                      <a:pt x="312" y="76"/>
                      <a:pt x="312" y="76"/>
                    </a:cubicBezTo>
                    <a:cubicBezTo>
                      <a:pt x="312" y="76"/>
                      <a:pt x="312" y="76"/>
                      <a:pt x="312" y="76"/>
                    </a:cubicBezTo>
                    <a:cubicBezTo>
                      <a:pt x="312" y="76"/>
                      <a:pt x="312" y="76"/>
                      <a:pt x="312" y="76"/>
                    </a:cubicBezTo>
                    <a:moveTo>
                      <a:pt x="276" y="77"/>
                    </a:moveTo>
                    <a:cubicBezTo>
                      <a:pt x="276" y="77"/>
                      <a:pt x="276" y="77"/>
                      <a:pt x="276" y="77"/>
                    </a:cubicBezTo>
                    <a:cubicBezTo>
                      <a:pt x="275" y="76"/>
                      <a:pt x="275" y="76"/>
                      <a:pt x="275" y="76"/>
                    </a:cubicBezTo>
                    <a:cubicBezTo>
                      <a:pt x="275" y="76"/>
                      <a:pt x="277" y="76"/>
                      <a:pt x="277" y="76"/>
                    </a:cubicBezTo>
                    <a:cubicBezTo>
                      <a:pt x="278" y="76"/>
                      <a:pt x="278" y="75"/>
                      <a:pt x="279" y="75"/>
                    </a:cubicBezTo>
                    <a:cubicBezTo>
                      <a:pt x="279" y="75"/>
                      <a:pt x="279" y="75"/>
                      <a:pt x="279" y="75"/>
                    </a:cubicBezTo>
                    <a:cubicBezTo>
                      <a:pt x="279" y="75"/>
                      <a:pt x="279" y="75"/>
                      <a:pt x="280" y="74"/>
                    </a:cubicBezTo>
                    <a:cubicBezTo>
                      <a:pt x="280" y="74"/>
                      <a:pt x="281" y="74"/>
                      <a:pt x="281" y="74"/>
                    </a:cubicBezTo>
                    <a:cubicBezTo>
                      <a:pt x="281" y="74"/>
                      <a:pt x="281" y="74"/>
                      <a:pt x="282" y="74"/>
                    </a:cubicBezTo>
                    <a:cubicBezTo>
                      <a:pt x="282" y="74"/>
                      <a:pt x="282" y="74"/>
                      <a:pt x="282" y="74"/>
                    </a:cubicBezTo>
                    <a:cubicBezTo>
                      <a:pt x="282" y="74"/>
                      <a:pt x="284" y="74"/>
                      <a:pt x="283" y="75"/>
                    </a:cubicBezTo>
                    <a:cubicBezTo>
                      <a:pt x="282" y="75"/>
                      <a:pt x="282" y="75"/>
                      <a:pt x="282" y="75"/>
                    </a:cubicBezTo>
                    <a:cubicBezTo>
                      <a:pt x="282" y="76"/>
                      <a:pt x="282" y="76"/>
                      <a:pt x="282" y="76"/>
                    </a:cubicBezTo>
                    <a:cubicBezTo>
                      <a:pt x="282" y="76"/>
                      <a:pt x="281" y="76"/>
                      <a:pt x="280" y="76"/>
                    </a:cubicBezTo>
                    <a:cubicBezTo>
                      <a:pt x="280" y="76"/>
                      <a:pt x="280" y="76"/>
                      <a:pt x="279" y="76"/>
                    </a:cubicBezTo>
                    <a:cubicBezTo>
                      <a:pt x="278" y="77"/>
                      <a:pt x="278" y="77"/>
                      <a:pt x="278" y="77"/>
                    </a:cubicBezTo>
                    <a:cubicBezTo>
                      <a:pt x="278" y="77"/>
                      <a:pt x="277" y="77"/>
                      <a:pt x="276" y="77"/>
                    </a:cubicBezTo>
                    <a:moveTo>
                      <a:pt x="247" y="65"/>
                    </a:moveTo>
                    <a:cubicBezTo>
                      <a:pt x="247" y="65"/>
                      <a:pt x="248" y="65"/>
                      <a:pt x="248" y="65"/>
                    </a:cubicBezTo>
                    <a:cubicBezTo>
                      <a:pt x="249" y="65"/>
                      <a:pt x="250" y="64"/>
                      <a:pt x="251" y="64"/>
                    </a:cubicBezTo>
                    <a:cubicBezTo>
                      <a:pt x="252" y="64"/>
                      <a:pt x="252" y="64"/>
                      <a:pt x="252" y="65"/>
                    </a:cubicBezTo>
                    <a:cubicBezTo>
                      <a:pt x="254" y="65"/>
                      <a:pt x="256" y="65"/>
                      <a:pt x="256" y="66"/>
                    </a:cubicBezTo>
                    <a:cubicBezTo>
                      <a:pt x="256" y="66"/>
                      <a:pt x="256" y="66"/>
                      <a:pt x="257" y="67"/>
                    </a:cubicBezTo>
                    <a:cubicBezTo>
                      <a:pt x="258" y="67"/>
                      <a:pt x="259" y="67"/>
                      <a:pt x="258" y="68"/>
                    </a:cubicBezTo>
                    <a:cubicBezTo>
                      <a:pt x="258" y="68"/>
                      <a:pt x="258" y="68"/>
                      <a:pt x="258" y="68"/>
                    </a:cubicBezTo>
                    <a:cubicBezTo>
                      <a:pt x="258" y="69"/>
                      <a:pt x="258" y="69"/>
                      <a:pt x="258" y="69"/>
                    </a:cubicBezTo>
                    <a:cubicBezTo>
                      <a:pt x="258" y="69"/>
                      <a:pt x="258" y="69"/>
                      <a:pt x="258" y="69"/>
                    </a:cubicBezTo>
                    <a:cubicBezTo>
                      <a:pt x="258" y="70"/>
                      <a:pt x="258" y="70"/>
                      <a:pt x="259" y="70"/>
                    </a:cubicBezTo>
                    <a:cubicBezTo>
                      <a:pt x="260" y="70"/>
                      <a:pt x="260" y="70"/>
                      <a:pt x="261" y="70"/>
                    </a:cubicBezTo>
                    <a:cubicBezTo>
                      <a:pt x="263" y="70"/>
                      <a:pt x="265" y="71"/>
                      <a:pt x="266" y="71"/>
                    </a:cubicBezTo>
                    <a:cubicBezTo>
                      <a:pt x="267" y="71"/>
                      <a:pt x="267" y="71"/>
                      <a:pt x="267" y="71"/>
                    </a:cubicBezTo>
                    <a:cubicBezTo>
                      <a:pt x="269" y="72"/>
                      <a:pt x="270" y="74"/>
                      <a:pt x="269" y="75"/>
                    </a:cubicBezTo>
                    <a:cubicBezTo>
                      <a:pt x="269" y="75"/>
                      <a:pt x="269" y="75"/>
                      <a:pt x="269" y="75"/>
                    </a:cubicBezTo>
                    <a:cubicBezTo>
                      <a:pt x="268" y="75"/>
                      <a:pt x="267" y="74"/>
                      <a:pt x="266" y="73"/>
                    </a:cubicBezTo>
                    <a:cubicBezTo>
                      <a:pt x="266" y="73"/>
                      <a:pt x="266" y="73"/>
                      <a:pt x="265" y="73"/>
                    </a:cubicBezTo>
                    <a:cubicBezTo>
                      <a:pt x="265" y="73"/>
                      <a:pt x="265" y="73"/>
                      <a:pt x="265" y="73"/>
                    </a:cubicBezTo>
                    <a:cubicBezTo>
                      <a:pt x="264" y="74"/>
                      <a:pt x="264" y="74"/>
                      <a:pt x="264" y="74"/>
                    </a:cubicBezTo>
                    <a:cubicBezTo>
                      <a:pt x="264" y="75"/>
                      <a:pt x="263" y="75"/>
                      <a:pt x="262" y="76"/>
                    </a:cubicBezTo>
                    <a:cubicBezTo>
                      <a:pt x="262" y="76"/>
                      <a:pt x="262" y="76"/>
                      <a:pt x="261" y="77"/>
                    </a:cubicBezTo>
                    <a:cubicBezTo>
                      <a:pt x="261" y="77"/>
                      <a:pt x="261" y="77"/>
                      <a:pt x="261" y="77"/>
                    </a:cubicBezTo>
                    <a:cubicBezTo>
                      <a:pt x="260" y="77"/>
                      <a:pt x="260" y="77"/>
                      <a:pt x="260" y="77"/>
                    </a:cubicBezTo>
                    <a:cubicBezTo>
                      <a:pt x="259" y="77"/>
                      <a:pt x="259" y="77"/>
                      <a:pt x="260" y="76"/>
                    </a:cubicBezTo>
                    <a:cubicBezTo>
                      <a:pt x="260" y="76"/>
                      <a:pt x="260" y="76"/>
                      <a:pt x="260" y="76"/>
                    </a:cubicBezTo>
                    <a:cubicBezTo>
                      <a:pt x="261" y="76"/>
                      <a:pt x="261" y="75"/>
                      <a:pt x="260" y="75"/>
                    </a:cubicBezTo>
                    <a:cubicBezTo>
                      <a:pt x="260" y="75"/>
                      <a:pt x="260" y="75"/>
                      <a:pt x="260" y="75"/>
                    </a:cubicBezTo>
                    <a:cubicBezTo>
                      <a:pt x="259" y="75"/>
                      <a:pt x="258" y="75"/>
                      <a:pt x="258" y="75"/>
                    </a:cubicBezTo>
                    <a:cubicBezTo>
                      <a:pt x="258" y="76"/>
                      <a:pt x="257" y="76"/>
                      <a:pt x="257" y="76"/>
                    </a:cubicBezTo>
                    <a:cubicBezTo>
                      <a:pt x="257" y="76"/>
                      <a:pt x="257" y="75"/>
                      <a:pt x="257" y="75"/>
                    </a:cubicBezTo>
                    <a:cubicBezTo>
                      <a:pt x="257" y="75"/>
                      <a:pt x="258" y="74"/>
                      <a:pt x="258" y="74"/>
                    </a:cubicBezTo>
                    <a:cubicBezTo>
                      <a:pt x="259" y="74"/>
                      <a:pt x="259" y="73"/>
                      <a:pt x="259" y="73"/>
                    </a:cubicBezTo>
                    <a:cubicBezTo>
                      <a:pt x="259" y="72"/>
                      <a:pt x="259" y="71"/>
                      <a:pt x="258" y="71"/>
                    </a:cubicBezTo>
                    <a:cubicBezTo>
                      <a:pt x="257" y="71"/>
                      <a:pt x="257" y="71"/>
                      <a:pt x="257" y="71"/>
                    </a:cubicBezTo>
                    <a:cubicBezTo>
                      <a:pt x="257" y="71"/>
                      <a:pt x="256" y="71"/>
                      <a:pt x="255" y="71"/>
                    </a:cubicBezTo>
                    <a:cubicBezTo>
                      <a:pt x="255" y="72"/>
                      <a:pt x="253" y="72"/>
                      <a:pt x="253" y="72"/>
                    </a:cubicBezTo>
                    <a:cubicBezTo>
                      <a:pt x="252" y="72"/>
                      <a:pt x="252" y="73"/>
                      <a:pt x="252" y="73"/>
                    </a:cubicBezTo>
                    <a:cubicBezTo>
                      <a:pt x="252" y="74"/>
                      <a:pt x="251" y="73"/>
                      <a:pt x="251" y="74"/>
                    </a:cubicBezTo>
                    <a:cubicBezTo>
                      <a:pt x="250" y="74"/>
                      <a:pt x="250" y="75"/>
                      <a:pt x="250" y="75"/>
                    </a:cubicBezTo>
                    <a:cubicBezTo>
                      <a:pt x="250" y="76"/>
                      <a:pt x="250" y="76"/>
                      <a:pt x="249" y="76"/>
                    </a:cubicBezTo>
                    <a:cubicBezTo>
                      <a:pt x="249" y="77"/>
                      <a:pt x="249" y="77"/>
                      <a:pt x="249" y="77"/>
                    </a:cubicBezTo>
                    <a:cubicBezTo>
                      <a:pt x="249" y="77"/>
                      <a:pt x="249" y="78"/>
                      <a:pt x="248" y="78"/>
                    </a:cubicBezTo>
                    <a:cubicBezTo>
                      <a:pt x="248" y="79"/>
                      <a:pt x="246" y="79"/>
                      <a:pt x="244" y="80"/>
                    </a:cubicBezTo>
                    <a:cubicBezTo>
                      <a:pt x="243" y="80"/>
                      <a:pt x="243" y="78"/>
                      <a:pt x="243" y="78"/>
                    </a:cubicBezTo>
                    <a:cubicBezTo>
                      <a:pt x="243" y="77"/>
                      <a:pt x="244" y="77"/>
                      <a:pt x="244" y="76"/>
                    </a:cubicBezTo>
                    <a:cubicBezTo>
                      <a:pt x="245" y="76"/>
                      <a:pt x="245" y="75"/>
                      <a:pt x="245" y="75"/>
                    </a:cubicBezTo>
                    <a:cubicBezTo>
                      <a:pt x="246" y="74"/>
                      <a:pt x="245" y="74"/>
                      <a:pt x="246" y="73"/>
                    </a:cubicBezTo>
                    <a:cubicBezTo>
                      <a:pt x="247" y="73"/>
                      <a:pt x="248" y="73"/>
                      <a:pt x="249" y="73"/>
                    </a:cubicBezTo>
                    <a:cubicBezTo>
                      <a:pt x="249" y="73"/>
                      <a:pt x="250" y="72"/>
                      <a:pt x="250" y="72"/>
                    </a:cubicBezTo>
                    <a:cubicBezTo>
                      <a:pt x="250" y="71"/>
                      <a:pt x="250" y="71"/>
                      <a:pt x="250" y="71"/>
                    </a:cubicBezTo>
                    <a:cubicBezTo>
                      <a:pt x="250" y="71"/>
                      <a:pt x="251" y="71"/>
                      <a:pt x="251" y="71"/>
                    </a:cubicBezTo>
                    <a:cubicBezTo>
                      <a:pt x="251" y="71"/>
                      <a:pt x="251" y="71"/>
                      <a:pt x="252" y="71"/>
                    </a:cubicBezTo>
                    <a:cubicBezTo>
                      <a:pt x="252" y="71"/>
                      <a:pt x="252" y="71"/>
                      <a:pt x="252" y="71"/>
                    </a:cubicBezTo>
                    <a:cubicBezTo>
                      <a:pt x="253" y="71"/>
                      <a:pt x="253" y="71"/>
                      <a:pt x="253" y="71"/>
                    </a:cubicBezTo>
                    <a:cubicBezTo>
                      <a:pt x="254" y="71"/>
                      <a:pt x="255" y="70"/>
                      <a:pt x="255" y="70"/>
                    </a:cubicBezTo>
                    <a:cubicBezTo>
                      <a:pt x="254" y="69"/>
                      <a:pt x="254" y="69"/>
                      <a:pt x="254" y="69"/>
                    </a:cubicBezTo>
                    <a:cubicBezTo>
                      <a:pt x="254" y="69"/>
                      <a:pt x="254" y="69"/>
                      <a:pt x="253" y="69"/>
                    </a:cubicBezTo>
                    <a:cubicBezTo>
                      <a:pt x="253" y="69"/>
                      <a:pt x="253" y="69"/>
                      <a:pt x="253" y="69"/>
                    </a:cubicBezTo>
                    <a:cubicBezTo>
                      <a:pt x="252" y="69"/>
                      <a:pt x="252" y="69"/>
                      <a:pt x="251" y="69"/>
                    </a:cubicBezTo>
                    <a:cubicBezTo>
                      <a:pt x="250" y="69"/>
                      <a:pt x="249" y="69"/>
                      <a:pt x="249" y="69"/>
                    </a:cubicBezTo>
                    <a:cubicBezTo>
                      <a:pt x="248" y="68"/>
                      <a:pt x="247" y="68"/>
                      <a:pt x="246" y="68"/>
                    </a:cubicBezTo>
                    <a:cubicBezTo>
                      <a:pt x="246" y="68"/>
                      <a:pt x="246" y="68"/>
                      <a:pt x="246" y="68"/>
                    </a:cubicBezTo>
                    <a:cubicBezTo>
                      <a:pt x="244" y="68"/>
                      <a:pt x="245" y="69"/>
                      <a:pt x="243" y="69"/>
                    </a:cubicBezTo>
                    <a:cubicBezTo>
                      <a:pt x="243" y="69"/>
                      <a:pt x="242" y="69"/>
                      <a:pt x="241" y="69"/>
                    </a:cubicBezTo>
                    <a:cubicBezTo>
                      <a:pt x="241" y="69"/>
                      <a:pt x="240" y="69"/>
                      <a:pt x="240" y="69"/>
                    </a:cubicBezTo>
                    <a:cubicBezTo>
                      <a:pt x="239" y="69"/>
                      <a:pt x="238" y="69"/>
                      <a:pt x="238" y="69"/>
                    </a:cubicBezTo>
                    <a:cubicBezTo>
                      <a:pt x="237" y="69"/>
                      <a:pt x="236" y="69"/>
                      <a:pt x="235" y="69"/>
                    </a:cubicBezTo>
                    <a:cubicBezTo>
                      <a:pt x="235" y="69"/>
                      <a:pt x="235" y="69"/>
                      <a:pt x="235" y="69"/>
                    </a:cubicBezTo>
                    <a:cubicBezTo>
                      <a:pt x="235" y="69"/>
                      <a:pt x="235" y="69"/>
                      <a:pt x="235" y="69"/>
                    </a:cubicBezTo>
                    <a:cubicBezTo>
                      <a:pt x="234" y="69"/>
                      <a:pt x="232" y="69"/>
                      <a:pt x="233" y="68"/>
                    </a:cubicBezTo>
                    <a:cubicBezTo>
                      <a:pt x="234" y="68"/>
                      <a:pt x="236" y="68"/>
                      <a:pt x="237" y="67"/>
                    </a:cubicBezTo>
                    <a:cubicBezTo>
                      <a:pt x="237" y="67"/>
                      <a:pt x="238" y="67"/>
                      <a:pt x="238" y="66"/>
                    </a:cubicBezTo>
                    <a:cubicBezTo>
                      <a:pt x="238" y="66"/>
                      <a:pt x="240" y="66"/>
                      <a:pt x="241" y="66"/>
                    </a:cubicBezTo>
                    <a:cubicBezTo>
                      <a:pt x="242" y="66"/>
                      <a:pt x="243" y="65"/>
                      <a:pt x="245" y="65"/>
                    </a:cubicBezTo>
                    <a:cubicBezTo>
                      <a:pt x="245" y="65"/>
                      <a:pt x="245" y="65"/>
                      <a:pt x="245" y="65"/>
                    </a:cubicBezTo>
                    <a:cubicBezTo>
                      <a:pt x="246" y="65"/>
                      <a:pt x="247" y="65"/>
                      <a:pt x="247" y="65"/>
                    </a:cubicBezTo>
                    <a:moveTo>
                      <a:pt x="264" y="51"/>
                    </a:moveTo>
                    <a:cubicBezTo>
                      <a:pt x="264" y="51"/>
                      <a:pt x="264" y="51"/>
                      <a:pt x="264" y="51"/>
                    </a:cubicBezTo>
                    <a:cubicBezTo>
                      <a:pt x="265" y="51"/>
                      <a:pt x="265" y="51"/>
                      <a:pt x="265" y="51"/>
                    </a:cubicBezTo>
                    <a:cubicBezTo>
                      <a:pt x="265" y="51"/>
                      <a:pt x="265" y="51"/>
                      <a:pt x="265" y="51"/>
                    </a:cubicBezTo>
                    <a:cubicBezTo>
                      <a:pt x="265" y="51"/>
                      <a:pt x="265" y="51"/>
                      <a:pt x="265" y="51"/>
                    </a:cubicBezTo>
                    <a:cubicBezTo>
                      <a:pt x="265" y="51"/>
                      <a:pt x="265" y="51"/>
                      <a:pt x="265" y="51"/>
                    </a:cubicBezTo>
                    <a:cubicBezTo>
                      <a:pt x="264" y="51"/>
                      <a:pt x="264" y="51"/>
                      <a:pt x="264" y="51"/>
                    </a:cubicBezTo>
                    <a:cubicBezTo>
                      <a:pt x="264" y="51"/>
                      <a:pt x="264" y="51"/>
                      <a:pt x="264" y="51"/>
                    </a:cubicBezTo>
                    <a:cubicBezTo>
                      <a:pt x="264" y="51"/>
                      <a:pt x="264" y="51"/>
                      <a:pt x="264" y="51"/>
                    </a:cubicBezTo>
                    <a:cubicBezTo>
                      <a:pt x="264" y="51"/>
                      <a:pt x="264" y="51"/>
                      <a:pt x="264" y="51"/>
                    </a:cubicBezTo>
                    <a:moveTo>
                      <a:pt x="322" y="42"/>
                    </a:moveTo>
                    <a:cubicBezTo>
                      <a:pt x="322" y="42"/>
                      <a:pt x="322" y="42"/>
                      <a:pt x="322" y="42"/>
                    </a:cubicBezTo>
                    <a:cubicBezTo>
                      <a:pt x="322" y="42"/>
                      <a:pt x="322" y="42"/>
                      <a:pt x="322" y="42"/>
                    </a:cubicBezTo>
                    <a:moveTo>
                      <a:pt x="322" y="42"/>
                    </a:moveTo>
                    <a:cubicBezTo>
                      <a:pt x="322" y="42"/>
                      <a:pt x="322" y="42"/>
                      <a:pt x="322" y="42"/>
                    </a:cubicBezTo>
                    <a:cubicBezTo>
                      <a:pt x="322" y="42"/>
                      <a:pt x="322" y="42"/>
                      <a:pt x="322" y="42"/>
                    </a:cubicBezTo>
                    <a:moveTo>
                      <a:pt x="9" y="28"/>
                    </a:move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9" y="28"/>
                      <a:pt x="9" y="28"/>
                    </a:cubicBezTo>
                    <a:moveTo>
                      <a:pt x="253" y="25"/>
                    </a:moveTo>
                    <a:cubicBezTo>
                      <a:pt x="253" y="25"/>
                      <a:pt x="253" y="25"/>
                      <a:pt x="253" y="25"/>
                    </a:cubicBezTo>
                    <a:cubicBezTo>
                      <a:pt x="253" y="24"/>
                      <a:pt x="253" y="24"/>
                      <a:pt x="253" y="24"/>
                    </a:cubicBezTo>
                    <a:cubicBezTo>
                      <a:pt x="253" y="24"/>
                      <a:pt x="253" y="24"/>
                      <a:pt x="253" y="24"/>
                    </a:cubicBezTo>
                    <a:cubicBezTo>
                      <a:pt x="253" y="24"/>
                      <a:pt x="253" y="24"/>
                      <a:pt x="253" y="24"/>
                    </a:cubicBezTo>
                    <a:cubicBezTo>
                      <a:pt x="253" y="25"/>
                      <a:pt x="253" y="25"/>
                      <a:pt x="253" y="25"/>
                    </a:cubicBezTo>
                    <a:cubicBezTo>
                      <a:pt x="254" y="25"/>
                      <a:pt x="254" y="25"/>
                      <a:pt x="254" y="25"/>
                    </a:cubicBezTo>
                    <a:cubicBezTo>
                      <a:pt x="254" y="25"/>
                      <a:pt x="254" y="25"/>
                      <a:pt x="254" y="25"/>
                    </a:cubicBezTo>
                    <a:cubicBezTo>
                      <a:pt x="254" y="25"/>
                      <a:pt x="254" y="25"/>
                      <a:pt x="254" y="25"/>
                    </a:cubicBezTo>
                    <a:cubicBezTo>
                      <a:pt x="254" y="25"/>
                      <a:pt x="254" y="25"/>
                      <a:pt x="254" y="25"/>
                    </a:cubicBezTo>
                    <a:cubicBezTo>
                      <a:pt x="253" y="25"/>
                      <a:pt x="253" y="25"/>
                      <a:pt x="253" y="25"/>
                    </a:cubicBezTo>
                    <a:cubicBezTo>
                      <a:pt x="253" y="25"/>
                      <a:pt x="253" y="25"/>
                      <a:pt x="253" y="25"/>
                    </a:cubicBezTo>
                    <a:moveTo>
                      <a:pt x="203" y="19"/>
                    </a:moveTo>
                    <a:cubicBezTo>
                      <a:pt x="203" y="19"/>
                      <a:pt x="203" y="19"/>
                      <a:pt x="203" y="19"/>
                    </a:cubicBezTo>
                    <a:cubicBezTo>
                      <a:pt x="203" y="19"/>
                      <a:pt x="203" y="19"/>
                      <a:pt x="203" y="19"/>
                    </a:cubicBezTo>
                    <a:cubicBezTo>
                      <a:pt x="203" y="19"/>
                      <a:pt x="203" y="19"/>
                      <a:pt x="203" y="19"/>
                    </a:cubicBezTo>
                    <a:cubicBezTo>
                      <a:pt x="203" y="19"/>
                      <a:pt x="203" y="19"/>
                      <a:pt x="203" y="19"/>
                    </a:cubicBezTo>
                    <a:cubicBezTo>
                      <a:pt x="203" y="19"/>
                      <a:pt x="203" y="19"/>
                      <a:pt x="203" y="19"/>
                    </a:cubicBezTo>
                    <a:cubicBezTo>
                      <a:pt x="203" y="19"/>
                      <a:pt x="203" y="19"/>
                      <a:pt x="203" y="19"/>
                    </a:cubicBezTo>
                    <a:cubicBezTo>
                      <a:pt x="203" y="19"/>
                      <a:pt x="203" y="19"/>
                      <a:pt x="203" y="19"/>
                    </a:cubicBezTo>
                    <a:cubicBezTo>
                      <a:pt x="203" y="19"/>
                      <a:pt x="203" y="19"/>
                      <a:pt x="203" y="19"/>
                    </a:cubicBezTo>
                    <a:moveTo>
                      <a:pt x="283" y="18"/>
                    </a:moveTo>
                    <a:cubicBezTo>
                      <a:pt x="283" y="18"/>
                      <a:pt x="283" y="18"/>
                      <a:pt x="283" y="18"/>
                    </a:cubicBezTo>
                    <a:cubicBezTo>
                      <a:pt x="283" y="18"/>
                      <a:pt x="283" y="18"/>
                      <a:pt x="283" y="18"/>
                    </a:cubicBezTo>
                    <a:cubicBezTo>
                      <a:pt x="283" y="18"/>
                      <a:pt x="283" y="18"/>
                      <a:pt x="283" y="18"/>
                    </a:cubicBezTo>
                    <a:cubicBezTo>
                      <a:pt x="283" y="18"/>
                      <a:pt x="283" y="18"/>
                      <a:pt x="283" y="18"/>
                    </a:cubicBezTo>
                    <a:cubicBezTo>
                      <a:pt x="284" y="18"/>
                      <a:pt x="284" y="18"/>
                      <a:pt x="284" y="18"/>
                    </a:cubicBezTo>
                    <a:cubicBezTo>
                      <a:pt x="283" y="18"/>
                      <a:pt x="283" y="18"/>
                      <a:pt x="283" y="18"/>
                    </a:cubicBezTo>
                    <a:cubicBezTo>
                      <a:pt x="283" y="18"/>
                      <a:pt x="283" y="18"/>
                      <a:pt x="283" y="18"/>
                    </a:cubicBezTo>
                    <a:cubicBezTo>
                      <a:pt x="283" y="18"/>
                      <a:pt x="283" y="18"/>
                      <a:pt x="283" y="18"/>
                    </a:cubicBezTo>
                    <a:cubicBezTo>
                      <a:pt x="283" y="18"/>
                      <a:pt x="283" y="18"/>
                      <a:pt x="283" y="18"/>
                    </a:cubicBezTo>
                    <a:moveTo>
                      <a:pt x="271" y="18"/>
                    </a:moveTo>
                    <a:cubicBezTo>
                      <a:pt x="271" y="18"/>
                      <a:pt x="271" y="18"/>
                      <a:pt x="271" y="18"/>
                    </a:cubicBezTo>
                    <a:cubicBezTo>
                      <a:pt x="271" y="18"/>
                      <a:pt x="271" y="18"/>
                      <a:pt x="271" y="18"/>
                    </a:cubicBezTo>
                    <a:cubicBezTo>
                      <a:pt x="271" y="18"/>
                      <a:pt x="271" y="18"/>
                      <a:pt x="271" y="18"/>
                    </a:cubicBezTo>
                    <a:cubicBezTo>
                      <a:pt x="270" y="18"/>
                      <a:pt x="270" y="18"/>
                      <a:pt x="270" y="18"/>
                    </a:cubicBezTo>
                    <a:cubicBezTo>
                      <a:pt x="271" y="18"/>
                      <a:pt x="271" y="18"/>
                      <a:pt x="271" y="18"/>
                    </a:cubicBezTo>
                    <a:cubicBezTo>
                      <a:pt x="270" y="18"/>
                      <a:pt x="270" y="18"/>
                      <a:pt x="270" y="18"/>
                    </a:cubicBezTo>
                    <a:cubicBezTo>
                      <a:pt x="271" y="18"/>
                      <a:pt x="271" y="18"/>
                      <a:pt x="271" y="18"/>
                    </a:cubicBezTo>
                    <a:cubicBezTo>
                      <a:pt x="271" y="18"/>
                      <a:pt x="271" y="18"/>
                      <a:pt x="271" y="18"/>
                    </a:cubicBezTo>
                    <a:moveTo>
                      <a:pt x="118" y="14"/>
                    </a:moveTo>
                    <a:cubicBezTo>
                      <a:pt x="118" y="14"/>
                      <a:pt x="118" y="14"/>
                      <a:pt x="118" y="14"/>
                    </a:cubicBezTo>
                    <a:cubicBezTo>
                      <a:pt x="118" y="14"/>
                      <a:pt x="118" y="14"/>
                      <a:pt x="118" y="14"/>
                    </a:cubicBezTo>
                    <a:cubicBezTo>
                      <a:pt x="118" y="14"/>
                      <a:pt x="118" y="14"/>
                      <a:pt x="118" y="14"/>
                    </a:cubicBezTo>
                    <a:cubicBezTo>
                      <a:pt x="118" y="14"/>
                      <a:pt x="118" y="14"/>
                      <a:pt x="118" y="14"/>
                    </a:cubicBezTo>
                    <a:moveTo>
                      <a:pt x="55" y="9"/>
                    </a:moveTo>
                    <a:cubicBezTo>
                      <a:pt x="55" y="9"/>
                      <a:pt x="55" y="9"/>
                      <a:pt x="55" y="9"/>
                    </a:cubicBezTo>
                    <a:cubicBezTo>
                      <a:pt x="56" y="9"/>
                      <a:pt x="56" y="9"/>
                      <a:pt x="56" y="9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57" y="9"/>
                      <a:pt x="57" y="9"/>
                      <a:pt x="57" y="9"/>
                    </a:cubicBezTo>
                    <a:cubicBezTo>
                      <a:pt x="56" y="9"/>
                      <a:pt x="56" y="9"/>
                      <a:pt x="56" y="9"/>
                    </a:cubicBezTo>
                    <a:cubicBezTo>
                      <a:pt x="55" y="9"/>
                      <a:pt x="55" y="9"/>
                      <a:pt x="55" y="9"/>
                    </a:cubicBezTo>
                    <a:moveTo>
                      <a:pt x="263" y="0"/>
                    </a:moveTo>
                    <a:cubicBezTo>
                      <a:pt x="263" y="0"/>
                      <a:pt x="262" y="0"/>
                      <a:pt x="262" y="0"/>
                    </a:cubicBezTo>
                    <a:cubicBezTo>
                      <a:pt x="260" y="0"/>
                      <a:pt x="260" y="1"/>
                      <a:pt x="258" y="1"/>
                    </a:cubicBezTo>
                    <a:cubicBezTo>
                      <a:pt x="257" y="2"/>
                      <a:pt x="256" y="2"/>
                      <a:pt x="254" y="2"/>
                    </a:cubicBezTo>
                    <a:cubicBezTo>
                      <a:pt x="253" y="2"/>
                      <a:pt x="252" y="2"/>
                      <a:pt x="252" y="3"/>
                    </a:cubicBezTo>
                    <a:cubicBezTo>
                      <a:pt x="250" y="3"/>
                      <a:pt x="250" y="4"/>
                      <a:pt x="248" y="4"/>
                    </a:cubicBezTo>
                    <a:cubicBezTo>
                      <a:pt x="247" y="5"/>
                      <a:pt x="246" y="5"/>
                      <a:pt x="246" y="6"/>
                    </a:cubicBezTo>
                    <a:cubicBezTo>
                      <a:pt x="245" y="6"/>
                      <a:pt x="246" y="7"/>
                      <a:pt x="245" y="7"/>
                    </a:cubicBezTo>
                    <a:cubicBezTo>
                      <a:pt x="244" y="8"/>
                      <a:pt x="244" y="8"/>
                      <a:pt x="244" y="9"/>
                    </a:cubicBezTo>
                    <a:cubicBezTo>
                      <a:pt x="243" y="9"/>
                      <a:pt x="243" y="10"/>
                      <a:pt x="242" y="11"/>
                    </a:cubicBezTo>
                    <a:cubicBezTo>
                      <a:pt x="241" y="11"/>
                      <a:pt x="241" y="12"/>
                      <a:pt x="242" y="13"/>
                    </a:cubicBezTo>
                    <a:cubicBezTo>
                      <a:pt x="242" y="13"/>
                      <a:pt x="242" y="13"/>
                      <a:pt x="243" y="14"/>
                    </a:cubicBezTo>
                    <a:cubicBezTo>
                      <a:pt x="244" y="14"/>
                      <a:pt x="246" y="14"/>
                      <a:pt x="244" y="15"/>
                    </a:cubicBezTo>
                    <a:cubicBezTo>
                      <a:pt x="243" y="15"/>
                      <a:pt x="243" y="15"/>
                      <a:pt x="242" y="15"/>
                    </a:cubicBezTo>
                    <a:cubicBezTo>
                      <a:pt x="241" y="15"/>
                      <a:pt x="241" y="15"/>
                      <a:pt x="241" y="15"/>
                    </a:cubicBezTo>
                    <a:cubicBezTo>
                      <a:pt x="240" y="15"/>
                      <a:pt x="240" y="15"/>
                      <a:pt x="239" y="15"/>
                    </a:cubicBezTo>
                    <a:cubicBezTo>
                      <a:pt x="239" y="15"/>
                      <a:pt x="239" y="15"/>
                      <a:pt x="239" y="15"/>
                    </a:cubicBezTo>
                    <a:cubicBezTo>
                      <a:pt x="237" y="13"/>
                      <a:pt x="237" y="13"/>
                      <a:pt x="237" y="13"/>
                    </a:cubicBezTo>
                    <a:cubicBezTo>
                      <a:pt x="237" y="13"/>
                      <a:pt x="236" y="13"/>
                      <a:pt x="236" y="13"/>
                    </a:cubicBezTo>
                    <a:cubicBezTo>
                      <a:pt x="235" y="13"/>
                      <a:pt x="235" y="13"/>
                      <a:pt x="235" y="13"/>
                    </a:cubicBezTo>
                    <a:cubicBezTo>
                      <a:pt x="235" y="13"/>
                      <a:pt x="235" y="13"/>
                      <a:pt x="235" y="13"/>
                    </a:cubicBezTo>
                    <a:cubicBezTo>
                      <a:pt x="235" y="13"/>
                      <a:pt x="234" y="13"/>
                      <a:pt x="234" y="13"/>
                    </a:cubicBezTo>
                    <a:cubicBezTo>
                      <a:pt x="234" y="13"/>
                      <a:pt x="233" y="13"/>
                      <a:pt x="233" y="13"/>
                    </a:cubicBezTo>
                    <a:cubicBezTo>
                      <a:pt x="232" y="13"/>
                      <a:pt x="231" y="13"/>
                      <a:pt x="231" y="13"/>
                    </a:cubicBezTo>
                    <a:cubicBezTo>
                      <a:pt x="231" y="14"/>
                      <a:pt x="231" y="14"/>
                      <a:pt x="231" y="14"/>
                    </a:cubicBezTo>
                    <a:cubicBezTo>
                      <a:pt x="232" y="15"/>
                      <a:pt x="232" y="15"/>
                      <a:pt x="232" y="15"/>
                    </a:cubicBezTo>
                    <a:cubicBezTo>
                      <a:pt x="231" y="16"/>
                      <a:pt x="231" y="16"/>
                      <a:pt x="231" y="16"/>
                    </a:cubicBezTo>
                    <a:cubicBezTo>
                      <a:pt x="229" y="16"/>
                      <a:pt x="229" y="16"/>
                      <a:pt x="227" y="17"/>
                    </a:cubicBezTo>
                    <a:cubicBezTo>
                      <a:pt x="227" y="17"/>
                      <a:pt x="227" y="17"/>
                      <a:pt x="226" y="17"/>
                    </a:cubicBezTo>
                    <a:cubicBezTo>
                      <a:pt x="225" y="17"/>
                      <a:pt x="222" y="16"/>
                      <a:pt x="221" y="16"/>
                    </a:cubicBezTo>
                    <a:cubicBezTo>
                      <a:pt x="221" y="16"/>
                      <a:pt x="221" y="16"/>
                      <a:pt x="221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19" y="16"/>
                      <a:pt x="219" y="16"/>
                      <a:pt x="218" y="16"/>
                    </a:cubicBezTo>
                    <a:cubicBezTo>
                      <a:pt x="217" y="16"/>
                      <a:pt x="217" y="16"/>
                      <a:pt x="216" y="16"/>
                    </a:cubicBezTo>
                    <a:cubicBezTo>
                      <a:pt x="216" y="15"/>
                      <a:pt x="214" y="15"/>
                      <a:pt x="214" y="15"/>
                    </a:cubicBezTo>
                    <a:cubicBezTo>
                      <a:pt x="213" y="15"/>
                      <a:pt x="213" y="15"/>
                      <a:pt x="213" y="15"/>
                    </a:cubicBezTo>
                    <a:cubicBezTo>
                      <a:pt x="212" y="15"/>
                      <a:pt x="211" y="15"/>
                      <a:pt x="210" y="15"/>
                    </a:cubicBezTo>
                    <a:cubicBezTo>
                      <a:pt x="210" y="15"/>
                      <a:pt x="210" y="15"/>
                      <a:pt x="209" y="15"/>
                    </a:cubicBezTo>
                    <a:cubicBezTo>
                      <a:pt x="209" y="15"/>
                      <a:pt x="208" y="15"/>
                      <a:pt x="208" y="15"/>
                    </a:cubicBezTo>
                    <a:cubicBezTo>
                      <a:pt x="207" y="15"/>
                      <a:pt x="206" y="15"/>
                      <a:pt x="206" y="15"/>
                    </a:cubicBezTo>
                    <a:cubicBezTo>
                      <a:pt x="205" y="15"/>
                      <a:pt x="205" y="15"/>
                      <a:pt x="205" y="15"/>
                    </a:cubicBezTo>
                    <a:cubicBezTo>
                      <a:pt x="204" y="15"/>
                      <a:pt x="202" y="16"/>
                      <a:pt x="203" y="16"/>
                    </a:cubicBezTo>
                    <a:cubicBezTo>
                      <a:pt x="204" y="17"/>
                      <a:pt x="205" y="17"/>
                      <a:pt x="206" y="17"/>
                    </a:cubicBezTo>
                    <a:cubicBezTo>
                      <a:pt x="206" y="17"/>
                      <a:pt x="206" y="17"/>
                      <a:pt x="206" y="17"/>
                    </a:cubicBezTo>
                    <a:cubicBezTo>
                      <a:pt x="206" y="17"/>
                      <a:pt x="205" y="17"/>
                      <a:pt x="205" y="17"/>
                    </a:cubicBezTo>
                    <a:cubicBezTo>
                      <a:pt x="205" y="17"/>
                      <a:pt x="205" y="17"/>
                      <a:pt x="205" y="17"/>
                    </a:cubicBezTo>
                    <a:cubicBezTo>
                      <a:pt x="204" y="17"/>
                      <a:pt x="204" y="17"/>
                      <a:pt x="204" y="17"/>
                    </a:cubicBezTo>
                    <a:cubicBezTo>
                      <a:pt x="203" y="17"/>
                      <a:pt x="203" y="17"/>
                      <a:pt x="203" y="17"/>
                    </a:cubicBezTo>
                    <a:cubicBezTo>
                      <a:pt x="202" y="17"/>
                      <a:pt x="202" y="17"/>
                      <a:pt x="202" y="17"/>
                    </a:cubicBezTo>
                    <a:cubicBezTo>
                      <a:pt x="201" y="17"/>
                      <a:pt x="201" y="17"/>
                      <a:pt x="201" y="17"/>
                    </a:cubicBezTo>
                    <a:cubicBezTo>
                      <a:pt x="201" y="17"/>
                      <a:pt x="201" y="17"/>
                      <a:pt x="201" y="17"/>
                    </a:cubicBezTo>
                    <a:cubicBezTo>
                      <a:pt x="201" y="18"/>
                      <a:pt x="201" y="18"/>
                      <a:pt x="201" y="18"/>
                    </a:cubicBezTo>
                    <a:cubicBezTo>
                      <a:pt x="201" y="19"/>
                      <a:pt x="201" y="19"/>
                      <a:pt x="201" y="19"/>
                    </a:cubicBezTo>
                    <a:cubicBezTo>
                      <a:pt x="200" y="19"/>
                      <a:pt x="199" y="19"/>
                      <a:pt x="199" y="18"/>
                    </a:cubicBezTo>
                    <a:cubicBezTo>
                      <a:pt x="199" y="18"/>
                      <a:pt x="199" y="18"/>
                      <a:pt x="198" y="17"/>
                    </a:cubicBezTo>
                    <a:cubicBezTo>
                      <a:pt x="197" y="17"/>
                      <a:pt x="197" y="17"/>
                      <a:pt x="196" y="17"/>
                    </a:cubicBezTo>
                    <a:cubicBezTo>
                      <a:pt x="196" y="17"/>
                      <a:pt x="195" y="17"/>
                      <a:pt x="195" y="17"/>
                    </a:cubicBezTo>
                    <a:cubicBezTo>
                      <a:pt x="194" y="18"/>
                      <a:pt x="193" y="18"/>
                      <a:pt x="192" y="18"/>
                    </a:cubicBezTo>
                    <a:cubicBezTo>
                      <a:pt x="192" y="18"/>
                      <a:pt x="191" y="18"/>
                      <a:pt x="190" y="18"/>
                    </a:cubicBezTo>
                    <a:cubicBezTo>
                      <a:pt x="189" y="17"/>
                      <a:pt x="189" y="17"/>
                      <a:pt x="189" y="17"/>
                    </a:cubicBezTo>
                    <a:cubicBezTo>
                      <a:pt x="189" y="17"/>
                      <a:pt x="189" y="17"/>
                      <a:pt x="189" y="17"/>
                    </a:cubicBezTo>
                    <a:cubicBezTo>
                      <a:pt x="189" y="17"/>
                      <a:pt x="189" y="17"/>
                      <a:pt x="189" y="17"/>
                    </a:cubicBezTo>
                    <a:cubicBezTo>
                      <a:pt x="189" y="17"/>
                      <a:pt x="189" y="17"/>
                      <a:pt x="189" y="17"/>
                    </a:cubicBezTo>
                    <a:cubicBezTo>
                      <a:pt x="188" y="17"/>
                      <a:pt x="187" y="17"/>
                      <a:pt x="186" y="17"/>
                    </a:cubicBezTo>
                    <a:cubicBezTo>
                      <a:pt x="185" y="17"/>
                      <a:pt x="185" y="17"/>
                      <a:pt x="185" y="17"/>
                    </a:cubicBezTo>
                    <a:cubicBezTo>
                      <a:pt x="184" y="17"/>
                      <a:pt x="184" y="18"/>
                      <a:pt x="183" y="18"/>
                    </a:cubicBezTo>
                    <a:cubicBezTo>
                      <a:pt x="183" y="18"/>
                      <a:pt x="182" y="18"/>
                      <a:pt x="182" y="17"/>
                    </a:cubicBezTo>
                    <a:cubicBezTo>
                      <a:pt x="180" y="16"/>
                      <a:pt x="181" y="17"/>
                      <a:pt x="181" y="17"/>
                    </a:cubicBezTo>
                    <a:cubicBezTo>
                      <a:pt x="181" y="16"/>
                      <a:pt x="181" y="16"/>
                      <a:pt x="181" y="16"/>
                    </a:cubicBezTo>
                    <a:cubicBezTo>
                      <a:pt x="181" y="16"/>
                      <a:pt x="182" y="17"/>
                      <a:pt x="183" y="17"/>
                    </a:cubicBezTo>
                    <a:cubicBezTo>
                      <a:pt x="183" y="17"/>
                      <a:pt x="183" y="17"/>
                      <a:pt x="183" y="17"/>
                    </a:cubicBezTo>
                    <a:cubicBezTo>
                      <a:pt x="184" y="17"/>
                      <a:pt x="184" y="17"/>
                      <a:pt x="184" y="17"/>
                    </a:cubicBezTo>
                    <a:cubicBezTo>
                      <a:pt x="185" y="17"/>
                      <a:pt x="187" y="15"/>
                      <a:pt x="186" y="15"/>
                    </a:cubicBezTo>
                    <a:cubicBezTo>
                      <a:pt x="186" y="15"/>
                      <a:pt x="185" y="15"/>
                      <a:pt x="184" y="15"/>
                    </a:cubicBezTo>
                    <a:cubicBezTo>
                      <a:pt x="183" y="14"/>
                      <a:pt x="182" y="14"/>
                      <a:pt x="181" y="14"/>
                    </a:cubicBezTo>
                    <a:cubicBezTo>
                      <a:pt x="180" y="14"/>
                      <a:pt x="179" y="14"/>
                      <a:pt x="179" y="14"/>
                    </a:cubicBezTo>
                    <a:cubicBezTo>
                      <a:pt x="179" y="14"/>
                      <a:pt x="178" y="14"/>
                      <a:pt x="178" y="14"/>
                    </a:cubicBezTo>
                    <a:cubicBezTo>
                      <a:pt x="177" y="14"/>
                      <a:pt x="177" y="14"/>
                      <a:pt x="176" y="14"/>
                    </a:cubicBezTo>
                    <a:cubicBezTo>
                      <a:pt x="174" y="13"/>
                      <a:pt x="173" y="13"/>
                      <a:pt x="171" y="13"/>
                    </a:cubicBezTo>
                    <a:cubicBezTo>
                      <a:pt x="169" y="12"/>
                      <a:pt x="166" y="12"/>
                      <a:pt x="164" y="12"/>
                    </a:cubicBezTo>
                    <a:cubicBezTo>
                      <a:pt x="164" y="12"/>
                      <a:pt x="164" y="12"/>
                      <a:pt x="164" y="12"/>
                    </a:cubicBezTo>
                    <a:cubicBezTo>
                      <a:pt x="162" y="12"/>
                      <a:pt x="163" y="13"/>
                      <a:pt x="163" y="13"/>
                    </a:cubicBezTo>
                    <a:cubicBezTo>
                      <a:pt x="163" y="13"/>
                      <a:pt x="163" y="13"/>
                      <a:pt x="163" y="13"/>
                    </a:cubicBezTo>
                    <a:cubicBezTo>
                      <a:pt x="163" y="13"/>
                      <a:pt x="163" y="13"/>
                      <a:pt x="163" y="13"/>
                    </a:cubicBezTo>
                    <a:cubicBezTo>
                      <a:pt x="163" y="13"/>
                      <a:pt x="163" y="13"/>
                      <a:pt x="163" y="13"/>
                    </a:cubicBezTo>
                    <a:cubicBezTo>
                      <a:pt x="163" y="13"/>
                      <a:pt x="162" y="13"/>
                      <a:pt x="162" y="13"/>
                    </a:cubicBezTo>
                    <a:cubicBezTo>
                      <a:pt x="161" y="13"/>
                      <a:pt x="158" y="13"/>
                      <a:pt x="157" y="12"/>
                    </a:cubicBezTo>
                    <a:cubicBezTo>
                      <a:pt x="158" y="12"/>
                      <a:pt x="160" y="12"/>
                      <a:pt x="160" y="12"/>
                    </a:cubicBezTo>
                    <a:cubicBezTo>
                      <a:pt x="161" y="12"/>
                      <a:pt x="161" y="11"/>
                      <a:pt x="161" y="11"/>
                    </a:cubicBezTo>
                    <a:cubicBezTo>
                      <a:pt x="161" y="10"/>
                      <a:pt x="160" y="10"/>
                      <a:pt x="159" y="10"/>
                    </a:cubicBezTo>
                    <a:cubicBezTo>
                      <a:pt x="159" y="10"/>
                      <a:pt x="158" y="10"/>
                      <a:pt x="157" y="10"/>
                    </a:cubicBezTo>
                    <a:cubicBezTo>
                      <a:pt x="157" y="10"/>
                      <a:pt x="155" y="10"/>
                      <a:pt x="155" y="11"/>
                    </a:cubicBezTo>
                    <a:cubicBezTo>
                      <a:pt x="154" y="11"/>
                      <a:pt x="154" y="11"/>
                      <a:pt x="154" y="11"/>
                    </a:cubicBezTo>
                    <a:cubicBezTo>
                      <a:pt x="154" y="11"/>
                      <a:pt x="154" y="12"/>
                      <a:pt x="153" y="12"/>
                    </a:cubicBezTo>
                    <a:cubicBezTo>
                      <a:pt x="153" y="12"/>
                      <a:pt x="152" y="11"/>
                      <a:pt x="152" y="11"/>
                    </a:cubicBezTo>
                    <a:cubicBezTo>
                      <a:pt x="151" y="11"/>
                      <a:pt x="150" y="11"/>
                      <a:pt x="150" y="11"/>
                    </a:cubicBezTo>
                    <a:cubicBezTo>
                      <a:pt x="150" y="11"/>
                      <a:pt x="150" y="11"/>
                      <a:pt x="150" y="11"/>
                    </a:cubicBezTo>
                    <a:cubicBezTo>
                      <a:pt x="151" y="10"/>
                      <a:pt x="149" y="10"/>
                      <a:pt x="148" y="10"/>
                    </a:cubicBezTo>
                    <a:cubicBezTo>
                      <a:pt x="147" y="10"/>
                      <a:pt x="147" y="10"/>
                      <a:pt x="147" y="10"/>
                    </a:cubicBezTo>
                    <a:cubicBezTo>
                      <a:pt x="146" y="10"/>
                      <a:pt x="146" y="10"/>
                      <a:pt x="145" y="11"/>
                    </a:cubicBezTo>
                    <a:cubicBezTo>
                      <a:pt x="144" y="11"/>
                      <a:pt x="145" y="12"/>
                      <a:pt x="144" y="12"/>
                    </a:cubicBezTo>
                    <a:cubicBezTo>
                      <a:pt x="144" y="12"/>
                      <a:pt x="144" y="12"/>
                      <a:pt x="143" y="12"/>
                    </a:cubicBezTo>
                    <a:cubicBezTo>
                      <a:pt x="142" y="12"/>
                      <a:pt x="142" y="12"/>
                      <a:pt x="141" y="12"/>
                    </a:cubicBezTo>
                    <a:cubicBezTo>
                      <a:pt x="141" y="12"/>
                      <a:pt x="140" y="12"/>
                      <a:pt x="140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9" y="12"/>
                      <a:pt x="139" y="12"/>
                      <a:pt x="139" y="12"/>
                    </a:cubicBezTo>
                    <a:cubicBezTo>
                      <a:pt x="138" y="13"/>
                      <a:pt x="138" y="13"/>
                      <a:pt x="137" y="13"/>
                    </a:cubicBezTo>
                    <a:cubicBezTo>
                      <a:pt x="137" y="13"/>
                      <a:pt x="137" y="13"/>
                      <a:pt x="137" y="13"/>
                    </a:cubicBezTo>
                    <a:cubicBezTo>
                      <a:pt x="136" y="13"/>
                      <a:pt x="135" y="11"/>
                      <a:pt x="133" y="11"/>
                    </a:cubicBezTo>
                    <a:cubicBezTo>
                      <a:pt x="133" y="11"/>
                      <a:pt x="133" y="11"/>
                      <a:pt x="132" y="12"/>
                    </a:cubicBezTo>
                    <a:cubicBezTo>
                      <a:pt x="131" y="12"/>
                      <a:pt x="131" y="12"/>
                      <a:pt x="131" y="13"/>
                    </a:cubicBezTo>
                    <a:cubicBezTo>
                      <a:pt x="132" y="13"/>
                      <a:pt x="131" y="13"/>
                      <a:pt x="130" y="13"/>
                    </a:cubicBezTo>
                    <a:cubicBezTo>
                      <a:pt x="130" y="13"/>
                      <a:pt x="130" y="13"/>
                      <a:pt x="130" y="13"/>
                    </a:cubicBezTo>
                    <a:cubicBezTo>
                      <a:pt x="129" y="13"/>
                      <a:pt x="129" y="13"/>
                      <a:pt x="129" y="13"/>
                    </a:cubicBezTo>
                    <a:cubicBezTo>
                      <a:pt x="128" y="13"/>
                      <a:pt x="128" y="12"/>
                      <a:pt x="128" y="12"/>
                    </a:cubicBezTo>
                    <a:cubicBezTo>
                      <a:pt x="127" y="12"/>
                      <a:pt x="127" y="12"/>
                      <a:pt x="126" y="12"/>
                    </a:cubicBezTo>
                    <a:cubicBezTo>
                      <a:pt x="125" y="12"/>
                      <a:pt x="124" y="12"/>
                      <a:pt x="124" y="13"/>
                    </a:cubicBezTo>
                    <a:cubicBezTo>
                      <a:pt x="121" y="13"/>
                      <a:pt x="121" y="13"/>
                      <a:pt x="121" y="13"/>
                    </a:cubicBezTo>
                    <a:cubicBezTo>
                      <a:pt x="121" y="13"/>
                      <a:pt x="121" y="14"/>
                      <a:pt x="120" y="14"/>
                    </a:cubicBezTo>
                    <a:cubicBezTo>
                      <a:pt x="120" y="14"/>
                      <a:pt x="119" y="14"/>
                      <a:pt x="119" y="14"/>
                    </a:cubicBezTo>
                    <a:cubicBezTo>
                      <a:pt x="118" y="13"/>
                      <a:pt x="118" y="13"/>
                      <a:pt x="117" y="13"/>
                    </a:cubicBezTo>
                    <a:cubicBezTo>
                      <a:pt x="117" y="13"/>
                      <a:pt x="117" y="13"/>
                      <a:pt x="117" y="13"/>
                    </a:cubicBezTo>
                    <a:cubicBezTo>
                      <a:pt x="116" y="13"/>
                      <a:pt x="116" y="13"/>
                      <a:pt x="116" y="13"/>
                    </a:cubicBezTo>
                    <a:cubicBezTo>
                      <a:pt x="116" y="13"/>
                      <a:pt x="116" y="13"/>
                      <a:pt x="116" y="13"/>
                    </a:cubicBezTo>
                    <a:cubicBezTo>
                      <a:pt x="115" y="13"/>
                      <a:pt x="115" y="13"/>
                      <a:pt x="114" y="13"/>
                    </a:cubicBezTo>
                    <a:cubicBezTo>
                      <a:pt x="114" y="12"/>
                      <a:pt x="114" y="12"/>
                      <a:pt x="114" y="12"/>
                    </a:cubicBezTo>
                    <a:cubicBezTo>
                      <a:pt x="112" y="11"/>
                      <a:pt x="111" y="11"/>
                      <a:pt x="109" y="11"/>
                    </a:cubicBezTo>
                    <a:cubicBezTo>
                      <a:pt x="108" y="11"/>
                      <a:pt x="107" y="11"/>
                      <a:pt x="106" y="11"/>
                    </a:cubicBezTo>
                    <a:cubicBezTo>
                      <a:pt x="106" y="11"/>
                      <a:pt x="106" y="11"/>
                      <a:pt x="106" y="11"/>
                    </a:cubicBezTo>
                    <a:cubicBezTo>
                      <a:pt x="104" y="12"/>
                      <a:pt x="103" y="12"/>
                      <a:pt x="102" y="12"/>
                    </a:cubicBezTo>
                    <a:cubicBezTo>
                      <a:pt x="102" y="13"/>
                      <a:pt x="101" y="13"/>
                      <a:pt x="100" y="13"/>
                    </a:cubicBezTo>
                    <a:cubicBezTo>
                      <a:pt x="100" y="13"/>
                      <a:pt x="100" y="13"/>
                      <a:pt x="99" y="13"/>
                    </a:cubicBezTo>
                    <a:cubicBezTo>
                      <a:pt x="99" y="13"/>
                      <a:pt x="99" y="12"/>
                      <a:pt x="98" y="12"/>
                    </a:cubicBezTo>
                    <a:cubicBezTo>
                      <a:pt x="97" y="12"/>
                      <a:pt x="95" y="12"/>
                      <a:pt x="93" y="12"/>
                    </a:cubicBezTo>
                    <a:cubicBezTo>
                      <a:pt x="92" y="11"/>
                      <a:pt x="91" y="11"/>
                      <a:pt x="90" y="11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90" y="11"/>
                      <a:pt x="90" y="11"/>
                      <a:pt x="90" y="11"/>
                    </a:cubicBezTo>
                    <a:cubicBezTo>
                      <a:pt x="89" y="11"/>
                      <a:pt x="88" y="11"/>
                      <a:pt x="88" y="11"/>
                    </a:cubicBezTo>
                    <a:cubicBezTo>
                      <a:pt x="88" y="11"/>
                      <a:pt x="88" y="11"/>
                      <a:pt x="88" y="11"/>
                    </a:cubicBezTo>
                    <a:cubicBezTo>
                      <a:pt x="87" y="10"/>
                      <a:pt x="87" y="10"/>
                      <a:pt x="86" y="10"/>
                    </a:cubicBezTo>
                    <a:cubicBezTo>
                      <a:pt x="86" y="10"/>
                      <a:pt x="85" y="10"/>
                      <a:pt x="85" y="10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3" y="11"/>
                      <a:pt x="83" y="10"/>
                      <a:pt x="82" y="10"/>
                    </a:cubicBezTo>
                    <a:cubicBezTo>
                      <a:pt x="81" y="10"/>
                      <a:pt x="80" y="11"/>
                      <a:pt x="79" y="11"/>
                    </a:cubicBezTo>
                    <a:cubicBezTo>
                      <a:pt x="79" y="11"/>
                      <a:pt x="79" y="11"/>
                      <a:pt x="78" y="11"/>
                    </a:cubicBezTo>
                    <a:cubicBezTo>
                      <a:pt x="76" y="11"/>
                      <a:pt x="74" y="10"/>
                      <a:pt x="72" y="10"/>
                    </a:cubicBezTo>
                    <a:cubicBezTo>
                      <a:pt x="71" y="10"/>
                      <a:pt x="70" y="10"/>
                      <a:pt x="69" y="10"/>
                    </a:cubicBezTo>
                    <a:cubicBezTo>
                      <a:pt x="67" y="10"/>
                      <a:pt x="66" y="10"/>
                      <a:pt x="67" y="9"/>
                    </a:cubicBezTo>
                    <a:cubicBezTo>
                      <a:pt x="68" y="8"/>
                      <a:pt x="63" y="8"/>
                      <a:pt x="61" y="8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59" y="8"/>
                      <a:pt x="58" y="8"/>
                      <a:pt x="57" y="8"/>
                    </a:cubicBezTo>
                    <a:cubicBezTo>
                      <a:pt x="57" y="8"/>
                      <a:pt x="57" y="8"/>
                      <a:pt x="56" y="8"/>
                    </a:cubicBezTo>
                    <a:cubicBezTo>
                      <a:pt x="55" y="8"/>
                      <a:pt x="54" y="8"/>
                      <a:pt x="56" y="8"/>
                    </a:cubicBezTo>
                    <a:cubicBezTo>
                      <a:pt x="56" y="7"/>
                      <a:pt x="57" y="7"/>
                      <a:pt x="56" y="7"/>
                    </a:cubicBezTo>
                    <a:cubicBezTo>
                      <a:pt x="55" y="6"/>
                      <a:pt x="54" y="6"/>
                      <a:pt x="53" y="6"/>
                    </a:cubicBezTo>
                    <a:cubicBezTo>
                      <a:pt x="51" y="6"/>
                      <a:pt x="49" y="7"/>
                      <a:pt x="47" y="7"/>
                    </a:cubicBezTo>
                    <a:cubicBezTo>
                      <a:pt x="46" y="8"/>
                      <a:pt x="44" y="8"/>
                      <a:pt x="43" y="8"/>
                    </a:cubicBezTo>
                    <a:cubicBezTo>
                      <a:pt x="42" y="8"/>
                      <a:pt x="42" y="8"/>
                      <a:pt x="41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39" y="8"/>
                      <a:pt x="39" y="9"/>
                      <a:pt x="37" y="9"/>
                    </a:cubicBezTo>
                    <a:cubicBezTo>
                      <a:pt x="35" y="9"/>
                      <a:pt x="33" y="10"/>
                      <a:pt x="31" y="10"/>
                    </a:cubicBezTo>
                    <a:cubicBezTo>
                      <a:pt x="30" y="10"/>
                      <a:pt x="29" y="10"/>
                      <a:pt x="28" y="10"/>
                    </a:cubicBezTo>
                    <a:cubicBezTo>
                      <a:pt x="26" y="10"/>
                      <a:pt x="26" y="11"/>
                      <a:pt x="25" y="11"/>
                    </a:cubicBezTo>
                    <a:cubicBezTo>
                      <a:pt x="24" y="11"/>
                      <a:pt x="24" y="12"/>
                      <a:pt x="23" y="12"/>
                    </a:cubicBezTo>
                    <a:cubicBezTo>
                      <a:pt x="22" y="12"/>
                      <a:pt x="20" y="12"/>
                      <a:pt x="19" y="13"/>
                    </a:cubicBezTo>
                    <a:cubicBezTo>
                      <a:pt x="18" y="14"/>
                      <a:pt x="21" y="14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2" y="16"/>
                      <a:pt x="21" y="16"/>
                      <a:pt x="23" y="17"/>
                    </a:cubicBezTo>
                    <a:cubicBezTo>
                      <a:pt x="24" y="17"/>
                      <a:pt x="24" y="18"/>
                      <a:pt x="25" y="18"/>
                    </a:cubicBezTo>
                    <a:cubicBezTo>
                      <a:pt x="25" y="18"/>
                      <a:pt x="26" y="18"/>
                      <a:pt x="26" y="18"/>
                    </a:cubicBezTo>
                    <a:cubicBezTo>
                      <a:pt x="27" y="18"/>
                      <a:pt x="28" y="18"/>
                      <a:pt x="28" y="18"/>
                    </a:cubicBezTo>
                    <a:cubicBezTo>
                      <a:pt x="29" y="18"/>
                      <a:pt x="30" y="18"/>
                      <a:pt x="31" y="18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3" y="19"/>
                      <a:pt x="34" y="19"/>
                      <a:pt x="33" y="20"/>
                    </a:cubicBezTo>
                    <a:cubicBezTo>
                      <a:pt x="33" y="20"/>
                      <a:pt x="33" y="20"/>
                      <a:pt x="33" y="20"/>
                    </a:cubicBezTo>
                    <a:cubicBezTo>
                      <a:pt x="32" y="20"/>
                      <a:pt x="31" y="20"/>
                      <a:pt x="31" y="19"/>
                    </a:cubicBezTo>
                    <a:cubicBezTo>
                      <a:pt x="30" y="19"/>
                      <a:pt x="29" y="19"/>
                      <a:pt x="29" y="19"/>
                    </a:cubicBezTo>
                    <a:cubicBezTo>
                      <a:pt x="28" y="19"/>
                      <a:pt x="27" y="19"/>
                      <a:pt x="27" y="19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27" y="20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26" y="20"/>
                      <a:pt x="26" y="21"/>
                      <a:pt x="25" y="21"/>
                    </a:cubicBezTo>
                    <a:cubicBezTo>
                      <a:pt x="25" y="21"/>
                      <a:pt x="24" y="21"/>
                      <a:pt x="24" y="21"/>
                    </a:cubicBezTo>
                    <a:cubicBezTo>
                      <a:pt x="23" y="20"/>
                      <a:pt x="25" y="20"/>
                      <a:pt x="25" y="19"/>
                    </a:cubicBezTo>
                    <a:cubicBezTo>
                      <a:pt x="25" y="19"/>
                      <a:pt x="24" y="19"/>
                      <a:pt x="23" y="19"/>
                    </a:cubicBezTo>
                    <a:cubicBezTo>
                      <a:pt x="23" y="19"/>
                      <a:pt x="21" y="19"/>
                      <a:pt x="20" y="19"/>
                    </a:cubicBezTo>
                    <a:cubicBezTo>
                      <a:pt x="20" y="19"/>
                      <a:pt x="20" y="19"/>
                      <a:pt x="19" y="19"/>
                    </a:cubicBezTo>
                    <a:cubicBezTo>
                      <a:pt x="19" y="19"/>
                      <a:pt x="19" y="19"/>
                      <a:pt x="18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6" y="19"/>
                      <a:pt x="16" y="19"/>
                      <a:pt x="15" y="19"/>
                    </a:cubicBezTo>
                    <a:cubicBezTo>
                      <a:pt x="15" y="19"/>
                      <a:pt x="14" y="19"/>
                      <a:pt x="15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1"/>
                      <a:pt x="16" y="21"/>
                      <a:pt x="15" y="21"/>
                    </a:cubicBezTo>
                    <a:cubicBezTo>
                      <a:pt x="14" y="21"/>
                      <a:pt x="14" y="21"/>
                      <a:pt x="13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2" y="21"/>
                      <a:pt x="11" y="21"/>
                      <a:pt x="11" y="22"/>
                    </a:cubicBezTo>
                    <a:cubicBezTo>
                      <a:pt x="11" y="22"/>
                      <a:pt x="11" y="22"/>
                      <a:pt x="11" y="23"/>
                    </a:cubicBezTo>
                    <a:cubicBezTo>
                      <a:pt x="9" y="23"/>
                      <a:pt x="10" y="24"/>
                      <a:pt x="9" y="24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1" y="25"/>
                      <a:pt x="11" y="25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5" y="25"/>
                      <a:pt x="15" y="26"/>
                      <a:pt x="16" y="26"/>
                    </a:cubicBezTo>
                    <a:cubicBezTo>
                      <a:pt x="17" y="26"/>
                      <a:pt x="18" y="27"/>
                      <a:pt x="19" y="27"/>
                    </a:cubicBezTo>
                    <a:cubicBezTo>
                      <a:pt x="20" y="27"/>
                      <a:pt x="21" y="26"/>
                      <a:pt x="21" y="26"/>
                    </a:cubicBezTo>
                    <a:cubicBezTo>
                      <a:pt x="22" y="26"/>
                      <a:pt x="22" y="26"/>
                      <a:pt x="22" y="25"/>
                    </a:cubicBezTo>
                    <a:cubicBezTo>
                      <a:pt x="23" y="25"/>
                      <a:pt x="24" y="25"/>
                      <a:pt x="25" y="25"/>
                    </a:cubicBezTo>
                    <a:cubicBezTo>
                      <a:pt x="25" y="26"/>
                      <a:pt x="25" y="26"/>
                      <a:pt x="24" y="26"/>
                    </a:cubicBezTo>
                    <a:cubicBezTo>
                      <a:pt x="23" y="26"/>
                      <a:pt x="23" y="27"/>
                      <a:pt x="22" y="27"/>
                    </a:cubicBezTo>
                    <a:cubicBezTo>
                      <a:pt x="22" y="27"/>
                      <a:pt x="21" y="28"/>
                      <a:pt x="21" y="28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20" y="28"/>
                      <a:pt x="21" y="28"/>
                      <a:pt x="21" y="28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19" y="28"/>
                      <a:pt x="18" y="28"/>
                      <a:pt x="18" y="28"/>
                    </a:cubicBezTo>
                    <a:cubicBezTo>
                      <a:pt x="18" y="29"/>
                      <a:pt x="17" y="29"/>
                      <a:pt x="17" y="29"/>
                    </a:cubicBezTo>
                    <a:cubicBezTo>
                      <a:pt x="17" y="29"/>
                      <a:pt x="16" y="28"/>
                      <a:pt x="16" y="28"/>
                    </a:cubicBezTo>
                    <a:cubicBezTo>
                      <a:pt x="16" y="27"/>
                      <a:pt x="15" y="27"/>
                      <a:pt x="14" y="27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0" y="27"/>
                      <a:pt x="10" y="27"/>
                    </a:cubicBezTo>
                    <a:cubicBezTo>
                      <a:pt x="9" y="27"/>
                      <a:pt x="9" y="28"/>
                      <a:pt x="8" y="28"/>
                    </a:cubicBezTo>
                    <a:cubicBezTo>
                      <a:pt x="6" y="28"/>
                      <a:pt x="4" y="28"/>
                      <a:pt x="3" y="29"/>
                    </a:cubicBezTo>
                    <a:cubicBezTo>
                      <a:pt x="2" y="29"/>
                      <a:pt x="2" y="30"/>
                      <a:pt x="2" y="30"/>
                    </a:cubicBezTo>
                    <a:cubicBezTo>
                      <a:pt x="3" y="30"/>
                      <a:pt x="4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2" y="32"/>
                      <a:pt x="2" y="32"/>
                      <a:pt x="1" y="32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2" y="36"/>
                      <a:pt x="3" y="36"/>
                      <a:pt x="3" y="36"/>
                    </a:cubicBezTo>
                    <a:cubicBezTo>
                      <a:pt x="4" y="36"/>
                      <a:pt x="4" y="36"/>
                      <a:pt x="5" y="36"/>
                    </a:cubicBezTo>
                    <a:cubicBezTo>
                      <a:pt x="5" y="36"/>
                      <a:pt x="7" y="35"/>
                      <a:pt x="8" y="35"/>
                    </a:cubicBezTo>
                    <a:cubicBezTo>
                      <a:pt x="9" y="35"/>
                      <a:pt x="9" y="35"/>
                      <a:pt x="8" y="35"/>
                    </a:cubicBezTo>
                    <a:cubicBezTo>
                      <a:pt x="8" y="36"/>
                      <a:pt x="9" y="36"/>
                      <a:pt x="10" y="36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2" y="37"/>
                      <a:pt x="8" y="38"/>
                      <a:pt x="8" y="38"/>
                    </a:cubicBezTo>
                    <a:cubicBezTo>
                      <a:pt x="6" y="39"/>
                      <a:pt x="7" y="40"/>
                      <a:pt x="9" y="41"/>
                    </a:cubicBezTo>
                    <a:cubicBezTo>
                      <a:pt x="9" y="41"/>
                      <a:pt x="10" y="41"/>
                      <a:pt x="11" y="41"/>
                    </a:cubicBezTo>
                    <a:cubicBezTo>
                      <a:pt x="11" y="41"/>
                      <a:pt x="12" y="41"/>
                      <a:pt x="12" y="41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5" y="40"/>
                      <a:pt x="15" y="40"/>
                      <a:pt x="15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7" y="40"/>
                      <a:pt x="19" y="40"/>
                      <a:pt x="20" y="40"/>
                    </a:cubicBezTo>
                    <a:cubicBezTo>
                      <a:pt x="21" y="40"/>
                      <a:pt x="21" y="40"/>
                      <a:pt x="21" y="40"/>
                    </a:cubicBezTo>
                    <a:cubicBezTo>
                      <a:pt x="22" y="40"/>
                      <a:pt x="23" y="40"/>
                      <a:pt x="23" y="40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39"/>
                      <a:pt x="24" y="39"/>
                      <a:pt x="24" y="40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4" y="41"/>
                      <a:pt x="23" y="42"/>
                      <a:pt x="22" y="42"/>
                    </a:cubicBezTo>
                    <a:cubicBezTo>
                      <a:pt x="21" y="43"/>
                      <a:pt x="20" y="43"/>
                      <a:pt x="19" y="43"/>
                    </a:cubicBezTo>
                    <a:cubicBezTo>
                      <a:pt x="18" y="44"/>
                      <a:pt x="17" y="44"/>
                      <a:pt x="16" y="44"/>
                    </a:cubicBezTo>
                    <a:cubicBezTo>
                      <a:pt x="15" y="44"/>
                      <a:pt x="15" y="44"/>
                      <a:pt x="15" y="44"/>
                    </a:cubicBezTo>
                    <a:cubicBezTo>
                      <a:pt x="15" y="44"/>
                      <a:pt x="15" y="44"/>
                      <a:pt x="15" y="44"/>
                    </a:cubicBezTo>
                    <a:cubicBezTo>
                      <a:pt x="14" y="45"/>
                      <a:pt x="13" y="45"/>
                      <a:pt x="12" y="45"/>
                    </a:cubicBezTo>
                    <a:cubicBezTo>
                      <a:pt x="11" y="45"/>
                      <a:pt x="11" y="45"/>
                      <a:pt x="10" y="4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0" y="45"/>
                      <a:pt x="9" y="45"/>
                      <a:pt x="8" y="45"/>
                    </a:cubicBezTo>
                    <a:cubicBezTo>
                      <a:pt x="7" y="46"/>
                      <a:pt x="5" y="46"/>
                      <a:pt x="4" y="47"/>
                    </a:cubicBezTo>
                    <a:cubicBezTo>
                      <a:pt x="3" y="47"/>
                      <a:pt x="1" y="47"/>
                      <a:pt x="0" y="47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1" y="48"/>
                      <a:pt x="1" y="49"/>
                      <a:pt x="2" y="49"/>
                    </a:cubicBezTo>
                    <a:cubicBezTo>
                      <a:pt x="3" y="49"/>
                      <a:pt x="4" y="49"/>
                      <a:pt x="5" y="49"/>
                    </a:cubicBezTo>
                    <a:cubicBezTo>
                      <a:pt x="6" y="49"/>
                      <a:pt x="6" y="49"/>
                      <a:pt x="6" y="49"/>
                    </a:cubicBezTo>
                    <a:cubicBezTo>
                      <a:pt x="7" y="49"/>
                      <a:pt x="7" y="48"/>
                      <a:pt x="8" y="48"/>
                    </a:cubicBezTo>
                    <a:cubicBezTo>
                      <a:pt x="8" y="48"/>
                      <a:pt x="9" y="48"/>
                      <a:pt x="9" y="48"/>
                    </a:cubicBezTo>
                    <a:cubicBezTo>
                      <a:pt x="9" y="48"/>
                      <a:pt x="10" y="48"/>
                      <a:pt x="10" y="48"/>
                    </a:cubicBezTo>
                    <a:cubicBezTo>
                      <a:pt x="10" y="48"/>
                      <a:pt x="10" y="48"/>
                      <a:pt x="11" y="48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3" y="48"/>
                      <a:pt x="15" y="47"/>
                      <a:pt x="17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20" y="47"/>
                      <a:pt x="23" y="46"/>
                      <a:pt x="24" y="46"/>
                    </a:cubicBezTo>
                    <a:cubicBezTo>
                      <a:pt x="25" y="45"/>
                      <a:pt x="25" y="45"/>
                      <a:pt x="26" y="45"/>
                    </a:cubicBezTo>
                    <a:cubicBezTo>
                      <a:pt x="26" y="44"/>
                      <a:pt x="27" y="44"/>
                      <a:pt x="27" y="44"/>
                    </a:cubicBezTo>
                    <a:cubicBezTo>
                      <a:pt x="27" y="44"/>
                      <a:pt x="28" y="44"/>
                      <a:pt x="28" y="44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31" y="44"/>
                      <a:pt x="31" y="43"/>
                      <a:pt x="32" y="42"/>
                    </a:cubicBezTo>
                    <a:cubicBezTo>
                      <a:pt x="33" y="42"/>
                      <a:pt x="35" y="42"/>
                      <a:pt x="36" y="41"/>
                    </a:cubicBezTo>
                    <a:cubicBezTo>
                      <a:pt x="37" y="41"/>
                      <a:pt x="39" y="41"/>
                      <a:pt x="39" y="40"/>
                    </a:cubicBezTo>
                    <a:cubicBezTo>
                      <a:pt x="40" y="40"/>
                      <a:pt x="40" y="39"/>
                      <a:pt x="40" y="38"/>
                    </a:cubicBezTo>
                    <a:cubicBezTo>
                      <a:pt x="40" y="37"/>
                      <a:pt x="43" y="38"/>
                      <a:pt x="44" y="37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6" y="35"/>
                      <a:pt x="48" y="35"/>
                      <a:pt x="49" y="35"/>
                    </a:cubicBezTo>
                    <a:cubicBezTo>
                      <a:pt x="50" y="35"/>
                      <a:pt x="50" y="35"/>
                      <a:pt x="51" y="34"/>
                    </a:cubicBezTo>
                    <a:cubicBezTo>
                      <a:pt x="52" y="34"/>
                      <a:pt x="54" y="34"/>
                      <a:pt x="55" y="34"/>
                    </a:cubicBezTo>
                    <a:cubicBezTo>
                      <a:pt x="56" y="33"/>
                      <a:pt x="56" y="33"/>
                      <a:pt x="56" y="33"/>
                    </a:cubicBezTo>
                    <a:cubicBezTo>
                      <a:pt x="56" y="33"/>
                      <a:pt x="56" y="34"/>
                      <a:pt x="55" y="34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2" y="35"/>
                      <a:pt x="52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5"/>
                      <a:pt x="51" y="35"/>
                      <a:pt x="51" y="36"/>
                    </a:cubicBezTo>
                    <a:cubicBezTo>
                      <a:pt x="50" y="36"/>
                      <a:pt x="50" y="36"/>
                      <a:pt x="50" y="36"/>
                    </a:cubicBezTo>
                    <a:cubicBezTo>
                      <a:pt x="49" y="37"/>
                      <a:pt x="47" y="37"/>
                      <a:pt x="47" y="38"/>
                    </a:cubicBezTo>
                    <a:cubicBezTo>
                      <a:pt x="45" y="39"/>
                      <a:pt x="48" y="40"/>
                      <a:pt x="50" y="40"/>
                    </a:cubicBezTo>
                    <a:cubicBezTo>
                      <a:pt x="50" y="40"/>
                      <a:pt x="51" y="40"/>
                      <a:pt x="51" y="40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52" y="39"/>
                      <a:pt x="52" y="39"/>
                      <a:pt x="52" y="39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3" y="38"/>
                      <a:pt x="55" y="38"/>
                      <a:pt x="57" y="38"/>
                    </a:cubicBezTo>
                    <a:cubicBezTo>
                      <a:pt x="58" y="37"/>
                      <a:pt x="58" y="37"/>
                      <a:pt x="59" y="37"/>
                    </a:cubicBezTo>
                    <a:cubicBezTo>
                      <a:pt x="60" y="37"/>
                      <a:pt x="60" y="37"/>
                      <a:pt x="61" y="37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2" y="37"/>
                      <a:pt x="63" y="37"/>
                      <a:pt x="64" y="37"/>
                    </a:cubicBezTo>
                    <a:cubicBezTo>
                      <a:pt x="64" y="37"/>
                      <a:pt x="64" y="37"/>
                      <a:pt x="64" y="37"/>
                    </a:cubicBezTo>
                    <a:cubicBezTo>
                      <a:pt x="65" y="37"/>
                      <a:pt x="66" y="36"/>
                      <a:pt x="66" y="36"/>
                    </a:cubicBezTo>
                    <a:cubicBezTo>
                      <a:pt x="66" y="35"/>
                      <a:pt x="65" y="35"/>
                      <a:pt x="65" y="35"/>
                    </a:cubicBezTo>
                    <a:cubicBezTo>
                      <a:pt x="64" y="35"/>
                      <a:pt x="64" y="35"/>
                      <a:pt x="63" y="35"/>
                    </a:cubicBezTo>
                    <a:cubicBezTo>
                      <a:pt x="62" y="34"/>
                      <a:pt x="64" y="33"/>
                      <a:pt x="65" y="33"/>
                    </a:cubicBezTo>
                    <a:cubicBezTo>
                      <a:pt x="66" y="33"/>
                      <a:pt x="66" y="34"/>
                      <a:pt x="66" y="34"/>
                    </a:cubicBezTo>
                    <a:cubicBezTo>
                      <a:pt x="66" y="34"/>
                      <a:pt x="66" y="34"/>
                      <a:pt x="66" y="35"/>
                    </a:cubicBezTo>
                    <a:cubicBezTo>
                      <a:pt x="67" y="35"/>
                      <a:pt x="67" y="35"/>
                      <a:pt x="67" y="35"/>
                    </a:cubicBezTo>
                    <a:cubicBezTo>
                      <a:pt x="67" y="35"/>
                      <a:pt x="68" y="35"/>
                      <a:pt x="68" y="35"/>
                    </a:cubicBezTo>
                    <a:cubicBezTo>
                      <a:pt x="68" y="35"/>
                      <a:pt x="69" y="35"/>
                      <a:pt x="69" y="35"/>
                    </a:cubicBezTo>
                    <a:cubicBezTo>
                      <a:pt x="69" y="35"/>
                      <a:pt x="69" y="35"/>
                      <a:pt x="70" y="35"/>
                    </a:cubicBezTo>
                    <a:cubicBezTo>
                      <a:pt x="71" y="34"/>
                      <a:pt x="71" y="34"/>
                      <a:pt x="71" y="34"/>
                    </a:cubicBezTo>
                    <a:cubicBezTo>
                      <a:pt x="72" y="35"/>
                      <a:pt x="72" y="35"/>
                      <a:pt x="71" y="35"/>
                    </a:cubicBezTo>
                    <a:cubicBezTo>
                      <a:pt x="71" y="36"/>
                      <a:pt x="71" y="36"/>
                      <a:pt x="71" y="36"/>
                    </a:cubicBezTo>
                    <a:cubicBezTo>
                      <a:pt x="70" y="36"/>
                      <a:pt x="72" y="36"/>
                      <a:pt x="72" y="36"/>
                    </a:cubicBezTo>
                    <a:cubicBezTo>
                      <a:pt x="74" y="37"/>
                      <a:pt x="75" y="37"/>
                      <a:pt x="77" y="38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38"/>
                      <a:pt x="78" y="38"/>
                      <a:pt x="78" y="37"/>
                    </a:cubicBezTo>
                    <a:cubicBezTo>
                      <a:pt x="77" y="37"/>
                      <a:pt x="77" y="37"/>
                      <a:pt x="77" y="37"/>
                    </a:cubicBezTo>
                    <a:cubicBezTo>
                      <a:pt x="77" y="37"/>
                      <a:pt x="76" y="36"/>
                      <a:pt x="77" y="36"/>
                    </a:cubicBezTo>
                    <a:cubicBezTo>
                      <a:pt x="77" y="36"/>
                      <a:pt x="77" y="36"/>
                      <a:pt x="78" y="36"/>
                    </a:cubicBezTo>
                    <a:cubicBezTo>
                      <a:pt x="79" y="36"/>
                      <a:pt x="79" y="36"/>
                      <a:pt x="79" y="36"/>
                    </a:cubicBezTo>
                    <a:cubicBezTo>
                      <a:pt x="80" y="36"/>
                      <a:pt x="79" y="36"/>
                      <a:pt x="79" y="36"/>
                    </a:cubicBezTo>
                    <a:cubicBezTo>
                      <a:pt x="79" y="37"/>
                      <a:pt x="79" y="37"/>
                      <a:pt x="79" y="37"/>
                    </a:cubicBezTo>
                    <a:cubicBezTo>
                      <a:pt x="80" y="38"/>
                      <a:pt x="81" y="38"/>
                      <a:pt x="81" y="38"/>
                    </a:cubicBezTo>
                    <a:cubicBezTo>
                      <a:pt x="82" y="38"/>
                      <a:pt x="82" y="38"/>
                      <a:pt x="82" y="38"/>
                    </a:cubicBezTo>
                    <a:cubicBezTo>
                      <a:pt x="83" y="38"/>
                      <a:pt x="83" y="38"/>
                      <a:pt x="83" y="38"/>
                    </a:cubicBezTo>
                    <a:cubicBezTo>
                      <a:pt x="83" y="37"/>
                      <a:pt x="84" y="37"/>
                      <a:pt x="84" y="37"/>
                    </a:cubicBezTo>
                    <a:cubicBezTo>
                      <a:pt x="84" y="37"/>
                      <a:pt x="84" y="38"/>
                      <a:pt x="84" y="38"/>
                    </a:cubicBezTo>
                    <a:cubicBezTo>
                      <a:pt x="84" y="38"/>
                      <a:pt x="84" y="39"/>
                      <a:pt x="84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5" y="39"/>
                      <a:pt x="85" y="39"/>
                      <a:pt x="85" y="39"/>
                    </a:cubicBezTo>
                    <a:cubicBezTo>
                      <a:pt x="86" y="40"/>
                      <a:pt x="86" y="40"/>
                      <a:pt x="86" y="40"/>
                    </a:cubicBezTo>
                    <a:cubicBezTo>
                      <a:pt x="86" y="40"/>
                      <a:pt x="86" y="40"/>
                      <a:pt x="86" y="40"/>
                    </a:cubicBezTo>
                    <a:cubicBezTo>
                      <a:pt x="86" y="40"/>
                      <a:pt x="87" y="40"/>
                      <a:pt x="88" y="40"/>
                    </a:cubicBezTo>
                    <a:cubicBezTo>
                      <a:pt x="89" y="40"/>
                      <a:pt x="89" y="40"/>
                      <a:pt x="89" y="40"/>
                    </a:cubicBezTo>
                    <a:cubicBezTo>
                      <a:pt x="90" y="40"/>
                      <a:pt x="90" y="40"/>
                      <a:pt x="90" y="40"/>
                    </a:cubicBezTo>
                    <a:cubicBezTo>
                      <a:pt x="91" y="40"/>
                      <a:pt x="91" y="40"/>
                      <a:pt x="91" y="40"/>
                    </a:cubicBezTo>
                    <a:cubicBezTo>
                      <a:pt x="92" y="40"/>
                      <a:pt x="93" y="40"/>
                      <a:pt x="93" y="40"/>
                    </a:cubicBezTo>
                    <a:cubicBezTo>
                      <a:pt x="94" y="40"/>
                      <a:pt x="95" y="40"/>
                      <a:pt x="96" y="40"/>
                    </a:cubicBezTo>
                    <a:cubicBezTo>
                      <a:pt x="99" y="40"/>
                      <a:pt x="98" y="41"/>
                      <a:pt x="98" y="42"/>
                    </a:cubicBezTo>
                    <a:cubicBezTo>
                      <a:pt x="99" y="43"/>
                      <a:pt x="100" y="44"/>
                      <a:pt x="101" y="44"/>
                    </a:cubicBezTo>
                    <a:cubicBezTo>
                      <a:pt x="103" y="45"/>
                      <a:pt x="103" y="45"/>
                      <a:pt x="103" y="46"/>
                    </a:cubicBezTo>
                    <a:cubicBezTo>
                      <a:pt x="103" y="47"/>
                      <a:pt x="103" y="47"/>
                      <a:pt x="104" y="47"/>
                    </a:cubicBezTo>
                    <a:cubicBezTo>
                      <a:pt x="104" y="48"/>
                      <a:pt x="105" y="48"/>
                      <a:pt x="106" y="48"/>
                    </a:cubicBezTo>
                    <a:cubicBezTo>
                      <a:pt x="106" y="49"/>
                      <a:pt x="105" y="49"/>
                      <a:pt x="106" y="50"/>
                    </a:cubicBezTo>
                    <a:cubicBezTo>
                      <a:pt x="107" y="50"/>
                      <a:pt x="108" y="51"/>
                      <a:pt x="109" y="51"/>
                    </a:cubicBezTo>
                    <a:cubicBezTo>
                      <a:pt x="110" y="51"/>
                      <a:pt x="113" y="51"/>
                      <a:pt x="113" y="52"/>
                    </a:cubicBezTo>
                    <a:cubicBezTo>
                      <a:pt x="114" y="52"/>
                      <a:pt x="114" y="52"/>
                      <a:pt x="114" y="52"/>
                    </a:cubicBezTo>
                    <a:cubicBezTo>
                      <a:pt x="115" y="53"/>
                      <a:pt x="115" y="54"/>
                      <a:pt x="117" y="55"/>
                    </a:cubicBezTo>
                    <a:cubicBezTo>
                      <a:pt x="117" y="55"/>
                      <a:pt x="119" y="56"/>
                      <a:pt x="119" y="56"/>
                    </a:cubicBezTo>
                    <a:cubicBezTo>
                      <a:pt x="119" y="56"/>
                      <a:pt x="119" y="57"/>
                      <a:pt x="120" y="57"/>
                    </a:cubicBezTo>
                    <a:cubicBezTo>
                      <a:pt x="120" y="57"/>
                      <a:pt x="120" y="57"/>
                      <a:pt x="120" y="57"/>
                    </a:cubicBezTo>
                    <a:cubicBezTo>
                      <a:pt x="122" y="58"/>
                      <a:pt x="122" y="58"/>
                      <a:pt x="122" y="58"/>
                    </a:cubicBezTo>
                    <a:cubicBezTo>
                      <a:pt x="123" y="59"/>
                      <a:pt x="123" y="59"/>
                      <a:pt x="123" y="60"/>
                    </a:cubicBezTo>
                    <a:cubicBezTo>
                      <a:pt x="123" y="60"/>
                      <a:pt x="123" y="61"/>
                      <a:pt x="123" y="61"/>
                    </a:cubicBezTo>
                    <a:cubicBezTo>
                      <a:pt x="122" y="62"/>
                      <a:pt x="122" y="62"/>
                      <a:pt x="122" y="62"/>
                    </a:cubicBezTo>
                    <a:cubicBezTo>
                      <a:pt x="123" y="63"/>
                      <a:pt x="125" y="63"/>
                      <a:pt x="126" y="64"/>
                    </a:cubicBezTo>
                    <a:cubicBezTo>
                      <a:pt x="127" y="64"/>
                      <a:pt x="128" y="65"/>
                      <a:pt x="129" y="66"/>
                    </a:cubicBezTo>
                    <a:cubicBezTo>
                      <a:pt x="129" y="66"/>
                      <a:pt x="129" y="66"/>
                      <a:pt x="129" y="66"/>
                    </a:cubicBezTo>
                    <a:cubicBezTo>
                      <a:pt x="129" y="66"/>
                      <a:pt x="129" y="66"/>
                      <a:pt x="129" y="66"/>
                    </a:cubicBezTo>
                    <a:cubicBezTo>
                      <a:pt x="129" y="66"/>
                      <a:pt x="129" y="66"/>
                      <a:pt x="129" y="67"/>
                    </a:cubicBezTo>
                    <a:cubicBezTo>
                      <a:pt x="129" y="67"/>
                      <a:pt x="128" y="68"/>
                      <a:pt x="128" y="68"/>
                    </a:cubicBezTo>
                    <a:cubicBezTo>
                      <a:pt x="128" y="68"/>
                      <a:pt x="128" y="68"/>
                      <a:pt x="128" y="68"/>
                    </a:cubicBezTo>
                    <a:cubicBezTo>
                      <a:pt x="127" y="68"/>
                      <a:pt x="126" y="68"/>
                      <a:pt x="125" y="68"/>
                    </a:cubicBezTo>
                    <a:cubicBezTo>
                      <a:pt x="125" y="68"/>
                      <a:pt x="125" y="68"/>
                      <a:pt x="125" y="68"/>
                    </a:cubicBezTo>
                    <a:cubicBezTo>
                      <a:pt x="124" y="68"/>
                      <a:pt x="124" y="68"/>
                      <a:pt x="124" y="68"/>
                    </a:cubicBezTo>
                    <a:cubicBezTo>
                      <a:pt x="124" y="68"/>
                      <a:pt x="124" y="68"/>
                      <a:pt x="124" y="68"/>
                    </a:cubicBezTo>
                    <a:cubicBezTo>
                      <a:pt x="124" y="68"/>
                      <a:pt x="124" y="68"/>
                      <a:pt x="124" y="68"/>
                    </a:cubicBezTo>
                    <a:cubicBezTo>
                      <a:pt x="123" y="69"/>
                      <a:pt x="123" y="70"/>
                      <a:pt x="123" y="71"/>
                    </a:cubicBezTo>
                    <a:cubicBezTo>
                      <a:pt x="123" y="71"/>
                      <a:pt x="123" y="71"/>
                      <a:pt x="123" y="71"/>
                    </a:cubicBezTo>
                    <a:cubicBezTo>
                      <a:pt x="122" y="72"/>
                      <a:pt x="121" y="72"/>
                      <a:pt x="121" y="72"/>
                    </a:cubicBezTo>
                    <a:cubicBezTo>
                      <a:pt x="121" y="73"/>
                      <a:pt x="121" y="73"/>
                      <a:pt x="121" y="73"/>
                    </a:cubicBezTo>
                    <a:cubicBezTo>
                      <a:pt x="122" y="74"/>
                      <a:pt x="122" y="74"/>
                      <a:pt x="122" y="74"/>
                    </a:cubicBezTo>
                    <a:cubicBezTo>
                      <a:pt x="122" y="74"/>
                      <a:pt x="122" y="74"/>
                      <a:pt x="122" y="74"/>
                    </a:cubicBezTo>
                    <a:cubicBezTo>
                      <a:pt x="122" y="74"/>
                      <a:pt x="122" y="74"/>
                      <a:pt x="121" y="75"/>
                    </a:cubicBezTo>
                    <a:cubicBezTo>
                      <a:pt x="120" y="75"/>
                      <a:pt x="118" y="77"/>
                      <a:pt x="120" y="78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20" y="78"/>
                      <a:pt x="120" y="78"/>
                      <a:pt x="120" y="78"/>
                    </a:cubicBezTo>
                    <a:cubicBezTo>
                      <a:pt x="121" y="79"/>
                      <a:pt x="122" y="79"/>
                      <a:pt x="120" y="80"/>
                    </a:cubicBezTo>
                    <a:cubicBezTo>
                      <a:pt x="119" y="80"/>
                      <a:pt x="119" y="80"/>
                      <a:pt x="119" y="81"/>
                    </a:cubicBezTo>
                    <a:cubicBezTo>
                      <a:pt x="119" y="81"/>
                      <a:pt x="119" y="81"/>
                      <a:pt x="119" y="81"/>
                    </a:cubicBezTo>
                    <a:cubicBezTo>
                      <a:pt x="119" y="81"/>
                      <a:pt x="119" y="81"/>
                      <a:pt x="119" y="81"/>
                    </a:cubicBezTo>
                    <a:cubicBezTo>
                      <a:pt x="119" y="81"/>
                      <a:pt x="119" y="81"/>
                      <a:pt x="119" y="81"/>
                    </a:cubicBezTo>
                    <a:cubicBezTo>
                      <a:pt x="119" y="82"/>
                      <a:pt x="119" y="82"/>
                      <a:pt x="118" y="83"/>
                    </a:cubicBezTo>
                    <a:cubicBezTo>
                      <a:pt x="117" y="83"/>
                      <a:pt x="117" y="84"/>
                      <a:pt x="117" y="84"/>
                    </a:cubicBezTo>
                    <a:cubicBezTo>
                      <a:pt x="118" y="85"/>
                      <a:pt x="118" y="85"/>
                      <a:pt x="119" y="86"/>
                    </a:cubicBezTo>
                    <a:cubicBezTo>
                      <a:pt x="119" y="86"/>
                      <a:pt x="118" y="86"/>
                      <a:pt x="118" y="87"/>
                    </a:cubicBezTo>
                    <a:cubicBezTo>
                      <a:pt x="118" y="87"/>
                      <a:pt x="119" y="88"/>
                      <a:pt x="120" y="88"/>
                    </a:cubicBezTo>
                    <a:cubicBezTo>
                      <a:pt x="121" y="89"/>
                      <a:pt x="122" y="89"/>
                      <a:pt x="122" y="90"/>
                    </a:cubicBezTo>
                    <a:cubicBezTo>
                      <a:pt x="122" y="91"/>
                      <a:pt x="122" y="92"/>
                      <a:pt x="122" y="92"/>
                    </a:cubicBezTo>
                    <a:cubicBezTo>
                      <a:pt x="124" y="93"/>
                      <a:pt x="125" y="94"/>
                      <a:pt x="125" y="95"/>
                    </a:cubicBezTo>
                    <a:cubicBezTo>
                      <a:pt x="125" y="95"/>
                      <a:pt x="126" y="96"/>
                      <a:pt x="127" y="96"/>
                    </a:cubicBezTo>
                    <a:cubicBezTo>
                      <a:pt x="128" y="96"/>
                      <a:pt x="128" y="96"/>
                      <a:pt x="129" y="97"/>
                    </a:cubicBezTo>
                    <a:cubicBezTo>
                      <a:pt x="130" y="97"/>
                      <a:pt x="129" y="98"/>
                      <a:pt x="129" y="98"/>
                    </a:cubicBezTo>
                    <a:cubicBezTo>
                      <a:pt x="129" y="99"/>
                      <a:pt x="129" y="99"/>
                      <a:pt x="130" y="99"/>
                    </a:cubicBezTo>
                    <a:cubicBezTo>
                      <a:pt x="131" y="100"/>
                      <a:pt x="131" y="100"/>
                      <a:pt x="131" y="100"/>
                    </a:cubicBezTo>
                    <a:cubicBezTo>
                      <a:pt x="131" y="100"/>
                      <a:pt x="132" y="101"/>
                      <a:pt x="132" y="102"/>
                    </a:cubicBezTo>
                    <a:cubicBezTo>
                      <a:pt x="132" y="102"/>
                      <a:pt x="131" y="103"/>
                      <a:pt x="132" y="103"/>
                    </a:cubicBezTo>
                    <a:cubicBezTo>
                      <a:pt x="133" y="103"/>
                      <a:pt x="134" y="104"/>
                      <a:pt x="135" y="104"/>
                    </a:cubicBezTo>
                    <a:cubicBezTo>
                      <a:pt x="137" y="104"/>
                      <a:pt x="137" y="105"/>
                      <a:pt x="138" y="106"/>
                    </a:cubicBezTo>
                    <a:cubicBezTo>
                      <a:pt x="138" y="106"/>
                      <a:pt x="138" y="106"/>
                      <a:pt x="138" y="106"/>
                    </a:cubicBezTo>
                    <a:cubicBezTo>
                      <a:pt x="139" y="107"/>
                      <a:pt x="139" y="107"/>
                      <a:pt x="139" y="107"/>
                    </a:cubicBezTo>
                    <a:cubicBezTo>
                      <a:pt x="139" y="107"/>
                      <a:pt x="139" y="107"/>
                      <a:pt x="139" y="107"/>
                    </a:cubicBezTo>
                    <a:cubicBezTo>
                      <a:pt x="139" y="108"/>
                      <a:pt x="140" y="108"/>
                      <a:pt x="140" y="108"/>
                    </a:cubicBezTo>
                    <a:cubicBezTo>
                      <a:pt x="141" y="108"/>
                      <a:pt x="142" y="109"/>
                      <a:pt x="143" y="109"/>
                    </a:cubicBezTo>
                    <a:cubicBezTo>
                      <a:pt x="144" y="109"/>
                      <a:pt x="144" y="110"/>
                      <a:pt x="144" y="110"/>
                    </a:cubicBezTo>
                    <a:cubicBezTo>
                      <a:pt x="144" y="110"/>
                      <a:pt x="142" y="110"/>
                      <a:pt x="142" y="109"/>
                    </a:cubicBezTo>
                    <a:cubicBezTo>
                      <a:pt x="141" y="109"/>
                      <a:pt x="141" y="109"/>
                      <a:pt x="141" y="109"/>
                    </a:cubicBezTo>
                    <a:cubicBezTo>
                      <a:pt x="140" y="109"/>
                      <a:pt x="139" y="109"/>
                      <a:pt x="139" y="110"/>
                    </a:cubicBezTo>
                    <a:cubicBezTo>
                      <a:pt x="139" y="110"/>
                      <a:pt x="140" y="111"/>
                      <a:pt x="141" y="111"/>
                    </a:cubicBezTo>
                    <a:cubicBezTo>
                      <a:pt x="141" y="111"/>
                      <a:pt x="141" y="111"/>
                      <a:pt x="141" y="111"/>
                    </a:cubicBezTo>
                    <a:cubicBezTo>
                      <a:pt x="142" y="112"/>
                      <a:pt x="143" y="112"/>
                      <a:pt x="144" y="113"/>
                    </a:cubicBezTo>
                    <a:cubicBezTo>
                      <a:pt x="144" y="113"/>
                      <a:pt x="145" y="113"/>
                      <a:pt x="145" y="113"/>
                    </a:cubicBezTo>
                    <a:cubicBezTo>
                      <a:pt x="146" y="113"/>
                      <a:pt x="146" y="113"/>
                      <a:pt x="147" y="113"/>
                    </a:cubicBezTo>
                    <a:cubicBezTo>
                      <a:pt x="147" y="113"/>
                      <a:pt x="147" y="113"/>
                      <a:pt x="147" y="113"/>
                    </a:cubicBezTo>
                    <a:cubicBezTo>
                      <a:pt x="148" y="113"/>
                      <a:pt x="148" y="113"/>
                      <a:pt x="148" y="113"/>
                    </a:cubicBezTo>
                    <a:cubicBezTo>
                      <a:pt x="148" y="113"/>
                      <a:pt x="148" y="113"/>
                      <a:pt x="148" y="113"/>
                    </a:cubicBezTo>
                    <a:cubicBezTo>
                      <a:pt x="148" y="113"/>
                      <a:pt x="148" y="113"/>
                      <a:pt x="148" y="113"/>
                    </a:cubicBezTo>
                    <a:cubicBezTo>
                      <a:pt x="148" y="114"/>
                      <a:pt x="146" y="116"/>
                      <a:pt x="148" y="116"/>
                    </a:cubicBezTo>
                    <a:cubicBezTo>
                      <a:pt x="150" y="117"/>
                      <a:pt x="151" y="117"/>
                      <a:pt x="151" y="118"/>
                    </a:cubicBezTo>
                    <a:cubicBezTo>
                      <a:pt x="151" y="118"/>
                      <a:pt x="152" y="119"/>
                      <a:pt x="152" y="119"/>
                    </a:cubicBezTo>
                    <a:cubicBezTo>
                      <a:pt x="153" y="120"/>
                      <a:pt x="155" y="121"/>
                      <a:pt x="157" y="121"/>
                    </a:cubicBezTo>
                    <a:cubicBezTo>
                      <a:pt x="157" y="121"/>
                      <a:pt x="157" y="122"/>
                      <a:pt x="157" y="122"/>
                    </a:cubicBezTo>
                    <a:cubicBezTo>
                      <a:pt x="159" y="122"/>
                      <a:pt x="159" y="120"/>
                      <a:pt x="159" y="120"/>
                    </a:cubicBezTo>
                    <a:cubicBezTo>
                      <a:pt x="159" y="120"/>
                      <a:pt x="159" y="120"/>
                      <a:pt x="159" y="120"/>
                    </a:cubicBezTo>
                    <a:cubicBezTo>
                      <a:pt x="158" y="119"/>
                      <a:pt x="156" y="118"/>
                      <a:pt x="156" y="117"/>
                    </a:cubicBezTo>
                    <a:cubicBezTo>
                      <a:pt x="155" y="116"/>
                      <a:pt x="156" y="116"/>
                      <a:pt x="155" y="115"/>
                    </a:cubicBezTo>
                    <a:cubicBezTo>
                      <a:pt x="154" y="114"/>
                      <a:pt x="153" y="114"/>
                      <a:pt x="153" y="113"/>
                    </a:cubicBezTo>
                    <a:cubicBezTo>
                      <a:pt x="153" y="113"/>
                      <a:pt x="153" y="112"/>
                      <a:pt x="153" y="112"/>
                    </a:cubicBezTo>
                    <a:cubicBezTo>
                      <a:pt x="152" y="112"/>
                      <a:pt x="152" y="112"/>
                      <a:pt x="152" y="112"/>
                    </a:cubicBezTo>
                    <a:cubicBezTo>
                      <a:pt x="151" y="112"/>
                      <a:pt x="150" y="110"/>
                      <a:pt x="151" y="109"/>
                    </a:cubicBezTo>
                    <a:cubicBezTo>
                      <a:pt x="150" y="109"/>
                      <a:pt x="150" y="109"/>
                      <a:pt x="150" y="109"/>
                    </a:cubicBezTo>
                    <a:cubicBezTo>
                      <a:pt x="150" y="108"/>
                      <a:pt x="149" y="108"/>
                      <a:pt x="148" y="107"/>
                    </a:cubicBezTo>
                    <a:cubicBezTo>
                      <a:pt x="148" y="106"/>
                      <a:pt x="147" y="106"/>
                      <a:pt x="147" y="105"/>
                    </a:cubicBezTo>
                    <a:cubicBezTo>
                      <a:pt x="147" y="104"/>
                      <a:pt x="147" y="104"/>
                      <a:pt x="147" y="104"/>
                    </a:cubicBezTo>
                    <a:cubicBezTo>
                      <a:pt x="148" y="104"/>
                      <a:pt x="149" y="104"/>
                      <a:pt x="150" y="105"/>
                    </a:cubicBezTo>
                    <a:cubicBezTo>
                      <a:pt x="151" y="105"/>
                      <a:pt x="151" y="105"/>
                      <a:pt x="151" y="105"/>
                    </a:cubicBezTo>
                    <a:cubicBezTo>
                      <a:pt x="151" y="105"/>
                      <a:pt x="151" y="105"/>
                      <a:pt x="151" y="105"/>
                    </a:cubicBezTo>
                    <a:cubicBezTo>
                      <a:pt x="151" y="106"/>
                      <a:pt x="151" y="106"/>
                      <a:pt x="151" y="106"/>
                    </a:cubicBezTo>
                    <a:cubicBezTo>
                      <a:pt x="152" y="107"/>
                      <a:pt x="152" y="107"/>
                      <a:pt x="153" y="107"/>
                    </a:cubicBezTo>
                    <a:cubicBezTo>
                      <a:pt x="153" y="108"/>
                      <a:pt x="154" y="108"/>
                      <a:pt x="154" y="109"/>
                    </a:cubicBezTo>
                    <a:cubicBezTo>
                      <a:pt x="154" y="110"/>
                      <a:pt x="153" y="111"/>
                      <a:pt x="155" y="112"/>
                    </a:cubicBezTo>
                    <a:cubicBezTo>
                      <a:pt x="155" y="112"/>
                      <a:pt x="155" y="112"/>
                      <a:pt x="155" y="112"/>
                    </a:cubicBezTo>
                    <a:cubicBezTo>
                      <a:pt x="157" y="112"/>
                      <a:pt x="158" y="113"/>
                      <a:pt x="158" y="113"/>
                    </a:cubicBezTo>
                    <a:cubicBezTo>
                      <a:pt x="158" y="114"/>
                      <a:pt x="158" y="114"/>
                      <a:pt x="158" y="114"/>
                    </a:cubicBezTo>
                    <a:cubicBezTo>
                      <a:pt x="158" y="115"/>
                      <a:pt x="159" y="115"/>
                      <a:pt x="160" y="116"/>
                    </a:cubicBezTo>
                    <a:cubicBezTo>
                      <a:pt x="161" y="117"/>
                      <a:pt x="161" y="117"/>
                      <a:pt x="163" y="118"/>
                    </a:cubicBezTo>
                    <a:cubicBezTo>
                      <a:pt x="164" y="118"/>
                      <a:pt x="166" y="119"/>
                      <a:pt x="166" y="119"/>
                    </a:cubicBezTo>
                    <a:cubicBezTo>
                      <a:pt x="166" y="119"/>
                      <a:pt x="166" y="119"/>
                      <a:pt x="166" y="119"/>
                    </a:cubicBezTo>
                    <a:cubicBezTo>
                      <a:pt x="166" y="119"/>
                      <a:pt x="167" y="121"/>
                      <a:pt x="165" y="121"/>
                    </a:cubicBezTo>
                    <a:cubicBezTo>
                      <a:pt x="164" y="121"/>
                      <a:pt x="165" y="121"/>
                      <a:pt x="164" y="121"/>
                    </a:cubicBezTo>
                    <a:cubicBezTo>
                      <a:pt x="163" y="121"/>
                      <a:pt x="163" y="122"/>
                      <a:pt x="163" y="122"/>
                    </a:cubicBezTo>
                    <a:cubicBezTo>
                      <a:pt x="164" y="123"/>
                      <a:pt x="168" y="124"/>
                      <a:pt x="170" y="124"/>
                    </a:cubicBezTo>
                    <a:cubicBezTo>
                      <a:pt x="171" y="125"/>
                      <a:pt x="172" y="125"/>
                      <a:pt x="172" y="125"/>
                    </a:cubicBezTo>
                    <a:cubicBezTo>
                      <a:pt x="173" y="125"/>
                      <a:pt x="174" y="125"/>
                      <a:pt x="174" y="125"/>
                    </a:cubicBezTo>
                    <a:cubicBezTo>
                      <a:pt x="175" y="125"/>
                      <a:pt x="176" y="125"/>
                      <a:pt x="177" y="125"/>
                    </a:cubicBezTo>
                    <a:cubicBezTo>
                      <a:pt x="178" y="125"/>
                      <a:pt x="179" y="126"/>
                      <a:pt x="179" y="126"/>
                    </a:cubicBezTo>
                    <a:cubicBezTo>
                      <a:pt x="180" y="126"/>
                      <a:pt x="182" y="126"/>
                      <a:pt x="182" y="126"/>
                    </a:cubicBezTo>
                    <a:cubicBezTo>
                      <a:pt x="182" y="127"/>
                      <a:pt x="183" y="127"/>
                      <a:pt x="183" y="127"/>
                    </a:cubicBezTo>
                    <a:cubicBezTo>
                      <a:pt x="184" y="127"/>
                      <a:pt x="185" y="127"/>
                      <a:pt x="186" y="127"/>
                    </a:cubicBezTo>
                    <a:cubicBezTo>
                      <a:pt x="186" y="127"/>
                      <a:pt x="187" y="127"/>
                      <a:pt x="187" y="127"/>
                    </a:cubicBezTo>
                    <a:cubicBezTo>
                      <a:pt x="187" y="127"/>
                      <a:pt x="187" y="127"/>
                      <a:pt x="187" y="127"/>
                    </a:cubicBezTo>
                    <a:cubicBezTo>
                      <a:pt x="188" y="127"/>
                      <a:pt x="189" y="128"/>
                      <a:pt x="190" y="128"/>
                    </a:cubicBezTo>
                    <a:cubicBezTo>
                      <a:pt x="191" y="128"/>
                      <a:pt x="193" y="129"/>
                      <a:pt x="193" y="129"/>
                    </a:cubicBezTo>
                    <a:cubicBezTo>
                      <a:pt x="194" y="129"/>
                      <a:pt x="194" y="129"/>
                      <a:pt x="194" y="129"/>
                    </a:cubicBezTo>
                    <a:cubicBezTo>
                      <a:pt x="194" y="129"/>
                      <a:pt x="194" y="129"/>
                      <a:pt x="194" y="129"/>
                    </a:cubicBezTo>
                    <a:cubicBezTo>
                      <a:pt x="194" y="130"/>
                      <a:pt x="196" y="130"/>
                      <a:pt x="195" y="131"/>
                    </a:cubicBezTo>
                    <a:cubicBezTo>
                      <a:pt x="194" y="131"/>
                      <a:pt x="195" y="132"/>
                      <a:pt x="196" y="132"/>
                    </a:cubicBezTo>
                    <a:cubicBezTo>
                      <a:pt x="198" y="133"/>
                      <a:pt x="198" y="133"/>
                      <a:pt x="198" y="134"/>
                    </a:cubicBezTo>
                    <a:cubicBezTo>
                      <a:pt x="198" y="135"/>
                      <a:pt x="198" y="135"/>
                      <a:pt x="198" y="135"/>
                    </a:cubicBezTo>
                    <a:cubicBezTo>
                      <a:pt x="198" y="135"/>
                      <a:pt x="199" y="136"/>
                      <a:pt x="200" y="137"/>
                    </a:cubicBezTo>
                    <a:cubicBezTo>
                      <a:pt x="201" y="138"/>
                      <a:pt x="199" y="138"/>
                      <a:pt x="201" y="139"/>
                    </a:cubicBezTo>
                    <a:cubicBezTo>
                      <a:pt x="201" y="139"/>
                      <a:pt x="203" y="139"/>
                      <a:pt x="203" y="139"/>
                    </a:cubicBezTo>
                    <a:cubicBezTo>
                      <a:pt x="205" y="140"/>
                      <a:pt x="204" y="140"/>
                      <a:pt x="205" y="141"/>
                    </a:cubicBezTo>
                    <a:cubicBezTo>
                      <a:pt x="206" y="141"/>
                      <a:pt x="206" y="141"/>
                      <a:pt x="206" y="141"/>
                    </a:cubicBezTo>
                    <a:cubicBezTo>
                      <a:pt x="206" y="141"/>
                      <a:pt x="206" y="141"/>
                      <a:pt x="206" y="141"/>
                    </a:cubicBezTo>
                    <a:cubicBezTo>
                      <a:pt x="207" y="142"/>
                      <a:pt x="208" y="142"/>
                      <a:pt x="209" y="142"/>
                    </a:cubicBezTo>
                    <a:cubicBezTo>
                      <a:pt x="211" y="143"/>
                      <a:pt x="211" y="143"/>
                      <a:pt x="213" y="144"/>
                    </a:cubicBezTo>
                    <a:cubicBezTo>
                      <a:pt x="213" y="144"/>
                      <a:pt x="214" y="144"/>
                      <a:pt x="215" y="144"/>
                    </a:cubicBezTo>
                    <a:cubicBezTo>
                      <a:pt x="215" y="144"/>
                      <a:pt x="216" y="144"/>
                      <a:pt x="216" y="144"/>
                    </a:cubicBezTo>
                    <a:cubicBezTo>
                      <a:pt x="216" y="143"/>
                      <a:pt x="216" y="142"/>
                      <a:pt x="215" y="142"/>
                    </a:cubicBezTo>
                    <a:cubicBezTo>
                      <a:pt x="215" y="142"/>
                      <a:pt x="215" y="142"/>
                      <a:pt x="215" y="142"/>
                    </a:cubicBezTo>
                    <a:cubicBezTo>
                      <a:pt x="216" y="142"/>
                      <a:pt x="217" y="142"/>
                      <a:pt x="217" y="143"/>
                    </a:cubicBezTo>
                    <a:cubicBezTo>
                      <a:pt x="217" y="143"/>
                      <a:pt x="217" y="143"/>
                      <a:pt x="217" y="143"/>
                    </a:cubicBezTo>
                    <a:cubicBezTo>
                      <a:pt x="217" y="144"/>
                      <a:pt x="217" y="144"/>
                      <a:pt x="217" y="144"/>
                    </a:cubicBezTo>
                    <a:cubicBezTo>
                      <a:pt x="217" y="145"/>
                      <a:pt x="220" y="145"/>
                      <a:pt x="220" y="146"/>
                    </a:cubicBezTo>
                    <a:cubicBezTo>
                      <a:pt x="220" y="146"/>
                      <a:pt x="220" y="146"/>
                      <a:pt x="220" y="146"/>
                    </a:cubicBezTo>
                    <a:cubicBezTo>
                      <a:pt x="220" y="147"/>
                      <a:pt x="219" y="147"/>
                      <a:pt x="219" y="148"/>
                    </a:cubicBezTo>
                    <a:cubicBezTo>
                      <a:pt x="218" y="149"/>
                      <a:pt x="219" y="149"/>
                      <a:pt x="219" y="150"/>
                    </a:cubicBezTo>
                    <a:cubicBezTo>
                      <a:pt x="220" y="151"/>
                      <a:pt x="218" y="152"/>
                      <a:pt x="217" y="153"/>
                    </a:cubicBezTo>
                    <a:cubicBezTo>
                      <a:pt x="217" y="153"/>
                      <a:pt x="217" y="153"/>
                      <a:pt x="217" y="153"/>
                    </a:cubicBezTo>
                    <a:cubicBezTo>
                      <a:pt x="217" y="153"/>
                      <a:pt x="215" y="153"/>
                      <a:pt x="215" y="154"/>
                    </a:cubicBezTo>
                    <a:cubicBezTo>
                      <a:pt x="214" y="154"/>
                      <a:pt x="214" y="154"/>
                      <a:pt x="214" y="154"/>
                    </a:cubicBezTo>
                    <a:cubicBezTo>
                      <a:pt x="214" y="154"/>
                      <a:pt x="214" y="154"/>
                      <a:pt x="214" y="154"/>
                    </a:cubicBezTo>
                    <a:cubicBezTo>
                      <a:pt x="214" y="155"/>
                      <a:pt x="214" y="155"/>
                      <a:pt x="214" y="155"/>
                    </a:cubicBezTo>
                    <a:cubicBezTo>
                      <a:pt x="214" y="155"/>
                      <a:pt x="214" y="155"/>
                      <a:pt x="214" y="155"/>
                    </a:cubicBezTo>
                    <a:cubicBezTo>
                      <a:pt x="215" y="156"/>
                      <a:pt x="216" y="157"/>
                      <a:pt x="214" y="157"/>
                    </a:cubicBezTo>
                    <a:cubicBezTo>
                      <a:pt x="212" y="158"/>
                      <a:pt x="212" y="158"/>
                      <a:pt x="212" y="159"/>
                    </a:cubicBezTo>
                    <a:cubicBezTo>
                      <a:pt x="212" y="160"/>
                      <a:pt x="209" y="160"/>
                      <a:pt x="208" y="161"/>
                    </a:cubicBezTo>
                    <a:cubicBezTo>
                      <a:pt x="207" y="162"/>
                      <a:pt x="207" y="163"/>
                      <a:pt x="208" y="164"/>
                    </a:cubicBezTo>
                    <a:cubicBezTo>
                      <a:pt x="209" y="164"/>
                      <a:pt x="207" y="165"/>
                      <a:pt x="208" y="166"/>
                    </a:cubicBezTo>
                    <a:cubicBezTo>
                      <a:pt x="208" y="166"/>
                      <a:pt x="209" y="166"/>
                      <a:pt x="210" y="166"/>
                    </a:cubicBezTo>
                    <a:cubicBezTo>
                      <a:pt x="210" y="166"/>
                      <a:pt x="210" y="166"/>
                      <a:pt x="211" y="166"/>
                    </a:cubicBezTo>
                    <a:cubicBezTo>
                      <a:pt x="211" y="166"/>
                      <a:pt x="211" y="166"/>
                      <a:pt x="212" y="166"/>
                    </a:cubicBezTo>
                    <a:cubicBezTo>
                      <a:pt x="212" y="166"/>
                      <a:pt x="212" y="166"/>
                      <a:pt x="212" y="166"/>
                    </a:cubicBezTo>
                    <a:cubicBezTo>
                      <a:pt x="212" y="166"/>
                      <a:pt x="212" y="166"/>
                      <a:pt x="211" y="167"/>
                    </a:cubicBezTo>
                    <a:cubicBezTo>
                      <a:pt x="210" y="167"/>
                      <a:pt x="210" y="168"/>
                      <a:pt x="209" y="168"/>
                    </a:cubicBezTo>
                    <a:cubicBezTo>
                      <a:pt x="208" y="168"/>
                      <a:pt x="208" y="168"/>
                      <a:pt x="208" y="168"/>
                    </a:cubicBezTo>
                    <a:cubicBezTo>
                      <a:pt x="207" y="169"/>
                      <a:pt x="205" y="172"/>
                      <a:pt x="208" y="172"/>
                    </a:cubicBezTo>
                    <a:cubicBezTo>
                      <a:pt x="208" y="172"/>
                      <a:pt x="208" y="172"/>
                      <a:pt x="208" y="172"/>
                    </a:cubicBezTo>
                    <a:cubicBezTo>
                      <a:pt x="208" y="172"/>
                      <a:pt x="208" y="172"/>
                      <a:pt x="208" y="172"/>
                    </a:cubicBezTo>
                    <a:cubicBezTo>
                      <a:pt x="209" y="172"/>
                      <a:pt x="209" y="172"/>
                      <a:pt x="209" y="172"/>
                    </a:cubicBezTo>
                    <a:cubicBezTo>
                      <a:pt x="208" y="172"/>
                      <a:pt x="208" y="172"/>
                      <a:pt x="208" y="172"/>
                    </a:cubicBezTo>
                    <a:cubicBezTo>
                      <a:pt x="208" y="172"/>
                      <a:pt x="208" y="172"/>
                      <a:pt x="208" y="172"/>
                    </a:cubicBezTo>
                    <a:cubicBezTo>
                      <a:pt x="209" y="172"/>
                      <a:pt x="209" y="173"/>
                      <a:pt x="209" y="173"/>
                    </a:cubicBezTo>
                    <a:cubicBezTo>
                      <a:pt x="210" y="172"/>
                      <a:pt x="210" y="172"/>
                      <a:pt x="210" y="172"/>
                    </a:cubicBezTo>
                    <a:cubicBezTo>
                      <a:pt x="210" y="172"/>
                      <a:pt x="210" y="172"/>
                      <a:pt x="210" y="172"/>
                    </a:cubicBezTo>
                    <a:cubicBezTo>
                      <a:pt x="211" y="172"/>
                      <a:pt x="211" y="173"/>
                      <a:pt x="211" y="174"/>
                    </a:cubicBezTo>
                    <a:cubicBezTo>
                      <a:pt x="212" y="174"/>
                      <a:pt x="212" y="174"/>
                      <a:pt x="212" y="174"/>
                    </a:cubicBezTo>
                    <a:cubicBezTo>
                      <a:pt x="212" y="174"/>
                      <a:pt x="212" y="174"/>
                      <a:pt x="212" y="174"/>
                    </a:cubicBezTo>
                    <a:cubicBezTo>
                      <a:pt x="212" y="174"/>
                      <a:pt x="212" y="175"/>
                      <a:pt x="213" y="175"/>
                    </a:cubicBezTo>
                    <a:cubicBezTo>
                      <a:pt x="215" y="176"/>
                      <a:pt x="214" y="177"/>
                      <a:pt x="215" y="178"/>
                    </a:cubicBezTo>
                    <a:cubicBezTo>
                      <a:pt x="216" y="178"/>
                      <a:pt x="216" y="178"/>
                      <a:pt x="217" y="179"/>
                    </a:cubicBezTo>
                    <a:cubicBezTo>
                      <a:pt x="219" y="179"/>
                      <a:pt x="219" y="180"/>
                      <a:pt x="219" y="181"/>
                    </a:cubicBezTo>
                    <a:cubicBezTo>
                      <a:pt x="220" y="181"/>
                      <a:pt x="220" y="181"/>
                      <a:pt x="220" y="182"/>
                    </a:cubicBezTo>
                    <a:cubicBezTo>
                      <a:pt x="221" y="182"/>
                      <a:pt x="222" y="183"/>
                      <a:pt x="223" y="183"/>
                    </a:cubicBezTo>
                    <a:cubicBezTo>
                      <a:pt x="224" y="184"/>
                      <a:pt x="224" y="185"/>
                      <a:pt x="225" y="185"/>
                    </a:cubicBezTo>
                    <a:cubicBezTo>
                      <a:pt x="226" y="186"/>
                      <a:pt x="227" y="186"/>
                      <a:pt x="228" y="186"/>
                    </a:cubicBezTo>
                    <a:cubicBezTo>
                      <a:pt x="230" y="187"/>
                      <a:pt x="229" y="188"/>
                      <a:pt x="229" y="188"/>
                    </a:cubicBezTo>
                    <a:cubicBezTo>
                      <a:pt x="230" y="189"/>
                      <a:pt x="232" y="190"/>
                      <a:pt x="233" y="190"/>
                    </a:cubicBezTo>
                    <a:cubicBezTo>
                      <a:pt x="235" y="190"/>
                      <a:pt x="235" y="190"/>
                      <a:pt x="236" y="191"/>
                    </a:cubicBezTo>
                    <a:cubicBezTo>
                      <a:pt x="236" y="191"/>
                      <a:pt x="237" y="192"/>
                      <a:pt x="238" y="192"/>
                    </a:cubicBezTo>
                    <a:cubicBezTo>
                      <a:pt x="239" y="192"/>
                      <a:pt x="240" y="192"/>
                      <a:pt x="241" y="193"/>
                    </a:cubicBezTo>
                    <a:cubicBezTo>
                      <a:pt x="242" y="193"/>
                      <a:pt x="242" y="193"/>
                      <a:pt x="242" y="194"/>
                    </a:cubicBezTo>
                    <a:cubicBezTo>
                      <a:pt x="243" y="194"/>
                      <a:pt x="245" y="195"/>
                      <a:pt x="246" y="195"/>
                    </a:cubicBezTo>
                    <a:cubicBezTo>
                      <a:pt x="247" y="195"/>
                      <a:pt x="248" y="195"/>
                      <a:pt x="249" y="196"/>
                    </a:cubicBezTo>
                    <a:cubicBezTo>
                      <a:pt x="250" y="196"/>
                      <a:pt x="250" y="196"/>
                      <a:pt x="250" y="196"/>
                    </a:cubicBezTo>
                    <a:cubicBezTo>
                      <a:pt x="250" y="196"/>
                      <a:pt x="250" y="196"/>
                      <a:pt x="250" y="196"/>
                    </a:cubicBezTo>
                    <a:cubicBezTo>
                      <a:pt x="251" y="197"/>
                      <a:pt x="251" y="197"/>
                      <a:pt x="251" y="197"/>
                    </a:cubicBezTo>
                    <a:cubicBezTo>
                      <a:pt x="252" y="198"/>
                      <a:pt x="251" y="198"/>
                      <a:pt x="251" y="199"/>
                    </a:cubicBezTo>
                    <a:cubicBezTo>
                      <a:pt x="251" y="199"/>
                      <a:pt x="251" y="199"/>
                      <a:pt x="251" y="199"/>
                    </a:cubicBezTo>
                    <a:cubicBezTo>
                      <a:pt x="253" y="200"/>
                      <a:pt x="253" y="201"/>
                      <a:pt x="252" y="202"/>
                    </a:cubicBezTo>
                    <a:cubicBezTo>
                      <a:pt x="252" y="203"/>
                      <a:pt x="252" y="203"/>
                      <a:pt x="252" y="203"/>
                    </a:cubicBezTo>
                    <a:cubicBezTo>
                      <a:pt x="252" y="203"/>
                      <a:pt x="252" y="203"/>
                      <a:pt x="252" y="203"/>
                    </a:cubicBezTo>
                    <a:cubicBezTo>
                      <a:pt x="251" y="204"/>
                      <a:pt x="252" y="205"/>
                      <a:pt x="252" y="206"/>
                    </a:cubicBezTo>
                    <a:cubicBezTo>
                      <a:pt x="253" y="207"/>
                      <a:pt x="250" y="209"/>
                      <a:pt x="252" y="210"/>
                    </a:cubicBezTo>
                    <a:cubicBezTo>
                      <a:pt x="253" y="211"/>
                      <a:pt x="254" y="212"/>
                      <a:pt x="252" y="213"/>
                    </a:cubicBezTo>
                    <a:cubicBezTo>
                      <a:pt x="252" y="213"/>
                      <a:pt x="252" y="213"/>
                      <a:pt x="251" y="213"/>
                    </a:cubicBezTo>
                    <a:cubicBezTo>
                      <a:pt x="251" y="214"/>
                      <a:pt x="251" y="214"/>
                      <a:pt x="251" y="214"/>
                    </a:cubicBezTo>
                    <a:cubicBezTo>
                      <a:pt x="251" y="214"/>
                      <a:pt x="251" y="214"/>
                      <a:pt x="251" y="214"/>
                    </a:cubicBezTo>
                    <a:cubicBezTo>
                      <a:pt x="251" y="215"/>
                      <a:pt x="252" y="215"/>
                      <a:pt x="252" y="216"/>
                    </a:cubicBezTo>
                    <a:cubicBezTo>
                      <a:pt x="253" y="217"/>
                      <a:pt x="252" y="217"/>
                      <a:pt x="252" y="217"/>
                    </a:cubicBezTo>
                    <a:cubicBezTo>
                      <a:pt x="251" y="218"/>
                      <a:pt x="251" y="219"/>
                      <a:pt x="251" y="219"/>
                    </a:cubicBezTo>
                    <a:cubicBezTo>
                      <a:pt x="252" y="220"/>
                      <a:pt x="250" y="220"/>
                      <a:pt x="250" y="221"/>
                    </a:cubicBezTo>
                    <a:cubicBezTo>
                      <a:pt x="250" y="222"/>
                      <a:pt x="250" y="222"/>
                      <a:pt x="250" y="222"/>
                    </a:cubicBezTo>
                    <a:cubicBezTo>
                      <a:pt x="251" y="223"/>
                      <a:pt x="252" y="222"/>
                      <a:pt x="253" y="224"/>
                    </a:cubicBezTo>
                    <a:cubicBezTo>
                      <a:pt x="253" y="224"/>
                      <a:pt x="253" y="224"/>
                      <a:pt x="253" y="224"/>
                    </a:cubicBezTo>
                    <a:cubicBezTo>
                      <a:pt x="252" y="224"/>
                      <a:pt x="251" y="224"/>
                      <a:pt x="251" y="225"/>
                    </a:cubicBezTo>
                    <a:cubicBezTo>
                      <a:pt x="250" y="225"/>
                      <a:pt x="250" y="226"/>
                      <a:pt x="251" y="226"/>
                    </a:cubicBezTo>
                    <a:cubicBezTo>
                      <a:pt x="251" y="227"/>
                      <a:pt x="251" y="228"/>
                      <a:pt x="250" y="228"/>
                    </a:cubicBezTo>
                    <a:cubicBezTo>
                      <a:pt x="250" y="229"/>
                      <a:pt x="249" y="229"/>
                      <a:pt x="249" y="230"/>
                    </a:cubicBezTo>
                    <a:cubicBezTo>
                      <a:pt x="249" y="230"/>
                      <a:pt x="249" y="231"/>
                      <a:pt x="249" y="232"/>
                    </a:cubicBezTo>
                    <a:cubicBezTo>
                      <a:pt x="249" y="233"/>
                      <a:pt x="250" y="233"/>
                      <a:pt x="250" y="234"/>
                    </a:cubicBezTo>
                    <a:cubicBezTo>
                      <a:pt x="250" y="235"/>
                      <a:pt x="251" y="235"/>
                      <a:pt x="250" y="236"/>
                    </a:cubicBezTo>
                    <a:cubicBezTo>
                      <a:pt x="249" y="237"/>
                      <a:pt x="249" y="238"/>
                      <a:pt x="247" y="238"/>
                    </a:cubicBezTo>
                    <a:cubicBezTo>
                      <a:pt x="247" y="238"/>
                      <a:pt x="247" y="238"/>
                      <a:pt x="247" y="238"/>
                    </a:cubicBezTo>
                    <a:cubicBezTo>
                      <a:pt x="247" y="239"/>
                      <a:pt x="247" y="239"/>
                      <a:pt x="247" y="239"/>
                    </a:cubicBezTo>
                    <a:cubicBezTo>
                      <a:pt x="248" y="239"/>
                      <a:pt x="248" y="239"/>
                      <a:pt x="249" y="240"/>
                    </a:cubicBezTo>
                    <a:cubicBezTo>
                      <a:pt x="248" y="241"/>
                      <a:pt x="248" y="241"/>
                      <a:pt x="248" y="241"/>
                    </a:cubicBezTo>
                    <a:cubicBezTo>
                      <a:pt x="247" y="242"/>
                      <a:pt x="248" y="242"/>
                      <a:pt x="249" y="242"/>
                    </a:cubicBezTo>
                    <a:cubicBezTo>
                      <a:pt x="249" y="243"/>
                      <a:pt x="249" y="243"/>
                      <a:pt x="249" y="243"/>
                    </a:cubicBezTo>
                    <a:cubicBezTo>
                      <a:pt x="249" y="243"/>
                      <a:pt x="249" y="243"/>
                      <a:pt x="249" y="243"/>
                    </a:cubicBezTo>
                    <a:cubicBezTo>
                      <a:pt x="250" y="243"/>
                      <a:pt x="250" y="243"/>
                      <a:pt x="250" y="243"/>
                    </a:cubicBezTo>
                    <a:cubicBezTo>
                      <a:pt x="250" y="243"/>
                      <a:pt x="250" y="243"/>
                      <a:pt x="250" y="243"/>
                    </a:cubicBezTo>
                    <a:cubicBezTo>
                      <a:pt x="250" y="243"/>
                      <a:pt x="250" y="243"/>
                      <a:pt x="250" y="243"/>
                    </a:cubicBezTo>
                    <a:cubicBezTo>
                      <a:pt x="250" y="243"/>
                      <a:pt x="250" y="243"/>
                      <a:pt x="250" y="243"/>
                    </a:cubicBezTo>
                    <a:cubicBezTo>
                      <a:pt x="251" y="243"/>
                      <a:pt x="251" y="243"/>
                      <a:pt x="251" y="243"/>
                    </a:cubicBezTo>
                    <a:cubicBezTo>
                      <a:pt x="251" y="243"/>
                      <a:pt x="253" y="244"/>
                      <a:pt x="251" y="244"/>
                    </a:cubicBezTo>
                    <a:cubicBezTo>
                      <a:pt x="251" y="244"/>
                      <a:pt x="250" y="245"/>
                      <a:pt x="250" y="245"/>
                    </a:cubicBezTo>
                    <a:cubicBezTo>
                      <a:pt x="251" y="246"/>
                      <a:pt x="251" y="246"/>
                      <a:pt x="251" y="246"/>
                    </a:cubicBezTo>
                    <a:cubicBezTo>
                      <a:pt x="251" y="246"/>
                      <a:pt x="250" y="246"/>
                      <a:pt x="250" y="246"/>
                    </a:cubicBezTo>
                    <a:cubicBezTo>
                      <a:pt x="250" y="247"/>
                      <a:pt x="250" y="247"/>
                      <a:pt x="250" y="247"/>
                    </a:cubicBezTo>
                    <a:cubicBezTo>
                      <a:pt x="250" y="247"/>
                      <a:pt x="250" y="247"/>
                      <a:pt x="250" y="247"/>
                    </a:cubicBezTo>
                    <a:cubicBezTo>
                      <a:pt x="250" y="247"/>
                      <a:pt x="250" y="247"/>
                      <a:pt x="250" y="247"/>
                    </a:cubicBezTo>
                    <a:cubicBezTo>
                      <a:pt x="250" y="247"/>
                      <a:pt x="250" y="247"/>
                      <a:pt x="250" y="247"/>
                    </a:cubicBezTo>
                    <a:cubicBezTo>
                      <a:pt x="251" y="248"/>
                      <a:pt x="251" y="248"/>
                      <a:pt x="251" y="248"/>
                    </a:cubicBezTo>
                    <a:cubicBezTo>
                      <a:pt x="250" y="248"/>
                      <a:pt x="250" y="248"/>
                      <a:pt x="250" y="248"/>
                    </a:cubicBezTo>
                    <a:cubicBezTo>
                      <a:pt x="250" y="248"/>
                      <a:pt x="250" y="248"/>
                      <a:pt x="250" y="248"/>
                    </a:cubicBezTo>
                    <a:cubicBezTo>
                      <a:pt x="250" y="249"/>
                      <a:pt x="250" y="249"/>
                      <a:pt x="250" y="249"/>
                    </a:cubicBezTo>
                    <a:cubicBezTo>
                      <a:pt x="249" y="249"/>
                      <a:pt x="249" y="249"/>
                      <a:pt x="249" y="249"/>
                    </a:cubicBezTo>
                    <a:cubicBezTo>
                      <a:pt x="249" y="250"/>
                      <a:pt x="249" y="250"/>
                      <a:pt x="249" y="250"/>
                    </a:cubicBezTo>
                    <a:cubicBezTo>
                      <a:pt x="249" y="250"/>
                      <a:pt x="248" y="250"/>
                      <a:pt x="248" y="250"/>
                    </a:cubicBezTo>
                    <a:cubicBezTo>
                      <a:pt x="248" y="250"/>
                      <a:pt x="247" y="250"/>
                      <a:pt x="247" y="250"/>
                    </a:cubicBezTo>
                    <a:cubicBezTo>
                      <a:pt x="246" y="251"/>
                      <a:pt x="246" y="252"/>
                      <a:pt x="247" y="252"/>
                    </a:cubicBezTo>
                    <a:cubicBezTo>
                      <a:pt x="247" y="252"/>
                      <a:pt x="247" y="252"/>
                      <a:pt x="247" y="252"/>
                    </a:cubicBezTo>
                    <a:cubicBezTo>
                      <a:pt x="247" y="252"/>
                      <a:pt x="247" y="252"/>
                      <a:pt x="247" y="252"/>
                    </a:cubicBezTo>
                    <a:cubicBezTo>
                      <a:pt x="247" y="253"/>
                      <a:pt x="248" y="253"/>
                      <a:pt x="248" y="253"/>
                    </a:cubicBezTo>
                    <a:cubicBezTo>
                      <a:pt x="248" y="253"/>
                      <a:pt x="248" y="253"/>
                      <a:pt x="248" y="252"/>
                    </a:cubicBezTo>
                    <a:cubicBezTo>
                      <a:pt x="249" y="252"/>
                      <a:pt x="249" y="252"/>
                      <a:pt x="249" y="252"/>
                    </a:cubicBezTo>
                    <a:cubicBezTo>
                      <a:pt x="249" y="252"/>
                      <a:pt x="249" y="252"/>
                      <a:pt x="249" y="252"/>
                    </a:cubicBezTo>
                    <a:cubicBezTo>
                      <a:pt x="249" y="253"/>
                      <a:pt x="249" y="253"/>
                      <a:pt x="249" y="253"/>
                    </a:cubicBezTo>
                    <a:cubicBezTo>
                      <a:pt x="249" y="253"/>
                      <a:pt x="249" y="253"/>
                      <a:pt x="248" y="253"/>
                    </a:cubicBezTo>
                    <a:cubicBezTo>
                      <a:pt x="248" y="253"/>
                      <a:pt x="247" y="254"/>
                      <a:pt x="247" y="254"/>
                    </a:cubicBezTo>
                    <a:cubicBezTo>
                      <a:pt x="246" y="254"/>
                      <a:pt x="246" y="255"/>
                      <a:pt x="246" y="255"/>
                    </a:cubicBezTo>
                    <a:cubicBezTo>
                      <a:pt x="247" y="255"/>
                      <a:pt x="247" y="256"/>
                      <a:pt x="248" y="256"/>
                    </a:cubicBezTo>
                    <a:cubicBezTo>
                      <a:pt x="248" y="256"/>
                      <a:pt x="248" y="256"/>
                      <a:pt x="249" y="256"/>
                    </a:cubicBezTo>
                    <a:cubicBezTo>
                      <a:pt x="248" y="256"/>
                      <a:pt x="248" y="256"/>
                      <a:pt x="248" y="256"/>
                    </a:cubicBezTo>
                    <a:cubicBezTo>
                      <a:pt x="248" y="257"/>
                      <a:pt x="249" y="257"/>
                      <a:pt x="249" y="257"/>
                    </a:cubicBezTo>
                    <a:cubicBezTo>
                      <a:pt x="249" y="258"/>
                      <a:pt x="249" y="258"/>
                      <a:pt x="249" y="258"/>
                    </a:cubicBezTo>
                    <a:cubicBezTo>
                      <a:pt x="249" y="258"/>
                      <a:pt x="249" y="258"/>
                      <a:pt x="249" y="258"/>
                    </a:cubicBezTo>
                    <a:cubicBezTo>
                      <a:pt x="249" y="258"/>
                      <a:pt x="249" y="258"/>
                      <a:pt x="249" y="258"/>
                    </a:cubicBezTo>
                    <a:cubicBezTo>
                      <a:pt x="249" y="259"/>
                      <a:pt x="249" y="258"/>
                      <a:pt x="249" y="259"/>
                    </a:cubicBezTo>
                    <a:cubicBezTo>
                      <a:pt x="250" y="259"/>
                      <a:pt x="250" y="259"/>
                      <a:pt x="250" y="259"/>
                    </a:cubicBezTo>
                    <a:cubicBezTo>
                      <a:pt x="250" y="259"/>
                      <a:pt x="250" y="259"/>
                      <a:pt x="250" y="259"/>
                    </a:cubicBezTo>
                    <a:cubicBezTo>
                      <a:pt x="250" y="259"/>
                      <a:pt x="250" y="259"/>
                      <a:pt x="250" y="259"/>
                    </a:cubicBezTo>
                    <a:cubicBezTo>
                      <a:pt x="250" y="259"/>
                      <a:pt x="250" y="259"/>
                      <a:pt x="250" y="259"/>
                    </a:cubicBezTo>
                    <a:cubicBezTo>
                      <a:pt x="251" y="259"/>
                      <a:pt x="252" y="259"/>
                      <a:pt x="252" y="259"/>
                    </a:cubicBezTo>
                    <a:cubicBezTo>
                      <a:pt x="252" y="260"/>
                      <a:pt x="251" y="260"/>
                      <a:pt x="251" y="260"/>
                    </a:cubicBezTo>
                    <a:cubicBezTo>
                      <a:pt x="251" y="261"/>
                      <a:pt x="251" y="261"/>
                      <a:pt x="251" y="261"/>
                    </a:cubicBezTo>
                    <a:cubicBezTo>
                      <a:pt x="251" y="261"/>
                      <a:pt x="251" y="261"/>
                      <a:pt x="251" y="261"/>
                    </a:cubicBezTo>
                    <a:cubicBezTo>
                      <a:pt x="252" y="262"/>
                      <a:pt x="252" y="262"/>
                      <a:pt x="252" y="263"/>
                    </a:cubicBezTo>
                    <a:cubicBezTo>
                      <a:pt x="252" y="263"/>
                      <a:pt x="252" y="264"/>
                      <a:pt x="253" y="264"/>
                    </a:cubicBezTo>
                    <a:cubicBezTo>
                      <a:pt x="255" y="265"/>
                      <a:pt x="254" y="265"/>
                      <a:pt x="254" y="266"/>
                    </a:cubicBezTo>
                    <a:cubicBezTo>
                      <a:pt x="254" y="266"/>
                      <a:pt x="254" y="267"/>
                      <a:pt x="255" y="267"/>
                    </a:cubicBezTo>
                    <a:cubicBezTo>
                      <a:pt x="255" y="268"/>
                      <a:pt x="255" y="268"/>
                      <a:pt x="255" y="268"/>
                    </a:cubicBezTo>
                    <a:cubicBezTo>
                      <a:pt x="255" y="268"/>
                      <a:pt x="255" y="268"/>
                      <a:pt x="255" y="268"/>
                    </a:cubicBezTo>
                    <a:cubicBezTo>
                      <a:pt x="256" y="268"/>
                      <a:pt x="257" y="269"/>
                      <a:pt x="257" y="269"/>
                    </a:cubicBezTo>
                    <a:cubicBezTo>
                      <a:pt x="257" y="270"/>
                      <a:pt x="257" y="270"/>
                      <a:pt x="257" y="270"/>
                    </a:cubicBezTo>
                    <a:cubicBezTo>
                      <a:pt x="257" y="270"/>
                      <a:pt x="258" y="270"/>
                      <a:pt x="258" y="270"/>
                    </a:cubicBezTo>
                    <a:cubicBezTo>
                      <a:pt x="259" y="270"/>
                      <a:pt x="259" y="271"/>
                      <a:pt x="260" y="271"/>
                    </a:cubicBezTo>
                    <a:cubicBezTo>
                      <a:pt x="260" y="271"/>
                      <a:pt x="260" y="271"/>
                      <a:pt x="261" y="271"/>
                    </a:cubicBezTo>
                    <a:cubicBezTo>
                      <a:pt x="261" y="271"/>
                      <a:pt x="261" y="271"/>
                      <a:pt x="261" y="271"/>
                    </a:cubicBezTo>
                    <a:cubicBezTo>
                      <a:pt x="262" y="271"/>
                      <a:pt x="262" y="271"/>
                      <a:pt x="262" y="271"/>
                    </a:cubicBezTo>
                    <a:cubicBezTo>
                      <a:pt x="262" y="271"/>
                      <a:pt x="262" y="271"/>
                      <a:pt x="262" y="271"/>
                    </a:cubicBezTo>
                    <a:cubicBezTo>
                      <a:pt x="262" y="271"/>
                      <a:pt x="262" y="271"/>
                      <a:pt x="262" y="271"/>
                    </a:cubicBezTo>
                    <a:cubicBezTo>
                      <a:pt x="262" y="271"/>
                      <a:pt x="262" y="271"/>
                      <a:pt x="262" y="271"/>
                    </a:cubicBezTo>
                    <a:cubicBezTo>
                      <a:pt x="263" y="271"/>
                      <a:pt x="261" y="272"/>
                      <a:pt x="262" y="273"/>
                    </a:cubicBezTo>
                    <a:cubicBezTo>
                      <a:pt x="262" y="273"/>
                      <a:pt x="263" y="273"/>
                      <a:pt x="264" y="273"/>
                    </a:cubicBezTo>
                    <a:cubicBezTo>
                      <a:pt x="265" y="273"/>
                      <a:pt x="265" y="274"/>
                      <a:pt x="266" y="274"/>
                    </a:cubicBezTo>
                    <a:cubicBezTo>
                      <a:pt x="267" y="274"/>
                      <a:pt x="267" y="274"/>
                      <a:pt x="267" y="274"/>
                    </a:cubicBezTo>
                    <a:cubicBezTo>
                      <a:pt x="267" y="274"/>
                      <a:pt x="267" y="274"/>
                      <a:pt x="267" y="274"/>
                    </a:cubicBezTo>
                    <a:cubicBezTo>
                      <a:pt x="267" y="274"/>
                      <a:pt x="267" y="274"/>
                      <a:pt x="267" y="274"/>
                    </a:cubicBezTo>
                    <a:cubicBezTo>
                      <a:pt x="268" y="274"/>
                      <a:pt x="268" y="274"/>
                      <a:pt x="268" y="274"/>
                    </a:cubicBezTo>
                    <a:cubicBezTo>
                      <a:pt x="268" y="274"/>
                      <a:pt x="268" y="274"/>
                      <a:pt x="269" y="274"/>
                    </a:cubicBezTo>
                    <a:cubicBezTo>
                      <a:pt x="269" y="274"/>
                      <a:pt x="269" y="274"/>
                      <a:pt x="269" y="274"/>
                    </a:cubicBezTo>
                    <a:cubicBezTo>
                      <a:pt x="269" y="274"/>
                      <a:pt x="271" y="274"/>
                      <a:pt x="271" y="274"/>
                    </a:cubicBezTo>
                    <a:cubicBezTo>
                      <a:pt x="272" y="274"/>
                      <a:pt x="271" y="275"/>
                      <a:pt x="272" y="275"/>
                    </a:cubicBezTo>
                    <a:cubicBezTo>
                      <a:pt x="272" y="275"/>
                      <a:pt x="272" y="275"/>
                      <a:pt x="272" y="275"/>
                    </a:cubicBezTo>
                    <a:cubicBezTo>
                      <a:pt x="272" y="275"/>
                      <a:pt x="272" y="275"/>
                      <a:pt x="272" y="275"/>
                    </a:cubicBezTo>
                    <a:cubicBezTo>
                      <a:pt x="272" y="275"/>
                      <a:pt x="272" y="275"/>
                      <a:pt x="272" y="275"/>
                    </a:cubicBezTo>
                    <a:cubicBezTo>
                      <a:pt x="273" y="275"/>
                      <a:pt x="273" y="275"/>
                      <a:pt x="274" y="275"/>
                    </a:cubicBezTo>
                    <a:cubicBezTo>
                      <a:pt x="274" y="275"/>
                      <a:pt x="275" y="275"/>
                      <a:pt x="275" y="275"/>
                    </a:cubicBezTo>
                    <a:cubicBezTo>
                      <a:pt x="274" y="275"/>
                      <a:pt x="276" y="276"/>
                      <a:pt x="276" y="276"/>
                    </a:cubicBezTo>
                    <a:cubicBezTo>
                      <a:pt x="277" y="276"/>
                      <a:pt x="277" y="276"/>
                      <a:pt x="278" y="276"/>
                    </a:cubicBezTo>
                    <a:cubicBezTo>
                      <a:pt x="279" y="277"/>
                      <a:pt x="279" y="277"/>
                      <a:pt x="279" y="277"/>
                    </a:cubicBezTo>
                    <a:cubicBezTo>
                      <a:pt x="280" y="277"/>
                      <a:pt x="281" y="277"/>
                      <a:pt x="282" y="277"/>
                    </a:cubicBezTo>
                    <a:cubicBezTo>
                      <a:pt x="283" y="277"/>
                      <a:pt x="284" y="277"/>
                      <a:pt x="285" y="277"/>
                    </a:cubicBezTo>
                    <a:cubicBezTo>
                      <a:pt x="287" y="277"/>
                      <a:pt x="285" y="276"/>
                      <a:pt x="287" y="275"/>
                    </a:cubicBezTo>
                    <a:cubicBezTo>
                      <a:pt x="287" y="275"/>
                      <a:pt x="287" y="275"/>
                      <a:pt x="287" y="275"/>
                    </a:cubicBezTo>
                    <a:cubicBezTo>
                      <a:pt x="288" y="275"/>
                      <a:pt x="288" y="274"/>
                      <a:pt x="289" y="274"/>
                    </a:cubicBezTo>
                    <a:cubicBezTo>
                      <a:pt x="289" y="274"/>
                      <a:pt x="289" y="274"/>
                      <a:pt x="289" y="274"/>
                    </a:cubicBezTo>
                    <a:cubicBezTo>
                      <a:pt x="289" y="274"/>
                      <a:pt x="289" y="274"/>
                      <a:pt x="289" y="274"/>
                    </a:cubicBezTo>
                    <a:cubicBezTo>
                      <a:pt x="289" y="274"/>
                      <a:pt x="289" y="274"/>
                      <a:pt x="289" y="274"/>
                    </a:cubicBezTo>
                    <a:cubicBezTo>
                      <a:pt x="289" y="273"/>
                      <a:pt x="289" y="273"/>
                      <a:pt x="289" y="273"/>
                    </a:cubicBezTo>
                    <a:cubicBezTo>
                      <a:pt x="288" y="273"/>
                      <a:pt x="288" y="273"/>
                      <a:pt x="288" y="272"/>
                    </a:cubicBezTo>
                    <a:cubicBezTo>
                      <a:pt x="287" y="272"/>
                      <a:pt x="286" y="272"/>
                      <a:pt x="285" y="272"/>
                    </a:cubicBezTo>
                    <a:cubicBezTo>
                      <a:pt x="285" y="272"/>
                      <a:pt x="285" y="271"/>
                      <a:pt x="284" y="271"/>
                    </a:cubicBezTo>
                    <a:cubicBezTo>
                      <a:pt x="284" y="271"/>
                      <a:pt x="283" y="271"/>
                      <a:pt x="283" y="271"/>
                    </a:cubicBezTo>
                    <a:cubicBezTo>
                      <a:pt x="283" y="270"/>
                      <a:pt x="282" y="270"/>
                      <a:pt x="282" y="270"/>
                    </a:cubicBezTo>
                    <a:cubicBezTo>
                      <a:pt x="281" y="269"/>
                      <a:pt x="283" y="270"/>
                      <a:pt x="284" y="269"/>
                    </a:cubicBezTo>
                    <a:cubicBezTo>
                      <a:pt x="285" y="269"/>
                      <a:pt x="284" y="268"/>
                      <a:pt x="283" y="268"/>
                    </a:cubicBezTo>
                    <a:cubicBezTo>
                      <a:pt x="282" y="267"/>
                      <a:pt x="282" y="267"/>
                      <a:pt x="281" y="267"/>
                    </a:cubicBezTo>
                    <a:cubicBezTo>
                      <a:pt x="281" y="267"/>
                      <a:pt x="281" y="267"/>
                      <a:pt x="281" y="267"/>
                    </a:cubicBezTo>
                    <a:cubicBezTo>
                      <a:pt x="280" y="267"/>
                      <a:pt x="280" y="267"/>
                      <a:pt x="280" y="267"/>
                    </a:cubicBezTo>
                    <a:cubicBezTo>
                      <a:pt x="280" y="267"/>
                      <a:pt x="280" y="267"/>
                      <a:pt x="279" y="266"/>
                    </a:cubicBezTo>
                    <a:cubicBezTo>
                      <a:pt x="279" y="266"/>
                      <a:pt x="278" y="266"/>
                      <a:pt x="278" y="265"/>
                    </a:cubicBezTo>
                    <a:cubicBezTo>
                      <a:pt x="278" y="265"/>
                      <a:pt x="278" y="265"/>
                      <a:pt x="278" y="265"/>
                    </a:cubicBezTo>
                    <a:cubicBezTo>
                      <a:pt x="279" y="264"/>
                      <a:pt x="279" y="264"/>
                      <a:pt x="281" y="264"/>
                    </a:cubicBezTo>
                    <a:cubicBezTo>
                      <a:pt x="281" y="264"/>
                      <a:pt x="281" y="264"/>
                      <a:pt x="281" y="264"/>
                    </a:cubicBezTo>
                    <a:cubicBezTo>
                      <a:pt x="282" y="264"/>
                      <a:pt x="283" y="263"/>
                      <a:pt x="283" y="263"/>
                    </a:cubicBezTo>
                    <a:cubicBezTo>
                      <a:pt x="283" y="262"/>
                      <a:pt x="283" y="262"/>
                      <a:pt x="283" y="262"/>
                    </a:cubicBezTo>
                    <a:cubicBezTo>
                      <a:pt x="282" y="261"/>
                      <a:pt x="282" y="261"/>
                      <a:pt x="282" y="261"/>
                    </a:cubicBezTo>
                    <a:cubicBezTo>
                      <a:pt x="283" y="261"/>
                      <a:pt x="283" y="261"/>
                      <a:pt x="283" y="261"/>
                    </a:cubicBezTo>
                    <a:cubicBezTo>
                      <a:pt x="283" y="260"/>
                      <a:pt x="282" y="260"/>
                      <a:pt x="283" y="260"/>
                    </a:cubicBezTo>
                    <a:cubicBezTo>
                      <a:pt x="283" y="259"/>
                      <a:pt x="283" y="259"/>
                      <a:pt x="283" y="259"/>
                    </a:cubicBezTo>
                    <a:cubicBezTo>
                      <a:pt x="283" y="259"/>
                      <a:pt x="283" y="259"/>
                      <a:pt x="283" y="259"/>
                    </a:cubicBezTo>
                    <a:cubicBezTo>
                      <a:pt x="285" y="259"/>
                      <a:pt x="285" y="258"/>
                      <a:pt x="284" y="257"/>
                    </a:cubicBezTo>
                    <a:cubicBezTo>
                      <a:pt x="284" y="256"/>
                      <a:pt x="285" y="256"/>
                      <a:pt x="284" y="255"/>
                    </a:cubicBezTo>
                    <a:cubicBezTo>
                      <a:pt x="284" y="255"/>
                      <a:pt x="284" y="255"/>
                      <a:pt x="284" y="255"/>
                    </a:cubicBezTo>
                    <a:cubicBezTo>
                      <a:pt x="284" y="255"/>
                      <a:pt x="284" y="255"/>
                      <a:pt x="284" y="255"/>
                    </a:cubicBezTo>
                    <a:cubicBezTo>
                      <a:pt x="283" y="255"/>
                      <a:pt x="283" y="255"/>
                      <a:pt x="283" y="255"/>
                    </a:cubicBezTo>
                    <a:cubicBezTo>
                      <a:pt x="283" y="255"/>
                      <a:pt x="283" y="255"/>
                      <a:pt x="283" y="255"/>
                    </a:cubicBezTo>
                    <a:cubicBezTo>
                      <a:pt x="282" y="255"/>
                      <a:pt x="282" y="255"/>
                      <a:pt x="282" y="255"/>
                    </a:cubicBezTo>
                    <a:cubicBezTo>
                      <a:pt x="281" y="254"/>
                      <a:pt x="281" y="253"/>
                      <a:pt x="283" y="252"/>
                    </a:cubicBezTo>
                    <a:cubicBezTo>
                      <a:pt x="283" y="252"/>
                      <a:pt x="283" y="252"/>
                      <a:pt x="283" y="252"/>
                    </a:cubicBezTo>
                    <a:cubicBezTo>
                      <a:pt x="283" y="252"/>
                      <a:pt x="283" y="252"/>
                      <a:pt x="283" y="252"/>
                    </a:cubicBezTo>
                    <a:cubicBezTo>
                      <a:pt x="284" y="252"/>
                      <a:pt x="288" y="250"/>
                      <a:pt x="286" y="250"/>
                    </a:cubicBezTo>
                    <a:cubicBezTo>
                      <a:pt x="285" y="250"/>
                      <a:pt x="285" y="250"/>
                      <a:pt x="285" y="250"/>
                    </a:cubicBezTo>
                    <a:cubicBezTo>
                      <a:pt x="285" y="250"/>
                      <a:pt x="285" y="250"/>
                      <a:pt x="285" y="250"/>
                    </a:cubicBezTo>
                    <a:cubicBezTo>
                      <a:pt x="285" y="250"/>
                      <a:pt x="285" y="250"/>
                      <a:pt x="285" y="250"/>
                    </a:cubicBezTo>
                    <a:cubicBezTo>
                      <a:pt x="285" y="250"/>
                      <a:pt x="285" y="249"/>
                      <a:pt x="285" y="249"/>
                    </a:cubicBezTo>
                    <a:cubicBezTo>
                      <a:pt x="285" y="248"/>
                      <a:pt x="285" y="249"/>
                      <a:pt x="287" y="248"/>
                    </a:cubicBezTo>
                    <a:cubicBezTo>
                      <a:pt x="288" y="248"/>
                      <a:pt x="287" y="247"/>
                      <a:pt x="287" y="247"/>
                    </a:cubicBezTo>
                    <a:cubicBezTo>
                      <a:pt x="287" y="247"/>
                      <a:pt x="287" y="247"/>
                      <a:pt x="287" y="247"/>
                    </a:cubicBezTo>
                    <a:cubicBezTo>
                      <a:pt x="287" y="247"/>
                      <a:pt x="287" y="247"/>
                      <a:pt x="287" y="247"/>
                    </a:cubicBezTo>
                    <a:cubicBezTo>
                      <a:pt x="286" y="247"/>
                      <a:pt x="286" y="246"/>
                      <a:pt x="287" y="246"/>
                    </a:cubicBezTo>
                    <a:cubicBezTo>
                      <a:pt x="288" y="246"/>
                      <a:pt x="288" y="246"/>
                      <a:pt x="288" y="246"/>
                    </a:cubicBezTo>
                    <a:cubicBezTo>
                      <a:pt x="288" y="246"/>
                      <a:pt x="288" y="245"/>
                      <a:pt x="288" y="245"/>
                    </a:cubicBezTo>
                    <a:cubicBezTo>
                      <a:pt x="288" y="245"/>
                      <a:pt x="286" y="245"/>
                      <a:pt x="286" y="244"/>
                    </a:cubicBezTo>
                    <a:cubicBezTo>
                      <a:pt x="286" y="244"/>
                      <a:pt x="285" y="244"/>
                      <a:pt x="285" y="243"/>
                    </a:cubicBezTo>
                    <a:cubicBezTo>
                      <a:pt x="285" y="243"/>
                      <a:pt x="285" y="242"/>
                      <a:pt x="285" y="242"/>
                    </a:cubicBezTo>
                    <a:cubicBezTo>
                      <a:pt x="285" y="242"/>
                      <a:pt x="285" y="242"/>
                      <a:pt x="285" y="243"/>
                    </a:cubicBezTo>
                    <a:cubicBezTo>
                      <a:pt x="286" y="243"/>
                      <a:pt x="286" y="243"/>
                      <a:pt x="286" y="243"/>
                    </a:cubicBezTo>
                    <a:cubicBezTo>
                      <a:pt x="286" y="243"/>
                      <a:pt x="286" y="243"/>
                      <a:pt x="287" y="243"/>
                    </a:cubicBezTo>
                    <a:cubicBezTo>
                      <a:pt x="287" y="244"/>
                      <a:pt x="287" y="244"/>
                      <a:pt x="287" y="244"/>
                    </a:cubicBezTo>
                    <a:cubicBezTo>
                      <a:pt x="288" y="244"/>
                      <a:pt x="288" y="244"/>
                      <a:pt x="288" y="244"/>
                    </a:cubicBezTo>
                    <a:cubicBezTo>
                      <a:pt x="288" y="244"/>
                      <a:pt x="289" y="244"/>
                      <a:pt x="289" y="244"/>
                    </a:cubicBezTo>
                    <a:cubicBezTo>
                      <a:pt x="289" y="244"/>
                      <a:pt x="290" y="244"/>
                      <a:pt x="290" y="244"/>
                    </a:cubicBezTo>
                    <a:cubicBezTo>
                      <a:pt x="290" y="243"/>
                      <a:pt x="292" y="243"/>
                      <a:pt x="292" y="243"/>
                    </a:cubicBezTo>
                    <a:cubicBezTo>
                      <a:pt x="294" y="242"/>
                      <a:pt x="294" y="242"/>
                      <a:pt x="294" y="242"/>
                    </a:cubicBezTo>
                    <a:cubicBezTo>
                      <a:pt x="294" y="242"/>
                      <a:pt x="294" y="241"/>
                      <a:pt x="295" y="241"/>
                    </a:cubicBezTo>
                    <a:cubicBezTo>
                      <a:pt x="295" y="241"/>
                      <a:pt x="295" y="241"/>
                      <a:pt x="295" y="241"/>
                    </a:cubicBezTo>
                    <a:cubicBezTo>
                      <a:pt x="295" y="240"/>
                      <a:pt x="295" y="240"/>
                      <a:pt x="294" y="239"/>
                    </a:cubicBezTo>
                    <a:cubicBezTo>
                      <a:pt x="294" y="239"/>
                      <a:pt x="294" y="239"/>
                      <a:pt x="294" y="239"/>
                    </a:cubicBezTo>
                    <a:cubicBezTo>
                      <a:pt x="293" y="239"/>
                      <a:pt x="293" y="239"/>
                      <a:pt x="293" y="239"/>
                    </a:cubicBezTo>
                    <a:cubicBezTo>
                      <a:pt x="293" y="239"/>
                      <a:pt x="293" y="239"/>
                      <a:pt x="293" y="239"/>
                    </a:cubicBezTo>
                    <a:cubicBezTo>
                      <a:pt x="293" y="239"/>
                      <a:pt x="293" y="239"/>
                      <a:pt x="293" y="239"/>
                    </a:cubicBezTo>
                    <a:cubicBezTo>
                      <a:pt x="293" y="238"/>
                      <a:pt x="296" y="238"/>
                      <a:pt x="297" y="237"/>
                    </a:cubicBezTo>
                    <a:cubicBezTo>
                      <a:pt x="297" y="238"/>
                      <a:pt x="297" y="238"/>
                      <a:pt x="297" y="238"/>
                    </a:cubicBezTo>
                    <a:cubicBezTo>
                      <a:pt x="298" y="238"/>
                      <a:pt x="298" y="238"/>
                      <a:pt x="299" y="238"/>
                    </a:cubicBezTo>
                    <a:cubicBezTo>
                      <a:pt x="300" y="238"/>
                      <a:pt x="300" y="238"/>
                      <a:pt x="301" y="237"/>
                    </a:cubicBezTo>
                    <a:cubicBezTo>
                      <a:pt x="302" y="238"/>
                      <a:pt x="302" y="238"/>
                      <a:pt x="302" y="238"/>
                    </a:cubicBezTo>
                    <a:cubicBezTo>
                      <a:pt x="302" y="238"/>
                      <a:pt x="302" y="238"/>
                      <a:pt x="302" y="238"/>
                    </a:cubicBezTo>
                    <a:cubicBezTo>
                      <a:pt x="302" y="238"/>
                      <a:pt x="302" y="238"/>
                      <a:pt x="302" y="238"/>
                    </a:cubicBezTo>
                    <a:cubicBezTo>
                      <a:pt x="303" y="238"/>
                      <a:pt x="303" y="238"/>
                      <a:pt x="303" y="238"/>
                    </a:cubicBezTo>
                    <a:cubicBezTo>
                      <a:pt x="306" y="238"/>
                      <a:pt x="310" y="237"/>
                      <a:pt x="311" y="236"/>
                    </a:cubicBezTo>
                    <a:cubicBezTo>
                      <a:pt x="311" y="235"/>
                      <a:pt x="312" y="234"/>
                      <a:pt x="312" y="234"/>
                    </a:cubicBezTo>
                    <a:cubicBezTo>
                      <a:pt x="311" y="233"/>
                      <a:pt x="313" y="232"/>
                      <a:pt x="312" y="232"/>
                    </a:cubicBezTo>
                    <a:cubicBezTo>
                      <a:pt x="311" y="232"/>
                      <a:pt x="311" y="232"/>
                      <a:pt x="311" y="232"/>
                    </a:cubicBezTo>
                    <a:cubicBezTo>
                      <a:pt x="310" y="232"/>
                      <a:pt x="310" y="232"/>
                      <a:pt x="310" y="232"/>
                    </a:cubicBezTo>
                    <a:cubicBezTo>
                      <a:pt x="310" y="232"/>
                      <a:pt x="309" y="232"/>
                      <a:pt x="309" y="232"/>
                    </a:cubicBezTo>
                    <a:cubicBezTo>
                      <a:pt x="309" y="232"/>
                      <a:pt x="309" y="231"/>
                      <a:pt x="309" y="231"/>
                    </a:cubicBezTo>
                    <a:cubicBezTo>
                      <a:pt x="308" y="230"/>
                      <a:pt x="308" y="230"/>
                      <a:pt x="308" y="230"/>
                    </a:cubicBezTo>
                    <a:cubicBezTo>
                      <a:pt x="308" y="230"/>
                      <a:pt x="305" y="229"/>
                      <a:pt x="305" y="229"/>
                    </a:cubicBezTo>
                    <a:cubicBezTo>
                      <a:pt x="304" y="228"/>
                      <a:pt x="304" y="229"/>
                      <a:pt x="303" y="228"/>
                    </a:cubicBezTo>
                    <a:cubicBezTo>
                      <a:pt x="302" y="228"/>
                      <a:pt x="302" y="228"/>
                      <a:pt x="302" y="227"/>
                    </a:cubicBezTo>
                    <a:cubicBezTo>
                      <a:pt x="302" y="227"/>
                      <a:pt x="302" y="227"/>
                      <a:pt x="302" y="227"/>
                    </a:cubicBezTo>
                    <a:cubicBezTo>
                      <a:pt x="302" y="227"/>
                      <a:pt x="302" y="227"/>
                      <a:pt x="302" y="227"/>
                    </a:cubicBezTo>
                    <a:cubicBezTo>
                      <a:pt x="302" y="227"/>
                      <a:pt x="302" y="227"/>
                      <a:pt x="302" y="227"/>
                    </a:cubicBezTo>
                    <a:cubicBezTo>
                      <a:pt x="302" y="227"/>
                      <a:pt x="302" y="227"/>
                      <a:pt x="302" y="227"/>
                    </a:cubicBezTo>
                    <a:cubicBezTo>
                      <a:pt x="303" y="227"/>
                      <a:pt x="303" y="227"/>
                      <a:pt x="303" y="227"/>
                    </a:cubicBezTo>
                    <a:cubicBezTo>
                      <a:pt x="303" y="227"/>
                      <a:pt x="303" y="227"/>
                      <a:pt x="303" y="227"/>
                    </a:cubicBezTo>
                    <a:cubicBezTo>
                      <a:pt x="305" y="227"/>
                      <a:pt x="305" y="228"/>
                      <a:pt x="306" y="229"/>
                    </a:cubicBezTo>
                    <a:cubicBezTo>
                      <a:pt x="308" y="229"/>
                      <a:pt x="309" y="229"/>
                      <a:pt x="310" y="230"/>
                    </a:cubicBezTo>
                    <a:cubicBezTo>
                      <a:pt x="311" y="230"/>
                      <a:pt x="311" y="230"/>
                      <a:pt x="311" y="230"/>
                    </a:cubicBezTo>
                    <a:cubicBezTo>
                      <a:pt x="312" y="230"/>
                      <a:pt x="313" y="229"/>
                      <a:pt x="314" y="229"/>
                    </a:cubicBezTo>
                    <a:cubicBezTo>
                      <a:pt x="314" y="229"/>
                      <a:pt x="314" y="229"/>
                      <a:pt x="314" y="229"/>
                    </a:cubicBezTo>
                    <a:cubicBezTo>
                      <a:pt x="314" y="229"/>
                      <a:pt x="315" y="229"/>
                      <a:pt x="316" y="229"/>
                    </a:cubicBezTo>
                    <a:cubicBezTo>
                      <a:pt x="316" y="229"/>
                      <a:pt x="317" y="229"/>
                      <a:pt x="318" y="229"/>
                    </a:cubicBezTo>
                    <a:cubicBezTo>
                      <a:pt x="318" y="229"/>
                      <a:pt x="318" y="229"/>
                      <a:pt x="318" y="229"/>
                    </a:cubicBezTo>
                    <a:cubicBezTo>
                      <a:pt x="319" y="229"/>
                      <a:pt x="322" y="228"/>
                      <a:pt x="323" y="228"/>
                    </a:cubicBezTo>
                    <a:cubicBezTo>
                      <a:pt x="323" y="227"/>
                      <a:pt x="324" y="227"/>
                      <a:pt x="324" y="226"/>
                    </a:cubicBezTo>
                    <a:cubicBezTo>
                      <a:pt x="325" y="226"/>
                      <a:pt x="326" y="226"/>
                      <a:pt x="327" y="225"/>
                    </a:cubicBezTo>
                    <a:cubicBezTo>
                      <a:pt x="328" y="225"/>
                      <a:pt x="328" y="224"/>
                      <a:pt x="328" y="224"/>
                    </a:cubicBezTo>
                    <a:cubicBezTo>
                      <a:pt x="328" y="223"/>
                      <a:pt x="330" y="222"/>
                      <a:pt x="330" y="222"/>
                    </a:cubicBezTo>
                    <a:cubicBezTo>
                      <a:pt x="331" y="221"/>
                      <a:pt x="331" y="221"/>
                      <a:pt x="331" y="220"/>
                    </a:cubicBezTo>
                    <a:cubicBezTo>
                      <a:pt x="332" y="220"/>
                      <a:pt x="332" y="219"/>
                      <a:pt x="332" y="219"/>
                    </a:cubicBezTo>
                    <a:cubicBezTo>
                      <a:pt x="332" y="219"/>
                      <a:pt x="335" y="218"/>
                      <a:pt x="336" y="218"/>
                    </a:cubicBezTo>
                    <a:cubicBezTo>
                      <a:pt x="337" y="217"/>
                      <a:pt x="338" y="216"/>
                      <a:pt x="338" y="216"/>
                    </a:cubicBezTo>
                    <a:cubicBezTo>
                      <a:pt x="338" y="215"/>
                      <a:pt x="338" y="215"/>
                      <a:pt x="338" y="214"/>
                    </a:cubicBezTo>
                    <a:cubicBezTo>
                      <a:pt x="338" y="214"/>
                      <a:pt x="338" y="214"/>
                      <a:pt x="338" y="214"/>
                    </a:cubicBezTo>
                    <a:cubicBezTo>
                      <a:pt x="338" y="213"/>
                      <a:pt x="337" y="212"/>
                      <a:pt x="337" y="211"/>
                    </a:cubicBezTo>
                    <a:cubicBezTo>
                      <a:pt x="337" y="210"/>
                      <a:pt x="340" y="210"/>
                      <a:pt x="340" y="209"/>
                    </a:cubicBezTo>
                    <a:cubicBezTo>
                      <a:pt x="339" y="209"/>
                      <a:pt x="339" y="209"/>
                      <a:pt x="339" y="209"/>
                    </a:cubicBezTo>
                    <a:cubicBezTo>
                      <a:pt x="338" y="208"/>
                      <a:pt x="340" y="208"/>
                      <a:pt x="341" y="208"/>
                    </a:cubicBezTo>
                    <a:cubicBezTo>
                      <a:pt x="342" y="207"/>
                      <a:pt x="341" y="206"/>
                      <a:pt x="343" y="206"/>
                    </a:cubicBezTo>
                    <a:cubicBezTo>
                      <a:pt x="343" y="206"/>
                      <a:pt x="343" y="206"/>
                      <a:pt x="344" y="206"/>
                    </a:cubicBezTo>
                    <a:cubicBezTo>
                      <a:pt x="344" y="206"/>
                      <a:pt x="344" y="206"/>
                      <a:pt x="344" y="206"/>
                    </a:cubicBezTo>
                    <a:cubicBezTo>
                      <a:pt x="345" y="206"/>
                      <a:pt x="346" y="206"/>
                      <a:pt x="346" y="206"/>
                    </a:cubicBezTo>
                    <a:cubicBezTo>
                      <a:pt x="347" y="205"/>
                      <a:pt x="348" y="205"/>
                      <a:pt x="349" y="205"/>
                    </a:cubicBezTo>
                    <a:cubicBezTo>
                      <a:pt x="349" y="205"/>
                      <a:pt x="349" y="205"/>
                      <a:pt x="350" y="205"/>
                    </a:cubicBezTo>
                    <a:cubicBezTo>
                      <a:pt x="350" y="205"/>
                      <a:pt x="350" y="205"/>
                      <a:pt x="351" y="205"/>
                    </a:cubicBezTo>
                    <a:cubicBezTo>
                      <a:pt x="351" y="205"/>
                      <a:pt x="352" y="205"/>
                      <a:pt x="352" y="205"/>
                    </a:cubicBezTo>
                    <a:cubicBezTo>
                      <a:pt x="355" y="205"/>
                      <a:pt x="357" y="204"/>
                      <a:pt x="360" y="204"/>
                    </a:cubicBezTo>
                    <a:cubicBezTo>
                      <a:pt x="361" y="204"/>
                      <a:pt x="363" y="203"/>
                      <a:pt x="365" y="203"/>
                    </a:cubicBezTo>
                    <a:cubicBezTo>
                      <a:pt x="365" y="202"/>
                      <a:pt x="365" y="202"/>
                      <a:pt x="365" y="202"/>
                    </a:cubicBezTo>
                    <a:cubicBezTo>
                      <a:pt x="366" y="202"/>
                      <a:pt x="366" y="202"/>
                      <a:pt x="366" y="201"/>
                    </a:cubicBezTo>
                    <a:cubicBezTo>
                      <a:pt x="366" y="201"/>
                      <a:pt x="367" y="200"/>
                      <a:pt x="368" y="199"/>
                    </a:cubicBezTo>
                    <a:cubicBezTo>
                      <a:pt x="368" y="199"/>
                      <a:pt x="369" y="198"/>
                      <a:pt x="369" y="198"/>
                    </a:cubicBezTo>
                    <a:cubicBezTo>
                      <a:pt x="369" y="197"/>
                      <a:pt x="370" y="196"/>
                      <a:pt x="371" y="196"/>
                    </a:cubicBezTo>
                    <a:cubicBezTo>
                      <a:pt x="371" y="195"/>
                      <a:pt x="372" y="195"/>
                      <a:pt x="373" y="195"/>
                    </a:cubicBezTo>
                    <a:cubicBezTo>
                      <a:pt x="373" y="195"/>
                      <a:pt x="373" y="195"/>
                      <a:pt x="373" y="195"/>
                    </a:cubicBezTo>
                    <a:cubicBezTo>
                      <a:pt x="373" y="194"/>
                      <a:pt x="374" y="194"/>
                      <a:pt x="374" y="194"/>
                    </a:cubicBezTo>
                    <a:cubicBezTo>
                      <a:pt x="374" y="193"/>
                      <a:pt x="373" y="191"/>
                      <a:pt x="375" y="190"/>
                    </a:cubicBezTo>
                    <a:cubicBezTo>
                      <a:pt x="376" y="190"/>
                      <a:pt x="376" y="190"/>
                      <a:pt x="376" y="189"/>
                    </a:cubicBezTo>
                    <a:cubicBezTo>
                      <a:pt x="375" y="189"/>
                      <a:pt x="376" y="188"/>
                      <a:pt x="376" y="187"/>
                    </a:cubicBezTo>
                    <a:cubicBezTo>
                      <a:pt x="375" y="187"/>
                      <a:pt x="375" y="187"/>
                      <a:pt x="375" y="187"/>
                    </a:cubicBezTo>
                    <a:cubicBezTo>
                      <a:pt x="375" y="187"/>
                      <a:pt x="373" y="186"/>
                      <a:pt x="373" y="186"/>
                    </a:cubicBezTo>
                    <a:cubicBezTo>
                      <a:pt x="372" y="185"/>
                      <a:pt x="376" y="185"/>
                      <a:pt x="376" y="184"/>
                    </a:cubicBezTo>
                    <a:cubicBezTo>
                      <a:pt x="376" y="183"/>
                      <a:pt x="377" y="183"/>
                      <a:pt x="376" y="182"/>
                    </a:cubicBezTo>
                    <a:cubicBezTo>
                      <a:pt x="374" y="181"/>
                      <a:pt x="377" y="180"/>
                      <a:pt x="378" y="179"/>
                    </a:cubicBezTo>
                    <a:cubicBezTo>
                      <a:pt x="382" y="179"/>
                      <a:pt x="381" y="177"/>
                      <a:pt x="383" y="176"/>
                    </a:cubicBezTo>
                    <a:cubicBezTo>
                      <a:pt x="383" y="175"/>
                      <a:pt x="384" y="175"/>
                      <a:pt x="385" y="175"/>
                    </a:cubicBezTo>
                    <a:cubicBezTo>
                      <a:pt x="386" y="174"/>
                      <a:pt x="387" y="174"/>
                      <a:pt x="388" y="174"/>
                    </a:cubicBezTo>
                    <a:cubicBezTo>
                      <a:pt x="389" y="174"/>
                      <a:pt x="390" y="173"/>
                      <a:pt x="390" y="172"/>
                    </a:cubicBezTo>
                    <a:cubicBezTo>
                      <a:pt x="390" y="172"/>
                      <a:pt x="389" y="171"/>
                      <a:pt x="390" y="171"/>
                    </a:cubicBezTo>
                    <a:cubicBezTo>
                      <a:pt x="390" y="171"/>
                      <a:pt x="390" y="170"/>
                      <a:pt x="390" y="170"/>
                    </a:cubicBezTo>
                    <a:cubicBezTo>
                      <a:pt x="391" y="169"/>
                      <a:pt x="390" y="169"/>
                      <a:pt x="390" y="168"/>
                    </a:cubicBezTo>
                    <a:cubicBezTo>
                      <a:pt x="390" y="167"/>
                      <a:pt x="390" y="167"/>
                      <a:pt x="390" y="167"/>
                    </a:cubicBezTo>
                    <a:cubicBezTo>
                      <a:pt x="390" y="167"/>
                      <a:pt x="390" y="166"/>
                      <a:pt x="388" y="166"/>
                    </a:cubicBezTo>
                    <a:cubicBezTo>
                      <a:pt x="388" y="166"/>
                      <a:pt x="387" y="166"/>
                      <a:pt x="387" y="166"/>
                    </a:cubicBezTo>
                    <a:cubicBezTo>
                      <a:pt x="386" y="166"/>
                      <a:pt x="385" y="166"/>
                      <a:pt x="384" y="166"/>
                    </a:cubicBezTo>
                    <a:cubicBezTo>
                      <a:pt x="384" y="166"/>
                      <a:pt x="384" y="166"/>
                      <a:pt x="384" y="166"/>
                    </a:cubicBezTo>
                    <a:cubicBezTo>
                      <a:pt x="384" y="165"/>
                      <a:pt x="384" y="165"/>
                      <a:pt x="382" y="165"/>
                    </a:cubicBezTo>
                    <a:cubicBezTo>
                      <a:pt x="382" y="165"/>
                      <a:pt x="381" y="165"/>
                      <a:pt x="381" y="165"/>
                    </a:cubicBezTo>
                    <a:cubicBezTo>
                      <a:pt x="380" y="165"/>
                      <a:pt x="380" y="165"/>
                      <a:pt x="379" y="165"/>
                    </a:cubicBezTo>
                    <a:cubicBezTo>
                      <a:pt x="379" y="165"/>
                      <a:pt x="379" y="165"/>
                      <a:pt x="379" y="165"/>
                    </a:cubicBezTo>
                    <a:cubicBezTo>
                      <a:pt x="378" y="165"/>
                      <a:pt x="376" y="164"/>
                      <a:pt x="375" y="164"/>
                    </a:cubicBezTo>
                    <a:cubicBezTo>
                      <a:pt x="374" y="164"/>
                      <a:pt x="374" y="164"/>
                      <a:pt x="374" y="164"/>
                    </a:cubicBezTo>
                    <a:cubicBezTo>
                      <a:pt x="373" y="163"/>
                      <a:pt x="373" y="163"/>
                      <a:pt x="372" y="163"/>
                    </a:cubicBezTo>
                    <a:cubicBezTo>
                      <a:pt x="371" y="163"/>
                      <a:pt x="370" y="163"/>
                      <a:pt x="369" y="163"/>
                    </a:cubicBezTo>
                    <a:cubicBezTo>
                      <a:pt x="369" y="163"/>
                      <a:pt x="369" y="163"/>
                      <a:pt x="369" y="163"/>
                    </a:cubicBezTo>
                    <a:cubicBezTo>
                      <a:pt x="369" y="163"/>
                      <a:pt x="369" y="163"/>
                      <a:pt x="369" y="163"/>
                    </a:cubicBezTo>
                    <a:cubicBezTo>
                      <a:pt x="368" y="163"/>
                      <a:pt x="367" y="162"/>
                      <a:pt x="367" y="162"/>
                    </a:cubicBezTo>
                    <a:cubicBezTo>
                      <a:pt x="366" y="161"/>
                      <a:pt x="365" y="161"/>
                      <a:pt x="364" y="161"/>
                    </a:cubicBezTo>
                    <a:cubicBezTo>
                      <a:pt x="364" y="161"/>
                      <a:pt x="363" y="161"/>
                      <a:pt x="363" y="161"/>
                    </a:cubicBezTo>
                    <a:cubicBezTo>
                      <a:pt x="362" y="161"/>
                      <a:pt x="362" y="162"/>
                      <a:pt x="361" y="162"/>
                    </a:cubicBezTo>
                    <a:cubicBezTo>
                      <a:pt x="361" y="162"/>
                      <a:pt x="360" y="161"/>
                      <a:pt x="360" y="161"/>
                    </a:cubicBezTo>
                    <a:cubicBezTo>
                      <a:pt x="359" y="161"/>
                      <a:pt x="358" y="161"/>
                      <a:pt x="356" y="161"/>
                    </a:cubicBezTo>
                    <a:cubicBezTo>
                      <a:pt x="356" y="161"/>
                      <a:pt x="356" y="161"/>
                      <a:pt x="355" y="161"/>
                    </a:cubicBezTo>
                    <a:cubicBezTo>
                      <a:pt x="355" y="161"/>
                      <a:pt x="355" y="161"/>
                      <a:pt x="354" y="161"/>
                    </a:cubicBezTo>
                    <a:cubicBezTo>
                      <a:pt x="354" y="161"/>
                      <a:pt x="354" y="161"/>
                      <a:pt x="353" y="161"/>
                    </a:cubicBezTo>
                    <a:cubicBezTo>
                      <a:pt x="352" y="161"/>
                      <a:pt x="351" y="160"/>
                      <a:pt x="350" y="160"/>
                    </a:cubicBezTo>
                    <a:cubicBezTo>
                      <a:pt x="349" y="160"/>
                      <a:pt x="348" y="159"/>
                      <a:pt x="347" y="159"/>
                    </a:cubicBezTo>
                    <a:cubicBezTo>
                      <a:pt x="346" y="159"/>
                      <a:pt x="346" y="159"/>
                      <a:pt x="345" y="159"/>
                    </a:cubicBezTo>
                    <a:cubicBezTo>
                      <a:pt x="345" y="159"/>
                      <a:pt x="345" y="159"/>
                      <a:pt x="345" y="159"/>
                    </a:cubicBezTo>
                    <a:cubicBezTo>
                      <a:pt x="345" y="159"/>
                      <a:pt x="345" y="159"/>
                      <a:pt x="345" y="159"/>
                    </a:cubicBezTo>
                    <a:cubicBezTo>
                      <a:pt x="344" y="159"/>
                      <a:pt x="344" y="159"/>
                      <a:pt x="343" y="158"/>
                    </a:cubicBezTo>
                    <a:cubicBezTo>
                      <a:pt x="343" y="158"/>
                      <a:pt x="342" y="158"/>
                      <a:pt x="341" y="158"/>
                    </a:cubicBezTo>
                    <a:cubicBezTo>
                      <a:pt x="341" y="158"/>
                      <a:pt x="341" y="158"/>
                      <a:pt x="341" y="158"/>
                    </a:cubicBezTo>
                    <a:cubicBezTo>
                      <a:pt x="341" y="158"/>
                      <a:pt x="340" y="159"/>
                      <a:pt x="339" y="159"/>
                    </a:cubicBezTo>
                    <a:cubicBezTo>
                      <a:pt x="338" y="159"/>
                      <a:pt x="334" y="160"/>
                      <a:pt x="333" y="160"/>
                    </a:cubicBezTo>
                    <a:cubicBezTo>
                      <a:pt x="333" y="160"/>
                      <a:pt x="332" y="160"/>
                      <a:pt x="332" y="160"/>
                    </a:cubicBezTo>
                    <a:cubicBezTo>
                      <a:pt x="331" y="160"/>
                      <a:pt x="329" y="159"/>
                      <a:pt x="328" y="159"/>
                    </a:cubicBezTo>
                    <a:cubicBezTo>
                      <a:pt x="328" y="159"/>
                      <a:pt x="328" y="159"/>
                      <a:pt x="328" y="159"/>
                    </a:cubicBezTo>
                    <a:cubicBezTo>
                      <a:pt x="328" y="159"/>
                      <a:pt x="324" y="158"/>
                      <a:pt x="325" y="157"/>
                    </a:cubicBezTo>
                    <a:cubicBezTo>
                      <a:pt x="327" y="157"/>
                      <a:pt x="329" y="157"/>
                      <a:pt x="330" y="156"/>
                    </a:cubicBezTo>
                    <a:cubicBezTo>
                      <a:pt x="330" y="156"/>
                      <a:pt x="330" y="155"/>
                      <a:pt x="331" y="155"/>
                    </a:cubicBezTo>
                    <a:cubicBezTo>
                      <a:pt x="332" y="155"/>
                      <a:pt x="332" y="154"/>
                      <a:pt x="333" y="154"/>
                    </a:cubicBezTo>
                    <a:cubicBezTo>
                      <a:pt x="333" y="154"/>
                      <a:pt x="333" y="152"/>
                      <a:pt x="332" y="152"/>
                    </a:cubicBezTo>
                    <a:cubicBezTo>
                      <a:pt x="330" y="152"/>
                      <a:pt x="331" y="150"/>
                      <a:pt x="330" y="150"/>
                    </a:cubicBezTo>
                    <a:cubicBezTo>
                      <a:pt x="329" y="148"/>
                      <a:pt x="327" y="149"/>
                      <a:pt x="324" y="148"/>
                    </a:cubicBezTo>
                    <a:cubicBezTo>
                      <a:pt x="324" y="148"/>
                      <a:pt x="324" y="148"/>
                      <a:pt x="324" y="148"/>
                    </a:cubicBezTo>
                    <a:cubicBezTo>
                      <a:pt x="322" y="148"/>
                      <a:pt x="321" y="147"/>
                      <a:pt x="320" y="147"/>
                    </a:cubicBezTo>
                    <a:cubicBezTo>
                      <a:pt x="319" y="147"/>
                      <a:pt x="317" y="147"/>
                      <a:pt x="316" y="147"/>
                    </a:cubicBezTo>
                    <a:cubicBezTo>
                      <a:pt x="315" y="146"/>
                      <a:pt x="315" y="146"/>
                      <a:pt x="314" y="146"/>
                    </a:cubicBezTo>
                    <a:cubicBezTo>
                      <a:pt x="312" y="145"/>
                      <a:pt x="312" y="145"/>
                      <a:pt x="311" y="145"/>
                    </a:cubicBezTo>
                    <a:cubicBezTo>
                      <a:pt x="310" y="144"/>
                      <a:pt x="308" y="144"/>
                      <a:pt x="306" y="144"/>
                    </a:cubicBezTo>
                    <a:cubicBezTo>
                      <a:pt x="305" y="144"/>
                      <a:pt x="305" y="144"/>
                      <a:pt x="305" y="145"/>
                    </a:cubicBezTo>
                    <a:cubicBezTo>
                      <a:pt x="305" y="145"/>
                      <a:pt x="305" y="145"/>
                      <a:pt x="306" y="145"/>
                    </a:cubicBezTo>
                    <a:cubicBezTo>
                      <a:pt x="307" y="145"/>
                      <a:pt x="305" y="146"/>
                      <a:pt x="304" y="146"/>
                    </a:cubicBezTo>
                    <a:cubicBezTo>
                      <a:pt x="304" y="146"/>
                      <a:pt x="303" y="146"/>
                      <a:pt x="304" y="145"/>
                    </a:cubicBezTo>
                    <a:cubicBezTo>
                      <a:pt x="304" y="145"/>
                      <a:pt x="304" y="144"/>
                      <a:pt x="303" y="144"/>
                    </a:cubicBezTo>
                    <a:cubicBezTo>
                      <a:pt x="302" y="144"/>
                      <a:pt x="301" y="144"/>
                      <a:pt x="301" y="143"/>
                    </a:cubicBezTo>
                    <a:cubicBezTo>
                      <a:pt x="301" y="143"/>
                      <a:pt x="300" y="143"/>
                      <a:pt x="299" y="142"/>
                    </a:cubicBezTo>
                    <a:cubicBezTo>
                      <a:pt x="299" y="142"/>
                      <a:pt x="298" y="142"/>
                      <a:pt x="297" y="142"/>
                    </a:cubicBezTo>
                    <a:cubicBezTo>
                      <a:pt x="296" y="142"/>
                      <a:pt x="296" y="142"/>
                      <a:pt x="295" y="141"/>
                    </a:cubicBezTo>
                    <a:cubicBezTo>
                      <a:pt x="295" y="141"/>
                      <a:pt x="295" y="141"/>
                      <a:pt x="295" y="141"/>
                    </a:cubicBezTo>
                    <a:cubicBezTo>
                      <a:pt x="294" y="141"/>
                      <a:pt x="294" y="141"/>
                      <a:pt x="293" y="141"/>
                    </a:cubicBezTo>
                    <a:cubicBezTo>
                      <a:pt x="292" y="141"/>
                      <a:pt x="292" y="140"/>
                      <a:pt x="291" y="140"/>
                    </a:cubicBezTo>
                    <a:cubicBezTo>
                      <a:pt x="290" y="140"/>
                      <a:pt x="289" y="140"/>
                      <a:pt x="289" y="140"/>
                    </a:cubicBezTo>
                    <a:cubicBezTo>
                      <a:pt x="287" y="139"/>
                      <a:pt x="288" y="139"/>
                      <a:pt x="288" y="139"/>
                    </a:cubicBezTo>
                    <a:cubicBezTo>
                      <a:pt x="288" y="138"/>
                      <a:pt x="285" y="136"/>
                      <a:pt x="283" y="136"/>
                    </a:cubicBezTo>
                    <a:cubicBezTo>
                      <a:pt x="282" y="136"/>
                      <a:pt x="281" y="136"/>
                      <a:pt x="280" y="136"/>
                    </a:cubicBezTo>
                    <a:cubicBezTo>
                      <a:pt x="280" y="136"/>
                      <a:pt x="280" y="136"/>
                      <a:pt x="279" y="136"/>
                    </a:cubicBezTo>
                    <a:cubicBezTo>
                      <a:pt x="279" y="136"/>
                      <a:pt x="279" y="136"/>
                      <a:pt x="278" y="136"/>
                    </a:cubicBezTo>
                    <a:cubicBezTo>
                      <a:pt x="277" y="136"/>
                      <a:pt x="275" y="136"/>
                      <a:pt x="274" y="136"/>
                    </a:cubicBezTo>
                    <a:cubicBezTo>
                      <a:pt x="274" y="136"/>
                      <a:pt x="274" y="136"/>
                      <a:pt x="273" y="136"/>
                    </a:cubicBezTo>
                    <a:cubicBezTo>
                      <a:pt x="273" y="136"/>
                      <a:pt x="272" y="136"/>
                      <a:pt x="272" y="136"/>
                    </a:cubicBezTo>
                    <a:cubicBezTo>
                      <a:pt x="271" y="136"/>
                      <a:pt x="271" y="136"/>
                      <a:pt x="270" y="136"/>
                    </a:cubicBezTo>
                    <a:cubicBezTo>
                      <a:pt x="270" y="136"/>
                      <a:pt x="269" y="136"/>
                      <a:pt x="268" y="136"/>
                    </a:cubicBezTo>
                    <a:cubicBezTo>
                      <a:pt x="268" y="135"/>
                      <a:pt x="267" y="135"/>
                      <a:pt x="266" y="135"/>
                    </a:cubicBezTo>
                    <a:cubicBezTo>
                      <a:pt x="264" y="135"/>
                      <a:pt x="263" y="135"/>
                      <a:pt x="261" y="134"/>
                    </a:cubicBezTo>
                    <a:cubicBezTo>
                      <a:pt x="261" y="134"/>
                      <a:pt x="261" y="134"/>
                      <a:pt x="261" y="134"/>
                    </a:cubicBezTo>
                    <a:cubicBezTo>
                      <a:pt x="261" y="134"/>
                      <a:pt x="260" y="134"/>
                      <a:pt x="260" y="135"/>
                    </a:cubicBezTo>
                    <a:cubicBezTo>
                      <a:pt x="260" y="135"/>
                      <a:pt x="260" y="135"/>
                      <a:pt x="259" y="135"/>
                    </a:cubicBezTo>
                    <a:cubicBezTo>
                      <a:pt x="259" y="135"/>
                      <a:pt x="259" y="135"/>
                      <a:pt x="259" y="135"/>
                    </a:cubicBezTo>
                    <a:cubicBezTo>
                      <a:pt x="259" y="135"/>
                      <a:pt x="258" y="135"/>
                      <a:pt x="258" y="135"/>
                    </a:cubicBezTo>
                    <a:cubicBezTo>
                      <a:pt x="258" y="135"/>
                      <a:pt x="258" y="135"/>
                      <a:pt x="258" y="135"/>
                    </a:cubicBezTo>
                    <a:cubicBezTo>
                      <a:pt x="257" y="135"/>
                      <a:pt x="257" y="135"/>
                      <a:pt x="257" y="135"/>
                    </a:cubicBezTo>
                    <a:cubicBezTo>
                      <a:pt x="257" y="135"/>
                      <a:pt x="257" y="135"/>
                      <a:pt x="257" y="135"/>
                    </a:cubicBezTo>
                    <a:cubicBezTo>
                      <a:pt x="256" y="136"/>
                      <a:pt x="257" y="136"/>
                      <a:pt x="256" y="136"/>
                    </a:cubicBezTo>
                    <a:cubicBezTo>
                      <a:pt x="256" y="137"/>
                      <a:pt x="256" y="137"/>
                      <a:pt x="256" y="137"/>
                    </a:cubicBezTo>
                    <a:cubicBezTo>
                      <a:pt x="256" y="137"/>
                      <a:pt x="256" y="138"/>
                      <a:pt x="255" y="138"/>
                    </a:cubicBezTo>
                    <a:cubicBezTo>
                      <a:pt x="255" y="138"/>
                      <a:pt x="254" y="138"/>
                      <a:pt x="254" y="138"/>
                    </a:cubicBezTo>
                    <a:cubicBezTo>
                      <a:pt x="253" y="137"/>
                      <a:pt x="252" y="137"/>
                      <a:pt x="251" y="136"/>
                    </a:cubicBezTo>
                    <a:cubicBezTo>
                      <a:pt x="251" y="136"/>
                      <a:pt x="251" y="136"/>
                      <a:pt x="251" y="136"/>
                    </a:cubicBezTo>
                    <a:cubicBezTo>
                      <a:pt x="251" y="136"/>
                      <a:pt x="255" y="135"/>
                      <a:pt x="254" y="134"/>
                    </a:cubicBezTo>
                    <a:cubicBezTo>
                      <a:pt x="254" y="134"/>
                      <a:pt x="253" y="134"/>
                      <a:pt x="252" y="133"/>
                    </a:cubicBezTo>
                    <a:cubicBezTo>
                      <a:pt x="251" y="133"/>
                      <a:pt x="251" y="133"/>
                      <a:pt x="251" y="133"/>
                    </a:cubicBezTo>
                    <a:cubicBezTo>
                      <a:pt x="250" y="133"/>
                      <a:pt x="248" y="134"/>
                      <a:pt x="248" y="134"/>
                    </a:cubicBezTo>
                    <a:cubicBezTo>
                      <a:pt x="246" y="134"/>
                      <a:pt x="244" y="134"/>
                      <a:pt x="242" y="134"/>
                    </a:cubicBezTo>
                    <a:cubicBezTo>
                      <a:pt x="241" y="135"/>
                      <a:pt x="242" y="135"/>
                      <a:pt x="240" y="135"/>
                    </a:cubicBezTo>
                    <a:cubicBezTo>
                      <a:pt x="239" y="135"/>
                      <a:pt x="238" y="136"/>
                      <a:pt x="237" y="136"/>
                    </a:cubicBezTo>
                    <a:cubicBezTo>
                      <a:pt x="236" y="136"/>
                      <a:pt x="236" y="136"/>
                      <a:pt x="236" y="136"/>
                    </a:cubicBezTo>
                    <a:cubicBezTo>
                      <a:pt x="236" y="136"/>
                      <a:pt x="236" y="136"/>
                      <a:pt x="236" y="136"/>
                    </a:cubicBezTo>
                    <a:cubicBezTo>
                      <a:pt x="234" y="137"/>
                      <a:pt x="232" y="138"/>
                      <a:pt x="230" y="138"/>
                    </a:cubicBezTo>
                    <a:cubicBezTo>
                      <a:pt x="229" y="138"/>
                      <a:pt x="228" y="139"/>
                      <a:pt x="228" y="139"/>
                    </a:cubicBezTo>
                    <a:cubicBezTo>
                      <a:pt x="227" y="139"/>
                      <a:pt x="227" y="139"/>
                      <a:pt x="227" y="139"/>
                    </a:cubicBezTo>
                    <a:cubicBezTo>
                      <a:pt x="227" y="139"/>
                      <a:pt x="227" y="139"/>
                      <a:pt x="226" y="139"/>
                    </a:cubicBezTo>
                    <a:cubicBezTo>
                      <a:pt x="225" y="139"/>
                      <a:pt x="225" y="139"/>
                      <a:pt x="225" y="139"/>
                    </a:cubicBezTo>
                    <a:cubicBezTo>
                      <a:pt x="224" y="140"/>
                      <a:pt x="225" y="140"/>
                      <a:pt x="226" y="140"/>
                    </a:cubicBezTo>
                    <a:cubicBezTo>
                      <a:pt x="227" y="141"/>
                      <a:pt x="227" y="141"/>
                      <a:pt x="227" y="141"/>
                    </a:cubicBezTo>
                    <a:cubicBezTo>
                      <a:pt x="226" y="141"/>
                      <a:pt x="225" y="141"/>
                      <a:pt x="225" y="141"/>
                    </a:cubicBezTo>
                    <a:cubicBezTo>
                      <a:pt x="225" y="141"/>
                      <a:pt x="224" y="141"/>
                      <a:pt x="224" y="141"/>
                    </a:cubicBezTo>
                    <a:cubicBezTo>
                      <a:pt x="224" y="141"/>
                      <a:pt x="224" y="141"/>
                      <a:pt x="224" y="141"/>
                    </a:cubicBezTo>
                    <a:cubicBezTo>
                      <a:pt x="224" y="141"/>
                      <a:pt x="225" y="140"/>
                      <a:pt x="225" y="140"/>
                    </a:cubicBezTo>
                    <a:cubicBezTo>
                      <a:pt x="225" y="140"/>
                      <a:pt x="224" y="139"/>
                      <a:pt x="223" y="139"/>
                    </a:cubicBezTo>
                    <a:cubicBezTo>
                      <a:pt x="223" y="139"/>
                      <a:pt x="223" y="139"/>
                      <a:pt x="223" y="139"/>
                    </a:cubicBezTo>
                    <a:cubicBezTo>
                      <a:pt x="221" y="139"/>
                      <a:pt x="221" y="138"/>
                      <a:pt x="219" y="138"/>
                    </a:cubicBezTo>
                    <a:cubicBezTo>
                      <a:pt x="219" y="138"/>
                      <a:pt x="219" y="138"/>
                      <a:pt x="218" y="138"/>
                    </a:cubicBezTo>
                    <a:cubicBezTo>
                      <a:pt x="217" y="138"/>
                      <a:pt x="217" y="138"/>
                      <a:pt x="217" y="138"/>
                    </a:cubicBezTo>
                    <a:cubicBezTo>
                      <a:pt x="216" y="139"/>
                      <a:pt x="215" y="139"/>
                      <a:pt x="214" y="139"/>
                    </a:cubicBezTo>
                    <a:cubicBezTo>
                      <a:pt x="213" y="139"/>
                      <a:pt x="212" y="139"/>
                      <a:pt x="211" y="139"/>
                    </a:cubicBezTo>
                    <a:cubicBezTo>
                      <a:pt x="210" y="139"/>
                      <a:pt x="209" y="139"/>
                      <a:pt x="209" y="138"/>
                    </a:cubicBezTo>
                    <a:cubicBezTo>
                      <a:pt x="209" y="137"/>
                      <a:pt x="210" y="137"/>
                      <a:pt x="210" y="136"/>
                    </a:cubicBezTo>
                    <a:cubicBezTo>
                      <a:pt x="209" y="136"/>
                      <a:pt x="209" y="136"/>
                      <a:pt x="210" y="136"/>
                    </a:cubicBezTo>
                    <a:cubicBezTo>
                      <a:pt x="211" y="135"/>
                      <a:pt x="211" y="135"/>
                      <a:pt x="212" y="134"/>
                    </a:cubicBezTo>
                    <a:cubicBezTo>
                      <a:pt x="212" y="134"/>
                      <a:pt x="213" y="134"/>
                      <a:pt x="213" y="134"/>
                    </a:cubicBezTo>
                    <a:cubicBezTo>
                      <a:pt x="213" y="133"/>
                      <a:pt x="217" y="132"/>
                      <a:pt x="217" y="132"/>
                    </a:cubicBezTo>
                    <a:cubicBezTo>
                      <a:pt x="218" y="131"/>
                      <a:pt x="217" y="131"/>
                      <a:pt x="219" y="131"/>
                    </a:cubicBezTo>
                    <a:cubicBezTo>
                      <a:pt x="219" y="131"/>
                      <a:pt x="219" y="130"/>
                      <a:pt x="219" y="130"/>
                    </a:cubicBezTo>
                    <a:cubicBezTo>
                      <a:pt x="219" y="129"/>
                      <a:pt x="219" y="129"/>
                      <a:pt x="217" y="128"/>
                    </a:cubicBezTo>
                    <a:cubicBezTo>
                      <a:pt x="215" y="127"/>
                      <a:pt x="212" y="128"/>
                      <a:pt x="210" y="127"/>
                    </a:cubicBezTo>
                    <a:cubicBezTo>
                      <a:pt x="209" y="126"/>
                      <a:pt x="213" y="126"/>
                      <a:pt x="213" y="125"/>
                    </a:cubicBezTo>
                    <a:cubicBezTo>
                      <a:pt x="214" y="125"/>
                      <a:pt x="214" y="125"/>
                      <a:pt x="214" y="125"/>
                    </a:cubicBezTo>
                    <a:cubicBezTo>
                      <a:pt x="214" y="124"/>
                      <a:pt x="215" y="124"/>
                      <a:pt x="215" y="124"/>
                    </a:cubicBezTo>
                    <a:cubicBezTo>
                      <a:pt x="216" y="124"/>
                      <a:pt x="216" y="123"/>
                      <a:pt x="217" y="123"/>
                    </a:cubicBezTo>
                    <a:cubicBezTo>
                      <a:pt x="218" y="122"/>
                      <a:pt x="219" y="122"/>
                      <a:pt x="220" y="122"/>
                    </a:cubicBezTo>
                    <a:cubicBezTo>
                      <a:pt x="220" y="121"/>
                      <a:pt x="220" y="121"/>
                      <a:pt x="221" y="120"/>
                    </a:cubicBezTo>
                    <a:cubicBezTo>
                      <a:pt x="222" y="120"/>
                      <a:pt x="222" y="120"/>
                      <a:pt x="223" y="119"/>
                    </a:cubicBezTo>
                    <a:cubicBezTo>
                      <a:pt x="223" y="119"/>
                      <a:pt x="223" y="119"/>
                      <a:pt x="222" y="118"/>
                    </a:cubicBezTo>
                    <a:cubicBezTo>
                      <a:pt x="222" y="118"/>
                      <a:pt x="222" y="118"/>
                      <a:pt x="222" y="118"/>
                    </a:cubicBezTo>
                    <a:cubicBezTo>
                      <a:pt x="222" y="118"/>
                      <a:pt x="222" y="118"/>
                      <a:pt x="222" y="118"/>
                    </a:cubicBezTo>
                    <a:cubicBezTo>
                      <a:pt x="222" y="118"/>
                      <a:pt x="221" y="117"/>
                      <a:pt x="220" y="117"/>
                    </a:cubicBezTo>
                    <a:cubicBezTo>
                      <a:pt x="219" y="117"/>
                      <a:pt x="219" y="117"/>
                      <a:pt x="219" y="117"/>
                    </a:cubicBezTo>
                    <a:cubicBezTo>
                      <a:pt x="218" y="117"/>
                      <a:pt x="217" y="117"/>
                      <a:pt x="216" y="117"/>
                    </a:cubicBezTo>
                    <a:cubicBezTo>
                      <a:pt x="216" y="117"/>
                      <a:pt x="216" y="118"/>
                      <a:pt x="216" y="118"/>
                    </a:cubicBezTo>
                    <a:cubicBezTo>
                      <a:pt x="215" y="118"/>
                      <a:pt x="215" y="117"/>
                      <a:pt x="214" y="117"/>
                    </a:cubicBezTo>
                    <a:cubicBezTo>
                      <a:pt x="214" y="117"/>
                      <a:pt x="214" y="117"/>
                      <a:pt x="213" y="117"/>
                    </a:cubicBezTo>
                    <a:cubicBezTo>
                      <a:pt x="213" y="117"/>
                      <a:pt x="213" y="117"/>
                      <a:pt x="213" y="117"/>
                    </a:cubicBezTo>
                    <a:cubicBezTo>
                      <a:pt x="211" y="117"/>
                      <a:pt x="210" y="117"/>
                      <a:pt x="209" y="118"/>
                    </a:cubicBezTo>
                    <a:cubicBezTo>
                      <a:pt x="208" y="119"/>
                      <a:pt x="208" y="119"/>
                      <a:pt x="208" y="119"/>
                    </a:cubicBezTo>
                    <a:cubicBezTo>
                      <a:pt x="207" y="120"/>
                      <a:pt x="206" y="120"/>
                      <a:pt x="203" y="120"/>
                    </a:cubicBezTo>
                    <a:cubicBezTo>
                      <a:pt x="203" y="120"/>
                      <a:pt x="203" y="120"/>
                      <a:pt x="203" y="120"/>
                    </a:cubicBezTo>
                    <a:cubicBezTo>
                      <a:pt x="203" y="120"/>
                      <a:pt x="202" y="120"/>
                      <a:pt x="201" y="120"/>
                    </a:cubicBezTo>
                    <a:cubicBezTo>
                      <a:pt x="201" y="120"/>
                      <a:pt x="200" y="120"/>
                      <a:pt x="200" y="120"/>
                    </a:cubicBezTo>
                    <a:cubicBezTo>
                      <a:pt x="199" y="120"/>
                      <a:pt x="198" y="120"/>
                      <a:pt x="198" y="120"/>
                    </a:cubicBezTo>
                    <a:cubicBezTo>
                      <a:pt x="197" y="120"/>
                      <a:pt x="196" y="121"/>
                      <a:pt x="194" y="121"/>
                    </a:cubicBezTo>
                    <a:cubicBezTo>
                      <a:pt x="193" y="121"/>
                      <a:pt x="193" y="121"/>
                      <a:pt x="192" y="120"/>
                    </a:cubicBezTo>
                    <a:cubicBezTo>
                      <a:pt x="191" y="120"/>
                      <a:pt x="191" y="119"/>
                      <a:pt x="189" y="119"/>
                    </a:cubicBezTo>
                    <a:cubicBezTo>
                      <a:pt x="188" y="119"/>
                      <a:pt x="189" y="118"/>
                      <a:pt x="188" y="117"/>
                    </a:cubicBezTo>
                    <a:cubicBezTo>
                      <a:pt x="185" y="116"/>
                      <a:pt x="188" y="115"/>
                      <a:pt x="186" y="114"/>
                    </a:cubicBezTo>
                    <a:cubicBezTo>
                      <a:pt x="186" y="114"/>
                      <a:pt x="186" y="114"/>
                      <a:pt x="186" y="114"/>
                    </a:cubicBezTo>
                    <a:cubicBezTo>
                      <a:pt x="185" y="113"/>
                      <a:pt x="189" y="112"/>
                      <a:pt x="189" y="111"/>
                    </a:cubicBezTo>
                    <a:cubicBezTo>
                      <a:pt x="189" y="111"/>
                      <a:pt x="189" y="111"/>
                      <a:pt x="188" y="110"/>
                    </a:cubicBezTo>
                    <a:cubicBezTo>
                      <a:pt x="188" y="110"/>
                      <a:pt x="188" y="110"/>
                      <a:pt x="188" y="110"/>
                    </a:cubicBezTo>
                    <a:cubicBezTo>
                      <a:pt x="188" y="110"/>
                      <a:pt x="188" y="109"/>
                      <a:pt x="189" y="109"/>
                    </a:cubicBezTo>
                    <a:cubicBezTo>
                      <a:pt x="189" y="109"/>
                      <a:pt x="190" y="109"/>
                      <a:pt x="190" y="109"/>
                    </a:cubicBezTo>
                    <a:cubicBezTo>
                      <a:pt x="191" y="108"/>
                      <a:pt x="191" y="108"/>
                      <a:pt x="191" y="108"/>
                    </a:cubicBezTo>
                    <a:cubicBezTo>
                      <a:pt x="192" y="108"/>
                      <a:pt x="191" y="107"/>
                      <a:pt x="192" y="107"/>
                    </a:cubicBezTo>
                    <a:cubicBezTo>
                      <a:pt x="192" y="107"/>
                      <a:pt x="192" y="107"/>
                      <a:pt x="192" y="107"/>
                    </a:cubicBezTo>
                    <a:cubicBezTo>
                      <a:pt x="192" y="107"/>
                      <a:pt x="193" y="107"/>
                      <a:pt x="194" y="106"/>
                    </a:cubicBezTo>
                    <a:cubicBezTo>
                      <a:pt x="194" y="106"/>
                      <a:pt x="194" y="106"/>
                      <a:pt x="194" y="106"/>
                    </a:cubicBezTo>
                    <a:cubicBezTo>
                      <a:pt x="194" y="106"/>
                      <a:pt x="194" y="106"/>
                      <a:pt x="194" y="106"/>
                    </a:cubicBezTo>
                    <a:cubicBezTo>
                      <a:pt x="195" y="106"/>
                      <a:pt x="196" y="106"/>
                      <a:pt x="196" y="106"/>
                    </a:cubicBezTo>
                    <a:cubicBezTo>
                      <a:pt x="198" y="105"/>
                      <a:pt x="199" y="105"/>
                      <a:pt x="201" y="105"/>
                    </a:cubicBezTo>
                    <a:cubicBezTo>
                      <a:pt x="202" y="105"/>
                      <a:pt x="202" y="104"/>
                      <a:pt x="203" y="104"/>
                    </a:cubicBezTo>
                    <a:cubicBezTo>
                      <a:pt x="203" y="104"/>
                      <a:pt x="203" y="104"/>
                      <a:pt x="203" y="104"/>
                    </a:cubicBezTo>
                    <a:cubicBezTo>
                      <a:pt x="204" y="104"/>
                      <a:pt x="204" y="105"/>
                      <a:pt x="205" y="105"/>
                    </a:cubicBezTo>
                    <a:cubicBezTo>
                      <a:pt x="205" y="105"/>
                      <a:pt x="205" y="105"/>
                      <a:pt x="205" y="105"/>
                    </a:cubicBezTo>
                    <a:cubicBezTo>
                      <a:pt x="205" y="105"/>
                      <a:pt x="205" y="105"/>
                      <a:pt x="205" y="105"/>
                    </a:cubicBezTo>
                    <a:cubicBezTo>
                      <a:pt x="205" y="105"/>
                      <a:pt x="205" y="105"/>
                      <a:pt x="205" y="105"/>
                    </a:cubicBezTo>
                    <a:cubicBezTo>
                      <a:pt x="206" y="105"/>
                      <a:pt x="206" y="105"/>
                      <a:pt x="206" y="105"/>
                    </a:cubicBezTo>
                    <a:cubicBezTo>
                      <a:pt x="207" y="105"/>
                      <a:pt x="207" y="105"/>
                      <a:pt x="207" y="105"/>
                    </a:cubicBezTo>
                    <a:cubicBezTo>
                      <a:pt x="208" y="104"/>
                      <a:pt x="211" y="104"/>
                      <a:pt x="213" y="104"/>
                    </a:cubicBezTo>
                    <a:cubicBezTo>
                      <a:pt x="213" y="104"/>
                      <a:pt x="214" y="104"/>
                      <a:pt x="214" y="104"/>
                    </a:cubicBezTo>
                    <a:cubicBezTo>
                      <a:pt x="214" y="104"/>
                      <a:pt x="214" y="104"/>
                      <a:pt x="214" y="104"/>
                    </a:cubicBezTo>
                    <a:cubicBezTo>
                      <a:pt x="214" y="104"/>
                      <a:pt x="215" y="104"/>
                      <a:pt x="216" y="104"/>
                    </a:cubicBezTo>
                    <a:cubicBezTo>
                      <a:pt x="216" y="104"/>
                      <a:pt x="217" y="104"/>
                      <a:pt x="217" y="104"/>
                    </a:cubicBezTo>
                    <a:cubicBezTo>
                      <a:pt x="217" y="104"/>
                      <a:pt x="217" y="104"/>
                      <a:pt x="217" y="104"/>
                    </a:cubicBezTo>
                    <a:cubicBezTo>
                      <a:pt x="217" y="104"/>
                      <a:pt x="218" y="104"/>
                      <a:pt x="219" y="104"/>
                    </a:cubicBezTo>
                    <a:cubicBezTo>
                      <a:pt x="220" y="104"/>
                      <a:pt x="220" y="104"/>
                      <a:pt x="221" y="104"/>
                    </a:cubicBezTo>
                    <a:cubicBezTo>
                      <a:pt x="222" y="105"/>
                      <a:pt x="224" y="105"/>
                      <a:pt x="226" y="105"/>
                    </a:cubicBezTo>
                    <a:cubicBezTo>
                      <a:pt x="227" y="105"/>
                      <a:pt x="227" y="105"/>
                      <a:pt x="227" y="105"/>
                    </a:cubicBezTo>
                    <a:cubicBezTo>
                      <a:pt x="228" y="105"/>
                      <a:pt x="229" y="105"/>
                      <a:pt x="229" y="105"/>
                    </a:cubicBezTo>
                    <a:cubicBezTo>
                      <a:pt x="229" y="105"/>
                      <a:pt x="229" y="105"/>
                      <a:pt x="228" y="104"/>
                    </a:cubicBezTo>
                    <a:cubicBezTo>
                      <a:pt x="227" y="104"/>
                      <a:pt x="227" y="104"/>
                      <a:pt x="226" y="103"/>
                    </a:cubicBezTo>
                    <a:cubicBezTo>
                      <a:pt x="227" y="103"/>
                      <a:pt x="227" y="103"/>
                      <a:pt x="227" y="103"/>
                    </a:cubicBezTo>
                    <a:cubicBezTo>
                      <a:pt x="227" y="103"/>
                      <a:pt x="228" y="103"/>
                      <a:pt x="228" y="103"/>
                    </a:cubicBezTo>
                    <a:cubicBezTo>
                      <a:pt x="229" y="103"/>
                      <a:pt x="229" y="103"/>
                      <a:pt x="230" y="103"/>
                    </a:cubicBezTo>
                    <a:cubicBezTo>
                      <a:pt x="230" y="103"/>
                      <a:pt x="231" y="103"/>
                      <a:pt x="231" y="103"/>
                    </a:cubicBezTo>
                    <a:cubicBezTo>
                      <a:pt x="231" y="103"/>
                      <a:pt x="231" y="103"/>
                      <a:pt x="231" y="103"/>
                    </a:cubicBezTo>
                    <a:cubicBezTo>
                      <a:pt x="231" y="103"/>
                      <a:pt x="232" y="103"/>
                      <a:pt x="232" y="103"/>
                    </a:cubicBezTo>
                    <a:cubicBezTo>
                      <a:pt x="233" y="103"/>
                      <a:pt x="233" y="103"/>
                      <a:pt x="234" y="103"/>
                    </a:cubicBezTo>
                    <a:cubicBezTo>
                      <a:pt x="234" y="103"/>
                      <a:pt x="234" y="103"/>
                      <a:pt x="234" y="103"/>
                    </a:cubicBezTo>
                    <a:cubicBezTo>
                      <a:pt x="234" y="103"/>
                      <a:pt x="234" y="103"/>
                      <a:pt x="234" y="103"/>
                    </a:cubicBezTo>
                    <a:cubicBezTo>
                      <a:pt x="235" y="103"/>
                      <a:pt x="235" y="103"/>
                      <a:pt x="236" y="103"/>
                    </a:cubicBezTo>
                    <a:cubicBezTo>
                      <a:pt x="236" y="103"/>
                      <a:pt x="236" y="103"/>
                      <a:pt x="236" y="103"/>
                    </a:cubicBezTo>
                    <a:cubicBezTo>
                      <a:pt x="237" y="103"/>
                      <a:pt x="240" y="104"/>
                      <a:pt x="240" y="104"/>
                    </a:cubicBezTo>
                    <a:cubicBezTo>
                      <a:pt x="240" y="104"/>
                      <a:pt x="241" y="105"/>
                      <a:pt x="241" y="105"/>
                    </a:cubicBezTo>
                    <a:cubicBezTo>
                      <a:pt x="241" y="105"/>
                      <a:pt x="241" y="105"/>
                      <a:pt x="241" y="105"/>
                    </a:cubicBezTo>
                    <a:cubicBezTo>
                      <a:pt x="242" y="105"/>
                      <a:pt x="242" y="104"/>
                      <a:pt x="243" y="104"/>
                    </a:cubicBezTo>
                    <a:cubicBezTo>
                      <a:pt x="244" y="104"/>
                      <a:pt x="244" y="104"/>
                      <a:pt x="244" y="104"/>
                    </a:cubicBezTo>
                    <a:cubicBezTo>
                      <a:pt x="244" y="104"/>
                      <a:pt x="244" y="104"/>
                      <a:pt x="244" y="104"/>
                    </a:cubicBezTo>
                    <a:cubicBezTo>
                      <a:pt x="245" y="104"/>
                      <a:pt x="246" y="104"/>
                      <a:pt x="247" y="104"/>
                    </a:cubicBezTo>
                    <a:cubicBezTo>
                      <a:pt x="248" y="104"/>
                      <a:pt x="248" y="104"/>
                      <a:pt x="248" y="104"/>
                    </a:cubicBezTo>
                    <a:cubicBezTo>
                      <a:pt x="248" y="105"/>
                      <a:pt x="248" y="105"/>
                      <a:pt x="248" y="106"/>
                    </a:cubicBezTo>
                    <a:cubicBezTo>
                      <a:pt x="247" y="106"/>
                      <a:pt x="247" y="106"/>
                      <a:pt x="247" y="106"/>
                    </a:cubicBezTo>
                    <a:cubicBezTo>
                      <a:pt x="246" y="107"/>
                      <a:pt x="247" y="107"/>
                      <a:pt x="247" y="107"/>
                    </a:cubicBezTo>
                    <a:cubicBezTo>
                      <a:pt x="248" y="107"/>
                      <a:pt x="248" y="108"/>
                      <a:pt x="249" y="108"/>
                    </a:cubicBezTo>
                    <a:cubicBezTo>
                      <a:pt x="249" y="108"/>
                      <a:pt x="248" y="108"/>
                      <a:pt x="248" y="108"/>
                    </a:cubicBezTo>
                    <a:cubicBezTo>
                      <a:pt x="248" y="109"/>
                      <a:pt x="249" y="109"/>
                      <a:pt x="248" y="110"/>
                    </a:cubicBezTo>
                    <a:cubicBezTo>
                      <a:pt x="248" y="110"/>
                      <a:pt x="248" y="110"/>
                      <a:pt x="248" y="110"/>
                    </a:cubicBezTo>
                    <a:cubicBezTo>
                      <a:pt x="248" y="110"/>
                      <a:pt x="248" y="110"/>
                      <a:pt x="248" y="110"/>
                    </a:cubicBezTo>
                    <a:cubicBezTo>
                      <a:pt x="248" y="110"/>
                      <a:pt x="248" y="111"/>
                      <a:pt x="248" y="111"/>
                    </a:cubicBezTo>
                    <a:cubicBezTo>
                      <a:pt x="249" y="111"/>
                      <a:pt x="248" y="112"/>
                      <a:pt x="249" y="112"/>
                    </a:cubicBezTo>
                    <a:cubicBezTo>
                      <a:pt x="249" y="112"/>
                      <a:pt x="248" y="114"/>
                      <a:pt x="250" y="114"/>
                    </a:cubicBezTo>
                    <a:cubicBezTo>
                      <a:pt x="250" y="114"/>
                      <a:pt x="250" y="114"/>
                      <a:pt x="251" y="114"/>
                    </a:cubicBezTo>
                    <a:cubicBezTo>
                      <a:pt x="252" y="114"/>
                      <a:pt x="253" y="114"/>
                      <a:pt x="255" y="114"/>
                    </a:cubicBezTo>
                    <a:cubicBezTo>
                      <a:pt x="255" y="114"/>
                      <a:pt x="255" y="114"/>
                      <a:pt x="255" y="114"/>
                    </a:cubicBezTo>
                    <a:cubicBezTo>
                      <a:pt x="255" y="114"/>
                      <a:pt x="255" y="114"/>
                      <a:pt x="255" y="114"/>
                    </a:cubicBezTo>
                    <a:cubicBezTo>
                      <a:pt x="256" y="113"/>
                      <a:pt x="256" y="113"/>
                      <a:pt x="257" y="112"/>
                    </a:cubicBezTo>
                    <a:cubicBezTo>
                      <a:pt x="257" y="112"/>
                      <a:pt x="258" y="112"/>
                      <a:pt x="258" y="111"/>
                    </a:cubicBezTo>
                    <a:cubicBezTo>
                      <a:pt x="259" y="111"/>
                      <a:pt x="258" y="110"/>
                      <a:pt x="259" y="109"/>
                    </a:cubicBezTo>
                    <a:cubicBezTo>
                      <a:pt x="259" y="109"/>
                      <a:pt x="260" y="109"/>
                      <a:pt x="260" y="109"/>
                    </a:cubicBezTo>
                    <a:cubicBezTo>
                      <a:pt x="260" y="108"/>
                      <a:pt x="261" y="106"/>
                      <a:pt x="259" y="106"/>
                    </a:cubicBezTo>
                    <a:cubicBezTo>
                      <a:pt x="257" y="105"/>
                      <a:pt x="258" y="103"/>
                      <a:pt x="258" y="102"/>
                    </a:cubicBezTo>
                    <a:cubicBezTo>
                      <a:pt x="259" y="101"/>
                      <a:pt x="260" y="101"/>
                      <a:pt x="261" y="100"/>
                    </a:cubicBezTo>
                    <a:cubicBezTo>
                      <a:pt x="261" y="100"/>
                      <a:pt x="262" y="99"/>
                      <a:pt x="263" y="99"/>
                    </a:cubicBezTo>
                    <a:cubicBezTo>
                      <a:pt x="263" y="98"/>
                      <a:pt x="263" y="98"/>
                      <a:pt x="263" y="97"/>
                    </a:cubicBezTo>
                    <a:cubicBezTo>
                      <a:pt x="264" y="97"/>
                      <a:pt x="264" y="97"/>
                      <a:pt x="264" y="98"/>
                    </a:cubicBezTo>
                    <a:cubicBezTo>
                      <a:pt x="265" y="98"/>
                      <a:pt x="265" y="98"/>
                      <a:pt x="265" y="98"/>
                    </a:cubicBezTo>
                    <a:cubicBezTo>
                      <a:pt x="266" y="98"/>
                      <a:pt x="266" y="98"/>
                      <a:pt x="267" y="97"/>
                    </a:cubicBezTo>
                    <a:cubicBezTo>
                      <a:pt x="267" y="97"/>
                      <a:pt x="268" y="97"/>
                      <a:pt x="268" y="97"/>
                    </a:cubicBezTo>
                    <a:cubicBezTo>
                      <a:pt x="268" y="96"/>
                      <a:pt x="268" y="96"/>
                      <a:pt x="270" y="96"/>
                    </a:cubicBezTo>
                    <a:cubicBezTo>
                      <a:pt x="270" y="96"/>
                      <a:pt x="271" y="95"/>
                      <a:pt x="272" y="95"/>
                    </a:cubicBezTo>
                    <a:cubicBezTo>
                      <a:pt x="272" y="95"/>
                      <a:pt x="272" y="94"/>
                      <a:pt x="273" y="94"/>
                    </a:cubicBezTo>
                    <a:cubicBezTo>
                      <a:pt x="273" y="94"/>
                      <a:pt x="274" y="94"/>
                      <a:pt x="274" y="94"/>
                    </a:cubicBezTo>
                    <a:cubicBezTo>
                      <a:pt x="274" y="94"/>
                      <a:pt x="274" y="94"/>
                      <a:pt x="275" y="94"/>
                    </a:cubicBezTo>
                    <a:cubicBezTo>
                      <a:pt x="277" y="94"/>
                      <a:pt x="277" y="94"/>
                      <a:pt x="279" y="93"/>
                    </a:cubicBezTo>
                    <a:cubicBezTo>
                      <a:pt x="279" y="93"/>
                      <a:pt x="279" y="93"/>
                      <a:pt x="279" y="93"/>
                    </a:cubicBezTo>
                    <a:cubicBezTo>
                      <a:pt x="279" y="93"/>
                      <a:pt x="279" y="93"/>
                      <a:pt x="279" y="93"/>
                    </a:cubicBezTo>
                    <a:cubicBezTo>
                      <a:pt x="279" y="93"/>
                      <a:pt x="280" y="93"/>
                      <a:pt x="280" y="92"/>
                    </a:cubicBezTo>
                    <a:cubicBezTo>
                      <a:pt x="280" y="92"/>
                      <a:pt x="280" y="92"/>
                      <a:pt x="280" y="92"/>
                    </a:cubicBezTo>
                    <a:cubicBezTo>
                      <a:pt x="280" y="92"/>
                      <a:pt x="280" y="92"/>
                      <a:pt x="280" y="92"/>
                    </a:cubicBezTo>
                    <a:cubicBezTo>
                      <a:pt x="282" y="91"/>
                      <a:pt x="284" y="90"/>
                      <a:pt x="282" y="90"/>
                    </a:cubicBezTo>
                    <a:cubicBezTo>
                      <a:pt x="281" y="90"/>
                      <a:pt x="281" y="90"/>
                      <a:pt x="281" y="90"/>
                    </a:cubicBezTo>
                    <a:cubicBezTo>
                      <a:pt x="280" y="90"/>
                      <a:pt x="280" y="90"/>
                      <a:pt x="280" y="90"/>
                    </a:cubicBezTo>
                    <a:cubicBezTo>
                      <a:pt x="281" y="90"/>
                      <a:pt x="280" y="89"/>
                      <a:pt x="280" y="88"/>
                    </a:cubicBezTo>
                    <a:cubicBezTo>
                      <a:pt x="281" y="87"/>
                      <a:pt x="281" y="87"/>
                      <a:pt x="281" y="87"/>
                    </a:cubicBezTo>
                    <a:cubicBezTo>
                      <a:pt x="282" y="87"/>
                      <a:pt x="282" y="87"/>
                      <a:pt x="282" y="87"/>
                    </a:cubicBezTo>
                    <a:cubicBezTo>
                      <a:pt x="282" y="88"/>
                      <a:pt x="282" y="88"/>
                      <a:pt x="281" y="88"/>
                    </a:cubicBezTo>
                    <a:cubicBezTo>
                      <a:pt x="281" y="89"/>
                      <a:pt x="281" y="89"/>
                      <a:pt x="281" y="89"/>
                    </a:cubicBezTo>
                    <a:cubicBezTo>
                      <a:pt x="281" y="89"/>
                      <a:pt x="281" y="89"/>
                      <a:pt x="281" y="89"/>
                    </a:cubicBezTo>
                    <a:cubicBezTo>
                      <a:pt x="281" y="89"/>
                      <a:pt x="281" y="89"/>
                      <a:pt x="281" y="89"/>
                    </a:cubicBezTo>
                    <a:cubicBezTo>
                      <a:pt x="281" y="89"/>
                      <a:pt x="281" y="89"/>
                      <a:pt x="281" y="89"/>
                    </a:cubicBezTo>
                    <a:cubicBezTo>
                      <a:pt x="282" y="89"/>
                      <a:pt x="282" y="89"/>
                      <a:pt x="282" y="89"/>
                    </a:cubicBezTo>
                    <a:cubicBezTo>
                      <a:pt x="284" y="89"/>
                      <a:pt x="284" y="88"/>
                      <a:pt x="285" y="88"/>
                    </a:cubicBezTo>
                    <a:cubicBezTo>
                      <a:pt x="287" y="87"/>
                      <a:pt x="286" y="86"/>
                      <a:pt x="287" y="86"/>
                    </a:cubicBezTo>
                    <a:cubicBezTo>
                      <a:pt x="288" y="86"/>
                      <a:pt x="288" y="86"/>
                      <a:pt x="288" y="86"/>
                    </a:cubicBezTo>
                    <a:cubicBezTo>
                      <a:pt x="288" y="86"/>
                      <a:pt x="288" y="86"/>
                      <a:pt x="288" y="86"/>
                    </a:cubicBezTo>
                    <a:cubicBezTo>
                      <a:pt x="289" y="86"/>
                      <a:pt x="289" y="86"/>
                      <a:pt x="290" y="86"/>
                    </a:cubicBezTo>
                    <a:cubicBezTo>
                      <a:pt x="291" y="86"/>
                      <a:pt x="292" y="86"/>
                      <a:pt x="292" y="85"/>
                    </a:cubicBezTo>
                    <a:cubicBezTo>
                      <a:pt x="292" y="84"/>
                      <a:pt x="295" y="84"/>
                      <a:pt x="296" y="84"/>
                    </a:cubicBezTo>
                    <a:cubicBezTo>
                      <a:pt x="297" y="84"/>
                      <a:pt x="297" y="83"/>
                      <a:pt x="298" y="83"/>
                    </a:cubicBezTo>
                    <a:cubicBezTo>
                      <a:pt x="298" y="83"/>
                      <a:pt x="299" y="83"/>
                      <a:pt x="300" y="83"/>
                    </a:cubicBezTo>
                    <a:cubicBezTo>
                      <a:pt x="300" y="83"/>
                      <a:pt x="300" y="83"/>
                      <a:pt x="301" y="83"/>
                    </a:cubicBezTo>
                    <a:cubicBezTo>
                      <a:pt x="301" y="83"/>
                      <a:pt x="301" y="83"/>
                      <a:pt x="301" y="83"/>
                    </a:cubicBezTo>
                    <a:cubicBezTo>
                      <a:pt x="302" y="83"/>
                      <a:pt x="302" y="83"/>
                      <a:pt x="303" y="83"/>
                    </a:cubicBezTo>
                    <a:cubicBezTo>
                      <a:pt x="303" y="82"/>
                      <a:pt x="305" y="82"/>
                      <a:pt x="305" y="82"/>
                    </a:cubicBezTo>
                    <a:cubicBezTo>
                      <a:pt x="306" y="82"/>
                      <a:pt x="306" y="81"/>
                      <a:pt x="306" y="81"/>
                    </a:cubicBezTo>
                    <a:cubicBezTo>
                      <a:pt x="306" y="80"/>
                      <a:pt x="305" y="80"/>
                      <a:pt x="304" y="80"/>
                    </a:cubicBezTo>
                    <a:cubicBezTo>
                      <a:pt x="304" y="79"/>
                      <a:pt x="305" y="79"/>
                      <a:pt x="305" y="79"/>
                    </a:cubicBezTo>
                    <a:cubicBezTo>
                      <a:pt x="306" y="79"/>
                      <a:pt x="306" y="79"/>
                      <a:pt x="307" y="79"/>
                    </a:cubicBezTo>
                    <a:cubicBezTo>
                      <a:pt x="307" y="79"/>
                      <a:pt x="307" y="79"/>
                      <a:pt x="307" y="79"/>
                    </a:cubicBezTo>
                    <a:cubicBezTo>
                      <a:pt x="307" y="79"/>
                      <a:pt x="308" y="79"/>
                      <a:pt x="308" y="79"/>
                    </a:cubicBezTo>
                    <a:cubicBezTo>
                      <a:pt x="309" y="78"/>
                      <a:pt x="309" y="78"/>
                      <a:pt x="311" y="77"/>
                    </a:cubicBezTo>
                    <a:cubicBezTo>
                      <a:pt x="312" y="77"/>
                      <a:pt x="313" y="77"/>
                      <a:pt x="314" y="77"/>
                    </a:cubicBezTo>
                    <a:cubicBezTo>
                      <a:pt x="314" y="77"/>
                      <a:pt x="314" y="77"/>
                      <a:pt x="314" y="77"/>
                    </a:cubicBezTo>
                    <a:cubicBezTo>
                      <a:pt x="314" y="77"/>
                      <a:pt x="314" y="77"/>
                      <a:pt x="314" y="77"/>
                    </a:cubicBezTo>
                    <a:cubicBezTo>
                      <a:pt x="314" y="77"/>
                      <a:pt x="314" y="77"/>
                      <a:pt x="314" y="77"/>
                    </a:cubicBezTo>
                    <a:cubicBezTo>
                      <a:pt x="314" y="76"/>
                      <a:pt x="314" y="76"/>
                      <a:pt x="315" y="76"/>
                    </a:cubicBezTo>
                    <a:cubicBezTo>
                      <a:pt x="315" y="76"/>
                      <a:pt x="315" y="76"/>
                      <a:pt x="315" y="76"/>
                    </a:cubicBezTo>
                    <a:cubicBezTo>
                      <a:pt x="315" y="76"/>
                      <a:pt x="316" y="76"/>
                      <a:pt x="316" y="76"/>
                    </a:cubicBezTo>
                    <a:cubicBezTo>
                      <a:pt x="317" y="76"/>
                      <a:pt x="318" y="76"/>
                      <a:pt x="318" y="76"/>
                    </a:cubicBezTo>
                    <a:cubicBezTo>
                      <a:pt x="319" y="76"/>
                      <a:pt x="320" y="75"/>
                      <a:pt x="321" y="75"/>
                    </a:cubicBezTo>
                    <a:cubicBezTo>
                      <a:pt x="320" y="76"/>
                      <a:pt x="320" y="76"/>
                      <a:pt x="319" y="76"/>
                    </a:cubicBezTo>
                    <a:cubicBezTo>
                      <a:pt x="319" y="77"/>
                      <a:pt x="319" y="77"/>
                      <a:pt x="319" y="77"/>
                    </a:cubicBezTo>
                    <a:cubicBezTo>
                      <a:pt x="319" y="78"/>
                      <a:pt x="319" y="78"/>
                      <a:pt x="319" y="78"/>
                    </a:cubicBezTo>
                    <a:cubicBezTo>
                      <a:pt x="319" y="78"/>
                      <a:pt x="319" y="78"/>
                      <a:pt x="319" y="78"/>
                    </a:cubicBezTo>
                    <a:cubicBezTo>
                      <a:pt x="319" y="79"/>
                      <a:pt x="319" y="79"/>
                      <a:pt x="320" y="80"/>
                    </a:cubicBezTo>
                    <a:cubicBezTo>
                      <a:pt x="320" y="80"/>
                      <a:pt x="321" y="80"/>
                      <a:pt x="321" y="80"/>
                    </a:cubicBezTo>
                    <a:cubicBezTo>
                      <a:pt x="322" y="80"/>
                      <a:pt x="322" y="80"/>
                      <a:pt x="322" y="80"/>
                    </a:cubicBezTo>
                    <a:cubicBezTo>
                      <a:pt x="323" y="80"/>
                      <a:pt x="323" y="80"/>
                      <a:pt x="323" y="80"/>
                    </a:cubicBezTo>
                    <a:cubicBezTo>
                      <a:pt x="323" y="79"/>
                      <a:pt x="323" y="79"/>
                      <a:pt x="323" y="79"/>
                    </a:cubicBezTo>
                    <a:cubicBezTo>
                      <a:pt x="324" y="79"/>
                      <a:pt x="324" y="79"/>
                      <a:pt x="325" y="79"/>
                    </a:cubicBezTo>
                    <a:cubicBezTo>
                      <a:pt x="325" y="79"/>
                      <a:pt x="325" y="79"/>
                      <a:pt x="326" y="79"/>
                    </a:cubicBezTo>
                    <a:cubicBezTo>
                      <a:pt x="326" y="79"/>
                      <a:pt x="327" y="79"/>
                      <a:pt x="327" y="79"/>
                    </a:cubicBezTo>
                    <a:cubicBezTo>
                      <a:pt x="328" y="79"/>
                      <a:pt x="328" y="78"/>
                      <a:pt x="328" y="78"/>
                    </a:cubicBezTo>
                    <a:cubicBezTo>
                      <a:pt x="329" y="78"/>
                      <a:pt x="331" y="78"/>
                      <a:pt x="331" y="77"/>
                    </a:cubicBezTo>
                    <a:cubicBezTo>
                      <a:pt x="332" y="76"/>
                      <a:pt x="332" y="76"/>
                      <a:pt x="332" y="76"/>
                    </a:cubicBezTo>
                    <a:cubicBezTo>
                      <a:pt x="333" y="76"/>
                      <a:pt x="334" y="76"/>
                      <a:pt x="336" y="76"/>
                    </a:cubicBezTo>
                    <a:cubicBezTo>
                      <a:pt x="337" y="76"/>
                      <a:pt x="337" y="75"/>
                      <a:pt x="338" y="75"/>
                    </a:cubicBezTo>
                    <a:cubicBezTo>
                      <a:pt x="338" y="74"/>
                      <a:pt x="339" y="74"/>
                      <a:pt x="340" y="74"/>
                    </a:cubicBezTo>
                    <a:cubicBezTo>
                      <a:pt x="340" y="74"/>
                      <a:pt x="341" y="74"/>
                      <a:pt x="341" y="74"/>
                    </a:cubicBezTo>
                    <a:cubicBezTo>
                      <a:pt x="341" y="74"/>
                      <a:pt x="341" y="74"/>
                      <a:pt x="341" y="74"/>
                    </a:cubicBezTo>
                    <a:cubicBezTo>
                      <a:pt x="342" y="74"/>
                      <a:pt x="342" y="74"/>
                      <a:pt x="342" y="73"/>
                    </a:cubicBezTo>
                    <a:cubicBezTo>
                      <a:pt x="343" y="73"/>
                      <a:pt x="343" y="73"/>
                      <a:pt x="343" y="73"/>
                    </a:cubicBezTo>
                    <a:cubicBezTo>
                      <a:pt x="343" y="73"/>
                      <a:pt x="343" y="73"/>
                      <a:pt x="343" y="73"/>
                    </a:cubicBezTo>
                    <a:cubicBezTo>
                      <a:pt x="343" y="73"/>
                      <a:pt x="343" y="73"/>
                      <a:pt x="343" y="73"/>
                    </a:cubicBezTo>
                    <a:cubicBezTo>
                      <a:pt x="344" y="72"/>
                      <a:pt x="344" y="72"/>
                      <a:pt x="344" y="72"/>
                    </a:cubicBezTo>
                    <a:cubicBezTo>
                      <a:pt x="344" y="72"/>
                      <a:pt x="343" y="72"/>
                      <a:pt x="342" y="72"/>
                    </a:cubicBezTo>
                    <a:cubicBezTo>
                      <a:pt x="342" y="72"/>
                      <a:pt x="342" y="72"/>
                      <a:pt x="342" y="72"/>
                    </a:cubicBezTo>
                    <a:cubicBezTo>
                      <a:pt x="341" y="71"/>
                      <a:pt x="340" y="71"/>
                      <a:pt x="339" y="71"/>
                    </a:cubicBezTo>
                    <a:cubicBezTo>
                      <a:pt x="339" y="71"/>
                      <a:pt x="339" y="71"/>
                      <a:pt x="338" y="71"/>
                    </a:cubicBezTo>
                    <a:cubicBezTo>
                      <a:pt x="338" y="71"/>
                      <a:pt x="338" y="71"/>
                      <a:pt x="337" y="71"/>
                    </a:cubicBezTo>
                    <a:cubicBezTo>
                      <a:pt x="337" y="71"/>
                      <a:pt x="337" y="71"/>
                      <a:pt x="337" y="72"/>
                    </a:cubicBezTo>
                    <a:cubicBezTo>
                      <a:pt x="337" y="72"/>
                      <a:pt x="336" y="71"/>
                      <a:pt x="335" y="71"/>
                    </a:cubicBezTo>
                    <a:cubicBezTo>
                      <a:pt x="335" y="71"/>
                      <a:pt x="335" y="71"/>
                      <a:pt x="335" y="71"/>
                    </a:cubicBezTo>
                    <a:cubicBezTo>
                      <a:pt x="334" y="72"/>
                      <a:pt x="334" y="72"/>
                      <a:pt x="333" y="72"/>
                    </a:cubicBezTo>
                    <a:cubicBezTo>
                      <a:pt x="333" y="72"/>
                      <a:pt x="333" y="72"/>
                      <a:pt x="333" y="72"/>
                    </a:cubicBezTo>
                    <a:cubicBezTo>
                      <a:pt x="333" y="72"/>
                      <a:pt x="333" y="72"/>
                      <a:pt x="332" y="72"/>
                    </a:cubicBezTo>
                    <a:cubicBezTo>
                      <a:pt x="330" y="71"/>
                      <a:pt x="332" y="70"/>
                      <a:pt x="333" y="70"/>
                    </a:cubicBezTo>
                    <a:cubicBezTo>
                      <a:pt x="333" y="69"/>
                      <a:pt x="333" y="69"/>
                      <a:pt x="333" y="69"/>
                    </a:cubicBezTo>
                    <a:cubicBezTo>
                      <a:pt x="333" y="69"/>
                      <a:pt x="333" y="69"/>
                      <a:pt x="333" y="69"/>
                    </a:cubicBezTo>
                    <a:cubicBezTo>
                      <a:pt x="333" y="69"/>
                      <a:pt x="333" y="69"/>
                      <a:pt x="333" y="69"/>
                    </a:cubicBezTo>
                    <a:cubicBezTo>
                      <a:pt x="332" y="69"/>
                      <a:pt x="332" y="69"/>
                      <a:pt x="332" y="69"/>
                    </a:cubicBezTo>
                    <a:cubicBezTo>
                      <a:pt x="332" y="69"/>
                      <a:pt x="332" y="69"/>
                      <a:pt x="332" y="69"/>
                    </a:cubicBezTo>
                    <a:cubicBezTo>
                      <a:pt x="332" y="69"/>
                      <a:pt x="332" y="69"/>
                      <a:pt x="332" y="69"/>
                    </a:cubicBezTo>
                    <a:cubicBezTo>
                      <a:pt x="332" y="69"/>
                      <a:pt x="329" y="68"/>
                      <a:pt x="330" y="68"/>
                    </a:cubicBezTo>
                    <a:cubicBezTo>
                      <a:pt x="330" y="67"/>
                      <a:pt x="331" y="67"/>
                      <a:pt x="332" y="67"/>
                    </a:cubicBezTo>
                    <a:cubicBezTo>
                      <a:pt x="332" y="67"/>
                      <a:pt x="332" y="67"/>
                      <a:pt x="332" y="67"/>
                    </a:cubicBezTo>
                    <a:cubicBezTo>
                      <a:pt x="333" y="67"/>
                      <a:pt x="333" y="67"/>
                      <a:pt x="333" y="67"/>
                    </a:cubicBezTo>
                    <a:cubicBezTo>
                      <a:pt x="333" y="67"/>
                      <a:pt x="333" y="67"/>
                      <a:pt x="333" y="67"/>
                    </a:cubicBezTo>
                    <a:cubicBezTo>
                      <a:pt x="333" y="67"/>
                      <a:pt x="333" y="67"/>
                      <a:pt x="333" y="67"/>
                    </a:cubicBezTo>
                    <a:cubicBezTo>
                      <a:pt x="333" y="65"/>
                      <a:pt x="333" y="65"/>
                      <a:pt x="331" y="64"/>
                    </a:cubicBezTo>
                    <a:cubicBezTo>
                      <a:pt x="330" y="64"/>
                      <a:pt x="329" y="64"/>
                      <a:pt x="329" y="64"/>
                    </a:cubicBezTo>
                    <a:cubicBezTo>
                      <a:pt x="328" y="64"/>
                      <a:pt x="327" y="64"/>
                      <a:pt x="326" y="64"/>
                    </a:cubicBezTo>
                    <a:cubicBezTo>
                      <a:pt x="325" y="65"/>
                      <a:pt x="323" y="65"/>
                      <a:pt x="322" y="65"/>
                    </a:cubicBezTo>
                    <a:cubicBezTo>
                      <a:pt x="321" y="65"/>
                      <a:pt x="320" y="66"/>
                      <a:pt x="319" y="66"/>
                    </a:cubicBezTo>
                    <a:cubicBezTo>
                      <a:pt x="319" y="66"/>
                      <a:pt x="318" y="66"/>
                      <a:pt x="317" y="66"/>
                    </a:cubicBezTo>
                    <a:cubicBezTo>
                      <a:pt x="316" y="66"/>
                      <a:pt x="314" y="66"/>
                      <a:pt x="315" y="65"/>
                    </a:cubicBezTo>
                    <a:cubicBezTo>
                      <a:pt x="317" y="65"/>
                      <a:pt x="317" y="64"/>
                      <a:pt x="320" y="64"/>
                    </a:cubicBezTo>
                    <a:cubicBezTo>
                      <a:pt x="320" y="64"/>
                      <a:pt x="320" y="64"/>
                      <a:pt x="320" y="64"/>
                    </a:cubicBezTo>
                    <a:cubicBezTo>
                      <a:pt x="321" y="64"/>
                      <a:pt x="322" y="64"/>
                      <a:pt x="323" y="64"/>
                    </a:cubicBezTo>
                    <a:cubicBezTo>
                      <a:pt x="323" y="64"/>
                      <a:pt x="323" y="64"/>
                      <a:pt x="323" y="64"/>
                    </a:cubicBezTo>
                    <a:cubicBezTo>
                      <a:pt x="323" y="64"/>
                      <a:pt x="323" y="64"/>
                      <a:pt x="323" y="64"/>
                    </a:cubicBezTo>
                    <a:cubicBezTo>
                      <a:pt x="323" y="64"/>
                      <a:pt x="323" y="64"/>
                      <a:pt x="323" y="64"/>
                    </a:cubicBezTo>
                    <a:cubicBezTo>
                      <a:pt x="324" y="64"/>
                      <a:pt x="324" y="64"/>
                      <a:pt x="324" y="64"/>
                    </a:cubicBezTo>
                    <a:cubicBezTo>
                      <a:pt x="324" y="63"/>
                      <a:pt x="324" y="63"/>
                      <a:pt x="324" y="63"/>
                    </a:cubicBezTo>
                    <a:cubicBezTo>
                      <a:pt x="324" y="63"/>
                      <a:pt x="325" y="63"/>
                      <a:pt x="326" y="63"/>
                    </a:cubicBezTo>
                    <a:cubicBezTo>
                      <a:pt x="326" y="63"/>
                      <a:pt x="326" y="63"/>
                      <a:pt x="326" y="63"/>
                    </a:cubicBezTo>
                    <a:cubicBezTo>
                      <a:pt x="327" y="63"/>
                      <a:pt x="327" y="63"/>
                      <a:pt x="327" y="63"/>
                    </a:cubicBezTo>
                    <a:cubicBezTo>
                      <a:pt x="327" y="63"/>
                      <a:pt x="327" y="63"/>
                      <a:pt x="327" y="63"/>
                    </a:cubicBezTo>
                    <a:cubicBezTo>
                      <a:pt x="328" y="63"/>
                      <a:pt x="329" y="63"/>
                      <a:pt x="330" y="63"/>
                    </a:cubicBezTo>
                    <a:cubicBezTo>
                      <a:pt x="330" y="63"/>
                      <a:pt x="331" y="63"/>
                      <a:pt x="331" y="63"/>
                    </a:cubicBezTo>
                    <a:cubicBezTo>
                      <a:pt x="333" y="63"/>
                      <a:pt x="334" y="63"/>
                      <a:pt x="334" y="63"/>
                    </a:cubicBezTo>
                    <a:cubicBezTo>
                      <a:pt x="335" y="64"/>
                      <a:pt x="336" y="64"/>
                      <a:pt x="337" y="64"/>
                    </a:cubicBezTo>
                    <a:cubicBezTo>
                      <a:pt x="338" y="64"/>
                      <a:pt x="339" y="64"/>
                      <a:pt x="339" y="64"/>
                    </a:cubicBezTo>
                    <a:cubicBezTo>
                      <a:pt x="340" y="63"/>
                      <a:pt x="340" y="63"/>
                      <a:pt x="340" y="63"/>
                    </a:cubicBezTo>
                    <a:cubicBezTo>
                      <a:pt x="340" y="63"/>
                      <a:pt x="341" y="63"/>
                      <a:pt x="341" y="63"/>
                    </a:cubicBezTo>
                    <a:cubicBezTo>
                      <a:pt x="341" y="63"/>
                      <a:pt x="342" y="63"/>
                      <a:pt x="342" y="63"/>
                    </a:cubicBezTo>
                    <a:cubicBezTo>
                      <a:pt x="342" y="63"/>
                      <a:pt x="343" y="63"/>
                      <a:pt x="343" y="63"/>
                    </a:cubicBezTo>
                    <a:cubicBezTo>
                      <a:pt x="344" y="63"/>
                      <a:pt x="345" y="63"/>
                      <a:pt x="345" y="63"/>
                    </a:cubicBezTo>
                    <a:cubicBezTo>
                      <a:pt x="346" y="63"/>
                      <a:pt x="346" y="62"/>
                      <a:pt x="346" y="62"/>
                    </a:cubicBezTo>
                    <a:cubicBezTo>
                      <a:pt x="347" y="62"/>
                      <a:pt x="347" y="62"/>
                      <a:pt x="347" y="62"/>
                    </a:cubicBezTo>
                    <a:cubicBezTo>
                      <a:pt x="347" y="62"/>
                      <a:pt x="348" y="62"/>
                      <a:pt x="348" y="62"/>
                    </a:cubicBezTo>
                    <a:cubicBezTo>
                      <a:pt x="348" y="62"/>
                      <a:pt x="348" y="62"/>
                      <a:pt x="348" y="62"/>
                    </a:cubicBezTo>
                    <a:cubicBezTo>
                      <a:pt x="349" y="62"/>
                      <a:pt x="349" y="62"/>
                      <a:pt x="349" y="62"/>
                    </a:cubicBezTo>
                    <a:cubicBezTo>
                      <a:pt x="350" y="61"/>
                      <a:pt x="350" y="61"/>
                      <a:pt x="351" y="61"/>
                    </a:cubicBezTo>
                    <a:cubicBezTo>
                      <a:pt x="352" y="60"/>
                      <a:pt x="353" y="60"/>
                      <a:pt x="354" y="60"/>
                    </a:cubicBezTo>
                    <a:cubicBezTo>
                      <a:pt x="356" y="59"/>
                      <a:pt x="359" y="59"/>
                      <a:pt x="360" y="59"/>
                    </a:cubicBezTo>
                    <a:cubicBezTo>
                      <a:pt x="361" y="59"/>
                      <a:pt x="361" y="59"/>
                      <a:pt x="361" y="59"/>
                    </a:cubicBezTo>
                    <a:cubicBezTo>
                      <a:pt x="362" y="59"/>
                      <a:pt x="363" y="59"/>
                      <a:pt x="364" y="59"/>
                    </a:cubicBezTo>
                    <a:cubicBezTo>
                      <a:pt x="364" y="59"/>
                      <a:pt x="364" y="59"/>
                      <a:pt x="364" y="59"/>
                    </a:cubicBezTo>
                    <a:cubicBezTo>
                      <a:pt x="364" y="59"/>
                      <a:pt x="364" y="59"/>
                      <a:pt x="364" y="59"/>
                    </a:cubicBezTo>
                    <a:cubicBezTo>
                      <a:pt x="365" y="58"/>
                      <a:pt x="365" y="58"/>
                      <a:pt x="365" y="58"/>
                    </a:cubicBezTo>
                    <a:cubicBezTo>
                      <a:pt x="364" y="58"/>
                      <a:pt x="364" y="58"/>
                      <a:pt x="364" y="58"/>
                    </a:cubicBezTo>
                    <a:cubicBezTo>
                      <a:pt x="364" y="57"/>
                      <a:pt x="364" y="57"/>
                      <a:pt x="364" y="56"/>
                    </a:cubicBezTo>
                    <a:cubicBezTo>
                      <a:pt x="364" y="56"/>
                      <a:pt x="364" y="55"/>
                      <a:pt x="363" y="54"/>
                    </a:cubicBezTo>
                    <a:cubicBezTo>
                      <a:pt x="363" y="54"/>
                      <a:pt x="362" y="54"/>
                      <a:pt x="362" y="54"/>
                    </a:cubicBezTo>
                    <a:cubicBezTo>
                      <a:pt x="362" y="54"/>
                      <a:pt x="362" y="54"/>
                      <a:pt x="362" y="54"/>
                    </a:cubicBezTo>
                    <a:cubicBezTo>
                      <a:pt x="361" y="54"/>
                      <a:pt x="360" y="54"/>
                      <a:pt x="359" y="54"/>
                    </a:cubicBezTo>
                    <a:cubicBezTo>
                      <a:pt x="359" y="54"/>
                      <a:pt x="359" y="54"/>
                      <a:pt x="359" y="54"/>
                    </a:cubicBezTo>
                    <a:cubicBezTo>
                      <a:pt x="358" y="54"/>
                      <a:pt x="357" y="54"/>
                      <a:pt x="356" y="54"/>
                    </a:cubicBezTo>
                    <a:cubicBezTo>
                      <a:pt x="353" y="54"/>
                      <a:pt x="354" y="54"/>
                      <a:pt x="356" y="53"/>
                    </a:cubicBezTo>
                    <a:cubicBezTo>
                      <a:pt x="357" y="53"/>
                      <a:pt x="356" y="52"/>
                      <a:pt x="356" y="52"/>
                    </a:cubicBezTo>
                    <a:cubicBezTo>
                      <a:pt x="356" y="52"/>
                      <a:pt x="356" y="52"/>
                      <a:pt x="356" y="52"/>
                    </a:cubicBezTo>
                    <a:cubicBezTo>
                      <a:pt x="356" y="51"/>
                      <a:pt x="356" y="51"/>
                      <a:pt x="355" y="51"/>
                    </a:cubicBezTo>
                    <a:cubicBezTo>
                      <a:pt x="354" y="51"/>
                      <a:pt x="354" y="50"/>
                      <a:pt x="353" y="50"/>
                    </a:cubicBezTo>
                    <a:cubicBezTo>
                      <a:pt x="353" y="50"/>
                      <a:pt x="353" y="50"/>
                      <a:pt x="353" y="50"/>
                    </a:cubicBezTo>
                    <a:cubicBezTo>
                      <a:pt x="352" y="50"/>
                      <a:pt x="352" y="50"/>
                      <a:pt x="351" y="50"/>
                    </a:cubicBezTo>
                    <a:cubicBezTo>
                      <a:pt x="350" y="50"/>
                      <a:pt x="350" y="49"/>
                      <a:pt x="349" y="49"/>
                    </a:cubicBezTo>
                    <a:cubicBezTo>
                      <a:pt x="348" y="49"/>
                      <a:pt x="348" y="48"/>
                      <a:pt x="348" y="48"/>
                    </a:cubicBezTo>
                    <a:cubicBezTo>
                      <a:pt x="347" y="48"/>
                      <a:pt x="348" y="47"/>
                      <a:pt x="348" y="46"/>
                    </a:cubicBezTo>
                    <a:cubicBezTo>
                      <a:pt x="346" y="46"/>
                      <a:pt x="346" y="44"/>
                      <a:pt x="346" y="44"/>
                    </a:cubicBezTo>
                    <a:cubicBezTo>
                      <a:pt x="345" y="43"/>
                      <a:pt x="345" y="43"/>
                      <a:pt x="345" y="43"/>
                    </a:cubicBezTo>
                    <a:cubicBezTo>
                      <a:pt x="345" y="43"/>
                      <a:pt x="344" y="43"/>
                      <a:pt x="343" y="43"/>
                    </a:cubicBezTo>
                    <a:cubicBezTo>
                      <a:pt x="343" y="42"/>
                      <a:pt x="343" y="42"/>
                      <a:pt x="343" y="42"/>
                    </a:cubicBezTo>
                    <a:cubicBezTo>
                      <a:pt x="342" y="42"/>
                      <a:pt x="343" y="42"/>
                      <a:pt x="343" y="41"/>
                    </a:cubicBezTo>
                    <a:cubicBezTo>
                      <a:pt x="343" y="41"/>
                      <a:pt x="343" y="41"/>
                      <a:pt x="343" y="41"/>
                    </a:cubicBezTo>
                    <a:cubicBezTo>
                      <a:pt x="344" y="41"/>
                      <a:pt x="344" y="41"/>
                      <a:pt x="344" y="41"/>
                    </a:cubicBezTo>
                    <a:cubicBezTo>
                      <a:pt x="344" y="40"/>
                      <a:pt x="343" y="40"/>
                      <a:pt x="344" y="39"/>
                    </a:cubicBezTo>
                    <a:cubicBezTo>
                      <a:pt x="344" y="39"/>
                      <a:pt x="344" y="39"/>
                      <a:pt x="344" y="39"/>
                    </a:cubicBezTo>
                    <a:cubicBezTo>
                      <a:pt x="344" y="38"/>
                      <a:pt x="344" y="38"/>
                      <a:pt x="344" y="37"/>
                    </a:cubicBezTo>
                    <a:cubicBezTo>
                      <a:pt x="345" y="37"/>
                      <a:pt x="344" y="36"/>
                      <a:pt x="344" y="36"/>
                    </a:cubicBezTo>
                    <a:cubicBezTo>
                      <a:pt x="343" y="36"/>
                      <a:pt x="343" y="36"/>
                      <a:pt x="343" y="36"/>
                    </a:cubicBezTo>
                    <a:cubicBezTo>
                      <a:pt x="341" y="36"/>
                      <a:pt x="341" y="37"/>
                      <a:pt x="339" y="37"/>
                    </a:cubicBezTo>
                    <a:cubicBezTo>
                      <a:pt x="338" y="38"/>
                      <a:pt x="336" y="38"/>
                      <a:pt x="335" y="38"/>
                    </a:cubicBezTo>
                    <a:cubicBezTo>
                      <a:pt x="334" y="38"/>
                      <a:pt x="334" y="39"/>
                      <a:pt x="334" y="39"/>
                    </a:cubicBezTo>
                    <a:cubicBezTo>
                      <a:pt x="335" y="39"/>
                      <a:pt x="335" y="39"/>
                      <a:pt x="335" y="39"/>
                    </a:cubicBezTo>
                    <a:cubicBezTo>
                      <a:pt x="336" y="40"/>
                      <a:pt x="335" y="40"/>
                      <a:pt x="335" y="40"/>
                    </a:cubicBezTo>
                    <a:cubicBezTo>
                      <a:pt x="335" y="41"/>
                      <a:pt x="335" y="41"/>
                      <a:pt x="335" y="41"/>
                    </a:cubicBezTo>
                    <a:cubicBezTo>
                      <a:pt x="334" y="41"/>
                      <a:pt x="334" y="41"/>
                      <a:pt x="334" y="41"/>
                    </a:cubicBezTo>
                    <a:cubicBezTo>
                      <a:pt x="333" y="42"/>
                      <a:pt x="333" y="42"/>
                      <a:pt x="333" y="42"/>
                    </a:cubicBezTo>
                    <a:cubicBezTo>
                      <a:pt x="333" y="42"/>
                      <a:pt x="333" y="42"/>
                      <a:pt x="333" y="42"/>
                    </a:cubicBezTo>
                    <a:cubicBezTo>
                      <a:pt x="332" y="42"/>
                      <a:pt x="332" y="42"/>
                      <a:pt x="331" y="42"/>
                    </a:cubicBezTo>
                    <a:cubicBezTo>
                      <a:pt x="328" y="42"/>
                      <a:pt x="329" y="43"/>
                      <a:pt x="327" y="44"/>
                    </a:cubicBezTo>
                    <a:cubicBezTo>
                      <a:pt x="326" y="44"/>
                      <a:pt x="326" y="43"/>
                      <a:pt x="325" y="43"/>
                    </a:cubicBezTo>
                    <a:cubicBezTo>
                      <a:pt x="323" y="43"/>
                      <a:pt x="324" y="43"/>
                      <a:pt x="323" y="42"/>
                    </a:cubicBezTo>
                    <a:cubicBezTo>
                      <a:pt x="322" y="41"/>
                      <a:pt x="322" y="41"/>
                      <a:pt x="322" y="41"/>
                    </a:cubicBezTo>
                    <a:cubicBezTo>
                      <a:pt x="321" y="41"/>
                      <a:pt x="321" y="41"/>
                      <a:pt x="321" y="41"/>
                    </a:cubicBezTo>
                    <a:cubicBezTo>
                      <a:pt x="320" y="40"/>
                      <a:pt x="322" y="40"/>
                      <a:pt x="323" y="40"/>
                    </a:cubicBezTo>
                    <a:cubicBezTo>
                      <a:pt x="323" y="40"/>
                      <a:pt x="323" y="40"/>
                      <a:pt x="323" y="40"/>
                    </a:cubicBezTo>
                    <a:cubicBezTo>
                      <a:pt x="323" y="39"/>
                      <a:pt x="323" y="39"/>
                      <a:pt x="323" y="39"/>
                    </a:cubicBezTo>
                    <a:cubicBezTo>
                      <a:pt x="324" y="39"/>
                      <a:pt x="324" y="39"/>
                      <a:pt x="324" y="39"/>
                    </a:cubicBezTo>
                    <a:cubicBezTo>
                      <a:pt x="324" y="39"/>
                      <a:pt x="324" y="39"/>
                      <a:pt x="324" y="39"/>
                    </a:cubicBezTo>
                    <a:cubicBezTo>
                      <a:pt x="324" y="38"/>
                      <a:pt x="324" y="37"/>
                      <a:pt x="322" y="37"/>
                    </a:cubicBezTo>
                    <a:cubicBezTo>
                      <a:pt x="321" y="36"/>
                      <a:pt x="320" y="36"/>
                      <a:pt x="319" y="35"/>
                    </a:cubicBezTo>
                    <a:cubicBezTo>
                      <a:pt x="318" y="35"/>
                      <a:pt x="318" y="35"/>
                      <a:pt x="318" y="35"/>
                    </a:cubicBezTo>
                    <a:cubicBezTo>
                      <a:pt x="318" y="35"/>
                      <a:pt x="318" y="35"/>
                      <a:pt x="318" y="35"/>
                    </a:cubicBezTo>
                    <a:cubicBezTo>
                      <a:pt x="318" y="35"/>
                      <a:pt x="317" y="35"/>
                      <a:pt x="317" y="35"/>
                    </a:cubicBezTo>
                    <a:cubicBezTo>
                      <a:pt x="317" y="35"/>
                      <a:pt x="316" y="35"/>
                      <a:pt x="316" y="35"/>
                    </a:cubicBezTo>
                    <a:cubicBezTo>
                      <a:pt x="316" y="35"/>
                      <a:pt x="316" y="35"/>
                      <a:pt x="316" y="35"/>
                    </a:cubicBezTo>
                    <a:cubicBezTo>
                      <a:pt x="316" y="34"/>
                      <a:pt x="314" y="34"/>
                      <a:pt x="313" y="33"/>
                    </a:cubicBezTo>
                    <a:cubicBezTo>
                      <a:pt x="313" y="33"/>
                      <a:pt x="313" y="33"/>
                      <a:pt x="312" y="33"/>
                    </a:cubicBezTo>
                    <a:cubicBezTo>
                      <a:pt x="312" y="33"/>
                      <a:pt x="312" y="33"/>
                      <a:pt x="312" y="33"/>
                    </a:cubicBezTo>
                    <a:cubicBezTo>
                      <a:pt x="311" y="33"/>
                      <a:pt x="310" y="33"/>
                      <a:pt x="309" y="33"/>
                    </a:cubicBezTo>
                    <a:cubicBezTo>
                      <a:pt x="308" y="33"/>
                      <a:pt x="306" y="33"/>
                      <a:pt x="305" y="33"/>
                    </a:cubicBezTo>
                    <a:cubicBezTo>
                      <a:pt x="305" y="33"/>
                      <a:pt x="305" y="33"/>
                      <a:pt x="305" y="33"/>
                    </a:cubicBezTo>
                    <a:cubicBezTo>
                      <a:pt x="304" y="33"/>
                      <a:pt x="304" y="33"/>
                      <a:pt x="303" y="33"/>
                    </a:cubicBezTo>
                    <a:cubicBezTo>
                      <a:pt x="303" y="33"/>
                      <a:pt x="303" y="33"/>
                      <a:pt x="302" y="33"/>
                    </a:cubicBezTo>
                    <a:cubicBezTo>
                      <a:pt x="302" y="33"/>
                      <a:pt x="301" y="33"/>
                      <a:pt x="301" y="33"/>
                    </a:cubicBezTo>
                    <a:cubicBezTo>
                      <a:pt x="300" y="33"/>
                      <a:pt x="300" y="33"/>
                      <a:pt x="299" y="33"/>
                    </a:cubicBezTo>
                    <a:cubicBezTo>
                      <a:pt x="299" y="32"/>
                      <a:pt x="299" y="32"/>
                      <a:pt x="299" y="32"/>
                    </a:cubicBezTo>
                    <a:cubicBezTo>
                      <a:pt x="299" y="33"/>
                      <a:pt x="299" y="33"/>
                      <a:pt x="299" y="33"/>
                    </a:cubicBezTo>
                    <a:cubicBezTo>
                      <a:pt x="298" y="33"/>
                      <a:pt x="298" y="32"/>
                      <a:pt x="298" y="32"/>
                    </a:cubicBezTo>
                    <a:cubicBezTo>
                      <a:pt x="297" y="32"/>
                      <a:pt x="296" y="33"/>
                      <a:pt x="296" y="34"/>
                    </a:cubicBezTo>
                    <a:cubicBezTo>
                      <a:pt x="296" y="34"/>
                      <a:pt x="297" y="35"/>
                      <a:pt x="298" y="35"/>
                    </a:cubicBezTo>
                    <a:cubicBezTo>
                      <a:pt x="299" y="36"/>
                      <a:pt x="298" y="36"/>
                      <a:pt x="297" y="37"/>
                    </a:cubicBezTo>
                    <a:cubicBezTo>
                      <a:pt x="297" y="37"/>
                      <a:pt x="297" y="38"/>
                      <a:pt x="295" y="38"/>
                    </a:cubicBezTo>
                    <a:cubicBezTo>
                      <a:pt x="294" y="38"/>
                      <a:pt x="294" y="39"/>
                      <a:pt x="294" y="39"/>
                    </a:cubicBezTo>
                    <a:cubicBezTo>
                      <a:pt x="295" y="40"/>
                      <a:pt x="295" y="40"/>
                      <a:pt x="295" y="40"/>
                    </a:cubicBezTo>
                    <a:cubicBezTo>
                      <a:pt x="294" y="40"/>
                      <a:pt x="293" y="40"/>
                      <a:pt x="292" y="40"/>
                    </a:cubicBezTo>
                    <a:cubicBezTo>
                      <a:pt x="292" y="40"/>
                      <a:pt x="291" y="40"/>
                      <a:pt x="291" y="40"/>
                    </a:cubicBezTo>
                    <a:cubicBezTo>
                      <a:pt x="290" y="40"/>
                      <a:pt x="290" y="40"/>
                      <a:pt x="289" y="41"/>
                    </a:cubicBezTo>
                    <a:cubicBezTo>
                      <a:pt x="289" y="41"/>
                      <a:pt x="289" y="42"/>
                      <a:pt x="289" y="42"/>
                    </a:cubicBezTo>
                    <a:cubicBezTo>
                      <a:pt x="289" y="42"/>
                      <a:pt x="290" y="42"/>
                      <a:pt x="290" y="43"/>
                    </a:cubicBezTo>
                    <a:cubicBezTo>
                      <a:pt x="290" y="43"/>
                      <a:pt x="290" y="43"/>
                      <a:pt x="290" y="43"/>
                    </a:cubicBezTo>
                    <a:cubicBezTo>
                      <a:pt x="290" y="44"/>
                      <a:pt x="290" y="44"/>
                      <a:pt x="291" y="44"/>
                    </a:cubicBezTo>
                    <a:cubicBezTo>
                      <a:pt x="292" y="45"/>
                      <a:pt x="291" y="45"/>
                      <a:pt x="291" y="46"/>
                    </a:cubicBezTo>
                    <a:cubicBezTo>
                      <a:pt x="292" y="46"/>
                      <a:pt x="293" y="47"/>
                      <a:pt x="292" y="47"/>
                    </a:cubicBezTo>
                    <a:cubicBezTo>
                      <a:pt x="291" y="48"/>
                      <a:pt x="291" y="48"/>
                      <a:pt x="290" y="48"/>
                    </a:cubicBezTo>
                    <a:cubicBezTo>
                      <a:pt x="289" y="49"/>
                      <a:pt x="288" y="49"/>
                      <a:pt x="287" y="50"/>
                    </a:cubicBezTo>
                    <a:cubicBezTo>
                      <a:pt x="286" y="50"/>
                      <a:pt x="285" y="51"/>
                      <a:pt x="283" y="51"/>
                    </a:cubicBezTo>
                    <a:cubicBezTo>
                      <a:pt x="282" y="51"/>
                      <a:pt x="281" y="51"/>
                      <a:pt x="281" y="51"/>
                    </a:cubicBezTo>
                    <a:cubicBezTo>
                      <a:pt x="280" y="52"/>
                      <a:pt x="280" y="52"/>
                      <a:pt x="282" y="53"/>
                    </a:cubicBezTo>
                    <a:cubicBezTo>
                      <a:pt x="283" y="53"/>
                      <a:pt x="281" y="54"/>
                      <a:pt x="281" y="55"/>
                    </a:cubicBezTo>
                    <a:cubicBezTo>
                      <a:pt x="281" y="55"/>
                      <a:pt x="282" y="56"/>
                      <a:pt x="282" y="56"/>
                    </a:cubicBezTo>
                    <a:cubicBezTo>
                      <a:pt x="281" y="56"/>
                      <a:pt x="281" y="56"/>
                      <a:pt x="281" y="57"/>
                    </a:cubicBezTo>
                    <a:cubicBezTo>
                      <a:pt x="281" y="57"/>
                      <a:pt x="280" y="58"/>
                      <a:pt x="280" y="58"/>
                    </a:cubicBezTo>
                    <a:cubicBezTo>
                      <a:pt x="280" y="58"/>
                      <a:pt x="280" y="58"/>
                      <a:pt x="280" y="58"/>
                    </a:cubicBezTo>
                    <a:cubicBezTo>
                      <a:pt x="279" y="58"/>
                      <a:pt x="279" y="58"/>
                      <a:pt x="279" y="58"/>
                    </a:cubicBezTo>
                    <a:cubicBezTo>
                      <a:pt x="276" y="59"/>
                      <a:pt x="276" y="59"/>
                      <a:pt x="276" y="59"/>
                    </a:cubicBezTo>
                    <a:cubicBezTo>
                      <a:pt x="275" y="58"/>
                      <a:pt x="275" y="58"/>
                      <a:pt x="275" y="58"/>
                    </a:cubicBezTo>
                    <a:cubicBezTo>
                      <a:pt x="275" y="58"/>
                      <a:pt x="275" y="58"/>
                      <a:pt x="275" y="58"/>
                    </a:cubicBezTo>
                    <a:cubicBezTo>
                      <a:pt x="274" y="58"/>
                      <a:pt x="274" y="57"/>
                      <a:pt x="273" y="56"/>
                    </a:cubicBezTo>
                    <a:cubicBezTo>
                      <a:pt x="272" y="56"/>
                      <a:pt x="272" y="56"/>
                      <a:pt x="272" y="56"/>
                    </a:cubicBezTo>
                    <a:cubicBezTo>
                      <a:pt x="270" y="55"/>
                      <a:pt x="272" y="55"/>
                      <a:pt x="273" y="54"/>
                    </a:cubicBezTo>
                    <a:cubicBezTo>
                      <a:pt x="273" y="53"/>
                      <a:pt x="274" y="53"/>
                      <a:pt x="274" y="52"/>
                    </a:cubicBezTo>
                    <a:cubicBezTo>
                      <a:pt x="274" y="52"/>
                      <a:pt x="272" y="52"/>
                      <a:pt x="272" y="51"/>
                    </a:cubicBezTo>
                    <a:cubicBezTo>
                      <a:pt x="272" y="51"/>
                      <a:pt x="272" y="50"/>
                      <a:pt x="271" y="50"/>
                    </a:cubicBezTo>
                    <a:cubicBezTo>
                      <a:pt x="271" y="50"/>
                      <a:pt x="270" y="50"/>
                      <a:pt x="270" y="50"/>
                    </a:cubicBezTo>
                    <a:cubicBezTo>
                      <a:pt x="270" y="50"/>
                      <a:pt x="269" y="50"/>
                      <a:pt x="269" y="50"/>
                    </a:cubicBezTo>
                    <a:cubicBezTo>
                      <a:pt x="268" y="50"/>
                      <a:pt x="268" y="50"/>
                      <a:pt x="267" y="50"/>
                    </a:cubicBezTo>
                    <a:cubicBezTo>
                      <a:pt x="266" y="50"/>
                      <a:pt x="266" y="50"/>
                      <a:pt x="265" y="50"/>
                    </a:cubicBezTo>
                    <a:cubicBezTo>
                      <a:pt x="264" y="50"/>
                      <a:pt x="263" y="50"/>
                      <a:pt x="262" y="50"/>
                    </a:cubicBezTo>
                    <a:cubicBezTo>
                      <a:pt x="261" y="49"/>
                      <a:pt x="261" y="49"/>
                      <a:pt x="261" y="49"/>
                    </a:cubicBezTo>
                    <a:cubicBezTo>
                      <a:pt x="260" y="49"/>
                      <a:pt x="259" y="49"/>
                      <a:pt x="258" y="49"/>
                    </a:cubicBezTo>
                    <a:cubicBezTo>
                      <a:pt x="257" y="48"/>
                      <a:pt x="256" y="48"/>
                      <a:pt x="255" y="48"/>
                    </a:cubicBezTo>
                    <a:cubicBezTo>
                      <a:pt x="255" y="48"/>
                      <a:pt x="255" y="48"/>
                      <a:pt x="255" y="48"/>
                    </a:cubicBezTo>
                    <a:cubicBezTo>
                      <a:pt x="255" y="48"/>
                      <a:pt x="255" y="48"/>
                      <a:pt x="254" y="48"/>
                    </a:cubicBezTo>
                    <a:cubicBezTo>
                      <a:pt x="253" y="48"/>
                      <a:pt x="252" y="48"/>
                      <a:pt x="250" y="48"/>
                    </a:cubicBezTo>
                    <a:cubicBezTo>
                      <a:pt x="250" y="47"/>
                      <a:pt x="250" y="47"/>
                      <a:pt x="250" y="47"/>
                    </a:cubicBezTo>
                    <a:cubicBezTo>
                      <a:pt x="249" y="47"/>
                      <a:pt x="249" y="48"/>
                      <a:pt x="248" y="48"/>
                    </a:cubicBezTo>
                    <a:cubicBezTo>
                      <a:pt x="248" y="48"/>
                      <a:pt x="248" y="48"/>
                      <a:pt x="247" y="48"/>
                    </a:cubicBezTo>
                    <a:cubicBezTo>
                      <a:pt x="247" y="48"/>
                      <a:pt x="246" y="47"/>
                      <a:pt x="246" y="47"/>
                    </a:cubicBezTo>
                    <a:cubicBezTo>
                      <a:pt x="246" y="46"/>
                      <a:pt x="246" y="46"/>
                      <a:pt x="245" y="46"/>
                    </a:cubicBezTo>
                    <a:cubicBezTo>
                      <a:pt x="245" y="46"/>
                      <a:pt x="244" y="46"/>
                      <a:pt x="243" y="45"/>
                    </a:cubicBezTo>
                    <a:cubicBezTo>
                      <a:pt x="243" y="45"/>
                      <a:pt x="242" y="45"/>
                      <a:pt x="242" y="45"/>
                    </a:cubicBezTo>
                    <a:cubicBezTo>
                      <a:pt x="241" y="44"/>
                      <a:pt x="241" y="44"/>
                      <a:pt x="240" y="44"/>
                    </a:cubicBezTo>
                    <a:cubicBezTo>
                      <a:pt x="240" y="44"/>
                      <a:pt x="240" y="44"/>
                      <a:pt x="240" y="44"/>
                    </a:cubicBezTo>
                    <a:cubicBezTo>
                      <a:pt x="239" y="44"/>
                      <a:pt x="239" y="44"/>
                      <a:pt x="239" y="44"/>
                    </a:cubicBezTo>
                    <a:cubicBezTo>
                      <a:pt x="238" y="44"/>
                      <a:pt x="238" y="44"/>
                      <a:pt x="238" y="44"/>
                    </a:cubicBezTo>
                    <a:cubicBezTo>
                      <a:pt x="238" y="43"/>
                      <a:pt x="237" y="43"/>
                      <a:pt x="237" y="42"/>
                    </a:cubicBezTo>
                    <a:cubicBezTo>
                      <a:pt x="237" y="42"/>
                      <a:pt x="237" y="42"/>
                      <a:pt x="237" y="42"/>
                    </a:cubicBezTo>
                    <a:cubicBezTo>
                      <a:pt x="237" y="41"/>
                      <a:pt x="237" y="41"/>
                      <a:pt x="237" y="41"/>
                    </a:cubicBezTo>
                    <a:cubicBezTo>
                      <a:pt x="237" y="41"/>
                      <a:pt x="237" y="41"/>
                      <a:pt x="236" y="41"/>
                    </a:cubicBezTo>
                    <a:cubicBezTo>
                      <a:pt x="236" y="41"/>
                      <a:pt x="235" y="41"/>
                      <a:pt x="235" y="40"/>
                    </a:cubicBezTo>
                    <a:cubicBezTo>
                      <a:pt x="235" y="40"/>
                      <a:pt x="234" y="40"/>
                      <a:pt x="234" y="40"/>
                    </a:cubicBezTo>
                    <a:cubicBezTo>
                      <a:pt x="234" y="39"/>
                      <a:pt x="235" y="39"/>
                      <a:pt x="235" y="38"/>
                    </a:cubicBezTo>
                    <a:cubicBezTo>
                      <a:pt x="236" y="37"/>
                      <a:pt x="236" y="37"/>
                      <a:pt x="237" y="36"/>
                    </a:cubicBezTo>
                    <a:cubicBezTo>
                      <a:pt x="238" y="36"/>
                      <a:pt x="238" y="36"/>
                      <a:pt x="239" y="35"/>
                    </a:cubicBezTo>
                    <a:cubicBezTo>
                      <a:pt x="239" y="35"/>
                      <a:pt x="239" y="35"/>
                      <a:pt x="239" y="35"/>
                    </a:cubicBezTo>
                    <a:cubicBezTo>
                      <a:pt x="239" y="34"/>
                      <a:pt x="240" y="33"/>
                      <a:pt x="241" y="33"/>
                    </a:cubicBezTo>
                    <a:cubicBezTo>
                      <a:pt x="242" y="33"/>
                      <a:pt x="244" y="32"/>
                      <a:pt x="245" y="32"/>
                    </a:cubicBezTo>
                    <a:cubicBezTo>
                      <a:pt x="246" y="31"/>
                      <a:pt x="248" y="30"/>
                      <a:pt x="250" y="29"/>
                    </a:cubicBezTo>
                    <a:cubicBezTo>
                      <a:pt x="252" y="29"/>
                      <a:pt x="255" y="29"/>
                      <a:pt x="257" y="29"/>
                    </a:cubicBezTo>
                    <a:cubicBezTo>
                      <a:pt x="258" y="28"/>
                      <a:pt x="259" y="27"/>
                      <a:pt x="259" y="27"/>
                    </a:cubicBezTo>
                    <a:cubicBezTo>
                      <a:pt x="259" y="26"/>
                      <a:pt x="258" y="26"/>
                      <a:pt x="257" y="25"/>
                    </a:cubicBezTo>
                    <a:cubicBezTo>
                      <a:pt x="256" y="25"/>
                      <a:pt x="256" y="25"/>
                      <a:pt x="256" y="25"/>
                    </a:cubicBezTo>
                    <a:cubicBezTo>
                      <a:pt x="256" y="25"/>
                      <a:pt x="255" y="25"/>
                      <a:pt x="255" y="25"/>
                    </a:cubicBezTo>
                    <a:cubicBezTo>
                      <a:pt x="255" y="24"/>
                      <a:pt x="253" y="23"/>
                      <a:pt x="255" y="23"/>
                    </a:cubicBezTo>
                    <a:cubicBezTo>
                      <a:pt x="255" y="23"/>
                      <a:pt x="255" y="23"/>
                      <a:pt x="255" y="23"/>
                    </a:cubicBezTo>
                    <a:cubicBezTo>
                      <a:pt x="255" y="24"/>
                      <a:pt x="257" y="24"/>
                      <a:pt x="258" y="24"/>
                    </a:cubicBezTo>
                    <a:cubicBezTo>
                      <a:pt x="259" y="25"/>
                      <a:pt x="259" y="26"/>
                      <a:pt x="261" y="26"/>
                    </a:cubicBezTo>
                    <a:cubicBezTo>
                      <a:pt x="261" y="26"/>
                      <a:pt x="262" y="26"/>
                      <a:pt x="263" y="26"/>
                    </a:cubicBezTo>
                    <a:cubicBezTo>
                      <a:pt x="263" y="26"/>
                      <a:pt x="264" y="26"/>
                      <a:pt x="264" y="25"/>
                    </a:cubicBezTo>
                    <a:cubicBezTo>
                      <a:pt x="265" y="25"/>
                      <a:pt x="267" y="24"/>
                      <a:pt x="267" y="24"/>
                    </a:cubicBezTo>
                    <a:cubicBezTo>
                      <a:pt x="267" y="24"/>
                      <a:pt x="266" y="23"/>
                      <a:pt x="265" y="23"/>
                    </a:cubicBezTo>
                    <a:cubicBezTo>
                      <a:pt x="265" y="23"/>
                      <a:pt x="265" y="23"/>
                      <a:pt x="265" y="23"/>
                    </a:cubicBezTo>
                    <a:cubicBezTo>
                      <a:pt x="265" y="23"/>
                      <a:pt x="265" y="23"/>
                      <a:pt x="266" y="23"/>
                    </a:cubicBezTo>
                    <a:cubicBezTo>
                      <a:pt x="267" y="23"/>
                      <a:pt x="269" y="23"/>
                      <a:pt x="269" y="23"/>
                    </a:cubicBezTo>
                    <a:cubicBezTo>
                      <a:pt x="270" y="23"/>
                      <a:pt x="270" y="23"/>
                      <a:pt x="271" y="23"/>
                    </a:cubicBezTo>
                    <a:cubicBezTo>
                      <a:pt x="271" y="23"/>
                      <a:pt x="271" y="23"/>
                      <a:pt x="271" y="23"/>
                    </a:cubicBezTo>
                    <a:cubicBezTo>
                      <a:pt x="272" y="23"/>
                      <a:pt x="272" y="23"/>
                      <a:pt x="272" y="23"/>
                    </a:cubicBezTo>
                    <a:cubicBezTo>
                      <a:pt x="273" y="23"/>
                      <a:pt x="273" y="23"/>
                      <a:pt x="273" y="23"/>
                    </a:cubicBezTo>
                    <a:cubicBezTo>
                      <a:pt x="273" y="23"/>
                      <a:pt x="273" y="23"/>
                      <a:pt x="273" y="23"/>
                    </a:cubicBezTo>
                    <a:cubicBezTo>
                      <a:pt x="273" y="22"/>
                      <a:pt x="273" y="22"/>
                      <a:pt x="273" y="22"/>
                    </a:cubicBezTo>
                    <a:cubicBezTo>
                      <a:pt x="274" y="22"/>
                      <a:pt x="274" y="22"/>
                      <a:pt x="274" y="22"/>
                    </a:cubicBezTo>
                    <a:cubicBezTo>
                      <a:pt x="275" y="22"/>
                      <a:pt x="276" y="22"/>
                      <a:pt x="277" y="23"/>
                    </a:cubicBezTo>
                    <a:cubicBezTo>
                      <a:pt x="278" y="23"/>
                      <a:pt x="278" y="23"/>
                      <a:pt x="278" y="23"/>
                    </a:cubicBezTo>
                    <a:cubicBezTo>
                      <a:pt x="280" y="23"/>
                      <a:pt x="280" y="22"/>
                      <a:pt x="282" y="22"/>
                    </a:cubicBezTo>
                    <a:cubicBezTo>
                      <a:pt x="283" y="22"/>
                      <a:pt x="284" y="21"/>
                      <a:pt x="285" y="21"/>
                    </a:cubicBezTo>
                    <a:cubicBezTo>
                      <a:pt x="285" y="20"/>
                      <a:pt x="285" y="20"/>
                      <a:pt x="285" y="19"/>
                    </a:cubicBezTo>
                    <a:cubicBezTo>
                      <a:pt x="284" y="18"/>
                      <a:pt x="285" y="19"/>
                      <a:pt x="286" y="18"/>
                    </a:cubicBezTo>
                    <a:cubicBezTo>
                      <a:pt x="288" y="18"/>
                      <a:pt x="287" y="17"/>
                      <a:pt x="286" y="17"/>
                    </a:cubicBezTo>
                    <a:cubicBezTo>
                      <a:pt x="286" y="16"/>
                      <a:pt x="286" y="16"/>
                      <a:pt x="286" y="16"/>
                    </a:cubicBezTo>
                    <a:cubicBezTo>
                      <a:pt x="285" y="15"/>
                      <a:pt x="285" y="15"/>
                      <a:pt x="284" y="14"/>
                    </a:cubicBezTo>
                    <a:cubicBezTo>
                      <a:pt x="283" y="14"/>
                      <a:pt x="283" y="14"/>
                      <a:pt x="283" y="14"/>
                    </a:cubicBezTo>
                    <a:cubicBezTo>
                      <a:pt x="282" y="14"/>
                      <a:pt x="282" y="14"/>
                      <a:pt x="282" y="14"/>
                    </a:cubicBezTo>
                    <a:cubicBezTo>
                      <a:pt x="281" y="14"/>
                      <a:pt x="281" y="14"/>
                      <a:pt x="281" y="14"/>
                    </a:cubicBezTo>
                    <a:cubicBezTo>
                      <a:pt x="280" y="14"/>
                      <a:pt x="280" y="14"/>
                      <a:pt x="280" y="14"/>
                    </a:cubicBezTo>
                    <a:cubicBezTo>
                      <a:pt x="280" y="14"/>
                      <a:pt x="279" y="14"/>
                      <a:pt x="278" y="14"/>
                    </a:cubicBezTo>
                    <a:cubicBezTo>
                      <a:pt x="277" y="14"/>
                      <a:pt x="276" y="14"/>
                      <a:pt x="275" y="15"/>
                    </a:cubicBezTo>
                    <a:cubicBezTo>
                      <a:pt x="275" y="15"/>
                      <a:pt x="275" y="15"/>
                      <a:pt x="275" y="15"/>
                    </a:cubicBezTo>
                    <a:cubicBezTo>
                      <a:pt x="275" y="15"/>
                      <a:pt x="275" y="15"/>
                      <a:pt x="275" y="15"/>
                    </a:cubicBezTo>
                    <a:cubicBezTo>
                      <a:pt x="275" y="15"/>
                      <a:pt x="275" y="15"/>
                      <a:pt x="275" y="15"/>
                    </a:cubicBezTo>
                    <a:cubicBezTo>
                      <a:pt x="275" y="16"/>
                      <a:pt x="275" y="16"/>
                      <a:pt x="275" y="16"/>
                    </a:cubicBezTo>
                    <a:cubicBezTo>
                      <a:pt x="275" y="16"/>
                      <a:pt x="275" y="16"/>
                      <a:pt x="275" y="16"/>
                    </a:cubicBezTo>
                    <a:cubicBezTo>
                      <a:pt x="275" y="16"/>
                      <a:pt x="275" y="16"/>
                      <a:pt x="275" y="16"/>
                    </a:cubicBezTo>
                    <a:cubicBezTo>
                      <a:pt x="274" y="17"/>
                      <a:pt x="272" y="17"/>
                      <a:pt x="271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70" y="17"/>
                      <a:pt x="270" y="17"/>
                      <a:pt x="270" y="17"/>
                    </a:cubicBezTo>
                    <a:cubicBezTo>
                      <a:pt x="268" y="17"/>
                      <a:pt x="267" y="17"/>
                      <a:pt x="266" y="16"/>
                    </a:cubicBezTo>
                    <a:cubicBezTo>
                      <a:pt x="266" y="16"/>
                      <a:pt x="265" y="14"/>
                      <a:pt x="263" y="14"/>
                    </a:cubicBezTo>
                    <a:cubicBezTo>
                      <a:pt x="262" y="14"/>
                      <a:pt x="262" y="14"/>
                      <a:pt x="262" y="14"/>
                    </a:cubicBezTo>
                    <a:cubicBezTo>
                      <a:pt x="262" y="14"/>
                      <a:pt x="261" y="14"/>
                      <a:pt x="261" y="14"/>
                    </a:cubicBezTo>
                    <a:cubicBezTo>
                      <a:pt x="261" y="15"/>
                      <a:pt x="261" y="15"/>
                      <a:pt x="260" y="15"/>
                    </a:cubicBezTo>
                    <a:cubicBezTo>
                      <a:pt x="260" y="15"/>
                      <a:pt x="260" y="15"/>
                      <a:pt x="260" y="15"/>
                    </a:cubicBezTo>
                    <a:cubicBezTo>
                      <a:pt x="257" y="15"/>
                      <a:pt x="259" y="14"/>
                      <a:pt x="258" y="14"/>
                    </a:cubicBezTo>
                    <a:cubicBezTo>
                      <a:pt x="256" y="13"/>
                      <a:pt x="259" y="13"/>
                      <a:pt x="258" y="12"/>
                    </a:cubicBezTo>
                    <a:cubicBezTo>
                      <a:pt x="257" y="11"/>
                      <a:pt x="256" y="10"/>
                      <a:pt x="256" y="9"/>
                    </a:cubicBezTo>
                    <a:cubicBezTo>
                      <a:pt x="256" y="9"/>
                      <a:pt x="256" y="8"/>
                      <a:pt x="256" y="7"/>
                    </a:cubicBezTo>
                    <a:cubicBezTo>
                      <a:pt x="256" y="7"/>
                      <a:pt x="256" y="6"/>
                      <a:pt x="256" y="5"/>
                    </a:cubicBezTo>
                    <a:cubicBezTo>
                      <a:pt x="256" y="5"/>
                      <a:pt x="258" y="5"/>
                      <a:pt x="260" y="5"/>
                    </a:cubicBezTo>
                    <a:cubicBezTo>
                      <a:pt x="260" y="5"/>
                      <a:pt x="260" y="5"/>
                      <a:pt x="260" y="5"/>
                    </a:cubicBezTo>
                    <a:cubicBezTo>
                      <a:pt x="261" y="5"/>
                      <a:pt x="261" y="5"/>
                      <a:pt x="261" y="5"/>
                    </a:cubicBezTo>
                    <a:cubicBezTo>
                      <a:pt x="261" y="4"/>
                      <a:pt x="261" y="4"/>
                      <a:pt x="261" y="4"/>
                    </a:cubicBezTo>
                    <a:cubicBezTo>
                      <a:pt x="262" y="4"/>
                      <a:pt x="263" y="4"/>
                      <a:pt x="263" y="4"/>
                    </a:cubicBezTo>
                    <a:cubicBezTo>
                      <a:pt x="265" y="4"/>
                      <a:pt x="268" y="2"/>
                      <a:pt x="268" y="1"/>
                    </a:cubicBezTo>
                    <a:cubicBezTo>
                      <a:pt x="269" y="0"/>
                      <a:pt x="267" y="1"/>
                      <a:pt x="265" y="0"/>
                    </a:cubicBezTo>
                    <a:cubicBezTo>
                      <a:pt x="264" y="0"/>
                      <a:pt x="264" y="0"/>
                      <a:pt x="263" y="0"/>
                    </a:cubicBezTo>
                  </a:path>
                </a:pathLst>
              </a:custGeom>
              <a:solidFill>
                <a:srgbClr val="1C9FB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3" name="Freeform 120"/>
              <p:cNvSpPr>
                <a:spLocks/>
              </p:cNvSpPr>
              <p:nvPr/>
            </p:nvSpPr>
            <p:spPr bwMode="auto">
              <a:xfrm>
                <a:off x="5632450" y="2727325"/>
                <a:ext cx="23813" cy="1111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3" y="2"/>
                  </a:cxn>
                  <a:cxn ang="0">
                    <a:pos x="4" y="2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4" y="0"/>
                  </a:cxn>
                  <a:cxn ang="0">
                    <a:pos x="3" y="0"/>
                  </a:cxn>
                  <a:cxn ang="0">
                    <a:pos x="1" y="0"/>
                  </a:cxn>
                </a:cxnLst>
                <a:rect l="0" t="0" r="r" b="b"/>
                <a:pathLst>
                  <a:path w="4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2"/>
                      <a:pt x="3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4" name="Freeform 121"/>
              <p:cNvSpPr>
                <a:spLocks/>
              </p:cNvSpPr>
              <p:nvPr/>
            </p:nvSpPr>
            <p:spPr bwMode="auto">
              <a:xfrm>
                <a:off x="5656263" y="2733675"/>
                <a:ext cx="30163" cy="1111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2" y="0"/>
                  </a:cxn>
                </a:cxnLst>
                <a:rect l="0" t="0" r="r" b="b"/>
                <a:pathLst>
                  <a:path w="5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5" y="1"/>
                      <a:pt x="4" y="0"/>
                      <a:pt x="2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5" name="Freeform 122"/>
              <p:cNvSpPr>
                <a:spLocks/>
              </p:cNvSpPr>
              <p:nvPr/>
            </p:nvSpPr>
            <p:spPr bwMode="auto">
              <a:xfrm>
                <a:off x="5645150" y="2738438"/>
                <a:ext cx="22225" cy="1905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3" y="3"/>
                  </a:cxn>
                  <a:cxn ang="0">
                    <a:pos x="4" y="2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2" y="0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2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6" name="Freeform 123"/>
              <p:cNvSpPr>
                <a:spLocks noEditPoints="1"/>
              </p:cNvSpPr>
              <p:nvPr/>
            </p:nvSpPr>
            <p:spPr bwMode="auto">
              <a:xfrm>
                <a:off x="5667375" y="2751138"/>
                <a:ext cx="41275" cy="23813"/>
              </a:xfrm>
              <a:custGeom>
                <a:avLst/>
                <a:gdLst/>
                <a:ahLst/>
                <a:cxnLst>
                  <a:cxn ang="0">
                    <a:pos x="3" y="2"/>
                  </a:cxn>
                  <a:cxn ang="0">
                    <a:pos x="3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2" y="3"/>
                  </a:cxn>
                  <a:cxn ang="0">
                    <a:pos x="4" y="4"/>
                  </a:cxn>
                  <a:cxn ang="0">
                    <a:pos x="5" y="4"/>
                  </a:cxn>
                  <a:cxn ang="0">
                    <a:pos x="4" y="2"/>
                  </a:cxn>
                  <a:cxn ang="0">
                    <a:pos x="3" y="1"/>
                  </a:cxn>
                  <a:cxn ang="0">
                    <a:pos x="1" y="0"/>
                  </a:cxn>
                </a:cxnLst>
                <a:rect l="0" t="0" r="r" b="b"/>
                <a:pathLst>
                  <a:path w="7" h="4"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1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3" y="3"/>
                      <a:pt x="3" y="4"/>
                      <a:pt x="4" y="4"/>
                    </a:cubicBezTo>
                    <a:cubicBezTo>
                      <a:pt x="4" y="4"/>
                      <a:pt x="4" y="4"/>
                      <a:pt x="5" y="4"/>
                    </a:cubicBezTo>
                    <a:cubicBezTo>
                      <a:pt x="7" y="4"/>
                      <a:pt x="4" y="2"/>
                      <a:pt x="4" y="2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0"/>
                      <a:pt x="2" y="0"/>
                      <a:pt x="1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7" name="Freeform 124"/>
              <p:cNvSpPr>
                <a:spLocks noEditPoints="1"/>
              </p:cNvSpPr>
              <p:nvPr/>
            </p:nvSpPr>
            <p:spPr bwMode="auto">
              <a:xfrm>
                <a:off x="5662613" y="2774950"/>
                <a:ext cx="46038" cy="17463"/>
              </a:xfrm>
              <a:custGeom>
                <a:avLst/>
                <a:gdLst/>
                <a:ahLst/>
                <a:cxnLst>
                  <a:cxn ang="0">
                    <a:pos x="6" y="2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3" y="2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7" y="2"/>
                  </a:cxn>
                  <a:cxn ang="0">
                    <a:pos x="7" y="1"/>
                  </a:cxn>
                  <a:cxn ang="0">
                    <a:pos x="6" y="1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3" y="0"/>
                  </a:cxn>
                </a:cxnLst>
                <a:rect l="0" t="0" r="r" b="b"/>
                <a:pathLst>
                  <a:path w="8" h="3">
                    <a:moveTo>
                      <a:pt x="6" y="2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moveTo>
                      <a:pt x="3" y="0"/>
                    </a:move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3"/>
                      <a:pt x="7" y="2"/>
                      <a:pt x="7" y="2"/>
                    </a:cubicBezTo>
                    <a:cubicBezTo>
                      <a:pt x="8" y="2"/>
                      <a:pt x="8" y="2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5" y="1"/>
                      <a:pt x="5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3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8" name="Freeform 125"/>
              <p:cNvSpPr>
                <a:spLocks/>
              </p:cNvSpPr>
              <p:nvPr/>
            </p:nvSpPr>
            <p:spPr bwMode="auto">
              <a:xfrm>
                <a:off x="5686425" y="2792413"/>
                <a:ext cx="22225" cy="1111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4" y="1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3" y="0"/>
                  </a:cxn>
                </a:cxnLst>
                <a:rect l="0" t="0" r="r" b="b"/>
                <a:pathLst>
                  <a:path w="4" h="2">
                    <a:moveTo>
                      <a:pt x="3" y="0"/>
                    </a:moveTo>
                    <a:cubicBezTo>
                      <a:pt x="2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9" name="Freeform 126"/>
              <p:cNvSpPr>
                <a:spLocks/>
              </p:cNvSpPr>
              <p:nvPr/>
            </p:nvSpPr>
            <p:spPr bwMode="auto">
              <a:xfrm>
                <a:off x="5745163" y="2798763"/>
                <a:ext cx="28575" cy="1111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2" y="2"/>
                  </a:cxn>
                  <a:cxn ang="0">
                    <a:pos x="3" y="2"/>
                  </a:cxn>
                  <a:cxn ang="0">
                    <a:pos x="4" y="2"/>
                  </a:cxn>
                  <a:cxn ang="0">
                    <a:pos x="5" y="2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1" y="0"/>
                  </a:cxn>
                </a:cxnLst>
                <a:rect l="0" t="0" r="r" b="b"/>
                <a:pathLst>
                  <a:path w="5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5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0" name="Freeform 127"/>
              <p:cNvSpPr>
                <a:spLocks/>
              </p:cNvSpPr>
              <p:nvPr/>
            </p:nvSpPr>
            <p:spPr bwMode="auto">
              <a:xfrm>
                <a:off x="5268913" y="2744788"/>
                <a:ext cx="63500" cy="23813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7" y="0"/>
                  </a:cxn>
                  <a:cxn ang="0">
                    <a:pos x="7" y="1"/>
                  </a:cxn>
                  <a:cxn ang="0">
                    <a:pos x="6" y="0"/>
                  </a:cxn>
                  <a:cxn ang="0">
                    <a:pos x="5" y="1"/>
                  </a:cxn>
                  <a:cxn ang="0">
                    <a:pos x="3" y="1"/>
                  </a:cxn>
                  <a:cxn ang="0">
                    <a:pos x="2" y="2"/>
                  </a:cxn>
                  <a:cxn ang="0">
                    <a:pos x="1" y="2"/>
                  </a:cxn>
                  <a:cxn ang="0">
                    <a:pos x="3" y="4"/>
                  </a:cxn>
                  <a:cxn ang="0">
                    <a:pos x="5" y="3"/>
                  </a:cxn>
                  <a:cxn ang="0">
                    <a:pos x="6" y="3"/>
                  </a:cxn>
                  <a:cxn ang="0">
                    <a:pos x="6" y="3"/>
                  </a:cxn>
                  <a:cxn ang="0">
                    <a:pos x="6" y="3"/>
                  </a:cxn>
                  <a:cxn ang="0">
                    <a:pos x="7" y="3"/>
                  </a:cxn>
                  <a:cxn ang="0">
                    <a:pos x="8" y="2"/>
                  </a:cxn>
                  <a:cxn ang="0">
                    <a:pos x="10" y="1"/>
                  </a:cxn>
                  <a:cxn ang="0">
                    <a:pos x="9" y="0"/>
                  </a:cxn>
                  <a:cxn ang="0">
                    <a:pos x="8" y="0"/>
                  </a:cxn>
                </a:cxnLst>
                <a:rect l="0" t="0" r="r" b="b"/>
                <a:pathLst>
                  <a:path w="11" h="4">
                    <a:moveTo>
                      <a:pt x="8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1"/>
                      <a:pt x="7" y="1"/>
                    </a:cubicBezTo>
                    <a:cubicBezTo>
                      <a:pt x="7" y="1"/>
                      <a:pt x="7" y="0"/>
                      <a:pt x="6" y="0"/>
                    </a:cubicBezTo>
                    <a:cubicBezTo>
                      <a:pt x="6" y="0"/>
                      <a:pt x="5" y="0"/>
                      <a:pt x="5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2" y="4"/>
                      <a:pt x="3" y="4"/>
                    </a:cubicBezTo>
                    <a:cubicBezTo>
                      <a:pt x="4" y="4"/>
                      <a:pt x="4" y="3"/>
                      <a:pt x="5" y="3"/>
                    </a:cubicBezTo>
                    <a:cubicBezTo>
                      <a:pt x="5" y="3"/>
                      <a:pt x="5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7" y="3"/>
                      <a:pt x="7" y="3"/>
                    </a:cubicBezTo>
                    <a:cubicBezTo>
                      <a:pt x="7" y="2"/>
                      <a:pt x="7" y="2"/>
                      <a:pt x="8" y="2"/>
                    </a:cubicBezTo>
                    <a:cubicBezTo>
                      <a:pt x="9" y="2"/>
                      <a:pt x="11" y="1"/>
                      <a:pt x="10" y="1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1" name="Freeform 128"/>
              <p:cNvSpPr>
                <a:spLocks/>
              </p:cNvSpPr>
              <p:nvPr/>
            </p:nvSpPr>
            <p:spPr bwMode="auto">
              <a:xfrm>
                <a:off x="1717675" y="2963863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2" name="Rectangle 129"/>
              <p:cNvSpPr>
                <a:spLocks noChangeArrowheads="1"/>
              </p:cNvSpPr>
              <p:nvPr/>
            </p:nvSpPr>
            <p:spPr bwMode="auto">
              <a:xfrm>
                <a:off x="2387600" y="4065588"/>
                <a:ext cx="1588" cy="1588"/>
              </a:xfrm>
              <a:prstGeom prst="rect">
                <a:avLst/>
              </a:prstGeom>
              <a:solidFill>
                <a:srgbClr val="DDDCD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3" name="Rectangle 130"/>
              <p:cNvSpPr>
                <a:spLocks noChangeArrowheads="1"/>
              </p:cNvSpPr>
              <p:nvPr/>
            </p:nvSpPr>
            <p:spPr bwMode="auto">
              <a:xfrm>
                <a:off x="2387600" y="4065588"/>
                <a:ext cx="1588" cy="15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4" name="Rectangle 131"/>
              <p:cNvSpPr>
                <a:spLocks noChangeArrowheads="1"/>
              </p:cNvSpPr>
              <p:nvPr/>
            </p:nvSpPr>
            <p:spPr bwMode="auto">
              <a:xfrm>
                <a:off x="2100263" y="2809875"/>
                <a:ext cx="1588" cy="1588"/>
              </a:xfrm>
              <a:prstGeom prst="rect">
                <a:avLst/>
              </a:prstGeom>
              <a:solidFill>
                <a:srgbClr val="DDDCD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5" name="Freeform 132"/>
              <p:cNvSpPr>
                <a:spLocks/>
              </p:cNvSpPr>
              <p:nvPr/>
            </p:nvSpPr>
            <p:spPr bwMode="auto">
              <a:xfrm>
                <a:off x="2100263" y="2809875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6" name="Freeform 133"/>
              <p:cNvSpPr>
                <a:spLocks/>
              </p:cNvSpPr>
              <p:nvPr/>
            </p:nvSpPr>
            <p:spPr bwMode="auto">
              <a:xfrm>
                <a:off x="2041525" y="3027363"/>
                <a:ext cx="6350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0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DDCD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7" name="Freeform 134"/>
              <p:cNvSpPr>
                <a:spLocks noEditPoints="1"/>
              </p:cNvSpPr>
              <p:nvPr/>
            </p:nvSpPr>
            <p:spPr bwMode="auto">
              <a:xfrm>
                <a:off x="1617663" y="2462213"/>
                <a:ext cx="3497263" cy="1627188"/>
              </a:xfrm>
              <a:custGeom>
                <a:avLst/>
                <a:gdLst/>
                <a:ahLst/>
                <a:cxnLst>
                  <a:cxn ang="0">
                    <a:pos x="394" y="170"/>
                  </a:cxn>
                  <a:cxn ang="0">
                    <a:pos x="430" y="164"/>
                  </a:cxn>
                  <a:cxn ang="0">
                    <a:pos x="432" y="145"/>
                  </a:cxn>
                  <a:cxn ang="0">
                    <a:pos x="461" y="124"/>
                  </a:cxn>
                  <a:cxn ang="0">
                    <a:pos x="448" y="106"/>
                  </a:cxn>
                  <a:cxn ang="0">
                    <a:pos x="461" y="102"/>
                  </a:cxn>
                  <a:cxn ang="0">
                    <a:pos x="465" y="98"/>
                  </a:cxn>
                  <a:cxn ang="0">
                    <a:pos x="329" y="0"/>
                  </a:cxn>
                  <a:cxn ang="0">
                    <a:pos x="282" y="11"/>
                  </a:cxn>
                  <a:cxn ang="0">
                    <a:pos x="267" y="18"/>
                  </a:cxn>
                  <a:cxn ang="0">
                    <a:pos x="251" y="34"/>
                  </a:cxn>
                  <a:cxn ang="0">
                    <a:pos x="244" y="28"/>
                  </a:cxn>
                  <a:cxn ang="0">
                    <a:pos x="196" y="29"/>
                  </a:cxn>
                  <a:cxn ang="0">
                    <a:pos x="212" y="92"/>
                  </a:cxn>
                  <a:cxn ang="0">
                    <a:pos x="344" y="13"/>
                  </a:cxn>
                  <a:cxn ang="0">
                    <a:pos x="336" y="1"/>
                  </a:cxn>
                  <a:cxn ang="0">
                    <a:pos x="32" y="185"/>
                  </a:cxn>
                  <a:cxn ang="0">
                    <a:pos x="62" y="197"/>
                  </a:cxn>
                  <a:cxn ang="0">
                    <a:pos x="76" y="228"/>
                  </a:cxn>
                  <a:cxn ang="0">
                    <a:pos x="98" y="270"/>
                  </a:cxn>
                  <a:cxn ang="0">
                    <a:pos x="133" y="272"/>
                  </a:cxn>
                  <a:cxn ang="0">
                    <a:pos x="161" y="240"/>
                  </a:cxn>
                  <a:cxn ang="0">
                    <a:pos x="387" y="168"/>
                  </a:cxn>
                  <a:cxn ang="0">
                    <a:pos x="189" y="173"/>
                  </a:cxn>
                  <a:cxn ang="0">
                    <a:pos x="207" y="93"/>
                  </a:cxn>
                  <a:cxn ang="0">
                    <a:pos x="214" y="104"/>
                  </a:cxn>
                  <a:cxn ang="0">
                    <a:pos x="217" y="108"/>
                  </a:cxn>
                  <a:cxn ang="0">
                    <a:pos x="202" y="103"/>
                  </a:cxn>
                  <a:cxn ang="0">
                    <a:pos x="193" y="94"/>
                  </a:cxn>
                  <a:cxn ang="0">
                    <a:pos x="226" y="162"/>
                  </a:cxn>
                  <a:cxn ang="0">
                    <a:pos x="227" y="143"/>
                  </a:cxn>
                  <a:cxn ang="0">
                    <a:pos x="217" y="137"/>
                  </a:cxn>
                  <a:cxn ang="0">
                    <a:pos x="267" y="141"/>
                  </a:cxn>
                  <a:cxn ang="0">
                    <a:pos x="290" y="157"/>
                  </a:cxn>
                  <a:cxn ang="0">
                    <a:pos x="322" y="171"/>
                  </a:cxn>
                  <a:cxn ang="0">
                    <a:pos x="362" y="148"/>
                  </a:cxn>
                  <a:cxn ang="0">
                    <a:pos x="82" y="59"/>
                  </a:cxn>
                  <a:cxn ang="0">
                    <a:pos x="65" y="36"/>
                  </a:cxn>
                  <a:cxn ang="0">
                    <a:pos x="76" y="66"/>
                  </a:cxn>
                  <a:cxn ang="0">
                    <a:pos x="102" y="42"/>
                  </a:cxn>
                  <a:cxn ang="0">
                    <a:pos x="108" y="59"/>
                  </a:cxn>
                  <a:cxn ang="0">
                    <a:pos x="77" y="70"/>
                  </a:cxn>
                  <a:cxn ang="0">
                    <a:pos x="54" y="72"/>
                  </a:cxn>
                  <a:cxn ang="0">
                    <a:pos x="12" y="83"/>
                  </a:cxn>
                  <a:cxn ang="0">
                    <a:pos x="133" y="89"/>
                  </a:cxn>
                  <a:cxn ang="0">
                    <a:pos x="154" y="92"/>
                  </a:cxn>
                  <a:cxn ang="0">
                    <a:pos x="164" y="88"/>
                  </a:cxn>
                  <a:cxn ang="0">
                    <a:pos x="170" y="32"/>
                  </a:cxn>
                  <a:cxn ang="0">
                    <a:pos x="141" y="35"/>
                  </a:cxn>
                  <a:cxn ang="0">
                    <a:pos x="137" y="24"/>
                  </a:cxn>
                  <a:cxn ang="0">
                    <a:pos x="470" y="92"/>
                  </a:cxn>
                  <a:cxn ang="0">
                    <a:pos x="472" y="58"/>
                  </a:cxn>
                  <a:cxn ang="0">
                    <a:pos x="472" y="48"/>
                  </a:cxn>
                  <a:cxn ang="0">
                    <a:pos x="504" y="49"/>
                  </a:cxn>
                  <a:cxn ang="0">
                    <a:pos x="522" y="40"/>
                  </a:cxn>
                  <a:cxn ang="0">
                    <a:pos x="529" y="67"/>
                  </a:cxn>
                  <a:cxn ang="0">
                    <a:pos x="538" y="45"/>
                  </a:cxn>
                  <a:cxn ang="0">
                    <a:pos x="559" y="33"/>
                  </a:cxn>
                  <a:cxn ang="0">
                    <a:pos x="590" y="34"/>
                  </a:cxn>
                  <a:cxn ang="0">
                    <a:pos x="564" y="22"/>
                  </a:cxn>
                  <a:cxn ang="0">
                    <a:pos x="528" y="17"/>
                  </a:cxn>
                  <a:cxn ang="0">
                    <a:pos x="492" y="16"/>
                  </a:cxn>
                  <a:cxn ang="0">
                    <a:pos x="439" y="14"/>
                  </a:cxn>
                </a:cxnLst>
                <a:rect l="0" t="0" r="r" b="b"/>
                <a:pathLst>
                  <a:path w="595" h="276">
                    <a:moveTo>
                      <a:pt x="470" y="92"/>
                    </a:moveTo>
                    <a:cubicBezTo>
                      <a:pt x="387" y="92"/>
                      <a:pt x="387" y="92"/>
                      <a:pt x="387" y="92"/>
                    </a:cubicBezTo>
                    <a:cubicBezTo>
                      <a:pt x="387" y="167"/>
                      <a:pt x="387" y="167"/>
                      <a:pt x="387" y="167"/>
                    </a:cubicBezTo>
                    <a:cubicBezTo>
                      <a:pt x="387" y="167"/>
                      <a:pt x="388" y="167"/>
                      <a:pt x="388" y="167"/>
                    </a:cubicBezTo>
                    <a:cubicBezTo>
                      <a:pt x="387" y="168"/>
                      <a:pt x="387" y="168"/>
                      <a:pt x="387" y="168"/>
                    </a:cubicBezTo>
                    <a:cubicBezTo>
                      <a:pt x="387" y="171"/>
                      <a:pt x="387" y="171"/>
                      <a:pt x="387" y="171"/>
                    </a:cubicBezTo>
                    <a:cubicBezTo>
                      <a:pt x="387" y="171"/>
                      <a:pt x="388" y="171"/>
                      <a:pt x="388" y="171"/>
                    </a:cubicBezTo>
                    <a:cubicBezTo>
                      <a:pt x="389" y="172"/>
                      <a:pt x="388" y="173"/>
                      <a:pt x="388" y="173"/>
                    </a:cubicBezTo>
                    <a:cubicBezTo>
                      <a:pt x="388" y="174"/>
                      <a:pt x="389" y="175"/>
                      <a:pt x="389" y="175"/>
                    </a:cubicBezTo>
                    <a:cubicBezTo>
                      <a:pt x="390" y="175"/>
                      <a:pt x="390" y="175"/>
                      <a:pt x="390" y="175"/>
                    </a:cubicBezTo>
                    <a:cubicBezTo>
                      <a:pt x="390" y="175"/>
                      <a:pt x="390" y="175"/>
                      <a:pt x="390" y="175"/>
                    </a:cubicBezTo>
                    <a:cubicBezTo>
                      <a:pt x="391" y="176"/>
                      <a:pt x="391" y="176"/>
                      <a:pt x="391" y="176"/>
                    </a:cubicBezTo>
                    <a:cubicBezTo>
                      <a:pt x="392" y="176"/>
                      <a:pt x="392" y="176"/>
                      <a:pt x="392" y="176"/>
                    </a:cubicBezTo>
                    <a:cubicBezTo>
                      <a:pt x="394" y="176"/>
                      <a:pt x="394" y="177"/>
                      <a:pt x="395" y="178"/>
                    </a:cubicBezTo>
                    <a:cubicBezTo>
                      <a:pt x="395" y="178"/>
                      <a:pt x="395" y="179"/>
                      <a:pt x="396" y="179"/>
                    </a:cubicBezTo>
                    <a:cubicBezTo>
                      <a:pt x="397" y="179"/>
                      <a:pt x="398" y="180"/>
                      <a:pt x="398" y="181"/>
                    </a:cubicBezTo>
                    <a:cubicBezTo>
                      <a:pt x="398" y="182"/>
                      <a:pt x="398" y="182"/>
                      <a:pt x="398" y="182"/>
                    </a:cubicBezTo>
                    <a:cubicBezTo>
                      <a:pt x="398" y="182"/>
                      <a:pt x="398" y="182"/>
                      <a:pt x="398" y="182"/>
                    </a:cubicBezTo>
                    <a:cubicBezTo>
                      <a:pt x="398" y="182"/>
                      <a:pt x="398" y="182"/>
                      <a:pt x="398" y="182"/>
                    </a:cubicBezTo>
                    <a:cubicBezTo>
                      <a:pt x="399" y="182"/>
                      <a:pt x="400" y="183"/>
                      <a:pt x="400" y="184"/>
                    </a:cubicBezTo>
                    <a:cubicBezTo>
                      <a:pt x="400" y="184"/>
                      <a:pt x="400" y="184"/>
                      <a:pt x="400" y="184"/>
                    </a:cubicBezTo>
                    <a:cubicBezTo>
                      <a:pt x="411" y="184"/>
                      <a:pt x="411" y="184"/>
                      <a:pt x="411" y="184"/>
                    </a:cubicBezTo>
                    <a:cubicBezTo>
                      <a:pt x="410" y="183"/>
                      <a:pt x="412" y="182"/>
                      <a:pt x="412" y="181"/>
                    </a:cubicBezTo>
                    <a:cubicBezTo>
                      <a:pt x="411" y="180"/>
                      <a:pt x="410" y="179"/>
                      <a:pt x="409" y="179"/>
                    </a:cubicBezTo>
                    <a:cubicBezTo>
                      <a:pt x="406" y="178"/>
                      <a:pt x="401" y="178"/>
                      <a:pt x="402" y="176"/>
                    </a:cubicBezTo>
                    <a:cubicBezTo>
                      <a:pt x="402" y="176"/>
                      <a:pt x="402" y="176"/>
                      <a:pt x="402" y="176"/>
                    </a:cubicBezTo>
                    <a:cubicBezTo>
                      <a:pt x="402" y="176"/>
                      <a:pt x="402" y="176"/>
                      <a:pt x="402" y="176"/>
                    </a:cubicBezTo>
                    <a:cubicBezTo>
                      <a:pt x="402" y="176"/>
                      <a:pt x="402" y="176"/>
                      <a:pt x="402" y="176"/>
                    </a:cubicBezTo>
                    <a:cubicBezTo>
                      <a:pt x="401" y="175"/>
                      <a:pt x="399" y="175"/>
                      <a:pt x="398" y="175"/>
                    </a:cubicBezTo>
                    <a:cubicBezTo>
                      <a:pt x="396" y="174"/>
                      <a:pt x="397" y="175"/>
                      <a:pt x="397" y="174"/>
                    </a:cubicBezTo>
                    <a:cubicBezTo>
                      <a:pt x="397" y="174"/>
                      <a:pt x="396" y="173"/>
                      <a:pt x="396" y="173"/>
                    </a:cubicBezTo>
                    <a:cubicBezTo>
                      <a:pt x="395" y="172"/>
                      <a:pt x="394" y="171"/>
                      <a:pt x="394" y="170"/>
                    </a:cubicBezTo>
                    <a:cubicBezTo>
                      <a:pt x="394" y="169"/>
                      <a:pt x="396" y="169"/>
                      <a:pt x="396" y="168"/>
                    </a:cubicBezTo>
                    <a:cubicBezTo>
                      <a:pt x="397" y="168"/>
                      <a:pt x="397" y="168"/>
                      <a:pt x="397" y="168"/>
                    </a:cubicBezTo>
                    <a:cubicBezTo>
                      <a:pt x="397" y="167"/>
                      <a:pt x="397" y="166"/>
                      <a:pt x="397" y="166"/>
                    </a:cubicBezTo>
                    <a:cubicBezTo>
                      <a:pt x="397" y="165"/>
                      <a:pt x="396" y="164"/>
                      <a:pt x="395" y="164"/>
                    </a:cubicBezTo>
                    <a:cubicBezTo>
                      <a:pt x="394" y="164"/>
                      <a:pt x="394" y="163"/>
                      <a:pt x="394" y="163"/>
                    </a:cubicBezTo>
                    <a:cubicBezTo>
                      <a:pt x="394" y="163"/>
                      <a:pt x="395" y="163"/>
                      <a:pt x="395" y="163"/>
                    </a:cubicBezTo>
                    <a:cubicBezTo>
                      <a:pt x="395" y="163"/>
                      <a:pt x="395" y="163"/>
                      <a:pt x="396" y="163"/>
                    </a:cubicBezTo>
                    <a:cubicBezTo>
                      <a:pt x="396" y="163"/>
                      <a:pt x="396" y="163"/>
                      <a:pt x="396" y="163"/>
                    </a:cubicBezTo>
                    <a:cubicBezTo>
                      <a:pt x="396" y="163"/>
                      <a:pt x="396" y="163"/>
                      <a:pt x="397" y="163"/>
                    </a:cubicBezTo>
                    <a:cubicBezTo>
                      <a:pt x="398" y="163"/>
                      <a:pt x="398" y="164"/>
                      <a:pt x="398" y="164"/>
                    </a:cubicBezTo>
                    <a:cubicBezTo>
                      <a:pt x="397" y="165"/>
                      <a:pt x="398" y="165"/>
                      <a:pt x="399" y="165"/>
                    </a:cubicBezTo>
                    <a:cubicBezTo>
                      <a:pt x="400" y="165"/>
                      <a:pt x="400" y="165"/>
                      <a:pt x="400" y="165"/>
                    </a:cubicBezTo>
                    <a:cubicBezTo>
                      <a:pt x="401" y="165"/>
                      <a:pt x="401" y="165"/>
                      <a:pt x="401" y="165"/>
                    </a:cubicBezTo>
                    <a:cubicBezTo>
                      <a:pt x="401" y="165"/>
                      <a:pt x="401" y="165"/>
                      <a:pt x="401" y="165"/>
                    </a:cubicBezTo>
                    <a:cubicBezTo>
                      <a:pt x="401" y="166"/>
                      <a:pt x="401" y="166"/>
                      <a:pt x="402" y="166"/>
                    </a:cubicBezTo>
                    <a:cubicBezTo>
                      <a:pt x="402" y="167"/>
                      <a:pt x="403" y="167"/>
                      <a:pt x="404" y="167"/>
                    </a:cubicBezTo>
                    <a:cubicBezTo>
                      <a:pt x="405" y="167"/>
                      <a:pt x="406" y="168"/>
                      <a:pt x="407" y="168"/>
                    </a:cubicBezTo>
                    <a:cubicBezTo>
                      <a:pt x="409" y="168"/>
                      <a:pt x="410" y="169"/>
                      <a:pt x="410" y="170"/>
                    </a:cubicBezTo>
                    <a:cubicBezTo>
                      <a:pt x="411" y="171"/>
                      <a:pt x="413" y="171"/>
                      <a:pt x="413" y="172"/>
                    </a:cubicBezTo>
                    <a:cubicBezTo>
                      <a:pt x="413" y="172"/>
                      <a:pt x="414" y="174"/>
                      <a:pt x="415" y="174"/>
                    </a:cubicBezTo>
                    <a:cubicBezTo>
                      <a:pt x="415" y="174"/>
                      <a:pt x="416" y="174"/>
                      <a:pt x="416" y="174"/>
                    </a:cubicBezTo>
                    <a:cubicBezTo>
                      <a:pt x="418" y="174"/>
                      <a:pt x="419" y="174"/>
                      <a:pt x="420" y="174"/>
                    </a:cubicBezTo>
                    <a:cubicBezTo>
                      <a:pt x="421" y="173"/>
                      <a:pt x="421" y="172"/>
                      <a:pt x="421" y="172"/>
                    </a:cubicBezTo>
                    <a:cubicBezTo>
                      <a:pt x="422" y="172"/>
                      <a:pt x="422" y="172"/>
                      <a:pt x="422" y="172"/>
                    </a:cubicBezTo>
                    <a:cubicBezTo>
                      <a:pt x="421" y="171"/>
                      <a:pt x="421" y="171"/>
                      <a:pt x="421" y="171"/>
                    </a:cubicBezTo>
                    <a:cubicBezTo>
                      <a:pt x="420" y="170"/>
                      <a:pt x="423" y="170"/>
                      <a:pt x="424" y="169"/>
                    </a:cubicBezTo>
                    <a:cubicBezTo>
                      <a:pt x="426" y="169"/>
                      <a:pt x="426" y="169"/>
                      <a:pt x="427" y="168"/>
                    </a:cubicBezTo>
                    <a:cubicBezTo>
                      <a:pt x="427" y="167"/>
                      <a:pt x="425" y="166"/>
                      <a:pt x="428" y="165"/>
                    </a:cubicBezTo>
                    <a:cubicBezTo>
                      <a:pt x="429" y="165"/>
                      <a:pt x="430" y="165"/>
                      <a:pt x="430" y="165"/>
                    </a:cubicBezTo>
                    <a:cubicBezTo>
                      <a:pt x="430" y="165"/>
                      <a:pt x="430" y="165"/>
                      <a:pt x="430" y="165"/>
                    </a:cubicBezTo>
                    <a:cubicBezTo>
                      <a:pt x="431" y="165"/>
                      <a:pt x="431" y="164"/>
                      <a:pt x="430" y="164"/>
                    </a:cubicBezTo>
                    <a:cubicBezTo>
                      <a:pt x="430" y="164"/>
                      <a:pt x="430" y="164"/>
                      <a:pt x="430" y="164"/>
                    </a:cubicBezTo>
                    <a:cubicBezTo>
                      <a:pt x="429" y="164"/>
                      <a:pt x="429" y="164"/>
                      <a:pt x="429" y="164"/>
                    </a:cubicBezTo>
                    <a:cubicBezTo>
                      <a:pt x="429" y="165"/>
                      <a:pt x="429" y="165"/>
                      <a:pt x="429" y="165"/>
                    </a:cubicBezTo>
                    <a:cubicBezTo>
                      <a:pt x="428" y="164"/>
                      <a:pt x="428" y="164"/>
                      <a:pt x="428" y="164"/>
                    </a:cubicBezTo>
                    <a:cubicBezTo>
                      <a:pt x="428" y="163"/>
                      <a:pt x="427" y="163"/>
                      <a:pt x="428" y="163"/>
                    </a:cubicBezTo>
                    <a:cubicBezTo>
                      <a:pt x="428" y="162"/>
                      <a:pt x="428" y="162"/>
                      <a:pt x="428" y="162"/>
                    </a:cubicBezTo>
                    <a:cubicBezTo>
                      <a:pt x="426" y="160"/>
                      <a:pt x="426" y="160"/>
                      <a:pt x="426" y="160"/>
                    </a:cubicBezTo>
                    <a:cubicBezTo>
                      <a:pt x="427" y="160"/>
                      <a:pt x="426" y="160"/>
                      <a:pt x="426" y="159"/>
                    </a:cubicBezTo>
                    <a:cubicBezTo>
                      <a:pt x="426" y="159"/>
                      <a:pt x="425" y="158"/>
                      <a:pt x="424" y="158"/>
                    </a:cubicBezTo>
                    <a:cubicBezTo>
                      <a:pt x="423" y="158"/>
                      <a:pt x="423" y="157"/>
                      <a:pt x="423" y="157"/>
                    </a:cubicBezTo>
                    <a:cubicBezTo>
                      <a:pt x="422" y="157"/>
                      <a:pt x="422" y="156"/>
                      <a:pt x="420" y="156"/>
                    </a:cubicBezTo>
                    <a:cubicBezTo>
                      <a:pt x="420" y="156"/>
                      <a:pt x="420" y="156"/>
                      <a:pt x="419" y="156"/>
                    </a:cubicBezTo>
                    <a:cubicBezTo>
                      <a:pt x="419" y="155"/>
                      <a:pt x="419" y="155"/>
                      <a:pt x="419" y="155"/>
                    </a:cubicBezTo>
                    <a:cubicBezTo>
                      <a:pt x="419" y="155"/>
                      <a:pt x="419" y="155"/>
                      <a:pt x="419" y="155"/>
                    </a:cubicBezTo>
                    <a:cubicBezTo>
                      <a:pt x="418" y="155"/>
                      <a:pt x="418" y="155"/>
                      <a:pt x="418" y="155"/>
                    </a:cubicBezTo>
                    <a:cubicBezTo>
                      <a:pt x="418" y="154"/>
                      <a:pt x="418" y="154"/>
                      <a:pt x="418" y="154"/>
                    </a:cubicBezTo>
                    <a:cubicBezTo>
                      <a:pt x="418" y="154"/>
                      <a:pt x="418" y="153"/>
                      <a:pt x="417" y="153"/>
                    </a:cubicBezTo>
                    <a:cubicBezTo>
                      <a:pt x="416" y="153"/>
                      <a:pt x="414" y="153"/>
                      <a:pt x="413" y="152"/>
                    </a:cubicBezTo>
                    <a:cubicBezTo>
                      <a:pt x="413" y="152"/>
                      <a:pt x="411" y="151"/>
                      <a:pt x="411" y="151"/>
                    </a:cubicBezTo>
                    <a:cubicBezTo>
                      <a:pt x="410" y="150"/>
                      <a:pt x="410" y="150"/>
                      <a:pt x="410" y="149"/>
                    </a:cubicBezTo>
                    <a:cubicBezTo>
                      <a:pt x="411" y="148"/>
                      <a:pt x="412" y="148"/>
                      <a:pt x="412" y="147"/>
                    </a:cubicBezTo>
                    <a:cubicBezTo>
                      <a:pt x="412" y="147"/>
                      <a:pt x="414" y="147"/>
                      <a:pt x="415" y="146"/>
                    </a:cubicBezTo>
                    <a:cubicBezTo>
                      <a:pt x="415" y="146"/>
                      <a:pt x="417" y="145"/>
                      <a:pt x="418" y="145"/>
                    </a:cubicBezTo>
                    <a:cubicBezTo>
                      <a:pt x="418" y="145"/>
                      <a:pt x="418" y="145"/>
                      <a:pt x="418" y="145"/>
                    </a:cubicBezTo>
                    <a:cubicBezTo>
                      <a:pt x="419" y="145"/>
                      <a:pt x="419" y="145"/>
                      <a:pt x="420" y="145"/>
                    </a:cubicBezTo>
                    <a:cubicBezTo>
                      <a:pt x="421" y="145"/>
                      <a:pt x="421" y="145"/>
                      <a:pt x="422" y="146"/>
                    </a:cubicBezTo>
                    <a:cubicBezTo>
                      <a:pt x="423" y="146"/>
                      <a:pt x="423" y="147"/>
                      <a:pt x="424" y="147"/>
                    </a:cubicBezTo>
                    <a:cubicBezTo>
                      <a:pt x="425" y="148"/>
                      <a:pt x="425" y="148"/>
                      <a:pt x="426" y="148"/>
                    </a:cubicBezTo>
                    <a:cubicBezTo>
                      <a:pt x="427" y="148"/>
                      <a:pt x="428" y="147"/>
                      <a:pt x="429" y="147"/>
                    </a:cubicBezTo>
                    <a:cubicBezTo>
                      <a:pt x="429" y="147"/>
                      <a:pt x="429" y="147"/>
                      <a:pt x="429" y="146"/>
                    </a:cubicBezTo>
                    <a:cubicBezTo>
                      <a:pt x="429" y="146"/>
                      <a:pt x="429" y="146"/>
                      <a:pt x="429" y="146"/>
                    </a:cubicBezTo>
                    <a:cubicBezTo>
                      <a:pt x="428" y="145"/>
                      <a:pt x="428" y="145"/>
                      <a:pt x="430" y="145"/>
                    </a:cubicBezTo>
                    <a:cubicBezTo>
                      <a:pt x="431" y="145"/>
                      <a:pt x="432" y="145"/>
                      <a:pt x="432" y="145"/>
                    </a:cubicBezTo>
                    <a:cubicBezTo>
                      <a:pt x="432" y="146"/>
                      <a:pt x="433" y="146"/>
                      <a:pt x="433" y="146"/>
                    </a:cubicBezTo>
                    <a:cubicBezTo>
                      <a:pt x="433" y="146"/>
                      <a:pt x="434" y="146"/>
                      <a:pt x="434" y="146"/>
                    </a:cubicBezTo>
                    <a:cubicBezTo>
                      <a:pt x="436" y="145"/>
                      <a:pt x="434" y="145"/>
                      <a:pt x="438" y="145"/>
                    </a:cubicBezTo>
                    <a:cubicBezTo>
                      <a:pt x="438" y="144"/>
                      <a:pt x="438" y="144"/>
                      <a:pt x="438" y="144"/>
                    </a:cubicBezTo>
                    <a:cubicBezTo>
                      <a:pt x="438" y="144"/>
                      <a:pt x="438" y="144"/>
                      <a:pt x="438" y="144"/>
                    </a:cubicBezTo>
                    <a:cubicBezTo>
                      <a:pt x="438" y="144"/>
                      <a:pt x="439" y="143"/>
                      <a:pt x="440" y="143"/>
                    </a:cubicBezTo>
                    <a:cubicBezTo>
                      <a:pt x="440" y="143"/>
                      <a:pt x="440" y="143"/>
                      <a:pt x="441" y="143"/>
                    </a:cubicBezTo>
                    <a:cubicBezTo>
                      <a:pt x="441" y="143"/>
                      <a:pt x="441" y="143"/>
                      <a:pt x="442" y="143"/>
                    </a:cubicBezTo>
                    <a:cubicBezTo>
                      <a:pt x="442" y="143"/>
                      <a:pt x="442" y="143"/>
                      <a:pt x="442" y="143"/>
                    </a:cubicBezTo>
                    <a:cubicBezTo>
                      <a:pt x="443" y="143"/>
                      <a:pt x="444" y="142"/>
                      <a:pt x="444" y="142"/>
                    </a:cubicBezTo>
                    <a:cubicBezTo>
                      <a:pt x="445" y="141"/>
                      <a:pt x="446" y="141"/>
                      <a:pt x="447" y="141"/>
                    </a:cubicBezTo>
                    <a:cubicBezTo>
                      <a:pt x="448" y="140"/>
                      <a:pt x="449" y="140"/>
                      <a:pt x="450" y="140"/>
                    </a:cubicBezTo>
                    <a:cubicBezTo>
                      <a:pt x="451" y="140"/>
                      <a:pt x="451" y="139"/>
                      <a:pt x="452" y="139"/>
                    </a:cubicBezTo>
                    <a:cubicBezTo>
                      <a:pt x="453" y="138"/>
                      <a:pt x="453" y="138"/>
                      <a:pt x="453" y="138"/>
                    </a:cubicBezTo>
                    <a:cubicBezTo>
                      <a:pt x="454" y="137"/>
                      <a:pt x="454" y="136"/>
                      <a:pt x="455" y="136"/>
                    </a:cubicBezTo>
                    <a:cubicBezTo>
                      <a:pt x="455" y="135"/>
                      <a:pt x="455" y="135"/>
                      <a:pt x="455" y="135"/>
                    </a:cubicBezTo>
                    <a:cubicBezTo>
                      <a:pt x="456" y="136"/>
                      <a:pt x="456" y="136"/>
                      <a:pt x="456" y="136"/>
                    </a:cubicBezTo>
                    <a:cubicBezTo>
                      <a:pt x="456" y="136"/>
                      <a:pt x="456" y="136"/>
                      <a:pt x="456" y="136"/>
                    </a:cubicBezTo>
                    <a:cubicBezTo>
                      <a:pt x="457" y="136"/>
                      <a:pt x="458" y="135"/>
                      <a:pt x="458" y="134"/>
                    </a:cubicBezTo>
                    <a:cubicBezTo>
                      <a:pt x="456" y="134"/>
                      <a:pt x="455" y="134"/>
                      <a:pt x="458" y="133"/>
                    </a:cubicBezTo>
                    <a:cubicBezTo>
                      <a:pt x="458" y="133"/>
                      <a:pt x="459" y="132"/>
                      <a:pt x="459" y="132"/>
                    </a:cubicBezTo>
                    <a:cubicBezTo>
                      <a:pt x="459" y="132"/>
                      <a:pt x="459" y="131"/>
                      <a:pt x="458" y="131"/>
                    </a:cubicBezTo>
                    <a:cubicBezTo>
                      <a:pt x="458" y="131"/>
                      <a:pt x="457" y="131"/>
                      <a:pt x="457" y="130"/>
                    </a:cubicBezTo>
                    <a:cubicBezTo>
                      <a:pt x="458" y="130"/>
                      <a:pt x="458" y="130"/>
                      <a:pt x="458" y="130"/>
                    </a:cubicBezTo>
                    <a:cubicBezTo>
                      <a:pt x="458" y="130"/>
                      <a:pt x="458" y="130"/>
                      <a:pt x="458" y="130"/>
                    </a:cubicBezTo>
                    <a:cubicBezTo>
                      <a:pt x="459" y="130"/>
                      <a:pt x="459" y="130"/>
                      <a:pt x="459" y="130"/>
                    </a:cubicBezTo>
                    <a:cubicBezTo>
                      <a:pt x="459" y="130"/>
                      <a:pt x="459" y="130"/>
                      <a:pt x="459" y="130"/>
                    </a:cubicBezTo>
                    <a:cubicBezTo>
                      <a:pt x="460" y="130"/>
                      <a:pt x="460" y="129"/>
                      <a:pt x="460" y="129"/>
                    </a:cubicBezTo>
                    <a:cubicBezTo>
                      <a:pt x="460" y="128"/>
                      <a:pt x="460" y="128"/>
                      <a:pt x="459" y="128"/>
                    </a:cubicBezTo>
                    <a:cubicBezTo>
                      <a:pt x="458" y="127"/>
                      <a:pt x="460" y="127"/>
                      <a:pt x="461" y="126"/>
                    </a:cubicBezTo>
                    <a:cubicBezTo>
                      <a:pt x="463" y="126"/>
                      <a:pt x="460" y="125"/>
                      <a:pt x="459" y="125"/>
                    </a:cubicBezTo>
                    <a:cubicBezTo>
                      <a:pt x="457" y="124"/>
                      <a:pt x="461" y="124"/>
                      <a:pt x="461" y="124"/>
                    </a:cubicBezTo>
                    <a:cubicBezTo>
                      <a:pt x="462" y="123"/>
                      <a:pt x="462" y="123"/>
                      <a:pt x="461" y="122"/>
                    </a:cubicBezTo>
                    <a:cubicBezTo>
                      <a:pt x="461" y="122"/>
                      <a:pt x="460" y="122"/>
                      <a:pt x="458" y="122"/>
                    </a:cubicBezTo>
                    <a:cubicBezTo>
                      <a:pt x="456" y="121"/>
                      <a:pt x="460" y="120"/>
                      <a:pt x="460" y="120"/>
                    </a:cubicBezTo>
                    <a:cubicBezTo>
                      <a:pt x="460" y="120"/>
                      <a:pt x="460" y="120"/>
                      <a:pt x="460" y="120"/>
                    </a:cubicBezTo>
                    <a:cubicBezTo>
                      <a:pt x="460" y="119"/>
                      <a:pt x="459" y="119"/>
                      <a:pt x="458" y="119"/>
                    </a:cubicBezTo>
                    <a:cubicBezTo>
                      <a:pt x="457" y="119"/>
                      <a:pt x="457" y="118"/>
                      <a:pt x="456" y="118"/>
                    </a:cubicBezTo>
                    <a:cubicBezTo>
                      <a:pt x="456" y="118"/>
                      <a:pt x="456" y="118"/>
                      <a:pt x="455" y="118"/>
                    </a:cubicBezTo>
                    <a:cubicBezTo>
                      <a:pt x="455" y="118"/>
                      <a:pt x="455" y="118"/>
                      <a:pt x="455" y="118"/>
                    </a:cubicBezTo>
                    <a:cubicBezTo>
                      <a:pt x="455" y="118"/>
                      <a:pt x="454" y="118"/>
                      <a:pt x="454" y="118"/>
                    </a:cubicBezTo>
                    <a:cubicBezTo>
                      <a:pt x="454" y="118"/>
                      <a:pt x="454" y="118"/>
                      <a:pt x="454" y="118"/>
                    </a:cubicBezTo>
                    <a:cubicBezTo>
                      <a:pt x="454" y="118"/>
                      <a:pt x="454" y="118"/>
                      <a:pt x="454" y="118"/>
                    </a:cubicBezTo>
                    <a:cubicBezTo>
                      <a:pt x="453" y="118"/>
                      <a:pt x="453" y="118"/>
                      <a:pt x="454" y="117"/>
                    </a:cubicBezTo>
                    <a:cubicBezTo>
                      <a:pt x="454" y="117"/>
                      <a:pt x="455" y="117"/>
                      <a:pt x="456" y="117"/>
                    </a:cubicBezTo>
                    <a:cubicBezTo>
                      <a:pt x="456" y="117"/>
                      <a:pt x="456" y="117"/>
                      <a:pt x="456" y="117"/>
                    </a:cubicBezTo>
                    <a:cubicBezTo>
                      <a:pt x="457" y="117"/>
                      <a:pt x="457" y="117"/>
                      <a:pt x="457" y="117"/>
                    </a:cubicBezTo>
                    <a:cubicBezTo>
                      <a:pt x="457" y="117"/>
                      <a:pt x="457" y="117"/>
                      <a:pt x="457" y="117"/>
                    </a:cubicBezTo>
                    <a:cubicBezTo>
                      <a:pt x="456" y="117"/>
                      <a:pt x="456" y="116"/>
                      <a:pt x="455" y="116"/>
                    </a:cubicBezTo>
                    <a:cubicBezTo>
                      <a:pt x="454" y="115"/>
                      <a:pt x="453" y="115"/>
                      <a:pt x="451" y="115"/>
                    </a:cubicBezTo>
                    <a:cubicBezTo>
                      <a:pt x="451" y="115"/>
                      <a:pt x="449" y="115"/>
                      <a:pt x="449" y="114"/>
                    </a:cubicBezTo>
                    <a:cubicBezTo>
                      <a:pt x="448" y="114"/>
                      <a:pt x="449" y="114"/>
                      <a:pt x="449" y="113"/>
                    </a:cubicBezTo>
                    <a:cubicBezTo>
                      <a:pt x="449" y="113"/>
                      <a:pt x="449" y="113"/>
                      <a:pt x="448" y="112"/>
                    </a:cubicBezTo>
                    <a:cubicBezTo>
                      <a:pt x="448" y="112"/>
                      <a:pt x="447" y="112"/>
                      <a:pt x="447" y="112"/>
                    </a:cubicBezTo>
                    <a:cubicBezTo>
                      <a:pt x="445" y="111"/>
                      <a:pt x="448" y="111"/>
                      <a:pt x="448" y="111"/>
                    </a:cubicBezTo>
                    <a:cubicBezTo>
                      <a:pt x="449" y="111"/>
                      <a:pt x="450" y="111"/>
                      <a:pt x="450" y="110"/>
                    </a:cubicBezTo>
                    <a:cubicBezTo>
                      <a:pt x="451" y="109"/>
                      <a:pt x="452" y="110"/>
                      <a:pt x="454" y="109"/>
                    </a:cubicBezTo>
                    <a:cubicBezTo>
                      <a:pt x="456" y="109"/>
                      <a:pt x="457" y="109"/>
                      <a:pt x="457" y="109"/>
                    </a:cubicBezTo>
                    <a:cubicBezTo>
                      <a:pt x="458" y="108"/>
                      <a:pt x="456" y="107"/>
                      <a:pt x="454" y="107"/>
                    </a:cubicBezTo>
                    <a:cubicBezTo>
                      <a:pt x="454" y="107"/>
                      <a:pt x="454" y="107"/>
                      <a:pt x="454" y="107"/>
                    </a:cubicBezTo>
                    <a:cubicBezTo>
                      <a:pt x="453" y="107"/>
                      <a:pt x="453" y="107"/>
                      <a:pt x="452" y="107"/>
                    </a:cubicBezTo>
                    <a:cubicBezTo>
                      <a:pt x="452" y="107"/>
                      <a:pt x="452" y="107"/>
                      <a:pt x="452" y="107"/>
                    </a:cubicBezTo>
                    <a:cubicBezTo>
                      <a:pt x="451" y="107"/>
                      <a:pt x="450" y="106"/>
                      <a:pt x="449" y="106"/>
                    </a:cubicBezTo>
                    <a:cubicBezTo>
                      <a:pt x="449" y="106"/>
                      <a:pt x="449" y="106"/>
                      <a:pt x="448" y="106"/>
                    </a:cubicBezTo>
                    <a:cubicBezTo>
                      <a:pt x="446" y="106"/>
                      <a:pt x="445" y="107"/>
                      <a:pt x="444" y="108"/>
                    </a:cubicBezTo>
                    <a:cubicBezTo>
                      <a:pt x="444" y="109"/>
                      <a:pt x="444" y="109"/>
                      <a:pt x="444" y="109"/>
                    </a:cubicBezTo>
                    <a:cubicBezTo>
                      <a:pt x="444" y="109"/>
                      <a:pt x="443" y="108"/>
                      <a:pt x="443" y="108"/>
                    </a:cubicBezTo>
                    <a:cubicBezTo>
                      <a:pt x="443" y="107"/>
                      <a:pt x="443" y="107"/>
                      <a:pt x="443" y="107"/>
                    </a:cubicBezTo>
                    <a:cubicBezTo>
                      <a:pt x="443" y="106"/>
                      <a:pt x="443" y="106"/>
                      <a:pt x="442" y="106"/>
                    </a:cubicBezTo>
                    <a:cubicBezTo>
                      <a:pt x="441" y="106"/>
                      <a:pt x="441" y="106"/>
                      <a:pt x="441" y="106"/>
                    </a:cubicBezTo>
                    <a:cubicBezTo>
                      <a:pt x="441" y="106"/>
                      <a:pt x="440" y="106"/>
                      <a:pt x="440" y="106"/>
                    </a:cubicBezTo>
                    <a:cubicBezTo>
                      <a:pt x="440" y="106"/>
                      <a:pt x="440" y="106"/>
                      <a:pt x="440" y="106"/>
                    </a:cubicBezTo>
                    <a:cubicBezTo>
                      <a:pt x="439" y="106"/>
                      <a:pt x="440" y="106"/>
                      <a:pt x="439" y="106"/>
                    </a:cubicBezTo>
                    <a:cubicBezTo>
                      <a:pt x="439" y="105"/>
                      <a:pt x="439" y="105"/>
                      <a:pt x="438" y="105"/>
                    </a:cubicBezTo>
                    <a:cubicBezTo>
                      <a:pt x="436" y="105"/>
                      <a:pt x="437" y="105"/>
                      <a:pt x="437" y="104"/>
                    </a:cubicBezTo>
                    <a:cubicBezTo>
                      <a:pt x="436" y="104"/>
                      <a:pt x="436" y="103"/>
                      <a:pt x="437" y="103"/>
                    </a:cubicBezTo>
                    <a:cubicBezTo>
                      <a:pt x="437" y="103"/>
                      <a:pt x="438" y="104"/>
                      <a:pt x="438" y="104"/>
                    </a:cubicBezTo>
                    <a:cubicBezTo>
                      <a:pt x="438" y="104"/>
                      <a:pt x="438" y="104"/>
                      <a:pt x="439" y="104"/>
                    </a:cubicBezTo>
                    <a:cubicBezTo>
                      <a:pt x="439" y="104"/>
                      <a:pt x="439" y="104"/>
                      <a:pt x="439" y="104"/>
                    </a:cubicBezTo>
                    <a:cubicBezTo>
                      <a:pt x="441" y="103"/>
                      <a:pt x="441" y="102"/>
                      <a:pt x="442" y="102"/>
                    </a:cubicBezTo>
                    <a:cubicBezTo>
                      <a:pt x="443" y="102"/>
                      <a:pt x="445" y="101"/>
                      <a:pt x="445" y="101"/>
                    </a:cubicBezTo>
                    <a:cubicBezTo>
                      <a:pt x="445" y="101"/>
                      <a:pt x="445" y="101"/>
                      <a:pt x="445" y="101"/>
                    </a:cubicBezTo>
                    <a:cubicBezTo>
                      <a:pt x="444" y="100"/>
                      <a:pt x="446" y="99"/>
                      <a:pt x="447" y="99"/>
                    </a:cubicBezTo>
                    <a:cubicBezTo>
                      <a:pt x="448" y="99"/>
                      <a:pt x="448" y="99"/>
                      <a:pt x="449" y="99"/>
                    </a:cubicBezTo>
                    <a:cubicBezTo>
                      <a:pt x="451" y="100"/>
                      <a:pt x="448" y="101"/>
                      <a:pt x="448" y="102"/>
                    </a:cubicBezTo>
                    <a:cubicBezTo>
                      <a:pt x="448" y="102"/>
                      <a:pt x="448" y="102"/>
                      <a:pt x="448" y="102"/>
                    </a:cubicBezTo>
                    <a:cubicBezTo>
                      <a:pt x="447" y="102"/>
                      <a:pt x="447" y="102"/>
                      <a:pt x="447" y="102"/>
                    </a:cubicBezTo>
                    <a:cubicBezTo>
                      <a:pt x="447" y="103"/>
                      <a:pt x="448" y="103"/>
                      <a:pt x="449" y="103"/>
                    </a:cubicBezTo>
                    <a:cubicBezTo>
                      <a:pt x="449" y="103"/>
                      <a:pt x="449" y="103"/>
                      <a:pt x="450" y="103"/>
                    </a:cubicBezTo>
                    <a:cubicBezTo>
                      <a:pt x="450" y="103"/>
                      <a:pt x="450" y="103"/>
                      <a:pt x="450" y="103"/>
                    </a:cubicBezTo>
                    <a:cubicBezTo>
                      <a:pt x="450" y="103"/>
                      <a:pt x="451" y="103"/>
                      <a:pt x="451" y="103"/>
                    </a:cubicBezTo>
                    <a:cubicBezTo>
                      <a:pt x="452" y="103"/>
                      <a:pt x="453" y="102"/>
                      <a:pt x="455" y="102"/>
                    </a:cubicBezTo>
                    <a:cubicBezTo>
                      <a:pt x="455" y="102"/>
                      <a:pt x="455" y="102"/>
                      <a:pt x="455" y="102"/>
                    </a:cubicBezTo>
                    <a:cubicBezTo>
                      <a:pt x="456" y="102"/>
                      <a:pt x="456" y="102"/>
                      <a:pt x="456" y="102"/>
                    </a:cubicBezTo>
                    <a:cubicBezTo>
                      <a:pt x="457" y="102"/>
                      <a:pt x="458" y="102"/>
                      <a:pt x="459" y="102"/>
                    </a:cubicBezTo>
                    <a:cubicBezTo>
                      <a:pt x="460" y="102"/>
                      <a:pt x="461" y="102"/>
                      <a:pt x="461" y="102"/>
                    </a:cubicBezTo>
                    <a:cubicBezTo>
                      <a:pt x="461" y="102"/>
                      <a:pt x="461" y="102"/>
                      <a:pt x="461" y="102"/>
                    </a:cubicBezTo>
                    <a:cubicBezTo>
                      <a:pt x="461" y="103"/>
                      <a:pt x="461" y="103"/>
                      <a:pt x="460" y="103"/>
                    </a:cubicBezTo>
                    <a:cubicBezTo>
                      <a:pt x="460" y="104"/>
                      <a:pt x="460" y="104"/>
                      <a:pt x="460" y="104"/>
                    </a:cubicBezTo>
                    <a:cubicBezTo>
                      <a:pt x="460" y="104"/>
                      <a:pt x="460" y="104"/>
                      <a:pt x="460" y="104"/>
                    </a:cubicBezTo>
                    <a:cubicBezTo>
                      <a:pt x="461" y="105"/>
                      <a:pt x="463" y="105"/>
                      <a:pt x="464" y="106"/>
                    </a:cubicBezTo>
                    <a:cubicBezTo>
                      <a:pt x="464" y="107"/>
                      <a:pt x="465" y="107"/>
                      <a:pt x="466" y="107"/>
                    </a:cubicBezTo>
                    <a:cubicBezTo>
                      <a:pt x="466" y="107"/>
                      <a:pt x="466" y="107"/>
                      <a:pt x="466" y="107"/>
                    </a:cubicBezTo>
                    <a:cubicBezTo>
                      <a:pt x="466" y="107"/>
                      <a:pt x="466" y="107"/>
                      <a:pt x="466" y="107"/>
                    </a:cubicBezTo>
                    <a:cubicBezTo>
                      <a:pt x="467" y="107"/>
                      <a:pt x="467" y="106"/>
                      <a:pt x="467" y="106"/>
                    </a:cubicBezTo>
                    <a:cubicBezTo>
                      <a:pt x="467" y="106"/>
                      <a:pt x="467" y="105"/>
                      <a:pt x="467" y="105"/>
                    </a:cubicBezTo>
                    <a:cubicBezTo>
                      <a:pt x="468" y="105"/>
                      <a:pt x="470" y="106"/>
                      <a:pt x="470" y="106"/>
                    </a:cubicBezTo>
                    <a:cubicBezTo>
                      <a:pt x="472" y="107"/>
                      <a:pt x="468" y="107"/>
                      <a:pt x="468" y="108"/>
                    </a:cubicBezTo>
                    <a:cubicBezTo>
                      <a:pt x="468" y="108"/>
                      <a:pt x="468" y="108"/>
                      <a:pt x="468" y="108"/>
                    </a:cubicBezTo>
                    <a:cubicBezTo>
                      <a:pt x="468" y="108"/>
                      <a:pt x="468" y="108"/>
                      <a:pt x="468" y="108"/>
                    </a:cubicBezTo>
                    <a:cubicBezTo>
                      <a:pt x="468" y="109"/>
                      <a:pt x="470" y="109"/>
                      <a:pt x="468" y="110"/>
                    </a:cubicBezTo>
                    <a:cubicBezTo>
                      <a:pt x="468" y="110"/>
                      <a:pt x="467" y="110"/>
                      <a:pt x="468" y="110"/>
                    </a:cubicBezTo>
                    <a:cubicBezTo>
                      <a:pt x="468" y="111"/>
                      <a:pt x="469" y="111"/>
                      <a:pt x="470" y="111"/>
                    </a:cubicBezTo>
                    <a:cubicBezTo>
                      <a:pt x="470" y="111"/>
                      <a:pt x="471" y="111"/>
                      <a:pt x="471" y="111"/>
                    </a:cubicBezTo>
                    <a:cubicBezTo>
                      <a:pt x="472" y="111"/>
                      <a:pt x="472" y="111"/>
                      <a:pt x="472" y="111"/>
                    </a:cubicBezTo>
                    <a:cubicBezTo>
                      <a:pt x="474" y="111"/>
                      <a:pt x="472" y="111"/>
                      <a:pt x="474" y="111"/>
                    </a:cubicBezTo>
                    <a:cubicBezTo>
                      <a:pt x="474" y="111"/>
                      <a:pt x="474" y="111"/>
                      <a:pt x="474" y="111"/>
                    </a:cubicBezTo>
                    <a:cubicBezTo>
                      <a:pt x="477" y="111"/>
                      <a:pt x="478" y="110"/>
                      <a:pt x="481" y="109"/>
                    </a:cubicBezTo>
                    <a:cubicBezTo>
                      <a:pt x="481" y="109"/>
                      <a:pt x="481" y="109"/>
                      <a:pt x="481" y="109"/>
                    </a:cubicBezTo>
                    <a:cubicBezTo>
                      <a:pt x="481" y="109"/>
                      <a:pt x="482" y="108"/>
                      <a:pt x="481" y="108"/>
                    </a:cubicBezTo>
                    <a:cubicBezTo>
                      <a:pt x="481" y="108"/>
                      <a:pt x="481" y="107"/>
                      <a:pt x="480" y="107"/>
                    </a:cubicBezTo>
                    <a:cubicBezTo>
                      <a:pt x="480" y="106"/>
                      <a:pt x="480" y="106"/>
                      <a:pt x="479" y="105"/>
                    </a:cubicBezTo>
                    <a:cubicBezTo>
                      <a:pt x="478" y="105"/>
                      <a:pt x="478" y="105"/>
                      <a:pt x="477" y="104"/>
                    </a:cubicBezTo>
                    <a:cubicBezTo>
                      <a:pt x="477" y="104"/>
                      <a:pt x="476" y="103"/>
                      <a:pt x="476" y="103"/>
                    </a:cubicBezTo>
                    <a:cubicBezTo>
                      <a:pt x="475" y="103"/>
                      <a:pt x="475" y="103"/>
                      <a:pt x="475" y="103"/>
                    </a:cubicBezTo>
                    <a:cubicBezTo>
                      <a:pt x="473" y="102"/>
                      <a:pt x="473" y="102"/>
                      <a:pt x="472" y="101"/>
                    </a:cubicBezTo>
                    <a:cubicBezTo>
                      <a:pt x="472" y="101"/>
                      <a:pt x="471" y="101"/>
                      <a:pt x="470" y="100"/>
                    </a:cubicBezTo>
                    <a:cubicBezTo>
                      <a:pt x="468" y="100"/>
                      <a:pt x="465" y="99"/>
                      <a:pt x="465" y="98"/>
                    </a:cubicBezTo>
                    <a:cubicBezTo>
                      <a:pt x="465" y="97"/>
                      <a:pt x="465" y="97"/>
                      <a:pt x="467" y="97"/>
                    </a:cubicBezTo>
                    <a:cubicBezTo>
                      <a:pt x="468" y="97"/>
                      <a:pt x="469" y="96"/>
                      <a:pt x="470" y="96"/>
                    </a:cubicBezTo>
                    <a:cubicBezTo>
                      <a:pt x="470" y="96"/>
                      <a:pt x="471" y="95"/>
                      <a:pt x="470" y="95"/>
                    </a:cubicBezTo>
                    <a:cubicBezTo>
                      <a:pt x="470" y="95"/>
                      <a:pt x="470" y="95"/>
                      <a:pt x="470" y="95"/>
                    </a:cubicBezTo>
                    <a:cubicBezTo>
                      <a:pt x="468" y="94"/>
                      <a:pt x="468" y="93"/>
                      <a:pt x="469" y="92"/>
                    </a:cubicBezTo>
                    <a:cubicBezTo>
                      <a:pt x="469" y="92"/>
                      <a:pt x="470" y="92"/>
                      <a:pt x="470" y="92"/>
                    </a:cubicBezTo>
                    <a:moveTo>
                      <a:pt x="212" y="92"/>
                    </a:moveTo>
                    <a:cubicBezTo>
                      <a:pt x="211" y="92"/>
                      <a:pt x="211" y="92"/>
                      <a:pt x="211" y="92"/>
                    </a:cubicBezTo>
                    <a:cubicBezTo>
                      <a:pt x="211" y="92"/>
                      <a:pt x="211" y="92"/>
                      <a:pt x="211" y="92"/>
                    </a:cubicBezTo>
                    <a:cubicBezTo>
                      <a:pt x="211" y="92"/>
                      <a:pt x="211" y="92"/>
                      <a:pt x="211" y="92"/>
                    </a:cubicBezTo>
                    <a:cubicBezTo>
                      <a:pt x="211" y="92"/>
                      <a:pt x="211" y="92"/>
                      <a:pt x="211" y="92"/>
                    </a:cubicBezTo>
                    <a:cubicBezTo>
                      <a:pt x="212" y="92"/>
                      <a:pt x="212" y="92"/>
                      <a:pt x="212" y="92"/>
                    </a:cubicBezTo>
                    <a:cubicBezTo>
                      <a:pt x="212" y="92"/>
                      <a:pt x="212" y="92"/>
                      <a:pt x="212" y="92"/>
                    </a:cubicBezTo>
                    <a:cubicBezTo>
                      <a:pt x="212" y="92"/>
                      <a:pt x="212" y="92"/>
                      <a:pt x="212" y="92"/>
                    </a:cubicBezTo>
                    <a:moveTo>
                      <a:pt x="211" y="92"/>
                    </a:moveTo>
                    <a:cubicBezTo>
                      <a:pt x="211" y="92"/>
                      <a:pt x="211" y="92"/>
                      <a:pt x="210" y="92"/>
                    </a:cubicBezTo>
                    <a:cubicBezTo>
                      <a:pt x="210" y="92"/>
                      <a:pt x="210" y="92"/>
                      <a:pt x="209" y="92"/>
                    </a:cubicBezTo>
                    <a:cubicBezTo>
                      <a:pt x="211" y="92"/>
                      <a:pt x="211" y="92"/>
                      <a:pt x="211" y="92"/>
                    </a:cubicBezTo>
                    <a:cubicBezTo>
                      <a:pt x="211" y="92"/>
                      <a:pt x="211" y="92"/>
                      <a:pt x="211" y="92"/>
                    </a:cubicBezTo>
                    <a:cubicBezTo>
                      <a:pt x="211" y="92"/>
                      <a:pt x="211" y="92"/>
                      <a:pt x="211" y="92"/>
                    </a:cubicBezTo>
                    <a:cubicBezTo>
                      <a:pt x="211" y="92"/>
                      <a:pt x="211" y="92"/>
                      <a:pt x="211" y="92"/>
                    </a:cubicBezTo>
                    <a:moveTo>
                      <a:pt x="179" y="30"/>
                    </a:moveTo>
                    <a:cubicBezTo>
                      <a:pt x="179" y="32"/>
                      <a:pt x="179" y="32"/>
                      <a:pt x="179" y="32"/>
                    </a:cubicBezTo>
                    <a:cubicBezTo>
                      <a:pt x="179" y="32"/>
                      <a:pt x="179" y="32"/>
                      <a:pt x="179" y="32"/>
                    </a:cubicBezTo>
                    <a:cubicBezTo>
                      <a:pt x="180" y="32"/>
                      <a:pt x="180" y="31"/>
                      <a:pt x="180" y="31"/>
                    </a:cubicBezTo>
                    <a:cubicBezTo>
                      <a:pt x="179" y="31"/>
                      <a:pt x="179" y="30"/>
                      <a:pt x="179" y="30"/>
                    </a:cubicBezTo>
                    <a:moveTo>
                      <a:pt x="387" y="10"/>
                    </a:moveTo>
                    <a:cubicBezTo>
                      <a:pt x="387" y="10"/>
                      <a:pt x="387" y="10"/>
                      <a:pt x="386" y="10"/>
                    </a:cubicBezTo>
                    <a:cubicBezTo>
                      <a:pt x="385" y="11"/>
                      <a:pt x="386" y="11"/>
                      <a:pt x="387" y="12"/>
                    </a:cubicBezTo>
                    <a:cubicBezTo>
                      <a:pt x="387" y="12"/>
                      <a:pt x="387" y="12"/>
                      <a:pt x="387" y="12"/>
                    </a:cubicBezTo>
                    <a:cubicBezTo>
                      <a:pt x="387" y="10"/>
                      <a:pt x="387" y="10"/>
                      <a:pt x="387" y="10"/>
                    </a:cubicBezTo>
                    <a:moveTo>
                      <a:pt x="329" y="0"/>
                    </a:moveTo>
                    <a:cubicBezTo>
                      <a:pt x="328" y="0"/>
                      <a:pt x="327" y="1"/>
                      <a:pt x="327" y="1"/>
                    </a:cubicBezTo>
                    <a:cubicBezTo>
                      <a:pt x="327" y="1"/>
                      <a:pt x="327" y="1"/>
                      <a:pt x="326" y="1"/>
                    </a:cubicBezTo>
                    <a:cubicBezTo>
                      <a:pt x="326" y="1"/>
                      <a:pt x="326" y="1"/>
                      <a:pt x="326" y="1"/>
                    </a:cubicBezTo>
                    <a:cubicBezTo>
                      <a:pt x="325" y="1"/>
                      <a:pt x="325" y="1"/>
                      <a:pt x="325" y="1"/>
                    </a:cubicBezTo>
                    <a:cubicBezTo>
                      <a:pt x="325" y="1"/>
                      <a:pt x="324" y="1"/>
                      <a:pt x="324" y="1"/>
                    </a:cubicBezTo>
                    <a:cubicBezTo>
                      <a:pt x="324" y="1"/>
                      <a:pt x="324" y="1"/>
                      <a:pt x="324" y="1"/>
                    </a:cubicBezTo>
                    <a:cubicBezTo>
                      <a:pt x="323" y="1"/>
                      <a:pt x="324" y="2"/>
                      <a:pt x="325" y="2"/>
                    </a:cubicBezTo>
                    <a:cubicBezTo>
                      <a:pt x="325" y="2"/>
                      <a:pt x="325" y="2"/>
                      <a:pt x="325" y="2"/>
                    </a:cubicBezTo>
                    <a:cubicBezTo>
                      <a:pt x="325" y="2"/>
                      <a:pt x="323" y="2"/>
                      <a:pt x="323" y="2"/>
                    </a:cubicBezTo>
                    <a:cubicBezTo>
                      <a:pt x="323" y="2"/>
                      <a:pt x="322" y="1"/>
                      <a:pt x="322" y="1"/>
                    </a:cubicBezTo>
                    <a:cubicBezTo>
                      <a:pt x="322" y="1"/>
                      <a:pt x="322" y="1"/>
                      <a:pt x="322" y="1"/>
                    </a:cubicBezTo>
                    <a:cubicBezTo>
                      <a:pt x="320" y="2"/>
                      <a:pt x="320" y="2"/>
                      <a:pt x="319" y="3"/>
                    </a:cubicBezTo>
                    <a:cubicBezTo>
                      <a:pt x="320" y="4"/>
                      <a:pt x="320" y="4"/>
                      <a:pt x="320" y="4"/>
                    </a:cubicBezTo>
                    <a:cubicBezTo>
                      <a:pt x="321" y="5"/>
                      <a:pt x="320" y="5"/>
                      <a:pt x="317" y="5"/>
                    </a:cubicBezTo>
                    <a:cubicBezTo>
                      <a:pt x="317" y="5"/>
                      <a:pt x="317" y="5"/>
                      <a:pt x="317" y="5"/>
                    </a:cubicBezTo>
                    <a:cubicBezTo>
                      <a:pt x="317" y="5"/>
                      <a:pt x="317" y="5"/>
                      <a:pt x="317" y="5"/>
                    </a:cubicBezTo>
                    <a:cubicBezTo>
                      <a:pt x="317" y="5"/>
                      <a:pt x="317" y="5"/>
                      <a:pt x="317" y="5"/>
                    </a:cubicBezTo>
                    <a:cubicBezTo>
                      <a:pt x="314" y="5"/>
                      <a:pt x="313" y="4"/>
                      <a:pt x="311" y="3"/>
                    </a:cubicBezTo>
                    <a:cubicBezTo>
                      <a:pt x="311" y="3"/>
                      <a:pt x="310" y="3"/>
                      <a:pt x="310" y="3"/>
                    </a:cubicBezTo>
                    <a:cubicBezTo>
                      <a:pt x="309" y="3"/>
                      <a:pt x="309" y="3"/>
                      <a:pt x="309" y="3"/>
                    </a:cubicBezTo>
                    <a:cubicBezTo>
                      <a:pt x="308" y="4"/>
                      <a:pt x="306" y="4"/>
                      <a:pt x="305" y="5"/>
                    </a:cubicBezTo>
                    <a:cubicBezTo>
                      <a:pt x="304" y="5"/>
                      <a:pt x="304" y="5"/>
                      <a:pt x="304" y="5"/>
                    </a:cubicBezTo>
                    <a:cubicBezTo>
                      <a:pt x="302" y="4"/>
                      <a:pt x="302" y="4"/>
                      <a:pt x="302" y="4"/>
                    </a:cubicBezTo>
                    <a:cubicBezTo>
                      <a:pt x="302" y="4"/>
                      <a:pt x="302" y="4"/>
                      <a:pt x="302" y="4"/>
                    </a:cubicBezTo>
                    <a:cubicBezTo>
                      <a:pt x="300" y="5"/>
                      <a:pt x="299" y="5"/>
                      <a:pt x="298" y="5"/>
                    </a:cubicBezTo>
                    <a:cubicBezTo>
                      <a:pt x="297" y="5"/>
                      <a:pt x="297" y="6"/>
                      <a:pt x="297" y="6"/>
                    </a:cubicBezTo>
                    <a:cubicBezTo>
                      <a:pt x="296" y="6"/>
                      <a:pt x="295" y="7"/>
                      <a:pt x="294" y="7"/>
                    </a:cubicBezTo>
                    <a:cubicBezTo>
                      <a:pt x="293" y="7"/>
                      <a:pt x="290" y="7"/>
                      <a:pt x="289" y="8"/>
                    </a:cubicBezTo>
                    <a:cubicBezTo>
                      <a:pt x="288" y="8"/>
                      <a:pt x="290" y="9"/>
                      <a:pt x="288" y="10"/>
                    </a:cubicBezTo>
                    <a:cubicBezTo>
                      <a:pt x="288" y="10"/>
                      <a:pt x="288" y="10"/>
                      <a:pt x="288" y="10"/>
                    </a:cubicBezTo>
                    <a:cubicBezTo>
                      <a:pt x="287" y="10"/>
                      <a:pt x="285" y="10"/>
                      <a:pt x="284" y="10"/>
                    </a:cubicBezTo>
                    <a:cubicBezTo>
                      <a:pt x="284" y="10"/>
                      <a:pt x="283" y="11"/>
                      <a:pt x="282" y="11"/>
                    </a:cubicBezTo>
                    <a:cubicBezTo>
                      <a:pt x="281" y="12"/>
                      <a:pt x="281" y="12"/>
                      <a:pt x="281" y="12"/>
                    </a:cubicBezTo>
                    <a:cubicBezTo>
                      <a:pt x="280" y="11"/>
                      <a:pt x="280" y="11"/>
                      <a:pt x="280" y="11"/>
                    </a:cubicBezTo>
                    <a:cubicBezTo>
                      <a:pt x="280" y="11"/>
                      <a:pt x="279" y="10"/>
                      <a:pt x="278" y="10"/>
                    </a:cubicBezTo>
                    <a:cubicBezTo>
                      <a:pt x="278" y="10"/>
                      <a:pt x="278" y="10"/>
                      <a:pt x="278" y="10"/>
                    </a:cubicBezTo>
                    <a:cubicBezTo>
                      <a:pt x="277" y="10"/>
                      <a:pt x="276" y="11"/>
                      <a:pt x="275" y="11"/>
                    </a:cubicBezTo>
                    <a:cubicBezTo>
                      <a:pt x="274" y="11"/>
                      <a:pt x="273" y="11"/>
                      <a:pt x="272" y="12"/>
                    </a:cubicBezTo>
                    <a:cubicBezTo>
                      <a:pt x="272" y="12"/>
                      <a:pt x="271" y="12"/>
                      <a:pt x="270" y="12"/>
                    </a:cubicBezTo>
                    <a:cubicBezTo>
                      <a:pt x="270" y="13"/>
                      <a:pt x="271" y="13"/>
                      <a:pt x="271" y="13"/>
                    </a:cubicBezTo>
                    <a:cubicBezTo>
                      <a:pt x="271" y="13"/>
                      <a:pt x="271" y="13"/>
                      <a:pt x="271" y="13"/>
                    </a:cubicBezTo>
                    <a:cubicBezTo>
                      <a:pt x="272" y="14"/>
                      <a:pt x="273" y="15"/>
                      <a:pt x="275" y="16"/>
                    </a:cubicBezTo>
                    <a:cubicBezTo>
                      <a:pt x="276" y="16"/>
                      <a:pt x="276" y="16"/>
                      <a:pt x="277" y="16"/>
                    </a:cubicBezTo>
                    <a:cubicBezTo>
                      <a:pt x="277" y="16"/>
                      <a:pt x="277" y="16"/>
                      <a:pt x="277" y="16"/>
                    </a:cubicBezTo>
                    <a:cubicBezTo>
                      <a:pt x="277" y="16"/>
                      <a:pt x="278" y="16"/>
                      <a:pt x="278" y="16"/>
                    </a:cubicBezTo>
                    <a:cubicBezTo>
                      <a:pt x="279" y="16"/>
                      <a:pt x="278" y="16"/>
                      <a:pt x="279" y="17"/>
                    </a:cubicBezTo>
                    <a:cubicBezTo>
                      <a:pt x="280" y="18"/>
                      <a:pt x="280" y="19"/>
                      <a:pt x="282" y="20"/>
                    </a:cubicBezTo>
                    <a:cubicBezTo>
                      <a:pt x="282" y="20"/>
                      <a:pt x="283" y="20"/>
                      <a:pt x="284" y="20"/>
                    </a:cubicBezTo>
                    <a:cubicBezTo>
                      <a:pt x="284" y="20"/>
                      <a:pt x="285" y="20"/>
                      <a:pt x="286" y="21"/>
                    </a:cubicBezTo>
                    <a:cubicBezTo>
                      <a:pt x="285" y="21"/>
                      <a:pt x="285" y="22"/>
                      <a:pt x="285" y="22"/>
                    </a:cubicBezTo>
                    <a:cubicBezTo>
                      <a:pt x="284" y="22"/>
                      <a:pt x="284" y="22"/>
                      <a:pt x="284" y="22"/>
                    </a:cubicBezTo>
                    <a:cubicBezTo>
                      <a:pt x="283" y="22"/>
                      <a:pt x="283" y="22"/>
                      <a:pt x="282" y="22"/>
                    </a:cubicBezTo>
                    <a:cubicBezTo>
                      <a:pt x="279" y="22"/>
                      <a:pt x="280" y="21"/>
                      <a:pt x="278" y="20"/>
                    </a:cubicBezTo>
                    <a:cubicBezTo>
                      <a:pt x="278" y="20"/>
                      <a:pt x="278" y="19"/>
                      <a:pt x="278" y="19"/>
                    </a:cubicBezTo>
                    <a:cubicBezTo>
                      <a:pt x="277" y="18"/>
                      <a:pt x="276" y="17"/>
                      <a:pt x="275" y="17"/>
                    </a:cubicBezTo>
                    <a:cubicBezTo>
                      <a:pt x="275" y="17"/>
                      <a:pt x="275" y="17"/>
                      <a:pt x="274" y="17"/>
                    </a:cubicBezTo>
                    <a:cubicBezTo>
                      <a:pt x="274" y="17"/>
                      <a:pt x="273" y="17"/>
                      <a:pt x="272" y="17"/>
                    </a:cubicBezTo>
                    <a:cubicBezTo>
                      <a:pt x="272" y="17"/>
                      <a:pt x="272" y="17"/>
                      <a:pt x="272" y="17"/>
                    </a:cubicBezTo>
                    <a:cubicBezTo>
                      <a:pt x="272" y="17"/>
                      <a:pt x="271" y="16"/>
                      <a:pt x="271" y="16"/>
                    </a:cubicBezTo>
                    <a:cubicBezTo>
                      <a:pt x="271" y="16"/>
                      <a:pt x="270" y="15"/>
                      <a:pt x="269" y="15"/>
                    </a:cubicBezTo>
                    <a:cubicBezTo>
                      <a:pt x="269" y="15"/>
                      <a:pt x="269" y="16"/>
                      <a:pt x="268" y="16"/>
                    </a:cubicBezTo>
                    <a:cubicBezTo>
                      <a:pt x="267" y="16"/>
                      <a:pt x="267" y="16"/>
                      <a:pt x="267" y="17"/>
                    </a:cubicBezTo>
                    <a:cubicBezTo>
                      <a:pt x="267" y="17"/>
                      <a:pt x="267" y="17"/>
                      <a:pt x="267" y="17"/>
                    </a:cubicBezTo>
                    <a:cubicBezTo>
                      <a:pt x="267" y="18"/>
                      <a:pt x="267" y="18"/>
                      <a:pt x="267" y="18"/>
                    </a:cubicBezTo>
                    <a:cubicBezTo>
                      <a:pt x="267" y="18"/>
                      <a:pt x="268" y="18"/>
                      <a:pt x="268" y="19"/>
                    </a:cubicBezTo>
                    <a:cubicBezTo>
                      <a:pt x="270" y="19"/>
                      <a:pt x="268" y="19"/>
                      <a:pt x="268" y="19"/>
                    </a:cubicBezTo>
                    <a:cubicBezTo>
                      <a:pt x="266" y="19"/>
                      <a:pt x="265" y="19"/>
                      <a:pt x="265" y="19"/>
                    </a:cubicBezTo>
                    <a:cubicBezTo>
                      <a:pt x="263" y="18"/>
                      <a:pt x="263" y="17"/>
                      <a:pt x="261" y="16"/>
                    </a:cubicBezTo>
                    <a:cubicBezTo>
                      <a:pt x="261" y="16"/>
                      <a:pt x="260" y="16"/>
                      <a:pt x="260" y="16"/>
                    </a:cubicBezTo>
                    <a:cubicBezTo>
                      <a:pt x="260" y="16"/>
                      <a:pt x="259" y="16"/>
                      <a:pt x="259" y="16"/>
                    </a:cubicBezTo>
                    <a:cubicBezTo>
                      <a:pt x="256" y="17"/>
                      <a:pt x="256" y="20"/>
                      <a:pt x="259" y="21"/>
                    </a:cubicBezTo>
                    <a:cubicBezTo>
                      <a:pt x="260" y="22"/>
                      <a:pt x="260" y="22"/>
                      <a:pt x="261" y="23"/>
                    </a:cubicBezTo>
                    <a:cubicBezTo>
                      <a:pt x="261" y="24"/>
                      <a:pt x="261" y="25"/>
                      <a:pt x="263" y="25"/>
                    </a:cubicBezTo>
                    <a:cubicBezTo>
                      <a:pt x="263" y="25"/>
                      <a:pt x="263" y="25"/>
                      <a:pt x="263" y="25"/>
                    </a:cubicBezTo>
                    <a:cubicBezTo>
                      <a:pt x="264" y="25"/>
                      <a:pt x="266" y="26"/>
                      <a:pt x="267" y="26"/>
                    </a:cubicBezTo>
                    <a:cubicBezTo>
                      <a:pt x="267" y="26"/>
                      <a:pt x="268" y="26"/>
                      <a:pt x="268" y="25"/>
                    </a:cubicBezTo>
                    <a:cubicBezTo>
                      <a:pt x="269" y="25"/>
                      <a:pt x="270" y="25"/>
                      <a:pt x="270" y="25"/>
                    </a:cubicBezTo>
                    <a:cubicBezTo>
                      <a:pt x="272" y="25"/>
                      <a:pt x="273" y="27"/>
                      <a:pt x="275" y="28"/>
                    </a:cubicBezTo>
                    <a:cubicBezTo>
                      <a:pt x="276" y="28"/>
                      <a:pt x="276" y="28"/>
                      <a:pt x="276" y="28"/>
                    </a:cubicBezTo>
                    <a:cubicBezTo>
                      <a:pt x="276" y="30"/>
                      <a:pt x="276" y="30"/>
                      <a:pt x="276" y="30"/>
                    </a:cubicBezTo>
                    <a:cubicBezTo>
                      <a:pt x="275" y="30"/>
                      <a:pt x="273" y="29"/>
                      <a:pt x="272" y="29"/>
                    </a:cubicBezTo>
                    <a:cubicBezTo>
                      <a:pt x="272" y="29"/>
                      <a:pt x="272" y="29"/>
                      <a:pt x="271" y="29"/>
                    </a:cubicBezTo>
                    <a:cubicBezTo>
                      <a:pt x="271" y="29"/>
                      <a:pt x="271" y="29"/>
                      <a:pt x="271" y="29"/>
                    </a:cubicBezTo>
                    <a:cubicBezTo>
                      <a:pt x="272" y="30"/>
                      <a:pt x="272" y="30"/>
                      <a:pt x="273" y="30"/>
                    </a:cubicBezTo>
                    <a:cubicBezTo>
                      <a:pt x="273" y="31"/>
                      <a:pt x="273" y="31"/>
                      <a:pt x="273" y="31"/>
                    </a:cubicBezTo>
                    <a:cubicBezTo>
                      <a:pt x="273" y="31"/>
                      <a:pt x="273" y="31"/>
                      <a:pt x="273" y="31"/>
                    </a:cubicBezTo>
                    <a:cubicBezTo>
                      <a:pt x="272" y="31"/>
                      <a:pt x="271" y="31"/>
                      <a:pt x="271" y="30"/>
                    </a:cubicBezTo>
                    <a:cubicBezTo>
                      <a:pt x="271" y="29"/>
                      <a:pt x="269" y="28"/>
                      <a:pt x="267" y="28"/>
                    </a:cubicBezTo>
                    <a:cubicBezTo>
                      <a:pt x="266" y="27"/>
                      <a:pt x="266" y="27"/>
                      <a:pt x="265" y="27"/>
                    </a:cubicBezTo>
                    <a:cubicBezTo>
                      <a:pt x="265" y="27"/>
                      <a:pt x="264" y="27"/>
                      <a:pt x="264" y="28"/>
                    </a:cubicBezTo>
                    <a:cubicBezTo>
                      <a:pt x="263" y="28"/>
                      <a:pt x="264" y="29"/>
                      <a:pt x="264" y="29"/>
                    </a:cubicBezTo>
                    <a:cubicBezTo>
                      <a:pt x="264" y="30"/>
                      <a:pt x="264" y="31"/>
                      <a:pt x="263" y="32"/>
                    </a:cubicBezTo>
                    <a:cubicBezTo>
                      <a:pt x="263" y="33"/>
                      <a:pt x="262" y="34"/>
                      <a:pt x="259" y="34"/>
                    </a:cubicBezTo>
                    <a:cubicBezTo>
                      <a:pt x="256" y="34"/>
                      <a:pt x="255" y="35"/>
                      <a:pt x="252" y="35"/>
                    </a:cubicBezTo>
                    <a:cubicBezTo>
                      <a:pt x="252" y="35"/>
                      <a:pt x="251" y="35"/>
                      <a:pt x="251" y="35"/>
                    </a:cubicBezTo>
                    <a:cubicBezTo>
                      <a:pt x="249" y="35"/>
                      <a:pt x="249" y="34"/>
                      <a:pt x="251" y="34"/>
                    </a:cubicBezTo>
                    <a:cubicBezTo>
                      <a:pt x="251" y="34"/>
                      <a:pt x="252" y="33"/>
                      <a:pt x="252" y="33"/>
                    </a:cubicBezTo>
                    <a:cubicBezTo>
                      <a:pt x="252" y="33"/>
                      <a:pt x="252" y="33"/>
                      <a:pt x="252" y="33"/>
                    </a:cubicBezTo>
                    <a:cubicBezTo>
                      <a:pt x="252" y="33"/>
                      <a:pt x="256" y="33"/>
                      <a:pt x="256" y="32"/>
                    </a:cubicBezTo>
                    <a:cubicBezTo>
                      <a:pt x="258" y="32"/>
                      <a:pt x="261" y="32"/>
                      <a:pt x="261" y="31"/>
                    </a:cubicBezTo>
                    <a:cubicBezTo>
                      <a:pt x="261" y="31"/>
                      <a:pt x="260" y="30"/>
                      <a:pt x="259" y="29"/>
                    </a:cubicBezTo>
                    <a:cubicBezTo>
                      <a:pt x="259" y="29"/>
                      <a:pt x="259" y="28"/>
                      <a:pt x="259" y="28"/>
                    </a:cubicBezTo>
                    <a:cubicBezTo>
                      <a:pt x="259" y="28"/>
                      <a:pt x="259" y="28"/>
                      <a:pt x="259" y="28"/>
                    </a:cubicBezTo>
                    <a:cubicBezTo>
                      <a:pt x="259" y="27"/>
                      <a:pt x="259" y="26"/>
                      <a:pt x="259" y="25"/>
                    </a:cubicBezTo>
                    <a:cubicBezTo>
                      <a:pt x="259" y="25"/>
                      <a:pt x="258" y="24"/>
                      <a:pt x="257" y="24"/>
                    </a:cubicBezTo>
                    <a:cubicBezTo>
                      <a:pt x="255" y="24"/>
                      <a:pt x="255" y="23"/>
                      <a:pt x="255" y="22"/>
                    </a:cubicBezTo>
                    <a:cubicBezTo>
                      <a:pt x="254" y="22"/>
                      <a:pt x="254" y="22"/>
                      <a:pt x="254" y="22"/>
                    </a:cubicBezTo>
                    <a:cubicBezTo>
                      <a:pt x="254" y="21"/>
                      <a:pt x="251" y="21"/>
                      <a:pt x="251" y="20"/>
                    </a:cubicBezTo>
                    <a:cubicBezTo>
                      <a:pt x="251" y="19"/>
                      <a:pt x="257" y="18"/>
                      <a:pt x="256" y="16"/>
                    </a:cubicBezTo>
                    <a:cubicBezTo>
                      <a:pt x="255" y="15"/>
                      <a:pt x="255" y="15"/>
                      <a:pt x="253" y="14"/>
                    </a:cubicBezTo>
                    <a:cubicBezTo>
                      <a:pt x="253" y="14"/>
                      <a:pt x="253" y="14"/>
                      <a:pt x="253" y="14"/>
                    </a:cubicBezTo>
                    <a:cubicBezTo>
                      <a:pt x="252" y="14"/>
                      <a:pt x="252" y="14"/>
                      <a:pt x="252" y="14"/>
                    </a:cubicBezTo>
                    <a:cubicBezTo>
                      <a:pt x="251" y="14"/>
                      <a:pt x="251" y="14"/>
                      <a:pt x="250" y="14"/>
                    </a:cubicBezTo>
                    <a:cubicBezTo>
                      <a:pt x="250" y="14"/>
                      <a:pt x="249" y="14"/>
                      <a:pt x="248" y="14"/>
                    </a:cubicBezTo>
                    <a:cubicBezTo>
                      <a:pt x="248" y="14"/>
                      <a:pt x="248" y="14"/>
                      <a:pt x="248" y="14"/>
                    </a:cubicBezTo>
                    <a:cubicBezTo>
                      <a:pt x="246" y="14"/>
                      <a:pt x="245" y="14"/>
                      <a:pt x="244" y="13"/>
                    </a:cubicBezTo>
                    <a:cubicBezTo>
                      <a:pt x="244" y="13"/>
                      <a:pt x="243" y="13"/>
                      <a:pt x="243" y="13"/>
                    </a:cubicBezTo>
                    <a:cubicBezTo>
                      <a:pt x="242" y="13"/>
                      <a:pt x="242" y="13"/>
                      <a:pt x="241" y="13"/>
                    </a:cubicBezTo>
                    <a:cubicBezTo>
                      <a:pt x="239" y="13"/>
                      <a:pt x="239" y="14"/>
                      <a:pt x="241" y="14"/>
                    </a:cubicBezTo>
                    <a:cubicBezTo>
                      <a:pt x="240" y="15"/>
                      <a:pt x="239" y="16"/>
                      <a:pt x="239" y="17"/>
                    </a:cubicBezTo>
                    <a:cubicBezTo>
                      <a:pt x="239" y="18"/>
                      <a:pt x="240" y="19"/>
                      <a:pt x="239" y="21"/>
                    </a:cubicBezTo>
                    <a:cubicBezTo>
                      <a:pt x="238" y="21"/>
                      <a:pt x="237" y="22"/>
                      <a:pt x="238" y="22"/>
                    </a:cubicBezTo>
                    <a:cubicBezTo>
                      <a:pt x="238" y="22"/>
                      <a:pt x="239" y="23"/>
                      <a:pt x="239" y="23"/>
                    </a:cubicBezTo>
                    <a:cubicBezTo>
                      <a:pt x="240" y="23"/>
                      <a:pt x="239" y="24"/>
                      <a:pt x="240" y="24"/>
                    </a:cubicBezTo>
                    <a:cubicBezTo>
                      <a:pt x="241" y="25"/>
                      <a:pt x="242" y="25"/>
                      <a:pt x="244" y="26"/>
                    </a:cubicBezTo>
                    <a:cubicBezTo>
                      <a:pt x="244" y="26"/>
                      <a:pt x="244" y="26"/>
                      <a:pt x="245" y="26"/>
                    </a:cubicBezTo>
                    <a:cubicBezTo>
                      <a:pt x="245" y="26"/>
                      <a:pt x="246" y="27"/>
                      <a:pt x="245" y="27"/>
                    </a:cubicBezTo>
                    <a:cubicBezTo>
                      <a:pt x="245" y="27"/>
                      <a:pt x="245" y="28"/>
                      <a:pt x="244" y="28"/>
                    </a:cubicBezTo>
                    <a:cubicBezTo>
                      <a:pt x="244" y="28"/>
                      <a:pt x="243" y="28"/>
                      <a:pt x="243" y="27"/>
                    </a:cubicBezTo>
                    <a:cubicBezTo>
                      <a:pt x="240" y="27"/>
                      <a:pt x="238" y="26"/>
                      <a:pt x="236" y="25"/>
                    </a:cubicBezTo>
                    <a:cubicBezTo>
                      <a:pt x="236" y="25"/>
                      <a:pt x="236" y="25"/>
                      <a:pt x="235" y="25"/>
                    </a:cubicBezTo>
                    <a:cubicBezTo>
                      <a:pt x="235" y="25"/>
                      <a:pt x="235" y="25"/>
                      <a:pt x="234" y="25"/>
                    </a:cubicBezTo>
                    <a:cubicBezTo>
                      <a:pt x="234" y="25"/>
                      <a:pt x="233" y="25"/>
                      <a:pt x="233" y="25"/>
                    </a:cubicBezTo>
                    <a:cubicBezTo>
                      <a:pt x="233" y="25"/>
                      <a:pt x="233" y="25"/>
                      <a:pt x="233" y="25"/>
                    </a:cubicBezTo>
                    <a:cubicBezTo>
                      <a:pt x="233" y="25"/>
                      <a:pt x="233" y="25"/>
                      <a:pt x="233" y="25"/>
                    </a:cubicBezTo>
                    <a:cubicBezTo>
                      <a:pt x="233" y="25"/>
                      <a:pt x="232" y="25"/>
                      <a:pt x="232" y="25"/>
                    </a:cubicBezTo>
                    <a:cubicBezTo>
                      <a:pt x="230" y="25"/>
                      <a:pt x="229" y="25"/>
                      <a:pt x="227" y="25"/>
                    </a:cubicBezTo>
                    <a:cubicBezTo>
                      <a:pt x="226" y="25"/>
                      <a:pt x="225" y="25"/>
                      <a:pt x="224" y="25"/>
                    </a:cubicBezTo>
                    <a:cubicBezTo>
                      <a:pt x="224" y="25"/>
                      <a:pt x="224" y="25"/>
                      <a:pt x="223" y="25"/>
                    </a:cubicBezTo>
                    <a:cubicBezTo>
                      <a:pt x="222" y="25"/>
                      <a:pt x="221" y="25"/>
                      <a:pt x="220" y="25"/>
                    </a:cubicBezTo>
                    <a:cubicBezTo>
                      <a:pt x="220" y="25"/>
                      <a:pt x="221" y="26"/>
                      <a:pt x="222" y="26"/>
                    </a:cubicBezTo>
                    <a:cubicBezTo>
                      <a:pt x="223" y="26"/>
                      <a:pt x="224" y="27"/>
                      <a:pt x="223" y="27"/>
                    </a:cubicBezTo>
                    <a:cubicBezTo>
                      <a:pt x="223" y="28"/>
                      <a:pt x="222" y="28"/>
                      <a:pt x="220" y="28"/>
                    </a:cubicBezTo>
                    <a:cubicBezTo>
                      <a:pt x="220" y="28"/>
                      <a:pt x="219" y="28"/>
                      <a:pt x="218" y="28"/>
                    </a:cubicBezTo>
                    <a:cubicBezTo>
                      <a:pt x="218" y="28"/>
                      <a:pt x="218" y="28"/>
                      <a:pt x="218" y="28"/>
                    </a:cubicBezTo>
                    <a:cubicBezTo>
                      <a:pt x="218" y="28"/>
                      <a:pt x="217" y="27"/>
                      <a:pt x="216" y="27"/>
                    </a:cubicBezTo>
                    <a:cubicBezTo>
                      <a:pt x="216" y="27"/>
                      <a:pt x="216" y="27"/>
                      <a:pt x="215" y="27"/>
                    </a:cubicBezTo>
                    <a:cubicBezTo>
                      <a:pt x="215" y="27"/>
                      <a:pt x="213" y="27"/>
                      <a:pt x="213" y="27"/>
                    </a:cubicBezTo>
                    <a:cubicBezTo>
                      <a:pt x="211" y="27"/>
                      <a:pt x="212" y="28"/>
                      <a:pt x="210" y="28"/>
                    </a:cubicBezTo>
                    <a:cubicBezTo>
                      <a:pt x="210" y="28"/>
                      <a:pt x="209" y="28"/>
                      <a:pt x="209" y="28"/>
                    </a:cubicBezTo>
                    <a:cubicBezTo>
                      <a:pt x="209" y="28"/>
                      <a:pt x="209" y="28"/>
                      <a:pt x="208" y="28"/>
                    </a:cubicBezTo>
                    <a:cubicBezTo>
                      <a:pt x="208" y="28"/>
                      <a:pt x="208" y="28"/>
                      <a:pt x="209" y="28"/>
                    </a:cubicBezTo>
                    <a:cubicBezTo>
                      <a:pt x="209" y="28"/>
                      <a:pt x="209" y="28"/>
                      <a:pt x="209" y="28"/>
                    </a:cubicBezTo>
                    <a:cubicBezTo>
                      <a:pt x="209" y="27"/>
                      <a:pt x="210" y="27"/>
                      <a:pt x="210" y="27"/>
                    </a:cubicBezTo>
                    <a:cubicBezTo>
                      <a:pt x="211" y="27"/>
                      <a:pt x="211" y="27"/>
                      <a:pt x="211" y="27"/>
                    </a:cubicBezTo>
                    <a:cubicBezTo>
                      <a:pt x="210" y="26"/>
                      <a:pt x="209" y="26"/>
                      <a:pt x="208" y="26"/>
                    </a:cubicBezTo>
                    <a:cubicBezTo>
                      <a:pt x="206" y="26"/>
                      <a:pt x="202" y="27"/>
                      <a:pt x="200" y="27"/>
                    </a:cubicBezTo>
                    <a:cubicBezTo>
                      <a:pt x="199" y="27"/>
                      <a:pt x="198" y="28"/>
                      <a:pt x="197" y="28"/>
                    </a:cubicBezTo>
                    <a:cubicBezTo>
                      <a:pt x="195" y="28"/>
                      <a:pt x="196" y="28"/>
                      <a:pt x="196" y="29"/>
                    </a:cubicBezTo>
                    <a:cubicBezTo>
                      <a:pt x="196" y="29"/>
                      <a:pt x="196" y="29"/>
                      <a:pt x="196" y="29"/>
                    </a:cubicBezTo>
                    <a:cubicBezTo>
                      <a:pt x="196" y="30"/>
                      <a:pt x="192" y="30"/>
                      <a:pt x="192" y="30"/>
                    </a:cubicBezTo>
                    <a:cubicBezTo>
                      <a:pt x="191" y="31"/>
                      <a:pt x="191" y="31"/>
                      <a:pt x="190" y="31"/>
                    </a:cubicBezTo>
                    <a:cubicBezTo>
                      <a:pt x="189" y="31"/>
                      <a:pt x="188" y="31"/>
                      <a:pt x="186" y="31"/>
                    </a:cubicBezTo>
                    <a:cubicBezTo>
                      <a:pt x="186" y="32"/>
                      <a:pt x="184" y="32"/>
                      <a:pt x="184" y="32"/>
                    </a:cubicBezTo>
                    <a:cubicBezTo>
                      <a:pt x="184" y="33"/>
                      <a:pt x="184" y="34"/>
                      <a:pt x="181" y="34"/>
                    </a:cubicBezTo>
                    <a:cubicBezTo>
                      <a:pt x="181" y="34"/>
                      <a:pt x="181" y="34"/>
                      <a:pt x="181" y="34"/>
                    </a:cubicBezTo>
                    <a:cubicBezTo>
                      <a:pt x="181" y="34"/>
                      <a:pt x="181" y="34"/>
                      <a:pt x="181" y="34"/>
                    </a:cubicBezTo>
                    <a:cubicBezTo>
                      <a:pt x="180" y="34"/>
                      <a:pt x="179" y="34"/>
                      <a:pt x="179" y="34"/>
                    </a:cubicBezTo>
                    <a:cubicBezTo>
                      <a:pt x="179" y="92"/>
                      <a:pt x="179" y="92"/>
                      <a:pt x="179" y="92"/>
                    </a:cubicBezTo>
                    <a:cubicBezTo>
                      <a:pt x="193" y="92"/>
                      <a:pt x="193" y="92"/>
                      <a:pt x="193" y="92"/>
                    </a:cubicBezTo>
                    <a:cubicBezTo>
                      <a:pt x="193" y="92"/>
                      <a:pt x="194" y="92"/>
                      <a:pt x="195" y="92"/>
                    </a:cubicBezTo>
                    <a:cubicBezTo>
                      <a:pt x="196" y="92"/>
                      <a:pt x="199" y="90"/>
                      <a:pt x="200" y="90"/>
                    </a:cubicBezTo>
                    <a:cubicBezTo>
                      <a:pt x="200" y="90"/>
                      <a:pt x="200" y="90"/>
                      <a:pt x="200" y="90"/>
                    </a:cubicBezTo>
                    <a:cubicBezTo>
                      <a:pt x="200" y="90"/>
                      <a:pt x="201" y="90"/>
                      <a:pt x="201" y="90"/>
                    </a:cubicBezTo>
                    <a:cubicBezTo>
                      <a:pt x="202" y="90"/>
                      <a:pt x="203" y="90"/>
                      <a:pt x="204" y="90"/>
                    </a:cubicBezTo>
                    <a:cubicBezTo>
                      <a:pt x="205" y="89"/>
                      <a:pt x="206" y="90"/>
                      <a:pt x="206" y="89"/>
                    </a:cubicBezTo>
                    <a:cubicBezTo>
                      <a:pt x="207" y="89"/>
                      <a:pt x="207" y="89"/>
                      <a:pt x="207" y="89"/>
                    </a:cubicBezTo>
                    <a:cubicBezTo>
                      <a:pt x="207" y="89"/>
                      <a:pt x="208" y="90"/>
                      <a:pt x="209" y="90"/>
                    </a:cubicBezTo>
                    <a:cubicBezTo>
                      <a:pt x="209" y="90"/>
                      <a:pt x="210" y="90"/>
                      <a:pt x="210" y="90"/>
                    </a:cubicBezTo>
                    <a:cubicBezTo>
                      <a:pt x="210" y="90"/>
                      <a:pt x="210" y="90"/>
                      <a:pt x="210" y="90"/>
                    </a:cubicBezTo>
                    <a:cubicBezTo>
                      <a:pt x="210" y="90"/>
                      <a:pt x="210" y="90"/>
                      <a:pt x="210" y="90"/>
                    </a:cubicBezTo>
                    <a:cubicBezTo>
                      <a:pt x="211" y="90"/>
                      <a:pt x="211" y="90"/>
                      <a:pt x="212" y="90"/>
                    </a:cubicBezTo>
                    <a:cubicBezTo>
                      <a:pt x="212" y="90"/>
                      <a:pt x="212" y="90"/>
                      <a:pt x="212" y="90"/>
                    </a:cubicBezTo>
                    <a:cubicBezTo>
                      <a:pt x="212" y="90"/>
                      <a:pt x="212" y="90"/>
                      <a:pt x="212" y="90"/>
                    </a:cubicBezTo>
                    <a:cubicBezTo>
                      <a:pt x="212" y="90"/>
                      <a:pt x="212" y="91"/>
                      <a:pt x="212" y="91"/>
                    </a:cubicBezTo>
                    <a:cubicBezTo>
                      <a:pt x="212" y="91"/>
                      <a:pt x="213" y="91"/>
                      <a:pt x="213" y="91"/>
                    </a:cubicBezTo>
                    <a:cubicBezTo>
                      <a:pt x="213" y="91"/>
                      <a:pt x="213" y="91"/>
                      <a:pt x="213" y="91"/>
                    </a:cubicBezTo>
                    <a:cubicBezTo>
                      <a:pt x="213" y="91"/>
                      <a:pt x="213" y="91"/>
                      <a:pt x="213" y="91"/>
                    </a:cubicBezTo>
                    <a:cubicBezTo>
                      <a:pt x="213" y="91"/>
                      <a:pt x="213" y="91"/>
                      <a:pt x="213" y="91"/>
                    </a:cubicBezTo>
                    <a:cubicBezTo>
                      <a:pt x="212" y="91"/>
                      <a:pt x="212" y="91"/>
                      <a:pt x="212" y="91"/>
                    </a:cubicBezTo>
                    <a:cubicBezTo>
                      <a:pt x="212" y="92"/>
                      <a:pt x="212" y="92"/>
                      <a:pt x="212" y="92"/>
                    </a:cubicBezTo>
                    <a:cubicBezTo>
                      <a:pt x="212" y="92"/>
                      <a:pt x="212" y="92"/>
                      <a:pt x="212" y="92"/>
                    </a:cubicBezTo>
                    <a:cubicBezTo>
                      <a:pt x="212" y="92"/>
                      <a:pt x="212" y="92"/>
                      <a:pt x="212" y="92"/>
                    </a:cubicBezTo>
                    <a:cubicBezTo>
                      <a:pt x="387" y="92"/>
                      <a:pt x="387" y="92"/>
                      <a:pt x="387" y="92"/>
                    </a:cubicBezTo>
                    <a:cubicBezTo>
                      <a:pt x="387" y="13"/>
                      <a:pt x="387" y="13"/>
                      <a:pt x="387" y="13"/>
                    </a:cubicBezTo>
                    <a:cubicBezTo>
                      <a:pt x="387" y="13"/>
                      <a:pt x="387" y="13"/>
                      <a:pt x="386" y="13"/>
                    </a:cubicBezTo>
                    <a:cubicBezTo>
                      <a:pt x="386" y="13"/>
                      <a:pt x="386" y="13"/>
                      <a:pt x="386" y="13"/>
                    </a:cubicBezTo>
                    <a:cubicBezTo>
                      <a:pt x="385" y="13"/>
                      <a:pt x="383" y="12"/>
                      <a:pt x="382" y="12"/>
                    </a:cubicBezTo>
                    <a:cubicBezTo>
                      <a:pt x="382" y="12"/>
                      <a:pt x="382" y="12"/>
                      <a:pt x="382" y="12"/>
                    </a:cubicBezTo>
                    <a:cubicBezTo>
                      <a:pt x="381" y="12"/>
                      <a:pt x="381" y="12"/>
                      <a:pt x="380" y="12"/>
                    </a:cubicBezTo>
                    <a:cubicBezTo>
                      <a:pt x="380" y="11"/>
                      <a:pt x="380" y="11"/>
                      <a:pt x="380" y="11"/>
                    </a:cubicBezTo>
                    <a:cubicBezTo>
                      <a:pt x="381" y="11"/>
                      <a:pt x="381" y="11"/>
                      <a:pt x="380" y="11"/>
                    </a:cubicBezTo>
                    <a:cubicBezTo>
                      <a:pt x="380" y="10"/>
                      <a:pt x="378" y="10"/>
                      <a:pt x="377" y="10"/>
                    </a:cubicBezTo>
                    <a:cubicBezTo>
                      <a:pt x="376" y="10"/>
                      <a:pt x="376" y="10"/>
                      <a:pt x="376" y="10"/>
                    </a:cubicBezTo>
                    <a:cubicBezTo>
                      <a:pt x="376" y="10"/>
                      <a:pt x="376" y="10"/>
                      <a:pt x="376" y="10"/>
                    </a:cubicBezTo>
                    <a:cubicBezTo>
                      <a:pt x="376" y="10"/>
                      <a:pt x="375" y="10"/>
                      <a:pt x="374" y="10"/>
                    </a:cubicBezTo>
                    <a:cubicBezTo>
                      <a:pt x="373" y="10"/>
                      <a:pt x="371" y="10"/>
                      <a:pt x="371" y="10"/>
                    </a:cubicBezTo>
                    <a:cubicBezTo>
                      <a:pt x="370" y="11"/>
                      <a:pt x="367" y="11"/>
                      <a:pt x="368" y="12"/>
                    </a:cubicBezTo>
                    <a:cubicBezTo>
                      <a:pt x="368" y="12"/>
                      <a:pt x="367" y="12"/>
                      <a:pt x="367" y="12"/>
                    </a:cubicBezTo>
                    <a:cubicBezTo>
                      <a:pt x="366" y="12"/>
                      <a:pt x="366" y="12"/>
                      <a:pt x="366" y="12"/>
                    </a:cubicBezTo>
                    <a:cubicBezTo>
                      <a:pt x="366" y="11"/>
                      <a:pt x="366" y="11"/>
                      <a:pt x="366" y="11"/>
                    </a:cubicBezTo>
                    <a:cubicBezTo>
                      <a:pt x="365" y="11"/>
                      <a:pt x="365" y="11"/>
                      <a:pt x="365" y="11"/>
                    </a:cubicBezTo>
                    <a:cubicBezTo>
                      <a:pt x="364" y="11"/>
                      <a:pt x="363" y="11"/>
                      <a:pt x="363" y="11"/>
                    </a:cubicBezTo>
                    <a:cubicBezTo>
                      <a:pt x="362" y="11"/>
                      <a:pt x="361" y="11"/>
                      <a:pt x="360" y="11"/>
                    </a:cubicBezTo>
                    <a:cubicBezTo>
                      <a:pt x="360" y="11"/>
                      <a:pt x="359" y="11"/>
                      <a:pt x="359" y="11"/>
                    </a:cubicBezTo>
                    <a:cubicBezTo>
                      <a:pt x="359" y="11"/>
                      <a:pt x="359" y="11"/>
                      <a:pt x="359" y="11"/>
                    </a:cubicBezTo>
                    <a:cubicBezTo>
                      <a:pt x="359" y="12"/>
                      <a:pt x="359" y="12"/>
                      <a:pt x="359" y="12"/>
                    </a:cubicBezTo>
                    <a:cubicBezTo>
                      <a:pt x="358" y="12"/>
                      <a:pt x="358" y="11"/>
                      <a:pt x="357" y="11"/>
                    </a:cubicBezTo>
                    <a:cubicBezTo>
                      <a:pt x="357" y="11"/>
                      <a:pt x="356" y="10"/>
                      <a:pt x="355" y="10"/>
                    </a:cubicBezTo>
                    <a:cubicBezTo>
                      <a:pt x="355" y="10"/>
                      <a:pt x="355" y="10"/>
                      <a:pt x="355" y="10"/>
                    </a:cubicBezTo>
                    <a:cubicBezTo>
                      <a:pt x="353" y="10"/>
                      <a:pt x="352" y="11"/>
                      <a:pt x="350" y="11"/>
                    </a:cubicBezTo>
                    <a:cubicBezTo>
                      <a:pt x="348" y="12"/>
                      <a:pt x="349" y="12"/>
                      <a:pt x="348" y="13"/>
                    </a:cubicBezTo>
                    <a:cubicBezTo>
                      <a:pt x="347" y="13"/>
                      <a:pt x="346" y="13"/>
                      <a:pt x="346" y="13"/>
                    </a:cubicBezTo>
                    <a:cubicBezTo>
                      <a:pt x="345" y="13"/>
                      <a:pt x="345" y="13"/>
                      <a:pt x="344" y="13"/>
                    </a:cubicBezTo>
                    <a:cubicBezTo>
                      <a:pt x="344" y="13"/>
                      <a:pt x="344" y="13"/>
                      <a:pt x="343" y="13"/>
                    </a:cubicBezTo>
                    <a:cubicBezTo>
                      <a:pt x="343" y="13"/>
                      <a:pt x="342" y="13"/>
                      <a:pt x="342" y="13"/>
                    </a:cubicBezTo>
                    <a:cubicBezTo>
                      <a:pt x="341" y="14"/>
                      <a:pt x="341" y="14"/>
                      <a:pt x="341" y="14"/>
                    </a:cubicBezTo>
                    <a:cubicBezTo>
                      <a:pt x="341" y="14"/>
                      <a:pt x="340" y="14"/>
                      <a:pt x="340" y="14"/>
                    </a:cubicBezTo>
                    <a:cubicBezTo>
                      <a:pt x="340" y="14"/>
                      <a:pt x="340" y="14"/>
                      <a:pt x="340" y="14"/>
                    </a:cubicBezTo>
                    <a:cubicBezTo>
                      <a:pt x="339" y="14"/>
                      <a:pt x="338" y="14"/>
                      <a:pt x="338" y="14"/>
                    </a:cubicBezTo>
                    <a:cubicBezTo>
                      <a:pt x="338" y="13"/>
                      <a:pt x="338" y="13"/>
                      <a:pt x="339" y="13"/>
                    </a:cubicBezTo>
                    <a:cubicBezTo>
                      <a:pt x="339" y="13"/>
                      <a:pt x="339" y="13"/>
                      <a:pt x="339" y="13"/>
                    </a:cubicBezTo>
                    <a:cubicBezTo>
                      <a:pt x="339" y="13"/>
                      <a:pt x="340" y="13"/>
                      <a:pt x="340" y="13"/>
                    </a:cubicBezTo>
                    <a:cubicBezTo>
                      <a:pt x="341" y="13"/>
                      <a:pt x="342" y="13"/>
                      <a:pt x="343" y="13"/>
                    </a:cubicBezTo>
                    <a:cubicBezTo>
                      <a:pt x="344" y="12"/>
                      <a:pt x="344" y="11"/>
                      <a:pt x="346" y="11"/>
                    </a:cubicBezTo>
                    <a:cubicBezTo>
                      <a:pt x="349" y="11"/>
                      <a:pt x="350" y="11"/>
                      <a:pt x="351" y="10"/>
                    </a:cubicBezTo>
                    <a:cubicBezTo>
                      <a:pt x="352" y="10"/>
                      <a:pt x="354" y="9"/>
                      <a:pt x="355" y="9"/>
                    </a:cubicBezTo>
                    <a:cubicBezTo>
                      <a:pt x="356" y="9"/>
                      <a:pt x="358" y="8"/>
                      <a:pt x="359" y="8"/>
                    </a:cubicBezTo>
                    <a:cubicBezTo>
                      <a:pt x="359" y="7"/>
                      <a:pt x="358" y="7"/>
                      <a:pt x="358" y="6"/>
                    </a:cubicBezTo>
                    <a:cubicBezTo>
                      <a:pt x="358" y="6"/>
                      <a:pt x="358" y="5"/>
                      <a:pt x="357" y="5"/>
                    </a:cubicBezTo>
                    <a:cubicBezTo>
                      <a:pt x="357" y="4"/>
                      <a:pt x="356" y="4"/>
                      <a:pt x="354" y="3"/>
                    </a:cubicBezTo>
                    <a:cubicBezTo>
                      <a:pt x="354" y="3"/>
                      <a:pt x="354" y="3"/>
                      <a:pt x="354" y="3"/>
                    </a:cubicBezTo>
                    <a:cubicBezTo>
                      <a:pt x="354" y="3"/>
                      <a:pt x="354" y="3"/>
                      <a:pt x="354" y="3"/>
                    </a:cubicBezTo>
                    <a:cubicBezTo>
                      <a:pt x="353" y="3"/>
                      <a:pt x="353" y="3"/>
                      <a:pt x="352" y="3"/>
                    </a:cubicBezTo>
                    <a:cubicBezTo>
                      <a:pt x="352" y="3"/>
                      <a:pt x="352" y="3"/>
                      <a:pt x="351" y="3"/>
                    </a:cubicBezTo>
                    <a:cubicBezTo>
                      <a:pt x="351" y="3"/>
                      <a:pt x="351" y="3"/>
                      <a:pt x="350" y="3"/>
                    </a:cubicBezTo>
                    <a:cubicBezTo>
                      <a:pt x="349" y="4"/>
                      <a:pt x="349" y="4"/>
                      <a:pt x="347" y="4"/>
                    </a:cubicBezTo>
                    <a:cubicBezTo>
                      <a:pt x="347" y="4"/>
                      <a:pt x="346" y="4"/>
                      <a:pt x="346" y="4"/>
                    </a:cubicBezTo>
                    <a:cubicBezTo>
                      <a:pt x="345" y="4"/>
                      <a:pt x="344" y="3"/>
                      <a:pt x="342" y="3"/>
                    </a:cubicBezTo>
                    <a:cubicBezTo>
                      <a:pt x="342" y="3"/>
                      <a:pt x="342" y="3"/>
                      <a:pt x="342" y="3"/>
                    </a:cubicBezTo>
                    <a:cubicBezTo>
                      <a:pt x="341" y="3"/>
                      <a:pt x="340" y="3"/>
                      <a:pt x="340" y="4"/>
                    </a:cubicBezTo>
                    <a:cubicBezTo>
                      <a:pt x="340" y="4"/>
                      <a:pt x="340" y="4"/>
                      <a:pt x="340" y="4"/>
                    </a:cubicBezTo>
                    <a:cubicBezTo>
                      <a:pt x="339" y="4"/>
                      <a:pt x="339" y="4"/>
                      <a:pt x="339" y="4"/>
                    </a:cubicBezTo>
                    <a:cubicBezTo>
                      <a:pt x="339" y="3"/>
                      <a:pt x="338" y="3"/>
                      <a:pt x="338" y="2"/>
                    </a:cubicBezTo>
                    <a:cubicBezTo>
                      <a:pt x="338" y="2"/>
                      <a:pt x="338" y="2"/>
                      <a:pt x="337" y="1"/>
                    </a:cubicBezTo>
                    <a:cubicBezTo>
                      <a:pt x="336" y="1"/>
                      <a:pt x="336" y="1"/>
                      <a:pt x="336" y="1"/>
                    </a:cubicBezTo>
                    <a:cubicBezTo>
                      <a:pt x="336" y="2"/>
                      <a:pt x="336" y="2"/>
                      <a:pt x="335" y="2"/>
                    </a:cubicBezTo>
                    <a:cubicBezTo>
                      <a:pt x="335" y="2"/>
                      <a:pt x="335" y="2"/>
                      <a:pt x="335" y="2"/>
                    </a:cubicBezTo>
                    <a:cubicBezTo>
                      <a:pt x="334" y="2"/>
                      <a:pt x="334" y="2"/>
                      <a:pt x="333" y="2"/>
                    </a:cubicBezTo>
                    <a:cubicBezTo>
                      <a:pt x="333" y="2"/>
                      <a:pt x="333" y="2"/>
                      <a:pt x="332" y="2"/>
                    </a:cubicBezTo>
                    <a:cubicBezTo>
                      <a:pt x="332" y="2"/>
                      <a:pt x="332" y="2"/>
                      <a:pt x="332" y="2"/>
                    </a:cubicBezTo>
                    <a:cubicBezTo>
                      <a:pt x="331" y="1"/>
                      <a:pt x="331" y="1"/>
                      <a:pt x="331" y="1"/>
                    </a:cubicBezTo>
                    <a:cubicBezTo>
                      <a:pt x="331" y="1"/>
                      <a:pt x="330" y="1"/>
                      <a:pt x="329" y="1"/>
                    </a:cubicBezTo>
                    <a:cubicBezTo>
                      <a:pt x="329" y="0"/>
                      <a:pt x="329" y="0"/>
                      <a:pt x="329" y="0"/>
                    </a:cubicBezTo>
                    <a:moveTo>
                      <a:pt x="37" y="184"/>
                    </a:moveTo>
                    <a:cubicBezTo>
                      <a:pt x="0" y="184"/>
                      <a:pt x="0" y="184"/>
                      <a:pt x="0" y="184"/>
                    </a:cubicBezTo>
                    <a:cubicBezTo>
                      <a:pt x="1" y="184"/>
                      <a:pt x="2" y="185"/>
                      <a:pt x="3" y="185"/>
                    </a:cubicBezTo>
                    <a:cubicBezTo>
                      <a:pt x="3" y="185"/>
                      <a:pt x="3" y="185"/>
                      <a:pt x="3" y="185"/>
                    </a:cubicBezTo>
                    <a:cubicBezTo>
                      <a:pt x="3" y="185"/>
                      <a:pt x="3" y="185"/>
                      <a:pt x="3" y="185"/>
                    </a:cubicBezTo>
                    <a:cubicBezTo>
                      <a:pt x="4" y="185"/>
                      <a:pt x="5" y="185"/>
                      <a:pt x="6" y="185"/>
                    </a:cubicBezTo>
                    <a:cubicBezTo>
                      <a:pt x="7" y="186"/>
                      <a:pt x="7" y="186"/>
                      <a:pt x="8" y="186"/>
                    </a:cubicBezTo>
                    <a:cubicBezTo>
                      <a:pt x="8" y="186"/>
                      <a:pt x="8" y="186"/>
                      <a:pt x="8" y="186"/>
                    </a:cubicBezTo>
                    <a:cubicBezTo>
                      <a:pt x="8" y="186"/>
                      <a:pt x="8" y="186"/>
                      <a:pt x="8" y="186"/>
                    </a:cubicBezTo>
                    <a:cubicBezTo>
                      <a:pt x="9" y="186"/>
                      <a:pt x="9" y="186"/>
                      <a:pt x="9" y="186"/>
                    </a:cubicBezTo>
                    <a:cubicBezTo>
                      <a:pt x="9" y="186"/>
                      <a:pt x="9" y="186"/>
                      <a:pt x="9" y="186"/>
                    </a:cubicBezTo>
                    <a:cubicBezTo>
                      <a:pt x="11" y="186"/>
                      <a:pt x="11" y="186"/>
                      <a:pt x="12" y="186"/>
                    </a:cubicBezTo>
                    <a:cubicBezTo>
                      <a:pt x="14" y="186"/>
                      <a:pt x="13" y="185"/>
                      <a:pt x="14" y="185"/>
                    </a:cubicBezTo>
                    <a:cubicBezTo>
                      <a:pt x="15" y="185"/>
                      <a:pt x="15" y="185"/>
                      <a:pt x="15" y="185"/>
                    </a:cubicBezTo>
                    <a:cubicBezTo>
                      <a:pt x="15" y="185"/>
                      <a:pt x="16" y="186"/>
                      <a:pt x="16" y="186"/>
                    </a:cubicBezTo>
                    <a:cubicBezTo>
                      <a:pt x="17" y="186"/>
                      <a:pt x="17" y="185"/>
                      <a:pt x="17" y="185"/>
                    </a:cubicBezTo>
                    <a:cubicBezTo>
                      <a:pt x="18" y="185"/>
                      <a:pt x="19" y="185"/>
                      <a:pt x="20" y="184"/>
                    </a:cubicBezTo>
                    <a:cubicBezTo>
                      <a:pt x="20" y="184"/>
                      <a:pt x="20" y="184"/>
                      <a:pt x="20" y="184"/>
                    </a:cubicBezTo>
                    <a:cubicBezTo>
                      <a:pt x="20" y="184"/>
                      <a:pt x="20" y="184"/>
                      <a:pt x="21" y="184"/>
                    </a:cubicBezTo>
                    <a:cubicBezTo>
                      <a:pt x="22" y="184"/>
                      <a:pt x="22" y="185"/>
                      <a:pt x="23" y="185"/>
                    </a:cubicBezTo>
                    <a:cubicBezTo>
                      <a:pt x="24" y="185"/>
                      <a:pt x="24" y="185"/>
                      <a:pt x="25" y="185"/>
                    </a:cubicBezTo>
                    <a:cubicBezTo>
                      <a:pt x="26" y="185"/>
                      <a:pt x="27" y="185"/>
                      <a:pt x="28" y="185"/>
                    </a:cubicBezTo>
                    <a:cubicBezTo>
                      <a:pt x="28" y="184"/>
                      <a:pt x="28" y="184"/>
                      <a:pt x="28" y="184"/>
                    </a:cubicBezTo>
                    <a:cubicBezTo>
                      <a:pt x="29" y="184"/>
                      <a:pt x="31" y="185"/>
                      <a:pt x="32" y="185"/>
                    </a:cubicBezTo>
                    <a:cubicBezTo>
                      <a:pt x="32" y="185"/>
                      <a:pt x="33" y="185"/>
                      <a:pt x="33" y="185"/>
                    </a:cubicBezTo>
                    <a:cubicBezTo>
                      <a:pt x="34" y="185"/>
                      <a:pt x="34" y="185"/>
                      <a:pt x="34" y="185"/>
                    </a:cubicBezTo>
                    <a:cubicBezTo>
                      <a:pt x="35" y="184"/>
                      <a:pt x="35" y="184"/>
                      <a:pt x="37" y="184"/>
                    </a:cubicBezTo>
                    <a:cubicBezTo>
                      <a:pt x="37" y="184"/>
                      <a:pt x="37" y="184"/>
                      <a:pt x="37" y="184"/>
                    </a:cubicBezTo>
                    <a:moveTo>
                      <a:pt x="131" y="272"/>
                    </a:moveTo>
                    <a:cubicBezTo>
                      <a:pt x="131" y="272"/>
                      <a:pt x="131" y="272"/>
                      <a:pt x="131" y="272"/>
                    </a:cubicBezTo>
                    <a:cubicBezTo>
                      <a:pt x="131" y="272"/>
                      <a:pt x="131" y="272"/>
                      <a:pt x="131" y="272"/>
                    </a:cubicBezTo>
                    <a:cubicBezTo>
                      <a:pt x="131" y="272"/>
                      <a:pt x="131" y="272"/>
                      <a:pt x="131" y="272"/>
                    </a:cubicBezTo>
                    <a:cubicBezTo>
                      <a:pt x="131" y="272"/>
                      <a:pt x="131" y="272"/>
                      <a:pt x="131" y="272"/>
                    </a:cubicBezTo>
                    <a:moveTo>
                      <a:pt x="179" y="184"/>
                    </a:moveTo>
                    <a:cubicBezTo>
                      <a:pt x="50" y="184"/>
                      <a:pt x="50" y="184"/>
                      <a:pt x="50" y="184"/>
                    </a:cubicBezTo>
                    <a:cubicBezTo>
                      <a:pt x="51" y="185"/>
                      <a:pt x="52" y="185"/>
                      <a:pt x="53" y="185"/>
                    </a:cubicBezTo>
                    <a:cubicBezTo>
                      <a:pt x="54" y="186"/>
                      <a:pt x="55" y="186"/>
                      <a:pt x="57" y="186"/>
                    </a:cubicBezTo>
                    <a:cubicBezTo>
                      <a:pt x="57" y="186"/>
                      <a:pt x="58" y="186"/>
                      <a:pt x="59" y="186"/>
                    </a:cubicBezTo>
                    <a:cubicBezTo>
                      <a:pt x="59" y="186"/>
                      <a:pt x="59" y="186"/>
                      <a:pt x="59" y="186"/>
                    </a:cubicBezTo>
                    <a:cubicBezTo>
                      <a:pt x="59" y="186"/>
                      <a:pt x="59" y="186"/>
                      <a:pt x="59" y="186"/>
                    </a:cubicBezTo>
                    <a:cubicBezTo>
                      <a:pt x="60" y="186"/>
                      <a:pt x="60" y="186"/>
                      <a:pt x="60" y="186"/>
                    </a:cubicBezTo>
                    <a:cubicBezTo>
                      <a:pt x="60" y="187"/>
                      <a:pt x="60" y="187"/>
                      <a:pt x="61" y="187"/>
                    </a:cubicBezTo>
                    <a:cubicBezTo>
                      <a:pt x="62" y="187"/>
                      <a:pt x="63" y="187"/>
                      <a:pt x="64" y="187"/>
                    </a:cubicBezTo>
                    <a:cubicBezTo>
                      <a:pt x="64" y="187"/>
                      <a:pt x="65" y="187"/>
                      <a:pt x="66" y="187"/>
                    </a:cubicBezTo>
                    <a:cubicBezTo>
                      <a:pt x="66" y="187"/>
                      <a:pt x="66" y="187"/>
                      <a:pt x="66" y="187"/>
                    </a:cubicBezTo>
                    <a:cubicBezTo>
                      <a:pt x="66" y="187"/>
                      <a:pt x="67" y="187"/>
                      <a:pt x="67" y="187"/>
                    </a:cubicBezTo>
                    <a:cubicBezTo>
                      <a:pt x="67" y="187"/>
                      <a:pt x="68" y="187"/>
                      <a:pt x="68" y="187"/>
                    </a:cubicBezTo>
                    <a:cubicBezTo>
                      <a:pt x="68" y="188"/>
                      <a:pt x="69" y="188"/>
                      <a:pt x="68" y="188"/>
                    </a:cubicBezTo>
                    <a:cubicBezTo>
                      <a:pt x="67" y="189"/>
                      <a:pt x="67" y="189"/>
                      <a:pt x="67" y="189"/>
                    </a:cubicBezTo>
                    <a:cubicBezTo>
                      <a:pt x="66" y="189"/>
                      <a:pt x="66" y="189"/>
                      <a:pt x="66" y="189"/>
                    </a:cubicBezTo>
                    <a:cubicBezTo>
                      <a:pt x="66" y="190"/>
                      <a:pt x="66" y="190"/>
                      <a:pt x="66" y="190"/>
                    </a:cubicBezTo>
                    <a:cubicBezTo>
                      <a:pt x="66" y="190"/>
                      <a:pt x="67" y="190"/>
                      <a:pt x="68" y="191"/>
                    </a:cubicBezTo>
                    <a:cubicBezTo>
                      <a:pt x="69" y="192"/>
                      <a:pt x="67" y="193"/>
                      <a:pt x="67" y="194"/>
                    </a:cubicBezTo>
                    <a:cubicBezTo>
                      <a:pt x="67" y="194"/>
                      <a:pt x="68" y="196"/>
                      <a:pt x="65" y="196"/>
                    </a:cubicBezTo>
                    <a:cubicBezTo>
                      <a:pt x="64" y="196"/>
                      <a:pt x="63" y="196"/>
                      <a:pt x="62" y="196"/>
                    </a:cubicBezTo>
                    <a:cubicBezTo>
                      <a:pt x="62" y="197"/>
                      <a:pt x="62" y="197"/>
                      <a:pt x="62" y="197"/>
                    </a:cubicBezTo>
                    <a:cubicBezTo>
                      <a:pt x="63" y="197"/>
                      <a:pt x="65" y="198"/>
                      <a:pt x="64" y="198"/>
                    </a:cubicBezTo>
                    <a:cubicBezTo>
                      <a:pt x="63" y="198"/>
                      <a:pt x="62" y="198"/>
                      <a:pt x="62" y="198"/>
                    </a:cubicBezTo>
                    <a:cubicBezTo>
                      <a:pt x="61" y="198"/>
                      <a:pt x="61" y="199"/>
                      <a:pt x="61" y="199"/>
                    </a:cubicBezTo>
                    <a:cubicBezTo>
                      <a:pt x="62" y="199"/>
                      <a:pt x="62" y="199"/>
                      <a:pt x="62" y="199"/>
                    </a:cubicBezTo>
                    <a:cubicBezTo>
                      <a:pt x="64" y="200"/>
                      <a:pt x="63" y="200"/>
                      <a:pt x="64" y="200"/>
                    </a:cubicBezTo>
                    <a:cubicBezTo>
                      <a:pt x="64" y="200"/>
                      <a:pt x="65" y="201"/>
                      <a:pt x="65" y="201"/>
                    </a:cubicBezTo>
                    <a:cubicBezTo>
                      <a:pt x="65" y="202"/>
                      <a:pt x="67" y="202"/>
                      <a:pt x="68" y="202"/>
                    </a:cubicBezTo>
                    <a:cubicBezTo>
                      <a:pt x="69" y="203"/>
                      <a:pt x="69" y="203"/>
                      <a:pt x="69" y="203"/>
                    </a:cubicBezTo>
                    <a:cubicBezTo>
                      <a:pt x="69" y="203"/>
                      <a:pt x="70" y="204"/>
                      <a:pt x="71" y="204"/>
                    </a:cubicBezTo>
                    <a:cubicBezTo>
                      <a:pt x="72" y="205"/>
                      <a:pt x="72" y="205"/>
                      <a:pt x="73" y="206"/>
                    </a:cubicBezTo>
                    <a:cubicBezTo>
                      <a:pt x="74" y="207"/>
                      <a:pt x="74" y="207"/>
                      <a:pt x="74" y="207"/>
                    </a:cubicBezTo>
                    <a:cubicBezTo>
                      <a:pt x="75" y="207"/>
                      <a:pt x="76" y="208"/>
                      <a:pt x="78" y="208"/>
                    </a:cubicBezTo>
                    <a:cubicBezTo>
                      <a:pt x="80" y="209"/>
                      <a:pt x="81" y="210"/>
                      <a:pt x="81" y="211"/>
                    </a:cubicBezTo>
                    <a:cubicBezTo>
                      <a:pt x="80" y="211"/>
                      <a:pt x="80" y="211"/>
                      <a:pt x="80" y="211"/>
                    </a:cubicBezTo>
                    <a:cubicBezTo>
                      <a:pt x="80" y="212"/>
                      <a:pt x="81" y="212"/>
                      <a:pt x="81" y="212"/>
                    </a:cubicBezTo>
                    <a:cubicBezTo>
                      <a:pt x="81" y="213"/>
                      <a:pt x="83" y="214"/>
                      <a:pt x="81" y="214"/>
                    </a:cubicBezTo>
                    <a:cubicBezTo>
                      <a:pt x="81" y="214"/>
                      <a:pt x="81" y="214"/>
                      <a:pt x="81" y="214"/>
                    </a:cubicBezTo>
                    <a:cubicBezTo>
                      <a:pt x="80" y="214"/>
                      <a:pt x="80" y="214"/>
                      <a:pt x="80" y="214"/>
                    </a:cubicBezTo>
                    <a:cubicBezTo>
                      <a:pt x="79" y="214"/>
                      <a:pt x="79" y="215"/>
                      <a:pt x="79" y="215"/>
                    </a:cubicBezTo>
                    <a:cubicBezTo>
                      <a:pt x="79" y="215"/>
                      <a:pt x="79" y="216"/>
                      <a:pt x="79" y="216"/>
                    </a:cubicBezTo>
                    <a:cubicBezTo>
                      <a:pt x="79" y="217"/>
                      <a:pt x="79" y="217"/>
                      <a:pt x="78" y="217"/>
                    </a:cubicBezTo>
                    <a:cubicBezTo>
                      <a:pt x="79" y="218"/>
                      <a:pt x="79" y="218"/>
                      <a:pt x="79" y="218"/>
                    </a:cubicBezTo>
                    <a:cubicBezTo>
                      <a:pt x="80" y="219"/>
                      <a:pt x="80" y="220"/>
                      <a:pt x="80" y="221"/>
                    </a:cubicBezTo>
                    <a:cubicBezTo>
                      <a:pt x="80" y="221"/>
                      <a:pt x="81" y="221"/>
                      <a:pt x="81" y="222"/>
                    </a:cubicBezTo>
                    <a:cubicBezTo>
                      <a:pt x="82" y="222"/>
                      <a:pt x="82" y="223"/>
                      <a:pt x="82" y="223"/>
                    </a:cubicBezTo>
                    <a:cubicBezTo>
                      <a:pt x="82" y="224"/>
                      <a:pt x="82" y="224"/>
                      <a:pt x="82" y="224"/>
                    </a:cubicBezTo>
                    <a:cubicBezTo>
                      <a:pt x="82" y="225"/>
                      <a:pt x="82" y="225"/>
                      <a:pt x="81" y="226"/>
                    </a:cubicBezTo>
                    <a:cubicBezTo>
                      <a:pt x="80" y="227"/>
                      <a:pt x="80" y="227"/>
                      <a:pt x="79" y="227"/>
                    </a:cubicBezTo>
                    <a:cubicBezTo>
                      <a:pt x="79" y="227"/>
                      <a:pt x="79" y="227"/>
                      <a:pt x="79" y="227"/>
                    </a:cubicBezTo>
                    <a:cubicBezTo>
                      <a:pt x="79" y="227"/>
                      <a:pt x="79" y="227"/>
                      <a:pt x="79" y="227"/>
                    </a:cubicBezTo>
                    <a:cubicBezTo>
                      <a:pt x="79" y="227"/>
                      <a:pt x="78" y="227"/>
                      <a:pt x="78" y="227"/>
                    </a:cubicBezTo>
                    <a:cubicBezTo>
                      <a:pt x="77" y="227"/>
                      <a:pt x="76" y="227"/>
                      <a:pt x="76" y="228"/>
                    </a:cubicBezTo>
                    <a:cubicBezTo>
                      <a:pt x="75" y="229"/>
                      <a:pt x="75" y="229"/>
                      <a:pt x="74" y="229"/>
                    </a:cubicBezTo>
                    <a:cubicBezTo>
                      <a:pt x="74" y="230"/>
                      <a:pt x="74" y="230"/>
                      <a:pt x="74" y="230"/>
                    </a:cubicBezTo>
                    <a:cubicBezTo>
                      <a:pt x="74" y="230"/>
                      <a:pt x="74" y="231"/>
                      <a:pt x="74" y="231"/>
                    </a:cubicBezTo>
                    <a:cubicBezTo>
                      <a:pt x="76" y="231"/>
                      <a:pt x="75" y="232"/>
                      <a:pt x="75" y="232"/>
                    </a:cubicBezTo>
                    <a:cubicBezTo>
                      <a:pt x="75" y="233"/>
                      <a:pt x="75" y="233"/>
                      <a:pt x="75" y="233"/>
                    </a:cubicBezTo>
                    <a:cubicBezTo>
                      <a:pt x="74" y="234"/>
                      <a:pt x="74" y="234"/>
                      <a:pt x="74" y="234"/>
                    </a:cubicBezTo>
                    <a:cubicBezTo>
                      <a:pt x="73" y="235"/>
                      <a:pt x="74" y="235"/>
                      <a:pt x="74" y="236"/>
                    </a:cubicBezTo>
                    <a:cubicBezTo>
                      <a:pt x="74" y="236"/>
                      <a:pt x="74" y="236"/>
                      <a:pt x="74" y="236"/>
                    </a:cubicBezTo>
                    <a:cubicBezTo>
                      <a:pt x="75" y="237"/>
                      <a:pt x="73" y="237"/>
                      <a:pt x="75" y="238"/>
                    </a:cubicBezTo>
                    <a:cubicBezTo>
                      <a:pt x="76" y="239"/>
                      <a:pt x="77" y="239"/>
                      <a:pt x="77" y="240"/>
                    </a:cubicBezTo>
                    <a:cubicBezTo>
                      <a:pt x="78" y="240"/>
                      <a:pt x="79" y="240"/>
                      <a:pt x="79" y="241"/>
                    </a:cubicBezTo>
                    <a:cubicBezTo>
                      <a:pt x="79" y="241"/>
                      <a:pt x="78" y="241"/>
                      <a:pt x="79" y="241"/>
                    </a:cubicBezTo>
                    <a:cubicBezTo>
                      <a:pt x="80" y="242"/>
                      <a:pt x="81" y="243"/>
                      <a:pt x="82" y="244"/>
                    </a:cubicBezTo>
                    <a:cubicBezTo>
                      <a:pt x="83" y="244"/>
                      <a:pt x="83" y="245"/>
                      <a:pt x="83" y="245"/>
                    </a:cubicBezTo>
                    <a:cubicBezTo>
                      <a:pt x="84" y="246"/>
                      <a:pt x="85" y="247"/>
                      <a:pt x="84" y="248"/>
                    </a:cubicBezTo>
                    <a:cubicBezTo>
                      <a:pt x="84" y="249"/>
                      <a:pt x="84" y="249"/>
                      <a:pt x="84" y="249"/>
                    </a:cubicBezTo>
                    <a:cubicBezTo>
                      <a:pt x="85" y="249"/>
                      <a:pt x="85" y="250"/>
                      <a:pt x="85" y="251"/>
                    </a:cubicBezTo>
                    <a:cubicBezTo>
                      <a:pt x="85" y="251"/>
                      <a:pt x="85" y="251"/>
                      <a:pt x="85" y="251"/>
                    </a:cubicBezTo>
                    <a:cubicBezTo>
                      <a:pt x="84" y="251"/>
                      <a:pt x="84" y="251"/>
                      <a:pt x="84" y="251"/>
                    </a:cubicBezTo>
                    <a:cubicBezTo>
                      <a:pt x="84" y="251"/>
                      <a:pt x="84" y="252"/>
                      <a:pt x="84" y="252"/>
                    </a:cubicBezTo>
                    <a:cubicBezTo>
                      <a:pt x="85" y="253"/>
                      <a:pt x="86" y="253"/>
                      <a:pt x="86" y="254"/>
                    </a:cubicBezTo>
                    <a:cubicBezTo>
                      <a:pt x="86" y="254"/>
                      <a:pt x="87" y="255"/>
                      <a:pt x="87" y="255"/>
                    </a:cubicBezTo>
                    <a:cubicBezTo>
                      <a:pt x="88" y="255"/>
                      <a:pt x="89" y="256"/>
                      <a:pt x="89" y="256"/>
                    </a:cubicBezTo>
                    <a:cubicBezTo>
                      <a:pt x="88" y="257"/>
                      <a:pt x="88" y="257"/>
                      <a:pt x="88" y="257"/>
                    </a:cubicBezTo>
                    <a:cubicBezTo>
                      <a:pt x="88" y="258"/>
                      <a:pt x="89" y="258"/>
                      <a:pt x="90" y="259"/>
                    </a:cubicBezTo>
                    <a:cubicBezTo>
                      <a:pt x="90" y="259"/>
                      <a:pt x="90" y="259"/>
                      <a:pt x="90" y="259"/>
                    </a:cubicBezTo>
                    <a:cubicBezTo>
                      <a:pt x="90" y="260"/>
                      <a:pt x="91" y="261"/>
                      <a:pt x="92" y="262"/>
                    </a:cubicBezTo>
                    <a:cubicBezTo>
                      <a:pt x="94" y="262"/>
                      <a:pt x="96" y="263"/>
                      <a:pt x="96" y="264"/>
                    </a:cubicBezTo>
                    <a:cubicBezTo>
                      <a:pt x="96" y="265"/>
                      <a:pt x="97" y="265"/>
                      <a:pt x="97" y="266"/>
                    </a:cubicBezTo>
                    <a:cubicBezTo>
                      <a:pt x="98" y="267"/>
                      <a:pt x="95" y="267"/>
                      <a:pt x="95" y="268"/>
                    </a:cubicBezTo>
                    <a:cubicBezTo>
                      <a:pt x="95" y="268"/>
                      <a:pt x="96" y="269"/>
                      <a:pt x="96" y="269"/>
                    </a:cubicBezTo>
                    <a:cubicBezTo>
                      <a:pt x="96" y="270"/>
                      <a:pt x="97" y="270"/>
                      <a:pt x="98" y="270"/>
                    </a:cubicBezTo>
                    <a:cubicBezTo>
                      <a:pt x="98" y="270"/>
                      <a:pt x="98" y="270"/>
                      <a:pt x="98" y="270"/>
                    </a:cubicBezTo>
                    <a:cubicBezTo>
                      <a:pt x="99" y="271"/>
                      <a:pt x="99" y="272"/>
                      <a:pt x="97" y="272"/>
                    </a:cubicBezTo>
                    <a:cubicBezTo>
                      <a:pt x="95" y="272"/>
                      <a:pt x="95" y="273"/>
                      <a:pt x="95" y="273"/>
                    </a:cubicBezTo>
                    <a:cubicBezTo>
                      <a:pt x="94" y="274"/>
                      <a:pt x="95" y="274"/>
                      <a:pt x="96" y="274"/>
                    </a:cubicBezTo>
                    <a:cubicBezTo>
                      <a:pt x="98" y="274"/>
                      <a:pt x="101" y="274"/>
                      <a:pt x="102" y="275"/>
                    </a:cubicBezTo>
                    <a:cubicBezTo>
                      <a:pt x="103" y="276"/>
                      <a:pt x="103" y="276"/>
                      <a:pt x="103" y="276"/>
                    </a:cubicBezTo>
                    <a:cubicBezTo>
                      <a:pt x="104" y="275"/>
                      <a:pt x="105" y="275"/>
                      <a:pt x="107" y="275"/>
                    </a:cubicBezTo>
                    <a:cubicBezTo>
                      <a:pt x="107" y="275"/>
                      <a:pt x="107" y="275"/>
                      <a:pt x="107" y="275"/>
                    </a:cubicBezTo>
                    <a:cubicBezTo>
                      <a:pt x="108" y="275"/>
                      <a:pt x="109" y="274"/>
                      <a:pt x="110" y="274"/>
                    </a:cubicBezTo>
                    <a:cubicBezTo>
                      <a:pt x="110" y="274"/>
                      <a:pt x="110" y="274"/>
                      <a:pt x="110" y="274"/>
                    </a:cubicBezTo>
                    <a:cubicBezTo>
                      <a:pt x="110" y="274"/>
                      <a:pt x="111" y="274"/>
                      <a:pt x="111" y="274"/>
                    </a:cubicBezTo>
                    <a:cubicBezTo>
                      <a:pt x="111" y="274"/>
                      <a:pt x="112" y="274"/>
                      <a:pt x="112" y="274"/>
                    </a:cubicBezTo>
                    <a:cubicBezTo>
                      <a:pt x="113" y="274"/>
                      <a:pt x="113" y="274"/>
                      <a:pt x="114" y="274"/>
                    </a:cubicBezTo>
                    <a:cubicBezTo>
                      <a:pt x="114" y="274"/>
                      <a:pt x="114" y="274"/>
                      <a:pt x="115" y="274"/>
                    </a:cubicBezTo>
                    <a:cubicBezTo>
                      <a:pt x="115" y="274"/>
                      <a:pt x="116" y="274"/>
                      <a:pt x="116" y="274"/>
                    </a:cubicBezTo>
                    <a:cubicBezTo>
                      <a:pt x="117" y="274"/>
                      <a:pt x="117" y="274"/>
                      <a:pt x="118" y="274"/>
                    </a:cubicBezTo>
                    <a:cubicBezTo>
                      <a:pt x="118" y="274"/>
                      <a:pt x="119" y="274"/>
                      <a:pt x="119" y="274"/>
                    </a:cubicBezTo>
                    <a:cubicBezTo>
                      <a:pt x="119" y="274"/>
                      <a:pt x="120" y="274"/>
                      <a:pt x="120" y="274"/>
                    </a:cubicBezTo>
                    <a:cubicBezTo>
                      <a:pt x="120" y="274"/>
                      <a:pt x="120" y="274"/>
                      <a:pt x="120" y="274"/>
                    </a:cubicBezTo>
                    <a:cubicBezTo>
                      <a:pt x="120" y="274"/>
                      <a:pt x="120" y="274"/>
                      <a:pt x="120" y="274"/>
                    </a:cubicBezTo>
                    <a:cubicBezTo>
                      <a:pt x="121" y="274"/>
                      <a:pt x="121" y="274"/>
                      <a:pt x="122" y="274"/>
                    </a:cubicBezTo>
                    <a:cubicBezTo>
                      <a:pt x="122" y="274"/>
                      <a:pt x="122" y="274"/>
                      <a:pt x="122" y="274"/>
                    </a:cubicBezTo>
                    <a:cubicBezTo>
                      <a:pt x="123" y="274"/>
                      <a:pt x="123" y="274"/>
                      <a:pt x="123" y="274"/>
                    </a:cubicBezTo>
                    <a:cubicBezTo>
                      <a:pt x="123" y="274"/>
                      <a:pt x="123" y="274"/>
                      <a:pt x="123" y="274"/>
                    </a:cubicBezTo>
                    <a:cubicBezTo>
                      <a:pt x="124" y="274"/>
                      <a:pt x="124" y="274"/>
                      <a:pt x="124" y="273"/>
                    </a:cubicBezTo>
                    <a:cubicBezTo>
                      <a:pt x="125" y="273"/>
                      <a:pt x="125" y="273"/>
                      <a:pt x="125" y="273"/>
                    </a:cubicBezTo>
                    <a:cubicBezTo>
                      <a:pt x="125" y="273"/>
                      <a:pt x="126" y="273"/>
                      <a:pt x="127" y="272"/>
                    </a:cubicBezTo>
                    <a:cubicBezTo>
                      <a:pt x="127" y="272"/>
                      <a:pt x="127" y="272"/>
                      <a:pt x="127" y="272"/>
                    </a:cubicBezTo>
                    <a:cubicBezTo>
                      <a:pt x="127" y="272"/>
                      <a:pt x="127" y="272"/>
                      <a:pt x="127" y="272"/>
                    </a:cubicBezTo>
                    <a:cubicBezTo>
                      <a:pt x="129" y="272"/>
                      <a:pt x="130" y="272"/>
                      <a:pt x="131" y="272"/>
                    </a:cubicBezTo>
                    <a:cubicBezTo>
                      <a:pt x="131" y="272"/>
                      <a:pt x="132" y="272"/>
                      <a:pt x="132" y="272"/>
                    </a:cubicBezTo>
                    <a:cubicBezTo>
                      <a:pt x="132" y="272"/>
                      <a:pt x="133" y="272"/>
                      <a:pt x="133" y="272"/>
                    </a:cubicBezTo>
                    <a:cubicBezTo>
                      <a:pt x="134" y="272"/>
                      <a:pt x="134" y="272"/>
                      <a:pt x="133" y="272"/>
                    </a:cubicBezTo>
                    <a:cubicBezTo>
                      <a:pt x="133" y="272"/>
                      <a:pt x="133" y="272"/>
                      <a:pt x="133" y="272"/>
                    </a:cubicBezTo>
                    <a:cubicBezTo>
                      <a:pt x="133" y="272"/>
                      <a:pt x="133" y="272"/>
                      <a:pt x="133" y="272"/>
                    </a:cubicBezTo>
                    <a:cubicBezTo>
                      <a:pt x="134" y="271"/>
                      <a:pt x="134" y="271"/>
                      <a:pt x="134" y="271"/>
                    </a:cubicBezTo>
                    <a:cubicBezTo>
                      <a:pt x="134" y="270"/>
                      <a:pt x="134" y="270"/>
                      <a:pt x="134" y="270"/>
                    </a:cubicBezTo>
                    <a:cubicBezTo>
                      <a:pt x="135" y="270"/>
                      <a:pt x="135" y="270"/>
                      <a:pt x="135" y="270"/>
                    </a:cubicBezTo>
                    <a:cubicBezTo>
                      <a:pt x="135" y="270"/>
                      <a:pt x="135" y="270"/>
                      <a:pt x="135" y="270"/>
                    </a:cubicBezTo>
                    <a:cubicBezTo>
                      <a:pt x="135" y="270"/>
                      <a:pt x="135" y="270"/>
                      <a:pt x="136" y="270"/>
                    </a:cubicBezTo>
                    <a:cubicBezTo>
                      <a:pt x="137" y="270"/>
                      <a:pt x="137" y="270"/>
                      <a:pt x="138" y="270"/>
                    </a:cubicBezTo>
                    <a:cubicBezTo>
                      <a:pt x="139" y="269"/>
                      <a:pt x="140" y="269"/>
                      <a:pt x="141" y="269"/>
                    </a:cubicBezTo>
                    <a:cubicBezTo>
                      <a:pt x="141" y="269"/>
                      <a:pt x="142" y="268"/>
                      <a:pt x="142" y="268"/>
                    </a:cubicBezTo>
                    <a:cubicBezTo>
                      <a:pt x="142" y="267"/>
                      <a:pt x="141" y="267"/>
                      <a:pt x="143" y="266"/>
                    </a:cubicBezTo>
                    <a:cubicBezTo>
                      <a:pt x="143" y="266"/>
                      <a:pt x="143" y="265"/>
                      <a:pt x="144" y="265"/>
                    </a:cubicBezTo>
                    <a:cubicBezTo>
                      <a:pt x="144" y="265"/>
                      <a:pt x="144" y="265"/>
                      <a:pt x="144" y="265"/>
                    </a:cubicBezTo>
                    <a:cubicBezTo>
                      <a:pt x="144" y="264"/>
                      <a:pt x="145" y="263"/>
                      <a:pt x="146" y="262"/>
                    </a:cubicBezTo>
                    <a:cubicBezTo>
                      <a:pt x="147" y="262"/>
                      <a:pt x="147" y="262"/>
                      <a:pt x="147" y="261"/>
                    </a:cubicBezTo>
                    <a:cubicBezTo>
                      <a:pt x="148" y="260"/>
                      <a:pt x="149" y="260"/>
                      <a:pt x="149" y="260"/>
                    </a:cubicBezTo>
                    <a:cubicBezTo>
                      <a:pt x="150" y="260"/>
                      <a:pt x="151" y="259"/>
                      <a:pt x="151" y="259"/>
                    </a:cubicBezTo>
                    <a:cubicBezTo>
                      <a:pt x="151" y="258"/>
                      <a:pt x="148" y="258"/>
                      <a:pt x="151" y="257"/>
                    </a:cubicBezTo>
                    <a:cubicBezTo>
                      <a:pt x="152" y="257"/>
                      <a:pt x="152" y="257"/>
                      <a:pt x="152" y="257"/>
                    </a:cubicBezTo>
                    <a:cubicBezTo>
                      <a:pt x="152" y="256"/>
                      <a:pt x="152" y="256"/>
                      <a:pt x="152" y="256"/>
                    </a:cubicBezTo>
                    <a:cubicBezTo>
                      <a:pt x="151" y="256"/>
                      <a:pt x="150" y="255"/>
                      <a:pt x="149" y="255"/>
                    </a:cubicBezTo>
                    <a:cubicBezTo>
                      <a:pt x="148" y="254"/>
                      <a:pt x="152" y="253"/>
                      <a:pt x="153" y="253"/>
                    </a:cubicBezTo>
                    <a:cubicBezTo>
                      <a:pt x="154" y="253"/>
                      <a:pt x="154" y="252"/>
                      <a:pt x="154" y="252"/>
                    </a:cubicBezTo>
                    <a:cubicBezTo>
                      <a:pt x="154" y="252"/>
                      <a:pt x="154" y="252"/>
                      <a:pt x="154" y="252"/>
                    </a:cubicBezTo>
                    <a:cubicBezTo>
                      <a:pt x="154" y="250"/>
                      <a:pt x="158" y="251"/>
                      <a:pt x="159" y="250"/>
                    </a:cubicBezTo>
                    <a:cubicBezTo>
                      <a:pt x="160" y="250"/>
                      <a:pt x="161" y="249"/>
                      <a:pt x="161" y="249"/>
                    </a:cubicBezTo>
                    <a:cubicBezTo>
                      <a:pt x="159" y="248"/>
                      <a:pt x="159" y="247"/>
                      <a:pt x="159" y="246"/>
                    </a:cubicBezTo>
                    <a:cubicBezTo>
                      <a:pt x="160" y="246"/>
                      <a:pt x="161" y="245"/>
                      <a:pt x="161" y="245"/>
                    </a:cubicBezTo>
                    <a:cubicBezTo>
                      <a:pt x="161" y="244"/>
                      <a:pt x="161" y="244"/>
                      <a:pt x="161" y="243"/>
                    </a:cubicBezTo>
                    <a:cubicBezTo>
                      <a:pt x="161" y="242"/>
                      <a:pt x="160" y="242"/>
                      <a:pt x="160" y="241"/>
                    </a:cubicBezTo>
                    <a:cubicBezTo>
                      <a:pt x="161" y="241"/>
                      <a:pt x="161" y="240"/>
                      <a:pt x="161" y="240"/>
                    </a:cubicBezTo>
                    <a:cubicBezTo>
                      <a:pt x="162" y="239"/>
                      <a:pt x="164" y="240"/>
                      <a:pt x="164" y="239"/>
                    </a:cubicBezTo>
                    <a:cubicBezTo>
                      <a:pt x="165" y="239"/>
                      <a:pt x="165" y="238"/>
                      <a:pt x="166" y="238"/>
                    </a:cubicBezTo>
                    <a:cubicBezTo>
                      <a:pt x="166" y="238"/>
                      <a:pt x="167" y="238"/>
                      <a:pt x="167" y="238"/>
                    </a:cubicBezTo>
                    <a:cubicBezTo>
                      <a:pt x="168" y="238"/>
                      <a:pt x="169" y="237"/>
                      <a:pt x="169" y="236"/>
                    </a:cubicBezTo>
                    <a:cubicBezTo>
                      <a:pt x="170" y="236"/>
                      <a:pt x="171" y="236"/>
                      <a:pt x="172" y="236"/>
                    </a:cubicBezTo>
                    <a:cubicBezTo>
                      <a:pt x="173" y="236"/>
                      <a:pt x="175" y="236"/>
                      <a:pt x="175" y="235"/>
                    </a:cubicBezTo>
                    <a:cubicBezTo>
                      <a:pt x="176" y="235"/>
                      <a:pt x="176" y="234"/>
                      <a:pt x="176" y="234"/>
                    </a:cubicBezTo>
                    <a:cubicBezTo>
                      <a:pt x="176" y="233"/>
                      <a:pt x="177" y="233"/>
                      <a:pt x="179" y="232"/>
                    </a:cubicBezTo>
                    <a:cubicBezTo>
                      <a:pt x="179" y="220"/>
                      <a:pt x="179" y="220"/>
                      <a:pt x="179" y="220"/>
                    </a:cubicBezTo>
                    <a:cubicBezTo>
                      <a:pt x="179" y="220"/>
                      <a:pt x="179" y="220"/>
                      <a:pt x="178" y="220"/>
                    </a:cubicBezTo>
                    <a:cubicBezTo>
                      <a:pt x="178" y="219"/>
                      <a:pt x="178" y="220"/>
                      <a:pt x="176" y="219"/>
                    </a:cubicBezTo>
                    <a:cubicBezTo>
                      <a:pt x="176" y="219"/>
                      <a:pt x="176" y="218"/>
                      <a:pt x="176" y="218"/>
                    </a:cubicBezTo>
                    <a:cubicBezTo>
                      <a:pt x="176" y="217"/>
                      <a:pt x="176" y="217"/>
                      <a:pt x="175" y="216"/>
                    </a:cubicBezTo>
                    <a:cubicBezTo>
                      <a:pt x="175" y="215"/>
                      <a:pt x="175" y="214"/>
                      <a:pt x="174" y="214"/>
                    </a:cubicBezTo>
                    <a:cubicBezTo>
                      <a:pt x="174" y="213"/>
                      <a:pt x="175" y="213"/>
                      <a:pt x="176" y="212"/>
                    </a:cubicBezTo>
                    <a:cubicBezTo>
                      <a:pt x="176" y="212"/>
                      <a:pt x="176" y="212"/>
                      <a:pt x="176" y="212"/>
                    </a:cubicBezTo>
                    <a:cubicBezTo>
                      <a:pt x="175" y="211"/>
                      <a:pt x="173" y="209"/>
                      <a:pt x="174" y="209"/>
                    </a:cubicBezTo>
                    <a:cubicBezTo>
                      <a:pt x="176" y="209"/>
                      <a:pt x="178" y="208"/>
                      <a:pt x="178" y="207"/>
                    </a:cubicBezTo>
                    <a:cubicBezTo>
                      <a:pt x="179" y="207"/>
                      <a:pt x="178" y="206"/>
                      <a:pt x="179" y="206"/>
                    </a:cubicBezTo>
                    <a:cubicBezTo>
                      <a:pt x="179" y="184"/>
                      <a:pt x="179" y="184"/>
                      <a:pt x="179" y="184"/>
                    </a:cubicBezTo>
                    <a:moveTo>
                      <a:pt x="411" y="184"/>
                    </a:moveTo>
                    <a:cubicBezTo>
                      <a:pt x="400" y="184"/>
                      <a:pt x="400" y="184"/>
                      <a:pt x="400" y="184"/>
                    </a:cubicBezTo>
                    <a:cubicBezTo>
                      <a:pt x="400" y="184"/>
                      <a:pt x="401" y="185"/>
                      <a:pt x="402" y="185"/>
                    </a:cubicBezTo>
                    <a:cubicBezTo>
                      <a:pt x="403" y="186"/>
                      <a:pt x="403" y="186"/>
                      <a:pt x="403" y="187"/>
                    </a:cubicBezTo>
                    <a:cubicBezTo>
                      <a:pt x="405" y="187"/>
                      <a:pt x="405" y="187"/>
                      <a:pt x="405" y="187"/>
                    </a:cubicBezTo>
                    <a:cubicBezTo>
                      <a:pt x="407" y="188"/>
                      <a:pt x="409" y="189"/>
                      <a:pt x="411" y="189"/>
                    </a:cubicBezTo>
                    <a:cubicBezTo>
                      <a:pt x="412" y="190"/>
                      <a:pt x="413" y="190"/>
                      <a:pt x="414" y="190"/>
                    </a:cubicBezTo>
                    <a:cubicBezTo>
                      <a:pt x="414" y="190"/>
                      <a:pt x="414" y="190"/>
                      <a:pt x="414" y="190"/>
                    </a:cubicBezTo>
                    <a:cubicBezTo>
                      <a:pt x="417" y="189"/>
                      <a:pt x="412" y="187"/>
                      <a:pt x="413" y="186"/>
                    </a:cubicBezTo>
                    <a:cubicBezTo>
                      <a:pt x="413" y="185"/>
                      <a:pt x="413" y="185"/>
                      <a:pt x="412" y="184"/>
                    </a:cubicBezTo>
                    <a:cubicBezTo>
                      <a:pt x="412" y="184"/>
                      <a:pt x="412" y="184"/>
                      <a:pt x="411" y="184"/>
                    </a:cubicBezTo>
                    <a:moveTo>
                      <a:pt x="387" y="168"/>
                    </a:moveTo>
                    <a:cubicBezTo>
                      <a:pt x="386" y="168"/>
                      <a:pt x="386" y="168"/>
                      <a:pt x="386" y="168"/>
                    </a:cubicBezTo>
                    <a:cubicBezTo>
                      <a:pt x="386" y="168"/>
                      <a:pt x="386" y="168"/>
                      <a:pt x="386" y="168"/>
                    </a:cubicBezTo>
                    <a:cubicBezTo>
                      <a:pt x="386" y="169"/>
                      <a:pt x="386" y="170"/>
                      <a:pt x="387" y="171"/>
                    </a:cubicBezTo>
                    <a:cubicBezTo>
                      <a:pt x="387" y="171"/>
                      <a:pt x="387" y="171"/>
                      <a:pt x="387" y="171"/>
                    </a:cubicBezTo>
                    <a:cubicBezTo>
                      <a:pt x="387" y="168"/>
                      <a:pt x="387" y="168"/>
                      <a:pt x="387" y="168"/>
                    </a:cubicBezTo>
                    <a:moveTo>
                      <a:pt x="179" y="163"/>
                    </a:moveTo>
                    <a:cubicBezTo>
                      <a:pt x="179" y="184"/>
                      <a:pt x="179" y="184"/>
                      <a:pt x="179" y="184"/>
                    </a:cubicBezTo>
                    <a:cubicBezTo>
                      <a:pt x="212" y="184"/>
                      <a:pt x="212" y="184"/>
                      <a:pt x="212" y="184"/>
                    </a:cubicBezTo>
                    <a:cubicBezTo>
                      <a:pt x="212" y="184"/>
                      <a:pt x="212" y="183"/>
                      <a:pt x="213" y="183"/>
                    </a:cubicBezTo>
                    <a:cubicBezTo>
                      <a:pt x="214" y="183"/>
                      <a:pt x="214" y="183"/>
                      <a:pt x="215" y="182"/>
                    </a:cubicBezTo>
                    <a:cubicBezTo>
                      <a:pt x="216" y="182"/>
                      <a:pt x="216" y="181"/>
                      <a:pt x="215" y="181"/>
                    </a:cubicBezTo>
                    <a:cubicBezTo>
                      <a:pt x="215" y="181"/>
                      <a:pt x="215" y="181"/>
                      <a:pt x="215" y="181"/>
                    </a:cubicBezTo>
                    <a:cubicBezTo>
                      <a:pt x="216" y="180"/>
                      <a:pt x="217" y="179"/>
                      <a:pt x="218" y="178"/>
                    </a:cubicBezTo>
                    <a:cubicBezTo>
                      <a:pt x="219" y="178"/>
                      <a:pt x="218" y="177"/>
                      <a:pt x="218" y="177"/>
                    </a:cubicBezTo>
                    <a:cubicBezTo>
                      <a:pt x="218" y="175"/>
                      <a:pt x="218" y="175"/>
                      <a:pt x="218" y="175"/>
                    </a:cubicBezTo>
                    <a:cubicBezTo>
                      <a:pt x="219" y="174"/>
                      <a:pt x="220" y="173"/>
                      <a:pt x="220" y="173"/>
                    </a:cubicBezTo>
                    <a:cubicBezTo>
                      <a:pt x="220" y="172"/>
                      <a:pt x="219" y="172"/>
                      <a:pt x="218" y="172"/>
                    </a:cubicBezTo>
                    <a:cubicBezTo>
                      <a:pt x="217" y="172"/>
                      <a:pt x="215" y="172"/>
                      <a:pt x="215" y="172"/>
                    </a:cubicBezTo>
                    <a:cubicBezTo>
                      <a:pt x="213" y="173"/>
                      <a:pt x="212" y="173"/>
                      <a:pt x="210" y="173"/>
                    </a:cubicBezTo>
                    <a:cubicBezTo>
                      <a:pt x="209" y="173"/>
                      <a:pt x="209" y="173"/>
                      <a:pt x="208" y="173"/>
                    </a:cubicBezTo>
                    <a:cubicBezTo>
                      <a:pt x="207" y="173"/>
                      <a:pt x="207" y="173"/>
                      <a:pt x="207" y="173"/>
                    </a:cubicBezTo>
                    <a:cubicBezTo>
                      <a:pt x="206" y="173"/>
                      <a:pt x="205" y="173"/>
                      <a:pt x="204" y="174"/>
                    </a:cubicBezTo>
                    <a:cubicBezTo>
                      <a:pt x="202" y="174"/>
                      <a:pt x="199" y="175"/>
                      <a:pt x="197" y="175"/>
                    </a:cubicBezTo>
                    <a:cubicBezTo>
                      <a:pt x="195" y="175"/>
                      <a:pt x="193" y="174"/>
                      <a:pt x="191" y="174"/>
                    </a:cubicBezTo>
                    <a:cubicBezTo>
                      <a:pt x="191" y="174"/>
                      <a:pt x="191" y="174"/>
                      <a:pt x="190" y="174"/>
                    </a:cubicBezTo>
                    <a:cubicBezTo>
                      <a:pt x="190" y="174"/>
                      <a:pt x="190" y="174"/>
                      <a:pt x="189" y="174"/>
                    </a:cubicBezTo>
                    <a:cubicBezTo>
                      <a:pt x="189" y="174"/>
                      <a:pt x="189" y="174"/>
                      <a:pt x="188" y="174"/>
                    </a:cubicBezTo>
                    <a:cubicBezTo>
                      <a:pt x="188" y="174"/>
                      <a:pt x="188" y="174"/>
                      <a:pt x="187" y="174"/>
                    </a:cubicBezTo>
                    <a:cubicBezTo>
                      <a:pt x="187" y="174"/>
                      <a:pt x="187" y="174"/>
                      <a:pt x="186" y="174"/>
                    </a:cubicBezTo>
                    <a:cubicBezTo>
                      <a:pt x="185" y="173"/>
                      <a:pt x="186" y="173"/>
                      <a:pt x="187" y="173"/>
                    </a:cubicBezTo>
                    <a:cubicBezTo>
                      <a:pt x="187" y="173"/>
                      <a:pt x="188" y="173"/>
                      <a:pt x="188" y="173"/>
                    </a:cubicBezTo>
                    <a:cubicBezTo>
                      <a:pt x="188" y="173"/>
                      <a:pt x="189" y="173"/>
                      <a:pt x="189" y="173"/>
                    </a:cubicBezTo>
                    <a:cubicBezTo>
                      <a:pt x="190" y="173"/>
                      <a:pt x="190" y="173"/>
                      <a:pt x="190" y="173"/>
                    </a:cubicBezTo>
                    <a:cubicBezTo>
                      <a:pt x="192" y="172"/>
                      <a:pt x="189" y="170"/>
                      <a:pt x="187" y="170"/>
                    </a:cubicBezTo>
                    <a:cubicBezTo>
                      <a:pt x="187" y="170"/>
                      <a:pt x="186" y="169"/>
                      <a:pt x="185" y="169"/>
                    </a:cubicBezTo>
                    <a:cubicBezTo>
                      <a:pt x="184" y="168"/>
                      <a:pt x="185" y="168"/>
                      <a:pt x="186" y="168"/>
                    </a:cubicBezTo>
                    <a:cubicBezTo>
                      <a:pt x="186" y="168"/>
                      <a:pt x="186" y="168"/>
                      <a:pt x="185" y="167"/>
                    </a:cubicBezTo>
                    <a:cubicBezTo>
                      <a:pt x="185" y="167"/>
                      <a:pt x="185" y="167"/>
                      <a:pt x="185" y="167"/>
                    </a:cubicBezTo>
                    <a:cubicBezTo>
                      <a:pt x="184" y="167"/>
                      <a:pt x="184" y="166"/>
                      <a:pt x="183" y="165"/>
                    </a:cubicBezTo>
                    <a:cubicBezTo>
                      <a:pt x="183" y="165"/>
                      <a:pt x="182" y="165"/>
                      <a:pt x="181" y="165"/>
                    </a:cubicBezTo>
                    <a:cubicBezTo>
                      <a:pt x="180" y="165"/>
                      <a:pt x="180" y="165"/>
                      <a:pt x="180" y="165"/>
                    </a:cubicBezTo>
                    <a:cubicBezTo>
                      <a:pt x="180" y="165"/>
                      <a:pt x="180" y="165"/>
                      <a:pt x="180" y="165"/>
                    </a:cubicBezTo>
                    <a:cubicBezTo>
                      <a:pt x="180" y="166"/>
                      <a:pt x="180" y="165"/>
                      <a:pt x="180" y="166"/>
                    </a:cubicBezTo>
                    <a:cubicBezTo>
                      <a:pt x="180" y="165"/>
                      <a:pt x="180" y="165"/>
                      <a:pt x="180" y="165"/>
                    </a:cubicBezTo>
                    <a:cubicBezTo>
                      <a:pt x="179" y="165"/>
                      <a:pt x="179" y="164"/>
                      <a:pt x="179" y="163"/>
                    </a:cubicBezTo>
                    <a:moveTo>
                      <a:pt x="215" y="107"/>
                    </a:moveTo>
                    <a:cubicBezTo>
                      <a:pt x="215" y="107"/>
                      <a:pt x="215" y="107"/>
                      <a:pt x="215" y="107"/>
                    </a:cubicBezTo>
                    <a:cubicBezTo>
                      <a:pt x="215" y="107"/>
                      <a:pt x="215" y="107"/>
                      <a:pt x="215" y="107"/>
                    </a:cubicBezTo>
                    <a:cubicBezTo>
                      <a:pt x="215" y="107"/>
                      <a:pt x="215" y="107"/>
                      <a:pt x="215" y="107"/>
                    </a:cubicBezTo>
                    <a:moveTo>
                      <a:pt x="387" y="92"/>
                    </a:moveTo>
                    <a:cubicBezTo>
                      <a:pt x="212" y="92"/>
                      <a:pt x="212" y="92"/>
                      <a:pt x="212" y="92"/>
                    </a:cubicBezTo>
                    <a:cubicBezTo>
                      <a:pt x="212" y="92"/>
                      <a:pt x="212" y="92"/>
                      <a:pt x="212" y="92"/>
                    </a:cubicBezTo>
                    <a:cubicBezTo>
                      <a:pt x="213" y="92"/>
                      <a:pt x="213" y="92"/>
                      <a:pt x="213" y="92"/>
                    </a:cubicBezTo>
                    <a:cubicBezTo>
                      <a:pt x="213" y="93"/>
                      <a:pt x="213" y="93"/>
                      <a:pt x="213" y="93"/>
                    </a:cubicBezTo>
                    <a:cubicBezTo>
                      <a:pt x="212" y="93"/>
                      <a:pt x="212" y="93"/>
                      <a:pt x="212" y="93"/>
                    </a:cubicBezTo>
                    <a:cubicBezTo>
                      <a:pt x="212" y="93"/>
                      <a:pt x="212" y="93"/>
                      <a:pt x="212" y="93"/>
                    </a:cubicBezTo>
                    <a:cubicBezTo>
                      <a:pt x="212" y="93"/>
                      <a:pt x="212" y="93"/>
                      <a:pt x="212" y="93"/>
                    </a:cubicBezTo>
                    <a:cubicBezTo>
                      <a:pt x="212" y="93"/>
                      <a:pt x="212" y="93"/>
                      <a:pt x="212" y="93"/>
                    </a:cubicBezTo>
                    <a:cubicBezTo>
                      <a:pt x="212" y="93"/>
                      <a:pt x="212" y="92"/>
                      <a:pt x="212" y="92"/>
                    </a:cubicBezTo>
                    <a:cubicBezTo>
                      <a:pt x="211" y="92"/>
                      <a:pt x="211" y="92"/>
                      <a:pt x="211" y="92"/>
                    </a:cubicBezTo>
                    <a:cubicBezTo>
                      <a:pt x="211" y="92"/>
                      <a:pt x="211" y="92"/>
                      <a:pt x="210" y="92"/>
                    </a:cubicBezTo>
                    <a:cubicBezTo>
                      <a:pt x="210" y="92"/>
                      <a:pt x="211" y="92"/>
                      <a:pt x="211" y="92"/>
                    </a:cubicBezTo>
                    <a:cubicBezTo>
                      <a:pt x="209" y="92"/>
                      <a:pt x="209" y="92"/>
                      <a:pt x="209" y="92"/>
                    </a:cubicBezTo>
                    <a:cubicBezTo>
                      <a:pt x="209" y="92"/>
                      <a:pt x="208" y="92"/>
                      <a:pt x="207" y="93"/>
                    </a:cubicBezTo>
                    <a:cubicBezTo>
                      <a:pt x="207" y="93"/>
                      <a:pt x="207" y="93"/>
                      <a:pt x="207" y="93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6" y="94"/>
                      <a:pt x="206" y="94"/>
                      <a:pt x="206" y="94"/>
                    </a:cubicBezTo>
                    <a:cubicBezTo>
                      <a:pt x="206" y="94"/>
                      <a:pt x="206" y="94"/>
                      <a:pt x="206" y="94"/>
                    </a:cubicBezTo>
                    <a:cubicBezTo>
                      <a:pt x="207" y="94"/>
                      <a:pt x="207" y="94"/>
                      <a:pt x="207" y="94"/>
                    </a:cubicBezTo>
                    <a:cubicBezTo>
                      <a:pt x="207" y="94"/>
                      <a:pt x="206" y="94"/>
                      <a:pt x="205" y="94"/>
                    </a:cubicBezTo>
                    <a:cubicBezTo>
                      <a:pt x="204" y="94"/>
                      <a:pt x="204" y="94"/>
                      <a:pt x="205" y="95"/>
                    </a:cubicBezTo>
                    <a:cubicBezTo>
                      <a:pt x="205" y="95"/>
                      <a:pt x="205" y="95"/>
                      <a:pt x="205" y="95"/>
                    </a:cubicBezTo>
                    <a:cubicBezTo>
                      <a:pt x="205" y="96"/>
                      <a:pt x="204" y="97"/>
                      <a:pt x="205" y="97"/>
                    </a:cubicBezTo>
                    <a:cubicBezTo>
                      <a:pt x="205" y="97"/>
                      <a:pt x="205" y="97"/>
                      <a:pt x="205" y="97"/>
                    </a:cubicBezTo>
                    <a:cubicBezTo>
                      <a:pt x="205" y="97"/>
                      <a:pt x="205" y="97"/>
                      <a:pt x="205" y="97"/>
                    </a:cubicBezTo>
                    <a:cubicBezTo>
                      <a:pt x="205" y="98"/>
                      <a:pt x="205" y="98"/>
                      <a:pt x="205" y="98"/>
                    </a:cubicBezTo>
                    <a:cubicBezTo>
                      <a:pt x="205" y="98"/>
                      <a:pt x="205" y="98"/>
                      <a:pt x="205" y="98"/>
                    </a:cubicBezTo>
                    <a:cubicBezTo>
                      <a:pt x="205" y="98"/>
                      <a:pt x="205" y="98"/>
                      <a:pt x="205" y="98"/>
                    </a:cubicBezTo>
                    <a:cubicBezTo>
                      <a:pt x="205" y="98"/>
                      <a:pt x="205" y="98"/>
                      <a:pt x="205" y="98"/>
                    </a:cubicBezTo>
                    <a:cubicBezTo>
                      <a:pt x="206" y="99"/>
                      <a:pt x="209" y="98"/>
                      <a:pt x="211" y="99"/>
                    </a:cubicBezTo>
                    <a:cubicBezTo>
                      <a:pt x="211" y="99"/>
                      <a:pt x="212" y="99"/>
                      <a:pt x="212" y="99"/>
                    </a:cubicBezTo>
                    <a:cubicBezTo>
                      <a:pt x="212" y="99"/>
                      <a:pt x="212" y="99"/>
                      <a:pt x="212" y="100"/>
                    </a:cubicBezTo>
                    <a:cubicBezTo>
                      <a:pt x="212" y="100"/>
                      <a:pt x="212" y="100"/>
                      <a:pt x="212" y="100"/>
                    </a:cubicBezTo>
                    <a:cubicBezTo>
                      <a:pt x="212" y="100"/>
                      <a:pt x="212" y="100"/>
                      <a:pt x="212" y="100"/>
                    </a:cubicBezTo>
                    <a:cubicBezTo>
                      <a:pt x="212" y="100"/>
                      <a:pt x="212" y="101"/>
                      <a:pt x="212" y="102"/>
                    </a:cubicBezTo>
                    <a:cubicBezTo>
                      <a:pt x="211" y="102"/>
                      <a:pt x="211" y="102"/>
                      <a:pt x="211" y="103"/>
                    </a:cubicBezTo>
                    <a:cubicBezTo>
                      <a:pt x="211" y="103"/>
                      <a:pt x="212" y="103"/>
                      <a:pt x="212" y="103"/>
                    </a:cubicBezTo>
                    <a:cubicBezTo>
                      <a:pt x="212" y="103"/>
                      <a:pt x="212" y="103"/>
                      <a:pt x="212" y="103"/>
                    </a:cubicBezTo>
                    <a:cubicBezTo>
                      <a:pt x="212" y="103"/>
                      <a:pt x="212" y="103"/>
                      <a:pt x="212" y="103"/>
                    </a:cubicBezTo>
                    <a:cubicBezTo>
                      <a:pt x="212" y="103"/>
                      <a:pt x="212" y="104"/>
                      <a:pt x="213" y="104"/>
                    </a:cubicBezTo>
                    <a:cubicBezTo>
                      <a:pt x="213" y="104"/>
                      <a:pt x="213" y="104"/>
                      <a:pt x="214" y="104"/>
                    </a:cubicBezTo>
                    <a:cubicBezTo>
                      <a:pt x="214" y="104"/>
                      <a:pt x="214" y="104"/>
                      <a:pt x="214" y="104"/>
                    </a:cubicBezTo>
                    <a:cubicBezTo>
                      <a:pt x="214" y="104"/>
                      <a:pt x="214" y="104"/>
                      <a:pt x="214" y="104"/>
                    </a:cubicBezTo>
                    <a:cubicBezTo>
                      <a:pt x="215" y="104"/>
                      <a:pt x="215" y="104"/>
                      <a:pt x="215" y="104"/>
                    </a:cubicBezTo>
                    <a:cubicBezTo>
                      <a:pt x="216" y="103"/>
                      <a:pt x="216" y="103"/>
                      <a:pt x="216" y="103"/>
                    </a:cubicBezTo>
                    <a:cubicBezTo>
                      <a:pt x="216" y="103"/>
                      <a:pt x="216" y="102"/>
                      <a:pt x="216" y="102"/>
                    </a:cubicBezTo>
                    <a:cubicBezTo>
                      <a:pt x="216" y="101"/>
                      <a:pt x="216" y="101"/>
                      <a:pt x="216" y="101"/>
                    </a:cubicBezTo>
                    <a:cubicBezTo>
                      <a:pt x="216" y="100"/>
                      <a:pt x="216" y="100"/>
                      <a:pt x="216" y="100"/>
                    </a:cubicBezTo>
                    <a:cubicBezTo>
                      <a:pt x="216" y="100"/>
                      <a:pt x="216" y="100"/>
                      <a:pt x="216" y="100"/>
                    </a:cubicBezTo>
                    <a:cubicBezTo>
                      <a:pt x="217" y="100"/>
                      <a:pt x="217" y="100"/>
                      <a:pt x="217" y="100"/>
                    </a:cubicBezTo>
                    <a:cubicBezTo>
                      <a:pt x="217" y="101"/>
                      <a:pt x="217" y="101"/>
                      <a:pt x="217" y="101"/>
                    </a:cubicBezTo>
                    <a:cubicBezTo>
                      <a:pt x="217" y="101"/>
                      <a:pt x="217" y="101"/>
                      <a:pt x="217" y="101"/>
                    </a:cubicBezTo>
                    <a:cubicBezTo>
                      <a:pt x="217" y="101"/>
                      <a:pt x="217" y="101"/>
                      <a:pt x="217" y="101"/>
                    </a:cubicBezTo>
                    <a:cubicBezTo>
                      <a:pt x="217" y="101"/>
                      <a:pt x="217" y="101"/>
                      <a:pt x="217" y="101"/>
                    </a:cubicBezTo>
                    <a:cubicBezTo>
                      <a:pt x="218" y="101"/>
                      <a:pt x="218" y="101"/>
                      <a:pt x="218" y="101"/>
                    </a:cubicBezTo>
                    <a:cubicBezTo>
                      <a:pt x="218" y="101"/>
                      <a:pt x="219" y="101"/>
                      <a:pt x="219" y="102"/>
                    </a:cubicBezTo>
                    <a:cubicBezTo>
                      <a:pt x="219" y="102"/>
                      <a:pt x="219" y="102"/>
                      <a:pt x="219" y="102"/>
                    </a:cubicBezTo>
                    <a:cubicBezTo>
                      <a:pt x="219" y="102"/>
                      <a:pt x="219" y="102"/>
                      <a:pt x="219" y="102"/>
                    </a:cubicBezTo>
                    <a:cubicBezTo>
                      <a:pt x="219" y="102"/>
                      <a:pt x="219" y="102"/>
                      <a:pt x="219" y="102"/>
                    </a:cubicBezTo>
                    <a:cubicBezTo>
                      <a:pt x="219" y="102"/>
                      <a:pt x="219" y="102"/>
                      <a:pt x="220" y="102"/>
                    </a:cubicBezTo>
                    <a:cubicBezTo>
                      <a:pt x="220" y="102"/>
                      <a:pt x="220" y="103"/>
                      <a:pt x="219" y="103"/>
                    </a:cubicBezTo>
                    <a:cubicBezTo>
                      <a:pt x="219" y="103"/>
                      <a:pt x="219" y="103"/>
                      <a:pt x="219" y="103"/>
                    </a:cubicBezTo>
                    <a:cubicBezTo>
                      <a:pt x="218" y="104"/>
                      <a:pt x="218" y="104"/>
                      <a:pt x="218" y="104"/>
                    </a:cubicBezTo>
                    <a:cubicBezTo>
                      <a:pt x="218" y="104"/>
                      <a:pt x="218" y="104"/>
                      <a:pt x="218" y="104"/>
                    </a:cubicBezTo>
                    <a:cubicBezTo>
                      <a:pt x="217" y="104"/>
                      <a:pt x="216" y="104"/>
                      <a:pt x="215" y="105"/>
                    </a:cubicBezTo>
                    <a:cubicBezTo>
                      <a:pt x="215" y="105"/>
                      <a:pt x="215" y="105"/>
                      <a:pt x="215" y="105"/>
                    </a:cubicBezTo>
                    <a:cubicBezTo>
                      <a:pt x="215" y="105"/>
                      <a:pt x="215" y="105"/>
                      <a:pt x="215" y="105"/>
                    </a:cubicBezTo>
                    <a:cubicBezTo>
                      <a:pt x="215" y="105"/>
                      <a:pt x="215" y="106"/>
                      <a:pt x="215" y="106"/>
                    </a:cubicBezTo>
                    <a:cubicBezTo>
                      <a:pt x="215" y="106"/>
                      <a:pt x="214" y="107"/>
                      <a:pt x="214" y="107"/>
                    </a:cubicBezTo>
                    <a:cubicBezTo>
                      <a:pt x="214" y="107"/>
                      <a:pt x="214" y="107"/>
                      <a:pt x="214" y="107"/>
                    </a:cubicBezTo>
                    <a:cubicBezTo>
                      <a:pt x="215" y="107"/>
                      <a:pt x="215" y="107"/>
                      <a:pt x="215" y="107"/>
                    </a:cubicBezTo>
                    <a:cubicBezTo>
                      <a:pt x="215" y="107"/>
                      <a:pt x="215" y="107"/>
                      <a:pt x="215" y="107"/>
                    </a:cubicBezTo>
                    <a:cubicBezTo>
                      <a:pt x="215" y="107"/>
                      <a:pt x="215" y="107"/>
                      <a:pt x="215" y="107"/>
                    </a:cubicBezTo>
                    <a:cubicBezTo>
                      <a:pt x="215" y="108"/>
                      <a:pt x="216" y="108"/>
                      <a:pt x="217" y="108"/>
                    </a:cubicBezTo>
                    <a:cubicBezTo>
                      <a:pt x="217" y="109"/>
                      <a:pt x="218" y="109"/>
                      <a:pt x="218" y="109"/>
                    </a:cubicBezTo>
                    <a:cubicBezTo>
                      <a:pt x="218" y="109"/>
                      <a:pt x="218" y="109"/>
                      <a:pt x="218" y="109"/>
                    </a:cubicBezTo>
                    <a:cubicBezTo>
                      <a:pt x="218" y="109"/>
                      <a:pt x="218" y="109"/>
                      <a:pt x="218" y="109"/>
                    </a:cubicBezTo>
                    <a:cubicBezTo>
                      <a:pt x="218" y="109"/>
                      <a:pt x="219" y="109"/>
                      <a:pt x="219" y="109"/>
                    </a:cubicBezTo>
                    <a:cubicBezTo>
                      <a:pt x="219" y="109"/>
                      <a:pt x="219" y="109"/>
                      <a:pt x="220" y="110"/>
                    </a:cubicBezTo>
                    <a:cubicBezTo>
                      <a:pt x="220" y="110"/>
                      <a:pt x="221" y="110"/>
                      <a:pt x="220" y="111"/>
                    </a:cubicBezTo>
                    <a:cubicBezTo>
                      <a:pt x="220" y="111"/>
                      <a:pt x="220" y="111"/>
                      <a:pt x="220" y="111"/>
                    </a:cubicBezTo>
                    <a:cubicBezTo>
                      <a:pt x="220" y="111"/>
                      <a:pt x="220" y="112"/>
                      <a:pt x="220" y="112"/>
                    </a:cubicBezTo>
                    <a:cubicBezTo>
                      <a:pt x="220" y="113"/>
                      <a:pt x="219" y="113"/>
                      <a:pt x="218" y="113"/>
                    </a:cubicBezTo>
                    <a:cubicBezTo>
                      <a:pt x="218" y="113"/>
                      <a:pt x="218" y="113"/>
                      <a:pt x="217" y="113"/>
                    </a:cubicBezTo>
                    <a:cubicBezTo>
                      <a:pt x="216" y="114"/>
                      <a:pt x="215" y="113"/>
                      <a:pt x="214" y="114"/>
                    </a:cubicBezTo>
                    <a:cubicBezTo>
                      <a:pt x="213" y="114"/>
                      <a:pt x="212" y="114"/>
                      <a:pt x="211" y="114"/>
                    </a:cubicBezTo>
                    <a:cubicBezTo>
                      <a:pt x="211" y="114"/>
                      <a:pt x="211" y="114"/>
                      <a:pt x="211" y="114"/>
                    </a:cubicBezTo>
                    <a:cubicBezTo>
                      <a:pt x="211" y="114"/>
                      <a:pt x="210" y="114"/>
                      <a:pt x="210" y="114"/>
                    </a:cubicBezTo>
                    <a:cubicBezTo>
                      <a:pt x="210" y="114"/>
                      <a:pt x="209" y="114"/>
                      <a:pt x="209" y="114"/>
                    </a:cubicBezTo>
                    <a:cubicBezTo>
                      <a:pt x="208" y="114"/>
                      <a:pt x="208" y="114"/>
                      <a:pt x="207" y="114"/>
                    </a:cubicBezTo>
                    <a:cubicBezTo>
                      <a:pt x="207" y="114"/>
                      <a:pt x="207" y="114"/>
                      <a:pt x="206" y="114"/>
                    </a:cubicBezTo>
                    <a:cubicBezTo>
                      <a:pt x="206" y="114"/>
                      <a:pt x="206" y="114"/>
                      <a:pt x="206" y="114"/>
                    </a:cubicBezTo>
                    <a:cubicBezTo>
                      <a:pt x="206" y="114"/>
                      <a:pt x="206" y="114"/>
                      <a:pt x="206" y="114"/>
                    </a:cubicBezTo>
                    <a:cubicBezTo>
                      <a:pt x="205" y="114"/>
                      <a:pt x="205" y="114"/>
                      <a:pt x="205" y="114"/>
                    </a:cubicBezTo>
                    <a:cubicBezTo>
                      <a:pt x="204" y="114"/>
                      <a:pt x="203" y="113"/>
                      <a:pt x="203" y="113"/>
                    </a:cubicBezTo>
                    <a:cubicBezTo>
                      <a:pt x="203" y="113"/>
                      <a:pt x="202" y="113"/>
                      <a:pt x="202" y="113"/>
                    </a:cubicBezTo>
                    <a:cubicBezTo>
                      <a:pt x="202" y="112"/>
                      <a:pt x="202" y="111"/>
                      <a:pt x="201" y="111"/>
                    </a:cubicBezTo>
                    <a:cubicBezTo>
                      <a:pt x="200" y="110"/>
                      <a:pt x="201" y="109"/>
                      <a:pt x="201" y="109"/>
                    </a:cubicBezTo>
                    <a:cubicBezTo>
                      <a:pt x="201" y="108"/>
                      <a:pt x="201" y="108"/>
                      <a:pt x="201" y="108"/>
                    </a:cubicBezTo>
                    <a:cubicBezTo>
                      <a:pt x="202" y="107"/>
                      <a:pt x="202" y="107"/>
                      <a:pt x="202" y="107"/>
                    </a:cubicBezTo>
                    <a:cubicBezTo>
                      <a:pt x="202" y="106"/>
                      <a:pt x="202" y="106"/>
                      <a:pt x="202" y="106"/>
                    </a:cubicBezTo>
                    <a:cubicBezTo>
                      <a:pt x="203" y="105"/>
                      <a:pt x="202" y="105"/>
                      <a:pt x="202" y="105"/>
                    </a:cubicBezTo>
                    <a:cubicBezTo>
                      <a:pt x="203" y="105"/>
                      <a:pt x="203" y="105"/>
                      <a:pt x="203" y="105"/>
                    </a:cubicBezTo>
                    <a:cubicBezTo>
                      <a:pt x="203" y="105"/>
                      <a:pt x="203" y="105"/>
                      <a:pt x="204" y="105"/>
                    </a:cubicBezTo>
                    <a:cubicBezTo>
                      <a:pt x="206" y="105"/>
                      <a:pt x="203" y="103"/>
                      <a:pt x="203" y="103"/>
                    </a:cubicBezTo>
                    <a:cubicBezTo>
                      <a:pt x="202" y="103"/>
                      <a:pt x="202" y="103"/>
                      <a:pt x="202" y="103"/>
                    </a:cubicBezTo>
                    <a:cubicBezTo>
                      <a:pt x="202" y="103"/>
                      <a:pt x="202" y="103"/>
                      <a:pt x="202" y="103"/>
                    </a:cubicBezTo>
                    <a:cubicBezTo>
                      <a:pt x="202" y="103"/>
                      <a:pt x="202" y="103"/>
                      <a:pt x="202" y="103"/>
                    </a:cubicBezTo>
                    <a:cubicBezTo>
                      <a:pt x="202" y="103"/>
                      <a:pt x="202" y="103"/>
                      <a:pt x="202" y="103"/>
                    </a:cubicBezTo>
                    <a:cubicBezTo>
                      <a:pt x="202" y="103"/>
                      <a:pt x="201" y="103"/>
                      <a:pt x="201" y="103"/>
                    </a:cubicBezTo>
                    <a:cubicBezTo>
                      <a:pt x="201" y="103"/>
                      <a:pt x="201" y="103"/>
                      <a:pt x="200" y="103"/>
                    </a:cubicBezTo>
                    <a:cubicBezTo>
                      <a:pt x="200" y="103"/>
                      <a:pt x="200" y="103"/>
                      <a:pt x="200" y="103"/>
                    </a:cubicBezTo>
                    <a:cubicBezTo>
                      <a:pt x="200" y="103"/>
                      <a:pt x="200" y="103"/>
                      <a:pt x="200" y="103"/>
                    </a:cubicBezTo>
                    <a:cubicBezTo>
                      <a:pt x="200" y="103"/>
                      <a:pt x="200" y="103"/>
                      <a:pt x="200" y="103"/>
                    </a:cubicBezTo>
                    <a:cubicBezTo>
                      <a:pt x="200" y="103"/>
                      <a:pt x="200" y="103"/>
                      <a:pt x="200" y="103"/>
                    </a:cubicBezTo>
                    <a:cubicBezTo>
                      <a:pt x="200" y="103"/>
                      <a:pt x="200" y="103"/>
                      <a:pt x="199" y="103"/>
                    </a:cubicBezTo>
                    <a:cubicBezTo>
                      <a:pt x="199" y="102"/>
                      <a:pt x="198" y="102"/>
                      <a:pt x="198" y="102"/>
                    </a:cubicBezTo>
                    <a:cubicBezTo>
                      <a:pt x="197" y="102"/>
                      <a:pt x="197" y="102"/>
                      <a:pt x="197" y="102"/>
                    </a:cubicBezTo>
                    <a:cubicBezTo>
                      <a:pt x="197" y="102"/>
                      <a:pt x="197" y="102"/>
                      <a:pt x="197" y="102"/>
                    </a:cubicBezTo>
                    <a:cubicBezTo>
                      <a:pt x="197" y="102"/>
                      <a:pt x="197" y="102"/>
                      <a:pt x="197" y="102"/>
                    </a:cubicBezTo>
                    <a:cubicBezTo>
                      <a:pt x="197" y="102"/>
                      <a:pt x="197" y="102"/>
                      <a:pt x="197" y="102"/>
                    </a:cubicBezTo>
                    <a:cubicBezTo>
                      <a:pt x="197" y="102"/>
                      <a:pt x="196" y="102"/>
                      <a:pt x="196" y="102"/>
                    </a:cubicBezTo>
                    <a:cubicBezTo>
                      <a:pt x="196" y="102"/>
                      <a:pt x="196" y="102"/>
                      <a:pt x="196" y="101"/>
                    </a:cubicBezTo>
                    <a:cubicBezTo>
                      <a:pt x="196" y="101"/>
                      <a:pt x="196" y="101"/>
                      <a:pt x="196" y="101"/>
                    </a:cubicBezTo>
                    <a:cubicBezTo>
                      <a:pt x="196" y="101"/>
                      <a:pt x="195" y="100"/>
                      <a:pt x="196" y="99"/>
                    </a:cubicBezTo>
                    <a:cubicBezTo>
                      <a:pt x="196" y="99"/>
                      <a:pt x="196" y="99"/>
                      <a:pt x="196" y="98"/>
                    </a:cubicBezTo>
                    <a:cubicBezTo>
                      <a:pt x="196" y="97"/>
                      <a:pt x="196" y="97"/>
                      <a:pt x="195" y="97"/>
                    </a:cubicBezTo>
                    <a:cubicBezTo>
                      <a:pt x="195" y="97"/>
                      <a:pt x="195" y="97"/>
                      <a:pt x="195" y="97"/>
                    </a:cubicBezTo>
                    <a:cubicBezTo>
                      <a:pt x="195" y="97"/>
                      <a:pt x="195" y="97"/>
                      <a:pt x="195" y="97"/>
                    </a:cubicBezTo>
                    <a:cubicBezTo>
                      <a:pt x="194" y="97"/>
                      <a:pt x="194" y="97"/>
                      <a:pt x="194" y="97"/>
                    </a:cubicBezTo>
                    <a:cubicBezTo>
                      <a:pt x="194" y="97"/>
                      <a:pt x="194" y="97"/>
                      <a:pt x="193" y="97"/>
                    </a:cubicBezTo>
                    <a:cubicBezTo>
                      <a:pt x="193" y="96"/>
                      <a:pt x="193" y="96"/>
                      <a:pt x="193" y="96"/>
                    </a:cubicBezTo>
                    <a:cubicBezTo>
                      <a:pt x="193" y="96"/>
                      <a:pt x="193" y="96"/>
                      <a:pt x="193" y="96"/>
                    </a:cubicBezTo>
                    <a:cubicBezTo>
                      <a:pt x="193" y="96"/>
                      <a:pt x="193" y="96"/>
                      <a:pt x="193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2" y="96"/>
                      <a:pt x="192" y="96"/>
                      <a:pt x="192" y="96"/>
                    </a:cubicBezTo>
                    <a:cubicBezTo>
                      <a:pt x="191" y="95"/>
                      <a:pt x="192" y="95"/>
                      <a:pt x="192" y="95"/>
                    </a:cubicBezTo>
                    <a:cubicBezTo>
                      <a:pt x="193" y="94"/>
                      <a:pt x="193" y="94"/>
                      <a:pt x="193" y="94"/>
                    </a:cubicBezTo>
                    <a:cubicBezTo>
                      <a:pt x="194" y="94"/>
                      <a:pt x="193" y="93"/>
                      <a:pt x="193" y="93"/>
                    </a:cubicBezTo>
                    <a:cubicBezTo>
                      <a:pt x="193" y="92"/>
                      <a:pt x="193" y="92"/>
                      <a:pt x="193" y="92"/>
                    </a:cubicBezTo>
                    <a:cubicBezTo>
                      <a:pt x="179" y="92"/>
                      <a:pt x="179" y="92"/>
                      <a:pt x="179" y="92"/>
                    </a:cubicBezTo>
                    <a:cubicBezTo>
                      <a:pt x="179" y="155"/>
                      <a:pt x="179" y="155"/>
                      <a:pt x="179" y="155"/>
                    </a:cubicBezTo>
                    <a:cubicBezTo>
                      <a:pt x="179" y="156"/>
                      <a:pt x="182" y="156"/>
                      <a:pt x="182" y="157"/>
                    </a:cubicBezTo>
                    <a:cubicBezTo>
                      <a:pt x="183" y="157"/>
                      <a:pt x="183" y="158"/>
                      <a:pt x="184" y="158"/>
                    </a:cubicBezTo>
                    <a:cubicBezTo>
                      <a:pt x="184" y="159"/>
                      <a:pt x="185" y="159"/>
                      <a:pt x="185" y="159"/>
                    </a:cubicBezTo>
                    <a:cubicBezTo>
                      <a:pt x="185" y="159"/>
                      <a:pt x="185" y="159"/>
                      <a:pt x="185" y="159"/>
                    </a:cubicBezTo>
                    <a:cubicBezTo>
                      <a:pt x="185" y="160"/>
                      <a:pt x="185" y="161"/>
                      <a:pt x="187" y="162"/>
                    </a:cubicBezTo>
                    <a:cubicBezTo>
                      <a:pt x="188" y="162"/>
                      <a:pt x="187" y="163"/>
                      <a:pt x="187" y="164"/>
                    </a:cubicBezTo>
                    <a:cubicBezTo>
                      <a:pt x="187" y="165"/>
                      <a:pt x="189" y="165"/>
                      <a:pt x="189" y="166"/>
                    </a:cubicBezTo>
                    <a:cubicBezTo>
                      <a:pt x="190" y="167"/>
                      <a:pt x="188" y="168"/>
                      <a:pt x="189" y="169"/>
                    </a:cubicBezTo>
                    <a:cubicBezTo>
                      <a:pt x="189" y="169"/>
                      <a:pt x="189" y="169"/>
                      <a:pt x="189" y="169"/>
                    </a:cubicBezTo>
                    <a:cubicBezTo>
                      <a:pt x="189" y="169"/>
                      <a:pt x="189" y="169"/>
                      <a:pt x="189" y="169"/>
                    </a:cubicBezTo>
                    <a:cubicBezTo>
                      <a:pt x="189" y="169"/>
                      <a:pt x="189" y="169"/>
                      <a:pt x="189" y="169"/>
                    </a:cubicBezTo>
                    <a:cubicBezTo>
                      <a:pt x="190" y="169"/>
                      <a:pt x="192" y="169"/>
                      <a:pt x="193" y="169"/>
                    </a:cubicBezTo>
                    <a:cubicBezTo>
                      <a:pt x="194" y="169"/>
                      <a:pt x="194" y="169"/>
                      <a:pt x="194" y="169"/>
                    </a:cubicBezTo>
                    <a:cubicBezTo>
                      <a:pt x="194" y="169"/>
                      <a:pt x="194" y="169"/>
                      <a:pt x="195" y="169"/>
                    </a:cubicBezTo>
                    <a:cubicBezTo>
                      <a:pt x="196" y="168"/>
                      <a:pt x="198" y="168"/>
                      <a:pt x="199" y="168"/>
                    </a:cubicBezTo>
                    <a:cubicBezTo>
                      <a:pt x="201" y="168"/>
                      <a:pt x="201" y="168"/>
                      <a:pt x="203" y="167"/>
                    </a:cubicBezTo>
                    <a:cubicBezTo>
                      <a:pt x="204" y="167"/>
                      <a:pt x="208" y="167"/>
                      <a:pt x="207" y="166"/>
                    </a:cubicBezTo>
                    <a:cubicBezTo>
                      <a:pt x="207" y="166"/>
                      <a:pt x="211" y="166"/>
                      <a:pt x="212" y="166"/>
                    </a:cubicBezTo>
                    <a:cubicBezTo>
                      <a:pt x="214" y="165"/>
                      <a:pt x="215" y="165"/>
                      <a:pt x="216" y="164"/>
                    </a:cubicBezTo>
                    <a:cubicBezTo>
                      <a:pt x="216" y="164"/>
                      <a:pt x="216" y="164"/>
                      <a:pt x="217" y="164"/>
                    </a:cubicBezTo>
                    <a:cubicBezTo>
                      <a:pt x="217" y="164"/>
                      <a:pt x="217" y="164"/>
                      <a:pt x="218" y="164"/>
                    </a:cubicBezTo>
                    <a:cubicBezTo>
                      <a:pt x="218" y="164"/>
                      <a:pt x="219" y="164"/>
                      <a:pt x="219" y="164"/>
                    </a:cubicBezTo>
                    <a:cubicBezTo>
                      <a:pt x="219" y="164"/>
                      <a:pt x="219" y="164"/>
                      <a:pt x="220" y="164"/>
                    </a:cubicBezTo>
                    <a:cubicBezTo>
                      <a:pt x="220" y="164"/>
                      <a:pt x="220" y="163"/>
                      <a:pt x="221" y="163"/>
                    </a:cubicBezTo>
                    <a:cubicBezTo>
                      <a:pt x="221" y="163"/>
                      <a:pt x="221" y="163"/>
                      <a:pt x="221" y="163"/>
                    </a:cubicBezTo>
                    <a:cubicBezTo>
                      <a:pt x="221" y="163"/>
                      <a:pt x="222" y="163"/>
                      <a:pt x="222" y="163"/>
                    </a:cubicBezTo>
                    <a:cubicBezTo>
                      <a:pt x="223" y="163"/>
                      <a:pt x="225" y="162"/>
                      <a:pt x="226" y="162"/>
                    </a:cubicBezTo>
                    <a:cubicBezTo>
                      <a:pt x="226" y="162"/>
                      <a:pt x="226" y="162"/>
                      <a:pt x="226" y="162"/>
                    </a:cubicBezTo>
                    <a:cubicBezTo>
                      <a:pt x="225" y="161"/>
                      <a:pt x="232" y="161"/>
                      <a:pt x="232" y="161"/>
                    </a:cubicBezTo>
                    <a:cubicBezTo>
                      <a:pt x="233" y="160"/>
                      <a:pt x="234" y="160"/>
                      <a:pt x="234" y="159"/>
                    </a:cubicBezTo>
                    <a:cubicBezTo>
                      <a:pt x="235" y="159"/>
                      <a:pt x="235" y="159"/>
                      <a:pt x="235" y="159"/>
                    </a:cubicBezTo>
                    <a:cubicBezTo>
                      <a:pt x="235" y="159"/>
                      <a:pt x="235" y="159"/>
                      <a:pt x="235" y="159"/>
                    </a:cubicBezTo>
                    <a:cubicBezTo>
                      <a:pt x="235" y="159"/>
                      <a:pt x="235" y="159"/>
                      <a:pt x="235" y="159"/>
                    </a:cubicBezTo>
                    <a:cubicBezTo>
                      <a:pt x="235" y="159"/>
                      <a:pt x="235" y="159"/>
                      <a:pt x="235" y="159"/>
                    </a:cubicBezTo>
                    <a:cubicBezTo>
                      <a:pt x="234" y="158"/>
                      <a:pt x="234" y="158"/>
                      <a:pt x="234" y="157"/>
                    </a:cubicBezTo>
                    <a:cubicBezTo>
                      <a:pt x="234" y="157"/>
                      <a:pt x="235" y="156"/>
                      <a:pt x="236" y="156"/>
                    </a:cubicBezTo>
                    <a:cubicBezTo>
                      <a:pt x="236" y="156"/>
                      <a:pt x="237" y="157"/>
                      <a:pt x="237" y="157"/>
                    </a:cubicBezTo>
                    <a:cubicBezTo>
                      <a:pt x="237" y="157"/>
                      <a:pt x="238" y="157"/>
                      <a:pt x="238" y="157"/>
                    </a:cubicBezTo>
                    <a:cubicBezTo>
                      <a:pt x="239" y="157"/>
                      <a:pt x="239" y="157"/>
                      <a:pt x="239" y="157"/>
                    </a:cubicBezTo>
                    <a:cubicBezTo>
                      <a:pt x="240" y="157"/>
                      <a:pt x="240" y="157"/>
                      <a:pt x="240" y="157"/>
                    </a:cubicBezTo>
                    <a:cubicBezTo>
                      <a:pt x="240" y="157"/>
                      <a:pt x="240" y="157"/>
                      <a:pt x="240" y="157"/>
                    </a:cubicBezTo>
                    <a:cubicBezTo>
                      <a:pt x="240" y="157"/>
                      <a:pt x="240" y="157"/>
                      <a:pt x="240" y="157"/>
                    </a:cubicBezTo>
                    <a:cubicBezTo>
                      <a:pt x="240" y="157"/>
                      <a:pt x="240" y="157"/>
                      <a:pt x="240" y="157"/>
                    </a:cubicBezTo>
                    <a:cubicBezTo>
                      <a:pt x="240" y="157"/>
                      <a:pt x="240" y="157"/>
                      <a:pt x="240" y="157"/>
                    </a:cubicBezTo>
                    <a:cubicBezTo>
                      <a:pt x="241" y="156"/>
                      <a:pt x="241" y="156"/>
                      <a:pt x="241" y="156"/>
                    </a:cubicBezTo>
                    <a:cubicBezTo>
                      <a:pt x="240" y="155"/>
                      <a:pt x="240" y="155"/>
                      <a:pt x="240" y="154"/>
                    </a:cubicBezTo>
                    <a:cubicBezTo>
                      <a:pt x="240" y="153"/>
                      <a:pt x="243" y="153"/>
                      <a:pt x="244" y="152"/>
                    </a:cubicBezTo>
                    <a:cubicBezTo>
                      <a:pt x="245" y="152"/>
                      <a:pt x="245" y="152"/>
                      <a:pt x="246" y="151"/>
                    </a:cubicBezTo>
                    <a:cubicBezTo>
                      <a:pt x="246" y="151"/>
                      <a:pt x="246" y="151"/>
                      <a:pt x="246" y="151"/>
                    </a:cubicBezTo>
                    <a:cubicBezTo>
                      <a:pt x="246" y="150"/>
                      <a:pt x="246" y="150"/>
                      <a:pt x="246" y="149"/>
                    </a:cubicBezTo>
                    <a:cubicBezTo>
                      <a:pt x="246" y="149"/>
                      <a:pt x="246" y="149"/>
                      <a:pt x="247" y="149"/>
                    </a:cubicBezTo>
                    <a:cubicBezTo>
                      <a:pt x="248" y="148"/>
                      <a:pt x="248" y="148"/>
                      <a:pt x="248" y="148"/>
                    </a:cubicBezTo>
                    <a:cubicBezTo>
                      <a:pt x="248" y="147"/>
                      <a:pt x="246" y="146"/>
                      <a:pt x="245" y="145"/>
                    </a:cubicBezTo>
                    <a:cubicBezTo>
                      <a:pt x="243" y="144"/>
                      <a:pt x="241" y="145"/>
                      <a:pt x="239" y="144"/>
                    </a:cubicBezTo>
                    <a:cubicBezTo>
                      <a:pt x="238" y="143"/>
                      <a:pt x="238" y="143"/>
                      <a:pt x="238" y="143"/>
                    </a:cubicBezTo>
                    <a:cubicBezTo>
                      <a:pt x="237" y="142"/>
                      <a:pt x="236" y="141"/>
                      <a:pt x="236" y="141"/>
                    </a:cubicBezTo>
                    <a:cubicBezTo>
                      <a:pt x="236" y="140"/>
                      <a:pt x="236" y="140"/>
                      <a:pt x="234" y="140"/>
                    </a:cubicBezTo>
                    <a:cubicBezTo>
                      <a:pt x="233" y="140"/>
                      <a:pt x="232" y="141"/>
                      <a:pt x="231" y="142"/>
                    </a:cubicBezTo>
                    <a:cubicBezTo>
                      <a:pt x="229" y="143"/>
                      <a:pt x="229" y="143"/>
                      <a:pt x="229" y="143"/>
                    </a:cubicBezTo>
                    <a:cubicBezTo>
                      <a:pt x="229" y="143"/>
                      <a:pt x="228" y="143"/>
                      <a:pt x="227" y="143"/>
                    </a:cubicBezTo>
                    <a:cubicBezTo>
                      <a:pt x="227" y="143"/>
                      <a:pt x="227" y="143"/>
                      <a:pt x="227" y="143"/>
                    </a:cubicBezTo>
                    <a:cubicBezTo>
                      <a:pt x="226" y="143"/>
                      <a:pt x="226" y="144"/>
                      <a:pt x="225" y="144"/>
                    </a:cubicBezTo>
                    <a:cubicBezTo>
                      <a:pt x="224" y="144"/>
                      <a:pt x="223" y="144"/>
                      <a:pt x="222" y="144"/>
                    </a:cubicBezTo>
                    <a:cubicBezTo>
                      <a:pt x="222" y="144"/>
                      <a:pt x="222" y="144"/>
                      <a:pt x="222" y="144"/>
                    </a:cubicBezTo>
                    <a:cubicBezTo>
                      <a:pt x="222" y="144"/>
                      <a:pt x="221" y="144"/>
                      <a:pt x="221" y="144"/>
                    </a:cubicBezTo>
                    <a:cubicBezTo>
                      <a:pt x="221" y="144"/>
                      <a:pt x="221" y="144"/>
                      <a:pt x="221" y="144"/>
                    </a:cubicBezTo>
                    <a:cubicBezTo>
                      <a:pt x="222" y="143"/>
                      <a:pt x="217" y="143"/>
                      <a:pt x="221" y="142"/>
                    </a:cubicBezTo>
                    <a:cubicBezTo>
                      <a:pt x="222" y="141"/>
                      <a:pt x="222" y="139"/>
                      <a:pt x="220" y="139"/>
                    </a:cubicBezTo>
                    <a:cubicBezTo>
                      <a:pt x="219" y="139"/>
                      <a:pt x="219" y="139"/>
                      <a:pt x="219" y="139"/>
                    </a:cubicBezTo>
                    <a:cubicBezTo>
                      <a:pt x="219" y="139"/>
                      <a:pt x="217" y="139"/>
                      <a:pt x="217" y="140"/>
                    </a:cubicBezTo>
                    <a:cubicBezTo>
                      <a:pt x="216" y="140"/>
                      <a:pt x="216" y="141"/>
                      <a:pt x="215" y="141"/>
                    </a:cubicBezTo>
                    <a:cubicBezTo>
                      <a:pt x="215" y="141"/>
                      <a:pt x="215" y="141"/>
                      <a:pt x="215" y="141"/>
                    </a:cubicBezTo>
                    <a:cubicBezTo>
                      <a:pt x="214" y="141"/>
                      <a:pt x="214" y="141"/>
                      <a:pt x="214" y="141"/>
                    </a:cubicBezTo>
                    <a:cubicBezTo>
                      <a:pt x="214" y="141"/>
                      <a:pt x="214" y="141"/>
                      <a:pt x="214" y="141"/>
                    </a:cubicBezTo>
                    <a:cubicBezTo>
                      <a:pt x="214" y="141"/>
                      <a:pt x="214" y="140"/>
                      <a:pt x="213" y="140"/>
                    </a:cubicBezTo>
                    <a:cubicBezTo>
                      <a:pt x="212" y="140"/>
                      <a:pt x="212" y="140"/>
                      <a:pt x="213" y="139"/>
                    </a:cubicBezTo>
                    <a:cubicBezTo>
                      <a:pt x="213" y="139"/>
                      <a:pt x="213" y="139"/>
                      <a:pt x="212" y="138"/>
                    </a:cubicBezTo>
                    <a:cubicBezTo>
                      <a:pt x="212" y="138"/>
                      <a:pt x="211" y="138"/>
                      <a:pt x="211" y="138"/>
                    </a:cubicBezTo>
                    <a:cubicBezTo>
                      <a:pt x="208" y="137"/>
                      <a:pt x="209" y="136"/>
                      <a:pt x="208" y="136"/>
                    </a:cubicBezTo>
                    <a:cubicBezTo>
                      <a:pt x="207" y="135"/>
                      <a:pt x="207" y="135"/>
                      <a:pt x="206" y="135"/>
                    </a:cubicBezTo>
                    <a:cubicBezTo>
                      <a:pt x="204" y="135"/>
                      <a:pt x="203" y="134"/>
                      <a:pt x="203" y="134"/>
                    </a:cubicBezTo>
                    <a:cubicBezTo>
                      <a:pt x="203" y="133"/>
                      <a:pt x="202" y="133"/>
                      <a:pt x="201" y="132"/>
                    </a:cubicBezTo>
                    <a:cubicBezTo>
                      <a:pt x="199" y="131"/>
                      <a:pt x="204" y="131"/>
                      <a:pt x="206" y="131"/>
                    </a:cubicBezTo>
                    <a:cubicBezTo>
                      <a:pt x="206" y="131"/>
                      <a:pt x="206" y="131"/>
                      <a:pt x="206" y="131"/>
                    </a:cubicBezTo>
                    <a:cubicBezTo>
                      <a:pt x="206" y="131"/>
                      <a:pt x="206" y="131"/>
                      <a:pt x="206" y="131"/>
                    </a:cubicBezTo>
                    <a:cubicBezTo>
                      <a:pt x="207" y="131"/>
                      <a:pt x="208" y="130"/>
                      <a:pt x="209" y="130"/>
                    </a:cubicBezTo>
                    <a:cubicBezTo>
                      <a:pt x="209" y="130"/>
                      <a:pt x="209" y="130"/>
                      <a:pt x="209" y="130"/>
                    </a:cubicBezTo>
                    <a:cubicBezTo>
                      <a:pt x="211" y="130"/>
                      <a:pt x="212" y="133"/>
                      <a:pt x="213" y="133"/>
                    </a:cubicBezTo>
                    <a:cubicBezTo>
                      <a:pt x="213" y="133"/>
                      <a:pt x="214" y="133"/>
                      <a:pt x="214" y="134"/>
                    </a:cubicBezTo>
                    <a:cubicBezTo>
                      <a:pt x="214" y="134"/>
                      <a:pt x="214" y="134"/>
                      <a:pt x="214" y="134"/>
                    </a:cubicBezTo>
                    <a:cubicBezTo>
                      <a:pt x="214" y="135"/>
                      <a:pt x="215" y="135"/>
                      <a:pt x="215" y="135"/>
                    </a:cubicBezTo>
                    <a:cubicBezTo>
                      <a:pt x="216" y="136"/>
                      <a:pt x="217" y="136"/>
                      <a:pt x="217" y="137"/>
                    </a:cubicBezTo>
                    <a:cubicBezTo>
                      <a:pt x="217" y="137"/>
                      <a:pt x="217" y="137"/>
                      <a:pt x="217" y="137"/>
                    </a:cubicBezTo>
                    <a:cubicBezTo>
                      <a:pt x="218" y="137"/>
                      <a:pt x="218" y="137"/>
                      <a:pt x="219" y="137"/>
                    </a:cubicBezTo>
                    <a:cubicBezTo>
                      <a:pt x="220" y="137"/>
                      <a:pt x="220" y="137"/>
                      <a:pt x="221" y="138"/>
                    </a:cubicBezTo>
                    <a:cubicBezTo>
                      <a:pt x="221" y="138"/>
                      <a:pt x="222" y="138"/>
                      <a:pt x="223" y="138"/>
                    </a:cubicBezTo>
                    <a:cubicBezTo>
                      <a:pt x="224" y="139"/>
                      <a:pt x="224" y="139"/>
                      <a:pt x="225" y="139"/>
                    </a:cubicBezTo>
                    <a:cubicBezTo>
                      <a:pt x="226" y="140"/>
                      <a:pt x="228" y="140"/>
                      <a:pt x="229" y="140"/>
                    </a:cubicBezTo>
                    <a:cubicBezTo>
                      <a:pt x="230" y="140"/>
                      <a:pt x="232" y="140"/>
                      <a:pt x="233" y="139"/>
                    </a:cubicBezTo>
                    <a:cubicBezTo>
                      <a:pt x="233" y="139"/>
                      <a:pt x="235" y="139"/>
                      <a:pt x="237" y="139"/>
                    </a:cubicBezTo>
                    <a:cubicBezTo>
                      <a:pt x="238" y="139"/>
                      <a:pt x="238" y="139"/>
                      <a:pt x="238" y="139"/>
                    </a:cubicBezTo>
                    <a:cubicBezTo>
                      <a:pt x="238" y="140"/>
                      <a:pt x="239" y="140"/>
                      <a:pt x="239" y="141"/>
                    </a:cubicBezTo>
                    <a:cubicBezTo>
                      <a:pt x="240" y="141"/>
                      <a:pt x="240" y="141"/>
                      <a:pt x="240" y="141"/>
                    </a:cubicBezTo>
                    <a:cubicBezTo>
                      <a:pt x="240" y="141"/>
                      <a:pt x="240" y="141"/>
                      <a:pt x="241" y="141"/>
                    </a:cubicBezTo>
                    <a:cubicBezTo>
                      <a:pt x="241" y="141"/>
                      <a:pt x="241" y="141"/>
                      <a:pt x="241" y="141"/>
                    </a:cubicBezTo>
                    <a:cubicBezTo>
                      <a:pt x="242" y="141"/>
                      <a:pt x="242" y="141"/>
                      <a:pt x="242" y="141"/>
                    </a:cubicBezTo>
                    <a:cubicBezTo>
                      <a:pt x="243" y="141"/>
                      <a:pt x="243" y="141"/>
                      <a:pt x="243" y="141"/>
                    </a:cubicBezTo>
                    <a:cubicBezTo>
                      <a:pt x="244" y="141"/>
                      <a:pt x="245" y="141"/>
                      <a:pt x="245" y="141"/>
                    </a:cubicBezTo>
                    <a:cubicBezTo>
                      <a:pt x="245" y="141"/>
                      <a:pt x="246" y="141"/>
                      <a:pt x="246" y="141"/>
                    </a:cubicBezTo>
                    <a:cubicBezTo>
                      <a:pt x="246" y="141"/>
                      <a:pt x="246" y="141"/>
                      <a:pt x="246" y="141"/>
                    </a:cubicBezTo>
                    <a:cubicBezTo>
                      <a:pt x="247" y="141"/>
                      <a:pt x="248" y="141"/>
                      <a:pt x="248" y="141"/>
                    </a:cubicBezTo>
                    <a:cubicBezTo>
                      <a:pt x="249" y="141"/>
                      <a:pt x="249" y="142"/>
                      <a:pt x="250" y="142"/>
                    </a:cubicBezTo>
                    <a:cubicBezTo>
                      <a:pt x="251" y="142"/>
                      <a:pt x="251" y="141"/>
                      <a:pt x="252" y="141"/>
                    </a:cubicBezTo>
                    <a:cubicBezTo>
                      <a:pt x="252" y="141"/>
                      <a:pt x="253" y="141"/>
                      <a:pt x="254" y="141"/>
                    </a:cubicBezTo>
                    <a:cubicBezTo>
                      <a:pt x="255" y="141"/>
                      <a:pt x="255" y="141"/>
                      <a:pt x="256" y="141"/>
                    </a:cubicBezTo>
                    <a:cubicBezTo>
                      <a:pt x="256" y="141"/>
                      <a:pt x="257" y="141"/>
                      <a:pt x="258" y="141"/>
                    </a:cubicBezTo>
                    <a:cubicBezTo>
                      <a:pt x="258" y="141"/>
                      <a:pt x="258" y="141"/>
                      <a:pt x="258" y="141"/>
                    </a:cubicBezTo>
                    <a:cubicBezTo>
                      <a:pt x="259" y="141"/>
                      <a:pt x="259" y="141"/>
                      <a:pt x="259" y="141"/>
                    </a:cubicBezTo>
                    <a:cubicBezTo>
                      <a:pt x="260" y="141"/>
                      <a:pt x="260" y="141"/>
                      <a:pt x="260" y="141"/>
                    </a:cubicBezTo>
                    <a:cubicBezTo>
                      <a:pt x="261" y="141"/>
                      <a:pt x="261" y="141"/>
                      <a:pt x="261" y="141"/>
                    </a:cubicBezTo>
                    <a:cubicBezTo>
                      <a:pt x="262" y="141"/>
                      <a:pt x="262" y="141"/>
                      <a:pt x="262" y="141"/>
                    </a:cubicBezTo>
                    <a:cubicBezTo>
                      <a:pt x="262" y="141"/>
                      <a:pt x="263" y="141"/>
                      <a:pt x="263" y="141"/>
                    </a:cubicBezTo>
                    <a:cubicBezTo>
                      <a:pt x="264" y="141"/>
                      <a:pt x="265" y="141"/>
                      <a:pt x="266" y="141"/>
                    </a:cubicBezTo>
                    <a:cubicBezTo>
                      <a:pt x="266" y="141"/>
                      <a:pt x="266" y="141"/>
                      <a:pt x="267" y="141"/>
                    </a:cubicBezTo>
                    <a:cubicBezTo>
                      <a:pt x="268" y="141"/>
                      <a:pt x="268" y="141"/>
                      <a:pt x="269" y="142"/>
                    </a:cubicBezTo>
                    <a:cubicBezTo>
                      <a:pt x="270" y="142"/>
                      <a:pt x="271" y="143"/>
                      <a:pt x="273" y="144"/>
                    </a:cubicBezTo>
                    <a:cubicBezTo>
                      <a:pt x="273" y="144"/>
                      <a:pt x="273" y="144"/>
                      <a:pt x="273" y="144"/>
                    </a:cubicBezTo>
                    <a:cubicBezTo>
                      <a:pt x="273" y="144"/>
                      <a:pt x="273" y="144"/>
                      <a:pt x="273" y="144"/>
                    </a:cubicBezTo>
                    <a:cubicBezTo>
                      <a:pt x="273" y="144"/>
                      <a:pt x="273" y="144"/>
                      <a:pt x="273" y="144"/>
                    </a:cubicBezTo>
                    <a:cubicBezTo>
                      <a:pt x="273" y="144"/>
                      <a:pt x="273" y="144"/>
                      <a:pt x="274" y="144"/>
                    </a:cubicBezTo>
                    <a:cubicBezTo>
                      <a:pt x="275" y="144"/>
                      <a:pt x="275" y="143"/>
                      <a:pt x="276" y="143"/>
                    </a:cubicBezTo>
                    <a:cubicBezTo>
                      <a:pt x="277" y="144"/>
                      <a:pt x="275" y="144"/>
                      <a:pt x="276" y="145"/>
                    </a:cubicBezTo>
                    <a:cubicBezTo>
                      <a:pt x="277" y="145"/>
                      <a:pt x="278" y="146"/>
                      <a:pt x="278" y="146"/>
                    </a:cubicBezTo>
                    <a:cubicBezTo>
                      <a:pt x="279" y="146"/>
                      <a:pt x="279" y="146"/>
                      <a:pt x="279" y="146"/>
                    </a:cubicBezTo>
                    <a:cubicBezTo>
                      <a:pt x="279" y="146"/>
                      <a:pt x="280" y="146"/>
                      <a:pt x="281" y="145"/>
                    </a:cubicBezTo>
                    <a:cubicBezTo>
                      <a:pt x="281" y="145"/>
                      <a:pt x="281" y="145"/>
                      <a:pt x="282" y="145"/>
                    </a:cubicBezTo>
                    <a:cubicBezTo>
                      <a:pt x="282" y="145"/>
                      <a:pt x="282" y="146"/>
                      <a:pt x="281" y="146"/>
                    </a:cubicBezTo>
                    <a:cubicBezTo>
                      <a:pt x="280" y="146"/>
                      <a:pt x="279" y="147"/>
                      <a:pt x="278" y="147"/>
                    </a:cubicBezTo>
                    <a:cubicBezTo>
                      <a:pt x="277" y="147"/>
                      <a:pt x="277" y="147"/>
                      <a:pt x="277" y="147"/>
                    </a:cubicBezTo>
                    <a:cubicBezTo>
                      <a:pt x="277" y="148"/>
                      <a:pt x="277" y="148"/>
                      <a:pt x="278" y="148"/>
                    </a:cubicBezTo>
                    <a:cubicBezTo>
                      <a:pt x="278" y="148"/>
                      <a:pt x="278" y="148"/>
                      <a:pt x="278" y="148"/>
                    </a:cubicBezTo>
                    <a:cubicBezTo>
                      <a:pt x="278" y="148"/>
                      <a:pt x="278" y="148"/>
                      <a:pt x="278" y="148"/>
                    </a:cubicBezTo>
                    <a:cubicBezTo>
                      <a:pt x="278" y="148"/>
                      <a:pt x="279" y="148"/>
                      <a:pt x="279" y="149"/>
                    </a:cubicBezTo>
                    <a:cubicBezTo>
                      <a:pt x="280" y="149"/>
                      <a:pt x="281" y="149"/>
                      <a:pt x="281" y="149"/>
                    </a:cubicBezTo>
                    <a:cubicBezTo>
                      <a:pt x="282" y="149"/>
                      <a:pt x="283" y="150"/>
                      <a:pt x="284" y="150"/>
                    </a:cubicBezTo>
                    <a:cubicBezTo>
                      <a:pt x="285" y="150"/>
                      <a:pt x="285" y="150"/>
                      <a:pt x="286" y="150"/>
                    </a:cubicBezTo>
                    <a:cubicBezTo>
                      <a:pt x="286" y="150"/>
                      <a:pt x="287" y="150"/>
                      <a:pt x="288" y="150"/>
                    </a:cubicBezTo>
                    <a:cubicBezTo>
                      <a:pt x="288" y="150"/>
                      <a:pt x="288" y="149"/>
                      <a:pt x="288" y="149"/>
                    </a:cubicBezTo>
                    <a:cubicBezTo>
                      <a:pt x="288" y="148"/>
                      <a:pt x="289" y="148"/>
                      <a:pt x="289" y="148"/>
                    </a:cubicBezTo>
                    <a:cubicBezTo>
                      <a:pt x="290" y="147"/>
                      <a:pt x="290" y="147"/>
                      <a:pt x="290" y="147"/>
                    </a:cubicBezTo>
                    <a:cubicBezTo>
                      <a:pt x="291" y="147"/>
                      <a:pt x="292" y="148"/>
                      <a:pt x="292" y="149"/>
                    </a:cubicBezTo>
                    <a:cubicBezTo>
                      <a:pt x="291" y="149"/>
                      <a:pt x="290" y="149"/>
                      <a:pt x="289" y="150"/>
                    </a:cubicBezTo>
                    <a:cubicBezTo>
                      <a:pt x="289" y="150"/>
                      <a:pt x="289" y="151"/>
                      <a:pt x="288" y="151"/>
                    </a:cubicBezTo>
                    <a:cubicBezTo>
                      <a:pt x="288" y="151"/>
                      <a:pt x="289" y="152"/>
                      <a:pt x="289" y="152"/>
                    </a:cubicBezTo>
                    <a:cubicBezTo>
                      <a:pt x="290" y="153"/>
                      <a:pt x="291" y="153"/>
                      <a:pt x="290" y="154"/>
                    </a:cubicBezTo>
                    <a:cubicBezTo>
                      <a:pt x="290" y="155"/>
                      <a:pt x="289" y="156"/>
                      <a:pt x="290" y="157"/>
                    </a:cubicBezTo>
                    <a:cubicBezTo>
                      <a:pt x="291" y="157"/>
                      <a:pt x="290" y="158"/>
                      <a:pt x="290" y="159"/>
                    </a:cubicBezTo>
                    <a:cubicBezTo>
                      <a:pt x="290" y="159"/>
                      <a:pt x="291" y="160"/>
                      <a:pt x="291" y="160"/>
                    </a:cubicBezTo>
                    <a:cubicBezTo>
                      <a:pt x="291" y="160"/>
                      <a:pt x="291" y="160"/>
                      <a:pt x="291" y="160"/>
                    </a:cubicBezTo>
                    <a:cubicBezTo>
                      <a:pt x="292" y="160"/>
                      <a:pt x="293" y="161"/>
                      <a:pt x="293" y="161"/>
                    </a:cubicBezTo>
                    <a:cubicBezTo>
                      <a:pt x="293" y="162"/>
                      <a:pt x="293" y="162"/>
                      <a:pt x="293" y="162"/>
                    </a:cubicBezTo>
                    <a:cubicBezTo>
                      <a:pt x="294" y="163"/>
                      <a:pt x="296" y="163"/>
                      <a:pt x="296" y="165"/>
                    </a:cubicBezTo>
                    <a:cubicBezTo>
                      <a:pt x="296" y="165"/>
                      <a:pt x="296" y="165"/>
                      <a:pt x="296" y="165"/>
                    </a:cubicBezTo>
                    <a:cubicBezTo>
                      <a:pt x="296" y="165"/>
                      <a:pt x="295" y="166"/>
                      <a:pt x="296" y="166"/>
                    </a:cubicBezTo>
                    <a:cubicBezTo>
                      <a:pt x="298" y="167"/>
                      <a:pt x="300" y="168"/>
                      <a:pt x="300" y="169"/>
                    </a:cubicBezTo>
                    <a:cubicBezTo>
                      <a:pt x="300" y="170"/>
                      <a:pt x="300" y="170"/>
                      <a:pt x="302" y="171"/>
                    </a:cubicBezTo>
                    <a:cubicBezTo>
                      <a:pt x="303" y="171"/>
                      <a:pt x="303" y="172"/>
                      <a:pt x="304" y="173"/>
                    </a:cubicBezTo>
                    <a:cubicBezTo>
                      <a:pt x="304" y="173"/>
                      <a:pt x="304" y="173"/>
                      <a:pt x="304" y="173"/>
                    </a:cubicBezTo>
                    <a:cubicBezTo>
                      <a:pt x="305" y="173"/>
                      <a:pt x="306" y="174"/>
                      <a:pt x="307" y="174"/>
                    </a:cubicBezTo>
                    <a:cubicBezTo>
                      <a:pt x="306" y="175"/>
                      <a:pt x="306" y="175"/>
                      <a:pt x="306" y="175"/>
                    </a:cubicBezTo>
                    <a:cubicBezTo>
                      <a:pt x="306" y="176"/>
                      <a:pt x="306" y="176"/>
                      <a:pt x="306" y="177"/>
                    </a:cubicBezTo>
                    <a:cubicBezTo>
                      <a:pt x="306" y="178"/>
                      <a:pt x="307" y="178"/>
                      <a:pt x="308" y="179"/>
                    </a:cubicBezTo>
                    <a:cubicBezTo>
                      <a:pt x="308" y="179"/>
                      <a:pt x="309" y="180"/>
                      <a:pt x="310" y="181"/>
                    </a:cubicBezTo>
                    <a:cubicBezTo>
                      <a:pt x="310" y="181"/>
                      <a:pt x="311" y="181"/>
                      <a:pt x="311" y="181"/>
                    </a:cubicBezTo>
                    <a:cubicBezTo>
                      <a:pt x="312" y="181"/>
                      <a:pt x="313" y="180"/>
                      <a:pt x="313" y="180"/>
                    </a:cubicBezTo>
                    <a:cubicBezTo>
                      <a:pt x="313" y="180"/>
                      <a:pt x="313" y="180"/>
                      <a:pt x="313" y="180"/>
                    </a:cubicBezTo>
                    <a:cubicBezTo>
                      <a:pt x="313" y="179"/>
                      <a:pt x="314" y="179"/>
                      <a:pt x="316" y="179"/>
                    </a:cubicBezTo>
                    <a:cubicBezTo>
                      <a:pt x="316" y="178"/>
                      <a:pt x="316" y="178"/>
                      <a:pt x="316" y="178"/>
                    </a:cubicBezTo>
                    <a:cubicBezTo>
                      <a:pt x="315" y="177"/>
                      <a:pt x="316" y="177"/>
                      <a:pt x="316" y="176"/>
                    </a:cubicBezTo>
                    <a:cubicBezTo>
                      <a:pt x="316" y="176"/>
                      <a:pt x="316" y="176"/>
                      <a:pt x="316" y="176"/>
                    </a:cubicBezTo>
                    <a:cubicBezTo>
                      <a:pt x="317" y="176"/>
                      <a:pt x="318" y="176"/>
                      <a:pt x="318" y="176"/>
                    </a:cubicBezTo>
                    <a:cubicBezTo>
                      <a:pt x="318" y="176"/>
                      <a:pt x="318" y="176"/>
                      <a:pt x="318" y="176"/>
                    </a:cubicBezTo>
                    <a:cubicBezTo>
                      <a:pt x="321" y="176"/>
                      <a:pt x="321" y="175"/>
                      <a:pt x="321" y="174"/>
                    </a:cubicBezTo>
                    <a:cubicBezTo>
                      <a:pt x="321" y="174"/>
                      <a:pt x="321" y="173"/>
                      <a:pt x="320" y="173"/>
                    </a:cubicBezTo>
                    <a:cubicBezTo>
                      <a:pt x="321" y="172"/>
                      <a:pt x="321" y="172"/>
                      <a:pt x="321" y="172"/>
                    </a:cubicBezTo>
                    <a:cubicBezTo>
                      <a:pt x="322" y="172"/>
                      <a:pt x="322" y="172"/>
                      <a:pt x="322" y="172"/>
                    </a:cubicBezTo>
                    <a:cubicBezTo>
                      <a:pt x="322" y="171"/>
                      <a:pt x="322" y="171"/>
                      <a:pt x="322" y="171"/>
                    </a:cubicBezTo>
                    <a:cubicBezTo>
                      <a:pt x="322" y="171"/>
                      <a:pt x="322" y="171"/>
                      <a:pt x="322" y="171"/>
                    </a:cubicBezTo>
                    <a:cubicBezTo>
                      <a:pt x="322" y="170"/>
                      <a:pt x="322" y="170"/>
                      <a:pt x="323" y="170"/>
                    </a:cubicBezTo>
                    <a:cubicBezTo>
                      <a:pt x="324" y="169"/>
                      <a:pt x="324" y="169"/>
                      <a:pt x="324" y="169"/>
                    </a:cubicBezTo>
                    <a:cubicBezTo>
                      <a:pt x="324" y="168"/>
                      <a:pt x="325" y="168"/>
                      <a:pt x="324" y="167"/>
                    </a:cubicBezTo>
                    <a:cubicBezTo>
                      <a:pt x="324" y="166"/>
                      <a:pt x="323" y="166"/>
                      <a:pt x="324" y="165"/>
                    </a:cubicBezTo>
                    <a:cubicBezTo>
                      <a:pt x="325" y="164"/>
                      <a:pt x="325" y="164"/>
                      <a:pt x="325" y="163"/>
                    </a:cubicBezTo>
                    <a:cubicBezTo>
                      <a:pt x="325" y="163"/>
                      <a:pt x="325" y="163"/>
                      <a:pt x="325" y="163"/>
                    </a:cubicBezTo>
                    <a:cubicBezTo>
                      <a:pt x="325" y="162"/>
                      <a:pt x="325" y="162"/>
                      <a:pt x="325" y="162"/>
                    </a:cubicBezTo>
                    <a:cubicBezTo>
                      <a:pt x="326" y="161"/>
                      <a:pt x="327" y="161"/>
                      <a:pt x="327" y="161"/>
                    </a:cubicBezTo>
                    <a:cubicBezTo>
                      <a:pt x="328" y="161"/>
                      <a:pt x="329" y="161"/>
                      <a:pt x="329" y="160"/>
                    </a:cubicBezTo>
                    <a:cubicBezTo>
                      <a:pt x="330" y="160"/>
                      <a:pt x="329" y="160"/>
                      <a:pt x="329" y="159"/>
                    </a:cubicBezTo>
                    <a:cubicBezTo>
                      <a:pt x="329" y="159"/>
                      <a:pt x="329" y="159"/>
                      <a:pt x="329" y="159"/>
                    </a:cubicBezTo>
                    <a:cubicBezTo>
                      <a:pt x="330" y="159"/>
                      <a:pt x="333" y="158"/>
                      <a:pt x="332" y="157"/>
                    </a:cubicBezTo>
                    <a:cubicBezTo>
                      <a:pt x="331" y="157"/>
                      <a:pt x="333" y="156"/>
                      <a:pt x="334" y="156"/>
                    </a:cubicBezTo>
                    <a:cubicBezTo>
                      <a:pt x="333" y="155"/>
                      <a:pt x="333" y="155"/>
                      <a:pt x="333" y="155"/>
                    </a:cubicBezTo>
                    <a:cubicBezTo>
                      <a:pt x="333" y="154"/>
                      <a:pt x="333" y="154"/>
                      <a:pt x="334" y="154"/>
                    </a:cubicBezTo>
                    <a:cubicBezTo>
                      <a:pt x="335" y="154"/>
                      <a:pt x="337" y="153"/>
                      <a:pt x="338" y="153"/>
                    </a:cubicBezTo>
                    <a:cubicBezTo>
                      <a:pt x="338" y="152"/>
                      <a:pt x="341" y="152"/>
                      <a:pt x="341" y="151"/>
                    </a:cubicBezTo>
                    <a:cubicBezTo>
                      <a:pt x="341" y="151"/>
                      <a:pt x="341" y="151"/>
                      <a:pt x="341" y="151"/>
                    </a:cubicBezTo>
                    <a:cubicBezTo>
                      <a:pt x="341" y="150"/>
                      <a:pt x="341" y="149"/>
                      <a:pt x="342" y="149"/>
                    </a:cubicBezTo>
                    <a:cubicBezTo>
                      <a:pt x="342" y="149"/>
                      <a:pt x="343" y="149"/>
                      <a:pt x="343" y="148"/>
                    </a:cubicBezTo>
                    <a:cubicBezTo>
                      <a:pt x="343" y="147"/>
                      <a:pt x="345" y="147"/>
                      <a:pt x="346" y="147"/>
                    </a:cubicBezTo>
                    <a:cubicBezTo>
                      <a:pt x="348" y="147"/>
                      <a:pt x="349" y="147"/>
                      <a:pt x="351" y="147"/>
                    </a:cubicBezTo>
                    <a:cubicBezTo>
                      <a:pt x="351" y="147"/>
                      <a:pt x="351" y="147"/>
                      <a:pt x="351" y="147"/>
                    </a:cubicBezTo>
                    <a:cubicBezTo>
                      <a:pt x="352" y="147"/>
                      <a:pt x="353" y="147"/>
                      <a:pt x="353" y="147"/>
                    </a:cubicBezTo>
                    <a:cubicBezTo>
                      <a:pt x="354" y="146"/>
                      <a:pt x="354" y="146"/>
                      <a:pt x="355" y="146"/>
                    </a:cubicBezTo>
                    <a:cubicBezTo>
                      <a:pt x="355" y="146"/>
                      <a:pt x="355" y="146"/>
                      <a:pt x="356" y="146"/>
                    </a:cubicBezTo>
                    <a:cubicBezTo>
                      <a:pt x="357" y="146"/>
                      <a:pt x="357" y="146"/>
                      <a:pt x="357" y="146"/>
                    </a:cubicBezTo>
                    <a:cubicBezTo>
                      <a:pt x="358" y="146"/>
                      <a:pt x="358" y="146"/>
                      <a:pt x="357" y="146"/>
                    </a:cubicBezTo>
                    <a:cubicBezTo>
                      <a:pt x="357" y="146"/>
                      <a:pt x="356" y="147"/>
                      <a:pt x="356" y="147"/>
                    </a:cubicBezTo>
                    <a:cubicBezTo>
                      <a:pt x="357" y="147"/>
                      <a:pt x="357" y="147"/>
                      <a:pt x="357" y="147"/>
                    </a:cubicBezTo>
                    <a:cubicBezTo>
                      <a:pt x="358" y="148"/>
                      <a:pt x="361" y="148"/>
                      <a:pt x="362" y="148"/>
                    </a:cubicBezTo>
                    <a:cubicBezTo>
                      <a:pt x="362" y="148"/>
                      <a:pt x="362" y="148"/>
                      <a:pt x="362" y="148"/>
                    </a:cubicBezTo>
                    <a:cubicBezTo>
                      <a:pt x="362" y="148"/>
                      <a:pt x="362" y="148"/>
                      <a:pt x="362" y="148"/>
                    </a:cubicBezTo>
                    <a:cubicBezTo>
                      <a:pt x="363" y="148"/>
                      <a:pt x="363" y="149"/>
                      <a:pt x="363" y="149"/>
                    </a:cubicBezTo>
                    <a:cubicBezTo>
                      <a:pt x="363" y="150"/>
                      <a:pt x="364" y="150"/>
                      <a:pt x="364" y="150"/>
                    </a:cubicBezTo>
                    <a:cubicBezTo>
                      <a:pt x="365" y="150"/>
                      <a:pt x="366" y="151"/>
                      <a:pt x="366" y="151"/>
                    </a:cubicBezTo>
                    <a:cubicBezTo>
                      <a:pt x="367" y="151"/>
                      <a:pt x="368" y="151"/>
                      <a:pt x="368" y="152"/>
                    </a:cubicBezTo>
                    <a:cubicBezTo>
                      <a:pt x="368" y="152"/>
                      <a:pt x="368" y="152"/>
                      <a:pt x="368" y="152"/>
                    </a:cubicBezTo>
                    <a:cubicBezTo>
                      <a:pt x="369" y="152"/>
                      <a:pt x="368" y="153"/>
                      <a:pt x="369" y="154"/>
                    </a:cubicBezTo>
                    <a:cubicBezTo>
                      <a:pt x="369" y="154"/>
                      <a:pt x="370" y="155"/>
                      <a:pt x="370" y="156"/>
                    </a:cubicBezTo>
                    <a:cubicBezTo>
                      <a:pt x="371" y="156"/>
                      <a:pt x="369" y="158"/>
                      <a:pt x="370" y="158"/>
                    </a:cubicBezTo>
                    <a:cubicBezTo>
                      <a:pt x="371" y="158"/>
                      <a:pt x="372" y="158"/>
                      <a:pt x="373" y="158"/>
                    </a:cubicBezTo>
                    <a:cubicBezTo>
                      <a:pt x="375" y="158"/>
                      <a:pt x="376" y="158"/>
                      <a:pt x="377" y="158"/>
                    </a:cubicBezTo>
                    <a:cubicBezTo>
                      <a:pt x="379" y="158"/>
                      <a:pt x="379" y="156"/>
                      <a:pt x="380" y="155"/>
                    </a:cubicBezTo>
                    <a:cubicBezTo>
                      <a:pt x="380" y="155"/>
                      <a:pt x="380" y="155"/>
                      <a:pt x="380" y="155"/>
                    </a:cubicBezTo>
                    <a:cubicBezTo>
                      <a:pt x="381" y="155"/>
                      <a:pt x="382" y="156"/>
                      <a:pt x="382" y="156"/>
                    </a:cubicBezTo>
                    <a:cubicBezTo>
                      <a:pt x="382" y="157"/>
                      <a:pt x="382" y="157"/>
                      <a:pt x="382" y="158"/>
                    </a:cubicBezTo>
                    <a:cubicBezTo>
                      <a:pt x="382" y="158"/>
                      <a:pt x="382" y="159"/>
                      <a:pt x="382" y="159"/>
                    </a:cubicBezTo>
                    <a:cubicBezTo>
                      <a:pt x="383" y="160"/>
                      <a:pt x="383" y="160"/>
                      <a:pt x="383" y="160"/>
                    </a:cubicBezTo>
                    <a:cubicBezTo>
                      <a:pt x="383" y="160"/>
                      <a:pt x="383" y="160"/>
                      <a:pt x="383" y="161"/>
                    </a:cubicBezTo>
                    <a:cubicBezTo>
                      <a:pt x="383" y="161"/>
                      <a:pt x="384" y="162"/>
                      <a:pt x="384" y="162"/>
                    </a:cubicBezTo>
                    <a:cubicBezTo>
                      <a:pt x="387" y="163"/>
                      <a:pt x="386" y="164"/>
                      <a:pt x="386" y="165"/>
                    </a:cubicBezTo>
                    <a:cubicBezTo>
                      <a:pt x="386" y="166"/>
                      <a:pt x="386" y="166"/>
                      <a:pt x="387" y="167"/>
                    </a:cubicBezTo>
                    <a:cubicBezTo>
                      <a:pt x="387" y="92"/>
                      <a:pt x="387" y="92"/>
                      <a:pt x="387" y="92"/>
                    </a:cubicBezTo>
                    <a:moveTo>
                      <a:pt x="17" y="85"/>
                    </a:moveTo>
                    <a:cubicBezTo>
                      <a:pt x="17" y="85"/>
                      <a:pt x="17" y="85"/>
                      <a:pt x="17" y="85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17" y="85"/>
                      <a:pt x="17" y="85"/>
                      <a:pt x="17" y="85"/>
                    </a:cubicBezTo>
                    <a:moveTo>
                      <a:pt x="82" y="59"/>
                    </a:moveTo>
                    <a:cubicBezTo>
                      <a:pt x="82" y="59"/>
                      <a:pt x="82" y="59"/>
                      <a:pt x="82" y="59"/>
                    </a:cubicBezTo>
                    <a:cubicBezTo>
                      <a:pt x="82" y="59"/>
                      <a:pt x="82" y="59"/>
                      <a:pt x="82" y="59"/>
                    </a:cubicBezTo>
                    <a:cubicBezTo>
                      <a:pt x="82" y="59"/>
                      <a:pt x="82" y="59"/>
                      <a:pt x="82" y="59"/>
                    </a:cubicBezTo>
                    <a:moveTo>
                      <a:pt x="108" y="18"/>
                    </a:moveTo>
                    <a:cubicBezTo>
                      <a:pt x="107" y="18"/>
                      <a:pt x="107" y="18"/>
                      <a:pt x="107" y="18"/>
                    </a:cubicBezTo>
                    <a:cubicBezTo>
                      <a:pt x="106" y="19"/>
                      <a:pt x="105" y="19"/>
                      <a:pt x="103" y="19"/>
                    </a:cubicBezTo>
                    <a:cubicBezTo>
                      <a:pt x="103" y="19"/>
                      <a:pt x="103" y="19"/>
                      <a:pt x="102" y="19"/>
                    </a:cubicBezTo>
                    <a:cubicBezTo>
                      <a:pt x="102" y="19"/>
                      <a:pt x="100" y="18"/>
                      <a:pt x="99" y="18"/>
                    </a:cubicBezTo>
                    <a:cubicBezTo>
                      <a:pt x="98" y="18"/>
                      <a:pt x="98" y="18"/>
                      <a:pt x="97" y="18"/>
                    </a:cubicBezTo>
                    <a:cubicBezTo>
                      <a:pt x="95" y="18"/>
                      <a:pt x="94" y="18"/>
                      <a:pt x="94" y="19"/>
                    </a:cubicBezTo>
                    <a:cubicBezTo>
                      <a:pt x="94" y="19"/>
                      <a:pt x="94" y="19"/>
                      <a:pt x="94" y="19"/>
                    </a:cubicBezTo>
                    <a:cubicBezTo>
                      <a:pt x="94" y="20"/>
                      <a:pt x="94" y="20"/>
                      <a:pt x="94" y="20"/>
                    </a:cubicBezTo>
                    <a:cubicBezTo>
                      <a:pt x="94" y="21"/>
                      <a:pt x="93" y="21"/>
                      <a:pt x="93" y="21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2" y="22"/>
                      <a:pt x="92" y="22"/>
                      <a:pt x="92" y="22"/>
                    </a:cubicBezTo>
                    <a:cubicBezTo>
                      <a:pt x="92" y="22"/>
                      <a:pt x="92" y="22"/>
                      <a:pt x="92" y="22"/>
                    </a:cubicBezTo>
                    <a:cubicBezTo>
                      <a:pt x="91" y="22"/>
                      <a:pt x="91" y="22"/>
                      <a:pt x="90" y="22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89" y="22"/>
                      <a:pt x="89" y="22"/>
                      <a:pt x="89" y="22"/>
                    </a:cubicBezTo>
                    <a:cubicBezTo>
                      <a:pt x="88" y="22"/>
                      <a:pt x="87" y="22"/>
                      <a:pt x="86" y="23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5"/>
                      <a:pt x="84" y="25"/>
                      <a:pt x="82" y="25"/>
                    </a:cubicBezTo>
                    <a:cubicBezTo>
                      <a:pt x="82" y="25"/>
                      <a:pt x="81" y="25"/>
                      <a:pt x="81" y="25"/>
                    </a:cubicBezTo>
                    <a:cubicBezTo>
                      <a:pt x="80" y="25"/>
                      <a:pt x="79" y="25"/>
                      <a:pt x="78" y="25"/>
                    </a:cubicBezTo>
                    <a:cubicBezTo>
                      <a:pt x="78" y="25"/>
                      <a:pt x="77" y="25"/>
                      <a:pt x="77" y="26"/>
                    </a:cubicBezTo>
                    <a:cubicBezTo>
                      <a:pt x="76" y="26"/>
                      <a:pt x="76" y="27"/>
                      <a:pt x="75" y="27"/>
                    </a:cubicBezTo>
                    <a:cubicBezTo>
                      <a:pt x="75" y="28"/>
                      <a:pt x="75" y="28"/>
                      <a:pt x="75" y="29"/>
                    </a:cubicBezTo>
                    <a:cubicBezTo>
                      <a:pt x="75" y="29"/>
                      <a:pt x="75" y="29"/>
                      <a:pt x="75" y="29"/>
                    </a:cubicBezTo>
                    <a:cubicBezTo>
                      <a:pt x="75" y="30"/>
                      <a:pt x="71" y="30"/>
                      <a:pt x="71" y="31"/>
                    </a:cubicBezTo>
                    <a:cubicBezTo>
                      <a:pt x="71" y="31"/>
                      <a:pt x="71" y="32"/>
                      <a:pt x="71" y="32"/>
                    </a:cubicBezTo>
                    <a:cubicBezTo>
                      <a:pt x="71" y="33"/>
                      <a:pt x="70" y="33"/>
                      <a:pt x="69" y="34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67" y="34"/>
                      <a:pt x="67" y="35"/>
                      <a:pt x="66" y="35"/>
                    </a:cubicBezTo>
                    <a:cubicBezTo>
                      <a:pt x="65" y="35"/>
                      <a:pt x="65" y="35"/>
                      <a:pt x="65" y="35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65" y="37"/>
                      <a:pt x="65" y="37"/>
                      <a:pt x="65" y="38"/>
                    </a:cubicBezTo>
                    <a:cubicBezTo>
                      <a:pt x="65" y="38"/>
                      <a:pt x="65" y="38"/>
                      <a:pt x="65" y="38"/>
                    </a:cubicBezTo>
                    <a:cubicBezTo>
                      <a:pt x="63" y="39"/>
                      <a:pt x="61" y="40"/>
                      <a:pt x="57" y="40"/>
                    </a:cubicBezTo>
                    <a:cubicBezTo>
                      <a:pt x="56" y="40"/>
                      <a:pt x="55" y="41"/>
                      <a:pt x="55" y="42"/>
                    </a:cubicBezTo>
                    <a:cubicBezTo>
                      <a:pt x="55" y="43"/>
                      <a:pt x="50" y="44"/>
                      <a:pt x="48" y="44"/>
                    </a:cubicBezTo>
                    <a:cubicBezTo>
                      <a:pt x="45" y="45"/>
                      <a:pt x="46" y="45"/>
                      <a:pt x="46" y="46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46" y="47"/>
                      <a:pt x="46" y="48"/>
                      <a:pt x="44" y="48"/>
                    </a:cubicBezTo>
                    <a:cubicBezTo>
                      <a:pt x="44" y="48"/>
                      <a:pt x="43" y="48"/>
                      <a:pt x="42" y="48"/>
                    </a:cubicBezTo>
                    <a:cubicBezTo>
                      <a:pt x="42" y="48"/>
                      <a:pt x="42" y="48"/>
                      <a:pt x="42" y="48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43" y="49"/>
                      <a:pt x="43" y="49"/>
                      <a:pt x="43" y="49"/>
                    </a:cubicBezTo>
                    <a:cubicBezTo>
                      <a:pt x="44" y="50"/>
                      <a:pt x="46" y="51"/>
                      <a:pt x="44" y="51"/>
                    </a:cubicBezTo>
                    <a:cubicBezTo>
                      <a:pt x="43" y="52"/>
                      <a:pt x="43" y="53"/>
                      <a:pt x="44" y="53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45" y="54"/>
                      <a:pt x="46" y="54"/>
                      <a:pt x="47" y="55"/>
                    </a:cubicBezTo>
                    <a:cubicBezTo>
                      <a:pt x="47" y="56"/>
                      <a:pt x="47" y="56"/>
                      <a:pt x="48" y="57"/>
                    </a:cubicBezTo>
                    <a:cubicBezTo>
                      <a:pt x="49" y="58"/>
                      <a:pt x="52" y="59"/>
                      <a:pt x="55" y="59"/>
                    </a:cubicBezTo>
                    <a:cubicBezTo>
                      <a:pt x="56" y="59"/>
                      <a:pt x="57" y="59"/>
                      <a:pt x="58" y="59"/>
                    </a:cubicBezTo>
                    <a:cubicBezTo>
                      <a:pt x="59" y="59"/>
                      <a:pt x="60" y="59"/>
                      <a:pt x="61" y="58"/>
                    </a:cubicBezTo>
                    <a:cubicBezTo>
                      <a:pt x="61" y="58"/>
                      <a:pt x="61" y="58"/>
                      <a:pt x="60" y="58"/>
                    </a:cubicBezTo>
                    <a:cubicBezTo>
                      <a:pt x="59" y="57"/>
                      <a:pt x="61" y="57"/>
                      <a:pt x="62" y="56"/>
                    </a:cubicBezTo>
                    <a:cubicBezTo>
                      <a:pt x="62" y="56"/>
                      <a:pt x="63" y="56"/>
                      <a:pt x="63" y="56"/>
                    </a:cubicBezTo>
                    <a:cubicBezTo>
                      <a:pt x="63" y="56"/>
                      <a:pt x="63" y="56"/>
                      <a:pt x="63" y="56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3" y="57"/>
                      <a:pt x="64" y="57"/>
                      <a:pt x="65" y="57"/>
                    </a:cubicBezTo>
                    <a:cubicBezTo>
                      <a:pt x="67" y="57"/>
                      <a:pt x="66" y="58"/>
                      <a:pt x="65" y="58"/>
                    </a:cubicBezTo>
                    <a:cubicBezTo>
                      <a:pt x="65" y="58"/>
                      <a:pt x="65" y="59"/>
                      <a:pt x="65" y="59"/>
                    </a:cubicBezTo>
                    <a:cubicBezTo>
                      <a:pt x="65" y="60"/>
                      <a:pt x="68" y="61"/>
                      <a:pt x="68" y="63"/>
                    </a:cubicBezTo>
                    <a:cubicBezTo>
                      <a:pt x="68" y="64"/>
                      <a:pt x="70" y="64"/>
                      <a:pt x="72" y="65"/>
                    </a:cubicBezTo>
                    <a:cubicBezTo>
                      <a:pt x="71" y="66"/>
                      <a:pt x="74" y="66"/>
                      <a:pt x="75" y="66"/>
                    </a:cubicBezTo>
                    <a:cubicBezTo>
                      <a:pt x="76" y="66"/>
                      <a:pt x="76" y="66"/>
                      <a:pt x="76" y="66"/>
                    </a:cubicBezTo>
                    <a:cubicBezTo>
                      <a:pt x="77" y="66"/>
                      <a:pt x="79" y="65"/>
                      <a:pt x="79" y="65"/>
                    </a:cubicBezTo>
                    <a:cubicBezTo>
                      <a:pt x="81" y="64"/>
                      <a:pt x="81" y="64"/>
                      <a:pt x="81" y="64"/>
                    </a:cubicBezTo>
                    <a:cubicBezTo>
                      <a:pt x="82" y="63"/>
                      <a:pt x="82" y="63"/>
                      <a:pt x="82" y="63"/>
                    </a:cubicBezTo>
                    <a:cubicBezTo>
                      <a:pt x="82" y="63"/>
                      <a:pt x="83" y="62"/>
                      <a:pt x="83" y="62"/>
                    </a:cubicBezTo>
                    <a:cubicBezTo>
                      <a:pt x="83" y="61"/>
                      <a:pt x="83" y="61"/>
                      <a:pt x="82" y="61"/>
                    </a:cubicBezTo>
                    <a:cubicBezTo>
                      <a:pt x="84" y="60"/>
                      <a:pt x="83" y="59"/>
                      <a:pt x="86" y="58"/>
                    </a:cubicBezTo>
                    <a:cubicBezTo>
                      <a:pt x="86" y="58"/>
                      <a:pt x="87" y="58"/>
                      <a:pt x="87" y="58"/>
                    </a:cubicBezTo>
                    <a:cubicBezTo>
                      <a:pt x="87" y="58"/>
                      <a:pt x="88" y="57"/>
                      <a:pt x="87" y="57"/>
                    </a:cubicBezTo>
                    <a:cubicBezTo>
                      <a:pt x="87" y="57"/>
                      <a:pt x="87" y="57"/>
                      <a:pt x="87" y="57"/>
                    </a:cubicBezTo>
                    <a:cubicBezTo>
                      <a:pt x="84" y="56"/>
                      <a:pt x="85" y="56"/>
                      <a:pt x="86" y="56"/>
                    </a:cubicBezTo>
                    <a:cubicBezTo>
                      <a:pt x="86" y="56"/>
                      <a:pt x="86" y="56"/>
                      <a:pt x="86" y="56"/>
                    </a:cubicBezTo>
                    <a:cubicBezTo>
                      <a:pt x="87" y="56"/>
                      <a:pt x="87" y="56"/>
                      <a:pt x="87" y="56"/>
                    </a:cubicBezTo>
                    <a:cubicBezTo>
                      <a:pt x="88" y="56"/>
                      <a:pt x="88" y="56"/>
                      <a:pt x="88" y="56"/>
                    </a:cubicBezTo>
                    <a:cubicBezTo>
                      <a:pt x="88" y="56"/>
                      <a:pt x="88" y="56"/>
                      <a:pt x="88" y="56"/>
                    </a:cubicBezTo>
                    <a:cubicBezTo>
                      <a:pt x="89" y="56"/>
                      <a:pt x="89" y="56"/>
                      <a:pt x="89" y="55"/>
                    </a:cubicBezTo>
                    <a:cubicBezTo>
                      <a:pt x="91" y="55"/>
                      <a:pt x="90" y="54"/>
                      <a:pt x="90" y="54"/>
                    </a:cubicBezTo>
                    <a:cubicBezTo>
                      <a:pt x="89" y="53"/>
                      <a:pt x="88" y="52"/>
                      <a:pt x="87" y="52"/>
                    </a:cubicBezTo>
                    <a:cubicBezTo>
                      <a:pt x="86" y="51"/>
                      <a:pt x="86" y="51"/>
                      <a:pt x="85" y="51"/>
                    </a:cubicBezTo>
                    <a:cubicBezTo>
                      <a:pt x="86" y="50"/>
                      <a:pt x="87" y="49"/>
                      <a:pt x="87" y="48"/>
                    </a:cubicBezTo>
                    <a:cubicBezTo>
                      <a:pt x="86" y="47"/>
                      <a:pt x="87" y="47"/>
                      <a:pt x="88" y="46"/>
                    </a:cubicBezTo>
                    <a:cubicBezTo>
                      <a:pt x="88" y="46"/>
                      <a:pt x="89" y="46"/>
                      <a:pt x="89" y="46"/>
                    </a:cubicBezTo>
                    <a:cubicBezTo>
                      <a:pt x="90" y="45"/>
                      <a:pt x="91" y="45"/>
                      <a:pt x="92" y="45"/>
                    </a:cubicBezTo>
                    <a:cubicBezTo>
                      <a:pt x="92" y="45"/>
                      <a:pt x="92" y="45"/>
                      <a:pt x="92" y="45"/>
                    </a:cubicBezTo>
                    <a:cubicBezTo>
                      <a:pt x="92" y="44"/>
                      <a:pt x="92" y="44"/>
                      <a:pt x="92" y="43"/>
                    </a:cubicBezTo>
                    <a:cubicBezTo>
                      <a:pt x="92" y="43"/>
                      <a:pt x="94" y="42"/>
                      <a:pt x="95" y="42"/>
                    </a:cubicBezTo>
                    <a:cubicBezTo>
                      <a:pt x="98" y="41"/>
                      <a:pt x="96" y="39"/>
                      <a:pt x="99" y="39"/>
                    </a:cubicBezTo>
                    <a:cubicBezTo>
                      <a:pt x="99" y="38"/>
                      <a:pt x="99" y="38"/>
                      <a:pt x="99" y="38"/>
                    </a:cubicBezTo>
                    <a:cubicBezTo>
                      <a:pt x="100" y="38"/>
                      <a:pt x="101" y="38"/>
                      <a:pt x="102" y="38"/>
                    </a:cubicBezTo>
                    <a:cubicBezTo>
                      <a:pt x="103" y="38"/>
                      <a:pt x="103" y="38"/>
                      <a:pt x="104" y="37"/>
                    </a:cubicBezTo>
                    <a:cubicBezTo>
                      <a:pt x="104" y="37"/>
                      <a:pt x="105" y="37"/>
                      <a:pt x="105" y="37"/>
                    </a:cubicBezTo>
                    <a:cubicBezTo>
                      <a:pt x="106" y="37"/>
                      <a:pt x="106" y="38"/>
                      <a:pt x="106" y="39"/>
                    </a:cubicBezTo>
                    <a:cubicBezTo>
                      <a:pt x="107" y="40"/>
                      <a:pt x="103" y="41"/>
                      <a:pt x="102" y="42"/>
                    </a:cubicBezTo>
                    <a:cubicBezTo>
                      <a:pt x="102" y="42"/>
                      <a:pt x="102" y="42"/>
                      <a:pt x="102" y="42"/>
                    </a:cubicBezTo>
                    <a:cubicBezTo>
                      <a:pt x="101" y="43"/>
                      <a:pt x="101" y="42"/>
                      <a:pt x="101" y="43"/>
                    </a:cubicBezTo>
                    <a:cubicBezTo>
                      <a:pt x="100" y="44"/>
                      <a:pt x="98" y="45"/>
                      <a:pt x="96" y="45"/>
                    </a:cubicBezTo>
                    <a:cubicBezTo>
                      <a:pt x="95" y="45"/>
                      <a:pt x="95" y="45"/>
                      <a:pt x="95" y="45"/>
                    </a:cubicBezTo>
                    <a:cubicBezTo>
                      <a:pt x="95" y="46"/>
                      <a:pt x="96" y="47"/>
                      <a:pt x="96" y="47"/>
                    </a:cubicBezTo>
                    <a:cubicBezTo>
                      <a:pt x="94" y="48"/>
                      <a:pt x="93" y="48"/>
                      <a:pt x="93" y="49"/>
                    </a:cubicBezTo>
                    <a:cubicBezTo>
                      <a:pt x="93" y="49"/>
                      <a:pt x="94" y="50"/>
                      <a:pt x="95" y="50"/>
                    </a:cubicBezTo>
                    <a:cubicBezTo>
                      <a:pt x="96" y="51"/>
                      <a:pt x="96" y="51"/>
                      <a:pt x="96" y="52"/>
                    </a:cubicBezTo>
                    <a:cubicBezTo>
                      <a:pt x="95" y="53"/>
                      <a:pt x="99" y="54"/>
                      <a:pt x="102" y="54"/>
                    </a:cubicBezTo>
                    <a:cubicBezTo>
                      <a:pt x="102" y="54"/>
                      <a:pt x="102" y="54"/>
                      <a:pt x="103" y="54"/>
                    </a:cubicBezTo>
                    <a:cubicBezTo>
                      <a:pt x="106" y="54"/>
                      <a:pt x="108" y="54"/>
                      <a:pt x="111" y="53"/>
                    </a:cubicBezTo>
                    <a:cubicBezTo>
                      <a:pt x="112" y="53"/>
                      <a:pt x="112" y="53"/>
                      <a:pt x="112" y="53"/>
                    </a:cubicBezTo>
                    <a:cubicBezTo>
                      <a:pt x="112" y="53"/>
                      <a:pt x="114" y="53"/>
                      <a:pt x="114" y="53"/>
                    </a:cubicBezTo>
                    <a:cubicBezTo>
                      <a:pt x="115" y="53"/>
                      <a:pt x="115" y="53"/>
                      <a:pt x="115" y="53"/>
                    </a:cubicBezTo>
                    <a:cubicBezTo>
                      <a:pt x="116" y="53"/>
                      <a:pt x="116" y="53"/>
                      <a:pt x="116" y="53"/>
                    </a:cubicBezTo>
                    <a:cubicBezTo>
                      <a:pt x="117" y="53"/>
                      <a:pt x="117" y="53"/>
                      <a:pt x="118" y="53"/>
                    </a:cubicBezTo>
                    <a:cubicBezTo>
                      <a:pt x="118" y="53"/>
                      <a:pt x="118" y="53"/>
                      <a:pt x="118" y="53"/>
                    </a:cubicBezTo>
                    <a:cubicBezTo>
                      <a:pt x="118" y="53"/>
                      <a:pt x="118" y="53"/>
                      <a:pt x="118" y="53"/>
                    </a:cubicBezTo>
                    <a:cubicBezTo>
                      <a:pt x="119" y="54"/>
                      <a:pt x="125" y="54"/>
                      <a:pt x="123" y="55"/>
                    </a:cubicBezTo>
                    <a:cubicBezTo>
                      <a:pt x="122" y="56"/>
                      <a:pt x="121" y="56"/>
                      <a:pt x="119" y="56"/>
                    </a:cubicBezTo>
                    <a:cubicBezTo>
                      <a:pt x="119" y="56"/>
                      <a:pt x="118" y="56"/>
                      <a:pt x="118" y="56"/>
                    </a:cubicBezTo>
                    <a:cubicBezTo>
                      <a:pt x="117" y="56"/>
                      <a:pt x="117" y="56"/>
                      <a:pt x="116" y="56"/>
                    </a:cubicBezTo>
                    <a:cubicBezTo>
                      <a:pt x="116" y="56"/>
                      <a:pt x="115" y="56"/>
                      <a:pt x="114" y="56"/>
                    </a:cubicBezTo>
                    <a:cubicBezTo>
                      <a:pt x="113" y="56"/>
                      <a:pt x="113" y="56"/>
                      <a:pt x="112" y="56"/>
                    </a:cubicBezTo>
                    <a:cubicBezTo>
                      <a:pt x="112" y="56"/>
                      <a:pt x="112" y="56"/>
                      <a:pt x="112" y="56"/>
                    </a:cubicBezTo>
                    <a:cubicBezTo>
                      <a:pt x="110" y="56"/>
                      <a:pt x="110" y="56"/>
                      <a:pt x="109" y="55"/>
                    </a:cubicBezTo>
                    <a:cubicBezTo>
                      <a:pt x="108" y="55"/>
                      <a:pt x="108" y="55"/>
                      <a:pt x="108" y="55"/>
                    </a:cubicBezTo>
                    <a:cubicBezTo>
                      <a:pt x="106" y="55"/>
                      <a:pt x="104" y="56"/>
                      <a:pt x="105" y="57"/>
                    </a:cubicBezTo>
                    <a:cubicBezTo>
                      <a:pt x="105" y="57"/>
                      <a:pt x="105" y="57"/>
                      <a:pt x="105" y="57"/>
                    </a:cubicBezTo>
                    <a:cubicBezTo>
                      <a:pt x="105" y="57"/>
                      <a:pt x="105" y="57"/>
                      <a:pt x="105" y="57"/>
                    </a:cubicBezTo>
                    <a:cubicBezTo>
                      <a:pt x="106" y="57"/>
                      <a:pt x="105" y="58"/>
                      <a:pt x="107" y="59"/>
                    </a:cubicBezTo>
                    <a:cubicBezTo>
                      <a:pt x="108" y="59"/>
                      <a:pt x="108" y="59"/>
                      <a:pt x="108" y="59"/>
                    </a:cubicBezTo>
                    <a:cubicBezTo>
                      <a:pt x="108" y="59"/>
                      <a:pt x="108" y="59"/>
                      <a:pt x="108" y="59"/>
                    </a:cubicBezTo>
                    <a:cubicBezTo>
                      <a:pt x="108" y="60"/>
                      <a:pt x="108" y="60"/>
                      <a:pt x="108" y="60"/>
                    </a:cubicBezTo>
                    <a:cubicBezTo>
                      <a:pt x="108" y="61"/>
                      <a:pt x="108" y="61"/>
                      <a:pt x="108" y="61"/>
                    </a:cubicBezTo>
                    <a:cubicBezTo>
                      <a:pt x="107" y="61"/>
                      <a:pt x="106" y="61"/>
                      <a:pt x="106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59"/>
                      <a:pt x="105" y="59"/>
                      <a:pt x="105" y="59"/>
                    </a:cubicBezTo>
                    <a:cubicBezTo>
                      <a:pt x="105" y="59"/>
                      <a:pt x="104" y="59"/>
                      <a:pt x="104" y="59"/>
                    </a:cubicBezTo>
                    <a:cubicBezTo>
                      <a:pt x="103" y="59"/>
                      <a:pt x="103" y="59"/>
                      <a:pt x="103" y="59"/>
                    </a:cubicBezTo>
                    <a:cubicBezTo>
                      <a:pt x="102" y="59"/>
                      <a:pt x="102" y="59"/>
                      <a:pt x="102" y="60"/>
                    </a:cubicBezTo>
                    <a:cubicBezTo>
                      <a:pt x="101" y="60"/>
                      <a:pt x="101" y="61"/>
                      <a:pt x="100" y="61"/>
                    </a:cubicBezTo>
                    <a:cubicBezTo>
                      <a:pt x="99" y="62"/>
                      <a:pt x="99" y="63"/>
                      <a:pt x="100" y="63"/>
                    </a:cubicBezTo>
                    <a:cubicBezTo>
                      <a:pt x="100" y="64"/>
                      <a:pt x="100" y="64"/>
                      <a:pt x="100" y="64"/>
                    </a:cubicBezTo>
                    <a:cubicBezTo>
                      <a:pt x="99" y="64"/>
                      <a:pt x="98" y="64"/>
                      <a:pt x="97" y="64"/>
                    </a:cubicBezTo>
                    <a:cubicBezTo>
                      <a:pt x="96" y="65"/>
                      <a:pt x="96" y="65"/>
                      <a:pt x="96" y="65"/>
                    </a:cubicBezTo>
                    <a:cubicBezTo>
                      <a:pt x="97" y="66"/>
                      <a:pt x="97" y="66"/>
                      <a:pt x="97" y="66"/>
                    </a:cubicBezTo>
                    <a:cubicBezTo>
                      <a:pt x="97" y="66"/>
                      <a:pt x="98" y="67"/>
                      <a:pt x="98" y="67"/>
                    </a:cubicBezTo>
                    <a:cubicBezTo>
                      <a:pt x="98" y="67"/>
                      <a:pt x="98" y="68"/>
                      <a:pt x="97" y="68"/>
                    </a:cubicBezTo>
                    <a:cubicBezTo>
                      <a:pt x="96" y="68"/>
                      <a:pt x="95" y="68"/>
                      <a:pt x="95" y="68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4" y="69"/>
                      <a:pt x="94" y="69"/>
                      <a:pt x="94" y="69"/>
                    </a:cubicBezTo>
                    <a:cubicBezTo>
                      <a:pt x="94" y="69"/>
                      <a:pt x="93" y="70"/>
                      <a:pt x="93" y="70"/>
                    </a:cubicBezTo>
                    <a:cubicBezTo>
                      <a:pt x="93" y="70"/>
                      <a:pt x="92" y="69"/>
                      <a:pt x="92" y="69"/>
                    </a:cubicBezTo>
                    <a:cubicBezTo>
                      <a:pt x="93" y="69"/>
                      <a:pt x="93" y="69"/>
                      <a:pt x="93" y="69"/>
                    </a:cubicBezTo>
                    <a:cubicBezTo>
                      <a:pt x="93" y="68"/>
                      <a:pt x="93" y="68"/>
                      <a:pt x="93" y="68"/>
                    </a:cubicBezTo>
                    <a:cubicBezTo>
                      <a:pt x="93" y="68"/>
                      <a:pt x="92" y="68"/>
                      <a:pt x="92" y="68"/>
                    </a:cubicBezTo>
                    <a:cubicBezTo>
                      <a:pt x="91" y="68"/>
                      <a:pt x="90" y="68"/>
                      <a:pt x="90" y="68"/>
                    </a:cubicBezTo>
                    <a:cubicBezTo>
                      <a:pt x="90" y="68"/>
                      <a:pt x="90" y="68"/>
                      <a:pt x="90" y="68"/>
                    </a:cubicBezTo>
                    <a:cubicBezTo>
                      <a:pt x="88" y="68"/>
                      <a:pt x="86" y="68"/>
                      <a:pt x="85" y="68"/>
                    </a:cubicBezTo>
                    <a:cubicBezTo>
                      <a:pt x="84" y="68"/>
                      <a:pt x="84" y="69"/>
                      <a:pt x="83" y="69"/>
                    </a:cubicBezTo>
                    <a:cubicBezTo>
                      <a:pt x="83" y="69"/>
                      <a:pt x="82" y="69"/>
                      <a:pt x="81" y="69"/>
                    </a:cubicBezTo>
                    <a:cubicBezTo>
                      <a:pt x="80" y="69"/>
                      <a:pt x="80" y="69"/>
                      <a:pt x="79" y="69"/>
                    </a:cubicBezTo>
                    <a:cubicBezTo>
                      <a:pt x="79" y="70"/>
                      <a:pt x="79" y="70"/>
                      <a:pt x="77" y="70"/>
                    </a:cubicBezTo>
                    <a:cubicBezTo>
                      <a:pt x="77" y="70"/>
                      <a:pt x="77" y="70"/>
                      <a:pt x="77" y="70"/>
                    </a:cubicBezTo>
                    <a:cubicBezTo>
                      <a:pt x="77" y="70"/>
                      <a:pt x="76" y="70"/>
                      <a:pt x="76" y="70"/>
                    </a:cubicBezTo>
                    <a:cubicBezTo>
                      <a:pt x="75" y="70"/>
                      <a:pt x="75" y="70"/>
                      <a:pt x="74" y="70"/>
                    </a:cubicBezTo>
                    <a:cubicBezTo>
                      <a:pt x="74" y="70"/>
                      <a:pt x="73" y="70"/>
                      <a:pt x="73" y="70"/>
                    </a:cubicBezTo>
                    <a:cubicBezTo>
                      <a:pt x="73" y="70"/>
                      <a:pt x="72" y="70"/>
                      <a:pt x="72" y="70"/>
                    </a:cubicBezTo>
                    <a:cubicBezTo>
                      <a:pt x="71" y="70"/>
                      <a:pt x="70" y="70"/>
                      <a:pt x="69" y="70"/>
                    </a:cubicBezTo>
                    <a:cubicBezTo>
                      <a:pt x="69" y="70"/>
                      <a:pt x="69" y="69"/>
                      <a:pt x="68" y="69"/>
                    </a:cubicBezTo>
                    <a:cubicBezTo>
                      <a:pt x="68" y="69"/>
                      <a:pt x="68" y="69"/>
                      <a:pt x="67" y="69"/>
                    </a:cubicBezTo>
                    <a:cubicBezTo>
                      <a:pt x="66" y="69"/>
                      <a:pt x="65" y="69"/>
                      <a:pt x="65" y="69"/>
                    </a:cubicBezTo>
                    <a:cubicBezTo>
                      <a:pt x="65" y="69"/>
                      <a:pt x="65" y="69"/>
                      <a:pt x="65" y="69"/>
                    </a:cubicBezTo>
                    <a:cubicBezTo>
                      <a:pt x="65" y="69"/>
                      <a:pt x="64" y="68"/>
                      <a:pt x="64" y="68"/>
                    </a:cubicBezTo>
                    <a:cubicBezTo>
                      <a:pt x="62" y="68"/>
                      <a:pt x="63" y="67"/>
                      <a:pt x="63" y="67"/>
                    </a:cubicBezTo>
                    <a:cubicBezTo>
                      <a:pt x="63" y="67"/>
                      <a:pt x="64" y="67"/>
                      <a:pt x="64" y="67"/>
                    </a:cubicBezTo>
                    <a:cubicBezTo>
                      <a:pt x="64" y="66"/>
                      <a:pt x="64" y="66"/>
                      <a:pt x="64" y="66"/>
                    </a:cubicBezTo>
                    <a:cubicBezTo>
                      <a:pt x="65" y="66"/>
                      <a:pt x="65" y="66"/>
                      <a:pt x="65" y="66"/>
                    </a:cubicBezTo>
                    <a:cubicBezTo>
                      <a:pt x="65" y="66"/>
                      <a:pt x="65" y="66"/>
                      <a:pt x="65" y="66"/>
                    </a:cubicBezTo>
                    <a:cubicBezTo>
                      <a:pt x="64" y="65"/>
                      <a:pt x="65" y="65"/>
                      <a:pt x="65" y="65"/>
                    </a:cubicBezTo>
                    <a:cubicBezTo>
                      <a:pt x="66" y="64"/>
                      <a:pt x="65" y="63"/>
                      <a:pt x="64" y="63"/>
                    </a:cubicBezTo>
                    <a:cubicBezTo>
                      <a:pt x="65" y="63"/>
                      <a:pt x="65" y="62"/>
                      <a:pt x="65" y="62"/>
                    </a:cubicBezTo>
                    <a:cubicBezTo>
                      <a:pt x="66" y="61"/>
                      <a:pt x="65" y="60"/>
                      <a:pt x="64" y="60"/>
                    </a:cubicBezTo>
                    <a:cubicBezTo>
                      <a:pt x="64" y="60"/>
                      <a:pt x="63" y="60"/>
                      <a:pt x="63" y="60"/>
                    </a:cubicBezTo>
                    <a:cubicBezTo>
                      <a:pt x="62" y="60"/>
                      <a:pt x="62" y="60"/>
                      <a:pt x="62" y="61"/>
                    </a:cubicBezTo>
                    <a:cubicBezTo>
                      <a:pt x="61" y="61"/>
                      <a:pt x="61" y="61"/>
                      <a:pt x="60" y="62"/>
                    </a:cubicBezTo>
                    <a:cubicBezTo>
                      <a:pt x="59" y="62"/>
                      <a:pt x="58" y="63"/>
                      <a:pt x="57" y="63"/>
                    </a:cubicBezTo>
                    <a:cubicBezTo>
                      <a:pt x="57" y="63"/>
                      <a:pt x="56" y="63"/>
                      <a:pt x="56" y="63"/>
                    </a:cubicBezTo>
                    <a:cubicBezTo>
                      <a:pt x="56" y="63"/>
                      <a:pt x="56" y="63"/>
                      <a:pt x="56" y="63"/>
                    </a:cubicBezTo>
                    <a:cubicBezTo>
                      <a:pt x="56" y="63"/>
                      <a:pt x="56" y="63"/>
                      <a:pt x="56" y="63"/>
                    </a:cubicBezTo>
                    <a:cubicBezTo>
                      <a:pt x="53" y="63"/>
                      <a:pt x="53" y="64"/>
                      <a:pt x="54" y="65"/>
                    </a:cubicBezTo>
                    <a:cubicBezTo>
                      <a:pt x="55" y="66"/>
                      <a:pt x="56" y="67"/>
                      <a:pt x="55" y="68"/>
                    </a:cubicBezTo>
                    <a:cubicBezTo>
                      <a:pt x="54" y="68"/>
                      <a:pt x="54" y="68"/>
                      <a:pt x="55" y="69"/>
                    </a:cubicBezTo>
                    <a:cubicBezTo>
                      <a:pt x="57" y="70"/>
                      <a:pt x="57" y="70"/>
                      <a:pt x="57" y="70"/>
                    </a:cubicBezTo>
                    <a:cubicBezTo>
                      <a:pt x="57" y="70"/>
                      <a:pt x="55" y="72"/>
                      <a:pt x="54" y="72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53" y="71"/>
                      <a:pt x="52" y="71"/>
                      <a:pt x="52" y="71"/>
                    </a:cubicBezTo>
                    <a:cubicBezTo>
                      <a:pt x="51" y="71"/>
                      <a:pt x="51" y="71"/>
                      <a:pt x="50" y="72"/>
                    </a:cubicBezTo>
                    <a:cubicBezTo>
                      <a:pt x="49" y="72"/>
                      <a:pt x="49" y="73"/>
                      <a:pt x="48" y="73"/>
                    </a:cubicBezTo>
                    <a:cubicBezTo>
                      <a:pt x="48" y="73"/>
                      <a:pt x="48" y="73"/>
                      <a:pt x="48" y="73"/>
                    </a:cubicBezTo>
                    <a:cubicBezTo>
                      <a:pt x="48" y="73"/>
                      <a:pt x="48" y="73"/>
                      <a:pt x="48" y="73"/>
                    </a:cubicBezTo>
                    <a:cubicBezTo>
                      <a:pt x="47" y="72"/>
                      <a:pt x="47" y="72"/>
                      <a:pt x="47" y="72"/>
                    </a:cubicBezTo>
                    <a:cubicBezTo>
                      <a:pt x="45" y="73"/>
                      <a:pt x="42" y="73"/>
                      <a:pt x="43" y="74"/>
                    </a:cubicBezTo>
                    <a:cubicBezTo>
                      <a:pt x="42" y="75"/>
                      <a:pt x="42" y="75"/>
                      <a:pt x="42" y="75"/>
                    </a:cubicBezTo>
                    <a:cubicBezTo>
                      <a:pt x="42" y="76"/>
                      <a:pt x="42" y="76"/>
                      <a:pt x="42" y="76"/>
                    </a:cubicBezTo>
                    <a:cubicBezTo>
                      <a:pt x="42" y="76"/>
                      <a:pt x="40" y="77"/>
                      <a:pt x="39" y="77"/>
                    </a:cubicBezTo>
                    <a:cubicBezTo>
                      <a:pt x="39" y="77"/>
                      <a:pt x="39" y="77"/>
                      <a:pt x="39" y="77"/>
                    </a:cubicBezTo>
                    <a:cubicBezTo>
                      <a:pt x="37" y="77"/>
                      <a:pt x="37" y="77"/>
                      <a:pt x="37" y="78"/>
                    </a:cubicBezTo>
                    <a:cubicBezTo>
                      <a:pt x="36" y="78"/>
                      <a:pt x="36" y="78"/>
                      <a:pt x="35" y="79"/>
                    </a:cubicBezTo>
                    <a:cubicBezTo>
                      <a:pt x="35" y="79"/>
                      <a:pt x="36" y="80"/>
                      <a:pt x="34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4" y="80"/>
                      <a:pt x="33" y="80"/>
                      <a:pt x="33" y="80"/>
                    </a:cubicBezTo>
                    <a:cubicBezTo>
                      <a:pt x="33" y="80"/>
                      <a:pt x="32" y="80"/>
                      <a:pt x="32" y="80"/>
                    </a:cubicBezTo>
                    <a:cubicBezTo>
                      <a:pt x="31" y="80"/>
                      <a:pt x="31" y="80"/>
                      <a:pt x="31" y="80"/>
                    </a:cubicBezTo>
                    <a:cubicBezTo>
                      <a:pt x="30" y="81"/>
                      <a:pt x="32" y="82"/>
                      <a:pt x="30" y="82"/>
                    </a:cubicBezTo>
                    <a:cubicBezTo>
                      <a:pt x="29" y="82"/>
                      <a:pt x="29" y="82"/>
                      <a:pt x="29" y="82"/>
                    </a:cubicBezTo>
                    <a:cubicBezTo>
                      <a:pt x="29" y="82"/>
                      <a:pt x="28" y="82"/>
                      <a:pt x="27" y="82"/>
                    </a:cubicBezTo>
                    <a:cubicBezTo>
                      <a:pt x="26" y="82"/>
                      <a:pt x="25" y="82"/>
                      <a:pt x="24" y="82"/>
                    </a:cubicBezTo>
                    <a:cubicBezTo>
                      <a:pt x="23" y="82"/>
                      <a:pt x="22" y="83"/>
                      <a:pt x="21" y="83"/>
                    </a:cubicBezTo>
                    <a:cubicBezTo>
                      <a:pt x="21" y="83"/>
                      <a:pt x="20" y="83"/>
                      <a:pt x="20" y="83"/>
                    </a:cubicBezTo>
                    <a:cubicBezTo>
                      <a:pt x="21" y="84"/>
                      <a:pt x="21" y="84"/>
                      <a:pt x="21" y="84"/>
                    </a:cubicBezTo>
                    <a:cubicBezTo>
                      <a:pt x="18" y="85"/>
                      <a:pt x="18" y="85"/>
                      <a:pt x="18" y="85"/>
                    </a:cubicBezTo>
                    <a:cubicBezTo>
                      <a:pt x="18" y="84"/>
                      <a:pt x="18" y="84"/>
                      <a:pt x="18" y="84"/>
                    </a:cubicBezTo>
                    <a:cubicBezTo>
                      <a:pt x="18" y="84"/>
                      <a:pt x="17" y="84"/>
                      <a:pt x="17" y="84"/>
                    </a:cubicBezTo>
                    <a:cubicBezTo>
                      <a:pt x="16" y="83"/>
                      <a:pt x="15" y="84"/>
                      <a:pt x="14" y="83"/>
                    </a:cubicBezTo>
                    <a:cubicBezTo>
                      <a:pt x="14" y="83"/>
                      <a:pt x="13" y="83"/>
                      <a:pt x="13" y="83"/>
                    </a:cubicBezTo>
                    <a:cubicBezTo>
                      <a:pt x="13" y="83"/>
                      <a:pt x="12" y="83"/>
                      <a:pt x="12" y="83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13" y="86"/>
                      <a:pt x="6" y="85"/>
                      <a:pt x="6" y="86"/>
                    </a:cubicBezTo>
                    <a:cubicBezTo>
                      <a:pt x="6" y="86"/>
                      <a:pt x="6" y="86"/>
                      <a:pt x="6" y="86"/>
                    </a:cubicBezTo>
                    <a:cubicBezTo>
                      <a:pt x="6" y="86"/>
                      <a:pt x="6" y="86"/>
                      <a:pt x="6" y="86"/>
                    </a:cubicBezTo>
                    <a:cubicBezTo>
                      <a:pt x="6" y="86"/>
                      <a:pt x="6" y="86"/>
                      <a:pt x="6" y="86"/>
                    </a:cubicBezTo>
                    <a:cubicBezTo>
                      <a:pt x="6" y="87"/>
                      <a:pt x="7" y="87"/>
                      <a:pt x="8" y="87"/>
                    </a:cubicBezTo>
                    <a:cubicBezTo>
                      <a:pt x="9" y="88"/>
                      <a:pt x="10" y="88"/>
                      <a:pt x="10" y="88"/>
                    </a:cubicBezTo>
                    <a:cubicBezTo>
                      <a:pt x="11" y="88"/>
                      <a:pt x="11" y="88"/>
                      <a:pt x="11" y="88"/>
                    </a:cubicBezTo>
                    <a:cubicBezTo>
                      <a:pt x="12" y="89"/>
                      <a:pt x="12" y="89"/>
                      <a:pt x="12" y="89"/>
                    </a:cubicBezTo>
                    <a:cubicBezTo>
                      <a:pt x="12" y="89"/>
                      <a:pt x="12" y="89"/>
                      <a:pt x="12" y="89"/>
                    </a:cubicBezTo>
                    <a:cubicBezTo>
                      <a:pt x="13" y="89"/>
                      <a:pt x="13" y="89"/>
                      <a:pt x="14" y="89"/>
                    </a:cubicBezTo>
                    <a:cubicBezTo>
                      <a:pt x="15" y="89"/>
                      <a:pt x="15" y="90"/>
                      <a:pt x="15" y="90"/>
                    </a:cubicBezTo>
                    <a:cubicBezTo>
                      <a:pt x="17" y="90"/>
                      <a:pt x="17" y="90"/>
                      <a:pt x="17" y="90"/>
                    </a:cubicBezTo>
                    <a:cubicBezTo>
                      <a:pt x="17" y="90"/>
                      <a:pt x="17" y="90"/>
                      <a:pt x="17" y="90"/>
                    </a:cubicBezTo>
                    <a:cubicBezTo>
                      <a:pt x="17" y="90"/>
                      <a:pt x="17" y="90"/>
                      <a:pt x="17" y="90"/>
                    </a:cubicBezTo>
                    <a:cubicBezTo>
                      <a:pt x="17" y="91"/>
                      <a:pt x="17" y="91"/>
                      <a:pt x="17" y="91"/>
                    </a:cubicBezTo>
                    <a:cubicBezTo>
                      <a:pt x="18" y="91"/>
                      <a:pt x="18" y="91"/>
                      <a:pt x="18" y="91"/>
                    </a:cubicBezTo>
                    <a:cubicBezTo>
                      <a:pt x="18" y="92"/>
                      <a:pt x="18" y="92"/>
                      <a:pt x="18" y="92"/>
                    </a:cubicBezTo>
                    <a:cubicBezTo>
                      <a:pt x="19" y="92"/>
                      <a:pt x="19" y="92"/>
                      <a:pt x="19" y="92"/>
                    </a:cubicBezTo>
                    <a:cubicBezTo>
                      <a:pt x="19" y="92"/>
                      <a:pt x="19" y="92"/>
                      <a:pt x="19" y="92"/>
                    </a:cubicBezTo>
                    <a:cubicBezTo>
                      <a:pt x="133" y="92"/>
                      <a:pt x="133" y="92"/>
                      <a:pt x="133" y="92"/>
                    </a:cubicBezTo>
                    <a:cubicBezTo>
                      <a:pt x="134" y="92"/>
                      <a:pt x="134" y="91"/>
                      <a:pt x="133" y="91"/>
                    </a:cubicBezTo>
                    <a:cubicBezTo>
                      <a:pt x="132" y="91"/>
                      <a:pt x="132" y="91"/>
                      <a:pt x="132" y="91"/>
                    </a:cubicBezTo>
                    <a:cubicBezTo>
                      <a:pt x="132" y="91"/>
                      <a:pt x="132" y="91"/>
                      <a:pt x="132" y="91"/>
                    </a:cubicBezTo>
                    <a:cubicBezTo>
                      <a:pt x="132" y="91"/>
                      <a:pt x="132" y="91"/>
                      <a:pt x="132" y="91"/>
                    </a:cubicBezTo>
                    <a:cubicBezTo>
                      <a:pt x="132" y="91"/>
                      <a:pt x="132" y="91"/>
                      <a:pt x="132" y="91"/>
                    </a:cubicBezTo>
                    <a:cubicBezTo>
                      <a:pt x="132" y="90"/>
                      <a:pt x="132" y="90"/>
                      <a:pt x="132" y="90"/>
                    </a:cubicBezTo>
                    <a:cubicBezTo>
                      <a:pt x="132" y="90"/>
                      <a:pt x="132" y="90"/>
                      <a:pt x="132" y="90"/>
                    </a:cubicBezTo>
                    <a:cubicBezTo>
                      <a:pt x="132" y="90"/>
                      <a:pt x="132" y="90"/>
                      <a:pt x="132" y="90"/>
                    </a:cubicBezTo>
                    <a:cubicBezTo>
                      <a:pt x="133" y="90"/>
                      <a:pt x="133" y="90"/>
                      <a:pt x="133" y="90"/>
                    </a:cubicBezTo>
                    <a:cubicBezTo>
                      <a:pt x="133" y="90"/>
                      <a:pt x="133" y="90"/>
                      <a:pt x="133" y="90"/>
                    </a:cubicBezTo>
                    <a:cubicBezTo>
                      <a:pt x="133" y="89"/>
                      <a:pt x="133" y="89"/>
                      <a:pt x="133" y="89"/>
                    </a:cubicBezTo>
                    <a:cubicBezTo>
                      <a:pt x="133" y="89"/>
                      <a:pt x="133" y="89"/>
                      <a:pt x="133" y="89"/>
                    </a:cubicBezTo>
                    <a:cubicBezTo>
                      <a:pt x="133" y="89"/>
                      <a:pt x="133" y="89"/>
                      <a:pt x="133" y="89"/>
                    </a:cubicBezTo>
                    <a:cubicBezTo>
                      <a:pt x="134" y="89"/>
                      <a:pt x="134" y="89"/>
                      <a:pt x="134" y="89"/>
                    </a:cubicBezTo>
                    <a:cubicBezTo>
                      <a:pt x="134" y="89"/>
                      <a:pt x="134" y="89"/>
                      <a:pt x="134" y="89"/>
                    </a:cubicBezTo>
                    <a:cubicBezTo>
                      <a:pt x="134" y="89"/>
                      <a:pt x="134" y="89"/>
                      <a:pt x="134" y="89"/>
                    </a:cubicBezTo>
                    <a:cubicBezTo>
                      <a:pt x="134" y="89"/>
                      <a:pt x="135" y="89"/>
                      <a:pt x="135" y="89"/>
                    </a:cubicBezTo>
                    <a:cubicBezTo>
                      <a:pt x="135" y="89"/>
                      <a:pt x="135" y="89"/>
                      <a:pt x="135" y="89"/>
                    </a:cubicBezTo>
                    <a:cubicBezTo>
                      <a:pt x="135" y="89"/>
                      <a:pt x="135" y="89"/>
                      <a:pt x="135" y="89"/>
                    </a:cubicBezTo>
                    <a:cubicBezTo>
                      <a:pt x="136" y="89"/>
                      <a:pt x="137" y="89"/>
                      <a:pt x="137" y="89"/>
                    </a:cubicBezTo>
                    <a:cubicBezTo>
                      <a:pt x="138" y="89"/>
                      <a:pt x="138" y="89"/>
                      <a:pt x="138" y="89"/>
                    </a:cubicBezTo>
                    <a:cubicBezTo>
                      <a:pt x="138" y="89"/>
                      <a:pt x="138" y="89"/>
                      <a:pt x="138" y="90"/>
                    </a:cubicBezTo>
                    <a:cubicBezTo>
                      <a:pt x="138" y="90"/>
                      <a:pt x="138" y="90"/>
                      <a:pt x="138" y="90"/>
                    </a:cubicBezTo>
                    <a:cubicBezTo>
                      <a:pt x="137" y="90"/>
                      <a:pt x="135" y="90"/>
                      <a:pt x="135" y="90"/>
                    </a:cubicBezTo>
                    <a:cubicBezTo>
                      <a:pt x="135" y="90"/>
                      <a:pt x="135" y="90"/>
                      <a:pt x="135" y="90"/>
                    </a:cubicBezTo>
                    <a:cubicBezTo>
                      <a:pt x="134" y="90"/>
                      <a:pt x="134" y="90"/>
                      <a:pt x="134" y="90"/>
                    </a:cubicBezTo>
                    <a:cubicBezTo>
                      <a:pt x="134" y="90"/>
                      <a:pt x="134" y="90"/>
                      <a:pt x="134" y="90"/>
                    </a:cubicBezTo>
                    <a:cubicBezTo>
                      <a:pt x="135" y="91"/>
                      <a:pt x="136" y="91"/>
                      <a:pt x="137" y="91"/>
                    </a:cubicBezTo>
                    <a:cubicBezTo>
                      <a:pt x="137" y="91"/>
                      <a:pt x="137" y="91"/>
                      <a:pt x="137" y="91"/>
                    </a:cubicBezTo>
                    <a:cubicBezTo>
                      <a:pt x="138" y="91"/>
                      <a:pt x="138" y="91"/>
                      <a:pt x="139" y="91"/>
                    </a:cubicBezTo>
                    <a:cubicBezTo>
                      <a:pt x="139" y="91"/>
                      <a:pt x="139" y="91"/>
                      <a:pt x="139" y="91"/>
                    </a:cubicBezTo>
                    <a:cubicBezTo>
                      <a:pt x="139" y="91"/>
                      <a:pt x="139" y="91"/>
                      <a:pt x="139" y="91"/>
                    </a:cubicBezTo>
                    <a:cubicBezTo>
                      <a:pt x="140" y="91"/>
                      <a:pt x="140" y="91"/>
                      <a:pt x="140" y="91"/>
                    </a:cubicBezTo>
                    <a:cubicBezTo>
                      <a:pt x="140" y="91"/>
                      <a:pt x="140" y="91"/>
                      <a:pt x="141" y="91"/>
                    </a:cubicBezTo>
                    <a:cubicBezTo>
                      <a:pt x="141" y="91"/>
                      <a:pt x="142" y="91"/>
                      <a:pt x="142" y="91"/>
                    </a:cubicBezTo>
                    <a:cubicBezTo>
                      <a:pt x="142" y="91"/>
                      <a:pt x="142" y="91"/>
                      <a:pt x="142" y="91"/>
                    </a:cubicBezTo>
                    <a:cubicBezTo>
                      <a:pt x="142" y="91"/>
                      <a:pt x="142" y="91"/>
                      <a:pt x="142" y="91"/>
                    </a:cubicBezTo>
                    <a:cubicBezTo>
                      <a:pt x="142" y="91"/>
                      <a:pt x="142" y="91"/>
                      <a:pt x="142" y="91"/>
                    </a:cubicBezTo>
                    <a:cubicBezTo>
                      <a:pt x="141" y="91"/>
                      <a:pt x="141" y="91"/>
                      <a:pt x="141" y="91"/>
                    </a:cubicBezTo>
                    <a:cubicBezTo>
                      <a:pt x="140" y="92"/>
                      <a:pt x="140" y="92"/>
                      <a:pt x="140" y="92"/>
                    </a:cubicBezTo>
                    <a:cubicBezTo>
                      <a:pt x="140" y="92"/>
                      <a:pt x="140" y="92"/>
                      <a:pt x="140" y="92"/>
                    </a:cubicBezTo>
                    <a:cubicBezTo>
                      <a:pt x="140" y="92"/>
                      <a:pt x="140" y="92"/>
                      <a:pt x="140" y="92"/>
                    </a:cubicBezTo>
                    <a:cubicBezTo>
                      <a:pt x="154" y="92"/>
                      <a:pt x="154" y="92"/>
                      <a:pt x="154" y="92"/>
                    </a:cubicBezTo>
                    <a:cubicBezTo>
                      <a:pt x="155" y="92"/>
                      <a:pt x="155" y="91"/>
                      <a:pt x="153" y="90"/>
                    </a:cubicBezTo>
                    <a:cubicBezTo>
                      <a:pt x="153" y="90"/>
                      <a:pt x="153" y="90"/>
                      <a:pt x="153" y="90"/>
                    </a:cubicBezTo>
                    <a:cubicBezTo>
                      <a:pt x="153" y="90"/>
                      <a:pt x="153" y="90"/>
                      <a:pt x="153" y="90"/>
                    </a:cubicBezTo>
                    <a:cubicBezTo>
                      <a:pt x="152" y="91"/>
                      <a:pt x="152" y="91"/>
                      <a:pt x="152" y="91"/>
                    </a:cubicBezTo>
                    <a:cubicBezTo>
                      <a:pt x="152" y="91"/>
                      <a:pt x="151" y="91"/>
                      <a:pt x="151" y="91"/>
                    </a:cubicBezTo>
                    <a:cubicBezTo>
                      <a:pt x="151" y="91"/>
                      <a:pt x="151" y="91"/>
                      <a:pt x="151" y="91"/>
                    </a:cubicBezTo>
                    <a:cubicBezTo>
                      <a:pt x="150" y="91"/>
                      <a:pt x="150" y="91"/>
                      <a:pt x="150" y="91"/>
                    </a:cubicBezTo>
                    <a:cubicBezTo>
                      <a:pt x="150" y="91"/>
                      <a:pt x="150" y="91"/>
                      <a:pt x="150" y="91"/>
                    </a:cubicBezTo>
                    <a:cubicBezTo>
                      <a:pt x="149" y="91"/>
                      <a:pt x="149" y="91"/>
                      <a:pt x="149" y="91"/>
                    </a:cubicBezTo>
                    <a:cubicBezTo>
                      <a:pt x="149" y="90"/>
                      <a:pt x="149" y="90"/>
                      <a:pt x="149" y="90"/>
                    </a:cubicBezTo>
                    <a:cubicBezTo>
                      <a:pt x="149" y="90"/>
                      <a:pt x="149" y="90"/>
                      <a:pt x="149" y="90"/>
                    </a:cubicBezTo>
                    <a:cubicBezTo>
                      <a:pt x="149" y="90"/>
                      <a:pt x="149" y="90"/>
                      <a:pt x="149" y="90"/>
                    </a:cubicBezTo>
                    <a:cubicBezTo>
                      <a:pt x="149" y="90"/>
                      <a:pt x="150" y="90"/>
                      <a:pt x="151" y="90"/>
                    </a:cubicBezTo>
                    <a:cubicBezTo>
                      <a:pt x="151" y="90"/>
                      <a:pt x="152" y="89"/>
                      <a:pt x="152" y="89"/>
                    </a:cubicBezTo>
                    <a:cubicBezTo>
                      <a:pt x="153" y="89"/>
                      <a:pt x="153" y="89"/>
                      <a:pt x="153" y="89"/>
                    </a:cubicBezTo>
                    <a:cubicBezTo>
                      <a:pt x="153" y="90"/>
                      <a:pt x="153" y="90"/>
                      <a:pt x="154" y="90"/>
                    </a:cubicBezTo>
                    <a:cubicBezTo>
                      <a:pt x="155" y="90"/>
                      <a:pt x="156" y="89"/>
                      <a:pt x="157" y="89"/>
                    </a:cubicBezTo>
                    <a:cubicBezTo>
                      <a:pt x="157" y="89"/>
                      <a:pt x="157" y="89"/>
                      <a:pt x="157" y="89"/>
                    </a:cubicBezTo>
                    <a:cubicBezTo>
                      <a:pt x="157" y="89"/>
                      <a:pt x="157" y="89"/>
                      <a:pt x="157" y="89"/>
                    </a:cubicBezTo>
                    <a:cubicBezTo>
                      <a:pt x="157" y="89"/>
                      <a:pt x="157" y="89"/>
                      <a:pt x="157" y="89"/>
                    </a:cubicBezTo>
                    <a:cubicBezTo>
                      <a:pt x="157" y="89"/>
                      <a:pt x="157" y="89"/>
                      <a:pt x="157" y="89"/>
                    </a:cubicBezTo>
                    <a:cubicBezTo>
                      <a:pt x="157" y="89"/>
                      <a:pt x="157" y="89"/>
                      <a:pt x="157" y="89"/>
                    </a:cubicBezTo>
                    <a:cubicBezTo>
                      <a:pt x="158" y="88"/>
                      <a:pt x="158" y="88"/>
                      <a:pt x="159" y="88"/>
                    </a:cubicBezTo>
                    <a:cubicBezTo>
                      <a:pt x="159" y="88"/>
                      <a:pt x="159" y="88"/>
                      <a:pt x="159" y="88"/>
                    </a:cubicBezTo>
                    <a:cubicBezTo>
                      <a:pt x="160" y="88"/>
                      <a:pt x="160" y="88"/>
                      <a:pt x="160" y="88"/>
                    </a:cubicBezTo>
                    <a:cubicBezTo>
                      <a:pt x="160" y="88"/>
                      <a:pt x="160" y="88"/>
                      <a:pt x="160" y="88"/>
                    </a:cubicBezTo>
                    <a:cubicBezTo>
                      <a:pt x="160" y="88"/>
                      <a:pt x="160" y="88"/>
                      <a:pt x="160" y="88"/>
                    </a:cubicBezTo>
                    <a:cubicBezTo>
                      <a:pt x="160" y="88"/>
                      <a:pt x="160" y="88"/>
                      <a:pt x="160" y="88"/>
                    </a:cubicBezTo>
                    <a:cubicBezTo>
                      <a:pt x="160" y="88"/>
                      <a:pt x="160" y="88"/>
                      <a:pt x="160" y="88"/>
                    </a:cubicBezTo>
                    <a:cubicBezTo>
                      <a:pt x="161" y="88"/>
                      <a:pt x="161" y="88"/>
                      <a:pt x="161" y="88"/>
                    </a:cubicBezTo>
                    <a:cubicBezTo>
                      <a:pt x="162" y="88"/>
                      <a:pt x="162" y="87"/>
                      <a:pt x="163" y="87"/>
                    </a:cubicBezTo>
                    <a:cubicBezTo>
                      <a:pt x="163" y="87"/>
                      <a:pt x="163" y="87"/>
                      <a:pt x="164" y="88"/>
                    </a:cubicBezTo>
                    <a:cubicBezTo>
                      <a:pt x="164" y="88"/>
                      <a:pt x="164" y="88"/>
                      <a:pt x="164" y="88"/>
                    </a:cubicBezTo>
                    <a:cubicBezTo>
                      <a:pt x="164" y="88"/>
                      <a:pt x="164" y="88"/>
                      <a:pt x="164" y="88"/>
                    </a:cubicBezTo>
                    <a:cubicBezTo>
                      <a:pt x="163" y="88"/>
                      <a:pt x="162" y="88"/>
                      <a:pt x="162" y="89"/>
                    </a:cubicBezTo>
                    <a:cubicBezTo>
                      <a:pt x="162" y="89"/>
                      <a:pt x="161" y="89"/>
                      <a:pt x="161" y="89"/>
                    </a:cubicBezTo>
                    <a:cubicBezTo>
                      <a:pt x="161" y="89"/>
                      <a:pt x="161" y="89"/>
                      <a:pt x="160" y="89"/>
                    </a:cubicBezTo>
                    <a:cubicBezTo>
                      <a:pt x="160" y="89"/>
                      <a:pt x="160" y="89"/>
                      <a:pt x="160" y="89"/>
                    </a:cubicBezTo>
                    <a:cubicBezTo>
                      <a:pt x="159" y="89"/>
                      <a:pt x="159" y="89"/>
                      <a:pt x="159" y="89"/>
                    </a:cubicBezTo>
                    <a:cubicBezTo>
                      <a:pt x="159" y="89"/>
                      <a:pt x="159" y="89"/>
                      <a:pt x="159" y="89"/>
                    </a:cubicBezTo>
                    <a:cubicBezTo>
                      <a:pt x="158" y="90"/>
                      <a:pt x="158" y="90"/>
                      <a:pt x="158" y="90"/>
                    </a:cubicBezTo>
                    <a:cubicBezTo>
                      <a:pt x="158" y="90"/>
                      <a:pt x="158" y="90"/>
                      <a:pt x="158" y="90"/>
                    </a:cubicBezTo>
                    <a:cubicBezTo>
                      <a:pt x="158" y="90"/>
                      <a:pt x="159" y="90"/>
                      <a:pt x="159" y="90"/>
                    </a:cubicBezTo>
                    <a:cubicBezTo>
                      <a:pt x="158" y="90"/>
                      <a:pt x="158" y="90"/>
                      <a:pt x="158" y="90"/>
                    </a:cubicBezTo>
                    <a:cubicBezTo>
                      <a:pt x="158" y="90"/>
                      <a:pt x="158" y="90"/>
                      <a:pt x="158" y="91"/>
                    </a:cubicBezTo>
                    <a:cubicBezTo>
                      <a:pt x="157" y="91"/>
                      <a:pt x="157" y="91"/>
                      <a:pt x="157" y="91"/>
                    </a:cubicBezTo>
                    <a:cubicBezTo>
                      <a:pt x="157" y="91"/>
                      <a:pt x="157" y="92"/>
                      <a:pt x="157" y="92"/>
                    </a:cubicBezTo>
                    <a:cubicBezTo>
                      <a:pt x="157" y="92"/>
                      <a:pt x="157" y="92"/>
                      <a:pt x="157" y="92"/>
                    </a:cubicBezTo>
                    <a:cubicBezTo>
                      <a:pt x="179" y="92"/>
                      <a:pt x="179" y="92"/>
                      <a:pt x="179" y="92"/>
                    </a:cubicBezTo>
                    <a:cubicBezTo>
                      <a:pt x="179" y="34"/>
                      <a:pt x="179" y="34"/>
                      <a:pt x="179" y="34"/>
                    </a:cubicBezTo>
                    <a:cubicBezTo>
                      <a:pt x="178" y="34"/>
                      <a:pt x="178" y="33"/>
                      <a:pt x="178" y="33"/>
                    </a:cubicBezTo>
                    <a:cubicBezTo>
                      <a:pt x="178" y="32"/>
                      <a:pt x="178" y="32"/>
                      <a:pt x="179" y="32"/>
                    </a:cubicBezTo>
                    <a:cubicBezTo>
                      <a:pt x="179" y="30"/>
                      <a:pt x="179" y="30"/>
                      <a:pt x="179" y="30"/>
                    </a:cubicBezTo>
                    <a:cubicBezTo>
                      <a:pt x="178" y="30"/>
                      <a:pt x="178" y="30"/>
                      <a:pt x="178" y="29"/>
                    </a:cubicBezTo>
                    <a:cubicBezTo>
                      <a:pt x="177" y="29"/>
                      <a:pt x="176" y="29"/>
                      <a:pt x="175" y="29"/>
                    </a:cubicBezTo>
                    <a:cubicBezTo>
                      <a:pt x="174" y="29"/>
                      <a:pt x="174" y="29"/>
                      <a:pt x="173" y="28"/>
                    </a:cubicBezTo>
                    <a:cubicBezTo>
                      <a:pt x="172" y="28"/>
                      <a:pt x="171" y="28"/>
                      <a:pt x="170" y="28"/>
                    </a:cubicBezTo>
                    <a:cubicBezTo>
                      <a:pt x="170" y="28"/>
                      <a:pt x="169" y="28"/>
                      <a:pt x="169" y="28"/>
                    </a:cubicBezTo>
                    <a:cubicBezTo>
                      <a:pt x="168" y="28"/>
                      <a:pt x="167" y="29"/>
                      <a:pt x="167" y="29"/>
                    </a:cubicBezTo>
                    <a:cubicBezTo>
                      <a:pt x="167" y="30"/>
                      <a:pt x="168" y="30"/>
                      <a:pt x="168" y="30"/>
                    </a:cubicBezTo>
                    <a:cubicBezTo>
                      <a:pt x="169" y="30"/>
                      <a:pt x="169" y="30"/>
                      <a:pt x="169" y="30"/>
                    </a:cubicBezTo>
                    <a:cubicBezTo>
                      <a:pt x="170" y="30"/>
                      <a:pt x="170" y="31"/>
                      <a:pt x="170" y="31"/>
                    </a:cubicBezTo>
                    <a:cubicBezTo>
                      <a:pt x="170" y="32"/>
                      <a:pt x="170" y="32"/>
                      <a:pt x="170" y="32"/>
                    </a:cubicBezTo>
                    <a:cubicBezTo>
                      <a:pt x="170" y="32"/>
                      <a:pt x="170" y="32"/>
                      <a:pt x="170" y="32"/>
                    </a:cubicBezTo>
                    <a:cubicBezTo>
                      <a:pt x="170" y="32"/>
                      <a:pt x="169" y="34"/>
                      <a:pt x="171" y="34"/>
                    </a:cubicBezTo>
                    <a:cubicBezTo>
                      <a:pt x="174" y="35"/>
                      <a:pt x="172" y="35"/>
                      <a:pt x="171" y="36"/>
                    </a:cubicBezTo>
                    <a:cubicBezTo>
                      <a:pt x="171" y="37"/>
                      <a:pt x="172" y="37"/>
                      <a:pt x="170" y="37"/>
                    </a:cubicBezTo>
                    <a:cubicBezTo>
                      <a:pt x="169" y="37"/>
                      <a:pt x="169" y="37"/>
                      <a:pt x="169" y="37"/>
                    </a:cubicBezTo>
                    <a:cubicBezTo>
                      <a:pt x="168" y="37"/>
                      <a:pt x="168" y="37"/>
                      <a:pt x="167" y="37"/>
                    </a:cubicBezTo>
                    <a:cubicBezTo>
                      <a:pt x="166" y="37"/>
                      <a:pt x="166" y="37"/>
                      <a:pt x="165" y="37"/>
                    </a:cubicBezTo>
                    <a:cubicBezTo>
                      <a:pt x="164" y="37"/>
                      <a:pt x="164" y="37"/>
                      <a:pt x="163" y="38"/>
                    </a:cubicBezTo>
                    <a:cubicBezTo>
                      <a:pt x="163" y="38"/>
                      <a:pt x="161" y="38"/>
                      <a:pt x="160" y="38"/>
                    </a:cubicBezTo>
                    <a:cubicBezTo>
                      <a:pt x="160" y="38"/>
                      <a:pt x="160" y="38"/>
                      <a:pt x="160" y="38"/>
                    </a:cubicBezTo>
                    <a:cubicBezTo>
                      <a:pt x="158" y="39"/>
                      <a:pt x="159" y="39"/>
                      <a:pt x="161" y="40"/>
                    </a:cubicBezTo>
                    <a:cubicBezTo>
                      <a:pt x="161" y="40"/>
                      <a:pt x="162" y="40"/>
                      <a:pt x="163" y="40"/>
                    </a:cubicBezTo>
                    <a:cubicBezTo>
                      <a:pt x="164" y="41"/>
                      <a:pt x="163" y="41"/>
                      <a:pt x="162" y="41"/>
                    </a:cubicBezTo>
                    <a:cubicBezTo>
                      <a:pt x="162" y="41"/>
                      <a:pt x="162" y="41"/>
                      <a:pt x="161" y="41"/>
                    </a:cubicBezTo>
                    <a:cubicBezTo>
                      <a:pt x="161" y="41"/>
                      <a:pt x="160" y="41"/>
                      <a:pt x="160" y="41"/>
                    </a:cubicBezTo>
                    <a:cubicBezTo>
                      <a:pt x="158" y="41"/>
                      <a:pt x="156" y="40"/>
                      <a:pt x="155" y="40"/>
                    </a:cubicBezTo>
                    <a:cubicBezTo>
                      <a:pt x="155" y="40"/>
                      <a:pt x="155" y="40"/>
                      <a:pt x="155" y="40"/>
                    </a:cubicBezTo>
                    <a:cubicBezTo>
                      <a:pt x="155" y="40"/>
                      <a:pt x="155" y="40"/>
                      <a:pt x="155" y="40"/>
                    </a:cubicBezTo>
                    <a:cubicBezTo>
                      <a:pt x="154" y="40"/>
                      <a:pt x="154" y="40"/>
                      <a:pt x="154" y="40"/>
                    </a:cubicBezTo>
                    <a:cubicBezTo>
                      <a:pt x="152" y="40"/>
                      <a:pt x="151" y="40"/>
                      <a:pt x="150" y="40"/>
                    </a:cubicBezTo>
                    <a:cubicBezTo>
                      <a:pt x="150" y="40"/>
                      <a:pt x="150" y="40"/>
                      <a:pt x="149" y="40"/>
                    </a:cubicBezTo>
                    <a:cubicBezTo>
                      <a:pt x="149" y="40"/>
                      <a:pt x="149" y="40"/>
                      <a:pt x="149" y="40"/>
                    </a:cubicBezTo>
                    <a:cubicBezTo>
                      <a:pt x="148" y="40"/>
                      <a:pt x="148" y="40"/>
                      <a:pt x="148" y="40"/>
                    </a:cubicBezTo>
                    <a:cubicBezTo>
                      <a:pt x="148" y="40"/>
                      <a:pt x="148" y="40"/>
                      <a:pt x="148" y="40"/>
                    </a:cubicBezTo>
                    <a:cubicBezTo>
                      <a:pt x="147" y="40"/>
                      <a:pt x="147" y="40"/>
                      <a:pt x="147" y="39"/>
                    </a:cubicBezTo>
                    <a:cubicBezTo>
                      <a:pt x="148" y="39"/>
                      <a:pt x="148" y="39"/>
                      <a:pt x="148" y="39"/>
                    </a:cubicBezTo>
                    <a:cubicBezTo>
                      <a:pt x="148" y="38"/>
                      <a:pt x="148" y="38"/>
                      <a:pt x="148" y="38"/>
                    </a:cubicBezTo>
                    <a:cubicBezTo>
                      <a:pt x="148" y="38"/>
                      <a:pt x="148" y="38"/>
                      <a:pt x="148" y="38"/>
                    </a:cubicBezTo>
                    <a:cubicBezTo>
                      <a:pt x="149" y="38"/>
                      <a:pt x="147" y="36"/>
                      <a:pt x="145" y="36"/>
                    </a:cubicBezTo>
                    <a:cubicBezTo>
                      <a:pt x="145" y="36"/>
                      <a:pt x="145" y="36"/>
                      <a:pt x="144" y="36"/>
                    </a:cubicBezTo>
                    <a:cubicBezTo>
                      <a:pt x="144" y="36"/>
                      <a:pt x="143" y="36"/>
                      <a:pt x="142" y="36"/>
                    </a:cubicBezTo>
                    <a:cubicBezTo>
                      <a:pt x="142" y="37"/>
                      <a:pt x="142" y="37"/>
                      <a:pt x="142" y="37"/>
                    </a:cubicBezTo>
                    <a:cubicBezTo>
                      <a:pt x="142" y="36"/>
                      <a:pt x="142" y="36"/>
                      <a:pt x="141" y="35"/>
                    </a:cubicBezTo>
                    <a:cubicBezTo>
                      <a:pt x="141" y="35"/>
                      <a:pt x="140" y="35"/>
                      <a:pt x="139" y="35"/>
                    </a:cubicBezTo>
                    <a:cubicBezTo>
                      <a:pt x="139" y="35"/>
                      <a:pt x="139" y="35"/>
                      <a:pt x="139" y="35"/>
                    </a:cubicBezTo>
                    <a:cubicBezTo>
                      <a:pt x="138" y="35"/>
                      <a:pt x="138" y="35"/>
                      <a:pt x="138" y="35"/>
                    </a:cubicBezTo>
                    <a:cubicBezTo>
                      <a:pt x="137" y="35"/>
                      <a:pt x="137" y="35"/>
                      <a:pt x="136" y="35"/>
                    </a:cubicBezTo>
                    <a:cubicBezTo>
                      <a:pt x="135" y="34"/>
                      <a:pt x="135" y="34"/>
                      <a:pt x="135" y="34"/>
                    </a:cubicBezTo>
                    <a:cubicBezTo>
                      <a:pt x="136" y="33"/>
                      <a:pt x="136" y="33"/>
                      <a:pt x="136" y="33"/>
                    </a:cubicBezTo>
                    <a:cubicBezTo>
                      <a:pt x="136" y="33"/>
                      <a:pt x="137" y="33"/>
                      <a:pt x="138" y="33"/>
                    </a:cubicBezTo>
                    <a:cubicBezTo>
                      <a:pt x="138" y="33"/>
                      <a:pt x="139" y="34"/>
                      <a:pt x="140" y="34"/>
                    </a:cubicBezTo>
                    <a:cubicBezTo>
                      <a:pt x="140" y="35"/>
                      <a:pt x="142" y="35"/>
                      <a:pt x="143" y="35"/>
                    </a:cubicBezTo>
                    <a:cubicBezTo>
                      <a:pt x="144" y="35"/>
                      <a:pt x="144" y="35"/>
                      <a:pt x="144" y="35"/>
                    </a:cubicBezTo>
                    <a:cubicBezTo>
                      <a:pt x="144" y="35"/>
                      <a:pt x="144" y="35"/>
                      <a:pt x="144" y="35"/>
                    </a:cubicBezTo>
                    <a:cubicBezTo>
                      <a:pt x="145" y="35"/>
                      <a:pt x="146" y="34"/>
                      <a:pt x="147" y="34"/>
                    </a:cubicBezTo>
                    <a:cubicBezTo>
                      <a:pt x="147" y="34"/>
                      <a:pt x="148" y="34"/>
                      <a:pt x="149" y="35"/>
                    </a:cubicBezTo>
                    <a:cubicBezTo>
                      <a:pt x="150" y="35"/>
                      <a:pt x="151" y="35"/>
                      <a:pt x="152" y="35"/>
                    </a:cubicBezTo>
                    <a:cubicBezTo>
                      <a:pt x="152" y="35"/>
                      <a:pt x="152" y="35"/>
                      <a:pt x="153" y="35"/>
                    </a:cubicBezTo>
                    <a:cubicBezTo>
                      <a:pt x="154" y="35"/>
                      <a:pt x="156" y="35"/>
                      <a:pt x="158" y="35"/>
                    </a:cubicBezTo>
                    <a:cubicBezTo>
                      <a:pt x="158" y="35"/>
                      <a:pt x="159" y="35"/>
                      <a:pt x="159" y="34"/>
                    </a:cubicBezTo>
                    <a:cubicBezTo>
                      <a:pt x="159" y="34"/>
                      <a:pt x="159" y="34"/>
                      <a:pt x="158" y="34"/>
                    </a:cubicBezTo>
                    <a:cubicBezTo>
                      <a:pt x="158" y="34"/>
                      <a:pt x="158" y="34"/>
                      <a:pt x="158" y="34"/>
                    </a:cubicBezTo>
                    <a:cubicBezTo>
                      <a:pt x="159" y="34"/>
                      <a:pt x="160" y="34"/>
                      <a:pt x="161" y="34"/>
                    </a:cubicBezTo>
                    <a:cubicBezTo>
                      <a:pt x="163" y="34"/>
                      <a:pt x="164" y="33"/>
                      <a:pt x="164" y="32"/>
                    </a:cubicBezTo>
                    <a:cubicBezTo>
                      <a:pt x="164" y="32"/>
                      <a:pt x="164" y="32"/>
                      <a:pt x="164" y="32"/>
                    </a:cubicBezTo>
                    <a:cubicBezTo>
                      <a:pt x="163" y="32"/>
                      <a:pt x="162" y="31"/>
                      <a:pt x="162" y="31"/>
                    </a:cubicBezTo>
                    <a:cubicBezTo>
                      <a:pt x="161" y="31"/>
                      <a:pt x="160" y="30"/>
                      <a:pt x="160" y="30"/>
                    </a:cubicBezTo>
                    <a:cubicBezTo>
                      <a:pt x="159" y="29"/>
                      <a:pt x="158" y="28"/>
                      <a:pt x="156" y="28"/>
                    </a:cubicBezTo>
                    <a:cubicBezTo>
                      <a:pt x="154" y="27"/>
                      <a:pt x="152" y="27"/>
                      <a:pt x="150" y="27"/>
                    </a:cubicBezTo>
                    <a:cubicBezTo>
                      <a:pt x="147" y="27"/>
                      <a:pt x="146" y="26"/>
                      <a:pt x="145" y="25"/>
                    </a:cubicBezTo>
                    <a:cubicBezTo>
                      <a:pt x="145" y="25"/>
                      <a:pt x="145" y="25"/>
                      <a:pt x="145" y="25"/>
                    </a:cubicBezTo>
                    <a:cubicBezTo>
                      <a:pt x="144" y="25"/>
                      <a:pt x="143" y="25"/>
                      <a:pt x="142" y="24"/>
                    </a:cubicBezTo>
                    <a:cubicBezTo>
                      <a:pt x="142" y="24"/>
                      <a:pt x="141" y="24"/>
                      <a:pt x="141" y="24"/>
                    </a:cubicBezTo>
                    <a:cubicBezTo>
                      <a:pt x="140" y="24"/>
                      <a:pt x="139" y="24"/>
                      <a:pt x="138" y="24"/>
                    </a:cubicBezTo>
                    <a:cubicBezTo>
                      <a:pt x="138" y="24"/>
                      <a:pt x="137" y="24"/>
                      <a:pt x="137" y="24"/>
                    </a:cubicBezTo>
                    <a:cubicBezTo>
                      <a:pt x="136" y="24"/>
                      <a:pt x="136" y="24"/>
                      <a:pt x="135" y="24"/>
                    </a:cubicBezTo>
                    <a:cubicBezTo>
                      <a:pt x="135" y="24"/>
                      <a:pt x="135" y="24"/>
                      <a:pt x="135" y="24"/>
                    </a:cubicBezTo>
                    <a:cubicBezTo>
                      <a:pt x="134" y="23"/>
                      <a:pt x="135" y="23"/>
                      <a:pt x="134" y="23"/>
                    </a:cubicBezTo>
                    <a:cubicBezTo>
                      <a:pt x="133" y="22"/>
                      <a:pt x="132" y="22"/>
                      <a:pt x="131" y="22"/>
                    </a:cubicBezTo>
                    <a:cubicBezTo>
                      <a:pt x="131" y="22"/>
                      <a:pt x="130" y="22"/>
                      <a:pt x="130" y="22"/>
                    </a:cubicBezTo>
                    <a:cubicBezTo>
                      <a:pt x="128" y="22"/>
                      <a:pt x="128" y="23"/>
                      <a:pt x="126" y="23"/>
                    </a:cubicBezTo>
                    <a:cubicBezTo>
                      <a:pt x="126" y="23"/>
                      <a:pt x="125" y="23"/>
                      <a:pt x="125" y="23"/>
                    </a:cubicBezTo>
                    <a:cubicBezTo>
                      <a:pt x="124" y="23"/>
                      <a:pt x="124" y="23"/>
                      <a:pt x="124" y="22"/>
                    </a:cubicBezTo>
                    <a:cubicBezTo>
                      <a:pt x="124" y="22"/>
                      <a:pt x="126" y="22"/>
                      <a:pt x="126" y="21"/>
                    </a:cubicBezTo>
                    <a:cubicBezTo>
                      <a:pt x="126" y="20"/>
                      <a:pt x="122" y="20"/>
                      <a:pt x="121" y="19"/>
                    </a:cubicBezTo>
                    <a:cubicBezTo>
                      <a:pt x="120" y="19"/>
                      <a:pt x="120" y="19"/>
                      <a:pt x="120" y="19"/>
                    </a:cubicBezTo>
                    <a:cubicBezTo>
                      <a:pt x="120" y="19"/>
                      <a:pt x="120" y="19"/>
                      <a:pt x="120" y="19"/>
                    </a:cubicBezTo>
                    <a:cubicBezTo>
                      <a:pt x="119" y="19"/>
                      <a:pt x="117" y="19"/>
                      <a:pt x="115" y="19"/>
                    </a:cubicBezTo>
                    <a:cubicBezTo>
                      <a:pt x="114" y="19"/>
                      <a:pt x="113" y="19"/>
                      <a:pt x="113" y="19"/>
                    </a:cubicBezTo>
                    <a:cubicBezTo>
                      <a:pt x="113" y="20"/>
                      <a:pt x="113" y="20"/>
                      <a:pt x="113" y="20"/>
                    </a:cubicBezTo>
                    <a:cubicBezTo>
                      <a:pt x="112" y="20"/>
                      <a:pt x="111" y="20"/>
                      <a:pt x="111" y="19"/>
                    </a:cubicBezTo>
                    <a:cubicBezTo>
                      <a:pt x="111" y="18"/>
                      <a:pt x="110" y="18"/>
                      <a:pt x="109" y="18"/>
                    </a:cubicBezTo>
                    <a:cubicBezTo>
                      <a:pt x="109" y="18"/>
                      <a:pt x="108" y="18"/>
                      <a:pt x="108" y="18"/>
                    </a:cubicBezTo>
                    <a:moveTo>
                      <a:pt x="398" y="10"/>
                    </a:moveTo>
                    <a:cubicBezTo>
                      <a:pt x="397" y="10"/>
                      <a:pt x="396" y="10"/>
                      <a:pt x="396" y="10"/>
                    </a:cubicBezTo>
                    <a:cubicBezTo>
                      <a:pt x="396" y="10"/>
                      <a:pt x="396" y="10"/>
                      <a:pt x="395" y="10"/>
                    </a:cubicBezTo>
                    <a:cubicBezTo>
                      <a:pt x="394" y="10"/>
                      <a:pt x="393" y="10"/>
                      <a:pt x="392" y="10"/>
                    </a:cubicBezTo>
                    <a:cubicBezTo>
                      <a:pt x="391" y="10"/>
                      <a:pt x="390" y="10"/>
                      <a:pt x="389" y="10"/>
                    </a:cubicBezTo>
                    <a:cubicBezTo>
                      <a:pt x="388" y="10"/>
                      <a:pt x="388" y="10"/>
                      <a:pt x="387" y="10"/>
                    </a:cubicBezTo>
                    <a:cubicBezTo>
                      <a:pt x="387" y="12"/>
                      <a:pt x="387" y="12"/>
                      <a:pt x="387" y="12"/>
                    </a:cubicBezTo>
                    <a:cubicBezTo>
                      <a:pt x="387" y="12"/>
                      <a:pt x="387" y="12"/>
                      <a:pt x="387" y="12"/>
                    </a:cubicBezTo>
                    <a:cubicBezTo>
                      <a:pt x="388" y="12"/>
                      <a:pt x="388" y="12"/>
                      <a:pt x="388" y="12"/>
                    </a:cubicBezTo>
                    <a:cubicBezTo>
                      <a:pt x="388" y="12"/>
                      <a:pt x="389" y="12"/>
                      <a:pt x="389" y="12"/>
                    </a:cubicBezTo>
                    <a:cubicBezTo>
                      <a:pt x="389" y="12"/>
                      <a:pt x="389" y="12"/>
                      <a:pt x="389" y="12"/>
                    </a:cubicBezTo>
                    <a:cubicBezTo>
                      <a:pt x="388" y="12"/>
                      <a:pt x="388" y="13"/>
                      <a:pt x="387" y="13"/>
                    </a:cubicBezTo>
                    <a:cubicBezTo>
                      <a:pt x="387" y="92"/>
                      <a:pt x="387" y="92"/>
                      <a:pt x="387" y="92"/>
                    </a:cubicBezTo>
                    <a:cubicBezTo>
                      <a:pt x="470" y="92"/>
                      <a:pt x="470" y="92"/>
                      <a:pt x="470" y="92"/>
                    </a:cubicBezTo>
                    <a:cubicBezTo>
                      <a:pt x="471" y="92"/>
                      <a:pt x="471" y="91"/>
                      <a:pt x="471" y="91"/>
                    </a:cubicBezTo>
                    <a:cubicBezTo>
                      <a:pt x="471" y="91"/>
                      <a:pt x="470" y="89"/>
                      <a:pt x="471" y="89"/>
                    </a:cubicBezTo>
                    <a:cubicBezTo>
                      <a:pt x="471" y="89"/>
                      <a:pt x="471" y="89"/>
                      <a:pt x="472" y="90"/>
                    </a:cubicBezTo>
                    <a:cubicBezTo>
                      <a:pt x="472" y="90"/>
                      <a:pt x="472" y="90"/>
                      <a:pt x="473" y="91"/>
                    </a:cubicBezTo>
                    <a:cubicBezTo>
                      <a:pt x="474" y="91"/>
                      <a:pt x="474" y="91"/>
                      <a:pt x="475" y="91"/>
                    </a:cubicBezTo>
                    <a:cubicBezTo>
                      <a:pt x="477" y="91"/>
                      <a:pt x="479" y="90"/>
                      <a:pt x="480" y="90"/>
                    </a:cubicBezTo>
                    <a:cubicBezTo>
                      <a:pt x="481" y="89"/>
                      <a:pt x="481" y="88"/>
                      <a:pt x="481" y="88"/>
                    </a:cubicBezTo>
                    <a:cubicBezTo>
                      <a:pt x="481" y="87"/>
                      <a:pt x="484" y="87"/>
                      <a:pt x="484" y="86"/>
                    </a:cubicBezTo>
                    <a:cubicBezTo>
                      <a:pt x="484" y="86"/>
                      <a:pt x="484" y="86"/>
                      <a:pt x="484" y="86"/>
                    </a:cubicBezTo>
                    <a:cubicBezTo>
                      <a:pt x="483" y="86"/>
                      <a:pt x="483" y="86"/>
                      <a:pt x="483" y="86"/>
                    </a:cubicBezTo>
                    <a:cubicBezTo>
                      <a:pt x="482" y="86"/>
                      <a:pt x="482" y="85"/>
                      <a:pt x="483" y="84"/>
                    </a:cubicBezTo>
                    <a:cubicBezTo>
                      <a:pt x="483" y="84"/>
                      <a:pt x="484" y="84"/>
                      <a:pt x="485" y="83"/>
                    </a:cubicBezTo>
                    <a:cubicBezTo>
                      <a:pt x="486" y="82"/>
                      <a:pt x="486" y="81"/>
                      <a:pt x="487" y="80"/>
                    </a:cubicBezTo>
                    <a:cubicBezTo>
                      <a:pt x="487" y="79"/>
                      <a:pt x="487" y="78"/>
                      <a:pt x="486" y="78"/>
                    </a:cubicBezTo>
                    <a:cubicBezTo>
                      <a:pt x="485" y="77"/>
                      <a:pt x="487" y="76"/>
                      <a:pt x="487" y="75"/>
                    </a:cubicBezTo>
                    <a:cubicBezTo>
                      <a:pt x="487" y="75"/>
                      <a:pt x="487" y="75"/>
                      <a:pt x="487" y="75"/>
                    </a:cubicBezTo>
                    <a:cubicBezTo>
                      <a:pt x="487" y="75"/>
                      <a:pt x="487" y="75"/>
                      <a:pt x="487" y="75"/>
                    </a:cubicBezTo>
                    <a:cubicBezTo>
                      <a:pt x="487" y="75"/>
                      <a:pt x="487" y="75"/>
                      <a:pt x="487" y="75"/>
                    </a:cubicBezTo>
                    <a:cubicBezTo>
                      <a:pt x="486" y="75"/>
                      <a:pt x="486" y="75"/>
                      <a:pt x="486" y="75"/>
                    </a:cubicBezTo>
                    <a:cubicBezTo>
                      <a:pt x="486" y="75"/>
                      <a:pt x="486" y="74"/>
                      <a:pt x="486" y="73"/>
                    </a:cubicBezTo>
                    <a:cubicBezTo>
                      <a:pt x="486" y="73"/>
                      <a:pt x="485" y="72"/>
                      <a:pt x="484" y="72"/>
                    </a:cubicBezTo>
                    <a:cubicBezTo>
                      <a:pt x="483" y="71"/>
                      <a:pt x="484" y="71"/>
                      <a:pt x="484" y="71"/>
                    </a:cubicBezTo>
                    <a:cubicBezTo>
                      <a:pt x="483" y="70"/>
                      <a:pt x="483" y="70"/>
                      <a:pt x="483" y="69"/>
                    </a:cubicBezTo>
                    <a:cubicBezTo>
                      <a:pt x="483" y="69"/>
                      <a:pt x="483" y="69"/>
                      <a:pt x="483" y="69"/>
                    </a:cubicBezTo>
                    <a:cubicBezTo>
                      <a:pt x="479" y="68"/>
                      <a:pt x="483" y="68"/>
                      <a:pt x="481" y="67"/>
                    </a:cubicBezTo>
                    <a:cubicBezTo>
                      <a:pt x="480" y="67"/>
                      <a:pt x="479" y="66"/>
                      <a:pt x="478" y="65"/>
                    </a:cubicBezTo>
                    <a:cubicBezTo>
                      <a:pt x="478" y="64"/>
                      <a:pt x="479" y="65"/>
                      <a:pt x="479" y="64"/>
                    </a:cubicBezTo>
                    <a:cubicBezTo>
                      <a:pt x="479" y="63"/>
                      <a:pt x="478" y="63"/>
                      <a:pt x="478" y="63"/>
                    </a:cubicBezTo>
                    <a:cubicBezTo>
                      <a:pt x="477" y="62"/>
                      <a:pt x="477" y="62"/>
                      <a:pt x="476" y="61"/>
                    </a:cubicBezTo>
                    <a:cubicBezTo>
                      <a:pt x="476" y="61"/>
                      <a:pt x="476" y="61"/>
                      <a:pt x="475" y="61"/>
                    </a:cubicBezTo>
                    <a:cubicBezTo>
                      <a:pt x="473" y="60"/>
                      <a:pt x="474" y="59"/>
                      <a:pt x="473" y="58"/>
                    </a:cubicBezTo>
                    <a:cubicBezTo>
                      <a:pt x="472" y="58"/>
                      <a:pt x="472" y="58"/>
                      <a:pt x="472" y="58"/>
                    </a:cubicBezTo>
                    <a:cubicBezTo>
                      <a:pt x="472" y="58"/>
                      <a:pt x="471" y="58"/>
                      <a:pt x="470" y="58"/>
                    </a:cubicBezTo>
                    <a:cubicBezTo>
                      <a:pt x="470" y="58"/>
                      <a:pt x="469" y="58"/>
                      <a:pt x="469" y="58"/>
                    </a:cubicBezTo>
                    <a:cubicBezTo>
                      <a:pt x="468" y="58"/>
                      <a:pt x="468" y="58"/>
                      <a:pt x="467" y="58"/>
                    </a:cubicBezTo>
                    <a:cubicBezTo>
                      <a:pt x="467" y="58"/>
                      <a:pt x="467" y="58"/>
                      <a:pt x="467" y="58"/>
                    </a:cubicBezTo>
                    <a:cubicBezTo>
                      <a:pt x="466" y="58"/>
                      <a:pt x="466" y="58"/>
                      <a:pt x="466" y="58"/>
                    </a:cubicBezTo>
                    <a:cubicBezTo>
                      <a:pt x="466" y="59"/>
                      <a:pt x="467" y="59"/>
                      <a:pt x="467" y="60"/>
                    </a:cubicBezTo>
                    <a:cubicBezTo>
                      <a:pt x="467" y="60"/>
                      <a:pt x="468" y="60"/>
                      <a:pt x="467" y="60"/>
                    </a:cubicBezTo>
                    <a:cubicBezTo>
                      <a:pt x="466" y="60"/>
                      <a:pt x="466" y="60"/>
                      <a:pt x="466" y="60"/>
                    </a:cubicBezTo>
                    <a:cubicBezTo>
                      <a:pt x="466" y="59"/>
                      <a:pt x="465" y="59"/>
                      <a:pt x="465" y="59"/>
                    </a:cubicBezTo>
                    <a:cubicBezTo>
                      <a:pt x="465" y="59"/>
                      <a:pt x="465" y="59"/>
                      <a:pt x="464" y="59"/>
                    </a:cubicBezTo>
                    <a:cubicBezTo>
                      <a:pt x="464" y="59"/>
                      <a:pt x="463" y="60"/>
                      <a:pt x="463" y="60"/>
                    </a:cubicBezTo>
                    <a:cubicBezTo>
                      <a:pt x="463" y="60"/>
                      <a:pt x="463" y="60"/>
                      <a:pt x="463" y="59"/>
                    </a:cubicBezTo>
                    <a:cubicBezTo>
                      <a:pt x="463" y="59"/>
                      <a:pt x="463" y="58"/>
                      <a:pt x="461" y="58"/>
                    </a:cubicBezTo>
                    <a:cubicBezTo>
                      <a:pt x="461" y="58"/>
                      <a:pt x="461" y="58"/>
                      <a:pt x="460" y="58"/>
                    </a:cubicBezTo>
                    <a:cubicBezTo>
                      <a:pt x="460" y="58"/>
                      <a:pt x="460" y="58"/>
                      <a:pt x="460" y="58"/>
                    </a:cubicBezTo>
                    <a:cubicBezTo>
                      <a:pt x="460" y="59"/>
                      <a:pt x="460" y="59"/>
                      <a:pt x="460" y="59"/>
                    </a:cubicBezTo>
                    <a:cubicBezTo>
                      <a:pt x="460" y="59"/>
                      <a:pt x="459" y="59"/>
                      <a:pt x="458" y="58"/>
                    </a:cubicBezTo>
                    <a:cubicBezTo>
                      <a:pt x="458" y="58"/>
                      <a:pt x="458" y="57"/>
                      <a:pt x="457" y="57"/>
                    </a:cubicBezTo>
                    <a:cubicBezTo>
                      <a:pt x="457" y="57"/>
                      <a:pt x="457" y="57"/>
                      <a:pt x="457" y="57"/>
                    </a:cubicBezTo>
                    <a:cubicBezTo>
                      <a:pt x="456" y="57"/>
                      <a:pt x="456" y="57"/>
                      <a:pt x="456" y="57"/>
                    </a:cubicBezTo>
                    <a:cubicBezTo>
                      <a:pt x="456" y="57"/>
                      <a:pt x="455" y="58"/>
                      <a:pt x="455" y="58"/>
                    </a:cubicBezTo>
                    <a:cubicBezTo>
                      <a:pt x="455" y="58"/>
                      <a:pt x="455" y="58"/>
                      <a:pt x="455" y="58"/>
                    </a:cubicBezTo>
                    <a:cubicBezTo>
                      <a:pt x="453" y="57"/>
                      <a:pt x="456" y="57"/>
                      <a:pt x="456" y="56"/>
                    </a:cubicBezTo>
                    <a:cubicBezTo>
                      <a:pt x="457" y="56"/>
                      <a:pt x="457" y="55"/>
                      <a:pt x="458" y="55"/>
                    </a:cubicBezTo>
                    <a:cubicBezTo>
                      <a:pt x="459" y="54"/>
                      <a:pt x="460" y="54"/>
                      <a:pt x="461" y="54"/>
                    </a:cubicBezTo>
                    <a:cubicBezTo>
                      <a:pt x="462" y="53"/>
                      <a:pt x="462" y="53"/>
                      <a:pt x="461" y="52"/>
                    </a:cubicBezTo>
                    <a:cubicBezTo>
                      <a:pt x="460" y="52"/>
                      <a:pt x="460" y="52"/>
                      <a:pt x="460" y="52"/>
                    </a:cubicBezTo>
                    <a:cubicBezTo>
                      <a:pt x="459" y="52"/>
                      <a:pt x="462" y="52"/>
                      <a:pt x="462" y="52"/>
                    </a:cubicBezTo>
                    <a:cubicBezTo>
                      <a:pt x="463" y="51"/>
                      <a:pt x="463" y="51"/>
                      <a:pt x="464" y="51"/>
                    </a:cubicBezTo>
                    <a:cubicBezTo>
                      <a:pt x="464" y="50"/>
                      <a:pt x="465" y="50"/>
                      <a:pt x="465" y="50"/>
                    </a:cubicBezTo>
                    <a:cubicBezTo>
                      <a:pt x="466" y="48"/>
                      <a:pt x="467" y="48"/>
                      <a:pt x="470" y="48"/>
                    </a:cubicBezTo>
                    <a:cubicBezTo>
                      <a:pt x="471" y="48"/>
                      <a:pt x="471" y="48"/>
                      <a:pt x="472" y="48"/>
                    </a:cubicBezTo>
                    <a:cubicBezTo>
                      <a:pt x="473" y="48"/>
                      <a:pt x="473" y="48"/>
                      <a:pt x="474" y="48"/>
                    </a:cubicBezTo>
                    <a:cubicBezTo>
                      <a:pt x="475" y="48"/>
                      <a:pt x="475" y="48"/>
                      <a:pt x="475" y="48"/>
                    </a:cubicBezTo>
                    <a:cubicBezTo>
                      <a:pt x="476" y="48"/>
                      <a:pt x="477" y="48"/>
                      <a:pt x="477" y="48"/>
                    </a:cubicBezTo>
                    <a:cubicBezTo>
                      <a:pt x="479" y="48"/>
                      <a:pt x="479" y="48"/>
                      <a:pt x="479" y="48"/>
                    </a:cubicBezTo>
                    <a:cubicBezTo>
                      <a:pt x="480" y="48"/>
                      <a:pt x="480" y="48"/>
                      <a:pt x="482" y="48"/>
                    </a:cubicBezTo>
                    <a:cubicBezTo>
                      <a:pt x="483" y="48"/>
                      <a:pt x="484" y="48"/>
                      <a:pt x="486" y="48"/>
                    </a:cubicBezTo>
                    <a:cubicBezTo>
                      <a:pt x="486" y="48"/>
                      <a:pt x="487" y="48"/>
                      <a:pt x="487" y="48"/>
                    </a:cubicBezTo>
                    <a:cubicBezTo>
                      <a:pt x="487" y="48"/>
                      <a:pt x="487" y="48"/>
                      <a:pt x="488" y="48"/>
                    </a:cubicBezTo>
                    <a:cubicBezTo>
                      <a:pt x="488" y="48"/>
                      <a:pt x="488" y="48"/>
                      <a:pt x="488" y="48"/>
                    </a:cubicBezTo>
                    <a:cubicBezTo>
                      <a:pt x="488" y="48"/>
                      <a:pt x="488" y="48"/>
                      <a:pt x="488" y="47"/>
                    </a:cubicBezTo>
                    <a:cubicBezTo>
                      <a:pt x="487" y="47"/>
                      <a:pt x="487" y="47"/>
                      <a:pt x="487" y="47"/>
                    </a:cubicBezTo>
                    <a:cubicBezTo>
                      <a:pt x="486" y="47"/>
                      <a:pt x="487" y="47"/>
                      <a:pt x="488" y="47"/>
                    </a:cubicBezTo>
                    <a:cubicBezTo>
                      <a:pt x="488" y="47"/>
                      <a:pt x="489" y="47"/>
                      <a:pt x="489" y="47"/>
                    </a:cubicBezTo>
                    <a:cubicBezTo>
                      <a:pt x="489" y="47"/>
                      <a:pt x="489" y="47"/>
                      <a:pt x="490" y="47"/>
                    </a:cubicBezTo>
                    <a:cubicBezTo>
                      <a:pt x="490" y="47"/>
                      <a:pt x="490" y="47"/>
                      <a:pt x="490" y="47"/>
                    </a:cubicBezTo>
                    <a:cubicBezTo>
                      <a:pt x="490" y="47"/>
                      <a:pt x="491" y="47"/>
                      <a:pt x="491" y="47"/>
                    </a:cubicBezTo>
                    <a:cubicBezTo>
                      <a:pt x="492" y="47"/>
                      <a:pt x="492" y="47"/>
                      <a:pt x="492" y="47"/>
                    </a:cubicBezTo>
                    <a:cubicBezTo>
                      <a:pt x="492" y="47"/>
                      <a:pt x="494" y="47"/>
                      <a:pt x="493" y="47"/>
                    </a:cubicBezTo>
                    <a:cubicBezTo>
                      <a:pt x="493" y="48"/>
                      <a:pt x="493" y="48"/>
                      <a:pt x="493" y="48"/>
                    </a:cubicBezTo>
                    <a:cubicBezTo>
                      <a:pt x="493" y="48"/>
                      <a:pt x="493" y="48"/>
                      <a:pt x="493" y="48"/>
                    </a:cubicBezTo>
                    <a:cubicBezTo>
                      <a:pt x="493" y="48"/>
                      <a:pt x="493" y="48"/>
                      <a:pt x="493" y="48"/>
                    </a:cubicBezTo>
                    <a:cubicBezTo>
                      <a:pt x="493" y="48"/>
                      <a:pt x="493" y="48"/>
                      <a:pt x="493" y="48"/>
                    </a:cubicBezTo>
                    <a:cubicBezTo>
                      <a:pt x="494" y="49"/>
                      <a:pt x="494" y="49"/>
                      <a:pt x="494" y="49"/>
                    </a:cubicBezTo>
                    <a:cubicBezTo>
                      <a:pt x="494" y="49"/>
                      <a:pt x="495" y="49"/>
                      <a:pt x="495" y="49"/>
                    </a:cubicBezTo>
                    <a:cubicBezTo>
                      <a:pt x="496" y="49"/>
                      <a:pt x="496" y="49"/>
                      <a:pt x="496" y="49"/>
                    </a:cubicBezTo>
                    <a:cubicBezTo>
                      <a:pt x="497" y="49"/>
                      <a:pt x="497" y="49"/>
                      <a:pt x="497" y="49"/>
                    </a:cubicBezTo>
                    <a:cubicBezTo>
                      <a:pt x="498" y="49"/>
                      <a:pt x="498" y="49"/>
                      <a:pt x="498" y="49"/>
                    </a:cubicBezTo>
                    <a:cubicBezTo>
                      <a:pt x="498" y="49"/>
                      <a:pt x="498" y="49"/>
                      <a:pt x="498" y="49"/>
                    </a:cubicBezTo>
                    <a:cubicBezTo>
                      <a:pt x="499" y="49"/>
                      <a:pt x="499" y="49"/>
                      <a:pt x="499" y="49"/>
                    </a:cubicBezTo>
                    <a:cubicBezTo>
                      <a:pt x="500" y="49"/>
                      <a:pt x="501" y="48"/>
                      <a:pt x="502" y="48"/>
                    </a:cubicBezTo>
                    <a:cubicBezTo>
                      <a:pt x="502" y="48"/>
                      <a:pt x="503" y="48"/>
                      <a:pt x="503" y="48"/>
                    </a:cubicBezTo>
                    <a:cubicBezTo>
                      <a:pt x="503" y="49"/>
                      <a:pt x="504" y="49"/>
                      <a:pt x="504" y="49"/>
                    </a:cubicBezTo>
                    <a:cubicBezTo>
                      <a:pt x="504" y="49"/>
                      <a:pt x="505" y="48"/>
                      <a:pt x="505" y="48"/>
                    </a:cubicBezTo>
                    <a:cubicBezTo>
                      <a:pt x="507" y="48"/>
                      <a:pt x="505" y="47"/>
                      <a:pt x="504" y="47"/>
                    </a:cubicBezTo>
                    <a:cubicBezTo>
                      <a:pt x="502" y="47"/>
                      <a:pt x="505" y="45"/>
                      <a:pt x="503" y="45"/>
                    </a:cubicBezTo>
                    <a:cubicBezTo>
                      <a:pt x="501" y="45"/>
                      <a:pt x="502" y="43"/>
                      <a:pt x="502" y="43"/>
                    </a:cubicBezTo>
                    <a:cubicBezTo>
                      <a:pt x="502" y="43"/>
                      <a:pt x="502" y="43"/>
                      <a:pt x="502" y="43"/>
                    </a:cubicBezTo>
                    <a:cubicBezTo>
                      <a:pt x="503" y="43"/>
                      <a:pt x="503" y="43"/>
                      <a:pt x="504" y="43"/>
                    </a:cubicBezTo>
                    <a:cubicBezTo>
                      <a:pt x="504" y="43"/>
                      <a:pt x="504" y="43"/>
                      <a:pt x="505" y="43"/>
                    </a:cubicBezTo>
                    <a:cubicBezTo>
                      <a:pt x="505" y="42"/>
                      <a:pt x="505" y="42"/>
                      <a:pt x="505" y="42"/>
                    </a:cubicBezTo>
                    <a:cubicBezTo>
                      <a:pt x="505" y="42"/>
                      <a:pt x="505" y="42"/>
                      <a:pt x="504" y="42"/>
                    </a:cubicBezTo>
                    <a:cubicBezTo>
                      <a:pt x="503" y="42"/>
                      <a:pt x="504" y="41"/>
                      <a:pt x="504" y="41"/>
                    </a:cubicBezTo>
                    <a:cubicBezTo>
                      <a:pt x="504" y="41"/>
                      <a:pt x="505" y="41"/>
                      <a:pt x="505" y="42"/>
                    </a:cubicBezTo>
                    <a:cubicBezTo>
                      <a:pt x="505" y="42"/>
                      <a:pt x="506" y="42"/>
                      <a:pt x="506" y="42"/>
                    </a:cubicBezTo>
                    <a:cubicBezTo>
                      <a:pt x="507" y="42"/>
                      <a:pt x="508" y="42"/>
                      <a:pt x="508" y="42"/>
                    </a:cubicBezTo>
                    <a:cubicBezTo>
                      <a:pt x="509" y="41"/>
                      <a:pt x="509" y="41"/>
                      <a:pt x="509" y="41"/>
                    </a:cubicBezTo>
                    <a:cubicBezTo>
                      <a:pt x="509" y="41"/>
                      <a:pt x="510" y="42"/>
                      <a:pt x="510" y="42"/>
                    </a:cubicBezTo>
                    <a:cubicBezTo>
                      <a:pt x="510" y="42"/>
                      <a:pt x="511" y="42"/>
                      <a:pt x="511" y="42"/>
                    </a:cubicBezTo>
                    <a:cubicBezTo>
                      <a:pt x="511" y="42"/>
                      <a:pt x="511" y="42"/>
                      <a:pt x="511" y="42"/>
                    </a:cubicBezTo>
                    <a:cubicBezTo>
                      <a:pt x="512" y="41"/>
                      <a:pt x="512" y="41"/>
                      <a:pt x="512" y="41"/>
                    </a:cubicBezTo>
                    <a:cubicBezTo>
                      <a:pt x="512" y="41"/>
                      <a:pt x="512" y="41"/>
                      <a:pt x="512" y="41"/>
                    </a:cubicBezTo>
                    <a:cubicBezTo>
                      <a:pt x="512" y="41"/>
                      <a:pt x="511" y="42"/>
                      <a:pt x="511" y="42"/>
                    </a:cubicBezTo>
                    <a:cubicBezTo>
                      <a:pt x="511" y="43"/>
                      <a:pt x="511" y="43"/>
                      <a:pt x="511" y="43"/>
                    </a:cubicBezTo>
                    <a:cubicBezTo>
                      <a:pt x="511" y="43"/>
                      <a:pt x="512" y="43"/>
                      <a:pt x="512" y="43"/>
                    </a:cubicBezTo>
                    <a:cubicBezTo>
                      <a:pt x="512" y="44"/>
                      <a:pt x="512" y="44"/>
                      <a:pt x="512" y="44"/>
                    </a:cubicBezTo>
                    <a:cubicBezTo>
                      <a:pt x="514" y="44"/>
                      <a:pt x="516" y="45"/>
                      <a:pt x="517" y="45"/>
                    </a:cubicBezTo>
                    <a:cubicBezTo>
                      <a:pt x="518" y="45"/>
                      <a:pt x="518" y="45"/>
                      <a:pt x="519" y="45"/>
                    </a:cubicBezTo>
                    <a:cubicBezTo>
                      <a:pt x="519" y="44"/>
                      <a:pt x="519" y="44"/>
                      <a:pt x="519" y="44"/>
                    </a:cubicBezTo>
                    <a:cubicBezTo>
                      <a:pt x="519" y="43"/>
                      <a:pt x="518" y="43"/>
                      <a:pt x="519" y="42"/>
                    </a:cubicBezTo>
                    <a:cubicBezTo>
                      <a:pt x="520" y="42"/>
                      <a:pt x="521" y="42"/>
                      <a:pt x="522" y="41"/>
                    </a:cubicBezTo>
                    <a:cubicBezTo>
                      <a:pt x="523" y="41"/>
                      <a:pt x="523" y="40"/>
                      <a:pt x="523" y="40"/>
                    </a:cubicBezTo>
                    <a:cubicBezTo>
                      <a:pt x="522" y="40"/>
                      <a:pt x="522" y="40"/>
                      <a:pt x="522" y="40"/>
                    </a:cubicBezTo>
                    <a:cubicBezTo>
                      <a:pt x="522" y="40"/>
                      <a:pt x="522" y="40"/>
                      <a:pt x="522" y="40"/>
                    </a:cubicBezTo>
                    <a:cubicBezTo>
                      <a:pt x="522" y="40"/>
                      <a:pt x="522" y="40"/>
                      <a:pt x="522" y="40"/>
                    </a:cubicBezTo>
                    <a:cubicBezTo>
                      <a:pt x="522" y="40"/>
                      <a:pt x="522" y="40"/>
                      <a:pt x="522" y="40"/>
                    </a:cubicBezTo>
                    <a:cubicBezTo>
                      <a:pt x="521" y="40"/>
                      <a:pt x="521" y="40"/>
                      <a:pt x="521" y="40"/>
                    </a:cubicBezTo>
                    <a:cubicBezTo>
                      <a:pt x="521" y="39"/>
                      <a:pt x="521" y="39"/>
                      <a:pt x="521" y="39"/>
                    </a:cubicBezTo>
                    <a:cubicBezTo>
                      <a:pt x="522" y="39"/>
                      <a:pt x="523" y="39"/>
                      <a:pt x="524" y="39"/>
                    </a:cubicBezTo>
                    <a:cubicBezTo>
                      <a:pt x="525" y="39"/>
                      <a:pt x="525" y="39"/>
                      <a:pt x="525" y="39"/>
                    </a:cubicBezTo>
                    <a:cubicBezTo>
                      <a:pt x="526" y="39"/>
                      <a:pt x="526" y="39"/>
                      <a:pt x="526" y="39"/>
                    </a:cubicBezTo>
                    <a:cubicBezTo>
                      <a:pt x="526" y="39"/>
                      <a:pt x="526" y="39"/>
                      <a:pt x="526" y="39"/>
                    </a:cubicBezTo>
                    <a:cubicBezTo>
                      <a:pt x="527" y="39"/>
                      <a:pt x="527" y="39"/>
                      <a:pt x="528" y="39"/>
                    </a:cubicBezTo>
                    <a:cubicBezTo>
                      <a:pt x="526" y="39"/>
                      <a:pt x="524" y="40"/>
                      <a:pt x="524" y="41"/>
                    </a:cubicBezTo>
                    <a:cubicBezTo>
                      <a:pt x="524" y="41"/>
                      <a:pt x="524" y="41"/>
                      <a:pt x="524" y="41"/>
                    </a:cubicBezTo>
                    <a:cubicBezTo>
                      <a:pt x="524" y="42"/>
                      <a:pt x="527" y="43"/>
                      <a:pt x="524" y="44"/>
                    </a:cubicBezTo>
                    <a:cubicBezTo>
                      <a:pt x="522" y="44"/>
                      <a:pt x="521" y="44"/>
                      <a:pt x="521" y="45"/>
                    </a:cubicBezTo>
                    <a:cubicBezTo>
                      <a:pt x="521" y="45"/>
                      <a:pt x="521" y="45"/>
                      <a:pt x="520" y="45"/>
                    </a:cubicBezTo>
                    <a:cubicBezTo>
                      <a:pt x="519" y="45"/>
                      <a:pt x="519" y="45"/>
                      <a:pt x="519" y="45"/>
                    </a:cubicBezTo>
                    <a:cubicBezTo>
                      <a:pt x="519" y="46"/>
                      <a:pt x="518" y="46"/>
                      <a:pt x="518" y="46"/>
                    </a:cubicBezTo>
                    <a:cubicBezTo>
                      <a:pt x="518" y="47"/>
                      <a:pt x="518" y="48"/>
                      <a:pt x="516" y="48"/>
                    </a:cubicBezTo>
                    <a:cubicBezTo>
                      <a:pt x="515" y="48"/>
                      <a:pt x="515" y="49"/>
                      <a:pt x="515" y="49"/>
                    </a:cubicBezTo>
                    <a:cubicBezTo>
                      <a:pt x="513" y="50"/>
                      <a:pt x="510" y="50"/>
                      <a:pt x="508" y="51"/>
                    </a:cubicBezTo>
                    <a:cubicBezTo>
                      <a:pt x="507" y="51"/>
                      <a:pt x="509" y="52"/>
                      <a:pt x="508" y="53"/>
                    </a:cubicBezTo>
                    <a:cubicBezTo>
                      <a:pt x="509" y="53"/>
                      <a:pt x="509" y="53"/>
                      <a:pt x="509" y="53"/>
                    </a:cubicBezTo>
                    <a:cubicBezTo>
                      <a:pt x="509" y="54"/>
                      <a:pt x="509" y="55"/>
                      <a:pt x="510" y="55"/>
                    </a:cubicBezTo>
                    <a:cubicBezTo>
                      <a:pt x="510" y="56"/>
                      <a:pt x="511" y="56"/>
                      <a:pt x="511" y="57"/>
                    </a:cubicBezTo>
                    <a:cubicBezTo>
                      <a:pt x="511" y="58"/>
                      <a:pt x="511" y="58"/>
                      <a:pt x="511" y="58"/>
                    </a:cubicBezTo>
                    <a:cubicBezTo>
                      <a:pt x="512" y="58"/>
                      <a:pt x="512" y="58"/>
                      <a:pt x="512" y="59"/>
                    </a:cubicBezTo>
                    <a:cubicBezTo>
                      <a:pt x="512" y="59"/>
                      <a:pt x="513" y="60"/>
                      <a:pt x="513" y="60"/>
                    </a:cubicBezTo>
                    <a:cubicBezTo>
                      <a:pt x="514" y="61"/>
                      <a:pt x="515" y="62"/>
                      <a:pt x="517" y="63"/>
                    </a:cubicBezTo>
                    <a:cubicBezTo>
                      <a:pt x="518" y="63"/>
                      <a:pt x="519" y="64"/>
                      <a:pt x="521" y="65"/>
                    </a:cubicBezTo>
                    <a:cubicBezTo>
                      <a:pt x="521" y="65"/>
                      <a:pt x="522" y="65"/>
                      <a:pt x="523" y="66"/>
                    </a:cubicBezTo>
                    <a:cubicBezTo>
                      <a:pt x="524" y="66"/>
                      <a:pt x="525" y="66"/>
                      <a:pt x="526" y="67"/>
                    </a:cubicBezTo>
                    <a:cubicBezTo>
                      <a:pt x="526" y="67"/>
                      <a:pt x="526" y="68"/>
                      <a:pt x="527" y="68"/>
                    </a:cubicBezTo>
                    <a:cubicBezTo>
                      <a:pt x="527" y="68"/>
                      <a:pt x="527" y="68"/>
                      <a:pt x="528" y="68"/>
                    </a:cubicBezTo>
                    <a:cubicBezTo>
                      <a:pt x="528" y="68"/>
                      <a:pt x="529" y="68"/>
                      <a:pt x="529" y="67"/>
                    </a:cubicBezTo>
                    <a:cubicBezTo>
                      <a:pt x="530" y="66"/>
                      <a:pt x="533" y="65"/>
                      <a:pt x="530" y="64"/>
                    </a:cubicBezTo>
                    <a:cubicBezTo>
                      <a:pt x="528" y="63"/>
                      <a:pt x="532" y="63"/>
                      <a:pt x="532" y="63"/>
                    </a:cubicBezTo>
                    <a:cubicBezTo>
                      <a:pt x="533" y="63"/>
                      <a:pt x="533" y="62"/>
                      <a:pt x="533" y="62"/>
                    </a:cubicBezTo>
                    <a:cubicBezTo>
                      <a:pt x="532" y="61"/>
                      <a:pt x="532" y="61"/>
                      <a:pt x="531" y="60"/>
                    </a:cubicBezTo>
                    <a:cubicBezTo>
                      <a:pt x="530" y="60"/>
                      <a:pt x="529" y="60"/>
                      <a:pt x="529" y="59"/>
                    </a:cubicBezTo>
                    <a:cubicBezTo>
                      <a:pt x="530" y="59"/>
                      <a:pt x="530" y="59"/>
                      <a:pt x="530" y="59"/>
                    </a:cubicBezTo>
                    <a:cubicBezTo>
                      <a:pt x="530" y="59"/>
                      <a:pt x="531" y="59"/>
                      <a:pt x="531" y="59"/>
                    </a:cubicBezTo>
                    <a:cubicBezTo>
                      <a:pt x="532" y="59"/>
                      <a:pt x="533" y="59"/>
                      <a:pt x="533" y="59"/>
                    </a:cubicBezTo>
                    <a:cubicBezTo>
                      <a:pt x="534" y="58"/>
                      <a:pt x="534" y="57"/>
                      <a:pt x="534" y="56"/>
                    </a:cubicBezTo>
                    <a:cubicBezTo>
                      <a:pt x="534" y="56"/>
                      <a:pt x="534" y="56"/>
                      <a:pt x="534" y="56"/>
                    </a:cubicBezTo>
                    <a:cubicBezTo>
                      <a:pt x="533" y="55"/>
                      <a:pt x="533" y="55"/>
                      <a:pt x="533" y="54"/>
                    </a:cubicBezTo>
                    <a:cubicBezTo>
                      <a:pt x="534" y="54"/>
                      <a:pt x="534" y="54"/>
                      <a:pt x="534" y="54"/>
                    </a:cubicBezTo>
                    <a:cubicBezTo>
                      <a:pt x="533" y="53"/>
                      <a:pt x="530" y="53"/>
                      <a:pt x="530" y="53"/>
                    </a:cubicBezTo>
                    <a:cubicBezTo>
                      <a:pt x="530" y="52"/>
                      <a:pt x="529" y="51"/>
                      <a:pt x="531" y="50"/>
                    </a:cubicBezTo>
                    <a:cubicBezTo>
                      <a:pt x="532" y="50"/>
                      <a:pt x="532" y="49"/>
                      <a:pt x="530" y="49"/>
                    </a:cubicBezTo>
                    <a:cubicBezTo>
                      <a:pt x="530" y="49"/>
                      <a:pt x="530" y="49"/>
                      <a:pt x="530" y="49"/>
                    </a:cubicBezTo>
                    <a:cubicBezTo>
                      <a:pt x="527" y="49"/>
                      <a:pt x="525" y="48"/>
                      <a:pt x="527" y="47"/>
                    </a:cubicBezTo>
                    <a:cubicBezTo>
                      <a:pt x="528" y="46"/>
                      <a:pt x="527" y="46"/>
                      <a:pt x="528" y="46"/>
                    </a:cubicBezTo>
                    <a:cubicBezTo>
                      <a:pt x="529" y="46"/>
                      <a:pt x="529" y="46"/>
                      <a:pt x="529" y="46"/>
                    </a:cubicBezTo>
                    <a:cubicBezTo>
                      <a:pt x="529" y="46"/>
                      <a:pt x="529" y="46"/>
                      <a:pt x="529" y="46"/>
                    </a:cubicBezTo>
                    <a:cubicBezTo>
                      <a:pt x="529" y="46"/>
                      <a:pt x="531" y="46"/>
                      <a:pt x="531" y="45"/>
                    </a:cubicBezTo>
                    <a:cubicBezTo>
                      <a:pt x="532" y="44"/>
                      <a:pt x="532" y="44"/>
                      <a:pt x="532" y="44"/>
                    </a:cubicBezTo>
                    <a:cubicBezTo>
                      <a:pt x="532" y="46"/>
                      <a:pt x="532" y="46"/>
                      <a:pt x="532" y="46"/>
                    </a:cubicBezTo>
                    <a:cubicBezTo>
                      <a:pt x="532" y="46"/>
                      <a:pt x="533" y="46"/>
                      <a:pt x="535" y="46"/>
                    </a:cubicBezTo>
                    <a:cubicBezTo>
                      <a:pt x="536" y="46"/>
                      <a:pt x="538" y="46"/>
                      <a:pt x="538" y="46"/>
                    </a:cubicBezTo>
                    <a:cubicBezTo>
                      <a:pt x="537" y="45"/>
                      <a:pt x="537" y="45"/>
                      <a:pt x="536" y="45"/>
                    </a:cubicBezTo>
                    <a:cubicBezTo>
                      <a:pt x="536" y="45"/>
                      <a:pt x="536" y="45"/>
                      <a:pt x="536" y="45"/>
                    </a:cubicBezTo>
                    <a:cubicBezTo>
                      <a:pt x="537" y="45"/>
                      <a:pt x="537" y="45"/>
                      <a:pt x="537" y="45"/>
                    </a:cubicBezTo>
                    <a:cubicBezTo>
                      <a:pt x="537" y="45"/>
                      <a:pt x="536" y="44"/>
                      <a:pt x="536" y="44"/>
                    </a:cubicBezTo>
                    <a:cubicBezTo>
                      <a:pt x="536" y="44"/>
                      <a:pt x="537" y="45"/>
                      <a:pt x="537" y="45"/>
                    </a:cubicBezTo>
                    <a:cubicBezTo>
                      <a:pt x="537" y="45"/>
                      <a:pt x="537" y="45"/>
                      <a:pt x="537" y="45"/>
                    </a:cubicBezTo>
                    <a:cubicBezTo>
                      <a:pt x="538" y="45"/>
                      <a:pt x="538" y="45"/>
                      <a:pt x="538" y="45"/>
                    </a:cubicBezTo>
                    <a:cubicBezTo>
                      <a:pt x="539" y="45"/>
                      <a:pt x="540" y="45"/>
                      <a:pt x="540" y="45"/>
                    </a:cubicBezTo>
                    <a:cubicBezTo>
                      <a:pt x="540" y="45"/>
                      <a:pt x="540" y="45"/>
                      <a:pt x="540" y="45"/>
                    </a:cubicBezTo>
                    <a:cubicBezTo>
                      <a:pt x="541" y="45"/>
                      <a:pt x="541" y="45"/>
                      <a:pt x="541" y="45"/>
                    </a:cubicBezTo>
                    <a:cubicBezTo>
                      <a:pt x="542" y="46"/>
                      <a:pt x="542" y="46"/>
                      <a:pt x="543" y="46"/>
                    </a:cubicBezTo>
                    <a:cubicBezTo>
                      <a:pt x="544" y="46"/>
                      <a:pt x="544" y="46"/>
                      <a:pt x="544" y="46"/>
                    </a:cubicBezTo>
                    <a:cubicBezTo>
                      <a:pt x="544" y="45"/>
                      <a:pt x="544" y="45"/>
                      <a:pt x="545" y="45"/>
                    </a:cubicBezTo>
                    <a:cubicBezTo>
                      <a:pt x="545" y="45"/>
                      <a:pt x="545" y="46"/>
                      <a:pt x="546" y="46"/>
                    </a:cubicBezTo>
                    <a:cubicBezTo>
                      <a:pt x="548" y="46"/>
                      <a:pt x="549" y="46"/>
                      <a:pt x="550" y="45"/>
                    </a:cubicBezTo>
                    <a:cubicBezTo>
                      <a:pt x="550" y="44"/>
                      <a:pt x="551" y="44"/>
                      <a:pt x="552" y="43"/>
                    </a:cubicBezTo>
                    <a:cubicBezTo>
                      <a:pt x="552" y="43"/>
                      <a:pt x="551" y="42"/>
                      <a:pt x="553" y="42"/>
                    </a:cubicBezTo>
                    <a:cubicBezTo>
                      <a:pt x="554" y="41"/>
                      <a:pt x="557" y="41"/>
                      <a:pt x="556" y="40"/>
                    </a:cubicBezTo>
                    <a:cubicBezTo>
                      <a:pt x="556" y="39"/>
                      <a:pt x="556" y="39"/>
                      <a:pt x="558" y="39"/>
                    </a:cubicBezTo>
                    <a:cubicBezTo>
                      <a:pt x="559" y="39"/>
                      <a:pt x="559" y="38"/>
                      <a:pt x="560" y="38"/>
                    </a:cubicBezTo>
                    <a:cubicBezTo>
                      <a:pt x="560" y="38"/>
                      <a:pt x="560" y="38"/>
                      <a:pt x="560" y="39"/>
                    </a:cubicBezTo>
                    <a:cubicBezTo>
                      <a:pt x="560" y="40"/>
                      <a:pt x="562" y="40"/>
                      <a:pt x="563" y="40"/>
                    </a:cubicBezTo>
                    <a:cubicBezTo>
                      <a:pt x="564" y="40"/>
                      <a:pt x="564" y="40"/>
                      <a:pt x="564" y="40"/>
                    </a:cubicBezTo>
                    <a:cubicBezTo>
                      <a:pt x="566" y="40"/>
                      <a:pt x="566" y="39"/>
                      <a:pt x="566" y="38"/>
                    </a:cubicBezTo>
                    <a:cubicBezTo>
                      <a:pt x="567" y="38"/>
                      <a:pt x="566" y="37"/>
                      <a:pt x="564" y="37"/>
                    </a:cubicBezTo>
                    <a:cubicBezTo>
                      <a:pt x="564" y="37"/>
                      <a:pt x="563" y="37"/>
                      <a:pt x="563" y="36"/>
                    </a:cubicBezTo>
                    <a:cubicBezTo>
                      <a:pt x="563" y="36"/>
                      <a:pt x="563" y="36"/>
                      <a:pt x="563" y="36"/>
                    </a:cubicBezTo>
                    <a:cubicBezTo>
                      <a:pt x="563" y="36"/>
                      <a:pt x="563" y="36"/>
                      <a:pt x="564" y="36"/>
                    </a:cubicBezTo>
                    <a:cubicBezTo>
                      <a:pt x="564" y="36"/>
                      <a:pt x="564" y="36"/>
                      <a:pt x="564" y="36"/>
                    </a:cubicBezTo>
                    <a:cubicBezTo>
                      <a:pt x="564" y="36"/>
                      <a:pt x="564" y="36"/>
                      <a:pt x="564" y="36"/>
                    </a:cubicBezTo>
                    <a:cubicBezTo>
                      <a:pt x="564" y="36"/>
                      <a:pt x="564" y="36"/>
                      <a:pt x="564" y="36"/>
                    </a:cubicBezTo>
                    <a:cubicBezTo>
                      <a:pt x="564" y="36"/>
                      <a:pt x="564" y="36"/>
                      <a:pt x="564" y="36"/>
                    </a:cubicBezTo>
                    <a:cubicBezTo>
                      <a:pt x="563" y="35"/>
                      <a:pt x="563" y="35"/>
                      <a:pt x="563" y="35"/>
                    </a:cubicBezTo>
                    <a:cubicBezTo>
                      <a:pt x="564" y="34"/>
                      <a:pt x="564" y="34"/>
                      <a:pt x="564" y="34"/>
                    </a:cubicBezTo>
                    <a:cubicBezTo>
                      <a:pt x="563" y="34"/>
                      <a:pt x="563" y="34"/>
                      <a:pt x="562" y="33"/>
                    </a:cubicBezTo>
                    <a:cubicBezTo>
                      <a:pt x="561" y="33"/>
                      <a:pt x="561" y="33"/>
                      <a:pt x="561" y="33"/>
                    </a:cubicBezTo>
                    <a:cubicBezTo>
                      <a:pt x="561" y="33"/>
                      <a:pt x="561" y="33"/>
                      <a:pt x="561" y="33"/>
                    </a:cubicBezTo>
                    <a:cubicBezTo>
                      <a:pt x="561" y="33"/>
                      <a:pt x="561" y="33"/>
                      <a:pt x="560" y="33"/>
                    </a:cubicBezTo>
                    <a:cubicBezTo>
                      <a:pt x="560" y="33"/>
                      <a:pt x="560" y="33"/>
                      <a:pt x="559" y="33"/>
                    </a:cubicBezTo>
                    <a:cubicBezTo>
                      <a:pt x="558" y="33"/>
                      <a:pt x="557" y="33"/>
                      <a:pt x="556" y="33"/>
                    </a:cubicBezTo>
                    <a:cubicBezTo>
                      <a:pt x="556" y="34"/>
                      <a:pt x="556" y="34"/>
                      <a:pt x="555" y="34"/>
                    </a:cubicBezTo>
                    <a:cubicBezTo>
                      <a:pt x="555" y="34"/>
                      <a:pt x="555" y="34"/>
                      <a:pt x="555" y="34"/>
                    </a:cubicBezTo>
                    <a:cubicBezTo>
                      <a:pt x="555" y="34"/>
                      <a:pt x="556" y="33"/>
                      <a:pt x="557" y="33"/>
                    </a:cubicBezTo>
                    <a:cubicBezTo>
                      <a:pt x="557" y="32"/>
                      <a:pt x="558" y="32"/>
                      <a:pt x="559" y="32"/>
                    </a:cubicBezTo>
                    <a:cubicBezTo>
                      <a:pt x="559" y="32"/>
                      <a:pt x="560" y="32"/>
                      <a:pt x="561" y="33"/>
                    </a:cubicBezTo>
                    <a:cubicBezTo>
                      <a:pt x="561" y="33"/>
                      <a:pt x="562" y="33"/>
                      <a:pt x="563" y="33"/>
                    </a:cubicBezTo>
                    <a:cubicBezTo>
                      <a:pt x="563" y="33"/>
                      <a:pt x="563" y="33"/>
                      <a:pt x="563" y="33"/>
                    </a:cubicBezTo>
                    <a:cubicBezTo>
                      <a:pt x="564" y="33"/>
                      <a:pt x="565" y="33"/>
                      <a:pt x="565" y="32"/>
                    </a:cubicBezTo>
                    <a:cubicBezTo>
                      <a:pt x="565" y="32"/>
                      <a:pt x="563" y="31"/>
                      <a:pt x="563" y="30"/>
                    </a:cubicBezTo>
                    <a:cubicBezTo>
                      <a:pt x="563" y="30"/>
                      <a:pt x="563" y="29"/>
                      <a:pt x="562" y="29"/>
                    </a:cubicBezTo>
                    <a:cubicBezTo>
                      <a:pt x="560" y="28"/>
                      <a:pt x="560" y="28"/>
                      <a:pt x="560" y="28"/>
                    </a:cubicBezTo>
                    <a:cubicBezTo>
                      <a:pt x="560" y="28"/>
                      <a:pt x="561" y="28"/>
                      <a:pt x="562" y="28"/>
                    </a:cubicBezTo>
                    <a:cubicBezTo>
                      <a:pt x="562" y="28"/>
                      <a:pt x="562" y="28"/>
                      <a:pt x="562" y="28"/>
                    </a:cubicBezTo>
                    <a:cubicBezTo>
                      <a:pt x="562" y="28"/>
                      <a:pt x="562" y="28"/>
                      <a:pt x="562" y="28"/>
                    </a:cubicBezTo>
                    <a:cubicBezTo>
                      <a:pt x="562" y="28"/>
                      <a:pt x="562" y="28"/>
                      <a:pt x="562" y="28"/>
                    </a:cubicBezTo>
                    <a:cubicBezTo>
                      <a:pt x="563" y="28"/>
                      <a:pt x="563" y="28"/>
                      <a:pt x="563" y="28"/>
                    </a:cubicBezTo>
                    <a:cubicBezTo>
                      <a:pt x="563" y="29"/>
                      <a:pt x="563" y="30"/>
                      <a:pt x="564" y="30"/>
                    </a:cubicBezTo>
                    <a:cubicBezTo>
                      <a:pt x="565" y="31"/>
                      <a:pt x="567" y="31"/>
                      <a:pt x="568" y="31"/>
                    </a:cubicBezTo>
                    <a:cubicBezTo>
                      <a:pt x="569" y="31"/>
                      <a:pt x="570" y="31"/>
                      <a:pt x="570" y="31"/>
                    </a:cubicBezTo>
                    <a:cubicBezTo>
                      <a:pt x="570" y="31"/>
                      <a:pt x="570" y="31"/>
                      <a:pt x="570" y="31"/>
                    </a:cubicBezTo>
                    <a:cubicBezTo>
                      <a:pt x="570" y="30"/>
                      <a:pt x="570" y="30"/>
                      <a:pt x="570" y="30"/>
                    </a:cubicBezTo>
                    <a:cubicBezTo>
                      <a:pt x="569" y="30"/>
                      <a:pt x="569" y="30"/>
                      <a:pt x="569" y="30"/>
                    </a:cubicBezTo>
                    <a:cubicBezTo>
                      <a:pt x="570" y="30"/>
                      <a:pt x="571" y="30"/>
                      <a:pt x="571" y="31"/>
                    </a:cubicBezTo>
                    <a:cubicBezTo>
                      <a:pt x="572" y="31"/>
                      <a:pt x="572" y="31"/>
                      <a:pt x="573" y="31"/>
                    </a:cubicBezTo>
                    <a:cubicBezTo>
                      <a:pt x="573" y="31"/>
                      <a:pt x="574" y="32"/>
                      <a:pt x="575" y="32"/>
                    </a:cubicBezTo>
                    <a:cubicBezTo>
                      <a:pt x="575" y="32"/>
                      <a:pt x="578" y="32"/>
                      <a:pt x="577" y="32"/>
                    </a:cubicBezTo>
                    <a:cubicBezTo>
                      <a:pt x="577" y="32"/>
                      <a:pt x="576" y="33"/>
                      <a:pt x="576" y="33"/>
                    </a:cubicBezTo>
                    <a:cubicBezTo>
                      <a:pt x="575" y="34"/>
                      <a:pt x="578" y="34"/>
                      <a:pt x="578" y="34"/>
                    </a:cubicBezTo>
                    <a:cubicBezTo>
                      <a:pt x="580" y="35"/>
                      <a:pt x="581" y="35"/>
                      <a:pt x="583" y="35"/>
                    </a:cubicBezTo>
                    <a:cubicBezTo>
                      <a:pt x="583" y="35"/>
                      <a:pt x="584" y="35"/>
                      <a:pt x="585" y="35"/>
                    </a:cubicBezTo>
                    <a:cubicBezTo>
                      <a:pt x="586" y="35"/>
                      <a:pt x="589" y="35"/>
                      <a:pt x="590" y="34"/>
                    </a:cubicBezTo>
                    <a:cubicBezTo>
                      <a:pt x="590" y="34"/>
                      <a:pt x="590" y="34"/>
                      <a:pt x="590" y="34"/>
                    </a:cubicBezTo>
                    <a:cubicBezTo>
                      <a:pt x="589" y="34"/>
                      <a:pt x="588" y="34"/>
                      <a:pt x="588" y="34"/>
                    </a:cubicBezTo>
                    <a:cubicBezTo>
                      <a:pt x="586" y="34"/>
                      <a:pt x="586" y="34"/>
                      <a:pt x="585" y="33"/>
                    </a:cubicBezTo>
                    <a:cubicBezTo>
                      <a:pt x="583" y="33"/>
                      <a:pt x="583" y="33"/>
                      <a:pt x="583" y="33"/>
                    </a:cubicBezTo>
                    <a:cubicBezTo>
                      <a:pt x="583" y="33"/>
                      <a:pt x="585" y="32"/>
                      <a:pt x="586" y="32"/>
                    </a:cubicBezTo>
                    <a:cubicBezTo>
                      <a:pt x="586" y="33"/>
                      <a:pt x="586" y="33"/>
                      <a:pt x="587" y="33"/>
                    </a:cubicBezTo>
                    <a:cubicBezTo>
                      <a:pt x="589" y="33"/>
                      <a:pt x="590" y="33"/>
                      <a:pt x="590" y="32"/>
                    </a:cubicBezTo>
                    <a:cubicBezTo>
                      <a:pt x="590" y="32"/>
                      <a:pt x="590" y="31"/>
                      <a:pt x="589" y="31"/>
                    </a:cubicBezTo>
                    <a:cubicBezTo>
                      <a:pt x="589" y="31"/>
                      <a:pt x="588" y="30"/>
                      <a:pt x="589" y="30"/>
                    </a:cubicBezTo>
                    <a:cubicBezTo>
                      <a:pt x="589" y="30"/>
                      <a:pt x="589" y="30"/>
                      <a:pt x="589" y="30"/>
                    </a:cubicBezTo>
                    <a:cubicBezTo>
                      <a:pt x="590" y="30"/>
                      <a:pt x="590" y="30"/>
                      <a:pt x="590" y="30"/>
                    </a:cubicBezTo>
                    <a:cubicBezTo>
                      <a:pt x="591" y="30"/>
                      <a:pt x="594" y="30"/>
                      <a:pt x="595" y="29"/>
                    </a:cubicBezTo>
                    <a:cubicBezTo>
                      <a:pt x="595" y="29"/>
                      <a:pt x="595" y="29"/>
                      <a:pt x="595" y="29"/>
                    </a:cubicBezTo>
                    <a:cubicBezTo>
                      <a:pt x="594" y="29"/>
                      <a:pt x="593" y="28"/>
                      <a:pt x="592" y="28"/>
                    </a:cubicBezTo>
                    <a:cubicBezTo>
                      <a:pt x="592" y="28"/>
                      <a:pt x="592" y="28"/>
                      <a:pt x="592" y="28"/>
                    </a:cubicBezTo>
                    <a:cubicBezTo>
                      <a:pt x="591" y="28"/>
                      <a:pt x="591" y="28"/>
                      <a:pt x="590" y="28"/>
                    </a:cubicBezTo>
                    <a:cubicBezTo>
                      <a:pt x="590" y="28"/>
                      <a:pt x="589" y="28"/>
                      <a:pt x="589" y="28"/>
                    </a:cubicBezTo>
                    <a:cubicBezTo>
                      <a:pt x="588" y="28"/>
                      <a:pt x="586" y="29"/>
                      <a:pt x="585" y="29"/>
                    </a:cubicBezTo>
                    <a:cubicBezTo>
                      <a:pt x="585" y="29"/>
                      <a:pt x="584" y="28"/>
                      <a:pt x="584" y="28"/>
                    </a:cubicBezTo>
                    <a:cubicBezTo>
                      <a:pt x="582" y="27"/>
                      <a:pt x="581" y="26"/>
                      <a:pt x="578" y="25"/>
                    </a:cubicBezTo>
                    <a:cubicBezTo>
                      <a:pt x="578" y="25"/>
                      <a:pt x="577" y="25"/>
                      <a:pt x="577" y="25"/>
                    </a:cubicBezTo>
                    <a:cubicBezTo>
                      <a:pt x="576" y="25"/>
                      <a:pt x="576" y="25"/>
                      <a:pt x="576" y="26"/>
                    </a:cubicBezTo>
                    <a:cubicBezTo>
                      <a:pt x="577" y="26"/>
                      <a:pt x="577" y="26"/>
                      <a:pt x="577" y="26"/>
                    </a:cubicBezTo>
                    <a:cubicBezTo>
                      <a:pt x="577" y="27"/>
                      <a:pt x="577" y="27"/>
                      <a:pt x="577" y="27"/>
                    </a:cubicBezTo>
                    <a:cubicBezTo>
                      <a:pt x="577" y="27"/>
                      <a:pt x="576" y="27"/>
                      <a:pt x="576" y="27"/>
                    </a:cubicBezTo>
                    <a:cubicBezTo>
                      <a:pt x="573" y="25"/>
                      <a:pt x="573" y="25"/>
                      <a:pt x="573" y="25"/>
                    </a:cubicBezTo>
                    <a:cubicBezTo>
                      <a:pt x="573" y="25"/>
                      <a:pt x="573" y="25"/>
                      <a:pt x="573" y="25"/>
                    </a:cubicBezTo>
                    <a:cubicBezTo>
                      <a:pt x="573" y="25"/>
                      <a:pt x="571" y="25"/>
                      <a:pt x="570" y="24"/>
                    </a:cubicBezTo>
                    <a:cubicBezTo>
                      <a:pt x="570" y="24"/>
                      <a:pt x="570" y="24"/>
                      <a:pt x="570" y="24"/>
                    </a:cubicBezTo>
                    <a:cubicBezTo>
                      <a:pt x="570" y="24"/>
                      <a:pt x="570" y="24"/>
                      <a:pt x="570" y="24"/>
                    </a:cubicBezTo>
                    <a:cubicBezTo>
                      <a:pt x="569" y="24"/>
                      <a:pt x="569" y="23"/>
                      <a:pt x="567" y="23"/>
                    </a:cubicBezTo>
                    <a:cubicBezTo>
                      <a:pt x="565" y="23"/>
                      <a:pt x="564" y="22"/>
                      <a:pt x="564" y="22"/>
                    </a:cubicBezTo>
                    <a:cubicBezTo>
                      <a:pt x="563" y="22"/>
                      <a:pt x="563" y="21"/>
                      <a:pt x="562" y="21"/>
                    </a:cubicBezTo>
                    <a:cubicBezTo>
                      <a:pt x="562" y="21"/>
                      <a:pt x="562" y="21"/>
                      <a:pt x="562" y="21"/>
                    </a:cubicBezTo>
                    <a:cubicBezTo>
                      <a:pt x="562" y="21"/>
                      <a:pt x="562" y="21"/>
                      <a:pt x="561" y="21"/>
                    </a:cubicBezTo>
                    <a:cubicBezTo>
                      <a:pt x="561" y="21"/>
                      <a:pt x="561" y="21"/>
                      <a:pt x="561" y="21"/>
                    </a:cubicBezTo>
                    <a:cubicBezTo>
                      <a:pt x="561" y="21"/>
                      <a:pt x="561" y="21"/>
                      <a:pt x="560" y="21"/>
                    </a:cubicBezTo>
                    <a:cubicBezTo>
                      <a:pt x="560" y="21"/>
                      <a:pt x="559" y="21"/>
                      <a:pt x="559" y="20"/>
                    </a:cubicBezTo>
                    <a:cubicBezTo>
                      <a:pt x="559" y="20"/>
                      <a:pt x="558" y="20"/>
                      <a:pt x="558" y="20"/>
                    </a:cubicBezTo>
                    <a:cubicBezTo>
                      <a:pt x="558" y="20"/>
                      <a:pt x="558" y="20"/>
                      <a:pt x="558" y="20"/>
                    </a:cubicBezTo>
                    <a:cubicBezTo>
                      <a:pt x="557" y="20"/>
                      <a:pt x="557" y="20"/>
                      <a:pt x="557" y="20"/>
                    </a:cubicBezTo>
                    <a:cubicBezTo>
                      <a:pt x="556" y="20"/>
                      <a:pt x="556" y="20"/>
                      <a:pt x="555" y="20"/>
                    </a:cubicBezTo>
                    <a:cubicBezTo>
                      <a:pt x="554" y="20"/>
                      <a:pt x="554" y="20"/>
                      <a:pt x="553" y="19"/>
                    </a:cubicBezTo>
                    <a:cubicBezTo>
                      <a:pt x="553" y="19"/>
                      <a:pt x="552" y="19"/>
                      <a:pt x="552" y="19"/>
                    </a:cubicBezTo>
                    <a:cubicBezTo>
                      <a:pt x="552" y="19"/>
                      <a:pt x="551" y="19"/>
                      <a:pt x="551" y="19"/>
                    </a:cubicBezTo>
                    <a:cubicBezTo>
                      <a:pt x="550" y="19"/>
                      <a:pt x="550" y="19"/>
                      <a:pt x="550" y="19"/>
                    </a:cubicBezTo>
                    <a:cubicBezTo>
                      <a:pt x="549" y="19"/>
                      <a:pt x="548" y="18"/>
                      <a:pt x="547" y="18"/>
                    </a:cubicBezTo>
                    <a:cubicBezTo>
                      <a:pt x="547" y="18"/>
                      <a:pt x="547" y="18"/>
                      <a:pt x="547" y="18"/>
                    </a:cubicBezTo>
                    <a:cubicBezTo>
                      <a:pt x="546" y="18"/>
                      <a:pt x="546" y="18"/>
                      <a:pt x="545" y="19"/>
                    </a:cubicBezTo>
                    <a:cubicBezTo>
                      <a:pt x="545" y="19"/>
                      <a:pt x="545" y="19"/>
                      <a:pt x="544" y="19"/>
                    </a:cubicBezTo>
                    <a:cubicBezTo>
                      <a:pt x="544" y="19"/>
                      <a:pt x="543" y="19"/>
                      <a:pt x="543" y="18"/>
                    </a:cubicBezTo>
                    <a:cubicBezTo>
                      <a:pt x="542" y="18"/>
                      <a:pt x="543" y="17"/>
                      <a:pt x="541" y="17"/>
                    </a:cubicBezTo>
                    <a:cubicBezTo>
                      <a:pt x="541" y="17"/>
                      <a:pt x="541" y="17"/>
                      <a:pt x="541" y="17"/>
                    </a:cubicBezTo>
                    <a:cubicBezTo>
                      <a:pt x="540" y="17"/>
                      <a:pt x="540" y="17"/>
                      <a:pt x="539" y="17"/>
                    </a:cubicBezTo>
                    <a:cubicBezTo>
                      <a:pt x="539" y="18"/>
                      <a:pt x="538" y="18"/>
                      <a:pt x="538" y="18"/>
                    </a:cubicBezTo>
                    <a:cubicBezTo>
                      <a:pt x="537" y="18"/>
                      <a:pt x="537" y="18"/>
                      <a:pt x="537" y="18"/>
                    </a:cubicBezTo>
                    <a:cubicBezTo>
                      <a:pt x="537" y="18"/>
                      <a:pt x="537" y="18"/>
                      <a:pt x="536" y="18"/>
                    </a:cubicBezTo>
                    <a:cubicBezTo>
                      <a:pt x="536" y="18"/>
                      <a:pt x="536" y="18"/>
                      <a:pt x="535" y="18"/>
                    </a:cubicBezTo>
                    <a:cubicBezTo>
                      <a:pt x="536" y="18"/>
                      <a:pt x="535" y="17"/>
                      <a:pt x="535" y="17"/>
                    </a:cubicBezTo>
                    <a:cubicBezTo>
                      <a:pt x="534" y="17"/>
                      <a:pt x="534" y="17"/>
                      <a:pt x="533" y="17"/>
                    </a:cubicBezTo>
                    <a:cubicBezTo>
                      <a:pt x="532" y="17"/>
                      <a:pt x="531" y="17"/>
                      <a:pt x="531" y="17"/>
                    </a:cubicBezTo>
                    <a:cubicBezTo>
                      <a:pt x="530" y="17"/>
                      <a:pt x="530" y="17"/>
                      <a:pt x="530" y="17"/>
                    </a:cubicBezTo>
                    <a:cubicBezTo>
                      <a:pt x="530" y="18"/>
                      <a:pt x="530" y="18"/>
                      <a:pt x="530" y="18"/>
                    </a:cubicBezTo>
                    <a:cubicBezTo>
                      <a:pt x="529" y="18"/>
                      <a:pt x="528" y="17"/>
                      <a:pt x="528" y="17"/>
                    </a:cubicBezTo>
                    <a:cubicBezTo>
                      <a:pt x="527" y="17"/>
                      <a:pt x="527" y="17"/>
                      <a:pt x="526" y="17"/>
                    </a:cubicBezTo>
                    <a:cubicBezTo>
                      <a:pt x="526" y="17"/>
                      <a:pt x="525" y="17"/>
                      <a:pt x="525" y="17"/>
                    </a:cubicBezTo>
                    <a:cubicBezTo>
                      <a:pt x="525" y="18"/>
                      <a:pt x="525" y="18"/>
                      <a:pt x="525" y="18"/>
                    </a:cubicBezTo>
                    <a:cubicBezTo>
                      <a:pt x="525" y="18"/>
                      <a:pt x="525" y="18"/>
                      <a:pt x="525" y="18"/>
                    </a:cubicBezTo>
                    <a:cubicBezTo>
                      <a:pt x="526" y="18"/>
                      <a:pt x="526" y="19"/>
                      <a:pt x="527" y="19"/>
                    </a:cubicBezTo>
                    <a:cubicBezTo>
                      <a:pt x="528" y="19"/>
                      <a:pt x="528" y="20"/>
                      <a:pt x="529" y="20"/>
                    </a:cubicBezTo>
                    <a:cubicBezTo>
                      <a:pt x="530" y="20"/>
                      <a:pt x="530" y="20"/>
                      <a:pt x="530" y="20"/>
                    </a:cubicBezTo>
                    <a:cubicBezTo>
                      <a:pt x="531" y="20"/>
                      <a:pt x="531" y="20"/>
                      <a:pt x="531" y="20"/>
                    </a:cubicBezTo>
                    <a:cubicBezTo>
                      <a:pt x="532" y="20"/>
                      <a:pt x="531" y="20"/>
                      <a:pt x="529" y="21"/>
                    </a:cubicBezTo>
                    <a:cubicBezTo>
                      <a:pt x="527" y="21"/>
                      <a:pt x="526" y="20"/>
                      <a:pt x="524" y="20"/>
                    </a:cubicBezTo>
                    <a:cubicBezTo>
                      <a:pt x="524" y="20"/>
                      <a:pt x="522" y="19"/>
                      <a:pt x="521" y="19"/>
                    </a:cubicBezTo>
                    <a:cubicBezTo>
                      <a:pt x="520" y="19"/>
                      <a:pt x="520" y="19"/>
                      <a:pt x="520" y="19"/>
                    </a:cubicBezTo>
                    <a:cubicBezTo>
                      <a:pt x="520" y="19"/>
                      <a:pt x="520" y="19"/>
                      <a:pt x="520" y="19"/>
                    </a:cubicBezTo>
                    <a:cubicBezTo>
                      <a:pt x="520" y="19"/>
                      <a:pt x="520" y="19"/>
                      <a:pt x="520" y="19"/>
                    </a:cubicBezTo>
                    <a:cubicBezTo>
                      <a:pt x="520" y="19"/>
                      <a:pt x="519" y="19"/>
                      <a:pt x="519" y="19"/>
                    </a:cubicBezTo>
                    <a:cubicBezTo>
                      <a:pt x="518" y="19"/>
                      <a:pt x="516" y="19"/>
                      <a:pt x="515" y="19"/>
                    </a:cubicBezTo>
                    <a:cubicBezTo>
                      <a:pt x="513" y="19"/>
                      <a:pt x="510" y="19"/>
                      <a:pt x="508" y="18"/>
                    </a:cubicBezTo>
                    <a:cubicBezTo>
                      <a:pt x="508" y="18"/>
                      <a:pt x="506" y="18"/>
                      <a:pt x="504" y="18"/>
                    </a:cubicBezTo>
                    <a:cubicBezTo>
                      <a:pt x="503" y="18"/>
                      <a:pt x="503" y="18"/>
                      <a:pt x="502" y="18"/>
                    </a:cubicBezTo>
                    <a:cubicBezTo>
                      <a:pt x="502" y="18"/>
                      <a:pt x="505" y="20"/>
                      <a:pt x="502" y="20"/>
                    </a:cubicBezTo>
                    <a:cubicBezTo>
                      <a:pt x="502" y="20"/>
                      <a:pt x="502" y="20"/>
                      <a:pt x="501" y="20"/>
                    </a:cubicBezTo>
                    <a:cubicBezTo>
                      <a:pt x="500" y="19"/>
                      <a:pt x="501" y="19"/>
                      <a:pt x="500" y="19"/>
                    </a:cubicBezTo>
                    <a:cubicBezTo>
                      <a:pt x="500" y="19"/>
                      <a:pt x="499" y="18"/>
                      <a:pt x="499" y="18"/>
                    </a:cubicBezTo>
                    <a:cubicBezTo>
                      <a:pt x="498" y="18"/>
                      <a:pt x="498" y="18"/>
                      <a:pt x="497" y="18"/>
                    </a:cubicBezTo>
                    <a:cubicBezTo>
                      <a:pt x="497" y="18"/>
                      <a:pt x="496" y="18"/>
                      <a:pt x="496" y="18"/>
                    </a:cubicBezTo>
                    <a:cubicBezTo>
                      <a:pt x="494" y="18"/>
                      <a:pt x="494" y="18"/>
                      <a:pt x="495" y="18"/>
                    </a:cubicBezTo>
                    <a:cubicBezTo>
                      <a:pt x="495" y="18"/>
                      <a:pt x="495" y="18"/>
                      <a:pt x="495" y="18"/>
                    </a:cubicBezTo>
                    <a:cubicBezTo>
                      <a:pt x="496" y="17"/>
                      <a:pt x="496" y="17"/>
                      <a:pt x="496" y="17"/>
                    </a:cubicBezTo>
                    <a:cubicBezTo>
                      <a:pt x="495" y="17"/>
                      <a:pt x="495" y="16"/>
                      <a:pt x="494" y="16"/>
                    </a:cubicBezTo>
                    <a:cubicBezTo>
                      <a:pt x="494" y="16"/>
                      <a:pt x="494" y="16"/>
                      <a:pt x="493" y="16"/>
                    </a:cubicBezTo>
                    <a:cubicBezTo>
                      <a:pt x="493" y="16"/>
                      <a:pt x="493" y="16"/>
                      <a:pt x="493" y="16"/>
                    </a:cubicBezTo>
                    <a:cubicBezTo>
                      <a:pt x="493" y="16"/>
                      <a:pt x="492" y="16"/>
                      <a:pt x="492" y="16"/>
                    </a:cubicBezTo>
                    <a:cubicBezTo>
                      <a:pt x="492" y="16"/>
                      <a:pt x="492" y="16"/>
                      <a:pt x="491" y="16"/>
                    </a:cubicBezTo>
                    <a:cubicBezTo>
                      <a:pt x="490" y="16"/>
                      <a:pt x="490" y="16"/>
                      <a:pt x="489" y="15"/>
                    </a:cubicBezTo>
                    <a:cubicBezTo>
                      <a:pt x="488" y="15"/>
                      <a:pt x="486" y="15"/>
                      <a:pt x="484" y="15"/>
                    </a:cubicBezTo>
                    <a:cubicBezTo>
                      <a:pt x="484" y="15"/>
                      <a:pt x="483" y="15"/>
                      <a:pt x="483" y="15"/>
                    </a:cubicBezTo>
                    <a:cubicBezTo>
                      <a:pt x="483" y="16"/>
                      <a:pt x="483" y="16"/>
                      <a:pt x="482" y="16"/>
                    </a:cubicBezTo>
                    <a:cubicBezTo>
                      <a:pt x="481" y="16"/>
                      <a:pt x="478" y="15"/>
                      <a:pt x="477" y="15"/>
                    </a:cubicBezTo>
                    <a:cubicBezTo>
                      <a:pt x="477" y="15"/>
                      <a:pt x="476" y="15"/>
                      <a:pt x="476" y="15"/>
                    </a:cubicBezTo>
                    <a:cubicBezTo>
                      <a:pt x="474" y="15"/>
                      <a:pt x="473" y="15"/>
                      <a:pt x="472" y="15"/>
                    </a:cubicBezTo>
                    <a:cubicBezTo>
                      <a:pt x="471" y="15"/>
                      <a:pt x="471" y="15"/>
                      <a:pt x="471" y="15"/>
                    </a:cubicBezTo>
                    <a:cubicBezTo>
                      <a:pt x="471" y="15"/>
                      <a:pt x="471" y="15"/>
                      <a:pt x="471" y="15"/>
                    </a:cubicBezTo>
                    <a:cubicBezTo>
                      <a:pt x="471" y="15"/>
                      <a:pt x="470" y="15"/>
                      <a:pt x="469" y="15"/>
                    </a:cubicBezTo>
                    <a:cubicBezTo>
                      <a:pt x="468" y="15"/>
                      <a:pt x="468" y="15"/>
                      <a:pt x="467" y="15"/>
                    </a:cubicBezTo>
                    <a:cubicBezTo>
                      <a:pt x="466" y="14"/>
                      <a:pt x="465" y="14"/>
                      <a:pt x="464" y="14"/>
                    </a:cubicBezTo>
                    <a:cubicBezTo>
                      <a:pt x="462" y="13"/>
                      <a:pt x="460" y="14"/>
                      <a:pt x="458" y="13"/>
                    </a:cubicBezTo>
                    <a:cubicBezTo>
                      <a:pt x="457" y="13"/>
                      <a:pt x="455" y="13"/>
                      <a:pt x="455" y="13"/>
                    </a:cubicBezTo>
                    <a:cubicBezTo>
                      <a:pt x="455" y="12"/>
                      <a:pt x="455" y="12"/>
                      <a:pt x="454" y="12"/>
                    </a:cubicBezTo>
                    <a:cubicBezTo>
                      <a:pt x="454" y="12"/>
                      <a:pt x="453" y="12"/>
                      <a:pt x="453" y="12"/>
                    </a:cubicBezTo>
                    <a:cubicBezTo>
                      <a:pt x="452" y="12"/>
                      <a:pt x="451" y="12"/>
                      <a:pt x="450" y="12"/>
                    </a:cubicBezTo>
                    <a:cubicBezTo>
                      <a:pt x="450" y="12"/>
                      <a:pt x="450" y="12"/>
                      <a:pt x="450" y="12"/>
                    </a:cubicBezTo>
                    <a:cubicBezTo>
                      <a:pt x="450" y="12"/>
                      <a:pt x="450" y="12"/>
                      <a:pt x="450" y="12"/>
                    </a:cubicBezTo>
                    <a:cubicBezTo>
                      <a:pt x="449" y="12"/>
                      <a:pt x="447" y="12"/>
                      <a:pt x="446" y="12"/>
                    </a:cubicBezTo>
                    <a:cubicBezTo>
                      <a:pt x="446" y="12"/>
                      <a:pt x="445" y="12"/>
                      <a:pt x="445" y="11"/>
                    </a:cubicBezTo>
                    <a:cubicBezTo>
                      <a:pt x="446" y="11"/>
                      <a:pt x="446" y="11"/>
                      <a:pt x="445" y="10"/>
                    </a:cubicBezTo>
                    <a:cubicBezTo>
                      <a:pt x="445" y="10"/>
                      <a:pt x="445" y="10"/>
                      <a:pt x="444" y="10"/>
                    </a:cubicBezTo>
                    <a:cubicBezTo>
                      <a:pt x="443" y="10"/>
                      <a:pt x="440" y="11"/>
                      <a:pt x="440" y="11"/>
                    </a:cubicBezTo>
                    <a:cubicBezTo>
                      <a:pt x="439" y="12"/>
                      <a:pt x="438" y="12"/>
                      <a:pt x="438" y="12"/>
                    </a:cubicBezTo>
                    <a:cubicBezTo>
                      <a:pt x="436" y="12"/>
                      <a:pt x="435" y="12"/>
                      <a:pt x="434" y="11"/>
                    </a:cubicBezTo>
                    <a:cubicBezTo>
                      <a:pt x="434" y="11"/>
                      <a:pt x="433" y="11"/>
                      <a:pt x="433" y="11"/>
                    </a:cubicBezTo>
                    <a:cubicBezTo>
                      <a:pt x="433" y="11"/>
                      <a:pt x="432" y="11"/>
                      <a:pt x="432" y="12"/>
                    </a:cubicBezTo>
                    <a:cubicBezTo>
                      <a:pt x="430" y="12"/>
                      <a:pt x="435" y="13"/>
                      <a:pt x="436" y="14"/>
                    </a:cubicBezTo>
                    <a:cubicBezTo>
                      <a:pt x="437" y="14"/>
                      <a:pt x="437" y="14"/>
                      <a:pt x="438" y="14"/>
                    </a:cubicBezTo>
                    <a:cubicBezTo>
                      <a:pt x="439" y="14"/>
                      <a:pt x="439" y="14"/>
                      <a:pt x="439" y="14"/>
                    </a:cubicBezTo>
                    <a:cubicBezTo>
                      <a:pt x="439" y="15"/>
                      <a:pt x="439" y="15"/>
                      <a:pt x="439" y="15"/>
                    </a:cubicBezTo>
                    <a:cubicBezTo>
                      <a:pt x="439" y="15"/>
                      <a:pt x="438" y="15"/>
                      <a:pt x="437" y="15"/>
                    </a:cubicBezTo>
                    <a:cubicBezTo>
                      <a:pt x="437" y="15"/>
                      <a:pt x="437" y="15"/>
                      <a:pt x="436" y="15"/>
                    </a:cubicBezTo>
                    <a:cubicBezTo>
                      <a:pt x="435" y="15"/>
                      <a:pt x="435" y="15"/>
                      <a:pt x="434" y="15"/>
                    </a:cubicBezTo>
                    <a:cubicBezTo>
                      <a:pt x="433" y="14"/>
                      <a:pt x="432" y="14"/>
                      <a:pt x="431" y="14"/>
                    </a:cubicBezTo>
                    <a:cubicBezTo>
                      <a:pt x="431" y="14"/>
                      <a:pt x="431" y="14"/>
                      <a:pt x="431" y="14"/>
                    </a:cubicBezTo>
                    <a:cubicBezTo>
                      <a:pt x="430" y="14"/>
                      <a:pt x="429" y="14"/>
                      <a:pt x="428" y="14"/>
                    </a:cubicBezTo>
                    <a:cubicBezTo>
                      <a:pt x="428" y="15"/>
                      <a:pt x="428" y="15"/>
                      <a:pt x="428" y="15"/>
                    </a:cubicBezTo>
                    <a:cubicBezTo>
                      <a:pt x="428" y="15"/>
                      <a:pt x="428" y="15"/>
                      <a:pt x="427" y="15"/>
                    </a:cubicBezTo>
                    <a:cubicBezTo>
                      <a:pt x="426" y="15"/>
                      <a:pt x="426" y="15"/>
                      <a:pt x="426" y="15"/>
                    </a:cubicBezTo>
                    <a:cubicBezTo>
                      <a:pt x="425" y="14"/>
                      <a:pt x="423" y="13"/>
                      <a:pt x="422" y="13"/>
                    </a:cubicBezTo>
                    <a:cubicBezTo>
                      <a:pt x="421" y="13"/>
                      <a:pt x="421" y="13"/>
                      <a:pt x="420" y="14"/>
                    </a:cubicBezTo>
                    <a:cubicBezTo>
                      <a:pt x="419" y="14"/>
                      <a:pt x="420" y="14"/>
                      <a:pt x="420" y="15"/>
                    </a:cubicBezTo>
                    <a:cubicBezTo>
                      <a:pt x="420" y="16"/>
                      <a:pt x="420" y="17"/>
                      <a:pt x="417" y="17"/>
                    </a:cubicBezTo>
                    <a:cubicBezTo>
                      <a:pt x="416" y="17"/>
                      <a:pt x="414" y="16"/>
                      <a:pt x="413" y="16"/>
                    </a:cubicBezTo>
                    <a:cubicBezTo>
                      <a:pt x="413" y="16"/>
                      <a:pt x="412" y="16"/>
                      <a:pt x="412" y="16"/>
                    </a:cubicBezTo>
                    <a:cubicBezTo>
                      <a:pt x="411" y="15"/>
                      <a:pt x="411" y="15"/>
                      <a:pt x="411" y="14"/>
                    </a:cubicBezTo>
                    <a:cubicBezTo>
                      <a:pt x="411" y="14"/>
                      <a:pt x="411" y="14"/>
                      <a:pt x="410" y="14"/>
                    </a:cubicBezTo>
                    <a:cubicBezTo>
                      <a:pt x="410" y="14"/>
                      <a:pt x="409" y="14"/>
                      <a:pt x="409" y="14"/>
                    </a:cubicBezTo>
                    <a:cubicBezTo>
                      <a:pt x="408" y="14"/>
                      <a:pt x="408" y="14"/>
                      <a:pt x="408" y="14"/>
                    </a:cubicBezTo>
                    <a:cubicBezTo>
                      <a:pt x="408" y="14"/>
                      <a:pt x="406" y="13"/>
                      <a:pt x="408" y="13"/>
                    </a:cubicBezTo>
                    <a:cubicBezTo>
                      <a:pt x="409" y="13"/>
                      <a:pt x="408" y="12"/>
                      <a:pt x="407" y="11"/>
                    </a:cubicBezTo>
                    <a:cubicBezTo>
                      <a:pt x="406" y="11"/>
                      <a:pt x="403" y="11"/>
                      <a:pt x="403" y="10"/>
                    </a:cubicBezTo>
                    <a:cubicBezTo>
                      <a:pt x="402" y="10"/>
                      <a:pt x="402" y="10"/>
                      <a:pt x="401" y="10"/>
                    </a:cubicBezTo>
                    <a:cubicBezTo>
                      <a:pt x="401" y="10"/>
                      <a:pt x="401" y="10"/>
                      <a:pt x="400" y="10"/>
                    </a:cubicBezTo>
                    <a:cubicBezTo>
                      <a:pt x="400" y="10"/>
                      <a:pt x="400" y="10"/>
                      <a:pt x="400" y="10"/>
                    </a:cubicBezTo>
                    <a:cubicBezTo>
                      <a:pt x="400" y="10"/>
                      <a:pt x="400" y="10"/>
                      <a:pt x="399" y="10"/>
                    </a:cubicBezTo>
                    <a:cubicBezTo>
                      <a:pt x="399" y="10"/>
                      <a:pt x="398" y="10"/>
                      <a:pt x="398" y="10"/>
                    </a:cubicBezTo>
                  </a:path>
                </a:pathLst>
              </a:custGeom>
              <a:solidFill>
                <a:srgbClr val="1C9FB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8" name="Freeform 135"/>
              <p:cNvSpPr>
                <a:spLocks noEditPoints="1"/>
              </p:cNvSpPr>
              <p:nvPr/>
            </p:nvSpPr>
            <p:spPr bwMode="auto">
              <a:xfrm>
                <a:off x="1447800" y="3005138"/>
                <a:ext cx="1422400" cy="825500"/>
              </a:xfrm>
              <a:custGeom>
                <a:avLst/>
                <a:gdLst/>
                <a:ahLst/>
                <a:cxnLst>
                  <a:cxn ang="0">
                    <a:pos x="208" y="129"/>
                  </a:cxn>
                  <a:cxn ang="0">
                    <a:pos x="215" y="108"/>
                  </a:cxn>
                  <a:cxn ang="0">
                    <a:pos x="234" y="99"/>
                  </a:cxn>
                  <a:cxn ang="0">
                    <a:pos x="171" y="1"/>
                  </a:cxn>
                  <a:cxn ang="0">
                    <a:pos x="183" y="0"/>
                  </a:cxn>
                  <a:cxn ang="0">
                    <a:pos x="153" y="8"/>
                  </a:cxn>
                  <a:cxn ang="0">
                    <a:pos x="186" y="0"/>
                  </a:cxn>
                  <a:cxn ang="0">
                    <a:pos x="191" y="3"/>
                  </a:cxn>
                  <a:cxn ang="0">
                    <a:pos x="202" y="7"/>
                  </a:cxn>
                  <a:cxn ang="0">
                    <a:pos x="199" y="10"/>
                  </a:cxn>
                  <a:cxn ang="0">
                    <a:pos x="188" y="10"/>
                  </a:cxn>
                  <a:cxn ang="0">
                    <a:pos x="185" y="8"/>
                  </a:cxn>
                  <a:cxn ang="0">
                    <a:pos x="171" y="9"/>
                  </a:cxn>
                  <a:cxn ang="0">
                    <a:pos x="157" y="9"/>
                  </a:cxn>
                  <a:cxn ang="0">
                    <a:pos x="157" y="3"/>
                  </a:cxn>
                  <a:cxn ang="0">
                    <a:pos x="159" y="2"/>
                  </a:cxn>
                  <a:cxn ang="0">
                    <a:pos x="51" y="2"/>
                  </a:cxn>
                  <a:cxn ang="0">
                    <a:pos x="44" y="7"/>
                  </a:cxn>
                  <a:cxn ang="0">
                    <a:pos x="25" y="9"/>
                  </a:cxn>
                  <a:cxn ang="0">
                    <a:pos x="30" y="21"/>
                  </a:cxn>
                  <a:cxn ang="0">
                    <a:pos x="42" y="23"/>
                  </a:cxn>
                  <a:cxn ang="0">
                    <a:pos x="62" y="20"/>
                  </a:cxn>
                  <a:cxn ang="0">
                    <a:pos x="68" y="9"/>
                  </a:cxn>
                  <a:cxn ang="0">
                    <a:pos x="89" y="6"/>
                  </a:cxn>
                  <a:cxn ang="0">
                    <a:pos x="111" y="15"/>
                  </a:cxn>
                  <a:cxn ang="0">
                    <a:pos x="120" y="16"/>
                  </a:cxn>
                  <a:cxn ang="0">
                    <a:pos x="117" y="10"/>
                  </a:cxn>
                  <a:cxn ang="0">
                    <a:pos x="105" y="3"/>
                  </a:cxn>
                  <a:cxn ang="0">
                    <a:pos x="116" y="8"/>
                  </a:cxn>
                  <a:cxn ang="0">
                    <a:pos x="132" y="20"/>
                  </a:cxn>
                  <a:cxn ang="0">
                    <a:pos x="140" y="23"/>
                  </a:cxn>
                  <a:cxn ang="0">
                    <a:pos x="141" y="18"/>
                  </a:cxn>
                  <a:cxn ang="0">
                    <a:pos x="150" y="17"/>
                  </a:cxn>
                  <a:cxn ang="0">
                    <a:pos x="149" y="19"/>
                  </a:cxn>
                  <a:cxn ang="0">
                    <a:pos x="161" y="25"/>
                  </a:cxn>
                  <a:cxn ang="0">
                    <a:pos x="173" y="24"/>
                  </a:cxn>
                  <a:cxn ang="0">
                    <a:pos x="182" y="23"/>
                  </a:cxn>
                  <a:cxn ang="0">
                    <a:pos x="184" y="31"/>
                  </a:cxn>
                  <a:cxn ang="0">
                    <a:pos x="176" y="36"/>
                  </a:cxn>
                  <a:cxn ang="0">
                    <a:pos x="154" y="34"/>
                  </a:cxn>
                  <a:cxn ang="0">
                    <a:pos x="130" y="31"/>
                  </a:cxn>
                  <a:cxn ang="0">
                    <a:pos x="111" y="31"/>
                  </a:cxn>
                  <a:cxn ang="0">
                    <a:pos x="97" y="30"/>
                  </a:cxn>
                  <a:cxn ang="0">
                    <a:pos x="95" y="29"/>
                  </a:cxn>
                  <a:cxn ang="0">
                    <a:pos x="100" y="24"/>
                  </a:cxn>
                  <a:cxn ang="0">
                    <a:pos x="87" y="22"/>
                  </a:cxn>
                  <a:cxn ang="0">
                    <a:pos x="72" y="22"/>
                  </a:cxn>
                  <a:cxn ang="0">
                    <a:pos x="52" y="25"/>
                  </a:cxn>
                  <a:cxn ang="0">
                    <a:pos x="29" y="34"/>
                  </a:cxn>
                  <a:cxn ang="0">
                    <a:pos x="10" y="47"/>
                  </a:cxn>
                  <a:cxn ang="0">
                    <a:pos x="5" y="64"/>
                  </a:cxn>
                  <a:cxn ang="0">
                    <a:pos x="12" y="81"/>
                  </a:cxn>
                  <a:cxn ang="0">
                    <a:pos x="29" y="92"/>
                  </a:cxn>
                  <a:cxn ang="0">
                    <a:pos x="208" y="92"/>
                  </a:cxn>
                  <a:cxn ang="0">
                    <a:pos x="195" y="59"/>
                  </a:cxn>
                  <a:cxn ang="0">
                    <a:pos x="183" y="47"/>
                  </a:cxn>
                  <a:cxn ang="0">
                    <a:pos x="178" y="40"/>
                  </a:cxn>
                  <a:cxn ang="0">
                    <a:pos x="187" y="44"/>
                  </a:cxn>
                  <a:cxn ang="0">
                    <a:pos x="199" y="57"/>
                  </a:cxn>
                </a:cxnLst>
                <a:rect l="0" t="0" r="r" b="b"/>
                <a:pathLst>
                  <a:path w="242" h="140">
                    <a:moveTo>
                      <a:pt x="208" y="128"/>
                    </a:moveTo>
                    <a:cubicBezTo>
                      <a:pt x="208" y="140"/>
                      <a:pt x="208" y="140"/>
                      <a:pt x="208" y="140"/>
                    </a:cubicBezTo>
                    <a:cubicBezTo>
                      <a:pt x="208" y="140"/>
                      <a:pt x="209" y="140"/>
                      <a:pt x="209" y="140"/>
                    </a:cubicBezTo>
                    <a:cubicBezTo>
                      <a:pt x="210" y="139"/>
                      <a:pt x="209" y="139"/>
                      <a:pt x="209" y="139"/>
                    </a:cubicBezTo>
                    <a:cubicBezTo>
                      <a:pt x="209" y="138"/>
                      <a:pt x="210" y="138"/>
                      <a:pt x="210" y="137"/>
                    </a:cubicBezTo>
                    <a:cubicBezTo>
                      <a:pt x="210" y="137"/>
                      <a:pt x="210" y="136"/>
                      <a:pt x="209" y="136"/>
                    </a:cubicBezTo>
                    <a:cubicBezTo>
                      <a:pt x="208" y="135"/>
                      <a:pt x="209" y="134"/>
                      <a:pt x="209" y="132"/>
                    </a:cubicBezTo>
                    <a:cubicBezTo>
                      <a:pt x="209" y="132"/>
                      <a:pt x="209" y="132"/>
                      <a:pt x="209" y="132"/>
                    </a:cubicBezTo>
                    <a:cubicBezTo>
                      <a:pt x="210" y="132"/>
                      <a:pt x="210" y="131"/>
                      <a:pt x="209" y="131"/>
                    </a:cubicBezTo>
                    <a:cubicBezTo>
                      <a:pt x="209" y="130"/>
                      <a:pt x="208" y="130"/>
                      <a:pt x="208" y="129"/>
                    </a:cubicBezTo>
                    <a:cubicBezTo>
                      <a:pt x="208" y="129"/>
                      <a:pt x="208" y="128"/>
                      <a:pt x="208" y="128"/>
                    </a:cubicBezTo>
                    <a:moveTo>
                      <a:pt x="241" y="92"/>
                    </a:moveTo>
                    <a:cubicBezTo>
                      <a:pt x="208" y="92"/>
                      <a:pt x="208" y="92"/>
                      <a:pt x="208" y="92"/>
                    </a:cubicBezTo>
                    <a:cubicBezTo>
                      <a:pt x="208" y="114"/>
                      <a:pt x="208" y="114"/>
                      <a:pt x="208" y="114"/>
                    </a:cubicBezTo>
                    <a:cubicBezTo>
                      <a:pt x="208" y="114"/>
                      <a:pt x="208" y="114"/>
                      <a:pt x="208" y="114"/>
                    </a:cubicBezTo>
                    <a:cubicBezTo>
                      <a:pt x="209" y="113"/>
                      <a:pt x="210" y="113"/>
                      <a:pt x="211" y="112"/>
                    </a:cubicBezTo>
                    <a:cubicBezTo>
                      <a:pt x="212" y="112"/>
                      <a:pt x="212" y="112"/>
                      <a:pt x="212" y="111"/>
                    </a:cubicBezTo>
                    <a:cubicBezTo>
                      <a:pt x="212" y="110"/>
                      <a:pt x="212" y="110"/>
                      <a:pt x="213" y="109"/>
                    </a:cubicBezTo>
                    <a:cubicBezTo>
                      <a:pt x="213" y="109"/>
                      <a:pt x="213" y="109"/>
                      <a:pt x="213" y="109"/>
                    </a:cubicBezTo>
                    <a:cubicBezTo>
                      <a:pt x="214" y="108"/>
                      <a:pt x="214" y="108"/>
                      <a:pt x="215" y="108"/>
                    </a:cubicBezTo>
                    <a:cubicBezTo>
                      <a:pt x="216" y="108"/>
                      <a:pt x="217" y="108"/>
                      <a:pt x="217" y="107"/>
                    </a:cubicBezTo>
                    <a:cubicBezTo>
                      <a:pt x="218" y="107"/>
                      <a:pt x="217" y="106"/>
                      <a:pt x="218" y="106"/>
                    </a:cubicBezTo>
                    <a:cubicBezTo>
                      <a:pt x="218" y="106"/>
                      <a:pt x="219" y="106"/>
                      <a:pt x="219" y="106"/>
                    </a:cubicBezTo>
                    <a:cubicBezTo>
                      <a:pt x="220" y="105"/>
                      <a:pt x="220" y="105"/>
                      <a:pt x="221" y="105"/>
                    </a:cubicBezTo>
                    <a:cubicBezTo>
                      <a:pt x="221" y="105"/>
                      <a:pt x="221" y="105"/>
                      <a:pt x="221" y="105"/>
                    </a:cubicBezTo>
                    <a:cubicBezTo>
                      <a:pt x="223" y="104"/>
                      <a:pt x="224" y="104"/>
                      <a:pt x="225" y="103"/>
                    </a:cubicBezTo>
                    <a:cubicBezTo>
                      <a:pt x="226" y="103"/>
                      <a:pt x="226" y="102"/>
                      <a:pt x="227" y="102"/>
                    </a:cubicBezTo>
                    <a:cubicBezTo>
                      <a:pt x="227" y="101"/>
                      <a:pt x="228" y="101"/>
                      <a:pt x="229" y="100"/>
                    </a:cubicBezTo>
                    <a:cubicBezTo>
                      <a:pt x="230" y="100"/>
                      <a:pt x="231" y="100"/>
                      <a:pt x="233" y="99"/>
                    </a:cubicBezTo>
                    <a:cubicBezTo>
                      <a:pt x="233" y="99"/>
                      <a:pt x="234" y="99"/>
                      <a:pt x="234" y="99"/>
                    </a:cubicBezTo>
                    <a:cubicBezTo>
                      <a:pt x="235" y="98"/>
                      <a:pt x="235" y="98"/>
                      <a:pt x="237" y="97"/>
                    </a:cubicBezTo>
                    <a:cubicBezTo>
                      <a:pt x="238" y="97"/>
                      <a:pt x="239" y="96"/>
                      <a:pt x="239" y="95"/>
                    </a:cubicBezTo>
                    <a:cubicBezTo>
                      <a:pt x="239" y="94"/>
                      <a:pt x="242" y="94"/>
                      <a:pt x="242" y="93"/>
                    </a:cubicBezTo>
                    <a:cubicBezTo>
                      <a:pt x="242" y="93"/>
                      <a:pt x="242" y="92"/>
                      <a:pt x="241" y="92"/>
                    </a:cubicBezTo>
                    <a:moveTo>
                      <a:pt x="183" y="0"/>
                    </a:moveTo>
                    <a:cubicBezTo>
                      <a:pt x="169" y="0"/>
                      <a:pt x="169" y="0"/>
                      <a:pt x="169" y="0"/>
                    </a:cubicBezTo>
                    <a:cubicBezTo>
                      <a:pt x="169" y="0"/>
                      <a:pt x="169" y="0"/>
                      <a:pt x="169" y="0"/>
                    </a:cubicBezTo>
                    <a:cubicBezTo>
                      <a:pt x="169" y="1"/>
                      <a:pt x="169" y="1"/>
                      <a:pt x="169" y="1"/>
                    </a:cubicBezTo>
                    <a:cubicBezTo>
                      <a:pt x="169" y="1"/>
                      <a:pt x="169" y="1"/>
                      <a:pt x="169" y="1"/>
                    </a:cubicBezTo>
                    <a:cubicBezTo>
                      <a:pt x="169" y="1"/>
                      <a:pt x="170" y="1"/>
                      <a:pt x="171" y="1"/>
                    </a:cubicBezTo>
                    <a:cubicBezTo>
                      <a:pt x="171" y="1"/>
                      <a:pt x="171" y="1"/>
                      <a:pt x="172" y="1"/>
                    </a:cubicBezTo>
                    <a:cubicBezTo>
                      <a:pt x="172" y="1"/>
                      <a:pt x="172" y="1"/>
                      <a:pt x="172" y="1"/>
                    </a:cubicBezTo>
                    <a:cubicBezTo>
                      <a:pt x="173" y="1"/>
                      <a:pt x="174" y="1"/>
                      <a:pt x="175" y="1"/>
                    </a:cubicBezTo>
                    <a:cubicBezTo>
                      <a:pt x="175" y="2"/>
                      <a:pt x="176" y="2"/>
                      <a:pt x="177" y="2"/>
                    </a:cubicBezTo>
                    <a:cubicBezTo>
                      <a:pt x="178" y="2"/>
                      <a:pt x="179" y="2"/>
                      <a:pt x="179" y="1"/>
                    </a:cubicBezTo>
                    <a:cubicBezTo>
                      <a:pt x="180" y="1"/>
                      <a:pt x="180" y="1"/>
                      <a:pt x="180" y="1"/>
                    </a:cubicBezTo>
                    <a:cubicBezTo>
                      <a:pt x="180" y="1"/>
                      <a:pt x="180" y="1"/>
                      <a:pt x="180" y="1"/>
                    </a:cubicBezTo>
                    <a:cubicBezTo>
                      <a:pt x="180" y="1"/>
                      <a:pt x="180" y="1"/>
                      <a:pt x="180" y="1"/>
                    </a:cubicBezTo>
                    <a:cubicBezTo>
                      <a:pt x="180" y="1"/>
                      <a:pt x="180" y="1"/>
                      <a:pt x="180" y="1"/>
                    </a:cubicBezTo>
                    <a:cubicBezTo>
                      <a:pt x="181" y="1"/>
                      <a:pt x="182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moveTo>
                      <a:pt x="153" y="8"/>
                    </a:moveTo>
                    <a:cubicBezTo>
                      <a:pt x="153" y="8"/>
                      <a:pt x="153" y="8"/>
                      <a:pt x="153" y="8"/>
                    </a:cubicBezTo>
                    <a:cubicBezTo>
                      <a:pt x="153" y="8"/>
                      <a:pt x="153" y="8"/>
                      <a:pt x="153" y="8"/>
                    </a:cubicBezTo>
                    <a:cubicBezTo>
                      <a:pt x="154" y="8"/>
                      <a:pt x="154" y="8"/>
                      <a:pt x="154" y="8"/>
                    </a:cubicBezTo>
                    <a:cubicBezTo>
                      <a:pt x="153" y="8"/>
                      <a:pt x="153" y="8"/>
                      <a:pt x="153" y="8"/>
                    </a:cubicBezTo>
                    <a:cubicBezTo>
                      <a:pt x="154" y="8"/>
                      <a:pt x="154" y="8"/>
                      <a:pt x="154" y="8"/>
                    </a:cubicBezTo>
                    <a:cubicBezTo>
                      <a:pt x="153" y="8"/>
                      <a:pt x="153" y="8"/>
                      <a:pt x="153" y="8"/>
                    </a:cubicBezTo>
                    <a:cubicBezTo>
                      <a:pt x="153" y="8"/>
                      <a:pt x="153" y="8"/>
                      <a:pt x="153" y="8"/>
                    </a:cubicBezTo>
                    <a:cubicBezTo>
                      <a:pt x="153" y="8"/>
                      <a:pt x="153" y="8"/>
                      <a:pt x="153" y="8"/>
                    </a:cubicBezTo>
                    <a:cubicBezTo>
                      <a:pt x="153" y="8"/>
                      <a:pt x="153" y="8"/>
                      <a:pt x="153" y="8"/>
                    </a:cubicBezTo>
                    <a:moveTo>
                      <a:pt x="102" y="4"/>
                    </a:moveTo>
                    <a:cubicBezTo>
                      <a:pt x="101" y="4"/>
                      <a:pt x="101" y="4"/>
                      <a:pt x="101" y="4"/>
                    </a:cubicBezTo>
                    <a:cubicBezTo>
                      <a:pt x="101" y="4"/>
                      <a:pt x="101" y="4"/>
                      <a:pt x="101" y="4"/>
                    </a:cubicBezTo>
                    <a:cubicBezTo>
                      <a:pt x="101" y="4"/>
                      <a:pt x="101" y="4"/>
                      <a:pt x="102" y="4"/>
                    </a:cubicBezTo>
                    <a:moveTo>
                      <a:pt x="208" y="0"/>
                    </a:moveTo>
                    <a:cubicBezTo>
                      <a:pt x="186" y="0"/>
                      <a:pt x="186" y="0"/>
                      <a:pt x="186" y="0"/>
                    </a:cubicBezTo>
                    <a:cubicBezTo>
                      <a:pt x="186" y="0"/>
                      <a:pt x="186" y="0"/>
                      <a:pt x="186" y="0"/>
                    </a:cubicBezTo>
                    <a:cubicBezTo>
                      <a:pt x="186" y="1"/>
                      <a:pt x="186" y="1"/>
                      <a:pt x="186" y="1"/>
                    </a:cubicBezTo>
                    <a:cubicBezTo>
                      <a:pt x="187" y="1"/>
                      <a:pt x="188" y="1"/>
                      <a:pt x="189" y="1"/>
                    </a:cubicBezTo>
                    <a:cubicBezTo>
                      <a:pt x="189" y="1"/>
                      <a:pt x="189" y="1"/>
                      <a:pt x="189" y="1"/>
                    </a:cubicBezTo>
                    <a:cubicBezTo>
                      <a:pt x="189" y="1"/>
                      <a:pt x="189" y="1"/>
                      <a:pt x="189" y="1"/>
                    </a:cubicBezTo>
                    <a:cubicBezTo>
                      <a:pt x="189" y="1"/>
                      <a:pt x="189" y="1"/>
                      <a:pt x="190" y="2"/>
                    </a:cubicBezTo>
                    <a:cubicBezTo>
                      <a:pt x="190" y="2"/>
                      <a:pt x="190" y="3"/>
                      <a:pt x="191" y="3"/>
                    </a:cubicBezTo>
                    <a:cubicBezTo>
                      <a:pt x="191" y="3"/>
                      <a:pt x="191" y="3"/>
                      <a:pt x="191" y="3"/>
                    </a:cubicBezTo>
                    <a:cubicBezTo>
                      <a:pt x="191" y="3"/>
                      <a:pt x="191" y="3"/>
                      <a:pt x="191" y="3"/>
                    </a:cubicBezTo>
                    <a:cubicBezTo>
                      <a:pt x="191" y="3"/>
                      <a:pt x="191" y="3"/>
                      <a:pt x="191" y="3"/>
                    </a:cubicBezTo>
                    <a:cubicBezTo>
                      <a:pt x="191" y="3"/>
                      <a:pt x="191" y="3"/>
                      <a:pt x="191" y="3"/>
                    </a:cubicBezTo>
                    <a:cubicBezTo>
                      <a:pt x="191" y="4"/>
                      <a:pt x="195" y="4"/>
                      <a:pt x="197" y="5"/>
                    </a:cubicBezTo>
                    <a:cubicBezTo>
                      <a:pt x="197" y="5"/>
                      <a:pt x="197" y="5"/>
                      <a:pt x="197" y="5"/>
                    </a:cubicBezTo>
                    <a:cubicBezTo>
                      <a:pt x="198" y="5"/>
                      <a:pt x="198" y="5"/>
                      <a:pt x="198" y="5"/>
                    </a:cubicBezTo>
                    <a:cubicBezTo>
                      <a:pt x="198" y="5"/>
                      <a:pt x="198" y="5"/>
                      <a:pt x="198" y="5"/>
                    </a:cubicBezTo>
                    <a:cubicBezTo>
                      <a:pt x="198" y="5"/>
                      <a:pt x="198" y="5"/>
                      <a:pt x="198" y="5"/>
                    </a:cubicBezTo>
                    <a:cubicBezTo>
                      <a:pt x="198" y="5"/>
                      <a:pt x="198" y="5"/>
                      <a:pt x="198" y="5"/>
                    </a:cubicBezTo>
                    <a:cubicBezTo>
                      <a:pt x="199" y="6"/>
                      <a:pt x="199" y="6"/>
                      <a:pt x="200" y="6"/>
                    </a:cubicBezTo>
                    <a:cubicBezTo>
                      <a:pt x="200" y="7"/>
                      <a:pt x="201" y="7"/>
                      <a:pt x="202" y="7"/>
                    </a:cubicBezTo>
                    <a:cubicBezTo>
                      <a:pt x="202" y="7"/>
                      <a:pt x="202" y="7"/>
                      <a:pt x="202" y="7"/>
                    </a:cubicBezTo>
                    <a:cubicBezTo>
                      <a:pt x="202" y="7"/>
                      <a:pt x="202" y="7"/>
                      <a:pt x="202" y="7"/>
                    </a:cubicBezTo>
                    <a:cubicBezTo>
                      <a:pt x="202" y="7"/>
                      <a:pt x="202" y="7"/>
                      <a:pt x="202" y="7"/>
                    </a:cubicBezTo>
                    <a:cubicBezTo>
                      <a:pt x="202" y="7"/>
                      <a:pt x="202" y="7"/>
                      <a:pt x="202" y="7"/>
                    </a:cubicBezTo>
                    <a:cubicBezTo>
                      <a:pt x="203" y="7"/>
                      <a:pt x="203" y="8"/>
                      <a:pt x="203" y="8"/>
                    </a:cubicBezTo>
                    <a:cubicBezTo>
                      <a:pt x="204" y="9"/>
                      <a:pt x="204" y="10"/>
                      <a:pt x="202" y="10"/>
                    </a:cubicBezTo>
                    <a:cubicBezTo>
                      <a:pt x="202" y="10"/>
                      <a:pt x="201" y="10"/>
                      <a:pt x="201" y="10"/>
                    </a:cubicBezTo>
                    <a:cubicBezTo>
                      <a:pt x="201" y="10"/>
                      <a:pt x="201" y="10"/>
                      <a:pt x="201" y="10"/>
                    </a:cubicBezTo>
                    <a:cubicBezTo>
                      <a:pt x="200" y="10"/>
                      <a:pt x="200" y="10"/>
                      <a:pt x="200" y="10"/>
                    </a:cubicBezTo>
                    <a:cubicBezTo>
                      <a:pt x="200" y="10"/>
                      <a:pt x="200" y="10"/>
                      <a:pt x="200" y="10"/>
                    </a:cubicBezTo>
                    <a:cubicBezTo>
                      <a:pt x="200" y="10"/>
                      <a:pt x="200" y="10"/>
                      <a:pt x="200" y="10"/>
                    </a:cubicBezTo>
                    <a:cubicBezTo>
                      <a:pt x="199" y="10"/>
                      <a:pt x="199" y="10"/>
                      <a:pt x="199" y="10"/>
                    </a:cubicBezTo>
                    <a:cubicBezTo>
                      <a:pt x="199" y="10"/>
                      <a:pt x="199" y="10"/>
                      <a:pt x="198" y="10"/>
                    </a:cubicBezTo>
                    <a:cubicBezTo>
                      <a:pt x="198" y="10"/>
                      <a:pt x="198" y="10"/>
                      <a:pt x="198" y="10"/>
                    </a:cubicBezTo>
                    <a:cubicBezTo>
                      <a:pt x="198" y="10"/>
                      <a:pt x="198" y="10"/>
                      <a:pt x="198" y="10"/>
                    </a:cubicBezTo>
                    <a:cubicBezTo>
                      <a:pt x="198" y="10"/>
                      <a:pt x="198" y="10"/>
                      <a:pt x="197" y="10"/>
                    </a:cubicBezTo>
                    <a:cubicBezTo>
                      <a:pt x="197" y="10"/>
                      <a:pt x="197" y="10"/>
                      <a:pt x="197" y="10"/>
                    </a:cubicBezTo>
                    <a:cubicBezTo>
                      <a:pt x="196" y="10"/>
                      <a:pt x="196" y="10"/>
                      <a:pt x="196" y="10"/>
                    </a:cubicBezTo>
                    <a:cubicBezTo>
                      <a:pt x="194" y="10"/>
                      <a:pt x="194" y="11"/>
                      <a:pt x="193" y="11"/>
                    </a:cubicBezTo>
                    <a:cubicBezTo>
                      <a:pt x="193" y="11"/>
                      <a:pt x="192" y="11"/>
                      <a:pt x="191" y="11"/>
                    </a:cubicBezTo>
                    <a:cubicBezTo>
                      <a:pt x="191" y="11"/>
                      <a:pt x="189" y="11"/>
                      <a:pt x="189" y="10"/>
                    </a:cubicBezTo>
                    <a:cubicBezTo>
                      <a:pt x="188" y="10"/>
                      <a:pt x="188" y="10"/>
                      <a:pt x="188" y="10"/>
                    </a:cubicBezTo>
                    <a:cubicBezTo>
                      <a:pt x="188" y="10"/>
                      <a:pt x="188" y="10"/>
                      <a:pt x="188" y="10"/>
                    </a:cubicBezTo>
                    <a:cubicBezTo>
                      <a:pt x="187" y="10"/>
                      <a:pt x="187" y="10"/>
                      <a:pt x="187" y="10"/>
                    </a:cubicBezTo>
                    <a:cubicBezTo>
                      <a:pt x="187" y="10"/>
                      <a:pt x="187" y="10"/>
                      <a:pt x="187" y="10"/>
                    </a:cubicBezTo>
                    <a:cubicBezTo>
                      <a:pt x="187" y="10"/>
                      <a:pt x="187" y="10"/>
                      <a:pt x="187" y="10"/>
                    </a:cubicBezTo>
                    <a:cubicBezTo>
                      <a:pt x="187" y="10"/>
                      <a:pt x="187" y="10"/>
                      <a:pt x="187" y="10"/>
                    </a:cubicBezTo>
                    <a:cubicBezTo>
                      <a:pt x="187" y="9"/>
                      <a:pt x="187" y="9"/>
                      <a:pt x="187" y="9"/>
                    </a:cubicBezTo>
                    <a:cubicBezTo>
                      <a:pt x="186" y="9"/>
                      <a:pt x="186" y="9"/>
                      <a:pt x="186" y="9"/>
                    </a:cubicBezTo>
                    <a:cubicBezTo>
                      <a:pt x="186" y="9"/>
                      <a:pt x="186" y="9"/>
                      <a:pt x="186" y="9"/>
                    </a:cubicBezTo>
                    <a:cubicBezTo>
                      <a:pt x="186" y="9"/>
                      <a:pt x="186" y="9"/>
                      <a:pt x="186" y="9"/>
                    </a:cubicBezTo>
                    <a:cubicBezTo>
                      <a:pt x="185" y="8"/>
                      <a:pt x="185" y="8"/>
                      <a:pt x="185" y="8"/>
                    </a:cubicBezTo>
                    <a:cubicBezTo>
                      <a:pt x="185" y="8"/>
                      <a:pt x="185" y="8"/>
                      <a:pt x="185" y="8"/>
                    </a:cubicBezTo>
                    <a:cubicBezTo>
                      <a:pt x="185" y="8"/>
                      <a:pt x="185" y="8"/>
                      <a:pt x="185" y="8"/>
                    </a:cubicBezTo>
                    <a:cubicBezTo>
                      <a:pt x="184" y="8"/>
                      <a:pt x="183" y="8"/>
                      <a:pt x="183" y="8"/>
                    </a:cubicBezTo>
                    <a:cubicBezTo>
                      <a:pt x="183" y="8"/>
                      <a:pt x="183" y="8"/>
                      <a:pt x="183" y="8"/>
                    </a:cubicBezTo>
                    <a:cubicBezTo>
                      <a:pt x="182" y="8"/>
                      <a:pt x="181" y="8"/>
                      <a:pt x="181" y="8"/>
                    </a:cubicBezTo>
                    <a:cubicBezTo>
                      <a:pt x="180" y="8"/>
                      <a:pt x="179" y="8"/>
                      <a:pt x="178" y="8"/>
                    </a:cubicBezTo>
                    <a:cubicBezTo>
                      <a:pt x="178" y="8"/>
                      <a:pt x="178" y="8"/>
                      <a:pt x="178" y="8"/>
                    </a:cubicBezTo>
                    <a:cubicBezTo>
                      <a:pt x="176" y="8"/>
                      <a:pt x="175" y="9"/>
                      <a:pt x="173" y="9"/>
                    </a:cubicBezTo>
                    <a:cubicBezTo>
                      <a:pt x="173" y="9"/>
                      <a:pt x="173" y="9"/>
                      <a:pt x="172" y="9"/>
                    </a:cubicBezTo>
                    <a:cubicBezTo>
                      <a:pt x="172" y="9"/>
                      <a:pt x="172" y="9"/>
                      <a:pt x="171" y="9"/>
                    </a:cubicBezTo>
                    <a:cubicBezTo>
                      <a:pt x="170" y="9"/>
                      <a:pt x="169" y="9"/>
                      <a:pt x="169" y="9"/>
                    </a:cubicBezTo>
                    <a:cubicBezTo>
                      <a:pt x="168" y="9"/>
                      <a:pt x="168" y="9"/>
                      <a:pt x="168" y="9"/>
                    </a:cubicBezTo>
                    <a:cubicBezTo>
                      <a:pt x="167" y="10"/>
                      <a:pt x="167" y="10"/>
                      <a:pt x="167" y="10"/>
                    </a:cubicBezTo>
                    <a:cubicBezTo>
                      <a:pt x="167" y="10"/>
                      <a:pt x="167" y="10"/>
                      <a:pt x="167" y="10"/>
                    </a:cubicBezTo>
                    <a:cubicBezTo>
                      <a:pt x="167" y="10"/>
                      <a:pt x="164" y="11"/>
                      <a:pt x="163" y="11"/>
                    </a:cubicBezTo>
                    <a:cubicBezTo>
                      <a:pt x="163" y="11"/>
                      <a:pt x="162" y="11"/>
                      <a:pt x="162" y="11"/>
                    </a:cubicBezTo>
                    <a:cubicBezTo>
                      <a:pt x="162" y="11"/>
                      <a:pt x="162" y="11"/>
                      <a:pt x="162" y="11"/>
                    </a:cubicBezTo>
                    <a:cubicBezTo>
                      <a:pt x="161" y="10"/>
                      <a:pt x="160" y="10"/>
                      <a:pt x="159" y="10"/>
                    </a:cubicBezTo>
                    <a:cubicBezTo>
                      <a:pt x="159" y="9"/>
                      <a:pt x="158" y="9"/>
                      <a:pt x="157" y="9"/>
                    </a:cubicBezTo>
                    <a:cubicBezTo>
                      <a:pt x="157" y="9"/>
                      <a:pt x="157" y="9"/>
                      <a:pt x="157" y="9"/>
                    </a:cubicBezTo>
                    <a:cubicBezTo>
                      <a:pt x="157" y="9"/>
                      <a:pt x="156" y="9"/>
                      <a:pt x="156" y="9"/>
                    </a:cubicBezTo>
                    <a:cubicBezTo>
                      <a:pt x="156" y="8"/>
                      <a:pt x="156" y="8"/>
                      <a:pt x="156" y="8"/>
                    </a:cubicBezTo>
                    <a:cubicBezTo>
                      <a:pt x="155" y="8"/>
                      <a:pt x="155" y="8"/>
                      <a:pt x="154" y="8"/>
                    </a:cubicBezTo>
                    <a:cubicBezTo>
                      <a:pt x="154" y="8"/>
                      <a:pt x="153" y="7"/>
                      <a:pt x="153" y="7"/>
                    </a:cubicBezTo>
                    <a:cubicBezTo>
                      <a:pt x="153" y="7"/>
                      <a:pt x="153" y="7"/>
                      <a:pt x="153" y="7"/>
                    </a:cubicBezTo>
                    <a:cubicBezTo>
                      <a:pt x="153" y="7"/>
                      <a:pt x="153" y="7"/>
                      <a:pt x="153" y="7"/>
                    </a:cubicBezTo>
                    <a:cubicBezTo>
                      <a:pt x="153" y="7"/>
                      <a:pt x="153" y="7"/>
                      <a:pt x="153" y="7"/>
                    </a:cubicBezTo>
                    <a:cubicBezTo>
                      <a:pt x="154" y="6"/>
                      <a:pt x="155" y="6"/>
                      <a:pt x="156" y="5"/>
                    </a:cubicBezTo>
                    <a:cubicBezTo>
                      <a:pt x="156" y="5"/>
                      <a:pt x="157" y="4"/>
                      <a:pt x="157" y="4"/>
                    </a:cubicBezTo>
                    <a:cubicBezTo>
                      <a:pt x="157" y="3"/>
                      <a:pt x="157" y="3"/>
                      <a:pt x="157" y="3"/>
                    </a:cubicBezTo>
                    <a:cubicBezTo>
                      <a:pt x="156" y="3"/>
                      <a:pt x="156" y="3"/>
                      <a:pt x="156" y="3"/>
                    </a:cubicBezTo>
                    <a:cubicBezTo>
                      <a:pt x="157" y="3"/>
                      <a:pt x="157" y="3"/>
                      <a:pt x="157" y="3"/>
                    </a:cubicBezTo>
                    <a:cubicBezTo>
                      <a:pt x="157" y="3"/>
                      <a:pt x="157" y="3"/>
                      <a:pt x="157" y="3"/>
                    </a:cubicBezTo>
                    <a:cubicBezTo>
                      <a:pt x="157" y="3"/>
                      <a:pt x="157" y="3"/>
                      <a:pt x="157" y="3"/>
                    </a:cubicBezTo>
                    <a:cubicBezTo>
                      <a:pt x="157" y="3"/>
                      <a:pt x="157" y="3"/>
                      <a:pt x="157" y="3"/>
                    </a:cubicBezTo>
                    <a:cubicBezTo>
                      <a:pt x="157" y="3"/>
                      <a:pt x="157" y="3"/>
                      <a:pt x="157" y="3"/>
                    </a:cubicBezTo>
                    <a:cubicBezTo>
                      <a:pt x="158" y="3"/>
                      <a:pt x="158" y="3"/>
                      <a:pt x="158" y="2"/>
                    </a:cubicBezTo>
                    <a:cubicBezTo>
                      <a:pt x="159" y="2"/>
                      <a:pt x="159" y="2"/>
                      <a:pt x="159" y="2"/>
                    </a:cubicBezTo>
                    <a:cubicBezTo>
                      <a:pt x="159" y="2"/>
                      <a:pt x="159" y="2"/>
                      <a:pt x="159" y="2"/>
                    </a:cubicBezTo>
                    <a:cubicBezTo>
                      <a:pt x="159" y="2"/>
                      <a:pt x="159" y="2"/>
                      <a:pt x="159" y="2"/>
                    </a:cubicBezTo>
                    <a:cubicBezTo>
                      <a:pt x="159" y="2"/>
                      <a:pt x="160" y="1"/>
                      <a:pt x="161" y="1"/>
                    </a:cubicBezTo>
                    <a:cubicBezTo>
                      <a:pt x="162" y="1"/>
                      <a:pt x="162" y="1"/>
                      <a:pt x="162" y="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9" y="0"/>
                      <a:pt x="49" y="1"/>
                    </a:cubicBezTo>
                    <a:cubicBezTo>
                      <a:pt x="50" y="1"/>
                      <a:pt x="52" y="1"/>
                      <a:pt x="53" y="1"/>
                    </a:cubicBezTo>
                    <a:cubicBezTo>
                      <a:pt x="53" y="1"/>
                      <a:pt x="54" y="1"/>
                      <a:pt x="54" y="1"/>
                    </a:cubicBezTo>
                    <a:cubicBezTo>
                      <a:pt x="54" y="2"/>
                      <a:pt x="53" y="2"/>
                      <a:pt x="52" y="2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2" y="2"/>
                      <a:pt x="52" y="2"/>
                      <a:pt x="51" y="2"/>
                    </a:cubicBezTo>
                    <a:cubicBezTo>
                      <a:pt x="51" y="2"/>
                      <a:pt x="51" y="2"/>
                      <a:pt x="51" y="3"/>
                    </a:cubicBezTo>
                    <a:cubicBezTo>
                      <a:pt x="51" y="3"/>
                      <a:pt x="51" y="3"/>
                      <a:pt x="51" y="3"/>
                    </a:cubicBezTo>
                    <a:cubicBezTo>
                      <a:pt x="51" y="3"/>
                      <a:pt x="52" y="4"/>
                      <a:pt x="53" y="4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2" y="4"/>
                      <a:pt x="52" y="5"/>
                      <a:pt x="52" y="5"/>
                    </a:cubicBezTo>
                    <a:cubicBezTo>
                      <a:pt x="51" y="5"/>
                      <a:pt x="51" y="5"/>
                      <a:pt x="51" y="6"/>
                    </a:cubicBezTo>
                    <a:cubicBezTo>
                      <a:pt x="51" y="7"/>
                      <a:pt x="48" y="7"/>
                      <a:pt x="47" y="7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6" y="7"/>
                      <a:pt x="44" y="7"/>
                      <a:pt x="44" y="7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2" y="6"/>
                      <a:pt x="41" y="6"/>
                      <a:pt x="40" y="6"/>
                    </a:cubicBezTo>
                    <a:cubicBezTo>
                      <a:pt x="39" y="6"/>
                      <a:pt x="39" y="6"/>
                      <a:pt x="38" y="6"/>
                    </a:cubicBezTo>
                    <a:cubicBezTo>
                      <a:pt x="37" y="6"/>
                      <a:pt x="35" y="6"/>
                      <a:pt x="33" y="6"/>
                    </a:cubicBezTo>
                    <a:cubicBezTo>
                      <a:pt x="33" y="6"/>
                      <a:pt x="32" y="5"/>
                      <a:pt x="32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29" y="5"/>
                      <a:pt x="26" y="5"/>
                      <a:pt x="26" y="6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7"/>
                      <a:pt x="26" y="7"/>
                      <a:pt x="26" y="8"/>
                    </a:cubicBezTo>
                    <a:cubicBezTo>
                      <a:pt x="26" y="8"/>
                      <a:pt x="25" y="9"/>
                      <a:pt x="25" y="9"/>
                    </a:cubicBezTo>
                    <a:cubicBezTo>
                      <a:pt x="26" y="9"/>
                      <a:pt x="26" y="10"/>
                      <a:pt x="27" y="10"/>
                    </a:cubicBezTo>
                    <a:cubicBezTo>
                      <a:pt x="27" y="11"/>
                      <a:pt x="26" y="11"/>
                      <a:pt x="26" y="12"/>
                    </a:cubicBezTo>
                    <a:cubicBezTo>
                      <a:pt x="26" y="12"/>
                      <a:pt x="26" y="13"/>
                      <a:pt x="26" y="13"/>
                    </a:cubicBezTo>
                    <a:cubicBezTo>
                      <a:pt x="26" y="14"/>
                      <a:pt x="26" y="14"/>
                      <a:pt x="27" y="15"/>
                    </a:cubicBezTo>
                    <a:cubicBezTo>
                      <a:pt x="28" y="16"/>
                      <a:pt x="26" y="16"/>
                      <a:pt x="25" y="17"/>
                    </a:cubicBezTo>
                    <a:cubicBezTo>
                      <a:pt x="24" y="18"/>
                      <a:pt x="27" y="18"/>
                      <a:pt x="28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20"/>
                      <a:pt x="29" y="20"/>
                      <a:pt x="30" y="20"/>
                    </a:cubicBezTo>
                    <a:cubicBezTo>
                      <a:pt x="30" y="20"/>
                      <a:pt x="30" y="20"/>
                      <a:pt x="31" y="20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2" y="22"/>
                      <a:pt x="33" y="22"/>
                      <a:pt x="34" y="22"/>
                    </a:cubicBezTo>
                    <a:cubicBezTo>
                      <a:pt x="34" y="22"/>
                      <a:pt x="35" y="22"/>
                      <a:pt x="35" y="22"/>
                    </a:cubicBezTo>
                    <a:cubicBezTo>
                      <a:pt x="35" y="22"/>
                      <a:pt x="36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8" y="22"/>
                      <a:pt x="38" y="22"/>
                    </a:cubicBezTo>
                    <a:cubicBezTo>
                      <a:pt x="39" y="22"/>
                      <a:pt x="39" y="22"/>
                      <a:pt x="39" y="22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40" y="22"/>
                      <a:pt x="41" y="23"/>
                      <a:pt x="42" y="23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3" y="23"/>
                      <a:pt x="44" y="24"/>
                      <a:pt x="45" y="24"/>
                    </a:cubicBezTo>
                    <a:cubicBezTo>
                      <a:pt x="45" y="24"/>
                      <a:pt x="45" y="24"/>
                      <a:pt x="45" y="24"/>
                    </a:cubicBezTo>
                    <a:cubicBezTo>
                      <a:pt x="47" y="24"/>
                      <a:pt x="48" y="23"/>
                      <a:pt x="49" y="23"/>
                    </a:cubicBezTo>
                    <a:cubicBezTo>
                      <a:pt x="50" y="23"/>
                      <a:pt x="52" y="22"/>
                      <a:pt x="53" y="22"/>
                    </a:cubicBezTo>
                    <a:cubicBezTo>
                      <a:pt x="54" y="22"/>
                      <a:pt x="55" y="22"/>
                      <a:pt x="56" y="22"/>
                    </a:cubicBezTo>
                    <a:cubicBezTo>
                      <a:pt x="56" y="22"/>
                      <a:pt x="56" y="22"/>
                      <a:pt x="57" y="22"/>
                    </a:cubicBezTo>
                    <a:cubicBezTo>
                      <a:pt x="57" y="22"/>
                      <a:pt x="57" y="22"/>
                      <a:pt x="58" y="22"/>
                    </a:cubicBezTo>
                    <a:cubicBezTo>
                      <a:pt x="58" y="22"/>
                      <a:pt x="59" y="22"/>
                      <a:pt x="60" y="22"/>
                    </a:cubicBezTo>
                    <a:cubicBezTo>
                      <a:pt x="61" y="21"/>
                      <a:pt x="62" y="21"/>
                      <a:pt x="62" y="20"/>
                    </a:cubicBezTo>
                    <a:cubicBezTo>
                      <a:pt x="63" y="19"/>
                      <a:pt x="66" y="19"/>
                      <a:pt x="66" y="19"/>
                    </a:cubicBezTo>
                    <a:cubicBezTo>
                      <a:pt x="66" y="18"/>
                      <a:pt x="66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65" y="15"/>
                      <a:pt x="65" y="15"/>
                      <a:pt x="65" y="14"/>
                    </a:cubicBezTo>
                    <a:cubicBezTo>
                      <a:pt x="65" y="14"/>
                      <a:pt x="65" y="14"/>
                      <a:pt x="65" y="14"/>
                    </a:cubicBezTo>
                    <a:cubicBezTo>
                      <a:pt x="65" y="13"/>
                      <a:pt x="65" y="13"/>
                      <a:pt x="64" y="12"/>
                    </a:cubicBezTo>
                    <a:cubicBezTo>
                      <a:pt x="62" y="11"/>
                      <a:pt x="67" y="11"/>
                      <a:pt x="68" y="10"/>
                    </a:cubicBezTo>
                    <a:cubicBezTo>
                      <a:pt x="68" y="10"/>
                      <a:pt x="67" y="9"/>
                      <a:pt x="68" y="9"/>
                    </a:cubicBezTo>
                    <a:cubicBezTo>
                      <a:pt x="69" y="9"/>
                      <a:pt x="69" y="9"/>
                      <a:pt x="69" y="8"/>
                    </a:cubicBezTo>
                    <a:cubicBezTo>
                      <a:pt x="71" y="8"/>
                      <a:pt x="71" y="8"/>
                      <a:pt x="71" y="8"/>
                    </a:cubicBezTo>
                    <a:cubicBezTo>
                      <a:pt x="72" y="8"/>
                      <a:pt x="73" y="8"/>
                      <a:pt x="74" y="8"/>
                    </a:cubicBezTo>
                    <a:cubicBezTo>
                      <a:pt x="74" y="8"/>
                      <a:pt x="75" y="8"/>
                      <a:pt x="76" y="8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77" y="8"/>
                      <a:pt x="79" y="8"/>
                      <a:pt x="80" y="8"/>
                    </a:cubicBezTo>
                    <a:cubicBezTo>
                      <a:pt x="81" y="8"/>
                      <a:pt x="82" y="8"/>
                      <a:pt x="83" y="8"/>
                    </a:cubicBezTo>
                    <a:cubicBezTo>
                      <a:pt x="84" y="8"/>
                      <a:pt x="85" y="7"/>
                      <a:pt x="86" y="6"/>
                    </a:cubicBezTo>
                    <a:cubicBezTo>
                      <a:pt x="86" y="6"/>
                      <a:pt x="88" y="6"/>
                      <a:pt x="89" y="6"/>
                    </a:cubicBezTo>
                    <a:cubicBezTo>
                      <a:pt x="89" y="6"/>
                      <a:pt x="89" y="6"/>
                      <a:pt x="89" y="6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6"/>
                      <a:pt x="91" y="6"/>
                      <a:pt x="91" y="6"/>
                    </a:cubicBezTo>
                    <a:cubicBezTo>
                      <a:pt x="91" y="6"/>
                      <a:pt x="91" y="6"/>
                      <a:pt x="91" y="6"/>
                    </a:cubicBezTo>
                    <a:cubicBezTo>
                      <a:pt x="93" y="6"/>
                      <a:pt x="94" y="7"/>
                      <a:pt x="95" y="8"/>
                    </a:cubicBezTo>
                    <a:cubicBezTo>
                      <a:pt x="95" y="8"/>
                      <a:pt x="94" y="8"/>
                      <a:pt x="95" y="9"/>
                    </a:cubicBezTo>
                    <a:cubicBezTo>
                      <a:pt x="96" y="10"/>
                      <a:pt x="99" y="10"/>
                      <a:pt x="101" y="11"/>
                    </a:cubicBezTo>
                    <a:cubicBezTo>
                      <a:pt x="102" y="12"/>
                      <a:pt x="105" y="12"/>
                      <a:pt x="106" y="13"/>
                    </a:cubicBezTo>
                    <a:cubicBezTo>
                      <a:pt x="107" y="13"/>
                      <a:pt x="110" y="14"/>
                      <a:pt x="110" y="14"/>
                    </a:cubicBezTo>
                    <a:cubicBezTo>
                      <a:pt x="111" y="15"/>
                      <a:pt x="111" y="15"/>
                      <a:pt x="111" y="15"/>
                    </a:cubicBezTo>
                    <a:cubicBezTo>
                      <a:pt x="111" y="15"/>
                      <a:pt x="111" y="15"/>
                      <a:pt x="111" y="15"/>
                    </a:cubicBezTo>
                    <a:cubicBezTo>
                      <a:pt x="112" y="16"/>
                      <a:pt x="117" y="17"/>
                      <a:pt x="113" y="17"/>
                    </a:cubicBezTo>
                    <a:cubicBezTo>
                      <a:pt x="111" y="18"/>
                      <a:pt x="112" y="18"/>
                      <a:pt x="113" y="19"/>
                    </a:cubicBezTo>
                    <a:cubicBezTo>
                      <a:pt x="114" y="19"/>
                      <a:pt x="111" y="20"/>
                      <a:pt x="114" y="21"/>
                    </a:cubicBezTo>
                    <a:cubicBezTo>
                      <a:pt x="114" y="21"/>
                      <a:pt x="114" y="21"/>
                      <a:pt x="115" y="21"/>
                    </a:cubicBezTo>
                    <a:cubicBezTo>
                      <a:pt x="117" y="21"/>
                      <a:pt x="117" y="20"/>
                      <a:pt x="118" y="19"/>
                    </a:cubicBezTo>
                    <a:cubicBezTo>
                      <a:pt x="119" y="19"/>
                      <a:pt x="121" y="19"/>
                      <a:pt x="121" y="19"/>
                    </a:cubicBezTo>
                    <a:cubicBezTo>
                      <a:pt x="121" y="18"/>
                      <a:pt x="121" y="18"/>
                      <a:pt x="121" y="18"/>
                    </a:cubicBezTo>
                    <a:cubicBezTo>
                      <a:pt x="121" y="18"/>
                      <a:pt x="118" y="17"/>
                      <a:pt x="118" y="17"/>
                    </a:cubicBezTo>
                    <a:cubicBezTo>
                      <a:pt x="118" y="17"/>
                      <a:pt x="119" y="16"/>
                      <a:pt x="119" y="16"/>
                    </a:cubicBezTo>
                    <a:cubicBezTo>
                      <a:pt x="120" y="16"/>
                      <a:pt x="120" y="16"/>
                      <a:pt x="120" y="16"/>
                    </a:cubicBezTo>
                    <a:cubicBezTo>
                      <a:pt x="120" y="16"/>
                      <a:pt x="120" y="16"/>
                      <a:pt x="120" y="16"/>
                    </a:cubicBezTo>
                    <a:cubicBezTo>
                      <a:pt x="121" y="17"/>
                      <a:pt x="123" y="17"/>
                      <a:pt x="125" y="17"/>
                    </a:cubicBezTo>
                    <a:cubicBezTo>
                      <a:pt x="126" y="17"/>
                      <a:pt x="127" y="17"/>
                      <a:pt x="127" y="17"/>
                    </a:cubicBezTo>
                    <a:cubicBezTo>
                      <a:pt x="126" y="16"/>
                      <a:pt x="126" y="16"/>
                      <a:pt x="126" y="16"/>
                    </a:cubicBezTo>
                    <a:cubicBezTo>
                      <a:pt x="125" y="15"/>
                      <a:pt x="126" y="15"/>
                      <a:pt x="126" y="15"/>
                    </a:cubicBezTo>
                    <a:cubicBezTo>
                      <a:pt x="125" y="14"/>
                      <a:pt x="123" y="14"/>
                      <a:pt x="122" y="14"/>
                    </a:cubicBezTo>
                    <a:cubicBezTo>
                      <a:pt x="121" y="14"/>
                      <a:pt x="121" y="13"/>
                      <a:pt x="121" y="12"/>
                    </a:cubicBezTo>
                    <a:cubicBezTo>
                      <a:pt x="120" y="12"/>
                      <a:pt x="119" y="12"/>
                      <a:pt x="120" y="12"/>
                    </a:cubicBezTo>
                    <a:cubicBezTo>
                      <a:pt x="121" y="12"/>
                      <a:pt x="121" y="12"/>
                      <a:pt x="120" y="11"/>
                    </a:cubicBezTo>
                    <a:cubicBezTo>
                      <a:pt x="120" y="11"/>
                      <a:pt x="118" y="10"/>
                      <a:pt x="117" y="10"/>
                    </a:cubicBezTo>
                    <a:cubicBezTo>
                      <a:pt x="116" y="10"/>
                      <a:pt x="116" y="10"/>
                      <a:pt x="116" y="11"/>
                    </a:cubicBezTo>
                    <a:cubicBezTo>
                      <a:pt x="115" y="11"/>
                      <a:pt x="115" y="11"/>
                      <a:pt x="114" y="11"/>
                    </a:cubicBezTo>
                    <a:cubicBezTo>
                      <a:pt x="113" y="11"/>
                      <a:pt x="112" y="10"/>
                      <a:pt x="111" y="10"/>
                    </a:cubicBezTo>
                    <a:cubicBezTo>
                      <a:pt x="109" y="9"/>
                      <a:pt x="106" y="8"/>
                      <a:pt x="106" y="7"/>
                    </a:cubicBezTo>
                    <a:cubicBezTo>
                      <a:pt x="106" y="6"/>
                      <a:pt x="106" y="4"/>
                      <a:pt x="104" y="4"/>
                    </a:cubicBezTo>
                    <a:cubicBezTo>
                      <a:pt x="102" y="4"/>
                      <a:pt x="101" y="4"/>
                      <a:pt x="101" y="3"/>
                    </a:cubicBezTo>
                    <a:cubicBezTo>
                      <a:pt x="101" y="2"/>
                      <a:pt x="101" y="2"/>
                      <a:pt x="102" y="2"/>
                    </a:cubicBezTo>
                    <a:cubicBezTo>
                      <a:pt x="102" y="2"/>
                      <a:pt x="102" y="2"/>
                      <a:pt x="103" y="3"/>
                    </a:cubicBezTo>
                    <a:cubicBezTo>
                      <a:pt x="103" y="3"/>
                      <a:pt x="103" y="3"/>
                      <a:pt x="103" y="3"/>
                    </a:cubicBezTo>
                    <a:cubicBezTo>
                      <a:pt x="104" y="3"/>
                      <a:pt x="104" y="3"/>
                      <a:pt x="105" y="3"/>
                    </a:cubicBezTo>
                    <a:cubicBezTo>
                      <a:pt x="105" y="3"/>
                      <a:pt x="105" y="3"/>
                      <a:pt x="105" y="3"/>
                    </a:cubicBezTo>
                    <a:cubicBezTo>
                      <a:pt x="106" y="3"/>
                      <a:pt x="106" y="3"/>
                      <a:pt x="106" y="3"/>
                    </a:cubicBezTo>
                    <a:cubicBezTo>
                      <a:pt x="106" y="3"/>
                      <a:pt x="106" y="3"/>
                      <a:pt x="106" y="3"/>
                    </a:cubicBezTo>
                    <a:cubicBezTo>
                      <a:pt x="106" y="3"/>
                      <a:pt x="106" y="3"/>
                      <a:pt x="106" y="3"/>
                    </a:cubicBezTo>
                    <a:cubicBezTo>
                      <a:pt x="106" y="3"/>
                      <a:pt x="106" y="3"/>
                      <a:pt x="106" y="3"/>
                    </a:cubicBezTo>
                    <a:cubicBezTo>
                      <a:pt x="106" y="4"/>
                      <a:pt x="106" y="4"/>
                      <a:pt x="106" y="4"/>
                    </a:cubicBezTo>
                    <a:cubicBezTo>
                      <a:pt x="107" y="4"/>
                      <a:pt x="108" y="4"/>
                      <a:pt x="109" y="4"/>
                    </a:cubicBezTo>
                    <a:cubicBezTo>
                      <a:pt x="110" y="5"/>
                      <a:pt x="110" y="5"/>
                      <a:pt x="110" y="5"/>
                    </a:cubicBezTo>
                    <a:cubicBezTo>
                      <a:pt x="110" y="5"/>
                      <a:pt x="110" y="5"/>
                      <a:pt x="110" y="5"/>
                    </a:cubicBezTo>
                    <a:cubicBezTo>
                      <a:pt x="112" y="6"/>
                      <a:pt x="114" y="7"/>
                      <a:pt x="116" y="8"/>
                    </a:cubicBezTo>
                    <a:cubicBezTo>
                      <a:pt x="116" y="8"/>
                      <a:pt x="117" y="9"/>
                      <a:pt x="118" y="9"/>
                    </a:cubicBezTo>
                    <a:cubicBezTo>
                      <a:pt x="119" y="9"/>
                      <a:pt x="120" y="9"/>
                      <a:pt x="120" y="9"/>
                    </a:cubicBezTo>
                    <a:cubicBezTo>
                      <a:pt x="121" y="10"/>
                      <a:pt x="122" y="11"/>
                      <a:pt x="124" y="11"/>
                    </a:cubicBezTo>
                    <a:cubicBezTo>
                      <a:pt x="125" y="11"/>
                      <a:pt x="126" y="12"/>
                      <a:pt x="126" y="12"/>
                    </a:cubicBezTo>
                    <a:cubicBezTo>
                      <a:pt x="126" y="13"/>
                      <a:pt x="126" y="13"/>
                      <a:pt x="126" y="14"/>
                    </a:cubicBezTo>
                    <a:cubicBezTo>
                      <a:pt x="126" y="15"/>
                      <a:pt x="127" y="15"/>
                      <a:pt x="127" y="15"/>
                    </a:cubicBezTo>
                    <a:cubicBezTo>
                      <a:pt x="128" y="15"/>
                      <a:pt x="128" y="15"/>
                      <a:pt x="128" y="15"/>
                    </a:cubicBezTo>
                    <a:cubicBezTo>
                      <a:pt x="128" y="15"/>
                      <a:pt x="128" y="15"/>
                      <a:pt x="128" y="15"/>
                    </a:cubicBezTo>
                    <a:cubicBezTo>
                      <a:pt x="130" y="16"/>
                      <a:pt x="132" y="16"/>
                      <a:pt x="133" y="17"/>
                    </a:cubicBezTo>
                    <a:cubicBezTo>
                      <a:pt x="133" y="18"/>
                      <a:pt x="131" y="19"/>
                      <a:pt x="132" y="20"/>
                    </a:cubicBezTo>
                    <a:cubicBezTo>
                      <a:pt x="132" y="20"/>
                      <a:pt x="132" y="20"/>
                      <a:pt x="132" y="20"/>
                    </a:cubicBezTo>
                    <a:cubicBezTo>
                      <a:pt x="132" y="20"/>
                      <a:pt x="132" y="20"/>
                      <a:pt x="132" y="20"/>
                    </a:cubicBezTo>
                    <a:cubicBezTo>
                      <a:pt x="132" y="20"/>
                      <a:pt x="132" y="20"/>
                      <a:pt x="132" y="20"/>
                    </a:cubicBezTo>
                    <a:cubicBezTo>
                      <a:pt x="133" y="20"/>
                      <a:pt x="133" y="20"/>
                      <a:pt x="134" y="21"/>
                    </a:cubicBezTo>
                    <a:cubicBezTo>
                      <a:pt x="134" y="21"/>
                      <a:pt x="133" y="22"/>
                      <a:pt x="133" y="22"/>
                    </a:cubicBezTo>
                    <a:cubicBezTo>
                      <a:pt x="134" y="22"/>
                      <a:pt x="135" y="23"/>
                      <a:pt x="135" y="23"/>
                    </a:cubicBezTo>
                    <a:cubicBezTo>
                      <a:pt x="135" y="23"/>
                      <a:pt x="136" y="23"/>
                      <a:pt x="136" y="23"/>
                    </a:cubicBezTo>
                    <a:cubicBezTo>
                      <a:pt x="137" y="24"/>
                      <a:pt x="138" y="24"/>
                      <a:pt x="139" y="24"/>
                    </a:cubicBezTo>
                    <a:cubicBezTo>
                      <a:pt x="139" y="24"/>
                      <a:pt x="140" y="24"/>
                      <a:pt x="140" y="24"/>
                    </a:cubicBezTo>
                    <a:cubicBezTo>
                      <a:pt x="140" y="23"/>
                      <a:pt x="140" y="23"/>
                      <a:pt x="140" y="23"/>
                    </a:cubicBezTo>
                    <a:cubicBezTo>
                      <a:pt x="140" y="23"/>
                      <a:pt x="140" y="23"/>
                      <a:pt x="140" y="23"/>
                    </a:cubicBezTo>
                    <a:cubicBezTo>
                      <a:pt x="141" y="23"/>
                      <a:pt x="141" y="23"/>
                      <a:pt x="141" y="22"/>
                    </a:cubicBezTo>
                    <a:cubicBezTo>
                      <a:pt x="142" y="22"/>
                      <a:pt x="142" y="22"/>
                      <a:pt x="142" y="22"/>
                    </a:cubicBezTo>
                    <a:cubicBezTo>
                      <a:pt x="142" y="22"/>
                      <a:pt x="143" y="22"/>
                      <a:pt x="143" y="22"/>
                    </a:cubicBezTo>
                    <a:cubicBezTo>
                      <a:pt x="143" y="22"/>
                      <a:pt x="143" y="22"/>
                      <a:pt x="143" y="22"/>
                    </a:cubicBezTo>
                    <a:cubicBezTo>
                      <a:pt x="143" y="22"/>
                      <a:pt x="143" y="22"/>
                      <a:pt x="143" y="22"/>
                    </a:cubicBezTo>
                    <a:cubicBezTo>
                      <a:pt x="144" y="22"/>
                      <a:pt x="145" y="21"/>
                      <a:pt x="145" y="21"/>
                    </a:cubicBezTo>
                    <a:cubicBezTo>
                      <a:pt x="145" y="20"/>
                      <a:pt x="144" y="20"/>
                      <a:pt x="144" y="20"/>
                    </a:cubicBezTo>
                    <a:cubicBezTo>
                      <a:pt x="143" y="19"/>
                      <a:pt x="143" y="19"/>
                      <a:pt x="143" y="19"/>
                    </a:cubicBezTo>
                    <a:cubicBezTo>
                      <a:pt x="143" y="18"/>
                      <a:pt x="142" y="18"/>
                      <a:pt x="141" y="18"/>
                    </a:cubicBezTo>
                    <a:cubicBezTo>
                      <a:pt x="140" y="17"/>
                      <a:pt x="141" y="17"/>
                      <a:pt x="140" y="17"/>
                    </a:cubicBezTo>
                    <a:cubicBezTo>
                      <a:pt x="140" y="16"/>
                      <a:pt x="140" y="16"/>
                      <a:pt x="141" y="16"/>
                    </a:cubicBezTo>
                    <a:cubicBezTo>
                      <a:pt x="141" y="16"/>
                      <a:pt x="141" y="16"/>
                      <a:pt x="141" y="16"/>
                    </a:cubicBezTo>
                    <a:cubicBezTo>
                      <a:pt x="142" y="16"/>
                      <a:pt x="143" y="16"/>
                      <a:pt x="143" y="16"/>
                    </a:cubicBezTo>
                    <a:cubicBezTo>
                      <a:pt x="144" y="16"/>
                      <a:pt x="145" y="16"/>
                      <a:pt x="144" y="16"/>
                    </a:cubicBezTo>
                    <a:cubicBezTo>
                      <a:pt x="144" y="15"/>
                      <a:pt x="144" y="15"/>
                      <a:pt x="144" y="15"/>
                    </a:cubicBezTo>
                    <a:cubicBezTo>
                      <a:pt x="145" y="15"/>
                      <a:pt x="145" y="15"/>
                      <a:pt x="145" y="15"/>
                    </a:cubicBezTo>
                    <a:cubicBezTo>
                      <a:pt x="146" y="15"/>
                      <a:pt x="148" y="16"/>
                      <a:pt x="149" y="16"/>
                    </a:cubicBezTo>
                    <a:cubicBezTo>
                      <a:pt x="150" y="17"/>
                      <a:pt x="150" y="17"/>
                      <a:pt x="150" y="17"/>
                    </a:cubicBezTo>
                    <a:cubicBezTo>
                      <a:pt x="150" y="17"/>
                      <a:pt x="150" y="17"/>
                      <a:pt x="150" y="17"/>
                    </a:cubicBezTo>
                    <a:cubicBezTo>
                      <a:pt x="149" y="17"/>
                      <a:pt x="149" y="17"/>
                      <a:pt x="148" y="17"/>
                    </a:cubicBezTo>
                    <a:cubicBezTo>
                      <a:pt x="147" y="17"/>
                      <a:pt x="147" y="17"/>
                      <a:pt x="147" y="17"/>
                    </a:cubicBezTo>
                    <a:cubicBezTo>
                      <a:pt x="147" y="17"/>
                      <a:pt x="147" y="17"/>
                      <a:pt x="147" y="17"/>
                    </a:cubicBezTo>
                    <a:cubicBezTo>
                      <a:pt x="146" y="17"/>
                      <a:pt x="146" y="17"/>
                      <a:pt x="146" y="17"/>
                    </a:cubicBezTo>
                    <a:cubicBezTo>
                      <a:pt x="146" y="17"/>
                      <a:pt x="146" y="17"/>
                      <a:pt x="145" y="17"/>
                    </a:cubicBezTo>
                    <a:cubicBezTo>
                      <a:pt x="145" y="17"/>
                      <a:pt x="145" y="17"/>
                      <a:pt x="145" y="17"/>
                    </a:cubicBezTo>
                    <a:cubicBezTo>
                      <a:pt x="146" y="17"/>
                      <a:pt x="146" y="17"/>
                      <a:pt x="146" y="17"/>
                    </a:cubicBezTo>
                    <a:cubicBezTo>
                      <a:pt x="146" y="18"/>
                      <a:pt x="146" y="18"/>
                      <a:pt x="146" y="18"/>
                    </a:cubicBezTo>
                    <a:cubicBezTo>
                      <a:pt x="146" y="18"/>
                      <a:pt x="146" y="19"/>
                      <a:pt x="148" y="19"/>
                    </a:cubicBezTo>
                    <a:cubicBezTo>
                      <a:pt x="148" y="19"/>
                      <a:pt x="148" y="19"/>
                      <a:pt x="149" y="19"/>
                    </a:cubicBezTo>
                    <a:cubicBezTo>
                      <a:pt x="149" y="19"/>
                      <a:pt x="149" y="19"/>
                      <a:pt x="149" y="19"/>
                    </a:cubicBezTo>
                    <a:cubicBezTo>
                      <a:pt x="150" y="19"/>
                      <a:pt x="149" y="20"/>
                      <a:pt x="149" y="20"/>
                    </a:cubicBezTo>
                    <a:cubicBezTo>
                      <a:pt x="149" y="20"/>
                      <a:pt x="149" y="21"/>
                      <a:pt x="150" y="21"/>
                    </a:cubicBezTo>
                    <a:cubicBezTo>
                      <a:pt x="151" y="22"/>
                      <a:pt x="149" y="23"/>
                      <a:pt x="150" y="23"/>
                    </a:cubicBezTo>
                    <a:cubicBezTo>
                      <a:pt x="150" y="24"/>
                      <a:pt x="150" y="24"/>
                      <a:pt x="151" y="24"/>
                    </a:cubicBezTo>
                    <a:cubicBezTo>
                      <a:pt x="151" y="24"/>
                      <a:pt x="152" y="24"/>
                      <a:pt x="153" y="24"/>
                    </a:cubicBezTo>
                    <a:cubicBezTo>
                      <a:pt x="155" y="24"/>
                      <a:pt x="157" y="24"/>
                      <a:pt x="158" y="23"/>
                    </a:cubicBezTo>
                    <a:cubicBezTo>
                      <a:pt x="157" y="24"/>
                      <a:pt x="158" y="24"/>
                      <a:pt x="158" y="24"/>
                    </a:cubicBezTo>
                    <a:cubicBezTo>
                      <a:pt x="159" y="25"/>
                      <a:pt x="159" y="25"/>
                      <a:pt x="159" y="25"/>
                    </a:cubicBezTo>
                    <a:cubicBezTo>
                      <a:pt x="160" y="25"/>
                      <a:pt x="160" y="25"/>
                      <a:pt x="161" y="25"/>
                    </a:cubicBezTo>
                    <a:cubicBezTo>
                      <a:pt x="162" y="24"/>
                      <a:pt x="165" y="24"/>
                      <a:pt x="166" y="24"/>
                    </a:cubicBezTo>
                    <a:cubicBezTo>
                      <a:pt x="166" y="24"/>
                      <a:pt x="166" y="24"/>
                      <a:pt x="166" y="24"/>
                    </a:cubicBezTo>
                    <a:cubicBezTo>
                      <a:pt x="166" y="24"/>
                      <a:pt x="166" y="24"/>
                      <a:pt x="167" y="24"/>
                    </a:cubicBezTo>
                    <a:cubicBezTo>
                      <a:pt x="167" y="24"/>
                      <a:pt x="167" y="24"/>
                      <a:pt x="167" y="24"/>
                    </a:cubicBezTo>
                    <a:cubicBezTo>
                      <a:pt x="167" y="24"/>
                      <a:pt x="167" y="24"/>
                      <a:pt x="167" y="24"/>
                    </a:cubicBezTo>
                    <a:cubicBezTo>
                      <a:pt x="168" y="24"/>
                      <a:pt x="168" y="24"/>
                      <a:pt x="168" y="24"/>
                    </a:cubicBezTo>
                    <a:cubicBezTo>
                      <a:pt x="169" y="24"/>
                      <a:pt x="169" y="24"/>
                      <a:pt x="168" y="24"/>
                    </a:cubicBezTo>
                    <a:cubicBezTo>
                      <a:pt x="168" y="24"/>
                      <a:pt x="169" y="25"/>
                      <a:pt x="170" y="25"/>
                    </a:cubicBezTo>
                    <a:cubicBezTo>
                      <a:pt x="171" y="25"/>
                      <a:pt x="172" y="24"/>
                      <a:pt x="172" y="24"/>
                    </a:cubicBezTo>
                    <a:cubicBezTo>
                      <a:pt x="173" y="24"/>
                      <a:pt x="173" y="24"/>
                      <a:pt x="173" y="24"/>
                    </a:cubicBezTo>
                    <a:cubicBezTo>
                      <a:pt x="173" y="24"/>
                      <a:pt x="173" y="24"/>
                      <a:pt x="173" y="24"/>
                    </a:cubicBezTo>
                    <a:cubicBezTo>
                      <a:pt x="173" y="24"/>
                      <a:pt x="173" y="24"/>
                      <a:pt x="173" y="24"/>
                    </a:cubicBezTo>
                    <a:cubicBezTo>
                      <a:pt x="174" y="24"/>
                      <a:pt x="175" y="24"/>
                      <a:pt x="175" y="25"/>
                    </a:cubicBezTo>
                    <a:cubicBezTo>
                      <a:pt x="176" y="25"/>
                      <a:pt x="177" y="25"/>
                      <a:pt x="178" y="25"/>
                    </a:cubicBezTo>
                    <a:cubicBezTo>
                      <a:pt x="178" y="25"/>
                      <a:pt x="179" y="25"/>
                      <a:pt x="179" y="25"/>
                    </a:cubicBezTo>
                    <a:cubicBezTo>
                      <a:pt x="180" y="24"/>
                      <a:pt x="178" y="24"/>
                      <a:pt x="177" y="23"/>
                    </a:cubicBezTo>
                    <a:cubicBezTo>
                      <a:pt x="178" y="23"/>
                      <a:pt x="178" y="23"/>
                      <a:pt x="178" y="23"/>
                    </a:cubicBezTo>
                    <a:cubicBezTo>
                      <a:pt x="178" y="23"/>
                      <a:pt x="179" y="23"/>
                      <a:pt x="179" y="23"/>
                    </a:cubicBezTo>
                    <a:cubicBezTo>
                      <a:pt x="180" y="23"/>
                      <a:pt x="180" y="24"/>
                      <a:pt x="181" y="24"/>
                    </a:cubicBezTo>
                    <a:cubicBezTo>
                      <a:pt x="181" y="24"/>
                      <a:pt x="182" y="24"/>
                      <a:pt x="182" y="23"/>
                    </a:cubicBezTo>
                    <a:cubicBezTo>
                      <a:pt x="183" y="23"/>
                      <a:pt x="183" y="23"/>
                      <a:pt x="183" y="23"/>
                    </a:cubicBezTo>
                    <a:cubicBezTo>
                      <a:pt x="183" y="23"/>
                      <a:pt x="183" y="23"/>
                      <a:pt x="183" y="23"/>
                    </a:cubicBezTo>
                    <a:cubicBezTo>
                      <a:pt x="183" y="23"/>
                      <a:pt x="184" y="23"/>
                      <a:pt x="184" y="23"/>
                    </a:cubicBezTo>
                    <a:cubicBezTo>
                      <a:pt x="185" y="24"/>
                      <a:pt x="183" y="24"/>
                      <a:pt x="182" y="25"/>
                    </a:cubicBezTo>
                    <a:cubicBezTo>
                      <a:pt x="182" y="25"/>
                      <a:pt x="182" y="25"/>
                      <a:pt x="182" y="25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83" y="27"/>
                      <a:pt x="182" y="27"/>
                      <a:pt x="182" y="27"/>
                    </a:cubicBezTo>
                    <a:cubicBezTo>
                      <a:pt x="182" y="28"/>
                      <a:pt x="182" y="28"/>
                      <a:pt x="182" y="28"/>
                    </a:cubicBezTo>
                    <a:cubicBezTo>
                      <a:pt x="183" y="28"/>
                      <a:pt x="183" y="29"/>
                      <a:pt x="183" y="29"/>
                    </a:cubicBezTo>
                    <a:cubicBezTo>
                      <a:pt x="183" y="29"/>
                      <a:pt x="184" y="31"/>
                      <a:pt x="184" y="31"/>
                    </a:cubicBezTo>
                    <a:cubicBezTo>
                      <a:pt x="183" y="32"/>
                      <a:pt x="184" y="33"/>
                      <a:pt x="184" y="33"/>
                    </a:cubicBezTo>
                    <a:cubicBezTo>
                      <a:pt x="184" y="34"/>
                      <a:pt x="183" y="34"/>
                      <a:pt x="182" y="35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1" y="36"/>
                      <a:pt x="182" y="36"/>
                      <a:pt x="180" y="36"/>
                    </a:cubicBezTo>
                    <a:cubicBezTo>
                      <a:pt x="180" y="36"/>
                      <a:pt x="180" y="36"/>
                      <a:pt x="180" y="36"/>
                    </a:cubicBezTo>
                    <a:cubicBezTo>
                      <a:pt x="180" y="36"/>
                      <a:pt x="180" y="36"/>
                      <a:pt x="180" y="36"/>
                    </a:cubicBezTo>
                    <a:cubicBezTo>
                      <a:pt x="180" y="36"/>
                      <a:pt x="180" y="36"/>
                      <a:pt x="180" y="36"/>
                    </a:cubicBezTo>
                    <a:cubicBezTo>
                      <a:pt x="179" y="37"/>
                      <a:pt x="179" y="37"/>
                      <a:pt x="179" y="37"/>
                    </a:cubicBezTo>
                    <a:cubicBezTo>
                      <a:pt x="179" y="37"/>
                      <a:pt x="178" y="37"/>
                      <a:pt x="178" y="37"/>
                    </a:cubicBezTo>
                    <a:cubicBezTo>
                      <a:pt x="177" y="37"/>
                      <a:pt x="176" y="37"/>
                      <a:pt x="176" y="36"/>
                    </a:cubicBezTo>
                    <a:cubicBezTo>
                      <a:pt x="175" y="36"/>
                      <a:pt x="174" y="36"/>
                      <a:pt x="173" y="36"/>
                    </a:cubicBezTo>
                    <a:cubicBezTo>
                      <a:pt x="173" y="36"/>
                      <a:pt x="173" y="36"/>
                      <a:pt x="172" y="36"/>
                    </a:cubicBezTo>
                    <a:cubicBezTo>
                      <a:pt x="172" y="36"/>
                      <a:pt x="172" y="36"/>
                      <a:pt x="172" y="36"/>
                    </a:cubicBezTo>
                    <a:cubicBezTo>
                      <a:pt x="172" y="36"/>
                      <a:pt x="171" y="36"/>
                      <a:pt x="170" y="36"/>
                    </a:cubicBezTo>
                    <a:cubicBezTo>
                      <a:pt x="169" y="36"/>
                      <a:pt x="167" y="36"/>
                      <a:pt x="166" y="35"/>
                    </a:cubicBezTo>
                    <a:cubicBezTo>
                      <a:pt x="165" y="35"/>
                      <a:pt x="165" y="35"/>
                      <a:pt x="164" y="35"/>
                    </a:cubicBezTo>
                    <a:cubicBezTo>
                      <a:pt x="163" y="35"/>
                      <a:pt x="163" y="35"/>
                      <a:pt x="162" y="35"/>
                    </a:cubicBezTo>
                    <a:cubicBezTo>
                      <a:pt x="162" y="35"/>
                      <a:pt x="162" y="35"/>
                      <a:pt x="162" y="35"/>
                    </a:cubicBezTo>
                    <a:cubicBezTo>
                      <a:pt x="160" y="35"/>
                      <a:pt x="159" y="35"/>
                      <a:pt x="156" y="34"/>
                    </a:cubicBezTo>
                    <a:cubicBezTo>
                      <a:pt x="156" y="34"/>
                      <a:pt x="155" y="34"/>
                      <a:pt x="154" y="34"/>
                    </a:cubicBezTo>
                    <a:cubicBezTo>
                      <a:pt x="153" y="34"/>
                      <a:pt x="153" y="34"/>
                      <a:pt x="152" y="34"/>
                    </a:cubicBezTo>
                    <a:cubicBezTo>
                      <a:pt x="149" y="34"/>
                      <a:pt x="148" y="33"/>
                      <a:pt x="145" y="33"/>
                    </a:cubicBezTo>
                    <a:cubicBezTo>
                      <a:pt x="145" y="33"/>
                      <a:pt x="145" y="33"/>
                      <a:pt x="144" y="33"/>
                    </a:cubicBezTo>
                    <a:cubicBezTo>
                      <a:pt x="144" y="33"/>
                      <a:pt x="143" y="33"/>
                      <a:pt x="143" y="33"/>
                    </a:cubicBezTo>
                    <a:cubicBezTo>
                      <a:pt x="141" y="33"/>
                      <a:pt x="141" y="33"/>
                      <a:pt x="139" y="32"/>
                    </a:cubicBezTo>
                    <a:cubicBezTo>
                      <a:pt x="137" y="32"/>
                      <a:pt x="136" y="31"/>
                      <a:pt x="135" y="31"/>
                    </a:cubicBezTo>
                    <a:cubicBezTo>
                      <a:pt x="134" y="31"/>
                      <a:pt x="134" y="31"/>
                      <a:pt x="134" y="31"/>
                    </a:cubicBezTo>
                    <a:cubicBezTo>
                      <a:pt x="133" y="31"/>
                      <a:pt x="133" y="32"/>
                      <a:pt x="133" y="32"/>
                    </a:cubicBezTo>
                    <a:cubicBezTo>
                      <a:pt x="132" y="32"/>
                      <a:pt x="131" y="31"/>
                      <a:pt x="130" y="31"/>
                    </a:cubicBezTo>
                    <a:cubicBezTo>
                      <a:pt x="130" y="31"/>
                      <a:pt x="130" y="31"/>
                      <a:pt x="130" y="31"/>
                    </a:cubicBezTo>
                    <a:cubicBezTo>
                      <a:pt x="129" y="32"/>
                      <a:pt x="129" y="32"/>
                      <a:pt x="129" y="32"/>
                    </a:cubicBezTo>
                    <a:cubicBezTo>
                      <a:pt x="130" y="33"/>
                      <a:pt x="128" y="33"/>
                      <a:pt x="128" y="34"/>
                    </a:cubicBezTo>
                    <a:cubicBezTo>
                      <a:pt x="128" y="35"/>
                      <a:pt x="128" y="35"/>
                      <a:pt x="128" y="35"/>
                    </a:cubicBezTo>
                    <a:cubicBezTo>
                      <a:pt x="128" y="36"/>
                      <a:pt x="131" y="37"/>
                      <a:pt x="128" y="37"/>
                    </a:cubicBezTo>
                    <a:cubicBezTo>
                      <a:pt x="127" y="37"/>
                      <a:pt x="124" y="36"/>
                      <a:pt x="123" y="36"/>
                    </a:cubicBezTo>
                    <a:cubicBezTo>
                      <a:pt x="122" y="36"/>
                      <a:pt x="121" y="35"/>
                      <a:pt x="120" y="35"/>
                    </a:cubicBezTo>
                    <a:cubicBezTo>
                      <a:pt x="119" y="35"/>
                      <a:pt x="119" y="35"/>
                      <a:pt x="118" y="35"/>
                    </a:cubicBezTo>
                    <a:cubicBezTo>
                      <a:pt x="116" y="35"/>
                      <a:pt x="116" y="34"/>
                      <a:pt x="115" y="34"/>
                    </a:cubicBezTo>
                    <a:cubicBezTo>
                      <a:pt x="114" y="33"/>
                      <a:pt x="113" y="32"/>
                      <a:pt x="112" y="32"/>
                    </a:cubicBezTo>
                    <a:cubicBezTo>
                      <a:pt x="111" y="32"/>
                      <a:pt x="111" y="32"/>
                      <a:pt x="111" y="31"/>
                    </a:cubicBezTo>
                    <a:cubicBezTo>
                      <a:pt x="111" y="31"/>
                      <a:pt x="111" y="31"/>
                      <a:pt x="110" y="31"/>
                    </a:cubicBezTo>
                    <a:cubicBezTo>
                      <a:pt x="109" y="31"/>
                      <a:pt x="109" y="31"/>
                      <a:pt x="108" y="31"/>
                    </a:cubicBezTo>
                    <a:cubicBezTo>
                      <a:pt x="108" y="32"/>
                      <a:pt x="107" y="32"/>
                      <a:pt x="107" y="32"/>
                    </a:cubicBezTo>
                    <a:cubicBezTo>
                      <a:pt x="107" y="32"/>
                      <a:pt x="107" y="32"/>
                      <a:pt x="106" y="32"/>
                    </a:cubicBezTo>
                    <a:cubicBezTo>
                      <a:pt x="106" y="32"/>
                      <a:pt x="105" y="31"/>
                      <a:pt x="105" y="31"/>
                    </a:cubicBezTo>
                    <a:cubicBezTo>
                      <a:pt x="103" y="31"/>
                      <a:pt x="102" y="30"/>
                      <a:pt x="102" y="30"/>
                    </a:cubicBezTo>
                    <a:cubicBezTo>
                      <a:pt x="101" y="30"/>
                      <a:pt x="101" y="30"/>
                      <a:pt x="101" y="30"/>
                    </a:cubicBezTo>
                    <a:cubicBezTo>
                      <a:pt x="100" y="30"/>
                      <a:pt x="100" y="30"/>
                      <a:pt x="100" y="30"/>
                    </a:cubicBezTo>
                    <a:cubicBezTo>
                      <a:pt x="99" y="30"/>
                      <a:pt x="100" y="30"/>
                      <a:pt x="99" y="30"/>
                    </a:cubicBezTo>
                    <a:cubicBezTo>
                      <a:pt x="98" y="30"/>
                      <a:pt x="97" y="30"/>
                      <a:pt x="97" y="30"/>
                    </a:cubicBezTo>
                    <a:cubicBezTo>
                      <a:pt x="96" y="30"/>
                      <a:pt x="96" y="30"/>
                      <a:pt x="97" y="30"/>
                    </a:cubicBezTo>
                    <a:cubicBezTo>
                      <a:pt x="97" y="30"/>
                      <a:pt x="97" y="30"/>
                      <a:pt x="97" y="30"/>
                    </a:cubicBezTo>
                    <a:cubicBezTo>
                      <a:pt x="98" y="30"/>
                      <a:pt x="98" y="30"/>
                      <a:pt x="98" y="29"/>
                    </a:cubicBezTo>
                    <a:cubicBezTo>
                      <a:pt x="98" y="29"/>
                      <a:pt x="98" y="29"/>
                      <a:pt x="98" y="29"/>
                    </a:cubicBezTo>
                    <a:cubicBezTo>
                      <a:pt x="98" y="29"/>
                      <a:pt x="97" y="29"/>
                      <a:pt x="97" y="29"/>
                    </a:cubicBezTo>
                    <a:cubicBezTo>
                      <a:pt x="97" y="29"/>
                      <a:pt x="97" y="29"/>
                      <a:pt x="96" y="29"/>
                    </a:cubicBezTo>
                    <a:cubicBezTo>
                      <a:pt x="96" y="29"/>
                      <a:pt x="96" y="29"/>
                      <a:pt x="96" y="29"/>
                    </a:cubicBezTo>
                    <a:cubicBezTo>
                      <a:pt x="96" y="29"/>
                      <a:pt x="95" y="29"/>
                      <a:pt x="95" y="29"/>
                    </a:cubicBezTo>
                    <a:cubicBezTo>
                      <a:pt x="95" y="29"/>
                      <a:pt x="95" y="29"/>
                      <a:pt x="95" y="29"/>
                    </a:cubicBezTo>
                    <a:cubicBezTo>
                      <a:pt x="95" y="29"/>
                      <a:pt x="95" y="29"/>
                      <a:pt x="95" y="29"/>
                    </a:cubicBezTo>
                    <a:cubicBezTo>
                      <a:pt x="94" y="29"/>
                      <a:pt x="94" y="28"/>
                      <a:pt x="94" y="28"/>
                    </a:cubicBezTo>
                    <a:cubicBezTo>
                      <a:pt x="95" y="28"/>
                      <a:pt x="95" y="28"/>
                      <a:pt x="96" y="28"/>
                    </a:cubicBezTo>
                    <a:cubicBezTo>
                      <a:pt x="97" y="28"/>
                      <a:pt x="99" y="28"/>
                      <a:pt x="100" y="27"/>
                    </a:cubicBezTo>
                    <a:cubicBezTo>
                      <a:pt x="101" y="26"/>
                      <a:pt x="100" y="25"/>
                      <a:pt x="98" y="24"/>
                    </a:cubicBezTo>
                    <a:cubicBezTo>
                      <a:pt x="97" y="24"/>
                      <a:pt x="97" y="24"/>
                      <a:pt x="97" y="24"/>
                    </a:cubicBezTo>
                    <a:cubicBezTo>
                      <a:pt x="97" y="24"/>
                      <a:pt x="97" y="24"/>
                      <a:pt x="97" y="24"/>
                    </a:cubicBezTo>
                    <a:cubicBezTo>
                      <a:pt x="97" y="24"/>
                      <a:pt x="97" y="24"/>
                      <a:pt x="97" y="24"/>
                    </a:cubicBezTo>
                    <a:cubicBezTo>
                      <a:pt x="97" y="24"/>
                      <a:pt x="97" y="24"/>
                      <a:pt x="98" y="24"/>
                    </a:cubicBezTo>
                    <a:cubicBezTo>
                      <a:pt x="98" y="24"/>
                      <a:pt x="98" y="24"/>
                      <a:pt x="99" y="24"/>
                    </a:cubicBezTo>
                    <a:cubicBezTo>
                      <a:pt x="99" y="24"/>
                      <a:pt x="100" y="24"/>
                      <a:pt x="100" y="24"/>
                    </a:cubicBezTo>
                    <a:cubicBezTo>
                      <a:pt x="100" y="22"/>
                      <a:pt x="100" y="22"/>
                      <a:pt x="100" y="22"/>
                    </a:cubicBezTo>
                    <a:cubicBezTo>
                      <a:pt x="99" y="22"/>
                      <a:pt x="99" y="22"/>
                      <a:pt x="98" y="22"/>
                    </a:cubicBezTo>
                    <a:cubicBezTo>
                      <a:pt x="98" y="22"/>
                      <a:pt x="98" y="22"/>
                      <a:pt x="98" y="22"/>
                    </a:cubicBezTo>
                    <a:cubicBezTo>
                      <a:pt x="97" y="22"/>
                      <a:pt x="96" y="22"/>
                      <a:pt x="95" y="22"/>
                    </a:cubicBezTo>
                    <a:cubicBezTo>
                      <a:pt x="94" y="22"/>
                      <a:pt x="93" y="22"/>
                      <a:pt x="92" y="22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91" y="22"/>
                      <a:pt x="90" y="22"/>
                      <a:pt x="90" y="22"/>
                    </a:cubicBezTo>
                    <a:cubicBezTo>
                      <a:pt x="89" y="22"/>
                      <a:pt x="89" y="22"/>
                      <a:pt x="88" y="22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87" y="22"/>
                      <a:pt x="87" y="22"/>
                      <a:pt x="87" y="22"/>
                    </a:cubicBezTo>
                    <a:cubicBezTo>
                      <a:pt x="86" y="22"/>
                      <a:pt x="86" y="22"/>
                      <a:pt x="86" y="22"/>
                    </a:cubicBezTo>
                    <a:cubicBezTo>
                      <a:pt x="85" y="22"/>
                      <a:pt x="85" y="22"/>
                      <a:pt x="84" y="22"/>
                    </a:cubicBezTo>
                    <a:cubicBezTo>
                      <a:pt x="84" y="22"/>
                      <a:pt x="84" y="22"/>
                      <a:pt x="84" y="22"/>
                    </a:cubicBezTo>
                    <a:cubicBezTo>
                      <a:pt x="84" y="22"/>
                      <a:pt x="83" y="22"/>
                      <a:pt x="83" y="22"/>
                    </a:cubicBezTo>
                    <a:cubicBezTo>
                      <a:pt x="82" y="22"/>
                      <a:pt x="81" y="22"/>
                      <a:pt x="80" y="22"/>
                    </a:cubicBezTo>
                    <a:cubicBezTo>
                      <a:pt x="80" y="22"/>
                      <a:pt x="80" y="22"/>
                      <a:pt x="80" y="22"/>
                    </a:cubicBezTo>
                    <a:cubicBezTo>
                      <a:pt x="79" y="22"/>
                      <a:pt x="78" y="23"/>
                      <a:pt x="78" y="23"/>
                    </a:cubicBezTo>
                    <a:cubicBezTo>
                      <a:pt x="77" y="23"/>
                      <a:pt x="77" y="23"/>
                      <a:pt x="77" y="23"/>
                    </a:cubicBezTo>
                    <a:cubicBezTo>
                      <a:pt x="75" y="23"/>
                      <a:pt x="74" y="22"/>
                      <a:pt x="73" y="22"/>
                    </a:cubicBezTo>
                    <a:cubicBezTo>
                      <a:pt x="72" y="22"/>
                      <a:pt x="72" y="22"/>
                      <a:pt x="72" y="22"/>
                    </a:cubicBezTo>
                    <a:cubicBezTo>
                      <a:pt x="71" y="22"/>
                      <a:pt x="71" y="22"/>
                      <a:pt x="70" y="22"/>
                    </a:cubicBezTo>
                    <a:cubicBezTo>
                      <a:pt x="69" y="23"/>
                      <a:pt x="68" y="23"/>
                      <a:pt x="67" y="24"/>
                    </a:cubicBezTo>
                    <a:cubicBezTo>
                      <a:pt x="66" y="24"/>
                      <a:pt x="66" y="24"/>
                      <a:pt x="66" y="24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4" y="23"/>
                      <a:pt x="63" y="23"/>
                      <a:pt x="63" y="23"/>
                    </a:cubicBezTo>
                    <a:cubicBezTo>
                      <a:pt x="62" y="24"/>
                      <a:pt x="60" y="24"/>
                      <a:pt x="59" y="24"/>
                    </a:cubicBezTo>
                    <a:cubicBezTo>
                      <a:pt x="58" y="25"/>
                      <a:pt x="57" y="25"/>
                      <a:pt x="56" y="25"/>
                    </a:cubicBezTo>
                    <a:cubicBezTo>
                      <a:pt x="55" y="25"/>
                      <a:pt x="55" y="25"/>
                      <a:pt x="54" y="25"/>
                    </a:cubicBezTo>
                    <a:cubicBezTo>
                      <a:pt x="53" y="25"/>
                      <a:pt x="53" y="25"/>
                      <a:pt x="52" y="25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51" y="25"/>
                      <a:pt x="51" y="25"/>
                      <a:pt x="50" y="25"/>
                    </a:cubicBezTo>
                    <a:cubicBezTo>
                      <a:pt x="50" y="25"/>
                      <a:pt x="50" y="25"/>
                      <a:pt x="49" y="25"/>
                    </a:cubicBezTo>
                    <a:cubicBezTo>
                      <a:pt x="48" y="24"/>
                      <a:pt x="48" y="24"/>
                      <a:pt x="47" y="24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44" y="25"/>
                      <a:pt x="42" y="25"/>
                      <a:pt x="42" y="26"/>
                    </a:cubicBezTo>
                    <a:cubicBezTo>
                      <a:pt x="42" y="27"/>
                      <a:pt x="41" y="28"/>
                      <a:pt x="40" y="29"/>
                    </a:cubicBezTo>
                    <a:cubicBezTo>
                      <a:pt x="39" y="30"/>
                      <a:pt x="36" y="30"/>
                      <a:pt x="34" y="30"/>
                    </a:cubicBezTo>
                    <a:cubicBezTo>
                      <a:pt x="31" y="31"/>
                      <a:pt x="31" y="32"/>
                      <a:pt x="31" y="33"/>
                    </a:cubicBezTo>
                    <a:cubicBezTo>
                      <a:pt x="31" y="33"/>
                      <a:pt x="30" y="34"/>
                      <a:pt x="29" y="34"/>
                    </a:cubicBezTo>
                    <a:cubicBezTo>
                      <a:pt x="28" y="35"/>
                      <a:pt x="28" y="35"/>
                      <a:pt x="29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6"/>
                      <a:pt x="29" y="37"/>
                      <a:pt x="29" y="37"/>
                    </a:cubicBezTo>
                    <a:cubicBezTo>
                      <a:pt x="28" y="38"/>
                      <a:pt x="27" y="38"/>
                      <a:pt x="26" y="39"/>
                    </a:cubicBezTo>
                    <a:cubicBezTo>
                      <a:pt x="26" y="39"/>
                      <a:pt x="26" y="40"/>
                      <a:pt x="25" y="40"/>
                    </a:cubicBezTo>
                    <a:cubicBezTo>
                      <a:pt x="23" y="41"/>
                      <a:pt x="21" y="41"/>
                      <a:pt x="20" y="41"/>
                    </a:cubicBezTo>
                    <a:cubicBezTo>
                      <a:pt x="18" y="42"/>
                      <a:pt x="15" y="42"/>
                      <a:pt x="14" y="43"/>
                    </a:cubicBezTo>
                    <a:cubicBezTo>
                      <a:pt x="13" y="44"/>
                      <a:pt x="13" y="45"/>
                      <a:pt x="12" y="45"/>
                    </a:cubicBezTo>
                    <a:cubicBezTo>
                      <a:pt x="11" y="46"/>
                      <a:pt x="11" y="46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7"/>
                      <a:pt x="9" y="48"/>
                      <a:pt x="9" y="48"/>
                    </a:cubicBezTo>
                    <a:cubicBezTo>
                      <a:pt x="9" y="49"/>
                      <a:pt x="10" y="50"/>
                      <a:pt x="8" y="50"/>
                    </a:cubicBezTo>
                    <a:cubicBezTo>
                      <a:pt x="7" y="51"/>
                      <a:pt x="4" y="52"/>
                      <a:pt x="2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1" y="54"/>
                      <a:pt x="0" y="54"/>
                      <a:pt x="1" y="55"/>
                    </a:cubicBezTo>
                    <a:cubicBezTo>
                      <a:pt x="2" y="56"/>
                      <a:pt x="3" y="57"/>
                      <a:pt x="3" y="58"/>
                    </a:cubicBezTo>
                    <a:cubicBezTo>
                      <a:pt x="3" y="59"/>
                      <a:pt x="2" y="60"/>
                      <a:pt x="3" y="61"/>
                    </a:cubicBezTo>
                    <a:cubicBezTo>
                      <a:pt x="4" y="61"/>
                      <a:pt x="5" y="63"/>
                      <a:pt x="5" y="64"/>
                    </a:cubicBezTo>
                    <a:cubicBezTo>
                      <a:pt x="5" y="64"/>
                      <a:pt x="5" y="64"/>
                      <a:pt x="5" y="64"/>
                    </a:cubicBezTo>
                    <a:cubicBezTo>
                      <a:pt x="5" y="64"/>
                      <a:pt x="5" y="64"/>
                      <a:pt x="5" y="64"/>
                    </a:cubicBezTo>
                    <a:cubicBezTo>
                      <a:pt x="5" y="65"/>
                      <a:pt x="4" y="67"/>
                      <a:pt x="3" y="68"/>
                    </a:cubicBezTo>
                    <a:cubicBezTo>
                      <a:pt x="3" y="68"/>
                      <a:pt x="3" y="68"/>
                      <a:pt x="2" y="69"/>
                    </a:cubicBezTo>
                    <a:cubicBezTo>
                      <a:pt x="2" y="69"/>
                      <a:pt x="2" y="70"/>
                      <a:pt x="1" y="70"/>
                    </a:cubicBezTo>
                    <a:cubicBezTo>
                      <a:pt x="0" y="71"/>
                      <a:pt x="0" y="72"/>
                      <a:pt x="0" y="73"/>
                    </a:cubicBezTo>
                    <a:cubicBezTo>
                      <a:pt x="1" y="74"/>
                      <a:pt x="4" y="74"/>
                      <a:pt x="4" y="75"/>
                    </a:cubicBezTo>
                    <a:cubicBezTo>
                      <a:pt x="4" y="75"/>
                      <a:pt x="4" y="76"/>
                      <a:pt x="5" y="77"/>
                    </a:cubicBezTo>
                    <a:cubicBezTo>
                      <a:pt x="6" y="77"/>
                      <a:pt x="7" y="77"/>
                      <a:pt x="7" y="77"/>
                    </a:cubicBezTo>
                    <a:cubicBezTo>
                      <a:pt x="8" y="78"/>
                      <a:pt x="9" y="78"/>
                      <a:pt x="9" y="78"/>
                    </a:cubicBezTo>
                    <a:cubicBezTo>
                      <a:pt x="9" y="79"/>
                      <a:pt x="9" y="79"/>
                      <a:pt x="10" y="80"/>
                    </a:cubicBezTo>
                    <a:cubicBezTo>
                      <a:pt x="10" y="80"/>
                      <a:pt x="12" y="81"/>
                      <a:pt x="12" y="81"/>
                    </a:cubicBezTo>
                    <a:cubicBezTo>
                      <a:pt x="11" y="82"/>
                      <a:pt x="13" y="82"/>
                      <a:pt x="14" y="83"/>
                    </a:cubicBezTo>
                    <a:cubicBezTo>
                      <a:pt x="15" y="84"/>
                      <a:pt x="16" y="84"/>
                      <a:pt x="17" y="85"/>
                    </a:cubicBezTo>
                    <a:cubicBezTo>
                      <a:pt x="17" y="85"/>
                      <a:pt x="17" y="86"/>
                      <a:pt x="17" y="86"/>
                    </a:cubicBezTo>
                    <a:cubicBezTo>
                      <a:pt x="18" y="86"/>
                      <a:pt x="18" y="86"/>
                      <a:pt x="19" y="87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19" y="87"/>
                      <a:pt x="19" y="87"/>
                      <a:pt x="19" y="87"/>
                    </a:cubicBezTo>
                    <a:cubicBezTo>
                      <a:pt x="20" y="87"/>
                      <a:pt x="19" y="88"/>
                      <a:pt x="20" y="88"/>
                    </a:cubicBezTo>
                    <a:cubicBezTo>
                      <a:pt x="20" y="88"/>
                      <a:pt x="20" y="89"/>
                      <a:pt x="21" y="89"/>
                    </a:cubicBezTo>
                    <a:cubicBezTo>
                      <a:pt x="24" y="89"/>
                      <a:pt x="27" y="90"/>
                      <a:pt x="28" y="91"/>
                    </a:cubicBezTo>
                    <a:cubicBezTo>
                      <a:pt x="28" y="91"/>
                      <a:pt x="28" y="92"/>
                      <a:pt x="29" y="92"/>
                    </a:cubicBezTo>
                    <a:cubicBezTo>
                      <a:pt x="66" y="92"/>
                      <a:pt x="66" y="92"/>
                      <a:pt x="66" y="92"/>
                    </a:cubicBezTo>
                    <a:cubicBezTo>
                      <a:pt x="68" y="92"/>
                      <a:pt x="68" y="91"/>
                      <a:pt x="69" y="91"/>
                    </a:cubicBezTo>
                    <a:cubicBezTo>
                      <a:pt x="69" y="91"/>
                      <a:pt x="69" y="91"/>
                      <a:pt x="70" y="91"/>
                    </a:cubicBezTo>
                    <a:cubicBezTo>
                      <a:pt x="70" y="91"/>
                      <a:pt x="70" y="91"/>
                      <a:pt x="71" y="91"/>
                    </a:cubicBezTo>
                    <a:cubicBezTo>
                      <a:pt x="72" y="91"/>
                      <a:pt x="73" y="91"/>
                      <a:pt x="74" y="91"/>
                    </a:cubicBezTo>
                    <a:cubicBezTo>
                      <a:pt x="74" y="91"/>
                      <a:pt x="74" y="91"/>
                      <a:pt x="74" y="91"/>
                    </a:cubicBezTo>
                    <a:cubicBezTo>
                      <a:pt x="74" y="91"/>
                      <a:pt x="74" y="91"/>
                      <a:pt x="74" y="91"/>
                    </a:cubicBezTo>
                    <a:cubicBezTo>
                      <a:pt x="74" y="90"/>
                      <a:pt x="75" y="90"/>
                      <a:pt x="75" y="90"/>
                    </a:cubicBezTo>
                    <a:cubicBezTo>
                      <a:pt x="76" y="90"/>
                      <a:pt x="78" y="91"/>
                      <a:pt x="79" y="92"/>
                    </a:cubicBezTo>
                    <a:cubicBezTo>
                      <a:pt x="208" y="92"/>
                      <a:pt x="208" y="92"/>
                      <a:pt x="208" y="92"/>
                    </a:cubicBezTo>
                    <a:cubicBezTo>
                      <a:pt x="208" y="71"/>
                      <a:pt x="208" y="71"/>
                      <a:pt x="208" y="71"/>
                    </a:cubicBezTo>
                    <a:cubicBezTo>
                      <a:pt x="208" y="71"/>
                      <a:pt x="207" y="71"/>
                      <a:pt x="207" y="71"/>
                    </a:cubicBezTo>
                    <a:cubicBezTo>
                      <a:pt x="206" y="70"/>
                      <a:pt x="205" y="70"/>
                      <a:pt x="204" y="69"/>
                    </a:cubicBezTo>
                    <a:cubicBezTo>
                      <a:pt x="204" y="69"/>
                      <a:pt x="204" y="69"/>
                      <a:pt x="204" y="69"/>
                    </a:cubicBezTo>
                    <a:cubicBezTo>
                      <a:pt x="204" y="69"/>
                      <a:pt x="204" y="69"/>
                      <a:pt x="204" y="69"/>
                    </a:cubicBezTo>
                    <a:cubicBezTo>
                      <a:pt x="202" y="68"/>
                      <a:pt x="203" y="67"/>
                      <a:pt x="201" y="66"/>
                    </a:cubicBezTo>
                    <a:cubicBezTo>
                      <a:pt x="199" y="65"/>
                      <a:pt x="199" y="65"/>
                      <a:pt x="200" y="63"/>
                    </a:cubicBezTo>
                    <a:cubicBezTo>
                      <a:pt x="199" y="63"/>
                      <a:pt x="199" y="63"/>
                      <a:pt x="199" y="63"/>
                    </a:cubicBezTo>
                    <a:cubicBezTo>
                      <a:pt x="197" y="62"/>
                      <a:pt x="198" y="61"/>
                      <a:pt x="197" y="60"/>
                    </a:cubicBezTo>
                    <a:cubicBezTo>
                      <a:pt x="197" y="59"/>
                      <a:pt x="196" y="59"/>
                      <a:pt x="195" y="59"/>
                    </a:cubicBezTo>
                    <a:cubicBezTo>
                      <a:pt x="194" y="59"/>
                      <a:pt x="193" y="59"/>
                      <a:pt x="193" y="58"/>
                    </a:cubicBezTo>
                    <a:cubicBezTo>
                      <a:pt x="193" y="58"/>
                      <a:pt x="193" y="58"/>
                      <a:pt x="193" y="58"/>
                    </a:cubicBezTo>
                    <a:cubicBezTo>
                      <a:pt x="193" y="58"/>
                      <a:pt x="193" y="57"/>
                      <a:pt x="192" y="57"/>
                    </a:cubicBezTo>
                    <a:cubicBezTo>
                      <a:pt x="191" y="56"/>
                      <a:pt x="190" y="55"/>
                      <a:pt x="191" y="54"/>
                    </a:cubicBezTo>
                    <a:cubicBezTo>
                      <a:pt x="192" y="53"/>
                      <a:pt x="189" y="53"/>
                      <a:pt x="188" y="52"/>
                    </a:cubicBezTo>
                    <a:cubicBezTo>
                      <a:pt x="188" y="51"/>
                      <a:pt x="190" y="50"/>
                      <a:pt x="188" y="49"/>
                    </a:cubicBezTo>
                    <a:cubicBezTo>
                      <a:pt x="187" y="49"/>
                      <a:pt x="187" y="49"/>
                      <a:pt x="187" y="49"/>
                    </a:cubicBezTo>
                    <a:cubicBezTo>
                      <a:pt x="186" y="49"/>
                      <a:pt x="186" y="48"/>
                      <a:pt x="186" y="48"/>
                    </a:cubicBezTo>
                    <a:cubicBezTo>
                      <a:pt x="185" y="47"/>
                      <a:pt x="184" y="47"/>
                      <a:pt x="183" y="47"/>
                    </a:cubicBezTo>
                    <a:cubicBezTo>
                      <a:pt x="183" y="47"/>
                      <a:pt x="183" y="47"/>
                      <a:pt x="183" y="47"/>
                    </a:cubicBezTo>
                    <a:cubicBezTo>
                      <a:pt x="183" y="46"/>
                      <a:pt x="181" y="46"/>
                      <a:pt x="181" y="45"/>
                    </a:cubicBezTo>
                    <a:cubicBezTo>
                      <a:pt x="181" y="45"/>
                      <a:pt x="181" y="44"/>
                      <a:pt x="180" y="43"/>
                    </a:cubicBezTo>
                    <a:cubicBezTo>
                      <a:pt x="179" y="43"/>
                      <a:pt x="177" y="43"/>
                      <a:pt x="177" y="42"/>
                    </a:cubicBezTo>
                    <a:cubicBezTo>
                      <a:pt x="177" y="41"/>
                      <a:pt x="177" y="41"/>
                      <a:pt x="177" y="41"/>
                    </a:cubicBezTo>
                    <a:cubicBezTo>
                      <a:pt x="177" y="41"/>
                      <a:pt x="176" y="40"/>
                      <a:pt x="175" y="40"/>
                    </a:cubicBezTo>
                    <a:cubicBezTo>
                      <a:pt x="175" y="39"/>
                      <a:pt x="175" y="39"/>
                      <a:pt x="175" y="39"/>
                    </a:cubicBezTo>
                    <a:cubicBezTo>
                      <a:pt x="175" y="39"/>
                      <a:pt x="176" y="39"/>
                      <a:pt x="176" y="39"/>
                    </a:cubicBezTo>
                    <a:cubicBezTo>
                      <a:pt x="177" y="39"/>
                      <a:pt x="177" y="39"/>
                      <a:pt x="178" y="39"/>
                    </a:cubicBezTo>
                    <a:cubicBezTo>
                      <a:pt x="178" y="39"/>
                      <a:pt x="178" y="39"/>
                      <a:pt x="178" y="39"/>
                    </a:cubicBezTo>
                    <a:cubicBezTo>
                      <a:pt x="178" y="40"/>
                      <a:pt x="178" y="40"/>
                      <a:pt x="178" y="40"/>
                    </a:cubicBezTo>
                    <a:cubicBezTo>
                      <a:pt x="179" y="41"/>
                      <a:pt x="179" y="41"/>
                      <a:pt x="179" y="41"/>
                    </a:cubicBezTo>
                    <a:cubicBezTo>
                      <a:pt x="180" y="41"/>
                      <a:pt x="180" y="41"/>
                      <a:pt x="180" y="42"/>
                    </a:cubicBezTo>
                    <a:cubicBezTo>
                      <a:pt x="180" y="42"/>
                      <a:pt x="182" y="43"/>
                      <a:pt x="183" y="43"/>
                    </a:cubicBezTo>
                    <a:cubicBezTo>
                      <a:pt x="184" y="43"/>
                      <a:pt x="184" y="43"/>
                      <a:pt x="185" y="43"/>
                    </a:cubicBezTo>
                    <a:cubicBezTo>
                      <a:pt x="185" y="43"/>
                      <a:pt x="186" y="43"/>
                      <a:pt x="186" y="43"/>
                    </a:cubicBezTo>
                    <a:cubicBezTo>
                      <a:pt x="187" y="43"/>
                      <a:pt x="186" y="42"/>
                      <a:pt x="185" y="41"/>
                    </a:cubicBezTo>
                    <a:cubicBezTo>
                      <a:pt x="186" y="41"/>
                      <a:pt x="187" y="41"/>
                      <a:pt x="187" y="41"/>
                    </a:cubicBezTo>
                    <a:cubicBezTo>
                      <a:pt x="188" y="41"/>
                      <a:pt x="188" y="41"/>
                      <a:pt x="188" y="41"/>
                    </a:cubicBezTo>
                    <a:cubicBezTo>
                      <a:pt x="188" y="42"/>
                      <a:pt x="188" y="42"/>
                      <a:pt x="188" y="42"/>
                    </a:cubicBezTo>
                    <a:cubicBezTo>
                      <a:pt x="188" y="43"/>
                      <a:pt x="188" y="43"/>
                      <a:pt x="187" y="44"/>
                    </a:cubicBezTo>
                    <a:cubicBezTo>
                      <a:pt x="187" y="44"/>
                      <a:pt x="187" y="44"/>
                      <a:pt x="188" y="45"/>
                    </a:cubicBezTo>
                    <a:cubicBezTo>
                      <a:pt x="190" y="46"/>
                      <a:pt x="189" y="47"/>
                      <a:pt x="191" y="48"/>
                    </a:cubicBezTo>
                    <a:cubicBezTo>
                      <a:pt x="191" y="48"/>
                      <a:pt x="191" y="48"/>
                      <a:pt x="191" y="48"/>
                    </a:cubicBezTo>
                    <a:cubicBezTo>
                      <a:pt x="193" y="49"/>
                      <a:pt x="193" y="49"/>
                      <a:pt x="193" y="50"/>
                    </a:cubicBezTo>
                    <a:cubicBezTo>
                      <a:pt x="193" y="51"/>
                      <a:pt x="193" y="51"/>
                      <a:pt x="193" y="51"/>
                    </a:cubicBezTo>
                    <a:cubicBezTo>
                      <a:pt x="194" y="51"/>
                      <a:pt x="194" y="52"/>
                      <a:pt x="195" y="52"/>
                    </a:cubicBezTo>
                    <a:cubicBezTo>
                      <a:pt x="196" y="53"/>
                      <a:pt x="197" y="53"/>
                      <a:pt x="197" y="54"/>
                    </a:cubicBezTo>
                    <a:cubicBezTo>
                      <a:pt x="197" y="55"/>
                      <a:pt x="197" y="55"/>
                      <a:pt x="197" y="56"/>
                    </a:cubicBezTo>
                    <a:cubicBezTo>
                      <a:pt x="197" y="56"/>
                      <a:pt x="199" y="57"/>
                      <a:pt x="199" y="57"/>
                    </a:cubicBezTo>
                    <a:cubicBezTo>
                      <a:pt x="199" y="57"/>
                      <a:pt x="199" y="57"/>
                      <a:pt x="199" y="57"/>
                    </a:cubicBezTo>
                    <a:cubicBezTo>
                      <a:pt x="199" y="58"/>
                      <a:pt x="199" y="58"/>
                      <a:pt x="199" y="58"/>
                    </a:cubicBezTo>
                    <a:cubicBezTo>
                      <a:pt x="202" y="58"/>
                      <a:pt x="202" y="59"/>
                      <a:pt x="204" y="60"/>
                    </a:cubicBezTo>
                    <a:cubicBezTo>
                      <a:pt x="206" y="60"/>
                      <a:pt x="206" y="60"/>
                      <a:pt x="206" y="61"/>
                    </a:cubicBezTo>
                    <a:cubicBezTo>
                      <a:pt x="206" y="61"/>
                      <a:pt x="207" y="61"/>
                      <a:pt x="207" y="62"/>
                    </a:cubicBezTo>
                    <a:cubicBezTo>
                      <a:pt x="207" y="62"/>
                      <a:pt x="207" y="63"/>
                      <a:pt x="207" y="63"/>
                    </a:cubicBezTo>
                    <a:cubicBezTo>
                      <a:pt x="207" y="63"/>
                      <a:pt x="208" y="63"/>
                      <a:pt x="208" y="63"/>
                    </a:cubicBezTo>
                    <a:cubicBezTo>
                      <a:pt x="208" y="0"/>
                      <a:pt x="208" y="0"/>
                      <a:pt x="208" y="0"/>
                    </a:cubicBezTo>
                  </a:path>
                </a:pathLst>
              </a:custGeom>
              <a:solidFill>
                <a:srgbClr val="1C9FB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9" name="Freeform 136"/>
              <p:cNvSpPr>
                <a:spLocks/>
              </p:cNvSpPr>
              <p:nvPr/>
            </p:nvSpPr>
            <p:spPr bwMode="auto">
              <a:xfrm>
                <a:off x="4157663" y="1606550"/>
                <a:ext cx="974725" cy="2341563"/>
              </a:xfrm>
              <a:custGeom>
                <a:avLst/>
                <a:gdLst/>
                <a:ahLst/>
                <a:cxnLst>
                  <a:cxn ang="0">
                    <a:pos x="85" y="17"/>
                  </a:cxn>
                  <a:cxn ang="0">
                    <a:pos x="60" y="29"/>
                  </a:cxn>
                  <a:cxn ang="0">
                    <a:pos x="56" y="38"/>
                  </a:cxn>
                  <a:cxn ang="0">
                    <a:pos x="44" y="53"/>
                  </a:cxn>
                  <a:cxn ang="0">
                    <a:pos x="38" y="62"/>
                  </a:cxn>
                  <a:cxn ang="0">
                    <a:pos x="42" y="92"/>
                  </a:cxn>
                  <a:cxn ang="0">
                    <a:pos x="63" y="104"/>
                  </a:cxn>
                  <a:cxn ang="0">
                    <a:pos x="50" y="160"/>
                  </a:cxn>
                  <a:cxn ang="0">
                    <a:pos x="59" y="172"/>
                  </a:cxn>
                  <a:cxn ang="0">
                    <a:pos x="54" y="207"/>
                  </a:cxn>
                  <a:cxn ang="0">
                    <a:pos x="46" y="248"/>
                  </a:cxn>
                  <a:cxn ang="0">
                    <a:pos x="50" y="281"/>
                  </a:cxn>
                  <a:cxn ang="0">
                    <a:pos x="46" y="307"/>
                  </a:cxn>
                  <a:cxn ang="0">
                    <a:pos x="37" y="340"/>
                  </a:cxn>
                  <a:cxn ang="0">
                    <a:pos x="26" y="359"/>
                  </a:cxn>
                  <a:cxn ang="0">
                    <a:pos x="1" y="371"/>
                  </a:cxn>
                  <a:cxn ang="0">
                    <a:pos x="44" y="374"/>
                  </a:cxn>
                  <a:cxn ang="0">
                    <a:pos x="73" y="374"/>
                  </a:cxn>
                  <a:cxn ang="0">
                    <a:pos x="74" y="355"/>
                  </a:cxn>
                  <a:cxn ang="0">
                    <a:pos x="82" y="281"/>
                  </a:cxn>
                  <a:cxn ang="0">
                    <a:pos x="91" y="211"/>
                  </a:cxn>
                  <a:cxn ang="0">
                    <a:pos x="99" y="212"/>
                  </a:cxn>
                  <a:cxn ang="0">
                    <a:pos x="108" y="276"/>
                  </a:cxn>
                  <a:cxn ang="0">
                    <a:pos x="107" y="293"/>
                  </a:cxn>
                  <a:cxn ang="0">
                    <a:pos x="108" y="331"/>
                  </a:cxn>
                  <a:cxn ang="0">
                    <a:pos x="100" y="350"/>
                  </a:cxn>
                  <a:cxn ang="0">
                    <a:pos x="101" y="367"/>
                  </a:cxn>
                  <a:cxn ang="0">
                    <a:pos x="90" y="392"/>
                  </a:cxn>
                  <a:cxn ang="0">
                    <a:pos x="124" y="385"/>
                  </a:cxn>
                  <a:cxn ang="0">
                    <a:pos x="133" y="372"/>
                  </a:cxn>
                  <a:cxn ang="0">
                    <a:pos x="136" y="353"/>
                  </a:cxn>
                  <a:cxn ang="0">
                    <a:pos x="138" y="322"/>
                  </a:cxn>
                  <a:cxn ang="0">
                    <a:pos x="141" y="260"/>
                  </a:cxn>
                  <a:cxn ang="0">
                    <a:pos x="139" y="240"/>
                  </a:cxn>
                  <a:cxn ang="0">
                    <a:pos x="143" y="183"/>
                  </a:cxn>
                  <a:cxn ang="0">
                    <a:pos x="159" y="176"/>
                  </a:cxn>
                  <a:cxn ang="0">
                    <a:pos x="147" y="128"/>
                  </a:cxn>
                  <a:cxn ang="0">
                    <a:pos x="146" y="99"/>
                  </a:cxn>
                  <a:cxn ang="0">
                    <a:pos x="158" y="75"/>
                  </a:cxn>
                  <a:cxn ang="0">
                    <a:pos x="163" y="47"/>
                  </a:cxn>
                  <a:cxn ang="0">
                    <a:pos x="160" y="18"/>
                  </a:cxn>
                  <a:cxn ang="0">
                    <a:pos x="134" y="8"/>
                  </a:cxn>
                  <a:cxn ang="0">
                    <a:pos x="102" y="3"/>
                  </a:cxn>
                </a:cxnLst>
                <a:rect l="0" t="0" r="r" b="b"/>
                <a:pathLst>
                  <a:path w="166" h="397">
                    <a:moveTo>
                      <a:pt x="97" y="9"/>
                    </a:moveTo>
                    <a:cubicBezTo>
                      <a:pt x="97" y="9"/>
                      <a:pt x="91" y="16"/>
                      <a:pt x="85" y="17"/>
                    </a:cubicBezTo>
                    <a:cubicBezTo>
                      <a:pt x="80" y="17"/>
                      <a:pt x="73" y="20"/>
                      <a:pt x="71" y="21"/>
                    </a:cubicBezTo>
                    <a:cubicBezTo>
                      <a:pt x="68" y="22"/>
                      <a:pt x="62" y="23"/>
                      <a:pt x="60" y="29"/>
                    </a:cubicBezTo>
                    <a:cubicBezTo>
                      <a:pt x="59" y="34"/>
                      <a:pt x="58" y="34"/>
                      <a:pt x="57" y="35"/>
                    </a:cubicBezTo>
                    <a:cubicBezTo>
                      <a:pt x="56" y="36"/>
                      <a:pt x="55" y="37"/>
                      <a:pt x="56" y="38"/>
                    </a:cubicBezTo>
                    <a:cubicBezTo>
                      <a:pt x="56" y="40"/>
                      <a:pt x="52" y="44"/>
                      <a:pt x="51" y="46"/>
                    </a:cubicBezTo>
                    <a:cubicBezTo>
                      <a:pt x="49" y="48"/>
                      <a:pt x="44" y="51"/>
                      <a:pt x="44" y="53"/>
                    </a:cubicBezTo>
                    <a:cubicBezTo>
                      <a:pt x="44" y="54"/>
                      <a:pt x="43" y="56"/>
                      <a:pt x="42" y="57"/>
                    </a:cubicBezTo>
                    <a:cubicBezTo>
                      <a:pt x="40" y="58"/>
                      <a:pt x="38" y="59"/>
                      <a:pt x="38" y="62"/>
                    </a:cubicBezTo>
                    <a:cubicBezTo>
                      <a:pt x="37" y="64"/>
                      <a:pt x="32" y="64"/>
                      <a:pt x="35" y="84"/>
                    </a:cubicBezTo>
                    <a:cubicBezTo>
                      <a:pt x="35" y="84"/>
                      <a:pt x="34" y="92"/>
                      <a:pt x="42" y="92"/>
                    </a:cubicBezTo>
                    <a:cubicBezTo>
                      <a:pt x="50" y="93"/>
                      <a:pt x="61" y="98"/>
                      <a:pt x="62" y="99"/>
                    </a:cubicBezTo>
                    <a:cubicBezTo>
                      <a:pt x="63" y="100"/>
                      <a:pt x="64" y="99"/>
                      <a:pt x="63" y="104"/>
                    </a:cubicBezTo>
                    <a:cubicBezTo>
                      <a:pt x="63" y="110"/>
                      <a:pt x="58" y="140"/>
                      <a:pt x="57" y="143"/>
                    </a:cubicBezTo>
                    <a:cubicBezTo>
                      <a:pt x="55" y="146"/>
                      <a:pt x="51" y="158"/>
                      <a:pt x="50" y="160"/>
                    </a:cubicBezTo>
                    <a:cubicBezTo>
                      <a:pt x="50" y="161"/>
                      <a:pt x="48" y="164"/>
                      <a:pt x="51" y="166"/>
                    </a:cubicBezTo>
                    <a:cubicBezTo>
                      <a:pt x="55" y="168"/>
                      <a:pt x="59" y="172"/>
                      <a:pt x="59" y="172"/>
                    </a:cubicBezTo>
                    <a:cubicBezTo>
                      <a:pt x="59" y="172"/>
                      <a:pt x="59" y="195"/>
                      <a:pt x="58" y="198"/>
                    </a:cubicBezTo>
                    <a:cubicBezTo>
                      <a:pt x="57" y="202"/>
                      <a:pt x="53" y="205"/>
                      <a:pt x="54" y="207"/>
                    </a:cubicBezTo>
                    <a:cubicBezTo>
                      <a:pt x="55" y="210"/>
                      <a:pt x="51" y="219"/>
                      <a:pt x="50" y="222"/>
                    </a:cubicBezTo>
                    <a:cubicBezTo>
                      <a:pt x="50" y="225"/>
                      <a:pt x="45" y="242"/>
                      <a:pt x="46" y="248"/>
                    </a:cubicBezTo>
                    <a:cubicBezTo>
                      <a:pt x="46" y="253"/>
                      <a:pt x="48" y="260"/>
                      <a:pt x="48" y="263"/>
                    </a:cubicBezTo>
                    <a:cubicBezTo>
                      <a:pt x="49" y="266"/>
                      <a:pt x="52" y="277"/>
                      <a:pt x="50" y="281"/>
                    </a:cubicBezTo>
                    <a:cubicBezTo>
                      <a:pt x="49" y="285"/>
                      <a:pt x="46" y="291"/>
                      <a:pt x="47" y="294"/>
                    </a:cubicBezTo>
                    <a:cubicBezTo>
                      <a:pt x="48" y="297"/>
                      <a:pt x="48" y="305"/>
                      <a:pt x="46" y="307"/>
                    </a:cubicBezTo>
                    <a:cubicBezTo>
                      <a:pt x="43" y="310"/>
                      <a:pt x="39" y="315"/>
                      <a:pt x="40" y="320"/>
                    </a:cubicBezTo>
                    <a:cubicBezTo>
                      <a:pt x="40" y="324"/>
                      <a:pt x="38" y="337"/>
                      <a:pt x="37" y="340"/>
                    </a:cubicBezTo>
                    <a:cubicBezTo>
                      <a:pt x="36" y="343"/>
                      <a:pt x="31" y="350"/>
                      <a:pt x="31" y="352"/>
                    </a:cubicBezTo>
                    <a:cubicBezTo>
                      <a:pt x="31" y="354"/>
                      <a:pt x="29" y="357"/>
                      <a:pt x="26" y="359"/>
                    </a:cubicBezTo>
                    <a:cubicBezTo>
                      <a:pt x="23" y="360"/>
                      <a:pt x="10" y="362"/>
                      <a:pt x="8" y="363"/>
                    </a:cubicBezTo>
                    <a:cubicBezTo>
                      <a:pt x="6" y="364"/>
                      <a:pt x="0" y="369"/>
                      <a:pt x="1" y="371"/>
                    </a:cubicBezTo>
                    <a:cubicBezTo>
                      <a:pt x="2" y="373"/>
                      <a:pt x="4" y="380"/>
                      <a:pt x="19" y="378"/>
                    </a:cubicBezTo>
                    <a:cubicBezTo>
                      <a:pt x="35" y="376"/>
                      <a:pt x="42" y="374"/>
                      <a:pt x="44" y="374"/>
                    </a:cubicBezTo>
                    <a:cubicBezTo>
                      <a:pt x="46" y="374"/>
                      <a:pt x="53" y="375"/>
                      <a:pt x="57" y="375"/>
                    </a:cubicBezTo>
                    <a:cubicBezTo>
                      <a:pt x="62" y="375"/>
                      <a:pt x="72" y="374"/>
                      <a:pt x="73" y="374"/>
                    </a:cubicBezTo>
                    <a:cubicBezTo>
                      <a:pt x="75" y="373"/>
                      <a:pt x="75" y="372"/>
                      <a:pt x="75" y="368"/>
                    </a:cubicBezTo>
                    <a:cubicBezTo>
                      <a:pt x="76" y="363"/>
                      <a:pt x="75" y="358"/>
                      <a:pt x="74" y="355"/>
                    </a:cubicBezTo>
                    <a:cubicBezTo>
                      <a:pt x="74" y="352"/>
                      <a:pt x="76" y="340"/>
                      <a:pt x="76" y="336"/>
                    </a:cubicBezTo>
                    <a:cubicBezTo>
                      <a:pt x="77" y="333"/>
                      <a:pt x="82" y="289"/>
                      <a:pt x="82" y="281"/>
                    </a:cubicBezTo>
                    <a:cubicBezTo>
                      <a:pt x="81" y="273"/>
                      <a:pt x="83" y="257"/>
                      <a:pt x="83" y="254"/>
                    </a:cubicBezTo>
                    <a:cubicBezTo>
                      <a:pt x="84" y="251"/>
                      <a:pt x="90" y="214"/>
                      <a:pt x="91" y="211"/>
                    </a:cubicBezTo>
                    <a:cubicBezTo>
                      <a:pt x="92" y="208"/>
                      <a:pt x="94" y="191"/>
                      <a:pt x="94" y="191"/>
                    </a:cubicBezTo>
                    <a:cubicBezTo>
                      <a:pt x="94" y="191"/>
                      <a:pt x="99" y="202"/>
                      <a:pt x="99" y="212"/>
                    </a:cubicBezTo>
                    <a:cubicBezTo>
                      <a:pt x="99" y="222"/>
                      <a:pt x="104" y="253"/>
                      <a:pt x="105" y="258"/>
                    </a:cubicBezTo>
                    <a:cubicBezTo>
                      <a:pt x="107" y="262"/>
                      <a:pt x="108" y="272"/>
                      <a:pt x="108" y="276"/>
                    </a:cubicBezTo>
                    <a:cubicBezTo>
                      <a:pt x="109" y="280"/>
                      <a:pt x="111" y="283"/>
                      <a:pt x="110" y="285"/>
                    </a:cubicBezTo>
                    <a:cubicBezTo>
                      <a:pt x="110" y="287"/>
                      <a:pt x="107" y="288"/>
                      <a:pt x="107" y="293"/>
                    </a:cubicBezTo>
                    <a:cubicBezTo>
                      <a:pt x="108" y="297"/>
                      <a:pt x="110" y="315"/>
                      <a:pt x="109" y="318"/>
                    </a:cubicBezTo>
                    <a:cubicBezTo>
                      <a:pt x="109" y="322"/>
                      <a:pt x="108" y="329"/>
                      <a:pt x="108" y="331"/>
                    </a:cubicBezTo>
                    <a:cubicBezTo>
                      <a:pt x="108" y="333"/>
                      <a:pt x="107" y="338"/>
                      <a:pt x="106" y="342"/>
                    </a:cubicBezTo>
                    <a:cubicBezTo>
                      <a:pt x="104" y="345"/>
                      <a:pt x="100" y="350"/>
                      <a:pt x="100" y="350"/>
                    </a:cubicBezTo>
                    <a:cubicBezTo>
                      <a:pt x="99" y="351"/>
                      <a:pt x="95" y="352"/>
                      <a:pt x="97" y="356"/>
                    </a:cubicBezTo>
                    <a:cubicBezTo>
                      <a:pt x="99" y="359"/>
                      <a:pt x="102" y="365"/>
                      <a:pt x="101" y="367"/>
                    </a:cubicBezTo>
                    <a:cubicBezTo>
                      <a:pt x="100" y="368"/>
                      <a:pt x="94" y="377"/>
                      <a:pt x="94" y="378"/>
                    </a:cubicBezTo>
                    <a:cubicBezTo>
                      <a:pt x="94" y="379"/>
                      <a:pt x="83" y="388"/>
                      <a:pt x="90" y="392"/>
                    </a:cubicBezTo>
                    <a:cubicBezTo>
                      <a:pt x="96" y="397"/>
                      <a:pt x="107" y="396"/>
                      <a:pt x="112" y="394"/>
                    </a:cubicBezTo>
                    <a:cubicBezTo>
                      <a:pt x="116" y="392"/>
                      <a:pt x="123" y="387"/>
                      <a:pt x="124" y="385"/>
                    </a:cubicBezTo>
                    <a:cubicBezTo>
                      <a:pt x="126" y="383"/>
                      <a:pt x="126" y="379"/>
                      <a:pt x="129" y="378"/>
                    </a:cubicBezTo>
                    <a:cubicBezTo>
                      <a:pt x="132" y="377"/>
                      <a:pt x="133" y="375"/>
                      <a:pt x="133" y="372"/>
                    </a:cubicBezTo>
                    <a:cubicBezTo>
                      <a:pt x="133" y="369"/>
                      <a:pt x="132" y="367"/>
                      <a:pt x="134" y="366"/>
                    </a:cubicBezTo>
                    <a:cubicBezTo>
                      <a:pt x="135" y="364"/>
                      <a:pt x="137" y="357"/>
                      <a:pt x="136" y="353"/>
                    </a:cubicBezTo>
                    <a:cubicBezTo>
                      <a:pt x="134" y="349"/>
                      <a:pt x="132" y="342"/>
                      <a:pt x="134" y="340"/>
                    </a:cubicBezTo>
                    <a:cubicBezTo>
                      <a:pt x="136" y="339"/>
                      <a:pt x="138" y="328"/>
                      <a:pt x="138" y="322"/>
                    </a:cubicBezTo>
                    <a:cubicBezTo>
                      <a:pt x="138" y="316"/>
                      <a:pt x="143" y="308"/>
                      <a:pt x="143" y="297"/>
                    </a:cubicBezTo>
                    <a:cubicBezTo>
                      <a:pt x="143" y="285"/>
                      <a:pt x="142" y="267"/>
                      <a:pt x="141" y="260"/>
                    </a:cubicBezTo>
                    <a:cubicBezTo>
                      <a:pt x="140" y="253"/>
                      <a:pt x="141" y="247"/>
                      <a:pt x="141" y="246"/>
                    </a:cubicBezTo>
                    <a:cubicBezTo>
                      <a:pt x="142" y="245"/>
                      <a:pt x="139" y="242"/>
                      <a:pt x="139" y="240"/>
                    </a:cubicBezTo>
                    <a:cubicBezTo>
                      <a:pt x="139" y="238"/>
                      <a:pt x="139" y="231"/>
                      <a:pt x="140" y="229"/>
                    </a:cubicBezTo>
                    <a:cubicBezTo>
                      <a:pt x="141" y="227"/>
                      <a:pt x="142" y="188"/>
                      <a:pt x="143" y="183"/>
                    </a:cubicBezTo>
                    <a:cubicBezTo>
                      <a:pt x="144" y="178"/>
                      <a:pt x="143" y="176"/>
                      <a:pt x="143" y="176"/>
                    </a:cubicBezTo>
                    <a:cubicBezTo>
                      <a:pt x="143" y="176"/>
                      <a:pt x="158" y="175"/>
                      <a:pt x="159" y="176"/>
                    </a:cubicBezTo>
                    <a:cubicBezTo>
                      <a:pt x="161" y="176"/>
                      <a:pt x="159" y="174"/>
                      <a:pt x="158" y="170"/>
                    </a:cubicBezTo>
                    <a:cubicBezTo>
                      <a:pt x="156" y="165"/>
                      <a:pt x="147" y="132"/>
                      <a:pt x="147" y="128"/>
                    </a:cubicBezTo>
                    <a:cubicBezTo>
                      <a:pt x="148" y="124"/>
                      <a:pt x="145" y="114"/>
                      <a:pt x="145" y="110"/>
                    </a:cubicBezTo>
                    <a:cubicBezTo>
                      <a:pt x="145" y="107"/>
                      <a:pt x="145" y="100"/>
                      <a:pt x="146" y="99"/>
                    </a:cubicBezTo>
                    <a:cubicBezTo>
                      <a:pt x="146" y="99"/>
                      <a:pt x="146" y="85"/>
                      <a:pt x="148" y="83"/>
                    </a:cubicBezTo>
                    <a:cubicBezTo>
                      <a:pt x="149" y="81"/>
                      <a:pt x="155" y="81"/>
                      <a:pt x="158" y="75"/>
                    </a:cubicBezTo>
                    <a:cubicBezTo>
                      <a:pt x="162" y="70"/>
                      <a:pt x="164" y="67"/>
                      <a:pt x="163" y="63"/>
                    </a:cubicBezTo>
                    <a:cubicBezTo>
                      <a:pt x="162" y="59"/>
                      <a:pt x="161" y="51"/>
                      <a:pt x="163" y="47"/>
                    </a:cubicBezTo>
                    <a:cubicBezTo>
                      <a:pt x="164" y="43"/>
                      <a:pt x="166" y="34"/>
                      <a:pt x="166" y="30"/>
                    </a:cubicBezTo>
                    <a:cubicBezTo>
                      <a:pt x="166" y="26"/>
                      <a:pt x="165" y="20"/>
                      <a:pt x="160" y="18"/>
                    </a:cubicBezTo>
                    <a:cubicBezTo>
                      <a:pt x="155" y="16"/>
                      <a:pt x="143" y="15"/>
                      <a:pt x="142" y="15"/>
                    </a:cubicBezTo>
                    <a:cubicBezTo>
                      <a:pt x="140" y="16"/>
                      <a:pt x="134" y="9"/>
                      <a:pt x="134" y="8"/>
                    </a:cubicBezTo>
                    <a:cubicBezTo>
                      <a:pt x="134" y="6"/>
                      <a:pt x="130" y="0"/>
                      <a:pt x="129" y="0"/>
                    </a:cubicBezTo>
                    <a:cubicBezTo>
                      <a:pt x="102" y="3"/>
                      <a:pt x="102" y="3"/>
                      <a:pt x="102" y="3"/>
                    </a:cubicBezTo>
                    <a:lnTo>
                      <a:pt x="97" y="9"/>
                    </a:ln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0" name="Freeform 138"/>
              <p:cNvSpPr>
                <a:spLocks/>
              </p:cNvSpPr>
              <p:nvPr/>
            </p:nvSpPr>
            <p:spPr bwMode="auto">
              <a:xfrm>
                <a:off x="4592638" y="1624013"/>
                <a:ext cx="211138" cy="349250"/>
              </a:xfrm>
              <a:custGeom>
                <a:avLst/>
                <a:gdLst/>
                <a:ahLst/>
                <a:cxnLst>
                  <a:cxn ang="0">
                    <a:pos x="21" y="21"/>
                  </a:cxn>
                  <a:cxn ang="0">
                    <a:pos x="23" y="7"/>
                  </a:cxn>
                  <a:cxn ang="0">
                    <a:pos x="28" y="0"/>
                  </a:cxn>
                  <a:cxn ang="0">
                    <a:pos x="28" y="5"/>
                  </a:cxn>
                  <a:cxn ang="0">
                    <a:pos x="31" y="8"/>
                  </a:cxn>
                  <a:cxn ang="0">
                    <a:pos x="26" y="12"/>
                  </a:cxn>
                  <a:cxn ang="0">
                    <a:pos x="21" y="21"/>
                  </a:cxn>
                  <a:cxn ang="0">
                    <a:pos x="0" y="56"/>
                  </a:cxn>
                  <a:cxn ang="0">
                    <a:pos x="10" y="54"/>
                  </a:cxn>
                  <a:cxn ang="0">
                    <a:pos x="22" y="52"/>
                  </a:cxn>
                  <a:cxn ang="0">
                    <a:pos x="28" y="48"/>
                  </a:cxn>
                  <a:cxn ang="0">
                    <a:pos x="31" y="23"/>
                  </a:cxn>
                  <a:cxn ang="0">
                    <a:pos x="36" y="11"/>
                  </a:cxn>
                  <a:cxn ang="0">
                    <a:pos x="31" y="8"/>
                  </a:cxn>
                </a:cxnLst>
                <a:rect l="0" t="0" r="r" b="b"/>
                <a:pathLst>
                  <a:path w="36" h="59">
                    <a:moveTo>
                      <a:pt x="21" y="21"/>
                    </a:moveTo>
                    <a:cubicBezTo>
                      <a:pt x="21" y="21"/>
                      <a:pt x="23" y="9"/>
                      <a:pt x="23" y="7"/>
                    </a:cubicBezTo>
                    <a:cubicBezTo>
                      <a:pt x="23" y="5"/>
                      <a:pt x="28" y="0"/>
                      <a:pt x="28" y="0"/>
                    </a:cubicBezTo>
                    <a:cubicBezTo>
                      <a:pt x="28" y="0"/>
                      <a:pt x="28" y="4"/>
                      <a:pt x="28" y="5"/>
                    </a:cubicBezTo>
                    <a:cubicBezTo>
                      <a:pt x="29" y="6"/>
                      <a:pt x="30" y="8"/>
                      <a:pt x="31" y="8"/>
                    </a:cubicBezTo>
                    <a:cubicBezTo>
                      <a:pt x="31" y="8"/>
                      <a:pt x="27" y="10"/>
                      <a:pt x="26" y="12"/>
                    </a:cubicBezTo>
                    <a:cubicBezTo>
                      <a:pt x="25" y="14"/>
                      <a:pt x="24" y="20"/>
                      <a:pt x="21" y="21"/>
                    </a:cubicBezTo>
                    <a:cubicBezTo>
                      <a:pt x="21" y="21"/>
                      <a:pt x="0" y="52"/>
                      <a:pt x="0" y="56"/>
                    </a:cubicBezTo>
                    <a:cubicBezTo>
                      <a:pt x="0" y="59"/>
                      <a:pt x="7" y="54"/>
                      <a:pt x="10" y="54"/>
                    </a:cubicBezTo>
                    <a:cubicBezTo>
                      <a:pt x="14" y="55"/>
                      <a:pt x="21" y="54"/>
                      <a:pt x="22" y="52"/>
                    </a:cubicBezTo>
                    <a:cubicBezTo>
                      <a:pt x="24" y="50"/>
                      <a:pt x="27" y="48"/>
                      <a:pt x="28" y="48"/>
                    </a:cubicBezTo>
                    <a:cubicBezTo>
                      <a:pt x="29" y="47"/>
                      <a:pt x="31" y="23"/>
                      <a:pt x="31" y="23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1" y="8"/>
                      <a:pt x="31" y="8"/>
                      <a:pt x="31" y="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1" name="Freeform 139"/>
              <p:cNvSpPr>
                <a:spLocks/>
              </p:cNvSpPr>
              <p:nvPr/>
            </p:nvSpPr>
            <p:spPr bwMode="auto">
              <a:xfrm>
                <a:off x="4603750" y="1671638"/>
                <a:ext cx="212725" cy="288925"/>
              </a:xfrm>
              <a:custGeom>
                <a:avLst/>
                <a:gdLst/>
                <a:ahLst/>
                <a:cxnLst>
                  <a:cxn ang="0">
                    <a:pos x="18" y="46"/>
                  </a:cxn>
                  <a:cxn ang="0">
                    <a:pos x="8" y="47"/>
                  </a:cxn>
                  <a:cxn ang="0">
                    <a:pos x="4" y="48"/>
                  </a:cxn>
                  <a:cxn ang="0">
                    <a:pos x="1" y="46"/>
                  </a:cxn>
                  <a:cxn ang="0">
                    <a:pos x="19" y="13"/>
                  </a:cxn>
                  <a:cxn ang="0">
                    <a:pos x="25" y="0"/>
                  </a:cxn>
                  <a:cxn ang="0">
                    <a:pos x="36" y="2"/>
                  </a:cxn>
                  <a:cxn ang="0">
                    <a:pos x="28" y="14"/>
                  </a:cxn>
                  <a:cxn ang="0">
                    <a:pos x="27" y="16"/>
                  </a:cxn>
                  <a:cxn ang="0">
                    <a:pos x="18" y="46"/>
                  </a:cxn>
                </a:cxnLst>
                <a:rect l="0" t="0" r="r" b="b"/>
                <a:pathLst>
                  <a:path w="36" h="49">
                    <a:moveTo>
                      <a:pt x="18" y="46"/>
                    </a:moveTo>
                    <a:cubicBezTo>
                      <a:pt x="18" y="46"/>
                      <a:pt x="9" y="47"/>
                      <a:pt x="8" y="47"/>
                    </a:cubicBezTo>
                    <a:cubicBezTo>
                      <a:pt x="7" y="47"/>
                      <a:pt x="4" y="47"/>
                      <a:pt x="4" y="48"/>
                    </a:cubicBezTo>
                    <a:cubicBezTo>
                      <a:pt x="3" y="48"/>
                      <a:pt x="0" y="49"/>
                      <a:pt x="1" y="46"/>
                    </a:cubicBezTo>
                    <a:cubicBezTo>
                      <a:pt x="3" y="43"/>
                      <a:pt x="19" y="13"/>
                      <a:pt x="19" y="13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6" y="2"/>
                      <a:pt x="36" y="2"/>
                      <a:pt x="36" y="2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7" y="16"/>
                      <a:pt x="23" y="39"/>
                      <a:pt x="18" y="46"/>
                    </a:cubicBezTo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2" name="Freeform 140"/>
              <p:cNvSpPr>
                <a:spLocks/>
              </p:cNvSpPr>
              <p:nvPr/>
            </p:nvSpPr>
            <p:spPr bwMode="auto">
              <a:xfrm>
                <a:off x="4838700" y="1860550"/>
                <a:ext cx="65088" cy="52388"/>
              </a:xfrm>
              <a:custGeom>
                <a:avLst/>
                <a:gdLst/>
                <a:ahLst/>
                <a:cxnLst>
                  <a:cxn ang="0">
                    <a:pos x="11" y="3"/>
                  </a:cxn>
                  <a:cxn ang="0">
                    <a:pos x="6" y="3"/>
                  </a:cxn>
                  <a:cxn ang="0">
                    <a:pos x="0" y="8"/>
                  </a:cxn>
                  <a:cxn ang="0">
                    <a:pos x="5" y="8"/>
                  </a:cxn>
                  <a:cxn ang="0">
                    <a:pos x="11" y="3"/>
                  </a:cxn>
                </a:cxnLst>
                <a:rect l="0" t="0" r="r" b="b"/>
                <a:pathLst>
                  <a:path w="11" h="9">
                    <a:moveTo>
                      <a:pt x="11" y="3"/>
                    </a:moveTo>
                    <a:cubicBezTo>
                      <a:pt x="11" y="3"/>
                      <a:pt x="10" y="0"/>
                      <a:pt x="6" y="3"/>
                    </a:cubicBezTo>
                    <a:cubicBezTo>
                      <a:pt x="3" y="5"/>
                      <a:pt x="0" y="8"/>
                      <a:pt x="0" y="8"/>
                    </a:cubicBezTo>
                    <a:cubicBezTo>
                      <a:pt x="0" y="8"/>
                      <a:pt x="4" y="9"/>
                      <a:pt x="5" y="8"/>
                    </a:cubicBezTo>
                    <a:cubicBezTo>
                      <a:pt x="7" y="7"/>
                      <a:pt x="11" y="3"/>
                      <a:pt x="11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3" name="Freeform 141"/>
              <p:cNvSpPr>
                <a:spLocks/>
              </p:cNvSpPr>
              <p:nvPr/>
            </p:nvSpPr>
            <p:spPr bwMode="auto">
              <a:xfrm>
                <a:off x="4492625" y="1966913"/>
                <a:ext cx="76200" cy="65088"/>
              </a:xfrm>
              <a:custGeom>
                <a:avLst/>
                <a:gdLst/>
                <a:ahLst/>
                <a:cxnLst>
                  <a:cxn ang="0">
                    <a:pos x="2" y="6"/>
                  </a:cxn>
                  <a:cxn ang="0">
                    <a:pos x="12" y="0"/>
                  </a:cxn>
                  <a:cxn ang="0">
                    <a:pos x="11" y="8"/>
                  </a:cxn>
                  <a:cxn ang="0">
                    <a:pos x="13" y="11"/>
                  </a:cxn>
                  <a:cxn ang="0">
                    <a:pos x="3" y="7"/>
                  </a:cxn>
                  <a:cxn ang="0">
                    <a:pos x="2" y="6"/>
                  </a:cxn>
                </a:cxnLst>
                <a:rect l="0" t="0" r="r" b="b"/>
                <a:pathLst>
                  <a:path w="13" h="11">
                    <a:moveTo>
                      <a:pt x="2" y="6"/>
                    </a:moveTo>
                    <a:cubicBezTo>
                      <a:pt x="2" y="6"/>
                      <a:pt x="10" y="1"/>
                      <a:pt x="12" y="0"/>
                    </a:cubicBezTo>
                    <a:cubicBezTo>
                      <a:pt x="13" y="0"/>
                      <a:pt x="9" y="5"/>
                      <a:pt x="11" y="8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0" y="6"/>
                      <a:pt x="2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4" name="Freeform 142"/>
              <p:cNvSpPr>
                <a:spLocks/>
              </p:cNvSpPr>
              <p:nvPr/>
            </p:nvSpPr>
            <p:spPr bwMode="auto">
              <a:xfrm>
                <a:off x="4668838" y="2097088"/>
                <a:ext cx="147638" cy="52388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9"/>
                  </a:cxn>
                  <a:cxn ang="0">
                    <a:pos x="8" y="8"/>
                  </a:cxn>
                  <a:cxn ang="0">
                    <a:pos x="17" y="5"/>
                  </a:cxn>
                  <a:cxn ang="0">
                    <a:pos x="24" y="3"/>
                  </a:cxn>
                  <a:cxn ang="0">
                    <a:pos x="2" y="0"/>
                  </a:cxn>
                </a:cxnLst>
                <a:rect l="0" t="0" r="r" b="b"/>
                <a:pathLst>
                  <a:path w="25" h="9">
                    <a:moveTo>
                      <a:pt x="2" y="0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5" y="9"/>
                      <a:pt x="8" y="8"/>
                    </a:cubicBezTo>
                    <a:cubicBezTo>
                      <a:pt x="11" y="7"/>
                      <a:pt x="15" y="6"/>
                      <a:pt x="17" y="5"/>
                    </a:cubicBezTo>
                    <a:cubicBezTo>
                      <a:pt x="20" y="5"/>
                      <a:pt x="23" y="4"/>
                      <a:pt x="24" y="3"/>
                    </a:cubicBezTo>
                    <a:cubicBezTo>
                      <a:pt x="25" y="2"/>
                      <a:pt x="6" y="3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5" name="Freeform 143"/>
              <p:cNvSpPr>
                <a:spLocks/>
              </p:cNvSpPr>
              <p:nvPr/>
            </p:nvSpPr>
            <p:spPr bwMode="auto">
              <a:xfrm>
                <a:off x="4575175" y="2084388"/>
                <a:ext cx="104775" cy="112713"/>
              </a:xfrm>
              <a:custGeom>
                <a:avLst/>
                <a:gdLst/>
                <a:ahLst/>
                <a:cxnLst>
                  <a:cxn ang="0">
                    <a:pos x="16" y="12"/>
                  </a:cxn>
                  <a:cxn ang="0">
                    <a:pos x="17" y="19"/>
                  </a:cxn>
                  <a:cxn ang="0">
                    <a:pos x="4" y="16"/>
                  </a:cxn>
                  <a:cxn ang="0">
                    <a:pos x="9" y="0"/>
                  </a:cxn>
                  <a:cxn ang="0">
                    <a:pos x="17" y="2"/>
                  </a:cxn>
                  <a:cxn ang="0">
                    <a:pos x="18" y="2"/>
                  </a:cxn>
                  <a:cxn ang="0">
                    <a:pos x="16" y="12"/>
                  </a:cxn>
                </a:cxnLst>
                <a:rect l="0" t="0" r="r" b="b"/>
                <a:pathLst>
                  <a:path w="18" h="19">
                    <a:moveTo>
                      <a:pt x="16" y="12"/>
                    </a:moveTo>
                    <a:cubicBezTo>
                      <a:pt x="16" y="12"/>
                      <a:pt x="15" y="17"/>
                      <a:pt x="17" y="19"/>
                    </a:cubicBezTo>
                    <a:cubicBezTo>
                      <a:pt x="17" y="19"/>
                      <a:pt x="8" y="16"/>
                      <a:pt x="4" y="16"/>
                    </a:cubicBezTo>
                    <a:cubicBezTo>
                      <a:pt x="0" y="16"/>
                      <a:pt x="8" y="1"/>
                      <a:pt x="9" y="0"/>
                    </a:cubicBezTo>
                    <a:cubicBezTo>
                      <a:pt x="10" y="0"/>
                      <a:pt x="15" y="1"/>
                      <a:pt x="17" y="2"/>
                    </a:cubicBezTo>
                    <a:cubicBezTo>
                      <a:pt x="18" y="2"/>
                      <a:pt x="18" y="2"/>
                      <a:pt x="18" y="2"/>
                    </a:cubicBezTo>
                    <a:lnTo>
                      <a:pt x="16" y="1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6" name="Freeform 144"/>
              <p:cNvSpPr>
                <a:spLocks noEditPoints="1"/>
              </p:cNvSpPr>
              <p:nvPr/>
            </p:nvSpPr>
            <p:spPr bwMode="auto">
              <a:xfrm>
                <a:off x="4586288" y="2084388"/>
                <a:ext cx="93663" cy="112713"/>
              </a:xfrm>
              <a:custGeom>
                <a:avLst/>
                <a:gdLst/>
                <a:ahLst/>
                <a:cxnLst>
                  <a:cxn ang="0">
                    <a:pos x="16" y="19"/>
                  </a:cxn>
                  <a:cxn ang="0">
                    <a:pos x="14" y="19"/>
                  </a:cxn>
                  <a:cxn ang="0">
                    <a:pos x="2" y="16"/>
                  </a:cxn>
                  <a:cxn ang="0">
                    <a:pos x="1" y="15"/>
                  </a:cxn>
                  <a:cxn ang="0">
                    <a:pos x="7" y="0"/>
                  </a:cxn>
                  <a:cxn ang="0">
                    <a:pos x="8" y="0"/>
                  </a:cxn>
                  <a:cxn ang="0">
                    <a:pos x="16" y="1"/>
                  </a:cxn>
                  <a:cxn ang="0">
                    <a:pos x="16" y="2"/>
                  </a:cxn>
                  <a:cxn ang="0">
                    <a:pos x="16" y="2"/>
                  </a:cxn>
                  <a:cxn ang="0">
                    <a:pos x="15" y="12"/>
                  </a:cxn>
                  <a:cxn ang="0">
                    <a:pos x="15" y="18"/>
                  </a:cxn>
                  <a:cxn ang="0">
                    <a:pos x="16" y="19"/>
                  </a:cxn>
                  <a:cxn ang="0">
                    <a:pos x="8" y="1"/>
                  </a:cxn>
                  <a:cxn ang="0">
                    <a:pos x="7" y="1"/>
                  </a:cxn>
                  <a:cxn ang="0">
                    <a:pos x="2" y="15"/>
                  </a:cxn>
                  <a:cxn ang="0">
                    <a:pos x="2" y="15"/>
                  </a:cxn>
                  <a:cxn ang="0">
                    <a:pos x="14" y="18"/>
                  </a:cxn>
                  <a:cxn ang="0">
                    <a:pos x="14" y="12"/>
                  </a:cxn>
                  <a:cxn ang="0">
                    <a:pos x="15" y="2"/>
                  </a:cxn>
                  <a:cxn ang="0">
                    <a:pos x="15" y="2"/>
                  </a:cxn>
                  <a:cxn ang="0">
                    <a:pos x="8" y="1"/>
                  </a:cxn>
                </a:cxnLst>
                <a:rect l="0" t="0" r="r" b="b"/>
                <a:pathLst>
                  <a:path w="16" h="19">
                    <a:moveTo>
                      <a:pt x="16" y="19"/>
                    </a:move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6" y="16"/>
                      <a:pt x="2" y="16"/>
                    </a:cubicBezTo>
                    <a:cubicBezTo>
                      <a:pt x="2" y="16"/>
                      <a:pt x="1" y="16"/>
                      <a:pt x="1" y="15"/>
                    </a:cubicBezTo>
                    <a:cubicBezTo>
                      <a:pt x="0" y="12"/>
                      <a:pt x="6" y="1"/>
                      <a:pt x="7" y="0"/>
                    </a:cubicBezTo>
                    <a:cubicBezTo>
                      <a:pt x="7" y="0"/>
                      <a:pt x="7" y="0"/>
                      <a:pt x="8" y="0"/>
                    </a:cubicBezTo>
                    <a:cubicBezTo>
                      <a:pt x="10" y="0"/>
                      <a:pt x="14" y="0"/>
                      <a:pt x="16" y="1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3"/>
                      <a:pt x="14" y="17"/>
                      <a:pt x="15" y="18"/>
                    </a:cubicBezTo>
                    <a:lnTo>
                      <a:pt x="16" y="19"/>
                    </a:lnTo>
                    <a:close/>
                    <a:moveTo>
                      <a:pt x="8" y="1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7" y="2"/>
                      <a:pt x="1" y="13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6" y="15"/>
                      <a:pt x="12" y="17"/>
                      <a:pt x="14" y="18"/>
                    </a:cubicBezTo>
                    <a:cubicBezTo>
                      <a:pt x="13" y="16"/>
                      <a:pt x="14" y="12"/>
                      <a:pt x="14" y="1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4" y="1"/>
                      <a:pt x="10" y="1"/>
                      <a:pt x="8" y="1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7" name="Oval 145"/>
              <p:cNvSpPr>
                <a:spLocks noChangeArrowheads="1"/>
              </p:cNvSpPr>
              <p:nvPr/>
            </p:nvSpPr>
            <p:spPr bwMode="auto">
              <a:xfrm>
                <a:off x="4498975" y="2149475"/>
                <a:ext cx="17463" cy="17463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8" name="Oval 146"/>
              <p:cNvSpPr>
                <a:spLocks noChangeArrowheads="1"/>
              </p:cNvSpPr>
              <p:nvPr/>
            </p:nvSpPr>
            <p:spPr bwMode="auto">
              <a:xfrm>
                <a:off x="4521200" y="2155825"/>
                <a:ext cx="12700" cy="17463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9" name="Oval 147"/>
              <p:cNvSpPr>
                <a:spLocks noChangeArrowheads="1"/>
              </p:cNvSpPr>
              <p:nvPr/>
            </p:nvSpPr>
            <p:spPr bwMode="auto">
              <a:xfrm>
                <a:off x="4545013" y="2166938"/>
                <a:ext cx="12700" cy="12700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" name="Freeform 148"/>
              <p:cNvSpPr>
                <a:spLocks/>
              </p:cNvSpPr>
              <p:nvPr/>
            </p:nvSpPr>
            <p:spPr bwMode="auto">
              <a:xfrm>
                <a:off x="4716463" y="1624013"/>
                <a:ext cx="58738" cy="123825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2" y="7"/>
                  </a:cxn>
                  <a:cxn ang="0">
                    <a:pos x="0" y="21"/>
                  </a:cxn>
                  <a:cxn ang="0">
                    <a:pos x="10" y="9"/>
                  </a:cxn>
                  <a:cxn ang="0">
                    <a:pos x="7" y="0"/>
                  </a:cxn>
                </a:cxnLst>
                <a:rect l="0" t="0" r="r" b="b"/>
                <a:pathLst>
                  <a:path w="10" h="21">
                    <a:moveTo>
                      <a:pt x="7" y="0"/>
                    </a:moveTo>
                    <a:cubicBezTo>
                      <a:pt x="7" y="0"/>
                      <a:pt x="2" y="5"/>
                      <a:pt x="2" y="7"/>
                    </a:cubicBezTo>
                    <a:cubicBezTo>
                      <a:pt x="2" y="8"/>
                      <a:pt x="0" y="21"/>
                      <a:pt x="0" y="21"/>
                    </a:cubicBezTo>
                    <a:cubicBezTo>
                      <a:pt x="0" y="21"/>
                      <a:pt x="5" y="13"/>
                      <a:pt x="10" y="9"/>
                    </a:cubicBezTo>
                    <a:cubicBezTo>
                      <a:pt x="10" y="9"/>
                      <a:pt x="7" y="5"/>
                      <a:pt x="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1" name="Freeform 149"/>
              <p:cNvSpPr>
                <a:spLocks noEditPoints="1"/>
              </p:cNvSpPr>
              <p:nvPr/>
            </p:nvSpPr>
            <p:spPr bwMode="auto">
              <a:xfrm>
                <a:off x="4716463" y="1619250"/>
                <a:ext cx="58738" cy="134938"/>
              </a:xfrm>
              <a:custGeom>
                <a:avLst/>
                <a:gdLst/>
                <a:ahLst/>
                <a:cxnLst>
                  <a:cxn ang="0">
                    <a:pos x="1" y="23"/>
                  </a:cxn>
                  <a:cxn ang="0">
                    <a:pos x="0" y="22"/>
                  </a:cxn>
                  <a:cxn ang="0">
                    <a:pos x="2" y="8"/>
                  </a:cxn>
                  <a:cxn ang="0">
                    <a:pos x="6" y="1"/>
                  </a:cxn>
                  <a:cxn ang="0">
                    <a:pos x="7" y="0"/>
                  </a:cxn>
                  <a:cxn ang="0">
                    <a:pos x="7" y="1"/>
                  </a:cxn>
                  <a:cxn ang="0">
                    <a:pos x="10" y="9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1" y="23"/>
                  </a:cxn>
                  <a:cxn ang="0">
                    <a:pos x="6" y="2"/>
                  </a:cxn>
                  <a:cxn ang="0">
                    <a:pos x="2" y="8"/>
                  </a:cxn>
                  <a:cxn ang="0">
                    <a:pos x="1" y="20"/>
                  </a:cxn>
                  <a:cxn ang="0">
                    <a:pos x="9" y="10"/>
                  </a:cxn>
                  <a:cxn ang="0">
                    <a:pos x="6" y="2"/>
                  </a:cxn>
                </a:cxnLst>
                <a:rect l="0" t="0" r="r" b="b"/>
                <a:pathLst>
                  <a:path w="10" h="23">
                    <a:moveTo>
                      <a:pt x="1" y="23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2" y="9"/>
                      <a:pt x="2" y="8"/>
                    </a:cubicBezTo>
                    <a:cubicBezTo>
                      <a:pt x="2" y="6"/>
                      <a:pt x="6" y="2"/>
                      <a:pt x="6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5"/>
                      <a:pt x="10" y="9"/>
                      <a:pt x="10" y="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6" y="15"/>
                      <a:pt x="1" y="22"/>
                      <a:pt x="1" y="23"/>
                    </a:cubicBezTo>
                    <a:close/>
                    <a:moveTo>
                      <a:pt x="6" y="2"/>
                    </a:moveTo>
                    <a:cubicBezTo>
                      <a:pt x="5" y="4"/>
                      <a:pt x="2" y="7"/>
                      <a:pt x="2" y="8"/>
                    </a:cubicBezTo>
                    <a:cubicBezTo>
                      <a:pt x="2" y="9"/>
                      <a:pt x="2" y="17"/>
                      <a:pt x="1" y="20"/>
                    </a:cubicBezTo>
                    <a:cubicBezTo>
                      <a:pt x="3" y="18"/>
                      <a:pt x="6" y="13"/>
                      <a:pt x="9" y="10"/>
                    </a:cubicBezTo>
                    <a:cubicBezTo>
                      <a:pt x="9" y="9"/>
                      <a:pt x="7" y="6"/>
                      <a:pt x="6" y="2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2" name="Freeform 150"/>
              <p:cNvSpPr>
                <a:spLocks/>
              </p:cNvSpPr>
              <p:nvPr/>
            </p:nvSpPr>
            <p:spPr bwMode="auto">
              <a:xfrm>
                <a:off x="4757738" y="1606550"/>
                <a:ext cx="176213" cy="165100"/>
              </a:xfrm>
              <a:custGeom>
                <a:avLst/>
                <a:gdLst/>
                <a:ahLst/>
                <a:cxnLst>
                  <a:cxn ang="0">
                    <a:pos x="3" y="11"/>
                  </a:cxn>
                  <a:cxn ang="0">
                    <a:pos x="2" y="23"/>
                  </a:cxn>
                  <a:cxn ang="0">
                    <a:pos x="1" y="27"/>
                  </a:cxn>
                  <a:cxn ang="0">
                    <a:pos x="9" y="21"/>
                  </a:cxn>
                  <a:cxn ang="0">
                    <a:pos x="20" y="11"/>
                  </a:cxn>
                  <a:cxn ang="0">
                    <a:pos x="29" y="3"/>
                  </a:cxn>
                  <a:cxn ang="0">
                    <a:pos x="27" y="0"/>
                  </a:cxn>
                  <a:cxn ang="0">
                    <a:pos x="22" y="2"/>
                  </a:cxn>
                  <a:cxn ang="0">
                    <a:pos x="3" y="11"/>
                  </a:cxn>
                </a:cxnLst>
                <a:rect l="0" t="0" r="r" b="b"/>
                <a:pathLst>
                  <a:path w="30" h="28">
                    <a:moveTo>
                      <a:pt x="3" y="11"/>
                    </a:moveTo>
                    <a:cubicBezTo>
                      <a:pt x="3" y="11"/>
                      <a:pt x="4" y="21"/>
                      <a:pt x="2" y="23"/>
                    </a:cubicBezTo>
                    <a:cubicBezTo>
                      <a:pt x="0" y="25"/>
                      <a:pt x="1" y="26"/>
                      <a:pt x="1" y="27"/>
                    </a:cubicBezTo>
                    <a:cubicBezTo>
                      <a:pt x="1" y="28"/>
                      <a:pt x="6" y="25"/>
                      <a:pt x="9" y="21"/>
                    </a:cubicBezTo>
                    <a:cubicBezTo>
                      <a:pt x="13" y="16"/>
                      <a:pt x="19" y="12"/>
                      <a:pt x="20" y="11"/>
                    </a:cubicBezTo>
                    <a:cubicBezTo>
                      <a:pt x="22" y="10"/>
                      <a:pt x="30" y="5"/>
                      <a:pt x="29" y="3"/>
                    </a:cubicBezTo>
                    <a:cubicBezTo>
                      <a:pt x="28" y="1"/>
                      <a:pt x="27" y="0"/>
                      <a:pt x="27" y="0"/>
                    </a:cubicBezTo>
                    <a:cubicBezTo>
                      <a:pt x="22" y="2"/>
                      <a:pt x="22" y="2"/>
                      <a:pt x="22" y="2"/>
                    </a:cubicBezTo>
                    <a:lnTo>
                      <a:pt x="3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3" name="Freeform 151"/>
              <p:cNvSpPr>
                <a:spLocks noEditPoints="1"/>
              </p:cNvSpPr>
              <p:nvPr/>
            </p:nvSpPr>
            <p:spPr bwMode="auto">
              <a:xfrm>
                <a:off x="4757738" y="1606550"/>
                <a:ext cx="180975" cy="165100"/>
              </a:xfrm>
              <a:custGeom>
                <a:avLst/>
                <a:gdLst/>
                <a:ahLst/>
                <a:cxnLst>
                  <a:cxn ang="0">
                    <a:pos x="1" y="28"/>
                  </a:cxn>
                  <a:cxn ang="0">
                    <a:pos x="1" y="28"/>
                  </a:cxn>
                  <a:cxn ang="0">
                    <a:pos x="1" y="27"/>
                  </a:cxn>
                  <a:cxn ang="0">
                    <a:pos x="1" y="27"/>
                  </a:cxn>
                  <a:cxn ang="0">
                    <a:pos x="2" y="23"/>
                  </a:cxn>
                  <a:cxn ang="0">
                    <a:pos x="2" y="11"/>
                  </a:cxn>
                  <a:cxn ang="0">
                    <a:pos x="2" y="11"/>
                  </a:cxn>
                  <a:cxn ang="0">
                    <a:pos x="22" y="2"/>
                  </a:cxn>
                  <a:cxn ang="0">
                    <a:pos x="28" y="0"/>
                  </a:cxn>
                  <a:cxn ang="0">
                    <a:pos x="28" y="0"/>
                  </a:cxn>
                  <a:cxn ang="0">
                    <a:pos x="30" y="3"/>
                  </a:cxn>
                  <a:cxn ang="0">
                    <a:pos x="21" y="12"/>
                  </a:cxn>
                  <a:cxn ang="0">
                    <a:pos x="10" y="21"/>
                  </a:cxn>
                  <a:cxn ang="0">
                    <a:pos x="1" y="28"/>
                  </a:cxn>
                  <a:cxn ang="0">
                    <a:pos x="1" y="27"/>
                  </a:cxn>
                  <a:cxn ang="0">
                    <a:pos x="1" y="27"/>
                  </a:cxn>
                  <a:cxn ang="0">
                    <a:pos x="3" y="12"/>
                  </a:cxn>
                  <a:cxn ang="0">
                    <a:pos x="3" y="23"/>
                  </a:cxn>
                  <a:cxn ang="0">
                    <a:pos x="2" y="27"/>
                  </a:cxn>
                  <a:cxn ang="0">
                    <a:pos x="9" y="20"/>
                  </a:cxn>
                  <a:cxn ang="0">
                    <a:pos x="20" y="11"/>
                  </a:cxn>
                  <a:cxn ang="0">
                    <a:pos x="29" y="4"/>
                  </a:cxn>
                  <a:cxn ang="0">
                    <a:pos x="27" y="1"/>
                  </a:cxn>
                  <a:cxn ang="0">
                    <a:pos x="22" y="3"/>
                  </a:cxn>
                  <a:cxn ang="0">
                    <a:pos x="3" y="12"/>
                  </a:cxn>
                </a:cxnLst>
                <a:rect l="0" t="0" r="r" b="b"/>
                <a:pathLst>
                  <a:path w="31" h="28">
                    <a:moveTo>
                      <a:pt x="1" y="28"/>
                    </a:moveTo>
                    <a:cubicBezTo>
                      <a:pt x="1" y="28"/>
                      <a:pt x="1" y="28"/>
                      <a:pt x="1" y="28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0" y="26"/>
                      <a:pt x="0" y="25"/>
                      <a:pt x="2" y="23"/>
                    </a:cubicBezTo>
                    <a:cubicBezTo>
                      <a:pt x="3" y="21"/>
                      <a:pt x="3" y="14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9" y="1"/>
                      <a:pt x="30" y="3"/>
                    </a:cubicBezTo>
                    <a:cubicBezTo>
                      <a:pt x="31" y="5"/>
                      <a:pt x="24" y="10"/>
                      <a:pt x="21" y="12"/>
                    </a:cubicBezTo>
                    <a:cubicBezTo>
                      <a:pt x="19" y="13"/>
                      <a:pt x="13" y="17"/>
                      <a:pt x="10" y="21"/>
                    </a:cubicBezTo>
                    <a:cubicBezTo>
                      <a:pt x="7" y="24"/>
                      <a:pt x="3" y="28"/>
                      <a:pt x="1" y="28"/>
                    </a:cubicBezTo>
                    <a:close/>
                    <a:moveTo>
                      <a:pt x="1" y="27"/>
                    </a:moveTo>
                    <a:cubicBezTo>
                      <a:pt x="1" y="27"/>
                      <a:pt x="1" y="27"/>
                      <a:pt x="1" y="27"/>
                    </a:cubicBezTo>
                    <a:close/>
                    <a:moveTo>
                      <a:pt x="3" y="12"/>
                    </a:moveTo>
                    <a:cubicBezTo>
                      <a:pt x="4" y="14"/>
                      <a:pt x="5" y="21"/>
                      <a:pt x="3" y="23"/>
                    </a:cubicBezTo>
                    <a:cubicBezTo>
                      <a:pt x="1" y="25"/>
                      <a:pt x="1" y="26"/>
                      <a:pt x="2" y="27"/>
                    </a:cubicBezTo>
                    <a:cubicBezTo>
                      <a:pt x="2" y="26"/>
                      <a:pt x="6" y="24"/>
                      <a:pt x="9" y="20"/>
                    </a:cubicBezTo>
                    <a:cubicBezTo>
                      <a:pt x="13" y="16"/>
                      <a:pt x="18" y="12"/>
                      <a:pt x="20" y="11"/>
                    </a:cubicBezTo>
                    <a:cubicBezTo>
                      <a:pt x="25" y="8"/>
                      <a:pt x="29" y="4"/>
                      <a:pt x="29" y="4"/>
                    </a:cubicBezTo>
                    <a:cubicBezTo>
                      <a:pt x="28" y="2"/>
                      <a:pt x="28" y="1"/>
                      <a:pt x="27" y="1"/>
                    </a:cubicBezTo>
                    <a:cubicBezTo>
                      <a:pt x="22" y="3"/>
                      <a:pt x="22" y="3"/>
                      <a:pt x="22" y="3"/>
                    </a:cubicBezTo>
                    <a:lnTo>
                      <a:pt x="3" y="12"/>
                    </a:ln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4" name="Freeform 152"/>
              <p:cNvSpPr>
                <a:spLocks/>
              </p:cNvSpPr>
              <p:nvPr/>
            </p:nvSpPr>
            <p:spPr bwMode="auto">
              <a:xfrm>
                <a:off x="4551363" y="1949450"/>
                <a:ext cx="69850" cy="87313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10" y="1"/>
                  </a:cxn>
                  <a:cxn ang="0">
                    <a:pos x="12" y="3"/>
                  </a:cxn>
                  <a:cxn ang="0">
                    <a:pos x="7" y="9"/>
                  </a:cxn>
                  <a:cxn ang="0">
                    <a:pos x="8" y="15"/>
                  </a:cxn>
                  <a:cxn ang="0">
                    <a:pos x="3" y="14"/>
                  </a:cxn>
                  <a:cxn ang="0">
                    <a:pos x="0" y="8"/>
                  </a:cxn>
                  <a:cxn ang="0">
                    <a:pos x="2" y="3"/>
                  </a:cxn>
                </a:cxnLst>
                <a:rect l="0" t="0" r="r" b="b"/>
                <a:pathLst>
                  <a:path w="12" h="15">
                    <a:moveTo>
                      <a:pt x="2" y="3"/>
                    </a:moveTo>
                    <a:cubicBezTo>
                      <a:pt x="2" y="3"/>
                      <a:pt x="7" y="0"/>
                      <a:pt x="10" y="1"/>
                    </a:cubicBezTo>
                    <a:cubicBezTo>
                      <a:pt x="12" y="1"/>
                      <a:pt x="12" y="3"/>
                      <a:pt x="12" y="3"/>
                    </a:cubicBezTo>
                    <a:cubicBezTo>
                      <a:pt x="12" y="3"/>
                      <a:pt x="6" y="5"/>
                      <a:pt x="7" y="9"/>
                    </a:cubicBezTo>
                    <a:cubicBezTo>
                      <a:pt x="7" y="9"/>
                      <a:pt x="6" y="14"/>
                      <a:pt x="8" y="15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1" y="11"/>
                      <a:pt x="0" y="8"/>
                    </a:cubicBezTo>
                    <a:cubicBezTo>
                      <a:pt x="0" y="5"/>
                      <a:pt x="2" y="3"/>
                      <a:pt x="2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5" name="Freeform 153"/>
              <p:cNvSpPr>
                <a:spLocks noEditPoints="1"/>
              </p:cNvSpPr>
              <p:nvPr/>
            </p:nvSpPr>
            <p:spPr bwMode="auto">
              <a:xfrm>
                <a:off x="4551363" y="1949450"/>
                <a:ext cx="76200" cy="87313"/>
              </a:xfrm>
              <a:custGeom>
                <a:avLst/>
                <a:gdLst/>
                <a:ahLst/>
                <a:cxnLst>
                  <a:cxn ang="0">
                    <a:pos x="8" y="15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0" y="8"/>
                  </a:cxn>
                  <a:cxn ang="0">
                    <a:pos x="2" y="3"/>
                  </a:cxn>
                  <a:cxn ang="0">
                    <a:pos x="2" y="2"/>
                  </a:cxn>
                  <a:cxn ang="0">
                    <a:pos x="9" y="0"/>
                  </a:cxn>
                  <a:cxn ang="0">
                    <a:pos x="10" y="0"/>
                  </a:cxn>
                  <a:cxn ang="0">
                    <a:pos x="12" y="3"/>
                  </a:cxn>
                  <a:cxn ang="0">
                    <a:pos x="12" y="3"/>
                  </a:cxn>
                  <a:cxn ang="0">
                    <a:pos x="12" y="3"/>
                  </a:cxn>
                  <a:cxn ang="0">
                    <a:pos x="7" y="9"/>
                  </a:cxn>
                  <a:cxn ang="0">
                    <a:pos x="7" y="9"/>
                  </a:cxn>
                  <a:cxn ang="0">
                    <a:pos x="7" y="9"/>
                  </a:cxn>
                  <a:cxn ang="0">
                    <a:pos x="8" y="14"/>
                  </a:cxn>
                  <a:cxn ang="0">
                    <a:pos x="8" y="15"/>
                  </a:cxn>
                  <a:cxn ang="0">
                    <a:pos x="3" y="13"/>
                  </a:cxn>
                  <a:cxn ang="0">
                    <a:pos x="7" y="14"/>
                  </a:cxn>
                  <a:cxn ang="0">
                    <a:pos x="7" y="9"/>
                  </a:cxn>
                  <a:cxn ang="0">
                    <a:pos x="12" y="2"/>
                  </a:cxn>
                  <a:cxn ang="0">
                    <a:pos x="10" y="1"/>
                  </a:cxn>
                  <a:cxn ang="0">
                    <a:pos x="9" y="1"/>
                  </a:cxn>
                  <a:cxn ang="0">
                    <a:pos x="2" y="3"/>
                  </a:cxn>
                  <a:cxn ang="0">
                    <a:pos x="1" y="8"/>
                  </a:cxn>
                  <a:cxn ang="0">
                    <a:pos x="3" y="13"/>
                  </a:cxn>
                </a:cxnLst>
                <a:rect l="0" t="0" r="r" b="b"/>
                <a:pathLst>
                  <a:path w="13" h="15">
                    <a:moveTo>
                      <a:pt x="8" y="15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0" y="11"/>
                      <a:pt x="0" y="8"/>
                    </a:cubicBezTo>
                    <a:cubicBezTo>
                      <a:pt x="0" y="5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6" y="0"/>
                      <a:pt x="9" y="0"/>
                    </a:cubicBezTo>
                    <a:cubicBezTo>
                      <a:pt x="9" y="0"/>
                      <a:pt x="10" y="0"/>
                      <a:pt x="10" y="0"/>
                    </a:cubicBezTo>
                    <a:cubicBezTo>
                      <a:pt x="13" y="1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7" y="5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10"/>
                      <a:pt x="7" y="14"/>
                      <a:pt x="8" y="14"/>
                    </a:cubicBezTo>
                    <a:lnTo>
                      <a:pt x="8" y="15"/>
                    </a:lnTo>
                    <a:close/>
                    <a:moveTo>
                      <a:pt x="3" y="13"/>
                    </a:moveTo>
                    <a:cubicBezTo>
                      <a:pt x="7" y="14"/>
                      <a:pt x="7" y="14"/>
                      <a:pt x="7" y="14"/>
                    </a:cubicBezTo>
                    <a:cubicBezTo>
                      <a:pt x="6" y="12"/>
                      <a:pt x="6" y="10"/>
                      <a:pt x="7" y="9"/>
                    </a:cubicBezTo>
                    <a:cubicBezTo>
                      <a:pt x="6" y="5"/>
                      <a:pt x="10" y="3"/>
                      <a:pt x="12" y="2"/>
                    </a:cubicBezTo>
                    <a:cubicBezTo>
                      <a:pt x="12" y="2"/>
                      <a:pt x="11" y="2"/>
                      <a:pt x="1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6" y="1"/>
                      <a:pt x="3" y="3"/>
                      <a:pt x="2" y="3"/>
                    </a:cubicBezTo>
                    <a:cubicBezTo>
                      <a:pt x="2" y="4"/>
                      <a:pt x="1" y="6"/>
                      <a:pt x="1" y="8"/>
                    </a:cubicBezTo>
                    <a:cubicBezTo>
                      <a:pt x="1" y="11"/>
                      <a:pt x="3" y="13"/>
                      <a:pt x="3" y="13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6" name="Oval 154"/>
              <p:cNvSpPr>
                <a:spLocks noChangeArrowheads="1"/>
              </p:cNvSpPr>
              <p:nvPr/>
            </p:nvSpPr>
            <p:spPr bwMode="auto">
              <a:xfrm>
                <a:off x="4679950" y="2279650"/>
                <a:ext cx="30163" cy="23813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7" name="Oval 155"/>
              <p:cNvSpPr>
                <a:spLocks noChangeArrowheads="1"/>
              </p:cNvSpPr>
              <p:nvPr/>
            </p:nvSpPr>
            <p:spPr bwMode="auto">
              <a:xfrm>
                <a:off x="4679950" y="2449513"/>
                <a:ext cx="30163" cy="30163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8" name="Freeform 156"/>
              <p:cNvSpPr>
                <a:spLocks/>
              </p:cNvSpPr>
              <p:nvPr/>
            </p:nvSpPr>
            <p:spPr bwMode="auto">
              <a:xfrm>
                <a:off x="3181350" y="1436688"/>
                <a:ext cx="628650" cy="1638300"/>
              </a:xfrm>
              <a:custGeom>
                <a:avLst/>
                <a:gdLst/>
                <a:ahLst/>
                <a:cxnLst>
                  <a:cxn ang="0">
                    <a:pos x="38" y="11"/>
                  </a:cxn>
                  <a:cxn ang="0">
                    <a:pos x="15" y="19"/>
                  </a:cxn>
                  <a:cxn ang="0">
                    <a:pos x="12" y="28"/>
                  </a:cxn>
                  <a:cxn ang="0">
                    <a:pos x="10" y="38"/>
                  </a:cxn>
                  <a:cxn ang="0">
                    <a:pos x="7" y="42"/>
                  </a:cxn>
                  <a:cxn ang="0">
                    <a:pos x="4" y="50"/>
                  </a:cxn>
                  <a:cxn ang="0">
                    <a:pos x="1" y="57"/>
                  </a:cxn>
                  <a:cxn ang="0">
                    <a:pos x="4" y="72"/>
                  </a:cxn>
                  <a:cxn ang="0">
                    <a:pos x="19" y="71"/>
                  </a:cxn>
                  <a:cxn ang="0">
                    <a:pos x="23" y="74"/>
                  </a:cxn>
                  <a:cxn ang="0">
                    <a:pos x="20" y="110"/>
                  </a:cxn>
                  <a:cxn ang="0">
                    <a:pos x="18" y="132"/>
                  </a:cxn>
                  <a:cxn ang="0">
                    <a:pos x="25" y="162"/>
                  </a:cxn>
                  <a:cxn ang="0">
                    <a:pos x="27" y="191"/>
                  </a:cxn>
                  <a:cxn ang="0">
                    <a:pos x="26" y="217"/>
                  </a:cxn>
                  <a:cxn ang="0">
                    <a:pos x="31" y="242"/>
                  </a:cxn>
                  <a:cxn ang="0">
                    <a:pos x="26" y="251"/>
                  </a:cxn>
                  <a:cxn ang="0">
                    <a:pos x="27" y="263"/>
                  </a:cxn>
                  <a:cxn ang="0">
                    <a:pos x="21" y="273"/>
                  </a:cxn>
                  <a:cxn ang="0">
                    <a:pos x="33" y="277"/>
                  </a:cxn>
                  <a:cxn ang="0">
                    <a:pos x="46" y="267"/>
                  </a:cxn>
                  <a:cxn ang="0">
                    <a:pos x="50" y="262"/>
                  </a:cxn>
                  <a:cxn ang="0">
                    <a:pos x="53" y="252"/>
                  </a:cxn>
                  <a:cxn ang="0">
                    <a:pos x="47" y="244"/>
                  </a:cxn>
                  <a:cxn ang="0">
                    <a:pos x="48" y="195"/>
                  </a:cxn>
                  <a:cxn ang="0">
                    <a:pos x="49" y="181"/>
                  </a:cxn>
                  <a:cxn ang="0">
                    <a:pos x="56" y="144"/>
                  </a:cxn>
                  <a:cxn ang="0">
                    <a:pos x="64" y="179"/>
                  </a:cxn>
                  <a:cxn ang="0">
                    <a:pos x="66" y="189"/>
                  </a:cxn>
                  <a:cxn ang="0">
                    <a:pos x="65" y="220"/>
                  </a:cxn>
                  <a:cxn ang="0">
                    <a:pos x="67" y="239"/>
                  </a:cxn>
                  <a:cxn ang="0">
                    <a:pos x="69" y="258"/>
                  </a:cxn>
                  <a:cxn ang="0">
                    <a:pos x="74" y="266"/>
                  </a:cxn>
                  <a:cxn ang="0">
                    <a:pos x="83" y="276"/>
                  </a:cxn>
                  <a:cxn ang="0">
                    <a:pos x="96" y="269"/>
                  </a:cxn>
                  <a:cxn ang="0">
                    <a:pos x="92" y="260"/>
                  </a:cxn>
                  <a:cxn ang="0">
                    <a:pos x="86" y="238"/>
                  </a:cxn>
                  <a:cxn ang="0">
                    <a:pos x="88" y="202"/>
                  </a:cxn>
                  <a:cxn ang="0">
                    <a:pos x="87" y="186"/>
                  </a:cxn>
                  <a:cxn ang="0">
                    <a:pos x="87" y="173"/>
                  </a:cxn>
                  <a:cxn ang="0">
                    <a:pos x="88" y="138"/>
                  </a:cxn>
                  <a:cxn ang="0">
                    <a:pos x="93" y="132"/>
                  </a:cxn>
                  <a:cxn ang="0">
                    <a:pos x="90" y="109"/>
                  </a:cxn>
                  <a:cxn ang="0">
                    <a:pos x="87" y="90"/>
                  </a:cxn>
                  <a:cxn ang="0">
                    <a:pos x="100" y="75"/>
                  </a:cxn>
                  <a:cxn ang="0">
                    <a:pos x="106" y="64"/>
                  </a:cxn>
                  <a:cxn ang="0">
                    <a:pos x="106" y="55"/>
                  </a:cxn>
                  <a:cxn ang="0">
                    <a:pos x="103" y="46"/>
                  </a:cxn>
                  <a:cxn ang="0">
                    <a:pos x="100" y="38"/>
                  </a:cxn>
                  <a:cxn ang="0">
                    <a:pos x="99" y="28"/>
                  </a:cxn>
                  <a:cxn ang="0">
                    <a:pos x="98" y="19"/>
                  </a:cxn>
                  <a:cxn ang="0">
                    <a:pos x="79" y="13"/>
                  </a:cxn>
                  <a:cxn ang="0">
                    <a:pos x="72" y="12"/>
                  </a:cxn>
                  <a:cxn ang="0">
                    <a:pos x="43" y="4"/>
                  </a:cxn>
                </a:cxnLst>
                <a:rect l="0" t="0" r="r" b="b"/>
                <a:pathLst>
                  <a:path w="107" h="278">
                    <a:moveTo>
                      <a:pt x="43" y="4"/>
                    </a:moveTo>
                    <a:cubicBezTo>
                      <a:pt x="43" y="4"/>
                      <a:pt x="39" y="11"/>
                      <a:pt x="38" y="11"/>
                    </a:cubicBezTo>
                    <a:cubicBezTo>
                      <a:pt x="37" y="12"/>
                      <a:pt x="30" y="14"/>
                      <a:pt x="28" y="14"/>
                    </a:cubicBezTo>
                    <a:cubicBezTo>
                      <a:pt x="27" y="15"/>
                      <a:pt x="16" y="18"/>
                      <a:pt x="15" y="19"/>
                    </a:cubicBezTo>
                    <a:cubicBezTo>
                      <a:pt x="14" y="19"/>
                      <a:pt x="12" y="21"/>
                      <a:pt x="12" y="24"/>
                    </a:cubicBezTo>
                    <a:cubicBezTo>
                      <a:pt x="12" y="27"/>
                      <a:pt x="13" y="27"/>
                      <a:pt x="12" y="28"/>
                    </a:cubicBezTo>
                    <a:cubicBezTo>
                      <a:pt x="12" y="29"/>
                      <a:pt x="10" y="31"/>
                      <a:pt x="10" y="34"/>
                    </a:cubicBezTo>
                    <a:cubicBezTo>
                      <a:pt x="10" y="36"/>
                      <a:pt x="10" y="37"/>
                      <a:pt x="10" y="38"/>
                    </a:cubicBezTo>
                    <a:cubicBezTo>
                      <a:pt x="10" y="39"/>
                      <a:pt x="8" y="39"/>
                      <a:pt x="8" y="40"/>
                    </a:cubicBezTo>
                    <a:cubicBezTo>
                      <a:pt x="9" y="41"/>
                      <a:pt x="6" y="40"/>
                      <a:pt x="7" y="42"/>
                    </a:cubicBezTo>
                    <a:cubicBezTo>
                      <a:pt x="7" y="43"/>
                      <a:pt x="6" y="44"/>
                      <a:pt x="6" y="45"/>
                    </a:cubicBezTo>
                    <a:cubicBezTo>
                      <a:pt x="5" y="46"/>
                      <a:pt x="5" y="49"/>
                      <a:pt x="4" y="50"/>
                    </a:cubicBezTo>
                    <a:cubicBezTo>
                      <a:pt x="3" y="50"/>
                      <a:pt x="2" y="52"/>
                      <a:pt x="2" y="53"/>
                    </a:cubicBezTo>
                    <a:cubicBezTo>
                      <a:pt x="2" y="55"/>
                      <a:pt x="2" y="56"/>
                      <a:pt x="1" y="57"/>
                    </a:cubicBezTo>
                    <a:cubicBezTo>
                      <a:pt x="1" y="58"/>
                      <a:pt x="0" y="59"/>
                      <a:pt x="1" y="61"/>
                    </a:cubicBezTo>
                    <a:cubicBezTo>
                      <a:pt x="1" y="62"/>
                      <a:pt x="1" y="69"/>
                      <a:pt x="4" y="72"/>
                    </a:cubicBezTo>
                    <a:cubicBezTo>
                      <a:pt x="6" y="74"/>
                      <a:pt x="9" y="76"/>
                      <a:pt x="11" y="76"/>
                    </a:cubicBezTo>
                    <a:cubicBezTo>
                      <a:pt x="14" y="75"/>
                      <a:pt x="18" y="73"/>
                      <a:pt x="19" y="71"/>
                    </a:cubicBezTo>
                    <a:cubicBezTo>
                      <a:pt x="21" y="70"/>
                      <a:pt x="24" y="66"/>
                      <a:pt x="24" y="66"/>
                    </a:cubicBezTo>
                    <a:cubicBezTo>
                      <a:pt x="23" y="74"/>
                      <a:pt x="23" y="74"/>
                      <a:pt x="23" y="74"/>
                    </a:cubicBezTo>
                    <a:cubicBezTo>
                      <a:pt x="23" y="74"/>
                      <a:pt x="21" y="92"/>
                      <a:pt x="21" y="96"/>
                    </a:cubicBezTo>
                    <a:cubicBezTo>
                      <a:pt x="21" y="99"/>
                      <a:pt x="21" y="107"/>
                      <a:pt x="20" y="110"/>
                    </a:cubicBezTo>
                    <a:cubicBezTo>
                      <a:pt x="20" y="113"/>
                      <a:pt x="19" y="122"/>
                      <a:pt x="19" y="124"/>
                    </a:cubicBezTo>
                    <a:cubicBezTo>
                      <a:pt x="20" y="125"/>
                      <a:pt x="18" y="132"/>
                      <a:pt x="18" y="132"/>
                    </a:cubicBezTo>
                    <a:cubicBezTo>
                      <a:pt x="23" y="132"/>
                      <a:pt x="23" y="132"/>
                      <a:pt x="23" y="132"/>
                    </a:cubicBezTo>
                    <a:cubicBezTo>
                      <a:pt x="23" y="132"/>
                      <a:pt x="24" y="158"/>
                      <a:pt x="25" y="162"/>
                    </a:cubicBezTo>
                    <a:cubicBezTo>
                      <a:pt x="26" y="167"/>
                      <a:pt x="27" y="181"/>
                      <a:pt x="27" y="183"/>
                    </a:cubicBezTo>
                    <a:cubicBezTo>
                      <a:pt x="28" y="185"/>
                      <a:pt x="28" y="188"/>
                      <a:pt x="27" y="191"/>
                    </a:cubicBezTo>
                    <a:cubicBezTo>
                      <a:pt x="27" y="194"/>
                      <a:pt x="27" y="199"/>
                      <a:pt x="27" y="200"/>
                    </a:cubicBezTo>
                    <a:cubicBezTo>
                      <a:pt x="27" y="202"/>
                      <a:pt x="26" y="214"/>
                      <a:pt x="26" y="217"/>
                    </a:cubicBezTo>
                    <a:cubicBezTo>
                      <a:pt x="26" y="219"/>
                      <a:pt x="26" y="225"/>
                      <a:pt x="26" y="229"/>
                    </a:cubicBezTo>
                    <a:cubicBezTo>
                      <a:pt x="27" y="233"/>
                      <a:pt x="31" y="240"/>
                      <a:pt x="31" y="242"/>
                    </a:cubicBezTo>
                    <a:cubicBezTo>
                      <a:pt x="31" y="243"/>
                      <a:pt x="30" y="245"/>
                      <a:pt x="28" y="246"/>
                    </a:cubicBezTo>
                    <a:cubicBezTo>
                      <a:pt x="27" y="247"/>
                      <a:pt x="26" y="248"/>
                      <a:pt x="26" y="251"/>
                    </a:cubicBezTo>
                    <a:cubicBezTo>
                      <a:pt x="26" y="254"/>
                      <a:pt x="26" y="258"/>
                      <a:pt x="26" y="259"/>
                    </a:cubicBezTo>
                    <a:cubicBezTo>
                      <a:pt x="27" y="260"/>
                      <a:pt x="28" y="263"/>
                      <a:pt x="27" y="263"/>
                    </a:cubicBezTo>
                    <a:cubicBezTo>
                      <a:pt x="27" y="264"/>
                      <a:pt x="22" y="268"/>
                      <a:pt x="22" y="271"/>
                    </a:cubicBezTo>
                    <a:cubicBezTo>
                      <a:pt x="22" y="271"/>
                      <a:pt x="22" y="273"/>
                      <a:pt x="21" y="273"/>
                    </a:cubicBezTo>
                    <a:cubicBezTo>
                      <a:pt x="21" y="273"/>
                      <a:pt x="21" y="275"/>
                      <a:pt x="22" y="276"/>
                    </a:cubicBezTo>
                    <a:cubicBezTo>
                      <a:pt x="22" y="277"/>
                      <a:pt x="29" y="278"/>
                      <a:pt x="33" y="277"/>
                    </a:cubicBezTo>
                    <a:cubicBezTo>
                      <a:pt x="37" y="277"/>
                      <a:pt x="42" y="273"/>
                      <a:pt x="43" y="271"/>
                    </a:cubicBezTo>
                    <a:cubicBezTo>
                      <a:pt x="44" y="270"/>
                      <a:pt x="45" y="268"/>
                      <a:pt x="46" y="267"/>
                    </a:cubicBezTo>
                    <a:cubicBezTo>
                      <a:pt x="48" y="267"/>
                      <a:pt x="49" y="266"/>
                      <a:pt x="49" y="265"/>
                    </a:cubicBezTo>
                    <a:cubicBezTo>
                      <a:pt x="49" y="264"/>
                      <a:pt x="50" y="262"/>
                      <a:pt x="50" y="262"/>
                    </a:cubicBezTo>
                    <a:cubicBezTo>
                      <a:pt x="50" y="262"/>
                      <a:pt x="51" y="258"/>
                      <a:pt x="52" y="257"/>
                    </a:cubicBezTo>
                    <a:cubicBezTo>
                      <a:pt x="53" y="256"/>
                      <a:pt x="54" y="253"/>
                      <a:pt x="53" y="252"/>
                    </a:cubicBezTo>
                    <a:cubicBezTo>
                      <a:pt x="52" y="250"/>
                      <a:pt x="49" y="249"/>
                      <a:pt x="48" y="249"/>
                    </a:cubicBezTo>
                    <a:cubicBezTo>
                      <a:pt x="48" y="248"/>
                      <a:pt x="46" y="249"/>
                      <a:pt x="47" y="244"/>
                    </a:cubicBezTo>
                    <a:cubicBezTo>
                      <a:pt x="48" y="238"/>
                      <a:pt x="50" y="223"/>
                      <a:pt x="49" y="217"/>
                    </a:cubicBezTo>
                    <a:cubicBezTo>
                      <a:pt x="48" y="211"/>
                      <a:pt x="49" y="197"/>
                      <a:pt x="48" y="195"/>
                    </a:cubicBezTo>
                    <a:cubicBezTo>
                      <a:pt x="48" y="193"/>
                      <a:pt x="48" y="188"/>
                      <a:pt x="49" y="187"/>
                    </a:cubicBezTo>
                    <a:cubicBezTo>
                      <a:pt x="49" y="186"/>
                      <a:pt x="49" y="182"/>
                      <a:pt x="49" y="181"/>
                    </a:cubicBezTo>
                    <a:cubicBezTo>
                      <a:pt x="49" y="180"/>
                      <a:pt x="51" y="169"/>
                      <a:pt x="51" y="166"/>
                    </a:cubicBezTo>
                    <a:cubicBezTo>
                      <a:pt x="51" y="164"/>
                      <a:pt x="56" y="147"/>
                      <a:pt x="56" y="144"/>
                    </a:cubicBezTo>
                    <a:cubicBezTo>
                      <a:pt x="56" y="142"/>
                      <a:pt x="57" y="144"/>
                      <a:pt x="57" y="144"/>
                    </a:cubicBezTo>
                    <a:cubicBezTo>
                      <a:pt x="57" y="144"/>
                      <a:pt x="64" y="177"/>
                      <a:pt x="64" y="179"/>
                    </a:cubicBezTo>
                    <a:cubicBezTo>
                      <a:pt x="64" y="180"/>
                      <a:pt x="64" y="183"/>
                      <a:pt x="65" y="183"/>
                    </a:cubicBezTo>
                    <a:cubicBezTo>
                      <a:pt x="66" y="184"/>
                      <a:pt x="66" y="188"/>
                      <a:pt x="66" y="189"/>
                    </a:cubicBezTo>
                    <a:cubicBezTo>
                      <a:pt x="66" y="190"/>
                      <a:pt x="67" y="198"/>
                      <a:pt x="67" y="199"/>
                    </a:cubicBezTo>
                    <a:cubicBezTo>
                      <a:pt x="67" y="200"/>
                      <a:pt x="66" y="218"/>
                      <a:pt x="65" y="220"/>
                    </a:cubicBezTo>
                    <a:cubicBezTo>
                      <a:pt x="65" y="223"/>
                      <a:pt x="65" y="232"/>
                      <a:pt x="66" y="233"/>
                    </a:cubicBezTo>
                    <a:cubicBezTo>
                      <a:pt x="66" y="235"/>
                      <a:pt x="67" y="238"/>
                      <a:pt x="67" y="239"/>
                    </a:cubicBezTo>
                    <a:cubicBezTo>
                      <a:pt x="67" y="241"/>
                      <a:pt x="66" y="249"/>
                      <a:pt x="66" y="251"/>
                    </a:cubicBezTo>
                    <a:cubicBezTo>
                      <a:pt x="66" y="253"/>
                      <a:pt x="67" y="257"/>
                      <a:pt x="69" y="258"/>
                    </a:cubicBezTo>
                    <a:cubicBezTo>
                      <a:pt x="71" y="260"/>
                      <a:pt x="72" y="260"/>
                      <a:pt x="72" y="262"/>
                    </a:cubicBezTo>
                    <a:cubicBezTo>
                      <a:pt x="72" y="263"/>
                      <a:pt x="72" y="265"/>
                      <a:pt x="74" y="266"/>
                    </a:cubicBezTo>
                    <a:cubicBezTo>
                      <a:pt x="75" y="267"/>
                      <a:pt x="77" y="267"/>
                      <a:pt x="77" y="269"/>
                    </a:cubicBezTo>
                    <a:cubicBezTo>
                      <a:pt x="77" y="270"/>
                      <a:pt x="78" y="276"/>
                      <a:pt x="83" y="276"/>
                    </a:cubicBezTo>
                    <a:cubicBezTo>
                      <a:pt x="87" y="277"/>
                      <a:pt x="94" y="276"/>
                      <a:pt x="95" y="275"/>
                    </a:cubicBezTo>
                    <a:cubicBezTo>
                      <a:pt x="96" y="273"/>
                      <a:pt x="97" y="270"/>
                      <a:pt x="96" y="269"/>
                    </a:cubicBezTo>
                    <a:cubicBezTo>
                      <a:pt x="95" y="267"/>
                      <a:pt x="92" y="263"/>
                      <a:pt x="92" y="263"/>
                    </a:cubicBezTo>
                    <a:cubicBezTo>
                      <a:pt x="91" y="262"/>
                      <a:pt x="92" y="261"/>
                      <a:pt x="92" y="260"/>
                    </a:cubicBezTo>
                    <a:cubicBezTo>
                      <a:pt x="93" y="259"/>
                      <a:pt x="96" y="253"/>
                      <a:pt x="94" y="250"/>
                    </a:cubicBezTo>
                    <a:cubicBezTo>
                      <a:pt x="92" y="247"/>
                      <a:pt x="86" y="240"/>
                      <a:pt x="86" y="238"/>
                    </a:cubicBezTo>
                    <a:cubicBezTo>
                      <a:pt x="87" y="237"/>
                      <a:pt x="89" y="230"/>
                      <a:pt x="89" y="225"/>
                    </a:cubicBezTo>
                    <a:cubicBezTo>
                      <a:pt x="89" y="221"/>
                      <a:pt x="89" y="204"/>
                      <a:pt x="88" y="202"/>
                    </a:cubicBezTo>
                    <a:cubicBezTo>
                      <a:pt x="88" y="200"/>
                      <a:pt x="87" y="191"/>
                      <a:pt x="87" y="190"/>
                    </a:cubicBezTo>
                    <a:cubicBezTo>
                      <a:pt x="88" y="188"/>
                      <a:pt x="88" y="187"/>
                      <a:pt x="87" y="186"/>
                    </a:cubicBezTo>
                    <a:cubicBezTo>
                      <a:pt x="86" y="185"/>
                      <a:pt x="86" y="180"/>
                      <a:pt x="86" y="179"/>
                    </a:cubicBezTo>
                    <a:cubicBezTo>
                      <a:pt x="86" y="178"/>
                      <a:pt x="87" y="175"/>
                      <a:pt x="87" y="173"/>
                    </a:cubicBezTo>
                    <a:cubicBezTo>
                      <a:pt x="88" y="171"/>
                      <a:pt x="88" y="163"/>
                      <a:pt x="87" y="160"/>
                    </a:cubicBezTo>
                    <a:cubicBezTo>
                      <a:pt x="87" y="158"/>
                      <a:pt x="88" y="140"/>
                      <a:pt x="88" y="138"/>
                    </a:cubicBezTo>
                    <a:cubicBezTo>
                      <a:pt x="88" y="136"/>
                      <a:pt x="88" y="132"/>
                      <a:pt x="88" y="132"/>
                    </a:cubicBezTo>
                    <a:cubicBezTo>
                      <a:pt x="93" y="132"/>
                      <a:pt x="93" y="132"/>
                      <a:pt x="93" y="132"/>
                    </a:cubicBezTo>
                    <a:cubicBezTo>
                      <a:pt x="93" y="132"/>
                      <a:pt x="94" y="132"/>
                      <a:pt x="93" y="130"/>
                    </a:cubicBezTo>
                    <a:cubicBezTo>
                      <a:pt x="93" y="129"/>
                      <a:pt x="91" y="110"/>
                      <a:pt x="90" y="109"/>
                    </a:cubicBezTo>
                    <a:cubicBezTo>
                      <a:pt x="89" y="107"/>
                      <a:pt x="89" y="102"/>
                      <a:pt x="89" y="101"/>
                    </a:cubicBezTo>
                    <a:cubicBezTo>
                      <a:pt x="89" y="99"/>
                      <a:pt x="88" y="91"/>
                      <a:pt x="87" y="90"/>
                    </a:cubicBezTo>
                    <a:cubicBezTo>
                      <a:pt x="87" y="88"/>
                      <a:pt x="86" y="76"/>
                      <a:pt x="86" y="76"/>
                    </a:cubicBezTo>
                    <a:cubicBezTo>
                      <a:pt x="86" y="76"/>
                      <a:pt x="98" y="76"/>
                      <a:pt x="100" y="75"/>
                    </a:cubicBezTo>
                    <a:cubicBezTo>
                      <a:pt x="102" y="74"/>
                      <a:pt x="104" y="72"/>
                      <a:pt x="104" y="68"/>
                    </a:cubicBezTo>
                    <a:cubicBezTo>
                      <a:pt x="105" y="64"/>
                      <a:pt x="106" y="64"/>
                      <a:pt x="106" y="64"/>
                    </a:cubicBezTo>
                    <a:cubicBezTo>
                      <a:pt x="106" y="63"/>
                      <a:pt x="107" y="61"/>
                      <a:pt x="107" y="60"/>
                    </a:cubicBezTo>
                    <a:cubicBezTo>
                      <a:pt x="107" y="59"/>
                      <a:pt x="106" y="56"/>
                      <a:pt x="106" y="55"/>
                    </a:cubicBezTo>
                    <a:cubicBezTo>
                      <a:pt x="106" y="55"/>
                      <a:pt x="106" y="52"/>
                      <a:pt x="105" y="51"/>
                    </a:cubicBezTo>
                    <a:cubicBezTo>
                      <a:pt x="105" y="50"/>
                      <a:pt x="104" y="47"/>
                      <a:pt x="103" y="46"/>
                    </a:cubicBezTo>
                    <a:cubicBezTo>
                      <a:pt x="103" y="45"/>
                      <a:pt x="103" y="42"/>
                      <a:pt x="103" y="42"/>
                    </a:cubicBezTo>
                    <a:cubicBezTo>
                      <a:pt x="103" y="41"/>
                      <a:pt x="101" y="39"/>
                      <a:pt x="100" y="38"/>
                    </a:cubicBezTo>
                    <a:cubicBezTo>
                      <a:pt x="100" y="38"/>
                      <a:pt x="99" y="36"/>
                      <a:pt x="100" y="35"/>
                    </a:cubicBezTo>
                    <a:cubicBezTo>
                      <a:pt x="101" y="35"/>
                      <a:pt x="100" y="29"/>
                      <a:pt x="99" y="28"/>
                    </a:cubicBezTo>
                    <a:cubicBezTo>
                      <a:pt x="97" y="26"/>
                      <a:pt x="97" y="25"/>
                      <a:pt x="97" y="24"/>
                    </a:cubicBezTo>
                    <a:cubicBezTo>
                      <a:pt x="97" y="23"/>
                      <a:pt x="98" y="19"/>
                      <a:pt x="98" y="19"/>
                    </a:cubicBezTo>
                    <a:cubicBezTo>
                      <a:pt x="97" y="18"/>
                      <a:pt x="96" y="17"/>
                      <a:pt x="95" y="17"/>
                    </a:cubicBezTo>
                    <a:cubicBezTo>
                      <a:pt x="94" y="16"/>
                      <a:pt x="80" y="13"/>
                      <a:pt x="79" y="13"/>
                    </a:cubicBezTo>
                    <a:cubicBezTo>
                      <a:pt x="79" y="13"/>
                      <a:pt x="76" y="12"/>
                      <a:pt x="75" y="12"/>
                    </a:cubicBezTo>
                    <a:cubicBezTo>
                      <a:pt x="74" y="12"/>
                      <a:pt x="72" y="12"/>
                      <a:pt x="72" y="12"/>
                    </a:cubicBezTo>
                    <a:cubicBezTo>
                      <a:pt x="72" y="12"/>
                      <a:pt x="65" y="4"/>
                      <a:pt x="64" y="2"/>
                    </a:cubicBezTo>
                    <a:cubicBezTo>
                      <a:pt x="62" y="0"/>
                      <a:pt x="43" y="4"/>
                      <a:pt x="43" y="4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9" name="Freeform 157"/>
              <p:cNvSpPr>
                <a:spLocks/>
              </p:cNvSpPr>
              <p:nvPr/>
            </p:nvSpPr>
            <p:spPr bwMode="auto">
              <a:xfrm>
                <a:off x="3240088" y="1536700"/>
                <a:ext cx="488950" cy="341313"/>
              </a:xfrm>
              <a:custGeom>
                <a:avLst/>
                <a:gdLst/>
                <a:ahLst/>
                <a:cxnLst>
                  <a:cxn ang="0">
                    <a:pos x="83" y="0"/>
                  </a:cxn>
                  <a:cxn ang="0">
                    <a:pos x="82" y="37"/>
                  </a:cxn>
                  <a:cxn ang="0">
                    <a:pos x="74" y="42"/>
                  </a:cxn>
                  <a:cxn ang="0">
                    <a:pos x="60" y="41"/>
                  </a:cxn>
                  <a:cxn ang="0">
                    <a:pos x="55" y="55"/>
                  </a:cxn>
                  <a:cxn ang="0">
                    <a:pos x="51" y="58"/>
                  </a:cxn>
                  <a:cxn ang="0">
                    <a:pos x="45" y="58"/>
                  </a:cxn>
                  <a:cxn ang="0">
                    <a:pos x="5" y="55"/>
                  </a:cxn>
                  <a:cxn ang="0">
                    <a:pos x="0" y="15"/>
                  </a:cxn>
                  <a:cxn ang="0">
                    <a:pos x="43" y="18"/>
                  </a:cxn>
                  <a:cxn ang="0">
                    <a:pos x="49" y="18"/>
                  </a:cxn>
                  <a:cxn ang="0">
                    <a:pos x="83" y="0"/>
                  </a:cxn>
                </a:cxnLst>
                <a:rect l="0" t="0" r="r" b="b"/>
                <a:pathLst>
                  <a:path w="83" h="58">
                    <a:moveTo>
                      <a:pt x="83" y="0"/>
                    </a:moveTo>
                    <a:cubicBezTo>
                      <a:pt x="82" y="37"/>
                      <a:pt x="82" y="37"/>
                      <a:pt x="82" y="37"/>
                    </a:cubicBezTo>
                    <a:cubicBezTo>
                      <a:pt x="82" y="37"/>
                      <a:pt x="77" y="41"/>
                      <a:pt x="74" y="42"/>
                    </a:cubicBezTo>
                    <a:cubicBezTo>
                      <a:pt x="71" y="42"/>
                      <a:pt x="60" y="41"/>
                      <a:pt x="60" y="41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9" y="18"/>
                      <a:pt x="49" y="18"/>
                      <a:pt x="49" y="18"/>
                    </a:cubicBezTo>
                    <a:lnTo>
                      <a:pt x="83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0" name="Freeform 158"/>
              <p:cNvSpPr>
                <a:spLocks noEditPoints="1"/>
              </p:cNvSpPr>
              <p:nvPr/>
            </p:nvSpPr>
            <p:spPr bwMode="auto">
              <a:xfrm>
                <a:off x="3240088" y="1536700"/>
                <a:ext cx="488950" cy="341313"/>
              </a:xfrm>
              <a:custGeom>
                <a:avLst/>
                <a:gdLst/>
                <a:ahLst/>
                <a:cxnLst>
                  <a:cxn ang="0">
                    <a:pos x="51" y="58"/>
                  </a:cxn>
                  <a:cxn ang="0">
                    <a:pos x="45" y="58"/>
                  </a:cxn>
                  <a:cxn ang="0">
                    <a:pos x="5" y="55"/>
                  </a:cxn>
                  <a:cxn ang="0">
                    <a:pos x="0" y="15"/>
                  </a:cxn>
                  <a:cxn ang="0">
                    <a:pos x="43" y="18"/>
                  </a:cxn>
                  <a:cxn ang="0">
                    <a:pos x="49" y="18"/>
                  </a:cxn>
                  <a:cxn ang="0">
                    <a:pos x="83" y="0"/>
                  </a:cxn>
                  <a:cxn ang="0">
                    <a:pos x="82" y="37"/>
                  </a:cxn>
                  <a:cxn ang="0">
                    <a:pos x="82" y="37"/>
                  </a:cxn>
                  <a:cxn ang="0">
                    <a:pos x="74" y="42"/>
                  </a:cxn>
                  <a:cxn ang="0">
                    <a:pos x="60" y="41"/>
                  </a:cxn>
                  <a:cxn ang="0">
                    <a:pos x="56" y="56"/>
                  </a:cxn>
                  <a:cxn ang="0">
                    <a:pos x="51" y="58"/>
                  </a:cxn>
                  <a:cxn ang="0">
                    <a:pos x="5" y="54"/>
                  </a:cxn>
                  <a:cxn ang="0">
                    <a:pos x="45" y="58"/>
                  </a:cxn>
                  <a:cxn ang="0">
                    <a:pos x="51" y="58"/>
                  </a:cxn>
                  <a:cxn ang="0">
                    <a:pos x="55" y="55"/>
                  </a:cxn>
                  <a:cxn ang="0">
                    <a:pos x="60" y="40"/>
                  </a:cxn>
                  <a:cxn ang="0">
                    <a:pos x="60" y="40"/>
                  </a:cxn>
                  <a:cxn ang="0">
                    <a:pos x="74" y="41"/>
                  </a:cxn>
                  <a:cxn ang="0">
                    <a:pos x="82" y="37"/>
                  </a:cxn>
                  <a:cxn ang="0">
                    <a:pos x="82" y="1"/>
                  </a:cxn>
                  <a:cxn ang="0">
                    <a:pos x="49" y="18"/>
                  </a:cxn>
                  <a:cxn ang="0">
                    <a:pos x="43" y="19"/>
                  </a:cxn>
                  <a:cxn ang="0">
                    <a:pos x="0" y="16"/>
                  </a:cxn>
                  <a:cxn ang="0">
                    <a:pos x="5" y="54"/>
                  </a:cxn>
                </a:cxnLst>
                <a:rect l="0" t="0" r="r" b="b"/>
                <a:pathLst>
                  <a:path w="83" h="58">
                    <a:moveTo>
                      <a:pt x="51" y="58"/>
                    </a:moveTo>
                    <a:cubicBezTo>
                      <a:pt x="45" y="58"/>
                      <a:pt x="45" y="58"/>
                      <a:pt x="45" y="58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82" y="37"/>
                      <a:pt x="82" y="37"/>
                      <a:pt x="82" y="37"/>
                    </a:cubicBezTo>
                    <a:cubicBezTo>
                      <a:pt x="82" y="37"/>
                      <a:pt x="82" y="37"/>
                      <a:pt x="82" y="37"/>
                    </a:cubicBezTo>
                    <a:cubicBezTo>
                      <a:pt x="82" y="37"/>
                      <a:pt x="77" y="42"/>
                      <a:pt x="74" y="42"/>
                    </a:cubicBezTo>
                    <a:cubicBezTo>
                      <a:pt x="71" y="42"/>
                      <a:pt x="62" y="41"/>
                      <a:pt x="60" y="41"/>
                    </a:cubicBezTo>
                    <a:cubicBezTo>
                      <a:pt x="56" y="56"/>
                      <a:pt x="56" y="56"/>
                      <a:pt x="56" y="56"/>
                    </a:cubicBezTo>
                    <a:lnTo>
                      <a:pt x="51" y="58"/>
                    </a:lnTo>
                    <a:close/>
                    <a:moveTo>
                      <a:pt x="5" y="54"/>
                    </a:moveTo>
                    <a:cubicBezTo>
                      <a:pt x="45" y="58"/>
                      <a:pt x="45" y="58"/>
                      <a:pt x="45" y="58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60" y="40"/>
                      <a:pt x="71" y="42"/>
                      <a:pt x="74" y="41"/>
                    </a:cubicBezTo>
                    <a:cubicBezTo>
                      <a:pt x="76" y="41"/>
                      <a:pt x="81" y="37"/>
                      <a:pt x="82" y="37"/>
                    </a:cubicBezTo>
                    <a:cubicBezTo>
                      <a:pt x="82" y="1"/>
                      <a:pt x="82" y="1"/>
                      <a:pt x="82" y="1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0" y="16"/>
                      <a:pt x="0" y="16"/>
                      <a:pt x="0" y="16"/>
                    </a:cubicBezTo>
                    <a:lnTo>
                      <a:pt x="5" y="54"/>
                    </a:ln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1" name="Freeform 159"/>
              <p:cNvSpPr>
                <a:spLocks/>
              </p:cNvSpPr>
              <p:nvPr/>
            </p:nvSpPr>
            <p:spPr bwMode="auto">
              <a:xfrm>
                <a:off x="3392488" y="1689100"/>
                <a:ext cx="212725" cy="165100"/>
              </a:xfrm>
              <a:custGeom>
                <a:avLst/>
                <a:gdLst/>
                <a:ahLst/>
                <a:cxnLst>
                  <a:cxn ang="0">
                    <a:pos x="25" y="9"/>
                  </a:cxn>
                  <a:cxn ang="0">
                    <a:pos x="21" y="10"/>
                  </a:cxn>
                  <a:cxn ang="0">
                    <a:pos x="11" y="2"/>
                  </a:cxn>
                  <a:cxn ang="0">
                    <a:pos x="8" y="2"/>
                  </a:cxn>
                  <a:cxn ang="0">
                    <a:pos x="9" y="5"/>
                  </a:cxn>
                  <a:cxn ang="0">
                    <a:pos x="15" y="11"/>
                  </a:cxn>
                  <a:cxn ang="0">
                    <a:pos x="15" y="12"/>
                  </a:cxn>
                  <a:cxn ang="0">
                    <a:pos x="5" y="7"/>
                  </a:cxn>
                  <a:cxn ang="0">
                    <a:pos x="2" y="7"/>
                  </a:cxn>
                  <a:cxn ang="0">
                    <a:pos x="5" y="10"/>
                  </a:cxn>
                  <a:cxn ang="0">
                    <a:pos x="12" y="14"/>
                  </a:cxn>
                  <a:cxn ang="0">
                    <a:pos x="6" y="13"/>
                  </a:cxn>
                  <a:cxn ang="0">
                    <a:pos x="2" y="12"/>
                  </a:cxn>
                  <a:cxn ang="0">
                    <a:pos x="3" y="14"/>
                  </a:cxn>
                  <a:cxn ang="0">
                    <a:pos x="5" y="16"/>
                  </a:cxn>
                  <a:cxn ang="0">
                    <a:pos x="6" y="18"/>
                  </a:cxn>
                  <a:cxn ang="0">
                    <a:pos x="12" y="21"/>
                  </a:cxn>
                  <a:cxn ang="0">
                    <a:pos x="17" y="23"/>
                  </a:cxn>
                  <a:cxn ang="0">
                    <a:pos x="22" y="25"/>
                  </a:cxn>
                  <a:cxn ang="0">
                    <a:pos x="33" y="26"/>
                  </a:cxn>
                  <a:cxn ang="0">
                    <a:pos x="35" y="16"/>
                  </a:cxn>
                  <a:cxn ang="0">
                    <a:pos x="30" y="7"/>
                  </a:cxn>
                  <a:cxn ang="0">
                    <a:pos x="29" y="2"/>
                  </a:cxn>
                  <a:cxn ang="0">
                    <a:pos x="27" y="1"/>
                  </a:cxn>
                  <a:cxn ang="0">
                    <a:pos x="25" y="9"/>
                  </a:cxn>
                </a:cxnLst>
                <a:rect l="0" t="0" r="r" b="b"/>
                <a:pathLst>
                  <a:path w="36" h="28">
                    <a:moveTo>
                      <a:pt x="25" y="9"/>
                    </a:moveTo>
                    <a:cubicBezTo>
                      <a:pt x="25" y="9"/>
                      <a:pt x="23" y="11"/>
                      <a:pt x="21" y="10"/>
                    </a:cubicBezTo>
                    <a:cubicBezTo>
                      <a:pt x="20" y="9"/>
                      <a:pt x="11" y="2"/>
                      <a:pt x="11" y="2"/>
                    </a:cubicBezTo>
                    <a:cubicBezTo>
                      <a:pt x="11" y="2"/>
                      <a:pt x="9" y="1"/>
                      <a:pt x="8" y="2"/>
                    </a:cubicBezTo>
                    <a:cubicBezTo>
                      <a:pt x="8" y="3"/>
                      <a:pt x="9" y="5"/>
                      <a:pt x="9" y="5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6" y="12"/>
                      <a:pt x="15" y="12"/>
                    </a:cubicBezTo>
                    <a:cubicBezTo>
                      <a:pt x="14" y="11"/>
                      <a:pt x="5" y="7"/>
                      <a:pt x="5" y="7"/>
                    </a:cubicBezTo>
                    <a:cubicBezTo>
                      <a:pt x="5" y="7"/>
                      <a:pt x="3" y="5"/>
                      <a:pt x="2" y="7"/>
                    </a:cubicBezTo>
                    <a:cubicBezTo>
                      <a:pt x="1" y="8"/>
                      <a:pt x="5" y="10"/>
                      <a:pt x="5" y="10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4"/>
                      <a:pt x="8" y="14"/>
                      <a:pt x="6" y="13"/>
                    </a:cubicBezTo>
                    <a:cubicBezTo>
                      <a:pt x="4" y="12"/>
                      <a:pt x="3" y="10"/>
                      <a:pt x="2" y="12"/>
                    </a:cubicBezTo>
                    <a:cubicBezTo>
                      <a:pt x="0" y="13"/>
                      <a:pt x="3" y="14"/>
                      <a:pt x="3" y="14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7"/>
                      <a:pt x="6" y="18"/>
                    </a:cubicBezTo>
                    <a:cubicBezTo>
                      <a:pt x="7" y="19"/>
                      <a:pt x="9" y="20"/>
                      <a:pt x="12" y="21"/>
                    </a:cubicBezTo>
                    <a:cubicBezTo>
                      <a:pt x="14" y="22"/>
                      <a:pt x="17" y="23"/>
                      <a:pt x="17" y="23"/>
                    </a:cubicBezTo>
                    <a:cubicBezTo>
                      <a:pt x="18" y="23"/>
                      <a:pt x="22" y="24"/>
                      <a:pt x="22" y="25"/>
                    </a:cubicBezTo>
                    <a:cubicBezTo>
                      <a:pt x="23" y="25"/>
                      <a:pt x="30" y="28"/>
                      <a:pt x="33" y="26"/>
                    </a:cubicBezTo>
                    <a:cubicBezTo>
                      <a:pt x="36" y="25"/>
                      <a:pt x="35" y="18"/>
                      <a:pt x="35" y="16"/>
                    </a:cubicBezTo>
                    <a:cubicBezTo>
                      <a:pt x="34" y="15"/>
                      <a:pt x="30" y="8"/>
                      <a:pt x="30" y="7"/>
                    </a:cubicBezTo>
                    <a:cubicBezTo>
                      <a:pt x="29" y="6"/>
                      <a:pt x="29" y="3"/>
                      <a:pt x="29" y="2"/>
                    </a:cubicBezTo>
                    <a:cubicBezTo>
                      <a:pt x="29" y="1"/>
                      <a:pt x="28" y="0"/>
                      <a:pt x="27" y="1"/>
                    </a:cubicBezTo>
                    <a:cubicBezTo>
                      <a:pt x="26" y="2"/>
                      <a:pt x="24" y="5"/>
                      <a:pt x="25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2" name="Freeform 160"/>
              <p:cNvSpPr>
                <a:spLocks noEditPoints="1"/>
              </p:cNvSpPr>
              <p:nvPr/>
            </p:nvSpPr>
            <p:spPr bwMode="auto">
              <a:xfrm>
                <a:off x="3398838" y="1689100"/>
                <a:ext cx="206375" cy="160338"/>
              </a:xfrm>
              <a:custGeom>
                <a:avLst/>
                <a:gdLst/>
                <a:ahLst/>
                <a:cxnLst>
                  <a:cxn ang="0">
                    <a:pos x="21" y="25"/>
                  </a:cxn>
                  <a:cxn ang="0">
                    <a:pos x="12" y="22"/>
                  </a:cxn>
                  <a:cxn ang="0">
                    <a:pos x="4" y="18"/>
                  </a:cxn>
                  <a:cxn ang="0">
                    <a:pos x="2" y="15"/>
                  </a:cxn>
                  <a:cxn ang="0">
                    <a:pos x="0" y="11"/>
                  </a:cxn>
                  <a:cxn ang="0">
                    <a:pos x="4" y="12"/>
                  </a:cxn>
                  <a:cxn ang="0">
                    <a:pos x="9" y="14"/>
                  </a:cxn>
                  <a:cxn ang="0">
                    <a:pos x="1" y="8"/>
                  </a:cxn>
                  <a:cxn ang="0">
                    <a:pos x="3" y="6"/>
                  </a:cxn>
                  <a:cxn ang="0">
                    <a:pos x="14" y="12"/>
                  </a:cxn>
                  <a:cxn ang="0">
                    <a:pos x="14" y="11"/>
                  </a:cxn>
                  <a:cxn ang="0">
                    <a:pos x="7" y="2"/>
                  </a:cxn>
                  <a:cxn ang="0">
                    <a:pos x="10" y="2"/>
                  </a:cxn>
                  <a:cxn ang="0">
                    <a:pos x="21" y="10"/>
                  </a:cxn>
                  <a:cxn ang="0">
                    <a:pos x="25" y="1"/>
                  </a:cxn>
                  <a:cxn ang="0">
                    <a:pos x="28" y="1"/>
                  </a:cxn>
                  <a:cxn ang="0">
                    <a:pos x="29" y="7"/>
                  </a:cxn>
                  <a:cxn ang="0">
                    <a:pos x="31" y="11"/>
                  </a:cxn>
                  <a:cxn ang="0">
                    <a:pos x="32" y="26"/>
                  </a:cxn>
                  <a:cxn ang="0">
                    <a:pos x="1" y="12"/>
                  </a:cxn>
                  <a:cxn ang="0">
                    <a:pos x="1" y="12"/>
                  </a:cxn>
                  <a:cxn ang="0">
                    <a:pos x="4" y="15"/>
                  </a:cxn>
                  <a:cxn ang="0">
                    <a:pos x="5" y="17"/>
                  </a:cxn>
                  <a:cxn ang="0">
                    <a:pos x="12" y="21"/>
                  </a:cxn>
                  <a:cxn ang="0">
                    <a:pos x="21" y="25"/>
                  </a:cxn>
                  <a:cxn ang="0">
                    <a:pos x="32" y="26"/>
                  </a:cxn>
                  <a:cxn ang="0">
                    <a:pos x="31" y="11"/>
                  </a:cxn>
                  <a:cxn ang="0">
                    <a:pos x="29" y="7"/>
                  </a:cxn>
                  <a:cxn ang="0">
                    <a:pos x="27" y="1"/>
                  </a:cxn>
                  <a:cxn ang="0">
                    <a:pos x="25" y="9"/>
                  </a:cxn>
                  <a:cxn ang="0">
                    <a:pos x="24" y="9"/>
                  </a:cxn>
                  <a:cxn ang="0">
                    <a:pos x="20" y="11"/>
                  </a:cxn>
                  <a:cxn ang="0">
                    <a:pos x="8" y="2"/>
                  </a:cxn>
                  <a:cxn ang="0">
                    <a:pos x="8" y="4"/>
                  </a:cxn>
                  <a:cxn ang="0">
                    <a:pos x="15" y="12"/>
                  </a:cxn>
                  <a:cxn ang="0">
                    <a:pos x="4" y="7"/>
                  </a:cxn>
                  <a:cxn ang="0">
                    <a:pos x="2" y="7"/>
                  </a:cxn>
                  <a:cxn ang="0">
                    <a:pos x="4" y="10"/>
                  </a:cxn>
                  <a:cxn ang="0">
                    <a:pos x="11" y="15"/>
                  </a:cxn>
                  <a:cxn ang="0">
                    <a:pos x="3" y="12"/>
                  </a:cxn>
                </a:cxnLst>
                <a:rect l="0" t="0" r="r" b="b"/>
                <a:pathLst>
                  <a:path w="35" h="27">
                    <a:moveTo>
                      <a:pt x="29" y="27"/>
                    </a:moveTo>
                    <a:cubicBezTo>
                      <a:pt x="26" y="27"/>
                      <a:pt x="22" y="26"/>
                      <a:pt x="21" y="25"/>
                    </a:cubicBezTo>
                    <a:cubicBezTo>
                      <a:pt x="21" y="25"/>
                      <a:pt x="17" y="23"/>
                      <a:pt x="16" y="23"/>
                    </a:cubicBezTo>
                    <a:cubicBezTo>
                      <a:pt x="16" y="23"/>
                      <a:pt x="15" y="23"/>
                      <a:pt x="12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7" y="21"/>
                      <a:pt x="5" y="19"/>
                      <a:pt x="4" y="18"/>
                    </a:cubicBezTo>
                    <a:cubicBezTo>
                      <a:pt x="4" y="17"/>
                      <a:pt x="4" y="16"/>
                      <a:pt x="4" y="16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5"/>
                      <a:pt x="0" y="14"/>
                      <a:pt x="0" y="12"/>
                    </a:cubicBezTo>
                    <a:cubicBezTo>
                      <a:pt x="0" y="12"/>
                      <a:pt x="0" y="12"/>
                      <a:pt x="0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11"/>
                      <a:pt x="3" y="11"/>
                      <a:pt x="4" y="12"/>
                    </a:cubicBezTo>
                    <a:cubicBezTo>
                      <a:pt x="4" y="12"/>
                      <a:pt x="5" y="13"/>
                      <a:pt x="5" y="13"/>
                    </a:cubicBezTo>
                    <a:cubicBezTo>
                      <a:pt x="6" y="13"/>
                      <a:pt x="8" y="14"/>
                      <a:pt x="9" y="14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1" y="9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4" y="6"/>
                      <a:pt x="5" y="6"/>
                      <a:pt x="5" y="6"/>
                    </a:cubicBezTo>
                    <a:cubicBezTo>
                      <a:pt x="5" y="6"/>
                      <a:pt x="13" y="11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6" y="3"/>
                      <a:pt x="7" y="2"/>
                    </a:cubicBezTo>
                    <a:cubicBezTo>
                      <a:pt x="7" y="2"/>
                      <a:pt x="8" y="1"/>
                      <a:pt x="8" y="1"/>
                    </a:cubicBezTo>
                    <a:cubicBezTo>
                      <a:pt x="9" y="1"/>
                      <a:pt x="10" y="2"/>
                      <a:pt x="10" y="2"/>
                    </a:cubicBezTo>
                    <a:cubicBezTo>
                      <a:pt x="10" y="2"/>
                      <a:pt x="19" y="9"/>
                      <a:pt x="21" y="10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2" y="10"/>
                      <a:pt x="23" y="9"/>
                      <a:pt x="24" y="9"/>
                    </a:cubicBezTo>
                    <a:cubicBezTo>
                      <a:pt x="23" y="5"/>
                      <a:pt x="24" y="2"/>
                      <a:pt x="25" y="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7" y="0"/>
                      <a:pt x="27" y="1"/>
                      <a:pt x="28" y="1"/>
                    </a:cubicBezTo>
                    <a:cubicBezTo>
                      <a:pt x="28" y="1"/>
                      <a:pt x="28" y="2"/>
                      <a:pt x="28" y="2"/>
                    </a:cubicBezTo>
                    <a:cubicBezTo>
                      <a:pt x="28" y="3"/>
                      <a:pt x="29" y="6"/>
                      <a:pt x="29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9" y="8"/>
                      <a:pt x="30" y="9"/>
                      <a:pt x="31" y="11"/>
                    </a:cubicBezTo>
                    <a:cubicBezTo>
                      <a:pt x="32" y="13"/>
                      <a:pt x="34" y="15"/>
                      <a:pt x="34" y="16"/>
                    </a:cubicBezTo>
                    <a:cubicBezTo>
                      <a:pt x="34" y="17"/>
                      <a:pt x="35" y="25"/>
                      <a:pt x="32" y="26"/>
                    </a:cubicBezTo>
                    <a:cubicBezTo>
                      <a:pt x="31" y="27"/>
                      <a:pt x="31" y="27"/>
                      <a:pt x="29" y="27"/>
                    </a:cubicBezTo>
                    <a:close/>
                    <a:moveTo>
                      <a:pt x="1" y="12"/>
                    </a:move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3"/>
                      <a:pt x="2" y="14"/>
                      <a:pt x="2" y="14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7"/>
                      <a:pt x="5" y="17"/>
                    </a:cubicBezTo>
                    <a:cubicBezTo>
                      <a:pt x="6" y="18"/>
                      <a:pt x="8" y="20"/>
                      <a:pt x="11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4" y="22"/>
                      <a:pt x="16" y="22"/>
                      <a:pt x="16" y="22"/>
                    </a:cubicBezTo>
                    <a:cubicBezTo>
                      <a:pt x="17" y="22"/>
                      <a:pt x="21" y="24"/>
                      <a:pt x="21" y="25"/>
                    </a:cubicBezTo>
                    <a:cubicBezTo>
                      <a:pt x="22" y="25"/>
                      <a:pt x="26" y="26"/>
                      <a:pt x="29" y="26"/>
                    </a:cubicBezTo>
                    <a:cubicBezTo>
                      <a:pt x="30" y="26"/>
                      <a:pt x="31" y="26"/>
                      <a:pt x="32" y="26"/>
                    </a:cubicBezTo>
                    <a:cubicBezTo>
                      <a:pt x="34" y="24"/>
                      <a:pt x="34" y="18"/>
                      <a:pt x="33" y="16"/>
                    </a:cubicBezTo>
                    <a:cubicBezTo>
                      <a:pt x="33" y="15"/>
                      <a:pt x="32" y="13"/>
                      <a:pt x="31" y="11"/>
                    </a:cubicBezTo>
                    <a:cubicBezTo>
                      <a:pt x="30" y="9"/>
                      <a:pt x="29" y="8"/>
                      <a:pt x="29" y="7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8" y="5"/>
                      <a:pt x="27" y="3"/>
                      <a:pt x="27" y="2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6" y="1"/>
                      <a:pt x="26" y="1"/>
                    </a:cubicBezTo>
                    <a:cubicBezTo>
                      <a:pt x="25" y="2"/>
                      <a:pt x="24" y="5"/>
                      <a:pt x="2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9"/>
                      <a:pt x="23" y="11"/>
                      <a:pt x="21" y="11"/>
                    </a:cubicBezTo>
                    <a:cubicBezTo>
                      <a:pt x="21" y="11"/>
                      <a:pt x="21" y="11"/>
                      <a:pt x="20" y="11"/>
                    </a:cubicBezTo>
                    <a:cubicBezTo>
                      <a:pt x="19" y="10"/>
                      <a:pt x="10" y="3"/>
                      <a:pt x="10" y="2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3"/>
                      <a:pt x="8" y="4"/>
                      <a:pt x="8" y="4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1"/>
                      <a:pt x="15" y="12"/>
                      <a:pt x="15" y="12"/>
                    </a:cubicBezTo>
                    <a:cubicBezTo>
                      <a:pt x="15" y="12"/>
                      <a:pt x="14" y="12"/>
                      <a:pt x="14" y="12"/>
                    </a:cubicBezTo>
                    <a:cubicBezTo>
                      <a:pt x="13" y="12"/>
                      <a:pt x="5" y="7"/>
                      <a:pt x="4" y="7"/>
                    </a:cubicBezTo>
                    <a:cubicBezTo>
                      <a:pt x="4" y="7"/>
                      <a:pt x="3" y="6"/>
                      <a:pt x="3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8"/>
                      <a:pt x="3" y="9"/>
                      <a:pt x="4" y="10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0" y="15"/>
                      <a:pt x="7" y="14"/>
                      <a:pt x="5" y="13"/>
                    </a:cubicBezTo>
                    <a:cubicBezTo>
                      <a:pt x="5" y="13"/>
                      <a:pt x="4" y="13"/>
                      <a:pt x="3" y="12"/>
                    </a:cubicBezTo>
                    <a:cubicBezTo>
                      <a:pt x="3" y="12"/>
                      <a:pt x="2" y="12"/>
                      <a:pt x="1" y="12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3" name="Freeform 161"/>
              <p:cNvSpPr>
                <a:spLocks/>
              </p:cNvSpPr>
              <p:nvPr/>
            </p:nvSpPr>
            <p:spPr bwMode="auto">
              <a:xfrm>
                <a:off x="3570288" y="1784350"/>
                <a:ext cx="46038" cy="87313"/>
              </a:xfrm>
              <a:custGeom>
                <a:avLst/>
                <a:gdLst/>
                <a:ahLst/>
                <a:cxnLst>
                  <a:cxn ang="0">
                    <a:pos x="1" y="11"/>
                  </a:cxn>
                  <a:cxn ang="0">
                    <a:pos x="0" y="13"/>
                  </a:cxn>
                  <a:cxn ang="0">
                    <a:pos x="5" y="15"/>
                  </a:cxn>
                  <a:cxn ang="0">
                    <a:pos x="5" y="0"/>
                  </a:cxn>
                  <a:cxn ang="0">
                    <a:pos x="5" y="8"/>
                  </a:cxn>
                  <a:cxn ang="0">
                    <a:pos x="1" y="11"/>
                  </a:cxn>
                </a:cxnLst>
                <a:rect l="0" t="0" r="r" b="b"/>
                <a:pathLst>
                  <a:path w="8" h="15">
                    <a:moveTo>
                      <a:pt x="1" y="11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4" y="15"/>
                      <a:pt x="5" y="15"/>
                    </a:cubicBezTo>
                    <a:cubicBezTo>
                      <a:pt x="6" y="15"/>
                      <a:pt x="8" y="4"/>
                      <a:pt x="5" y="0"/>
                    </a:cubicBezTo>
                    <a:cubicBezTo>
                      <a:pt x="5" y="0"/>
                      <a:pt x="5" y="6"/>
                      <a:pt x="5" y="8"/>
                    </a:cubicBezTo>
                    <a:cubicBezTo>
                      <a:pt x="4" y="9"/>
                      <a:pt x="3" y="11"/>
                      <a:pt x="1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4" name="Freeform 162"/>
              <p:cNvSpPr>
                <a:spLocks noEditPoints="1"/>
              </p:cNvSpPr>
              <p:nvPr/>
            </p:nvSpPr>
            <p:spPr bwMode="auto">
              <a:xfrm>
                <a:off x="3563938" y="1778000"/>
                <a:ext cx="52388" cy="93663"/>
              </a:xfrm>
              <a:custGeom>
                <a:avLst/>
                <a:gdLst/>
                <a:ahLst/>
                <a:cxnLst>
                  <a:cxn ang="0">
                    <a:pos x="6" y="16"/>
                  </a:cxn>
                  <a:cxn ang="0">
                    <a:pos x="0" y="15"/>
                  </a:cxn>
                  <a:cxn ang="0">
                    <a:pos x="0" y="15"/>
                  </a:cxn>
                  <a:cxn ang="0">
                    <a:pos x="1" y="11"/>
                  </a:cxn>
                  <a:cxn ang="0">
                    <a:pos x="2" y="11"/>
                  </a:cxn>
                  <a:cxn ang="0">
                    <a:pos x="5" y="8"/>
                  </a:cxn>
                  <a:cxn ang="0">
                    <a:pos x="5" y="1"/>
                  </a:cxn>
                  <a:cxn ang="0">
                    <a:pos x="5" y="0"/>
                  </a:cxn>
                  <a:cxn ang="0">
                    <a:pos x="6" y="1"/>
                  </a:cxn>
                  <a:cxn ang="0">
                    <a:pos x="7" y="15"/>
                  </a:cxn>
                  <a:cxn ang="0">
                    <a:pos x="6" y="16"/>
                  </a:cxn>
                  <a:cxn ang="0">
                    <a:pos x="1" y="14"/>
                  </a:cxn>
                  <a:cxn ang="0">
                    <a:pos x="6" y="16"/>
                  </a:cxn>
                  <a:cxn ang="0">
                    <a:pos x="6" y="16"/>
                  </a:cxn>
                  <a:cxn ang="0">
                    <a:pos x="7" y="12"/>
                  </a:cxn>
                  <a:cxn ang="0">
                    <a:pos x="6" y="3"/>
                  </a:cxn>
                  <a:cxn ang="0">
                    <a:pos x="6" y="9"/>
                  </a:cxn>
                  <a:cxn ang="0">
                    <a:pos x="2" y="12"/>
                  </a:cxn>
                  <a:cxn ang="0">
                    <a:pos x="1" y="14"/>
                  </a:cxn>
                </a:cxnLst>
                <a:rect l="0" t="0" r="r" b="b"/>
                <a:pathLst>
                  <a:path w="9" h="16">
                    <a:moveTo>
                      <a:pt x="6" y="16"/>
                    </a:moveTo>
                    <a:cubicBezTo>
                      <a:pt x="5" y="16"/>
                      <a:pt x="1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4" y="11"/>
                      <a:pt x="4" y="10"/>
                      <a:pt x="5" y="8"/>
                    </a:cubicBezTo>
                    <a:cubicBezTo>
                      <a:pt x="6" y="7"/>
                      <a:pt x="5" y="3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9" y="4"/>
                      <a:pt x="8" y="13"/>
                      <a:pt x="7" y="15"/>
                    </a:cubicBezTo>
                    <a:cubicBezTo>
                      <a:pt x="7" y="16"/>
                      <a:pt x="7" y="16"/>
                      <a:pt x="6" y="16"/>
                    </a:cubicBezTo>
                    <a:close/>
                    <a:moveTo>
                      <a:pt x="1" y="14"/>
                    </a:moveTo>
                    <a:cubicBezTo>
                      <a:pt x="2" y="15"/>
                      <a:pt x="5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7" y="14"/>
                      <a:pt x="7" y="12"/>
                    </a:cubicBezTo>
                    <a:cubicBezTo>
                      <a:pt x="7" y="8"/>
                      <a:pt x="7" y="5"/>
                      <a:pt x="6" y="3"/>
                    </a:cubicBezTo>
                    <a:cubicBezTo>
                      <a:pt x="6" y="4"/>
                      <a:pt x="6" y="7"/>
                      <a:pt x="6" y="9"/>
                    </a:cubicBezTo>
                    <a:cubicBezTo>
                      <a:pt x="5" y="11"/>
                      <a:pt x="4" y="12"/>
                      <a:pt x="2" y="12"/>
                    </a:cubicBezTo>
                    <a:lnTo>
                      <a:pt x="1" y="14"/>
                    </a:ln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5" name="Freeform 163"/>
              <p:cNvSpPr>
                <a:spLocks/>
              </p:cNvSpPr>
              <p:nvPr/>
            </p:nvSpPr>
            <p:spPr bwMode="auto">
              <a:xfrm>
                <a:off x="3440113" y="1471613"/>
                <a:ext cx="117475" cy="171450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4" y="29"/>
                  </a:cxn>
                  <a:cxn ang="0">
                    <a:pos x="14" y="29"/>
                  </a:cxn>
                  <a:cxn ang="0">
                    <a:pos x="20" y="6"/>
                  </a:cxn>
                  <a:cxn ang="0">
                    <a:pos x="15" y="0"/>
                  </a:cxn>
                  <a:cxn ang="0">
                    <a:pos x="2" y="0"/>
                  </a:cxn>
                  <a:cxn ang="0">
                    <a:pos x="0" y="11"/>
                  </a:cxn>
                </a:cxnLst>
                <a:rect l="0" t="0" r="r" b="b"/>
                <a:pathLst>
                  <a:path w="20" h="29">
                    <a:moveTo>
                      <a:pt x="0" y="11"/>
                    </a:moveTo>
                    <a:cubicBezTo>
                      <a:pt x="4" y="29"/>
                      <a:pt x="4" y="29"/>
                      <a:pt x="4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9"/>
                      <a:pt x="19" y="6"/>
                      <a:pt x="20" y="6"/>
                    </a:cubicBezTo>
                    <a:cubicBezTo>
                      <a:pt x="20" y="5"/>
                      <a:pt x="15" y="0"/>
                      <a:pt x="15" y="0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6" name="Freeform 164"/>
              <p:cNvSpPr>
                <a:spLocks/>
              </p:cNvSpPr>
              <p:nvPr/>
            </p:nvSpPr>
            <p:spPr bwMode="auto">
              <a:xfrm>
                <a:off x="3405188" y="1458913"/>
                <a:ext cx="87313" cy="88900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15" y="5"/>
                  </a:cxn>
                  <a:cxn ang="0">
                    <a:pos x="5" y="14"/>
                  </a:cxn>
                  <a:cxn ang="0">
                    <a:pos x="3" y="12"/>
                  </a:cxn>
                  <a:cxn ang="0">
                    <a:pos x="0" y="7"/>
                  </a:cxn>
                  <a:cxn ang="0">
                    <a:pos x="5" y="0"/>
                  </a:cxn>
                </a:cxnLst>
                <a:rect l="0" t="0" r="r" b="b"/>
                <a:pathLst>
                  <a:path w="15" h="15">
                    <a:moveTo>
                      <a:pt x="5" y="0"/>
                    </a:moveTo>
                    <a:cubicBezTo>
                      <a:pt x="5" y="0"/>
                      <a:pt x="10" y="5"/>
                      <a:pt x="15" y="5"/>
                    </a:cubicBezTo>
                    <a:cubicBezTo>
                      <a:pt x="15" y="5"/>
                      <a:pt x="7" y="13"/>
                      <a:pt x="5" y="14"/>
                    </a:cubicBezTo>
                    <a:cubicBezTo>
                      <a:pt x="3" y="15"/>
                      <a:pt x="3" y="15"/>
                      <a:pt x="3" y="12"/>
                    </a:cubicBezTo>
                    <a:cubicBezTo>
                      <a:pt x="2" y="10"/>
                      <a:pt x="0" y="7"/>
                      <a:pt x="0" y="7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7" name="Freeform 165"/>
              <p:cNvSpPr>
                <a:spLocks noEditPoints="1"/>
              </p:cNvSpPr>
              <p:nvPr/>
            </p:nvSpPr>
            <p:spPr bwMode="auto">
              <a:xfrm>
                <a:off x="3405188" y="1454150"/>
                <a:ext cx="87313" cy="93663"/>
              </a:xfrm>
              <a:custGeom>
                <a:avLst/>
                <a:gdLst/>
                <a:ahLst/>
                <a:cxnLst>
                  <a:cxn ang="0">
                    <a:pos x="3" y="16"/>
                  </a:cxn>
                  <a:cxn ang="0">
                    <a:pos x="3" y="14"/>
                  </a:cxn>
                  <a:cxn ang="0">
                    <a:pos x="2" y="1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15" y="6"/>
                  </a:cxn>
                  <a:cxn ang="0">
                    <a:pos x="15" y="6"/>
                  </a:cxn>
                  <a:cxn ang="0">
                    <a:pos x="15" y="7"/>
                  </a:cxn>
                  <a:cxn ang="0">
                    <a:pos x="5" y="15"/>
                  </a:cxn>
                  <a:cxn ang="0">
                    <a:pos x="5" y="15"/>
                  </a:cxn>
                  <a:cxn ang="0">
                    <a:pos x="3" y="16"/>
                  </a:cxn>
                  <a:cxn ang="0">
                    <a:pos x="1" y="8"/>
                  </a:cxn>
                  <a:cxn ang="0">
                    <a:pos x="3" y="13"/>
                  </a:cxn>
                  <a:cxn ang="0">
                    <a:pos x="3" y="14"/>
                  </a:cxn>
                  <a:cxn ang="0">
                    <a:pos x="3" y="15"/>
                  </a:cxn>
                  <a:cxn ang="0">
                    <a:pos x="5" y="15"/>
                  </a:cxn>
                  <a:cxn ang="0">
                    <a:pos x="5" y="14"/>
                  </a:cxn>
                  <a:cxn ang="0">
                    <a:pos x="14" y="7"/>
                  </a:cxn>
                  <a:cxn ang="0">
                    <a:pos x="5" y="1"/>
                  </a:cxn>
                  <a:cxn ang="0">
                    <a:pos x="1" y="8"/>
                  </a:cxn>
                </a:cxnLst>
                <a:rect l="0" t="0" r="r" b="b"/>
                <a:pathLst>
                  <a:path w="15" h="16">
                    <a:moveTo>
                      <a:pt x="3" y="16"/>
                    </a:moveTo>
                    <a:cubicBezTo>
                      <a:pt x="3" y="16"/>
                      <a:pt x="3" y="15"/>
                      <a:pt x="3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1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10" y="6"/>
                      <a:pt x="15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8" y="14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4" y="16"/>
                      <a:pt x="4" y="16"/>
                      <a:pt x="3" y="16"/>
                    </a:cubicBezTo>
                    <a:close/>
                    <a:moveTo>
                      <a:pt x="1" y="8"/>
                    </a:moveTo>
                    <a:cubicBezTo>
                      <a:pt x="1" y="8"/>
                      <a:pt x="3" y="11"/>
                      <a:pt x="3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4" y="15"/>
                      <a:pt x="4" y="15"/>
                      <a:pt x="5" y="15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7" y="14"/>
                      <a:pt x="12" y="8"/>
                      <a:pt x="14" y="7"/>
                    </a:cubicBezTo>
                    <a:cubicBezTo>
                      <a:pt x="10" y="6"/>
                      <a:pt x="6" y="2"/>
                      <a:pt x="5" y="1"/>
                    </a:cubicBezTo>
                    <a:lnTo>
                      <a:pt x="1" y="8"/>
                    </a:ln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" name="Freeform 166"/>
              <p:cNvSpPr>
                <a:spLocks/>
              </p:cNvSpPr>
              <p:nvPr/>
            </p:nvSpPr>
            <p:spPr bwMode="auto">
              <a:xfrm>
                <a:off x="3492500" y="1447800"/>
                <a:ext cx="82550" cy="93663"/>
              </a:xfrm>
              <a:custGeom>
                <a:avLst/>
                <a:gdLst/>
                <a:ahLst/>
                <a:cxnLst>
                  <a:cxn ang="0">
                    <a:pos x="5" y="15"/>
                  </a:cxn>
                  <a:cxn ang="0">
                    <a:pos x="0" y="7"/>
                  </a:cxn>
                  <a:cxn ang="0">
                    <a:pos x="11" y="0"/>
                  </a:cxn>
                  <a:cxn ang="0">
                    <a:pos x="14" y="4"/>
                  </a:cxn>
                  <a:cxn ang="0">
                    <a:pos x="7" y="14"/>
                  </a:cxn>
                  <a:cxn ang="0">
                    <a:pos x="5" y="15"/>
                  </a:cxn>
                </a:cxnLst>
                <a:rect l="0" t="0" r="r" b="b"/>
                <a:pathLst>
                  <a:path w="14" h="16">
                    <a:moveTo>
                      <a:pt x="5" y="15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8" y="4"/>
                      <a:pt x="11" y="0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0" y="13"/>
                      <a:pt x="7" y="14"/>
                    </a:cubicBezTo>
                    <a:cubicBezTo>
                      <a:pt x="7" y="14"/>
                      <a:pt x="6" y="16"/>
                      <a:pt x="5" y="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" name="Freeform 167"/>
              <p:cNvSpPr>
                <a:spLocks noEditPoints="1"/>
              </p:cNvSpPr>
              <p:nvPr/>
            </p:nvSpPr>
            <p:spPr bwMode="auto">
              <a:xfrm>
                <a:off x="3487738" y="1447800"/>
                <a:ext cx="87313" cy="93663"/>
              </a:xfrm>
              <a:custGeom>
                <a:avLst/>
                <a:gdLst/>
                <a:ahLst/>
                <a:cxnLst>
                  <a:cxn ang="0">
                    <a:pos x="7" y="16"/>
                  </a:cxn>
                  <a:cxn ang="0">
                    <a:pos x="6" y="15"/>
                  </a:cxn>
                  <a:cxn ang="0">
                    <a:pos x="0" y="7"/>
                  </a:cxn>
                  <a:cxn ang="0">
                    <a:pos x="1" y="7"/>
                  </a:cxn>
                  <a:cxn ang="0">
                    <a:pos x="11" y="0"/>
                  </a:cxn>
                  <a:cxn ang="0">
                    <a:pos x="11" y="0"/>
                  </a:cxn>
                  <a:cxn ang="0">
                    <a:pos x="15" y="4"/>
                  </a:cxn>
                  <a:cxn ang="0">
                    <a:pos x="15" y="4"/>
                  </a:cxn>
                  <a:cxn ang="0">
                    <a:pos x="8" y="15"/>
                  </a:cxn>
                  <a:cxn ang="0">
                    <a:pos x="7" y="16"/>
                  </a:cxn>
                  <a:cxn ang="0">
                    <a:pos x="2" y="7"/>
                  </a:cxn>
                  <a:cxn ang="0">
                    <a:pos x="7" y="15"/>
                  </a:cxn>
                  <a:cxn ang="0">
                    <a:pos x="7" y="15"/>
                  </a:cxn>
                  <a:cxn ang="0">
                    <a:pos x="8" y="14"/>
                  </a:cxn>
                  <a:cxn ang="0">
                    <a:pos x="8" y="14"/>
                  </a:cxn>
                  <a:cxn ang="0">
                    <a:pos x="14" y="4"/>
                  </a:cxn>
                  <a:cxn ang="0">
                    <a:pos x="12" y="1"/>
                  </a:cxn>
                  <a:cxn ang="0">
                    <a:pos x="2" y="7"/>
                  </a:cxn>
                </a:cxnLst>
                <a:rect l="0" t="0" r="r" b="b"/>
                <a:pathLst>
                  <a:path w="15" h="16">
                    <a:moveTo>
                      <a:pt x="7" y="16"/>
                    </a:moveTo>
                    <a:cubicBezTo>
                      <a:pt x="6" y="15"/>
                      <a:pt x="6" y="15"/>
                      <a:pt x="6" y="1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9" y="4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5"/>
                      <a:pt x="11" y="13"/>
                      <a:pt x="8" y="15"/>
                    </a:cubicBezTo>
                    <a:cubicBezTo>
                      <a:pt x="8" y="15"/>
                      <a:pt x="7" y="16"/>
                      <a:pt x="7" y="16"/>
                    </a:cubicBezTo>
                    <a:close/>
                    <a:moveTo>
                      <a:pt x="2" y="7"/>
                    </a:move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10" y="13"/>
                      <a:pt x="14" y="5"/>
                      <a:pt x="14" y="4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9" y="4"/>
                      <a:pt x="3" y="7"/>
                      <a:pt x="2" y="7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" name="Freeform 168"/>
              <p:cNvSpPr>
                <a:spLocks/>
              </p:cNvSpPr>
              <p:nvPr/>
            </p:nvSpPr>
            <p:spPr bwMode="auto">
              <a:xfrm>
                <a:off x="3446463" y="1506538"/>
                <a:ext cx="69850" cy="136525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6" y="6"/>
                  </a:cxn>
                  <a:cxn ang="0">
                    <a:pos x="0" y="13"/>
                  </a:cxn>
                  <a:cxn ang="0">
                    <a:pos x="3" y="23"/>
                  </a:cxn>
                  <a:cxn ang="0">
                    <a:pos x="11" y="23"/>
                  </a:cxn>
                  <a:cxn ang="0">
                    <a:pos x="12" y="10"/>
                  </a:cxn>
                  <a:cxn ang="0">
                    <a:pos x="11" y="4"/>
                  </a:cxn>
                  <a:cxn ang="0">
                    <a:pos x="11" y="2"/>
                  </a:cxn>
                  <a:cxn ang="0">
                    <a:pos x="10" y="0"/>
                  </a:cxn>
                  <a:cxn ang="0">
                    <a:pos x="5" y="0"/>
                  </a:cxn>
                  <a:cxn ang="0">
                    <a:pos x="3" y="1"/>
                  </a:cxn>
                </a:cxnLst>
                <a:rect l="0" t="0" r="r" b="b"/>
                <a:pathLst>
                  <a:path w="12" h="23">
                    <a:moveTo>
                      <a:pt x="3" y="1"/>
                    </a:moveTo>
                    <a:cubicBezTo>
                      <a:pt x="3" y="1"/>
                      <a:pt x="8" y="5"/>
                      <a:pt x="6" y="6"/>
                    </a:cubicBezTo>
                    <a:cubicBezTo>
                      <a:pt x="5" y="8"/>
                      <a:pt x="1" y="12"/>
                      <a:pt x="0" y="13"/>
                    </a:cubicBezTo>
                    <a:cubicBezTo>
                      <a:pt x="0" y="14"/>
                      <a:pt x="3" y="23"/>
                      <a:pt x="3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3"/>
                      <a:pt x="12" y="11"/>
                      <a:pt x="12" y="10"/>
                    </a:cubicBezTo>
                    <a:cubicBezTo>
                      <a:pt x="11" y="8"/>
                      <a:pt x="10" y="5"/>
                      <a:pt x="11" y="4"/>
                    </a:cubicBezTo>
                    <a:cubicBezTo>
                      <a:pt x="11" y="3"/>
                      <a:pt x="11" y="2"/>
                      <a:pt x="11" y="2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6" y="0"/>
                      <a:pt x="5" y="0"/>
                    </a:cubicBezTo>
                    <a:cubicBezTo>
                      <a:pt x="4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" name="Oval 169"/>
              <p:cNvSpPr>
                <a:spLocks noChangeArrowheads="1"/>
              </p:cNvSpPr>
              <p:nvPr/>
            </p:nvSpPr>
            <p:spPr bwMode="auto">
              <a:xfrm>
                <a:off x="3481388" y="1901825"/>
                <a:ext cx="23813" cy="17463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" name="Oval 170"/>
              <p:cNvSpPr>
                <a:spLocks noChangeArrowheads="1"/>
              </p:cNvSpPr>
              <p:nvPr/>
            </p:nvSpPr>
            <p:spPr bwMode="auto">
              <a:xfrm>
                <a:off x="3487738" y="1966913"/>
                <a:ext cx="17463" cy="17463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3" name="Freeform 172"/>
              <p:cNvSpPr>
                <a:spLocks/>
              </p:cNvSpPr>
              <p:nvPr/>
            </p:nvSpPr>
            <p:spPr bwMode="auto">
              <a:xfrm>
                <a:off x="3333750" y="1571625"/>
                <a:ext cx="65088" cy="106363"/>
              </a:xfrm>
              <a:custGeom>
                <a:avLst/>
                <a:gdLst/>
                <a:ahLst/>
                <a:cxnLst>
                  <a:cxn ang="0">
                    <a:pos x="11" y="16"/>
                  </a:cxn>
                  <a:cxn ang="0">
                    <a:pos x="10" y="18"/>
                  </a:cxn>
                  <a:cxn ang="0">
                    <a:pos x="9" y="18"/>
                  </a:cxn>
                  <a:cxn ang="0">
                    <a:pos x="0" y="2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11" y="16"/>
                  </a:cxn>
                </a:cxnLst>
                <a:rect l="0" t="0" r="r" b="b"/>
                <a:pathLst>
                  <a:path w="11" h="18">
                    <a:moveTo>
                      <a:pt x="11" y="16"/>
                    </a:moveTo>
                    <a:cubicBezTo>
                      <a:pt x="11" y="17"/>
                      <a:pt x="11" y="18"/>
                      <a:pt x="10" y="18"/>
                    </a:cubicBezTo>
                    <a:cubicBezTo>
                      <a:pt x="10" y="18"/>
                      <a:pt x="9" y="18"/>
                      <a:pt x="9" y="18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1"/>
                    </a:cubicBezTo>
                    <a:lnTo>
                      <a:pt x="11" y="1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" name="Freeform 173"/>
              <p:cNvSpPr>
                <a:spLocks/>
              </p:cNvSpPr>
              <p:nvPr/>
            </p:nvSpPr>
            <p:spPr bwMode="auto">
              <a:xfrm>
                <a:off x="1847850" y="1747838"/>
                <a:ext cx="163513" cy="247650"/>
              </a:xfrm>
              <a:custGeom>
                <a:avLst/>
                <a:gdLst/>
                <a:ahLst/>
                <a:cxnLst>
                  <a:cxn ang="0">
                    <a:pos x="28" y="19"/>
                  </a:cxn>
                  <a:cxn ang="0">
                    <a:pos x="26" y="18"/>
                  </a:cxn>
                  <a:cxn ang="0">
                    <a:pos x="14" y="2"/>
                  </a:cxn>
                  <a:cxn ang="0">
                    <a:pos x="3" y="20"/>
                  </a:cxn>
                  <a:cxn ang="0">
                    <a:pos x="2" y="21"/>
                  </a:cxn>
                  <a:cxn ang="0">
                    <a:pos x="4" y="28"/>
                  </a:cxn>
                  <a:cxn ang="0">
                    <a:pos x="6" y="27"/>
                  </a:cxn>
                  <a:cxn ang="0">
                    <a:pos x="6" y="30"/>
                  </a:cxn>
                  <a:cxn ang="0">
                    <a:pos x="7" y="37"/>
                  </a:cxn>
                  <a:cxn ang="0">
                    <a:pos x="16" y="42"/>
                  </a:cxn>
                  <a:cxn ang="0">
                    <a:pos x="25" y="35"/>
                  </a:cxn>
                  <a:cxn ang="0">
                    <a:pos x="24" y="28"/>
                  </a:cxn>
                  <a:cxn ang="0">
                    <a:pos x="25" y="25"/>
                  </a:cxn>
                  <a:cxn ang="0">
                    <a:pos x="26" y="26"/>
                  </a:cxn>
                  <a:cxn ang="0">
                    <a:pos x="28" y="19"/>
                  </a:cxn>
                </a:cxnLst>
                <a:rect l="0" t="0" r="r" b="b"/>
                <a:pathLst>
                  <a:path w="28" h="42">
                    <a:moveTo>
                      <a:pt x="28" y="19"/>
                    </a:moveTo>
                    <a:cubicBezTo>
                      <a:pt x="28" y="17"/>
                      <a:pt x="26" y="18"/>
                      <a:pt x="26" y="18"/>
                    </a:cubicBezTo>
                    <a:cubicBezTo>
                      <a:pt x="27" y="0"/>
                      <a:pt x="14" y="2"/>
                      <a:pt x="14" y="2"/>
                    </a:cubicBezTo>
                    <a:cubicBezTo>
                      <a:pt x="14" y="2"/>
                      <a:pt x="0" y="3"/>
                      <a:pt x="3" y="20"/>
                    </a:cubicBezTo>
                    <a:cubicBezTo>
                      <a:pt x="3" y="20"/>
                      <a:pt x="1" y="19"/>
                      <a:pt x="2" y="21"/>
                    </a:cubicBezTo>
                    <a:cubicBezTo>
                      <a:pt x="2" y="23"/>
                      <a:pt x="3" y="28"/>
                      <a:pt x="4" y="28"/>
                    </a:cubicBezTo>
                    <a:cubicBezTo>
                      <a:pt x="5" y="27"/>
                      <a:pt x="6" y="27"/>
                      <a:pt x="6" y="27"/>
                    </a:cubicBezTo>
                    <a:cubicBezTo>
                      <a:pt x="6" y="27"/>
                      <a:pt x="6" y="29"/>
                      <a:pt x="6" y="30"/>
                    </a:cubicBezTo>
                    <a:cubicBezTo>
                      <a:pt x="7" y="30"/>
                      <a:pt x="7" y="36"/>
                      <a:pt x="7" y="37"/>
                    </a:cubicBezTo>
                    <a:cubicBezTo>
                      <a:pt x="6" y="38"/>
                      <a:pt x="12" y="42"/>
                      <a:pt x="16" y="42"/>
                    </a:cubicBezTo>
                    <a:cubicBezTo>
                      <a:pt x="20" y="41"/>
                      <a:pt x="26" y="36"/>
                      <a:pt x="25" y="35"/>
                    </a:cubicBezTo>
                    <a:cubicBezTo>
                      <a:pt x="25" y="35"/>
                      <a:pt x="24" y="29"/>
                      <a:pt x="24" y="28"/>
                    </a:cubicBezTo>
                    <a:cubicBezTo>
                      <a:pt x="24" y="28"/>
                      <a:pt x="25" y="25"/>
                      <a:pt x="25" y="25"/>
                    </a:cubicBezTo>
                    <a:cubicBezTo>
                      <a:pt x="25" y="25"/>
                      <a:pt x="25" y="26"/>
                      <a:pt x="26" y="26"/>
                    </a:cubicBezTo>
                    <a:cubicBezTo>
                      <a:pt x="28" y="26"/>
                      <a:pt x="28" y="21"/>
                      <a:pt x="28" y="19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" name="Freeform 174"/>
              <p:cNvSpPr>
                <a:spLocks noEditPoints="1"/>
              </p:cNvSpPr>
              <p:nvPr/>
            </p:nvSpPr>
            <p:spPr bwMode="auto">
              <a:xfrm>
                <a:off x="1589088" y="1978025"/>
                <a:ext cx="715963" cy="1344613"/>
              </a:xfrm>
              <a:custGeom>
                <a:avLst/>
                <a:gdLst/>
                <a:ahLst/>
                <a:cxnLst>
                  <a:cxn ang="0">
                    <a:pos x="118" y="33"/>
                  </a:cxn>
                  <a:cxn ang="0">
                    <a:pos x="109" y="22"/>
                  </a:cxn>
                  <a:cxn ang="0">
                    <a:pos x="102" y="14"/>
                  </a:cxn>
                  <a:cxn ang="0">
                    <a:pos x="92" y="5"/>
                  </a:cxn>
                  <a:cxn ang="0">
                    <a:pos x="72" y="0"/>
                  </a:cxn>
                  <a:cxn ang="0">
                    <a:pos x="32" y="6"/>
                  </a:cxn>
                  <a:cxn ang="0">
                    <a:pos x="21" y="13"/>
                  </a:cxn>
                  <a:cxn ang="0">
                    <a:pos x="18" y="19"/>
                  </a:cxn>
                  <a:cxn ang="0">
                    <a:pos x="15" y="23"/>
                  </a:cxn>
                  <a:cxn ang="0">
                    <a:pos x="2" y="42"/>
                  </a:cxn>
                  <a:cxn ang="0">
                    <a:pos x="11" y="67"/>
                  </a:cxn>
                  <a:cxn ang="0">
                    <a:pos x="21" y="78"/>
                  </a:cxn>
                  <a:cxn ang="0">
                    <a:pos x="21" y="84"/>
                  </a:cxn>
                  <a:cxn ang="0">
                    <a:pos x="18" y="99"/>
                  </a:cxn>
                  <a:cxn ang="0">
                    <a:pos x="30" y="102"/>
                  </a:cxn>
                  <a:cxn ang="0">
                    <a:pos x="37" y="102"/>
                  </a:cxn>
                  <a:cxn ang="0">
                    <a:pos x="42" y="140"/>
                  </a:cxn>
                  <a:cxn ang="0">
                    <a:pos x="43" y="154"/>
                  </a:cxn>
                  <a:cxn ang="0">
                    <a:pos x="42" y="176"/>
                  </a:cxn>
                  <a:cxn ang="0">
                    <a:pos x="42" y="197"/>
                  </a:cxn>
                  <a:cxn ang="0">
                    <a:pos x="40" y="207"/>
                  </a:cxn>
                  <a:cxn ang="0">
                    <a:pos x="42" y="214"/>
                  </a:cxn>
                  <a:cxn ang="0">
                    <a:pos x="35" y="225"/>
                  </a:cxn>
                  <a:cxn ang="0">
                    <a:pos x="50" y="226"/>
                  </a:cxn>
                  <a:cxn ang="0">
                    <a:pos x="60" y="216"/>
                  </a:cxn>
                  <a:cxn ang="0">
                    <a:pos x="63" y="204"/>
                  </a:cxn>
                  <a:cxn ang="0">
                    <a:pos x="63" y="191"/>
                  </a:cxn>
                  <a:cxn ang="0">
                    <a:pos x="61" y="158"/>
                  </a:cxn>
                  <a:cxn ang="0">
                    <a:pos x="62" y="149"/>
                  </a:cxn>
                  <a:cxn ang="0">
                    <a:pos x="63" y="138"/>
                  </a:cxn>
                  <a:cxn ang="0">
                    <a:pos x="71" y="135"/>
                  </a:cxn>
                  <a:cxn ang="0">
                    <a:pos x="74" y="150"/>
                  </a:cxn>
                  <a:cxn ang="0">
                    <a:pos x="75" y="165"/>
                  </a:cxn>
                  <a:cxn ang="0">
                    <a:pos x="78" y="192"/>
                  </a:cxn>
                  <a:cxn ang="0">
                    <a:pos x="79" y="210"/>
                  </a:cxn>
                  <a:cxn ang="0">
                    <a:pos x="83" y="216"/>
                  </a:cxn>
                  <a:cxn ang="0">
                    <a:pos x="100" y="224"/>
                  </a:cxn>
                  <a:cxn ang="0">
                    <a:pos x="105" y="217"/>
                  </a:cxn>
                  <a:cxn ang="0">
                    <a:pos x="99" y="208"/>
                  </a:cxn>
                  <a:cxn ang="0">
                    <a:pos x="97" y="199"/>
                  </a:cxn>
                  <a:cxn ang="0">
                    <a:pos x="95" y="173"/>
                  </a:cxn>
                  <a:cxn ang="0">
                    <a:pos x="93" y="155"/>
                  </a:cxn>
                  <a:cxn ang="0">
                    <a:pos x="93" y="128"/>
                  </a:cxn>
                  <a:cxn ang="0">
                    <a:pos x="93" y="105"/>
                  </a:cxn>
                  <a:cxn ang="0">
                    <a:pos x="98" y="96"/>
                  </a:cxn>
                  <a:cxn ang="0">
                    <a:pos x="100" y="77"/>
                  </a:cxn>
                  <a:cxn ang="0">
                    <a:pos x="104" y="74"/>
                  </a:cxn>
                  <a:cxn ang="0">
                    <a:pos x="112" y="69"/>
                  </a:cxn>
                  <a:cxn ang="0">
                    <a:pos x="122" y="43"/>
                  </a:cxn>
                  <a:cxn ang="0">
                    <a:pos x="28" y="55"/>
                  </a:cxn>
                  <a:cxn ang="0">
                    <a:pos x="24" y="60"/>
                  </a:cxn>
                  <a:cxn ang="0">
                    <a:pos x="19" y="49"/>
                  </a:cxn>
                  <a:cxn ang="0">
                    <a:pos x="27" y="39"/>
                  </a:cxn>
                  <a:cxn ang="0">
                    <a:pos x="28" y="51"/>
                  </a:cxn>
                  <a:cxn ang="0">
                    <a:pos x="105" y="46"/>
                  </a:cxn>
                  <a:cxn ang="0">
                    <a:pos x="102" y="54"/>
                  </a:cxn>
                  <a:cxn ang="0">
                    <a:pos x="99" y="61"/>
                  </a:cxn>
                  <a:cxn ang="0">
                    <a:pos x="94" y="54"/>
                  </a:cxn>
                  <a:cxn ang="0">
                    <a:pos x="94" y="44"/>
                  </a:cxn>
                  <a:cxn ang="0">
                    <a:pos x="100" y="38"/>
                  </a:cxn>
                  <a:cxn ang="0">
                    <a:pos x="105" y="46"/>
                  </a:cxn>
                </a:cxnLst>
                <a:rect l="0" t="0" r="r" b="b"/>
                <a:pathLst>
                  <a:path w="122" h="228">
                    <a:moveTo>
                      <a:pt x="121" y="38"/>
                    </a:moveTo>
                    <a:cubicBezTo>
                      <a:pt x="121" y="38"/>
                      <a:pt x="120" y="33"/>
                      <a:pt x="118" y="33"/>
                    </a:cubicBezTo>
                    <a:cubicBezTo>
                      <a:pt x="118" y="33"/>
                      <a:pt x="117" y="29"/>
                      <a:pt x="114" y="28"/>
                    </a:cubicBezTo>
                    <a:cubicBezTo>
                      <a:pt x="112" y="26"/>
                      <a:pt x="110" y="23"/>
                      <a:pt x="109" y="22"/>
                    </a:cubicBezTo>
                    <a:cubicBezTo>
                      <a:pt x="108" y="21"/>
                      <a:pt x="106" y="19"/>
                      <a:pt x="105" y="18"/>
                    </a:cubicBezTo>
                    <a:cubicBezTo>
                      <a:pt x="104" y="18"/>
                      <a:pt x="103" y="14"/>
                      <a:pt x="102" y="14"/>
                    </a:cubicBezTo>
                    <a:cubicBezTo>
                      <a:pt x="101" y="14"/>
                      <a:pt x="98" y="7"/>
                      <a:pt x="98" y="7"/>
                    </a:cubicBezTo>
                    <a:cubicBezTo>
                      <a:pt x="98" y="7"/>
                      <a:pt x="98" y="5"/>
                      <a:pt x="92" y="5"/>
                    </a:cubicBezTo>
                    <a:cubicBezTo>
                      <a:pt x="86" y="4"/>
                      <a:pt x="80" y="2"/>
                      <a:pt x="78" y="2"/>
                    </a:cubicBezTo>
                    <a:cubicBezTo>
                      <a:pt x="75" y="3"/>
                      <a:pt x="72" y="0"/>
                      <a:pt x="72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44" y="5"/>
                      <a:pt x="32" y="6"/>
                    </a:cubicBezTo>
                    <a:cubicBezTo>
                      <a:pt x="19" y="8"/>
                      <a:pt x="22" y="9"/>
                      <a:pt x="22" y="11"/>
                    </a:cubicBezTo>
                    <a:cubicBezTo>
                      <a:pt x="22" y="12"/>
                      <a:pt x="22" y="13"/>
                      <a:pt x="21" y="13"/>
                    </a:cubicBezTo>
                    <a:cubicBezTo>
                      <a:pt x="20" y="14"/>
                      <a:pt x="20" y="16"/>
                      <a:pt x="20" y="17"/>
                    </a:cubicBezTo>
                    <a:cubicBezTo>
                      <a:pt x="20" y="18"/>
                      <a:pt x="19" y="18"/>
                      <a:pt x="18" y="19"/>
                    </a:cubicBezTo>
                    <a:cubicBezTo>
                      <a:pt x="17" y="20"/>
                      <a:pt x="17" y="20"/>
                      <a:pt x="17" y="21"/>
                    </a:cubicBezTo>
                    <a:cubicBezTo>
                      <a:pt x="17" y="22"/>
                      <a:pt x="16" y="21"/>
                      <a:pt x="15" y="23"/>
                    </a:cubicBezTo>
                    <a:cubicBezTo>
                      <a:pt x="14" y="24"/>
                      <a:pt x="8" y="31"/>
                      <a:pt x="7" y="32"/>
                    </a:cubicBezTo>
                    <a:cubicBezTo>
                      <a:pt x="5" y="34"/>
                      <a:pt x="3" y="40"/>
                      <a:pt x="2" y="42"/>
                    </a:cubicBezTo>
                    <a:cubicBezTo>
                      <a:pt x="1" y="44"/>
                      <a:pt x="0" y="47"/>
                      <a:pt x="2" y="50"/>
                    </a:cubicBezTo>
                    <a:cubicBezTo>
                      <a:pt x="4" y="53"/>
                      <a:pt x="10" y="66"/>
                      <a:pt x="11" y="67"/>
                    </a:cubicBezTo>
                    <a:cubicBezTo>
                      <a:pt x="12" y="67"/>
                      <a:pt x="18" y="79"/>
                      <a:pt x="18" y="80"/>
                    </a:cubicBezTo>
                    <a:cubicBezTo>
                      <a:pt x="18" y="81"/>
                      <a:pt x="19" y="79"/>
                      <a:pt x="21" y="78"/>
                    </a:cubicBezTo>
                    <a:cubicBezTo>
                      <a:pt x="22" y="78"/>
                      <a:pt x="23" y="78"/>
                      <a:pt x="23" y="78"/>
                    </a:cubicBezTo>
                    <a:cubicBezTo>
                      <a:pt x="23" y="78"/>
                      <a:pt x="22" y="83"/>
                      <a:pt x="21" y="84"/>
                    </a:cubicBezTo>
                    <a:cubicBezTo>
                      <a:pt x="21" y="86"/>
                      <a:pt x="20" y="92"/>
                      <a:pt x="20" y="93"/>
                    </a:cubicBezTo>
                    <a:cubicBezTo>
                      <a:pt x="19" y="94"/>
                      <a:pt x="18" y="99"/>
                      <a:pt x="18" y="99"/>
                    </a:cubicBezTo>
                    <a:cubicBezTo>
                      <a:pt x="18" y="99"/>
                      <a:pt x="21" y="101"/>
                      <a:pt x="23" y="101"/>
                    </a:cubicBezTo>
                    <a:cubicBezTo>
                      <a:pt x="25" y="100"/>
                      <a:pt x="28" y="102"/>
                      <a:pt x="30" y="102"/>
                    </a:cubicBezTo>
                    <a:cubicBezTo>
                      <a:pt x="31" y="103"/>
                      <a:pt x="35" y="103"/>
                      <a:pt x="36" y="103"/>
                    </a:cubicBezTo>
                    <a:cubicBezTo>
                      <a:pt x="37" y="103"/>
                      <a:pt x="37" y="102"/>
                      <a:pt x="37" y="102"/>
                    </a:cubicBezTo>
                    <a:cubicBezTo>
                      <a:pt x="38" y="101"/>
                      <a:pt x="38" y="101"/>
                      <a:pt x="38" y="101"/>
                    </a:cubicBezTo>
                    <a:cubicBezTo>
                      <a:pt x="38" y="101"/>
                      <a:pt x="41" y="137"/>
                      <a:pt x="42" y="140"/>
                    </a:cubicBezTo>
                    <a:cubicBezTo>
                      <a:pt x="43" y="144"/>
                      <a:pt x="43" y="146"/>
                      <a:pt x="43" y="148"/>
                    </a:cubicBezTo>
                    <a:cubicBezTo>
                      <a:pt x="43" y="150"/>
                      <a:pt x="43" y="152"/>
                      <a:pt x="43" y="154"/>
                    </a:cubicBezTo>
                    <a:cubicBezTo>
                      <a:pt x="43" y="156"/>
                      <a:pt x="42" y="164"/>
                      <a:pt x="42" y="167"/>
                    </a:cubicBezTo>
                    <a:cubicBezTo>
                      <a:pt x="43" y="170"/>
                      <a:pt x="42" y="174"/>
                      <a:pt x="42" y="176"/>
                    </a:cubicBezTo>
                    <a:cubicBezTo>
                      <a:pt x="42" y="178"/>
                      <a:pt x="42" y="187"/>
                      <a:pt x="42" y="190"/>
                    </a:cubicBezTo>
                    <a:cubicBezTo>
                      <a:pt x="42" y="193"/>
                      <a:pt x="42" y="195"/>
                      <a:pt x="42" y="197"/>
                    </a:cubicBezTo>
                    <a:cubicBezTo>
                      <a:pt x="41" y="198"/>
                      <a:pt x="39" y="202"/>
                      <a:pt x="39" y="203"/>
                    </a:cubicBezTo>
                    <a:cubicBezTo>
                      <a:pt x="39" y="204"/>
                      <a:pt x="38" y="205"/>
                      <a:pt x="40" y="207"/>
                    </a:cubicBezTo>
                    <a:cubicBezTo>
                      <a:pt x="40" y="207"/>
                      <a:pt x="41" y="209"/>
                      <a:pt x="41" y="210"/>
                    </a:cubicBezTo>
                    <a:cubicBezTo>
                      <a:pt x="42" y="211"/>
                      <a:pt x="42" y="213"/>
                      <a:pt x="42" y="214"/>
                    </a:cubicBezTo>
                    <a:cubicBezTo>
                      <a:pt x="41" y="215"/>
                      <a:pt x="35" y="220"/>
                      <a:pt x="36" y="222"/>
                    </a:cubicBezTo>
                    <a:cubicBezTo>
                      <a:pt x="36" y="222"/>
                      <a:pt x="35" y="224"/>
                      <a:pt x="35" y="225"/>
                    </a:cubicBezTo>
                    <a:cubicBezTo>
                      <a:pt x="35" y="227"/>
                      <a:pt x="37" y="227"/>
                      <a:pt x="39" y="227"/>
                    </a:cubicBezTo>
                    <a:cubicBezTo>
                      <a:pt x="42" y="228"/>
                      <a:pt x="48" y="228"/>
                      <a:pt x="50" y="226"/>
                    </a:cubicBezTo>
                    <a:cubicBezTo>
                      <a:pt x="52" y="224"/>
                      <a:pt x="53" y="221"/>
                      <a:pt x="55" y="219"/>
                    </a:cubicBezTo>
                    <a:cubicBezTo>
                      <a:pt x="56" y="218"/>
                      <a:pt x="60" y="217"/>
                      <a:pt x="60" y="216"/>
                    </a:cubicBezTo>
                    <a:cubicBezTo>
                      <a:pt x="61" y="216"/>
                      <a:pt x="61" y="213"/>
                      <a:pt x="61" y="212"/>
                    </a:cubicBezTo>
                    <a:cubicBezTo>
                      <a:pt x="61" y="211"/>
                      <a:pt x="62" y="206"/>
                      <a:pt x="63" y="204"/>
                    </a:cubicBezTo>
                    <a:cubicBezTo>
                      <a:pt x="64" y="202"/>
                      <a:pt x="64" y="201"/>
                      <a:pt x="63" y="200"/>
                    </a:cubicBezTo>
                    <a:cubicBezTo>
                      <a:pt x="63" y="199"/>
                      <a:pt x="62" y="192"/>
                      <a:pt x="63" y="191"/>
                    </a:cubicBezTo>
                    <a:cubicBezTo>
                      <a:pt x="64" y="190"/>
                      <a:pt x="64" y="185"/>
                      <a:pt x="63" y="182"/>
                    </a:cubicBezTo>
                    <a:cubicBezTo>
                      <a:pt x="63" y="178"/>
                      <a:pt x="62" y="160"/>
                      <a:pt x="61" y="158"/>
                    </a:cubicBezTo>
                    <a:cubicBezTo>
                      <a:pt x="61" y="157"/>
                      <a:pt x="61" y="155"/>
                      <a:pt x="61" y="153"/>
                    </a:cubicBezTo>
                    <a:cubicBezTo>
                      <a:pt x="62" y="151"/>
                      <a:pt x="62" y="151"/>
                      <a:pt x="62" y="149"/>
                    </a:cubicBezTo>
                    <a:cubicBezTo>
                      <a:pt x="62" y="147"/>
                      <a:pt x="61" y="144"/>
                      <a:pt x="62" y="144"/>
                    </a:cubicBezTo>
                    <a:cubicBezTo>
                      <a:pt x="62" y="143"/>
                      <a:pt x="63" y="138"/>
                      <a:pt x="63" y="138"/>
                    </a:cubicBezTo>
                    <a:cubicBezTo>
                      <a:pt x="63" y="137"/>
                      <a:pt x="67" y="115"/>
                      <a:pt x="67" y="115"/>
                    </a:cubicBezTo>
                    <a:cubicBezTo>
                      <a:pt x="67" y="115"/>
                      <a:pt x="71" y="134"/>
                      <a:pt x="71" y="135"/>
                    </a:cubicBezTo>
                    <a:cubicBezTo>
                      <a:pt x="72" y="136"/>
                      <a:pt x="72" y="141"/>
                      <a:pt x="73" y="143"/>
                    </a:cubicBezTo>
                    <a:cubicBezTo>
                      <a:pt x="73" y="145"/>
                      <a:pt x="74" y="148"/>
                      <a:pt x="74" y="150"/>
                    </a:cubicBezTo>
                    <a:cubicBezTo>
                      <a:pt x="74" y="151"/>
                      <a:pt x="74" y="157"/>
                      <a:pt x="75" y="158"/>
                    </a:cubicBezTo>
                    <a:cubicBezTo>
                      <a:pt x="76" y="160"/>
                      <a:pt x="75" y="164"/>
                      <a:pt x="75" y="165"/>
                    </a:cubicBezTo>
                    <a:cubicBezTo>
                      <a:pt x="75" y="167"/>
                      <a:pt x="73" y="179"/>
                      <a:pt x="75" y="183"/>
                    </a:cubicBezTo>
                    <a:cubicBezTo>
                      <a:pt x="76" y="187"/>
                      <a:pt x="77" y="191"/>
                      <a:pt x="78" y="192"/>
                    </a:cubicBezTo>
                    <a:cubicBezTo>
                      <a:pt x="79" y="193"/>
                      <a:pt x="77" y="199"/>
                      <a:pt x="77" y="200"/>
                    </a:cubicBezTo>
                    <a:cubicBezTo>
                      <a:pt x="77" y="201"/>
                      <a:pt x="76" y="209"/>
                      <a:pt x="79" y="210"/>
                    </a:cubicBezTo>
                    <a:cubicBezTo>
                      <a:pt x="79" y="210"/>
                      <a:pt x="80" y="211"/>
                      <a:pt x="80" y="212"/>
                    </a:cubicBezTo>
                    <a:cubicBezTo>
                      <a:pt x="80" y="214"/>
                      <a:pt x="81" y="215"/>
                      <a:pt x="83" y="216"/>
                    </a:cubicBezTo>
                    <a:cubicBezTo>
                      <a:pt x="85" y="216"/>
                      <a:pt x="88" y="217"/>
                      <a:pt x="89" y="219"/>
                    </a:cubicBezTo>
                    <a:cubicBezTo>
                      <a:pt x="89" y="221"/>
                      <a:pt x="94" y="224"/>
                      <a:pt x="100" y="224"/>
                    </a:cubicBezTo>
                    <a:cubicBezTo>
                      <a:pt x="105" y="223"/>
                      <a:pt x="107" y="222"/>
                      <a:pt x="107" y="220"/>
                    </a:cubicBezTo>
                    <a:cubicBezTo>
                      <a:pt x="107" y="218"/>
                      <a:pt x="106" y="217"/>
                      <a:pt x="105" y="217"/>
                    </a:cubicBezTo>
                    <a:cubicBezTo>
                      <a:pt x="105" y="216"/>
                      <a:pt x="101" y="212"/>
                      <a:pt x="101" y="212"/>
                    </a:cubicBezTo>
                    <a:cubicBezTo>
                      <a:pt x="101" y="212"/>
                      <a:pt x="98" y="209"/>
                      <a:pt x="99" y="208"/>
                    </a:cubicBezTo>
                    <a:cubicBezTo>
                      <a:pt x="99" y="207"/>
                      <a:pt x="99" y="204"/>
                      <a:pt x="99" y="202"/>
                    </a:cubicBezTo>
                    <a:cubicBezTo>
                      <a:pt x="99" y="201"/>
                      <a:pt x="98" y="200"/>
                      <a:pt x="97" y="199"/>
                    </a:cubicBezTo>
                    <a:cubicBezTo>
                      <a:pt x="97" y="199"/>
                      <a:pt x="96" y="197"/>
                      <a:pt x="96" y="195"/>
                    </a:cubicBezTo>
                    <a:cubicBezTo>
                      <a:pt x="96" y="193"/>
                      <a:pt x="97" y="179"/>
                      <a:pt x="95" y="173"/>
                    </a:cubicBezTo>
                    <a:cubicBezTo>
                      <a:pt x="93" y="168"/>
                      <a:pt x="94" y="164"/>
                      <a:pt x="94" y="162"/>
                    </a:cubicBezTo>
                    <a:cubicBezTo>
                      <a:pt x="94" y="161"/>
                      <a:pt x="94" y="157"/>
                      <a:pt x="93" y="155"/>
                    </a:cubicBezTo>
                    <a:cubicBezTo>
                      <a:pt x="93" y="153"/>
                      <a:pt x="91" y="138"/>
                      <a:pt x="92" y="138"/>
                    </a:cubicBezTo>
                    <a:cubicBezTo>
                      <a:pt x="92" y="137"/>
                      <a:pt x="93" y="130"/>
                      <a:pt x="93" y="128"/>
                    </a:cubicBezTo>
                    <a:cubicBezTo>
                      <a:pt x="93" y="125"/>
                      <a:pt x="92" y="113"/>
                      <a:pt x="93" y="112"/>
                    </a:cubicBezTo>
                    <a:cubicBezTo>
                      <a:pt x="94" y="110"/>
                      <a:pt x="94" y="107"/>
                      <a:pt x="93" y="105"/>
                    </a:cubicBezTo>
                    <a:cubicBezTo>
                      <a:pt x="93" y="103"/>
                      <a:pt x="94" y="95"/>
                      <a:pt x="94" y="95"/>
                    </a:cubicBezTo>
                    <a:cubicBezTo>
                      <a:pt x="94" y="95"/>
                      <a:pt x="96" y="97"/>
                      <a:pt x="98" y="96"/>
                    </a:cubicBezTo>
                    <a:cubicBezTo>
                      <a:pt x="101" y="95"/>
                      <a:pt x="101" y="95"/>
                      <a:pt x="101" y="91"/>
                    </a:cubicBezTo>
                    <a:cubicBezTo>
                      <a:pt x="101" y="88"/>
                      <a:pt x="100" y="77"/>
                      <a:pt x="100" y="77"/>
                    </a:cubicBezTo>
                    <a:cubicBezTo>
                      <a:pt x="101" y="71"/>
                      <a:pt x="101" y="71"/>
                      <a:pt x="101" y="71"/>
                    </a:cubicBezTo>
                    <a:cubicBezTo>
                      <a:pt x="101" y="71"/>
                      <a:pt x="103" y="73"/>
                      <a:pt x="104" y="74"/>
                    </a:cubicBezTo>
                    <a:cubicBezTo>
                      <a:pt x="105" y="74"/>
                      <a:pt x="108" y="75"/>
                      <a:pt x="108" y="75"/>
                    </a:cubicBezTo>
                    <a:cubicBezTo>
                      <a:pt x="109" y="75"/>
                      <a:pt x="111" y="70"/>
                      <a:pt x="112" y="69"/>
                    </a:cubicBezTo>
                    <a:cubicBezTo>
                      <a:pt x="112" y="68"/>
                      <a:pt x="119" y="55"/>
                      <a:pt x="119" y="53"/>
                    </a:cubicBezTo>
                    <a:cubicBezTo>
                      <a:pt x="120" y="51"/>
                      <a:pt x="122" y="45"/>
                      <a:pt x="122" y="43"/>
                    </a:cubicBezTo>
                    <a:cubicBezTo>
                      <a:pt x="122" y="42"/>
                      <a:pt x="122" y="39"/>
                      <a:pt x="121" y="38"/>
                    </a:cubicBezTo>
                    <a:close/>
                    <a:moveTo>
                      <a:pt x="28" y="55"/>
                    </a:moveTo>
                    <a:cubicBezTo>
                      <a:pt x="28" y="57"/>
                      <a:pt x="27" y="60"/>
                      <a:pt x="27" y="60"/>
                    </a:cubicBezTo>
                    <a:cubicBezTo>
                      <a:pt x="27" y="60"/>
                      <a:pt x="24" y="60"/>
                      <a:pt x="24" y="60"/>
                    </a:cubicBezTo>
                    <a:cubicBezTo>
                      <a:pt x="24" y="60"/>
                      <a:pt x="22" y="55"/>
                      <a:pt x="21" y="54"/>
                    </a:cubicBezTo>
                    <a:cubicBezTo>
                      <a:pt x="21" y="54"/>
                      <a:pt x="20" y="50"/>
                      <a:pt x="19" y="49"/>
                    </a:cubicBezTo>
                    <a:cubicBezTo>
                      <a:pt x="19" y="49"/>
                      <a:pt x="20" y="45"/>
                      <a:pt x="20" y="45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7" y="38"/>
                      <a:pt x="28" y="37"/>
                      <a:pt x="28" y="39"/>
                    </a:cubicBezTo>
                    <a:cubicBezTo>
                      <a:pt x="28" y="40"/>
                      <a:pt x="28" y="50"/>
                      <a:pt x="28" y="51"/>
                    </a:cubicBezTo>
                    <a:cubicBezTo>
                      <a:pt x="29" y="52"/>
                      <a:pt x="28" y="54"/>
                      <a:pt x="28" y="55"/>
                    </a:cubicBezTo>
                    <a:close/>
                    <a:moveTo>
                      <a:pt x="105" y="46"/>
                    </a:moveTo>
                    <a:cubicBezTo>
                      <a:pt x="105" y="47"/>
                      <a:pt x="104" y="50"/>
                      <a:pt x="104" y="51"/>
                    </a:cubicBezTo>
                    <a:cubicBezTo>
                      <a:pt x="104" y="52"/>
                      <a:pt x="103" y="53"/>
                      <a:pt x="102" y="54"/>
                    </a:cubicBezTo>
                    <a:cubicBezTo>
                      <a:pt x="102" y="55"/>
                      <a:pt x="101" y="57"/>
                      <a:pt x="101" y="57"/>
                    </a:cubicBezTo>
                    <a:cubicBezTo>
                      <a:pt x="101" y="58"/>
                      <a:pt x="99" y="61"/>
                      <a:pt x="99" y="61"/>
                    </a:cubicBezTo>
                    <a:cubicBezTo>
                      <a:pt x="99" y="61"/>
                      <a:pt x="97" y="59"/>
                      <a:pt x="97" y="58"/>
                    </a:cubicBezTo>
                    <a:cubicBezTo>
                      <a:pt x="96" y="58"/>
                      <a:pt x="95" y="54"/>
                      <a:pt x="94" y="54"/>
                    </a:cubicBezTo>
                    <a:cubicBezTo>
                      <a:pt x="94" y="53"/>
                      <a:pt x="94" y="50"/>
                      <a:pt x="94" y="49"/>
                    </a:cubicBezTo>
                    <a:cubicBezTo>
                      <a:pt x="94" y="48"/>
                      <a:pt x="94" y="45"/>
                      <a:pt x="94" y="44"/>
                    </a:cubicBezTo>
                    <a:cubicBezTo>
                      <a:pt x="95" y="43"/>
                      <a:pt x="97" y="36"/>
                      <a:pt x="97" y="36"/>
                    </a:cubicBezTo>
                    <a:cubicBezTo>
                      <a:pt x="98" y="35"/>
                      <a:pt x="100" y="37"/>
                      <a:pt x="100" y="38"/>
                    </a:cubicBezTo>
                    <a:cubicBezTo>
                      <a:pt x="100" y="38"/>
                      <a:pt x="103" y="41"/>
                      <a:pt x="104" y="42"/>
                    </a:cubicBezTo>
                    <a:cubicBezTo>
                      <a:pt x="105" y="42"/>
                      <a:pt x="105" y="45"/>
                      <a:pt x="105" y="46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" name="Freeform 175"/>
              <p:cNvSpPr>
                <a:spLocks/>
              </p:cNvSpPr>
              <p:nvPr/>
            </p:nvSpPr>
            <p:spPr bwMode="auto">
              <a:xfrm>
                <a:off x="1811338" y="1978025"/>
                <a:ext cx="306388" cy="460375"/>
              </a:xfrm>
              <a:custGeom>
                <a:avLst/>
                <a:gdLst/>
                <a:ahLst/>
                <a:cxnLst>
                  <a:cxn ang="0">
                    <a:pos x="2" y="65"/>
                  </a:cxn>
                  <a:cxn ang="0">
                    <a:pos x="2" y="70"/>
                  </a:cxn>
                  <a:cxn ang="0">
                    <a:pos x="15" y="77"/>
                  </a:cxn>
                  <a:cxn ang="0">
                    <a:pos x="28" y="78"/>
                  </a:cxn>
                  <a:cxn ang="0">
                    <a:pos x="34" y="77"/>
                  </a:cxn>
                  <a:cxn ang="0">
                    <a:pos x="41" y="75"/>
                  </a:cxn>
                  <a:cxn ang="0">
                    <a:pos x="48" y="72"/>
                  </a:cxn>
                  <a:cxn ang="0">
                    <a:pos x="52" y="66"/>
                  </a:cxn>
                  <a:cxn ang="0">
                    <a:pos x="49" y="53"/>
                  </a:cxn>
                  <a:cxn ang="0">
                    <a:pos x="45" y="38"/>
                  </a:cxn>
                  <a:cxn ang="0">
                    <a:pos x="43" y="33"/>
                  </a:cxn>
                  <a:cxn ang="0">
                    <a:pos x="42" y="25"/>
                  </a:cxn>
                  <a:cxn ang="0">
                    <a:pos x="37" y="11"/>
                  </a:cxn>
                  <a:cxn ang="0">
                    <a:pos x="34" y="0"/>
                  </a:cxn>
                  <a:cxn ang="0">
                    <a:pos x="22" y="2"/>
                  </a:cxn>
                  <a:cxn ang="0">
                    <a:pos x="12" y="0"/>
                  </a:cxn>
                  <a:cxn ang="0">
                    <a:pos x="12" y="8"/>
                  </a:cxn>
                  <a:cxn ang="0">
                    <a:pos x="9" y="29"/>
                  </a:cxn>
                  <a:cxn ang="0">
                    <a:pos x="8" y="43"/>
                  </a:cxn>
                  <a:cxn ang="0">
                    <a:pos x="5" y="56"/>
                  </a:cxn>
                  <a:cxn ang="0">
                    <a:pos x="2" y="65"/>
                  </a:cxn>
                </a:cxnLst>
                <a:rect l="0" t="0" r="r" b="b"/>
                <a:pathLst>
                  <a:path w="52" h="78">
                    <a:moveTo>
                      <a:pt x="2" y="65"/>
                    </a:moveTo>
                    <a:cubicBezTo>
                      <a:pt x="2" y="65"/>
                      <a:pt x="0" y="70"/>
                      <a:pt x="2" y="70"/>
                    </a:cubicBezTo>
                    <a:cubicBezTo>
                      <a:pt x="3" y="71"/>
                      <a:pt x="13" y="77"/>
                      <a:pt x="15" y="77"/>
                    </a:cubicBezTo>
                    <a:cubicBezTo>
                      <a:pt x="16" y="77"/>
                      <a:pt x="26" y="78"/>
                      <a:pt x="28" y="78"/>
                    </a:cubicBezTo>
                    <a:cubicBezTo>
                      <a:pt x="29" y="78"/>
                      <a:pt x="32" y="77"/>
                      <a:pt x="34" y="77"/>
                    </a:cubicBezTo>
                    <a:cubicBezTo>
                      <a:pt x="36" y="76"/>
                      <a:pt x="40" y="75"/>
                      <a:pt x="41" y="75"/>
                    </a:cubicBezTo>
                    <a:cubicBezTo>
                      <a:pt x="42" y="75"/>
                      <a:pt x="48" y="72"/>
                      <a:pt x="48" y="72"/>
                    </a:cubicBezTo>
                    <a:cubicBezTo>
                      <a:pt x="49" y="72"/>
                      <a:pt x="52" y="69"/>
                      <a:pt x="52" y="66"/>
                    </a:cubicBezTo>
                    <a:cubicBezTo>
                      <a:pt x="52" y="64"/>
                      <a:pt x="49" y="55"/>
                      <a:pt x="49" y="53"/>
                    </a:cubicBezTo>
                    <a:cubicBezTo>
                      <a:pt x="49" y="52"/>
                      <a:pt x="45" y="39"/>
                      <a:pt x="45" y="38"/>
                    </a:cubicBezTo>
                    <a:cubicBezTo>
                      <a:pt x="44" y="36"/>
                      <a:pt x="43" y="35"/>
                      <a:pt x="43" y="33"/>
                    </a:cubicBezTo>
                    <a:cubicBezTo>
                      <a:pt x="43" y="32"/>
                      <a:pt x="42" y="26"/>
                      <a:pt x="42" y="25"/>
                    </a:cubicBezTo>
                    <a:cubicBezTo>
                      <a:pt x="41" y="23"/>
                      <a:pt x="37" y="13"/>
                      <a:pt x="37" y="11"/>
                    </a:cubicBezTo>
                    <a:cubicBezTo>
                      <a:pt x="36" y="9"/>
                      <a:pt x="34" y="0"/>
                      <a:pt x="34" y="0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6"/>
                      <a:pt x="12" y="8"/>
                    </a:cubicBezTo>
                    <a:cubicBezTo>
                      <a:pt x="12" y="10"/>
                      <a:pt x="9" y="26"/>
                      <a:pt x="9" y="29"/>
                    </a:cubicBezTo>
                    <a:cubicBezTo>
                      <a:pt x="10" y="33"/>
                      <a:pt x="8" y="41"/>
                      <a:pt x="8" y="43"/>
                    </a:cubicBezTo>
                    <a:cubicBezTo>
                      <a:pt x="7" y="45"/>
                      <a:pt x="5" y="56"/>
                      <a:pt x="5" y="56"/>
                    </a:cubicBezTo>
                    <a:cubicBezTo>
                      <a:pt x="5" y="57"/>
                      <a:pt x="2" y="65"/>
                      <a:pt x="2" y="6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7" name="Freeform 176"/>
              <p:cNvSpPr>
                <a:spLocks/>
              </p:cNvSpPr>
              <p:nvPr/>
            </p:nvSpPr>
            <p:spPr bwMode="auto">
              <a:xfrm>
                <a:off x="1906588" y="1990725"/>
                <a:ext cx="87313" cy="382588"/>
              </a:xfrm>
              <a:custGeom>
                <a:avLst/>
                <a:gdLst/>
                <a:ahLst/>
                <a:cxnLst>
                  <a:cxn ang="0">
                    <a:pos x="3" y="6"/>
                  </a:cxn>
                  <a:cxn ang="0">
                    <a:pos x="4" y="8"/>
                  </a:cxn>
                  <a:cxn ang="0">
                    <a:pos x="0" y="17"/>
                  </a:cxn>
                  <a:cxn ang="0">
                    <a:pos x="0" y="47"/>
                  </a:cxn>
                  <a:cxn ang="0">
                    <a:pos x="1" y="56"/>
                  </a:cxn>
                  <a:cxn ang="0">
                    <a:pos x="3" y="61"/>
                  </a:cxn>
                  <a:cxn ang="0">
                    <a:pos x="7" y="64"/>
                  </a:cxn>
                  <a:cxn ang="0">
                    <a:pos x="9" y="64"/>
                  </a:cxn>
                  <a:cxn ang="0">
                    <a:pos x="15" y="56"/>
                  </a:cxn>
                  <a:cxn ang="0">
                    <a:pos x="15" y="52"/>
                  </a:cxn>
                  <a:cxn ang="0">
                    <a:pos x="10" y="13"/>
                  </a:cxn>
                  <a:cxn ang="0">
                    <a:pos x="8" y="6"/>
                  </a:cxn>
                  <a:cxn ang="0">
                    <a:pos x="8" y="3"/>
                  </a:cxn>
                  <a:cxn ang="0">
                    <a:pos x="9" y="1"/>
                  </a:cxn>
                  <a:cxn ang="0">
                    <a:pos x="2" y="0"/>
                  </a:cxn>
                  <a:cxn ang="0">
                    <a:pos x="3" y="6"/>
                  </a:cxn>
                </a:cxnLst>
                <a:rect l="0" t="0" r="r" b="b"/>
                <a:pathLst>
                  <a:path w="15" h="65">
                    <a:moveTo>
                      <a:pt x="3" y="6"/>
                    </a:moveTo>
                    <a:cubicBezTo>
                      <a:pt x="3" y="6"/>
                      <a:pt x="4" y="7"/>
                      <a:pt x="4" y="8"/>
                    </a:cubicBezTo>
                    <a:cubicBezTo>
                      <a:pt x="4" y="8"/>
                      <a:pt x="1" y="9"/>
                      <a:pt x="0" y="17"/>
                    </a:cubicBezTo>
                    <a:cubicBezTo>
                      <a:pt x="0" y="24"/>
                      <a:pt x="0" y="44"/>
                      <a:pt x="0" y="47"/>
                    </a:cubicBezTo>
                    <a:cubicBezTo>
                      <a:pt x="0" y="50"/>
                      <a:pt x="1" y="56"/>
                      <a:pt x="1" y="56"/>
                    </a:cubicBezTo>
                    <a:cubicBezTo>
                      <a:pt x="1" y="56"/>
                      <a:pt x="0" y="58"/>
                      <a:pt x="3" y="61"/>
                    </a:cubicBezTo>
                    <a:cubicBezTo>
                      <a:pt x="6" y="63"/>
                      <a:pt x="7" y="64"/>
                      <a:pt x="7" y="64"/>
                    </a:cubicBezTo>
                    <a:cubicBezTo>
                      <a:pt x="7" y="64"/>
                      <a:pt x="8" y="65"/>
                      <a:pt x="9" y="64"/>
                    </a:cubicBezTo>
                    <a:cubicBezTo>
                      <a:pt x="10" y="63"/>
                      <a:pt x="15" y="56"/>
                      <a:pt x="15" y="56"/>
                    </a:cubicBezTo>
                    <a:cubicBezTo>
                      <a:pt x="15" y="56"/>
                      <a:pt x="15" y="55"/>
                      <a:pt x="15" y="52"/>
                    </a:cubicBezTo>
                    <a:cubicBezTo>
                      <a:pt x="14" y="49"/>
                      <a:pt x="10" y="15"/>
                      <a:pt x="10" y="13"/>
                    </a:cubicBezTo>
                    <a:cubicBezTo>
                      <a:pt x="10" y="12"/>
                      <a:pt x="9" y="7"/>
                      <a:pt x="8" y="6"/>
                    </a:cubicBezTo>
                    <a:cubicBezTo>
                      <a:pt x="7" y="6"/>
                      <a:pt x="8" y="3"/>
                      <a:pt x="8" y="3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3" y="6"/>
                    </a:ln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" name="Freeform 177"/>
              <p:cNvSpPr>
                <a:spLocks/>
              </p:cNvSpPr>
              <p:nvPr/>
            </p:nvSpPr>
            <p:spPr bwMode="auto">
              <a:xfrm>
                <a:off x="1730375" y="2390775"/>
                <a:ext cx="176213" cy="95250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0" y="5"/>
                  </a:cxn>
                  <a:cxn ang="0">
                    <a:pos x="4" y="9"/>
                  </a:cxn>
                  <a:cxn ang="0">
                    <a:pos x="13" y="13"/>
                  </a:cxn>
                  <a:cxn ang="0">
                    <a:pos x="19" y="15"/>
                  </a:cxn>
                  <a:cxn ang="0">
                    <a:pos x="21" y="15"/>
                  </a:cxn>
                  <a:cxn ang="0">
                    <a:pos x="20" y="13"/>
                  </a:cxn>
                  <a:cxn ang="0">
                    <a:pos x="16" y="11"/>
                  </a:cxn>
                  <a:cxn ang="0">
                    <a:pos x="16" y="10"/>
                  </a:cxn>
                  <a:cxn ang="0">
                    <a:pos x="23" y="13"/>
                  </a:cxn>
                  <a:cxn ang="0">
                    <a:pos x="26" y="13"/>
                  </a:cxn>
                  <a:cxn ang="0">
                    <a:pos x="26" y="11"/>
                  </a:cxn>
                  <a:cxn ang="0">
                    <a:pos x="29" y="10"/>
                  </a:cxn>
                  <a:cxn ang="0">
                    <a:pos x="28" y="8"/>
                  </a:cxn>
                  <a:cxn ang="0">
                    <a:pos x="28" y="6"/>
                  </a:cxn>
                  <a:cxn ang="0">
                    <a:pos x="25" y="4"/>
                  </a:cxn>
                  <a:cxn ang="0">
                    <a:pos x="15" y="1"/>
                  </a:cxn>
                  <a:cxn ang="0">
                    <a:pos x="8" y="0"/>
                  </a:cxn>
                </a:cxnLst>
                <a:rect l="0" t="0" r="r" b="b"/>
                <a:pathLst>
                  <a:path w="30" h="16">
                    <a:moveTo>
                      <a:pt x="8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2" y="8"/>
                      <a:pt x="4" y="9"/>
                    </a:cubicBezTo>
                    <a:cubicBezTo>
                      <a:pt x="6" y="10"/>
                      <a:pt x="12" y="12"/>
                      <a:pt x="13" y="13"/>
                    </a:cubicBezTo>
                    <a:cubicBezTo>
                      <a:pt x="15" y="13"/>
                      <a:pt x="19" y="15"/>
                      <a:pt x="19" y="15"/>
                    </a:cubicBezTo>
                    <a:cubicBezTo>
                      <a:pt x="19" y="15"/>
                      <a:pt x="21" y="16"/>
                      <a:pt x="21" y="15"/>
                    </a:cubicBezTo>
                    <a:cubicBezTo>
                      <a:pt x="22" y="14"/>
                      <a:pt x="21" y="13"/>
                      <a:pt x="20" y="13"/>
                    </a:cubicBezTo>
                    <a:cubicBezTo>
                      <a:pt x="18" y="13"/>
                      <a:pt x="16" y="11"/>
                      <a:pt x="16" y="11"/>
                    </a:cubicBezTo>
                    <a:cubicBezTo>
                      <a:pt x="16" y="11"/>
                      <a:pt x="15" y="10"/>
                      <a:pt x="16" y="10"/>
                    </a:cubicBezTo>
                    <a:cubicBezTo>
                      <a:pt x="17" y="10"/>
                      <a:pt x="23" y="13"/>
                      <a:pt x="23" y="13"/>
                    </a:cubicBezTo>
                    <a:cubicBezTo>
                      <a:pt x="23" y="13"/>
                      <a:pt x="26" y="14"/>
                      <a:pt x="26" y="13"/>
                    </a:cubicBezTo>
                    <a:cubicBezTo>
                      <a:pt x="27" y="12"/>
                      <a:pt x="26" y="11"/>
                      <a:pt x="26" y="11"/>
                    </a:cubicBezTo>
                    <a:cubicBezTo>
                      <a:pt x="26" y="11"/>
                      <a:pt x="29" y="12"/>
                      <a:pt x="29" y="10"/>
                    </a:cubicBezTo>
                    <a:cubicBezTo>
                      <a:pt x="30" y="9"/>
                      <a:pt x="28" y="8"/>
                      <a:pt x="28" y="8"/>
                    </a:cubicBezTo>
                    <a:cubicBezTo>
                      <a:pt x="28" y="8"/>
                      <a:pt x="28" y="7"/>
                      <a:pt x="28" y="6"/>
                    </a:cubicBezTo>
                    <a:cubicBezTo>
                      <a:pt x="28" y="5"/>
                      <a:pt x="25" y="4"/>
                      <a:pt x="25" y="4"/>
                    </a:cubicBezTo>
                    <a:cubicBezTo>
                      <a:pt x="25" y="4"/>
                      <a:pt x="18" y="1"/>
                      <a:pt x="15" y="1"/>
                    </a:cubicBezTo>
                    <a:cubicBezTo>
                      <a:pt x="12" y="1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" name="Freeform 178"/>
              <p:cNvSpPr>
                <a:spLocks noEditPoints="1"/>
              </p:cNvSpPr>
              <p:nvPr/>
            </p:nvSpPr>
            <p:spPr bwMode="auto">
              <a:xfrm>
                <a:off x="1730375" y="2390775"/>
                <a:ext cx="176213" cy="95250"/>
              </a:xfrm>
              <a:custGeom>
                <a:avLst/>
                <a:gdLst/>
                <a:ahLst/>
                <a:cxnLst>
                  <a:cxn ang="0">
                    <a:pos x="20" y="16"/>
                  </a:cxn>
                  <a:cxn ang="0">
                    <a:pos x="19" y="16"/>
                  </a:cxn>
                  <a:cxn ang="0">
                    <a:pos x="13" y="13"/>
                  </a:cxn>
                  <a:cxn ang="0">
                    <a:pos x="9" y="11"/>
                  </a:cxn>
                  <a:cxn ang="0">
                    <a:pos x="4" y="10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15" y="0"/>
                  </a:cxn>
                  <a:cxn ang="0">
                    <a:pos x="26" y="3"/>
                  </a:cxn>
                  <a:cxn ang="0">
                    <a:pos x="26" y="3"/>
                  </a:cxn>
                  <a:cxn ang="0">
                    <a:pos x="28" y="6"/>
                  </a:cxn>
                  <a:cxn ang="0">
                    <a:pos x="28" y="8"/>
                  </a:cxn>
                  <a:cxn ang="0">
                    <a:pos x="29" y="10"/>
                  </a:cxn>
                  <a:cxn ang="0">
                    <a:pos x="27" y="11"/>
                  </a:cxn>
                  <a:cxn ang="0">
                    <a:pos x="26" y="11"/>
                  </a:cxn>
                  <a:cxn ang="0">
                    <a:pos x="26" y="13"/>
                  </a:cxn>
                  <a:cxn ang="0">
                    <a:pos x="25" y="13"/>
                  </a:cxn>
                  <a:cxn ang="0">
                    <a:pos x="23" y="13"/>
                  </a:cxn>
                  <a:cxn ang="0">
                    <a:pos x="16" y="10"/>
                  </a:cxn>
                  <a:cxn ang="0">
                    <a:pos x="16" y="11"/>
                  </a:cxn>
                  <a:cxn ang="0">
                    <a:pos x="20" y="13"/>
                  </a:cxn>
                  <a:cxn ang="0">
                    <a:pos x="21" y="14"/>
                  </a:cxn>
                  <a:cxn ang="0">
                    <a:pos x="21" y="15"/>
                  </a:cxn>
                  <a:cxn ang="0">
                    <a:pos x="20" y="16"/>
                  </a:cxn>
                  <a:cxn ang="0">
                    <a:pos x="1" y="5"/>
                  </a:cxn>
                  <a:cxn ang="0">
                    <a:pos x="4" y="9"/>
                  </a:cxn>
                  <a:cxn ang="0">
                    <a:pos x="9" y="11"/>
                  </a:cxn>
                  <a:cxn ang="0">
                    <a:pos x="13" y="12"/>
                  </a:cxn>
                  <a:cxn ang="0">
                    <a:pos x="19" y="15"/>
                  </a:cxn>
                  <a:cxn ang="0">
                    <a:pos x="20" y="15"/>
                  </a:cxn>
                  <a:cxn ang="0">
                    <a:pos x="21" y="15"/>
                  </a:cxn>
                  <a:cxn ang="0">
                    <a:pos x="21" y="14"/>
                  </a:cxn>
                  <a:cxn ang="0">
                    <a:pos x="19" y="13"/>
                  </a:cxn>
                  <a:cxn ang="0">
                    <a:pos x="16" y="11"/>
                  </a:cxn>
                  <a:cxn ang="0">
                    <a:pos x="16" y="11"/>
                  </a:cxn>
                  <a:cxn ang="0">
                    <a:pos x="16" y="11"/>
                  </a:cxn>
                  <a:cxn ang="0">
                    <a:pos x="15" y="10"/>
                  </a:cxn>
                  <a:cxn ang="0">
                    <a:pos x="16" y="10"/>
                  </a:cxn>
                  <a:cxn ang="0">
                    <a:pos x="24" y="13"/>
                  </a:cxn>
                  <a:cxn ang="0">
                    <a:pos x="25" y="13"/>
                  </a:cxn>
                  <a:cxn ang="0">
                    <a:pos x="26" y="13"/>
                  </a:cxn>
                  <a:cxn ang="0">
                    <a:pos x="26" y="11"/>
                  </a:cxn>
                  <a:cxn ang="0">
                    <a:pos x="25" y="11"/>
                  </a:cxn>
                  <a:cxn ang="0">
                    <a:pos x="26" y="11"/>
                  </a:cxn>
                  <a:cxn ang="0">
                    <a:pos x="27" y="11"/>
                  </a:cxn>
                  <a:cxn ang="0">
                    <a:pos x="29" y="10"/>
                  </a:cxn>
                  <a:cxn ang="0">
                    <a:pos x="27" y="8"/>
                  </a:cxn>
                  <a:cxn ang="0">
                    <a:pos x="27" y="8"/>
                  </a:cxn>
                  <a:cxn ang="0">
                    <a:pos x="27" y="8"/>
                  </a:cxn>
                  <a:cxn ang="0">
                    <a:pos x="28" y="6"/>
                  </a:cxn>
                  <a:cxn ang="0">
                    <a:pos x="25" y="4"/>
                  </a:cxn>
                  <a:cxn ang="0">
                    <a:pos x="15" y="1"/>
                  </a:cxn>
                  <a:cxn ang="0">
                    <a:pos x="8" y="0"/>
                  </a:cxn>
                  <a:cxn ang="0">
                    <a:pos x="1" y="5"/>
                  </a:cxn>
                </a:cxnLst>
                <a:rect l="0" t="0" r="r" b="b"/>
                <a:pathLst>
                  <a:path w="30" h="16">
                    <a:moveTo>
                      <a:pt x="20" y="16"/>
                    </a:moveTo>
                    <a:cubicBezTo>
                      <a:pt x="20" y="16"/>
                      <a:pt x="19" y="16"/>
                      <a:pt x="19" y="16"/>
                    </a:cubicBezTo>
                    <a:cubicBezTo>
                      <a:pt x="19" y="16"/>
                      <a:pt x="14" y="14"/>
                      <a:pt x="13" y="13"/>
                    </a:cubicBezTo>
                    <a:cubicBezTo>
                      <a:pt x="12" y="12"/>
                      <a:pt x="10" y="12"/>
                      <a:pt x="9" y="11"/>
                    </a:cubicBezTo>
                    <a:cubicBezTo>
                      <a:pt x="7" y="11"/>
                      <a:pt x="5" y="10"/>
                      <a:pt x="4" y="10"/>
                    </a:cubicBezTo>
                    <a:cubicBezTo>
                      <a:pt x="2" y="8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12" y="0"/>
                      <a:pt x="15" y="0"/>
                    </a:cubicBezTo>
                    <a:cubicBezTo>
                      <a:pt x="18" y="0"/>
                      <a:pt x="25" y="3"/>
                      <a:pt x="26" y="3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6" y="3"/>
                      <a:pt x="28" y="5"/>
                      <a:pt x="28" y="6"/>
                    </a:cubicBezTo>
                    <a:cubicBezTo>
                      <a:pt x="29" y="7"/>
                      <a:pt x="28" y="7"/>
                      <a:pt x="28" y="8"/>
                    </a:cubicBezTo>
                    <a:cubicBezTo>
                      <a:pt x="28" y="8"/>
                      <a:pt x="30" y="9"/>
                      <a:pt x="29" y="10"/>
                    </a:cubicBezTo>
                    <a:cubicBezTo>
                      <a:pt x="29" y="11"/>
                      <a:pt x="28" y="11"/>
                      <a:pt x="27" y="11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7" y="12"/>
                      <a:pt x="27" y="12"/>
                      <a:pt x="26" y="13"/>
                    </a:cubicBezTo>
                    <a:cubicBezTo>
                      <a:pt x="26" y="13"/>
                      <a:pt x="26" y="13"/>
                      <a:pt x="25" y="13"/>
                    </a:cubicBezTo>
                    <a:cubicBezTo>
                      <a:pt x="24" y="13"/>
                      <a:pt x="23" y="13"/>
                      <a:pt x="23" y="13"/>
                    </a:cubicBezTo>
                    <a:cubicBezTo>
                      <a:pt x="23" y="13"/>
                      <a:pt x="17" y="10"/>
                      <a:pt x="16" y="10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9" y="12"/>
                      <a:pt x="20" y="13"/>
                    </a:cubicBezTo>
                    <a:cubicBezTo>
                      <a:pt x="20" y="13"/>
                      <a:pt x="21" y="13"/>
                      <a:pt x="21" y="14"/>
                    </a:cubicBezTo>
                    <a:cubicBezTo>
                      <a:pt x="22" y="15"/>
                      <a:pt x="22" y="15"/>
                      <a:pt x="21" y="15"/>
                    </a:cubicBezTo>
                    <a:cubicBezTo>
                      <a:pt x="21" y="16"/>
                      <a:pt x="21" y="16"/>
                      <a:pt x="20" y="16"/>
                    </a:cubicBezTo>
                    <a:close/>
                    <a:moveTo>
                      <a:pt x="1" y="5"/>
                    </a:moveTo>
                    <a:cubicBezTo>
                      <a:pt x="1" y="6"/>
                      <a:pt x="2" y="8"/>
                      <a:pt x="4" y="9"/>
                    </a:cubicBezTo>
                    <a:cubicBezTo>
                      <a:pt x="5" y="10"/>
                      <a:pt x="7" y="10"/>
                      <a:pt x="9" y="11"/>
                    </a:cubicBezTo>
                    <a:cubicBezTo>
                      <a:pt x="11" y="11"/>
                      <a:pt x="12" y="12"/>
                      <a:pt x="13" y="12"/>
                    </a:cubicBezTo>
                    <a:cubicBezTo>
                      <a:pt x="15" y="13"/>
                      <a:pt x="19" y="15"/>
                      <a:pt x="19" y="15"/>
                    </a:cubicBezTo>
                    <a:cubicBezTo>
                      <a:pt x="19" y="15"/>
                      <a:pt x="20" y="15"/>
                      <a:pt x="20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4"/>
                      <a:pt x="20" y="13"/>
                      <a:pt x="19" y="13"/>
                    </a:cubicBezTo>
                    <a:cubicBezTo>
                      <a:pt x="18" y="13"/>
                      <a:pt x="16" y="11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0"/>
                      <a:pt x="24" y="13"/>
                      <a:pt x="24" y="13"/>
                    </a:cubicBezTo>
                    <a:cubicBezTo>
                      <a:pt x="24" y="13"/>
                      <a:pt x="24" y="13"/>
                      <a:pt x="25" y="13"/>
                    </a:cubicBezTo>
                    <a:cubicBezTo>
                      <a:pt x="25" y="13"/>
                      <a:pt x="26" y="13"/>
                      <a:pt x="26" y="13"/>
                    </a:cubicBezTo>
                    <a:cubicBezTo>
                      <a:pt x="26" y="12"/>
                      <a:pt x="26" y="11"/>
                      <a:pt x="26" y="11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6" y="11"/>
                      <a:pt x="26" y="11"/>
                      <a:pt x="27" y="11"/>
                    </a:cubicBezTo>
                    <a:cubicBezTo>
                      <a:pt x="28" y="11"/>
                      <a:pt x="29" y="11"/>
                      <a:pt x="29" y="10"/>
                    </a:cubicBezTo>
                    <a:cubicBezTo>
                      <a:pt x="29" y="9"/>
                      <a:pt x="27" y="8"/>
                      <a:pt x="27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7" y="8"/>
                      <a:pt x="28" y="7"/>
                      <a:pt x="28" y="6"/>
                    </a:cubicBezTo>
                    <a:cubicBezTo>
                      <a:pt x="27" y="5"/>
                      <a:pt x="26" y="4"/>
                      <a:pt x="25" y="4"/>
                    </a:cubicBezTo>
                    <a:cubicBezTo>
                      <a:pt x="25" y="4"/>
                      <a:pt x="17" y="1"/>
                      <a:pt x="15" y="1"/>
                    </a:cubicBezTo>
                    <a:cubicBezTo>
                      <a:pt x="12" y="1"/>
                      <a:pt x="9" y="1"/>
                      <a:pt x="8" y="0"/>
                    </a:cubicBezTo>
                    <a:lnTo>
                      <a:pt x="1" y="5"/>
                    </a:ln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" name="Freeform 179"/>
              <p:cNvSpPr>
                <a:spLocks/>
              </p:cNvSpPr>
              <p:nvPr/>
            </p:nvSpPr>
            <p:spPr bwMode="auto">
              <a:xfrm>
                <a:off x="2058988" y="2373313"/>
                <a:ext cx="141288" cy="95250"/>
              </a:xfrm>
              <a:custGeom>
                <a:avLst/>
                <a:gdLst/>
                <a:ahLst/>
                <a:cxnLst>
                  <a:cxn ang="0">
                    <a:pos x="24" y="4"/>
                  </a:cxn>
                  <a:cxn ang="0">
                    <a:pos x="16" y="0"/>
                  </a:cxn>
                  <a:cxn ang="0">
                    <a:pos x="11" y="2"/>
                  </a:cxn>
                  <a:cxn ang="0">
                    <a:pos x="6" y="3"/>
                  </a:cxn>
                  <a:cxn ang="0">
                    <a:pos x="1" y="7"/>
                  </a:cxn>
                  <a:cxn ang="0">
                    <a:pos x="2" y="8"/>
                  </a:cxn>
                  <a:cxn ang="0">
                    <a:pos x="0" y="10"/>
                  </a:cxn>
                  <a:cxn ang="0">
                    <a:pos x="2" y="11"/>
                  </a:cxn>
                  <a:cxn ang="0">
                    <a:pos x="7" y="9"/>
                  </a:cxn>
                  <a:cxn ang="0">
                    <a:pos x="3" y="12"/>
                  </a:cxn>
                  <a:cxn ang="0">
                    <a:pos x="3" y="13"/>
                  </a:cxn>
                  <a:cxn ang="0">
                    <a:pos x="6" y="14"/>
                  </a:cxn>
                  <a:cxn ang="0">
                    <a:pos x="11" y="11"/>
                  </a:cxn>
                  <a:cxn ang="0">
                    <a:pos x="8" y="14"/>
                  </a:cxn>
                  <a:cxn ang="0">
                    <a:pos x="8" y="16"/>
                  </a:cxn>
                  <a:cxn ang="0">
                    <a:pos x="11" y="15"/>
                  </a:cxn>
                  <a:cxn ang="0">
                    <a:pos x="15" y="13"/>
                  </a:cxn>
                  <a:cxn ang="0">
                    <a:pos x="20" y="10"/>
                  </a:cxn>
                  <a:cxn ang="0">
                    <a:pos x="24" y="4"/>
                  </a:cxn>
                </a:cxnLst>
                <a:rect l="0" t="0" r="r" b="b"/>
                <a:pathLst>
                  <a:path w="24" h="16">
                    <a:moveTo>
                      <a:pt x="24" y="4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2" y="1"/>
                      <a:pt x="11" y="2"/>
                    </a:cubicBezTo>
                    <a:cubicBezTo>
                      <a:pt x="10" y="2"/>
                      <a:pt x="8" y="2"/>
                      <a:pt x="6" y="3"/>
                    </a:cubicBezTo>
                    <a:cubicBezTo>
                      <a:pt x="5" y="3"/>
                      <a:pt x="0" y="5"/>
                      <a:pt x="1" y="7"/>
                    </a:cubicBezTo>
                    <a:cubicBezTo>
                      <a:pt x="1" y="7"/>
                      <a:pt x="1" y="8"/>
                      <a:pt x="2" y="8"/>
                    </a:cubicBezTo>
                    <a:cubicBezTo>
                      <a:pt x="2" y="8"/>
                      <a:pt x="0" y="9"/>
                      <a:pt x="0" y="10"/>
                    </a:cubicBezTo>
                    <a:cubicBezTo>
                      <a:pt x="1" y="11"/>
                      <a:pt x="2" y="11"/>
                      <a:pt x="2" y="11"/>
                    </a:cubicBezTo>
                    <a:cubicBezTo>
                      <a:pt x="3" y="11"/>
                      <a:pt x="7" y="9"/>
                      <a:pt x="7" y="9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2" y="13"/>
                      <a:pt x="3" y="13"/>
                    </a:cubicBezTo>
                    <a:cubicBezTo>
                      <a:pt x="3" y="14"/>
                      <a:pt x="5" y="14"/>
                      <a:pt x="6" y="14"/>
                    </a:cubicBezTo>
                    <a:cubicBezTo>
                      <a:pt x="6" y="14"/>
                      <a:pt x="11" y="11"/>
                      <a:pt x="11" y="11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4"/>
                      <a:pt x="7" y="15"/>
                      <a:pt x="8" y="16"/>
                    </a:cubicBezTo>
                    <a:cubicBezTo>
                      <a:pt x="8" y="16"/>
                      <a:pt x="10" y="16"/>
                      <a:pt x="11" y="15"/>
                    </a:cubicBezTo>
                    <a:cubicBezTo>
                      <a:pt x="12" y="14"/>
                      <a:pt x="14" y="13"/>
                      <a:pt x="15" y="13"/>
                    </a:cubicBezTo>
                    <a:cubicBezTo>
                      <a:pt x="16" y="12"/>
                      <a:pt x="19" y="11"/>
                      <a:pt x="20" y="10"/>
                    </a:cubicBezTo>
                    <a:cubicBezTo>
                      <a:pt x="21" y="10"/>
                      <a:pt x="23" y="5"/>
                      <a:pt x="24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" name="Freeform 180"/>
              <p:cNvSpPr>
                <a:spLocks noEditPoints="1"/>
              </p:cNvSpPr>
              <p:nvPr/>
            </p:nvSpPr>
            <p:spPr bwMode="auto">
              <a:xfrm>
                <a:off x="2052638" y="2373313"/>
                <a:ext cx="147638" cy="95250"/>
              </a:xfrm>
              <a:custGeom>
                <a:avLst/>
                <a:gdLst/>
                <a:ahLst/>
                <a:cxnLst>
                  <a:cxn ang="0">
                    <a:pos x="10" y="16"/>
                  </a:cxn>
                  <a:cxn ang="0">
                    <a:pos x="10" y="16"/>
                  </a:cxn>
                  <a:cxn ang="0">
                    <a:pos x="8" y="16"/>
                  </a:cxn>
                  <a:cxn ang="0">
                    <a:pos x="8" y="14"/>
                  </a:cxn>
                  <a:cxn ang="0">
                    <a:pos x="10" y="12"/>
                  </a:cxn>
                  <a:cxn ang="0">
                    <a:pos x="7" y="14"/>
                  </a:cxn>
                  <a:cxn ang="0">
                    <a:pos x="6" y="15"/>
                  </a:cxn>
                  <a:cxn ang="0">
                    <a:pos x="4" y="14"/>
                  </a:cxn>
                  <a:cxn ang="0">
                    <a:pos x="4" y="12"/>
                  </a:cxn>
                  <a:cxn ang="0">
                    <a:pos x="4" y="12"/>
                  </a:cxn>
                  <a:cxn ang="0">
                    <a:pos x="5" y="11"/>
                  </a:cxn>
                  <a:cxn ang="0">
                    <a:pos x="3" y="11"/>
                  </a:cxn>
                  <a:cxn ang="0">
                    <a:pos x="3" y="11"/>
                  </a:cxn>
                  <a:cxn ang="0">
                    <a:pos x="1" y="10"/>
                  </a:cxn>
                  <a:cxn ang="0">
                    <a:pos x="2" y="8"/>
                  </a:cxn>
                  <a:cxn ang="0">
                    <a:pos x="2" y="7"/>
                  </a:cxn>
                  <a:cxn ang="0">
                    <a:pos x="6" y="3"/>
                  </a:cxn>
                  <a:cxn ang="0">
                    <a:pos x="7" y="2"/>
                  </a:cxn>
                  <a:cxn ang="0">
                    <a:pos x="12" y="1"/>
                  </a:cxn>
                  <a:cxn ang="0">
                    <a:pos x="17" y="0"/>
                  </a:cxn>
                  <a:cxn ang="0">
                    <a:pos x="17" y="0"/>
                  </a:cxn>
                  <a:cxn ang="0">
                    <a:pos x="25" y="4"/>
                  </a:cxn>
                  <a:cxn ang="0">
                    <a:pos x="25" y="5"/>
                  </a:cxn>
                  <a:cxn ang="0">
                    <a:pos x="22" y="8"/>
                  </a:cxn>
                  <a:cxn ang="0">
                    <a:pos x="21" y="10"/>
                  </a:cxn>
                  <a:cxn ang="0">
                    <a:pos x="16" y="13"/>
                  </a:cxn>
                  <a:cxn ang="0">
                    <a:pos x="12" y="16"/>
                  </a:cxn>
                  <a:cxn ang="0">
                    <a:pos x="10" y="16"/>
                  </a:cxn>
                  <a:cxn ang="0">
                    <a:pos x="12" y="10"/>
                  </a:cxn>
                  <a:cxn ang="0">
                    <a:pos x="12" y="11"/>
                  </a:cxn>
                  <a:cxn ang="0">
                    <a:pos x="9" y="14"/>
                  </a:cxn>
                  <a:cxn ang="0">
                    <a:pos x="9" y="16"/>
                  </a:cxn>
                  <a:cxn ang="0">
                    <a:pos x="10" y="16"/>
                  </a:cxn>
                  <a:cxn ang="0">
                    <a:pos x="12" y="15"/>
                  </a:cxn>
                  <a:cxn ang="0">
                    <a:pos x="16" y="12"/>
                  </a:cxn>
                  <a:cxn ang="0">
                    <a:pos x="21" y="10"/>
                  </a:cxn>
                  <a:cxn ang="0">
                    <a:pos x="22" y="8"/>
                  </a:cxn>
                  <a:cxn ang="0">
                    <a:pos x="24" y="4"/>
                  </a:cxn>
                  <a:cxn ang="0">
                    <a:pos x="17" y="0"/>
                  </a:cxn>
                  <a:cxn ang="0">
                    <a:pos x="12" y="2"/>
                  </a:cxn>
                  <a:cxn ang="0">
                    <a:pos x="7" y="3"/>
                  </a:cxn>
                  <a:cxn ang="0">
                    <a:pos x="6" y="4"/>
                  </a:cxn>
                  <a:cxn ang="0">
                    <a:pos x="2" y="6"/>
                  </a:cxn>
                  <a:cxn ang="0">
                    <a:pos x="3" y="7"/>
                  </a:cxn>
                  <a:cxn ang="0">
                    <a:pos x="4" y="8"/>
                  </a:cxn>
                  <a:cxn ang="0">
                    <a:pos x="3" y="8"/>
                  </a:cxn>
                  <a:cxn ang="0">
                    <a:pos x="1" y="10"/>
                  </a:cxn>
                  <a:cxn ang="0">
                    <a:pos x="3" y="11"/>
                  </a:cxn>
                  <a:cxn ang="0">
                    <a:pos x="8" y="9"/>
                  </a:cxn>
                  <a:cxn ang="0">
                    <a:pos x="8" y="9"/>
                  </a:cxn>
                  <a:cxn ang="0">
                    <a:pos x="4" y="12"/>
                  </a:cxn>
                  <a:cxn ang="0">
                    <a:pos x="4" y="13"/>
                  </a:cxn>
                  <a:cxn ang="0">
                    <a:pos x="7" y="14"/>
                  </a:cxn>
                  <a:cxn ang="0">
                    <a:pos x="12" y="10"/>
                  </a:cxn>
                </a:cxnLst>
                <a:rect l="0" t="0" r="r" b="b"/>
                <a:pathLst>
                  <a:path w="25" h="16">
                    <a:moveTo>
                      <a:pt x="10" y="16"/>
                    </a:moveTo>
                    <a:cubicBezTo>
                      <a:pt x="10" y="16"/>
                      <a:pt x="10" y="16"/>
                      <a:pt x="10" y="16"/>
                    </a:cubicBezTo>
                    <a:cubicBezTo>
                      <a:pt x="9" y="16"/>
                      <a:pt x="9" y="16"/>
                      <a:pt x="8" y="16"/>
                    </a:cubicBezTo>
                    <a:cubicBezTo>
                      <a:pt x="8" y="15"/>
                      <a:pt x="8" y="14"/>
                      <a:pt x="8" y="1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9" y="13"/>
                      <a:pt x="7" y="14"/>
                      <a:pt x="7" y="1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5" y="15"/>
                      <a:pt x="4" y="14"/>
                      <a:pt x="4" y="14"/>
                    </a:cubicBezTo>
                    <a:cubicBezTo>
                      <a:pt x="3" y="13"/>
                      <a:pt x="3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4" y="11"/>
                      <a:pt x="4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1" y="11"/>
                      <a:pt x="1" y="10"/>
                    </a:cubicBezTo>
                    <a:cubicBezTo>
                      <a:pt x="0" y="9"/>
                      <a:pt x="2" y="8"/>
                      <a:pt x="2" y="8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5"/>
                      <a:pt x="4" y="4"/>
                      <a:pt x="6" y="3"/>
                    </a:cubicBezTo>
                    <a:cubicBezTo>
                      <a:pt x="6" y="3"/>
                      <a:pt x="7" y="3"/>
                      <a:pt x="7" y="2"/>
                    </a:cubicBezTo>
                    <a:cubicBezTo>
                      <a:pt x="9" y="2"/>
                      <a:pt x="11" y="1"/>
                      <a:pt x="12" y="1"/>
                    </a:cubicBezTo>
                    <a:cubicBezTo>
                      <a:pt x="13" y="1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4" y="5"/>
                      <a:pt x="23" y="7"/>
                      <a:pt x="22" y="8"/>
                    </a:cubicBezTo>
                    <a:cubicBezTo>
                      <a:pt x="22" y="9"/>
                      <a:pt x="21" y="10"/>
                      <a:pt x="21" y="10"/>
                    </a:cubicBezTo>
                    <a:cubicBezTo>
                      <a:pt x="21" y="11"/>
                      <a:pt x="17" y="13"/>
                      <a:pt x="16" y="13"/>
                    </a:cubicBezTo>
                    <a:cubicBezTo>
                      <a:pt x="15" y="13"/>
                      <a:pt x="13" y="15"/>
                      <a:pt x="12" y="16"/>
                    </a:cubicBezTo>
                    <a:cubicBezTo>
                      <a:pt x="11" y="16"/>
                      <a:pt x="11" y="16"/>
                      <a:pt x="10" y="16"/>
                    </a:cubicBezTo>
                    <a:close/>
                    <a:moveTo>
                      <a:pt x="12" y="10"/>
                    </a:moveTo>
                    <a:cubicBezTo>
                      <a:pt x="12" y="11"/>
                      <a:pt x="12" y="11"/>
                      <a:pt x="12" y="11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5"/>
                      <a:pt x="8" y="15"/>
                      <a:pt x="9" y="16"/>
                    </a:cubicBezTo>
                    <a:cubicBezTo>
                      <a:pt x="9" y="16"/>
                      <a:pt x="9" y="16"/>
                      <a:pt x="10" y="16"/>
                    </a:cubicBezTo>
                    <a:cubicBezTo>
                      <a:pt x="10" y="16"/>
                      <a:pt x="11" y="16"/>
                      <a:pt x="12" y="15"/>
                    </a:cubicBezTo>
                    <a:cubicBezTo>
                      <a:pt x="13" y="14"/>
                      <a:pt x="15" y="12"/>
                      <a:pt x="16" y="12"/>
                    </a:cubicBezTo>
                    <a:cubicBezTo>
                      <a:pt x="17" y="12"/>
                      <a:pt x="20" y="11"/>
                      <a:pt x="21" y="10"/>
                    </a:cubicBezTo>
                    <a:cubicBezTo>
                      <a:pt x="21" y="10"/>
                      <a:pt x="21" y="9"/>
                      <a:pt x="22" y="8"/>
                    </a:cubicBezTo>
                    <a:cubicBezTo>
                      <a:pt x="23" y="6"/>
                      <a:pt x="24" y="5"/>
                      <a:pt x="24" y="4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1"/>
                      <a:pt x="13" y="2"/>
                      <a:pt x="12" y="2"/>
                    </a:cubicBezTo>
                    <a:cubicBezTo>
                      <a:pt x="11" y="2"/>
                      <a:pt x="9" y="2"/>
                      <a:pt x="7" y="3"/>
                    </a:cubicBezTo>
                    <a:cubicBezTo>
                      <a:pt x="7" y="3"/>
                      <a:pt x="7" y="3"/>
                      <a:pt x="6" y="4"/>
                    </a:cubicBezTo>
                    <a:cubicBezTo>
                      <a:pt x="5" y="4"/>
                      <a:pt x="2" y="5"/>
                      <a:pt x="2" y="6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1" y="9"/>
                      <a:pt x="1" y="10"/>
                    </a:cubicBezTo>
                    <a:cubicBezTo>
                      <a:pt x="2" y="11"/>
                      <a:pt x="3" y="11"/>
                      <a:pt x="3" y="11"/>
                    </a:cubicBezTo>
                    <a:cubicBezTo>
                      <a:pt x="4" y="11"/>
                      <a:pt x="6" y="10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3"/>
                      <a:pt x="4" y="13"/>
                    </a:cubicBezTo>
                    <a:cubicBezTo>
                      <a:pt x="5" y="14"/>
                      <a:pt x="6" y="14"/>
                      <a:pt x="7" y="14"/>
                    </a:cubicBezTo>
                    <a:cubicBezTo>
                      <a:pt x="7" y="14"/>
                      <a:pt x="10" y="12"/>
                      <a:pt x="12" y="10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" name="Freeform 181"/>
              <p:cNvSpPr>
                <a:spLocks/>
              </p:cNvSpPr>
              <p:nvPr/>
            </p:nvSpPr>
            <p:spPr bwMode="auto">
              <a:xfrm>
                <a:off x="1876425" y="1954213"/>
                <a:ext cx="65088" cy="77788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5"/>
                  </a:cxn>
                  <a:cxn ang="0">
                    <a:pos x="5" y="10"/>
                  </a:cxn>
                  <a:cxn ang="0">
                    <a:pos x="9" y="11"/>
                  </a:cxn>
                  <a:cxn ang="0">
                    <a:pos x="11" y="6"/>
                  </a:cxn>
                  <a:cxn ang="0">
                    <a:pos x="2" y="0"/>
                  </a:cxn>
                </a:cxnLst>
                <a:rect l="0" t="0" r="r" b="b"/>
                <a:pathLst>
                  <a:path w="11" h="13">
                    <a:moveTo>
                      <a:pt x="2" y="0"/>
                    </a:moveTo>
                    <a:cubicBezTo>
                      <a:pt x="2" y="0"/>
                      <a:pt x="0" y="4"/>
                      <a:pt x="0" y="5"/>
                    </a:cubicBezTo>
                    <a:cubicBezTo>
                      <a:pt x="0" y="7"/>
                      <a:pt x="4" y="10"/>
                      <a:pt x="5" y="10"/>
                    </a:cubicBezTo>
                    <a:cubicBezTo>
                      <a:pt x="7" y="11"/>
                      <a:pt x="8" y="13"/>
                      <a:pt x="9" y="11"/>
                    </a:cubicBezTo>
                    <a:cubicBezTo>
                      <a:pt x="10" y="9"/>
                      <a:pt x="11" y="6"/>
                      <a:pt x="11" y="6"/>
                    </a:cubicBezTo>
                    <a:cubicBezTo>
                      <a:pt x="11" y="6"/>
                      <a:pt x="3" y="1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" name="Freeform 182"/>
              <p:cNvSpPr>
                <a:spLocks noEditPoints="1"/>
              </p:cNvSpPr>
              <p:nvPr/>
            </p:nvSpPr>
            <p:spPr bwMode="auto">
              <a:xfrm>
                <a:off x="1876425" y="1954213"/>
                <a:ext cx="71438" cy="71438"/>
              </a:xfrm>
              <a:custGeom>
                <a:avLst/>
                <a:gdLst/>
                <a:ahLst/>
                <a:cxnLst>
                  <a:cxn ang="0">
                    <a:pos x="8" y="12"/>
                  </a:cxn>
                  <a:cxn ang="0">
                    <a:pos x="8" y="12"/>
                  </a:cxn>
                  <a:cxn ang="0">
                    <a:pos x="6" y="11"/>
                  </a:cxn>
                  <a:cxn ang="0">
                    <a:pos x="5" y="11"/>
                  </a:cxn>
                  <a:cxn ang="0">
                    <a:pos x="0" y="5"/>
                  </a:cxn>
                  <a:cxn ang="0">
                    <a:pos x="1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11" y="6"/>
                  </a:cxn>
                  <a:cxn ang="0">
                    <a:pos x="12" y="6"/>
                  </a:cxn>
                  <a:cxn ang="0">
                    <a:pos x="12" y="6"/>
                  </a:cxn>
                  <a:cxn ang="0">
                    <a:pos x="9" y="11"/>
                  </a:cxn>
                  <a:cxn ang="0">
                    <a:pos x="8" y="12"/>
                  </a:cxn>
                  <a:cxn ang="0">
                    <a:pos x="2" y="1"/>
                  </a:cxn>
                  <a:cxn ang="0">
                    <a:pos x="0" y="5"/>
                  </a:cxn>
                  <a:cxn ang="0">
                    <a:pos x="5" y="10"/>
                  </a:cxn>
                  <a:cxn ang="0">
                    <a:pos x="6" y="11"/>
                  </a:cxn>
                  <a:cxn ang="0">
                    <a:pos x="8" y="12"/>
                  </a:cxn>
                  <a:cxn ang="0">
                    <a:pos x="8" y="12"/>
                  </a:cxn>
                  <a:cxn ang="0">
                    <a:pos x="9" y="11"/>
                  </a:cxn>
                  <a:cxn ang="0">
                    <a:pos x="11" y="6"/>
                  </a:cxn>
                  <a:cxn ang="0">
                    <a:pos x="2" y="1"/>
                  </a:cxn>
                </a:cxnLst>
                <a:rect l="0" t="0" r="r" b="b"/>
                <a:pathLst>
                  <a:path w="12" h="12">
                    <a:moveTo>
                      <a:pt x="8" y="12"/>
                    </a:moveTo>
                    <a:cubicBezTo>
                      <a:pt x="8" y="12"/>
                      <a:pt x="8" y="12"/>
                      <a:pt x="8" y="12"/>
                    </a:cubicBezTo>
                    <a:cubicBezTo>
                      <a:pt x="7" y="12"/>
                      <a:pt x="7" y="12"/>
                      <a:pt x="6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4" y="10"/>
                      <a:pt x="0" y="7"/>
                      <a:pt x="0" y="5"/>
                    </a:cubicBezTo>
                    <a:cubicBezTo>
                      <a:pt x="0" y="4"/>
                      <a:pt x="1" y="1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8" y="4"/>
                      <a:pt x="11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0" y="9"/>
                      <a:pt x="9" y="11"/>
                    </a:cubicBezTo>
                    <a:cubicBezTo>
                      <a:pt x="9" y="12"/>
                      <a:pt x="8" y="12"/>
                      <a:pt x="8" y="12"/>
                    </a:cubicBezTo>
                    <a:close/>
                    <a:moveTo>
                      <a:pt x="2" y="1"/>
                    </a:moveTo>
                    <a:cubicBezTo>
                      <a:pt x="1" y="2"/>
                      <a:pt x="0" y="4"/>
                      <a:pt x="0" y="5"/>
                    </a:cubicBezTo>
                    <a:cubicBezTo>
                      <a:pt x="0" y="6"/>
                      <a:pt x="4" y="9"/>
                      <a:pt x="5" y="10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7" y="11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9" y="11"/>
                    </a:cubicBezTo>
                    <a:cubicBezTo>
                      <a:pt x="9" y="9"/>
                      <a:pt x="11" y="7"/>
                      <a:pt x="11" y="6"/>
                    </a:cubicBezTo>
                    <a:cubicBezTo>
                      <a:pt x="10" y="6"/>
                      <a:pt x="3" y="2"/>
                      <a:pt x="2" y="1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" name="Freeform 183"/>
              <p:cNvSpPr>
                <a:spLocks/>
              </p:cNvSpPr>
              <p:nvPr/>
            </p:nvSpPr>
            <p:spPr bwMode="auto">
              <a:xfrm>
                <a:off x="1941513" y="1954213"/>
                <a:ext cx="69850" cy="77788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0" y="6"/>
                  </a:cxn>
                  <a:cxn ang="0">
                    <a:pos x="4" y="12"/>
                  </a:cxn>
                  <a:cxn ang="0">
                    <a:pos x="7" y="11"/>
                  </a:cxn>
                  <a:cxn ang="0">
                    <a:pos x="11" y="4"/>
                  </a:cxn>
                  <a:cxn ang="0">
                    <a:pos x="9" y="0"/>
                  </a:cxn>
                </a:cxnLst>
                <a:rect l="0" t="0" r="r" b="b"/>
                <a:pathLst>
                  <a:path w="12" h="13">
                    <a:moveTo>
                      <a:pt x="9" y="0"/>
                    </a:moveTo>
                    <a:cubicBezTo>
                      <a:pt x="9" y="0"/>
                      <a:pt x="3" y="6"/>
                      <a:pt x="0" y="6"/>
                    </a:cubicBezTo>
                    <a:cubicBezTo>
                      <a:pt x="0" y="6"/>
                      <a:pt x="3" y="10"/>
                      <a:pt x="4" y="12"/>
                    </a:cubicBezTo>
                    <a:cubicBezTo>
                      <a:pt x="5" y="13"/>
                      <a:pt x="6" y="12"/>
                      <a:pt x="7" y="11"/>
                    </a:cubicBezTo>
                    <a:cubicBezTo>
                      <a:pt x="9" y="10"/>
                      <a:pt x="12" y="7"/>
                      <a:pt x="11" y="4"/>
                    </a:cubicBezTo>
                    <a:cubicBezTo>
                      <a:pt x="11" y="1"/>
                      <a:pt x="9" y="0"/>
                      <a:pt x="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" name="Freeform 184"/>
              <p:cNvSpPr>
                <a:spLocks noEditPoints="1"/>
              </p:cNvSpPr>
              <p:nvPr/>
            </p:nvSpPr>
            <p:spPr bwMode="auto">
              <a:xfrm>
                <a:off x="1941513" y="1954213"/>
                <a:ext cx="69850" cy="77788"/>
              </a:xfrm>
              <a:custGeom>
                <a:avLst/>
                <a:gdLst/>
                <a:ahLst/>
                <a:cxnLst>
                  <a:cxn ang="0">
                    <a:pos x="5" y="13"/>
                  </a:cxn>
                  <a:cxn ang="0">
                    <a:pos x="5" y="13"/>
                  </a:cxn>
                  <a:cxn ang="0">
                    <a:pos x="4" y="12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12" y="4"/>
                  </a:cxn>
                  <a:cxn ang="0">
                    <a:pos x="7" y="11"/>
                  </a:cxn>
                  <a:cxn ang="0">
                    <a:pos x="7" y="12"/>
                  </a:cxn>
                  <a:cxn ang="0">
                    <a:pos x="5" y="13"/>
                  </a:cxn>
                  <a:cxn ang="0">
                    <a:pos x="1" y="6"/>
                  </a:cxn>
                  <a:cxn ang="0">
                    <a:pos x="4" y="11"/>
                  </a:cxn>
                  <a:cxn ang="0">
                    <a:pos x="5" y="12"/>
                  </a:cxn>
                  <a:cxn ang="0">
                    <a:pos x="7" y="11"/>
                  </a:cxn>
                  <a:cxn ang="0">
                    <a:pos x="7" y="11"/>
                  </a:cxn>
                  <a:cxn ang="0">
                    <a:pos x="11" y="4"/>
                  </a:cxn>
                  <a:cxn ang="0">
                    <a:pos x="9" y="1"/>
                  </a:cxn>
                  <a:cxn ang="0">
                    <a:pos x="1" y="6"/>
                  </a:cxn>
                </a:cxnLst>
                <a:rect l="0" t="0" r="r" b="b"/>
                <a:pathLst>
                  <a:path w="12" h="13">
                    <a:moveTo>
                      <a:pt x="5" y="13"/>
                    </a:moveTo>
                    <a:cubicBezTo>
                      <a:pt x="5" y="13"/>
                      <a:pt x="5" y="13"/>
                      <a:pt x="5" y="13"/>
                    </a:cubicBezTo>
                    <a:cubicBezTo>
                      <a:pt x="4" y="13"/>
                      <a:pt x="4" y="12"/>
                      <a:pt x="4" y="12"/>
                    </a:cubicBezTo>
                    <a:cubicBezTo>
                      <a:pt x="3" y="10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3" y="6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0"/>
                      <a:pt x="11" y="1"/>
                      <a:pt x="12" y="4"/>
                    </a:cubicBezTo>
                    <a:cubicBezTo>
                      <a:pt x="12" y="7"/>
                      <a:pt x="8" y="10"/>
                      <a:pt x="7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6" y="12"/>
                      <a:pt x="6" y="13"/>
                      <a:pt x="5" y="13"/>
                    </a:cubicBezTo>
                    <a:close/>
                    <a:moveTo>
                      <a:pt x="1" y="6"/>
                    </a:moveTo>
                    <a:cubicBezTo>
                      <a:pt x="2" y="7"/>
                      <a:pt x="3" y="10"/>
                      <a:pt x="4" y="11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6" y="12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8" y="10"/>
                      <a:pt x="12" y="7"/>
                      <a:pt x="11" y="4"/>
                    </a:cubicBezTo>
                    <a:cubicBezTo>
                      <a:pt x="11" y="2"/>
                      <a:pt x="10" y="1"/>
                      <a:pt x="9" y="1"/>
                    </a:cubicBezTo>
                    <a:cubicBezTo>
                      <a:pt x="8" y="2"/>
                      <a:pt x="3" y="6"/>
                      <a:pt x="1" y="6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" name="Freeform 185"/>
              <p:cNvSpPr>
                <a:spLocks/>
              </p:cNvSpPr>
              <p:nvPr/>
            </p:nvSpPr>
            <p:spPr bwMode="auto">
              <a:xfrm>
                <a:off x="1724025" y="2390775"/>
                <a:ext cx="69850" cy="58738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9" y="0"/>
                  </a:cxn>
                  <a:cxn ang="0">
                    <a:pos x="12" y="1"/>
                  </a:cxn>
                  <a:cxn ang="0">
                    <a:pos x="3" y="8"/>
                  </a:cxn>
                  <a:cxn ang="0">
                    <a:pos x="0" y="6"/>
                  </a:cxn>
                </a:cxnLst>
                <a:rect l="0" t="0" r="r" b="b"/>
                <a:pathLst>
                  <a:path w="12" h="10">
                    <a:moveTo>
                      <a:pt x="0" y="6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3" y="7"/>
                      <a:pt x="3" y="8"/>
                    </a:cubicBezTo>
                    <a:cubicBezTo>
                      <a:pt x="3" y="10"/>
                      <a:pt x="0" y="6"/>
                      <a:pt x="0" y="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" name="Freeform 186"/>
              <p:cNvSpPr>
                <a:spLocks noEditPoints="1"/>
              </p:cNvSpPr>
              <p:nvPr/>
            </p:nvSpPr>
            <p:spPr bwMode="auto">
              <a:xfrm>
                <a:off x="1717675" y="2390775"/>
                <a:ext cx="76200" cy="53975"/>
              </a:xfrm>
              <a:custGeom>
                <a:avLst/>
                <a:gdLst/>
                <a:ahLst/>
                <a:cxnLst>
                  <a:cxn ang="0">
                    <a:pos x="3" y="9"/>
                  </a:cxn>
                  <a:cxn ang="0">
                    <a:pos x="1" y="6"/>
                  </a:cxn>
                  <a:cxn ang="0">
                    <a:pos x="0" y="6"/>
                  </a:cxn>
                  <a:cxn ang="0">
                    <a:pos x="10" y="0"/>
                  </a:cxn>
                  <a:cxn ang="0">
                    <a:pos x="11" y="0"/>
                  </a:cxn>
                  <a:cxn ang="0">
                    <a:pos x="13" y="0"/>
                  </a:cxn>
                  <a:cxn ang="0">
                    <a:pos x="13" y="0"/>
                  </a:cxn>
                  <a:cxn ang="0">
                    <a:pos x="13" y="0"/>
                  </a:cxn>
                  <a:cxn ang="0">
                    <a:pos x="11" y="2"/>
                  </a:cxn>
                  <a:cxn ang="0">
                    <a:pos x="4" y="8"/>
                  </a:cxn>
                  <a:cxn ang="0">
                    <a:pos x="3" y="9"/>
                  </a:cxn>
                  <a:cxn ang="0">
                    <a:pos x="1" y="6"/>
                  </a:cxn>
                  <a:cxn ang="0">
                    <a:pos x="3" y="8"/>
                  </a:cxn>
                  <a:cxn ang="0">
                    <a:pos x="3" y="8"/>
                  </a:cxn>
                  <a:cxn ang="0">
                    <a:pos x="11" y="2"/>
                  </a:cxn>
                  <a:cxn ang="0">
                    <a:pos x="12" y="1"/>
                  </a:cxn>
                  <a:cxn ang="0">
                    <a:pos x="11" y="0"/>
                  </a:cxn>
                  <a:cxn ang="0">
                    <a:pos x="1" y="6"/>
                  </a:cxn>
                </a:cxnLst>
                <a:rect l="0" t="0" r="r" b="b"/>
                <a:pathLst>
                  <a:path w="13" h="9">
                    <a:moveTo>
                      <a:pt x="3" y="9"/>
                    </a:moveTo>
                    <a:cubicBezTo>
                      <a:pt x="3" y="9"/>
                      <a:pt x="1" y="7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1"/>
                      <a:pt x="13" y="1"/>
                      <a:pt x="11" y="2"/>
                    </a:cubicBezTo>
                    <a:cubicBezTo>
                      <a:pt x="9" y="4"/>
                      <a:pt x="4" y="7"/>
                      <a:pt x="4" y="8"/>
                    </a:cubicBezTo>
                    <a:cubicBezTo>
                      <a:pt x="4" y="9"/>
                      <a:pt x="4" y="9"/>
                      <a:pt x="3" y="9"/>
                    </a:cubicBezTo>
                    <a:close/>
                    <a:moveTo>
                      <a:pt x="1" y="6"/>
                    </a:moveTo>
                    <a:cubicBezTo>
                      <a:pt x="2" y="7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7"/>
                      <a:pt x="6" y="5"/>
                      <a:pt x="11" y="2"/>
                    </a:cubicBezTo>
                    <a:cubicBezTo>
                      <a:pt x="11" y="1"/>
                      <a:pt x="12" y="1"/>
                      <a:pt x="12" y="1"/>
                    </a:cubicBezTo>
                    <a:cubicBezTo>
                      <a:pt x="12" y="1"/>
                      <a:pt x="11" y="0"/>
                      <a:pt x="11" y="0"/>
                    </a:cubicBezTo>
                    <a:lnTo>
                      <a:pt x="1" y="6"/>
                    </a:ln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" name="Freeform 187"/>
              <p:cNvSpPr>
                <a:spLocks/>
              </p:cNvSpPr>
              <p:nvPr/>
            </p:nvSpPr>
            <p:spPr bwMode="auto">
              <a:xfrm>
                <a:off x="2135188" y="2373313"/>
                <a:ext cx="58738" cy="41275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0" y="4"/>
                  </a:cxn>
                  <a:cxn ang="0">
                    <a:pos x="10" y="7"/>
                  </a:cxn>
                  <a:cxn ang="0">
                    <a:pos x="1" y="1"/>
                  </a:cxn>
                  <a:cxn ang="0">
                    <a:pos x="3" y="0"/>
                  </a:cxn>
                </a:cxnLst>
                <a:rect l="0" t="0" r="r" b="b"/>
                <a:pathLst>
                  <a:path w="10" h="7">
                    <a:moveTo>
                      <a:pt x="3" y="0"/>
                    </a:moveTo>
                    <a:cubicBezTo>
                      <a:pt x="10" y="4"/>
                      <a:pt x="10" y="4"/>
                      <a:pt x="10" y="4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2" y="1"/>
                      <a:pt x="1" y="1"/>
                    </a:cubicBezTo>
                    <a:cubicBezTo>
                      <a:pt x="0" y="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" name="Freeform 188"/>
              <p:cNvSpPr>
                <a:spLocks noEditPoints="1"/>
              </p:cNvSpPr>
              <p:nvPr/>
            </p:nvSpPr>
            <p:spPr bwMode="auto">
              <a:xfrm>
                <a:off x="2135188" y="2373313"/>
                <a:ext cx="65088" cy="41275"/>
              </a:xfrm>
              <a:custGeom>
                <a:avLst/>
                <a:gdLst/>
                <a:ahLst/>
                <a:cxnLst>
                  <a:cxn ang="0">
                    <a:pos x="10" y="7"/>
                  </a:cxn>
                  <a:cxn ang="0">
                    <a:pos x="9" y="7"/>
                  </a:cxn>
                  <a:cxn ang="0">
                    <a:pos x="1" y="1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11" y="4"/>
                  </a:cxn>
                  <a:cxn ang="0">
                    <a:pos x="10" y="7"/>
                  </a:cxn>
                  <a:cxn ang="0">
                    <a:pos x="2" y="1"/>
                  </a:cxn>
                  <a:cxn ang="0">
                    <a:pos x="9" y="6"/>
                  </a:cxn>
                  <a:cxn ang="0">
                    <a:pos x="10" y="4"/>
                  </a:cxn>
                  <a:cxn ang="0">
                    <a:pos x="3" y="0"/>
                  </a:cxn>
                  <a:cxn ang="0">
                    <a:pos x="2" y="1"/>
                  </a:cxn>
                </a:cxnLst>
                <a:rect l="0" t="0" r="r" b="b"/>
                <a:pathLst>
                  <a:path w="11" h="7">
                    <a:moveTo>
                      <a:pt x="10" y="7"/>
                    </a:moveTo>
                    <a:cubicBezTo>
                      <a:pt x="9" y="7"/>
                      <a:pt x="9" y="7"/>
                      <a:pt x="9" y="7"/>
                    </a:cubicBezTo>
                    <a:cubicBezTo>
                      <a:pt x="7" y="5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1" y="4"/>
                      <a:pt x="11" y="4"/>
                      <a:pt x="11" y="4"/>
                    </a:cubicBezTo>
                    <a:lnTo>
                      <a:pt x="10" y="7"/>
                    </a:lnTo>
                    <a:close/>
                    <a:moveTo>
                      <a:pt x="2" y="1"/>
                    </a:moveTo>
                    <a:cubicBezTo>
                      <a:pt x="4" y="2"/>
                      <a:pt x="8" y="5"/>
                      <a:pt x="9" y="6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" name="Freeform 189"/>
              <p:cNvSpPr>
                <a:spLocks/>
              </p:cNvSpPr>
              <p:nvPr/>
            </p:nvSpPr>
            <p:spPr bwMode="auto">
              <a:xfrm>
                <a:off x="5962650" y="2273300"/>
                <a:ext cx="69850" cy="112713"/>
              </a:xfrm>
              <a:custGeom>
                <a:avLst/>
                <a:gdLst/>
                <a:ahLst/>
                <a:cxnLst>
                  <a:cxn ang="0">
                    <a:pos x="10" y="3"/>
                  </a:cxn>
                  <a:cxn ang="0">
                    <a:pos x="10" y="8"/>
                  </a:cxn>
                  <a:cxn ang="0">
                    <a:pos x="10" y="11"/>
                  </a:cxn>
                  <a:cxn ang="0">
                    <a:pos x="11" y="15"/>
                  </a:cxn>
                  <a:cxn ang="0">
                    <a:pos x="8" y="13"/>
                  </a:cxn>
                  <a:cxn ang="0">
                    <a:pos x="8" y="9"/>
                  </a:cxn>
                  <a:cxn ang="0">
                    <a:pos x="7" y="10"/>
                  </a:cxn>
                  <a:cxn ang="0">
                    <a:pos x="7" y="13"/>
                  </a:cxn>
                  <a:cxn ang="0">
                    <a:pos x="8" y="14"/>
                  </a:cxn>
                  <a:cxn ang="0">
                    <a:pos x="8" y="15"/>
                  </a:cxn>
                  <a:cxn ang="0">
                    <a:pos x="10" y="17"/>
                  </a:cxn>
                  <a:cxn ang="0">
                    <a:pos x="10" y="18"/>
                  </a:cxn>
                  <a:cxn ang="0">
                    <a:pos x="7" y="17"/>
                  </a:cxn>
                  <a:cxn ang="0">
                    <a:pos x="4" y="16"/>
                  </a:cxn>
                  <a:cxn ang="0">
                    <a:pos x="3" y="15"/>
                  </a:cxn>
                  <a:cxn ang="0">
                    <a:pos x="2" y="14"/>
                  </a:cxn>
                  <a:cxn ang="0">
                    <a:pos x="1" y="12"/>
                  </a:cxn>
                  <a:cxn ang="0">
                    <a:pos x="0" y="7"/>
                  </a:cxn>
                  <a:cxn ang="0">
                    <a:pos x="1" y="4"/>
                  </a:cxn>
                  <a:cxn ang="0">
                    <a:pos x="10" y="3"/>
                  </a:cxn>
                </a:cxnLst>
                <a:rect l="0" t="0" r="r" b="b"/>
                <a:pathLst>
                  <a:path w="12" h="19">
                    <a:moveTo>
                      <a:pt x="10" y="3"/>
                    </a:moveTo>
                    <a:cubicBezTo>
                      <a:pt x="10" y="3"/>
                      <a:pt x="10" y="6"/>
                      <a:pt x="10" y="8"/>
                    </a:cubicBezTo>
                    <a:cubicBezTo>
                      <a:pt x="10" y="9"/>
                      <a:pt x="10" y="10"/>
                      <a:pt x="10" y="11"/>
                    </a:cubicBezTo>
                    <a:cubicBezTo>
                      <a:pt x="11" y="12"/>
                      <a:pt x="12" y="15"/>
                      <a:pt x="11" y="15"/>
                    </a:cubicBezTo>
                    <a:cubicBezTo>
                      <a:pt x="10" y="16"/>
                      <a:pt x="8" y="14"/>
                      <a:pt x="8" y="13"/>
                    </a:cubicBezTo>
                    <a:cubicBezTo>
                      <a:pt x="8" y="12"/>
                      <a:pt x="8" y="9"/>
                      <a:pt x="8" y="9"/>
                    </a:cubicBezTo>
                    <a:cubicBezTo>
                      <a:pt x="8" y="9"/>
                      <a:pt x="7" y="9"/>
                      <a:pt x="7" y="10"/>
                    </a:cubicBezTo>
                    <a:cubicBezTo>
                      <a:pt x="7" y="11"/>
                      <a:pt x="7" y="13"/>
                      <a:pt x="7" y="13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10" y="16"/>
                      <a:pt x="10" y="17"/>
                    </a:cubicBezTo>
                    <a:cubicBezTo>
                      <a:pt x="10" y="17"/>
                      <a:pt x="10" y="18"/>
                      <a:pt x="10" y="18"/>
                    </a:cubicBezTo>
                    <a:cubicBezTo>
                      <a:pt x="9" y="19"/>
                      <a:pt x="8" y="18"/>
                      <a:pt x="7" y="17"/>
                    </a:cubicBezTo>
                    <a:cubicBezTo>
                      <a:pt x="6" y="17"/>
                      <a:pt x="4" y="16"/>
                      <a:pt x="4" y="16"/>
                    </a:cubicBezTo>
                    <a:cubicBezTo>
                      <a:pt x="3" y="16"/>
                      <a:pt x="3" y="15"/>
                      <a:pt x="3" y="15"/>
                    </a:cubicBezTo>
                    <a:cubicBezTo>
                      <a:pt x="3" y="15"/>
                      <a:pt x="2" y="14"/>
                      <a:pt x="2" y="14"/>
                    </a:cubicBezTo>
                    <a:cubicBezTo>
                      <a:pt x="2" y="13"/>
                      <a:pt x="1" y="12"/>
                      <a:pt x="1" y="12"/>
                    </a:cubicBezTo>
                    <a:cubicBezTo>
                      <a:pt x="1" y="12"/>
                      <a:pt x="0" y="9"/>
                      <a:pt x="0" y="7"/>
                    </a:cubicBezTo>
                    <a:cubicBezTo>
                      <a:pt x="1" y="5"/>
                      <a:pt x="1" y="4"/>
                      <a:pt x="1" y="4"/>
                    </a:cubicBezTo>
                    <a:cubicBezTo>
                      <a:pt x="1" y="4"/>
                      <a:pt x="7" y="0"/>
                      <a:pt x="10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" name="Freeform 190"/>
              <p:cNvSpPr>
                <a:spLocks noEditPoints="1"/>
              </p:cNvSpPr>
              <p:nvPr/>
            </p:nvSpPr>
            <p:spPr bwMode="auto">
              <a:xfrm>
                <a:off x="5962650" y="2284413"/>
                <a:ext cx="69850" cy="95250"/>
              </a:xfrm>
              <a:custGeom>
                <a:avLst/>
                <a:gdLst/>
                <a:ahLst/>
                <a:cxnLst>
                  <a:cxn ang="0">
                    <a:pos x="7" y="16"/>
                  </a:cxn>
                  <a:cxn ang="0">
                    <a:pos x="4" y="14"/>
                  </a:cxn>
                  <a:cxn ang="0">
                    <a:pos x="2" y="13"/>
                  </a:cxn>
                  <a:cxn ang="0">
                    <a:pos x="1" y="11"/>
                  </a:cxn>
                  <a:cxn ang="0">
                    <a:pos x="0" y="5"/>
                  </a:cxn>
                  <a:cxn ang="0">
                    <a:pos x="7" y="0"/>
                  </a:cxn>
                  <a:cxn ang="0">
                    <a:pos x="10" y="6"/>
                  </a:cxn>
                  <a:cxn ang="0">
                    <a:pos x="11" y="9"/>
                  </a:cxn>
                  <a:cxn ang="0">
                    <a:pos x="9" y="12"/>
                  </a:cxn>
                  <a:cxn ang="0">
                    <a:pos x="8" y="13"/>
                  </a:cxn>
                  <a:cxn ang="0">
                    <a:pos x="10" y="14"/>
                  </a:cxn>
                  <a:cxn ang="0">
                    <a:pos x="10" y="16"/>
                  </a:cxn>
                  <a:cxn ang="0">
                    <a:pos x="1" y="2"/>
                  </a:cxn>
                  <a:cxn ang="0">
                    <a:pos x="1" y="10"/>
                  </a:cxn>
                  <a:cxn ang="0">
                    <a:pos x="2" y="12"/>
                  </a:cxn>
                  <a:cxn ang="0">
                    <a:pos x="3" y="13"/>
                  </a:cxn>
                  <a:cxn ang="0">
                    <a:pos x="5" y="14"/>
                  </a:cxn>
                  <a:cxn ang="0">
                    <a:pos x="9" y="16"/>
                  </a:cxn>
                  <a:cxn ang="0">
                    <a:pos x="9" y="15"/>
                  </a:cxn>
                  <a:cxn ang="0">
                    <a:pos x="9" y="14"/>
                  </a:cxn>
                  <a:cxn ang="0">
                    <a:pos x="7" y="13"/>
                  </a:cxn>
                  <a:cxn ang="0">
                    <a:pos x="8" y="13"/>
                  </a:cxn>
                  <a:cxn ang="0">
                    <a:pos x="7" y="12"/>
                  </a:cxn>
                  <a:cxn ang="0">
                    <a:pos x="7" y="8"/>
                  </a:cxn>
                  <a:cxn ang="0">
                    <a:pos x="8" y="7"/>
                  </a:cxn>
                  <a:cxn ang="0">
                    <a:pos x="11" y="13"/>
                  </a:cxn>
                  <a:cxn ang="0">
                    <a:pos x="10" y="9"/>
                  </a:cxn>
                  <a:cxn ang="0">
                    <a:pos x="10" y="2"/>
                  </a:cxn>
                  <a:cxn ang="0">
                    <a:pos x="1" y="2"/>
                  </a:cxn>
                  <a:cxn ang="0">
                    <a:pos x="7" y="8"/>
                  </a:cxn>
                  <a:cxn ang="0">
                    <a:pos x="8" y="11"/>
                  </a:cxn>
                  <a:cxn ang="0">
                    <a:pos x="8" y="11"/>
                  </a:cxn>
                  <a:cxn ang="0">
                    <a:pos x="7" y="7"/>
                  </a:cxn>
                </a:cxnLst>
                <a:rect l="0" t="0" r="r" b="b"/>
                <a:pathLst>
                  <a:path w="12" h="16">
                    <a:moveTo>
                      <a:pt x="9" y="16"/>
                    </a:moveTo>
                    <a:cubicBezTo>
                      <a:pt x="8" y="16"/>
                      <a:pt x="7" y="16"/>
                      <a:pt x="7" y="16"/>
                    </a:cubicBezTo>
                    <a:cubicBezTo>
                      <a:pt x="6" y="15"/>
                      <a:pt x="6" y="15"/>
                      <a:pt x="5" y="15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3" y="14"/>
                      <a:pt x="3" y="13"/>
                      <a:pt x="3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7"/>
                      <a:pt x="0" y="5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1" y="2"/>
                      <a:pt x="4" y="0"/>
                      <a:pt x="7" y="0"/>
                    </a:cubicBezTo>
                    <a:cubicBezTo>
                      <a:pt x="8" y="0"/>
                      <a:pt x="9" y="0"/>
                      <a:pt x="10" y="1"/>
                    </a:cubicBezTo>
                    <a:cubicBezTo>
                      <a:pt x="10" y="2"/>
                      <a:pt x="11" y="4"/>
                      <a:pt x="10" y="6"/>
                    </a:cubicBezTo>
                    <a:cubicBezTo>
                      <a:pt x="10" y="7"/>
                      <a:pt x="10" y="8"/>
                      <a:pt x="11" y="9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1" y="11"/>
                      <a:pt x="12" y="13"/>
                      <a:pt x="11" y="13"/>
                    </a:cubicBezTo>
                    <a:cubicBezTo>
                      <a:pt x="10" y="14"/>
                      <a:pt x="9" y="13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9" y="13"/>
                      <a:pt x="10" y="14"/>
                      <a:pt x="10" y="14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10" y="16"/>
                      <a:pt x="10" y="16"/>
                    </a:cubicBezTo>
                    <a:lnTo>
                      <a:pt x="9" y="16"/>
                    </a:lnTo>
                    <a:close/>
                    <a:moveTo>
                      <a:pt x="1" y="2"/>
                    </a:moveTo>
                    <a:cubicBezTo>
                      <a:pt x="1" y="2"/>
                      <a:pt x="1" y="3"/>
                      <a:pt x="0" y="5"/>
                    </a:cubicBezTo>
                    <a:cubicBezTo>
                      <a:pt x="0" y="7"/>
                      <a:pt x="1" y="10"/>
                      <a:pt x="1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11"/>
                      <a:pt x="2" y="11"/>
                      <a:pt x="2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4" y="13"/>
                      <a:pt x="4" y="14"/>
                    </a:cubicBezTo>
                    <a:cubicBezTo>
                      <a:pt x="4" y="14"/>
                      <a:pt x="5" y="14"/>
                      <a:pt x="5" y="14"/>
                    </a:cubicBezTo>
                    <a:cubicBezTo>
                      <a:pt x="6" y="15"/>
                      <a:pt x="6" y="15"/>
                      <a:pt x="7" y="15"/>
                    </a:cubicBezTo>
                    <a:cubicBezTo>
                      <a:pt x="8" y="16"/>
                      <a:pt x="9" y="16"/>
                      <a:pt x="9" y="16"/>
                    </a:cubicBezTo>
                    <a:cubicBezTo>
                      <a:pt x="10" y="16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4"/>
                      <a:pt x="8" y="13"/>
                      <a:pt x="8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8"/>
                      <a:pt x="7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10"/>
                      <a:pt x="8" y="11"/>
                    </a:cubicBezTo>
                    <a:cubicBezTo>
                      <a:pt x="8" y="11"/>
                      <a:pt x="10" y="13"/>
                      <a:pt x="11" y="13"/>
                    </a:cubicBezTo>
                    <a:cubicBezTo>
                      <a:pt x="11" y="13"/>
                      <a:pt x="11" y="10"/>
                      <a:pt x="10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8"/>
                      <a:pt x="10" y="7"/>
                      <a:pt x="10" y="6"/>
                    </a:cubicBezTo>
                    <a:cubicBezTo>
                      <a:pt x="10" y="4"/>
                      <a:pt x="10" y="2"/>
                      <a:pt x="10" y="2"/>
                    </a:cubicBezTo>
                    <a:cubicBezTo>
                      <a:pt x="9" y="1"/>
                      <a:pt x="8" y="0"/>
                      <a:pt x="7" y="0"/>
                    </a:cubicBezTo>
                    <a:cubicBezTo>
                      <a:pt x="4" y="0"/>
                      <a:pt x="1" y="2"/>
                      <a:pt x="1" y="2"/>
                    </a:cubicBezTo>
                    <a:close/>
                    <a:moveTo>
                      <a:pt x="7" y="7"/>
                    </a:moveTo>
                    <a:cubicBezTo>
                      <a:pt x="7" y="8"/>
                      <a:pt x="7" y="8"/>
                      <a:pt x="7" y="8"/>
                    </a:cubicBezTo>
                    <a:cubicBezTo>
                      <a:pt x="7" y="9"/>
                      <a:pt x="7" y="11"/>
                      <a:pt x="7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10"/>
                      <a:pt x="8" y="7"/>
                      <a:pt x="8" y="7"/>
                    </a:cubicBezTo>
                    <a:lnTo>
                      <a:pt x="7" y="7"/>
                    </a:ln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" name="Freeform 191"/>
              <p:cNvSpPr>
                <a:spLocks/>
              </p:cNvSpPr>
              <p:nvPr/>
            </p:nvSpPr>
            <p:spPr bwMode="auto">
              <a:xfrm>
                <a:off x="6350000" y="2262188"/>
                <a:ext cx="69850" cy="111125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1" y="7"/>
                  </a:cxn>
                  <a:cxn ang="0">
                    <a:pos x="1" y="11"/>
                  </a:cxn>
                  <a:cxn ang="0">
                    <a:pos x="1" y="15"/>
                  </a:cxn>
                  <a:cxn ang="0">
                    <a:pos x="4" y="12"/>
                  </a:cxn>
                  <a:cxn ang="0">
                    <a:pos x="4" y="9"/>
                  </a:cxn>
                  <a:cxn ang="0">
                    <a:pos x="4" y="10"/>
                  </a:cxn>
                  <a:cxn ang="0">
                    <a:pos x="4" y="13"/>
                  </a:cxn>
                  <a:cxn ang="0">
                    <a:pos x="3" y="14"/>
                  </a:cxn>
                  <a:cxn ang="0">
                    <a:pos x="4" y="15"/>
                  </a:cxn>
                  <a:cxn ang="0">
                    <a:pos x="2" y="17"/>
                  </a:cxn>
                  <a:cxn ang="0">
                    <a:pos x="2" y="18"/>
                  </a:cxn>
                  <a:cxn ang="0">
                    <a:pos x="5" y="17"/>
                  </a:cxn>
                  <a:cxn ang="0">
                    <a:pos x="8" y="16"/>
                  </a:cxn>
                  <a:cxn ang="0">
                    <a:pos x="9" y="15"/>
                  </a:cxn>
                  <a:cxn ang="0">
                    <a:pos x="10" y="14"/>
                  </a:cxn>
                  <a:cxn ang="0">
                    <a:pos x="11" y="12"/>
                  </a:cxn>
                  <a:cxn ang="0">
                    <a:pos x="12" y="7"/>
                  </a:cxn>
                  <a:cxn ang="0">
                    <a:pos x="10" y="4"/>
                  </a:cxn>
                  <a:cxn ang="0">
                    <a:pos x="2" y="3"/>
                  </a:cxn>
                </a:cxnLst>
                <a:rect l="0" t="0" r="r" b="b"/>
                <a:pathLst>
                  <a:path w="12" h="19">
                    <a:moveTo>
                      <a:pt x="2" y="3"/>
                    </a:moveTo>
                    <a:cubicBezTo>
                      <a:pt x="2" y="3"/>
                      <a:pt x="1" y="6"/>
                      <a:pt x="1" y="7"/>
                    </a:cubicBezTo>
                    <a:cubicBezTo>
                      <a:pt x="1" y="9"/>
                      <a:pt x="1" y="10"/>
                      <a:pt x="1" y="11"/>
                    </a:cubicBezTo>
                    <a:cubicBezTo>
                      <a:pt x="1" y="11"/>
                      <a:pt x="0" y="14"/>
                      <a:pt x="1" y="15"/>
                    </a:cubicBezTo>
                    <a:cubicBezTo>
                      <a:pt x="2" y="16"/>
                      <a:pt x="4" y="13"/>
                      <a:pt x="4" y="12"/>
                    </a:cubicBezTo>
                    <a:cubicBezTo>
                      <a:pt x="4" y="12"/>
                      <a:pt x="4" y="9"/>
                      <a:pt x="4" y="9"/>
                    </a:cubicBezTo>
                    <a:cubicBezTo>
                      <a:pt x="4" y="9"/>
                      <a:pt x="4" y="8"/>
                      <a:pt x="4" y="10"/>
                    </a:cubicBezTo>
                    <a:cubicBezTo>
                      <a:pt x="5" y="11"/>
                      <a:pt x="5" y="13"/>
                      <a:pt x="4" y="13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2" y="16"/>
                      <a:pt x="2" y="17"/>
                    </a:cubicBezTo>
                    <a:cubicBezTo>
                      <a:pt x="2" y="17"/>
                      <a:pt x="1" y="18"/>
                      <a:pt x="2" y="18"/>
                    </a:cubicBezTo>
                    <a:cubicBezTo>
                      <a:pt x="3" y="19"/>
                      <a:pt x="4" y="18"/>
                      <a:pt x="5" y="17"/>
                    </a:cubicBezTo>
                    <a:cubicBezTo>
                      <a:pt x="6" y="17"/>
                      <a:pt x="7" y="16"/>
                      <a:pt x="8" y="16"/>
                    </a:cubicBezTo>
                    <a:cubicBezTo>
                      <a:pt x="8" y="15"/>
                      <a:pt x="8" y="15"/>
                      <a:pt x="9" y="15"/>
                    </a:cubicBezTo>
                    <a:cubicBezTo>
                      <a:pt x="9" y="15"/>
                      <a:pt x="10" y="14"/>
                      <a:pt x="10" y="14"/>
                    </a:cubicBezTo>
                    <a:cubicBezTo>
                      <a:pt x="10" y="13"/>
                      <a:pt x="11" y="12"/>
                      <a:pt x="11" y="12"/>
                    </a:cubicBezTo>
                    <a:cubicBezTo>
                      <a:pt x="11" y="12"/>
                      <a:pt x="12" y="9"/>
                      <a:pt x="12" y="7"/>
                    </a:cubicBezTo>
                    <a:cubicBezTo>
                      <a:pt x="11" y="5"/>
                      <a:pt x="10" y="4"/>
                      <a:pt x="10" y="4"/>
                    </a:cubicBezTo>
                    <a:cubicBezTo>
                      <a:pt x="10" y="4"/>
                      <a:pt x="5" y="0"/>
                      <a:pt x="2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" name="Freeform 192"/>
              <p:cNvSpPr>
                <a:spLocks noEditPoints="1"/>
              </p:cNvSpPr>
              <p:nvPr/>
            </p:nvSpPr>
            <p:spPr bwMode="auto">
              <a:xfrm>
                <a:off x="6350000" y="2273300"/>
                <a:ext cx="69850" cy="93663"/>
              </a:xfrm>
              <a:custGeom>
                <a:avLst/>
                <a:gdLst/>
                <a:ahLst/>
                <a:cxnLst>
                  <a:cxn ang="0">
                    <a:pos x="3" y="16"/>
                  </a:cxn>
                  <a:cxn ang="0">
                    <a:pos x="2" y="15"/>
                  </a:cxn>
                  <a:cxn ang="0">
                    <a:pos x="3" y="13"/>
                  </a:cxn>
                  <a:cxn ang="0">
                    <a:pos x="3" y="12"/>
                  </a:cxn>
                  <a:cxn ang="0">
                    <a:pos x="1" y="13"/>
                  </a:cxn>
                  <a:cxn ang="0">
                    <a:pos x="1" y="9"/>
                  </a:cxn>
                  <a:cxn ang="0">
                    <a:pos x="2" y="1"/>
                  </a:cxn>
                  <a:cxn ang="0">
                    <a:pos x="11" y="2"/>
                  </a:cxn>
                  <a:cxn ang="0">
                    <a:pos x="11" y="10"/>
                  </a:cxn>
                  <a:cxn ang="0">
                    <a:pos x="10" y="12"/>
                  </a:cxn>
                  <a:cxn ang="0">
                    <a:pos x="9" y="13"/>
                  </a:cxn>
                  <a:cxn ang="0">
                    <a:pos x="7" y="14"/>
                  </a:cxn>
                  <a:cxn ang="0">
                    <a:pos x="3" y="16"/>
                  </a:cxn>
                  <a:cxn ang="0">
                    <a:pos x="5" y="8"/>
                  </a:cxn>
                  <a:cxn ang="0">
                    <a:pos x="4" y="12"/>
                  </a:cxn>
                  <a:cxn ang="0">
                    <a:pos x="3" y="12"/>
                  </a:cxn>
                  <a:cxn ang="0">
                    <a:pos x="4" y="13"/>
                  </a:cxn>
                  <a:cxn ang="0">
                    <a:pos x="2" y="14"/>
                  </a:cxn>
                  <a:cxn ang="0">
                    <a:pos x="2" y="15"/>
                  </a:cxn>
                  <a:cxn ang="0">
                    <a:pos x="2" y="16"/>
                  </a:cxn>
                  <a:cxn ang="0">
                    <a:pos x="6" y="14"/>
                  </a:cxn>
                  <a:cxn ang="0">
                    <a:pos x="8" y="13"/>
                  </a:cxn>
                  <a:cxn ang="0">
                    <a:pos x="10" y="12"/>
                  </a:cxn>
                  <a:cxn ang="0">
                    <a:pos x="11" y="10"/>
                  </a:cxn>
                  <a:cxn ang="0">
                    <a:pos x="10" y="2"/>
                  </a:cxn>
                  <a:cxn ang="0">
                    <a:pos x="2" y="1"/>
                  </a:cxn>
                  <a:cxn ang="0">
                    <a:pos x="1" y="9"/>
                  </a:cxn>
                  <a:cxn ang="0">
                    <a:pos x="1" y="13"/>
                  </a:cxn>
                  <a:cxn ang="0">
                    <a:pos x="4" y="7"/>
                  </a:cxn>
                  <a:cxn ang="0">
                    <a:pos x="4" y="10"/>
                  </a:cxn>
                  <a:cxn ang="0">
                    <a:pos x="4" y="11"/>
                  </a:cxn>
                  <a:cxn ang="0">
                    <a:pos x="4" y="8"/>
                  </a:cxn>
                </a:cxnLst>
                <a:rect l="0" t="0" r="r" b="b"/>
                <a:pathLst>
                  <a:path w="12" h="16">
                    <a:moveTo>
                      <a:pt x="3" y="16"/>
                    </a:moveTo>
                    <a:cubicBezTo>
                      <a:pt x="3" y="16"/>
                      <a:pt x="3" y="16"/>
                      <a:pt x="3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6"/>
                      <a:pt x="2" y="15"/>
                      <a:pt x="2" y="15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2" y="13"/>
                      <a:pt x="1" y="14"/>
                      <a:pt x="1" y="13"/>
                    </a:cubicBezTo>
                    <a:cubicBezTo>
                      <a:pt x="0" y="13"/>
                      <a:pt x="0" y="11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1" y="7"/>
                      <a:pt x="1" y="5"/>
                    </a:cubicBezTo>
                    <a:cubicBezTo>
                      <a:pt x="1" y="4"/>
                      <a:pt x="2" y="1"/>
                      <a:pt x="2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8" y="0"/>
                      <a:pt x="10" y="2"/>
                      <a:pt x="11" y="2"/>
                    </a:cubicBezTo>
                    <a:cubicBezTo>
                      <a:pt x="11" y="2"/>
                      <a:pt x="11" y="3"/>
                      <a:pt x="12" y="5"/>
                    </a:cubicBezTo>
                    <a:cubicBezTo>
                      <a:pt x="12" y="7"/>
                      <a:pt x="11" y="10"/>
                      <a:pt x="11" y="10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8" y="14"/>
                      <a:pt x="8" y="14"/>
                    </a:cubicBezTo>
                    <a:cubicBezTo>
                      <a:pt x="8" y="14"/>
                      <a:pt x="7" y="14"/>
                      <a:pt x="7" y="14"/>
                    </a:cubicBezTo>
                    <a:cubicBezTo>
                      <a:pt x="6" y="15"/>
                      <a:pt x="5" y="15"/>
                      <a:pt x="5" y="15"/>
                    </a:cubicBezTo>
                    <a:cubicBezTo>
                      <a:pt x="4" y="16"/>
                      <a:pt x="3" y="16"/>
                      <a:pt x="3" y="16"/>
                    </a:cubicBezTo>
                    <a:close/>
                    <a:moveTo>
                      <a:pt x="4" y="7"/>
                    </a:moveTo>
                    <a:cubicBezTo>
                      <a:pt x="5" y="7"/>
                      <a:pt x="5" y="7"/>
                      <a:pt x="5" y="8"/>
                    </a:cubicBezTo>
                    <a:cubicBezTo>
                      <a:pt x="5" y="8"/>
                      <a:pt x="5" y="11"/>
                      <a:pt x="5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3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6"/>
                      <a:pt x="2" y="16"/>
                    </a:cubicBezTo>
                    <a:cubicBezTo>
                      <a:pt x="3" y="16"/>
                      <a:pt x="4" y="16"/>
                      <a:pt x="5" y="15"/>
                    </a:cubicBezTo>
                    <a:cubicBezTo>
                      <a:pt x="5" y="15"/>
                      <a:pt x="6" y="15"/>
                      <a:pt x="6" y="14"/>
                    </a:cubicBezTo>
                    <a:cubicBezTo>
                      <a:pt x="7" y="14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2" y="7"/>
                      <a:pt x="11" y="5"/>
                    </a:cubicBezTo>
                    <a:cubicBezTo>
                      <a:pt x="11" y="3"/>
                      <a:pt x="10" y="2"/>
                      <a:pt x="10" y="2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2" y="1"/>
                      <a:pt x="1" y="4"/>
                      <a:pt x="2" y="5"/>
                    </a:cubicBezTo>
                    <a:cubicBezTo>
                      <a:pt x="2" y="7"/>
                      <a:pt x="2" y="8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10"/>
                      <a:pt x="0" y="12"/>
                      <a:pt x="1" y="13"/>
                    </a:cubicBezTo>
                    <a:cubicBezTo>
                      <a:pt x="2" y="13"/>
                      <a:pt x="3" y="11"/>
                      <a:pt x="3" y="10"/>
                    </a:cubicBezTo>
                    <a:cubicBezTo>
                      <a:pt x="4" y="9"/>
                      <a:pt x="4" y="7"/>
                      <a:pt x="4" y="7"/>
                    </a:cubicBezTo>
                    <a:close/>
                    <a:moveTo>
                      <a:pt x="4" y="7"/>
                    </a:moveTo>
                    <a:cubicBezTo>
                      <a:pt x="4" y="7"/>
                      <a:pt x="4" y="10"/>
                      <a:pt x="4" y="10"/>
                    </a:cubicBezTo>
                    <a:cubicBezTo>
                      <a:pt x="4" y="11"/>
                      <a:pt x="4" y="11"/>
                      <a:pt x="3" y="12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9"/>
                      <a:pt x="4" y="8"/>
                    </a:cubicBezTo>
                    <a:cubicBezTo>
                      <a:pt x="4" y="7"/>
                      <a:pt x="4" y="7"/>
                      <a:pt x="4" y="7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" name="Freeform 193"/>
              <p:cNvSpPr>
                <a:spLocks/>
              </p:cNvSpPr>
              <p:nvPr/>
            </p:nvSpPr>
            <p:spPr bwMode="auto">
              <a:xfrm>
                <a:off x="5956300" y="1808163"/>
                <a:ext cx="463550" cy="1155700"/>
              </a:xfrm>
              <a:custGeom>
                <a:avLst/>
                <a:gdLst/>
                <a:ahLst/>
                <a:cxnLst>
                  <a:cxn ang="0">
                    <a:pos x="23" y="5"/>
                  </a:cxn>
                  <a:cxn ang="0">
                    <a:pos x="7" y="15"/>
                  </a:cxn>
                  <a:cxn ang="0">
                    <a:pos x="2" y="58"/>
                  </a:cxn>
                  <a:cxn ang="0">
                    <a:pos x="12" y="82"/>
                  </a:cxn>
                  <a:cxn ang="0">
                    <a:pos x="16" y="51"/>
                  </a:cxn>
                  <a:cxn ang="0">
                    <a:pos x="17" y="57"/>
                  </a:cxn>
                  <a:cxn ang="0">
                    <a:pos x="15" y="77"/>
                  </a:cxn>
                  <a:cxn ang="0">
                    <a:pos x="15" y="93"/>
                  </a:cxn>
                  <a:cxn ang="0">
                    <a:pos x="18" y="116"/>
                  </a:cxn>
                  <a:cxn ang="0">
                    <a:pos x="17" y="144"/>
                  </a:cxn>
                  <a:cxn ang="0">
                    <a:pos x="21" y="169"/>
                  </a:cxn>
                  <a:cxn ang="0">
                    <a:pos x="17" y="177"/>
                  </a:cxn>
                  <a:cxn ang="0">
                    <a:pos x="13" y="188"/>
                  </a:cxn>
                  <a:cxn ang="0">
                    <a:pos x="11" y="193"/>
                  </a:cxn>
                  <a:cxn ang="0">
                    <a:pos x="24" y="194"/>
                  </a:cxn>
                  <a:cxn ang="0">
                    <a:pos x="27" y="190"/>
                  </a:cxn>
                  <a:cxn ang="0">
                    <a:pos x="34" y="186"/>
                  </a:cxn>
                  <a:cxn ang="0">
                    <a:pos x="34" y="174"/>
                  </a:cxn>
                  <a:cxn ang="0">
                    <a:pos x="35" y="153"/>
                  </a:cxn>
                  <a:cxn ang="0">
                    <a:pos x="35" y="127"/>
                  </a:cxn>
                  <a:cxn ang="0">
                    <a:pos x="44" y="122"/>
                  </a:cxn>
                  <a:cxn ang="0">
                    <a:pos x="46" y="137"/>
                  </a:cxn>
                  <a:cxn ang="0">
                    <a:pos x="46" y="161"/>
                  </a:cxn>
                  <a:cxn ang="0">
                    <a:pos x="46" y="178"/>
                  </a:cxn>
                  <a:cxn ang="0">
                    <a:pos x="50" y="186"/>
                  </a:cxn>
                  <a:cxn ang="0">
                    <a:pos x="54" y="187"/>
                  </a:cxn>
                  <a:cxn ang="0">
                    <a:pos x="62" y="195"/>
                  </a:cxn>
                  <a:cxn ang="0">
                    <a:pos x="68" y="190"/>
                  </a:cxn>
                  <a:cxn ang="0">
                    <a:pos x="65" y="180"/>
                  </a:cxn>
                  <a:cxn ang="0">
                    <a:pos x="61" y="172"/>
                  </a:cxn>
                  <a:cxn ang="0">
                    <a:pos x="62" y="136"/>
                  </a:cxn>
                  <a:cxn ang="0">
                    <a:pos x="61" y="125"/>
                  </a:cxn>
                  <a:cxn ang="0">
                    <a:pos x="62" y="101"/>
                  </a:cxn>
                  <a:cxn ang="0">
                    <a:pos x="64" y="92"/>
                  </a:cxn>
                  <a:cxn ang="0">
                    <a:pos x="62" y="71"/>
                  </a:cxn>
                  <a:cxn ang="0">
                    <a:pos x="60" y="50"/>
                  </a:cxn>
                  <a:cxn ang="0">
                    <a:pos x="62" y="47"/>
                  </a:cxn>
                  <a:cxn ang="0">
                    <a:pos x="66" y="67"/>
                  </a:cxn>
                  <a:cxn ang="0">
                    <a:pos x="68" y="81"/>
                  </a:cxn>
                  <a:cxn ang="0">
                    <a:pos x="79" y="82"/>
                  </a:cxn>
                  <a:cxn ang="0">
                    <a:pos x="78" y="63"/>
                  </a:cxn>
                  <a:cxn ang="0">
                    <a:pos x="74" y="40"/>
                  </a:cxn>
                  <a:cxn ang="0">
                    <a:pos x="71" y="22"/>
                  </a:cxn>
                  <a:cxn ang="0">
                    <a:pos x="69" y="11"/>
                  </a:cxn>
                  <a:cxn ang="0">
                    <a:pos x="51" y="4"/>
                  </a:cxn>
                  <a:cxn ang="0">
                    <a:pos x="29" y="1"/>
                  </a:cxn>
                </a:cxnLst>
                <a:rect l="0" t="0" r="r" b="b"/>
                <a:pathLst>
                  <a:path w="79" h="196">
                    <a:moveTo>
                      <a:pt x="29" y="1"/>
                    </a:moveTo>
                    <a:cubicBezTo>
                      <a:pt x="29" y="1"/>
                      <a:pt x="26" y="5"/>
                      <a:pt x="23" y="5"/>
                    </a:cubicBezTo>
                    <a:cubicBezTo>
                      <a:pt x="20" y="6"/>
                      <a:pt x="12" y="10"/>
                      <a:pt x="9" y="11"/>
                    </a:cubicBezTo>
                    <a:cubicBezTo>
                      <a:pt x="7" y="11"/>
                      <a:pt x="7" y="13"/>
                      <a:pt x="7" y="15"/>
                    </a:cubicBezTo>
                    <a:cubicBezTo>
                      <a:pt x="7" y="18"/>
                      <a:pt x="5" y="34"/>
                      <a:pt x="4" y="36"/>
                    </a:cubicBezTo>
                    <a:cubicBezTo>
                      <a:pt x="4" y="37"/>
                      <a:pt x="1" y="53"/>
                      <a:pt x="2" y="58"/>
                    </a:cubicBezTo>
                    <a:cubicBezTo>
                      <a:pt x="2" y="63"/>
                      <a:pt x="0" y="79"/>
                      <a:pt x="1" y="83"/>
                    </a:cubicBezTo>
                    <a:cubicBezTo>
                      <a:pt x="1" y="83"/>
                      <a:pt x="7" y="79"/>
                      <a:pt x="12" y="82"/>
                    </a:cubicBezTo>
                    <a:cubicBezTo>
                      <a:pt x="12" y="82"/>
                      <a:pt x="14" y="69"/>
                      <a:pt x="14" y="66"/>
                    </a:cubicBezTo>
                    <a:cubicBezTo>
                      <a:pt x="14" y="63"/>
                      <a:pt x="16" y="51"/>
                      <a:pt x="16" y="51"/>
                    </a:cubicBezTo>
                    <a:cubicBezTo>
                      <a:pt x="16" y="51"/>
                      <a:pt x="16" y="49"/>
                      <a:pt x="17" y="51"/>
                    </a:cubicBezTo>
                    <a:cubicBezTo>
                      <a:pt x="17" y="53"/>
                      <a:pt x="17" y="56"/>
                      <a:pt x="17" y="57"/>
                    </a:cubicBezTo>
                    <a:cubicBezTo>
                      <a:pt x="16" y="58"/>
                      <a:pt x="15" y="65"/>
                      <a:pt x="15" y="69"/>
                    </a:cubicBezTo>
                    <a:cubicBezTo>
                      <a:pt x="16" y="72"/>
                      <a:pt x="16" y="76"/>
                      <a:pt x="15" y="77"/>
                    </a:cubicBezTo>
                    <a:cubicBezTo>
                      <a:pt x="15" y="78"/>
                      <a:pt x="14" y="90"/>
                      <a:pt x="14" y="90"/>
                    </a:cubicBezTo>
                    <a:cubicBezTo>
                      <a:pt x="14" y="91"/>
                      <a:pt x="13" y="93"/>
                      <a:pt x="15" y="93"/>
                    </a:cubicBezTo>
                    <a:cubicBezTo>
                      <a:pt x="16" y="92"/>
                      <a:pt x="16" y="93"/>
                      <a:pt x="16" y="94"/>
                    </a:cubicBezTo>
                    <a:cubicBezTo>
                      <a:pt x="16" y="95"/>
                      <a:pt x="18" y="114"/>
                      <a:pt x="18" y="116"/>
                    </a:cubicBezTo>
                    <a:cubicBezTo>
                      <a:pt x="18" y="119"/>
                      <a:pt x="20" y="127"/>
                      <a:pt x="19" y="130"/>
                    </a:cubicBezTo>
                    <a:cubicBezTo>
                      <a:pt x="19" y="133"/>
                      <a:pt x="17" y="142"/>
                      <a:pt x="17" y="144"/>
                    </a:cubicBezTo>
                    <a:cubicBezTo>
                      <a:pt x="17" y="146"/>
                      <a:pt x="18" y="149"/>
                      <a:pt x="19" y="153"/>
                    </a:cubicBezTo>
                    <a:cubicBezTo>
                      <a:pt x="20" y="158"/>
                      <a:pt x="21" y="168"/>
                      <a:pt x="21" y="169"/>
                    </a:cubicBezTo>
                    <a:cubicBezTo>
                      <a:pt x="22" y="171"/>
                      <a:pt x="22" y="172"/>
                      <a:pt x="19" y="174"/>
                    </a:cubicBezTo>
                    <a:cubicBezTo>
                      <a:pt x="19" y="174"/>
                      <a:pt x="17" y="175"/>
                      <a:pt x="17" y="177"/>
                    </a:cubicBezTo>
                    <a:cubicBezTo>
                      <a:pt x="17" y="179"/>
                      <a:pt x="17" y="181"/>
                      <a:pt x="17" y="183"/>
                    </a:cubicBezTo>
                    <a:cubicBezTo>
                      <a:pt x="13" y="188"/>
                      <a:pt x="13" y="188"/>
                      <a:pt x="13" y="188"/>
                    </a:cubicBezTo>
                    <a:cubicBezTo>
                      <a:pt x="13" y="188"/>
                      <a:pt x="11" y="190"/>
                      <a:pt x="12" y="191"/>
                    </a:cubicBezTo>
                    <a:cubicBezTo>
                      <a:pt x="12" y="191"/>
                      <a:pt x="10" y="191"/>
                      <a:pt x="11" y="193"/>
                    </a:cubicBezTo>
                    <a:cubicBezTo>
                      <a:pt x="11" y="194"/>
                      <a:pt x="11" y="195"/>
                      <a:pt x="17" y="196"/>
                    </a:cubicBezTo>
                    <a:cubicBezTo>
                      <a:pt x="17" y="196"/>
                      <a:pt x="21" y="196"/>
                      <a:pt x="24" y="194"/>
                    </a:cubicBezTo>
                    <a:cubicBezTo>
                      <a:pt x="26" y="192"/>
                      <a:pt x="26" y="192"/>
                      <a:pt x="26" y="192"/>
                    </a:cubicBezTo>
                    <a:cubicBezTo>
                      <a:pt x="26" y="192"/>
                      <a:pt x="27" y="192"/>
                      <a:pt x="27" y="190"/>
                    </a:cubicBezTo>
                    <a:cubicBezTo>
                      <a:pt x="27" y="190"/>
                      <a:pt x="27" y="188"/>
                      <a:pt x="29" y="188"/>
                    </a:cubicBezTo>
                    <a:cubicBezTo>
                      <a:pt x="30" y="188"/>
                      <a:pt x="34" y="186"/>
                      <a:pt x="34" y="186"/>
                    </a:cubicBezTo>
                    <a:cubicBezTo>
                      <a:pt x="34" y="186"/>
                      <a:pt x="34" y="185"/>
                      <a:pt x="34" y="184"/>
                    </a:cubicBezTo>
                    <a:cubicBezTo>
                      <a:pt x="34" y="184"/>
                      <a:pt x="36" y="178"/>
                      <a:pt x="34" y="174"/>
                    </a:cubicBezTo>
                    <a:cubicBezTo>
                      <a:pt x="33" y="169"/>
                      <a:pt x="32" y="169"/>
                      <a:pt x="32" y="167"/>
                    </a:cubicBezTo>
                    <a:cubicBezTo>
                      <a:pt x="32" y="166"/>
                      <a:pt x="35" y="156"/>
                      <a:pt x="35" y="153"/>
                    </a:cubicBezTo>
                    <a:cubicBezTo>
                      <a:pt x="35" y="150"/>
                      <a:pt x="35" y="137"/>
                      <a:pt x="34" y="134"/>
                    </a:cubicBezTo>
                    <a:cubicBezTo>
                      <a:pt x="34" y="132"/>
                      <a:pt x="35" y="128"/>
                      <a:pt x="35" y="127"/>
                    </a:cubicBezTo>
                    <a:cubicBezTo>
                      <a:pt x="35" y="125"/>
                      <a:pt x="38" y="102"/>
                      <a:pt x="39" y="99"/>
                    </a:cubicBezTo>
                    <a:cubicBezTo>
                      <a:pt x="39" y="99"/>
                      <a:pt x="44" y="120"/>
                      <a:pt x="44" y="122"/>
                    </a:cubicBezTo>
                    <a:cubicBezTo>
                      <a:pt x="44" y="125"/>
                      <a:pt x="45" y="126"/>
                      <a:pt x="45" y="127"/>
                    </a:cubicBezTo>
                    <a:cubicBezTo>
                      <a:pt x="45" y="129"/>
                      <a:pt x="46" y="136"/>
                      <a:pt x="46" y="137"/>
                    </a:cubicBezTo>
                    <a:cubicBezTo>
                      <a:pt x="46" y="138"/>
                      <a:pt x="45" y="148"/>
                      <a:pt x="45" y="150"/>
                    </a:cubicBezTo>
                    <a:cubicBezTo>
                      <a:pt x="45" y="153"/>
                      <a:pt x="45" y="159"/>
                      <a:pt x="46" y="161"/>
                    </a:cubicBezTo>
                    <a:cubicBezTo>
                      <a:pt x="47" y="164"/>
                      <a:pt x="47" y="167"/>
                      <a:pt x="47" y="169"/>
                    </a:cubicBezTo>
                    <a:cubicBezTo>
                      <a:pt x="46" y="171"/>
                      <a:pt x="46" y="177"/>
                      <a:pt x="46" y="178"/>
                    </a:cubicBezTo>
                    <a:cubicBezTo>
                      <a:pt x="47" y="180"/>
                      <a:pt x="48" y="183"/>
                      <a:pt x="50" y="184"/>
                    </a:cubicBezTo>
                    <a:cubicBezTo>
                      <a:pt x="50" y="186"/>
                      <a:pt x="50" y="186"/>
                      <a:pt x="50" y="186"/>
                    </a:cubicBezTo>
                    <a:cubicBezTo>
                      <a:pt x="50" y="186"/>
                      <a:pt x="51" y="187"/>
                      <a:pt x="52" y="188"/>
                    </a:cubicBezTo>
                    <a:cubicBezTo>
                      <a:pt x="53" y="188"/>
                      <a:pt x="53" y="187"/>
                      <a:pt x="54" y="187"/>
                    </a:cubicBezTo>
                    <a:cubicBezTo>
                      <a:pt x="54" y="187"/>
                      <a:pt x="54" y="189"/>
                      <a:pt x="54" y="190"/>
                    </a:cubicBezTo>
                    <a:cubicBezTo>
                      <a:pt x="55" y="191"/>
                      <a:pt x="56" y="195"/>
                      <a:pt x="62" y="195"/>
                    </a:cubicBezTo>
                    <a:cubicBezTo>
                      <a:pt x="67" y="195"/>
                      <a:pt x="69" y="194"/>
                      <a:pt x="69" y="193"/>
                    </a:cubicBezTo>
                    <a:cubicBezTo>
                      <a:pt x="69" y="193"/>
                      <a:pt x="70" y="191"/>
                      <a:pt x="68" y="190"/>
                    </a:cubicBezTo>
                    <a:cubicBezTo>
                      <a:pt x="68" y="190"/>
                      <a:pt x="67" y="185"/>
                      <a:pt x="64" y="183"/>
                    </a:cubicBezTo>
                    <a:cubicBezTo>
                      <a:pt x="64" y="183"/>
                      <a:pt x="65" y="180"/>
                      <a:pt x="65" y="180"/>
                    </a:cubicBezTo>
                    <a:cubicBezTo>
                      <a:pt x="65" y="179"/>
                      <a:pt x="66" y="177"/>
                      <a:pt x="65" y="176"/>
                    </a:cubicBezTo>
                    <a:cubicBezTo>
                      <a:pt x="64" y="176"/>
                      <a:pt x="61" y="174"/>
                      <a:pt x="61" y="172"/>
                    </a:cubicBezTo>
                    <a:cubicBezTo>
                      <a:pt x="62" y="171"/>
                      <a:pt x="65" y="164"/>
                      <a:pt x="64" y="159"/>
                    </a:cubicBezTo>
                    <a:cubicBezTo>
                      <a:pt x="63" y="155"/>
                      <a:pt x="62" y="138"/>
                      <a:pt x="62" y="136"/>
                    </a:cubicBezTo>
                    <a:cubicBezTo>
                      <a:pt x="62" y="134"/>
                      <a:pt x="61" y="132"/>
                      <a:pt x="62" y="131"/>
                    </a:cubicBezTo>
                    <a:cubicBezTo>
                      <a:pt x="62" y="130"/>
                      <a:pt x="61" y="126"/>
                      <a:pt x="61" y="125"/>
                    </a:cubicBezTo>
                    <a:cubicBezTo>
                      <a:pt x="61" y="124"/>
                      <a:pt x="62" y="122"/>
                      <a:pt x="62" y="120"/>
                    </a:cubicBezTo>
                    <a:cubicBezTo>
                      <a:pt x="61" y="118"/>
                      <a:pt x="62" y="103"/>
                      <a:pt x="62" y="101"/>
                    </a:cubicBezTo>
                    <a:cubicBezTo>
                      <a:pt x="62" y="99"/>
                      <a:pt x="62" y="92"/>
                      <a:pt x="62" y="92"/>
                    </a:cubicBezTo>
                    <a:cubicBezTo>
                      <a:pt x="64" y="92"/>
                      <a:pt x="64" y="92"/>
                      <a:pt x="64" y="92"/>
                    </a:cubicBezTo>
                    <a:cubicBezTo>
                      <a:pt x="64" y="92"/>
                      <a:pt x="65" y="92"/>
                      <a:pt x="64" y="86"/>
                    </a:cubicBezTo>
                    <a:cubicBezTo>
                      <a:pt x="63" y="81"/>
                      <a:pt x="63" y="73"/>
                      <a:pt x="62" y="71"/>
                    </a:cubicBezTo>
                    <a:cubicBezTo>
                      <a:pt x="62" y="69"/>
                      <a:pt x="61" y="58"/>
                      <a:pt x="61" y="56"/>
                    </a:cubicBezTo>
                    <a:cubicBezTo>
                      <a:pt x="60" y="55"/>
                      <a:pt x="60" y="51"/>
                      <a:pt x="60" y="50"/>
                    </a:cubicBezTo>
                    <a:cubicBezTo>
                      <a:pt x="60" y="49"/>
                      <a:pt x="61" y="47"/>
                      <a:pt x="61" y="47"/>
                    </a:cubicBezTo>
                    <a:cubicBezTo>
                      <a:pt x="61" y="47"/>
                      <a:pt x="61" y="46"/>
                      <a:pt x="62" y="47"/>
                    </a:cubicBezTo>
                    <a:cubicBezTo>
                      <a:pt x="62" y="49"/>
                      <a:pt x="64" y="54"/>
                      <a:pt x="64" y="55"/>
                    </a:cubicBezTo>
                    <a:cubicBezTo>
                      <a:pt x="64" y="56"/>
                      <a:pt x="65" y="64"/>
                      <a:pt x="66" y="67"/>
                    </a:cubicBezTo>
                    <a:cubicBezTo>
                      <a:pt x="66" y="67"/>
                      <a:pt x="68" y="74"/>
                      <a:pt x="68" y="76"/>
                    </a:cubicBezTo>
                    <a:cubicBezTo>
                      <a:pt x="68" y="78"/>
                      <a:pt x="68" y="81"/>
                      <a:pt x="68" y="81"/>
                    </a:cubicBezTo>
                    <a:cubicBezTo>
                      <a:pt x="68" y="81"/>
                      <a:pt x="70" y="79"/>
                      <a:pt x="73" y="79"/>
                    </a:cubicBezTo>
                    <a:cubicBezTo>
                      <a:pt x="77" y="80"/>
                      <a:pt x="79" y="81"/>
                      <a:pt x="79" y="82"/>
                    </a:cubicBezTo>
                    <a:cubicBezTo>
                      <a:pt x="79" y="82"/>
                      <a:pt x="79" y="77"/>
                      <a:pt x="79" y="75"/>
                    </a:cubicBezTo>
                    <a:cubicBezTo>
                      <a:pt x="79" y="72"/>
                      <a:pt x="78" y="64"/>
                      <a:pt x="78" y="63"/>
                    </a:cubicBezTo>
                    <a:cubicBezTo>
                      <a:pt x="78" y="63"/>
                      <a:pt x="76" y="47"/>
                      <a:pt x="76" y="45"/>
                    </a:cubicBezTo>
                    <a:cubicBezTo>
                      <a:pt x="75" y="44"/>
                      <a:pt x="75" y="42"/>
                      <a:pt x="74" y="40"/>
                    </a:cubicBezTo>
                    <a:cubicBezTo>
                      <a:pt x="74" y="40"/>
                      <a:pt x="74" y="34"/>
                      <a:pt x="73" y="32"/>
                    </a:cubicBezTo>
                    <a:cubicBezTo>
                      <a:pt x="73" y="31"/>
                      <a:pt x="71" y="25"/>
                      <a:pt x="71" y="22"/>
                    </a:cubicBezTo>
                    <a:cubicBezTo>
                      <a:pt x="71" y="19"/>
                      <a:pt x="69" y="16"/>
                      <a:pt x="69" y="14"/>
                    </a:cubicBezTo>
                    <a:cubicBezTo>
                      <a:pt x="69" y="13"/>
                      <a:pt x="69" y="11"/>
                      <a:pt x="69" y="11"/>
                    </a:cubicBezTo>
                    <a:cubicBezTo>
                      <a:pt x="69" y="11"/>
                      <a:pt x="69" y="10"/>
                      <a:pt x="68" y="9"/>
                    </a:cubicBezTo>
                    <a:cubicBezTo>
                      <a:pt x="66" y="8"/>
                      <a:pt x="53" y="4"/>
                      <a:pt x="51" y="4"/>
                    </a:cubicBezTo>
                    <a:cubicBezTo>
                      <a:pt x="51" y="4"/>
                      <a:pt x="48" y="2"/>
                      <a:pt x="47" y="0"/>
                    </a:cubicBezTo>
                    <a:lnTo>
                      <a:pt x="29" y="1"/>
                    </a:ln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" name="Line 194"/>
              <p:cNvSpPr>
                <a:spLocks noChangeShapeType="1"/>
              </p:cNvSpPr>
              <p:nvPr/>
            </p:nvSpPr>
            <p:spPr bwMode="auto">
              <a:xfrm>
                <a:off x="6215063" y="1771650"/>
                <a:ext cx="1588" cy="1588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" name="Line 195"/>
              <p:cNvSpPr>
                <a:spLocks noChangeShapeType="1"/>
              </p:cNvSpPr>
              <p:nvPr/>
            </p:nvSpPr>
            <p:spPr bwMode="auto">
              <a:xfrm>
                <a:off x="6215063" y="1771650"/>
                <a:ext cx="1588" cy="1588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" name="Line 196"/>
              <p:cNvSpPr>
                <a:spLocks noChangeShapeType="1"/>
              </p:cNvSpPr>
              <p:nvPr/>
            </p:nvSpPr>
            <p:spPr bwMode="auto">
              <a:xfrm>
                <a:off x="6215063" y="1771650"/>
                <a:ext cx="1588" cy="1588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" name="Line 197"/>
              <p:cNvSpPr>
                <a:spLocks noChangeShapeType="1"/>
              </p:cNvSpPr>
              <p:nvPr/>
            </p:nvSpPr>
            <p:spPr bwMode="auto">
              <a:xfrm>
                <a:off x="6215063" y="1771650"/>
                <a:ext cx="1588" cy="1588"/>
              </a:xfrm>
              <a:prstGeom prst="line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" name="Freeform 198"/>
              <p:cNvSpPr>
                <a:spLocks/>
              </p:cNvSpPr>
              <p:nvPr/>
            </p:nvSpPr>
            <p:spPr bwMode="auto">
              <a:xfrm>
                <a:off x="6219825" y="1795463"/>
                <a:ext cx="1588" cy="63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"/>
                  </a:cxn>
                  <a:cxn ang="0">
                    <a:pos x="0" y="0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" name="Freeform 199"/>
              <p:cNvSpPr>
                <a:spLocks/>
              </p:cNvSpPr>
              <p:nvPr/>
            </p:nvSpPr>
            <p:spPr bwMode="auto">
              <a:xfrm>
                <a:off x="6126163" y="1795463"/>
                <a:ext cx="106363" cy="26035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3"/>
                  </a:cxn>
                  <a:cxn ang="0">
                    <a:pos x="9" y="44"/>
                  </a:cxn>
                  <a:cxn ang="0">
                    <a:pos x="16" y="13"/>
                  </a:cxn>
                  <a:cxn ang="0">
                    <a:pos x="18" y="2"/>
                  </a:cxn>
                  <a:cxn ang="0">
                    <a:pos x="16" y="0"/>
                  </a:cxn>
                  <a:cxn ang="0">
                    <a:pos x="1" y="0"/>
                  </a:cxn>
                </a:cxnLst>
                <a:rect l="0" t="0" r="r" b="b"/>
                <a:pathLst>
                  <a:path w="18" h="44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6" y="39"/>
                      <a:pt x="9" y="44"/>
                    </a:cubicBezTo>
                    <a:cubicBezTo>
                      <a:pt x="9" y="44"/>
                      <a:pt x="15" y="22"/>
                      <a:pt x="16" y="13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7" y="1"/>
                      <a:pt x="16" y="0"/>
                    </a:cubicBezTo>
                    <a:cubicBezTo>
                      <a:pt x="16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" name="Freeform 200"/>
              <p:cNvSpPr>
                <a:spLocks/>
              </p:cNvSpPr>
              <p:nvPr/>
            </p:nvSpPr>
            <p:spPr bwMode="auto">
              <a:xfrm>
                <a:off x="6138863" y="1825625"/>
                <a:ext cx="69850" cy="241300"/>
              </a:xfrm>
              <a:custGeom>
                <a:avLst/>
                <a:gdLst/>
                <a:ahLst/>
                <a:cxnLst>
                  <a:cxn ang="0">
                    <a:pos x="3" y="5"/>
                  </a:cxn>
                  <a:cxn ang="0">
                    <a:pos x="5" y="6"/>
                  </a:cxn>
                  <a:cxn ang="0">
                    <a:pos x="0" y="16"/>
                  </a:cxn>
                  <a:cxn ang="0">
                    <a:pos x="7" y="41"/>
                  </a:cxn>
                  <a:cxn ang="0">
                    <a:pos x="12" y="26"/>
                  </a:cxn>
                  <a:cxn ang="0">
                    <a:pos x="12" y="22"/>
                  </a:cxn>
                  <a:cxn ang="0">
                    <a:pos x="9" y="9"/>
                  </a:cxn>
                  <a:cxn ang="0">
                    <a:pos x="7" y="6"/>
                  </a:cxn>
                  <a:cxn ang="0">
                    <a:pos x="10" y="0"/>
                  </a:cxn>
                  <a:cxn ang="0">
                    <a:pos x="5" y="1"/>
                  </a:cxn>
                  <a:cxn ang="0">
                    <a:pos x="3" y="5"/>
                  </a:cxn>
                </a:cxnLst>
                <a:rect l="0" t="0" r="r" b="b"/>
                <a:pathLst>
                  <a:path w="12" h="41">
                    <a:moveTo>
                      <a:pt x="3" y="5"/>
                    </a:moveTo>
                    <a:cubicBezTo>
                      <a:pt x="3" y="5"/>
                      <a:pt x="5" y="6"/>
                      <a:pt x="5" y="6"/>
                    </a:cubicBezTo>
                    <a:cubicBezTo>
                      <a:pt x="4" y="7"/>
                      <a:pt x="0" y="14"/>
                      <a:pt x="0" y="16"/>
                    </a:cubicBezTo>
                    <a:cubicBezTo>
                      <a:pt x="0" y="16"/>
                      <a:pt x="5" y="38"/>
                      <a:pt x="7" y="41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8" y="7"/>
                      <a:pt x="7" y="6"/>
                    </a:cubicBezTo>
                    <a:cubicBezTo>
                      <a:pt x="7" y="6"/>
                      <a:pt x="8" y="1"/>
                      <a:pt x="10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4" y="1"/>
                      <a:pt x="3" y="5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" name="Freeform 201"/>
              <p:cNvSpPr>
                <a:spLocks/>
              </p:cNvSpPr>
              <p:nvPr/>
            </p:nvSpPr>
            <p:spPr bwMode="auto">
              <a:xfrm>
                <a:off x="5962650" y="2273300"/>
                <a:ext cx="63500" cy="30163"/>
              </a:xfrm>
              <a:custGeom>
                <a:avLst/>
                <a:gdLst/>
                <a:ahLst/>
                <a:cxnLst>
                  <a:cxn ang="0">
                    <a:pos x="1" y="4"/>
                  </a:cxn>
                  <a:cxn ang="0">
                    <a:pos x="0" y="5"/>
                  </a:cxn>
                  <a:cxn ang="0">
                    <a:pos x="9" y="4"/>
                  </a:cxn>
                  <a:cxn ang="0">
                    <a:pos x="10" y="3"/>
                  </a:cxn>
                  <a:cxn ang="0">
                    <a:pos x="1" y="4"/>
                  </a:cxn>
                </a:cxnLst>
                <a:rect l="0" t="0" r="r" b="b"/>
                <a:pathLst>
                  <a:path w="11" h="5">
                    <a:moveTo>
                      <a:pt x="1" y="4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7" y="3"/>
                      <a:pt x="9" y="4"/>
                    </a:cubicBezTo>
                    <a:cubicBezTo>
                      <a:pt x="10" y="5"/>
                      <a:pt x="11" y="5"/>
                      <a:pt x="10" y="3"/>
                    </a:cubicBezTo>
                    <a:cubicBezTo>
                      <a:pt x="10" y="3"/>
                      <a:pt x="7" y="0"/>
                      <a:pt x="1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" name="Freeform 202"/>
              <p:cNvSpPr>
                <a:spLocks noEditPoints="1"/>
              </p:cNvSpPr>
              <p:nvPr/>
            </p:nvSpPr>
            <p:spPr bwMode="auto">
              <a:xfrm>
                <a:off x="5962650" y="2284413"/>
                <a:ext cx="63500" cy="23813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6" y="0"/>
                  </a:cxn>
                  <a:cxn ang="0">
                    <a:pos x="10" y="1"/>
                  </a:cxn>
                  <a:cxn ang="0">
                    <a:pos x="10" y="1"/>
                  </a:cxn>
                  <a:cxn ang="0">
                    <a:pos x="10" y="1"/>
                  </a:cxn>
                  <a:cxn ang="0">
                    <a:pos x="10" y="3"/>
                  </a:cxn>
                  <a:cxn ang="0">
                    <a:pos x="10" y="3"/>
                  </a:cxn>
                  <a:cxn ang="0">
                    <a:pos x="9" y="2"/>
                  </a:cxn>
                  <a:cxn ang="0">
                    <a:pos x="8" y="2"/>
                  </a:cxn>
                  <a:cxn ang="0">
                    <a:pos x="7" y="2"/>
                  </a:cxn>
                  <a:cxn ang="0">
                    <a:pos x="1" y="3"/>
                  </a:cxn>
                  <a:cxn ang="0">
                    <a:pos x="0" y="4"/>
                  </a:cxn>
                  <a:cxn ang="0">
                    <a:pos x="1" y="2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7" y="1"/>
                  </a:cxn>
                  <a:cxn ang="0">
                    <a:pos x="9" y="2"/>
                  </a:cxn>
                  <a:cxn ang="0">
                    <a:pos x="9" y="2"/>
                  </a:cxn>
                  <a:cxn ang="0">
                    <a:pos x="10" y="2"/>
                  </a:cxn>
                  <a:cxn ang="0">
                    <a:pos x="10" y="1"/>
                  </a:cxn>
                  <a:cxn ang="0">
                    <a:pos x="6" y="0"/>
                  </a:cxn>
                  <a:cxn ang="0">
                    <a:pos x="1" y="2"/>
                  </a:cxn>
                </a:cxnLst>
                <a:rect l="0" t="0" r="r" b="b"/>
                <a:pathLst>
                  <a:path w="11" h="4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9" y="0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2"/>
                      <a:pt x="11" y="2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2"/>
                      <a:pt x="9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7" y="2"/>
                    </a:cubicBezTo>
                    <a:cubicBezTo>
                      <a:pt x="6" y="2"/>
                      <a:pt x="3" y="3"/>
                      <a:pt x="1" y="3"/>
                    </a:cubicBezTo>
                    <a:cubicBezTo>
                      <a:pt x="0" y="3"/>
                      <a:pt x="0" y="4"/>
                      <a:pt x="0" y="4"/>
                    </a:cubicBezTo>
                    <a:close/>
                    <a:moveTo>
                      <a:pt x="1" y="2"/>
                    </a:moveTo>
                    <a:cubicBezTo>
                      <a:pt x="1" y="2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" y="2"/>
                      <a:pt x="6" y="1"/>
                      <a:pt x="7" y="1"/>
                    </a:cubicBezTo>
                    <a:cubicBezTo>
                      <a:pt x="8" y="1"/>
                      <a:pt x="8" y="1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1"/>
                    </a:cubicBezTo>
                    <a:cubicBezTo>
                      <a:pt x="10" y="1"/>
                      <a:pt x="9" y="0"/>
                      <a:pt x="6" y="0"/>
                    </a:cubicBezTo>
                    <a:cubicBezTo>
                      <a:pt x="5" y="0"/>
                      <a:pt x="3" y="1"/>
                      <a:pt x="1" y="2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" name="Freeform 203"/>
              <p:cNvSpPr>
                <a:spLocks/>
              </p:cNvSpPr>
              <p:nvPr/>
            </p:nvSpPr>
            <p:spPr bwMode="auto">
              <a:xfrm>
                <a:off x="6350000" y="2266950"/>
                <a:ext cx="69850" cy="30163"/>
              </a:xfrm>
              <a:custGeom>
                <a:avLst/>
                <a:gdLst/>
                <a:ahLst/>
                <a:cxnLst>
                  <a:cxn ang="0">
                    <a:pos x="11" y="3"/>
                  </a:cxn>
                  <a:cxn ang="0">
                    <a:pos x="12" y="5"/>
                  </a:cxn>
                  <a:cxn ang="0">
                    <a:pos x="2" y="4"/>
                  </a:cxn>
                  <a:cxn ang="0">
                    <a:pos x="2" y="2"/>
                  </a:cxn>
                  <a:cxn ang="0">
                    <a:pos x="6" y="1"/>
                  </a:cxn>
                  <a:cxn ang="0">
                    <a:pos x="11" y="3"/>
                  </a:cxn>
                </a:cxnLst>
                <a:rect l="0" t="0" r="r" b="b"/>
                <a:pathLst>
                  <a:path w="12" h="5">
                    <a:moveTo>
                      <a:pt x="11" y="3"/>
                    </a:move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4" y="1"/>
                      <a:pt x="2" y="4"/>
                    </a:cubicBezTo>
                    <a:cubicBezTo>
                      <a:pt x="2" y="4"/>
                      <a:pt x="0" y="5"/>
                      <a:pt x="2" y="2"/>
                    </a:cubicBezTo>
                    <a:cubicBezTo>
                      <a:pt x="2" y="2"/>
                      <a:pt x="3" y="0"/>
                      <a:pt x="6" y="1"/>
                    </a:cubicBezTo>
                    <a:cubicBezTo>
                      <a:pt x="9" y="2"/>
                      <a:pt x="11" y="3"/>
                      <a:pt x="11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5" name="Freeform 204"/>
              <p:cNvSpPr>
                <a:spLocks noEditPoints="1"/>
              </p:cNvSpPr>
              <p:nvPr/>
            </p:nvSpPr>
            <p:spPr bwMode="auto">
              <a:xfrm>
                <a:off x="6356350" y="2273300"/>
                <a:ext cx="63500" cy="23813"/>
              </a:xfrm>
              <a:custGeom>
                <a:avLst/>
                <a:gdLst/>
                <a:ahLst/>
                <a:cxnLst>
                  <a:cxn ang="0">
                    <a:pos x="11" y="4"/>
                  </a:cxn>
                  <a:cxn ang="0">
                    <a:pos x="10" y="4"/>
                  </a:cxn>
                  <a:cxn ang="0">
                    <a:pos x="4" y="2"/>
                  </a:cxn>
                  <a:cxn ang="0">
                    <a:pos x="1" y="3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10" y="2"/>
                  </a:cxn>
                  <a:cxn ang="0">
                    <a:pos x="10" y="2"/>
                  </a:cxn>
                  <a:cxn ang="0">
                    <a:pos x="11" y="4"/>
                  </a:cxn>
                  <a:cxn ang="0">
                    <a:pos x="4" y="2"/>
                  </a:cxn>
                  <a:cxn ang="0">
                    <a:pos x="10" y="3"/>
                  </a:cxn>
                  <a:cxn ang="0">
                    <a:pos x="10" y="2"/>
                  </a:cxn>
                  <a:cxn ang="0">
                    <a:pos x="5" y="0"/>
                  </a:cxn>
                  <a:cxn ang="0">
                    <a:pos x="4" y="0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3"/>
                  </a:cxn>
                  <a:cxn ang="0">
                    <a:pos x="4" y="2"/>
                  </a:cxn>
                </a:cxnLst>
                <a:rect l="0" t="0" r="r" b="b"/>
                <a:pathLst>
                  <a:path w="11" h="4">
                    <a:moveTo>
                      <a:pt x="11" y="4"/>
                    </a:move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7" y="2"/>
                      <a:pt x="4" y="2"/>
                    </a:cubicBezTo>
                    <a:cubicBezTo>
                      <a:pt x="2" y="2"/>
                      <a:pt x="1" y="2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0"/>
                      <a:pt x="4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8" y="1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lnTo>
                      <a:pt x="11" y="4"/>
                    </a:lnTo>
                    <a:close/>
                    <a:moveTo>
                      <a:pt x="4" y="2"/>
                    </a:moveTo>
                    <a:cubicBezTo>
                      <a:pt x="6" y="2"/>
                      <a:pt x="9" y="3"/>
                      <a:pt x="10" y="3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2"/>
                      <a:pt x="8" y="1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2" y="0"/>
                      <a:pt x="1" y="1"/>
                      <a:pt x="1" y="1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2" y="2"/>
                      <a:pt x="4" y="2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6" name="Oval 206"/>
              <p:cNvSpPr>
                <a:spLocks noChangeArrowheads="1"/>
              </p:cNvSpPr>
              <p:nvPr/>
            </p:nvSpPr>
            <p:spPr bwMode="auto">
              <a:xfrm>
                <a:off x="6173788" y="2090738"/>
                <a:ext cx="11113" cy="17463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7" name="Oval 207"/>
              <p:cNvSpPr>
                <a:spLocks noChangeArrowheads="1"/>
              </p:cNvSpPr>
              <p:nvPr/>
            </p:nvSpPr>
            <p:spPr bwMode="auto">
              <a:xfrm>
                <a:off x="6173788" y="2201863"/>
                <a:ext cx="11113" cy="19050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8" name="Freeform 208"/>
              <p:cNvSpPr>
                <a:spLocks/>
              </p:cNvSpPr>
              <p:nvPr/>
            </p:nvSpPr>
            <p:spPr bwMode="auto">
              <a:xfrm>
                <a:off x="6102350" y="1630363"/>
                <a:ext cx="136525" cy="195263"/>
              </a:xfrm>
              <a:custGeom>
                <a:avLst/>
                <a:gdLst/>
                <a:ahLst/>
                <a:cxnLst>
                  <a:cxn ang="0">
                    <a:pos x="21" y="13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3" y="13"/>
                  </a:cxn>
                  <a:cxn ang="0">
                    <a:pos x="1" y="17"/>
                  </a:cxn>
                  <a:cxn ang="0">
                    <a:pos x="4" y="20"/>
                  </a:cxn>
                  <a:cxn ang="0">
                    <a:pos x="5" y="24"/>
                  </a:cxn>
                  <a:cxn ang="0">
                    <a:pos x="5" y="26"/>
                  </a:cxn>
                  <a:cxn ang="0">
                    <a:pos x="5" y="26"/>
                  </a:cxn>
                  <a:cxn ang="0">
                    <a:pos x="5" y="27"/>
                  </a:cxn>
                  <a:cxn ang="0">
                    <a:pos x="5" y="28"/>
                  </a:cxn>
                  <a:cxn ang="0">
                    <a:pos x="5" y="29"/>
                  </a:cxn>
                  <a:cxn ang="0">
                    <a:pos x="6" y="30"/>
                  </a:cxn>
                  <a:cxn ang="0">
                    <a:pos x="9" y="31"/>
                  </a:cxn>
                  <a:cxn ang="0">
                    <a:pos x="12" y="33"/>
                  </a:cxn>
                  <a:cxn ang="0">
                    <a:pos x="13" y="33"/>
                  </a:cxn>
                  <a:cxn ang="0">
                    <a:pos x="16" y="31"/>
                  </a:cxn>
                  <a:cxn ang="0">
                    <a:pos x="18" y="30"/>
                  </a:cxn>
                  <a:cxn ang="0">
                    <a:pos x="20" y="29"/>
                  </a:cxn>
                  <a:cxn ang="0">
                    <a:pos x="20" y="29"/>
                  </a:cxn>
                  <a:cxn ang="0">
                    <a:pos x="20" y="28"/>
                  </a:cxn>
                  <a:cxn ang="0">
                    <a:pos x="19" y="24"/>
                  </a:cxn>
                  <a:cxn ang="0">
                    <a:pos x="19" y="20"/>
                  </a:cxn>
                  <a:cxn ang="0">
                    <a:pos x="22" y="17"/>
                  </a:cxn>
                  <a:cxn ang="0">
                    <a:pos x="21" y="13"/>
                  </a:cxn>
                </a:cxnLst>
                <a:rect l="0" t="0" r="r" b="b"/>
                <a:pathLst>
                  <a:path w="23" h="33">
                    <a:moveTo>
                      <a:pt x="21" y="13"/>
                    </a:moveTo>
                    <a:cubicBezTo>
                      <a:pt x="21" y="13"/>
                      <a:pt x="23" y="1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" y="1"/>
                      <a:pt x="3" y="13"/>
                      <a:pt x="3" y="13"/>
                    </a:cubicBezTo>
                    <a:cubicBezTo>
                      <a:pt x="0" y="11"/>
                      <a:pt x="1" y="17"/>
                      <a:pt x="1" y="17"/>
                    </a:cubicBezTo>
                    <a:cubicBezTo>
                      <a:pt x="2" y="22"/>
                      <a:pt x="4" y="20"/>
                      <a:pt x="4" y="20"/>
                    </a:cubicBezTo>
                    <a:cubicBezTo>
                      <a:pt x="5" y="21"/>
                      <a:pt x="5" y="23"/>
                      <a:pt x="5" y="24"/>
                    </a:cubicBezTo>
                    <a:cubicBezTo>
                      <a:pt x="5" y="25"/>
                      <a:pt x="5" y="25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7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9"/>
                      <a:pt x="5" y="29"/>
                      <a:pt x="5" y="29"/>
                    </a:cubicBezTo>
                    <a:cubicBezTo>
                      <a:pt x="5" y="29"/>
                      <a:pt x="5" y="30"/>
                      <a:pt x="6" y="30"/>
                    </a:cubicBezTo>
                    <a:cubicBezTo>
                      <a:pt x="7" y="31"/>
                      <a:pt x="8" y="31"/>
                      <a:pt x="9" y="31"/>
                    </a:cubicBezTo>
                    <a:cubicBezTo>
                      <a:pt x="10" y="32"/>
                      <a:pt x="12" y="33"/>
                      <a:pt x="12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3"/>
                      <a:pt x="15" y="32"/>
                      <a:pt x="16" y="31"/>
                    </a:cubicBezTo>
                    <a:cubicBezTo>
                      <a:pt x="17" y="31"/>
                      <a:pt x="18" y="31"/>
                      <a:pt x="18" y="30"/>
                    </a:cubicBezTo>
                    <a:cubicBezTo>
                      <a:pt x="19" y="30"/>
                      <a:pt x="20" y="29"/>
                      <a:pt x="20" y="29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20" y="28"/>
                      <a:pt x="20" y="28"/>
                      <a:pt x="20" y="28"/>
                    </a:cubicBezTo>
                    <a:cubicBezTo>
                      <a:pt x="19" y="26"/>
                      <a:pt x="19" y="25"/>
                      <a:pt x="19" y="24"/>
                    </a:cubicBezTo>
                    <a:cubicBezTo>
                      <a:pt x="19" y="24"/>
                      <a:pt x="19" y="22"/>
                      <a:pt x="19" y="20"/>
                    </a:cubicBezTo>
                    <a:cubicBezTo>
                      <a:pt x="19" y="20"/>
                      <a:pt x="22" y="22"/>
                      <a:pt x="22" y="17"/>
                    </a:cubicBezTo>
                    <a:cubicBezTo>
                      <a:pt x="22" y="17"/>
                      <a:pt x="23" y="11"/>
                      <a:pt x="21" y="13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9" name="Freeform 209"/>
              <p:cNvSpPr>
                <a:spLocks/>
              </p:cNvSpPr>
              <p:nvPr/>
            </p:nvSpPr>
            <p:spPr bwMode="auto">
              <a:xfrm>
                <a:off x="6126163" y="1795463"/>
                <a:ext cx="47625" cy="6508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3"/>
                  </a:cxn>
                  <a:cxn ang="0">
                    <a:pos x="5" y="11"/>
                  </a:cxn>
                  <a:cxn ang="0">
                    <a:pos x="8" y="5"/>
                  </a:cxn>
                  <a:cxn ang="0">
                    <a:pos x="1" y="0"/>
                  </a:cxn>
                </a:cxnLst>
                <a:rect l="0" t="0" r="r" b="b"/>
                <a:pathLst>
                  <a:path w="8" h="11">
                    <a:moveTo>
                      <a:pt x="1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2" y="10"/>
                      <a:pt x="5" y="11"/>
                    </a:cubicBezTo>
                    <a:cubicBezTo>
                      <a:pt x="5" y="11"/>
                      <a:pt x="7" y="6"/>
                      <a:pt x="8" y="5"/>
                    </a:cubicBezTo>
                    <a:cubicBezTo>
                      <a:pt x="8" y="5"/>
                      <a:pt x="3" y="3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0" name="Freeform 210"/>
              <p:cNvSpPr>
                <a:spLocks noEditPoints="1"/>
              </p:cNvSpPr>
              <p:nvPr/>
            </p:nvSpPr>
            <p:spPr bwMode="auto">
              <a:xfrm>
                <a:off x="6121400" y="1789113"/>
                <a:ext cx="58738" cy="77788"/>
              </a:xfrm>
              <a:custGeom>
                <a:avLst/>
                <a:gdLst/>
                <a:ahLst/>
                <a:cxnLst>
                  <a:cxn ang="0">
                    <a:pos x="6" y="13"/>
                  </a:cxn>
                  <a:cxn ang="0">
                    <a:pos x="6" y="13"/>
                  </a:cxn>
                  <a:cxn ang="0">
                    <a:pos x="0" y="4"/>
                  </a:cxn>
                  <a:cxn ang="0">
                    <a:pos x="0" y="5"/>
                  </a:cxn>
                  <a:cxn ang="0">
                    <a:pos x="2" y="0"/>
                  </a:cxn>
                  <a:cxn ang="0">
                    <a:pos x="2" y="1"/>
                  </a:cxn>
                  <a:cxn ang="0">
                    <a:pos x="9" y="6"/>
                  </a:cxn>
                  <a:cxn ang="0">
                    <a:pos x="10" y="6"/>
                  </a:cxn>
                  <a:cxn ang="0">
                    <a:pos x="9" y="7"/>
                  </a:cxn>
                  <a:cxn ang="0">
                    <a:pos x="6" y="13"/>
                  </a:cxn>
                  <a:cxn ang="0">
                    <a:pos x="1" y="4"/>
                  </a:cxn>
                  <a:cxn ang="0">
                    <a:pos x="5" y="12"/>
                  </a:cxn>
                  <a:cxn ang="0">
                    <a:pos x="9" y="6"/>
                  </a:cxn>
                  <a:cxn ang="0">
                    <a:pos x="2" y="2"/>
                  </a:cxn>
                  <a:cxn ang="0">
                    <a:pos x="1" y="4"/>
                  </a:cxn>
                </a:cxnLst>
                <a:rect l="0" t="0" r="r" b="b"/>
                <a:pathLst>
                  <a:path w="10" h="13">
                    <a:moveTo>
                      <a:pt x="6" y="13"/>
                    </a:moveTo>
                    <a:cubicBezTo>
                      <a:pt x="6" y="13"/>
                      <a:pt x="6" y="13"/>
                      <a:pt x="6" y="13"/>
                    </a:cubicBezTo>
                    <a:cubicBezTo>
                      <a:pt x="3" y="11"/>
                      <a:pt x="0" y="5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4" y="3"/>
                      <a:pt x="9" y="6"/>
                      <a:pt x="9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8" y="8"/>
                      <a:pt x="7" y="11"/>
                      <a:pt x="6" y="13"/>
                    </a:cubicBezTo>
                    <a:close/>
                    <a:moveTo>
                      <a:pt x="1" y="4"/>
                    </a:moveTo>
                    <a:cubicBezTo>
                      <a:pt x="1" y="5"/>
                      <a:pt x="3" y="10"/>
                      <a:pt x="5" y="12"/>
                    </a:cubicBezTo>
                    <a:cubicBezTo>
                      <a:pt x="6" y="11"/>
                      <a:pt x="7" y="8"/>
                      <a:pt x="9" y="6"/>
                    </a:cubicBezTo>
                    <a:cubicBezTo>
                      <a:pt x="7" y="6"/>
                      <a:pt x="4" y="4"/>
                      <a:pt x="2" y="2"/>
                    </a:cubicBezTo>
                    <a:lnTo>
                      <a:pt x="1" y="4"/>
                    </a:ln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1" name="Freeform 211"/>
              <p:cNvSpPr>
                <a:spLocks/>
              </p:cNvSpPr>
              <p:nvPr/>
            </p:nvSpPr>
            <p:spPr bwMode="auto">
              <a:xfrm>
                <a:off x="6173788" y="1795463"/>
                <a:ext cx="58738" cy="65088"/>
              </a:xfrm>
              <a:custGeom>
                <a:avLst/>
                <a:gdLst/>
                <a:ahLst/>
                <a:cxnLst>
                  <a:cxn ang="0">
                    <a:pos x="4" y="11"/>
                  </a:cxn>
                  <a:cxn ang="0">
                    <a:pos x="0" y="5"/>
                  </a:cxn>
                  <a:cxn ang="0">
                    <a:pos x="8" y="0"/>
                  </a:cxn>
                  <a:cxn ang="0">
                    <a:pos x="10" y="2"/>
                  </a:cxn>
                  <a:cxn ang="0">
                    <a:pos x="3" y="11"/>
                  </a:cxn>
                  <a:cxn ang="0">
                    <a:pos x="4" y="11"/>
                  </a:cxn>
                </a:cxnLst>
                <a:rect l="0" t="0" r="r" b="b"/>
                <a:pathLst>
                  <a:path w="10" h="11">
                    <a:moveTo>
                      <a:pt x="4" y="11"/>
                    </a:moveTo>
                    <a:cubicBezTo>
                      <a:pt x="3" y="8"/>
                      <a:pt x="0" y="5"/>
                      <a:pt x="0" y="5"/>
                    </a:cubicBezTo>
                    <a:cubicBezTo>
                      <a:pt x="4" y="4"/>
                      <a:pt x="8" y="0"/>
                      <a:pt x="8" y="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7"/>
                      <a:pt x="3" y="11"/>
                      <a:pt x="3" y="11"/>
                    </a:cubicBezTo>
                    <a:lnTo>
                      <a:pt x="4" y="1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2" name="Freeform 212"/>
              <p:cNvSpPr>
                <a:spLocks noEditPoints="1"/>
              </p:cNvSpPr>
              <p:nvPr/>
            </p:nvSpPr>
            <p:spPr bwMode="auto">
              <a:xfrm>
                <a:off x="6167438" y="1795463"/>
                <a:ext cx="65088" cy="71438"/>
              </a:xfrm>
              <a:custGeom>
                <a:avLst/>
                <a:gdLst/>
                <a:ahLst/>
                <a:cxnLst>
                  <a:cxn ang="0">
                    <a:pos x="4" y="12"/>
                  </a:cxn>
                  <a:cxn ang="0">
                    <a:pos x="4" y="11"/>
                  </a:cxn>
                  <a:cxn ang="0">
                    <a:pos x="4" y="11"/>
                  </a:cxn>
                  <a:cxn ang="0">
                    <a:pos x="1" y="6"/>
                  </a:cxn>
                  <a:cxn ang="0">
                    <a:pos x="0" y="5"/>
                  </a:cxn>
                  <a:cxn ang="0">
                    <a:pos x="1" y="5"/>
                  </a:cxn>
                  <a:cxn ang="0">
                    <a:pos x="9" y="0"/>
                  </a:cxn>
                  <a:cxn ang="0">
                    <a:pos x="9" y="0"/>
                  </a:cxn>
                  <a:cxn ang="0">
                    <a:pos x="11" y="3"/>
                  </a:cxn>
                  <a:cxn ang="0">
                    <a:pos x="5" y="12"/>
                  </a:cxn>
                  <a:cxn ang="0">
                    <a:pos x="4" y="12"/>
                  </a:cxn>
                  <a:cxn ang="0">
                    <a:pos x="2" y="6"/>
                  </a:cxn>
                  <a:cxn ang="0">
                    <a:pos x="5" y="11"/>
                  </a:cxn>
                  <a:cxn ang="0">
                    <a:pos x="10" y="2"/>
                  </a:cxn>
                  <a:cxn ang="0">
                    <a:pos x="9" y="1"/>
                  </a:cxn>
                  <a:cxn ang="0">
                    <a:pos x="2" y="6"/>
                  </a:cxn>
                </a:cxnLst>
                <a:rect l="0" t="0" r="r" b="b"/>
                <a:pathLst>
                  <a:path w="11" h="12">
                    <a:moveTo>
                      <a:pt x="4" y="12"/>
                    </a:move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8"/>
                      <a:pt x="1" y="6"/>
                      <a:pt x="1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4" y="4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8"/>
                      <a:pt x="5" y="11"/>
                      <a:pt x="5" y="12"/>
                    </a:cubicBezTo>
                    <a:lnTo>
                      <a:pt x="4" y="12"/>
                    </a:lnTo>
                    <a:close/>
                    <a:moveTo>
                      <a:pt x="2" y="6"/>
                    </a:moveTo>
                    <a:cubicBezTo>
                      <a:pt x="3" y="6"/>
                      <a:pt x="4" y="8"/>
                      <a:pt x="5" y="11"/>
                    </a:cubicBezTo>
                    <a:cubicBezTo>
                      <a:pt x="6" y="10"/>
                      <a:pt x="9" y="6"/>
                      <a:pt x="10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2"/>
                      <a:pt x="5" y="4"/>
                      <a:pt x="2" y="6"/>
                    </a:cubicBezTo>
                    <a:close/>
                  </a:path>
                </a:pathLst>
              </a:custGeom>
              <a:solidFill>
                <a:srgbClr val="01010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54818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22764" y="2702379"/>
            <a:ext cx="48084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7847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32952" y="1160561"/>
            <a:ext cx="10196002" cy="4611590"/>
            <a:chOff x="-50800" y="2365375"/>
            <a:chExt cx="8959850" cy="2735265"/>
          </a:xfrm>
          <a:solidFill>
            <a:srgbClr val="18579A"/>
          </a:solidFill>
          <a:effectLst/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5521325" y="2454275"/>
              <a:ext cx="68263" cy="22225"/>
            </a:xfrm>
            <a:custGeom>
              <a:avLst/>
              <a:gdLst>
                <a:gd name="T0" fmla="*/ 37 w 73"/>
                <a:gd name="T1" fmla="*/ 1 h 39"/>
                <a:gd name="T2" fmla="*/ 44 w 73"/>
                <a:gd name="T3" fmla="*/ 8 h 39"/>
                <a:gd name="T4" fmla="*/ 57 w 73"/>
                <a:gd name="T5" fmla="*/ 34 h 39"/>
                <a:gd name="T6" fmla="*/ 24 w 73"/>
                <a:gd name="T7" fmla="*/ 21 h 39"/>
                <a:gd name="T8" fmla="*/ 37 w 73"/>
                <a:gd name="T9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39">
                  <a:moveTo>
                    <a:pt x="37" y="1"/>
                  </a:moveTo>
                  <a:cubicBezTo>
                    <a:pt x="43" y="0"/>
                    <a:pt x="43" y="4"/>
                    <a:pt x="44" y="8"/>
                  </a:cubicBezTo>
                  <a:cubicBezTo>
                    <a:pt x="49" y="19"/>
                    <a:pt x="73" y="19"/>
                    <a:pt x="57" y="34"/>
                  </a:cubicBezTo>
                  <a:cubicBezTo>
                    <a:pt x="37" y="39"/>
                    <a:pt x="49" y="11"/>
                    <a:pt x="24" y="21"/>
                  </a:cubicBezTo>
                  <a:cubicBezTo>
                    <a:pt x="0" y="10"/>
                    <a:pt x="50" y="22"/>
                    <a:pt x="37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6461125" y="2454275"/>
              <a:ext cx="127000" cy="41275"/>
            </a:xfrm>
            <a:custGeom>
              <a:avLst/>
              <a:gdLst>
                <a:gd name="T0" fmla="*/ 131 w 136"/>
                <a:gd name="T1" fmla="*/ 53 h 71"/>
                <a:gd name="T2" fmla="*/ 79 w 136"/>
                <a:gd name="T3" fmla="*/ 66 h 71"/>
                <a:gd name="T4" fmla="*/ 13 w 136"/>
                <a:gd name="T5" fmla="*/ 66 h 71"/>
                <a:gd name="T6" fmla="*/ 0 w 136"/>
                <a:gd name="T7" fmla="*/ 53 h 71"/>
                <a:gd name="T8" fmla="*/ 105 w 136"/>
                <a:gd name="T9" fmla="*/ 0 h 71"/>
                <a:gd name="T10" fmla="*/ 124 w 136"/>
                <a:gd name="T11" fmla="*/ 13 h 71"/>
                <a:gd name="T12" fmla="*/ 111 w 136"/>
                <a:gd name="T13" fmla="*/ 20 h 71"/>
                <a:gd name="T14" fmla="*/ 131 w 136"/>
                <a:gd name="T15" fmla="*/ 5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71">
                  <a:moveTo>
                    <a:pt x="131" y="53"/>
                  </a:moveTo>
                  <a:cubicBezTo>
                    <a:pt x="111" y="55"/>
                    <a:pt x="80" y="45"/>
                    <a:pt x="79" y="66"/>
                  </a:cubicBezTo>
                  <a:cubicBezTo>
                    <a:pt x="68" y="57"/>
                    <a:pt x="40" y="71"/>
                    <a:pt x="13" y="66"/>
                  </a:cubicBezTo>
                  <a:cubicBezTo>
                    <a:pt x="15" y="54"/>
                    <a:pt x="8" y="53"/>
                    <a:pt x="0" y="53"/>
                  </a:cubicBezTo>
                  <a:cubicBezTo>
                    <a:pt x="13" y="13"/>
                    <a:pt x="52" y="0"/>
                    <a:pt x="105" y="0"/>
                  </a:cubicBezTo>
                  <a:cubicBezTo>
                    <a:pt x="97" y="18"/>
                    <a:pt x="120" y="8"/>
                    <a:pt x="124" y="13"/>
                  </a:cubicBezTo>
                  <a:cubicBezTo>
                    <a:pt x="129" y="19"/>
                    <a:pt x="111" y="19"/>
                    <a:pt x="111" y="20"/>
                  </a:cubicBezTo>
                  <a:cubicBezTo>
                    <a:pt x="110" y="30"/>
                    <a:pt x="136" y="23"/>
                    <a:pt x="131" y="5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5726113" y="2457450"/>
              <a:ext cx="63500" cy="23813"/>
            </a:xfrm>
            <a:custGeom>
              <a:avLst/>
              <a:gdLst>
                <a:gd name="T0" fmla="*/ 68 w 68"/>
                <a:gd name="T1" fmla="*/ 7 h 40"/>
                <a:gd name="T2" fmla="*/ 61 w 68"/>
                <a:gd name="T3" fmla="*/ 33 h 40"/>
                <a:gd name="T4" fmla="*/ 35 w 68"/>
                <a:gd name="T5" fmla="*/ 40 h 40"/>
                <a:gd name="T6" fmla="*/ 2 w 68"/>
                <a:gd name="T7" fmla="*/ 20 h 40"/>
                <a:gd name="T8" fmla="*/ 41 w 68"/>
                <a:gd name="T9" fmla="*/ 20 h 40"/>
                <a:gd name="T10" fmla="*/ 68 w 68"/>
                <a:gd name="T11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40">
                  <a:moveTo>
                    <a:pt x="68" y="7"/>
                  </a:moveTo>
                  <a:cubicBezTo>
                    <a:pt x="63" y="13"/>
                    <a:pt x="61" y="22"/>
                    <a:pt x="61" y="33"/>
                  </a:cubicBezTo>
                  <a:cubicBezTo>
                    <a:pt x="47" y="31"/>
                    <a:pt x="44" y="38"/>
                    <a:pt x="35" y="40"/>
                  </a:cubicBezTo>
                  <a:cubicBezTo>
                    <a:pt x="23" y="34"/>
                    <a:pt x="0" y="40"/>
                    <a:pt x="2" y="20"/>
                  </a:cubicBezTo>
                  <a:cubicBezTo>
                    <a:pt x="23" y="24"/>
                    <a:pt x="28" y="6"/>
                    <a:pt x="41" y="20"/>
                  </a:cubicBezTo>
                  <a:cubicBezTo>
                    <a:pt x="52" y="17"/>
                    <a:pt x="47" y="0"/>
                    <a:pt x="68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5330825" y="2470150"/>
              <a:ext cx="80963" cy="26988"/>
            </a:xfrm>
            <a:custGeom>
              <a:avLst/>
              <a:gdLst>
                <a:gd name="T0" fmla="*/ 82 w 86"/>
                <a:gd name="T1" fmla="*/ 0 h 47"/>
                <a:gd name="T2" fmla="*/ 69 w 86"/>
                <a:gd name="T3" fmla="*/ 20 h 47"/>
                <a:gd name="T4" fmla="*/ 50 w 86"/>
                <a:gd name="T5" fmla="*/ 40 h 47"/>
                <a:gd name="T6" fmla="*/ 36 w 86"/>
                <a:gd name="T7" fmla="*/ 27 h 47"/>
                <a:gd name="T8" fmla="*/ 17 w 86"/>
                <a:gd name="T9" fmla="*/ 33 h 47"/>
                <a:gd name="T10" fmla="*/ 4 w 86"/>
                <a:gd name="T11" fmla="*/ 20 h 47"/>
                <a:gd name="T12" fmla="*/ 36 w 86"/>
                <a:gd name="T13" fmla="*/ 13 h 47"/>
                <a:gd name="T14" fmla="*/ 36 w 86"/>
                <a:gd name="T15" fmla="*/ 7 h 47"/>
                <a:gd name="T16" fmla="*/ 82 w 86"/>
                <a:gd name="T1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" h="47">
                  <a:moveTo>
                    <a:pt x="82" y="0"/>
                  </a:moveTo>
                  <a:cubicBezTo>
                    <a:pt x="86" y="15"/>
                    <a:pt x="70" y="10"/>
                    <a:pt x="69" y="20"/>
                  </a:cubicBezTo>
                  <a:cubicBezTo>
                    <a:pt x="69" y="24"/>
                    <a:pt x="61" y="36"/>
                    <a:pt x="50" y="40"/>
                  </a:cubicBezTo>
                  <a:cubicBezTo>
                    <a:pt x="36" y="47"/>
                    <a:pt x="40" y="28"/>
                    <a:pt x="36" y="27"/>
                  </a:cubicBezTo>
                  <a:cubicBezTo>
                    <a:pt x="34" y="25"/>
                    <a:pt x="25" y="35"/>
                    <a:pt x="17" y="33"/>
                  </a:cubicBezTo>
                  <a:cubicBezTo>
                    <a:pt x="13" y="32"/>
                    <a:pt x="12" y="18"/>
                    <a:pt x="4" y="20"/>
                  </a:cubicBezTo>
                  <a:cubicBezTo>
                    <a:pt x="0" y="3"/>
                    <a:pt x="29" y="21"/>
                    <a:pt x="36" y="13"/>
                  </a:cubicBezTo>
                  <a:cubicBezTo>
                    <a:pt x="37" y="13"/>
                    <a:pt x="36" y="7"/>
                    <a:pt x="36" y="7"/>
                  </a:cubicBezTo>
                  <a:cubicBezTo>
                    <a:pt x="53" y="4"/>
                    <a:pt x="61" y="5"/>
                    <a:pt x="8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5651500" y="2466975"/>
              <a:ext cx="63500" cy="14288"/>
            </a:xfrm>
            <a:custGeom>
              <a:avLst/>
              <a:gdLst>
                <a:gd name="T0" fmla="*/ 62 w 69"/>
                <a:gd name="T1" fmla="*/ 24 h 24"/>
                <a:gd name="T2" fmla="*/ 10 w 69"/>
                <a:gd name="T3" fmla="*/ 24 h 24"/>
                <a:gd name="T4" fmla="*/ 29 w 69"/>
                <a:gd name="T5" fmla="*/ 4 h 24"/>
                <a:gd name="T6" fmla="*/ 62 w 69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24">
                  <a:moveTo>
                    <a:pt x="62" y="24"/>
                  </a:moveTo>
                  <a:cubicBezTo>
                    <a:pt x="45" y="24"/>
                    <a:pt x="27" y="24"/>
                    <a:pt x="10" y="24"/>
                  </a:cubicBezTo>
                  <a:cubicBezTo>
                    <a:pt x="0" y="1"/>
                    <a:pt x="32" y="20"/>
                    <a:pt x="29" y="4"/>
                  </a:cubicBezTo>
                  <a:cubicBezTo>
                    <a:pt x="34" y="17"/>
                    <a:pt x="69" y="0"/>
                    <a:pt x="62" y="2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5556250" y="2484438"/>
              <a:ext cx="79375" cy="17463"/>
            </a:xfrm>
            <a:custGeom>
              <a:avLst/>
              <a:gdLst>
                <a:gd name="T0" fmla="*/ 59 w 85"/>
                <a:gd name="T1" fmla="*/ 0 h 30"/>
                <a:gd name="T2" fmla="*/ 59 w 85"/>
                <a:gd name="T3" fmla="*/ 26 h 30"/>
                <a:gd name="T4" fmla="*/ 0 w 85"/>
                <a:gd name="T5" fmla="*/ 19 h 30"/>
                <a:gd name="T6" fmla="*/ 59 w 85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30">
                  <a:moveTo>
                    <a:pt x="59" y="0"/>
                  </a:moveTo>
                  <a:cubicBezTo>
                    <a:pt x="85" y="9"/>
                    <a:pt x="58" y="7"/>
                    <a:pt x="59" y="26"/>
                  </a:cubicBezTo>
                  <a:cubicBezTo>
                    <a:pt x="39" y="24"/>
                    <a:pt x="11" y="30"/>
                    <a:pt x="0" y="19"/>
                  </a:cubicBezTo>
                  <a:cubicBezTo>
                    <a:pt x="11" y="4"/>
                    <a:pt x="47" y="14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1641475" y="2500313"/>
              <a:ext cx="36513" cy="15875"/>
            </a:xfrm>
            <a:custGeom>
              <a:avLst/>
              <a:gdLst>
                <a:gd name="T0" fmla="*/ 1 w 39"/>
                <a:gd name="T1" fmla="*/ 0 h 26"/>
                <a:gd name="T2" fmla="*/ 34 w 39"/>
                <a:gd name="T3" fmla="*/ 26 h 26"/>
                <a:gd name="T4" fmla="*/ 1 w 3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6">
                  <a:moveTo>
                    <a:pt x="1" y="0"/>
                  </a:moveTo>
                  <a:cubicBezTo>
                    <a:pt x="21" y="0"/>
                    <a:pt x="39" y="2"/>
                    <a:pt x="34" y="26"/>
                  </a:cubicBezTo>
                  <a:cubicBezTo>
                    <a:pt x="25" y="16"/>
                    <a:pt x="0" y="2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6503988" y="2497138"/>
              <a:ext cx="142875" cy="46038"/>
            </a:xfrm>
            <a:custGeom>
              <a:avLst/>
              <a:gdLst>
                <a:gd name="T0" fmla="*/ 137 w 152"/>
                <a:gd name="T1" fmla="*/ 18 h 78"/>
                <a:gd name="T2" fmla="*/ 150 w 152"/>
                <a:gd name="T3" fmla="*/ 51 h 78"/>
                <a:gd name="T4" fmla="*/ 84 w 152"/>
                <a:gd name="T5" fmla="*/ 71 h 78"/>
                <a:gd name="T6" fmla="*/ 71 w 152"/>
                <a:gd name="T7" fmla="*/ 64 h 78"/>
                <a:gd name="T8" fmla="*/ 45 w 152"/>
                <a:gd name="T9" fmla="*/ 64 h 78"/>
                <a:gd name="T10" fmla="*/ 45 w 152"/>
                <a:gd name="T11" fmla="*/ 51 h 78"/>
                <a:gd name="T12" fmla="*/ 25 w 152"/>
                <a:gd name="T13" fmla="*/ 57 h 78"/>
                <a:gd name="T14" fmla="*/ 32 w 152"/>
                <a:gd name="T15" fmla="*/ 44 h 78"/>
                <a:gd name="T16" fmla="*/ 5 w 152"/>
                <a:gd name="T17" fmla="*/ 38 h 78"/>
                <a:gd name="T18" fmla="*/ 18 w 152"/>
                <a:gd name="T19" fmla="*/ 24 h 78"/>
                <a:gd name="T20" fmla="*/ 38 w 152"/>
                <a:gd name="T21" fmla="*/ 11 h 78"/>
                <a:gd name="T22" fmla="*/ 97 w 152"/>
                <a:gd name="T23" fmla="*/ 5 h 78"/>
                <a:gd name="T24" fmla="*/ 97 w 152"/>
                <a:gd name="T25" fmla="*/ 18 h 78"/>
                <a:gd name="T26" fmla="*/ 137 w 152"/>
                <a:gd name="T27" fmla="*/ 1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2" h="78">
                  <a:moveTo>
                    <a:pt x="137" y="18"/>
                  </a:moveTo>
                  <a:cubicBezTo>
                    <a:pt x="131" y="38"/>
                    <a:pt x="112" y="51"/>
                    <a:pt x="150" y="51"/>
                  </a:cubicBezTo>
                  <a:cubicBezTo>
                    <a:pt x="152" y="78"/>
                    <a:pt x="109" y="73"/>
                    <a:pt x="84" y="71"/>
                  </a:cubicBezTo>
                  <a:cubicBezTo>
                    <a:pt x="73" y="70"/>
                    <a:pt x="76" y="69"/>
                    <a:pt x="71" y="64"/>
                  </a:cubicBezTo>
                  <a:cubicBezTo>
                    <a:pt x="58" y="51"/>
                    <a:pt x="60" y="74"/>
                    <a:pt x="45" y="64"/>
                  </a:cubicBezTo>
                  <a:cubicBezTo>
                    <a:pt x="43" y="63"/>
                    <a:pt x="46" y="51"/>
                    <a:pt x="45" y="51"/>
                  </a:cubicBezTo>
                  <a:cubicBezTo>
                    <a:pt x="41" y="50"/>
                    <a:pt x="33" y="61"/>
                    <a:pt x="25" y="57"/>
                  </a:cubicBezTo>
                  <a:cubicBezTo>
                    <a:pt x="24" y="57"/>
                    <a:pt x="34" y="47"/>
                    <a:pt x="32" y="44"/>
                  </a:cubicBezTo>
                  <a:cubicBezTo>
                    <a:pt x="27" y="39"/>
                    <a:pt x="2" y="51"/>
                    <a:pt x="5" y="38"/>
                  </a:cubicBezTo>
                  <a:cubicBezTo>
                    <a:pt x="0" y="24"/>
                    <a:pt x="13" y="29"/>
                    <a:pt x="18" y="24"/>
                  </a:cubicBezTo>
                  <a:cubicBezTo>
                    <a:pt x="27" y="17"/>
                    <a:pt x="24" y="15"/>
                    <a:pt x="38" y="11"/>
                  </a:cubicBezTo>
                  <a:cubicBezTo>
                    <a:pt x="43" y="10"/>
                    <a:pt x="72" y="0"/>
                    <a:pt x="97" y="5"/>
                  </a:cubicBezTo>
                  <a:cubicBezTo>
                    <a:pt x="98" y="5"/>
                    <a:pt x="96" y="17"/>
                    <a:pt x="97" y="18"/>
                  </a:cubicBezTo>
                  <a:cubicBezTo>
                    <a:pt x="106" y="25"/>
                    <a:pt x="132" y="11"/>
                    <a:pt x="137" y="1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6446838" y="2498725"/>
              <a:ext cx="57150" cy="23813"/>
            </a:xfrm>
            <a:custGeom>
              <a:avLst/>
              <a:gdLst>
                <a:gd name="T0" fmla="*/ 60 w 60"/>
                <a:gd name="T1" fmla="*/ 22 h 41"/>
                <a:gd name="T2" fmla="*/ 40 w 60"/>
                <a:gd name="T3" fmla="*/ 22 h 41"/>
                <a:gd name="T4" fmla="*/ 33 w 60"/>
                <a:gd name="T5" fmla="*/ 36 h 41"/>
                <a:gd name="T6" fmla="*/ 0 w 60"/>
                <a:gd name="T7" fmla="*/ 22 h 41"/>
                <a:gd name="T8" fmla="*/ 60 w 60"/>
                <a:gd name="T9" fmla="*/ 2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41">
                  <a:moveTo>
                    <a:pt x="60" y="22"/>
                  </a:moveTo>
                  <a:cubicBezTo>
                    <a:pt x="55" y="34"/>
                    <a:pt x="48" y="24"/>
                    <a:pt x="40" y="22"/>
                  </a:cubicBezTo>
                  <a:cubicBezTo>
                    <a:pt x="33" y="23"/>
                    <a:pt x="35" y="31"/>
                    <a:pt x="33" y="36"/>
                  </a:cubicBezTo>
                  <a:cubicBezTo>
                    <a:pt x="13" y="41"/>
                    <a:pt x="21" y="18"/>
                    <a:pt x="0" y="22"/>
                  </a:cubicBezTo>
                  <a:cubicBezTo>
                    <a:pt x="12" y="0"/>
                    <a:pt x="43" y="14"/>
                    <a:pt x="60" y="2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1512888" y="2524125"/>
              <a:ext cx="146050" cy="50800"/>
            </a:xfrm>
            <a:custGeom>
              <a:avLst/>
              <a:gdLst>
                <a:gd name="T0" fmla="*/ 111 w 155"/>
                <a:gd name="T1" fmla="*/ 24 h 86"/>
                <a:gd name="T2" fmla="*/ 131 w 155"/>
                <a:gd name="T3" fmla="*/ 50 h 86"/>
                <a:gd name="T4" fmla="*/ 151 w 155"/>
                <a:gd name="T5" fmla="*/ 83 h 86"/>
                <a:gd name="T6" fmla="*/ 131 w 155"/>
                <a:gd name="T7" fmla="*/ 83 h 86"/>
                <a:gd name="T8" fmla="*/ 131 w 155"/>
                <a:gd name="T9" fmla="*/ 70 h 86"/>
                <a:gd name="T10" fmla="*/ 118 w 155"/>
                <a:gd name="T11" fmla="*/ 63 h 86"/>
                <a:gd name="T12" fmla="*/ 32 w 155"/>
                <a:gd name="T13" fmla="*/ 56 h 86"/>
                <a:gd name="T14" fmla="*/ 52 w 155"/>
                <a:gd name="T15" fmla="*/ 43 h 86"/>
                <a:gd name="T16" fmla="*/ 39 w 155"/>
                <a:gd name="T17" fmla="*/ 30 h 86"/>
                <a:gd name="T18" fmla="*/ 0 w 155"/>
                <a:gd name="T19" fmla="*/ 10 h 86"/>
                <a:gd name="T20" fmla="*/ 52 w 155"/>
                <a:gd name="T21" fmla="*/ 10 h 86"/>
                <a:gd name="T22" fmla="*/ 65 w 155"/>
                <a:gd name="T23" fmla="*/ 24 h 86"/>
                <a:gd name="T24" fmla="*/ 92 w 155"/>
                <a:gd name="T25" fmla="*/ 24 h 86"/>
                <a:gd name="T26" fmla="*/ 111 w 155"/>
                <a:gd name="T27" fmla="*/ 2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5" h="86">
                  <a:moveTo>
                    <a:pt x="111" y="24"/>
                  </a:moveTo>
                  <a:cubicBezTo>
                    <a:pt x="121" y="31"/>
                    <a:pt x="124" y="40"/>
                    <a:pt x="131" y="50"/>
                  </a:cubicBezTo>
                  <a:cubicBezTo>
                    <a:pt x="138" y="59"/>
                    <a:pt x="155" y="65"/>
                    <a:pt x="151" y="83"/>
                  </a:cubicBezTo>
                  <a:cubicBezTo>
                    <a:pt x="147" y="80"/>
                    <a:pt x="134" y="86"/>
                    <a:pt x="131" y="83"/>
                  </a:cubicBezTo>
                  <a:cubicBezTo>
                    <a:pt x="129" y="80"/>
                    <a:pt x="133" y="71"/>
                    <a:pt x="131" y="70"/>
                  </a:cubicBezTo>
                  <a:cubicBezTo>
                    <a:pt x="129" y="68"/>
                    <a:pt x="113" y="82"/>
                    <a:pt x="118" y="63"/>
                  </a:cubicBezTo>
                  <a:cubicBezTo>
                    <a:pt x="78" y="62"/>
                    <a:pt x="54" y="62"/>
                    <a:pt x="32" y="56"/>
                  </a:cubicBezTo>
                  <a:cubicBezTo>
                    <a:pt x="29" y="42"/>
                    <a:pt x="42" y="44"/>
                    <a:pt x="52" y="43"/>
                  </a:cubicBezTo>
                  <a:cubicBezTo>
                    <a:pt x="50" y="36"/>
                    <a:pt x="39" y="39"/>
                    <a:pt x="39" y="30"/>
                  </a:cubicBezTo>
                  <a:cubicBezTo>
                    <a:pt x="14" y="22"/>
                    <a:pt x="4" y="39"/>
                    <a:pt x="0" y="10"/>
                  </a:cubicBezTo>
                  <a:cubicBezTo>
                    <a:pt x="15" y="0"/>
                    <a:pt x="36" y="6"/>
                    <a:pt x="52" y="10"/>
                  </a:cubicBezTo>
                  <a:cubicBezTo>
                    <a:pt x="62" y="13"/>
                    <a:pt x="65" y="12"/>
                    <a:pt x="65" y="24"/>
                  </a:cubicBezTo>
                  <a:cubicBezTo>
                    <a:pt x="73" y="30"/>
                    <a:pt x="92" y="4"/>
                    <a:pt x="92" y="24"/>
                  </a:cubicBezTo>
                  <a:cubicBezTo>
                    <a:pt x="92" y="32"/>
                    <a:pt x="112" y="32"/>
                    <a:pt x="111" y="2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6654800" y="2525713"/>
              <a:ext cx="142875" cy="46038"/>
            </a:xfrm>
            <a:custGeom>
              <a:avLst/>
              <a:gdLst>
                <a:gd name="T0" fmla="*/ 62 w 153"/>
                <a:gd name="T1" fmla="*/ 2 h 79"/>
                <a:gd name="T2" fmla="*/ 88 w 153"/>
                <a:gd name="T3" fmla="*/ 22 h 79"/>
                <a:gd name="T4" fmla="*/ 95 w 153"/>
                <a:gd name="T5" fmla="*/ 8 h 79"/>
                <a:gd name="T6" fmla="*/ 108 w 153"/>
                <a:gd name="T7" fmla="*/ 22 h 79"/>
                <a:gd name="T8" fmla="*/ 121 w 153"/>
                <a:gd name="T9" fmla="*/ 22 h 79"/>
                <a:gd name="T10" fmla="*/ 121 w 153"/>
                <a:gd name="T11" fmla="*/ 28 h 79"/>
                <a:gd name="T12" fmla="*/ 147 w 153"/>
                <a:gd name="T13" fmla="*/ 35 h 79"/>
                <a:gd name="T14" fmla="*/ 101 w 153"/>
                <a:gd name="T15" fmla="*/ 48 h 79"/>
                <a:gd name="T16" fmla="*/ 95 w 153"/>
                <a:gd name="T17" fmla="*/ 61 h 79"/>
                <a:gd name="T18" fmla="*/ 36 w 153"/>
                <a:gd name="T19" fmla="*/ 61 h 79"/>
                <a:gd name="T20" fmla="*/ 29 w 153"/>
                <a:gd name="T21" fmla="*/ 74 h 79"/>
                <a:gd name="T22" fmla="*/ 3 w 153"/>
                <a:gd name="T23" fmla="*/ 68 h 79"/>
                <a:gd name="T24" fmla="*/ 3 w 153"/>
                <a:gd name="T25" fmla="*/ 48 h 79"/>
                <a:gd name="T26" fmla="*/ 16 w 153"/>
                <a:gd name="T27" fmla="*/ 48 h 79"/>
                <a:gd name="T28" fmla="*/ 23 w 153"/>
                <a:gd name="T29" fmla="*/ 28 h 79"/>
                <a:gd name="T30" fmla="*/ 36 w 153"/>
                <a:gd name="T31" fmla="*/ 28 h 79"/>
                <a:gd name="T32" fmla="*/ 62 w 153"/>
                <a:gd name="T33" fmla="*/ 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3" h="79">
                  <a:moveTo>
                    <a:pt x="62" y="2"/>
                  </a:moveTo>
                  <a:cubicBezTo>
                    <a:pt x="67" y="12"/>
                    <a:pt x="94" y="0"/>
                    <a:pt x="88" y="22"/>
                  </a:cubicBezTo>
                  <a:cubicBezTo>
                    <a:pt x="95" y="26"/>
                    <a:pt x="93" y="8"/>
                    <a:pt x="95" y="8"/>
                  </a:cubicBezTo>
                  <a:cubicBezTo>
                    <a:pt x="103" y="8"/>
                    <a:pt x="103" y="18"/>
                    <a:pt x="108" y="22"/>
                  </a:cubicBezTo>
                  <a:cubicBezTo>
                    <a:pt x="110" y="23"/>
                    <a:pt x="119" y="19"/>
                    <a:pt x="121" y="22"/>
                  </a:cubicBezTo>
                  <a:cubicBezTo>
                    <a:pt x="122" y="22"/>
                    <a:pt x="120" y="28"/>
                    <a:pt x="121" y="28"/>
                  </a:cubicBezTo>
                  <a:cubicBezTo>
                    <a:pt x="130" y="32"/>
                    <a:pt x="147" y="23"/>
                    <a:pt x="147" y="35"/>
                  </a:cubicBezTo>
                  <a:cubicBezTo>
                    <a:pt x="153" y="60"/>
                    <a:pt x="116" y="43"/>
                    <a:pt x="101" y="48"/>
                  </a:cubicBezTo>
                  <a:cubicBezTo>
                    <a:pt x="94" y="45"/>
                    <a:pt x="98" y="59"/>
                    <a:pt x="95" y="61"/>
                  </a:cubicBezTo>
                  <a:cubicBezTo>
                    <a:pt x="80" y="68"/>
                    <a:pt x="43" y="63"/>
                    <a:pt x="36" y="61"/>
                  </a:cubicBezTo>
                  <a:cubicBezTo>
                    <a:pt x="29" y="61"/>
                    <a:pt x="31" y="69"/>
                    <a:pt x="29" y="74"/>
                  </a:cubicBezTo>
                  <a:cubicBezTo>
                    <a:pt x="16" y="63"/>
                    <a:pt x="16" y="79"/>
                    <a:pt x="3" y="68"/>
                  </a:cubicBezTo>
                  <a:cubicBezTo>
                    <a:pt x="5" y="64"/>
                    <a:pt x="0" y="51"/>
                    <a:pt x="3" y="48"/>
                  </a:cubicBezTo>
                  <a:cubicBezTo>
                    <a:pt x="5" y="46"/>
                    <a:pt x="14" y="50"/>
                    <a:pt x="16" y="48"/>
                  </a:cubicBezTo>
                  <a:cubicBezTo>
                    <a:pt x="20" y="42"/>
                    <a:pt x="17" y="33"/>
                    <a:pt x="23" y="28"/>
                  </a:cubicBezTo>
                  <a:cubicBezTo>
                    <a:pt x="25" y="26"/>
                    <a:pt x="34" y="30"/>
                    <a:pt x="36" y="28"/>
                  </a:cubicBezTo>
                  <a:cubicBezTo>
                    <a:pt x="43" y="19"/>
                    <a:pt x="53" y="15"/>
                    <a:pt x="62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1260475" y="2559050"/>
              <a:ext cx="25400" cy="25400"/>
            </a:xfrm>
            <a:custGeom>
              <a:avLst/>
              <a:gdLst>
                <a:gd name="T0" fmla="*/ 27 w 27"/>
                <a:gd name="T1" fmla="*/ 23 h 44"/>
                <a:gd name="T2" fmla="*/ 27 w 27"/>
                <a:gd name="T3" fmla="*/ 2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7" h="44">
                  <a:moveTo>
                    <a:pt x="27" y="23"/>
                  </a:moveTo>
                  <a:cubicBezTo>
                    <a:pt x="11" y="44"/>
                    <a:pt x="0" y="0"/>
                    <a:pt x="27" y="2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1316038" y="2563813"/>
              <a:ext cx="79375" cy="30163"/>
            </a:xfrm>
            <a:custGeom>
              <a:avLst/>
              <a:gdLst>
                <a:gd name="T0" fmla="*/ 79 w 85"/>
                <a:gd name="T1" fmla="*/ 15 h 51"/>
                <a:gd name="T2" fmla="*/ 20 w 85"/>
                <a:gd name="T3" fmla="*/ 47 h 51"/>
                <a:gd name="T4" fmla="*/ 0 w 85"/>
                <a:gd name="T5" fmla="*/ 28 h 51"/>
                <a:gd name="T6" fmla="*/ 40 w 85"/>
                <a:gd name="T7" fmla="*/ 15 h 51"/>
                <a:gd name="T8" fmla="*/ 79 w 85"/>
                <a:gd name="T9" fmla="*/ 1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51">
                  <a:moveTo>
                    <a:pt x="79" y="15"/>
                  </a:moveTo>
                  <a:cubicBezTo>
                    <a:pt x="85" y="51"/>
                    <a:pt x="36" y="32"/>
                    <a:pt x="20" y="47"/>
                  </a:cubicBezTo>
                  <a:cubicBezTo>
                    <a:pt x="8" y="47"/>
                    <a:pt x="16" y="26"/>
                    <a:pt x="0" y="28"/>
                  </a:cubicBezTo>
                  <a:cubicBezTo>
                    <a:pt x="2" y="8"/>
                    <a:pt x="39" y="34"/>
                    <a:pt x="40" y="15"/>
                  </a:cubicBezTo>
                  <a:cubicBezTo>
                    <a:pt x="40" y="0"/>
                    <a:pt x="56" y="23"/>
                    <a:pt x="79" y="1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1754188" y="2570163"/>
              <a:ext cx="69850" cy="22225"/>
            </a:xfrm>
            <a:custGeom>
              <a:avLst/>
              <a:gdLst>
                <a:gd name="T0" fmla="*/ 64 w 75"/>
                <a:gd name="T1" fmla="*/ 11 h 38"/>
                <a:gd name="T2" fmla="*/ 64 w 75"/>
                <a:gd name="T3" fmla="*/ 24 h 38"/>
                <a:gd name="T4" fmla="*/ 45 w 75"/>
                <a:gd name="T5" fmla="*/ 31 h 38"/>
                <a:gd name="T6" fmla="*/ 38 w 75"/>
                <a:gd name="T7" fmla="*/ 37 h 38"/>
                <a:gd name="T8" fmla="*/ 18 w 75"/>
                <a:gd name="T9" fmla="*/ 31 h 38"/>
                <a:gd name="T10" fmla="*/ 12 w 75"/>
                <a:gd name="T11" fmla="*/ 37 h 38"/>
                <a:gd name="T12" fmla="*/ 5 w 75"/>
                <a:gd name="T13" fmla="*/ 31 h 38"/>
                <a:gd name="T14" fmla="*/ 64 w 75"/>
                <a:gd name="T15" fmla="*/ 1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5" h="38">
                  <a:moveTo>
                    <a:pt x="64" y="11"/>
                  </a:moveTo>
                  <a:cubicBezTo>
                    <a:pt x="75" y="15"/>
                    <a:pt x="68" y="21"/>
                    <a:pt x="64" y="24"/>
                  </a:cubicBezTo>
                  <a:cubicBezTo>
                    <a:pt x="58" y="29"/>
                    <a:pt x="54" y="29"/>
                    <a:pt x="45" y="31"/>
                  </a:cubicBezTo>
                  <a:cubicBezTo>
                    <a:pt x="41" y="32"/>
                    <a:pt x="38" y="38"/>
                    <a:pt x="38" y="37"/>
                  </a:cubicBezTo>
                  <a:cubicBezTo>
                    <a:pt x="34" y="38"/>
                    <a:pt x="26" y="31"/>
                    <a:pt x="18" y="31"/>
                  </a:cubicBezTo>
                  <a:cubicBezTo>
                    <a:pt x="20" y="31"/>
                    <a:pt x="16" y="37"/>
                    <a:pt x="12" y="37"/>
                  </a:cubicBezTo>
                  <a:cubicBezTo>
                    <a:pt x="6" y="37"/>
                    <a:pt x="6" y="36"/>
                    <a:pt x="5" y="31"/>
                  </a:cubicBezTo>
                  <a:cubicBezTo>
                    <a:pt x="0" y="0"/>
                    <a:pt x="60" y="33"/>
                    <a:pt x="64" y="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1493838" y="2581275"/>
              <a:ext cx="41275" cy="11113"/>
            </a:xfrm>
            <a:custGeom>
              <a:avLst/>
              <a:gdLst>
                <a:gd name="T0" fmla="*/ 1 w 44"/>
                <a:gd name="T1" fmla="*/ 13 h 20"/>
                <a:gd name="T2" fmla="*/ 34 w 44"/>
                <a:gd name="T3" fmla="*/ 19 h 20"/>
                <a:gd name="T4" fmla="*/ 1 w 44"/>
                <a:gd name="T5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20">
                  <a:moveTo>
                    <a:pt x="1" y="13"/>
                  </a:moveTo>
                  <a:cubicBezTo>
                    <a:pt x="0" y="2"/>
                    <a:pt x="44" y="0"/>
                    <a:pt x="34" y="19"/>
                  </a:cubicBezTo>
                  <a:cubicBezTo>
                    <a:pt x="18" y="11"/>
                    <a:pt x="21" y="20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1882775" y="2582863"/>
              <a:ext cx="19050" cy="12700"/>
            </a:xfrm>
            <a:custGeom>
              <a:avLst/>
              <a:gdLst>
                <a:gd name="T0" fmla="*/ 0 w 21"/>
                <a:gd name="T1" fmla="*/ 1 h 21"/>
                <a:gd name="T2" fmla="*/ 19 w 21"/>
                <a:gd name="T3" fmla="*/ 21 h 21"/>
                <a:gd name="T4" fmla="*/ 0 w 21"/>
                <a:gd name="T5" fmla="*/ 21 h 21"/>
                <a:gd name="T6" fmla="*/ 0 w 21"/>
                <a:gd name="T7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1">
                  <a:moveTo>
                    <a:pt x="0" y="1"/>
                  </a:moveTo>
                  <a:cubicBezTo>
                    <a:pt x="14" y="0"/>
                    <a:pt x="21" y="7"/>
                    <a:pt x="19" y="21"/>
                  </a:cubicBezTo>
                  <a:cubicBezTo>
                    <a:pt x="13" y="21"/>
                    <a:pt x="6" y="21"/>
                    <a:pt x="0" y="21"/>
                  </a:cubicBezTo>
                  <a:cubicBezTo>
                    <a:pt x="0" y="14"/>
                    <a:pt x="0" y="8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1"/>
            <p:cNvSpPr>
              <a:spLocks/>
            </p:cNvSpPr>
            <p:nvPr/>
          </p:nvSpPr>
          <p:spPr bwMode="auto">
            <a:xfrm>
              <a:off x="1716088" y="2603500"/>
              <a:ext cx="436563" cy="80963"/>
            </a:xfrm>
            <a:custGeom>
              <a:avLst/>
              <a:gdLst>
                <a:gd name="T0" fmla="*/ 467 w 467"/>
                <a:gd name="T1" fmla="*/ 79 h 141"/>
                <a:gd name="T2" fmla="*/ 467 w 467"/>
                <a:gd name="T3" fmla="*/ 112 h 141"/>
                <a:gd name="T4" fmla="*/ 447 w 467"/>
                <a:gd name="T5" fmla="*/ 125 h 141"/>
                <a:gd name="T6" fmla="*/ 368 w 467"/>
                <a:gd name="T7" fmla="*/ 125 h 141"/>
                <a:gd name="T8" fmla="*/ 342 w 467"/>
                <a:gd name="T9" fmla="*/ 138 h 141"/>
                <a:gd name="T10" fmla="*/ 322 w 467"/>
                <a:gd name="T11" fmla="*/ 132 h 141"/>
                <a:gd name="T12" fmla="*/ 316 w 467"/>
                <a:gd name="T13" fmla="*/ 138 h 141"/>
                <a:gd name="T14" fmla="*/ 289 w 467"/>
                <a:gd name="T15" fmla="*/ 138 h 141"/>
                <a:gd name="T16" fmla="*/ 289 w 467"/>
                <a:gd name="T17" fmla="*/ 132 h 141"/>
                <a:gd name="T18" fmla="*/ 276 w 467"/>
                <a:gd name="T19" fmla="*/ 138 h 141"/>
                <a:gd name="T20" fmla="*/ 250 w 467"/>
                <a:gd name="T21" fmla="*/ 125 h 141"/>
                <a:gd name="T22" fmla="*/ 151 w 467"/>
                <a:gd name="T23" fmla="*/ 125 h 141"/>
                <a:gd name="T24" fmla="*/ 158 w 467"/>
                <a:gd name="T25" fmla="*/ 112 h 141"/>
                <a:gd name="T26" fmla="*/ 145 w 467"/>
                <a:gd name="T27" fmla="*/ 105 h 141"/>
                <a:gd name="T28" fmla="*/ 132 w 467"/>
                <a:gd name="T29" fmla="*/ 79 h 141"/>
                <a:gd name="T30" fmla="*/ 145 w 467"/>
                <a:gd name="T31" fmla="*/ 66 h 141"/>
                <a:gd name="T32" fmla="*/ 132 w 467"/>
                <a:gd name="T33" fmla="*/ 40 h 141"/>
                <a:gd name="T34" fmla="*/ 73 w 467"/>
                <a:gd name="T35" fmla="*/ 46 h 141"/>
                <a:gd name="T36" fmla="*/ 59 w 467"/>
                <a:gd name="T37" fmla="*/ 33 h 141"/>
                <a:gd name="T38" fmla="*/ 46 w 467"/>
                <a:gd name="T39" fmla="*/ 26 h 141"/>
                <a:gd name="T40" fmla="*/ 20 w 467"/>
                <a:gd name="T41" fmla="*/ 33 h 141"/>
                <a:gd name="T42" fmla="*/ 7 w 467"/>
                <a:gd name="T43" fmla="*/ 7 h 141"/>
                <a:gd name="T44" fmla="*/ 79 w 467"/>
                <a:gd name="T45" fmla="*/ 0 h 141"/>
                <a:gd name="T46" fmla="*/ 92 w 467"/>
                <a:gd name="T47" fmla="*/ 7 h 141"/>
                <a:gd name="T48" fmla="*/ 92 w 467"/>
                <a:gd name="T49" fmla="*/ 20 h 141"/>
                <a:gd name="T50" fmla="*/ 112 w 467"/>
                <a:gd name="T51" fmla="*/ 33 h 141"/>
                <a:gd name="T52" fmla="*/ 171 w 467"/>
                <a:gd name="T53" fmla="*/ 33 h 141"/>
                <a:gd name="T54" fmla="*/ 171 w 467"/>
                <a:gd name="T55" fmla="*/ 66 h 141"/>
                <a:gd name="T56" fmla="*/ 217 w 467"/>
                <a:gd name="T57" fmla="*/ 73 h 141"/>
                <a:gd name="T58" fmla="*/ 217 w 467"/>
                <a:gd name="T59" fmla="*/ 86 h 141"/>
                <a:gd name="T60" fmla="*/ 230 w 467"/>
                <a:gd name="T61" fmla="*/ 79 h 141"/>
                <a:gd name="T62" fmla="*/ 309 w 467"/>
                <a:gd name="T63" fmla="*/ 79 h 141"/>
                <a:gd name="T64" fmla="*/ 322 w 467"/>
                <a:gd name="T65" fmla="*/ 86 h 141"/>
                <a:gd name="T66" fmla="*/ 342 w 467"/>
                <a:gd name="T67" fmla="*/ 73 h 141"/>
                <a:gd name="T68" fmla="*/ 362 w 467"/>
                <a:gd name="T69" fmla="*/ 73 h 141"/>
                <a:gd name="T70" fmla="*/ 467 w 467"/>
                <a:gd name="T71" fmla="*/ 7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7" h="141">
                  <a:moveTo>
                    <a:pt x="467" y="79"/>
                  </a:moveTo>
                  <a:cubicBezTo>
                    <a:pt x="467" y="90"/>
                    <a:pt x="467" y="101"/>
                    <a:pt x="467" y="112"/>
                  </a:cubicBezTo>
                  <a:cubicBezTo>
                    <a:pt x="455" y="112"/>
                    <a:pt x="450" y="117"/>
                    <a:pt x="447" y="125"/>
                  </a:cubicBezTo>
                  <a:cubicBezTo>
                    <a:pt x="415" y="127"/>
                    <a:pt x="391" y="123"/>
                    <a:pt x="368" y="125"/>
                  </a:cubicBezTo>
                  <a:cubicBezTo>
                    <a:pt x="359" y="126"/>
                    <a:pt x="349" y="136"/>
                    <a:pt x="342" y="138"/>
                  </a:cubicBezTo>
                  <a:cubicBezTo>
                    <a:pt x="331" y="140"/>
                    <a:pt x="331" y="131"/>
                    <a:pt x="322" y="132"/>
                  </a:cubicBezTo>
                  <a:cubicBezTo>
                    <a:pt x="325" y="132"/>
                    <a:pt x="317" y="138"/>
                    <a:pt x="316" y="138"/>
                  </a:cubicBezTo>
                  <a:cubicBezTo>
                    <a:pt x="313" y="139"/>
                    <a:pt x="291" y="140"/>
                    <a:pt x="289" y="138"/>
                  </a:cubicBezTo>
                  <a:cubicBezTo>
                    <a:pt x="289" y="138"/>
                    <a:pt x="290" y="132"/>
                    <a:pt x="289" y="132"/>
                  </a:cubicBezTo>
                  <a:cubicBezTo>
                    <a:pt x="282" y="130"/>
                    <a:pt x="276" y="138"/>
                    <a:pt x="276" y="138"/>
                  </a:cubicBezTo>
                  <a:cubicBezTo>
                    <a:pt x="262" y="135"/>
                    <a:pt x="262" y="126"/>
                    <a:pt x="250" y="125"/>
                  </a:cubicBezTo>
                  <a:cubicBezTo>
                    <a:pt x="222" y="123"/>
                    <a:pt x="190" y="141"/>
                    <a:pt x="151" y="125"/>
                  </a:cubicBezTo>
                  <a:cubicBezTo>
                    <a:pt x="151" y="120"/>
                    <a:pt x="159" y="118"/>
                    <a:pt x="158" y="112"/>
                  </a:cubicBezTo>
                  <a:cubicBezTo>
                    <a:pt x="156" y="103"/>
                    <a:pt x="149" y="111"/>
                    <a:pt x="145" y="105"/>
                  </a:cubicBezTo>
                  <a:cubicBezTo>
                    <a:pt x="139" y="97"/>
                    <a:pt x="145" y="83"/>
                    <a:pt x="132" y="79"/>
                  </a:cubicBezTo>
                  <a:cubicBezTo>
                    <a:pt x="133" y="72"/>
                    <a:pt x="145" y="75"/>
                    <a:pt x="145" y="66"/>
                  </a:cubicBezTo>
                  <a:cubicBezTo>
                    <a:pt x="145" y="53"/>
                    <a:pt x="127" y="58"/>
                    <a:pt x="132" y="40"/>
                  </a:cubicBezTo>
                  <a:cubicBezTo>
                    <a:pt x="121" y="50"/>
                    <a:pt x="93" y="45"/>
                    <a:pt x="73" y="46"/>
                  </a:cubicBezTo>
                  <a:cubicBezTo>
                    <a:pt x="59" y="52"/>
                    <a:pt x="64" y="37"/>
                    <a:pt x="59" y="33"/>
                  </a:cubicBezTo>
                  <a:cubicBezTo>
                    <a:pt x="56" y="30"/>
                    <a:pt x="45" y="35"/>
                    <a:pt x="46" y="26"/>
                  </a:cubicBezTo>
                  <a:cubicBezTo>
                    <a:pt x="40" y="32"/>
                    <a:pt x="31" y="34"/>
                    <a:pt x="20" y="33"/>
                  </a:cubicBezTo>
                  <a:cubicBezTo>
                    <a:pt x="41" y="12"/>
                    <a:pt x="0" y="31"/>
                    <a:pt x="7" y="7"/>
                  </a:cubicBezTo>
                  <a:cubicBezTo>
                    <a:pt x="36" y="10"/>
                    <a:pt x="56" y="3"/>
                    <a:pt x="79" y="0"/>
                  </a:cubicBezTo>
                  <a:cubicBezTo>
                    <a:pt x="77" y="8"/>
                    <a:pt x="90" y="3"/>
                    <a:pt x="92" y="7"/>
                  </a:cubicBezTo>
                  <a:cubicBezTo>
                    <a:pt x="94" y="9"/>
                    <a:pt x="90" y="18"/>
                    <a:pt x="92" y="20"/>
                  </a:cubicBezTo>
                  <a:cubicBezTo>
                    <a:pt x="99" y="26"/>
                    <a:pt x="117" y="15"/>
                    <a:pt x="112" y="33"/>
                  </a:cubicBezTo>
                  <a:cubicBezTo>
                    <a:pt x="130" y="16"/>
                    <a:pt x="147" y="37"/>
                    <a:pt x="171" y="33"/>
                  </a:cubicBezTo>
                  <a:cubicBezTo>
                    <a:pt x="167" y="54"/>
                    <a:pt x="183" y="53"/>
                    <a:pt x="171" y="66"/>
                  </a:cubicBezTo>
                  <a:cubicBezTo>
                    <a:pt x="184" y="68"/>
                    <a:pt x="200" y="65"/>
                    <a:pt x="217" y="73"/>
                  </a:cubicBezTo>
                  <a:cubicBezTo>
                    <a:pt x="222" y="75"/>
                    <a:pt x="186" y="89"/>
                    <a:pt x="217" y="86"/>
                  </a:cubicBezTo>
                  <a:cubicBezTo>
                    <a:pt x="223" y="85"/>
                    <a:pt x="224" y="80"/>
                    <a:pt x="230" y="79"/>
                  </a:cubicBezTo>
                  <a:cubicBezTo>
                    <a:pt x="250" y="77"/>
                    <a:pt x="282" y="75"/>
                    <a:pt x="309" y="79"/>
                  </a:cubicBezTo>
                  <a:cubicBezTo>
                    <a:pt x="313" y="80"/>
                    <a:pt x="324" y="85"/>
                    <a:pt x="322" y="86"/>
                  </a:cubicBezTo>
                  <a:cubicBezTo>
                    <a:pt x="338" y="84"/>
                    <a:pt x="309" y="74"/>
                    <a:pt x="342" y="73"/>
                  </a:cubicBezTo>
                  <a:cubicBezTo>
                    <a:pt x="348" y="72"/>
                    <a:pt x="355" y="73"/>
                    <a:pt x="362" y="73"/>
                  </a:cubicBezTo>
                  <a:cubicBezTo>
                    <a:pt x="388" y="69"/>
                    <a:pt x="429" y="68"/>
                    <a:pt x="467" y="7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2"/>
            <p:cNvSpPr>
              <a:spLocks/>
            </p:cNvSpPr>
            <p:nvPr/>
          </p:nvSpPr>
          <p:spPr bwMode="auto">
            <a:xfrm>
              <a:off x="5448300" y="2601913"/>
              <a:ext cx="438150" cy="196850"/>
            </a:xfrm>
            <a:custGeom>
              <a:avLst/>
              <a:gdLst>
                <a:gd name="T0" fmla="*/ 384 w 469"/>
                <a:gd name="T1" fmla="*/ 8 h 336"/>
                <a:gd name="T2" fmla="*/ 463 w 469"/>
                <a:gd name="T3" fmla="*/ 1 h 336"/>
                <a:gd name="T4" fmla="*/ 457 w 469"/>
                <a:gd name="T5" fmla="*/ 34 h 336"/>
                <a:gd name="T6" fmla="*/ 371 w 469"/>
                <a:gd name="T7" fmla="*/ 47 h 336"/>
                <a:gd name="T8" fmla="*/ 358 w 469"/>
                <a:gd name="T9" fmla="*/ 60 h 336"/>
                <a:gd name="T10" fmla="*/ 345 w 469"/>
                <a:gd name="T11" fmla="*/ 60 h 336"/>
                <a:gd name="T12" fmla="*/ 332 w 469"/>
                <a:gd name="T13" fmla="*/ 74 h 336"/>
                <a:gd name="T14" fmla="*/ 319 w 469"/>
                <a:gd name="T15" fmla="*/ 67 h 336"/>
                <a:gd name="T16" fmla="*/ 292 w 469"/>
                <a:gd name="T17" fmla="*/ 74 h 336"/>
                <a:gd name="T18" fmla="*/ 266 w 469"/>
                <a:gd name="T19" fmla="*/ 80 h 336"/>
                <a:gd name="T20" fmla="*/ 260 w 469"/>
                <a:gd name="T21" fmla="*/ 93 h 336"/>
                <a:gd name="T22" fmla="*/ 227 w 469"/>
                <a:gd name="T23" fmla="*/ 113 h 336"/>
                <a:gd name="T24" fmla="*/ 207 w 469"/>
                <a:gd name="T25" fmla="*/ 126 h 336"/>
                <a:gd name="T26" fmla="*/ 194 w 469"/>
                <a:gd name="T27" fmla="*/ 139 h 336"/>
                <a:gd name="T28" fmla="*/ 187 w 469"/>
                <a:gd name="T29" fmla="*/ 152 h 336"/>
                <a:gd name="T30" fmla="*/ 154 w 469"/>
                <a:gd name="T31" fmla="*/ 165 h 336"/>
                <a:gd name="T32" fmla="*/ 148 w 469"/>
                <a:gd name="T33" fmla="*/ 172 h 336"/>
                <a:gd name="T34" fmla="*/ 122 w 469"/>
                <a:gd name="T35" fmla="*/ 185 h 336"/>
                <a:gd name="T36" fmla="*/ 108 w 469"/>
                <a:gd name="T37" fmla="*/ 211 h 336"/>
                <a:gd name="T38" fmla="*/ 115 w 469"/>
                <a:gd name="T39" fmla="*/ 251 h 336"/>
                <a:gd name="T40" fmla="*/ 95 w 469"/>
                <a:gd name="T41" fmla="*/ 264 h 336"/>
                <a:gd name="T42" fmla="*/ 108 w 469"/>
                <a:gd name="T43" fmla="*/ 290 h 336"/>
                <a:gd name="T44" fmla="*/ 102 w 469"/>
                <a:gd name="T45" fmla="*/ 297 h 336"/>
                <a:gd name="T46" fmla="*/ 108 w 469"/>
                <a:gd name="T47" fmla="*/ 303 h 336"/>
                <a:gd name="T48" fmla="*/ 115 w 469"/>
                <a:gd name="T49" fmla="*/ 297 h 336"/>
                <a:gd name="T50" fmla="*/ 135 w 469"/>
                <a:gd name="T51" fmla="*/ 310 h 336"/>
                <a:gd name="T52" fmla="*/ 128 w 469"/>
                <a:gd name="T53" fmla="*/ 336 h 336"/>
                <a:gd name="T54" fmla="*/ 69 w 469"/>
                <a:gd name="T55" fmla="*/ 336 h 336"/>
                <a:gd name="T56" fmla="*/ 76 w 469"/>
                <a:gd name="T57" fmla="*/ 323 h 336"/>
                <a:gd name="T58" fmla="*/ 56 w 469"/>
                <a:gd name="T59" fmla="*/ 317 h 336"/>
                <a:gd name="T60" fmla="*/ 43 w 469"/>
                <a:gd name="T61" fmla="*/ 303 h 336"/>
                <a:gd name="T62" fmla="*/ 30 w 469"/>
                <a:gd name="T63" fmla="*/ 303 h 336"/>
                <a:gd name="T64" fmla="*/ 10 w 469"/>
                <a:gd name="T65" fmla="*/ 303 h 336"/>
                <a:gd name="T66" fmla="*/ 4 w 469"/>
                <a:gd name="T67" fmla="*/ 257 h 336"/>
                <a:gd name="T68" fmla="*/ 36 w 469"/>
                <a:gd name="T69" fmla="*/ 244 h 336"/>
                <a:gd name="T70" fmla="*/ 30 w 469"/>
                <a:gd name="T71" fmla="*/ 238 h 336"/>
                <a:gd name="T72" fmla="*/ 36 w 469"/>
                <a:gd name="T73" fmla="*/ 224 h 336"/>
                <a:gd name="T74" fmla="*/ 69 w 469"/>
                <a:gd name="T75" fmla="*/ 211 h 336"/>
                <a:gd name="T76" fmla="*/ 69 w 469"/>
                <a:gd name="T77" fmla="*/ 185 h 336"/>
                <a:gd name="T78" fmla="*/ 89 w 469"/>
                <a:gd name="T79" fmla="*/ 179 h 336"/>
                <a:gd name="T80" fmla="*/ 102 w 469"/>
                <a:gd name="T81" fmla="*/ 159 h 336"/>
                <a:gd name="T82" fmla="*/ 102 w 469"/>
                <a:gd name="T83" fmla="*/ 126 h 336"/>
                <a:gd name="T84" fmla="*/ 154 w 469"/>
                <a:gd name="T85" fmla="*/ 106 h 336"/>
                <a:gd name="T86" fmla="*/ 161 w 469"/>
                <a:gd name="T87" fmla="*/ 93 h 336"/>
                <a:gd name="T88" fmla="*/ 168 w 469"/>
                <a:gd name="T89" fmla="*/ 100 h 336"/>
                <a:gd name="T90" fmla="*/ 181 w 469"/>
                <a:gd name="T91" fmla="*/ 87 h 336"/>
                <a:gd name="T92" fmla="*/ 187 w 469"/>
                <a:gd name="T93" fmla="*/ 74 h 336"/>
                <a:gd name="T94" fmla="*/ 220 w 469"/>
                <a:gd name="T95" fmla="*/ 67 h 336"/>
                <a:gd name="T96" fmla="*/ 260 w 469"/>
                <a:gd name="T97" fmla="*/ 60 h 336"/>
                <a:gd name="T98" fmla="*/ 266 w 469"/>
                <a:gd name="T99" fmla="*/ 54 h 336"/>
                <a:gd name="T100" fmla="*/ 279 w 469"/>
                <a:gd name="T101" fmla="*/ 60 h 336"/>
                <a:gd name="T102" fmla="*/ 286 w 469"/>
                <a:gd name="T103" fmla="*/ 47 h 336"/>
                <a:gd name="T104" fmla="*/ 292 w 469"/>
                <a:gd name="T105" fmla="*/ 47 h 336"/>
                <a:gd name="T106" fmla="*/ 338 w 469"/>
                <a:gd name="T107" fmla="*/ 41 h 336"/>
                <a:gd name="T108" fmla="*/ 352 w 469"/>
                <a:gd name="T109" fmla="*/ 34 h 336"/>
                <a:gd name="T110" fmla="*/ 358 w 469"/>
                <a:gd name="T111" fmla="*/ 27 h 336"/>
                <a:gd name="T112" fmla="*/ 384 w 469"/>
                <a:gd name="T113" fmla="*/ 8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69" h="336">
                  <a:moveTo>
                    <a:pt x="384" y="8"/>
                  </a:moveTo>
                  <a:cubicBezTo>
                    <a:pt x="406" y="23"/>
                    <a:pt x="435" y="0"/>
                    <a:pt x="463" y="1"/>
                  </a:cubicBezTo>
                  <a:cubicBezTo>
                    <a:pt x="469" y="20"/>
                    <a:pt x="454" y="18"/>
                    <a:pt x="457" y="34"/>
                  </a:cubicBezTo>
                  <a:cubicBezTo>
                    <a:pt x="434" y="21"/>
                    <a:pt x="400" y="45"/>
                    <a:pt x="371" y="47"/>
                  </a:cubicBezTo>
                  <a:cubicBezTo>
                    <a:pt x="363" y="47"/>
                    <a:pt x="363" y="57"/>
                    <a:pt x="358" y="60"/>
                  </a:cubicBezTo>
                  <a:cubicBezTo>
                    <a:pt x="356" y="62"/>
                    <a:pt x="347" y="58"/>
                    <a:pt x="345" y="60"/>
                  </a:cubicBezTo>
                  <a:cubicBezTo>
                    <a:pt x="344" y="61"/>
                    <a:pt x="332" y="73"/>
                    <a:pt x="332" y="74"/>
                  </a:cubicBezTo>
                  <a:cubicBezTo>
                    <a:pt x="327" y="74"/>
                    <a:pt x="325" y="65"/>
                    <a:pt x="319" y="67"/>
                  </a:cubicBezTo>
                  <a:cubicBezTo>
                    <a:pt x="312" y="69"/>
                    <a:pt x="303" y="71"/>
                    <a:pt x="292" y="74"/>
                  </a:cubicBezTo>
                  <a:cubicBezTo>
                    <a:pt x="288" y="75"/>
                    <a:pt x="274" y="77"/>
                    <a:pt x="266" y="80"/>
                  </a:cubicBezTo>
                  <a:cubicBezTo>
                    <a:pt x="259" y="83"/>
                    <a:pt x="265" y="90"/>
                    <a:pt x="260" y="93"/>
                  </a:cubicBezTo>
                  <a:cubicBezTo>
                    <a:pt x="255" y="96"/>
                    <a:pt x="228" y="92"/>
                    <a:pt x="227" y="113"/>
                  </a:cubicBezTo>
                  <a:cubicBezTo>
                    <a:pt x="226" y="119"/>
                    <a:pt x="211" y="123"/>
                    <a:pt x="207" y="126"/>
                  </a:cubicBezTo>
                  <a:cubicBezTo>
                    <a:pt x="203" y="128"/>
                    <a:pt x="196" y="136"/>
                    <a:pt x="194" y="139"/>
                  </a:cubicBezTo>
                  <a:cubicBezTo>
                    <a:pt x="191" y="142"/>
                    <a:pt x="186" y="145"/>
                    <a:pt x="187" y="152"/>
                  </a:cubicBezTo>
                  <a:cubicBezTo>
                    <a:pt x="166" y="160"/>
                    <a:pt x="169" y="147"/>
                    <a:pt x="154" y="165"/>
                  </a:cubicBezTo>
                  <a:cubicBezTo>
                    <a:pt x="152" y="169"/>
                    <a:pt x="148" y="164"/>
                    <a:pt x="148" y="172"/>
                  </a:cubicBezTo>
                  <a:cubicBezTo>
                    <a:pt x="147" y="182"/>
                    <a:pt x="132" y="177"/>
                    <a:pt x="122" y="185"/>
                  </a:cubicBezTo>
                  <a:cubicBezTo>
                    <a:pt x="120" y="197"/>
                    <a:pt x="128" y="218"/>
                    <a:pt x="108" y="211"/>
                  </a:cubicBezTo>
                  <a:cubicBezTo>
                    <a:pt x="112" y="223"/>
                    <a:pt x="101" y="250"/>
                    <a:pt x="115" y="251"/>
                  </a:cubicBezTo>
                  <a:cubicBezTo>
                    <a:pt x="110" y="257"/>
                    <a:pt x="103" y="261"/>
                    <a:pt x="95" y="264"/>
                  </a:cubicBezTo>
                  <a:cubicBezTo>
                    <a:pt x="87" y="281"/>
                    <a:pt x="111" y="277"/>
                    <a:pt x="108" y="290"/>
                  </a:cubicBezTo>
                  <a:cubicBezTo>
                    <a:pt x="108" y="290"/>
                    <a:pt x="98" y="292"/>
                    <a:pt x="102" y="297"/>
                  </a:cubicBezTo>
                  <a:cubicBezTo>
                    <a:pt x="100" y="294"/>
                    <a:pt x="113" y="304"/>
                    <a:pt x="108" y="303"/>
                  </a:cubicBezTo>
                  <a:cubicBezTo>
                    <a:pt x="113" y="304"/>
                    <a:pt x="117" y="298"/>
                    <a:pt x="115" y="297"/>
                  </a:cubicBezTo>
                  <a:cubicBezTo>
                    <a:pt x="122" y="300"/>
                    <a:pt x="122" y="313"/>
                    <a:pt x="135" y="310"/>
                  </a:cubicBezTo>
                  <a:cubicBezTo>
                    <a:pt x="136" y="322"/>
                    <a:pt x="127" y="324"/>
                    <a:pt x="128" y="336"/>
                  </a:cubicBezTo>
                  <a:cubicBezTo>
                    <a:pt x="108" y="336"/>
                    <a:pt x="89" y="336"/>
                    <a:pt x="69" y="336"/>
                  </a:cubicBezTo>
                  <a:cubicBezTo>
                    <a:pt x="68" y="333"/>
                    <a:pt x="79" y="327"/>
                    <a:pt x="76" y="323"/>
                  </a:cubicBezTo>
                  <a:cubicBezTo>
                    <a:pt x="71" y="317"/>
                    <a:pt x="63" y="320"/>
                    <a:pt x="56" y="317"/>
                  </a:cubicBezTo>
                  <a:cubicBezTo>
                    <a:pt x="52" y="314"/>
                    <a:pt x="46" y="305"/>
                    <a:pt x="43" y="303"/>
                  </a:cubicBezTo>
                  <a:cubicBezTo>
                    <a:pt x="40" y="302"/>
                    <a:pt x="31" y="305"/>
                    <a:pt x="30" y="303"/>
                  </a:cubicBezTo>
                  <a:cubicBezTo>
                    <a:pt x="24" y="296"/>
                    <a:pt x="23" y="304"/>
                    <a:pt x="10" y="303"/>
                  </a:cubicBezTo>
                  <a:cubicBezTo>
                    <a:pt x="8" y="288"/>
                    <a:pt x="0" y="279"/>
                    <a:pt x="4" y="257"/>
                  </a:cubicBezTo>
                  <a:cubicBezTo>
                    <a:pt x="24" y="279"/>
                    <a:pt x="6" y="232"/>
                    <a:pt x="36" y="244"/>
                  </a:cubicBezTo>
                  <a:cubicBezTo>
                    <a:pt x="41" y="239"/>
                    <a:pt x="30" y="238"/>
                    <a:pt x="30" y="238"/>
                  </a:cubicBezTo>
                  <a:cubicBezTo>
                    <a:pt x="30" y="231"/>
                    <a:pt x="50" y="228"/>
                    <a:pt x="36" y="224"/>
                  </a:cubicBezTo>
                  <a:cubicBezTo>
                    <a:pt x="42" y="215"/>
                    <a:pt x="57" y="215"/>
                    <a:pt x="69" y="211"/>
                  </a:cubicBezTo>
                  <a:cubicBezTo>
                    <a:pt x="63" y="199"/>
                    <a:pt x="89" y="189"/>
                    <a:pt x="69" y="185"/>
                  </a:cubicBezTo>
                  <a:cubicBezTo>
                    <a:pt x="70" y="177"/>
                    <a:pt x="81" y="180"/>
                    <a:pt x="89" y="179"/>
                  </a:cubicBezTo>
                  <a:cubicBezTo>
                    <a:pt x="88" y="167"/>
                    <a:pt x="94" y="161"/>
                    <a:pt x="102" y="159"/>
                  </a:cubicBezTo>
                  <a:cubicBezTo>
                    <a:pt x="90" y="146"/>
                    <a:pt x="106" y="147"/>
                    <a:pt x="102" y="126"/>
                  </a:cubicBezTo>
                  <a:cubicBezTo>
                    <a:pt x="128" y="127"/>
                    <a:pt x="136" y="112"/>
                    <a:pt x="154" y="106"/>
                  </a:cubicBezTo>
                  <a:cubicBezTo>
                    <a:pt x="162" y="109"/>
                    <a:pt x="158" y="95"/>
                    <a:pt x="161" y="93"/>
                  </a:cubicBezTo>
                  <a:cubicBezTo>
                    <a:pt x="165" y="91"/>
                    <a:pt x="169" y="98"/>
                    <a:pt x="168" y="100"/>
                  </a:cubicBezTo>
                  <a:cubicBezTo>
                    <a:pt x="171" y="97"/>
                    <a:pt x="178" y="90"/>
                    <a:pt x="181" y="87"/>
                  </a:cubicBezTo>
                  <a:cubicBezTo>
                    <a:pt x="183" y="83"/>
                    <a:pt x="189" y="81"/>
                    <a:pt x="187" y="74"/>
                  </a:cubicBezTo>
                  <a:cubicBezTo>
                    <a:pt x="200" y="75"/>
                    <a:pt x="210" y="73"/>
                    <a:pt x="220" y="67"/>
                  </a:cubicBezTo>
                  <a:cubicBezTo>
                    <a:pt x="229" y="61"/>
                    <a:pt x="237" y="64"/>
                    <a:pt x="260" y="60"/>
                  </a:cubicBezTo>
                  <a:cubicBezTo>
                    <a:pt x="267" y="59"/>
                    <a:pt x="263" y="55"/>
                    <a:pt x="266" y="54"/>
                  </a:cubicBezTo>
                  <a:cubicBezTo>
                    <a:pt x="274" y="51"/>
                    <a:pt x="279" y="60"/>
                    <a:pt x="279" y="60"/>
                  </a:cubicBezTo>
                  <a:cubicBezTo>
                    <a:pt x="289" y="58"/>
                    <a:pt x="274" y="48"/>
                    <a:pt x="286" y="47"/>
                  </a:cubicBezTo>
                  <a:cubicBezTo>
                    <a:pt x="288" y="47"/>
                    <a:pt x="291" y="48"/>
                    <a:pt x="292" y="47"/>
                  </a:cubicBezTo>
                  <a:cubicBezTo>
                    <a:pt x="299" y="44"/>
                    <a:pt x="318" y="46"/>
                    <a:pt x="338" y="41"/>
                  </a:cubicBezTo>
                  <a:cubicBezTo>
                    <a:pt x="349" y="38"/>
                    <a:pt x="346" y="40"/>
                    <a:pt x="352" y="34"/>
                  </a:cubicBezTo>
                  <a:cubicBezTo>
                    <a:pt x="352" y="34"/>
                    <a:pt x="359" y="27"/>
                    <a:pt x="358" y="27"/>
                  </a:cubicBezTo>
                  <a:cubicBezTo>
                    <a:pt x="377" y="18"/>
                    <a:pt x="385" y="40"/>
                    <a:pt x="384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3"/>
            <p:cNvSpPr>
              <a:spLocks/>
            </p:cNvSpPr>
            <p:nvPr/>
          </p:nvSpPr>
          <p:spPr bwMode="auto">
            <a:xfrm>
              <a:off x="1601788" y="2613025"/>
              <a:ext cx="47625" cy="12700"/>
            </a:xfrm>
            <a:custGeom>
              <a:avLst/>
              <a:gdLst>
                <a:gd name="T0" fmla="*/ 36 w 50"/>
                <a:gd name="T1" fmla="*/ 2 h 20"/>
                <a:gd name="T2" fmla="*/ 49 w 50"/>
                <a:gd name="T3" fmla="*/ 2 h 20"/>
                <a:gd name="T4" fmla="*/ 36 w 50"/>
                <a:gd name="T5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0" h="20">
                  <a:moveTo>
                    <a:pt x="36" y="2"/>
                  </a:moveTo>
                  <a:cubicBezTo>
                    <a:pt x="40" y="2"/>
                    <a:pt x="45" y="2"/>
                    <a:pt x="49" y="2"/>
                  </a:cubicBezTo>
                  <a:cubicBezTo>
                    <a:pt x="50" y="20"/>
                    <a:pt x="0" y="0"/>
                    <a:pt x="36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4"/>
            <p:cNvSpPr>
              <a:spLocks/>
            </p:cNvSpPr>
            <p:nvPr/>
          </p:nvSpPr>
          <p:spPr bwMode="auto">
            <a:xfrm>
              <a:off x="7591425" y="2628900"/>
              <a:ext cx="136525" cy="65088"/>
            </a:xfrm>
            <a:custGeom>
              <a:avLst/>
              <a:gdLst>
                <a:gd name="T0" fmla="*/ 40 w 145"/>
                <a:gd name="T1" fmla="*/ 1 h 110"/>
                <a:gd name="T2" fmla="*/ 46 w 145"/>
                <a:gd name="T3" fmla="*/ 8 h 110"/>
                <a:gd name="T4" fmla="*/ 86 w 145"/>
                <a:gd name="T5" fmla="*/ 28 h 110"/>
                <a:gd name="T6" fmla="*/ 105 w 145"/>
                <a:gd name="T7" fmla="*/ 14 h 110"/>
                <a:gd name="T8" fmla="*/ 145 w 145"/>
                <a:gd name="T9" fmla="*/ 21 h 110"/>
                <a:gd name="T10" fmla="*/ 132 w 145"/>
                <a:gd name="T11" fmla="*/ 54 h 110"/>
                <a:gd name="T12" fmla="*/ 79 w 145"/>
                <a:gd name="T13" fmla="*/ 67 h 110"/>
                <a:gd name="T14" fmla="*/ 79 w 145"/>
                <a:gd name="T15" fmla="*/ 73 h 110"/>
                <a:gd name="T16" fmla="*/ 66 w 145"/>
                <a:gd name="T17" fmla="*/ 87 h 110"/>
                <a:gd name="T18" fmla="*/ 46 w 145"/>
                <a:gd name="T19" fmla="*/ 93 h 110"/>
                <a:gd name="T20" fmla="*/ 20 w 145"/>
                <a:gd name="T21" fmla="*/ 80 h 110"/>
                <a:gd name="T22" fmla="*/ 0 w 145"/>
                <a:gd name="T23" fmla="*/ 28 h 110"/>
                <a:gd name="T24" fmla="*/ 40 w 145"/>
                <a:gd name="T25" fmla="*/ 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10">
                  <a:moveTo>
                    <a:pt x="40" y="1"/>
                  </a:moveTo>
                  <a:cubicBezTo>
                    <a:pt x="45" y="0"/>
                    <a:pt x="46" y="4"/>
                    <a:pt x="46" y="8"/>
                  </a:cubicBezTo>
                  <a:cubicBezTo>
                    <a:pt x="52" y="22"/>
                    <a:pt x="75" y="18"/>
                    <a:pt x="86" y="28"/>
                  </a:cubicBezTo>
                  <a:cubicBezTo>
                    <a:pt x="98" y="33"/>
                    <a:pt x="101" y="15"/>
                    <a:pt x="105" y="14"/>
                  </a:cubicBezTo>
                  <a:cubicBezTo>
                    <a:pt x="114" y="12"/>
                    <a:pt x="124" y="28"/>
                    <a:pt x="145" y="21"/>
                  </a:cubicBezTo>
                  <a:cubicBezTo>
                    <a:pt x="139" y="27"/>
                    <a:pt x="110" y="42"/>
                    <a:pt x="132" y="54"/>
                  </a:cubicBezTo>
                  <a:cubicBezTo>
                    <a:pt x="125" y="69"/>
                    <a:pt x="101" y="67"/>
                    <a:pt x="79" y="67"/>
                  </a:cubicBezTo>
                  <a:cubicBezTo>
                    <a:pt x="72" y="68"/>
                    <a:pt x="75" y="73"/>
                    <a:pt x="79" y="73"/>
                  </a:cubicBezTo>
                  <a:cubicBezTo>
                    <a:pt x="85" y="86"/>
                    <a:pt x="41" y="77"/>
                    <a:pt x="66" y="87"/>
                  </a:cubicBezTo>
                  <a:cubicBezTo>
                    <a:pt x="65" y="110"/>
                    <a:pt x="44" y="73"/>
                    <a:pt x="46" y="93"/>
                  </a:cubicBezTo>
                  <a:cubicBezTo>
                    <a:pt x="36" y="90"/>
                    <a:pt x="41" y="72"/>
                    <a:pt x="20" y="80"/>
                  </a:cubicBezTo>
                  <a:cubicBezTo>
                    <a:pt x="15" y="61"/>
                    <a:pt x="18" y="34"/>
                    <a:pt x="0" y="28"/>
                  </a:cubicBezTo>
                  <a:cubicBezTo>
                    <a:pt x="7" y="12"/>
                    <a:pt x="44" y="28"/>
                    <a:pt x="40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1155700" y="2636838"/>
              <a:ext cx="36513" cy="15875"/>
            </a:xfrm>
            <a:custGeom>
              <a:avLst/>
              <a:gdLst>
                <a:gd name="T0" fmla="*/ 19 w 38"/>
                <a:gd name="T1" fmla="*/ 0 h 27"/>
                <a:gd name="T2" fmla="*/ 26 w 38"/>
                <a:gd name="T3" fmla="*/ 27 h 27"/>
                <a:gd name="T4" fmla="*/ 0 w 38"/>
                <a:gd name="T5" fmla="*/ 20 h 27"/>
                <a:gd name="T6" fmla="*/ 19 w 38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27">
                  <a:moveTo>
                    <a:pt x="19" y="0"/>
                  </a:moveTo>
                  <a:cubicBezTo>
                    <a:pt x="38" y="6"/>
                    <a:pt x="27" y="10"/>
                    <a:pt x="26" y="27"/>
                  </a:cubicBezTo>
                  <a:cubicBezTo>
                    <a:pt x="20" y="21"/>
                    <a:pt x="11" y="20"/>
                    <a:pt x="0" y="20"/>
                  </a:cubicBezTo>
                  <a:cubicBezTo>
                    <a:pt x="0" y="8"/>
                    <a:pt x="21" y="15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7740650" y="2636838"/>
              <a:ext cx="61913" cy="36513"/>
            </a:xfrm>
            <a:custGeom>
              <a:avLst/>
              <a:gdLst>
                <a:gd name="T0" fmla="*/ 0 w 66"/>
                <a:gd name="T1" fmla="*/ 20 h 61"/>
                <a:gd name="T2" fmla="*/ 66 w 66"/>
                <a:gd name="T3" fmla="*/ 33 h 61"/>
                <a:gd name="T4" fmla="*/ 39 w 66"/>
                <a:gd name="T5" fmla="*/ 59 h 61"/>
                <a:gd name="T6" fmla="*/ 26 w 66"/>
                <a:gd name="T7" fmla="*/ 46 h 61"/>
                <a:gd name="T8" fmla="*/ 13 w 66"/>
                <a:gd name="T9" fmla="*/ 46 h 61"/>
                <a:gd name="T10" fmla="*/ 0 w 66"/>
                <a:gd name="T11" fmla="*/ 2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6" h="61">
                  <a:moveTo>
                    <a:pt x="0" y="20"/>
                  </a:moveTo>
                  <a:cubicBezTo>
                    <a:pt x="20" y="0"/>
                    <a:pt x="56" y="20"/>
                    <a:pt x="66" y="33"/>
                  </a:cubicBezTo>
                  <a:cubicBezTo>
                    <a:pt x="63" y="48"/>
                    <a:pt x="34" y="37"/>
                    <a:pt x="39" y="59"/>
                  </a:cubicBezTo>
                  <a:cubicBezTo>
                    <a:pt x="31" y="61"/>
                    <a:pt x="30" y="48"/>
                    <a:pt x="26" y="46"/>
                  </a:cubicBezTo>
                  <a:cubicBezTo>
                    <a:pt x="24" y="45"/>
                    <a:pt x="15" y="48"/>
                    <a:pt x="13" y="46"/>
                  </a:cubicBezTo>
                  <a:cubicBezTo>
                    <a:pt x="6" y="38"/>
                    <a:pt x="14" y="22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7"/>
            <p:cNvSpPr>
              <a:spLocks/>
            </p:cNvSpPr>
            <p:nvPr/>
          </p:nvSpPr>
          <p:spPr bwMode="auto">
            <a:xfrm>
              <a:off x="7818438" y="2649538"/>
              <a:ext cx="95250" cy="30163"/>
            </a:xfrm>
            <a:custGeom>
              <a:avLst/>
              <a:gdLst>
                <a:gd name="T0" fmla="*/ 8 w 102"/>
                <a:gd name="T1" fmla="*/ 6 h 52"/>
                <a:gd name="T2" fmla="*/ 21 w 102"/>
                <a:gd name="T3" fmla="*/ 6 h 52"/>
                <a:gd name="T4" fmla="*/ 54 w 102"/>
                <a:gd name="T5" fmla="*/ 19 h 52"/>
                <a:gd name="T6" fmla="*/ 87 w 102"/>
                <a:gd name="T7" fmla="*/ 32 h 52"/>
                <a:gd name="T8" fmla="*/ 100 w 102"/>
                <a:gd name="T9" fmla="*/ 45 h 52"/>
                <a:gd name="T10" fmla="*/ 21 w 102"/>
                <a:gd name="T11" fmla="*/ 32 h 52"/>
                <a:gd name="T12" fmla="*/ 8 w 102"/>
                <a:gd name="T13" fmla="*/ 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52">
                  <a:moveTo>
                    <a:pt x="8" y="6"/>
                  </a:moveTo>
                  <a:cubicBezTo>
                    <a:pt x="12" y="6"/>
                    <a:pt x="17" y="6"/>
                    <a:pt x="21" y="6"/>
                  </a:cubicBezTo>
                  <a:cubicBezTo>
                    <a:pt x="41" y="0"/>
                    <a:pt x="40" y="15"/>
                    <a:pt x="54" y="19"/>
                  </a:cubicBezTo>
                  <a:cubicBezTo>
                    <a:pt x="68" y="22"/>
                    <a:pt x="75" y="25"/>
                    <a:pt x="87" y="32"/>
                  </a:cubicBezTo>
                  <a:cubicBezTo>
                    <a:pt x="94" y="36"/>
                    <a:pt x="102" y="32"/>
                    <a:pt x="100" y="45"/>
                  </a:cubicBezTo>
                  <a:cubicBezTo>
                    <a:pt x="62" y="52"/>
                    <a:pt x="50" y="34"/>
                    <a:pt x="21" y="32"/>
                  </a:cubicBezTo>
                  <a:cubicBezTo>
                    <a:pt x="29" y="11"/>
                    <a:pt x="0" y="27"/>
                    <a:pt x="8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8"/>
            <p:cNvSpPr>
              <a:spLocks/>
            </p:cNvSpPr>
            <p:nvPr/>
          </p:nvSpPr>
          <p:spPr bwMode="auto">
            <a:xfrm>
              <a:off x="1571625" y="2698750"/>
              <a:ext cx="157163" cy="79375"/>
            </a:xfrm>
            <a:custGeom>
              <a:avLst/>
              <a:gdLst>
                <a:gd name="T0" fmla="*/ 55 w 167"/>
                <a:gd name="T1" fmla="*/ 27 h 138"/>
                <a:gd name="T2" fmla="*/ 55 w 167"/>
                <a:gd name="T3" fmla="*/ 20 h 138"/>
                <a:gd name="T4" fmla="*/ 127 w 167"/>
                <a:gd name="T5" fmla="*/ 0 h 138"/>
                <a:gd name="T6" fmla="*/ 140 w 167"/>
                <a:gd name="T7" fmla="*/ 27 h 138"/>
                <a:gd name="T8" fmla="*/ 127 w 167"/>
                <a:gd name="T9" fmla="*/ 46 h 138"/>
                <a:gd name="T10" fmla="*/ 160 w 167"/>
                <a:gd name="T11" fmla="*/ 53 h 138"/>
                <a:gd name="T12" fmla="*/ 166 w 167"/>
                <a:gd name="T13" fmla="*/ 106 h 138"/>
                <a:gd name="T14" fmla="*/ 147 w 167"/>
                <a:gd name="T15" fmla="*/ 106 h 138"/>
                <a:gd name="T16" fmla="*/ 147 w 167"/>
                <a:gd name="T17" fmla="*/ 119 h 138"/>
                <a:gd name="T18" fmla="*/ 127 w 167"/>
                <a:gd name="T19" fmla="*/ 119 h 138"/>
                <a:gd name="T20" fmla="*/ 107 w 167"/>
                <a:gd name="T21" fmla="*/ 132 h 138"/>
                <a:gd name="T22" fmla="*/ 88 w 167"/>
                <a:gd name="T23" fmla="*/ 112 h 138"/>
                <a:gd name="T24" fmla="*/ 68 w 167"/>
                <a:gd name="T25" fmla="*/ 92 h 138"/>
                <a:gd name="T26" fmla="*/ 55 w 167"/>
                <a:gd name="T27" fmla="*/ 79 h 138"/>
                <a:gd name="T28" fmla="*/ 22 w 167"/>
                <a:gd name="T29" fmla="*/ 73 h 138"/>
                <a:gd name="T30" fmla="*/ 2 w 167"/>
                <a:gd name="T31" fmla="*/ 59 h 138"/>
                <a:gd name="T32" fmla="*/ 68 w 167"/>
                <a:gd name="T33" fmla="*/ 66 h 138"/>
                <a:gd name="T34" fmla="*/ 74 w 167"/>
                <a:gd name="T35" fmla="*/ 40 h 138"/>
                <a:gd name="T36" fmla="*/ 48 w 167"/>
                <a:gd name="T37" fmla="*/ 20 h 138"/>
                <a:gd name="T38" fmla="*/ 55 w 167"/>
                <a:gd name="T39" fmla="*/ 2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7" h="138">
                  <a:moveTo>
                    <a:pt x="55" y="27"/>
                  </a:moveTo>
                  <a:cubicBezTo>
                    <a:pt x="62" y="25"/>
                    <a:pt x="58" y="20"/>
                    <a:pt x="55" y="20"/>
                  </a:cubicBezTo>
                  <a:cubicBezTo>
                    <a:pt x="70" y="5"/>
                    <a:pt x="117" y="21"/>
                    <a:pt x="127" y="0"/>
                  </a:cubicBezTo>
                  <a:cubicBezTo>
                    <a:pt x="136" y="5"/>
                    <a:pt x="139" y="14"/>
                    <a:pt x="140" y="27"/>
                  </a:cubicBezTo>
                  <a:cubicBezTo>
                    <a:pt x="144" y="41"/>
                    <a:pt x="128" y="36"/>
                    <a:pt x="127" y="46"/>
                  </a:cubicBezTo>
                  <a:cubicBezTo>
                    <a:pt x="132" y="67"/>
                    <a:pt x="145" y="55"/>
                    <a:pt x="160" y="53"/>
                  </a:cubicBezTo>
                  <a:cubicBezTo>
                    <a:pt x="167" y="79"/>
                    <a:pt x="161" y="77"/>
                    <a:pt x="166" y="106"/>
                  </a:cubicBezTo>
                  <a:cubicBezTo>
                    <a:pt x="163" y="108"/>
                    <a:pt x="150" y="102"/>
                    <a:pt x="147" y="106"/>
                  </a:cubicBezTo>
                  <a:cubicBezTo>
                    <a:pt x="145" y="107"/>
                    <a:pt x="148" y="118"/>
                    <a:pt x="147" y="119"/>
                  </a:cubicBezTo>
                  <a:cubicBezTo>
                    <a:pt x="142" y="121"/>
                    <a:pt x="133" y="117"/>
                    <a:pt x="127" y="119"/>
                  </a:cubicBezTo>
                  <a:cubicBezTo>
                    <a:pt x="118" y="121"/>
                    <a:pt x="117" y="130"/>
                    <a:pt x="107" y="132"/>
                  </a:cubicBezTo>
                  <a:cubicBezTo>
                    <a:pt x="92" y="138"/>
                    <a:pt x="93" y="118"/>
                    <a:pt x="88" y="112"/>
                  </a:cubicBezTo>
                  <a:cubicBezTo>
                    <a:pt x="82" y="107"/>
                    <a:pt x="62" y="107"/>
                    <a:pt x="68" y="92"/>
                  </a:cubicBezTo>
                  <a:cubicBezTo>
                    <a:pt x="57" y="95"/>
                    <a:pt x="56" y="87"/>
                    <a:pt x="55" y="79"/>
                  </a:cubicBezTo>
                  <a:cubicBezTo>
                    <a:pt x="42" y="83"/>
                    <a:pt x="34" y="77"/>
                    <a:pt x="22" y="73"/>
                  </a:cubicBezTo>
                  <a:cubicBezTo>
                    <a:pt x="11" y="69"/>
                    <a:pt x="0" y="76"/>
                    <a:pt x="2" y="59"/>
                  </a:cubicBezTo>
                  <a:cubicBezTo>
                    <a:pt x="31" y="55"/>
                    <a:pt x="39" y="71"/>
                    <a:pt x="68" y="66"/>
                  </a:cubicBezTo>
                  <a:cubicBezTo>
                    <a:pt x="77" y="64"/>
                    <a:pt x="73" y="50"/>
                    <a:pt x="74" y="40"/>
                  </a:cubicBezTo>
                  <a:cubicBezTo>
                    <a:pt x="77" y="22"/>
                    <a:pt x="38" y="46"/>
                    <a:pt x="48" y="20"/>
                  </a:cubicBezTo>
                  <a:cubicBezTo>
                    <a:pt x="54" y="19"/>
                    <a:pt x="54" y="23"/>
                    <a:pt x="55" y="2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9"/>
            <p:cNvSpPr>
              <a:spLocks/>
            </p:cNvSpPr>
            <p:nvPr/>
          </p:nvSpPr>
          <p:spPr bwMode="auto">
            <a:xfrm>
              <a:off x="2127250" y="2706688"/>
              <a:ext cx="93663" cy="26988"/>
            </a:xfrm>
            <a:custGeom>
              <a:avLst/>
              <a:gdLst>
                <a:gd name="T0" fmla="*/ 0 w 100"/>
                <a:gd name="T1" fmla="*/ 7 h 46"/>
                <a:gd name="T2" fmla="*/ 27 w 100"/>
                <a:gd name="T3" fmla="*/ 1 h 46"/>
                <a:gd name="T4" fmla="*/ 99 w 100"/>
                <a:gd name="T5" fmla="*/ 20 h 46"/>
                <a:gd name="T6" fmla="*/ 92 w 100"/>
                <a:gd name="T7" fmla="*/ 46 h 46"/>
                <a:gd name="T8" fmla="*/ 20 w 100"/>
                <a:gd name="T9" fmla="*/ 20 h 46"/>
                <a:gd name="T10" fmla="*/ 0 w 100"/>
                <a:gd name="T11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46">
                  <a:moveTo>
                    <a:pt x="0" y="7"/>
                  </a:moveTo>
                  <a:cubicBezTo>
                    <a:pt x="2" y="0"/>
                    <a:pt x="17" y="0"/>
                    <a:pt x="27" y="1"/>
                  </a:cubicBezTo>
                  <a:cubicBezTo>
                    <a:pt x="50" y="3"/>
                    <a:pt x="78" y="17"/>
                    <a:pt x="99" y="20"/>
                  </a:cubicBezTo>
                  <a:cubicBezTo>
                    <a:pt x="100" y="32"/>
                    <a:pt x="91" y="34"/>
                    <a:pt x="92" y="46"/>
                  </a:cubicBezTo>
                  <a:cubicBezTo>
                    <a:pt x="56" y="45"/>
                    <a:pt x="42" y="40"/>
                    <a:pt x="20" y="20"/>
                  </a:cubicBezTo>
                  <a:cubicBezTo>
                    <a:pt x="15" y="15"/>
                    <a:pt x="14" y="4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0"/>
            <p:cNvSpPr>
              <a:spLocks/>
            </p:cNvSpPr>
            <p:nvPr/>
          </p:nvSpPr>
          <p:spPr bwMode="auto">
            <a:xfrm>
              <a:off x="7678738" y="2705100"/>
              <a:ext cx="61913" cy="15875"/>
            </a:xfrm>
            <a:custGeom>
              <a:avLst/>
              <a:gdLst>
                <a:gd name="T0" fmla="*/ 66 w 66"/>
                <a:gd name="T1" fmla="*/ 21 h 27"/>
                <a:gd name="T2" fmla="*/ 0 w 66"/>
                <a:gd name="T3" fmla="*/ 15 h 27"/>
                <a:gd name="T4" fmla="*/ 20 w 66"/>
                <a:gd name="T5" fmla="*/ 2 h 27"/>
                <a:gd name="T6" fmla="*/ 66 w 66"/>
                <a:gd name="T7" fmla="*/ 2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6" h="27">
                  <a:moveTo>
                    <a:pt x="66" y="21"/>
                  </a:moveTo>
                  <a:cubicBezTo>
                    <a:pt x="57" y="27"/>
                    <a:pt x="16" y="22"/>
                    <a:pt x="0" y="15"/>
                  </a:cubicBezTo>
                  <a:cubicBezTo>
                    <a:pt x="2" y="5"/>
                    <a:pt x="20" y="12"/>
                    <a:pt x="20" y="2"/>
                  </a:cubicBezTo>
                  <a:cubicBezTo>
                    <a:pt x="36" y="7"/>
                    <a:pt x="65" y="0"/>
                    <a:pt x="66" y="2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auto">
            <a:xfrm>
              <a:off x="2805113" y="2789238"/>
              <a:ext cx="50800" cy="20638"/>
            </a:xfrm>
            <a:custGeom>
              <a:avLst/>
              <a:gdLst>
                <a:gd name="T0" fmla="*/ 53 w 54"/>
                <a:gd name="T1" fmla="*/ 27 h 35"/>
                <a:gd name="T2" fmla="*/ 0 w 54"/>
                <a:gd name="T3" fmla="*/ 14 h 35"/>
                <a:gd name="T4" fmla="*/ 53 w 54"/>
                <a:gd name="T5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35">
                  <a:moveTo>
                    <a:pt x="53" y="27"/>
                  </a:moveTo>
                  <a:cubicBezTo>
                    <a:pt x="23" y="35"/>
                    <a:pt x="27" y="9"/>
                    <a:pt x="0" y="14"/>
                  </a:cubicBezTo>
                  <a:cubicBezTo>
                    <a:pt x="10" y="0"/>
                    <a:pt x="54" y="8"/>
                    <a:pt x="53" y="2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auto">
            <a:xfrm>
              <a:off x="2771775" y="2811463"/>
              <a:ext cx="69850" cy="23813"/>
            </a:xfrm>
            <a:custGeom>
              <a:avLst/>
              <a:gdLst>
                <a:gd name="T0" fmla="*/ 75 w 75"/>
                <a:gd name="T1" fmla="*/ 23 h 42"/>
                <a:gd name="T2" fmla="*/ 10 w 75"/>
                <a:gd name="T3" fmla="*/ 23 h 42"/>
                <a:gd name="T4" fmla="*/ 29 w 75"/>
                <a:gd name="T5" fmla="*/ 3 h 42"/>
                <a:gd name="T6" fmla="*/ 75 w 75"/>
                <a:gd name="T7" fmla="*/ 2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5" h="42">
                  <a:moveTo>
                    <a:pt x="75" y="23"/>
                  </a:moveTo>
                  <a:cubicBezTo>
                    <a:pt x="68" y="42"/>
                    <a:pt x="17" y="42"/>
                    <a:pt x="10" y="23"/>
                  </a:cubicBezTo>
                  <a:cubicBezTo>
                    <a:pt x="0" y="0"/>
                    <a:pt x="32" y="19"/>
                    <a:pt x="29" y="3"/>
                  </a:cubicBezTo>
                  <a:cubicBezTo>
                    <a:pt x="42" y="13"/>
                    <a:pt x="56" y="21"/>
                    <a:pt x="75" y="2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3"/>
            <p:cNvSpPr>
              <a:spLocks/>
            </p:cNvSpPr>
            <p:nvPr/>
          </p:nvSpPr>
          <p:spPr bwMode="auto">
            <a:xfrm>
              <a:off x="5357813" y="2828925"/>
              <a:ext cx="44450" cy="23813"/>
            </a:xfrm>
            <a:custGeom>
              <a:avLst/>
              <a:gdLst>
                <a:gd name="T0" fmla="*/ 21 w 47"/>
                <a:gd name="T1" fmla="*/ 0 h 40"/>
                <a:gd name="T2" fmla="*/ 47 w 47"/>
                <a:gd name="T3" fmla="*/ 26 h 40"/>
                <a:gd name="T4" fmla="*/ 14 w 47"/>
                <a:gd name="T5" fmla="*/ 39 h 40"/>
                <a:gd name="T6" fmla="*/ 7 w 47"/>
                <a:gd name="T7" fmla="*/ 6 h 40"/>
                <a:gd name="T8" fmla="*/ 21 w 47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0">
                  <a:moveTo>
                    <a:pt x="21" y="0"/>
                  </a:moveTo>
                  <a:cubicBezTo>
                    <a:pt x="37" y="1"/>
                    <a:pt x="46" y="9"/>
                    <a:pt x="47" y="26"/>
                  </a:cubicBezTo>
                  <a:cubicBezTo>
                    <a:pt x="30" y="25"/>
                    <a:pt x="15" y="25"/>
                    <a:pt x="14" y="39"/>
                  </a:cubicBezTo>
                  <a:cubicBezTo>
                    <a:pt x="0" y="40"/>
                    <a:pt x="11" y="16"/>
                    <a:pt x="7" y="6"/>
                  </a:cubicBezTo>
                  <a:cubicBezTo>
                    <a:pt x="15" y="7"/>
                    <a:pt x="19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4"/>
            <p:cNvSpPr>
              <a:spLocks/>
            </p:cNvSpPr>
            <p:nvPr/>
          </p:nvSpPr>
          <p:spPr bwMode="auto">
            <a:xfrm>
              <a:off x="1433513" y="2843213"/>
              <a:ext cx="42863" cy="20638"/>
            </a:xfrm>
            <a:custGeom>
              <a:avLst/>
              <a:gdLst>
                <a:gd name="T0" fmla="*/ 46 w 47"/>
                <a:gd name="T1" fmla="*/ 27 h 34"/>
                <a:gd name="T2" fmla="*/ 0 w 47"/>
                <a:gd name="T3" fmla="*/ 34 h 34"/>
                <a:gd name="T4" fmla="*/ 46 w 47"/>
                <a:gd name="T5" fmla="*/ 2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34">
                  <a:moveTo>
                    <a:pt x="46" y="27"/>
                  </a:moveTo>
                  <a:cubicBezTo>
                    <a:pt x="25" y="24"/>
                    <a:pt x="16" y="32"/>
                    <a:pt x="0" y="34"/>
                  </a:cubicBezTo>
                  <a:cubicBezTo>
                    <a:pt x="2" y="22"/>
                    <a:pt x="47" y="0"/>
                    <a:pt x="46" y="2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5"/>
            <p:cNvSpPr>
              <a:spLocks/>
            </p:cNvSpPr>
            <p:nvPr/>
          </p:nvSpPr>
          <p:spPr bwMode="auto">
            <a:xfrm>
              <a:off x="2206625" y="2859088"/>
              <a:ext cx="76200" cy="30163"/>
            </a:xfrm>
            <a:custGeom>
              <a:avLst/>
              <a:gdLst>
                <a:gd name="T0" fmla="*/ 67 w 82"/>
                <a:gd name="T1" fmla="*/ 7 h 51"/>
                <a:gd name="T2" fmla="*/ 74 w 82"/>
                <a:gd name="T3" fmla="*/ 46 h 51"/>
                <a:gd name="T4" fmla="*/ 8 w 82"/>
                <a:gd name="T5" fmla="*/ 33 h 51"/>
                <a:gd name="T6" fmla="*/ 22 w 82"/>
                <a:gd name="T7" fmla="*/ 7 h 51"/>
                <a:gd name="T8" fmla="*/ 67 w 82"/>
                <a:gd name="T9" fmla="*/ 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1">
                  <a:moveTo>
                    <a:pt x="67" y="7"/>
                  </a:moveTo>
                  <a:cubicBezTo>
                    <a:pt x="76" y="16"/>
                    <a:pt x="82" y="39"/>
                    <a:pt x="74" y="46"/>
                  </a:cubicBezTo>
                  <a:cubicBezTo>
                    <a:pt x="49" y="45"/>
                    <a:pt x="16" y="51"/>
                    <a:pt x="8" y="33"/>
                  </a:cubicBezTo>
                  <a:cubicBezTo>
                    <a:pt x="0" y="12"/>
                    <a:pt x="30" y="28"/>
                    <a:pt x="22" y="7"/>
                  </a:cubicBezTo>
                  <a:cubicBezTo>
                    <a:pt x="40" y="0"/>
                    <a:pt x="67" y="18"/>
                    <a:pt x="67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6"/>
            <p:cNvSpPr>
              <a:spLocks/>
            </p:cNvSpPr>
            <p:nvPr/>
          </p:nvSpPr>
          <p:spPr bwMode="auto">
            <a:xfrm>
              <a:off x="2178050" y="2940050"/>
              <a:ext cx="92075" cy="25400"/>
            </a:xfrm>
            <a:custGeom>
              <a:avLst/>
              <a:gdLst>
                <a:gd name="T0" fmla="*/ 91 w 98"/>
                <a:gd name="T1" fmla="*/ 20 h 46"/>
                <a:gd name="T2" fmla="*/ 65 w 98"/>
                <a:gd name="T3" fmla="*/ 33 h 46"/>
                <a:gd name="T4" fmla="*/ 38 w 98"/>
                <a:gd name="T5" fmla="*/ 40 h 46"/>
                <a:gd name="T6" fmla="*/ 12 w 98"/>
                <a:gd name="T7" fmla="*/ 33 h 46"/>
                <a:gd name="T8" fmla="*/ 19 w 98"/>
                <a:gd name="T9" fmla="*/ 13 h 46"/>
                <a:gd name="T10" fmla="*/ 38 w 98"/>
                <a:gd name="T11" fmla="*/ 0 h 46"/>
                <a:gd name="T12" fmla="*/ 91 w 98"/>
                <a:gd name="T13" fmla="*/ 2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46">
                  <a:moveTo>
                    <a:pt x="91" y="20"/>
                  </a:moveTo>
                  <a:cubicBezTo>
                    <a:pt x="98" y="40"/>
                    <a:pt x="74" y="31"/>
                    <a:pt x="65" y="33"/>
                  </a:cubicBezTo>
                  <a:cubicBezTo>
                    <a:pt x="63" y="33"/>
                    <a:pt x="44" y="46"/>
                    <a:pt x="38" y="40"/>
                  </a:cubicBezTo>
                  <a:cubicBezTo>
                    <a:pt x="34" y="34"/>
                    <a:pt x="20" y="38"/>
                    <a:pt x="12" y="33"/>
                  </a:cubicBezTo>
                  <a:cubicBezTo>
                    <a:pt x="0" y="15"/>
                    <a:pt x="41" y="20"/>
                    <a:pt x="19" y="13"/>
                  </a:cubicBezTo>
                  <a:cubicBezTo>
                    <a:pt x="20" y="4"/>
                    <a:pt x="38" y="11"/>
                    <a:pt x="38" y="0"/>
                  </a:cubicBezTo>
                  <a:cubicBezTo>
                    <a:pt x="57" y="6"/>
                    <a:pt x="78" y="8"/>
                    <a:pt x="91" y="2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7"/>
            <p:cNvSpPr>
              <a:spLocks/>
            </p:cNvSpPr>
            <p:nvPr/>
          </p:nvSpPr>
          <p:spPr bwMode="auto">
            <a:xfrm>
              <a:off x="2179638" y="2981325"/>
              <a:ext cx="44450" cy="12700"/>
            </a:xfrm>
            <a:custGeom>
              <a:avLst/>
              <a:gdLst>
                <a:gd name="T0" fmla="*/ 36 w 47"/>
                <a:gd name="T1" fmla="*/ 20 h 21"/>
                <a:gd name="T2" fmla="*/ 10 w 47"/>
                <a:gd name="T3" fmla="*/ 20 h 21"/>
                <a:gd name="T4" fmla="*/ 36 w 47"/>
                <a:gd name="T5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7" h="21">
                  <a:moveTo>
                    <a:pt x="36" y="20"/>
                  </a:moveTo>
                  <a:cubicBezTo>
                    <a:pt x="23" y="9"/>
                    <a:pt x="28" y="21"/>
                    <a:pt x="10" y="20"/>
                  </a:cubicBezTo>
                  <a:cubicBezTo>
                    <a:pt x="0" y="0"/>
                    <a:pt x="47" y="0"/>
                    <a:pt x="36" y="2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8"/>
            <p:cNvSpPr>
              <a:spLocks/>
            </p:cNvSpPr>
            <p:nvPr/>
          </p:nvSpPr>
          <p:spPr bwMode="auto">
            <a:xfrm>
              <a:off x="2041525" y="2998789"/>
              <a:ext cx="52388" cy="17463"/>
            </a:xfrm>
            <a:custGeom>
              <a:avLst/>
              <a:gdLst>
                <a:gd name="T0" fmla="*/ 46 w 55"/>
                <a:gd name="T1" fmla="*/ 4 h 32"/>
                <a:gd name="T2" fmla="*/ 53 w 55"/>
                <a:gd name="T3" fmla="*/ 17 h 32"/>
                <a:gd name="T4" fmla="*/ 27 w 55"/>
                <a:gd name="T5" fmla="*/ 24 h 32"/>
                <a:gd name="T6" fmla="*/ 0 w 55"/>
                <a:gd name="T7" fmla="*/ 24 h 32"/>
                <a:gd name="T8" fmla="*/ 46 w 55"/>
                <a:gd name="T9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32">
                  <a:moveTo>
                    <a:pt x="46" y="4"/>
                  </a:moveTo>
                  <a:cubicBezTo>
                    <a:pt x="45" y="12"/>
                    <a:pt x="48" y="16"/>
                    <a:pt x="53" y="17"/>
                  </a:cubicBezTo>
                  <a:cubicBezTo>
                    <a:pt x="55" y="30"/>
                    <a:pt x="31" y="19"/>
                    <a:pt x="27" y="24"/>
                  </a:cubicBezTo>
                  <a:cubicBezTo>
                    <a:pt x="20" y="32"/>
                    <a:pt x="25" y="24"/>
                    <a:pt x="0" y="24"/>
                  </a:cubicBezTo>
                  <a:cubicBezTo>
                    <a:pt x="12" y="14"/>
                    <a:pt x="21" y="0"/>
                    <a:pt x="46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9"/>
            <p:cNvSpPr>
              <a:spLocks/>
            </p:cNvSpPr>
            <p:nvPr/>
          </p:nvSpPr>
          <p:spPr bwMode="auto">
            <a:xfrm>
              <a:off x="2135188" y="3016250"/>
              <a:ext cx="19050" cy="19050"/>
            </a:xfrm>
            <a:custGeom>
              <a:avLst/>
              <a:gdLst>
                <a:gd name="T0" fmla="*/ 7 w 21"/>
                <a:gd name="T1" fmla="*/ 0 h 32"/>
                <a:gd name="T2" fmla="*/ 20 w 21"/>
                <a:gd name="T3" fmla="*/ 26 h 32"/>
                <a:gd name="T4" fmla="*/ 7 w 21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32">
                  <a:moveTo>
                    <a:pt x="7" y="0"/>
                  </a:moveTo>
                  <a:cubicBezTo>
                    <a:pt x="18" y="1"/>
                    <a:pt x="21" y="11"/>
                    <a:pt x="20" y="26"/>
                  </a:cubicBezTo>
                  <a:cubicBezTo>
                    <a:pt x="0" y="32"/>
                    <a:pt x="8" y="11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40"/>
            <p:cNvSpPr>
              <a:spLocks/>
            </p:cNvSpPr>
            <p:nvPr/>
          </p:nvSpPr>
          <p:spPr bwMode="auto">
            <a:xfrm>
              <a:off x="3895725" y="3175000"/>
              <a:ext cx="111125" cy="80963"/>
            </a:xfrm>
            <a:custGeom>
              <a:avLst/>
              <a:gdLst>
                <a:gd name="T0" fmla="*/ 44 w 117"/>
                <a:gd name="T1" fmla="*/ 1 h 139"/>
                <a:gd name="T2" fmla="*/ 50 w 117"/>
                <a:gd name="T3" fmla="*/ 8 h 139"/>
                <a:gd name="T4" fmla="*/ 96 w 117"/>
                <a:gd name="T5" fmla="*/ 8 h 139"/>
                <a:gd name="T6" fmla="*/ 116 w 117"/>
                <a:gd name="T7" fmla="*/ 21 h 139"/>
                <a:gd name="T8" fmla="*/ 109 w 117"/>
                <a:gd name="T9" fmla="*/ 34 h 139"/>
                <a:gd name="T10" fmla="*/ 96 w 117"/>
                <a:gd name="T11" fmla="*/ 41 h 139"/>
                <a:gd name="T12" fmla="*/ 109 w 117"/>
                <a:gd name="T13" fmla="*/ 74 h 139"/>
                <a:gd name="T14" fmla="*/ 103 w 117"/>
                <a:gd name="T15" fmla="*/ 107 h 139"/>
                <a:gd name="T16" fmla="*/ 70 w 117"/>
                <a:gd name="T17" fmla="*/ 107 h 139"/>
                <a:gd name="T18" fmla="*/ 63 w 117"/>
                <a:gd name="T19" fmla="*/ 126 h 139"/>
                <a:gd name="T20" fmla="*/ 50 w 117"/>
                <a:gd name="T21" fmla="*/ 139 h 139"/>
                <a:gd name="T22" fmla="*/ 11 w 117"/>
                <a:gd name="T23" fmla="*/ 139 h 139"/>
                <a:gd name="T24" fmla="*/ 24 w 117"/>
                <a:gd name="T25" fmla="*/ 100 h 139"/>
                <a:gd name="T26" fmla="*/ 24 w 117"/>
                <a:gd name="T27" fmla="*/ 74 h 139"/>
                <a:gd name="T28" fmla="*/ 11 w 117"/>
                <a:gd name="T29" fmla="*/ 41 h 139"/>
                <a:gd name="T30" fmla="*/ 37 w 117"/>
                <a:gd name="T31" fmla="*/ 47 h 139"/>
                <a:gd name="T32" fmla="*/ 44 w 117"/>
                <a:gd name="T33" fmla="*/ 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139">
                  <a:moveTo>
                    <a:pt x="44" y="1"/>
                  </a:moveTo>
                  <a:cubicBezTo>
                    <a:pt x="49" y="0"/>
                    <a:pt x="50" y="4"/>
                    <a:pt x="50" y="8"/>
                  </a:cubicBezTo>
                  <a:cubicBezTo>
                    <a:pt x="51" y="19"/>
                    <a:pt x="78" y="1"/>
                    <a:pt x="96" y="8"/>
                  </a:cubicBezTo>
                  <a:cubicBezTo>
                    <a:pt x="99" y="16"/>
                    <a:pt x="105" y="21"/>
                    <a:pt x="116" y="21"/>
                  </a:cubicBezTo>
                  <a:cubicBezTo>
                    <a:pt x="117" y="29"/>
                    <a:pt x="114" y="33"/>
                    <a:pt x="109" y="34"/>
                  </a:cubicBezTo>
                  <a:cubicBezTo>
                    <a:pt x="109" y="41"/>
                    <a:pt x="101" y="39"/>
                    <a:pt x="96" y="41"/>
                  </a:cubicBezTo>
                  <a:cubicBezTo>
                    <a:pt x="96" y="58"/>
                    <a:pt x="108" y="59"/>
                    <a:pt x="109" y="74"/>
                  </a:cubicBezTo>
                  <a:cubicBezTo>
                    <a:pt x="110" y="83"/>
                    <a:pt x="100" y="92"/>
                    <a:pt x="103" y="107"/>
                  </a:cubicBezTo>
                  <a:cubicBezTo>
                    <a:pt x="92" y="107"/>
                    <a:pt x="81" y="107"/>
                    <a:pt x="70" y="107"/>
                  </a:cubicBezTo>
                  <a:cubicBezTo>
                    <a:pt x="60" y="106"/>
                    <a:pt x="67" y="120"/>
                    <a:pt x="63" y="126"/>
                  </a:cubicBezTo>
                  <a:cubicBezTo>
                    <a:pt x="61" y="130"/>
                    <a:pt x="44" y="127"/>
                    <a:pt x="50" y="139"/>
                  </a:cubicBezTo>
                  <a:cubicBezTo>
                    <a:pt x="37" y="139"/>
                    <a:pt x="24" y="139"/>
                    <a:pt x="11" y="139"/>
                  </a:cubicBezTo>
                  <a:cubicBezTo>
                    <a:pt x="15" y="126"/>
                    <a:pt x="0" y="94"/>
                    <a:pt x="24" y="100"/>
                  </a:cubicBezTo>
                  <a:cubicBezTo>
                    <a:pt x="24" y="82"/>
                    <a:pt x="13" y="87"/>
                    <a:pt x="24" y="74"/>
                  </a:cubicBezTo>
                  <a:cubicBezTo>
                    <a:pt x="29" y="54"/>
                    <a:pt x="6" y="61"/>
                    <a:pt x="11" y="41"/>
                  </a:cubicBezTo>
                  <a:cubicBezTo>
                    <a:pt x="24" y="38"/>
                    <a:pt x="28" y="45"/>
                    <a:pt x="37" y="47"/>
                  </a:cubicBezTo>
                  <a:cubicBezTo>
                    <a:pt x="52" y="45"/>
                    <a:pt x="40" y="15"/>
                    <a:pt x="44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1"/>
            <p:cNvSpPr>
              <a:spLocks/>
            </p:cNvSpPr>
            <p:nvPr/>
          </p:nvSpPr>
          <p:spPr bwMode="auto">
            <a:xfrm>
              <a:off x="17463" y="3179764"/>
              <a:ext cx="33338" cy="19050"/>
            </a:xfrm>
            <a:custGeom>
              <a:avLst/>
              <a:gdLst>
                <a:gd name="T0" fmla="*/ 33 w 36"/>
                <a:gd name="T1" fmla="*/ 0 h 31"/>
                <a:gd name="T2" fmla="*/ 27 w 36"/>
                <a:gd name="T3" fmla="*/ 13 h 31"/>
                <a:gd name="T4" fmla="*/ 0 w 36"/>
                <a:gd name="T5" fmla="*/ 20 h 31"/>
                <a:gd name="T6" fmla="*/ 33 w 36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31">
                  <a:moveTo>
                    <a:pt x="33" y="0"/>
                  </a:moveTo>
                  <a:cubicBezTo>
                    <a:pt x="36" y="9"/>
                    <a:pt x="29" y="10"/>
                    <a:pt x="27" y="13"/>
                  </a:cubicBezTo>
                  <a:cubicBezTo>
                    <a:pt x="18" y="24"/>
                    <a:pt x="14" y="31"/>
                    <a:pt x="0" y="20"/>
                  </a:cubicBezTo>
                  <a:cubicBezTo>
                    <a:pt x="5" y="7"/>
                    <a:pt x="18" y="2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2"/>
            <p:cNvSpPr>
              <a:spLocks/>
            </p:cNvSpPr>
            <p:nvPr/>
          </p:nvSpPr>
          <p:spPr bwMode="auto">
            <a:xfrm>
              <a:off x="820738" y="3195639"/>
              <a:ext cx="39688" cy="38100"/>
            </a:xfrm>
            <a:custGeom>
              <a:avLst/>
              <a:gdLst>
                <a:gd name="T0" fmla="*/ 10 w 43"/>
                <a:gd name="T1" fmla="*/ 0 h 66"/>
                <a:gd name="T2" fmla="*/ 43 w 43"/>
                <a:gd name="T3" fmla="*/ 46 h 66"/>
                <a:gd name="T4" fmla="*/ 17 w 43"/>
                <a:gd name="T5" fmla="*/ 33 h 66"/>
                <a:gd name="T6" fmla="*/ 10 w 43"/>
                <a:gd name="T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66">
                  <a:moveTo>
                    <a:pt x="10" y="0"/>
                  </a:moveTo>
                  <a:cubicBezTo>
                    <a:pt x="23" y="14"/>
                    <a:pt x="25" y="39"/>
                    <a:pt x="43" y="46"/>
                  </a:cubicBezTo>
                  <a:cubicBezTo>
                    <a:pt x="35" y="66"/>
                    <a:pt x="17" y="43"/>
                    <a:pt x="17" y="33"/>
                  </a:cubicBezTo>
                  <a:cubicBezTo>
                    <a:pt x="0" y="32"/>
                    <a:pt x="2" y="9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3"/>
            <p:cNvSpPr>
              <a:spLocks/>
            </p:cNvSpPr>
            <p:nvPr/>
          </p:nvSpPr>
          <p:spPr bwMode="auto">
            <a:xfrm>
              <a:off x="7708900" y="3179764"/>
              <a:ext cx="61913" cy="177800"/>
            </a:xfrm>
            <a:custGeom>
              <a:avLst/>
              <a:gdLst>
                <a:gd name="T0" fmla="*/ 21 w 67"/>
                <a:gd name="T1" fmla="*/ 34 h 305"/>
                <a:gd name="T2" fmla="*/ 34 w 67"/>
                <a:gd name="T3" fmla="*/ 80 h 305"/>
                <a:gd name="T4" fmla="*/ 40 w 67"/>
                <a:gd name="T5" fmla="*/ 106 h 305"/>
                <a:gd name="T6" fmla="*/ 40 w 67"/>
                <a:gd name="T7" fmla="*/ 126 h 305"/>
                <a:gd name="T8" fmla="*/ 47 w 67"/>
                <a:gd name="T9" fmla="*/ 178 h 305"/>
                <a:gd name="T10" fmla="*/ 67 w 67"/>
                <a:gd name="T11" fmla="*/ 205 h 305"/>
                <a:gd name="T12" fmla="*/ 40 w 67"/>
                <a:gd name="T13" fmla="*/ 211 h 305"/>
                <a:gd name="T14" fmla="*/ 40 w 67"/>
                <a:gd name="T15" fmla="*/ 257 h 305"/>
                <a:gd name="T16" fmla="*/ 27 w 67"/>
                <a:gd name="T17" fmla="*/ 257 h 305"/>
                <a:gd name="T18" fmla="*/ 40 w 67"/>
                <a:gd name="T19" fmla="*/ 303 h 305"/>
                <a:gd name="T20" fmla="*/ 8 w 67"/>
                <a:gd name="T21" fmla="*/ 297 h 305"/>
                <a:gd name="T22" fmla="*/ 14 w 67"/>
                <a:gd name="T23" fmla="*/ 257 h 305"/>
                <a:gd name="T24" fmla="*/ 1 w 67"/>
                <a:gd name="T25" fmla="*/ 238 h 305"/>
                <a:gd name="T26" fmla="*/ 14 w 67"/>
                <a:gd name="T27" fmla="*/ 159 h 305"/>
                <a:gd name="T28" fmla="*/ 1 w 67"/>
                <a:gd name="T29" fmla="*/ 126 h 305"/>
                <a:gd name="T30" fmla="*/ 1 w 67"/>
                <a:gd name="T31" fmla="*/ 80 h 305"/>
                <a:gd name="T32" fmla="*/ 21 w 67"/>
                <a:gd name="T33" fmla="*/ 60 h 305"/>
                <a:gd name="T34" fmla="*/ 27 w 67"/>
                <a:gd name="T35" fmla="*/ 40 h 305"/>
                <a:gd name="T36" fmla="*/ 21 w 67"/>
                <a:gd name="T37" fmla="*/ 34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7" h="305">
                  <a:moveTo>
                    <a:pt x="21" y="34"/>
                  </a:moveTo>
                  <a:cubicBezTo>
                    <a:pt x="49" y="0"/>
                    <a:pt x="23" y="71"/>
                    <a:pt x="34" y="80"/>
                  </a:cubicBezTo>
                  <a:cubicBezTo>
                    <a:pt x="44" y="88"/>
                    <a:pt x="26" y="91"/>
                    <a:pt x="40" y="106"/>
                  </a:cubicBezTo>
                  <a:cubicBezTo>
                    <a:pt x="50" y="116"/>
                    <a:pt x="40" y="116"/>
                    <a:pt x="40" y="126"/>
                  </a:cubicBezTo>
                  <a:cubicBezTo>
                    <a:pt x="40" y="133"/>
                    <a:pt x="53" y="153"/>
                    <a:pt x="47" y="178"/>
                  </a:cubicBezTo>
                  <a:cubicBezTo>
                    <a:pt x="46" y="195"/>
                    <a:pt x="57" y="199"/>
                    <a:pt x="67" y="205"/>
                  </a:cubicBezTo>
                  <a:cubicBezTo>
                    <a:pt x="65" y="220"/>
                    <a:pt x="49" y="220"/>
                    <a:pt x="40" y="211"/>
                  </a:cubicBezTo>
                  <a:cubicBezTo>
                    <a:pt x="36" y="230"/>
                    <a:pt x="40" y="259"/>
                    <a:pt x="40" y="257"/>
                  </a:cubicBezTo>
                  <a:cubicBezTo>
                    <a:pt x="40" y="258"/>
                    <a:pt x="27" y="257"/>
                    <a:pt x="27" y="257"/>
                  </a:cubicBezTo>
                  <a:cubicBezTo>
                    <a:pt x="28" y="271"/>
                    <a:pt x="47" y="276"/>
                    <a:pt x="40" y="303"/>
                  </a:cubicBezTo>
                  <a:cubicBezTo>
                    <a:pt x="20" y="296"/>
                    <a:pt x="23" y="305"/>
                    <a:pt x="8" y="297"/>
                  </a:cubicBezTo>
                  <a:cubicBezTo>
                    <a:pt x="19" y="279"/>
                    <a:pt x="5" y="277"/>
                    <a:pt x="14" y="257"/>
                  </a:cubicBezTo>
                  <a:cubicBezTo>
                    <a:pt x="15" y="246"/>
                    <a:pt x="9" y="240"/>
                    <a:pt x="1" y="238"/>
                  </a:cubicBezTo>
                  <a:cubicBezTo>
                    <a:pt x="6" y="222"/>
                    <a:pt x="20" y="193"/>
                    <a:pt x="14" y="159"/>
                  </a:cubicBezTo>
                  <a:cubicBezTo>
                    <a:pt x="12" y="146"/>
                    <a:pt x="2" y="137"/>
                    <a:pt x="1" y="126"/>
                  </a:cubicBezTo>
                  <a:cubicBezTo>
                    <a:pt x="0" y="108"/>
                    <a:pt x="17" y="93"/>
                    <a:pt x="1" y="80"/>
                  </a:cubicBezTo>
                  <a:cubicBezTo>
                    <a:pt x="5" y="70"/>
                    <a:pt x="11" y="64"/>
                    <a:pt x="21" y="60"/>
                  </a:cubicBezTo>
                  <a:cubicBezTo>
                    <a:pt x="20" y="51"/>
                    <a:pt x="20" y="42"/>
                    <a:pt x="27" y="40"/>
                  </a:cubicBezTo>
                  <a:cubicBezTo>
                    <a:pt x="29" y="35"/>
                    <a:pt x="25" y="34"/>
                    <a:pt x="21" y="3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4"/>
            <p:cNvSpPr>
              <a:spLocks/>
            </p:cNvSpPr>
            <p:nvPr/>
          </p:nvSpPr>
          <p:spPr bwMode="auto">
            <a:xfrm>
              <a:off x="-31750" y="3197226"/>
              <a:ext cx="17463" cy="19050"/>
            </a:xfrm>
            <a:custGeom>
              <a:avLst/>
              <a:gdLst>
                <a:gd name="T0" fmla="*/ 6 w 19"/>
                <a:gd name="T1" fmla="*/ 3 h 33"/>
                <a:gd name="T2" fmla="*/ 0 w 19"/>
                <a:gd name="T3" fmla="*/ 23 h 33"/>
                <a:gd name="T4" fmla="*/ 0 w 19"/>
                <a:gd name="T5" fmla="*/ 9 h 33"/>
                <a:gd name="T6" fmla="*/ 6 w 19"/>
                <a:gd name="T7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33">
                  <a:moveTo>
                    <a:pt x="6" y="3"/>
                  </a:moveTo>
                  <a:cubicBezTo>
                    <a:pt x="19" y="0"/>
                    <a:pt x="16" y="33"/>
                    <a:pt x="0" y="23"/>
                  </a:cubicBezTo>
                  <a:cubicBezTo>
                    <a:pt x="0" y="18"/>
                    <a:pt x="0" y="14"/>
                    <a:pt x="0" y="9"/>
                  </a:cubicBezTo>
                  <a:cubicBezTo>
                    <a:pt x="5" y="11"/>
                    <a:pt x="6" y="7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5"/>
            <p:cNvSpPr>
              <a:spLocks/>
            </p:cNvSpPr>
            <p:nvPr/>
          </p:nvSpPr>
          <p:spPr bwMode="auto">
            <a:xfrm>
              <a:off x="2657475" y="3260726"/>
              <a:ext cx="182563" cy="96838"/>
            </a:xfrm>
            <a:custGeom>
              <a:avLst/>
              <a:gdLst>
                <a:gd name="T0" fmla="*/ 86 w 196"/>
                <a:gd name="T1" fmla="*/ 0 h 166"/>
                <a:gd name="T2" fmla="*/ 105 w 196"/>
                <a:gd name="T3" fmla="*/ 13 h 166"/>
                <a:gd name="T4" fmla="*/ 99 w 196"/>
                <a:gd name="T5" fmla="*/ 39 h 166"/>
                <a:gd name="T6" fmla="*/ 125 w 196"/>
                <a:gd name="T7" fmla="*/ 53 h 166"/>
                <a:gd name="T8" fmla="*/ 165 w 196"/>
                <a:gd name="T9" fmla="*/ 66 h 166"/>
                <a:gd name="T10" fmla="*/ 158 w 196"/>
                <a:gd name="T11" fmla="*/ 92 h 166"/>
                <a:gd name="T12" fmla="*/ 178 w 196"/>
                <a:gd name="T13" fmla="*/ 99 h 166"/>
                <a:gd name="T14" fmla="*/ 191 w 196"/>
                <a:gd name="T15" fmla="*/ 118 h 166"/>
                <a:gd name="T16" fmla="*/ 178 w 196"/>
                <a:gd name="T17" fmla="*/ 151 h 166"/>
                <a:gd name="T18" fmla="*/ 171 w 196"/>
                <a:gd name="T19" fmla="*/ 138 h 166"/>
                <a:gd name="T20" fmla="*/ 132 w 196"/>
                <a:gd name="T21" fmla="*/ 138 h 166"/>
                <a:gd name="T22" fmla="*/ 105 w 196"/>
                <a:gd name="T23" fmla="*/ 164 h 166"/>
                <a:gd name="T24" fmla="*/ 92 w 196"/>
                <a:gd name="T25" fmla="*/ 145 h 166"/>
                <a:gd name="T26" fmla="*/ 73 w 196"/>
                <a:gd name="T27" fmla="*/ 138 h 166"/>
                <a:gd name="T28" fmla="*/ 46 w 196"/>
                <a:gd name="T29" fmla="*/ 118 h 166"/>
                <a:gd name="T30" fmla="*/ 0 w 196"/>
                <a:gd name="T31" fmla="*/ 125 h 166"/>
                <a:gd name="T32" fmla="*/ 7 w 196"/>
                <a:gd name="T33" fmla="*/ 99 h 166"/>
                <a:gd name="T34" fmla="*/ 33 w 196"/>
                <a:gd name="T35" fmla="*/ 85 h 166"/>
                <a:gd name="T36" fmla="*/ 46 w 196"/>
                <a:gd name="T37" fmla="*/ 59 h 166"/>
                <a:gd name="T38" fmla="*/ 53 w 196"/>
                <a:gd name="T39" fmla="*/ 26 h 166"/>
                <a:gd name="T40" fmla="*/ 66 w 196"/>
                <a:gd name="T41" fmla="*/ 26 h 166"/>
                <a:gd name="T42" fmla="*/ 66 w 196"/>
                <a:gd name="T43" fmla="*/ 13 h 166"/>
                <a:gd name="T44" fmla="*/ 86 w 196"/>
                <a:gd name="T45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6" h="166">
                  <a:moveTo>
                    <a:pt x="86" y="0"/>
                  </a:moveTo>
                  <a:cubicBezTo>
                    <a:pt x="94" y="2"/>
                    <a:pt x="96" y="11"/>
                    <a:pt x="105" y="13"/>
                  </a:cubicBezTo>
                  <a:cubicBezTo>
                    <a:pt x="102" y="27"/>
                    <a:pt x="86" y="26"/>
                    <a:pt x="99" y="39"/>
                  </a:cubicBezTo>
                  <a:cubicBezTo>
                    <a:pt x="94" y="55"/>
                    <a:pt x="116" y="48"/>
                    <a:pt x="125" y="53"/>
                  </a:cubicBezTo>
                  <a:cubicBezTo>
                    <a:pt x="130" y="55"/>
                    <a:pt x="139" y="75"/>
                    <a:pt x="165" y="66"/>
                  </a:cubicBezTo>
                  <a:cubicBezTo>
                    <a:pt x="165" y="82"/>
                    <a:pt x="177" y="86"/>
                    <a:pt x="158" y="92"/>
                  </a:cubicBezTo>
                  <a:cubicBezTo>
                    <a:pt x="157" y="102"/>
                    <a:pt x="173" y="94"/>
                    <a:pt x="178" y="99"/>
                  </a:cubicBezTo>
                  <a:cubicBezTo>
                    <a:pt x="183" y="103"/>
                    <a:pt x="173" y="126"/>
                    <a:pt x="191" y="118"/>
                  </a:cubicBezTo>
                  <a:cubicBezTo>
                    <a:pt x="196" y="138"/>
                    <a:pt x="173" y="131"/>
                    <a:pt x="178" y="151"/>
                  </a:cubicBezTo>
                  <a:cubicBezTo>
                    <a:pt x="171" y="151"/>
                    <a:pt x="173" y="143"/>
                    <a:pt x="171" y="138"/>
                  </a:cubicBezTo>
                  <a:cubicBezTo>
                    <a:pt x="147" y="139"/>
                    <a:pt x="152" y="145"/>
                    <a:pt x="132" y="138"/>
                  </a:cubicBezTo>
                  <a:cubicBezTo>
                    <a:pt x="124" y="148"/>
                    <a:pt x="104" y="146"/>
                    <a:pt x="105" y="164"/>
                  </a:cubicBezTo>
                  <a:cubicBezTo>
                    <a:pt x="93" y="166"/>
                    <a:pt x="98" y="150"/>
                    <a:pt x="92" y="145"/>
                  </a:cubicBezTo>
                  <a:cubicBezTo>
                    <a:pt x="88" y="140"/>
                    <a:pt x="77" y="142"/>
                    <a:pt x="73" y="138"/>
                  </a:cubicBezTo>
                  <a:cubicBezTo>
                    <a:pt x="67" y="132"/>
                    <a:pt x="62" y="121"/>
                    <a:pt x="46" y="118"/>
                  </a:cubicBezTo>
                  <a:cubicBezTo>
                    <a:pt x="26" y="115"/>
                    <a:pt x="23" y="130"/>
                    <a:pt x="0" y="125"/>
                  </a:cubicBezTo>
                  <a:cubicBezTo>
                    <a:pt x="5" y="119"/>
                    <a:pt x="7" y="110"/>
                    <a:pt x="7" y="99"/>
                  </a:cubicBezTo>
                  <a:cubicBezTo>
                    <a:pt x="28" y="107"/>
                    <a:pt x="12" y="77"/>
                    <a:pt x="33" y="85"/>
                  </a:cubicBezTo>
                  <a:cubicBezTo>
                    <a:pt x="23" y="69"/>
                    <a:pt x="43" y="67"/>
                    <a:pt x="46" y="59"/>
                  </a:cubicBezTo>
                  <a:cubicBezTo>
                    <a:pt x="50" y="50"/>
                    <a:pt x="45" y="37"/>
                    <a:pt x="53" y="26"/>
                  </a:cubicBezTo>
                  <a:cubicBezTo>
                    <a:pt x="54" y="24"/>
                    <a:pt x="64" y="28"/>
                    <a:pt x="66" y="26"/>
                  </a:cubicBezTo>
                  <a:cubicBezTo>
                    <a:pt x="68" y="24"/>
                    <a:pt x="64" y="15"/>
                    <a:pt x="66" y="13"/>
                  </a:cubicBezTo>
                  <a:cubicBezTo>
                    <a:pt x="73" y="8"/>
                    <a:pt x="86" y="13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6"/>
            <p:cNvSpPr>
              <a:spLocks/>
            </p:cNvSpPr>
            <p:nvPr/>
          </p:nvSpPr>
          <p:spPr bwMode="auto">
            <a:xfrm>
              <a:off x="2559050" y="3289300"/>
              <a:ext cx="42863" cy="26988"/>
            </a:xfrm>
            <a:custGeom>
              <a:avLst/>
              <a:gdLst>
                <a:gd name="T0" fmla="*/ 0 w 46"/>
                <a:gd name="T1" fmla="*/ 2 h 44"/>
                <a:gd name="T2" fmla="*/ 46 w 46"/>
                <a:gd name="T3" fmla="*/ 21 h 44"/>
                <a:gd name="T4" fmla="*/ 0 w 46"/>
                <a:gd name="T5" fmla="*/ 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44">
                  <a:moveTo>
                    <a:pt x="0" y="2"/>
                  </a:moveTo>
                  <a:cubicBezTo>
                    <a:pt x="24" y="0"/>
                    <a:pt x="24" y="21"/>
                    <a:pt x="46" y="21"/>
                  </a:cubicBezTo>
                  <a:cubicBezTo>
                    <a:pt x="42" y="44"/>
                    <a:pt x="0" y="23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7"/>
            <p:cNvSpPr>
              <a:spLocks/>
            </p:cNvSpPr>
            <p:nvPr/>
          </p:nvSpPr>
          <p:spPr bwMode="auto">
            <a:xfrm>
              <a:off x="7685088" y="3386139"/>
              <a:ext cx="128588" cy="57150"/>
            </a:xfrm>
            <a:custGeom>
              <a:avLst/>
              <a:gdLst>
                <a:gd name="T0" fmla="*/ 39 w 138"/>
                <a:gd name="T1" fmla="*/ 1 h 99"/>
                <a:gd name="T2" fmla="*/ 46 w 138"/>
                <a:gd name="T3" fmla="*/ 7 h 99"/>
                <a:gd name="T4" fmla="*/ 72 w 138"/>
                <a:gd name="T5" fmla="*/ 34 h 99"/>
                <a:gd name="T6" fmla="*/ 138 w 138"/>
                <a:gd name="T7" fmla="*/ 27 h 99"/>
                <a:gd name="T8" fmla="*/ 111 w 138"/>
                <a:gd name="T9" fmla="*/ 66 h 99"/>
                <a:gd name="T10" fmla="*/ 92 w 138"/>
                <a:gd name="T11" fmla="*/ 60 h 99"/>
                <a:gd name="T12" fmla="*/ 65 w 138"/>
                <a:gd name="T13" fmla="*/ 73 h 99"/>
                <a:gd name="T14" fmla="*/ 59 w 138"/>
                <a:gd name="T15" fmla="*/ 93 h 99"/>
                <a:gd name="T16" fmla="*/ 26 w 138"/>
                <a:gd name="T17" fmla="*/ 79 h 99"/>
                <a:gd name="T18" fmla="*/ 39 w 138"/>
                <a:gd name="T19" fmla="*/ 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99">
                  <a:moveTo>
                    <a:pt x="39" y="1"/>
                  </a:moveTo>
                  <a:cubicBezTo>
                    <a:pt x="45" y="0"/>
                    <a:pt x="45" y="3"/>
                    <a:pt x="46" y="7"/>
                  </a:cubicBezTo>
                  <a:cubicBezTo>
                    <a:pt x="46" y="24"/>
                    <a:pt x="71" y="17"/>
                    <a:pt x="72" y="34"/>
                  </a:cubicBezTo>
                  <a:cubicBezTo>
                    <a:pt x="94" y="26"/>
                    <a:pt x="111" y="37"/>
                    <a:pt x="138" y="27"/>
                  </a:cubicBezTo>
                  <a:cubicBezTo>
                    <a:pt x="137" y="48"/>
                    <a:pt x="113" y="46"/>
                    <a:pt x="111" y="66"/>
                  </a:cubicBezTo>
                  <a:cubicBezTo>
                    <a:pt x="101" y="68"/>
                    <a:pt x="100" y="60"/>
                    <a:pt x="92" y="60"/>
                  </a:cubicBezTo>
                  <a:cubicBezTo>
                    <a:pt x="78" y="56"/>
                    <a:pt x="69" y="89"/>
                    <a:pt x="65" y="73"/>
                  </a:cubicBezTo>
                  <a:cubicBezTo>
                    <a:pt x="58" y="74"/>
                    <a:pt x="60" y="85"/>
                    <a:pt x="59" y="93"/>
                  </a:cubicBezTo>
                  <a:cubicBezTo>
                    <a:pt x="41" y="99"/>
                    <a:pt x="40" y="55"/>
                    <a:pt x="26" y="79"/>
                  </a:cubicBezTo>
                  <a:cubicBezTo>
                    <a:pt x="0" y="61"/>
                    <a:pt x="20" y="13"/>
                    <a:pt x="39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8"/>
            <p:cNvSpPr>
              <a:spLocks/>
            </p:cNvSpPr>
            <p:nvPr/>
          </p:nvSpPr>
          <p:spPr bwMode="auto">
            <a:xfrm>
              <a:off x="7456488" y="3454401"/>
              <a:ext cx="250825" cy="134938"/>
            </a:xfrm>
            <a:custGeom>
              <a:avLst/>
              <a:gdLst>
                <a:gd name="T0" fmla="*/ 236 w 267"/>
                <a:gd name="T1" fmla="*/ 2 h 232"/>
                <a:gd name="T2" fmla="*/ 256 w 267"/>
                <a:gd name="T3" fmla="*/ 9 h 232"/>
                <a:gd name="T4" fmla="*/ 256 w 267"/>
                <a:gd name="T5" fmla="*/ 107 h 232"/>
                <a:gd name="T6" fmla="*/ 249 w 267"/>
                <a:gd name="T7" fmla="*/ 94 h 232"/>
                <a:gd name="T8" fmla="*/ 249 w 267"/>
                <a:gd name="T9" fmla="*/ 133 h 232"/>
                <a:gd name="T10" fmla="*/ 236 w 267"/>
                <a:gd name="T11" fmla="*/ 127 h 232"/>
                <a:gd name="T12" fmla="*/ 236 w 267"/>
                <a:gd name="T13" fmla="*/ 192 h 232"/>
                <a:gd name="T14" fmla="*/ 223 w 267"/>
                <a:gd name="T15" fmla="*/ 186 h 232"/>
                <a:gd name="T16" fmla="*/ 203 w 267"/>
                <a:gd name="T17" fmla="*/ 199 h 232"/>
                <a:gd name="T18" fmla="*/ 190 w 267"/>
                <a:gd name="T19" fmla="*/ 192 h 232"/>
                <a:gd name="T20" fmla="*/ 164 w 267"/>
                <a:gd name="T21" fmla="*/ 199 h 232"/>
                <a:gd name="T22" fmla="*/ 131 w 267"/>
                <a:gd name="T23" fmla="*/ 206 h 232"/>
                <a:gd name="T24" fmla="*/ 118 w 267"/>
                <a:gd name="T25" fmla="*/ 232 h 232"/>
                <a:gd name="T26" fmla="*/ 92 w 267"/>
                <a:gd name="T27" fmla="*/ 199 h 232"/>
                <a:gd name="T28" fmla="*/ 79 w 267"/>
                <a:gd name="T29" fmla="*/ 212 h 232"/>
                <a:gd name="T30" fmla="*/ 65 w 267"/>
                <a:gd name="T31" fmla="*/ 206 h 232"/>
                <a:gd name="T32" fmla="*/ 0 w 267"/>
                <a:gd name="T33" fmla="*/ 219 h 232"/>
                <a:gd name="T34" fmla="*/ 6 w 267"/>
                <a:gd name="T35" fmla="*/ 192 h 232"/>
                <a:gd name="T36" fmla="*/ 19 w 267"/>
                <a:gd name="T37" fmla="*/ 199 h 232"/>
                <a:gd name="T38" fmla="*/ 26 w 267"/>
                <a:gd name="T39" fmla="*/ 186 h 232"/>
                <a:gd name="T40" fmla="*/ 118 w 267"/>
                <a:gd name="T41" fmla="*/ 179 h 232"/>
                <a:gd name="T42" fmla="*/ 131 w 267"/>
                <a:gd name="T43" fmla="*/ 133 h 232"/>
                <a:gd name="T44" fmla="*/ 144 w 267"/>
                <a:gd name="T45" fmla="*/ 120 h 232"/>
                <a:gd name="T46" fmla="*/ 184 w 267"/>
                <a:gd name="T47" fmla="*/ 127 h 232"/>
                <a:gd name="T48" fmla="*/ 184 w 267"/>
                <a:gd name="T49" fmla="*/ 100 h 232"/>
                <a:gd name="T50" fmla="*/ 190 w 267"/>
                <a:gd name="T51" fmla="*/ 114 h 232"/>
                <a:gd name="T52" fmla="*/ 197 w 267"/>
                <a:gd name="T53" fmla="*/ 81 h 232"/>
                <a:gd name="T54" fmla="*/ 216 w 267"/>
                <a:gd name="T55" fmla="*/ 28 h 232"/>
                <a:gd name="T56" fmla="*/ 236 w 267"/>
                <a:gd name="T57" fmla="*/ 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67" h="232">
                  <a:moveTo>
                    <a:pt x="236" y="2"/>
                  </a:moveTo>
                  <a:cubicBezTo>
                    <a:pt x="247" y="0"/>
                    <a:pt x="248" y="8"/>
                    <a:pt x="256" y="9"/>
                  </a:cubicBezTo>
                  <a:cubicBezTo>
                    <a:pt x="255" y="56"/>
                    <a:pt x="267" y="79"/>
                    <a:pt x="256" y="107"/>
                  </a:cubicBezTo>
                  <a:cubicBezTo>
                    <a:pt x="250" y="107"/>
                    <a:pt x="251" y="99"/>
                    <a:pt x="249" y="94"/>
                  </a:cubicBezTo>
                  <a:cubicBezTo>
                    <a:pt x="231" y="101"/>
                    <a:pt x="251" y="122"/>
                    <a:pt x="249" y="133"/>
                  </a:cubicBezTo>
                  <a:cubicBezTo>
                    <a:pt x="244" y="132"/>
                    <a:pt x="243" y="127"/>
                    <a:pt x="236" y="127"/>
                  </a:cubicBezTo>
                  <a:cubicBezTo>
                    <a:pt x="236" y="149"/>
                    <a:pt x="236" y="171"/>
                    <a:pt x="236" y="192"/>
                  </a:cubicBezTo>
                  <a:cubicBezTo>
                    <a:pt x="231" y="191"/>
                    <a:pt x="230" y="186"/>
                    <a:pt x="223" y="186"/>
                  </a:cubicBezTo>
                  <a:cubicBezTo>
                    <a:pt x="210" y="180"/>
                    <a:pt x="208" y="198"/>
                    <a:pt x="203" y="199"/>
                  </a:cubicBezTo>
                  <a:cubicBezTo>
                    <a:pt x="200" y="200"/>
                    <a:pt x="195" y="193"/>
                    <a:pt x="190" y="192"/>
                  </a:cubicBezTo>
                  <a:cubicBezTo>
                    <a:pt x="188" y="192"/>
                    <a:pt x="171" y="197"/>
                    <a:pt x="164" y="199"/>
                  </a:cubicBezTo>
                  <a:cubicBezTo>
                    <a:pt x="161" y="200"/>
                    <a:pt x="149" y="210"/>
                    <a:pt x="131" y="206"/>
                  </a:cubicBezTo>
                  <a:cubicBezTo>
                    <a:pt x="119" y="207"/>
                    <a:pt x="127" y="228"/>
                    <a:pt x="118" y="232"/>
                  </a:cubicBezTo>
                  <a:cubicBezTo>
                    <a:pt x="103" y="227"/>
                    <a:pt x="92" y="219"/>
                    <a:pt x="92" y="199"/>
                  </a:cubicBezTo>
                  <a:cubicBezTo>
                    <a:pt x="79" y="191"/>
                    <a:pt x="82" y="211"/>
                    <a:pt x="79" y="212"/>
                  </a:cubicBezTo>
                  <a:cubicBezTo>
                    <a:pt x="70" y="215"/>
                    <a:pt x="67" y="205"/>
                    <a:pt x="65" y="206"/>
                  </a:cubicBezTo>
                  <a:cubicBezTo>
                    <a:pt x="43" y="209"/>
                    <a:pt x="18" y="231"/>
                    <a:pt x="0" y="219"/>
                  </a:cubicBezTo>
                  <a:cubicBezTo>
                    <a:pt x="5" y="213"/>
                    <a:pt x="7" y="204"/>
                    <a:pt x="6" y="192"/>
                  </a:cubicBezTo>
                  <a:cubicBezTo>
                    <a:pt x="13" y="187"/>
                    <a:pt x="19" y="199"/>
                    <a:pt x="19" y="199"/>
                  </a:cubicBezTo>
                  <a:cubicBezTo>
                    <a:pt x="26" y="198"/>
                    <a:pt x="24" y="186"/>
                    <a:pt x="26" y="186"/>
                  </a:cubicBezTo>
                  <a:cubicBezTo>
                    <a:pt x="50" y="182"/>
                    <a:pt x="91" y="190"/>
                    <a:pt x="118" y="179"/>
                  </a:cubicBezTo>
                  <a:cubicBezTo>
                    <a:pt x="108" y="150"/>
                    <a:pt x="137" y="159"/>
                    <a:pt x="131" y="133"/>
                  </a:cubicBezTo>
                  <a:cubicBezTo>
                    <a:pt x="143" y="143"/>
                    <a:pt x="146" y="139"/>
                    <a:pt x="144" y="120"/>
                  </a:cubicBezTo>
                  <a:cubicBezTo>
                    <a:pt x="158" y="136"/>
                    <a:pt x="170" y="111"/>
                    <a:pt x="184" y="127"/>
                  </a:cubicBezTo>
                  <a:cubicBezTo>
                    <a:pt x="187" y="122"/>
                    <a:pt x="179" y="104"/>
                    <a:pt x="184" y="100"/>
                  </a:cubicBezTo>
                  <a:cubicBezTo>
                    <a:pt x="189" y="96"/>
                    <a:pt x="189" y="113"/>
                    <a:pt x="190" y="114"/>
                  </a:cubicBezTo>
                  <a:cubicBezTo>
                    <a:pt x="195" y="115"/>
                    <a:pt x="211" y="109"/>
                    <a:pt x="197" y="81"/>
                  </a:cubicBezTo>
                  <a:cubicBezTo>
                    <a:pt x="220" y="75"/>
                    <a:pt x="208" y="45"/>
                    <a:pt x="216" y="28"/>
                  </a:cubicBezTo>
                  <a:cubicBezTo>
                    <a:pt x="221" y="18"/>
                    <a:pt x="244" y="17"/>
                    <a:pt x="236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9"/>
            <p:cNvSpPr>
              <a:spLocks/>
            </p:cNvSpPr>
            <p:nvPr/>
          </p:nvSpPr>
          <p:spPr bwMode="auto">
            <a:xfrm>
              <a:off x="4365625" y="3462338"/>
              <a:ext cx="42863" cy="31750"/>
            </a:xfrm>
            <a:custGeom>
              <a:avLst/>
              <a:gdLst>
                <a:gd name="T0" fmla="*/ 16 w 45"/>
                <a:gd name="T1" fmla="*/ 0 h 53"/>
                <a:gd name="T2" fmla="*/ 2 w 45"/>
                <a:gd name="T3" fmla="*/ 46 h 53"/>
                <a:gd name="T4" fmla="*/ 16 w 45"/>
                <a:gd name="T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53">
                  <a:moveTo>
                    <a:pt x="16" y="0"/>
                  </a:moveTo>
                  <a:cubicBezTo>
                    <a:pt x="45" y="0"/>
                    <a:pt x="35" y="53"/>
                    <a:pt x="2" y="46"/>
                  </a:cubicBezTo>
                  <a:cubicBezTo>
                    <a:pt x="17" y="41"/>
                    <a:pt x="0" y="4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50"/>
            <p:cNvSpPr>
              <a:spLocks/>
            </p:cNvSpPr>
            <p:nvPr/>
          </p:nvSpPr>
          <p:spPr bwMode="auto">
            <a:xfrm>
              <a:off x="4471988" y="3506789"/>
              <a:ext cx="63500" cy="28575"/>
            </a:xfrm>
            <a:custGeom>
              <a:avLst/>
              <a:gdLst>
                <a:gd name="T0" fmla="*/ 54 w 68"/>
                <a:gd name="T1" fmla="*/ 10 h 49"/>
                <a:gd name="T2" fmla="*/ 67 w 68"/>
                <a:gd name="T3" fmla="*/ 43 h 49"/>
                <a:gd name="T4" fmla="*/ 34 w 68"/>
                <a:gd name="T5" fmla="*/ 43 h 49"/>
                <a:gd name="T6" fmla="*/ 34 w 68"/>
                <a:gd name="T7" fmla="*/ 37 h 49"/>
                <a:gd name="T8" fmla="*/ 8 w 68"/>
                <a:gd name="T9" fmla="*/ 30 h 49"/>
                <a:gd name="T10" fmla="*/ 54 w 68"/>
                <a:gd name="T11" fmla="*/ 1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49">
                  <a:moveTo>
                    <a:pt x="54" y="10"/>
                  </a:moveTo>
                  <a:cubicBezTo>
                    <a:pt x="63" y="16"/>
                    <a:pt x="68" y="27"/>
                    <a:pt x="67" y="43"/>
                  </a:cubicBezTo>
                  <a:cubicBezTo>
                    <a:pt x="61" y="39"/>
                    <a:pt x="38" y="49"/>
                    <a:pt x="34" y="43"/>
                  </a:cubicBezTo>
                  <a:cubicBezTo>
                    <a:pt x="33" y="43"/>
                    <a:pt x="34" y="37"/>
                    <a:pt x="34" y="37"/>
                  </a:cubicBezTo>
                  <a:cubicBezTo>
                    <a:pt x="24" y="35"/>
                    <a:pt x="9" y="41"/>
                    <a:pt x="8" y="30"/>
                  </a:cubicBezTo>
                  <a:cubicBezTo>
                    <a:pt x="0" y="0"/>
                    <a:pt x="52" y="31"/>
                    <a:pt x="54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1"/>
            <p:cNvSpPr>
              <a:spLocks/>
            </p:cNvSpPr>
            <p:nvPr/>
          </p:nvSpPr>
          <p:spPr bwMode="auto">
            <a:xfrm>
              <a:off x="4968875" y="3560764"/>
              <a:ext cx="49213" cy="14288"/>
            </a:xfrm>
            <a:custGeom>
              <a:avLst/>
              <a:gdLst>
                <a:gd name="T0" fmla="*/ 2 w 52"/>
                <a:gd name="T1" fmla="*/ 23 h 25"/>
                <a:gd name="T2" fmla="*/ 28 w 52"/>
                <a:gd name="T3" fmla="*/ 3 h 25"/>
                <a:gd name="T4" fmla="*/ 22 w 52"/>
                <a:gd name="T5" fmla="*/ 9 h 25"/>
                <a:gd name="T6" fmla="*/ 2 w 52"/>
                <a:gd name="T7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25">
                  <a:moveTo>
                    <a:pt x="2" y="23"/>
                  </a:moveTo>
                  <a:cubicBezTo>
                    <a:pt x="0" y="5"/>
                    <a:pt x="11" y="1"/>
                    <a:pt x="28" y="3"/>
                  </a:cubicBezTo>
                  <a:cubicBezTo>
                    <a:pt x="52" y="0"/>
                    <a:pt x="37" y="15"/>
                    <a:pt x="22" y="9"/>
                  </a:cubicBezTo>
                  <a:cubicBezTo>
                    <a:pt x="15" y="14"/>
                    <a:pt x="15" y="25"/>
                    <a:pt x="2" y="2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2"/>
            <p:cNvSpPr>
              <a:spLocks/>
            </p:cNvSpPr>
            <p:nvPr/>
          </p:nvSpPr>
          <p:spPr bwMode="auto">
            <a:xfrm>
              <a:off x="7480300" y="3584576"/>
              <a:ext cx="44450" cy="15875"/>
            </a:xfrm>
            <a:custGeom>
              <a:avLst/>
              <a:gdLst>
                <a:gd name="T0" fmla="*/ 41 w 49"/>
                <a:gd name="T1" fmla="*/ 1 h 29"/>
                <a:gd name="T2" fmla="*/ 28 w 49"/>
                <a:gd name="T3" fmla="*/ 28 h 29"/>
                <a:gd name="T4" fmla="*/ 2 w 49"/>
                <a:gd name="T5" fmla="*/ 8 h 29"/>
                <a:gd name="T6" fmla="*/ 41 w 49"/>
                <a:gd name="T7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29">
                  <a:moveTo>
                    <a:pt x="41" y="1"/>
                  </a:moveTo>
                  <a:cubicBezTo>
                    <a:pt x="49" y="23"/>
                    <a:pt x="20" y="6"/>
                    <a:pt x="28" y="28"/>
                  </a:cubicBezTo>
                  <a:cubicBezTo>
                    <a:pt x="11" y="29"/>
                    <a:pt x="0" y="25"/>
                    <a:pt x="2" y="8"/>
                  </a:cubicBezTo>
                  <a:cubicBezTo>
                    <a:pt x="19" y="25"/>
                    <a:pt x="22" y="0"/>
                    <a:pt x="4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3"/>
            <p:cNvSpPr>
              <a:spLocks/>
            </p:cNvSpPr>
            <p:nvPr/>
          </p:nvSpPr>
          <p:spPr bwMode="auto">
            <a:xfrm>
              <a:off x="7400925" y="3586164"/>
              <a:ext cx="63500" cy="41275"/>
            </a:xfrm>
            <a:custGeom>
              <a:avLst/>
              <a:gdLst>
                <a:gd name="T0" fmla="*/ 60 w 68"/>
                <a:gd name="T1" fmla="*/ 12 h 73"/>
                <a:gd name="T2" fmla="*/ 60 w 68"/>
                <a:gd name="T3" fmla="*/ 58 h 73"/>
                <a:gd name="T4" fmla="*/ 20 w 68"/>
                <a:gd name="T5" fmla="*/ 65 h 73"/>
                <a:gd name="T6" fmla="*/ 1 w 68"/>
                <a:gd name="T7" fmla="*/ 39 h 73"/>
                <a:gd name="T8" fmla="*/ 60 w 68"/>
                <a:gd name="T9" fmla="*/ 1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73">
                  <a:moveTo>
                    <a:pt x="60" y="12"/>
                  </a:moveTo>
                  <a:cubicBezTo>
                    <a:pt x="68" y="33"/>
                    <a:pt x="40" y="49"/>
                    <a:pt x="60" y="58"/>
                  </a:cubicBezTo>
                  <a:cubicBezTo>
                    <a:pt x="59" y="73"/>
                    <a:pt x="32" y="61"/>
                    <a:pt x="20" y="65"/>
                  </a:cubicBezTo>
                  <a:cubicBezTo>
                    <a:pt x="21" y="39"/>
                    <a:pt x="24" y="27"/>
                    <a:pt x="1" y="39"/>
                  </a:cubicBezTo>
                  <a:cubicBezTo>
                    <a:pt x="0" y="6"/>
                    <a:pt x="35" y="0"/>
                    <a:pt x="60" y="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4"/>
            <p:cNvSpPr>
              <a:spLocks/>
            </p:cNvSpPr>
            <p:nvPr/>
          </p:nvSpPr>
          <p:spPr bwMode="auto">
            <a:xfrm>
              <a:off x="7167563" y="3736976"/>
              <a:ext cx="39688" cy="39688"/>
            </a:xfrm>
            <a:custGeom>
              <a:avLst/>
              <a:gdLst>
                <a:gd name="T0" fmla="*/ 39 w 43"/>
                <a:gd name="T1" fmla="*/ 26 h 66"/>
                <a:gd name="T2" fmla="*/ 26 w 43"/>
                <a:gd name="T3" fmla="*/ 66 h 66"/>
                <a:gd name="T4" fmla="*/ 0 w 43"/>
                <a:gd name="T5" fmla="*/ 66 h 66"/>
                <a:gd name="T6" fmla="*/ 7 w 43"/>
                <a:gd name="T7" fmla="*/ 20 h 66"/>
                <a:gd name="T8" fmla="*/ 39 w 43"/>
                <a:gd name="T9" fmla="*/ 2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66">
                  <a:moveTo>
                    <a:pt x="39" y="26"/>
                  </a:moveTo>
                  <a:cubicBezTo>
                    <a:pt x="41" y="45"/>
                    <a:pt x="17" y="39"/>
                    <a:pt x="26" y="66"/>
                  </a:cubicBezTo>
                  <a:cubicBezTo>
                    <a:pt x="18" y="66"/>
                    <a:pt x="9" y="66"/>
                    <a:pt x="0" y="66"/>
                  </a:cubicBezTo>
                  <a:cubicBezTo>
                    <a:pt x="2" y="54"/>
                    <a:pt x="24" y="29"/>
                    <a:pt x="7" y="20"/>
                  </a:cubicBezTo>
                  <a:cubicBezTo>
                    <a:pt x="12" y="5"/>
                    <a:pt x="43" y="0"/>
                    <a:pt x="39" y="2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5"/>
            <p:cNvSpPr>
              <a:spLocks/>
            </p:cNvSpPr>
            <p:nvPr/>
          </p:nvSpPr>
          <p:spPr bwMode="auto">
            <a:xfrm>
              <a:off x="1377950" y="3756026"/>
              <a:ext cx="25400" cy="12700"/>
            </a:xfrm>
            <a:custGeom>
              <a:avLst/>
              <a:gdLst>
                <a:gd name="T0" fmla="*/ 0 w 28"/>
                <a:gd name="T1" fmla="*/ 8 h 22"/>
                <a:gd name="T2" fmla="*/ 26 w 28"/>
                <a:gd name="T3" fmla="*/ 2 h 22"/>
                <a:gd name="T4" fmla="*/ 20 w 28"/>
                <a:gd name="T5" fmla="*/ 22 h 22"/>
                <a:gd name="T6" fmla="*/ 7 w 28"/>
                <a:gd name="T7" fmla="*/ 22 h 22"/>
                <a:gd name="T8" fmla="*/ 0 w 28"/>
                <a:gd name="T9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2">
                  <a:moveTo>
                    <a:pt x="0" y="8"/>
                  </a:moveTo>
                  <a:cubicBezTo>
                    <a:pt x="2" y="0"/>
                    <a:pt x="16" y="3"/>
                    <a:pt x="26" y="2"/>
                  </a:cubicBezTo>
                  <a:cubicBezTo>
                    <a:pt x="28" y="12"/>
                    <a:pt x="20" y="13"/>
                    <a:pt x="20" y="22"/>
                  </a:cubicBezTo>
                  <a:cubicBezTo>
                    <a:pt x="15" y="22"/>
                    <a:pt x="11" y="22"/>
                    <a:pt x="7" y="22"/>
                  </a:cubicBezTo>
                  <a:cubicBezTo>
                    <a:pt x="8" y="14"/>
                    <a:pt x="5" y="10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6"/>
            <p:cNvSpPr>
              <a:spLocks/>
            </p:cNvSpPr>
            <p:nvPr/>
          </p:nvSpPr>
          <p:spPr bwMode="auto">
            <a:xfrm>
              <a:off x="2028825" y="3768726"/>
              <a:ext cx="252413" cy="60325"/>
            </a:xfrm>
            <a:custGeom>
              <a:avLst/>
              <a:gdLst>
                <a:gd name="T0" fmla="*/ 263 w 268"/>
                <a:gd name="T1" fmla="*/ 72 h 103"/>
                <a:gd name="T2" fmla="*/ 204 w 268"/>
                <a:gd name="T3" fmla="*/ 91 h 103"/>
                <a:gd name="T4" fmla="*/ 191 w 268"/>
                <a:gd name="T5" fmla="*/ 59 h 103"/>
                <a:gd name="T6" fmla="*/ 119 w 268"/>
                <a:gd name="T7" fmla="*/ 46 h 103"/>
                <a:gd name="T8" fmla="*/ 112 w 268"/>
                <a:gd name="T9" fmla="*/ 26 h 103"/>
                <a:gd name="T10" fmla="*/ 46 w 268"/>
                <a:gd name="T11" fmla="*/ 26 h 103"/>
                <a:gd name="T12" fmla="*/ 0 w 268"/>
                <a:gd name="T13" fmla="*/ 39 h 103"/>
                <a:gd name="T14" fmla="*/ 27 w 268"/>
                <a:gd name="T15" fmla="*/ 6 h 103"/>
                <a:gd name="T16" fmla="*/ 86 w 268"/>
                <a:gd name="T17" fmla="*/ 0 h 103"/>
                <a:gd name="T18" fmla="*/ 105 w 268"/>
                <a:gd name="T19" fmla="*/ 13 h 103"/>
                <a:gd name="T20" fmla="*/ 125 w 268"/>
                <a:gd name="T21" fmla="*/ 19 h 103"/>
                <a:gd name="T22" fmla="*/ 178 w 268"/>
                <a:gd name="T23" fmla="*/ 26 h 103"/>
                <a:gd name="T24" fmla="*/ 197 w 268"/>
                <a:gd name="T25" fmla="*/ 59 h 103"/>
                <a:gd name="T26" fmla="*/ 217 w 268"/>
                <a:gd name="T27" fmla="*/ 65 h 103"/>
                <a:gd name="T28" fmla="*/ 263 w 268"/>
                <a:gd name="T29" fmla="*/ 7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8" h="103">
                  <a:moveTo>
                    <a:pt x="263" y="72"/>
                  </a:moveTo>
                  <a:cubicBezTo>
                    <a:pt x="268" y="103"/>
                    <a:pt x="209" y="70"/>
                    <a:pt x="204" y="91"/>
                  </a:cubicBezTo>
                  <a:cubicBezTo>
                    <a:pt x="190" y="90"/>
                    <a:pt x="202" y="63"/>
                    <a:pt x="191" y="59"/>
                  </a:cubicBezTo>
                  <a:cubicBezTo>
                    <a:pt x="168" y="53"/>
                    <a:pt x="143" y="50"/>
                    <a:pt x="119" y="46"/>
                  </a:cubicBezTo>
                  <a:cubicBezTo>
                    <a:pt x="115" y="40"/>
                    <a:pt x="112" y="35"/>
                    <a:pt x="112" y="26"/>
                  </a:cubicBezTo>
                  <a:cubicBezTo>
                    <a:pt x="86" y="28"/>
                    <a:pt x="66" y="23"/>
                    <a:pt x="46" y="26"/>
                  </a:cubicBezTo>
                  <a:cubicBezTo>
                    <a:pt x="31" y="28"/>
                    <a:pt x="18" y="45"/>
                    <a:pt x="0" y="39"/>
                  </a:cubicBezTo>
                  <a:cubicBezTo>
                    <a:pt x="1" y="20"/>
                    <a:pt x="28" y="28"/>
                    <a:pt x="27" y="6"/>
                  </a:cubicBezTo>
                  <a:cubicBezTo>
                    <a:pt x="44" y="2"/>
                    <a:pt x="79" y="14"/>
                    <a:pt x="86" y="0"/>
                  </a:cubicBezTo>
                  <a:cubicBezTo>
                    <a:pt x="115" y="5"/>
                    <a:pt x="76" y="6"/>
                    <a:pt x="105" y="13"/>
                  </a:cubicBezTo>
                  <a:cubicBezTo>
                    <a:pt x="105" y="13"/>
                    <a:pt x="125" y="19"/>
                    <a:pt x="125" y="19"/>
                  </a:cubicBezTo>
                  <a:cubicBezTo>
                    <a:pt x="130" y="25"/>
                    <a:pt x="152" y="28"/>
                    <a:pt x="178" y="26"/>
                  </a:cubicBezTo>
                  <a:cubicBezTo>
                    <a:pt x="171" y="50"/>
                    <a:pt x="210" y="29"/>
                    <a:pt x="197" y="59"/>
                  </a:cubicBezTo>
                  <a:cubicBezTo>
                    <a:pt x="207" y="51"/>
                    <a:pt x="213" y="52"/>
                    <a:pt x="217" y="65"/>
                  </a:cubicBezTo>
                  <a:cubicBezTo>
                    <a:pt x="231" y="69"/>
                    <a:pt x="260" y="57"/>
                    <a:pt x="263" y="7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7"/>
            <p:cNvSpPr>
              <a:spLocks/>
            </p:cNvSpPr>
            <p:nvPr/>
          </p:nvSpPr>
          <p:spPr bwMode="auto">
            <a:xfrm>
              <a:off x="2325688" y="3821113"/>
              <a:ext cx="103188" cy="34925"/>
            </a:xfrm>
            <a:custGeom>
              <a:avLst/>
              <a:gdLst>
                <a:gd name="T0" fmla="*/ 5 w 110"/>
                <a:gd name="T1" fmla="*/ 0 h 60"/>
                <a:gd name="T2" fmla="*/ 58 w 110"/>
                <a:gd name="T3" fmla="*/ 7 h 60"/>
                <a:gd name="T4" fmla="*/ 84 w 110"/>
                <a:gd name="T5" fmla="*/ 14 h 60"/>
                <a:gd name="T6" fmla="*/ 110 w 110"/>
                <a:gd name="T7" fmla="*/ 27 h 60"/>
                <a:gd name="T8" fmla="*/ 18 w 110"/>
                <a:gd name="T9" fmla="*/ 40 h 60"/>
                <a:gd name="T10" fmla="*/ 31 w 110"/>
                <a:gd name="T11" fmla="*/ 33 h 60"/>
                <a:gd name="T12" fmla="*/ 5 w 110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60">
                  <a:moveTo>
                    <a:pt x="5" y="0"/>
                  </a:moveTo>
                  <a:cubicBezTo>
                    <a:pt x="18" y="10"/>
                    <a:pt x="41" y="2"/>
                    <a:pt x="58" y="7"/>
                  </a:cubicBezTo>
                  <a:cubicBezTo>
                    <a:pt x="60" y="8"/>
                    <a:pt x="78" y="32"/>
                    <a:pt x="84" y="14"/>
                  </a:cubicBezTo>
                  <a:cubicBezTo>
                    <a:pt x="94" y="16"/>
                    <a:pt x="90" y="34"/>
                    <a:pt x="110" y="27"/>
                  </a:cubicBezTo>
                  <a:cubicBezTo>
                    <a:pt x="108" y="60"/>
                    <a:pt x="40" y="46"/>
                    <a:pt x="18" y="40"/>
                  </a:cubicBezTo>
                  <a:cubicBezTo>
                    <a:pt x="14" y="33"/>
                    <a:pt x="31" y="35"/>
                    <a:pt x="31" y="33"/>
                  </a:cubicBezTo>
                  <a:cubicBezTo>
                    <a:pt x="32" y="22"/>
                    <a:pt x="0" y="23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8"/>
            <p:cNvSpPr>
              <a:spLocks/>
            </p:cNvSpPr>
            <p:nvPr/>
          </p:nvSpPr>
          <p:spPr bwMode="auto">
            <a:xfrm>
              <a:off x="6877050" y="3825876"/>
              <a:ext cx="50800" cy="22225"/>
            </a:xfrm>
            <a:custGeom>
              <a:avLst/>
              <a:gdLst>
                <a:gd name="T0" fmla="*/ 47 w 54"/>
                <a:gd name="T1" fmla="*/ 0 h 40"/>
                <a:gd name="T2" fmla="*/ 34 w 54"/>
                <a:gd name="T3" fmla="*/ 40 h 40"/>
                <a:gd name="T4" fmla="*/ 1 w 54"/>
                <a:gd name="T5" fmla="*/ 13 h 40"/>
                <a:gd name="T6" fmla="*/ 14 w 54"/>
                <a:gd name="T7" fmla="*/ 0 h 40"/>
                <a:gd name="T8" fmla="*/ 47 w 54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0">
                  <a:moveTo>
                    <a:pt x="47" y="0"/>
                  </a:moveTo>
                  <a:cubicBezTo>
                    <a:pt x="54" y="25"/>
                    <a:pt x="31" y="19"/>
                    <a:pt x="34" y="40"/>
                  </a:cubicBezTo>
                  <a:cubicBezTo>
                    <a:pt x="18" y="36"/>
                    <a:pt x="0" y="34"/>
                    <a:pt x="1" y="13"/>
                  </a:cubicBezTo>
                  <a:cubicBezTo>
                    <a:pt x="12" y="16"/>
                    <a:pt x="14" y="8"/>
                    <a:pt x="14" y="0"/>
                  </a:cubicBezTo>
                  <a:cubicBezTo>
                    <a:pt x="25" y="0"/>
                    <a:pt x="36" y="0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9"/>
            <p:cNvSpPr>
              <a:spLocks/>
            </p:cNvSpPr>
            <p:nvPr/>
          </p:nvSpPr>
          <p:spPr bwMode="auto">
            <a:xfrm>
              <a:off x="2287588" y="3833813"/>
              <a:ext cx="39688" cy="19050"/>
            </a:xfrm>
            <a:custGeom>
              <a:avLst/>
              <a:gdLst>
                <a:gd name="T0" fmla="*/ 33 w 42"/>
                <a:gd name="T1" fmla="*/ 32 h 32"/>
                <a:gd name="T2" fmla="*/ 0 w 42"/>
                <a:gd name="T3" fmla="*/ 26 h 32"/>
                <a:gd name="T4" fmla="*/ 33 w 42"/>
                <a:gd name="T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32">
                  <a:moveTo>
                    <a:pt x="33" y="32"/>
                  </a:moveTo>
                  <a:cubicBezTo>
                    <a:pt x="25" y="27"/>
                    <a:pt x="15" y="23"/>
                    <a:pt x="0" y="26"/>
                  </a:cubicBezTo>
                  <a:cubicBezTo>
                    <a:pt x="4" y="14"/>
                    <a:pt x="42" y="0"/>
                    <a:pt x="33" y="3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60"/>
            <p:cNvSpPr>
              <a:spLocks/>
            </p:cNvSpPr>
            <p:nvPr/>
          </p:nvSpPr>
          <p:spPr bwMode="auto">
            <a:xfrm>
              <a:off x="2184400" y="3838576"/>
              <a:ext cx="47625" cy="20638"/>
            </a:xfrm>
            <a:custGeom>
              <a:avLst/>
              <a:gdLst>
                <a:gd name="T0" fmla="*/ 6 w 52"/>
                <a:gd name="T1" fmla="*/ 11 h 35"/>
                <a:gd name="T2" fmla="*/ 46 w 52"/>
                <a:gd name="T3" fmla="*/ 24 h 35"/>
                <a:gd name="T4" fmla="*/ 6 w 52"/>
                <a:gd name="T5" fmla="*/ 1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35">
                  <a:moveTo>
                    <a:pt x="6" y="11"/>
                  </a:moveTo>
                  <a:cubicBezTo>
                    <a:pt x="20" y="15"/>
                    <a:pt x="52" y="0"/>
                    <a:pt x="46" y="24"/>
                  </a:cubicBezTo>
                  <a:cubicBezTo>
                    <a:pt x="32" y="20"/>
                    <a:pt x="0" y="35"/>
                    <a:pt x="6" y="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1"/>
            <p:cNvSpPr>
              <a:spLocks/>
            </p:cNvSpPr>
            <p:nvPr/>
          </p:nvSpPr>
          <p:spPr bwMode="auto">
            <a:xfrm>
              <a:off x="7154863" y="3848101"/>
              <a:ext cx="68263" cy="74613"/>
            </a:xfrm>
            <a:custGeom>
              <a:avLst/>
              <a:gdLst>
                <a:gd name="T0" fmla="*/ 34 w 73"/>
                <a:gd name="T1" fmla="*/ 0 h 128"/>
                <a:gd name="T2" fmla="*/ 60 w 73"/>
                <a:gd name="T3" fmla="*/ 0 h 128"/>
                <a:gd name="T4" fmla="*/ 73 w 73"/>
                <a:gd name="T5" fmla="*/ 46 h 128"/>
                <a:gd name="T6" fmla="*/ 53 w 73"/>
                <a:gd name="T7" fmla="*/ 65 h 128"/>
                <a:gd name="T8" fmla="*/ 47 w 73"/>
                <a:gd name="T9" fmla="*/ 85 h 128"/>
                <a:gd name="T10" fmla="*/ 40 w 73"/>
                <a:gd name="T11" fmla="*/ 118 h 128"/>
                <a:gd name="T12" fmla="*/ 21 w 73"/>
                <a:gd name="T13" fmla="*/ 98 h 128"/>
                <a:gd name="T14" fmla="*/ 1 w 73"/>
                <a:gd name="T15" fmla="*/ 72 h 128"/>
                <a:gd name="T16" fmla="*/ 14 w 73"/>
                <a:gd name="T17" fmla="*/ 32 h 128"/>
                <a:gd name="T18" fmla="*/ 34 w 73"/>
                <a:gd name="T1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128">
                  <a:moveTo>
                    <a:pt x="34" y="0"/>
                  </a:moveTo>
                  <a:cubicBezTo>
                    <a:pt x="42" y="0"/>
                    <a:pt x="51" y="0"/>
                    <a:pt x="60" y="0"/>
                  </a:cubicBezTo>
                  <a:cubicBezTo>
                    <a:pt x="67" y="12"/>
                    <a:pt x="68" y="31"/>
                    <a:pt x="73" y="46"/>
                  </a:cubicBezTo>
                  <a:cubicBezTo>
                    <a:pt x="61" y="46"/>
                    <a:pt x="69" y="67"/>
                    <a:pt x="53" y="65"/>
                  </a:cubicBezTo>
                  <a:cubicBezTo>
                    <a:pt x="54" y="75"/>
                    <a:pt x="54" y="84"/>
                    <a:pt x="47" y="85"/>
                  </a:cubicBezTo>
                  <a:cubicBezTo>
                    <a:pt x="43" y="94"/>
                    <a:pt x="55" y="119"/>
                    <a:pt x="40" y="118"/>
                  </a:cubicBezTo>
                  <a:cubicBezTo>
                    <a:pt x="18" y="128"/>
                    <a:pt x="36" y="99"/>
                    <a:pt x="21" y="98"/>
                  </a:cubicBezTo>
                  <a:cubicBezTo>
                    <a:pt x="12" y="98"/>
                    <a:pt x="10" y="80"/>
                    <a:pt x="1" y="72"/>
                  </a:cubicBezTo>
                  <a:cubicBezTo>
                    <a:pt x="0" y="53"/>
                    <a:pt x="23" y="59"/>
                    <a:pt x="14" y="32"/>
                  </a:cubicBezTo>
                  <a:cubicBezTo>
                    <a:pt x="30" y="48"/>
                    <a:pt x="31" y="16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2"/>
            <p:cNvSpPr>
              <a:spLocks/>
            </p:cNvSpPr>
            <p:nvPr/>
          </p:nvSpPr>
          <p:spPr bwMode="auto">
            <a:xfrm>
              <a:off x="7223125" y="3911601"/>
              <a:ext cx="92075" cy="58738"/>
            </a:xfrm>
            <a:custGeom>
              <a:avLst/>
              <a:gdLst>
                <a:gd name="T0" fmla="*/ 53 w 99"/>
                <a:gd name="T1" fmla="*/ 10 h 102"/>
                <a:gd name="T2" fmla="*/ 72 w 99"/>
                <a:gd name="T3" fmla="*/ 30 h 102"/>
                <a:gd name="T4" fmla="*/ 66 w 99"/>
                <a:gd name="T5" fmla="*/ 36 h 102"/>
                <a:gd name="T6" fmla="*/ 72 w 99"/>
                <a:gd name="T7" fmla="*/ 49 h 102"/>
                <a:gd name="T8" fmla="*/ 99 w 99"/>
                <a:gd name="T9" fmla="*/ 82 h 102"/>
                <a:gd name="T10" fmla="*/ 85 w 99"/>
                <a:gd name="T11" fmla="*/ 102 h 102"/>
                <a:gd name="T12" fmla="*/ 66 w 99"/>
                <a:gd name="T13" fmla="*/ 102 h 102"/>
                <a:gd name="T14" fmla="*/ 33 w 99"/>
                <a:gd name="T15" fmla="*/ 69 h 102"/>
                <a:gd name="T16" fmla="*/ 46 w 99"/>
                <a:gd name="T17" fmla="*/ 56 h 102"/>
                <a:gd name="T18" fmla="*/ 0 w 99"/>
                <a:gd name="T19" fmla="*/ 16 h 102"/>
                <a:gd name="T20" fmla="*/ 53 w 99"/>
                <a:gd name="T21" fmla="*/ 1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102">
                  <a:moveTo>
                    <a:pt x="53" y="10"/>
                  </a:moveTo>
                  <a:cubicBezTo>
                    <a:pt x="36" y="31"/>
                    <a:pt x="68" y="23"/>
                    <a:pt x="72" y="30"/>
                  </a:cubicBezTo>
                  <a:cubicBezTo>
                    <a:pt x="76" y="36"/>
                    <a:pt x="66" y="35"/>
                    <a:pt x="66" y="36"/>
                  </a:cubicBezTo>
                  <a:cubicBezTo>
                    <a:pt x="66" y="37"/>
                    <a:pt x="71" y="47"/>
                    <a:pt x="72" y="49"/>
                  </a:cubicBezTo>
                  <a:cubicBezTo>
                    <a:pt x="79" y="62"/>
                    <a:pt x="99" y="61"/>
                    <a:pt x="99" y="82"/>
                  </a:cubicBezTo>
                  <a:cubicBezTo>
                    <a:pt x="85" y="79"/>
                    <a:pt x="86" y="91"/>
                    <a:pt x="85" y="102"/>
                  </a:cubicBezTo>
                  <a:cubicBezTo>
                    <a:pt x="80" y="97"/>
                    <a:pt x="67" y="92"/>
                    <a:pt x="66" y="102"/>
                  </a:cubicBezTo>
                  <a:cubicBezTo>
                    <a:pt x="48" y="97"/>
                    <a:pt x="52" y="72"/>
                    <a:pt x="33" y="69"/>
                  </a:cubicBezTo>
                  <a:cubicBezTo>
                    <a:pt x="35" y="62"/>
                    <a:pt x="46" y="64"/>
                    <a:pt x="46" y="56"/>
                  </a:cubicBezTo>
                  <a:cubicBezTo>
                    <a:pt x="30" y="44"/>
                    <a:pt x="20" y="25"/>
                    <a:pt x="0" y="16"/>
                  </a:cubicBezTo>
                  <a:cubicBezTo>
                    <a:pt x="15" y="0"/>
                    <a:pt x="29" y="7"/>
                    <a:pt x="53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3"/>
            <p:cNvSpPr>
              <a:spLocks/>
            </p:cNvSpPr>
            <p:nvPr/>
          </p:nvSpPr>
          <p:spPr bwMode="auto">
            <a:xfrm>
              <a:off x="7186613" y="3937001"/>
              <a:ext cx="17463" cy="7938"/>
            </a:xfrm>
            <a:custGeom>
              <a:avLst/>
              <a:gdLst>
                <a:gd name="T0" fmla="*/ 0 w 19"/>
                <a:gd name="T1" fmla="*/ 0 h 13"/>
                <a:gd name="T2" fmla="*/ 19 w 19"/>
                <a:gd name="T3" fmla="*/ 0 h 13"/>
                <a:gd name="T4" fmla="*/ 19 w 19"/>
                <a:gd name="T5" fmla="*/ 13 h 13"/>
                <a:gd name="T6" fmla="*/ 0 w 19"/>
                <a:gd name="T7" fmla="*/ 13 h 13"/>
                <a:gd name="T8" fmla="*/ 0 w 19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3">
                  <a:moveTo>
                    <a:pt x="0" y="0"/>
                  </a:moveTo>
                  <a:cubicBezTo>
                    <a:pt x="6" y="0"/>
                    <a:pt x="13" y="0"/>
                    <a:pt x="19" y="0"/>
                  </a:cubicBezTo>
                  <a:cubicBezTo>
                    <a:pt x="19" y="4"/>
                    <a:pt x="19" y="8"/>
                    <a:pt x="19" y="13"/>
                  </a:cubicBezTo>
                  <a:cubicBezTo>
                    <a:pt x="13" y="13"/>
                    <a:pt x="6" y="13"/>
                    <a:pt x="0" y="13"/>
                  </a:cubicBezTo>
                  <a:cubicBezTo>
                    <a:pt x="0" y="8"/>
                    <a:pt x="0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4"/>
            <p:cNvSpPr>
              <a:spLocks/>
            </p:cNvSpPr>
            <p:nvPr/>
          </p:nvSpPr>
          <p:spPr bwMode="auto">
            <a:xfrm>
              <a:off x="7216775" y="3946526"/>
              <a:ext cx="50800" cy="47625"/>
            </a:xfrm>
            <a:custGeom>
              <a:avLst/>
              <a:gdLst>
                <a:gd name="T0" fmla="*/ 52 w 53"/>
                <a:gd name="T1" fmla="*/ 67 h 81"/>
                <a:gd name="T2" fmla="*/ 19 w 53"/>
                <a:gd name="T3" fmla="*/ 74 h 81"/>
                <a:gd name="T4" fmla="*/ 0 w 53"/>
                <a:gd name="T5" fmla="*/ 41 h 81"/>
                <a:gd name="T6" fmla="*/ 52 w 53"/>
                <a:gd name="T7" fmla="*/ 6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81">
                  <a:moveTo>
                    <a:pt x="52" y="67"/>
                  </a:moveTo>
                  <a:cubicBezTo>
                    <a:pt x="53" y="81"/>
                    <a:pt x="29" y="70"/>
                    <a:pt x="19" y="74"/>
                  </a:cubicBezTo>
                  <a:cubicBezTo>
                    <a:pt x="19" y="56"/>
                    <a:pt x="25" y="32"/>
                    <a:pt x="0" y="41"/>
                  </a:cubicBezTo>
                  <a:cubicBezTo>
                    <a:pt x="24" y="0"/>
                    <a:pt x="22" y="73"/>
                    <a:pt x="52" y="6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5"/>
            <p:cNvSpPr>
              <a:spLocks/>
            </p:cNvSpPr>
            <p:nvPr/>
          </p:nvSpPr>
          <p:spPr bwMode="auto">
            <a:xfrm>
              <a:off x="6154738" y="3986214"/>
              <a:ext cx="52388" cy="57150"/>
            </a:xfrm>
            <a:custGeom>
              <a:avLst/>
              <a:gdLst>
                <a:gd name="T0" fmla="*/ 10 w 56"/>
                <a:gd name="T1" fmla="*/ 7 h 98"/>
                <a:gd name="T2" fmla="*/ 30 w 56"/>
                <a:gd name="T3" fmla="*/ 26 h 98"/>
                <a:gd name="T4" fmla="*/ 37 w 56"/>
                <a:gd name="T5" fmla="*/ 33 h 98"/>
                <a:gd name="T6" fmla="*/ 50 w 56"/>
                <a:gd name="T7" fmla="*/ 46 h 98"/>
                <a:gd name="T8" fmla="*/ 43 w 56"/>
                <a:gd name="T9" fmla="*/ 53 h 98"/>
                <a:gd name="T10" fmla="*/ 50 w 56"/>
                <a:gd name="T11" fmla="*/ 85 h 98"/>
                <a:gd name="T12" fmla="*/ 37 w 56"/>
                <a:gd name="T13" fmla="*/ 98 h 98"/>
                <a:gd name="T14" fmla="*/ 10 w 56"/>
                <a:gd name="T15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98">
                  <a:moveTo>
                    <a:pt x="10" y="7"/>
                  </a:moveTo>
                  <a:cubicBezTo>
                    <a:pt x="24" y="0"/>
                    <a:pt x="26" y="21"/>
                    <a:pt x="30" y="26"/>
                  </a:cubicBezTo>
                  <a:cubicBezTo>
                    <a:pt x="33" y="30"/>
                    <a:pt x="36" y="25"/>
                    <a:pt x="37" y="33"/>
                  </a:cubicBezTo>
                  <a:cubicBezTo>
                    <a:pt x="37" y="41"/>
                    <a:pt x="48" y="41"/>
                    <a:pt x="50" y="46"/>
                  </a:cubicBezTo>
                  <a:cubicBezTo>
                    <a:pt x="52" y="53"/>
                    <a:pt x="44" y="50"/>
                    <a:pt x="43" y="53"/>
                  </a:cubicBezTo>
                  <a:cubicBezTo>
                    <a:pt x="42" y="58"/>
                    <a:pt x="56" y="66"/>
                    <a:pt x="50" y="85"/>
                  </a:cubicBezTo>
                  <a:cubicBezTo>
                    <a:pt x="39" y="83"/>
                    <a:pt x="37" y="91"/>
                    <a:pt x="37" y="98"/>
                  </a:cubicBezTo>
                  <a:cubicBezTo>
                    <a:pt x="0" y="86"/>
                    <a:pt x="4" y="49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6"/>
            <p:cNvSpPr>
              <a:spLocks/>
            </p:cNvSpPr>
            <p:nvPr/>
          </p:nvSpPr>
          <p:spPr bwMode="auto">
            <a:xfrm>
              <a:off x="7262813" y="3989389"/>
              <a:ext cx="65088" cy="61913"/>
            </a:xfrm>
            <a:custGeom>
              <a:avLst/>
              <a:gdLst>
                <a:gd name="T0" fmla="*/ 56 w 69"/>
                <a:gd name="T1" fmla="*/ 2 h 108"/>
                <a:gd name="T2" fmla="*/ 69 w 69"/>
                <a:gd name="T3" fmla="*/ 54 h 108"/>
                <a:gd name="T4" fmla="*/ 49 w 69"/>
                <a:gd name="T5" fmla="*/ 61 h 108"/>
                <a:gd name="T6" fmla="*/ 49 w 69"/>
                <a:gd name="T7" fmla="*/ 107 h 108"/>
                <a:gd name="T8" fmla="*/ 16 w 69"/>
                <a:gd name="T9" fmla="*/ 87 h 108"/>
                <a:gd name="T10" fmla="*/ 23 w 69"/>
                <a:gd name="T11" fmla="*/ 61 h 108"/>
                <a:gd name="T12" fmla="*/ 23 w 69"/>
                <a:gd name="T13" fmla="*/ 48 h 108"/>
                <a:gd name="T14" fmla="*/ 16 w 69"/>
                <a:gd name="T15" fmla="*/ 48 h 108"/>
                <a:gd name="T16" fmla="*/ 29 w 69"/>
                <a:gd name="T17" fmla="*/ 28 h 108"/>
                <a:gd name="T18" fmla="*/ 42 w 69"/>
                <a:gd name="T19" fmla="*/ 8 h 108"/>
                <a:gd name="T20" fmla="*/ 56 w 69"/>
                <a:gd name="T21" fmla="*/ 2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108">
                  <a:moveTo>
                    <a:pt x="56" y="2"/>
                  </a:moveTo>
                  <a:cubicBezTo>
                    <a:pt x="55" y="24"/>
                    <a:pt x="54" y="47"/>
                    <a:pt x="69" y="54"/>
                  </a:cubicBezTo>
                  <a:cubicBezTo>
                    <a:pt x="68" y="62"/>
                    <a:pt x="57" y="60"/>
                    <a:pt x="49" y="61"/>
                  </a:cubicBezTo>
                  <a:cubicBezTo>
                    <a:pt x="61" y="72"/>
                    <a:pt x="43" y="83"/>
                    <a:pt x="49" y="107"/>
                  </a:cubicBezTo>
                  <a:cubicBezTo>
                    <a:pt x="30" y="108"/>
                    <a:pt x="34" y="87"/>
                    <a:pt x="16" y="87"/>
                  </a:cubicBezTo>
                  <a:cubicBezTo>
                    <a:pt x="13" y="73"/>
                    <a:pt x="22" y="70"/>
                    <a:pt x="23" y="61"/>
                  </a:cubicBezTo>
                  <a:cubicBezTo>
                    <a:pt x="23" y="55"/>
                    <a:pt x="11" y="49"/>
                    <a:pt x="23" y="48"/>
                  </a:cubicBezTo>
                  <a:cubicBezTo>
                    <a:pt x="22" y="40"/>
                    <a:pt x="16" y="44"/>
                    <a:pt x="16" y="48"/>
                  </a:cubicBezTo>
                  <a:cubicBezTo>
                    <a:pt x="0" y="45"/>
                    <a:pt x="16" y="22"/>
                    <a:pt x="29" y="28"/>
                  </a:cubicBezTo>
                  <a:cubicBezTo>
                    <a:pt x="29" y="18"/>
                    <a:pt x="37" y="12"/>
                    <a:pt x="42" y="8"/>
                  </a:cubicBezTo>
                  <a:cubicBezTo>
                    <a:pt x="46" y="6"/>
                    <a:pt x="48" y="0"/>
                    <a:pt x="56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7"/>
            <p:cNvSpPr>
              <a:spLocks/>
            </p:cNvSpPr>
            <p:nvPr/>
          </p:nvSpPr>
          <p:spPr bwMode="auto">
            <a:xfrm>
              <a:off x="7212013" y="4000501"/>
              <a:ext cx="49213" cy="26988"/>
            </a:xfrm>
            <a:custGeom>
              <a:avLst/>
              <a:gdLst>
                <a:gd name="T0" fmla="*/ 31 w 52"/>
                <a:gd name="T1" fmla="*/ 1 h 47"/>
                <a:gd name="T2" fmla="*/ 51 w 52"/>
                <a:gd name="T3" fmla="*/ 21 h 47"/>
                <a:gd name="T4" fmla="*/ 44 w 52"/>
                <a:gd name="T5" fmla="*/ 28 h 47"/>
                <a:gd name="T6" fmla="*/ 5 w 52"/>
                <a:gd name="T7" fmla="*/ 47 h 47"/>
                <a:gd name="T8" fmla="*/ 31 w 52"/>
                <a:gd name="T9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7">
                  <a:moveTo>
                    <a:pt x="31" y="1"/>
                  </a:moveTo>
                  <a:cubicBezTo>
                    <a:pt x="45" y="0"/>
                    <a:pt x="52" y="7"/>
                    <a:pt x="51" y="21"/>
                  </a:cubicBezTo>
                  <a:cubicBezTo>
                    <a:pt x="39" y="19"/>
                    <a:pt x="37" y="27"/>
                    <a:pt x="44" y="28"/>
                  </a:cubicBezTo>
                  <a:cubicBezTo>
                    <a:pt x="38" y="33"/>
                    <a:pt x="20" y="43"/>
                    <a:pt x="5" y="47"/>
                  </a:cubicBezTo>
                  <a:cubicBezTo>
                    <a:pt x="0" y="19"/>
                    <a:pt x="32" y="27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8"/>
            <p:cNvSpPr>
              <a:spLocks/>
            </p:cNvSpPr>
            <p:nvPr/>
          </p:nvSpPr>
          <p:spPr bwMode="auto">
            <a:xfrm>
              <a:off x="7351713" y="4098926"/>
              <a:ext cx="31750" cy="39688"/>
            </a:xfrm>
            <a:custGeom>
              <a:avLst/>
              <a:gdLst>
                <a:gd name="T0" fmla="*/ 7 w 33"/>
                <a:gd name="T1" fmla="*/ 2 h 67"/>
                <a:gd name="T2" fmla="*/ 33 w 33"/>
                <a:gd name="T3" fmla="*/ 22 h 67"/>
                <a:gd name="T4" fmla="*/ 0 w 33"/>
                <a:gd name="T5" fmla="*/ 61 h 67"/>
                <a:gd name="T6" fmla="*/ 13 w 33"/>
                <a:gd name="T7" fmla="*/ 55 h 67"/>
                <a:gd name="T8" fmla="*/ 7 w 33"/>
                <a:gd name="T9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67">
                  <a:moveTo>
                    <a:pt x="7" y="2"/>
                  </a:moveTo>
                  <a:cubicBezTo>
                    <a:pt x="24" y="0"/>
                    <a:pt x="12" y="28"/>
                    <a:pt x="33" y="22"/>
                  </a:cubicBezTo>
                  <a:cubicBezTo>
                    <a:pt x="27" y="40"/>
                    <a:pt x="30" y="67"/>
                    <a:pt x="0" y="61"/>
                  </a:cubicBezTo>
                  <a:cubicBezTo>
                    <a:pt x="0" y="55"/>
                    <a:pt x="8" y="56"/>
                    <a:pt x="13" y="55"/>
                  </a:cubicBezTo>
                  <a:cubicBezTo>
                    <a:pt x="3" y="30"/>
                    <a:pt x="2" y="35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9"/>
            <p:cNvSpPr>
              <a:spLocks/>
            </p:cNvSpPr>
            <p:nvPr/>
          </p:nvSpPr>
          <p:spPr bwMode="auto">
            <a:xfrm>
              <a:off x="7161213" y="4110039"/>
              <a:ext cx="125413" cy="25400"/>
            </a:xfrm>
            <a:custGeom>
              <a:avLst/>
              <a:gdLst>
                <a:gd name="T0" fmla="*/ 132 w 134"/>
                <a:gd name="T1" fmla="*/ 17 h 43"/>
                <a:gd name="T2" fmla="*/ 92 w 134"/>
                <a:gd name="T3" fmla="*/ 37 h 43"/>
                <a:gd name="T4" fmla="*/ 0 w 134"/>
                <a:gd name="T5" fmla="*/ 43 h 43"/>
                <a:gd name="T6" fmla="*/ 112 w 134"/>
                <a:gd name="T7" fmla="*/ 10 h 43"/>
                <a:gd name="T8" fmla="*/ 132 w 134"/>
                <a:gd name="T9" fmla="*/ 1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43">
                  <a:moveTo>
                    <a:pt x="132" y="17"/>
                  </a:moveTo>
                  <a:cubicBezTo>
                    <a:pt x="134" y="35"/>
                    <a:pt x="109" y="35"/>
                    <a:pt x="92" y="37"/>
                  </a:cubicBezTo>
                  <a:cubicBezTo>
                    <a:pt x="64" y="40"/>
                    <a:pt x="26" y="33"/>
                    <a:pt x="0" y="43"/>
                  </a:cubicBezTo>
                  <a:cubicBezTo>
                    <a:pt x="6" y="0"/>
                    <a:pt x="97" y="43"/>
                    <a:pt x="112" y="10"/>
                  </a:cubicBezTo>
                  <a:cubicBezTo>
                    <a:pt x="117" y="14"/>
                    <a:pt x="123" y="17"/>
                    <a:pt x="132" y="1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70"/>
            <p:cNvSpPr>
              <a:spLocks/>
            </p:cNvSpPr>
            <p:nvPr/>
          </p:nvSpPr>
          <p:spPr bwMode="auto">
            <a:xfrm>
              <a:off x="7432675" y="4140201"/>
              <a:ext cx="79375" cy="31750"/>
            </a:xfrm>
            <a:custGeom>
              <a:avLst/>
              <a:gdLst>
                <a:gd name="T0" fmla="*/ 85 w 85"/>
                <a:gd name="T1" fmla="*/ 37 h 55"/>
                <a:gd name="T2" fmla="*/ 72 w 85"/>
                <a:gd name="T3" fmla="*/ 50 h 55"/>
                <a:gd name="T4" fmla="*/ 32 w 85"/>
                <a:gd name="T5" fmla="*/ 50 h 55"/>
                <a:gd name="T6" fmla="*/ 26 w 85"/>
                <a:gd name="T7" fmla="*/ 44 h 55"/>
                <a:gd name="T8" fmla="*/ 0 w 85"/>
                <a:gd name="T9" fmla="*/ 24 h 55"/>
                <a:gd name="T10" fmla="*/ 32 w 85"/>
                <a:gd name="T11" fmla="*/ 11 h 55"/>
                <a:gd name="T12" fmla="*/ 52 w 85"/>
                <a:gd name="T13" fmla="*/ 4 h 55"/>
                <a:gd name="T14" fmla="*/ 52 w 85"/>
                <a:gd name="T15" fmla="*/ 11 h 55"/>
                <a:gd name="T16" fmla="*/ 59 w 85"/>
                <a:gd name="T17" fmla="*/ 4 h 55"/>
                <a:gd name="T18" fmla="*/ 85 w 85"/>
                <a:gd name="T19" fmla="*/ 3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" h="55">
                  <a:moveTo>
                    <a:pt x="85" y="37"/>
                  </a:moveTo>
                  <a:cubicBezTo>
                    <a:pt x="79" y="40"/>
                    <a:pt x="73" y="43"/>
                    <a:pt x="72" y="50"/>
                  </a:cubicBezTo>
                  <a:cubicBezTo>
                    <a:pt x="59" y="40"/>
                    <a:pt x="46" y="55"/>
                    <a:pt x="32" y="50"/>
                  </a:cubicBezTo>
                  <a:cubicBezTo>
                    <a:pt x="30" y="50"/>
                    <a:pt x="32" y="44"/>
                    <a:pt x="26" y="44"/>
                  </a:cubicBezTo>
                  <a:cubicBezTo>
                    <a:pt x="19" y="43"/>
                    <a:pt x="11" y="28"/>
                    <a:pt x="0" y="24"/>
                  </a:cubicBezTo>
                  <a:cubicBezTo>
                    <a:pt x="2" y="14"/>
                    <a:pt x="22" y="18"/>
                    <a:pt x="32" y="11"/>
                  </a:cubicBezTo>
                  <a:cubicBezTo>
                    <a:pt x="33" y="10"/>
                    <a:pt x="48" y="0"/>
                    <a:pt x="52" y="4"/>
                  </a:cubicBezTo>
                  <a:cubicBezTo>
                    <a:pt x="52" y="5"/>
                    <a:pt x="52" y="11"/>
                    <a:pt x="52" y="11"/>
                  </a:cubicBezTo>
                  <a:cubicBezTo>
                    <a:pt x="56" y="11"/>
                    <a:pt x="61" y="5"/>
                    <a:pt x="59" y="4"/>
                  </a:cubicBezTo>
                  <a:cubicBezTo>
                    <a:pt x="72" y="9"/>
                    <a:pt x="83" y="21"/>
                    <a:pt x="85" y="3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71"/>
            <p:cNvSpPr>
              <a:spLocks/>
            </p:cNvSpPr>
            <p:nvPr/>
          </p:nvSpPr>
          <p:spPr bwMode="auto">
            <a:xfrm>
              <a:off x="7475538" y="4157664"/>
              <a:ext cx="449263" cy="147638"/>
            </a:xfrm>
            <a:custGeom>
              <a:avLst/>
              <a:gdLst>
                <a:gd name="T0" fmla="*/ 158 w 480"/>
                <a:gd name="T1" fmla="*/ 124 h 253"/>
                <a:gd name="T2" fmla="*/ 132 w 480"/>
                <a:gd name="T3" fmla="*/ 111 h 253"/>
                <a:gd name="T4" fmla="*/ 119 w 480"/>
                <a:gd name="T5" fmla="*/ 85 h 253"/>
                <a:gd name="T6" fmla="*/ 46 w 480"/>
                <a:gd name="T7" fmla="*/ 65 h 253"/>
                <a:gd name="T8" fmla="*/ 7 w 480"/>
                <a:gd name="T9" fmla="*/ 65 h 253"/>
                <a:gd name="T10" fmla="*/ 0 w 480"/>
                <a:gd name="T11" fmla="*/ 39 h 253"/>
                <a:gd name="T12" fmla="*/ 20 w 480"/>
                <a:gd name="T13" fmla="*/ 39 h 253"/>
                <a:gd name="T14" fmla="*/ 40 w 480"/>
                <a:gd name="T15" fmla="*/ 32 h 253"/>
                <a:gd name="T16" fmla="*/ 73 w 480"/>
                <a:gd name="T17" fmla="*/ 46 h 253"/>
                <a:gd name="T18" fmla="*/ 99 w 480"/>
                <a:gd name="T19" fmla="*/ 26 h 253"/>
                <a:gd name="T20" fmla="*/ 152 w 480"/>
                <a:gd name="T21" fmla="*/ 6 h 253"/>
                <a:gd name="T22" fmla="*/ 165 w 480"/>
                <a:gd name="T23" fmla="*/ 19 h 253"/>
                <a:gd name="T24" fmla="*/ 217 w 480"/>
                <a:gd name="T25" fmla="*/ 39 h 253"/>
                <a:gd name="T26" fmla="*/ 230 w 480"/>
                <a:gd name="T27" fmla="*/ 32 h 253"/>
                <a:gd name="T28" fmla="*/ 244 w 480"/>
                <a:gd name="T29" fmla="*/ 46 h 253"/>
                <a:gd name="T30" fmla="*/ 276 w 480"/>
                <a:gd name="T31" fmla="*/ 46 h 253"/>
                <a:gd name="T32" fmla="*/ 303 w 480"/>
                <a:gd name="T33" fmla="*/ 59 h 253"/>
                <a:gd name="T34" fmla="*/ 303 w 480"/>
                <a:gd name="T35" fmla="*/ 78 h 253"/>
                <a:gd name="T36" fmla="*/ 316 w 480"/>
                <a:gd name="T37" fmla="*/ 72 h 253"/>
                <a:gd name="T38" fmla="*/ 322 w 480"/>
                <a:gd name="T39" fmla="*/ 92 h 253"/>
                <a:gd name="T40" fmla="*/ 355 w 480"/>
                <a:gd name="T41" fmla="*/ 111 h 253"/>
                <a:gd name="T42" fmla="*/ 408 w 480"/>
                <a:gd name="T43" fmla="*/ 131 h 253"/>
                <a:gd name="T44" fmla="*/ 401 w 480"/>
                <a:gd name="T45" fmla="*/ 151 h 253"/>
                <a:gd name="T46" fmla="*/ 421 w 480"/>
                <a:gd name="T47" fmla="*/ 164 h 253"/>
                <a:gd name="T48" fmla="*/ 421 w 480"/>
                <a:gd name="T49" fmla="*/ 177 h 253"/>
                <a:gd name="T50" fmla="*/ 447 w 480"/>
                <a:gd name="T51" fmla="*/ 203 h 253"/>
                <a:gd name="T52" fmla="*/ 480 w 480"/>
                <a:gd name="T53" fmla="*/ 236 h 253"/>
                <a:gd name="T54" fmla="*/ 434 w 480"/>
                <a:gd name="T55" fmla="*/ 236 h 253"/>
                <a:gd name="T56" fmla="*/ 395 w 480"/>
                <a:gd name="T57" fmla="*/ 210 h 253"/>
                <a:gd name="T58" fmla="*/ 381 w 480"/>
                <a:gd name="T59" fmla="*/ 197 h 253"/>
                <a:gd name="T60" fmla="*/ 375 w 480"/>
                <a:gd name="T61" fmla="*/ 190 h 253"/>
                <a:gd name="T62" fmla="*/ 355 w 480"/>
                <a:gd name="T63" fmla="*/ 170 h 253"/>
                <a:gd name="T64" fmla="*/ 303 w 480"/>
                <a:gd name="T65" fmla="*/ 164 h 253"/>
                <a:gd name="T66" fmla="*/ 276 w 480"/>
                <a:gd name="T67" fmla="*/ 223 h 253"/>
                <a:gd name="T68" fmla="*/ 237 w 480"/>
                <a:gd name="T69" fmla="*/ 210 h 253"/>
                <a:gd name="T70" fmla="*/ 217 w 480"/>
                <a:gd name="T71" fmla="*/ 203 h 253"/>
                <a:gd name="T72" fmla="*/ 191 w 480"/>
                <a:gd name="T73" fmla="*/ 170 h 253"/>
                <a:gd name="T74" fmla="*/ 165 w 480"/>
                <a:gd name="T75" fmla="*/ 197 h 253"/>
                <a:gd name="T76" fmla="*/ 145 w 480"/>
                <a:gd name="T77" fmla="*/ 184 h 253"/>
                <a:gd name="T78" fmla="*/ 165 w 480"/>
                <a:gd name="T79" fmla="*/ 164 h 253"/>
                <a:gd name="T80" fmla="*/ 178 w 480"/>
                <a:gd name="T81" fmla="*/ 137 h 253"/>
                <a:gd name="T82" fmla="*/ 171 w 480"/>
                <a:gd name="T83" fmla="*/ 151 h 253"/>
                <a:gd name="T84" fmla="*/ 158 w 480"/>
                <a:gd name="T85" fmla="*/ 124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80" h="253">
                  <a:moveTo>
                    <a:pt x="158" y="124"/>
                  </a:moveTo>
                  <a:cubicBezTo>
                    <a:pt x="145" y="124"/>
                    <a:pt x="150" y="106"/>
                    <a:pt x="132" y="111"/>
                  </a:cubicBezTo>
                  <a:cubicBezTo>
                    <a:pt x="128" y="102"/>
                    <a:pt x="122" y="95"/>
                    <a:pt x="119" y="85"/>
                  </a:cubicBezTo>
                  <a:cubicBezTo>
                    <a:pt x="90" y="83"/>
                    <a:pt x="63" y="80"/>
                    <a:pt x="46" y="65"/>
                  </a:cubicBezTo>
                  <a:cubicBezTo>
                    <a:pt x="26" y="73"/>
                    <a:pt x="32" y="66"/>
                    <a:pt x="7" y="65"/>
                  </a:cubicBezTo>
                  <a:cubicBezTo>
                    <a:pt x="6" y="55"/>
                    <a:pt x="10" y="40"/>
                    <a:pt x="0" y="39"/>
                  </a:cubicBezTo>
                  <a:cubicBezTo>
                    <a:pt x="5" y="26"/>
                    <a:pt x="12" y="39"/>
                    <a:pt x="20" y="39"/>
                  </a:cubicBezTo>
                  <a:cubicBezTo>
                    <a:pt x="29" y="39"/>
                    <a:pt x="33" y="31"/>
                    <a:pt x="40" y="32"/>
                  </a:cubicBezTo>
                  <a:cubicBezTo>
                    <a:pt x="53" y="35"/>
                    <a:pt x="60" y="45"/>
                    <a:pt x="73" y="46"/>
                  </a:cubicBezTo>
                  <a:cubicBezTo>
                    <a:pt x="87" y="52"/>
                    <a:pt x="91" y="31"/>
                    <a:pt x="99" y="26"/>
                  </a:cubicBezTo>
                  <a:cubicBezTo>
                    <a:pt x="115" y="17"/>
                    <a:pt x="138" y="19"/>
                    <a:pt x="152" y="6"/>
                  </a:cubicBezTo>
                  <a:cubicBezTo>
                    <a:pt x="165" y="0"/>
                    <a:pt x="161" y="17"/>
                    <a:pt x="165" y="19"/>
                  </a:cubicBezTo>
                  <a:cubicBezTo>
                    <a:pt x="177" y="27"/>
                    <a:pt x="218" y="15"/>
                    <a:pt x="217" y="39"/>
                  </a:cubicBezTo>
                  <a:cubicBezTo>
                    <a:pt x="224" y="44"/>
                    <a:pt x="230" y="32"/>
                    <a:pt x="230" y="32"/>
                  </a:cubicBezTo>
                  <a:cubicBezTo>
                    <a:pt x="238" y="34"/>
                    <a:pt x="239" y="44"/>
                    <a:pt x="244" y="46"/>
                  </a:cubicBezTo>
                  <a:cubicBezTo>
                    <a:pt x="253" y="49"/>
                    <a:pt x="267" y="42"/>
                    <a:pt x="276" y="46"/>
                  </a:cubicBezTo>
                  <a:cubicBezTo>
                    <a:pt x="281" y="47"/>
                    <a:pt x="282" y="66"/>
                    <a:pt x="303" y="59"/>
                  </a:cubicBezTo>
                  <a:cubicBezTo>
                    <a:pt x="310" y="67"/>
                    <a:pt x="305" y="69"/>
                    <a:pt x="303" y="78"/>
                  </a:cubicBezTo>
                  <a:cubicBezTo>
                    <a:pt x="310" y="79"/>
                    <a:pt x="314" y="77"/>
                    <a:pt x="316" y="72"/>
                  </a:cubicBezTo>
                  <a:cubicBezTo>
                    <a:pt x="323" y="73"/>
                    <a:pt x="321" y="84"/>
                    <a:pt x="322" y="92"/>
                  </a:cubicBezTo>
                  <a:cubicBezTo>
                    <a:pt x="328" y="102"/>
                    <a:pt x="343" y="103"/>
                    <a:pt x="355" y="111"/>
                  </a:cubicBezTo>
                  <a:cubicBezTo>
                    <a:pt x="363" y="116"/>
                    <a:pt x="386" y="131"/>
                    <a:pt x="408" y="131"/>
                  </a:cubicBezTo>
                  <a:cubicBezTo>
                    <a:pt x="410" y="142"/>
                    <a:pt x="402" y="142"/>
                    <a:pt x="401" y="151"/>
                  </a:cubicBezTo>
                  <a:cubicBezTo>
                    <a:pt x="404" y="159"/>
                    <a:pt x="416" y="158"/>
                    <a:pt x="421" y="164"/>
                  </a:cubicBezTo>
                  <a:cubicBezTo>
                    <a:pt x="423" y="166"/>
                    <a:pt x="419" y="175"/>
                    <a:pt x="421" y="177"/>
                  </a:cubicBezTo>
                  <a:cubicBezTo>
                    <a:pt x="429" y="183"/>
                    <a:pt x="437" y="191"/>
                    <a:pt x="447" y="203"/>
                  </a:cubicBezTo>
                  <a:cubicBezTo>
                    <a:pt x="457" y="215"/>
                    <a:pt x="463" y="233"/>
                    <a:pt x="480" y="236"/>
                  </a:cubicBezTo>
                  <a:cubicBezTo>
                    <a:pt x="468" y="253"/>
                    <a:pt x="442" y="238"/>
                    <a:pt x="434" y="236"/>
                  </a:cubicBezTo>
                  <a:cubicBezTo>
                    <a:pt x="422" y="233"/>
                    <a:pt x="412" y="227"/>
                    <a:pt x="395" y="210"/>
                  </a:cubicBezTo>
                  <a:cubicBezTo>
                    <a:pt x="390" y="206"/>
                    <a:pt x="385" y="201"/>
                    <a:pt x="381" y="197"/>
                  </a:cubicBezTo>
                  <a:cubicBezTo>
                    <a:pt x="378" y="193"/>
                    <a:pt x="375" y="198"/>
                    <a:pt x="375" y="190"/>
                  </a:cubicBezTo>
                  <a:cubicBezTo>
                    <a:pt x="375" y="189"/>
                    <a:pt x="356" y="171"/>
                    <a:pt x="355" y="170"/>
                  </a:cubicBezTo>
                  <a:cubicBezTo>
                    <a:pt x="339" y="164"/>
                    <a:pt x="320" y="175"/>
                    <a:pt x="303" y="164"/>
                  </a:cubicBezTo>
                  <a:cubicBezTo>
                    <a:pt x="288" y="178"/>
                    <a:pt x="284" y="202"/>
                    <a:pt x="276" y="223"/>
                  </a:cubicBezTo>
                  <a:cubicBezTo>
                    <a:pt x="272" y="212"/>
                    <a:pt x="248" y="218"/>
                    <a:pt x="237" y="210"/>
                  </a:cubicBezTo>
                  <a:cubicBezTo>
                    <a:pt x="229" y="204"/>
                    <a:pt x="242" y="193"/>
                    <a:pt x="217" y="203"/>
                  </a:cubicBezTo>
                  <a:cubicBezTo>
                    <a:pt x="231" y="170"/>
                    <a:pt x="184" y="197"/>
                    <a:pt x="191" y="170"/>
                  </a:cubicBezTo>
                  <a:cubicBezTo>
                    <a:pt x="176" y="173"/>
                    <a:pt x="160" y="175"/>
                    <a:pt x="165" y="197"/>
                  </a:cubicBezTo>
                  <a:cubicBezTo>
                    <a:pt x="158" y="192"/>
                    <a:pt x="158" y="181"/>
                    <a:pt x="145" y="184"/>
                  </a:cubicBezTo>
                  <a:cubicBezTo>
                    <a:pt x="147" y="173"/>
                    <a:pt x="158" y="171"/>
                    <a:pt x="165" y="164"/>
                  </a:cubicBezTo>
                  <a:cubicBezTo>
                    <a:pt x="172" y="155"/>
                    <a:pt x="182" y="156"/>
                    <a:pt x="178" y="137"/>
                  </a:cubicBezTo>
                  <a:cubicBezTo>
                    <a:pt x="173" y="134"/>
                    <a:pt x="171" y="150"/>
                    <a:pt x="171" y="151"/>
                  </a:cubicBezTo>
                  <a:cubicBezTo>
                    <a:pt x="159" y="146"/>
                    <a:pt x="164" y="109"/>
                    <a:pt x="158" y="12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2"/>
            <p:cNvSpPr>
              <a:spLocks/>
            </p:cNvSpPr>
            <p:nvPr/>
          </p:nvSpPr>
          <p:spPr bwMode="auto">
            <a:xfrm>
              <a:off x="7370763" y="4175126"/>
              <a:ext cx="44450" cy="25400"/>
            </a:xfrm>
            <a:custGeom>
              <a:avLst/>
              <a:gdLst>
                <a:gd name="T0" fmla="*/ 46 w 48"/>
                <a:gd name="T1" fmla="*/ 16 h 43"/>
                <a:gd name="T2" fmla="*/ 0 w 48"/>
                <a:gd name="T3" fmla="*/ 22 h 43"/>
                <a:gd name="T4" fmla="*/ 46 w 48"/>
                <a:gd name="T5" fmla="*/ 1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43">
                  <a:moveTo>
                    <a:pt x="46" y="16"/>
                  </a:moveTo>
                  <a:cubicBezTo>
                    <a:pt x="48" y="43"/>
                    <a:pt x="11" y="22"/>
                    <a:pt x="0" y="22"/>
                  </a:cubicBezTo>
                  <a:cubicBezTo>
                    <a:pt x="6" y="15"/>
                    <a:pt x="38" y="0"/>
                    <a:pt x="46" y="1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3"/>
            <p:cNvSpPr>
              <a:spLocks/>
            </p:cNvSpPr>
            <p:nvPr/>
          </p:nvSpPr>
          <p:spPr bwMode="auto">
            <a:xfrm>
              <a:off x="7313613" y="4181476"/>
              <a:ext cx="30163" cy="11113"/>
            </a:xfrm>
            <a:custGeom>
              <a:avLst/>
              <a:gdLst>
                <a:gd name="T0" fmla="*/ 3 w 33"/>
                <a:gd name="T1" fmla="*/ 13 h 20"/>
                <a:gd name="T2" fmla="*/ 22 w 33"/>
                <a:gd name="T3" fmla="*/ 20 h 20"/>
                <a:gd name="T4" fmla="*/ 9 w 33"/>
                <a:gd name="T5" fmla="*/ 20 h 20"/>
                <a:gd name="T6" fmla="*/ 3 w 33"/>
                <a:gd name="T7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" h="20">
                  <a:moveTo>
                    <a:pt x="3" y="13"/>
                  </a:moveTo>
                  <a:cubicBezTo>
                    <a:pt x="0" y="0"/>
                    <a:pt x="33" y="3"/>
                    <a:pt x="22" y="20"/>
                  </a:cubicBezTo>
                  <a:cubicBezTo>
                    <a:pt x="18" y="20"/>
                    <a:pt x="14" y="20"/>
                    <a:pt x="9" y="20"/>
                  </a:cubicBezTo>
                  <a:cubicBezTo>
                    <a:pt x="11" y="14"/>
                    <a:pt x="7" y="13"/>
                    <a:pt x="3" y="1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4"/>
            <p:cNvSpPr>
              <a:spLocks/>
            </p:cNvSpPr>
            <p:nvPr/>
          </p:nvSpPr>
          <p:spPr bwMode="auto">
            <a:xfrm>
              <a:off x="7885113" y="4203701"/>
              <a:ext cx="90488" cy="39688"/>
            </a:xfrm>
            <a:custGeom>
              <a:avLst/>
              <a:gdLst>
                <a:gd name="T0" fmla="*/ 75 w 97"/>
                <a:gd name="T1" fmla="*/ 0 h 68"/>
                <a:gd name="T2" fmla="*/ 95 w 97"/>
                <a:gd name="T3" fmla="*/ 0 h 68"/>
                <a:gd name="T4" fmla="*/ 95 w 97"/>
                <a:gd name="T5" fmla="*/ 20 h 68"/>
                <a:gd name="T6" fmla="*/ 81 w 97"/>
                <a:gd name="T7" fmla="*/ 27 h 68"/>
                <a:gd name="T8" fmla="*/ 81 w 97"/>
                <a:gd name="T9" fmla="*/ 46 h 68"/>
                <a:gd name="T10" fmla="*/ 68 w 97"/>
                <a:gd name="T11" fmla="*/ 53 h 68"/>
                <a:gd name="T12" fmla="*/ 9 w 97"/>
                <a:gd name="T13" fmla="*/ 33 h 68"/>
                <a:gd name="T14" fmla="*/ 75 w 97"/>
                <a:gd name="T15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" h="68">
                  <a:moveTo>
                    <a:pt x="75" y="0"/>
                  </a:moveTo>
                  <a:cubicBezTo>
                    <a:pt x="81" y="0"/>
                    <a:pt x="88" y="0"/>
                    <a:pt x="95" y="0"/>
                  </a:cubicBezTo>
                  <a:cubicBezTo>
                    <a:pt x="93" y="6"/>
                    <a:pt x="97" y="14"/>
                    <a:pt x="95" y="20"/>
                  </a:cubicBezTo>
                  <a:cubicBezTo>
                    <a:pt x="92" y="25"/>
                    <a:pt x="82" y="24"/>
                    <a:pt x="81" y="27"/>
                  </a:cubicBezTo>
                  <a:cubicBezTo>
                    <a:pt x="79" y="32"/>
                    <a:pt x="91" y="40"/>
                    <a:pt x="81" y="46"/>
                  </a:cubicBezTo>
                  <a:cubicBezTo>
                    <a:pt x="73" y="39"/>
                    <a:pt x="68" y="41"/>
                    <a:pt x="68" y="53"/>
                  </a:cubicBezTo>
                  <a:cubicBezTo>
                    <a:pt x="48" y="47"/>
                    <a:pt x="0" y="68"/>
                    <a:pt x="9" y="33"/>
                  </a:cubicBezTo>
                  <a:cubicBezTo>
                    <a:pt x="43" y="46"/>
                    <a:pt x="65" y="29"/>
                    <a:pt x="7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5"/>
            <p:cNvSpPr>
              <a:spLocks/>
            </p:cNvSpPr>
            <p:nvPr/>
          </p:nvSpPr>
          <p:spPr bwMode="auto">
            <a:xfrm>
              <a:off x="7088188" y="4264026"/>
              <a:ext cx="49213" cy="14288"/>
            </a:xfrm>
            <a:custGeom>
              <a:avLst/>
              <a:gdLst>
                <a:gd name="T0" fmla="*/ 52 w 52"/>
                <a:gd name="T1" fmla="*/ 3 h 26"/>
                <a:gd name="T2" fmla="*/ 0 w 52"/>
                <a:gd name="T3" fmla="*/ 22 h 26"/>
                <a:gd name="T4" fmla="*/ 52 w 52"/>
                <a:gd name="T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2" h="26">
                  <a:moveTo>
                    <a:pt x="52" y="3"/>
                  </a:moveTo>
                  <a:cubicBezTo>
                    <a:pt x="40" y="15"/>
                    <a:pt x="28" y="26"/>
                    <a:pt x="0" y="22"/>
                  </a:cubicBezTo>
                  <a:cubicBezTo>
                    <a:pt x="2" y="0"/>
                    <a:pt x="29" y="4"/>
                    <a:pt x="52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6"/>
            <p:cNvSpPr>
              <a:spLocks/>
            </p:cNvSpPr>
            <p:nvPr/>
          </p:nvSpPr>
          <p:spPr bwMode="auto">
            <a:xfrm>
              <a:off x="7161213" y="4264026"/>
              <a:ext cx="49213" cy="9525"/>
            </a:xfrm>
            <a:custGeom>
              <a:avLst/>
              <a:gdLst>
                <a:gd name="T0" fmla="*/ 53 w 53"/>
                <a:gd name="T1" fmla="*/ 3 h 18"/>
                <a:gd name="T2" fmla="*/ 0 w 53"/>
                <a:gd name="T3" fmla="*/ 16 h 18"/>
                <a:gd name="T4" fmla="*/ 53 w 53"/>
                <a:gd name="T5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18">
                  <a:moveTo>
                    <a:pt x="53" y="3"/>
                  </a:moveTo>
                  <a:cubicBezTo>
                    <a:pt x="46" y="18"/>
                    <a:pt x="23" y="16"/>
                    <a:pt x="0" y="16"/>
                  </a:cubicBezTo>
                  <a:cubicBezTo>
                    <a:pt x="7" y="0"/>
                    <a:pt x="31" y="2"/>
                    <a:pt x="53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7"/>
            <p:cNvSpPr>
              <a:spLocks/>
            </p:cNvSpPr>
            <p:nvPr/>
          </p:nvSpPr>
          <p:spPr bwMode="auto">
            <a:xfrm>
              <a:off x="7254875" y="4264026"/>
              <a:ext cx="80963" cy="33338"/>
            </a:xfrm>
            <a:custGeom>
              <a:avLst/>
              <a:gdLst>
                <a:gd name="T0" fmla="*/ 84 w 87"/>
                <a:gd name="T1" fmla="*/ 3 h 58"/>
                <a:gd name="T2" fmla="*/ 78 w 87"/>
                <a:gd name="T3" fmla="*/ 29 h 58"/>
                <a:gd name="T4" fmla="*/ 65 w 87"/>
                <a:gd name="T5" fmla="*/ 29 h 58"/>
                <a:gd name="T6" fmla="*/ 6 w 87"/>
                <a:gd name="T7" fmla="*/ 55 h 58"/>
                <a:gd name="T8" fmla="*/ 25 w 87"/>
                <a:gd name="T9" fmla="*/ 35 h 58"/>
                <a:gd name="T10" fmla="*/ 38 w 87"/>
                <a:gd name="T11" fmla="*/ 22 h 58"/>
                <a:gd name="T12" fmla="*/ 51 w 87"/>
                <a:gd name="T13" fmla="*/ 9 h 58"/>
                <a:gd name="T14" fmla="*/ 84 w 87"/>
                <a:gd name="T15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7" h="58">
                  <a:moveTo>
                    <a:pt x="84" y="3"/>
                  </a:moveTo>
                  <a:cubicBezTo>
                    <a:pt x="87" y="16"/>
                    <a:pt x="83" y="23"/>
                    <a:pt x="78" y="29"/>
                  </a:cubicBezTo>
                  <a:cubicBezTo>
                    <a:pt x="76" y="31"/>
                    <a:pt x="66" y="26"/>
                    <a:pt x="65" y="29"/>
                  </a:cubicBezTo>
                  <a:cubicBezTo>
                    <a:pt x="56" y="39"/>
                    <a:pt x="37" y="58"/>
                    <a:pt x="6" y="55"/>
                  </a:cubicBezTo>
                  <a:cubicBezTo>
                    <a:pt x="0" y="41"/>
                    <a:pt x="19" y="40"/>
                    <a:pt x="25" y="35"/>
                  </a:cubicBezTo>
                  <a:cubicBezTo>
                    <a:pt x="30" y="31"/>
                    <a:pt x="34" y="26"/>
                    <a:pt x="38" y="22"/>
                  </a:cubicBezTo>
                  <a:cubicBezTo>
                    <a:pt x="43" y="18"/>
                    <a:pt x="51" y="17"/>
                    <a:pt x="51" y="9"/>
                  </a:cubicBezTo>
                  <a:cubicBezTo>
                    <a:pt x="70" y="15"/>
                    <a:pt x="69" y="0"/>
                    <a:pt x="84" y="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8"/>
            <p:cNvSpPr>
              <a:spLocks/>
            </p:cNvSpPr>
            <p:nvPr/>
          </p:nvSpPr>
          <p:spPr bwMode="auto">
            <a:xfrm>
              <a:off x="8502650" y="4700589"/>
              <a:ext cx="44450" cy="38100"/>
            </a:xfrm>
            <a:custGeom>
              <a:avLst/>
              <a:gdLst>
                <a:gd name="T0" fmla="*/ 7 w 48"/>
                <a:gd name="T1" fmla="*/ 0 h 67"/>
                <a:gd name="T2" fmla="*/ 13 w 48"/>
                <a:gd name="T3" fmla="*/ 13 h 67"/>
                <a:gd name="T4" fmla="*/ 33 w 48"/>
                <a:gd name="T5" fmla="*/ 33 h 67"/>
                <a:gd name="T6" fmla="*/ 40 w 48"/>
                <a:gd name="T7" fmla="*/ 66 h 67"/>
                <a:gd name="T8" fmla="*/ 20 w 48"/>
                <a:gd name="T9" fmla="*/ 66 h 67"/>
                <a:gd name="T10" fmla="*/ 0 w 48"/>
                <a:gd name="T11" fmla="*/ 13 h 67"/>
                <a:gd name="T12" fmla="*/ 7 w 48"/>
                <a:gd name="T1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67">
                  <a:moveTo>
                    <a:pt x="7" y="0"/>
                  </a:moveTo>
                  <a:cubicBezTo>
                    <a:pt x="13" y="0"/>
                    <a:pt x="12" y="8"/>
                    <a:pt x="13" y="13"/>
                  </a:cubicBezTo>
                  <a:cubicBezTo>
                    <a:pt x="7" y="21"/>
                    <a:pt x="43" y="24"/>
                    <a:pt x="33" y="33"/>
                  </a:cubicBezTo>
                  <a:cubicBezTo>
                    <a:pt x="22" y="44"/>
                    <a:pt x="48" y="35"/>
                    <a:pt x="40" y="66"/>
                  </a:cubicBezTo>
                  <a:cubicBezTo>
                    <a:pt x="29" y="67"/>
                    <a:pt x="23" y="55"/>
                    <a:pt x="20" y="66"/>
                  </a:cubicBezTo>
                  <a:cubicBezTo>
                    <a:pt x="12" y="58"/>
                    <a:pt x="7" y="29"/>
                    <a:pt x="0" y="13"/>
                  </a:cubicBezTo>
                  <a:cubicBezTo>
                    <a:pt x="7" y="13"/>
                    <a:pt x="6" y="5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9"/>
            <p:cNvSpPr>
              <a:spLocks/>
            </p:cNvSpPr>
            <p:nvPr/>
          </p:nvSpPr>
          <p:spPr bwMode="auto">
            <a:xfrm>
              <a:off x="8515350" y="4733926"/>
              <a:ext cx="98425" cy="85725"/>
            </a:xfrm>
            <a:custGeom>
              <a:avLst/>
              <a:gdLst>
                <a:gd name="T0" fmla="*/ 33 w 106"/>
                <a:gd name="T1" fmla="*/ 2 h 147"/>
                <a:gd name="T2" fmla="*/ 40 w 106"/>
                <a:gd name="T3" fmla="*/ 8 h 147"/>
                <a:gd name="T4" fmla="*/ 53 w 106"/>
                <a:gd name="T5" fmla="*/ 8 h 147"/>
                <a:gd name="T6" fmla="*/ 106 w 106"/>
                <a:gd name="T7" fmla="*/ 34 h 147"/>
                <a:gd name="T8" fmla="*/ 106 w 106"/>
                <a:gd name="T9" fmla="*/ 67 h 147"/>
                <a:gd name="T10" fmla="*/ 86 w 106"/>
                <a:gd name="T11" fmla="*/ 67 h 147"/>
                <a:gd name="T12" fmla="*/ 79 w 106"/>
                <a:gd name="T13" fmla="*/ 80 h 147"/>
                <a:gd name="T14" fmla="*/ 73 w 106"/>
                <a:gd name="T15" fmla="*/ 120 h 147"/>
                <a:gd name="T16" fmla="*/ 66 w 106"/>
                <a:gd name="T17" fmla="*/ 133 h 147"/>
                <a:gd name="T18" fmla="*/ 33 w 106"/>
                <a:gd name="T19" fmla="*/ 139 h 147"/>
                <a:gd name="T20" fmla="*/ 27 w 106"/>
                <a:gd name="T21" fmla="*/ 120 h 147"/>
                <a:gd name="T22" fmla="*/ 40 w 106"/>
                <a:gd name="T23" fmla="*/ 106 h 147"/>
                <a:gd name="T24" fmla="*/ 0 w 106"/>
                <a:gd name="T25" fmla="*/ 87 h 147"/>
                <a:gd name="T26" fmla="*/ 27 w 106"/>
                <a:gd name="T27" fmla="*/ 60 h 147"/>
                <a:gd name="T28" fmla="*/ 33 w 106"/>
                <a:gd name="T29" fmla="*/ 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6" h="147">
                  <a:moveTo>
                    <a:pt x="33" y="2"/>
                  </a:moveTo>
                  <a:cubicBezTo>
                    <a:pt x="39" y="0"/>
                    <a:pt x="40" y="4"/>
                    <a:pt x="40" y="8"/>
                  </a:cubicBezTo>
                  <a:cubicBezTo>
                    <a:pt x="39" y="20"/>
                    <a:pt x="56" y="10"/>
                    <a:pt x="53" y="8"/>
                  </a:cubicBezTo>
                  <a:cubicBezTo>
                    <a:pt x="73" y="19"/>
                    <a:pt x="67" y="43"/>
                    <a:pt x="106" y="34"/>
                  </a:cubicBezTo>
                  <a:cubicBezTo>
                    <a:pt x="106" y="45"/>
                    <a:pt x="106" y="56"/>
                    <a:pt x="106" y="67"/>
                  </a:cubicBezTo>
                  <a:cubicBezTo>
                    <a:pt x="99" y="67"/>
                    <a:pt x="92" y="67"/>
                    <a:pt x="86" y="67"/>
                  </a:cubicBezTo>
                  <a:cubicBezTo>
                    <a:pt x="87" y="75"/>
                    <a:pt x="85" y="79"/>
                    <a:pt x="79" y="80"/>
                  </a:cubicBezTo>
                  <a:cubicBezTo>
                    <a:pt x="93" y="96"/>
                    <a:pt x="74" y="101"/>
                    <a:pt x="73" y="120"/>
                  </a:cubicBezTo>
                  <a:cubicBezTo>
                    <a:pt x="72" y="126"/>
                    <a:pt x="52" y="129"/>
                    <a:pt x="66" y="133"/>
                  </a:cubicBezTo>
                  <a:cubicBezTo>
                    <a:pt x="67" y="147"/>
                    <a:pt x="43" y="136"/>
                    <a:pt x="33" y="139"/>
                  </a:cubicBezTo>
                  <a:cubicBezTo>
                    <a:pt x="35" y="129"/>
                    <a:pt x="27" y="128"/>
                    <a:pt x="27" y="120"/>
                  </a:cubicBezTo>
                  <a:cubicBezTo>
                    <a:pt x="24" y="109"/>
                    <a:pt x="32" y="107"/>
                    <a:pt x="40" y="106"/>
                  </a:cubicBezTo>
                  <a:cubicBezTo>
                    <a:pt x="29" y="98"/>
                    <a:pt x="26" y="81"/>
                    <a:pt x="0" y="87"/>
                  </a:cubicBezTo>
                  <a:cubicBezTo>
                    <a:pt x="0" y="68"/>
                    <a:pt x="19" y="70"/>
                    <a:pt x="27" y="60"/>
                  </a:cubicBezTo>
                  <a:cubicBezTo>
                    <a:pt x="30" y="28"/>
                    <a:pt x="27" y="28"/>
                    <a:pt x="33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80"/>
            <p:cNvSpPr>
              <a:spLocks/>
            </p:cNvSpPr>
            <p:nvPr/>
          </p:nvSpPr>
          <p:spPr bwMode="auto">
            <a:xfrm>
              <a:off x="7794625" y="4805364"/>
              <a:ext cx="85725" cy="55563"/>
            </a:xfrm>
            <a:custGeom>
              <a:avLst/>
              <a:gdLst>
                <a:gd name="T0" fmla="*/ 85 w 90"/>
                <a:gd name="T1" fmla="*/ 4 h 96"/>
                <a:gd name="T2" fmla="*/ 85 w 90"/>
                <a:gd name="T3" fmla="*/ 44 h 96"/>
                <a:gd name="T4" fmla="*/ 79 w 90"/>
                <a:gd name="T5" fmla="*/ 30 h 96"/>
                <a:gd name="T6" fmla="*/ 72 w 90"/>
                <a:gd name="T7" fmla="*/ 37 h 96"/>
                <a:gd name="T8" fmla="*/ 72 w 90"/>
                <a:gd name="T9" fmla="*/ 70 h 96"/>
                <a:gd name="T10" fmla="*/ 59 w 90"/>
                <a:gd name="T11" fmla="*/ 70 h 96"/>
                <a:gd name="T12" fmla="*/ 59 w 90"/>
                <a:gd name="T13" fmla="*/ 83 h 96"/>
                <a:gd name="T14" fmla="*/ 39 w 90"/>
                <a:gd name="T15" fmla="*/ 96 h 96"/>
                <a:gd name="T16" fmla="*/ 26 w 90"/>
                <a:gd name="T17" fmla="*/ 77 h 96"/>
                <a:gd name="T18" fmla="*/ 13 w 90"/>
                <a:gd name="T19" fmla="*/ 63 h 96"/>
                <a:gd name="T20" fmla="*/ 0 w 90"/>
                <a:gd name="T21" fmla="*/ 24 h 96"/>
                <a:gd name="T22" fmla="*/ 53 w 90"/>
                <a:gd name="T23" fmla="*/ 11 h 96"/>
                <a:gd name="T24" fmla="*/ 85 w 90"/>
                <a:gd name="T25" fmla="*/ 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96">
                  <a:moveTo>
                    <a:pt x="85" y="4"/>
                  </a:moveTo>
                  <a:cubicBezTo>
                    <a:pt x="81" y="16"/>
                    <a:pt x="90" y="28"/>
                    <a:pt x="85" y="44"/>
                  </a:cubicBezTo>
                  <a:cubicBezTo>
                    <a:pt x="85" y="45"/>
                    <a:pt x="77" y="35"/>
                    <a:pt x="79" y="30"/>
                  </a:cubicBezTo>
                  <a:cubicBezTo>
                    <a:pt x="78" y="32"/>
                    <a:pt x="74" y="32"/>
                    <a:pt x="72" y="37"/>
                  </a:cubicBezTo>
                  <a:cubicBezTo>
                    <a:pt x="70" y="46"/>
                    <a:pt x="76" y="61"/>
                    <a:pt x="72" y="70"/>
                  </a:cubicBezTo>
                  <a:cubicBezTo>
                    <a:pt x="71" y="72"/>
                    <a:pt x="61" y="68"/>
                    <a:pt x="59" y="70"/>
                  </a:cubicBezTo>
                  <a:cubicBezTo>
                    <a:pt x="57" y="72"/>
                    <a:pt x="61" y="81"/>
                    <a:pt x="59" y="83"/>
                  </a:cubicBezTo>
                  <a:cubicBezTo>
                    <a:pt x="53" y="88"/>
                    <a:pt x="39" y="84"/>
                    <a:pt x="39" y="96"/>
                  </a:cubicBezTo>
                  <a:cubicBezTo>
                    <a:pt x="32" y="92"/>
                    <a:pt x="31" y="83"/>
                    <a:pt x="26" y="77"/>
                  </a:cubicBezTo>
                  <a:cubicBezTo>
                    <a:pt x="24" y="73"/>
                    <a:pt x="14" y="66"/>
                    <a:pt x="13" y="63"/>
                  </a:cubicBezTo>
                  <a:cubicBezTo>
                    <a:pt x="7" y="49"/>
                    <a:pt x="15" y="32"/>
                    <a:pt x="0" y="24"/>
                  </a:cubicBezTo>
                  <a:cubicBezTo>
                    <a:pt x="9" y="14"/>
                    <a:pt x="32" y="15"/>
                    <a:pt x="53" y="11"/>
                  </a:cubicBezTo>
                  <a:cubicBezTo>
                    <a:pt x="63" y="8"/>
                    <a:pt x="73" y="0"/>
                    <a:pt x="85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81"/>
            <p:cNvSpPr>
              <a:spLocks/>
            </p:cNvSpPr>
            <p:nvPr/>
          </p:nvSpPr>
          <p:spPr bwMode="auto">
            <a:xfrm>
              <a:off x="2330450" y="2365375"/>
              <a:ext cx="1512888" cy="700088"/>
            </a:xfrm>
            <a:custGeom>
              <a:avLst/>
              <a:gdLst>
                <a:gd name="T0" fmla="*/ 1143 w 1614"/>
                <a:gd name="T1" fmla="*/ 134 h 1205"/>
                <a:gd name="T2" fmla="*/ 1209 w 1614"/>
                <a:gd name="T3" fmla="*/ 141 h 1205"/>
                <a:gd name="T4" fmla="*/ 1301 w 1614"/>
                <a:gd name="T5" fmla="*/ 121 h 1205"/>
                <a:gd name="T6" fmla="*/ 1353 w 1614"/>
                <a:gd name="T7" fmla="*/ 128 h 1205"/>
                <a:gd name="T8" fmla="*/ 1347 w 1614"/>
                <a:gd name="T9" fmla="*/ 147 h 1205"/>
                <a:gd name="T10" fmla="*/ 1517 w 1614"/>
                <a:gd name="T11" fmla="*/ 115 h 1205"/>
                <a:gd name="T12" fmla="*/ 1609 w 1614"/>
                <a:gd name="T13" fmla="*/ 134 h 1205"/>
                <a:gd name="T14" fmla="*/ 1491 w 1614"/>
                <a:gd name="T15" fmla="*/ 193 h 1205"/>
                <a:gd name="T16" fmla="*/ 1458 w 1614"/>
                <a:gd name="T17" fmla="*/ 239 h 1205"/>
                <a:gd name="T18" fmla="*/ 1399 w 1614"/>
                <a:gd name="T19" fmla="*/ 305 h 1205"/>
                <a:gd name="T20" fmla="*/ 1412 w 1614"/>
                <a:gd name="T21" fmla="*/ 364 h 1205"/>
                <a:gd name="T22" fmla="*/ 1373 w 1614"/>
                <a:gd name="T23" fmla="*/ 423 h 1205"/>
                <a:gd name="T24" fmla="*/ 1419 w 1614"/>
                <a:gd name="T25" fmla="*/ 502 h 1205"/>
                <a:gd name="T26" fmla="*/ 1380 w 1614"/>
                <a:gd name="T27" fmla="*/ 561 h 1205"/>
                <a:gd name="T28" fmla="*/ 1334 w 1614"/>
                <a:gd name="T29" fmla="*/ 614 h 1205"/>
                <a:gd name="T30" fmla="*/ 1399 w 1614"/>
                <a:gd name="T31" fmla="*/ 732 h 1205"/>
                <a:gd name="T32" fmla="*/ 1294 w 1614"/>
                <a:gd name="T33" fmla="*/ 719 h 1205"/>
                <a:gd name="T34" fmla="*/ 1288 w 1614"/>
                <a:gd name="T35" fmla="*/ 758 h 1205"/>
                <a:gd name="T36" fmla="*/ 1242 w 1614"/>
                <a:gd name="T37" fmla="*/ 824 h 1205"/>
                <a:gd name="T38" fmla="*/ 1137 w 1614"/>
                <a:gd name="T39" fmla="*/ 850 h 1205"/>
                <a:gd name="T40" fmla="*/ 1084 w 1614"/>
                <a:gd name="T41" fmla="*/ 883 h 1205"/>
                <a:gd name="T42" fmla="*/ 1051 w 1614"/>
                <a:gd name="T43" fmla="*/ 923 h 1205"/>
                <a:gd name="T44" fmla="*/ 907 w 1614"/>
                <a:gd name="T45" fmla="*/ 962 h 1205"/>
                <a:gd name="T46" fmla="*/ 867 w 1614"/>
                <a:gd name="T47" fmla="*/ 1021 h 1205"/>
                <a:gd name="T48" fmla="*/ 828 w 1614"/>
                <a:gd name="T49" fmla="*/ 1074 h 1205"/>
                <a:gd name="T50" fmla="*/ 815 w 1614"/>
                <a:gd name="T51" fmla="*/ 1126 h 1205"/>
                <a:gd name="T52" fmla="*/ 729 w 1614"/>
                <a:gd name="T53" fmla="*/ 1179 h 1205"/>
                <a:gd name="T54" fmla="*/ 637 w 1614"/>
                <a:gd name="T55" fmla="*/ 1133 h 1205"/>
                <a:gd name="T56" fmla="*/ 585 w 1614"/>
                <a:gd name="T57" fmla="*/ 1067 h 1205"/>
                <a:gd name="T58" fmla="*/ 552 w 1614"/>
                <a:gd name="T59" fmla="*/ 1021 h 1205"/>
                <a:gd name="T60" fmla="*/ 526 w 1614"/>
                <a:gd name="T61" fmla="*/ 923 h 1205"/>
                <a:gd name="T62" fmla="*/ 539 w 1614"/>
                <a:gd name="T63" fmla="*/ 890 h 1205"/>
                <a:gd name="T64" fmla="*/ 585 w 1614"/>
                <a:gd name="T65" fmla="*/ 837 h 1205"/>
                <a:gd name="T66" fmla="*/ 559 w 1614"/>
                <a:gd name="T67" fmla="*/ 771 h 1205"/>
                <a:gd name="T68" fmla="*/ 572 w 1614"/>
                <a:gd name="T69" fmla="*/ 719 h 1205"/>
                <a:gd name="T70" fmla="*/ 506 w 1614"/>
                <a:gd name="T71" fmla="*/ 699 h 1205"/>
                <a:gd name="T72" fmla="*/ 460 w 1614"/>
                <a:gd name="T73" fmla="*/ 614 h 1205"/>
                <a:gd name="T74" fmla="*/ 414 w 1614"/>
                <a:gd name="T75" fmla="*/ 522 h 1205"/>
                <a:gd name="T76" fmla="*/ 296 w 1614"/>
                <a:gd name="T77" fmla="*/ 463 h 1205"/>
                <a:gd name="T78" fmla="*/ 132 w 1614"/>
                <a:gd name="T79" fmla="*/ 469 h 1205"/>
                <a:gd name="T80" fmla="*/ 132 w 1614"/>
                <a:gd name="T81" fmla="*/ 430 h 1205"/>
                <a:gd name="T82" fmla="*/ 66 w 1614"/>
                <a:gd name="T83" fmla="*/ 371 h 1205"/>
                <a:gd name="T84" fmla="*/ 99 w 1614"/>
                <a:gd name="T85" fmla="*/ 312 h 1205"/>
                <a:gd name="T86" fmla="*/ 177 w 1614"/>
                <a:gd name="T87" fmla="*/ 279 h 1205"/>
                <a:gd name="T88" fmla="*/ 191 w 1614"/>
                <a:gd name="T89" fmla="*/ 239 h 1205"/>
                <a:gd name="T90" fmla="*/ 171 w 1614"/>
                <a:gd name="T91" fmla="*/ 213 h 1205"/>
                <a:gd name="T92" fmla="*/ 230 w 1614"/>
                <a:gd name="T93" fmla="*/ 193 h 1205"/>
                <a:gd name="T94" fmla="*/ 296 w 1614"/>
                <a:gd name="T95" fmla="*/ 128 h 1205"/>
                <a:gd name="T96" fmla="*/ 493 w 1614"/>
                <a:gd name="T97" fmla="*/ 101 h 1205"/>
                <a:gd name="T98" fmla="*/ 585 w 1614"/>
                <a:gd name="T99" fmla="*/ 128 h 1205"/>
                <a:gd name="T100" fmla="*/ 670 w 1614"/>
                <a:gd name="T101" fmla="*/ 82 h 1205"/>
                <a:gd name="T102" fmla="*/ 749 w 1614"/>
                <a:gd name="T103" fmla="*/ 88 h 1205"/>
                <a:gd name="T104" fmla="*/ 775 w 1614"/>
                <a:gd name="T105" fmla="*/ 42 h 1205"/>
                <a:gd name="T106" fmla="*/ 926 w 1614"/>
                <a:gd name="T107" fmla="*/ 9 h 1205"/>
                <a:gd name="T108" fmla="*/ 1137 w 1614"/>
                <a:gd name="T109" fmla="*/ 3 h 1205"/>
                <a:gd name="T110" fmla="*/ 1294 w 1614"/>
                <a:gd name="T111" fmla="*/ 55 h 1205"/>
                <a:gd name="T112" fmla="*/ 1347 w 1614"/>
                <a:gd name="T113" fmla="*/ 95 h 1205"/>
                <a:gd name="T114" fmla="*/ 1123 w 1614"/>
                <a:gd name="T115" fmla="*/ 101 h 1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14" h="1205">
                  <a:moveTo>
                    <a:pt x="1091" y="121"/>
                  </a:moveTo>
                  <a:cubicBezTo>
                    <a:pt x="1092" y="128"/>
                    <a:pt x="1104" y="126"/>
                    <a:pt x="1104" y="134"/>
                  </a:cubicBezTo>
                  <a:cubicBezTo>
                    <a:pt x="1113" y="140"/>
                    <a:pt x="1122" y="128"/>
                    <a:pt x="1123" y="128"/>
                  </a:cubicBezTo>
                  <a:cubicBezTo>
                    <a:pt x="1134" y="127"/>
                    <a:pt x="1135" y="135"/>
                    <a:pt x="1143" y="134"/>
                  </a:cubicBezTo>
                  <a:cubicBezTo>
                    <a:pt x="1148" y="134"/>
                    <a:pt x="1150" y="129"/>
                    <a:pt x="1156" y="128"/>
                  </a:cubicBezTo>
                  <a:cubicBezTo>
                    <a:pt x="1162" y="126"/>
                    <a:pt x="1170" y="129"/>
                    <a:pt x="1176" y="128"/>
                  </a:cubicBezTo>
                  <a:cubicBezTo>
                    <a:pt x="1202" y="123"/>
                    <a:pt x="1229" y="112"/>
                    <a:pt x="1248" y="121"/>
                  </a:cubicBezTo>
                  <a:cubicBezTo>
                    <a:pt x="1243" y="135"/>
                    <a:pt x="1214" y="127"/>
                    <a:pt x="1209" y="141"/>
                  </a:cubicBezTo>
                  <a:cubicBezTo>
                    <a:pt x="1210" y="154"/>
                    <a:pt x="1222" y="141"/>
                    <a:pt x="1222" y="141"/>
                  </a:cubicBezTo>
                  <a:cubicBezTo>
                    <a:pt x="1234" y="142"/>
                    <a:pt x="1234" y="149"/>
                    <a:pt x="1255" y="141"/>
                  </a:cubicBezTo>
                  <a:cubicBezTo>
                    <a:pt x="1259" y="139"/>
                    <a:pt x="1264" y="137"/>
                    <a:pt x="1268" y="134"/>
                  </a:cubicBezTo>
                  <a:cubicBezTo>
                    <a:pt x="1269" y="134"/>
                    <a:pt x="1300" y="121"/>
                    <a:pt x="1301" y="121"/>
                  </a:cubicBezTo>
                  <a:cubicBezTo>
                    <a:pt x="1314" y="138"/>
                    <a:pt x="1294" y="115"/>
                    <a:pt x="1307" y="115"/>
                  </a:cubicBezTo>
                  <a:cubicBezTo>
                    <a:pt x="1310" y="115"/>
                    <a:pt x="1326" y="116"/>
                    <a:pt x="1327" y="115"/>
                  </a:cubicBezTo>
                  <a:cubicBezTo>
                    <a:pt x="1329" y="112"/>
                    <a:pt x="1341" y="104"/>
                    <a:pt x="1360" y="108"/>
                  </a:cubicBezTo>
                  <a:cubicBezTo>
                    <a:pt x="1361" y="117"/>
                    <a:pt x="1361" y="127"/>
                    <a:pt x="1353" y="128"/>
                  </a:cubicBezTo>
                  <a:cubicBezTo>
                    <a:pt x="1350" y="133"/>
                    <a:pt x="1344" y="137"/>
                    <a:pt x="1340" y="141"/>
                  </a:cubicBezTo>
                  <a:cubicBezTo>
                    <a:pt x="1333" y="149"/>
                    <a:pt x="1330" y="163"/>
                    <a:pt x="1314" y="161"/>
                  </a:cubicBezTo>
                  <a:cubicBezTo>
                    <a:pt x="1318" y="180"/>
                    <a:pt x="1328" y="154"/>
                    <a:pt x="1340" y="161"/>
                  </a:cubicBezTo>
                  <a:cubicBezTo>
                    <a:pt x="1348" y="163"/>
                    <a:pt x="1343" y="150"/>
                    <a:pt x="1347" y="147"/>
                  </a:cubicBezTo>
                  <a:cubicBezTo>
                    <a:pt x="1355" y="142"/>
                    <a:pt x="1379" y="150"/>
                    <a:pt x="1380" y="134"/>
                  </a:cubicBezTo>
                  <a:cubicBezTo>
                    <a:pt x="1396" y="155"/>
                    <a:pt x="1435" y="124"/>
                    <a:pt x="1445" y="141"/>
                  </a:cubicBezTo>
                  <a:cubicBezTo>
                    <a:pt x="1452" y="134"/>
                    <a:pt x="1459" y="128"/>
                    <a:pt x="1465" y="121"/>
                  </a:cubicBezTo>
                  <a:cubicBezTo>
                    <a:pt x="1486" y="128"/>
                    <a:pt x="1499" y="114"/>
                    <a:pt x="1517" y="115"/>
                  </a:cubicBezTo>
                  <a:cubicBezTo>
                    <a:pt x="1515" y="115"/>
                    <a:pt x="1521" y="121"/>
                    <a:pt x="1524" y="121"/>
                  </a:cubicBezTo>
                  <a:cubicBezTo>
                    <a:pt x="1529" y="122"/>
                    <a:pt x="1554" y="118"/>
                    <a:pt x="1557" y="121"/>
                  </a:cubicBezTo>
                  <a:cubicBezTo>
                    <a:pt x="1564" y="130"/>
                    <a:pt x="1560" y="119"/>
                    <a:pt x="1570" y="121"/>
                  </a:cubicBezTo>
                  <a:cubicBezTo>
                    <a:pt x="1583" y="124"/>
                    <a:pt x="1594" y="137"/>
                    <a:pt x="1609" y="134"/>
                  </a:cubicBezTo>
                  <a:cubicBezTo>
                    <a:pt x="1614" y="148"/>
                    <a:pt x="1602" y="143"/>
                    <a:pt x="1596" y="147"/>
                  </a:cubicBezTo>
                  <a:cubicBezTo>
                    <a:pt x="1593" y="150"/>
                    <a:pt x="1587" y="159"/>
                    <a:pt x="1583" y="161"/>
                  </a:cubicBezTo>
                  <a:cubicBezTo>
                    <a:pt x="1567" y="169"/>
                    <a:pt x="1540" y="165"/>
                    <a:pt x="1537" y="187"/>
                  </a:cubicBezTo>
                  <a:cubicBezTo>
                    <a:pt x="1520" y="187"/>
                    <a:pt x="1500" y="184"/>
                    <a:pt x="1491" y="193"/>
                  </a:cubicBezTo>
                  <a:cubicBezTo>
                    <a:pt x="1500" y="203"/>
                    <a:pt x="1512" y="207"/>
                    <a:pt x="1485" y="207"/>
                  </a:cubicBezTo>
                  <a:cubicBezTo>
                    <a:pt x="1486" y="214"/>
                    <a:pt x="1497" y="212"/>
                    <a:pt x="1504" y="213"/>
                  </a:cubicBezTo>
                  <a:cubicBezTo>
                    <a:pt x="1494" y="231"/>
                    <a:pt x="1462" y="228"/>
                    <a:pt x="1458" y="252"/>
                  </a:cubicBezTo>
                  <a:cubicBezTo>
                    <a:pt x="1447" y="254"/>
                    <a:pt x="1462" y="242"/>
                    <a:pt x="1458" y="239"/>
                  </a:cubicBezTo>
                  <a:cubicBezTo>
                    <a:pt x="1454" y="237"/>
                    <a:pt x="1437" y="249"/>
                    <a:pt x="1426" y="252"/>
                  </a:cubicBezTo>
                  <a:cubicBezTo>
                    <a:pt x="1426" y="259"/>
                    <a:pt x="1434" y="258"/>
                    <a:pt x="1439" y="259"/>
                  </a:cubicBezTo>
                  <a:cubicBezTo>
                    <a:pt x="1423" y="272"/>
                    <a:pt x="1432" y="269"/>
                    <a:pt x="1426" y="292"/>
                  </a:cubicBezTo>
                  <a:cubicBezTo>
                    <a:pt x="1424" y="299"/>
                    <a:pt x="1402" y="301"/>
                    <a:pt x="1399" y="305"/>
                  </a:cubicBezTo>
                  <a:cubicBezTo>
                    <a:pt x="1397" y="309"/>
                    <a:pt x="1402" y="322"/>
                    <a:pt x="1399" y="325"/>
                  </a:cubicBezTo>
                  <a:cubicBezTo>
                    <a:pt x="1393" y="330"/>
                    <a:pt x="1381" y="328"/>
                    <a:pt x="1373" y="331"/>
                  </a:cubicBezTo>
                  <a:cubicBezTo>
                    <a:pt x="1375" y="340"/>
                    <a:pt x="1384" y="342"/>
                    <a:pt x="1386" y="351"/>
                  </a:cubicBezTo>
                  <a:cubicBezTo>
                    <a:pt x="1389" y="364"/>
                    <a:pt x="1405" y="359"/>
                    <a:pt x="1412" y="364"/>
                  </a:cubicBezTo>
                  <a:cubicBezTo>
                    <a:pt x="1415" y="366"/>
                    <a:pt x="1410" y="376"/>
                    <a:pt x="1412" y="377"/>
                  </a:cubicBezTo>
                  <a:cubicBezTo>
                    <a:pt x="1418" y="382"/>
                    <a:pt x="1428" y="379"/>
                    <a:pt x="1432" y="384"/>
                  </a:cubicBezTo>
                  <a:cubicBezTo>
                    <a:pt x="1431" y="396"/>
                    <a:pt x="1440" y="398"/>
                    <a:pt x="1439" y="410"/>
                  </a:cubicBezTo>
                  <a:cubicBezTo>
                    <a:pt x="1418" y="417"/>
                    <a:pt x="1399" y="411"/>
                    <a:pt x="1373" y="423"/>
                  </a:cubicBezTo>
                  <a:cubicBezTo>
                    <a:pt x="1389" y="440"/>
                    <a:pt x="1403" y="459"/>
                    <a:pt x="1439" y="456"/>
                  </a:cubicBezTo>
                  <a:cubicBezTo>
                    <a:pt x="1436" y="467"/>
                    <a:pt x="1444" y="469"/>
                    <a:pt x="1452" y="469"/>
                  </a:cubicBezTo>
                  <a:cubicBezTo>
                    <a:pt x="1456" y="484"/>
                    <a:pt x="1439" y="479"/>
                    <a:pt x="1439" y="489"/>
                  </a:cubicBezTo>
                  <a:cubicBezTo>
                    <a:pt x="1438" y="497"/>
                    <a:pt x="1429" y="502"/>
                    <a:pt x="1419" y="502"/>
                  </a:cubicBezTo>
                  <a:cubicBezTo>
                    <a:pt x="1412" y="527"/>
                    <a:pt x="1444" y="513"/>
                    <a:pt x="1439" y="535"/>
                  </a:cubicBezTo>
                  <a:cubicBezTo>
                    <a:pt x="1427" y="533"/>
                    <a:pt x="1425" y="541"/>
                    <a:pt x="1432" y="542"/>
                  </a:cubicBezTo>
                  <a:cubicBezTo>
                    <a:pt x="1426" y="561"/>
                    <a:pt x="1411" y="538"/>
                    <a:pt x="1399" y="542"/>
                  </a:cubicBezTo>
                  <a:cubicBezTo>
                    <a:pt x="1387" y="542"/>
                    <a:pt x="1395" y="563"/>
                    <a:pt x="1380" y="561"/>
                  </a:cubicBezTo>
                  <a:cubicBezTo>
                    <a:pt x="1379" y="572"/>
                    <a:pt x="1384" y="578"/>
                    <a:pt x="1393" y="581"/>
                  </a:cubicBezTo>
                  <a:cubicBezTo>
                    <a:pt x="1391" y="591"/>
                    <a:pt x="1376" y="585"/>
                    <a:pt x="1366" y="588"/>
                  </a:cubicBezTo>
                  <a:cubicBezTo>
                    <a:pt x="1348" y="592"/>
                    <a:pt x="1332" y="605"/>
                    <a:pt x="1314" y="607"/>
                  </a:cubicBezTo>
                  <a:cubicBezTo>
                    <a:pt x="1314" y="617"/>
                    <a:pt x="1327" y="610"/>
                    <a:pt x="1334" y="614"/>
                  </a:cubicBezTo>
                  <a:cubicBezTo>
                    <a:pt x="1340" y="618"/>
                    <a:pt x="1344" y="639"/>
                    <a:pt x="1360" y="633"/>
                  </a:cubicBezTo>
                  <a:cubicBezTo>
                    <a:pt x="1365" y="647"/>
                    <a:pt x="1349" y="648"/>
                    <a:pt x="1347" y="653"/>
                  </a:cubicBezTo>
                  <a:cubicBezTo>
                    <a:pt x="1343" y="662"/>
                    <a:pt x="1355" y="682"/>
                    <a:pt x="1340" y="686"/>
                  </a:cubicBezTo>
                  <a:cubicBezTo>
                    <a:pt x="1349" y="712"/>
                    <a:pt x="1394" y="703"/>
                    <a:pt x="1399" y="732"/>
                  </a:cubicBezTo>
                  <a:cubicBezTo>
                    <a:pt x="1389" y="732"/>
                    <a:pt x="1374" y="735"/>
                    <a:pt x="1373" y="726"/>
                  </a:cubicBezTo>
                  <a:cubicBezTo>
                    <a:pt x="1366" y="727"/>
                    <a:pt x="1369" y="732"/>
                    <a:pt x="1373" y="732"/>
                  </a:cubicBezTo>
                  <a:cubicBezTo>
                    <a:pt x="1355" y="751"/>
                    <a:pt x="1345" y="749"/>
                    <a:pt x="1314" y="745"/>
                  </a:cubicBezTo>
                  <a:cubicBezTo>
                    <a:pt x="1324" y="720"/>
                    <a:pt x="1285" y="744"/>
                    <a:pt x="1294" y="719"/>
                  </a:cubicBezTo>
                  <a:cubicBezTo>
                    <a:pt x="1274" y="714"/>
                    <a:pt x="1275" y="730"/>
                    <a:pt x="1255" y="726"/>
                  </a:cubicBezTo>
                  <a:cubicBezTo>
                    <a:pt x="1262" y="734"/>
                    <a:pt x="1260" y="739"/>
                    <a:pt x="1248" y="739"/>
                  </a:cubicBezTo>
                  <a:cubicBezTo>
                    <a:pt x="1248" y="748"/>
                    <a:pt x="1287" y="748"/>
                    <a:pt x="1255" y="752"/>
                  </a:cubicBezTo>
                  <a:cubicBezTo>
                    <a:pt x="1260" y="765"/>
                    <a:pt x="1276" y="757"/>
                    <a:pt x="1288" y="758"/>
                  </a:cubicBezTo>
                  <a:cubicBezTo>
                    <a:pt x="1303" y="760"/>
                    <a:pt x="1322" y="769"/>
                    <a:pt x="1340" y="765"/>
                  </a:cubicBezTo>
                  <a:cubicBezTo>
                    <a:pt x="1327" y="785"/>
                    <a:pt x="1311" y="801"/>
                    <a:pt x="1294" y="817"/>
                  </a:cubicBezTo>
                  <a:cubicBezTo>
                    <a:pt x="1279" y="814"/>
                    <a:pt x="1267" y="819"/>
                    <a:pt x="1255" y="824"/>
                  </a:cubicBezTo>
                  <a:cubicBezTo>
                    <a:pt x="1252" y="825"/>
                    <a:pt x="1243" y="822"/>
                    <a:pt x="1242" y="824"/>
                  </a:cubicBezTo>
                  <a:cubicBezTo>
                    <a:pt x="1235" y="832"/>
                    <a:pt x="1238" y="824"/>
                    <a:pt x="1228" y="824"/>
                  </a:cubicBezTo>
                  <a:cubicBezTo>
                    <a:pt x="1211" y="824"/>
                    <a:pt x="1194" y="838"/>
                    <a:pt x="1169" y="837"/>
                  </a:cubicBezTo>
                  <a:cubicBezTo>
                    <a:pt x="1160" y="837"/>
                    <a:pt x="1168" y="845"/>
                    <a:pt x="1169" y="844"/>
                  </a:cubicBezTo>
                  <a:cubicBezTo>
                    <a:pt x="1161" y="859"/>
                    <a:pt x="1157" y="847"/>
                    <a:pt x="1137" y="850"/>
                  </a:cubicBezTo>
                  <a:cubicBezTo>
                    <a:pt x="1137" y="857"/>
                    <a:pt x="1145" y="855"/>
                    <a:pt x="1150" y="857"/>
                  </a:cubicBezTo>
                  <a:cubicBezTo>
                    <a:pt x="1150" y="867"/>
                    <a:pt x="1101" y="871"/>
                    <a:pt x="1110" y="850"/>
                  </a:cubicBezTo>
                  <a:cubicBezTo>
                    <a:pt x="1106" y="854"/>
                    <a:pt x="1087" y="852"/>
                    <a:pt x="1084" y="857"/>
                  </a:cubicBezTo>
                  <a:cubicBezTo>
                    <a:pt x="1080" y="863"/>
                    <a:pt x="1088" y="878"/>
                    <a:pt x="1084" y="883"/>
                  </a:cubicBezTo>
                  <a:cubicBezTo>
                    <a:pt x="1085" y="882"/>
                    <a:pt x="1067" y="875"/>
                    <a:pt x="1064" y="883"/>
                  </a:cubicBezTo>
                  <a:cubicBezTo>
                    <a:pt x="1063" y="887"/>
                    <a:pt x="1075" y="895"/>
                    <a:pt x="1071" y="903"/>
                  </a:cubicBezTo>
                  <a:cubicBezTo>
                    <a:pt x="1062" y="911"/>
                    <a:pt x="1061" y="905"/>
                    <a:pt x="1051" y="903"/>
                  </a:cubicBezTo>
                  <a:cubicBezTo>
                    <a:pt x="1051" y="909"/>
                    <a:pt x="1051" y="916"/>
                    <a:pt x="1051" y="923"/>
                  </a:cubicBezTo>
                  <a:cubicBezTo>
                    <a:pt x="1047" y="923"/>
                    <a:pt x="1042" y="921"/>
                    <a:pt x="1038" y="923"/>
                  </a:cubicBezTo>
                  <a:cubicBezTo>
                    <a:pt x="1030" y="925"/>
                    <a:pt x="1036" y="933"/>
                    <a:pt x="1031" y="936"/>
                  </a:cubicBezTo>
                  <a:cubicBezTo>
                    <a:pt x="1022" y="940"/>
                    <a:pt x="994" y="934"/>
                    <a:pt x="999" y="955"/>
                  </a:cubicBezTo>
                  <a:cubicBezTo>
                    <a:pt x="972" y="962"/>
                    <a:pt x="941" y="963"/>
                    <a:pt x="907" y="962"/>
                  </a:cubicBezTo>
                  <a:cubicBezTo>
                    <a:pt x="894" y="971"/>
                    <a:pt x="885" y="1004"/>
                    <a:pt x="867" y="988"/>
                  </a:cubicBezTo>
                  <a:cubicBezTo>
                    <a:pt x="869" y="993"/>
                    <a:pt x="876" y="999"/>
                    <a:pt x="874" y="1008"/>
                  </a:cubicBezTo>
                  <a:cubicBezTo>
                    <a:pt x="873" y="1009"/>
                    <a:pt x="861" y="1007"/>
                    <a:pt x="861" y="1008"/>
                  </a:cubicBezTo>
                  <a:cubicBezTo>
                    <a:pt x="859" y="1010"/>
                    <a:pt x="868" y="1017"/>
                    <a:pt x="867" y="1021"/>
                  </a:cubicBezTo>
                  <a:cubicBezTo>
                    <a:pt x="867" y="1020"/>
                    <a:pt x="861" y="1024"/>
                    <a:pt x="861" y="1028"/>
                  </a:cubicBezTo>
                  <a:cubicBezTo>
                    <a:pt x="860" y="1035"/>
                    <a:pt x="841" y="1050"/>
                    <a:pt x="854" y="1054"/>
                  </a:cubicBezTo>
                  <a:cubicBezTo>
                    <a:pt x="855" y="1062"/>
                    <a:pt x="844" y="1057"/>
                    <a:pt x="841" y="1060"/>
                  </a:cubicBezTo>
                  <a:cubicBezTo>
                    <a:pt x="838" y="1063"/>
                    <a:pt x="829" y="1071"/>
                    <a:pt x="828" y="1074"/>
                  </a:cubicBezTo>
                  <a:cubicBezTo>
                    <a:pt x="826" y="1076"/>
                    <a:pt x="830" y="1085"/>
                    <a:pt x="828" y="1087"/>
                  </a:cubicBezTo>
                  <a:cubicBezTo>
                    <a:pt x="819" y="1094"/>
                    <a:pt x="827" y="1101"/>
                    <a:pt x="821" y="1113"/>
                  </a:cubicBezTo>
                  <a:cubicBezTo>
                    <a:pt x="821" y="1114"/>
                    <a:pt x="808" y="1112"/>
                    <a:pt x="808" y="1113"/>
                  </a:cubicBezTo>
                  <a:cubicBezTo>
                    <a:pt x="807" y="1116"/>
                    <a:pt x="814" y="1122"/>
                    <a:pt x="815" y="1126"/>
                  </a:cubicBezTo>
                  <a:cubicBezTo>
                    <a:pt x="816" y="1137"/>
                    <a:pt x="809" y="1137"/>
                    <a:pt x="808" y="1146"/>
                  </a:cubicBezTo>
                  <a:cubicBezTo>
                    <a:pt x="808" y="1151"/>
                    <a:pt x="814" y="1162"/>
                    <a:pt x="815" y="1159"/>
                  </a:cubicBezTo>
                  <a:cubicBezTo>
                    <a:pt x="806" y="1182"/>
                    <a:pt x="795" y="1191"/>
                    <a:pt x="775" y="1205"/>
                  </a:cubicBezTo>
                  <a:cubicBezTo>
                    <a:pt x="754" y="1203"/>
                    <a:pt x="742" y="1190"/>
                    <a:pt x="729" y="1179"/>
                  </a:cubicBezTo>
                  <a:cubicBezTo>
                    <a:pt x="709" y="1203"/>
                    <a:pt x="673" y="1164"/>
                    <a:pt x="677" y="1166"/>
                  </a:cubicBezTo>
                  <a:cubicBezTo>
                    <a:pt x="672" y="1163"/>
                    <a:pt x="669" y="1178"/>
                    <a:pt x="670" y="1179"/>
                  </a:cubicBezTo>
                  <a:cubicBezTo>
                    <a:pt x="663" y="1174"/>
                    <a:pt x="662" y="1165"/>
                    <a:pt x="657" y="1159"/>
                  </a:cubicBezTo>
                  <a:cubicBezTo>
                    <a:pt x="651" y="1152"/>
                    <a:pt x="635" y="1152"/>
                    <a:pt x="637" y="1133"/>
                  </a:cubicBezTo>
                  <a:cubicBezTo>
                    <a:pt x="631" y="1124"/>
                    <a:pt x="620" y="1120"/>
                    <a:pt x="611" y="1113"/>
                  </a:cubicBezTo>
                  <a:cubicBezTo>
                    <a:pt x="611" y="1107"/>
                    <a:pt x="619" y="1108"/>
                    <a:pt x="624" y="1106"/>
                  </a:cubicBezTo>
                  <a:cubicBezTo>
                    <a:pt x="622" y="1090"/>
                    <a:pt x="607" y="1097"/>
                    <a:pt x="598" y="1087"/>
                  </a:cubicBezTo>
                  <a:cubicBezTo>
                    <a:pt x="593" y="1081"/>
                    <a:pt x="594" y="1069"/>
                    <a:pt x="585" y="1067"/>
                  </a:cubicBezTo>
                  <a:cubicBezTo>
                    <a:pt x="573" y="1082"/>
                    <a:pt x="584" y="1057"/>
                    <a:pt x="585" y="1060"/>
                  </a:cubicBezTo>
                  <a:cubicBezTo>
                    <a:pt x="582" y="1052"/>
                    <a:pt x="575" y="1059"/>
                    <a:pt x="572" y="1054"/>
                  </a:cubicBezTo>
                  <a:cubicBezTo>
                    <a:pt x="566" y="1047"/>
                    <a:pt x="577" y="1035"/>
                    <a:pt x="565" y="1034"/>
                  </a:cubicBezTo>
                  <a:cubicBezTo>
                    <a:pt x="553" y="1034"/>
                    <a:pt x="562" y="1005"/>
                    <a:pt x="552" y="1021"/>
                  </a:cubicBezTo>
                  <a:cubicBezTo>
                    <a:pt x="545" y="1017"/>
                    <a:pt x="545" y="1006"/>
                    <a:pt x="532" y="1008"/>
                  </a:cubicBezTo>
                  <a:cubicBezTo>
                    <a:pt x="535" y="999"/>
                    <a:pt x="544" y="998"/>
                    <a:pt x="545" y="988"/>
                  </a:cubicBezTo>
                  <a:cubicBezTo>
                    <a:pt x="543" y="979"/>
                    <a:pt x="529" y="983"/>
                    <a:pt x="519" y="982"/>
                  </a:cubicBezTo>
                  <a:cubicBezTo>
                    <a:pt x="514" y="957"/>
                    <a:pt x="515" y="945"/>
                    <a:pt x="526" y="923"/>
                  </a:cubicBezTo>
                  <a:cubicBezTo>
                    <a:pt x="510" y="913"/>
                    <a:pt x="539" y="902"/>
                    <a:pt x="513" y="903"/>
                  </a:cubicBezTo>
                  <a:cubicBezTo>
                    <a:pt x="510" y="895"/>
                    <a:pt x="523" y="900"/>
                    <a:pt x="526" y="896"/>
                  </a:cubicBezTo>
                  <a:cubicBezTo>
                    <a:pt x="527" y="895"/>
                    <a:pt x="524" y="884"/>
                    <a:pt x="526" y="883"/>
                  </a:cubicBezTo>
                  <a:cubicBezTo>
                    <a:pt x="530" y="882"/>
                    <a:pt x="533" y="892"/>
                    <a:pt x="539" y="890"/>
                  </a:cubicBezTo>
                  <a:cubicBezTo>
                    <a:pt x="539" y="877"/>
                    <a:pt x="539" y="863"/>
                    <a:pt x="539" y="850"/>
                  </a:cubicBezTo>
                  <a:cubicBezTo>
                    <a:pt x="550" y="851"/>
                    <a:pt x="556" y="845"/>
                    <a:pt x="559" y="837"/>
                  </a:cubicBezTo>
                  <a:cubicBezTo>
                    <a:pt x="565" y="837"/>
                    <a:pt x="564" y="845"/>
                    <a:pt x="565" y="850"/>
                  </a:cubicBezTo>
                  <a:cubicBezTo>
                    <a:pt x="572" y="846"/>
                    <a:pt x="572" y="835"/>
                    <a:pt x="585" y="837"/>
                  </a:cubicBezTo>
                  <a:cubicBezTo>
                    <a:pt x="590" y="830"/>
                    <a:pt x="578" y="825"/>
                    <a:pt x="578" y="824"/>
                  </a:cubicBezTo>
                  <a:cubicBezTo>
                    <a:pt x="579" y="817"/>
                    <a:pt x="597" y="815"/>
                    <a:pt x="598" y="811"/>
                  </a:cubicBezTo>
                  <a:cubicBezTo>
                    <a:pt x="600" y="800"/>
                    <a:pt x="576" y="794"/>
                    <a:pt x="591" y="778"/>
                  </a:cubicBezTo>
                  <a:cubicBezTo>
                    <a:pt x="562" y="795"/>
                    <a:pt x="604" y="762"/>
                    <a:pt x="559" y="771"/>
                  </a:cubicBezTo>
                  <a:cubicBezTo>
                    <a:pt x="555" y="748"/>
                    <a:pt x="578" y="751"/>
                    <a:pt x="598" y="752"/>
                  </a:cubicBezTo>
                  <a:cubicBezTo>
                    <a:pt x="596" y="745"/>
                    <a:pt x="585" y="747"/>
                    <a:pt x="585" y="739"/>
                  </a:cubicBezTo>
                  <a:cubicBezTo>
                    <a:pt x="586" y="731"/>
                    <a:pt x="575" y="735"/>
                    <a:pt x="572" y="732"/>
                  </a:cubicBezTo>
                  <a:cubicBezTo>
                    <a:pt x="570" y="730"/>
                    <a:pt x="573" y="722"/>
                    <a:pt x="572" y="719"/>
                  </a:cubicBezTo>
                  <a:cubicBezTo>
                    <a:pt x="571" y="716"/>
                    <a:pt x="556" y="706"/>
                    <a:pt x="552" y="706"/>
                  </a:cubicBezTo>
                  <a:cubicBezTo>
                    <a:pt x="547" y="705"/>
                    <a:pt x="540" y="689"/>
                    <a:pt x="532" y="680"/>
                  </a:cubicBezTo>
                  <a:cubicBezTo>
                    <a:pt x="523" y="688"/>
                    <a:pt x="519" y="699"/>
                    <a:pt x="513" y="680"/>
                  </a:cubicBezTo>
                  <a:cubicBezTo>
                    <a:pt x="505" y="681"/>
                    <a:pt x="507" y="692"/>
                    <a:pt x="506" y="699"/>
                  </a:cubicBezTo>
                  <a:cubicBezTo>
                    <a:pt x="495" y="699"/>
                    <a:pt x="484" y="699"/>
                    <a:pt x="473" y="699"/>
                  </a:cubicBezTo>
                  <a:cubicBezTo>
                    <a:pt x="453" y="672"/>
                    <a:pt x="466" y="652"/>
                    <a:pt x="473" y="620"/>
                  </a:cubicBezTo>
                  <a:cubicBezTo>
                    <a:pt x="470" y="615"/>
                    <a:pt x="466" y="610"/>
                    <a:pt x="467" y="601"/>
                  </a:cubicBezTo>
                  <a:cubicBezTo>
                    <a:pt x="460" y="601"/>
                    <a:pt x="461" y="609"/>
                    <a:pt x="460" y="614"/>
                  </a:cubicBezTo>
                  <a:cubicBezTo>
                    <a:pt x="443" y="616"/>
                    <a:pt x="466" y="577"/>
                    <a:pt x="440" y="588"/>
                  </a:cubicBezTo>
                  <a:cubicBezTo>
                    <a:pt x="448" y="578"/>
                    <a:pt x="448" y="571"/>
                    <a:pt x="440" y="561"/>
                  </a:cubicBezTo>
                  <a:cubicBezTo>
                    <a:pt x="439" y="553"/>
                    <a:pt x="428" y="556"/>
                    <a:pt x="421" y="555"/>
                  </a:cubicBezTo>
                  <a:cubicBezTo>
                    <a:pt x="415" y="543"/>
                    <a:pt x="418" y="531"/>
                    <a:pt x="414" y="522"/>
                  </a:cubicBezTo>
                  <a:cubicBezTo>
                    <a:pt x="410" y="513"/>
                    <a:pt x="392" y="512"/>
                    <a:pt x="401" y="496"/>
                  </a:cubicBezTo>
                  <a:cubicBezTo>
                    <a:pt x="390" y="501"/>
                    <a:pt x="385" y="491"/>
                    <a:pt x="381" y="489"/>
                  </a:cubicBezTo>
                  <a:cubicBezTo>
                    <a:pt x="379" y="488"/>
                    <a:pt x="370" y="491"/>
                    <a:pt x="368" y="489"/>
                  </a:cubicBezTo>
                  <a:cubicBezTo>
                    <a:pt x="360" y="479"/>
                    <a:pt x="309" y="484"/>
                    <a:pt x="296" y="463"/>
                  </a:cubicBezTo>
                  <a:cubicBezTo>
                    <a:pt x="272" y="474"/>
                    <a:pt x="216" y="448"/>
                    <a:pt x="204" y="463"/>
                  </a:cubicBezTo>
                  <a:cubicBezTo>
                    <a:pt x="194" y="474"/>
                    <a:pt x="195" y="461"/>
                    <a:pt x="184" y="463"/>
                  </a:cubicBezTo>
                  <a:cubicBezTo>
                    <a:pt x="168" y="465"/>
                    <a:pt x="155" y="476"/>
                    <a:pt x="138" y="476"/>
                  </a:cubicBezTo>
                  <a:cubicBezTo>
                    <a:pt x="140" y="476"/>
                    <a:pt x="135" y="469"/>
                    <a:pt x="132" y="469"/>
                  </a:cubicBezTo>
                  <a:cubicBezTo>
                    <a:pt x="125" y="469"/>
                    <a:pt x="118" y="470"/>
                    <a:pt x="112" y="469"/>
                  </a:cubicBezTo>
                  <a:cubicBezTo>
                    <a:pt x="112" y="458"/>
                    <a:pt x="107" y="452"/>
                    <a:pt x="99" y="450"/>
                  </a:cubicBezTo>
                  <a:cubicBezTo>
                    <a:pt x="97" y="439"/>
                    <a:pt x="114" y="447"/>
                    <a:pt x="118" y="443"/>
                  </a:cubicBezTo>
                  <a:cubicBezTo>
                    <a:pt x="121" y="441"/>
                    <a:pt x="101" y="424"/>
                    <a:pt x="132" y="430"/>
                  </a:cubicBezTo>
                  <a:cubicBezTo>
                    <a:pt x="121" y="412"/>
                    <a:pt x="71" y="434"/>
                    <a:pt x="59" y="417"/>
                  </a:cubicBezTo>
                  <a:cubicBezTo>
                    <a:pt x="74" y="384"/>
                    <a:pt x="116" y="417"/>
                    <a:pt x="138" y="390"/>
                  </a:cubicBezTo>
                  <a:cubicBezTo>
                    <a:pt x="125" y="375"/>
                    <a:pt x="81" y="386"/>
                    <a:pt x="66" y="390"/>
                  </a:cubicBezTo>
                  <a:cubicBezTo>
                    <a:pt x="58" y="382"/>
                    <a:pt x="63" y="380"/>
                    <a:pt x="66" y="371"/>
                  </a:cubicBezTo>
                  <a:cubicBezTo>
                    <a:pt x="60" y="370"/>
                    <a:pt x="60" y="373"/>
                    <a:pt x="59" y="377"/>
                  </a:cubicBezTo>
                  <a:cubicBezTo>
                    <a:pt x="53" y="377"/>
                    <a:pt x="54" y="369"/>
                    <a:pt x="53" y="364"/>
                  </a:cubicBezTo>
                  <a:cubicBezTo>
                    <a:pt x="27" y="368"/>
                    <a:pt x="15" y="359"/>
                    <a:pt x="0" y="351"/>
                  </a:cubicBezTo>
                  <a:cubicBezTo>
                    <a:pt x="13" y="307"/>
                    <a:pt x="64" y="320"/>
                    <a:pt x="99" y="312"/>
                  </a:cubicBezTo>
                  <a:cubicBezTo>
                    <a:pt x="109" y="309"/>
                    <a:pt x="106" y="311"/>
                    <a:pt x="112" y="305"/>
                  </a:cubicBezTo>
                  <a:cubicBezTo>
                    <a:pt x="112" y="305"/>
                    <a:pt x="120" y="298"/>
                    <a:pt x="118" y="299"/>
                  </a:cubicBezTo>
                  <a:cubicBezTo>
                    <a:pt x="135" y="291"/>
                    <a:pt x="161" y="297"/>
                    <a:pt x="171" y="292"/>
                  </a:cubicBezTo>
                  <a:cubicBezTo>
                    <a:pt x="178" y="288"/>
                    <a:pt x="172" y="283"/>
                    <a:pt x="177" y="279"/>
                  </a:cubicBezTo>
                  <a:cubicBezTo>
                    <a:pt x="182" y="275"/>
                    <a:pt x="192" y="276"/>
                    <a:pt x="197" y="272"/>
                  </a:cubicBezTo>
                  <a:cubicBezTo>
                    <a:pt x="204" y="268"/>
                    <a:pt x="207" y="260"/>
                    <a:pt x="217" y="252"/>
                  </a:cubicBezTo>
                  <a:cubicBezTo>
                    <a:pt x="225" y="231"/>
                    <a:pt x="196" y="247"/>
                    <a:pt x="204" y="226"/>
                  </a:cubicBezTo>
                  <a:cubicBezTo>
                    <a:pt x="191" y="218"/>
                    <a:pt x="194" y="239"/>
                    <a:pt x="191" y="239"/>
                  </a:cubicBezTo>
                  <a:cubicBezTo>
                    <a:pt x="187" y="241"/>
                    <a:pt x="157" y="225"/>
                    <a:pt x="138" y="233"/>
                  </a:cubicBezTo>
                  <a:cubicBezTo>
                    <a:pt x="131" y="215"/>
                    <a:pt x="153" y="225"/>
                    <a:pt x="158" y="220"/>
                  </a:cubicBezTo>
                  <a:cubicBezTo>
                    <a:pt x="159" y="219"/>
                    <a:pt x="157" y="214"/>
                    <a:pt x="158" y="213"/>
                  </a:cubicBezTo>
                  <a:cubicBezTo>
                    <a:pt x="160" y="212"/>
                    <a:pt x="169" y="215"/>
                    <a:pt x="171" y="213"/>
                  </a:cubicBezTo>
                  <a:cubicBezTo>
                    <a:pt x="172" y="212"/>
                    <a:pt x="176" y="201"/>
                    <a:pt x="177" y="200"/>
                  </a:cubicBezTo>
                  <a:cubicBezTo>
                    <a:pt x="184" y="196"/>
                    <a:pt x="182" y="206"/>
                    <a:pt x="184" y="207"/>
                  </a:cubicBezTo>
                  <a:cubicBezTo>
                    <a:pt x="186" y="207"/>
                    <a:pt x="208" y="201"/>
                    <a:pt x="204" y="187"/>
                  </a:cubicBezTo>
                  <a:cubicBezTo>
                    <a:pt x="216" y="186"/>
                    <a:pt x="218" y="195"/>
                    <a:pt x="230" y="193"/>
                  </a:cubicBezTo>
                  <a:cubicBezTo>
                    <a:pt x="240" y="193"/>
                    <a:pt x="230" y="186"/>
                    <a:pt x="230" y="187"/>
                  </a:cubicBezTo>
                  <a:cubicBezTo>
                    <a:pt x="233" y="180"/>
                    <a:pt x="246" y="181"/>
                    <a:pt x="243" y="167"/>
                  </a:cubicBezTo>
                  <a:cubicBezTo>
                    <a:pt x="259" y="167"/>
                    <a:pt x="274" y="167"/>
                    <a:pt x="289" y="167"/>
                  </a:cubicBezTo>
                  <a:cubicBezTo>
                    <a:pt x="304" y="166"/>
                    <a:pt x="292" y="139"/>
                    <a:pt x="296" y="128"/>
                  </a:cubicBezTo>
                  <a:cubicBezTo>
                    <a:pt x="320" y="132"/>
                    <a:pt x="340" y="139"/>
                    <a:pt x="361" y="128"/>
                  </a:cubicBezTo>
                  <a:cubicBezTo>
                    <a:pt x="361" y="121"/>
                    <a:pt x="353" y="123"/>
                    <a:pt x="348" y="121"/>
                  </a:cubicBezTo>
                  <a:cubicBezTo>
                    <a:pt x="353" y="111"/>
                    <a:pt x="376" y="115"/>
                    <a:pt x="388" y="108"/>
                  </a:cubicBezTo>
                  <a:cubicBezTo>
                    <a:pt x="404" y="98"/>
                    <a:pt x="454" y="105"/>
                    <a:pt x="493" y="101"/>
                  </a:cubicBezTo>
                  <a:cubicBezTo>
                    <a:pt x="503" y="101"/>
                    <a:pt x="504" y="95"/>
                    <a:pt x="513" y="95"/>
                  </a:cubicBezTo>
                  <a:cubicBezTo>
                    <a:pt x="532" y="94"/>
                    <a:pt x="546" y="102"/>
                    <a:pt x="559" y="95"/>
                  </a:cubicBezTo>
                  <a:cubicBezTo>
                    <a:pt x="554" y="101"/>
                    <a:pt x="563" y="118"/>
                    <a:pt x="565" y="115"/>
                  </a:cubicBezTo>
                  <a:cubicBezTo>
                    <a:pt x="574" y="103"/>
                    <a:pt x="567" y="112"/>
                    <a:pt x="585" y="128"/>
                  </a:cubicBezTo>
                  <a:cubicBezTo>
                    <a:pt x="598" y="125"/>
                    <a:pt x="574" y="109"/>
                    <a:pt x="604" y="115"/>
                  </a:cubicBezTo>
                  <a:cubicBezTo>
                    <a:pt x="593" y="103"/>
                    <a:pt x="614" y="89"/>
                    <a:pt x="585" y="88"/>
                  </a:cubicBezTo>
                  <a:cubicBezTo>
                    <a:pt x="587" y="76"/>
                    <a:pt x="636" y="54"/>
                    <a:pt x="637" y="82"/>
                  </a:cubicBezTo>
                  <a:cubicBezTo>
                    <a:pt x="658" y="85"/>
                    <a:pt x="654" y="72"/>
                    <a:pt x="670" y="82"/>
                  </a:cubicBezTo>
                  <a:cubicBezTo>
                    <a:pt x="677" y="86"/>
                    <a:pt x="682" y="90"/>
                    <a:pt x="690" y="95"/>
                  </a:cubicBezTo>
                  <a:cubicBezTo>
                    <a:pt x="697" y="100"/>
                    <a:pt x="719" y="102"/>
                    <a:pt x="742" y="108"/>
                  </a:cubicBezTo>
                  <a:cubicBezTo>
                    <a:pt x="742" y="102"/>
                    <a:pt x="734" y="103"/>
                    <a:pt x="729" y="101"/>
                  </a:cubicBezTo>
                  <a:cubicBezTo>
                    <a:pt x="732" y="93"/>
                    <a:pt x="738" y="88"/>
                    <a:pt x="749" y="88"/>
                  </a:cubicBezTo>
                  <a:cubicBezTo>
                    <a:pt x="738" y="73"/>
                    <a:pt x="712" y="73"/>
                    <a:pt x="690" y="69"/>
                  </a:cubicBezTo>
                  <a:cubicBezTo>
                    <a:pt x="691" y="50"/>
                    <a:pt x="717" y="57"/>
                    <a:pt x="736" y="55"/>
                  </a:cubicBezTo>
                  <a:cubicBezTo>
                    <a:pt x="739" y="41"/>
                    <a:pt x="726" y="43"/>
                    <a:pt x="716" y="42"/>
                  </a:cubicBezTo>
                  <a:cubicBezTo>
                    <a:pt x="730" y="15"/>
                    <a:pt x="755" y="40"/>
                    <a:pt x="775" y="42"/>
                  </a:cubicBezTo>
                  <a:cubicBezTo>
                    <a:pt x="787" y="44"/>
                    <a:pt x="789" y="35"/>
                    <a:pt x="801" y="36"/>
                  </a:cubicBezTo>
                  <a:cubicBezTo>
                    <a:pt x="835" y="37"/>
                    <a:pt x="856" y="51"/>
                    <a:pt x="880" y="36"/>
                  </a:cubicBezTo>
                  <a:cubicBezTo>
                    <a:pt x="890" y="30"/>
                    <a:pt x="904" y="33"/>
                    <a:pt x="920" y="29"/>
                  </a:cubicBezTo>
                  <a:cubicBezTo>
                    <a:pt x="928" y="28"/>
                    <a:pt x="925" y="17"/>
                    <a:pt x="926" y="9"/>
                  </a:cubicBezTo>
                  <a:cubicBezTo>
                    <a:pt x="937" y="8"/>
                    <a:pt x="948" y="11"/>
                    <a:pt x="959" y="9"/>
                  </a:cubicBezTo>
                  <a:cubicBezTo>
                    <a:pt x="969" y="8"/>
                    <a:pt x="971" y="3"/>
                    <a:pt x="979" y="3"/>
                  </a:cubicBezTo>
                  <a:cubicBezTo>
                    <a:pt x="993" y="3"/>
                    <a:pt x="1010" y="14"/>
                    <a:pt x="1038" y="9"/>
                  </a:cubicBezTo>
                  <a:cubicBezTo>
                    <a:pt x="1057" y="7"/>
                    <a:pt x="1100" y="0"/>
                    <a:pt x="1137" y="3"/>
                  </a:cubicBezTo>
                  <a:cubicBezTo>
                    <a:pt x="1147" y="4"/>
                    <a:pt x="1148" y="8"/>
                    <a:pt x="1156" y="9"/>
                  </a:cubicBezTo>
                  <a:cubicBezTo>
                    <a:pt x="1195" y="18"/>
                    <a:pt x="1227" y="3"/>
                    <a:pt x="1228" y="36"/>
                  </a:cubicBezTo>
                  <a:cubicBezTo>
                    <a:pt x="1247" y="41"/>
                    <a:pt x="1246" y="26"/>
                    <a:pt x="1261" y="29"/>
                  </a:cubicBezTo>
                  <a:cubicBezTo>
                    <a:pt x="1260" y="50"/>
                    <a:pt x="1285" y="45"/>
                    <a:pt x="1294" y="55"/>
                  </a:cubicBezTo>
                  <a:cubicBezTo>
                    <a:pt x="1313" y="61"/>
                    <a:pt x="1311" y="46"/>
                    <a:pt x="1327" y="49"/>
                  </a:cubicBezTo>
                  <a:cubicBezTo>
                    <a:pt x="1321" y="73"/>
                    <a:pt x="1353" y="58"/>
                    <a:pt x="1366" y="62"/>
                  </a:cubicBezTo>
                  <a:cubicBezTo>
                    <a:pt x="1354" y="75"/>
                    <a:pt x="1354" y="67"/>
                    <a:pt x="1360" y="88"/>
                  </a:cubicBezTo>
                  <a:cubicBezTo>
                    <a:pt x="1352" y="81"/>
                    <a:pt x="1346" y="83"/>
                    <a:pt x="1347" y="95"/>
                  </a:cubicBezTo>
                  <a:cubicBezTo>
                    <a:pt x="1277" y="100"/>
                    <a:pt x="1193" y="103"/>
                    <a:pt x="1143" y="108"/>
                  </a:cubicBezTo>
                  <a:cubicBezTo>
                    <a:pt x="1137" y="107"/>
                    <a:pt x="1137" y="111"/>
                    <a:pt x="1137" y="115"/>
                  </a:cubicBezTo>
                  <a:cubicBezTo>
                    <a:pt x="1129" y="113"/>
                    <a:pt x="1133" y="108"/>
                    <a:pt x="1137" y="108"/>
                  </a:cubicBezTo>
                  <a:cubicBezTo>
                    <a:pt x="1139" y="104"/>
                    <a:pt x="1125" y="100"/>
                    <a:pt x="1123" y="101"/>
                  </a:cubicBezTo>
                  <a:cubicBezTo>
                    <a:pt x="1122" y="103"/>
                    <a:pt x="1125" y="114"/>
                    <a:pt x="1123" y="115"/>
                  </a:cubicBezTo>
                  <a:cubicBezTo>
                    <a:pt x="1111" y="119"/>
                    <a:pt x="1096" y="111"/>
                    <a:pt x="1091" y="12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82"/>
            <p:cNvSpPr>
              <a:spLocks/>
            </p:cNvSpPr>
            <p:nvPr/>
          </p:nvSpPr>
          <p:spPr bwMode="auto">
            <a:xfrm>
              <a:off x="1873250" y="2384425"/>
              <a:ext cx="741363" cy="249238"/>
            </a:xfrm>
            <a:custGeom>
              <a:avLst/>
              <a:gdLst>
                <a:gd name="T0" fmla="*/ 739 w 792"/>
                <a:gd name="T1" fmla="*/ 40 h 428"/>
                <a:gd name="T2" fmla="*/ 785 w 792"/>
                <a:gd name="T3" fmla="*/ 66 h 428"/>
                <a:gd name="T4" fmla="*/ 765 w 792"/>
                <a:gd name="T5" fmla="*/ 80 h 428"/>
                <a:gd name="T6" fmla="*/ 732 w 792"/>
                <a:gd name="T7" fmla="*/ 93 h 428"/>
                <a:gd name="T8" fmla="*/ 640 w 792"/>
                <a:gd name="T9" fmla="*/ 112 h 428"/>
                <a:gd name="T10" fmla="*/ 680 w 792"/>
                <a:gd name="T11" fmla="*/ 126 h 428"/>
                <a:gd name="T12" fmla="*/ 601 w 792"/>
                <a:gd name="T13" fmla="*/ 158 h 428"/>
                <a:gd name="T14" fmla="*/ 575 w 792"/>
                <a:gd name="T15" fmla="*/ 172 h 428"/>
                <a:gd name="T16" fmla="*/ 535 w 792"/>
                <a:gd name="T17" fmla="*/ 191 h 428"/>
                <a:gd name="T18" fmla="*/ 469 w 792"/>
                <a:gd name="T19" fmla="*/ 217 h 428"/>
                <a:gd name="T20" fmla="*/ 450 w 792"/>
                <a:gd name="T21" fmla="*/ 237 h 428"/>
                <a:gd name="T22" fmla="*/ 404 w 792"/>
                <a:gd name="T23" fmla="*/ 244 h 428"/>
                <a:gd name="T24" fmla="*/ 430 w 792"/>
                <a:gd name="T25" fmla="*/ 283 h 428"/>
                <a:gd name="T26" fmla="*/ 384 w 792"/>
                <a:gd name="T27" fmla="*/ 316 h 428"/>
                <a:gd name="T28" fmla="*/ 351 w 792"/>
                <a:gd name="T29" fmla="*/ 336 h 428"/>
                <a:gd name="T30" fmla="*/ 292 w 792"/>
                <a:gd name="T31" fmla="*/ 375 h 428"/>
                <a:gd name="T32" fmla="*/ 312 w 792"/>
                <a:gd name="T33" fmla="*/ 408 h 428"/>
                <a:gd name="T34" fmla="*/ 259 w 792"/>
                <a:gd name="T35" fmla="*/ 421 h 428"/>
                <a:gd name="T36" fmla="*/ 161 w 792"/>
                <a:gd name="T37" fmla="*/ 401 h 428"/>
                <a:gd name="T38" fmla="*/ 128 w 792"/>
                <a:gd name="T39" fmla="*/ 408 h 428"/>
                <a:gd name="T40" fmla="*/ 82 w 792"/>
                <a:gd name="T41" fmla="*/ 375 h 428"/>
                <a:gd name="T42" fmla="*/ 128 w 792"/>
                <a:gd name="T43" fmla="*/ 336 h 428"/>
                <a:gd name="T44" fmla="*/ 180 w 792"/>
                <a:gd name="T45" fmla="*/ 336 h 428"/>
                <a:gd name="T46" fmla="*/ 89 w 792"/>
                <a:gd name="T47" fmla="*/ 316 h 428"/>
                <a:gd name="T48" fmla="*/ 141 w 792"/>
                <a:gd name="T49" fmla="*/ 277 h 428"/>
                <a:gd name="T50" fmla="*/ 187 w 792"/>
                <a:gd name="T51" fmla="*/ 277 h 428"/>
                <a:gd name="T52" fmla="*/ 187 w 792"/>
                <a:gd name="T53" fmla="*/ 250 h 428"/>
                <a:gd name="T54" fmla="*/ 174 w 792"/>
                <a:gd name="T55" fmla="*/ 217 h 428"/>
                <a:gd name="T56" fmla="*/ 141 w 792"/>
                <a:gd name="T57" fmla="*/ 204 h 428"/>
                <a:gd name="T58" fmla="*/ 213 w 792"/>
                <a:gd name="T59" fmla="*/ 198 h 428"/>
                <a:gd name="T60" fmla="*/ 239 w 792"/>
                <a:gd name="T61" fmla="*/ 185 h 428"/>
                <a:gd name="T62" fmla="*/ 292 w 792"/>
                <a:gd name="T63" fmla="*/ 145 h 428"/>
                <a:gd name="T64" fmla="*/ 180 w 792"/>
                <a:gd name="T65" fmla="*/ 165 h 428"/>
                <a:gd name="T66" fmla="*/ 102 w 792"/>
                <a:gd name="T67" fmla="*/ 145 h 428"/>
                <a:gd name="T68" fmla="*/ 23 w 792"/>
                <a:gd name="T69" fmla="*/ 126 h 428"/>
                <a:gd name="T70" fmla="*/ 10 w 792"/>
                <a:gd name="T71" fmla="*/ 86 h 428"/>
                <a:gd name="T72" fmla="*/ 141 w 792"/>
                <a:gd name="T73" fmla="*/ 53 h 428"/>
                <a:gd name="T74" fmla="*/ 233 w 792"/>
                <a:gd name="T75" fmla="*/ 34 h 428"/>
                <a:gd name="T76" fmla="*/ 345 w 792"/>
                <a:gd name="T77" fmla="*/ 14 h 428"/>
                <a:gd name="T78" fmla="*/ 456 w 792"/>
                <a:gd name="T79" fmla="*/ 7 h 428"/>
                <a:gd name="T80" fmla="*/ 515 w 792"/>
                <a:gd name="T81" fmla="*/ 7 h 428"/>
                <a:gd name="T82" fmla="*/ 627 w 792"/>
                <a:gd name="T83" fmla="*/ 7 h 428"/>
                <a:gd name="T84" fmla="*/ 739 w 792"/>
                <a:gd name="T85" fmla="*/ 14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92" h="428">
                  <a:moveTo>
                    <a:pt x="739" y="14"/>
                  </a:moveTo>
                  <a:cubicBezTo>
                    <a:pt x="728" y="27"/>
                    <a:pt x="739" y="22"/>
                    <a:pt x="739" y="40"/>
                  </a:cubicBezTo>
                  <a:cubicBezTo>
                    <a:pt x="756" y="40"/>
                    <a:pt x="774" y="40"/>
                    <a:pt x="791" y="40"/>
                  </a:cubicBezTo>
                  <a:cubicBezTo>
                    <a:pt x="792" y="52"/>
                    <a:pt x="783" y="54"/>
                    <a:pt x="785" y="66"/>
                  </a:cubicBezTo>
                  <a:cubicBezTo>
                    <a:pt x="781" y="69"/>
                    <a:pt x="768" y="63"/>
                    <a:pt x="765" y="66"/>
                  </a:cubicBezTo>
                  <a:cubicBezTo>
                    <a:pt x="764" y="68"/>
                    <a:pt x="767" y="79"/>
                    <a:pt x="765" y="80"/>
                  </a:cubicBezTo>
                  <a:cubicBezTo>
                    <a:pt x="754" y="85"/>
                    <a:pt x="741" y="86"/>
                    <a:pt x="739" y="80"/>
                  </a:cubicBezTo>
                  <a:cubicBezTo>
                    <a:pt x="731" y="77"/>
                    <a:pt x="736" y="90"/>
                    <a:pt x="732" y="93"/>
                  </a:cubicBezTo>
                  <a:cubicBezTo>
                    <a:pt x="725" y="98"/>
                    <a:pt x="705" y="86"/>
                    <a:pt x="706" y="99"/>
                  </a:cubicBezTo>
                  <a:cubicBezTo>
                    <a:pt x="684" y="97"/>
                    <a:pt x="653" y="91"/>
                    <a:pt x="640" y="112"/>
                  </a:cubicBezTo>
                  <a:cubicBezTo>
                    <a:pt x="646" y="128"/>
                    <a:pt x="674" y="112"/>
                    <a:pt x="680" y="106"/>
                  </a:cubicBezTo>
                  <a:cubicBezTo>
                    <a:pt x="689" y="109"/>
                    <a:pt x="677" y="114"/>
                    <a:pt x="680" y="126"/>
                  </a:cubicBezTo>
                  <a:cubicBezTo>
                    <a:pt x="656" y="126"/>
                    <a:pt x="642" y="136"/>
                    <a:pt x="621" y="139"/>
                  </a:cubicBezTo>
                  <a:cubicBezTo>
                    <a:pt x="611" y="142"/>
                    <a:pt x="605" y="149"/>
                    <a:pt x="601" y="158"/>
                  </a:cubicBezTo>
                  <a:cubicBezTo>
                    <a:pt x="595" y="160"/>
                    <a:pt x="587" y="156"/>
                    <a:pt x="581" y="158"/>
                  </a:cubicBezTo>
                  <a:cubicBezTo>
                    <a:pt x="574" y="162"/>
                    <a:pt x="580" y="168"/>
                    <a:pt x="575" y="172"/>
                  </a:cubicBezTo>
                  <a:cubicBezTo>
                    <a:pt x="567" y="177"/>
                    <a:pt x="555" y="166"/>
                    <a:pt x="555" y="178"/>
                  </a:cubicBezTo>
                  <a:cubicBezTo>
                    <a:pt x="554" y="188"/>
                    <a:pt x="536" y="180"/>
                    <a:pt x="535" y="191"/>
                  </a:cubicBezTo>
                  <a:cubicBezTo>
                    <a:pt x="534" y="206"/>
                    <a:pt x="517" y="195"/>
                    <a:pt x="509" y="204"/>
                  </a:cubicBezTo>
                  <a:cubicBezTo>
                    <a:pt x="501" y="214"/>
                    <a:pt x="486" y="211"/>
                    <a:pt x="469" y="217"/>
                  </a:cubicBezTo>
                  <a:cubicBezTo>
                    <a:pt x="466" y="219"/>
                    <a:pt x="470" y="224"/>
                    <a:pt x="463" y="224"/>
                  </a:cubicBezTo>
                  <a:cubicBezTo>
                    <a:pt x="447" y="225"/>
                    <a:pt x="457" y="230"/>
                    <a:pt x="450" y="237"/>
                  </a:cubicBezTo>
                  <a:cubicBezTo>
                    <a:pt x="449" y="238"/>
                    <a:pt x="444" y="237"/>
                    <a:pt x="443" y="237"/>
                  </a:cubicBezTo>
                  <a:cubicBezTo>
                    <a:pt x="439" y="238"/>
                    <a:pt x="424" y="249"/>
                    <a:pt x="404" y="244"/>
                  </a:cubicBezTo>
                  <a:cubicBezTo>
                    <a:pt x="405" y="253"/>
                    <a:pt x="431" y="256"/>
                    <a:pt x="404" y="257"/>
                  </a:cubicBezTo>
                  <a:cubicBezTo>
                    <a:pt x="408" y="270"/>
                    <a:pt x="437" y="259"/>
                    <a:pt x="430" y="283"/>
                  </a:cubicBezTo>
                  <a:cubicBezTo>
                    <a:pt x="416" y="269"/>
                    <a:pt x="416" y="285"/>
                    <a:pt x="417" y="303"/>
                  </a:cubicBezTo>
                  <a:cubicBezTo>
                    <a:pt x="402" y="283"/>
                    <a:pt x="397" y="309"/>
                    <a:pt x="384" y="316"/>
                  </a:cubicBezTo>
                  <a:cubicBezTo>
                    <a:pt x="371" y="324"/>
                    <a:pt x="353" y="317"/>
                    <a:pt x="345" y="329"/>
                  </a:cubicBezTo>
                  <a:cubicBezTo>
                    <a:pt x="341" y="335"/>
                    <a:pt x="351" y="335"/>
                    <a:pt x="351" y="336"/>
                  </a:cubicBezTo>
                  <a:cubicBezTo>
                    <a:pt x="352" y="341"/>
                    <a:pt x="329" y="347"/>
                    <a:pt x="345" y="349"/>
                  </a:cubicBezTo>
                  <a:cubicBezTo>
                    <a:pt x="338" y="368"/>
                    <a:pt x="299" y="356"/>
                    <a:pt x="292" y="375"/>
                  </a:cubicBezTo>
                  <a:cubicBezTo>
                    <a:pt x="303" y="387"/>
                    <a:pt x="322" y="389"/>
                    <a:pt x="345" y="388"/>
                  </a:cubicBezTo>
                  <a:cubicBezTo>
                    <a:pt x="348" y="410"/>
                    <a:pt x="313" y="392"/>
                    <a:pt x="312" y="408"/>
                  </a:cubicBezTo>
                  <a:cubicBezTo>
                    <a:pt x="311" y="417"/>
                    <a:pt x="304" y="408"/>
                    <a:pt x="299" y="408"/>
                  </a:cubicBezTo>
                  <a:cubicBezTo>
                    <a:pt x="284" y="409"/>
                    <a:pt x="276" y="428"/>
                    <a:pt x="259" y="421"/>
                  </a:cubicBezTo>
                  <a:cubicBezTo>
                    <a:pt x="255" y="414"/>
                    <a:pt x="244" y="414"/>
                    <a:pt x="246" y="401"/>
                  </a:cubicBezTo>
                  <a:cubicBezTo>
                    <a:pt x="214" y="396"/>
                    <a:pt x="190" y="409"/>
                    <a:pt x="161" y="401"/>
                  </a:cubicBezTo>
                  <a:cubicBezTo>
                    <a:pt x="158" y="401"/>
                    <a:pt x="152" y="395"/>
                    <a:pt x="154" y="395"/>
                  </a:cubicBezTo>
                  <a:cubicBezTo>
                    <a:pt x="144" y="395"/>
                    <a:pt x="138" y="407"/>
                    <a:pt x="128" y="408"/>
                  </a:cubicBezTo>
                  <a:cubicBezTo>
                    <a:pt x="97" y="413"/>
                    <a:pt x="71" y="399"/>
                    <a:pt x="36" y="395"/>
                  </a:cubicBezTo>
                  <a:cubicBezTo>
                    <a:pt x="47" y="384"/>
                    <a:pt x="60" y="375"/>
                    <a:pt x="82" y="375"/>
                  </a:cubicBezTo>
                  <a:cubicBezTo>
                    <a:pt x="95" y="374"/>
                    <a:pt x="84" y="346"/>
                    <a:pt x="95" y="342"/>
                  </a:cubicBezTo>
                  <a:cubicBezTo>
                    <a:pt x="114" y="348"/>
                    <a:pt x="112" y="333"/>
                    <a:pt x="128" y="336"/>
                  </a:cubicBezTo>
                  <a:cubicBezTo>
                    <a:pt x="127" y="358"/>
                    <a:pt x="152" y="355"/>
                    <a:pt x="174" y="355"/>
                  </a:cubicBezTo>
                  <a:cubicBezTo>
                    <a:pt x="189" y="352"/>
                    <a:pt x="166" y="345"/>
                    <a:pt x="180" y="336"/>
                  </a:cubicBezTo>
                  <a:cubicBezTo>
                    <a:pt x="178" y="321"/>
                    <a:pt x="142" y="339"/>
                    <a:pt x="154" y="310"/>
                  </a:cubicBezTo>
                  <a:cubicBezTo>
                    <a:pt x="127" y="316"/>
                    <a:pt x="117" y="325"/>
                    <a:pt x="89" y="316"/>
                  </a:cubicBezTo>
                  <a:cubicBezTo>
                    <a:pt x="93" y="303"/>
                    <a:pt x="106" y="299"/>
                    <a:pt x="121" y="296"/>
                  </a:cubicBezTo>
                  <a:cubicBezTo>
                    <a:pt x="128" y="290"/>
                    <a:pt x="135" y="283"/>
                    <a:pt x="141" y="277"/>
                  </a:cubicBezTo>
                  <a:cubicBezTo>
                    <a:pt x="149" y="278"/>
                    <a:pt x="153" y="275"/>
                    <a:pt x="154" y="270"/>
                  </a:cubicBezTo>
                  <a:cubicBezTo>
                    <a:pt x="169" y="268"/>
                    <a:pt x="179" y="271"/>
                    <a:pt x="187" y="277"/>
                  </a:cubicBezTo>
                  <a:cubicBezTo>
                    <a:pt x="196" y="273"/>
                    <a:pt x="203" y="266"/>
                    <a:pt x="207" y="257"/>
                  </a:cubicBezTo>
                  <a:cubicBezTo>
                    <a:pt x="207" y="247"/>
                    <a:pt x="193" y="254"/>
                    <a:pt x="187" y="250"/>
                  </a:cubicBezTo>
                  <a:cubicBezTo>
                    <a:pt x="185" y="249"/>
                    <a:pt x="182" y="233"/>
                    <a:pt x="180" y="231"/>
                  </a:cubicBezTo>
                  <a:cubicBezTo>
                    <a:pt x="179" y="228"/>
                    <a:pt x="171" y="225"/>
                    <a:pt x="174" y="217"/>
                  </a:cubicBezTo>
                  <a:cubicBezTo>
                    <a:pt x="169" y="221"/>
                    <a:pt x="163" y="224"/>
                    <a:pt x="154" y="224"/>
                  </a:cubicBezTo>
                  <a:cubicBezTo>
                    <a:pt x="156" y="211"/>
                    <a:pt x="153" y="204"/>
                    <a:pt x="141" y="204"/>
                  </a:cubicBezTo>
                  <a:cubicBezTo>
                    <a:pt x="147" y="193"/>
                    <a:pt x="153" y="182"/>
                    <a:pt x="174" y="185"/>
                  </a:cubicBezTo>
                  <a:cubicBezTo>
                    <a:pt x="193" y="184"/>
                    <a:pt x="187" y="207"/>
                    <a:pt x="213" y="198"/>
                  </a:cubicBezTo>
                  <a:cubicBezTo>
                    <a:pt x="212" y="205"/>
                    <a:pt x="215" y="209"/>
                    <a:pt x="220" y="211"/>
                  </a:cubicBezTo>
                  <a:cubicBezTo>
                    <a:pt x="241" y="217"/>
                    <a:pt x="229" y="190"/>
                    <a:pt x="239" y="185"/>
                  </a:cubicBezTo>
                  <a:cubicBezTo>
                    <a:pt x="271" y="177"/>
                    <a:pt x="301" y="168"/>
                    <a:pt x="318" y="145"/>
                  </a:cubicBezTo>
                  <a:cubicBezTo>
                    <a:pt x="317" y="128"/>
                    <a:pt x="307" y="154"/>
                    <a:pt x="292" y="145"/>
                  </a:cubicBezTo>
                  <a:cubicBezTo>
                    <a:pt x="282" y="153"/>
                    <a:pt x="265" y="154"/>
                    <a:pt x="259" y="165"/>
                  </a:cubicBezTo>
                  <a:cubicBezTo>
                    <a:pt x="241" y="159"/>
                    <a:pt x="209" y="167"/>
                    <a:pt x="180" y="165"/>
                  </a:cubicBezTo>
                  <a:cubicBezTo>
                    <a:pt x="164" y="164"/>
                    <a:pt x="156" y="154"/>
                    <a:pt x="135" y="165"/>
                  </a:cubicBezTo>
                  <a:cubicBezTo>
                    <a:pt x="129" y="141"/>
                    <a:pt x="111" y="168"/>
                    <a:pt x="102" y="145"/>
                  </a:cubicBezTo>
                  <a:cubicBezTo>
                    <a:pt x="91" y="156"/>
                    <a:pt x="74" y="139"/>
                    <a:pt x="49" y="145"/>
                  </a:cubicBezTo>
                  <a:cubicBezTo>
                    <a:pt x="55" y="124"/>
                    <a:pt x="28" y="136"/>
                    <a:pt x="23" y="126"/>
                  </a:cubicBezTo>
                  <a:cubicBezTo>
                    <a:pt x="18" y="108"/>
                    <a:pt x="36" y="113"/>
                    <a:pt x="42" y="106"/>
                  </a:cubicBezTo>
                  <a:cubicBezTo>
                    <a:pt x="44" y="87"/>
                    <a:pt x="0" y="114"/>
                    <a:pt x="10" y="86"/>
                  </a:cubicBezTo>
                  <a:cubicBezTo>
                    <a:pt x="39" y="76"/>
                    <a:pt x="88" y="73"/>
                    <a:pt x="135" y="66"/>
                  </a:cubicBezTo>
                  <a:cubicBezTo>
                    <a:pt x="141" y="66"/>
                    <a:pt x="140" y="58"/>
                    <a:pt x="141" y="53"/>
                  </a:cubicBezTo>
                  <a:cubicBezTo>
                    <a:pt x="175" y="58"/>
                    <a:pt x="200" y="45"/>
                    <a:pt x="220" y="53"/>
                  </a:cubicBezTo>
                  <a:cubicBezTo>
                    <a:pt x="226" y="49"/>
                    <a:pt x="230" y="41"/>
                    <a:pt x="233" y="34"/>
                  </a:cubicBezTo>
                  <a:cubicBezTo>
                    <a:pt x="271" y="31"/>
                    <a:pt x="307" y="20"/>
                    <a:pt x="338" y="27"/>
                  </a:cubicBezTo>
                  <a:cubicBezTo>
                    <a:pt x="345" y="27"/>
                    <a:pt x="343" y="19"/>
                    <a:pt x="345" y="14"/>
                  </a:cubicBezTo>
                  <a:cubicBezTo>
                    <a:pt x="371" y="16"/>
                    <a:pt x="408" y="8"/>
                    <a:pt x="423" y="20"/>
                  </a:cubicBezTo>
                  <a:cubicBezTo>
                    <a:pt x="427" y="9"/>
                    <a:pt x="455" y="21"/>
                    <a:pt x="456" y="7"/>
                  </a:cubicBezTo>
                  <a:cubicBezTo>
                    <a:pt x="474" y="14"/>
                    <a:pt x="497" y="15"/>
                    <a:pt x="522" y="14"/>
                  </a:cubicBezTo>
                  <a:cubicBezTo>
                    <a:pt x="523" y="8"/>
                    <a:pt x="519" y="8"/>
                    <a:pt x="515" y="7"/>
                  </a:cubicBezTo>
                  <a:cubicBezTo>
                    <a:pt x="517" y="0"/>
                    <a:pt x="522" y="4"/>
                    <a:pt x="522" y="7"/>
                  </a:cubicBezTo>
                  <a:cubicBezTo>
                    <a:pt x="552" y="12"/>
                    <a:pt x="598" y="1"/>
                    <a:pt x="627" y="7"/>
                  </a:cubicBezTo>
                  <a:cubicBezTo>
                    <a:pt x="628" y="8"/>
                    <a:pt x="626" y="19"/>
                    <a:pt x="627" y="20"/>
                  </a:cubicBezTo>
                  <a:cubicBezTo>
                    <a:pt x="677" y="21"/>
                    <a:pt x="682" y="11"/>
                    <a:pt x="739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3"/>
            <p:cNvSpPr>
              <a:spLocks/>
            </p:cNvSpPr>
            <p:nvPr/>
          </p:nvSpPr>
          <p:spPr bwMode="auto">
            <a:xfrm>
              <a:off x="4621213" y="2478088"/>
              <a:ext cx="212725" cy="49213"/>
            </a:xfrm>
            <a:custGeom>
              <a:avLst/>
              <a:gdLst>
                <a:gd name="T0" fmla="*/ 59 w 227"/>
                <a:gd name="T1" fmla="*/ 11 h 83"/>
                <a:gd name="T2" fmla="*/ 59 w 227"/>
                <a:gd name="T3" fmla="*/ 17 h 83"/>
                <a:gd name="T4" fmla="*/ 79 w 227"/>
                <a:gd name="T5" fmla="*/ 37 h 83"/>
                <a:gd name="T6" fmla="*/ 98 w 227"/>
                <a:gd name="T7" fmla="*/ 24 h 83"/>
                <a:gd name="T8" fmla="*/ 131 w 227"/>
                <a:gd name="T9" fmla="*/ 37 h 83"/>
                <a:gd name="T10" fmla="*/ 190 w 227"/>
                <a:gd name="T11" fmla="*/ 24 h 83"/>
                <a:gd name="T12" fmla="*/ 216 w 227"/>
                <a:gd name="T13" fmla="*/ 37 h 83"/>
                <a:gd name="T14" fmla="*/ 203 w 227"/>
                <a:gd name="T15" fmla="*/ 63 h 83"/>
                <a:gd name="T16" fmla="*/ 144 w 227"/>
                <a:gd name="T17" fmla="*/ 70 h 83"/>
                <a:gd name="T18" fmla="*/ 105 w 227"/>
                <a:gd name="T19" fmla="*/ 83 h 83"/>
                <a:gd name="T20" fmla="*/ 39 w 227"/>
                <a:gd name="T21" fmla="*/ 37 h 83"/>
                <a:gd name="T22" fmla="*/ 6 w 227"/>
                <a:gd name="T23" fmla="*/ 30 h 83"/>
                <a:gd name="T24" fmla="*/ 59 w 227"/>
                <a:gd name="T25" fmla="*/ 1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7" h="83">
                  <a:moveTo>
                    <a:pt x="59" y="11"/>
                  </a:moveTo>
                  <a:cubicBezTo>
                    <a:pt x="66" y="12"/>
                    <a:pt x="62" y="17"/>
                    <a:pt x="59" y="17"/>
                  </a:cubicBezTo>
                  <a:cubicBezTo>
                    <a:pt x="56" y="33"/>
                    <a:pt x="89" y="14"/>
                    <a:pt x="79" y="37"/>
                  </a:cubicBezTo>
                  <a:cubicBezTo>
                    <a:pt x="93" y="40"/>
                    <a:pt x="88" y="24"/>
                    <a:pt x="98" y="24"/>
                  </a:cubicBezTo>
                  <a:cubicBezTo>
                    <a:pt x="114" y="37"/>
                    <a:pt x="129" y="10"/>
                    <a:pt x="131" y="37"/>
                  </a:cubicBezTo>
                  <a:cubicBezTo>
                    <a:pt x="150" y="31"/>
                    <a:pt x="172" y="29"/>
                    <a:pt x="190" y="24"/>
                  </a:cubicBezTo>
                  <a:cubicBezTo>
                    <a:pt x="185" y="42"/>
                    <a:pt x="221" y="19"/>
                    <a:pt x="216" y="37"/>
                  </a:cubicBezTo>
                  <a:cubicBezTo>
                    <a:pt x="227" y="57"/>
                    <a:pt x="176" y="48"/>
                    <a:pt x="203" y="63"/>
                  </a:cubicBezTo>
                  <a:cubicBezTo>
                    <a:pt x="196" y="78"/>
                    <a:pt x="162" y="66"/>
                    <a:pt x="144" y="70"/>
                  </a:cubicBezTo>
                  <a:cubicBezTo>
                    <a:pt x="129" y="72"/>
                    <a:pt x="117" y="78"/>
                    <a:pt x="105" y="83"/>
                  </a:cubicBezTo>
                  <a:cubicBezTo>
                    <a:pt x="79" y="72"/>
                    <a:pt x="53" y="60"/>
                    <a:pt x="39" y="37"/>
                  </a:cubicBezTo>
                  <a:cubicBezTo>
                    <a:pt x="29" y="33"/>
                    <a:pt x="5" y="45"/>
                    <a:pt x="6" y="30"/>
                  </a:cubicBezTo>
                  <a:cubicBezTo>
                    <a:pt x="0" y="0"/>
                    <a:pt x="56" y="31"/>
                    <a:pt x="59" y="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4"/>
            <p:cNvSpPr>
              <a:spLocks/>
            </p:cNvSpPr>
            <p:nvPr/>
          </p:nvSpPr>
          <p:spPr bwMode="auto">
            <a:xfrm>
              <a:off x="1303338" y="2544764"/>
              <a:ext cx="96838" cy="17463"/>
            </a:xfrm>
            <a:custGeom>
              <a:avLst/>
              <a:gdLst>
                <a:gd name="T0" fmla="*/ 99 w 104"/>
                <a:gd name="T1" fmla="*/ 2 h 29"/>
                <a:gd name="T2" fmla="*/ 59 w 104"/>
                <a:gd name="T3" fmla="*/ 21 h 29"/>
                <a:gd name="T4" fmla="*/ 46 w 104"/>
                <a:gd name="T5" fmla="*/ 28 h 29"/>
                <a:gd name="T6" fmla="*/ 20 w 104"/>
                <a:gd name="T7" fmla="*/ 28 h 29"/>
                <a:gd name="T8" fmla="*/ 33 w 104"/>
                <a:gd name="T9" fmla="*/ 8 h 29"/>
                <a:gd name="T10" fmla="*/ 99 w 104"/>
                <a:gd name="T11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" h="29">
                  <a:moveTo>
                    <a:pt x="99" y="2"/>
                  </a:moveTo>
                  <a:cubicBezTo>
                    <a:pt x="104" y="22"/>
                    <a:pt x="76" y="19"/>
                    <a:pt x="59" y="21"/>
                  </a:cubicBezTo>
                  <a:cubicBezTo>
                    <a:pt x="54" y="22"/>
                    <a:pt x="53" y="28"/>
                    <a:pt x="46" y="28"/>
                  </a:cubicBezTo>
                  <a:cubicBezTo>
                    <a:pt x="35" y="29"/>
                    <a:pt x="21" y="19"/>
                    <a:pt x="20" y="28"/>
                  </a:cubicBezTo>
                  <a:cubicBezTo>
                    <a:pt x="0" y="29"/>
                    <a:pt x="32" y="7"/>
                    <a:pt x="33" y="8"/>
                  </a:cubicBezTo>
                  <a:cubicBezTo>
                    <a:pt x="44" y="22"/>
                    <a:pt x="76" y="0"/>
                    <a:pt x="99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5"/>
            <p:cNvSpPr>
              <a:spLocks/>
            </p:cNvSpPr>
            <p:nvPr/>
          </p:nvSpPr>
          <p:spPr bwMode="auto">
            <a:xfrm>
              <a:off x="1690688" y="2544764"/>
              <a:ext cx="90488" cy="36513"/>
            </a:xfrm>
            <a:custGeom>
              <a:avLst/>
              <a:gdLst>
                <a:gd name="T0" fmla="*/ 46 w 96"/>
                <a:gd name="T1" fmla="*/ 2 h 61"/>
                <a:gd name="T2" fmla="*/ 33 w 96"/>
                <a:gd name="T3" fmla="*/ 8 h 61"/>
                <a:gd name="T4" fmla="*/ 66 w 96"/>
                <a:gd name="T5" fmla="*/ 28 h 61"/>
                <a:gd name="T6" fmla="*/ 79 w 96"/>
                <a:gd name="T7" fmla="*/ 21 h 61"/>
                <a:gd name="T8" fmla="*/ 39 w 96"/>
                <a:gd name="T9" fmla="*/ 61 h 61"/>
                <a:gd name="T10" fmla="*/ 0 w 96"/>
                <a:gd name="T11" fmla="*/ 15 h 61"/>
                <a:gd name="T12" fmla="*/ 46 w 96"/>
                <a:gd name="T13" fmla="*/ 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61">
                  <a:moveTo>
                    <a:pt x="46" y="2"/>
                  </a:moveTo>
                  <a:cubicBezTo>
                    <a:pt x="46" y="8"/>
                    <a:pt x="38" y="7"/>
                    <a:pt x="33" y="8"/>
                  </a:cubicBezTo>
                  <a:cubicBezTo>
                    <a:pt x="32" y="27"/>
                    <a:pt x="76" y="0"/>
                    <a:pt x="66" y="28"/>
                  </a:cubicBezTo>
                  <a:cubicBezTo>
                    <a:pt x="73" y="29"/>
                    <a:pt x="77" y="27"/>
                    <a:pt x="79" y="21"/>
                  </a:cubicBezTo>
                  <a:cubicBezTo>
                    <a:pt x="96" y="39"/>
                    <a:pt x="45" y="44"/>
                    <a:pt x="39" y="61"/>
                  </a:cubicBezTo>
                  <a:cubicBezTo>
                    <a:pt x="23" y="49"/>
                    <a:pt x="25" y="18"/>
                    <a:pt x="0" y="15"/>
                  </a:cubicBezTo>
                  <a:cubicBezTo>
                    <a:pt x="8" y="3"/>
                    <a:pt x="34" y="10"/>
                    <a:pt x="46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6"/>
            <p:cNvSpPr>
              <a:spLocks noEditPoints="1"/>
            </p:cNvSpPr>
            <p:nvPr/>
          </p:nvSpPr>
          <p:spPr bwMode="auto">
            <a:xfrm>
              <a:off x="3708400" y="2584451"/>
              <a:ext cx="5200650" cy="2117726"/>
            </a:xfrm>
            <a:custGeom>
              <a:avLst/>
              <a:gdLst>
                <a:gd name="T0" fmla="*/ 3298 w 5551"/>
                <a:gd name="T1" fmla="*/ 254 h 3641"/>
                <a:gd name="T2" fmla="*/ 3896 w 5551"/>
                <a:gd name="T3" fmla="*/ 254 h 3641"/>
                <a:gd name="T4" fmla="*/ 4395 w 5551"/>
                <a:gd name="T5" fmla="*/ 301 h 3641"/>
                <a:gd name="T6" fmla="*/ 5045 w 5551"/>
                <a:gd name="T7" fmla="*/ 406 h 3641"/>
                <a:gd name="T8" fmla="*/ 5551 w 5551"/>
                <a:gd name="T9" fmla="*/ 570 h 3641"/>
                <a:gd name="T10" fmla="*/ 5229 w 5551"/>
                <a:gd name="T11" fmla="*/ 649 h 3641"/>
                <a:gd name="T12" fmla="*/ 4815 w 5551"/>
                <a:gd name="T13" fmla="*/ 964 h 3641"/>
                <a:gd name="T14" fmla="*/ 4651 w 5551"/>
                <a:gd name="T15" fmla="*/ 1062 h 3641"/>
                <a:gd name="T16" fmla="*/ 4868 w 5551"/>
                <a:gd name="T17" fmla="*/ 734 h 3641"/>
                <a:gd name="T18" fmla="*/ 4395 w 5551"/>
                <a:gd name="T19" fmla="*/ 872 h 3641"/>
                <a:gd name="T20" fmla="*/ 4244 w 5551"/>
                <a:gd name="T21" fmla="*/ 1102 h 3641"/>
                <a:gd name="T22" fmla="*/ 3981 w 5551"/>
                <a:gd name="T23" fmla="*/ 1463 h 3641"/>
                <a:gd name="T24" fmla="*/ 3810 w 5551"/>
                <a:gd name="T25" fmla="*/ 1549 h 3641"/>
                <a:gd name="T26" fmla="*/ 3738 w 5551"/>
                <a:gd name="T27" fmla="*/ 1634 h 3641"/>
                <a:gd name="T28" fmla="*/ 3502 w 5551"/>
                <a:gd name="T29" fmla="*/ 2067 h 3641"/>
                <a:gd name="T30" fmla="*/ 3370 w 5551"/>
                <a:gd name="T31" fmla="*/ 2376 h 3641"/>
                <a:gd name="T32" fmla="*/ 3153 w 5551"/>
                <a:gd name="T33" fmla="*/ 2416 h 3641"/>
                <a:gd name="T34" fmla="*/ 3107 w 5551"/>
                <a:gd name="T35" fmla="*/ 2429 h 3641"/>
                <a:gd name="T36" fmla="*/ 2989 w 5551"/>
                <a:gd name="T37" fmla="*/ 2120 h 3641"/>
                <a:gd name="T38" fmla="*/ 2615 w 5551"/>
                <a:gd name="T39" fmla="*/ 2317 h 3641"/>
                <a:gd name="T40" fmla="*/ 2345 w 5551"/>
                <a:gd name="T41" fmla="*/ 2041 h 3641"/>
                <a:gd name="T42" fmla="*/ 1846 w 5551"/>
                <a:gd name="T43" fmla="*/ 1962 h 3641"/>
                <a:gd name="T44" fmla="*/ 1964 w 5551"/>
                <a:gd name="T45" fmla="*/ 2173 h 3641"/>
                <a:gd name="T46" fmla="*/ 1597 w 5551"/>
                <a:gd name="T47" fmla="*/ 2192 h 3641"/>
                <a:gd name="T48" fmla="*/ 1380 w 5551"/>
                <a:gd name="T49" fmla="*/ 1923 h 3641"/>
                <a:gd name="T50" fmla="*/ 1551 w 5551"/>
                <a:gd name="T51" fmla="*/ 2278 h 3641"/>
                <a:gd name="T52" fmla="*/ 1656 w 5551"/>
                <a:gd name="T53" fmla="*/ 2639 h 3641"/>
                <a:gd name="T54" fmla="*/ 1452 w 5551"/>
                <a:gd name="T55" fmla="*/ 3164 h 3641"/>
                <a:gd name="T56" fmla="*/ 1242 w 5551"/>
                <a:gd name="T57" fmla="*/ 3572 h 3641"/>
                <a:gd name="T58" fmla="*/ 835 w 5551"/>
                <a:gd name="T59" fmla="*/ 3256 h 3641"/>
                <a:gd name="T60" fmla="*/ 789 w 5551"/>
                <a:gd name="T61" fmla="*/ 2777 h 3641"/>
                <a:gd name="T62" fmla="*/ 165 w 5551"/>
                <a:gd name="T63" fmla="*/ 2475 h 3641"/>
                <a:gd name="T64" fmla="*/ 20 w 5551"/>
                <a:gd name="T65" fmla="*/ 2074 h 3641"/>
                <a:gd name="T66" fmla="*/ 572 w 5551"/>
                <a:gd name="T67" fmla="*/ 1640 h 3641"/>
                <a:gd name="T68" fmla="*/ 927 w 5551"/>
                <a:gd name="T69" fmla="*/ 1805 h 3641"/>
                <a:gd name="T70" fmla="*/ 1334 w 5551"/>
                <a:gd name="T71" fmla="*/ 1805 h 3641"/>
                <a:gd name="T72" fmla="*/ 1091 w 5551"/>
                <a:gd name="T73" fmla="*/ 1535 h 3641"/>
                <a:gd name="T74" fmla="*/ 900 w 5551"/>
                <a:gd name="T75" fmla="*/ 1417 h 3641"/>
                <a:gd name="T76" fmla="*/ 914 w 5551"/>
                <a:gd name="T77" fmla="*/ 1522 h 3641"/>
                <a:gd name="T78" fmla="*/ 559 w 5551"/>
                <a:gd name="T79" fmla="*/ 1437 h 3641"/>
                <a:gd name="T80" fmla="*/ 408 w 5551"/>
                <a:gd name="T81" fmla="*/ 1430 h 3641"/>
                <a:gd name="T82" fmla="*/ 559 w 5551"/>
                <a:gd name="T83" fmla="*/ 1161 h 3641"/>
                <a:gd name="T84" fmla="*/ 756 w 5551"/>
                <a:gd name="T85" fmla="*/ 1030 h 3641"/>
                <a:gd name="T86" fmla="*/ 1117 w 5551"/>
                <a:gd name="T87" fmla="*/ 872 h 3641"/>
                <a:gd name="T88" fmla="*/ 1104 w 5551"/>
                <a:gd name="T89" fmla="*/ 695 h 3641"/>
                <a:gd name="T90" fmla="*/ 979 w 5551"/>
                <a:gd name="T91" fmla="*/ 839 h 3641"/>
                <a:gd name="T92" fmla="*/ 644 w 5551"/>
                <a:gd name="T93" fmla="*/ 885 h 3641"/>
                <a:gd name="T94" fmla="*/ 802 w 5551"/>
                <a:gd name="T95" fmla="*/ 589 h 3641"/>
                <a:gd name="T96" fmla="*/ 1248 w 5551"/>
                <a:gd name="T97" fmla="*/ 373 h 3641"/>
                <a:gd name="T98" fmla="*/ 1400 w 5551"/>
                <a:gd name="T99" fmla="*/ 544 h 3641"/>
                <a:gd name="T100" fmla="*/ 1656 w 5551"/>
                <a:gd name="T101" fmla="*/ 471 h 3641"/>
                <a:gd name="T102" fmla="*/ 2102 w 5551"/>
                <a:gd name="T103" fmla="*/ 445 h 3641"/>
                <a:gd name="T104" fmla="*/ 2326 w 5551"/>
                <a:gd name="T105" fmla="*/ 294 h 3641"/>
                <a:gd name="T106" fmla="*/ 2484 w 5551"/>
                <a:gd name="T107" fmla="*/ 458 h 3641"/>
                <a:gd name="T108" fmla="*/ 2588 w 5551"/>
                <a:gd name="T109" fmla="*/ 287 h 3641"/>
                <a:gd name="T110" fmla="*/ 3134 w 5551"/>
                <a:gd name="T111" fmla="*/ 64 h 3641"/>
                <a:gd name="T112" fmla="*/ 1314 w 5551"/>
                <a:gd name="T113" fmla="*/ 1319 h 3641"/>
                <a:gd name="T114" fmla="*/ 1584 w 5551"/>
                <a:gd name="T115" fmla="*/ 1496 h 3641"/>
                <a:gd name="T116" fmla="*/ 1873 w 5551"/>
                <a:gd name="T117" fmla="*/ 1450 h 3641"/>
                <a:gd name="T118" fmla="*/ 1781 w 5551"/>
                <a:gd name="T119" fmla="*/ 1588 h 3641"/>
                <a:gd name="T120" fmla="*/ 1321 w 5551"/>
                <a:gd name="T121" fmla="*/ 2685 h 3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551" h="3641">
                  <a:moveTo>
                    <a:pt x="3344" y="38"/>
                  </a:moveTo>
                  <a:cubicBezTo>
                    <a:pt x="3345" y="45"/>
                    <a:pt x="3356" y="43"/>
                    <a:pt x="3364" y="44"/>
                  </a:cubicBezTo>
                  <a:cubicBezTo>
                    <a:pt x="3363" y="52"/>
                    <a:pt x="3352" y="50"/>
                    <a:pt x="3344" y="51"/>
                  </a:cubicBezTo>
                  <a:cubicBezTo>
                    <a:pt x="3371" y="79"/>
                    <a:pt x="3401" y="40"/>
                    <a:pt x="3449" y="51"/>
                  </a:cubicBezTo>
                  <a:cubicBezTo>
                    <a:pt x="3462" y="67"/>
                    <a:pt x="3478" y="79"/>
                    <a:pt x="3502" y="84"/>
                  </a:cubicBezTo>
                  <a:cubicBezTo>
                    <a:pt x="3503" y="92"/>
                    <a:pt x="3499" y="102"/>
                    <a:pt x="3502" y="110"/>
                  </a:cubicBezTo>
                  <a:cubicBezTo>
                    <a:pt x="3504" y="117"/>
                    <a:pt x="3518" y="116"/>
                    <a:pt x="3515" y="130"/>
                  </a:cubicBezTo>
                  <a:cubicBezTo>
                    <a:pt x="3501" y="127"/>
                    <a:pt x="3502" y="139"/>
                    <a:pt x="3502" y="149"/>
                  </a:cubicBezTo>
                  <a:cubicBezTo>
                    <a:pt x="3496" y="145"/>
                    <a:pt x="3487" y="141"/>
                    <a:pt x="3475" y="143"/>
                  </a:cubicBezTo>
                  <a:cubicBezTo>
                    <a:pt x="3466" y="144"/>
                    <a:pt x="3474" y="153"/>
                    <a:pt x="3469" y="156"/>
                  </a:cubicBezTo>
                  <a:cubicBezTo>
                    <a:pt x="3466" y="157"/>
                    <a:pt x="3460" y="149"/>
                    <a:pt x="3456" y="149"/>
                  </a:cubicBezTo>
                  <a:cubicBezTo>
                    <a:pt x="3451" y="150"/>
                    <a:pt x="3436" y="161"/>
                    <a:pt x="3416" y="156"/>
                  </a:cubicBezTo>
                  <a:cubicBezTo>
                    <a:pt x="3408" y="154"/>
                    <a:pt x="3413" y="167"/>
                    <a:pt x="3410" y="169"/>
                  </a:cubicBezTo>
                  <a:cubicBezTo>
                    <a:pt x="3408" y="170"/>
                    <a:pt x="3397" y="167"/>
                    <a:pt x="3396" y="169"/>
                  </a:cubicBezTo>
                  <a:cubicBezTo>
                    <a:pt x="3393" y="175"/>
                    <a:pt x="3407" y="180"/>
                    <a:pt x="3396" y="195"/>
                  </a:cubicBezTo>
                  <a:cubicBezTo>
                    <a:pt x="3393" y="183"/>
                    <a:pt x="3361" y="198"/>
                    <a:pt x="3377" y="202"/>
                  </a:cubicBezTo>
                  <a:cubicBezTo>
                    <a:pt x="3362" y="215"/>
                    <a:pt x="3341" y="208"/>
                    <a:pt x="3324" y="215"/>
                  </a:cubicBezTo>
                  <a:cubicBezTo>
                    <a:pt x="3313" y="220"/>
                    <a:pt x="3306" y="237"/>
                    <a:pt x="3291" y="235"/>
                  </a:cubicBezTo>
                  <a:cubicBezTo>
                    <a:pt x="3292" y="244"/>
                    <a:pt x="3292" y="253"/>
                    <a:pt x="3285" y="254"/>
                  </a:cubicBezTo>
                  <a:cubicBezTo>
                    <a:pt x="3288" y="264"/>
                    <a:pt x="3291" y="254"/>
                    <a:pt x="3298" y="254"/>
                  </a:cubicBezTo>
                  <a:cubicBezTo>
                    <a:pt x="3318" y="255"/>
                    <a:pt x="3323" y="241"/>
                    <a:pt x="3337" y="235"/>
                  </a:cubicBezTo>
                  <a:cubicBezTo>
                    <a:pt x="3348" y="232"/>
                    <a:pt x="3349" y="243"/>
                    <a:pt x="3357" y="241"/>
                  </a:cubicBezTo>
                  <a:cubicBezTo>
                    <a:pt x="3365" y="240"/>
                    <a:pt x="3365" y="231"/>
                    <a:pt x="3370" y="228"/>
                  </a:cubicBezTo>
                  <a:cubicBezTo>
                    <a:pt x="3384" y="222"/>
                    <a:pt x="3401" y="228"/>
                    <a:pt x="3416" y="222"/>
                  </a:cubicBezTo>
                  <a:cubicBezTo>
                    <a:pt x="3426" y="218"/>
                    <a:pt x="3411" y="211"/>
                    <a:pt x="3423" y="209"/>
                  </a:cubicBezTo>
                  <a:cubicBezTo>
                    <a:pt x="3426" y="208"/>
                    <a:pt x="3433" y="210"/>
                    <a:pt x="3436" y="209"/>
                  </a:cubicBezTo>
                  <a:cubicBezTo>
                    <a:pt x="3437" y="208"/>
                    <a:pt x="3442" y="196"/>
                    <a:pt x="3442" y="195"/>
                  </a:cubicBezTo>
                  <a:cubicBezTo>
                    <a:pt x="3445" y="195"/>
                    <a:pt x="3460" y="202"/>
                    <a:pt x="3469" y="202"/>
                  </a:cubicBezTo>
                  <a:cubicBezTo>
                    <a:pt x="3484" y="202"/>
                    <a:pt x="3485" y="198"/>
                    <a:pt x="3502" y="195"/>
                  </a:cubicBezTo>
                  <a:cubicBezTo>
                    <a:pt x="3502" y="202"/>
                    <a:pt x="3502" y="209"/>
                    <a:pt x="3502" y="215"/>
                  </a:cubicBezTo>
                  <a:cubicBezTo>
                    <a:pt x="3510" y="208"/>
                    <a:pt x="3515" y="209"/>
                    <a:pt x="3515" y="222"/>
                  </a:cubicBezTo>
                  <a:cubicBezTo>
                    <a:pt x="3549" y="217"/>
                    <a:pt x="3607" y="224"/>
                    <a:pt x="3659" y="222"/>
                  </a:cubicBezTo>
                  <a:cubicBezTo>
                    <a:pt x="3656" y="251"/>
                    <a:pt x="3704" y="229"/>
                    <a:pt x="3699" y="261"/>
                  </a:cubicBezTo>
                  <a:cubicBezTo>
                    <a:pt x="3704" y="250"/>
                    <a:pt x="3715" y="261"/>
                    <a:pt x="3725" y="261"/>
                  </a:cubicBezTo>
                  <a:cubicBezTo>
                    <a:pt x="3745" y="261"/>
                    <a:pt x="3769" y="255"/>
                    <a:pt x="3777" y="261"/>
                  </a:cubicBezTo>
                  <a:cubicBezTo>
                    <a:pt x="3791" y="259"/>
                    <a:pt x="3779" y="232"/>
                    <a:pt x="3791" y="228"/>
                  </a:cubicBezTo>
                  <a:cubicBezTo>
                    <a:pt x="3812" y="233"/>
                    <a:pt x="3834" y="229"/>
                    <a:pt x="3856" y="235"/>
                  </a:cubicBezTo>
                  <a:cubicBezTo>
                    <a:pt x="3857" y="235"/>
                    <a:pt x="3856" y="241"/>
                    <a:pt x="3856" y="241"/>
                  </a:cubicBezTo>
                  <a:cubicBezTo>
                    <a:pt x="3866" y="243"/>
                    <a:pt x="3879" y="238"/>
                    <a:pt x="3889" y="241"/>
                  </a:cubicBezTo>
                  <a:cubicBezTo>
                    <a:pt x="3892" y="242"/>
                    <a:pt x="3893" y="253"/>
                    <a:pt x="3896" y="254"/>
                  </a:cubicBezTo>
                  <a:cubicBezTo>
                    <a:pt x="3906" y="260"/>
                    <a:pt x="3923" y="250"/>
                    <a:pt x="3929" y="261"/>
                  </a:cubicBezTo>
                  <a:cubicBezTo>
                    <a:pt x="3926" y="274"/>
                    <a:pt x="3926" y="289"/>
                    <a:pt x="3909" y="287"/>
                  </a:cubicBezTo>
                  <a:cubicBezTo>
                    <a:pt x="3910" y="299"/>
                    <a:pt x="3920" y="302"/>
                    <a:pt x="3935" y="301"/>
                  </a:cubicBezTo>
                  <a:cubicBezTo>
                    <a:pt x="3930" y="338"/>
                    <a:pt x="3960" y="341"/>
                    <a:pt x="3975" y="360"/>
                  </a:cubicBezTo>
                  <a:cubicBezTo>
                    <a:pt x="3986" y="354"/>
                    <a:pt x="3998" y="349"/>
                    <a:pt x="4007" y="340"/>
                  </a:cubicBezTo>
                  <a:cubicBezTo>
                    <a:pt x="4012" y="336"/>
                    <a:pt x="4009" y="324"/>
                    <a:pt x="4014" y="320"/>
                  </a:cubicBezTo>
                  <a:cubicBezTo>
                    <a:pt x="4018" y="317"/>
                    <a:pt x="4028" y="322"/>
                    <a:pt x="4027" y="314"/>
                  </a:cubicBezTo>
                  <a:cubicBezTo>
                    <a:pt x="4045" y="309"/>
                    <a:pt x="4040" y="327"/>
                    <a:pt x="4047" y="333"/>
                  </a:cubicBezTo>
                  <a:cubicBezTo>
                    <a:pt x="4062" y="333"/>
                    <a:pt x="4077" y="333"/>
                    <a:pt x="4093" y="333"/>
                  </a:cubicBezTo>
                  <a:cubicBezTo>
                    <a:pt x="4099" y="326"/>
                    <a:pt x="4117" y="331"/>
                    <a:pt x="4112" y="314"/>
                  </a:cubicBezTo>
                  <a:cubicBezTo>
                    <a:pt x="4134" y="320"/>
                    <a:pt x="4184" y="299"/>
                    <a:pt x="4185" y="327"/>
                  </a:cubicBezTo>
                  <a:cubicBezTo>
                    <a:pt x="4203" y="328"/>
                    <a:pt x="4197" y="305"/>
                    <a:pt x="4224" y="314"/>
                  </a:cubicBezTo>
                  <a:cubicBezTo>
                    <a:pt x="4224" y="307"/>
                    <a:pt x="4216" y="308"/>
                    <a:pt x="4211" y="307"/>
                  </a:cubicBezTo>
                  <a:cubicBezTo>
                    <a:pt x="4217" y="302"/>
                    <a:pt x="4215" y="289"/>
                    <a:pt x="4224" y="287"/>
                  </a:cubicBezTo>
                  <a:cubicBezTo>
                    <a:pt x="4243" y="288"/>
                    <a:pt x="4237" y="265"/>
                    <a:pt x="4264" y="274"/>
                  </a:cubicBezTo>
                  <a:cubicBezTo>
                    <a:pt x="4273" y="274"/>
                    <a:pt x="4265" y="266"/>
                    <a:pt x="4264" y="268"/>
                  </a:cubicBezTo>
                  <a:cubicBezTo>
                    <a:pt x="4275" y="253"/>
                    <a:pt x="4293" y="265"/>
                    <a:pt x="4316" y="261"/>
                  </a:cubicBezTo>
                  <a:cubicBezTo>
                    <a:pt x="4311" y="296"/>
                    <a:pt x="4351" y="250"/>
                    <a:pt x="4342" y="281"/>
                  </a:cubicBezTo>
                  <a:cubicBezTo>
                    <a:pt x="4372" y="284"/>
                    <a:pt x="4392" y="277"/>
                    <a:pt x="4415" y="274"/>
                  </a:cubicBezTo>
                  <a:cubicBezTo>
                    <a:pt x="4416" y="291"/>
                    <a:pt x="4389" y="279"/>
                    <a:pt x="4395" y="301"/>
                  </a:cubicBezTo>
                  <a:cubicBezTo>
                    <a:pt x="4398" y="313"/>
                    <a:pt x="4421" y="307"/>
                    <a:pt x="4434" y="307"/>
                  </a:cubicBezTo>
                  <a:cubicBezTo>
                    <a:pt x="4458" y="308"/>
                    <a:pt x="4479" y="308"/>
                    <a:pt x="4500" y="301"/>
                  </a:cubicBezTo>
                  <a:cubicBezTo>
                    <a:pt x="4505" y="326"/>
                    <a:pt x="4536" y="325"/>
                    <a:pt x="4546" y="347"/>
                  </a:cubicBezTo>
                  <a:cubicBezTo>
                    <a:pt x="4559" y="340"/>
                    <a:pt x="4566" y="352"/>
                    <a:pt x="4579" y="353"/>
                  </a:cubicBezTo>
                  <a:cubicBezTo>
                    <a:pt x="4620" y="358"/>
                    <a:pt x="4665" y="347"/>
                    <a:pt x="4703" y="353"/>
                  </a:cubicBezTo>
                  <a:cubicBezTo>
                    <a:pt x="4720" y="356"/>
                    <a:pt x="4734" y="374"/>
                    <a:pt x="4750" y="366"/>
                  </a:cubicBezTo>
                  <a:cubicBezTo>
                    <a:pt x="4747" y="377"/>
                    <a:pt x="4755" y="379"/>
                    <a:pt x="4763" y="379"/>
                  </a:cubicBezTo>
                  <a:cubicBezTo>
                    <a:pt x="4763" y="388"/>
                    <a:pt x="4763" y="397"/>
                    <a:pt x="4763" y="406"/>
                  </a:cubicBezTo>
                  <a:cubicBezTo>
                    <a:pt x="4761" y="418"/>
                    <a:pt x="4784" y="407"/>
                    <a:pt x="4789" y="412"/>
                  </a:cubicBezTo>
                  <a:cubicBezTo>
                    <a:pt x="4797" y="421"/>
                    <a:pt x="4792" y="409"/>
                    <a:pt x="4802" y="412"/>
                  </a:cubicBezTo>
                  <a:cubicBezTo>
                    <a:pt x="4804" y="413"/>
                    <a:pt x="4803" y="418"/>
                    <a:pt x="4809" y="419"/>
                  </a:cubicBezTo>
                  <a:cubicBezTo>
                    <a:pt x="4819" y="420"/>
                    <a:pt x="4888" y="427"/>
                    <a:pt x="4894" y="419"/>
                  </a:cubicBezTo>
                  <a:cubicBezTo>
                    <a:pt x="4894" y="418"/>
                    <a:pt x="4894" y="412"/>
                    <a:pt x="4894" y="412"/>
                  </a:cubicBezTo>
                  <a:cubicBezTo>
                    <a:pt x="4900" y="411"/>
                    <a:pt x="4912" y="421"/>
                    <a:pt x="4914" y="419"/>
                  </a:cubicBezTo>
                  <a:cubicBezTo>
                    <a:pt x="4919" y="414"/>
                    <a:pt x="4931" y="408"/>
                    <a:pt x="4934" y="419"/>
                  </a:cubicBezTo>
                  <a:cubicBezTo>
                    <a:pt x="4945" y="407"/>
                    <a:pt x="4967" y="404"/>
                    <a:pt x="4986" y="399"/>
                  </a:cubicBezTo>
                  <a:cubicBezTo>
                    <a:pt x="4982" y="420"/>
                    <a:pt x="4991" y="430"/>
                    <a:pt x="4993" y="445"/>
                  </a:cubicBezTo>
                  <a:cubicBezTo>
                    <a:pt x="5020" y="444"/>
                    <a:pt x="5029" y="457"/>
                    <a:pt x="5052" y="445"/>
                  </a:cubicBezTo>
                  <a:cubicBezTo>
                    <a:pt x="5054" y="434"/>
                    <a:pt x="5047" y="433"/>
                    <a:pt x="5039" y="432"/>
                  </a:cubicBezTo>
                  <a:cubicBezTo>
                    <a:pt x="5044" y="426"/>
                    <a:pt x="5046" y="417"/>
                    <a:pt x="5045" y="406"/>
                  </a:cubicBezTo>
                  <a:cubicBezTo>
                    <a:pt x="5061" y="393"/>
                    <a:pt x="5102" y="398"/>
                    <a:pt x="5111" y="412"/>
                  </a:cubicBezTo>
                  <a:cubicBezTo>
                    <a:pt x="5139" y="414"/>
                    <a:pt x="5168" y="410"/>
                    <a:pt x="5196" y="412"/>
                  </a:cubicBezTo>
                  <a:cubicBezTo>
                    <a:pt x="5206" y="413"/>
                    <a:pt x="5225" y="428"/>
                    <a:pt x="5229" y="412"/>
                  </a:cubicBezTo>
                  <a:cubicBezTo>
                    <a:pt x="5243" y="418"/>
                    <a:pt x="5241" y="427"/>
                    <a:pt x="5262" y="432"/>
                  </a:cubicBezTo>
                  <a:cubicBezTo>
                    <a:pt x="5268" y="433"/>
                    <a:pt x="5273" y="445"/>
                    <a:pt x="5275" y="445"/>
                  </a:cubicBezTo>
                  <a:cubicBezTo>
                    <a:pt x="5279" y="446"/>
                    <a:pt x="5284" y="440"/>
                    <a:pt x="5282" y="438"/>
                  </a:cubicBezTo>
                  <a:cubicBezTo>
                    <a:pt x="5289" y="442"/>
                    <a:pt x="5283" y="446"/>
                    <a:pt x="5288" y="452"/>
                  </a:cubicBezTo>
                  <a:cubicBezTo>
                    <a:pt x="5290" y="454"/>
                    <a:pt x="5299" y="449"/>
                    <a:pt x="5301" y="452"/>
                  </a:cubicBezTo>
                  <a:cubicBezTo>
                    <a:pt x="5305" y="456"/>
                    <a:pt x="5317" y="460"/>
                    <a:pt x="5334" y="465"/>
                  </a:cubicBezTo>
                  <a:cubicBezTo>
                    <a:pt x="5343" y="467"/>
                    <a:pt x="5362" y="472"/>
                    <a:pt x="5374" y="478"/>
                  </a:cubicBezTo>
                  <a:cubicBezTo>
                    <a:pt x="5376" y="479"/>
                    <a:pt x="5378" y="490"/>
                    <a:pt x="5380" y="491"/>
                  </a:cubicBezTo>
                  <a:cubicBezTo>
                    <a:pt x="5383" y="492"/>
                    <a:pt x="5391" y="489"/>
                    <a:pt x="5393" y="491"/>
                  </a:cubicBezTo>
                  <a:cubicBezTo>
                    <a:pt x="5396" y="493"/>
                    <a:pt x="5391" y="502"/>
                    <a:pt x="5393" y="504"/>
                  </a:cubicBezTo>
                  <a:cubicBezTo>
                    <a:pt x="5395" y="506"/>
                    <a:pt x="5405" y="502"/>
                    <a:pt x="5406" y="504"/>
                  </a:cubicBezTo>
                  <a:cubicBezTo>
                    <a:pt x="5411" y="510"/>
                    <a:pt x="5399" y="533"/>
                    <a:pt x="5426" y="524"/>
                  </a:cubicBezTo>
                  <a:cubicBezTo>
                    <a:pt x="5426" y="539"/>
                    <a:pt x="5426" y="554"/>
                    <a:pt x="5426" y="570"/>
                  </a:cubicBezTo>
                  <a:cubicBezTo>
                    <a:pt x="5449" y="569"/>
                    <a:pt x="5468" y="563"/>
                    <a:pt x="5472" y="544"/>
                  </a:cubicBezTo>
                  <a:cubicBezTo>
                    <a:pt x="5492" y="553"/>
                    <a:pt x="5515" y="549"/>
                    <a:pt x="5531" y="557"/>
                  </a:cubicBezTo>
                  <a:cubicBezTo>
                    <a:pt x="5533" y="558"/>
                    <a:pt x="5530" y="568"/>
                    <a:pt x="5531" y="570"/>
                  </a:cubicBezTo>
                  <a:cubicBezTo>
                    <a:pt x="5534" y="573"/>
                    <a:pt x="5547" y="567"/>
                    <a:pt x="5551" y="570"/>
                  </a:cubicBezTo>
                  <a:cubicBezTo>
                    <a:pt x="5547" y="577"/>
                    <a:pt x="5536" y="577"/>
                    <a:pt x="5538" y="589"/>
                  </a:cubicBezTo>
                  <a:cubicBezTo>
                    <a:pt x="5527" y="591"/>
                    <a:pt x="5527" y="583"/>
                    <a:pt x="5518" y="583"/>
                  </a:cubicBezTo>
                  <a:cubicBezTo>
                    <a:pt x="5511" y="587"/>
                    <a:pt x="5511" y="598"/>
                    <a:pt x="5498" y="596"/>
                  </a:cubicBezTo>
                  <a:cubicBezTo>
                    <a:pt x="5501" y="606"/>
                    <a:pt x="5519" y="602"/>
                    <a:pt x="5512" y="622"/>
                  </a:cubicBezTo>
                  <a:cubicBezTo>
                    <a:pt x="5487" y="602"/>
                    <a:pt x="5509" y="633"/>
                    <a:pt x="5492" y="635"/>
                  </a:cubicBezTo>
                  <a:cubicBezTo>
                    <a:pt x="5486" y="636"/>
                    <a:pt x="5480" y="643"/>
                    <a:pt x="5479" y="649"/>
                  </a:cubicBezTo>
                  <a:cubicBezTo>
                    <a:pt x="5470" y="648"/>
                    <a:pt x="5465" y="646"/>
                    <a:pt x="5459" y="642"/>
                  </a:cubicBezTo>
                  <a:cubicBezTo>
                    <a:pt x="5455" y="640"/>
                    <a:pt x="5449" y="631"/>
                    <a:pt x="5446" y="629"/>
                  </a:cubicBezTo>
                  <a:cubicBezTo>
                    <a:pt x="5436" y="624"/>
                    <a:pt x="5428" y="627"/>
                    <a:pt x="5420" y="622"/>
                  </a:cubicBezTo>
                  <a:cubicBezTo>
                    <a:pt x="5415" y="620"/>
                    <a:pt x="5409" y="611"/>
                    <a:pt x="5406" y="609"/>
                  </a:cubicBezTo>
                  <a:cubicBezTo>
                    <a:pt x="5399" y="606"/>
                    <a:pt x="5388" y="611"/>
                    <a:pt x="5380" y="609"/>
                  </a:cubicBezTo>
                  <a:cubicBezTo>
                    <a:pt x="5378" y="609"/>
                    <a:pt x="5380" y="603"/>
                    <a:pt x="5374" y="603"/>
                  </a:cubicBezTo>
                  <a:cubicBezTo>
                    <a:pt x="5365" y="602"/>
                    <a:pt x="5356" y="578"/>
                    <a:pt x="5347" y="596"/>
                  </a:cubicBezTo>
                  <a:cubicBezTo>
                    <a:pt x="5340" y="595"/>
                    <a:pt x="5342" y="584"/>
                    <a:pt x="5341" y="576"/>
                  </a:cubicBezTo>
                  <a:cubicBezTo>
                    <a:pt x="5327" y="576"/>
                    <a:pt x="5314" y="576"/>
                    <a:pt x="5301" y="576"/>
                  </a:cubicBezTo>
                  <a:cubicBezTo>
                    <a:pt x="5288" y="577"/>
                    <a:pt x="5301" y="591"/>
                    <a:pt x="5301" y="589"/>
                  </a:cubicBezTo>
                  <a:cubicBezTo>
                    <a:pt x="5300" y="598"/>
                    <a:pt x="5286" y="601"/>
                    <a:pt x="5288" y="616"/>
                  </a:cubicBezTo>
                  <a:cubicBezTo>
                    <a:pt x="5260" y="614"/>
                    <a:pt x="5256" y="636"/>
                    <a:pt x="5222" y="629"/>
                  </a:cubicBezTo>
                  <a:cubicBezTo>
                    <a:pt x="5216" y="633"/>
                    <a:pt x="5216" y="644"/>
                    <a:pt x="5203" y="642"/>
                  </a:cubicBezTo>
                  <a:cubicBezTo>
                    <a:pt x="5205" y="651"/>
                    <a:pt x="5219" y="648"/>
                    <a:pt x="5229" y="649"/>
                  </a:cubicBezTo>
                  <a:cubicBezTo>
                    <a:pt x="5238" y="651"/>
                    <a:pt x="5239" y="660"/>
                    <a:pt x="5249" y="662"/>
                  </a:cubicBezTo>
                  <a:cubicBezTo>
                    <a:pt x="5243" y="683"/>
                    <a:pt x="5243" y="675"/>
                    <a:pt x="5255" y="688"/>
                  </a:cubicBezTo>
                  <a:cubicBezTo>
                    <a:pt x="5260" y="703"/>
                    <a:pt x="5278" y="705"/>
                    <a:pt x="5288" y="714"/>
                  </a:cubicBezTo>
                  <a:cubicBezTo>
                    <a:pt x="5287" y="715"/>
                    <a:pt x="5269" y="734"/>
                    <a:pt x="5269" y="734"/>
                  </a:cubicBezTo>
                  <a:cubicBezTo>
                    <a:pt x="5250" y="737"/>
                    <a:pt x="5251" y="719"/>
                    <a:pt x="5242" y="721"/>
                  </a:cubicBezTo>
                  <a:cubicBezTo>
                    <a:pt x="5244" y="721"/>
                    <a:pt x="5251" y="734"/>
                    <a:pt x="5242" y="734"/>
                  </a:cubicBezTo>
                  <a:cubicBezTo>
                    <a:pt x="5223" y="735"/>
                    <a:pt x="5190" y="733"/>
                    <a:pt x="5170" y="741"/>
                  </a:cubicBezTo>
                  <a:cubicBezTo>
                    <a:pt x="5159" y="745"/>
                    <a:pt x="5134" y="753"/>
                    <a:pt x="5137" y="767"/>
                  </a:cubicBezTo>
                  <a:cubicBezTo>
                    <a:pt x="5107" y="761"/>
                    <a:pt x="5104" y="782"/>
                    <a:pt x="5085" y="787"/>
                  </a:cubicBezTo>
                  <a:cubicBezTo>
                    <a:pt x="5080" y="791"/>
                    <a:pt x="5077" y="795"/>
                    <a:pt x="5071" y="800"/>
                  </a:cubicBezTo>
                  <a:cubicBezTo>
                    <a:pt x="5067" y="803"/>
                    <a:pt x="5058" y="813"/>
                    <a:pt x="5052" y="813"/>
                  </a:cubicBezTo>
                  <a:cubicBezTo>
                    <a:pt x="5046" y="813"/>
                    <a:pt x="5040" y="821"/>
                    <a:pt x="5039" y="826"/>
                  </a:cubicBezTo>
                  <a:cubicBezTo>
                    <a:pt x="5019" y="822"/>
                    <a:pt x="4982" y="834"/>
                    <a:pt x="4973" y="820"/>
                  </a:cubicBezTo>
                  <a:cubicBezTo>
                    <a:pt x="4967" y="826"/>
                    <a:pt x="4949" y="821"/>
                    <a:pt x="4953" y="839"/>
                  </a:cubicBezTo>
                  <a:cubicBezTo>
                    <a:pt x="4916" y="843"/>
                    <a:pt x="4912" y="843"/>
                    <a:pt x="4874" y="839"/>
                  </a:cubicBezTo>
                  <a:cubicBezTo>
                    <a:pt x="4869" y="840"/>
                    <a:pt x="4868" y="846"/>
                    <a:pt x="4861" y="846"/>
                  </a:cubicBezTo>
                  <a:cubicBezTo>
                    <a:pt x="4856" y="849"/>
                    <a:pt x="4842" y="854"/>
                    <a:pt x="4842" y="865"/>
                  </a:cubicBezTo>
                  <a:cubicBezTo>
                    <a:pt x="4841" y="884"/>
                    <a:pt x="4811" y="876"/>
                    <a:pt x="4815" y="905"/>
                  </a:cubicBezTo>
                  <a:cubicBezTo>
                    <a:pt x="4812" y="925"/>
                    <a:pt x="4832" y="923"/>
                    <a:pt x="4842" y="931"/>
                  </a:cubicBezTo>
                  <a:cubicBezTo>
                    <a:pt x="4838" y="947"/>
                    <a:pt x="4836" y="965"/>
                    <a:pt x="4815" y="964"/>
                  </a:cubicBezTo>
                  <a:cubicBezTo>
                    <a:pt x="4817" y="977"/>
                    <a:pt x="4814" y="985"/>
                    <a:pt x="4802" y="984"/>
                  </a:cubicBezTo>
                  <a:cubicBezTo>
                    <a:pt x="4802" y="992"/>
                    <a:pt x="4802" y="1001"/>
                    <a:pt x="4802" y="1010"/>
                  </a:cubicBezTo>
                  <a:cubicBezTo>
                    <a:pt x="4804" y="1020"/>
                    <a:pt x="4814" y="1004"/>
                    <a:pt x="4815" y="1016"/>
                  </a:cubicBezTo>
                  <a:cubicBezTo>
                    <a:pt x="4821" y="1030"/>
                    <a:pt x="4806" y="1025"/>
                    <a:pt x="4802" y="1030"/>
                  </a:cubicBezTo>
                  <a:cubicBezTo>
                    <a:pt x="4800" y="1032"/>
                    <a:pt x="4798" y="1048"/>
                    <a:pt x="4796" y="1049"/>
                  </a:cubicBezTo>
                  <a:cubicBezTo>
                    <a:pt x="4789" y="1054"/>
                    <a:pt x="4770" y="1051"/>
                    <a:pt x="4763" y="1056"/>
                  </a:cubicBezTo>
                  <a:cubicBezTo>
                    <a:pt x="4759" y="1060"/>
                    <a:pt x="4767" y="1079"/>
                    <a:pt x="4763" y="1082"/>
                  </a:cubicBezTo>
                  <a:cubicBezTo>
                    <a:pt x="4757" y="1086"/>
                    <a:pt x="4757" y="1069"/>
                    <a:pt x="4756" y="1069"/>
                  </a:cubicBezTo>
                  <a:cubicBezTo>
                    <a:pt x="4751" y="1067"/>
                    <a:pt x="4735" y="1073"/>
                    <a:pt x="4750" y="1102"/>
                  </a:cubicBezTo>
                  <a:cubicBezTo>
                    <a:pt x="4735" y="1096"/>
                    <a:pt x="4741" y="1111"/>
                    <a:pt x="4736" y="1115"/>
                  </a:cubicBezTo>
                  <a:cubicBezTo>
                    <a:pt x="4734" y="1117"/>
                    <a:pt x="4726" y="1113"/>
                    <a:pt x="4723" y="1115"/>
                  </a:cubicBezTo>
                  <a:cubicBezTo>
                    <a:pt x="4719" y="1118"/>
                    <a:pt x="4723" y="1134"/>
                    <a:pt x="4710" y="1128"/>
                  </a:cubicBezTo>
                  <a:cubicBezTo>
                    <a:pt x="4711" y="1140"/>
                    <a:pt x="4702" y="1142"/>
                    <a:pt x="4703" y="1154"/>
                  </a:cubicBezTo>
                  <a:cubicBezTo>
                    <a:pt x="4693" y="1155"/>
                    <a:pt x="4679" y="1151"/>
                    <a:pt x="4677" y="1161"/>
                  </a:cubicBezTo>
                  <a:cubicBezTo>
                    <a:pt x="4668" y="1158"/>
                    <a:pt x="4679" y="1153"/>
                    <a:pt x="4677" y="1141"/>
                  </a:cubicBezTo>
                  <a:cubicBezTo>
                    <a:pt x="4678" y="1143"/>
                    <a:pt x="4671" y="1137"/>
                    <a:pt x="4671" y="1135"/>
                  </a:cubicBezTo>
                  <a:cubicBezTo>
                    <a:pt x="4670" y="1131"/>
                    <a:pt x="4671" y="1126"/>
                    <a:pt x="4671" y="1122"/>
                  </a:cubicBezTo>
                  <a:cubicBezTo>
                    <a:pt x="4666" y="1118"/>
                    <a:pt x="4662" y="1112"/>
                    <a:pt x="4658" y="1108"/>
                  </a:cubicBezTo>
                  <a:cubicBezTo>
                    <a:pt x="4654" y="1106"/>
                    <a:pt x="4652" y="1100"/>
                    <a:pt x="4644" y="1102"/>
                  </a:cubicBezTo>
                  <a:cubicBezTo>
                    <a:pt x="4653" y="1092"/>
                    <a:pt x="4651" y="1075"/>
                    <a:pt x="4651" y="1062"/>
                  </a:cubicBezTo>
                  <a:cubicBezTo>
                    <a:pt x="4651" y="1052"/>
                    <a:pt x="4645" y="1051"/>
                    <a:pt x="4644" y="1043"/>
                  </a:cubicBezTo>
                  <a:cubicBezTo>
                    <a:pt x="4642" y="1017"/>
                    <a:pt x="4651" y="990"/>
                    <a:pt x="4644" y="970"/>
                  </a:cubicBezTo>
                  <a:cubicBezTo>
                    <a:pt x="4668" y="990"/>
                    <a:pt x="4647" y="959"/>
                    <a:pt x="4658" y="944"/>
                  </a:cubicBezTo>
                  <a:cubicBezTo>
                    <a:pt x="4660" y="942"/>
                    <a:pt x="4667" y="966"/>
                    <a:pt x="4671" y="951"/>
                  </a:cubicBezTo>
                  <a:cubicBezTo>
                    <a:pt x="4671" y="947"/>
                    <a:pt x="4669" y="940"/>
                    <a:pt x="4671" y="938"/>
                  </a:cubicBezTo>
                  <a:cubicBezTo>
                    <a:pt x="4677" y="928"/>
                    <a:pt x="4704" y="911"/>
                    <a:pt x="4710" y="905"/>
                  </a:cubicBezTo>
                  <a:cubicBezTo>
                    <a:pt x="4710" y="905"/>
                    <a:pt x="4722" y="902"/>
                    <a:pt x="4717" y="898"/>
                  </a:cubicBezTo>
                  <a:cubicBezTo>
                    <a:pt x="4707" y="890"/>
                    <a:pt x="4719" y="893"/>
                    <a:pt x="4730" y="892"/>
                  </a:cubicBezTo>
                  <a:cubicBezTo>
                    <a:pt x="4740" y="886"/>
                    <a:pt x="4744" y="875"/>
                    <a:pt x="4743" y="859"/>
                  </a:cubicBezTo>
                  <a:cubicBezTo>
                    <a:pt x="4744" y="857"/>
                    <a:pt x="4766" y="850"/>
                    <a:pt x="4763" y="846"/>
                  </a:cubicBezTo>
                  <a:cubicBezTo>
                    <a:pt x="4762" y="846"/>
                    <a:pt x="4756" y="846"/>
                    <a:pt x="4756" y="846"/>
                  </a:cubicBezTo>
                  <a:cubicBezTo>
                    <a:pt x="4757" y="845"/>
                    <a:pt x="4762" y="833"/>
                    <a:pt x="4763" y="833"/>
                  </a:cubicBezTo>
                  <a:cubicBezTo>
                    <a:pt x="4770" y="831"/>
                    <a:pt x="4779" y="849"/>
                    <a:pt x="4776" y="820"/>
                  </a:cubicBezTo>
                  <a:cubicBezTo>
                    <a:pt x="4787" y="819"/>
                    <a:pt x="4800" y="817"/>
                    <a:pt x="4809" y="813"/>
                  </a:cubicBezTo>
                  <a:cubicBezTo>
                    <a:pt x="4811" y="811"/>
                    <a:pt x="4813" y="801"/>
                    <a:pt x="4815" y="800"/>
                  </a:cubicBezTo>
                  <a:cubicBezTo>
                    <a:pt x="4818" y="798"/>
                    <a:pt x="4826" y="802"/>
                    <a:pt x="4828" y="800"/>
                  </a:cubicBezTo>
                  <a:cubicBezTo>
                    <a:pt x="4832" y="797"/>
                    <a:pt x="4838" y="790"/>
                    <a:pt x="4842" y="787"/>
                  </a:cubicBezTo>
                  <a:cubicBezTo>
                    <a:pt x="4845" y="783"/>
                    <a:pt x="4848" y="788"/>
                    <a:pt x="4848" y="780"/>
                  </a:cubicBezTo>
                  <a:cubicBezTo>
                    <a:pt x="4849" y="772"/>
                    <a:pt x="4857" y="753"/>
                    <a:pt x="4868" y="767"/>
                  </a:cubicBezTo>
                  <a:cubicBezTo>
                    <a:pt x="4868" y="756"/>
                    <a:pt x="4868" y="745"/>
                    <a:pt x="4868" y="734"/>
                  </a:cubicBezTo>
                  <a:cubicBezTo>
                    <a:pt x="4853" y="732"/>
                    <a:pt x="4842" y="735"/>
                    <a:pt x="4835" y="741"/>
                  </a:cubicBezTo>
                  <a:cubicBezTo>
                    <a:pt x="4832" y="745"/>
                    <a:pt x="4825" y="750"/>
                    <a:pt x="4822" y="754"/>
                  </a:cubicBezTo>
                  <a:cubicBezTo>
                    <a:pt x="4819" y="757"/>
                    <a:pt x="4816" y="753"/>
                    <a:pt x="4815" y="760"/>
                  </a:cubicBezTo>
                  <a:cubicBezTo>
                    <a:pt x="4815" y="772"/>
                    <a:pt x="4789" y="769"/>
                    <a:pt x="4789" y="787"/>
                  </a:cubicBezTo>
                  <a:cubicBezTo>
                    <a:pt x="4776" y="784"/>
                    <a:pt x="4768" y="788"/>
                    <a:pt x="4769" y="800"/>
                  </a:cubicBezTo>
                  <a:cubicBezTo>
                    <a:pt x="4761" y="802"/>
                    <a:pt x="4766" y="789"/>
                    <a:pt x="4763" y="787"/>
                  </a:cubicBezTo>
                  <a:cubicBezTo>
                    <a:pt x="4761" y="785"/>
                    <a:pt x="4750" y="788"/>
                    <a:pt x="4750" y="787"/>
                  </a:cubicBezTo>
                  <a:cubicBezTo>
                    <a:pt x="4747" y="781"/>
                    <a:pt x="4752" y="772"/>
                    <a:pt x="4750" y="767"/>
                  </a:cubicBezTo>
                  <a:cubicBezTo>
                    <a:pt x="4723" y="770"/>
                    <a:pt x="4704" y="762"/>
                    <a:pt x="4684" y="767"/>
                  </a:cubicBezTo>
                  <a:cubicBezTo>
                    <a:pt x="4675" y="769"/>
                    <a:pt x="4683" y="777"/>
                    <a:pt x="4677" y="780"/>
                  </a:cubicBezTo>
                  <a:cubicBezTo>
                    <a:pt x="4668" y="785"/>
                    <a:pt x="4659" y="782"/>
                    <a:pt x="4651" y="787"/>
                  </a:cubicBezTo>
                  <a:cubicBezTo>
                    <a:pt x="4640" y="793"/>
                    <a:pt x="4639" y="798"/>
                    <a:pt x="4631" y="806"/>
                  </a:cubicBezTo>
                  <a:cubicBezTo>
                    <a:pt x="4626" y="812"/>
                    <a:pt x="4624" y="820"/>
                    <a:pt x="4612" y="820"/>
                  </a:cubicBezTo>
                  <a:cubicBezTo>
                    <a:pt x="4606" y="838"/>
                    <a:pt x="4621" y="836"/>
                    <a:pt x="4618" y="852"/>
                  </a:cubicBezTo>
                  <a:cubicBezTo>
                    <a:pt x="4610" y="855"/>
                    <a:pt x="4605" y="861"/>
                    <a:pt x="4605" y="872"/>
                  </a:cubicBezTo>
                  <a:cubicBezTo>
                    <a:pt x="4578" y="867"/>
                    <a:pt x="4571" y="882"/>
                    <a:pt x="4546" y="879"/>
                  </a:cubicBezTo>
                  <a:cubicBezTo>
                    <a:pt x="4538" y="870"/>
                    <a:pt x="4543" y="868"/>
                    <a:pt x="4546" y="859"/>
                  </a:cubicBezTo>
                  <a:cubicBezTo>
                    <a:pt x="4535" y="861"/>
                    <a:pt x="4534" y="854"/>
                    <a:pt x="4533" y="846"/>
                  </a:cubicBezTo>
                  <a:cubicBezTo>
                    <a:pt x="4522" y="845"/>
                    <a:pt x="4508" y="849"/>
                    <a:pt x="4506" y="839"/>
                  </a:cubicBezTo>
                  <a:cubicBezTo>
                    <a:pt x="4475" y="856"/>
                    <a:pt x="4437" y="866"/>
                    <a:pt x="4395" y="872"/>
                  </a:cubicBezTo>
                  <a:cubicBezTo>
                    <a:pt x="4392" y="862"/>
                    <a:pt x="4374" y="866"/>
                    <a:pt x="4382" y="846"/>
                  </a:cubicBezTo>
                  <a:cubicBezTo>
                    <a:pt x="4373" y="846"/>
                    <a:pt x="4364" y="846"/>
                    <a:pt x="4355" y="846"/>
                  </a:cubicBezTo>
                  <a:cubicBezTo>
                    <a:pt x="4329" y="854"/>
                    <a:pt x="4306" y="860"/>
                    <a:pt x="4283" y="872"/>
                  </a:cubicBezTo>
                  <a:cubicBezTo>
                    <a:pt x="4266" y="881"/>
                    <a:pt x="4252" y="900"/>
                    <a:pt x="4231" y="905"/>
                  </a:cubicBezTo>
                  <a:cubicBezTo>
                    <a:pt x="4233" y="918"/>
                    <a:pt x="4229" y="925"/>
                    <a:pt x="4217" y="924"/>
                  </a:cubicBezTo>
                  <a:cubicBezTo>
                    <a:pt x="4223" y="943"/>
                    <a:pt x="4208" y="942"/>
                    <a:pt x="4211" y="957"/>
                  </a:cubicBezTo>
                  <a:cubicBezTo>
                    <a:pt x="4199" y="946"/>
                    <a:pt x="4185" y="984"/>
                    <a:pt x="4178" y="977"/>
                  </a:cubicBezTo>
                  <a:cubicBezTo>
                    <a:pt x="4165" y="964"/>
                    <a:pt x="4177" y="983"/>
                    <a:pt x="4158" y="984"/>
                  </a:cubicBezTo>
                  <a:cubicBezTo>
                    <a:pt x="4147" y="984"/>
                    <a:pt x="4146" y="986"/>
                    <a:pt x="4145" y="997"/>
                  </a:cubicBezTo>
                  <a:cubicBezTo>
                    <a:pt x="4113" y="986"/>
                    <a:pt x="4124" y="1020"/>
                    <a:pt x="4099" y="1016"/>
                  </a:cubicBezTo>
                  <a:cubicBezTo>
                    <a:pt x="4104" y="1024"/>
                    <a:pt x="4121" y="1051"/>
                    <a:pt x="4125" y="1036"/>
                  </a:cubicBezTo>
                  <a:cubicBezTo>
                    <a:pt x="4134" y="1038"/>
                    <a:pt x="4131" y="1053"/>
                    <a:pt x="4132" y="1062"/>
                  </a:cubicBezTo>
                  <a:cubicBezTo>
                    <a:pt x="4142" y="1056"/>
                    <a:pt x="4150" y="1069"/>
                    <a:pt x="4152" y="1069"/>
                  </a:cubicBezTo>
                  <a:cubicBezTo>
                    <a:pt x="4158" y="1069"/>
                    <a:pt x="4166" y="1059"/>
                    <a:pt x="4178" y="1062"/>
                  </a:cubicBezTo>
                  <a:cubicBezTo>
                    <a:pt x="4180" y="1063"/>
                    <a:pt x="4188" y="1069"/>
                    <a:pt x="4185" y="1069"/>
                  </a:cubicBezTo>
                  <a:cubicBezTo>
                    <a:pt x="4194" y="1068"/>
                    <a:pt x="4199" y="1049"/>
                    <a:pt x="4204" y="1062"/>
                  </a:cubicBezTo>
                  <a:cubicBezTo>
                    <a:pt x="4211" y="1062"/>
                    <a:pt x="4209" y="1054"/>
                    <a:pt x="4211" y="1049"/>
                  </a:cubicBezTo>
                  <a:cubicBezTo>
                    <a:pt x="4222" y="1052"/>
                    <a:pt x="4222" y="1099"/>
                    <a:pt x="4237" y="1076"/>
                  </a:cubicBezTo>
                  <a:cubicBezTo>
                    <a:pt x="4253" y="1073"/>
                    <a:pt x="4234" y="1105"/>
                    <a:pt x="4257" y="1095"/>
                  </a:cubicBezTo>
                  <a:cubicBezTo>
                    <a:pt x="4259" y="1103"/>
                    <a:pt x="4246" y="1098"/>
                    <a:pt x="4244" y="1102"/>
                  </a:cubicBezTo>
                  <a:cubicBezTo>
                    <a:pt x="4243" y="1103"/>
                    <a:pt x="4253" y="1119"/>
                    <a:pt x="4250" y="1128"/>
                  </a:cubicBezTo>
                  <a:cubicBezTo>
                    <a:pt x="4250" y="1130"/>
                    <a:pt x="4244" y="1129"/>
                    <a:pt x="4244" y="1135"/>
                  </a:cubicBezTo>
                  <a:cubicBezTo>
                    <a:pt x="4244" y="1140"/>
                    <a:pt x="4238" y="1142"/>
                    <a:pt x="4237" y="1148"/>
                  </a:cubicBezTo>
                  <a:cubicBezTo>
                    <a:pt x="4234" y="1169"/>
                    <a:pt x="4246" y="1207"/>
                    <a:pt x="4224" y="1187"/>
                  </a:cubicBezTo>
                  <a:cubicBezTo>
                    <a:pt x="4230" y="1246"/>
                    <a:pt x="4203" y="1271"/>
                    <a:pt x="4191" y="1312"/>
                  </a:cubicBezTo>
                  <a:cubicBezTo>
                    <a:pt x="4182" y="1320"/>
                    <a:pt x="4181" y="1315"/>
                    <a:pt x="4172" y="1312"/>
                  </a:cubicBezTo>
                  <a:cubicBezTo>
                    <a:pt x="4169" y="1318"/>
                    <a:pt x="4174" y="1327"/>
                    <a:pt x="4172" y="1332"/>
                  </a:cubicBezTo>
                  <a:cubicBezTo>
                    <a:pt x="4168" y="1339"/>
                    <a:pt x="4158" y="1334"/>
                    <a:pt x="4152" y="1338"/>
                  </a:cubicBezTo>
                  <a:cubicBezTo>
                    <a:pt x="4150" y="1340"/>
                    <a:pt x="4154" y="1349"/>
                    <a:pt x="4152" y="1352"/>
                  </a:cubicBezTo>
                  <a:cubicBezTo>
                    <a:pt x="4150" y="1354"/>
                    <a:pt x="4140" y="1349"/>
                    <a:pt x="4139" y="1352"/>
                  </a:cubicBezTo>
                  <a:cubicBezTo>
                    <a:pt x="4135" y="1356"/>
                    <a:pt x="4144" y="1360"/>
                    <a:pt x="4145" y="1358"/>
                  </a:cubicBezTo>
                  <a:cubicBezTo>
                    <a:pt x="4141" y="1365"/>
                    <a:pt x="4131" y="1365"/>
                    <a:pt x="4125" y="1371"/>
                  </a:cubicBezTo>
                  <a:cubicBezTo>
                    <a:pt x="4122" y="1375"/>
                    <a:pt x="4123" y="1387"/>
                    <a:pt x="4119" y="1391"/>
                  </a:cubicBezTo>
                  <a:cubicBezTo>
                    <a:pt x="4114" y="1396"/>
                    <a:pt x="4106" y="1393"/>
                    <a:pt x="4099" y="1397"/>
                  </a:cubicBezTo>
                  <a:cubicBezTo>
                    <a:pt x="4093" y="1402"/>
                    <a:pt x="4098" y="1411"/>
                    <a:pt x="4093" y="1417"/>
                  </a:cubicBezTo>
                  <a:cubicBezTo>
                    <a:pt x="4091" y="1419"/>
                    <a:pt x="4081" y="1415"/>
                    <a:pt x="4080" y="1417"/>
                  </a:cubicBezTo>
                  <a:cubicBezTo>
                    <a:pt x="4079" y="1418"/>
                    <a:pt x="4078" y="1436"/>
                    <a:pt x="4073" y="1430"/>
                  </a:cubicBezTo>
                  <a:cubicBezTo>
                    <a:pt x="4068" y="1426"/>
                    <a:pt x="4062" y="1423"/>
                    <a:pt x="4060" y="1443"/>
                  </a:cubicBezTo>
                  <a:cubicBezTo>
                    <a:pt x="4028" y="1448"/>
                    <a:pt x="4029" y="1445"/>
                    <a:pt x="3994" y="1443"/>
                  </a:cubicBezTo>
                  <a:cubicBezTo>
                    <a:pt x="3994" y="1449"/>
                    <a:pt x="3967" y="1460"/>
                    <a:pt x="3981" y="1463"/>
                  </a:cubicBezTo>
                  <a:cubicBezTo>
                    <a:pt x="3987" y="1477"/>
                    <a:pt x="3936" y="1465"/>
                    <a:pt x="3961" y="1476"/>
                  </a:cubicBezTo>
                  <a:cubicBezTo>
                    <a:pt x="3960" y="1485"/>
                    <a:pt x="3948" y="1483"/>
                    <a:pt x="3948" y="1476"/>
                  </a:cubicBezTo>
                  <a:cubicBezTo>
                    <a:pt x="3931" y="1491"/>
                    <a:pt x="3939" y="1506"/>
                    <a:pt x="3942" y="1529"/>
                  </a:cubicBezTo>
                  <a:cubicBezTo>
                    <a:pt x="3921" y="1533"/>
                    <a:pt x="3929" y="1533"/>
                    <a:pt x="3909" y="1529"/>
                  </a:cubicBezTo>
                  <a:cubicBezTo>
                    <a:pt x="3916" y="1537"/>
                    <a:pt x="3914" y="1542"/>
                    <a:pt x="3902" y="1542"/>
                  </a:cubicBezTo>
                  <a:cubicBezTo>
                    <a:pt x="3902" y="1556"/>
                    <a:pt x="3907" y="1611"/>
                    <a:pt x="3915" y="1594"/>
                  </a:cubicBezTo>
                  <a:cubicBezTo>
                    <a:pt x="3930" y="1594"/>
                    <a:pt x="3916" y="1646"/>
                    <a:pt x="3935" y="1647"/>
                  </a:cubicBezTo>
                  <a:cubicBezTo>
                    <a:pt x="3951" y="1648"/>
                    <a:pt x="3931" y="1667"/>
                    <a:pt x="3948" y="1673"/>
                  </a:cubicBezTo>
                  <a:cubicBezTo>
                    <a:pt x="3945" y="1674"/>
                    <a:pt x="3944" y="1686"/>
                    <a:pt x="3942" y="1686"/>
                  </a:cubicBezTo>
                  <a:cubicBezTo>
                    <a:pt x="3935" y="1689"/>
                    <a:pt x="3928" y="1680"/>
                    <a:pt x="3929" y="1680"/>
                  </a:cubicBezTo>
                  <a:cubicBezTo>
                    <a:pt x="3921" y="1683"/>
                    <a:pt x="3927" y="1690"/>
                    <a:pt x="3922" y="1693"/>
                  </a:cubicBezTo>
                  <a:cubicBezTo>
                    <a:pt x="3918" y="1696"/>
                    <a:pt x="3907" y="1691"/>
                    <a:pt x="3902" y="1693"/>
                  </a:cubicBezTo>
                  <a:cubicBezTo>
                    <a:pt x="3888" y="1698"/>
                    <a:pt x="3869" y="1711"/>
                    <a:pt x="3856" y="1700"/>
                  </a:cubicBezTo>
                  <a:cubicBezTo>
                    <a:pt x="3853" y="1686"/>
                    <a:pt x="3861" y="1682"/>
                    <a:pt x="3863" y="1673"/>
                  </a:cubicBezTo>
                  <a:cubicBezTo>
                    <a:pt x="3865" y="1659"/>
                    <a:pt x="3855" y="1639"/>
                    <a:pt x="3869" y="1634"/>
                  </a:cubicBezTo>
                  <a:cubicBezTo>
                    <a:pt x="3867" y="1624"/>
                    <a:pt x="3849" y="1628"/>
                    <a:pt x="3856" y="1608"/>
                  </a:cubicBezTo>
                  <a:cubicBezTo>
                    <a:pt x="3842" y="1600"/>
                    <a:pt x="3831" y="1612"/>
                    <a:pt x="3817" y="1594"/>
                  </a:cubicBezTo>
                  <a:cubicBezTo>
                    <a:pt x="3812" y="1574"/>
                    <a:pt x="3839" y="1587"/>
                    <a:pt x="3830" y="1562"/>
                  </a:cubicBezTo>
                  <a:cubicBezTo>
                    <a:pt x="3829" y="1554"/>
                    <a:pt x="3823" y="1558"/>
                    <a:pt x="3823" y="1562"/>
                  </a:cubicBezTo>
                  <a:cubicBezTo>
                    <a:pt x="3815" y="1561"/>
                    <a:pt x="3815" y="1553"/>
                    <a:pt x="3810" y="1549"/>
                  </a:cubicBezTo>
                  <a:cubicBezTo>
                    <a:pt x="3806" y="1544"/>
                    <a:pt x="3799" y="1542"/>
                    <a:pt x="3797" y="1535"/>
                  </a:cubicBezTo>
                  <a:cubicBezTo>
                    <a:pt x="3792" y="1539"/>
                    <a:pt x="3786" y="1542"/>
                    <a:pt x="3777" y="1542"/>
                  </a:cubicBezTo>
                  <a:cubicBezTo>
                    <a:pt x="3770" y="1543"/>
                    <a:pt x="3774" y="1549"/>
                    <a:pt x="3777" y="1549"/>
                  </a:cubicBezTo>
                  <a:cubicBezTo>
                    <a:pt x="3777" y="1567"/>
                    <a:pt x="3760" y="1533"/>
                    <a:pt x="3764" y="1562"/>
                  </a:cubicBezTo>
                  <a:cubicBezTo>
                    <a:pt x="3746" y="1548"/>
                    <a:pt x="3748" y="1577"/>
                    <a:pt x="3725" y="1562"/>
                  </a:cubicBezTo>
                  <a:cubicBezTo>
                    <a:pt x="3743" y="1547"/>
                    <a:pt x="3725" y="1536"/>
                    <a:pt x="3745" y="1522"/>
                  </a:cubicBezTo>
                  <a:cubicBezTo>
                    <a:pt x="3755" y="1515"/>
                    <a:pt x="3712" y="1519"/>
                    <a:pt x="3712" y="1529"/>
                  </a:cubicBezTo>
                  <a:cubicBezTo>
                    <a:pt x="3711" y="1544"/>
                    <a:pt x="3702" y="1523"/>
                    <a:pt x="3705" y="1522"/>
                  </a:cubicBezTo>
                  <a:cubicBezTo>
                    <a:pt x="3692" y="1524"/>
                    <a:pt x="3698" y="1541"/>
                    <a:pt x="3685" y="1542"/>
                  </a:cubicBezTo>
                  <a:cubicBezTo>
                    <a:pt x="3682" y="1542"/>
                    <a:pt x="3669" y="1552"/>
                    <a:pt x="3666" y="1555"/>
                  </a:cubicBezTo>
                  <a:cubicBezTo>
                    <a:pt x="3663" y="1558"/>
                    <a:pt x="3658" y="1561"/>
                    <a:pt x="3659" y="1568"/>
                  </a:cubicBezTo>
                  <a:cubicBezTo>
                    <a:pt x="3633" y="1565"/>
                    <a:pt x="3639" y="1565"/>
                    <a:pt x="3613" y="1568"/>
                  </a:cubicBezTo>
                  <a:cubicBezTo>
                    <a:pt x="3620" y="1568"/>
                    <a:pt x="3616" y="1586"/>
                    <a:pt x="3620" y="1588"/>
                  </a:cubicBezTo>
                  <a:cubicBezTo>
                    <a:pt x="3625" y="1591"/>
                    <a:pt x="3635" y="1585"/>
                    <a:pt x="3639" y="1588"/>
                  </a:cubicBezTo>
                  <a:cubicBezTo>
                    <a:pt x="3641" y="1589"/>
                    <a:pt x="3638" y="1599"/>
                    <a:pt x="3639" y="1601"/>
                  </a:cubicBezTo>
                  <a:cubicBezTo>
                    <a:pt x="3642" y="1604"/>
                    <a:pt x="3656" y="1599"/>
                    <a:pt x="3659" y="1601"/>
                  </a:cubicBezTo>
                  <a:cubicBezTo>
                    <a:pt x="3661" y="1602"/>
                    <a:pt x="3657" y="1613"/>
                    <a:pt x="3659" y="1614"/>
                  </a:cubicBezTo>
                  <a:cubicBezTo>
                    <a:pt x="3665" y="1619"/>
                    <a:pt x="3674" y="1616"/>
                    <a:pt x="3679" y="1621"/>
                  </a:cubicBezTo>
                  <a:cubicBezTo>
                    <a:pt x="3686" y="1619"/>
                    <a:pt x="3683" y="1608"/>
                    <a:pt x="3692" y="1608"/>
                  </a:cubicBezTo>
                  <a:cubicBezTo>
                    <a:pt x="3719" y="1605"/>
                    <a:pt x="3738" y="1610"/>
                    <a:pt x="3738" y="1634"/>
                  </a:cubicBezTo>
                  <a:cubicBezTo>
                    <a:pt x="3729" y="1642"/>
                    <a:pt x="3714" y="1642"/>
                    <a:pt x="3705" y="1634"/>
                  </a:cubicBezTo>
                  <a:cubicBezTo>
                    <a:pt x="3700" y="1642"/>
                    <a:pt x="3697" y="1652"/>
                    <a:pt x="3699" y="1667"/>
                  </a:cubicBezTo>
                  <a:cubicBezTo>
                    <a:pt x="3687" y="1665"/>
                    <a:pt x="3685" y="1673"/>
                    <a:pt x="3692" y="1673"/>
                  </a:cubicBezTo>
                  <a:cubicBezTo>
                    <a:pt x="3690" y="1682"/>
                    <a:pt x="3675" y="1679"/>
                    <a:pt x="3666" y="1680"/>
                  </a:cubicBezTo>
                  <a:cubicBezTo>
                    <a:pt x="3676" y="1703"/>
                    <a:pt x="3699" y="1712"/>
                    <a:pt x="3699" y="1746"/>
                  </a:cubicBezTo>
                  <a:cubicBezTo>
                    <a:pt x="3714" y="1725"/>
                    <a:pt x="3705" y="1741"/>
                    <a:pt x="3718" y="1752"/>
                  </a:cubicBezTo>
                  <a:cubicBezTo>
                    <a:pt x="3716" y="1776"/>
                    <a:pt x="3724" y="1810"/>
                    <a:pt x="3712" y="1824"/>
                  </a:cubicBezTo>
                  <a:cubicBezTo>
                    <a:pt x="3723" y="1839"/>
                    <a:pt x="3728" y="1861"/>
                    <a:pt x="3725" y="1890"/>
                  </a:cubicBezTo>
                  <a:cubicBezTo>
                    <a:pt x="3704" y="1876"/>
                    <a:pt x="3716" y="1920"/>
                    <a:pt x="3705" y="1910"/>
                  </a:cubicBezTo>
                  <a:cubicBezTo>
                    <a:pt x="3696" y="1901"/>
                    <a:pt x="3704" y="1909"/>
                    <a:pt x="3699" y="1916"/>
                  </a:cubicBezTo>
                  <a:cubicBezTo>
                    <a:pt x="3694" y="1922"/>
                    <a:pt x="3680" y="1921"/>
                    <a:pt x="3685" y="1943"/>
                  </a:cubicBezTo>
                  <a:cubicBezTo>
                    <a:pt x="3664" y="1935"/>
                    <a:pt x="3680" y="1964"/>
                    <a:pt x="3659" y="1956"/>
                  </a:cubicBezTo>
                  <a:cubicBezTo>
                    <a:pt x="3677" y="1972"/>
                    <a:pt x="3632" y="1981"/>
                    <a:pt x="3639" y="1989"/>
                  </a:cubicBezTo>
                  <a:cubicBezTo>
                    <a:pt x="3651" y="2000"/>
                    <a:pt x="3637" y="1990"/>
                    <a:pt x="3626" y="2002"/>
                  </a:cubicBezTo>
                  <a:cubicBezTo>
                    <a:pt x="3622" y="2007"/>
                    <a:pt x="3624" y="2016"/>
                    <a:pt x="3620" y="2021"/>
                  </a:cubicBezTo>
                  <a:cubicBezTo>
                    <a:pt x="3618" y="2024"/>
                    <a:pt x="3609" y="2019"/>
                    <a:pt x="3607" y="2021"/>
                  </a:cubicBezTo>
                  <a:cubicBezTo>
                    <a:pt x="3604" y="2024"/>
                    <a:pt x="3609" y="2033"/>
                    <a:pt x="3607" y="2035"/>
                  </a:cubicBezTo>
                  <a:cubicBezTo>
                    <a:pt x="3600" y="2040"/>
                    <a:pt x="3581" y="2030"/>
                    <a:pt x="3587" y="2048"/>
                  </a:cubicBezTo>
                  <a:cubicBezTo>
                    <a:pt x="3546" y="2052"/>
                    <a:pt x="3551" y="2053"/>
                    <a:pt x="3508" y="2048"/>
                  </a:cubicBezTo>
                  <a:cubicBezTo>
                    <a:pt x="3500" y="2049"/>
                    <a:pt x="3503" y="2060"/>
                    <a:pt x="3502" y="2067"/>
                  </a:cubicBezTo>
                  <a:cubicBezTo>
                    <a:pt x="3485" y="2055"/>
                    <a:pt x="3465" y="2084"/>
                    <a:pt x="3462" y="2081"/>
                  </a:cubicBezTo>
                  <a:cubicBezTo>
                    <a:pt x="3451" y="2069"/>
                    <a:pt x="3460" y="2087"/>
                    <a:pt x="3436" y="2087"/>
                  </a:cubicBezTo>
                  <a:cubicBezTo>
                    <a:pt x="3425" y="2089"/>
                    <a:pt x="3442" y="2099"/>
                    <a:pt x="3429" y="2100"/>
                  </a:cubicBezTo>
                  <a:cubicBezTo>
                    <a:pt x="3415" y="2115"/>
                    <a:pt x="3407" y="2089"/>
                    <a:pt x="3390" y="2087"/>
                  </a:cubicBezTo>
                  <a:cubicBezTo>
                    <a:pt x="3370" y="2082"/>
                    <a:pt x="3366" y="2094"/>
                    <a:pt x="3350" y="2094"/>
                  </a:cubicBezTo>
                  <a:cubicBezTo>
                    <a:pt x="3342" y="2098"/>
                    <a:pt x="3338" y="2108"/>
                    <a:pt x="3337" y="2120"/>
                  </a:cubicBezTo>
                  <a:cubicBezTo>
                    <a:pt x="3316" y="2114"/>
                    <a:pt x="3317" y="2130"/>
                    <a:pt x="3304" y="2133"/>
                  </a:cubicBezTo>
                  <a:cubicBezTo>
                    <a:pt x="3299" y="2151"/>
                    <a:pt x="3317" y="2145"/>
                    <a:pt x="3318" y="2159"/>
                  </a:cubicBezTo>
                  <a:cubicBezTo>
                    <a:pt x="3318" y="2166"/>
                    <a:pt x="3318" y="2172"/>
                    <a:pt x="3324" y="2173"/>
                  </a:cubicBezTo>
                  <a:cubicBezTo>
                    <a:pt x="3333" y="2173"/>
                    <a:pt x="3327" y="2181"/>
                    <a:pt x="3331" y="2186"/>
                  </a:cubicBezTo>
                  <a:cubicBezTo>
                    <a:pt x="3336" y="2191"/>
                    <a:pt x="3344" y="2188"/>
                    <a:pt x="3350" y="2192"/>
                  </a:cubicBezTo>
                  <a:cubicBezTo>
                    <a:pt x="3353" y="2194"/>
                    <a:pt x="3348" y="2203"/>
                    <a:pt x="3350" y="2205"/>
                  </a:cubicBezTo>
                  <a:cubicBezTo>
                    <a:pt x="3352" y="2207"/>
                    <a:pt x="3362" y="2203"/>
                    <a:pt x="3364" y="2205"/>
                  </a:cubicBezTo>
                  <a:cubicBezTo>
                    <a:pt x="3368" y="2211"/>
                    <a:pt x="3370" y="2228"/>
                    <a:pt x="3377" y="2238"/>
                  </a:cubicBezTo>
                  <a:cubicBezTo>
                    <a:pt x="3381" y="2245"/>
                    <a:pt x="3396" y="2258"/>
                    <a:pt x="3396" y="2258"/>
                  </a:cubicBezTo>
                  <a:cubicBezTo>
                    <a:pt x="3399" y="2265"/>
                    <a:pt x="3396" y="2276"/>
                    <a:pt x="3396" y="2284"/>
                  </a:cubicBezTo>
                  <a:cubicBezTo>
                    <a:pt x="3398" y="2296"/>
                    <a:pt x="3403" y="2298"/>
                    <a:pt x="3403" y="2311"/>
                  </a:cubicBezTo>
                  <a:cubicBezTo>
                    <a:pt x="3403" y="2321"/>
                    <a:pt x="3398" y="2322"/>
                    <a:pt x="3396" y="2330"/>
                  </a:cubicBezTo>
                  <a:cubicBezTo>
                    <a:pt x="3394" y="2344"/>
                    <a:pt x="3400" y="2356"/>
                    <a:pt x="3383" y="2343"/>
                  </a:cubicBezTo>
                  <a:cubicBezTo>
                    <a:pt x="3393" y="2368"/>
                    <a:pt x="3365" y="2356"/>
                    <a:pt x="3370" y="2376"/>
                  </a:cubicBezTo>
                  <a:cubicBezTo>
                    <a:pt x="3344" y="2367"/>
                    <a:pt x="3349" y="2390"/>
                    <a:pt x="3331" y="2389"/>
                  </a:cubicBezTo>
                  <a:cubicBezTo>
                    <a:pt x="3323" y="2387"/>
                    <a:pt x="3328" y="2400"/>
                    <a:pt x="3324" y="2402"/>
                  </a:cubicBezTo>
                  <a:cubicBezTo>
                    <a:pt x="3323" y="2403"/>
                    <a:pt x="3306" y="2404"/>
                    <a:pt x="3311" y="2409"/>
                  </a:cubicBezTo>
                  <a:cubicBezTo>
                    <a:pt x="3317" y="2415"/>
                    <a:pt x="3315" y="2411"/>
                    <a:pt x="3311" y="2416"/>
                  </a:cubicBezTo>
                  <a:cubicBezTo>
                    <a:pt x="3305" y="2421"/>
                    <a:pt x="3303" y="2430"/>
                    <a:pt x="3291" y="2429"/>
                  </a:cubicBezTo>
                  <a:cubicBezTo>
                    <a:pt x="3299" y="2395"/>
                    <a:pt x="3279" y="2424"/>
                    <a:pt x="3278" y="2409"/>
                  </a:cubicBezTo>
                  <a:cubicBezTo>
                    <a:pt x="3278" y="2403"/>
                    <a:pt x="3273" y="2390"/>
                    <a:pt x="3265" y="2383"/>
                  </a:cubicBezTo>
                  <a:cubicBezTo>
                    <a:pt x="3263" y="2381"/>
                    <a:pt x="3254" y="2385"/>
                    <a:pt x="3252" y="2383"/>
                  </a:cubicBezTo>
                  <a:cubicBezTo>
                    <a:pt x="3250" y="2381"/>
                    <a:pt x="3254" y="2372"/>
                    <a:pt x="3252" y="2370"/>
                  </a:cubicBezTo>
                  <a:cubicBezTo>
                    <a:pt x="3247" y="2365"/>
                    <a:pt x="3229" y="2368"/>
                    <a:pt x="3226" y="2363"/>
                  </a:cubicBezTo>
                  <a:cubicBezTo>
                    <a:pt x="3224" y="2361"/>
                    <a:pt x="3227" y="2351"/>
                    <a:pt x="3226" y="2350"/>
                  </a:cubicBezTo>
                  <a:cubicBezTo>
                    <a:pt x="3221" y="2347"/>
                    <a:pt x="3211" y="2352"/>
                    <a:pt x="3206" y="2350"/>
                  </a:cubicBezTo>
                  <a:cubicBezTo>
                    <a:pt x="3199" y="2350"/>
                    <a:pt x="3203" y="2332"/>
                    <a:pt x="3199" y="2330"/>
                  </a:cubicBezTo>
                  <a:cubicBezTo>
                    <a:pt x="3195" y="2328"/>
                    <a:pt x="3191" y="2335"/>
                    <a:pt x="3193" y="2337"/>
                  </a:cubicBezTo>
                  <a:cubicBezTo>
                    <a:pt x="3181" y="2324"/>
                    <a:pt x="3187" y="2324"/>
                    <a:pt x="3173" y="2311"/>
                  </a:cubicBezTo>
                  <a:cubicBezTo>
                    <a:pt x="3153" y="2303"/>
                    <a:pt x="3158" y="2333"/>
                    <a:pt x="3153" y="2343"/>
                  </a:cubicBezTo>
                  <a:cubicBezTo>
                    <a:pt x="3152" y="2346"/>
                    <a:pt x="3141" y="2348"/>
                    <a:pt x="3140" y="2350"/>
                  </a:cubicBezTo>
                  <a:cubicBezTo>
                    <a:pt x="3136" y="2362"/>
                    <a:pt x="3145" y="2380"/>
                    <a:pt x="3134" y="2389"/>
                  </a:cubicBezTo>
                  <a:cubicBezTo>
                    <a:pt x="3137" y="2395"/>
                    <a:pt x="3141" y="2400"/>
                    <a:pt x="3140" y="2409"/>
                  </a:cubicBezTo>
                  <a:cubicBezTo>
                    <a:pt x="3143" y="2417"/>
                    <a:pt x="3152" y="2426"/>
                    <a:pt x="3153" y="2416"/>
                  </a:cubicBezTo>
                  <a:cubicBezTo>
                    <a:pt x="3169" y="2431"/>
                    <a:pt x="3161" y="2439"/>
                    <a:pt x="3160" y="2462"/>
                  </a:cubicBezTo>
                  <a:cubicBezTo>
                    <a:pt x="3161" y="2467"/>
                    <a:pt x="3167" y="2468"/>
                    <a:pt x="3167" y="2475"/>
                  </a:cubicBezTo>
                  <a:cubicBezTo>
                    <a:pt x="3171" y="2477"/>
                    <a:pt x="3176" y="2485"/>
                    <a:pt x="3180" y="2488"/>
                  </a:cubicBezTo>
                  <a:cubicBezTo>
                    <a:pt x="3190" y="2494"/>
                    <a:pt x="3199" y="2499"/>
                    <a:pt x="3213" y="2507"/>
                  </a:cubicBezTo>
                  <a:cubicBezTo>
                    <a:pt x="3216" y="2510"/>
                    <a:pt x="3211" y="2514"/>
                    <a:pt x="3219" y="2514"/>
                  </a:cubicBezTo>
                  <a:cubicBezTo>
                    <a:pt x="3225" y="2514"/>
                    <a:pt x="3224" y="2522"/>
                    <a:pt x="3226" y="2527"/>
                  </a:cubicBezTo>
                  <a:cubicBezTo>
                    <a:pt x="3228" y="2536"/>
                    <a:pt x="3236" y="2529"/>
                    <a:pt x="3239" y="2534"/>
                  </a:cubicBezTo>
                  <a:cubicBezTo>
                    <a:pt x="3242" y="2540"/>
                    <a:pt x="3237" y="2553"/>
                    <a:pt x="3239" y="2560"/>
                  </a:cubicBezTo>
                  <a:cubicBezTo>
                    <a:pt x="3240" y="2563"/>
                    <a:pt x="3252" y="2572"/>
                    <a:pt x="3252" y="2573"/>
                  </a:cubicBezTo>
                  <a:cubicBezTo>
                    <a:pt x="3253" y="2578"/>
                    <a:pt x="3236" y="2597"/>
                    <a:pt x="3259" y="2600"/>
                  </a:cubicBezTo>
                  <a:cubicBezTo>
                    <a:pt x="3255" y="2614"/>
                    <a:pt x="3243" y="2607"/>
                    <a:pt x="3232" y="2606"/>
                  </a:cubicBezTo>
                  <a:cubicBezTo>
                    <a:pt x="3223" y="2605"/>
                    <a:pt x="3204" y="2604"/>
                    <a:pt x="3199" y="2600"/>
                  </a:cubicBezTo>
                  <a:cubicBezTo>
                    <a:pt x="3202" y="2602"/>
                    <a:pt x="3208" y="2571"/>
                    <a:pt x="3193" y="2593"/>
                  </a:cubicBezTo>
                  <a:cubicBezTo>
                    <a:pt x="3180" y="2586"/>
                    <a:pt x="3185" y="2570"/>
                    <a:pt x="3180" y="2560"/>
                  </a:cubicBezTo>
                  <a:cubicBezTo>
                    <a:pt x="3176" y="2553"/>
                    <a:pt x="3167" y="2550"/>
                    <a:pt x="3160" y="2540"/>
                  </a:cubicBezTo>
                  <a:cubicBezTo>
                    <a:pt x="3159" y="2531"/>
                    <a:pt x="3159" y="2522"/>
                    <a:pt x="3167" y="2521"/>
                  </a:cubicBezTo>
                  <a:cubicBezTo>
                    <a:pt x="3155" y="2508"/>
                    <a:pt x="3151" y="2488"/>
                    <a:pt x="3134" y="2481"/>
                  </a:cubicBezTo>
                  <a:cubicBezTo>
                    <a:pt x="3135" y="2470"/>
                    <a:pt x="3123" y="2464"/>
                    <a:pt x="3134" y="2462"/>
                  </a:cubicBezTo>
                  <a:cubicBezTo>
                    <a:pt x="3129" y="2455"/>
                    <a:pt x="3122" y="2452"/>
                    <a:pt x="3114" y="2448"/>
                  </a:cubicBezTo>
                  <a:cubicBezTo>
                    <a:pt x="3115" y="2439"/>
                    <a:pt x="3115" y="2430"/>
                    <a:pt x="3107" y="2429"/>
                  </a:cubicBezTo>
                  <a:cubicBezTo>
                    <a:pt x="3105" y="2415"/>
                    <a:pt x="3112" y="2411"/>
                    <a:pt x="3114" y="2402"/>
                  </a:cubicBezTo>
                  <a:cubicBezTo>
                    <a:pt x="3114" y="2391"/>
                    <a:pt x="3109" y="2385"/>
                    <a:pt x="3101" y="2383"/>
                  </a:cubicBezTo>
                  <a:cubicBezTo>
                    <a:pt x="3105" y="2377"/>
                    <a:pt x="3109" y="2371"/>
                    <a:pt x="3101" y="2370"/>
                  </a:cubicBezTo>
                  <a:cubicBezTo>
                    <a:pt x="3103" y="2361"/>
                    <a:pt x="3117" y="2364"/>
                    <a:pt x="3127" y="2363"/>
                  </a:cubicBezTo>
                  <a:cubicBezTo>
                    <a:pt x="3126" y="2358"/>
                    <a:pt x="3121" y="2356"/>
                    <a:pt x="3121" y="2350"/>
                  </a:cubicBezTo>
                  <a:cubicBezTo>
                    <a:pt x="3121" y="2345"/>
                    <a:pt x="3128" y="2343"/>
                    <a:pt x="3127" y="2337"/>
                  </a:cubicBezTo>
                  <a:cubicBezTo>
                    <a:pt x="3126" y="2328"/>
                    <a:pt x="3116" y="2316"/>
                    <a:pt x="3114" y="2304"/>
                  </a:cubicBezTo>
                  <a:cubicBezTo>
                    <a:pt x="3112" y="2289"/>
                    <a:pt x="3117" y="2273"/>
                    <a:pt x="3114" y="2265"/>
                  </a:cubicBezTo>
                  <a:cubicBezTo>
                    <a:pt x="3111" y="2256"/>
                    <a:pt x="3105" y="2257"/>
                    <a:pt x="3101" y="2251"/>
                  </a:cubicBezTo>
                  <a:cubicBezTo>
                    <a:pt x="3097" y="2245"/>
                    <a:pt x="3098" y="2238"/>
                    <a:pt x="3094" y="2232"/>
                  </a:cubicBezTo>
                  <a:cubicBezTo>
                    <a:pt x="3087" y="2221"/>
                    <a:pt x="3082" y="2211"/>
                    <a:pt x="3075" y="2205"/>
                  </a:cubicBezTo>
                  <a:cubicBezTo>
                    <a:pt x="3054" y="2201"/>
                    <a:pt x="3066" y="2229"/>
                    <a:pt x="3048" y="2212"/>
                  </a:cubicBezTo>
                  <a:cubicBezTo>
                    <a:pt x="3038" y="2212"/>
                    <a:pt x="3046" y="2226"/>
                    <a:pt x="3042" y="2232"/>
                  </a:cubicBezTo>
                  <a:cubicBezTo>
                    <a:pt x="3040" y="2234"/>
                    <a:pt x="3030" y="2230"/>
                    <a:pt x="3029" y="2232"/>
                  </a:cubicBezTo>
                  <a:cubicBezTo>
                    <a:pt x="3025" y="2236"/>
                    <a:pt x="3031" y="2246"/>
                    <a:pt x="3022" y="2245"/>
                  </a:cubicBezTo>
                  <a:cubicBezTo>
                    <a:pt x="3005" y="2246"/>
                    <a:pt x="3006" y="2241"/>
                    <a:pt x="3002" y="2225"/>
                  </a:cubicBezTo>
                  <a:cubicBezTo>
                    <a:pt x="3001" y="2220"/>
                    <a:pt x="2996" y="2220"/>
                    <a:pt x="2996" y="2219"/>
                  </a:cubicBezTo>
                  <a:cubicBezTo>
                    <a:pt x="2993" y="2208"/>
                    <a:pt x="3002" y="2209"/>
                    <a:pt x="3002" y="2205"/>
                  </a:cubicBezTo>
                  <a:cubicBezTo>
                    <a:pt x="3003" y="2200"/>
                    <a:pt x="2986" y="2171"/>
                    <a:pt x="3002" y="2159"/>
                  </a:cubicBezTo>
                  <a:cubicBezTo>
                    <a:pt x="2996" y="2154"/>
                    <a:pt x="2984" y="2146"/>
                    <a:pt x="2989" y="2120"/>
                  </a:cubicBezTo>
                  <a:cubicBezTo>
                    <a:pt x="2983" y="2120"/>
                    <a:pt x="2984" y="2128"/>
                    <a:pt x="2983" y="2133"/>
                  </a:cubicBezTo>
                  <a:cubicBezTo>
                    <a:pt x="2971" y="2129"/>
                    <a:pt x="2978" y="2105"/>
                    <a:pt x="2969" y="2094"/>
                  </a:cubicBezTo>
                  <a:cubicBezTo>
                    <a:pt x="2965" y="2088"/>
                    <a:pt x="2961" y="2086"/>
                    <a:pt x="2956" y="2081"/>
                  </a:cubicBezTo>
                  <a:cubicBezTo>
                    <a:pt x="2954" y="2077"/>
                    <a:pt x="2953" y="2070"/>
                    <a:pt x="2950" y="2067"/>
                  </a:cubicBezTo>
                  <a:cubicBezTo>
                    <a:pt x="2944" y="2062"/>
                    <a:pt x="2924" y="2063"/>
                    <a:pt x="2930" y="2048"/>
                  </a:cubicBezTo>
                  <a:cubicBezTo>
                    <a:pt x="2908" y="2045"/>
                    <a:pt x="2902" y="2059"/>
                    <a:pt x="2891" y="2067"/>
                  </a:cubicBezTo>
                  <a:cubicBezTo>
                    <a:pt x="2881" y="2067"/>
                    <a:pt x="2872" y="2066"/>
                    <a:pt x="2871" y="2074"/>
                  </a:cubicBezTo>
                  <a:cubicBezTo>
                    <a:pt x="2856" y="2074"/>
                    <a:pt x="2840" y="2074"/>
                    <a:pt x="2825" y="2074"/>
                  </a:cubicBezTo>
                  <a:cubicBezTo>
                    <a:pt x="2822" y="2079"/>
                    <a:pt x="2815" y="2083"/>
                    <a:pt x="2812" y="2087"/>
                  </a:cubicBezTo>
                  <a:cubicBezTo>
                    <a:pt x="2809" y="2091"/>
                    <a:pt x="2806" y="2086"/>
                    <a:pt x="2805" y="2094"/>
                  </a:cubicBezTo>
                  <a:cubicBezTo>
                    <a:pt x="2805" y="2100"/>
                    <a:pt x="2790" y="2103"/>
                    <a:pt x="2786" y="2107"/>
                  </a:cubicBezTo>
                  <a:cubicBezTo>
                    <a:pt x="2772" y="2119"/>
                    <a:pt x="2758" y="2143"/>
                    <a:pt x="2733" y="2153"/>
                  </a:cubicBezTo>
                  <a:cubicBezTo>
                    <a:pt x="2717" y="2166"/>
                    <a:pt x="2713" y="2190"/>
                    <a:pt x="2687" y="2192"/>
                  </a:cubicBezTo>
                  <a:cubicBezTo>
                    <a:pt x="2696" y="2204"/>
                    <a:pt x="2693" y="2207"/>
                    <a:pt x="2674" y="2205"/>
                  </a:cubicBezTo>
                  <a:cubicBezTo>
                    <a:pt x="2673" y="2213"/>
                    <a:pt x="2675" y="2217"/>
                    <a:pt x="2680" y="2219"/>
                  </a:cubicBezTo>
                  <a:cubicBezTo>
                    <a:pt x="2679" y="2227"/>
                    <a:pt x="2667" y="2225"/>
                    <a:pt x="2667" y="2219"/>
                  </a:cubicBezTo>
                  <a:cubicBezTo>
                    <a:pt x="2657" y="2221"/>
                    <a:pt x="2662" y="2239"/>
                    <a:pt x="2641" y="2232"/>
                  </a:cubicBezTo>
                  <a:cubicBezTo>
                    <a:pt x="2634" y="2236"/>
                    <a:pt x="2634" y="2247"/>
                    <a:pt x="2621" y="2245"/>
                  </a:cubicBezTo>
                  <a:cubicBezTo>
                    <a:pt x="2619" y="2255"/>
                    <a:pt x="2628" y="2256"/>
                    <a:pt x="2628" y="2265"/>
                  </a:cubicBezTo>
                  <a:cubicBezTo>
                    <a:pt x="2627" y="2278"/>
                    <a:pt x="2618" y="2295"/>
                    <a:pt x="2615" y="2317"/>
                  </a:cubicBezTo>
                  <a:cubicBezTo>
                    <a:pt x="2610" y="2346"/>
                    <a:pt x="2614" y="2377"/>
                    <a:pt x="2608" y="2389"/>
                  </a:cubicBezTo>
                  <a:cubicBezTo>
                    <a:pt x="2607" y="2391"/>
                    <a:pt x="2597" y="2388"/>
                    <a:pt x="2595" y="2389"/>
                  </a:cubicBezTo>
                  <a:cubicBezTo>
                    <a:pt x="2590" y="2395"/>
                    <a:pt x="2594" y="2410"/>
                    <a:pt x="2588" y="2416"/>
                  </a:cubicBezTo>
                  <a:cubicBezTo>
                    <a:pt x="2582" y="2421"/>
                    <a:pt x="2570" y="2418"/>
                    <a:pt x="2562" y="2422"/>
                  </a:cubicBezTo>
                  <a:cubicBezTo>
                    <a:pt x="2557" y="2425"/>
                    <a:pt x="2556" y="2439"/>
                    <a:pt x="2543" y="2435"/>
                  </a:cubicBezTo>
                  <a:cubicBezTo>
                    <a:pt x="2527" y="2418"/>
                    <a:pt x="2516" y="2396"/>
                    <a:pt x="2510" y="2370"/>
                  </a:cubicBezTo>
                  <a:cubicBezTo>
                    <a:pt x="2505" y="2367"/>
                    <a:pt x="2501" y="2360"/>
                    <a:pt x="2497" y="2356"/>
                  </a:cubicBezTo>
                  <a:cubicBezTo>
                    <a:pt x="2493" y="2354"/>
                    <a:pt x="2491" y="2348"/>
                    <a:pt x="2484" y="2350"/>
                  </a:cubicBezTo>
                  <a:cubicBezTo>
                    <a:pt x="2478" y="2329"/>
                    <a:pt x="2494" y="2330"/>
                    <a:pt x="2497" y="2317"/>
                  </a:cubicBezTo>
                  <a:cubicBezTo>
                    <a:pt x="2495" y="2306"/>
                    <a:pt x="2483" y="2298"/>
                    <a:pt x="2477" y="2291"/>
                  </a:cubicBezTo>
                  <a:cubicBezTo>
                    <a:pt x="2471" y="2283"/>
                    <a:pt x="2468" y="2273"/>
                    <a:pt x="2457" y="2271"/>
                  </a:cubicBezTo>
                  <a:cubicBezTo>
                    <a:pt x="2454" y="2259"/>
                    <a:pt x="2452" y="2244"/>
                    <a:pt x="2444" y="2232"/>
                  </a:cubicBezTo>
                  <a:cubicBezTo>
                    <a:pt x="2436" y="2219"/>
                    <a:pt x="2435" y="2173"/>
                    <a:pt x="2431" y="2140"/>
                  </a:cubicBezTo>
                  <a:cubicBezTo>
                    <a:pt x="2429" y="2123"/>
                    <a:pt x="2424" y="2086"/>
                    <a:pt x="2418" y="2061"/>
                  </a:cubicBezTo>
                  <a:cubicBezTo>
                    <a:pt x="2408" y="2063"/>
                    <a:pt x="2389" y="2089"/>
                    <a:pt x="2405" y="2094"/>
                  </a:cubicBezTo>
                  <a:cubicBezTo>
                    <a:pt x="2403" y="2111"/>
                    <a:pt x="2379" y="2095"/>
                    <a:pt x="2372" y="2094"/>
                  </a:cubicBezTo>
                  <a:cubicBezTo>
                    <a:pt x="2368" y="2093"/>
                    <a:pt x="2362" y="2095"/>
                    <a:pt x="2359" y="2094"/>
                  </a:cubicBezTo>
                  <a:cubicBezTo>
                    <a:pt x="2350" y="2090"/>
                    <a:pt x="2346" y="2065"/>
                    <a:pt x="2332" y="2074"/>
                  </a:cubicBezTo>
                  <a:cubicBezTo>
                    <a:pt x="2330" y="2063"/>
                    <a:pt x="2337" y="2062"/>
                    <a:pt x="2345" y="2061"/>
                  </a:cubicBezTo>
                  <a:cubicBezTo>
                    <a:pt x="2338" y="2052"/>
                    <a:pt x="2343" y="2051"/>
                    <a:pt x="2345" y="2041"/>
                  </a:cubicBezTo>
                  <a:cubicBezTo>
                    <a:pt x="2344" y="2030"/>
                    <a:pt x="2328" y="2038"/>
                    <a:pt x="2319" y="2035"/>
                  </a:cubicBezTo>
                  <a:cubicBezTo>
                    <a:pt x="2312" y="2031"/>
                    <a:pt x="2303" y="2002"/>
                    <a:pt x="2299" y="2021"/>
                  </a:cubicBezTo>
                  <a:cubicBezTo>
                    <a:pt x="2285" y="2021"/>
                    <a:pt x="2291" y="1998"/>
                    <a:pt x="2293" y="2002"/>
                  </a:cubicBezTo>
                  <a:cubicBezTo>
                    <a:pt x="2290" y="1994"/>
                    <a:pt x="2277" y="1995"/>
                    <a:pt x="2280" y="1982"/>
                  </a:cubicBezTo>
                  <a:cubicBezTo>
                    <a:pt x="2275" y="1979"/>
                    <a:pt x="2258" y="1986"/>
                    <a:pt x="2253" y="1982"/>
                  </a:cubicBezTo>
                  <a:cubicBezTo>
                    <a:pt x="2253" y="1981"/>
                    <a:pt x="2255" y="1969"/>
                    <a:pt x="2253" y="1969"/>
                  </a:cubicBezTo>
                  <a:cubicBezTo>
                    <a:pt x="2237" y="1965"/>
                    <a:pt x="2226" y="1975"/>
                    <a:pt x="2214" y="1975"/>
                  </a:cubicBezTo>
                  <a:cubicBezTo>
                    <a:pt x="2210" y="1976"/>
                    <a:pt x="2205" y="1976"/>
                    <a:pt x="2201" y="1975"/>
                  </a:cubicBezTo>
                  <a:cubicBezTo>
                    <a:pt x="2192" y="1973"/>
                    <a:pt x="2188" y="1966"/>
                    <a:pt x="2188" y="1982"/>
                  </a:cubicBezTo>
                  <a:cubicBezTo>
                    <a:pt x="2127" y="1986"/>
                    <a:pt x="2078" y="1978"/>
                    <a:pt x="2030" y="1969"/>
                  </a:cubicBezTo>
                  <a:cubicBezTo>
                    <a:pt x="2034" y="1954"/>
                    <a:pt x="2018" y="1960"/>
                    <a:pt x="2017" y="1949"/>
                  </a:cubicBezTo>
                  <a:cubicBezTo>
                    <a:pt x="2016" y="1936"/>
                    <a:pt x="1987" y="1962"/>
                    <a:pt x="2004" y="1936"/>
                  </a:cubicBezTo>
                  <a:cubicBezTo>
                    <a:pt x="1996" y="1937"/>
                    <a:pt x="1992" y="1935"/>
                    <a:pt x="1991" y="1930"/>
                  </a:cubicBezTo>
                  <a:cubicBezTo>
                    <a:pt x="1975" y="1938"/>
                    <a:pt x="1924" y="1927"/>
                    <a:pt x="1906" y="1923"/>
                  </a:cubicBezTo>
                  <a:cubicBezTo>
                    <a:pt x="1895" y="1920"/>
                    <a:pt x="1892" y="1922"/>
                    <a:pt x="1892" y="1910"/>
                  </a:cubicBezTo>
                  <a:cubicBezTo>
                    <a:pt x="1863" y="1917"/>
                    <a:pt x="1871" y="1888"/>
                    <a:pt x="1846" y="1890"/>
                  </a:cubicBezTo>
                  <a:cubicBezTo>
                    <a:pt x="1842" y="1866"/>
                    <a:pt x="1828" y="1852"/>
                    <a:pt x="1820" y="1831"/>
                  </a:cubicBezTo>
                  <a:cubicBezTo>
                    <a:pt x="1762" y="1821"/>
                    <a:pt x="1763" y="1851"/>
                    <a:pt x="1767" y="1883"/>
                  </a:cubicBezTo>
                  <a:cubicBezTo>
                    <a:pt x="1769" y="1894"/>
                    <a:pt x="1794" y="1906"/>
                    <a:pt x="1813" y="1930"/>
                  </a:cubicBezTo>
                  <a:cubicBezTo>
                    <a:pt x="1818" y="1934"/>
                    <a:pt x="1830" y="1970"/>
                    <a:pt x="1846" y="1962"/>
                  </a:cubicBezTo>
                  <a:cubicBezTo>
                    <a:pt x="1843" y="1978"/>
                    <a:pt x="1858" y="1977"/>
                    <a:pt x="1853" y="1995"/>
                  </a:cubicBezTo>
                  <a:cubicBezTo>
                    <a:pt x="1870" y="1996"/>
                    <a:pt x="1905" y="1989"/>
                    <a:pt x="1886" y="2008"/>
                  </a:cubicBezTo>
                  <a:cubicBezTo>
                    <a:pt x="1900" y="2014"/>
                    <a:pt x="1894" y="1998"/>
                    <a:pt x="1899" y="1995"/>
                  </a:cubicBezTo>
                  <a:cubicBezTo>
                    <a:pt x="1905" y="1991"/>
                    <a:pt x="1924" y="1995"/>
                    <a:pt x="1925" y="1982"/>
                  </a:cubicBezTo>
                  <a:cubicBezTo>
                    <a:pt x="1925" y="1976"/>
                    <a:pt x="1933" y="1977"/>
                    <a:pt x="1938" y="1975"/>
                  </a:cubicBezTo>
                  <a:cubicBezTo>
                    <a:pt x="1946" y="1973"/>
                    <a:pt x="1940" y="1965"/>
                    <a:pt x="1945" y="1962"/>
                  </a:cubicBezTo>
                  <a:cubicBezTo>
                    <a:pt x="1955" y="1957"/>
                    <a:pt x="1971" y="1959"/>
                    <a:pt x="1984" y="1956"/>
                  </a:cubicBezTo>
                  <a:cubicBezTo>
                    <a:pt x="1986" y="1958"/>
                    <a:pt x="1974" y="1966"/>
                    <a:pt x="1978" y="1969"/>
                  </a:cubicBezTo>
                  <a:cubicBezTo>
                    <a:pt x="1979" y="1970"/>
                    <a:pt x="1990" y="1967"/>
                    <a:pt x="1991" y="1969"/>
                  </a:cubicBezTo>
                  <a:cubicBezTo>
                    <a:pt x="1995" y="1979"/>
                    <a:pt x="1990" y="1989"/>
                    <a:pt x="1997" y="1995"/>
                  </a:cubicBezTo>
                  <a:cubicBezTo>
                    <a:pt x="1993" y="2010"/>
                    <a:pt x="2016" y="2002"/>
                    <a:pt x="2017" y="2015"/>
                  </a:cubicBezTo>
                  <a:cubicBezTo>
                    <a:pt x="2018" y="2031"/>
                    <a:pt x="2031" y="2019"/>
                    <a:pt x="2043" y="2028"/>
                  </a:cubicBezTo>
                  <a:cubicBezTo>
                    <a:pt x="2053" y="2035"/>
                    <a:pt x="2048" y="2045"/>
                    <a:pt x="2063" y="2048"/>
                  </a:cubicBezTo>
                  <a:cubicBezTo>
                    <a:pt x="2047" y="2063"/>
                    <a:pt x="2064" y="2080"/>
                    <a:pt x="2063" y="2100"/>
                  </a:cubicBezTo>
                  <a:cubicBezTo>
                    <a:pt x="2057" y="2100"/>
                    <a:pt x="2050" y="2100"/>
                    <a:pt x="2043" y="2100"/>
                  </a:cubicBezTo>
                  <a:cubicBezTo>
                    <a:pt x="2050" y="2125"/>
                    <a:pt x="2027" y="2119"/>
                    <a:pt x="2030" y="2140"/>
                  </a:cubicBezTo>
                  <a:cubicBezTo>
                    <a:pt x="2017" y="2137"/>
                    <a:pt x="2010" y="2141"/>
                    <a:pt x="2010" y="2153"/>
                  </a:cubicBezTo>
                  <a:cubicBezTo>
                    <a:pt x="2002" y="2153"/>
                    <a:pt x="1993" y="2153"/>
                    <a:pt x="1984" y="2153"/>
                  </a:cubicBezTo>
                  <a:cubicBezTo>
                    <a:pt x="1975" y="2153"/>
                    <a:pt x="1981" y="2166"/>
                    <a:pt x="1978" y="2173"/>
                  </a:cubicBezTo>
                  <a:cubicBezTo>
                    <a:pt x="1977" y="2174"/>
                    <a:pt x="1966" y="2171"/>
                    <a:pt x="1964" y="2173"/>
                  </a:cubicBezTo>
                  <a:cubicBezTo>
                    <a:pt x="1961" y="2175"/>
                    <a:pt x="1967" y="2189"/>
                    <a:pt x="1964" y="2192"/>
                  </a:cubicBezTo>
                  <a:cubicBezTo>
                    <a:pt x="1951" y="2190"/>
                    <a:pt x="1944" y="2194"/>
                    <a:pt x="1945" y="2205"/>
                  </a:cubicBezTo>
                  <a:cubicBezTo>
                    <a:pt x="1932" y="2204"/>
                    <a:pt x="1926" y="2208"/>
                    <a:pt x="1918" y="2212"/>
                  </a:cubicBezTo>
                  <a:cubicBezTo>
                    <a:pt x="1907" y="2218"/>
                    <a:pt x="1910" y="2221"/>
                    <a:pt x="1892" y="2225"/>
                  </a:cubicBezTo>
                  <a:cubicBezTo>
                    <a:pt x="1885" y="2227"/>
                    <a:pt x="1853" y="2237"/>
                    <a:pt x="1853" y="2258"/>
                  </a:cubicBezTo>
                  <a:cubicBezTo>
                    <a:pt x="1845" y="2261"/>
                    <a:pt x="1834" y="2255"/>
                    <a:pt x="1827" y="2258"/>
                  </a:cubicBezTo>
                  <a:cubicBezTo>
                    <a:pt x="1819" y="2261"/>
                    <a:pt x="1825" y="2267"/>
                    <a:pt x="1820" y="2271"/>
                  </a:cubicBezTo>
                  <a:cubicBezTo>
                    <a:pt x="1817" y="2273"/>
                    <a:pt x="1810" y="2270"/>
                    <a:pt x="1807" y="2271"/>
                  </a:cubicBezTo>
                  <a:cubicBezTo>
                    <a:pt x="1807" y="2271"/>
                    <a:pt x="1788" y="2277"/>
                    <a:pt x="1787" y="2278"/>
                  </a:cubicBezTo>
                  <a:cubicBezTo>
                    <a:pt x="1776" y="2291"/>
                    <a:pt x="1724" y="2283"/>
                    <a:pt x="1702" y="2297"/>
                  </a:cubicBezTo>
                  <a:cubicBezTo>
                    <a:pt x="1681" y="2300"/>
                    <a:pt x="1719" y="2309"/>
                    <a:pt x="1689" y="2311"/>
                  </a:cubicBezTo>
                  <a:cubicBezTo>
                    <a:pt x="1685" y="2311"/>
                    <a:pt x="1679" y="2309"/>
                    <a:pt x="1675" y="2311"/>
                  </a:cubicBezTo>
                  <a:cubicBezTo>
                    <a:pt x="1668" y="2313"/>
                    <a:pt x="1669" y="2327"/>
                    <a:pt x="1656" y="2324"/>
                  </a:cubicBezTo>
                  <a:cubicBezTo>
                    <a:pt x="1662" y="2310"/>
                    <a:pt x="1645" y="2315"/>
                    <a:pt x="1643" y="2311"/>
                  </a:cubicBezTo>
                  <a:cubicBezTo>
                    <a:pt x="1638" y="2303"/>
                    <a:pt x="1647" y="2283"/>
                    <a:pt x="1630" y="2284"/>
                  </a:cubicBezTo>
                  <a:cubicBezTo>
                    <a:pt x="1628" y="2274"/>
                    <a:pt x="1636" y="2273"/>
                    <a:pt x="1636" y="2265"/>
                  </a:cubicBezTo>
                  <a:cubicBezTo>
                    <a:pt x="1632" y="2258"/>
                    <a:pt x="1618" y="2255"/>
                    <a:pt x="1630" y="2251"/>
                  </a:cubicBezTo>
                  <a:cubicBezTo>
                    <a:pt x="1627" y="2243"/>
                    <a:pt x="1621" y="2238"/>
                    <a:pt x="1610" y="2238"/>
                  </a:cubicBezTo>
                  <a:cubicBezTo>
                    <a:pt x="1618" y="2221"/>
                    <a:pt x="1597" y="2200"/>
                    <a:pt x="1610" y="2199"/>
                  </a:cubicBezTo>
                  <a:cubicBezTo>
                    <a:pt x="1611" y="2191"/>
                    <a:pt x="1600" y="2195"/>
                    <a:pt x="1597" y="2192"/>
                  </a:cubicBezTo>
                  <a:cubicBezTo>
                    <a:pt x="1591" y="2186"/>
                    <a:pt x="1594" y="2169"/>
                    <a:pt x="1597" y="2173"/>
                  </a:cubicBezTo>
                  <a:cubicBezTo>
                    <a:pt x="1594" y="2169"/>
                    <a:pt x="1587" y="2162"/>
                    <a:pt x="1584" y="2159"/>
                  </a:cubicBezTo>
                  <a:cubicBezTo>
                    <a:pt x="1580" y="2156"/>
                    <a:pt x="1585" y="2153"/>
                    <a:pt x="1577" y="2153"/>
                  </a:cubicBezTo>
                  <a:cubicBezTo>
                    <a:pt x="1574" y="2153"/>
                    <a:pt x="1567" y="2130"/>
                    <a:pt x="1564" y="2133"/>
                  </a:cubicBezTo>
                  <a:cubicBezTo>
                    <a:pt x="1564" y="2133"/>
                    <a:pt x="1564" y="2140"/>
                    <a:pt x="1564" y="2140"/>
                  </a:cubicBezTo>
                  <a:cubicBezTo>
                    <a:pt x="1549" y="2129"/>
                    <a:pt x="1551" y="2108"/>
                    <a:pt x="1531" y="2107"/>
                  </a:cubicBezTo>
                  <a:cubicBezTo>
                    <a:pt x="1546" y="2080"/>
                    <a:pt x="1515" y="2074"/>
                    <a:pt x="1518" y="2041"/>
                  </a:cubicBezTo>
                  <a:cubicBezTo>
                    <a:pt x="1516" y="2034"/>
                    <a:pt x="1505" y="2037"/>
                    <a:pt x="1505" y="2028"/>
                  </a:cubicBezTo>
                  <a:cubicBezTo>
                    <a:pt x="1504" y="2016"/>
                    <a:pt x="1482" y="2024"/>
                    <a:pt x="1478" y="2015"/>
                  </a:cubicBezTo>
                  <a:cubicBezTo>
                    <a:pt x="1486" y="2007"/>
                    <a:pt x="1484" y="2001"/>
                    <a:pt x="1472" y="2002"/>
                  </a:cubicBezTo>
                  <a:cubicBezTo>
                    <a:pt x="1481" y="1992"/>
                    <a:pt x="1477" y="1987"/>
                    <a:pt x="1472" y="1969"/>
                  </a:cubicBezTo>
                  <a:cubicBezTo>
                    <a:pt x="1471" y="1967"/>
                    <a:pt x="1473" y="1957"/>
                    <a:pt x="1472" y="1956"/>
                  </a:cubicBezTo>
                  <a:cubicBezTo>
                    <a:pt x="1471" y="1955"/>
                    <a:pt x="1465" y="1956"/>
                    <a:pt x="1465" y="1956"/>
                  </a:cubicBezTo>
                  <a:cubicBezTo>
                    <a:pt x="1462" y="1939"/>
                    <a:pt x="1477" y="1945"/>
                    <a:pt x="1465" y="1930"/>
                  </a:cubicBezTo>
                  <a:cubicBezTo>
                    <a:pt x="1459" y="1922"/>
                    <a:pt x="1454" y="1963"/>
                    <a:pt x="1452" y="1930"/>
                  </a:cubicBezTo>
                  <a:cubicBezTo>
                    <a:pt x="1451" y="1904"/>
                    <a:pt x="1431" y="1888"/>
                    <a:pt x="1406" y="1864"/>
                  </a:cubicBezTo>
                  <a:cubicBezTo>
                    <a:pt x="1388" y="1878"/>
                    <a:pt x="1402" y="1883"/>
                    <a:pt x="1393" y="1903"/>
                  </a:cubicBezTo>
                  <a:cubicBezTo>
                    <a:pt x="1378" y="1907"/>
                    <a:pt x="1384" y="1891"/>
                    <a:pt x="1373" y="1890"/>
                  </a:cubicBezTo>
                  <a:cubicBezTo>
                    <a:pt x="1363" y="1892"/>
                    <a:pt x="1362" y="1884"/>
                    <a:pt x="1354" y="1883"/>
                  </a:cubicBezTo>
                  <a:cubicBezTo>
                    <a:pt x="1366" y="1892"/>
                    <a:pt x="1358" y="1923"/>
                    <a:pt x="1380" y="1923"/>
                  </a:cubicBezTo>
                  <a:cubicBezTo>
                    <a:pt x="1371" y="1939"/>
                    <a:pt x="1383" y="1957"/>
                    <a:pt x="1393" y="1982"/>
                  </a:cubicBezTo>
                  <a:cubicBezTo>
                    <a:pt x="1394" y="1984"/>
                    <a:pt x="1391" y="1994"/>
                    <a:pt x="1393" y="1995"/>
                  </a:cubicBezTo>
                  <a:cubicBezTo>
                    <a:pt x="1402" y="2002"/>
                    <a:pt x="1406" y="2033"/>
                    <a:pt x="1413" y="2048"/>
                  </a:cubicBezTo>
                  <a:cubicBezTo>
                    <a:pt x="1421" y="2048"/>
                    <a:pt x="1430" y="2048"/>
                    <a:pt x="1439" y="2048"/>
                  </a:cubicBezTo>
                  <a:cubicBezTo>
                    <a:pt x="1436" y="2053"/>
                    <a:pt x="1432" y="2058"/>
                    <a:pt x="1432" y="2067"/>
                  </a:cubicBezTo>
                  <a:cubicBezTo>
                    <a:pt x="1440" y="2069"/>
                    <a:pt x="1444" y="2066"/>
                    <a:pt x="1446" y="2061"/>
                  </a:cubicBezTo>
                  <a:cubicBezTo>
                    <a:pt x="1458" y="2070"/>
                    <a:pt x="1451" y="2080"/>
                    <a:pt x="1459" y="2094"/>
                  </a:cubicBezTo>
                  <a:cubicBezTo>
                    <a:pt x="1461" y="2098"/>
                    <a:pt x="1470" y="2097"/>
                    <a:pt x="1472" y="2100"/>
                  </a:cubicBezTo>
                  <a:cubicBezTo>
                    <a:pt x="1474" y="2103"/>
                    <a:pt x="1470" y="2112"/>
                    <a:pt x="1472" y="2113"/>
                  </a:cubicBezTo>
                  <a:cubicBezTo>
                    <a:pt x="1473" y="2114"/>
                    <a:pt x="1478" y="2113"/>
                    <a:pt x="1478" y="2113"/>
                  </a:cubicBezTo>
                  <a:cubicBezTo>
                    <a:pt x="1481" y="2120"/>
                    <a:pt x="1472" y="2127"/>
                    <a:pt x="1472" y="2126"/>
                  </a:cubicBezTo>
                  <a:cubicBezTo>
                    <a:pt x="1475" y="2134"/>
                    <a:pt x="1481" y="2134"/>
                    <a:pt x="1485" y="2140"/>
                  </a:cubicBezTo>
                  <a:cubicBezTo>
                    <a:pt x="1487" y="2142"/>
                    <a:pt x="1483" y="2151"/>
                    <a:pt x="1485" y="2153"/>
                  </a:cubicBezTo>
                  <a:cubicBezTo>
                    <a:pt x="1486" y="2153"/>
                    <a:pt x="1491" y="2152"/>
                    <a:pt x="1492" y="2153"/>
                  </a:cubicBezTo>
                  <a:cubicBezTo>
                    <a:pt x="1494" y="2161"/>
                    <a:pt x="1483" y="2184"/>
                    <a:pt x="1505" y="2179"/>
                  </a:cubicBezTo>
                  <a:cubicBezTo>
                    <a:pt x="1505" y="2193"/>
                    <a:pt x="1504" y="2205"/>
                    <a:pt x="1511" y="2219"/>
                  </a:cubicBezTo>
                  <a:cubicBezTo>
                    <a:pt x="1514" y="2223"/>
                    <a:pt x="1522" y="2228"/>
                    <a:pt x="1524" y="2232"/>
                  </a:cubicBezTo>
                  <a:cubicBezTo>
                    <a:pt x="1527" y="2236"/>
                    <a:pt x="1527" y="2246"/>
                    <a:pt x="1531" y="2251"/>
                  </a:cubicBezTo>
                  <a:cubicBezTo>
                    <a:pt x="1533" y="2255"/>
                    <a:pt x="1542" y="2255"/>
                    <a:pt x="1544" y="2258"/>
                  </a:cubicBezTo>
                  <a:cubicBezTo>
                    <a:pt x="1549" y="2265"/>
                    <a:pt x="1539" y="2277"/>
                    <a:pt x="1551" y="2278"/>
                  </a:cubicBezTo>
                  <a:cubicBezTo>
                    <a:pt x="1560" y="2278"/>
                    <a:pt x="1556" y="2295"/>
                    <a:pt x="1557" y="2304"/>
                  </a:cubicBezTo>
                  <a:cubicBezTo>
                    <a:pt x="1582" y="2290"/>
                    <a:pt x="1577" y="2317"/>
                    <a:pt x="1610" y="2311"/>
                  </a:cubicBezTo>
                  <a:cubicBezTo>
                    <a:pt x="1611" y="2329"/>
                    <a:pt x="1622" y="2338"/>
                    <a:pt x="1623" y="2356"/>
                  </a:cubicBezTo>
                  <a:cubicBezTo>
                    <a:pt x="1646" y="2395"/>
                    <a:pt x="1724" y="2382"/>
                    <a:pt x="1774" y="2376"/>
                  </a:cubicBezTo>
                  <a:cubicBezTo>
                    <a:pt x="1782" y="2379"/>
                    <a:pt x="1777" y="2364"/>
                    <a:pt x="1781" y="2363"/>
                  </a:cubicBezTo>
                  <a:cubicBezTo>
                    <a:pt x="1794" y="2357"/>
                    <a:pt x="1825" y="2375"/>
                    <a:pt x="1820" y="2350"/>
                  </a:cubicBezTo>
                  <a:cubicBezTo>
                    <a:pt x="1833" y="2356"/>
                    <a:pt x="1832" y="2369"/>
                    <a:pt x="1827" y="2383"/>
                  </a:cubicBezTo>
                  <a:cubicBezTo>
                    <a:pt x="1826" y="2385"/>
                    <a:pt x="1820" y="2391"/>
                    <a:pt x="1820" y="2389"/>
                  </a:cubicBezTo>
                  <a:cubicBezTo>
                    <a:pt x="1818" y="2401"/>
                    <a:pt x="1824" y="2416"/>
                    <a:pt x="1820" y="2429"/>
                  </a:cubicBezTo>
                  <a:cubicBezTo>
                    <a:pt x="1820" y="2430"/>
                    <a:pt x="1808" y="2427"/>
                    <a:pt x="1807" y="2429"/>
                  </a:cubicBezTo>
                  <a:cubicBezTo>
                    <a:pt x="1806" y="2431"/>
                    <a:pt x="1806" y="2459"/>
                    <a:pt x="1800" y="2468"/>
                  </a:cubicBezTo>
                  <a:cubicBezTo>
                    <a:pt x="1797" y="2473"/>
                    <a:pt x="1779" y="2477"/>
                    <a:pt x="1787" y="2501"/>
                  </a:cubicBezTo>
                  <a:cubicBezTo>
                    <a:pt x="1766" y="2502"/>
                    <a:pt x="1779" y="2536"/>
                    <a:pt x="1754" y="2534"/>
                  </a:cubicBezTo>
                  <a:cubicBezTo>
                    <a:pt x="1759" y="2554"/>
                    <a:pt x="1748" y="2558"/>
                    <a:pt x="1748" y="2573"/>
                  </a:cubicBezTo>
                  <a:cubicBezTo>
                    <a:pt x="1723" y="2566"/>
                    <a:pt x="1737" y="2598"/>
                    <a:pt x="1715" y="2593"/>
                  </a:cubicBezTo>
                  <a:cubicBezTo>
                    <a:pt x="1715" y="2600"/>
                    <a:pt x="1715" y="2606"/>
                    <a:pt x="1715" y="2613"/>
                  </a:cubicBezTo>
                  <a:cubicBezTo>
                    <a:pt x="1710" y="2613"/>
                    <a:pt x="1707" y="2604"/>
                    <a:pt x="1702" y="2606"/>
                  </a:cubicBezTo>
                  <a:cubicBezTo>
                    <a:pt x="1688" y="2613"/>
                    <a:pt x="1697" y="2620"/>
                    <a:pt x="1675" y="2626"/>
                  </a:cubicBezTo>
                  <a:cubicBezTo>
                    <a:pt x="1676" y="2626"/>
                    <a:pt x="1656" y="2632"/>
                    <a:pt x="1656" y="2632"/>
                  </a:cubicBezTo>
                  <a:cubicBezTo>
                    <a:pt x="1655" y="2633"/>
                    <a:pt x="1657" y="2638"/>
                    <a:pt x="1656" y="2639"/>
                  </a:cubicBezTo>
                  <a:cubicBezTo>
                    <a:pt x="1648" y="2643"/>
                    <a:pt x="1636" y="2647"/>
                    <a:pt x="1630" y="2652"/>
                  </a:cubicBezTo>
                  <a:cubicBezTo>
                    <a:pt x="1613" y="2664"/>
                    <a:pt x="1606" y="2685"/>
                    <a:pt x="1584" y="2685"/>
                  </a:cubicBezTo>
                  <a:cubicBezTo>
                    <a:pt x="1589" y="2703"/>
                    <a:pt x="1574" y="2702"/>
                    <a:pt x="1577" y="2718"/>
                  </a:cubicBezTo>
                  <a:cubicBezTo>
                    <a:pt x="1568" y="2726"/>
                    <a:pt x="1566" y="2720"/>
                    <a:pt x="1557" y="2718"/>
                  </a:cubicBezTo>
                  <a:cubicBezTo>
                    <a:pt x="1562" y="2725"/>
                    <a:pt x="1547" y="2733"/>
                    <a:pt x="1551" y="2737"/>
                  </a:cubicBezTo>
                  <a:cubicBezTo>
                    <a:pt x="1564" y="2750"/>
                    <a:pt x="1545" y="2739"/>
                    <a:pt x="1544" y="2757"/>
                  </a:cubicBezTo>
                  <a:cubicBezTo>
                    <a:pt x="1544" y="2766"/>
                    <a:pt x="1533" y="2759"/>
                    <a:pt x="1531" y="2764"/>
                  </a:cubicBezTo>
                  <a:cubicBezTo>
                    <a:pt x="1530" y="2768"/>
                    <a:pt x="1532" y="2773"/>
                    <a:pt x="1531" y="2777"/>
                  </a:cubicBezTo>
                  <a:cubicBezTo>
                    <a:pt x="1529" y="2783"/>
                    <a:pt x="1516" y="2833"/>
                    <a:pt x="1518" y="2849"/>
                  </a:cubicBezTo>
                  <a:cubicBezTo>
                    <a:pt x="1519" y="2862"/>
                    <a:pt x="1524" y="2864"/>
                    <a:pt x="1531" y="2875"/>
                  </a:cubicBezTo>
                  <a:cubicBezTo>
                    <a:pt x="1533" y="2894"/>
                    <a:pt x="1528" y="2901"/>
                    <a:pt x="1531" y="2915"/>
                  </a:cubicBezTo>
                  <a:cubicBezTo>
                    <a:pt x="1531" y="2917"/>
                    <a:pt x="1537" y="2941"/>
                    <a:pt x="1544" y="2941"/>
                  </a:cubicBezTo>
                  <a:cubicBezTo>
                    <a:pt x="1563" y="2942"/>
                    <a:pt x="1524" y="2970"/>
                    <a:pt x="1557" y="2974"/>
                  </a:cubicBezTo>
                  <a:cubicBezTo>
                    <a:pt x="1554" y="3007"/>
                    <a:pt x="1562" y="3032"/>
                    <a:pt x="1557" y="3059"/>
                  </a:cubicBezTo>
                  <a:cubicBezTo>
                    <a:pt x="1554" y="3077"/>
                    <a:pt x="1536" y="3094"/>
                    <a:pt x="1538" y="3112"/>
                  </a:cubicBezTo>
                  <a:cubicBezTo>
                    <a:pt x="1522" y="3112"/>
                    <a:pt x="1499" y="3130"/>
                    <a:pt x="1492" y="3138"/>
                  </a:cubicBezTo>
                  <a:cubicBezTo>
                    <a:pt x="1487" y="3142"/>
                    <a:pt x="1485" y="3142"/>
                    <a:pt x="1492" y="3145"/>
                  </a:cubicBezTo>
                  <a:cubicBezTo>
                    <a:pt x="1491" y="3154"/>
                    <a:pt x="1479" y="3148"/>
                    <a:pt x="1472" y="3151"/>
                  </a:cubicBezTo>
                  <a:cubicBezTo>
                    <a:pt x="1465" y="3154"/>
                    <a:pt x="1469" y="3162"/>
                    <a:pt x="1465" y="3164"/>
                  </a:cubicBezTo>
                  <a:cubicBezTo>
                    <a:pt x="1461" y="3167"/>
                    <a:pt x="1453" y="3152"/>
                    <a:pt x="1452" y="3164"/>
                  </a:cubicBezTo>
                  <a:cubicBezTo>
                    <a:pt x="1452" y="3172"/>
                    <a:pt x="1444" y="3167"/>
                    <a:pt x="1439" y="3171"/>
                  </a:cubicBezTo>
                  <a:cubicBezTo>
                    <a:pt x="1432" y="3176"/>
                    <a:pt x="1430" y="3193"/>
                    <a:pt x="1413" y="3191"/>
                  </a:cubicBezTo>
                  <a:cubicBezTo>
                    <a:pt x="1404" y="3227"/>
                    <a:pt x="1413" y="3281"/>
                    <a:pt x="1419" y="3335"/>
                  </a:cubicBezTo>
                  <a:cubicBezTo>
                    <a:pt x="1413" y="3339"/>
                    <a:pt x="1408" y="3343"/>
                    <a:pt x="1406" y="3335"/>
                  </a:cubicBezTo>
                  <a:cubicBezTo>
                    <a:pt x="1398" y="3333"/>
                    <a:pt x="1403" y="3346"/>
                    <a:pt x="1400" y="3348"/>
                  </a:cubicBezTo>
                  <a:cubicBezTo>
                    <a:pt x="1392" y="3353"/>
                    <a:pt x="1381" y="3343"/>
                    <a:pt x="1380" y="3355"/>
                  </a:cubicBezTo>
                  <a:cubicBezTo>
                    <a:pt x="1379" y="3364"/>
                    <a:pt x="1353" y="3363"/>
                    <a:pt x="1347" y="3375"/>
                  </a:cubicBezTo>
                  <a:cubicBezTo>
                    <a:pt x="1347" y="3388"/>
                    <a:pt x="1347" y="3401"/>
                    <a:pt x="1347" y="3414"/>
                  </a:cubicBezTo>
                  <a:cubicBezTo>
                    <a:pt x="1332" y="3416"/>
                    <a:pt x="1339" y="3437"/>
                    <a:pt x="1334" y="3447"/>
                  </a:cubicBezTo>
                  <a:cubicBezTo>
                    <a:pt x="1332" y="3450"/>
                    <a:pt x="1322" y="3451"/>
                    <a:pt x="1321" y="3453"/>
                  </a:cubicBezTo>
                  <a:cubicBezTo>
                    <a:pt x="1316" y="3464"/>
                    <a:pt x="1319" y="3477"/>
                    <a:pt x="1308" y="3486"/>
                  </a:cubicBezTo>
                  <a:cubicBezTo>
                    <a:pt x="1306" y="3488"/>
                    <a:pt x="1309" y="3497"/>
                    <a:pt x="1308" y="3499"/>
                  </a:cubicBezTo>
                  <a:cubicBezTo>
                    <a:pt x="1307" y="3501"/>
                    <a:pt x="1296" y="3497"/>
                    <a:pt x="1295" y="3499"/>
                  </a:cubicBezTo>
                  <a:cubicBezTo>
                    <a:pt x="1292" y="3504"/>
                    <a:pt x="1298" y="3515"/>
                    <a:pt x="1295" y="3519"/>
                  </a:cubicBezTo>
                  <a:cubicBezTo>
                    <a:pt x="1293" y="3521"/>
                    <a:pt x="1283" y="3517"/>
                    <a:pt x="1281" y="3519"/>
                  </a:cubicBezTo>
                  <a:cubicBezTo>
                    <a:pt x="1279" y="3521"/>
                    <a:pt x="1284" y="3531"/>
                    <a:pt x="1281" y="3532"/>
                  </a:cubicBezTo>
                  <a:cubicBezTo>
                    <a:pt x="1279" y="3534"/>
                    <a:pt x="1271" y="3530"/>
                    <a:pt x="1268" y="3532"/>
                  </a:cubicBezTo>
                  <a:cubicBezTo>
                    <a:pt x="1265" y="3535"/>
                    <a:pt x="1255" y="3547"/>
                    <a:pt x="1255" y="3552"/>
                  </a:cubicBezTo>
                  <a:cubicBezTo>
                    <a:pt x="1255" y="3560"/>
                    <a:pt x="1246" y="3554"/>
                    <a:pt x="1242" y="3558"/>
                  </a:cubicBezTo>
                  <a:cubicBezTo>
                    <a:pt x="1240" y="3561"/>
                    <a:pt x="1244" y="3570"/>
                    <a:pt x="1242" y="3572"/>
                  </a:cubicBezTo>
                  <a:cubicBezTo>
                    <a:pt x="1239" y="3574"/>
                    <a:pt x="1232" y="3570"/>
                    <a:pt x="1229" y="3572"/>
                  </a:cubicBezTo>
                  <a:cubicBezTo>
                    <a:pt x="1224" y="3575"/>
                    <a:pt x="1220" y="3581"/>
                    <a:pt x="1216" y="3585"/>
                  </a:cubicBezTo>
                  <a:cubicBezTo>
                    <a:pt x="1213" y="3587"/>
                    <a:pt x="1205" y="3597"/>
                    <a:pt x="1203" y="3598"/>
                  </a:cubicBezTo>
                  <a:cubicBezTo>
                    <a:pt x="1200" y="3599"/>
                    <a:pt x="1182" y="3604"/>
                    <a:pt x="1183" y="3605"/>
                  </a:cubicBezTo>
                  <a:cubicBezTo>
                    <a:pt x="1179" y="3600"/>
                    <a:pt x="1177" y="3600"/>
                    <a:pt x="1170" y="3605"/>
                  </a:cubicBezTo>
                  <a:cubicBezTo>
                    <a:pt x="1161" y="3610"/>
                    <a:pt x="1156" y="3608"/>
                    <a:pt x="1144" y="3611"/>
                  </a:cubicBezTo>
                  <a:cubicBezTo>
                    <a:pt x="1139" y="3612"/>
                    <a:pt x="1096" y="3629"/>
                    <a:pt x="1084" y="3611"/>
                  </a:cubicBezTo>
                  <a:cubicBezTo>
                    <a:pt x="1075" y="3611"/>
                    <a:pt x="1083" y="3619"/>
                    <a:pt x="1084" y="3618"/>
                  </a:cubicBezTo>
                  <a:cubicBezTo>
                    <a:pt x="1074" y="3633"/>
                    <a:pt x="1061" y="3620"/>
                    <a:pt x="1038" y="3624"/>
                  </a:cubicBezTo>
                  <a:cubicBezTo>
                    <a:pt x="1031" y="3625"/>
                    <a:pt x="1035" y="3631"/>
                    <a:pt x="1038" y="3631"/>
                  </a:cubicBezTo>
                  <a:cubicBezTo>
                    <a:pt x="1032" y="3641"/>
                    <a:pt x="999" y="3623"/>
                    <a:pt x="979" y="3624"/>
                  </a:cubicBezTo>
                  <a:cubicBezTo>
                    <a:pt x="979" y="3591"/>
                    <a:pt x="950" y="3575"/>
                    <a:pt x="966" y="3545"/>
                  </a:cubicBezTo>
                  <a:cubicBezTo>
                    <a:pt x="952" y="3533"/>
                    <a:pt x="936" y="3523"/>
                    <a:pt x="940" y="3493"/>
                  </a:cubicBezTo>
                  <a:cubicBezTo>
                    <a:pt x="920" y="3514"/>
                    <a:pt x="935" y="3503"/>
                    <a:pt x="927" y="3473"/>
                  </a:cubicBezTo>
                  <a:cubicBezTo>
                    <a:pt x="918" y="3444"/>
                    <a:pt x="877" y="3419"/>
                    <a:pt x="887" y="3381"/>
                  </a:cubicBezTo>
                  <a:cubicBezTo>
                    <a:pt x="882" y="3377"/>
                    <a:pt x="881" y="3394"/>
                    <a:pt x="881" y="3394"/>
                  </a:cubicBezTo>
                  <a:cubicBezTo>
                    <a:pt x="866" y="3391"/>
                    <a:pt x="881" y="3349"/>
                    <a:pt x="868" y="3368"/>
                  </a:cubicBezTo>
                  <a:cubicBezTo>
                    <a:pt x="856" y="3358"/>
                    <a:pt x="859" y="3336"/>
                    <a:pt x="861" y="3322"/>
                  </a:cubicBezTo>
                  <a:cubicBezTo>
                    <a:pt x="864" y="3302"/>
                    <a:pt x="866" y="3289"/>
                    <a:pt x="855" y="3263"/>
                  </a:cubicBezTo>
                  <a:cubicBezTo>
                    <a:pt x="857" y="3253"/>
                    <a:pt x="838" y="3261"/>
                    <a:pt x="835" y="3256"/>
                  </a:cubicBezTo>
                  <a:cubicBezTo>
                    <a:pt x="832" y="3252"/>
                    <a:pt x="852" y="3237"/>
                    <a:pt x="822" y="3243"/>
                  </a:cubicBezTo>
                  <a:cubicBezTo>
                    <a:pt x="819" y="3240"/>
                    <a:pt x="825" y="3226"/>
                    <a:pt x="822" y="3224"/>
                  </a:cubicBezTo>
                  <a:cubicBezTo>
                    <a:pt x="820" y="3222"/>
                    <a:pt x="809" y="3225"/>
                    <a:pt x="808" y="3224"/>
                  </a:cubicBezTo>
                  <a:cubicBezTo>
                    <a:pt x="808" y="3222"/>
                    <a:pt x="827" y="3197"/>
                    <a:pt x="802" y="3204"/>
                  </a:cubicBezTo>
                  <a:cubicBezTo>
                    <a:pt x="801" y="3192"/>
                    <a:pt x="810" y="3190"/>
                    <a:pt x="808" y="3178"/>
                  </a:cubicBezTo>
                  <a:cubicBezTo>
                    <a:pt x="798" y="3173"/>
                    <a:pt x="810" y="3145"/>
                    <a:pt x="789" y="3151"/>
                  </a:cubicBezTo>
                  <a:cubicBezTo>
                    <a:pt x="786" y="3089"/>
                    <a:pt x="794" y="3070"/>
                    <a:pt x="822" y="3033"/>
                  </a:cubicBezTo>
                  <a:cubicBezTo>
                    <a:pt x="818" y="3024"/>
                    <a:pt x="829" y="2999"/>
                    <a:pt x="815" y="3000"/>
                  </a:cubicBezTo>
                  <a:cubicBezTo>
                    <a:pt x="814" y="2990"/>
                    <a:pt x="830" y="2998"/>
                    <a:pt x="835" y="2994"/>
                  </a:cubicBezTo>
                  <a:cubicBezTo>
                    <a:pt x="838" y="2991"/>
                    <a:pt x="833" y="2978"/>
                    <a:pt x="841" y="2981"/>
                  </a:cubicBezTo>
                  <a:cubicBezTo>
                    <a:pt x="840" y="2971"/>
                    <a:pt x="836" y="2910"/>
                    <a:pt x="828" y="2928"/>
                  </a:cubicBezTo>
                  <a:cubicBezTo>
                    <a:pt x="815" y="2915"/>
                    <a:pt x="822" y="2901"/>
                    <a:pt x="822" y="2889"/>
                  </a:cubicBezTo>
                  <a:cubicBezTo>
                    <a:pt x="821" y="2873"/>
                    <a:pt x="824" y="2855"/>
                    <a:pt x="822" y="2842"/>
                  </a:cubicBezTo>
                  <a:cubicBezTo>
                    <a:pt x="820" y="2835"/>
                    <a:pt x="810" y="2840"/>
                    <a:pt x="808" y="2836"/>
                  </a:cubicBezTo>
                  <a:cubicBezTo>
                    <a:pt x="807" y="2833"/>
                    <a:pt x="815" y="2828"/>
                    <a:pt x="815" y="2823"/>
                  </a:cubicBezTo>
                  <a:cubicBezTo>
                    <a:pt x="815" y="2824"/>
                    <a:pt x="809" y="2820"/>
                    <a:pt x="808" y="2816"/>
                  </a:cubicBezTo>
                  <a:cubicBezTo>
                    <a:pt x="808" y="2801"/>
                    <a:pt x="802" y="2804"/>
                    <a:pt x="795" y="2797"/>
                  </a:cubicBezTo>
                  <a:cubicBezTo>
                    <a:pt x="793" y="2794"/>
                    <a:pt x="798" y="2786"/>
                    <a:pt x="795" y="2783"/>
                  </a:cubicBezTo>
                  <a:cubicBezTo>
                    <a:pt x="795" y="2783"/>
                    <a:pt x="777" y="2782"/>
                    <a:pt x="782" y="2777"/>
                  </a:cubicBezTo>
                  <a:cubicBezTo>
                    <a:pt x="782" y="2777"/>
                    <a:pt x="789" y="2777"/>
                    <a:pt x="789" y="2777"/>
                  </a:cubicBezTo>
                  <a:cubicBezTo>
                    <a:pt x="779" y="2765"/>
                    <a:pt x="772" y="2761"/>
                    <a:pt x="756" y="2751"/>
                  </a:cubicBezTo>
                  <a:cubicBezTo>
                    <a:pt x="752" y="2748"/>
                    <a:pt x="757" y="2744"/>
                    <a:pt x="749" y="2744"/>
                  </a:cubicBezTo>
                  <a:cubicBezTo>
                    <a:pt x="742" y="2744"/>
                    <a:pt x="743" y="2726"/>
                    <a:pt x="730" y="2731"/>
                  </a:cubicBezTo>
                  <a:cubicBezTo>
                    <a:pt x="717" y="2675"/>
                    <a:pt x="731" y="2628"/>
                    <a:pt x="730" y="2567"/>
                  </a:cubicBezTo>
                  <a:cubicBezTo>
                    <a:pt x="727" y="2554"/>
                    <a:pt x="711" y="2577"/>
                    <a:pt x="717" y="2547"/>
                  </a:cubicBezTo>
                  <a:cubicBezTo>
                    <a:pt x="678" y="2550"/>
                    <a:pt x="648" y="2545"/>
                    <a:pt x="625" y="2534"/>
                  </a:cubicBezTo>
                  <a:cubicBezTo>
                    <a:pt x="631" y="2498"/>
                    <a:pt x="605" y="2536"/>
                    <a:pt x="611" y="2501"/>
                  </a:cubicBezTo>
                  <a:cubicBezTo>
                    <a:pt x="582" y="2493"/>
                    <a:pt x="575" y="2486"/>
                    <a:pt x="539" y="2494"/>
                  </a:cubicBezTo>
                  <a:cubicBezTo>
                    <a:pt x="533" y="2496"/>
                    <a:pt x="523" y="2498"/>
                    <a:pt x="513" y="2501"/>
                  </a:cubicBezTo>
                  <a:cubicBezTo>
                    <a:pt x="509" y="2502"/>
                    <a:pt x="493" y="2512"/>
                    <a:pt x="473" y="2507"/>
                  </a:cubicBezTo>
                  <a:cubicBezTo>
                    <a:pt x="485" y="2523"/>
                    <a:pt x="493" y="2514"/>
                    <a:pt x="460" y="2521"/>
                  </a:cubicBezTo>
                  <a:cubicBezTo>
                    <a:pt x="438" y="2525"/>
                    <a:pt x="423" y="2532"/>
                    <a:pt x="388" y="2534"/>
                  </a:cubicBezTo>
                  <a:cubicBezTo>
                    <a:pt x="377" y="2534"/>
                    <a:pt x="377" y="2528"/>
                    <a:pt x="368" y="2527"/>
                  </a:cubicBezTo>
                  <a:cubicBezTo>
                    <a:pt x="325" y="2522"/>
                    <a:pt x="281" y="2548"/>
                    <a:pt x="244" y="2540"/>
                  </a:cubicBezTo>
                  <a:cubicBezTo>
                    <a:pt x="247" y="2518"/>
                    <a:pt x="219" y="2525"/>
                    <a:pt x="211" y="2521"/>
                  </a:cubicBezTo>
                  <a:cubicBezTo>
                    <a:pt x="209" y="2520"/>
                    <a:pt x="212" y="2509"/>
                    <a:pt x="211" y="2507"/>
                  </a:cubicBezTo>
                  <a:cubicBezTo>
                    <a:pt x="208" y="2504"/>
                    <a:pt x="195" y="2510"/>
                    <a:pt x="191" y="2507"/>
                  </a:cubicBezTo>
                  <a:cubicBezTo>
                    <a:pt x="189" y="2506"/>
                    <a:pt x="193" y="2496"/>
                    <a:pt x="191" y="2494"/>
                  </a:cubicBezTo>
                  <a:cubicBezTo>
                    <a:pt x="186" y="2490"/>
                    <a:pt x="178" y="2497"/>
                    <a:pt x="178" y="2488"/>
                  </a:cubicBezTo>
                  <a:cubicBezTo>
                    <a:pt x="178" y="2486"/>
                    <a:pt x="166" y="2476"/>
                    <a:pt x="165" y="2475"/>
                  </a:cubicBezTo>
                  <a:cubicBezTo>
                    <a:pt x="161" y="2472"/>
                    <a:pt x="166" y="2469"/>
                    <a:pt x="158" y="2468"/>
                  </a:cubicBezTo>
                  <a:cubicBezTo>
                    <a:pt x="151" y="2468"/>
                    <a:pt x="154" y="2460"/>
                    <a:pt x="152" y="2455"/>
                  </a:cubicBezTo>
                  <a:cubicBezTo>
                    <a:pt x="149" y="2447"/>
                    <a:pt x="142" y="2454"/>
                    <a:pt x="138" y="2448"/>
                  </a:cubicBezTo>
                  <a:cubicBezTo>
                    <a:pt x="136" y="2445"/>
                    <a:pt x="140" y="2438"/>
                    <a:pt x="138" y="2435"/>
                  </a:cubicBezTo>
                  <a:cubicBezTo>
                    <a:pt x="135" y="2429"/>
                    <a:pt x="125" y="2438"/>
                    <a:pt x="125" y="2429"/>
                  </a:cubicBezTo>
                  <a:cubicBezTo>
                    <a:pt x="125" y="2426"/>
                    <a:pt x="131" y="2419"/>
                    <a:pt x="132" y="2422"/>
                  </a:cubicBezTo>
                  <a:cubicBezTo>
                    <a:pt x="123" y="2400"/>
                    <a:pt x="93" y="2405"/>
                    <a:pt x="99" y="2383"/>
                  </a:cubicBezTo>
                  <a:cubicBezTo>
                    <a:pt x="68" y="2392"/>
                    <a:pt x="83" y="2355"/>
                    <a:pt x="53" y="2363"/>
                  </a:cubicBezTo>
                  <a:cubicBezTo>
                    <a:pt x="57" y="2358"/>
                    <a:pt x="60" y="2352"/>
                    <a:pt x="60" y="2343"/>
                  </a:cubicBezTo>
                  <a:cubicBezTo>
                    <a:pt x="58" y="2334"/>
                    <a:pt x="43" y="2338"/>
                    <a:pt x="33" y="2337"/>
                  </a:cubicBezTo>
                  <a:cubicBezTo>
                    <a:pt x="40" y="2325"/>
                    <a:pt x="21" y="2321"/>
                    <a:pt x="20" y="2317"/>
                  </a:cubicBezTo>
                  <a:cubicBezTo>
                    <a:pt x="18" y="2306"/>
                    <a:pt x="31" y="2307"/>
                    <a:pt x="20" y="2291"/>
                  </a:cubicBezTo>
                  <a:cubicBezTo>
                    <a:pt x="18" y="2287"/>
                    <a:pt x="14" y="2292"/>
                    <a:pt x="14" y="2284"/>
                  </a:cubicBezTo>
                  <a:cubicBezTo>
                    <a:pt x="13" y="2280"/>
                    <a:pt x="7" y="2262"/>
                    <a:pt x="0" y="2258"/>
                  </a:cubicBezTo>
                  <a:cubicBezTo>
                    <a:pt x="0" y="2248"/>
                    <a:pt x="15" y="2255"/>
                    <a:pt x="20" y="2251"/>
                  </a:cubicBezTo>
                  <a:cubicBezTo>
                    <a:pt x="25" y="2248"/>
                    <a:pt x="21" y="2229"/>
                    <a:pt x="33" y="2232"/>
                  </a:cubicBezTo>
                  <a:cubicBezTo>
                    <a:pt x="33" y="2194"/>
                    <a:pt x="33" y="2157"/>
                    <a:pt x="33" y="2120"/>
                  </a:cubicBezTo>
                  <a:cubicBezTo>
                    <a:pt x="36" y="2112"/>
                    <a:pt x="21" y="2116"/>
                    <a:pt x="20" y="2113"/>
                  </a:cubicBezTo>
                  <a:cubicBezTo>
                    <a:pt x="19" y="2111"/>
                    <a:pt x="26" y="2104"/>
                    <a:pt x="27" y="2100"/>
                  </a:cubicBezTo>
                  <a:cubicBezTo>
                    <a:pt x="28" y="2089"/>
                    <a:pt x="18" y="2086"/>
                    <a:pt x="20" y="2074"/>
                  </a:cubicBezTo>
                  <a:cubicBezTo>
                    <a:pt x="45" y="2101"/>
                    <a:pt x="22" y="2027"/>
                    <a:pt x="46" y="2054"/>
                  </a:cubicBezTo>
                  <a:cubicBezTo>
                    <a:pt x="51" y="2046"/>
                    <a:pt x="45" y="2024"/>
                    <a:pt x="53" y="2015"/>
                  </a:cubicBezTo>
                  <a:cubicBezTo>
                    <a:pt x="54" y="2014"/>
                    <a:pt x="66" y="2016"/>
                    <a:pt x="66" y="2015"/>
                  </a:cubicBezTo>
                  <a:cubicBezTo>
                    <a:pt x="67" y="2011"/>
                    <a:pt x="56" y="2003"/>
                    <a:pt x="60" y="1995"/>
                  </a:cubicBezTo>
                  <a:cubicBezTo>
                    <a:pt x="85" y="1989"/>
                    <a:pt x="80" y="1954"/>
                    <a:pt x="106" y="1949"/>
                  </a:cubicBezTo>
                  <a:cubicBezTo>
                    <a:pt x="106" y="1927"/>
                    <a:pt x="127" y="1927"/>
                    <a:pt x="125" y="1903"/>
                  </a:cubicBezTo>
                  <a:cubicBezTo>
                    <a:pt x="136" y="1906"/>
                    <a:pt x="138" y="1898"/>
                    <a:pt x="138" y="1890"/>
                  </a:cubicBezTo>
                  <a:cubicBezTo>
                    <a:pt x="178" y="1886"/>
                    <a:pt x="209" y="1873"/>
                    <a:pt x="204" y="1824"/>
                  </a:cubicBezTo>
                  <a:cubicBezTo>
                    <a:pt x="230" y="1831"/>
                    <a:pt x="207" y="1788"/>
                    <a:pt x="230" y="1792"/>
                  </a:cubicBezTo>
                  <a:cubicBezTo>
                    <a:pt x="230" y="1778"/>
                    <a:pt x="230" y="1765"/>
                    <a:pt x="230" y="1752"/>
                  </a:cubicBezTo>
                  <a:cubicBezTo>
                    <a:pt x="242" y="1753"/>
                    <a:pt x="244" y="1744"/>
                    <a:pt x="257" y="1746"/>
                  </a:cubicBezTo>
                  <a:cubicBezTo>
                    <a:pt x="267" y="1732"/>
                    <a:pt x="279" y="1722"/>
                    <a:pt x="290" y="1706"/>
                  </a:cubicBezTo>
                  <a:cubicBezTo>
                    <a:pt x="292" y="1702"/>
                    <a:pt x="296" y="1707"/>
                    <a:pt x="296" y="1700"/>
                  </a:cubicBezTo>
                  <a:cubicBezTo>
                    <a:pt x="296" y="1693"/>
                    <a:pt x="314" y="1693"/>
                    <a:pt x="309" y="1680"/>
                  </a:cubicBezTo>
                  <a:cubicBezTo>
                    <a:pt x="339" y="1686"/>
                    <a:pt x="341" y="1663"/>
                    <a:pt x="368" y="1667"/>
                  </a:cubicBezTo>
                  <a:cubicBezTo>
                    <a:pt x="359" y="1692"/>
                    <a:pt x="398" y="1668"/>
                    <a:pt x="388" y="1693"/>
                  </a:cubicBezTo>
                  <a:cubicBezTo>
                    <a:pt x="401" y="1678"/>
                    <a:pt x="454" y="1701"/>
                    <a:pt x="454" y="1673"/>
                  </a:cubicBezTo>
                  <a:cubicBezTo>
                    <a:pt x="484" y="1669"/>
                    <a:pt x="511" y="1661"/>
                    <a:pt x="526" y="1640"/>
                  </a:cubicBezTo>
                  <a:cubicBezTo>
                    <a:pt x="535" y="1641"/>
                    <a:pt x="545" y="1642"/>
                    <a:pt x="546" y="1634"/>
                  </a:cubicBezTo>
                  <a:cubicBezTo>
                    <a:pt x="557" y="1635"/>
                    <a:pt x="560" y="1639"/>
                    <a:pt x="572" y="1640"/>
                  </a:cubicBezTo>
                  <a:cubicBezTo>
                    <a:pt x="587" y="1642"/>
                    <a:pt x="600" y="1633"/>
                    <a:pt x="611" y="1634"/>
                  </a:cubicBezTo>
                  <a:cubicBezTo>
                    <a:pt x="611" y="1634"/>
                    <a:pt x="614" y="1640"/>
                    <a:pt x="618" y="1640"/>
                  </a:cubicBezTo>
                  <a:cubicBezTo>
                    <a:pt x="632" y="1641"/>
                    <a:pt x="660" y="1652"/>
                    <a:pt x="690" y="1647"/>
                  </a:cubicBezTo>
                  <a:cubicBezTo>
                    <a:pt x="703" y="1645"/>
                    <a:pt x="722" y="1626"/>
                    <a:pt x="736" y="1640"/>
                  </a:cubicBezTo>
                  <a:cubicBezTo>
                    <a:pt x="747" y="1651"/>
                    <a:pt x="743" y="1642"/>
                    <a:pt x="762" y="1640"/>
                  </a:cubicBezTo>
                  <a:cubicBezTo>
                    <a:pt x="762" y="1645"/>
                    <a:pt x="771" y="1647"/>
                    <a:pt x="769" y="1654"/>
                  </a:cubicBezTo>
                  <a:cubicBezTo>
                    <a:pt x="768" y="1656"/>
                    <a:pt x="756" y="1659"/>
                    <a:pt x="756" y="1660"/>
                  </a:cubicBezTo>
                  <a:cubicBezTo>
                    <a:pt x="755" y="1668"/>
                    <a:pt x="762" y="1664"/>
                    <a:pt x="762" y="1667"/>
                  </a:cubicBezTo>
                  <a:cubicBezTo>
                    <a:pt x="764" y="1673"/>
                    <a:pt x="756" y="1674"/>
                    <a:pt x="756" y="1673"/>
                  </a:cubicBezTo>
                  <a:cubicBezTo>
                    <a:pt x="757" y="1679"/>
                    <a:pt x="763" y="1680"/>
                    <a:pt x="762" y="1686"/>
                  </a:cubicBezTo>
                  <a:cubicBezTo>
                    <a:pt x="762" y="1705"/>
                    <a:pt x="753" y="1715"/>
                    <a:pt x="769" y="1739"/>
                  </a:cubicBezTo>
                  <a:cubicBezTo>
                    <a:pt x="773" y="1754"/>
                    <a:pt x="779" y="1731"/>
                    <a:pt x="789" y="1746"/>
                  </a:cubicBezTo>
                  <a:cubicBezTo>
                    <a:pt x="787" y="1753"/>
                    <a:pt x="800" y="1749"/>
                    <a:pt x="802" y="1752"/>
                  </a:cubicBezTo>
                  <a:cubicBezTo>
                    <a:pt x="803" y="1754"/>
                    <a:pt x="800" y="1764"/>
                    <a:pt x="802" y="1765"/>
                  </a:cubicBezTo>
                  <a:cubicBezTo>
                    <a:pt x="808" y="1769"/>
                    <a:pt x="823" y="1761"/>
                    <a:pt x="822" y="1772"/>
                  </a:cubicBezTo>
                  <a:cubicBezTo>
                    <a:pt x="842" y="1763"/>
                    <a:pt x="858" y="1791"/>
                    <a:pt x="868" y="1772"/>
                  </a:cubicBezTo>
                  <a:cubicBezTo>
                    <a:pt x="875" y="1770"/>
                    <a:pt x="871" y="1783"/>
                    <a:pt x="874" y="1785"/>
                  </a:cubicBezTo>
                  <a:cubicBezTo>
                    <a:pt x="884" y="1792"/>
                    <a:pt x="893" y="1784"/>
                    <a:pt x="907" y="1792"/>
                  </a:cubicBezTo>
                  <a:cubicBezTo>
                    <a:pt x="911" y="1794"/>
                    <a:pt x="910" y="1802"/>
                    <a:pt x="914" y="1805"/>
                  </a:cubicBezTo>
                  <a:cubicBezTo>
                    <a:pt x="916" y="1806"/>
                    <a:pt x="925" y="1803"/>
                    <a:pt x="927" y="1805"/>
                  </a:cubicBezTo>
                  <a:cubicBezTo>
                    <a:pt x="933" y="1812"/>
                    <a:pt x="936" y="1806"/>
                    <a:pt x="946" y="1811"/>
                  </a:cubicBezTo>
                  <a:cubicBezTo>
                    <a:pt x="949" y="1812"/>
                    <a:pt x="952" y="1824"/>
                    <a:pt x="953" y="1824"/>
                  </a:cubicBezTo>
                  <a:cubicBezTo>
                    <a:pt x="956" y="1825"/>
                    <a:pt x="965" y="1817"/>
                    <a:pt x="973" y="1818"/>
                  </a:cubicBezTo>
                  <a:cubicBezTo>
                    <a:pt x="970" y="1818"/>
                    <a:pt x="977" y="1824"/>
                    <a:pt x="979" y="1824"/>
                  </a:cubicBezTo>
                  <a:cubicBezTo>
                    <a:pt x="983" y="1825"/>
                    <a:pt x="988" y="1824"/>
                    <a:pt x="992" y="1824"/>
                  </a:cubicBezTo>
                  <a:cubicBezTo>
                    <a:pt x="995" y="1820"/>
                    <a:pt x="1002" y="1815"/>
                    <a:pt x="1006" y="1811"/>
                  </a:cubicBezTo>
                  <a:cubicBezTo>
                    <a:pt x="1005" y="1811"/>
                    <a:pt x="1017" y="1808"/>
                    <a:pt x="1012" y="1805"/>
                  </a:cubicBezTo>
                  <a:cubicBezTo>
                    <a:pt x="995" y="1791"/>
                    <a:pt x="1031" y="1795"/>
                    <a:pt x="1032" y="1772"/>
                  </a:cubicBezTo>
                  <a:cubicBezTo>
                    <a:pt x="1052" y="1777"/>
                    <a:pt x="1050" y="1760"/>
                    <a:pt x="1071" y="1765"/>
                  </a:cubicBezTo>
                  <a:cubicBezTo>
                    <a:pt x="1076" y="1766"/>
                    <a:pt x="1077" y="1772"/>
                    <a:pt x="1078" y="1772"/>
                  </a:cubicBezTo>
                  <a:cubicBezTo>
                    <a:pt x="1086" y="1773"/>
                    <a:pt x="1096" y="1769"/>
                    <a:pt x="1104" y="1772"/>
                  </a:cubicBezTo>
                  <a:cubicBezTo>
                    <a:pt x="1106" y="1773"/>
                    <a:pt x="1116" y="1785"/>
                    <a:pt x="1117" y="1785"/>
                  </a:cubicBezTo>
                  <a:cubicBezTo>
                    <a:pt x="1122" y="1786"/>
                    <a:pt x="1128" y="1775"/>
                    <a:pt x="1137" y="1778"/>
                  </a:cubicBezTo>
                  <a:cubicBezTo>
                    <a:pt x="1138" y="1779"/>
                    <a:pt x="1136" y="1791"/>
                    <a:pt x="1137" y="1792"/>
                  </a:cubicBezTo>
                  <a:cubicBezTo>
                    <a:pt x="1142" y="1792"/>
                    <a:pt x="1152" y="1780"/>
                    <a:pt x="1163" y="1785"/>
                  </a:cubicBezTo>
                  <a:cubicBezTo>
                    <a:pt x="1167" y="1790"/>
                    <a:pt x="1150" y="1792"/>
                    <a:pt x="1150" y="1792"/>
                  </a:cubicBezTo>
                  <a:cubicBezTo>
                    <a:pt x="1154" y="1803"/>
                    <a:pt x="1196" y="1804"/>
                    <a:pt x="1216" y="1805"/>
                  </a:cubicBezTo>
                  <a:cubicBezTo>
                    <a:pt x="1213" y="1831"/>
                    <a:pt x="1269" y="1821"/>
                    <a:pt x="1281" y="1805"/>
                  </a:cubicBezTo>
                  <a:cubicBezTo>
                    <a:pt x="1286" y="1811"/>
                    <a:pt x="1314" y="1797"/>
                    <a:pt x="1321" y="1805"/>
                  </a:cubicBezTo>
                  <a:cubicBezTo>
                    <a:pt x="1328" y="1813"/>
                    <a:pt x="1324" y="1804"/>
                    <a:pt x="1334" y="1805"/>
                  </a:cubicBezTo>
                  <a:cubicBezTo>
                    <a:pt x="1345" y="1806"/>
                    <a:pt x="1355" y="1813"/>
                    <a:pt x="1367" y="1811"/>
                  </a:cubicBezTo>
                  <a:cubicBezTo>
                    <a:pt x="1380" y="1809"/>
                    <a:pt x="1384" y="1800"/>
                    <a:pt x="1400" y="1798"/>
                  </a:cubicBezTo>
                  <a:cubicBezTo>
                    <a:pt x="1405" y="1783"/>
                    <a:pt x="1403" y="1762"/>
                    <a:pt x="1419" y="1759"/>
                  </a:cubicBezTo>
                  <a:cubicBezTo>
                    <a:pt x="1420" y="1747"/>
                    <a:pt x="1411" y="1745"/>
                    <a:pt x="1413" y="1732"/>
                  </a:cubicBezTo>
                  <a:cubicBezTo>
                    <a:pt x="1435" y="1734"/>
                    <a:pt x="1432" y="1693"/>
                    <a:pt x="1452" y="1713"/>
                  </a:cubicBezTo>
                  <a:cubicBezTo>
                    <a:pt x="1457" y="1688"/>
                    <a:pt x="1445" y="1681"/>
                    <a:pt x="1426" y="1680"/>
                  </a:cubicBezTo>
                  <a:cubicBezTo>
                    <a:pt x="1431" y="1674"/>
                    <a:pt x="1433" y="1665"/>
                    <a:pt x="1432" y="1654"/>
                  </a:cubicBezTo>
                  <a:cubicBezTo>
                    <a:pt x="1425" y="1634"/>
                    <a:pt x="1387" y="1647"/>
                    <a:pt x="1380" y="1627"/>
                  </a:cubicBezTo>
                  <a:cubicBezTo>
                    <a:pt x="1369" y="1636"/>
                    <a:pt x="1346" y="1633"/>
                    <a:pt x="1341" y="1647"/>
                  </a:cubicBezTo>
                  <a:cubicBezTo>
                    <a:pt x="1333" y="1649"/>
                    <a:pt x="1337" y="1636"/>
                    <a:pt x="1334" y="1634"/>
                  </a:cubicBezTo>
                  <a:cubicBezTo>
                    <a:pt x="1324" y="1628"/>
                    <a:pt x="1301" y="1638"/>
                    <a:pt x="1288" y="1634"/>
                  </a:cubicBezTo>
                  <a:cubicBezTo>
                    <a:pt x="1281" y="1638"/>
                    <a:pt x="1281" y="1649"/>
                    <a:pt x="1268" y="1647"/>
                  </a:cubicBezTo>
                  <a:cubicBezTo>
                    <a:pt x="1249" y="1648"/>
                    <a:pt x="1253" y="1622"/>
                    <a:pt x="1222" y="1627"/>
                  </a:cubicBezTo>
                  <a:cubicBezTo>
                    <a:pt x="1223" y="1616"/>
                    <a:pt x="1214" y="1614"/>
                    <a:pt x="1216" y="1601"/>
                  </a:cubicBezTo>
                  <a:cubicBezTo>
                    <a:pt x="1208" y="1602"/>
                    <a:pt x="1204" y="1600"/>
                    <a:pt x="1203" y="1594"/>
                  </a:cubicBezTo>
                  <a:cubicBezTo>
                    <a:pt x="1198" y="1586"/>
                    <a:pt x="1189" y="1582"/>
                    <a:pt x="1176" y="1581"/>
                  </a:cubicBezTo>
                  <a:cubicBezTo>
                    <a:pt x="1189" y="1565"/>
                    <a:pt x="1183" y="1526"/>
                    <a:pt x="1176" y="1509"/>
                  </a:cubicBezTo>
                  <a:cubicBezTo>
                    <a:pt x="1159" y="1520"/>
                    <a:pt x="1139" y="1497"/>
                    <a:pt x="1137" y="1529"/>
                  </a:cubicBezTo>
                  <a:cubicBezTo>
                    <a:pt x="1117" y="1519"/>
                    <a:pt x="1115" y="1534"/>
                    <a:pt x="1097" y="1522"/>
                  </a:cubicBezTo>
                  <a:cubicBezTo>
                    <a:pt x="1099" y="1530"/>
                    <a:pt x="1096" y="1534"/>
                    <a:pt x="1091" y="1535"/>
                  </a:cubicBezTo>
                  <a:cubicBezTo>
                    <a:pt x="1096" y="1540"/>
                    <a:pt x="1100" y="1543"/>
                    <a:pt x="1104" y="1549"/>
                  </a:cubicBezTo>
                  <a:cubicBezTo>
                    <a:pt x="1109" y="1554"/>
                    <a:pt x="1104" y="1565"/>
                    <a:pt x="1117" y="1562"/>
                  </a:cubicBezTo>
                  <a:cubicBezTo>
                    <a:pt x="1112" y="1583"/>
                    <a:pt x="1112" y="1575"/>
                    <a:pt x="1124" y="1588"/>
                  </a:cubicBezTo>
                  <a:cubicBezTo>
                    <a:pt x="1129" y="1602"/>
                    <a:pt x="1114" y="1597"/>
                    <a:pt x="1111" y="1601"/>
                  </a:cubicBezTo>
                  <a:cubicBezTo>
                    <a:pt x="1109" y="1602"/>
                    <a:pt x="1101" y="1624"/>
                    <a:pt x="1097" y="1621"/>
                  </a:cubicBezTo>
                  <a:cubicBezTo>
                    <a:pt x="1084" y="1607"/>
                    <a:pt x="1098" y="1638"/>
                    <a:pt x="1071" y="1634"/>
                  </a:cubicBezTo>
                  <a:cubicBezTo>
                    <a:pt x="1068" y="1628"/>
                    <a:pt x="1065" y="1622"/>
                    <a:pt x="1058" y="1621"/>
                  </a:cubicBezTo>
                  <a:cubicBezTo>
                    <a:pt x="1056" y="1610"/>
                    <a:pt x="1063" y="1608"/>
                    <a:pt x="1071" y="1608"/>
                  </a:cubicBezTo>
                  <a:cubicBezTo>
                    <a:pt x="1063" y="1598"/>
                    <a:pt x="1041" y="1591"/>
                    <a:pt x="1058" y="1575"/>
                  </a:cubicBezTo>
                  <a:cubicBezTo>
                    <a:pt x="1052" y="1571"/>
                    <a:pt x="1037" y="1579"/>
                    <a:pt x="1032" y="1575"/>
                  </a:cubicBezTo>
                  <a:cubicBezTo>
                    <a:pt x="1027" y="1571"/>
                    <a:pt x="1045" y="1568"/>
                    <a:pt x="1045" y="1568"/>
                  </a:cubicBezTo>
                  <a:cubicBezTo>
                    <a:pt x="1045" y="1567"/>
                    <a:pt x="1028" y="1552"/>
                    <a:pt x="1012" y="1542"/>
                  </a:cubicBezTo>
                  <a:cubicBezTo>
                    <a:pt x="1016" y="1512"/>
                    <a:pt x="997" y="1504"/>
                    <a:pt x="999" y="1476"/>
                  </a:cubicBezTo>
                  <a:cubicBezTo>
                    <a:pt x="1002" y="1466"/>
                    <a:pt x="982" y="1474"/>
                    <a:pt x="979" y="1470"/>
                  </a:cubicBezTo>
                  <a:cubicBezTo>
                    <a:pt x="978" y="1468"/>
                    <a:pt x="989" y="1459"/>
                    <a:pt x="986" y="1456"/>
                  </a:cubicBezTo>
                  <a:cubicBezTo>
                    <a:pt x="972" y="1446"/>
                    <a:pt x="969" y="1459"/>
                    <a:pt x="960" y="1450"/>
                  </a:cubicBezTo>
                  <a:cubicBezTo>
                    <a:pt x="958" y="1449"/>
                    <a:pt x="968" y="1440"/>
                    <a:pt x="966" y="1437"/>
                  </a:cubicBezTo>
                  <a:cubicBezTo>
                    <a:pt x="964" y="1432"/>
                    <a:pt x="957" y="1444"/>
                    <a:pt x="960" y="1443"/>
                  </a:cubicBezTo>
                  <a:cubicBezTo>
                    <a:pt x="953" y="1445"/>
                    <a:pt x="954" y="1434"/>
                    <a:pt x="953" y="1430"/>
                  </a:cubicBezTo>
                  <a:cubicBezTo>
                    <a:pt x="927" y="1435"/>
                    <a:pt x="927" y="1413"/>
                    <a:pt x="900" y="1417"/>
                  </a:cubicBezTo>
                  <a:cubicBezTo>
                    <a:pt x="900" y="1409"/>
                    <a:pt x="891" y="1408"/>
                    <a:pt x="887" y="1404"/>
                  </a:cubicBezTo>
                  <a:cubicBezTo>
                    <a:pt x="885" y="1402"/>
                    <a:pt x="889" y="1393"/>
                    <a:pt x="887" y="1391"/>
                  </a:cubicBezTo>
                  <a:cubicBezTo>
                    <a:pt x="885" y="1389"/>
                    <a:pt x="876" y="1393"/>
                    <a:pt x="874" y="1391"/>
                  </a:cubicBezTo>
                  <a:cubicBezTo>
                    <a:pt x="873" y="1390"/>
                    <a:pt x="874" y="1364"/>
                    <a:pt x="868" y="1371"/>
                  </a:cubicBezTo>
                  <a:cubicBezTo>
                    <a:pt x="863" y="1377"/>
                    <a:pt x="860" y="1372"/>
                    <a:pt x="855" y="1365"/>
                  </a:cubicBezTo>
                  <a:cubicBezTo>
                    <a:pt x="852" y="1361"/>
                    <a:pt x="846" y="1359"/>
                    <a:pt x="848" y="1352"/>
                  </a:cubicBezTo>
                  <a:cubicBezTo>
                    <a:pt x="823" y="1352"/>
                    <a:pt x="829" y="1359"/>
                    <a:pt x="808" y="1352"/>
                  </a:cubicBezTo>
                  <a:cubicBezTo>
                    <a:pt x="801" y="1353"/>
                    <a:pt x="804" y="1365"/>
                    <a:pt x="795" y="1365"/>
                  </a:cubicBezTo>
                  <a:cubicBezTo>
                    <a:pt x="790" y="1382"/>
                    <a:pt x="808" y="1376"/>
                    <a:pt x="808" y="1391"/>
                  </a:cubicBezTo>
                  <a:cubicBezTo>
                    <a:pt x="809" y="1395"/>
                    <a:pt x="819" y="1408"/>
                    <a:pt x="822" y="1411"/>
                  </a:cubicBezTo>
                  <a:cubicBezTo>
                    <a:pt x="825" y="1414"/>
                    <a:pt x="827" y="1418"/>
                    <a:pt x="835" y="1417"/>
                  </a:cubicBezTo>
                  <a:cubicBezTo>
                    <a:pt x="824" y="1437"/>
                    <a:pt x="848" y="1435"/>
                    <a:pt x="855" y="1443"/>
                  </a:cubicBezTo>
                  <a:cubicBezTo>
                    <a:pt x="856" y="1445"/>
                    <a:pt x="860" y="1470"/>
                    <a:pt x="868" y="1463"/>
                  </a:cubicBezTo>
                  <a:cubicBezTo>
                    <a:pt x="878" y="1453"/>
                    <a:pt x="868" y="1465"/>
                    <a:pt x="874" y="1470"/>
                  </a:cubicBezTo>
                  <a:cubicBezTo>
                    <a:pt x="882" y="1475"/>
                    <a:pt x="897" y="1472"/>
                    <a:pt x="900" y="1489"/>
                  </a:cubicBezTo>
                  <a:cubicBezTo>
                    <a:pt x="908" y="1484"/>
                    <a:pt x="912" y="1496"/>
                    <a:pt x="914" y="1496"/>
                  </a:cubicBezTo>
                  <a:cubicBezTo>
                    <a:pt x="917" y="1496"/>
                    <a:pt x="923" y="1490"/>
                    <a:pt x="920" y="1489"/>
                  </a:cubicBezTo>
                  <a:cubicBezTo>
                    <a:pt x="927" y="1492"/>
                    <a:pt x="930" y="1509"/>
                    <a:pt x="933" y="1496"/>
                  </a:cubicBezTo>
                  <a:cubicBezTo>
                    <a:pt x="949" y="1493"/>
                    <a:pt x="930" y="1526"/>
                    <a:pt x="953" y="1516"/>
                  </a:cubicBezTo>
                  <a:cubicBezTo>
                    <a:pt x="952" y="1530"/>
                    <a:pt x="925" y="1519"/>
                    <a:pt x="914" y="1522"/>
                  </a:cubicBezTo>
                  <a:cubicBezTo>
                    <a:pt x="917" y="1529"/>
                    <a:pt x="924" y="1528"/>
                    <a:pt x="927" y="1535"/>
                  </a:cubicBezTo>
                  <a:cubicBezTo>
                    <a:pt x="931" y="1548"/>
                    <a:pt x="916" y="1569"/>
                    <a:pt x="927" y="1568"/>
                  </a:cubicBezTo>
                  <a:cubicBezTo>
                    <a:pt x="921" y="1578"/>
                    <a:pt x="906" y="1578"/>
                    <a:pt x="894" y="1581"/>
                  </a:cubicBezTo>
                  <a:cubicBezTo>
                    <a:pt x="903" y="1577"/>
                    <a:pt x="895" y="1556"/>
                    <a:pt x="907" y="1555"/>
                  </a:cubicBezTo>
                  <a:cubicBezTo>
                    <a:pt x="901" y="1551"/>
                    <a:pt x="903" y="1536"/>
                    <a:pt x="894" y="1535"/>
                  </a:cubicBezTo>
                  <a:cubicBezTo>
                    <a:pt x="884" y="1535"/>
                    <a:pt x="898" y="1526"/>
                    <a:pt x="881" y="1516"/>
                  </a:cubicBezTo>
                  <a:cubicBezTo>
                    <a:pt x="873" y="1512"/>
                    <a:pt x="859" y="1513"/>
                    <a:pt x="861" y="1496"/>
                  </a:cubicBezTo>
                  <a:cubicBezTo>
                    <a:pt x="834" y="1502"/>
                    <a:pt x="830" y="1483"/>
                    <a:pt x="808" y="1483"/>
                  </a:cubicBezTo>
                  <a:cubicBezTo>
                    <a:pt x="804" y="1467"/>
                    <a:pt x="793" y="1460"/>
                    <a:pt x="782" y="1443"/>
                  </a:cubicBezTo>
                  <a:cubicBezTo>
                    <a:pt x="780" y="1440"/>
                    <a:pt x="776" y="1444"/>
                    <a:pt x="776" y="1437"/>
                  </a:cubicBezTo>
                  <a:cubicBezTo>
                    <a:pt x="775" y="1428"/>
                    <a:pt x="767" y="1435"/>
                    <a:pt x="762" y="1430"/>
                  </a:cubicBezTo>
                  <a:cubicBezTo>
                    <a:pt x="761" y="1428"/>
                    <a:pt x="765" y="1419"/>
                    <a:pt x="762" y="1417"/>
                  </a:cubicBezTo>
                  <a:cubicBezTo>
                    <a:pt x="756" y="1413"/>
                    <a:pt x="743" y="1421"/>
                    <a:pt x="736" y="1417"/>
                  </a:cubicBezTo>
                  <a:cubicBezTo>
                    <a:pt x="733" y="1415"/>
                    <a:pt x="748" y="1408"/>
                    <a:pt x="749" y="1411"/>
                  </a:cubicBezTo>
                  <a:cubicBezTo>
                    <a:pt x="741" y="1395"/>
                    <a:pt x="703" y="1396"/>
                    <a:pt x="684" y="1404"/>
                  </a:cubicBezTo>
                  <a:cubicBezTo>
                    <a:pt x="680" y="1408"/>
                    <a:pt x="696" y="1412"/>
                    <a:pt x="697" y="1411"/>
                  </a:cubicBezTo>
                  <a:cubicBezTo>
                    <a:pt x="691" y="1419"/>
                    <a:pt x="687" y="1412"/>
                    <a:pt x="677" y="1417"/>
                  </a:cubicBezTo>
                  <a:cubicBezTo>
                    <a:pt x="664" y="1424"/>
                    <a:pt x="663" y="1446"/>
                    <a:pt x="651" y="1443"/>
                  </a:cubicBezTo>
                  <a:cubicBezTo>
                    <a:pt x="624" y="1442"/>
                    <a:pt x="618" y="1419"/>
                    <a:pt x="585" y="1424"/>
                  </a:cubicBezTo>
                  <a:cubicBezTo>
                    <a:pt x="575" y="1427"/>
                    <a:pt x="579" y="1444"/>
                    <a:pt x="559" y="1437"/>
                  </a:cubicBezTo>
                  <a:cubicBezTo>
                    <a:pt x="559" y="1452"/>
                    <a:pt x="559" y="1467"/>
                    <a:pt x="559" y="1483"/>
                  </a:cubicBezTo>
                  <a:cubicBezTo>
                    <a:pt x="538" y="1493"/>
                    <a:pt x="497" y="1483"/>
                    <a:pt x="506" y="1522"/>
                  </a:cubicBezTo>
                  <a:cubicBezTo>
                    <a:pt x="464" y="1514"/>
                    <a:pt x="499" y="1548"/>
                    <a:pt x="460" y="1549"/>
                  </a:cubicBezTo>
                  <a:cubicBezTo>
                    <a:pt x="459" y="1557"/>
                    <a:pt x="482" y="1573"/>
                    <a:pt x="467" y="1575"/>
                  </a:cubicBezTo>
                  <a:cubicBezTo>
                    <a:pt x="465" y="1598"/>
                    <a:pt x="455" y="1574"/>
                    <a:pt x="441" y="1594"/>
                  </a:cubicBezTo>
                  <a:cubicBezTo>
                    <a:pt x="440" y="1602"/>
                    <a:pt x="442" y="1606"/>
                    <a:pt x="447" y="1608"/>
                  </a:cubicBezTo>
                  <a:cubicBezTo>
                    <a:pt x="448" y="1622"/>
                    <a:pt x="424" y="1611"/>
                    <a:pt x="414" y="1614"/>
                  </a:cubicBezTo>
                  <a:cubicBezTo>
                    <a:pt x="406" y="1615"/>
                    <a:pt x="407" y="1631"/>
                    <a:pt x="401" y="1634"/>
                  </a:cubicBezTo>
                  <a:cubicBezTo>
                    <a:pt x="382" y="1644"/>
                    <a:pt x="347" y="1628"/>
                    <a:pt x="329" y="1654"/>
                  </a:cubicBezTo>
                  <a:cubicBezTo>
                    <a:pt x="320" y="1647"/>
                    <a:pt x="316" y="1636"/>
                    <a:pt x="309" y="1627"/>
                  </a:cubicBezTo>
                  <a:cubicBezTo>
                    <a:pt x="281" y="1622"/>
                    <a:pt x="248" y="1635"/>
                    <a:pt x="237" y="1627"/>
                  </a:cubicBezTo>
                  <a:cubicBezTo>
                    <a:pt x="242" y="1603"/>
                    <a:pt x="250" y="1576"/>
                    <a:pt x="230" y="1562"/>
                  </a:cubicBezTo>
                  <a:cubicBezTo>
                    <a:pt x="226" y="1550"/>
                    <a:pt x="241" y="1546"/>
                    <a:pt x="244" y="1535"/>
                  </a:cubicBezTo>
                  <a:cubicBezTo>
                    <a:pt x="249" y="1517"/>
                    <a:pt x="237" y="1496"/>
                    <a:pt x="250" y="1483"/>
                  </a:cubicBezTo>
                  <a:cubicBezTo>
                    <a:pt x="245" y="1468"/>
                    <a:pt x="246" y="1447"/>
                    <a:pt x="230" y="1443"/>
                  </a:cubicBezTo>
                  <a:cubicBezTo>
                    <a:pt x="235" y="1437"/>
                    <a:pt x="246" y="1437"/>
                    <a:pt x="244" y="1424"/>
                  </a:cubicBezTo>
                  <a:cubicBezTo>
                    <a:pt x="260" y="1429"/>
                    <a:pt x="300" y="1411"/>
                    <a:pt x="296" y="1437"/>
                  </a:cubicBezTo>
                  <a:cubicBezTo>
                    <a:pt x="312" y="1425"/>
                    <a:pt x="375" y="1453"/>
                    <a:pt x="388" y="1437"/>
                  </a:cubicBezTo>
                  <a:cubicBezTo>
                    <a:pt x="394" y="1430"/>
                    <a:pt x="392" y="1435"/>
                    <a:pt x="401" y="1437"/>
                  </a:cubicBezTo>
                  <a:cubicBezTo>
                    <a:pt x="399" y="1437"/>
                    <a:pt x="405" y="1426"/>
                    <a:pt x="408" y="1430"/>
                  </a:cubicBezTo>
                  <a:cubicBezTo>
                    <a:pt x="408" y="1430"/>
                    <a:pt x="408" y="1437"/>
                    <a:pt x="408" y="1437"/>
                  </a:cubicBezTo>
                  <a:cubicBezTo>
                    <a:pt x="427" y="1431"/>
                    <a:pt x="436" y="1423"/>
                    <a:pt x="441" y="1404"/>
                  </a:cubicBezTo>
                  <a:cubicBezTo>
                    <a:pt x="442" y="1397"/>
                    <a:pt x="457" y="1361"/>
                    <a:pt x="441" y="1345"/>
                  </a:cubicBezTo>
                  <a:cubicBezTo>
                    <a:pt x="432" y="1337"/>
                    <a:pt x="446" y="1335"/>
                    <a:pt x="434" y="1319"/>
                  </a:cubicBezTo>
                  <a:cubicBezTo>
                    <a:pt x="433" y="1311"/>
                    <a:pt x="422" y="1313"/>
                    <a:pt x="414" y="1312"/>
                  </a:cubicBezTo>
                  <a:cubicBezTo>
                    <a:pt x="418" y="1307"/>
                    <a:pt x="421" y="1301"/>
                    <a:pt x="421" y="1292"/>
                  </a:cubicBezTo>
                  <a:cubicBezTo>
                    <a:pt x="415" y="1287"/>
                    <a:pt x="408" y="1299"/>
                    <a:pt x="408" y="1299"/>
                  </a:cubicBezTo>
                  <a:cubicBezTo>
                    <a:pt x="399" y="1296"/>
                    <a:pt x="407" y="1289"/>
                    <a:pt x="401" y="1286"/>
                  </a:cubicBezTo>
                  <a:cubicBezTo>
                    <a:pt x="396" y="1283"/>
                    <a:pt x="377" y="1282"/>
                    <a:pt x="368" y="1279"/>
                  </a:cubicBezTo>
                  <a:cubicBezTo>
                    <a:pt x="366" y="1278"/>
                    <a:pt x="369" y="1273"/>
                    <a:pt x="362" y="1273"/>
                  </a:cubicBezTo>
                  <a:cubicBezTo>
                    <a:pt x="354" y="1272"/>
                    <a:pt x="350" y="1272"/>
                    <a:pt x="349" y="1266"/>
                  </a:cubicBezTo>
                  <a:cubicBezTo>
                    <a:pt x="343" y="1246"/>
                    <a:pt x="364" y="1259"/>
                    <a:pt x="362" y="1260"/>
                  </a:cubicBezTo>
                  <a:cubicBezTo>
                    <a:pt x="382" y="1253"/>
                    <a:pt x="394" y="1240"/>
                    <a:pt x="434" y="1246"/>
                  </a:cubicBezTo>
                  <a:cubicBezTo>
                    <a:pt x="436" y="1235"/>
                    <a:pt x="429" y="1234"/>
                    <a:pt x="421" y="1233"/>
                  </a:cubicBezTo>
                  <a:cubicBezTo>
                    <a:pt x="427" y="1214"/>
                    <a:pt x="449" y="1233"/>
                    <a:pt x="460" y="1233"/>
                  </a:cubicBezTo>
                  <a:cubicBezTo>
                    <a:pt x="465" y="1233"/>
                    <a:pt x="478" y="1219"/>
                    <a:pt x="480" y="1233"/>
                  </a:cubicBezTo>
                  <a:cubicBezTo>
                    <a:pt x="494" y="1223"/>
                    <a:pt x="495" y="1200"/>
                    <a:pt x="519" y="1200"/>
                  </a:cubicBezTo>
                  <a:cubicBezTo>
                    <a:pt x="510" y="1176"/>
                    <a:pt x="537" y="1188"/>
                    <a:pt x="533" y="1168"/>
                  </a:cubicBezTo>
                  <a:cubicBezTo>
                    <a:pt x="546" y="1168"/>
                    <a:pt x="559" y="1168"/>
                    <a:pt x="572" y="1168"/>
                  </a:cubicBezTo>
                  <a:cubicBezTo>
                    <a:pt x="572" y="1161"/>
                    <a:pt x="564" y="1162"/>
                    <a:pt x="559" y="1161"/>
                  </a:cubicBezTo>
                  <a:cubicBezTo>
                    <a:pt x="562" y="1151"/>
                    <a:pt x="579" y="1155"/>
                    <a:pt x="572" y="1135"/>
                  </a:cubicBezTo>
                  <a:cubicBezTo>
                    <a:pt x="590" y="1134"/>
                    <a:pt x="585" y="1146"/>
                    <a:pt x="598" y="1135"/>
                  </a:cubicBezTo>
                  <a:cubicBezTo>
                    <a:pt x="583" y="1100"/>
                    <a:pt x="611" y="1114"/>
                    <a:pt x="611" y="1082"/>
                  </a:cubicBezTo>
                  <a:cubicBezTo>
                    <a:pt x="620" y="1080"/>
                    <a:pt x="630" y="1084"/>
                    <a:pt x="638" y="1082"/>
                  </a:cubicBezTo>
                  <a:cubicBezTo>
                    <a:pt x="645" y="1080"/>
                    <a:pt x="646" y="1071"/>
                    <a:pt x="651" y="1069"/>
                  </a:cubicBezTo>
                  <a:cubicBezTo>
                    <a:pt x="658" y="1066"/>
                    <a:pt x="655" y="1075"/>
                    <a:pt x="657" y="1076"/>
                  </a:cubicBezTo>
                  <a:cubicBezTo>
                    <a:pt x="665" y="1077"/>
                    <a:pt x="662" y="1069"/>
                    <a:pt x="664" y="1069"/>
                  </a:cubicBezTo>
                  <a:cubicBezTo>
                    <a:pt x="672" y="1069"/>
                    <a:pt x="683" y="1071"/>
                    <a:pt x="690" y="1069"/>
                  </a:cubicBezTo>
                  <a:cubicBezTo>
                    <a:pt x="698" y="1066"/>
                    <a:pt x="701" y="1047"/>
                    <a:pt x="717" y="1056"/>
                  </a:cubicBezTo>
                  <a:cubicBezTo>
                    <a:pt x="714" y="1040"/>
                    <a:pt x="694" y="1044"/>
                    <a:pt x="697" y="1023"/>
                  </a:cubicBezTo>
                  <a:cubicBezTo>
                    <a:pt x="715" y="1019"/>
                    <a:pt x="704" y="1014"/>
                    <a:pt x="703" y="990"/>
                  </a:cubicBezTo>
                  <a:cubicBezTo>
                    <a:pt x="703" y="973"/>
                    <a:pt x="712" y="961"/>
                    <a:pt x="710" y="944"/>
                  </a:cubicBezTo>
                  <a:cubicBezTo>
                    <a:pt x="719" y="944"/>
                    <a:pt x="727" y="944"/>
                    <a:pt x="736" y="944"/>
                  </a:cubicBezTo>
                  <a:cubicBezTo>
                    <a:pt x="755" y="944"/>
                    <a:pt x="721" y="926"/>
                    <a:pt x="749" y="931"/>
                  </a:cubicBezTo>
                  <a:cubicBezTo>
                    <a:pt x="749" y="937"/>
                    <a:pt x="757" y="936"/>
                    <a:pt x="762" y="938"/>
                  </a:cubicBezTo>
                  <a:cubicBezTo>
                    <a:pt x="753" y="952"/>
                    <a:pt x="752" y="938"/>
                    <a:pt x="756" y="957"/>
                  </a:cubicBezTo>
                  <a:cubicBezTo>
                    <a:pt x="758" y="970"/>
                    <a:pt x="754" y="979"/>
                    <a:pt x="769" y="977"/>
                  </a:cubicBezTo>
                  <a:cubicBezTo>
                    <a:pt x="770" y="986"/>
                    <a:pt x="770" y="996"/>
                    <a:pt x="762" y="997"/>
                  </a:cubicBezTo>
                  <a:cubicBezTo>
                    <a:pt x="762" y="1009"/>
                    <a:pt x="790" y="986"/>
                    <a:pt x="802" y="1003"/>
                  </a:cubicBezTo>
                  <a:cubicBezTo>
                    <a:pt x="797" y="1023"/>
                    <a:pt x="758" y="1008"/>
                    <a:pt x="756" y="1030"/>
                  </a:cubicBezTo>
                  <a:cubicBezTo>
                    <a:pt x="750" y="1044"/>
                    <a:pt x="771" y="1046"/>
                    <a:pt x="776" y="1049"/>
                  </a:cubicBezTo>
                  <a:cubicBezTo>
                    <a:pt x="781" y="1054"/>
                    <a:pt x="782" y="1066"/>
                    <a:pt x="795" y="1062"/>
                  </a:cubicBezTo>
                  <a:cubicBezTo>
                    <a:pt x="789" y="1051"/>
                    <a:pt x="771" y="1052"/>
                    <a:pt x="802" y="1049"/>
                  </a:cubicBezTo>
                  <a:cubicBezTo>
                    <a:pt x="810" y="1049"/>
                    <a:pt x="820" y="1048"/>
                    <a:pt x="828" y="1049"/>
                  </a:cubicBezTo>
                  <a:cubicBezTo>
                    <a:pt x="840" y="1051"/>
                    <a:pt x="842" y="1056"/>
                    <a:pt x="855" y="1056"/>
                  </a:cubicBezTo>
                  <a:cubicBezTo>
                    <a:pt x="871" y="1056"/>
                    <a:pt x="875" y="1044"/>
                    <a:pt x="894" y="1049"/>
                  </a:cubicBezTo>
                  <a:cubicBezTo>
                    <a:pt x="895" y="1049"/>
                    <a:pt x="918" y="1060"/>
                    <a:pt x="927" y="1049"/>
                  </a:cubicBezTo>
                  <a:cubicBezTo>
                    <a:pt x="927" y="1049"/>
                    <a:pt x="926" y="1043"/>
                    <a:pt x="927" y="1043"/>
                  </a:cubicBezTo>
                  <a:cubicBezTo>
                    <a:pt x="945" y="1037"/>
                    <a:pt x="966" y="1044"/>
                    <a:pt x="973" y="1030"/>
                  </a:cubicBezTo>
                  <a:cubicBezTo>
                    <a:pt x="999" y="1056"/>
                    <a:pt x="1016" y="1006"/>
                    <a:pt x="1032" y="1023"/>
                  </a:cubicBezTo>
                  <a:cubicBezTo>
                    <a:pt x="1032" y="1014"/>
                    <a:pt x="1032" y="1006"/>
                    <a:pt x="1032" y="997"/>
                  </a:cubicBezTo>
                  <a:cubicBezTo>
                    <a:pt x="1044" y="1000"/>
                    <a:pt x="1043" y="991"/>
                    <a:pt x="1045" y="984"/>
                  </a:cubicBezTo>
                  <a:cubicBezTo>
                    <a:pt x="1045" y="984"/>
                    <a:pt x="1051" y="964"/>
                    <a:pt x="1052" y="964"/>
                  </a:cubicBezTo>
                  <a:cubicBezTo>
                    <a:pt x="1059" y="958"/>
                    <a:pt x="1051" y="958"/>
                    <a:pt x="1052" y="944"/>
                  </a:cubicBezTo>
                  <a:cubicBezTo>
                    <a:pt x="1067" y="946"/>
                    <a:pt x="1076" y="943"/>
                    <a:pt x="1078" y="931"/>
                  </a:cubicBezTo>
                  <a:cubicBezTo>
                    <a:pt x="1084" y="931"/>
                    <a:pt x="1083" y="939"/>
                    <a:pt x="1084" y="944"/>
                  </a:cubicBezTo>
                  <a:cubicBezTo>
                    <a:pt x="1090" y="939"/>
                    <a:pt x="1099" y="937"/>
                    <a:pt x="1111" y="938"/>
                  </a:cubicBezTo>
                  <a:cubicBezTo>
                    <a:pt x="1118" y="936"/>
                    <a:pt x="1115" y="924"/>
                    <a:pt x="1124" y="924"/>
                  </a:cubicBezTo>
                  <a:cubicBezTo>
                    <a:pt x="1126" y="910"/>
                    <a:pt x="1122" y="900"/>
                    <a:pt x="1111" y="898"/>
                  </a:cubicBezTo>
                  <a:cubicBezTo>
                    <a:pt x="1116" y="892"/>
                    <a:pt x="1118" y="883"/>
                    <a:pt x="1117" y="872"/>
                  </a:cubicBezTo>
                  <a:cubicBezTo>
                    <a:pt x="1130" y="874"/>
                    <a:pt x="1138" y="871"/>
                    <a:pt x="1137" y="859"/>
                  </a:cubicBezTo>
                  <a:cubicBezTo>
                    <a:pt x="1153" y="876"/>
                    <a:pt x="1156" y="851"/>
                    <a:pt x="1183" y="859"/>
                  </a:cubicBezTo>
                  <a:cubicBezTo>
                    <a:pt x="1185" y="860"/>
                    <a:pt x="1191" y="866"/>
                    <a:pt x="1189" y="865"/>
                  </a:cubicBezTo>
                  <a:cubicBezTo>
                    <a:pt x="1194" y="866"/>
                    <a:pt x="1197" y="859"/>
                    <a:pt x="1203" y="859"/>
                  </a:cubicBezTo>
                  <a:cubicBezTo>
                    <a:pt x="1208" y="858"/>
                    <a:pt x="1217" y="865"/>
                    <a:pt x="1216" y="865"/>
                  </a:cubicBezTo>
                  <a:cubicBezTo>
                    <a:pt x="1224" y="863"/>
                    <a:pt x="1217" y="856"/>
                    <a:pt x="1222" y="852"/>
                  </a:cubicBezTo>
                  <a:cubicBezTo>
                    <a:pt x="1225" y="850"/>
                    <a:pt x="1232" y="854"/>
                    <a:pt x="1235" y="852"/>
                  </a:cubicBezTo>
                  <a:cubicBezTo>
                    <a:pt x="1245" y="846"/>
                    <a:pt x="1243" y="833"/>
                    <a:pt x="1262" y="839"/>
                  </a:cubicBezTo>
                  <a:cubicBezTo>
                    <a:pt x="1253" y="831"/>
                    <a:pt x="1259" y="807"/>
                    <a:pt x="1242" y="806"/>
                  </a:cubicBezTo>
                  <a:cubicBezTo>
                    <a:pt x="1229" y="798"/>
                    <a:pt x="1232" y="818"/>
                    <a:pt x="1229" y="820"/>
                  </a:cubicBezTo>
                  <a:cubicBezTo>
                    <a:pt x="1225" y="821"/>
                    <a:pt x="1221" y="812"/>
                    <a:pt x="1216" y="813"/>
                  </a:cubicBezTo>
                  <a:cubicBezTo>
                    <a:pt x="1212" y="813"/>
                    <a:pt x="1207" y="819"/>
                    <a:pt x="1209" y="820"/>
                  </a:cubicBezTo>
                  <a:cubicBezTo>
                    <a:pt x="1204" y="819"/>
                    <a:pt x="1203" y="812"/>
                    <a:pt x="1196" y="813"/>
                  </a:cubicBezTo>
                  <a:cubicBezTo>
                    <a:pt x="1185" y="814"/>
                    <a:pt x="1177" y="825"/>
                    <a:pt x="1163" y="820"/>
                  </a:cubicBezTo>
                  <a:cubicBezTo>
                    <a:pt x="1157" y="820"/>
                    <a:pt x="1158" y="827"/>
                    <a:pt x="1157" y="833"/>
                  </a:cubicBezTo>
                  <a:cubicBezTo>
                    <a:pt x="1128" y="827"/>
                    <a:pt x="1099" y="834"/>
                    <a:pt x="1078" y="826"/>
                  </a:cubicBezTo>
                  <a:cubicBezTo>
                    <a:pt x="1076" y="825"/>
                    <a:pt x="1079" y="814"/>
                    <a:pt x="1078" y="813"/>
                  </a:cubicBezTo>
                  <a:cubicBezTo>
                    <a:pt x="1072" y="807"/>
                    <a:pt x="1054" y="815"/>
                    <a:pt x="1052" y="806"/>
                  </a:cubicBezTo>
                  <a:cubicBezTo>
                    <a:pt x="1068" y="768"/>
                    <a:pt x="1058" y="750"/>
                    <a:pt x="1052" y="708"/>
                  </a:cubicBezTo>
                  <a:cubicBezTo>
                    <a:pt x="1067" y="706"/>
                    <a:pt x="1095" y="682"/>
                    <a:pt x="1104" y="695"/>
                  </a:cubicBezTo>
                  <a:cubicBezTo>
                    <a:pt x="1114" y="689"/>
                    <a:pt x="1102" y="685"/>
                    <a:pt x="1111" y="668"/>
                  </a:cubicBezTo>
                  <a:cubicBezTo>
                    <a:pt x="1131" y="669"/>
                    <a:pt x="1132" y="632"/>
                    <a:pt x="1137" y="622"/>
                  </a:cubicBezTo>
                  <a:cubicBezTo>
                    <a:pt x="1137" y="621"/>
                    <a:pt x="1150" y="623"/>
                    <a:pt x="1150" y="622"/>
                  </a:cubicBezTo>
                  <a:cubicBezTo>
                    <a:pt x="1151" y="610"/>
                    <a:pt x="1125" y="604"/>
                    <a:pt x="1137" y="589"/>
                  </a:cubicBezTo>
                  <a:cubicBezTo>
                    <a:pt x="1128" y="597"/>
                    <a:pt x="1112" y="588"/>
                    <a:pt x="1097" y="589"/>
                  </a:cubicBezTo>
                  <a:cubicBezTo>
                    <a:pt x="1082" y="591"/>
                    <a:pt x="1069" y="605"/>
                    <a:pt x="1052" y="603"/>
                  </a:cubicBezTo>
                  <a:cubicBezTo>
                    <a:pt x="1042" y="594"/>
                    <a:pt x="1040" y="641"/>
                    <a:pt x="1045" y="629"/>
                  </a:cubicBezTo>
                  <a:cubicBezTo>
                    <a:pt x="1040" y="640"/>
                    <a:pt x="1035" y="624"/>
                    <a:pt x="1032" y="629"/>
                  </a:cubicBezTo>
                  <a:cubicBezTo>
                    <a:pt x="1028" y="635"/>
                    <a:pt x="1035" y="648"/>
                    <a:pt x="1032" y="655"/>
                  </a:cubicBezTo>
                  <a:cubicBezTo>
                    <a:pt x="1031" y="658"/>
                    <a:pt x="1014" y="672"/>
                    <a:pt x="1006" y="681"/>
                  </a:cubicBezTo>
                  <a:cubicBezTo>
                    <a:pt x="989" y="701"/>
                    <a:pt x="988" y="715"/>
                    <a:pt x="960" y="714"/>
                  </a:cubicBezTo>
                  <a:cubicBezTo>
                    <a:pt x="958" y="724"/>
                    <a:pt x="971" y="733"/>
                    <a:pt x="960" y="734"/>
                  </a:cubicBezTo>
                  <a:cubicBezTo>
                    <a:pt x="950" y="735"/>
                    <a:pt x="958" y="744"/>
                    <a:pt x="953" y="747"/>
                  </a:cubicBezTo>
                  <a:cubicBezTo>
                    <a:pt x="951" y="749"/>
                    <a:pt x="942" y="745"/>
                    <a:pt x="940" y="747"/>
                  </a:cubicBezTo>
                  <a:cubicBezTo>
                    <a:pt x="938" y="749"/>
                    <a:pt x="942" y="758"/>
                    <a:pt x="940" y="760"/>
                  </a:cubicBezTo>
                  <a:cubicBezTo>
                    <a:pt x="939" y="761"/>
                    <a:pt x="934" y="760"/>
                    <a:pt x="933" y="760"/>
                  </a:cubicBezTo>
                  <a:cubicBezTo>
                    <a:pt x="930" y="769"/>
                    <a:pt x="939" y="786"/>
                    <a:pt x="927" y="787"/>
                  </a:cubicBezTo>
                  <a:cubicBezTo>
                    <a:pt x="930" y="793"/>
                    <a:pt x="945" y="796"/>
                    <a:pt x="933" y="800"/>
                  </a:cubicBezTo>
                  <a:cubicBezTo>
                    <a:pt x="943" y="808"/>
                    <a:pt x="949" y="819"/>
                    <a:pt x="966" y="820"/>
                  </a:cubicBezTo>
                  <a:cubicBezTo>
                    <a:pt x="966" y="831"/>
                    <a:pt x="971" y="836"/>
                    <a:pt x="979" y="839"/>
                  </a:cubicBezTo>
                  <a:cubicBezTo>
                    <a:pt x="975" y="844"/>
                    <a:pt x="970" y="846"/>
                    <a:pt x="966" y="852"/>
                  </a:cubicBezTo>
                  <a:cubicBezTo>
                    <a:pt x="962" y="859"/>
                    <a:pt x="965" y="866"/>
                    <a:pt x="960" y="872"/>
                  </a:cubicBezTo>
                  <a:cubicBezTo>
                    <a:pt x="954" y="877"/>
                    <a:pt x="945" y="879"/>
                    <a:pt x="933" y="879"/>
                  </a:cubicBezTo>
                  <a:cubicBezTo>
                    <a:pt x="930" y="906"/>
                    <a:pt x="908" y="914"/>
                    <a:pt x="914" y="951"/>
                  </a:cubicBezTo>
                  <a:cubicBezTo>
                    <a:pt x="890" y="943"/>
                    <a:pt x="892" y="984"/>
                    <a:pt x="874" y="984"/>
                  </a:cubicBezTo>
                  <a:cubicBezTo>
                    <a:pt x="872" y="984"/>
                    <a:pt x="869" y="983"/>
                    <a:pt x="868" y="984"/>
                  </a:cubicBezTo>
                  <a:cubicBezTo>
                    <a:pt x="860" y="986"/>
                    <a:pt x="866" y="995"/>
                    <a:pt x="861" y="997"/>
                  </a:cubicBezTo>
                  <a:cubicBezTo>
                    <a:pt x="850" y="1002"/>
                    <a:pt x="835" y="987"/>
                    <a:pt x="828" y="1003"/>
                  </a:cubicBezTo>
                  <a:cubicBezTo>
                    <a:pt x="814" y="1003"/>
                    <a:pt x="825" y="975"/>
                    <a:pt x="822" y="964"/>
                  </a:cubicBezTo>
                  <a:cubicBezTo>
                    <a:pt x="816" y="960"/>
                    <a:pt x="818" y="945"/>
                    <a:pt x="808" y="944"/>
                  </a:cubicBezTo>
                  <a:cubicBezTo>
                    <a:pt x="791" y="943"/>
                    <a:pt x="816" y="925"/>
                    <a:pt x="789" y="924"/>
                  </a:cubicBezTo>
                  <a:cubicBezTo>
                    <a:pt x="800" y="910"/>
                    <a:pt x="777" y="904"/>
                    <a:pt x="776" y="898"/>
                  </a:cubicBezTo>
                  <a:cubicBezTo>
                    <a:pt x="775" y="894"/>
                    <a:pt x="783" y="891"/>
                    <a:pt x="782" y="885"/>
                  </a:cubicBezTo>
                  <a:cubicBezTo>
                    <a:pt x="781" y="867"/>
                    <a:pt x="765" y="858"/>
                    <a:pt x="749" y="846"/>
                  </a:cubicBezTo>
                  <a:cubicBezTo>
                    <a:pt x="729" y="852"/>
                    <a:pt x="736" y="885"/>
                    <a:pt x="703" y="879"/>
                  </a:cubicBezTo>
                  <a:cubicBezTo>
                    <a:pt x="704" y="885"/>
                    <a:pt x="711" y="884"/>
                    <a:pt x="717" y="885"/>
                  </a:cubicBezTo>
                  <a:cubicBezTo>
                    <a:pt x="716" y="891"/>
                    <a:pt x="708" y="890"/>
                    <a:pt x="703" y="892"/>
                  </a:cubicBezTo>
                  <a:cubicBezTo>
                    <a:pt x="691" y="892"/>
                    <a:pt x="699" y="913"/>
                    <a:pt x="684" y="911"/>
                  </a:cubicBezTo>
                  <a:cubicBezTo>
                    <a:pt x="653" y="918"/>
                    <a:pt x="662" y="885"/>
                    <a:pt x="631" y="892"/>
                  </a:cubicBezTo>
                  <a:cubicBezTo>
                    <a:pt x="631" y="885"/>
                    <a:pt x="639" y="887"/>
                    <a:pt x="644" y="885"/>
                  </a:cubicBezTo>
                  <a:cubicBezTo>
                    <a:pt x="653" y="866"/>
                    <a:pt x="626" y="852"/>
                    <a:pt x="644" y="846"/>
                  </a:cubicBezTo>
                  <a:cubicBezTo>
                    <a:pt x="639" y="840"/>
                    <a:pt x="632" y="836"/>
                    <a:pt x="625" y="833"/>
                  </a:cubicBezTo>
                  <a:cubicBezTo>
                    <a:pt x="619" y="825"/>
                    <a:pt x="631" y="821"/>
                    <a:pt x="631" y="820"/>
                  </a:cubicBezTo>
                  <a:cubicBezTo>
                    <a:pt x="631" y="813"/>
                    <a:pt x="618" y="809"/>
                    <a:pt x="618" y="806"/>
                  </a:cubicBezTo>
                  <a:cubicBezTo>
                    <a:pt x="617" y="799"/>
                    <a:pt x="628" y="762"/>
                    <a:pt x="618" y="787"/>
                  </a:cubicBezTo>
                  <a:cubicBezTo>
                    <a:pt x="607" y="782"/>
                    <a:pt x="614" y="772"/>
                    <a:pt x="625" y="773"/>
                  </a:cubicBezTo>
                  <a:cubicBezTo>
                    <a:pt x="611" y="751"/>
                    <a:pt x="647" y="745"/>
                    <a:pt x="631" y="741"/>
                  </a:cubicBezTo>
                  <a:cubicBezTo>
                    <a:pt x="633" y="731"/>
                    <a:pt x="650" y="738"/>
                    <a:pt x="651" y="727"/>
                  </a:cubicBezTo>
                  <a:cubicBezTo>
                    <a:pt x="651" y="718"/>
                    <a:pt x="659" y="727"/>
                    <a:pt x="657" y="727"/>
                  </a:cubicBezTo>
                  <a:cubicBezTo>
                    <a:pt x="663" y="724"/>
                    <a:pt x="663" y="716"/>
                    <a:pt x="671" y="714"/>
                  </a:cubicBezTo>
                  <a:cubicBezTo>
                    <a:pt x="678" y="713"/>
                    <a:pt x="676" y="702"/>
                    <a:pt x="677" y="695"/>
                  </a:cubicBezTo>
                  <a:cubicBezTo>
                    <a:pt x="690" y="697"/>
                    <a:pt x="698" y="693"/>
                    <a:pt x="697" y="681"/>
                  </a:cubicBezTo>
                  <a:cubicBezTo>
                    <a:pt x="717" y="677"/>
                    <a:pt x="705" y="704"/>
                    <a:pt x="730" y="695"/>
                  </a:cubicBezTo>
                  <a:cubicBezTo>
                    <a:pt x="729" y="688"/>
                    <a:pt x="722" y="689"/>
                    <a:pt x="717" y="688"/>
                  </a:cubicBezTo>
                  <a:cubicBezTo>
                    <a:pt x="734" y="673"/>
                    <a:pt x="753" y="679"/>
                    <a:pt x="769" y="662"/>
                  </a:cubicBezTo>
                  <a:cubicBezTo>
                    <a:pt x="771" y="659"/>
                    <a:pt x="767" y="651"/>
                    <a:pt x="769" y="649"/>
                  </a:cubicBezTo>
                  <a:cubicBezTo>
                    <a:pt x="771" y="647"/>
                    <a:pt x="781" y="651"/>
                    <a:pt x="782" y="649"/>
                  </a:cubicBezTo>
                  <a:cubicBezTo>
                    <a:pt x="785" y="644"/>
                    <a:pt x="780" y="634"/>
                    <a:pt x="782" y="629"/>
                  </a:cubicBezTo>
                  <a:cubicBezTo>
                    <a:pt x="784" y="624"/>
                    <a:pt x="800" y="620"/>
                    <a:pt x="802" y="616"/>
                  </a:cubicBezTo>
                  <a:cubicBezTo>
                    <a:pt x="805" y="609"/>
                    <a:pt x="798" y="596"/>
                    <a:pt x="802" y="589"/>
                  </a:cubicBezTo>
                  <a:cubicBezTo>
                    <a:pt x="803" y="588"/>
                    <a:pt x="812" y="598"/>
                    <a:pt x="815" y="596"/>
                  </a:cubicBezTo>
                  <a:cubicBezTo>
                    <a:pt x="809" y="600"/>
                    <a:pt x="824" y="565"/>
                    <a:pt x="822" y="563"/>
                  </a:cubicBezTo>
                  <a:cubicBezTo>
                    <a:pt x="837" y="579"/>
                    <a:pt x="839" y="553"/>
                    <a:pt x="855" y="550"/>
                  </a:cubicBezTo>
                  <a:cubicBezTo>
                    <a:pt x="853" y="539"/>
                    <a:pt x="866" y="533"/>
                    <a:pt x="855" y="530"/>
                  </a:cubicBezTo>
                  <a:cubicBezTo>
                    <a:pt x="855" y="518"/>
                    <a:pt x="873" y="527"/>
                    <a:pt x="874" y="511"/>
                  </a:cubicBezTo>
                  <a:cubicBezTo>
                    <a:pt x="875" y="503"/>
                    <a:pt x="887" y="505"/>
                    <a:pt x="894" y="504"/>
                  </a:cubicBezTo>
                  <a:cubicBezTo>
                    <a:pt x="895" y="496"/>
                    <a:pt x="892" y="492"/>
                    <a:pt x="887" y="491"/>
                  </a:cubicBezTo>
                  <a:cubicBezTo>
                    <a:pt x="905" y="476"/>
                    <a:pt x="918" y="476"/>
                    <a:pt x="933" y="471"/>
                  </a:cubicBezTo>
                  <a:cubicBezTo>
                    <a:pt x="943" y="466"/>
                    <a:pt x="931" y="461"/>
                    <a:pt x="940" y="445"/>
                  </a:cubicBezTo>
                  <a:cubicBezTo>
                    <a:pt x="946" y="441"/>
                    <a:pt x="959" y="437"/>
                    <a:pt x="960" y="425"/>
                  </a:cubicBezTo>
                  <a:cubicBezTo>
                    <a:pt x="960" y="408"/>
                    <a:pt x="979" y="432"/>
                    <a:pt x="979" y="406"/>
                  </a:cubicBezTo>
                  <a:cubicBezTo>
                    <a:pt x="1004" y="396"/>
                    <a:pt x="1030" y="418"/>
                    <a:pt x="1032" y="379"/>
                  </a:cubicBezTo>
                  <a:cubicBezTo>
                    <a:pt x="1043" y="388"/>
                    <a:pt x="1071" y="373"/>
                    <a:pt x="1091" y="386"/>
                  </a:cubicBezTo>
                  <a:cubicBezTo>
                    <a:pt x="1097" y="381"/>
                    <a:pt x="1101" y="374"/>
                    <a:pt x="1104" y="366"/>
                  </a:cubicBezTo>
                  <a:cubicBezTo>
                    <a:pt x="1123" y="357"/>
                    <a:pt x="1140" y="387"/>
                    <a:pt x="1137" y="360"/>
                  </a:cubicBezTo>
                  <a:cubicBezTo>
                    <a:pt x="1150" y="361"/>
                    <a:pt x="1150" y="377"/>
                    <a:pt x="1163" y="379"/>
                  </a:cubicBezTo>
                  <a:cubicBezTo>
                    <a:pt x="1173" y="377"/>
                    <a:pt x="1169" y="359"/>
                    <a:pt x="1189" y="366"/>
                  </a:cubicBezTo>
                  <a:cubicBezTo>
                    <a:pt x="1191" y="377"/>
                    <a:pt x="1183" y="377"/>
                    <a:pt x="1183" y="386"/>
                  </a:cubicBezTo>
                  <a:cubicBezTo>
                    <a:pt x="1188" y="389"/>
                    <a:pt x="1219" y="356"/>
                    <a:pt x="1235" y="373"/>
                  </a:cubicBezTo>
                  <a:cubicBezTo>
                    <a:pt x="1243" y="380"/>
                    <a:pt x="1238" y="372"/>
                    <a:pt x="1248" y="373"/>
                  </a:cubicBezTo>
                  <a:cubicBezTo>
                    <a:pt x="1262" y="374"/>
                    <a:pt x="1276" y="384"/>
                    <a:pt x="1295" y="379"/>
                  </a:cubicBezTo>
                  <a:cubicBezTo>
                    <a:pt x="1292" y="383"/>
                    <a:pt x="1298" y="396"/>
                    <a:pt x="1295" y="399"/>
                  </a:cubicBezTo>
                  <a:cubicBezTo>
                    <a:pt x="1292" y="401"/>
                    <a:pt x="1283" y="397"/>
                    <a:pt x="1281" y="399"/>
                  </a:cubicBezTo>
                  <a:cubicBezTo>
                    <a:pt x="1277" y="404"/>
                    <a:pt x="1281" y="416"/>
                    <a:pt x="1268" y="412"/>
                  </a:cubicBezTo>
                  <a:cubicBezTo>
                    <a:pt x="1280" y="428"/>
                    <a:pt x="1320" y="416"/>
                    <a:pt x="1334" y="412"/>
                  </a:cubicBezTo>
                  <a:cubicBezTo>
                    <a:pt x="1348" y="406"/>
                    <a:pt x="1343" y="423"/>
                    <a:pt x="1347" y="425"/>
                  </a:cubicBezTo>
                  <a:cubicBezTo>
                    <a:pt x="1353" y="429"/>
                    <a:pt x="1368" y="421"/>
                    <a:pt x="1367" y="432"/>
                  </a:cubicBezTo>
                  <a:cubicBezTo>
                    <a:pt x="1413" y="420"/>
                    <a:pt x="1425" y="458"/>
                    <a:pt x="1452" y="445"/>
                  </a:cubicBezTo>
                  <a:cubicBezTo>
                    <a:pt x="1446" y="466"/>
                    <a:pt x="1474" y="454"/>
                    <a:pt x="1472" y="471"/>
                  </a:cubicBezTo>
                  <a:cubicBezTo>
                    <a:pt x="1489" y="471"/>
                    <a:pt x="1516" y="468"/>
                    <a:pt x="1498" y="484"/>
                  </a:cubicBezTo>
                  <a:cubicBezTo>
                    <a:pt x="1513" y="488"/>
                    <a:pt x="1526" y="485"/>
                    <a:pt x="1538" y="491"/>
                  </a:cubicBezTo>
                  <a:cubicBezTo>
                    <a:pt x="1539" y="492"/>
                    <a:pt x="1536" y="502"/>
                    <a:pt x="1538" y="504"/>
                  </a:cubicBezTo>
                  <a:cubicBezTo>
                    <a:pt x="1540" y="507"/>
                    <a:pt x="1554" y="501"/>
                    <a:pt x="1557" y="504"/>
                  </a:cubicBezTo>
                  <a:cubicBezTo>
                    <a:pt x="1563" y="530"/>
                    <a:pt x="1563" y="537"/>
                    <a:pt x="1557" y="563"/>
                  </a:cubicBezTo>
                  <a:cubicBezTo>
                    <a:pt x="1546" y="547"/>
                    <a:pt x="1534" y="569"/>
                    <a:pt x="1518" y="570"/>
                  </a:cubicBezTo>
                  <a:cubicBezTo>
                    <a:pt x="1500" y="571"/>
                    <a:pt x="1476" y="551"/>
                    <a:pt x="1459" y="570"/>
                  </a:cubicBezTo>
                  <a:cubicBezTo>
                    <a:pt x="1451" y="572"/>
                    <a:pt x="1455" y="558"/>
                    <a:pt x="1452" y="557"/>
                  </a:cubicBezTo>
                  <a:cubicBezTo>
                    <a:pt x="1443" y="552"/>
                    <a:pt x="1441" y="563"/>
                    <a:pt x="1439" y="563"/>
                  </a:cubicBezTo>
                  <a:cubicBezTo>
                    <a:pt x="1432" y="563"/>
                    <a:pt x="1428" y="550"/>
                    <a:pt x="1426" y="550"/>
                  </a:cubicBezTo>
                  <a:cubicBezTo>
                    <a:pt x="1415" y="549"/>
                    <a:pt x="1397" y="568"/>
                    <a:pt x="1400" y="544"/>
                  </a:cubicBezTo>
                  <a:cubicBezTo>
                    <a:pt x="1379" y="551"/>
                    <a:pt x="1385" y="544"/>
                    <a:pt x="1360" y="544"/>
                  </a:cubicBezTo>
                  <a:cubicBezTo>
                    <a:pt x="1358" y="555"/>
                    <a:pt x="1365" y="556"/>
                    <a:pt x="1373" y="557"/>
                  </a:cubicBezTo>
                  <a:cubicBezTo>
                    <a:pt x="1384" y="555"/>
                    <a:pt x="1385" y="563"/>
                    <a:pt x="1393" y="563"/>
                  </a:cubicBezTo>
                  <a:cubicBezTo>
                    <a:pt x="1381" y="576"/>
                    <a:pt x="1394" y="570"/>
                    <a:pt x="1400" y="576"/>
                  </a:cubicBezTo>
                  <a:cubicBezTo>
                    <a:pt x="1402" y="579"/>
                    <a:pt x="1398" y="587"/>
                    <a:pt x="1400" y="589"/>
                  </a:cubicBezTo>
                  <a:cubicBezTo>
                    <a:pt x="1403" y="595"/>
                    <a:pt x="1412" y="595"/>
                    <a:pt x="1413" y="603"/>
                  </a:cubicBezTo>
                  <a:cubicBezTo>
                    <a:pt x="1413" y="609"/>
                    <a:pt x="1427" y="628"/>
                    <a:pt x="1426" y="649"/>
                  </a:cubicBezTo>
                  <a:cubicBezTo>
                    <a:pt x="1428" y="671"/>
                    <a:pt x="1467" y="655"/>
                    <a:pt x="1472" y="675"/>
                  </a:cubicBezTo>
                  <a:cubicBezTo>
                    <a:pt x="1479" y="671"/>
                    <a:pt x="1479" y="660"/>
                    <a:pt x="1492" y="662"/>
                  </a:cubicBezTo>
                  <a:cubicBezTo>
                    <a:pt x="1489" y="642"/>
                    <a:pt x="1461" y="649"/>
                    <a:pt x="1452" y="635"/>
                  </a:cubicBezTo>
                  <a:cubicBezTo>
                    <a:pt x="1448" y="610"/>
                    <a:pt x="1488" y="628"/>
                    <a:pt x="1505" y="622"/>
                  </a:cubicBezTo>
                  <a:cubicBezTo>
                    <a:pt x="1502" y="638"/>
                    <a:pt x="1534" y="619"/>
                    <a:pt x="1524" y="642"/>
                  </a:cubicBezTo>
                  <a:cubicBezTo>
                    <a:pt x="1542" y="650"/>
                    <a:pt x="1553" y="622"/>
                    <a:pt x="1551" y="649"/>
                  </a:cubicBezTo>
                  <a:cubicBezTo>
                    <a:pt x="1569" y="640"/>
                    <a:pt x="1551" y="614"/>
                    <a:pt x="1538" y="616"/>
                  </a:cubicBezTo>
                  <a:cubicBezTo>
                    <a:pt x="1542" y="603"/>
                    <a:pt x="1555" y="598"/>
                    <a:pt x="1570" y="596"/>
                  </a:cubicBezTo>
                  <a:cubicBezTo>
                    <a:pt x="1580" y="588"/>
                    <a:pt x="1580" y="571"/>
                    <a:pt x="1590" y="563"/>
                  </a:cubicBezTo>
                  <a:cubicBezTo>
                    <a:pt x="1617" y="560"/>
                    <a:pt x="1632" y="569"/>
                    <a:pt x="1649" y="576"/>
                  </a:cubicBezTo>
                  <a:cubicBezTo>
                    <a:pt x="1656" y="575"/>
                    <a:pt x="1654" y="563"/>
                    <a:pt x="1662" y="563"/>
                  </a:cubicBezTo>
                  <a:cubicBezTo>
                    <a:pt x="1663" y="552"/>
                    <a:pt x="1658" y="546"/>
                    <a:pt x="1649" y="544"/>
                  </a:cubicBezTo>
                  <a:cubicBezTo>
                    <a:pt x="1659" y="519"/>
                    <a:pt x="1660" y="495"/>
                    <a:pt x="1656" y="471"/>
                  </a:cubicBezTo>
                  <a:cubicBezTo>
                    <a:pt x="1677" y="471"/>
                    <a:pt x="1696" y="469"/>
                    <a:pt x="1708" y="478"/>
                  </a:cubicBezTo>
                  <a:cubicBezTo>
                    <a:pt x="1713" y="481"/>
                    <a:pt x="1730" y="481"/>
                    <a:pt x="1728" y="498"/>
                  </a:cubicBezTo>
                  <a:cubicBezTo>
                    <a:pt x="1715" y="498"/>
                    <a:pt x="1702" y="498"/>
                    <a:pt x="1689" y="498"/>
                  </a:cubicBezTo>
                  <a:cubicBezTo>
                    <a:pt x="1689" y="504"/>
                    <a:pt x="1689" y="511"/>
                    <a:pt x="1689" y="517"/>
                  </a:cubicBezTo>
                  <a:cubicBezTo>
                    <a:pt x="1703" y="536"/>
                    <a:pt x="1708" y="516"/>
                    <a:pt x="1721" y="524"/>
                  </a:cubicBezTo>
                  <a:cubicBezTo>
                    <a:pt x="1728" y="528"/>
                    <a:pt x="1701" y="531"/>
                    <a:pt x="1702" y="530"/>
                  </a:cubicBezTo>
                  <a:cubicBezTo>
                    <a:pt x="1695" y="542"/>
                    <a:pt x="1720" y="530"/>
                    <a:pt x="1728" y="544"/>
                  </a:cubicBezTo>
                  <a:cubicBezTo>
                    <a:pt x="1739" y="537"/>
                    <a:pt x="1751" y="530"/>
                    <a:pt x="1761" y="517"/>
                  </a:cubicBezTo>
                  <a:cubicBezTo>
                    <a:pt x="1763" y="514"/>
                    <a:pt x="1769" y="512"/>
                    <a:pt x="1767" y="504"/>
                  </a:cubicBezTo>
                  <a:cubicBezTo>
                    <a:pt x="1797" y="512"/>
                    <a:pt x="1793" y="486"/>
                    <a:pt x="1820" y="491"/>
                  </a:cubicBezTo>
                  <a:cubicBezTo>
                    <a:pt x="1828" y="488"/>
                    <a:pt x="1833" y="483"/>
                    <a:pt x="1833" y="471"/>
                  </a:cubicBezTo>
                  <a:cubicBezTo>
                    <a:pt x="1844" y="472"/>
                    <a:pt x="1850" y="466"/>
                    <a:pt x="1853" y="458"/>
                  </a:cubicBezTo>
                  <a:cubicBezTo>
                    <a:pt x="1879" y="478"/>
                    <a:pt x="1900" y="447"/>
                    <a:pt x="1925" y="445"/>
                  </a:cubicBezTo>
                  <a:cubicBezTo>
                    <a:pt x="1925" y="454"/>
                    <a:pt x="1925" y="463"/>
                    <a:pt x="1925" y="471"/>
                  </a:cubicBezTo>
                  <a:cubicBezTo>
                    <a:pt x="1948" y="473"/>
                    <a:pt x="1969" y="471"/>
                    <a:pt x="1984" y="465"/>
                  </a:cubicBezTo>
                  <a:cubicBezTo>
                    <a:pt x="1987" y="464"/>
                    <a:pt x="1996" y="467"/>
                    <a:pt x="1997" y="465"/>
                  </a:cubicBezTo>
                  <a:cubicBezTo>
                    <a:pt x="1998" y="464"/>
                    <a:pt x="1997" y="458"/>
                    <a:pt x="1997" y="458"/>
                  </a:cubicBezTo>
                  <a:cubicBezTo>
                    <a:pt x="2009" y="454"/>
                    <a:pt x="2030" y="459"/>
                    <a:pt x="2030" y="438"/>
                  </a:cubicBezTo>
                  <a:cubicBezTo>
                    <a:pt x="2048" y="446"/>
                    <a:pt x="2073" y="448"/>
                    <a:pt x="2083" y="465"/>
                  </a:cubicBezTo>
                  <a:cubicBezTo>
                    <a:pt x="2092" y="461"/>
                    <a:pt x="2099" y="454"/>
                    <a:pt x="2102" y="445"/>
                  </a:cubicBezTo>
                  <a:cubicBezTo>
                    <a:pt x="2103" y="438"/>
                    <a:pt x="2074" y="432"/>
                    <a:pt x="2096" y="425"/>
                  </a:cubicBezTo>
                  <a:cubicBezTo>
                    <a:pt x="2085" y="410"/>
                    <a:pt x="2054" y="415"/>
                    <a:pt x="2063" y="379"/>
                  </a:cubicBezTo>
                  <a:cubicBezTo>
                    <a:pt x="2074" y="384"/>
                    <a:pt x="2077" y="394"/>
                    <a:pt x="2096" y="399"/>
                  </a:cubicBezTo>
                  <a:cubicBezTo>
                    <a:pt x="2103" y="401"/>
                    <a:pt x="2116" y="417"/>
                    <a:pt x="2135" y="412"/>
                  </a:cubicBezTo>
                  <a:cubicBezTo>
                    <a:pt x="2139" y="411"/>
                    <a:pt x="2142" y="405"/>
                    <a:pt x="2142" y="406"/>
                  </a:cubicBezTo>
                  <a:cubicBezTo>
                    <a:pt x="2147" y="405"/>
                    <a:pt x="2154" y="417"/>
                    <a:pt x="2155" y="406"/>
                  </a:cubicBezTo>
                  <a:cubicBezTo>
                    <a:pt x="2163" y="404"/>
                    <a:pt x="2164" y="417"/>
                    <a:pt x="2168" y="419"/>
                  </a:cubicBezTo>
                  <a:cubicBezTo>
                    <a:pt x="2179" y="423"/>
                    <a:pt x="2191" y="415"/>
                    <a:pt x="2188" y="432"/>
                  </a:cubicBezTo>
                  <a:cubicBezTo>
                    <a:pt x="2209" y="424"/>
                    <a:pt x="2217" y="436"/>
                    <a:pt x="2240" y="425"/>
                  </a:cubicBezTo>
                  <a:cubicBezTo>
                    <a:pt x="2232" y="447"/>
                    <a:pt x="2262" y="430"/>
                    <a:pt x="2253" y="452"/>
                  </a:cubicBezTo>
                  <a:cubicBezTo>
                    <a:pt x="2265" y="451"/>
                    <a:pt x="2271" y="456"/>
                    <a:pt x="2273" y="465"/>
                  </a:cubicBezTo>
                  <a:cubicBezTo>
                    <a:pt x="2294" y="462"/>
                    <a:pt x="2296" y="477"/>
                    <a:pt x="2319" y="471"/>
                  </a:cubicBezTo>
                  <a:cubicBezTo>
                    <a:pt x="2331" y="431"/>
                    <a:pt x="2281" y="452"/>
                    <a:pt x="2293" y="412"/>
                  </a:cubicBezTo>
                  <a:cubicBezTo>
                    <a:pt x="2290" y="402"/>
                    <a:pt x="2284" y="415"/>
                    <a:pt x="2273" y="412"/>
                  </a:cubicBezTo>
                  <a:cubicBezTo>
                    <a:pt x="2273" y="397"/>
                    <a:pt x="2284" y="393"/>
                    <a:pt x="2280" y="373"/>
                  </a:cubicBezTo>
                  <a:cubicBezTo>
                    <a:pt x="2282" y="365"/>
                    <a:pt x="2269" y="370"/>
                    <a:pt x="2267" y="366"/>
                  </a:cubicBezTo>
                  <a:cubicBezTo>
                    <a:pt x="2265" y="364"/>
                    <a:pt x="2279" y="351"/>
                    <a:pt x="2267" y="353"/>
                  </a:cubicBezTo>
                  <a:cubicBezTo>
                    <a:pt x="2267" y="340"/>
                    <a:pt x="2285" y="345"/>
                    <a:pt x="2280" y="327"/>
                  </a:cubicBezTo>
                  <a:cubicBezTo>
                    <a:pt x="2293" y="327"/>
                    <a:pt x="2288" y="309"/>
                    <a:pt x="2306" y="314"/>
                  </a:cubicBezTo>
                  <a:cubicBezTo>
                    <a:pt x="2305" y="299"/>
                    <a:pt x="2312" y="293"/>
                    <a:pt x="2326" y="294"/>
                  </a:cubicBezTo>
                  <a:cubicBezTo>
                    <a:pt x="2319" y="265"/>
                    <a:pt x="2348" y="272"/>
                    <a:pt x="2345" y="248"/>
                  </a:cubicBezTo>
                  <a:cubicBezTo>
                    <a:pt x="2377" y="242"/>
                    <a:pt x="2389" y="257"/>
                    <a:pt x="2411" y="261"/>
                  </a:cubicBezTo>
                  <a:cubicBezTo>
                    <a:pt x="2411" y="270"/>
                    <a:pt x="2410" y="280"/>
                    <a:pt x="2418" y="281"/>
                  </a:cubicBezTo>
                  <a:cubicBezTo>
                    <a:pt x="2417" y="288"/>
                    <a:pt x="2406" y="286"/>
                    <a:pt x="2398" y="287"/>
                  </a:cubicBezTo>
                  <a:cubicBezTo>
                    <a:pt x="2397" y="315"/>
                    <a:pt x="2410" y="324"/>
                    <a:pt x="2398" y="347"/>
                  </a:cubicBezTo>
                  <a:cubicBezTo>
                    <a:pt x="2403" y="350"/>
                    <a:pt x="2407" y="356"/>
                    <a:pt x="2411" y="360"/>
                  </a:cubicBezTo>
                  <a:cubicBezTo>
                    <a:pt x="2414" y="362"/>
                    <a:pt x="2417" y="368"/>
                    <a:pt x="2424" y="366"/>
                  </a:cubicBezTo>
                  <a:cubicBezTo>
                    <a:pt x="2413" y="381"/>
                    <a:pt x="2421" y="416"/>
                    <a:pt x="2411" y="432"/>
                  </a:cubicBezTo>
                  <a:cubicBezTo>
                    <a:pt x="2405" y="453"/>
                    <a:pt x="2428" y="445"/>
                    <a:pt x="2431" y="458"/>
                  </a:cubicBezTo>
                  <a:cubicBezTo>
                    <a:pt x="2426" y="510"/>
                    <a:pt x="2402" y="543"/>
                    <a:pt x="2359" y="557"/>
                  </a:cubicBezTo>
                  <a:cubicBezTo>
                    <a:pt x="2360" y="570"/>
                    <a:pt x="2387" y="559"/>
                    <a:pt x="2391" y="570"/>
                  </a:cubicBezTo>
                  <a:cubicBezTo>
                    <a:pt x="2407" y="568"/>
                    <a:pt x="2404" y="547"/>
                    <a:pt x="2424" y="550"/>
                  </a:cubicBezTo>
                  <a:cubicBezTo>
                    <a:pt x="2421" y="555"/>
                    <a:pt x="2418" y="561"/>
                    <a:pt x="2418" y="570"/>
                  </a:cubicBezTo>
                  <a:cubicBezTo>
                    <a:pt x="2425" y="568"/>
                    <a:pt x="2422" y="557"/>
                    <a:pt x="2431" y="557"/>
                  </a:cubicBezTo>
                  <a:cubicBezTo>
                    <a:pt x="2439" y="559"/>
                    <a:pt x="2434" y="546"/>
                    <a:pt x="2437" y="544"/>
                  </a:cubicBezTo>
                  <a:cubicBezTo>
                    <a:pt x="2439" y="542"/>
                    <a:pt x="2450" y="545"/>
                    <a:pt x="2451" y="544"/>
                  </a:cubicBezTo>
                  <a:cubicBezTo>
                    <a:pt x="2453" y="538"/>
                    <a:pt x="2448" y="529"/>
                    <a:pt x="2451" y="524"/>
                  </a:cubicBezTo>
                  <a:cubicBezTo>
                    <a:pt x="2457" y="524"/>
                    <a:pt x="2464" y="524"/>
                    <a:pt x="2470" y="524"/>
                  </a:cubicBezTo>
                  <a:cubicBezTo>
                    <a:pt x="2463" y="502"/>
                    <a:pt x="2490" y="483"/>
                    <a:pt x="2470" y="471"/>
                  </a:cubicBezTo>
                  <a:cubicBezTo>
                    <a:pt x="2472" y="464"/>
                    <a:pt x="2483" y="467"/>
                    <a:pt x="2484" y="458"/>
                  </a:cubicBezTo>
                  <a:cubicBezTo>
                    <a:pt x="2483" y="452"/>
                    <a:pt x="2475" y="453"/>
                    <a:pt x="2470" y="452"/>
                  </a:cubicBezTo>
                  <a:cubicBezTo>
                    <a:pt x="2469" y="437"/>
                    <a:pt x="2494" y="449"/>
                    <a:pt x="2503" y="445"/>
                  </a:cubicBezTo>
                  <a:cubicBezTo>
                    <a:pt x="2496" y="439"/>
                    <a:pt x="2501" y="421"/>
                    <a:pt x="2484" y="425"/>
                  </a:cubicBezTo>
                  <a:cubicBezTo>
                    <a:pt x="2468" y="434"/>
                    <a:pt x="2459" y="408"/>
                    <a:pt x="2457" y="425"/>
                  </a:cubicBezTo>
                  <a:cubicBezTo>
                    <a:pt x="2446" y="414"/>
                    <a:pt x="2447" y="400"/>
                    <a:pt x="2451" y="386"/>
                  </a:cubicBezTo>
                  <a:cubicBezTo>
                    <a:pt x="2451" y="385"/>
                    <a:pt x="2463" y="387"/>
                    <a:pt x="2464" y="386"/>
                  </a:cubicBezTo>
                  <a:cubicBezTo>
                    <a:pt x="2469" y="380"/>
                    <a:pt x="2460" y="360"/>
                    <a:pt x="2464" y="353"/>
                  </a:cubicBezTo>
                  <a:cubicBezTo>
                    <a:pt x="2464" y="344"/>
                    <a:pt x="2455" y="352"/>
                    <a:pt x="2457" y="353"/>
                  </a:cubicBezTo>
                  <a:cubicBezTo>
                    <a:pt x="2444" y="343"/>
                    <a:pt x="2452" y="328"/>
                    <a:pt x="2444" y="314"/>
                  </a:cubicBezTo>
                  <a:cubicBezTo>
                    <a:pt x="2470" y="322"/>
                    <a:pt x="2460" y="295"/>
                    <a:pt x="2477" y="294"/>
                  </a:cubicBezTo>
                  <a:cubicBezTo>
                    <a:pt x="2477" y="283"/>
                    <a:pt x="2477" y="272"/>
                    <a:pt x="2477" y="261"/>
                  </a:cubicBezTo>
                  <a:cubicBezTo>
                    <a:pt x="2499" y="254"/>
                    <a:pt x="2487" y="281"/>
                    <a:pt x="2490" y="294"/>
                  </a:cubicBezTo>
                  <a:cubicBezTo>
                    <a:pt x="2491" y="304"/>
                    <a:pt x="2503" y="288"/>
                    <a:pt x="2503" y="301"/>
                  </a:cubicBezTo>
                  <a:cubicBezTo>
                    <a:pt x="2503" y="304"/>
                    <a:pt x="2497" y="309"/>
                    <a:pt x="2497" y="307"/>
                  </a:cubicBezTo>
                  <a:cubicBezTo>
                    <a:pt x="2501" y="325"/>
                    <a:pt x="2517" y="329"/>
                    <a:pt x="2536" y="340"/>
                  </a:cubicBezTo>
                  <a:cubicBezTo>
                    <a:pt x="2549" y="342"/>
                    <a:pt x="2535" y="321"/>
                    <a:pt x="2529" y="320"/>
                  </a:cubicBezTo>
                  <a:cubicBezTo>
                    <a:pt x="2539" y="310"/>
                    <a:pt x="2558" y="310"/>
                    <a:pt x="2575" y="307"/>
                  </a:cubicBezTo>
                  <a:cubicBezTo>
                    <a:pt x="2574" y="299"/>
                    <a:pt x="2563" y="302"/>
                    <a:pt x="2556" y="301"/>
                  </a:cubicBezTo>
                  <a:cubicBezTo>
                    <a:pt x="2561" y="282"/>
                    <a:pt x="2546" y="283"/>
                    <a:pt x="2549" y="268"/>
                  </a:cubicBezTo>
                  <a:cubicBezTo>
                    <a:pt x="2554" y="283"/>
                    <a:pt x="2595" y="262"/>
                    <a:pt x="2588" y="287"/>
                  </a:cubicBezTo>
                  <a:cubicBezTo>
                    <a:pt x="2595" y="293"/>
                    <a:pt x="2602" y="281"/>
                    <a:pt x="2602" y="281"/>
                  </a:cubicBezTo>
                  <a:cubicBezTo>
                    <a:pt x="2610" y="284"/>
                    <a:pt x="2603" y="289"/>
                    <a:pt x="2608" y="294"/>
                  </a:cubicBezTo>
                  <a:cubicBezTo>
                    <a:pt x="2610" y="296"/>
                    <a:pt x="2620" y="292"/>
                    <a:pt x="2621" y="294"/>
                  </a:cubicBezTo>
                  <a:cubicBezTo>
                    <a:pt x="2632" y="307"/>
                    <a:pt x="2656" y="293"/>
                    <a:pt x="2641" y="314"/>
                  </a:cubicBezTo>
                  <a:cubicBezTo>
                    <a:pt x="2652" y="314"/>
                    <a:pt x="2663" y="314"/>
                    <a:pt x="2674" y="314"/>
                  </a:cubicBezTo>
                  <a:cubicBezTo>
                    <a:pt x="2675" y="307"/>
                    <a:pt x="2646" y="300"/>
                    <a:pt x="2667" y="294"/>
                  </a:cubicBezTo>
                  <a:cubicBezTo>
                    <a:pt x="2663" y="288"/>
                    <a:pt x="2655" y="284"/>
                    <a:pt x="2648" y="281"/>
                  </a:cubicBezTo>
                  <a:cubicBezTo>
                    <a:pt x="2643" y="248"/>
                    <a:pt x="2648" y="246"/>
                    <a:pt x="2648" y="209"/>
                  </a:cubicBezTo>
                  <a:cubicBezTo>
                    <a:pt x="2683" y="205"/>
                    <a:pt x="2731" y="213"/>
                    <a:pt x="2759" y="209"/>
                  </a:cubicBezTo>
                  <a:cubicBezTo>
                    <a:pt x="2772" y="206"/>
                    <a:pt x="2762" y="188"/>
                    <a:pt x="2779" y="202"/>
                  </a:cubicBezTo>
                  <a:cubicBezTo>
                    <a:pt x="2800" y="188"/>
                    <a:pt x="2783" y="175"/>
                    <a:pt x="2792" y="156"/>
                  </a:cubicBezTo>
                  <a:cubicBezTo>
                    <a:pt x="2807" y="158"/>
                    <a:pt x="2817" y="155"/>
                    <a:pt x="2825" y="149"/>
                  </a:cubicBezTo>
                  <a:cubicBezTo>
                    <a:pt x="2835" y="135"/>
                    <a:pt x="2853" y="129"/>
                    <a:pt x="2864" y="117"/>
                  </a:cubicBezTo>
                  <a:cubicBezTo>
                    <a:pt x="2931" y="107"/>
                    <a:pt x="3001" y="100"/>
                    <a:pt x="3055" y="77"/>
                  </a:cubicBezTo>
                  <a:cubicBezTo>
                    <a:pt x="3066" y="69"/>
                    <a:pt x="3068" y="90"/>
                    <a:pt x="3068" y="90"/>
                  </a:cubicBezTo>
                  <a:cubicBezTo>
                    <a:pt x="3071" y="90"/>
                    <a:pt x="3079" y="73"/>
                    <a:pt x="3075" y="71"/>
                  </a:cubicBezTo>
                  <a:cubicBezTo>
                    <a:pt x="3085" y="75"/>
                    <a:pt x="3075" y="83"/>
                    <a:pt x="3081" y="90"/>
                  </a:cubicBezTo>
                  <a:cubicBezTo>
                    <a:pt x="3084" y="93"/>
                    <a:pt x="3097" y="88"/>
                    <a:pt x="3094" y="97"/>
                  </a:cubicBezTo>
                  <a:cubicBezTo>
                    <a:pt x="3104" y="93"/>
                    <a:pt x="3089" y="87"/>
                    <a:pt x="3101" y="84"/>
                  </a:cubicBezTo>
                  <a:cubicBezTo>
                    <a:pt x="3112" y="81"/>
                    <a:pt x="3135" y="86"/>
                    <a:pt x="3134" y="64"/>
                  </a:cubicBezTo>
                  <a:cubicBezTo>
                    <a:pt x="3147" y="66"/>
                    <a:pt x="3154" y="63"/>
                    <a:pt x="3153" y="51"/>
                  </a:cubicBezTo>
                  <a:cubicBezTo>
                    <a:pt x="3162" y="53"/>
                    <a:pt x="3164" y="62"/>
                    <a:pt x="3173" y="64"/>
                  </a:cubicBezTo>
                  <a:cubicBezTo>
                    <a:pt x="3190" y="63"/>
                    <a:pt x="3186" y="42"/>
                    <a:pt x="3186" y="25"/>
                  </a:cubicBezTo>
                  <a:cubicBezTo>
                    <a:pt x="3219" y="13"/>
                    <a:pt x="3249" y="0"/>
                    <a:pt x="3298" y="5"/>
                  </a:cubicBezTo>
                  <a:cubicBezTo>
                    <a:pt x="3293" y="11"/>
                    <a:pt x="3291" y="20"/>
                    <a:pt x="3291" y="31"/>
                  </a:cubicBezTo>
                  <a:cubicBezTo>
                    <a:pt x="3304" y="46"/>
                    <a:pt x="3331" y="46"/>
                    <a:pt x="3344" y="31"/>
                  </a:cubicBezTo>
                  <a:cubicBezTo>
                    <a:pt x="3351" y="32"/>
                    <a:pt x="3348" y="38"/>
                    <a:pt x="3344" y="38"/>
                  </a:cubicBezTo>
                  <a:close/>
                  <a:moveTo>
                    <a:pt x="4920" y="839"/>
                  </a:moveTo>
                  <a:cubicBezTo>
                    <a:pt x="4920" y="830"/>
                    <a:pt x="4909" y="833"/>
                    <a:pt x="4907" y="826"/>
                  </a:cubicBezTo>
                  <a:cubicBezTo>
                    <a:pt x="4884" y="821"/>
                    <a:pt x="4884" y="837"/>
                    <a:pt x="4907" y="833"/>
                  </a:cubicBezTo>
                  <a:cubicBezTo>
                    <a:pt x="4909" y="838"/>
                    <a:pt x="4913" y="840"/>
                    <a:pt x="4920" y="839"/>
                  </a:cubicBezTo>
                  <a:close/>
                  <a:moveTo>
                    <a:pt x="1419" y="1332"/>
                  </a:moveTo>
                  <a:cubicBezTo>
                    <a:pt x="1414" y="1352"/>
                    <a:pt x="1442" y="1340"/>
                    <a:pt x="1432" y="1365"/>
                  </a:cubicBezTo>
                  <a:cubicBezTo>
                    <a:pt x="1444" y="1367"/>
                    <a:pt x="1449" y="1355"/>
                    <a:pt x="1452" y="1365"/>
                  </a:cubicBezTo>
                  <a:cubicBezTo>
                    <a:pt x="1453" y="1371"/>
                    <a:pt x="1450" y="1369"/>
                    <a:pt x="1446" y="1371"/>
                  </a:cubicBezTo>
                  <a:cubicBezTo>
                    <a:pt x="1434" y="1376"/>
                    <a:pt x="1407" y="1385"/>
                    <a:pt x="1400" y="1384"/>
                  </a:cubicBezTo>
                  <a:cubicBezTo>
                    <a:pt x="1382" y="1382"/>
                    <a:pt x="1379" y="1367"/>
                    <a:pt x="1367" y="1358"/>
                  </a:cubicBezTo>
                  <a:cubicBezTo>
                    <a:pt x="1367" y="1347"/>
                    <a:pt x="1385" y="1354"/>
                    <a:pt x="1386" y="1345"/>
                  </a:cubicBezTo>
                  <a:cubicBezTo>
                    <a:pt x="1373" y="1333"/>
                    <a:pt x="1367" y="1330"/>
                    <a:pt x="1347" y="1338"/>
                  </a:cubicBezTo>
                  <a:cubicBezTo>
                    <a:pt x="1341" y="1327"/>
                    <a:pt x="1335" y="1316"/>
                    <a:pt x="1314" y="1319"/>
                  </a:cubicBezTo>
                  <a:cubicBezTo>
                    <a:pt x="1306" y="1316"/>
                    <a:pt x="1311" y="1328"/>
                    <a:pt x="1308" y="1332"/>
                  </a:cubicBezTo>
                  <a:cubicBezTo>
                    <a:pt x="1304" y="1336"/>
                    <a:pt x="1292" y="1335"/>
                    <a:pt x="1288" y="1338"/>
                  </a:cubicBezTo>
                  <a:cubicBezTo>
                    <a:pt x="1281" y="1344"/>
                    <a:pt x="1278" y="1363"/>
                    <a:pt x="1262" y="1358"/>
                  </a:cubicBezTo>
                  <a:cubicBezTo>
                    <a:pt x="1271" y="1381"/>
                    <a:pt x="1250" y="1387"/>
                    <a:pt x="1248" y="1391"/>
                  </a:cubicBezTo>
                  <a:cubicBezTo>
                    <a:pt x="1244" y="1405"/>
                    <a:pt x="1247" y="1419"/>
                    <a:pt x="1242" y="1437"/>
                  </a:cubicBezTo>
                  <a:cubicBezTo>
                    <a:pt x="1235" y="1437"/>
                    <a:pt x="1234" y="1432"/>
                    <a:pt x="1229" y="1430"/>
                  </a:cubicBezTo>
                  <a:cubicBezTo>
                    <a:pt x="1223" y="1454"/>
                    <a:pt x="1244" y="1462"/>
                    <a:pt x="1229" y="1476"/>
                  </a:cubicBezTo>
                  <a:cubicBezTo>
                    <a:pt x="1241" y="1470"/>
                    <a:pt x="1239" y="1488"/>
                    <a:pt x="1242" y="1489"/>
                  </a:cubicBezTo>
                  <a:cubicBezTo>
                    <a:pt x="1245" y="1491"/>
                    <a:pt x="1252" y="1489"/>
                    <a:pt x="1255" y="1489"/>
                  </a:cubicBezTo>
                  <a:cubicBezTo>
                    <a:pt x="1270" y="1493"/>
                    <a:pt x="1273" y="1506"/>
                    <a:pt x="1281" y="1496"/>
                  </a:cubicBezTo>
                  <a:cubicBezTo>
                    <a:pt x="1282" y="1495"/>
                    <a:pt x="1293" y="1496"/>
                    <a:pt x="1295" y="1496"/>
                  </a:cubicBezTo>
                  <a:cubicBezTo>
                    <a:pt x="1318" y="1493"/>
                    <a:pt x="1310" y="1491"/>
                    <a:pt x="1321" y="1483"/>
                  </a:cubicBezTo>
                  <a:cubicBezTo>
                    <a:pt x="1333" y="1481"/>
                    <a:pt x="1335" y="1490"/>
                    <a:pt x="1347" y="1489"/>
                  </a:cubicBezTo>
                  <a:cubicBezTo>
                    <a:pt x="1348" y="1483"/>
                    <a:pt x="1348" y="1478"/>
                    <a:pt x="1354" y="1476"/>
                  </a:cubicBezTo>
                  <a:cubicBezTo>
                    <a:pt x="1369" y="1473"/>
                    <a:pt x="1399" y="1473"/>
                    <a:pt x="1413" y="1476"/>
                  </a:cubicBezTo>
                  <a:cubicBezTo>
                    <a:pt x="1424" y="1479"/>
                    <a:pt x="1426" y="1487"/>
                    <a:pt x="1439" y="1489"/>
                  </a:cubicBezTo>
                  <a:cubicBezTo>
                    <a:pt x="1446" y="1490"/>
                    <a:pt x="1447" y="1483"/>
                    <a:pt x="1452" y="1483"/>
                  </a:cubicBezTo>
                  <a:cubicBezTo>
                    <a:pt x="1450" y="1483"/>
                    <a:pt x="1456" y="1489"/>
                    <a:pt x="1459" y="1489"/>
                  </a:cubicBezTo>
                  <a:cubicBezTo>
                    <a:pt x="1477" y="1494"/>
                    <a:pt x="1477" y="1495"/>
                    <a:pt x="1492" y="1496"/>
                  </a:cubicBezTo>
                  <a:cubicBezTo>
                    <a:pt x="1521" y="1499"/>
                    <a:pt x="1553" y="1491"/>
                    <a:pt x="1584" y="1496"/>
                  </a:cubicBezTo>
                  <a:cubicBezTo>
                    <a:pt x="1581" y="1481"/>
                    <a:pt x="1585" y="1471"/>
                    <a:pt x="1590" y="1463"/>
                  </a:cubicBezTo>
                  <a:cubicBezTo>
                    <a:pt x="1567" y="1435"/>
                    <a:pt x="1549" y="1403"/>
                    <a:pt x="1505" y="1397"/>
                  </a:cubicBezTo>
                  <a:cubicBezTo>
                    <a:pt x="1507" y="1385"/>
                    <a:pt x="1496" y="1384"/>
                    <a:pt x="1492" y="1378"/>
                  </a:cubicBezTo>
                  <a:cubicBezTo>
                    <a:pt x="1492" y="1369"/>
                    <a:pt x="1488" y="1363"/>
                    <a:pt x="1485" y="1358"/>
                  </a:cubicBezTo>
                  <a:cubicBezTo>
                    <a:pt x="1488" y="1339"/>
                    <a:pt x="1508" y="1338"/>
                    <a:pt x="1505" y="1312"/>
                  </a:cubicBezTo>
                  <a:cubicBezTo>
                    <a:pt x="1466" y="1308"/>
                    <a:pt x="1448" y="1325"/>
                    <a:pt x="1419" y="1332"/>
                  </a:cubicBezTo>
                  <a:close/>
                  <a:moveTo>
                    <a:pt x="1873" y="1634"/>
                  </a:moveTo>
                  <a:cubicBezTo>
                    <a:pt x="1865" y="1634"/>
                    <a:pt x="1856" y="1637"/>
                    <a:pt x="1866" y="1640"/>
                  </a:cubicBezTo>
                  <a:cubicBezTo>
                    <a:pt x="1877" y="1630"/>
                    <a:pt x="1901" y="1632"/>
                    <a:pt x="1912" y="1627"/>
                  </a:cubicBezTo>
                  <a:cubicBezTo>
                    <a:pt x="1914" y="1627"/>
                    <a:pt x="1911" y="1616"/>
                    <a:pt x="1912" y="1614"/>
                  </a:cubicBezTo>
                  <a:cubicBezTo>
                    <a:pt x="1915" y="1611"/>
                    <a:pt x="1923" y="1622"/>
                    <a:pt x="1925" y="1621"/>
                  </a:cubicBezTo>
                  <a:cubicBezTo>
                    <a:pt x="1925" y="1605"/>
                    <a:pt x="1925" y="1590"/>
                    <a:pt x="1925" y="1575"/>
                  </a:cubicBezTo>
                  <a:cubicBezTo>
                    <a:pt x="1918" y="1565"/>
                    <a:pt x="1909" y="1562"/>
                    <a:pt x="1906" y="1555"/>
                  </a:cubicBezTo>
                  <a:cubicBezTo>
                    <a:pt x="1904" y="1552"/>
                    <a:pt x="1906" y="1545"/>
                    <a:pt x="1906" y="1542"/>
                  </a:cubicBezTo>
                  <a:cubicBezTo>
                    <a:pt x="1903" y="1532"/>
                    <a:pt x="1883" y="1525"/>
                    <a:pt x="1899" y="1522"/>
                  </a:cubicBezTo>
                  <a:cubicBezTo>
                    <a:pt x="1912" y="1522"/>
                    <a:pt x="1925" y="1522"/>
                    <a:pt x="1938" y="1522"/>
                  </a:cubicBezTo>
                  <a:cubicBezTo>
                    <a:pt x="1942" y="1498"/>
                    <a:pt x="1926" y="1499"/>
                    <a:pt x="1925" y="1489"/>
                  </a:cubicBezTo>
                  <a:cubicBezTo>
                    <a:pt x="1924" y="1475"/>
                    <a:pt x="1910" y="1478"/>
                    <a:pt x="1906" y="1470"/>
                  </a:cubicBezTo>
                  <a:cubicBezTo>
                    <a:pt x="1906" y="1471"/>
                    <a:pt x="1917" y="1462"/>
                    <a:pt x="1912" y="1456"/>
                  </a:cubicBezTo>
                  <a:cubicBezTo>
                    <a:pt x="1892" y="1461"/>
                    <a:pt x="1888" y="1450"/>
                    <a:pt x="1873" y="1450"/>
                  </a:cubicBezTo>
                  <a:cubicBezTo>
                    <a:pt x="1877" y="1412"/>
                    <a:pt x="1832" y="1425"/>
                    <a:pt x="1833" y="1391"/>
                  </a:cubicBezTo>
                  <a:cubicBezTo>
                    <a:pt x="1850" y="1377"/>
                    <a:pt x="1862" y="1358"/>
                    <a:pt x="1899" y="1365"/>
                  </a:cubicBezTo>
                  <a:cubicBezTo>
                    <a:pt x="1900" y="1359"/>
                    <a:pt x="1899" y="1352"/>
                    <a:pt x="1906" y="1352"/>
                  </a:cubicBezTo>
                  <a:cubicBezTo>
                    <a:pt x="1906" y="1333"/>
                    <a:pt x="1886" y="1336"/>
                    <a:pt x="1886" y="1319"/>
                  </a:cubicBezTo>
                  <a:cubicBezTo>
                    <a:pt x="1854" y="1315"/>
                    <a:pt x="1839" y="1327"/>
                    <a:pt x="1820" y="1319"/>
                  </a:cubicBezTo>
                  <a:cubicBezTo>
                    <a:pt x="1818" y="1327"/>
                    <a:pt x="1820" y="1333"/>
                    <a:pt x="1813" y="1325"/>
                  </a:cubicBezTo>
                  <a:cubicBezTo>
                    <a:pt x="1810" y="1321"/>
                    <a:pt x="1806" y="1332"/>
                    <a:pt x="1807" y="1332"/>
                  </a:cubicBezTo>
                  <a:cubicBezTo>
                    <a:pt x="1792" y="1338"/>
                    <a:pt x="1768" y="1350"/>
                    <a:pt x="1761" y="1352"/>
                  </a:cubicBezTo>
                  <a:cubicBezTo>
                    <a:pt x="1742" y="1356"/>
                    <a:pt x="1749" y="1361"/>
                    <a:pt x="1741" y="1371"/>
                  </a:cubicBezTo>
                  <a:cubicBezTo>
                    <a:pt x="1739" y="1373"/>
                    <a:pt x="1730" y="1369"/>
                    <a:pt x="1728" y="1371"/>
                  </a:cubicBezTo>
                  <a:cubicBezTo>
                    <a:pt x="1725" y="1374"/>
                    <a:pt x="1731" y="1387"/>
                    <a:pt x="1728" y="1391"/>
                  </a:cubicBezTo>
                  <a:cubicBezTo>
                    <a:pt x="1730" y="1405"/>
                    <a:pt x="1746" y="1381"/>
                    <a:pt x="1748" y="1404"/>
                  </a:cubicBezTo>
                  <a:cubicBezTo>
                    <a:pt x="1748" y="1411"/>
                    <a:pt x="1753" y="1412"/>
                    <a:pt x="1754" y="1417"/>
                  </a:cubicBezTo>
                  <a:cubicBezTo>
                    <a:pt x="1749" y="1437"/>
                    <a:pt x="1760" y="1452"/>
                    <a:pt x="1761" y="1456"/>
                  </a:cubicBezTo>
                  <a:cubicBezTo>
                    <a:pt x="1763" y="1465"/>
                    <a:pt x="1762" y="1465"/>
                    <a:pt x="1767" y="1470"/>
                  </a:cubicBezTo>
                  <a:cubicBezTo>
                    <a:pt x="1768" y="1470"/>
                    <a:pt x="1774" y="1490"/>
                    <a:pt x="1774" y="1489"/>
                  </a:cubicBezTo>
                  <a:cubicBezTo>
                    <a:pt x="1779" y="1508"/>
                    <a:pt x="1782" y="1503"/>
                    <a:pt x="1787" y="1516"/>
                  </a:cubicBezTo>
                  <a:cubicBezTo>
                    <a:pt x="1790" y="1521"/>
                    <a:pt x="1785" y="1530"/>
                    <a:pt x="1787" y="1535"/>
                  </a:cubicBezTo>
                  <a:cubicBezTo>
                    <a:pt x="1789" y="1540"/>
                    <a:pt x="1805" y="1542"/>
                    <a:pt x="1800" y="1555"/>
                  </a:cubicBezTo>
                  <a:cubicBezTo>
                    <a:pt x="1776" y="1549"/>
                    <a:pt x="1794" y="1583"/>
                    <a:pt x="1781" y="1588"/>
                  </a:cubicBezTo>
                  <a:cubicBezTo>
                    <a:pt x="1808" y="1592"/>
                    <a:pt x="1808" y="1633"/>
                    <a:pt x="1840" y="1614"/>
                  </a:cubicBezTo>
                  <a:cubicBezTo>
                    <a:pt x="1815" y="1639"/>
                    <a:pt x="1870" y="1617"/>
                    <a:pt x="1873" y="1634"/>
                  </a:cubicBezTo>
                  <a:close/>
                  <a:moveTo>
                    <a:pt x="2069" y="1332"/>
                  </a:moveTo>
                  <a:cubicBezTo>
                    <a:pt x="2064" y="1336"/>
                    <a:pt x="2067" y="1346"/>
                    <a:pt x="2063" y="1352"/>
                  </a:cubicBezTo>
                  <a:cubicBezTo>
                    <a:pt x="2058" y="1357"/>
                    <a:pt x="2046" y="1357"/>
                    <a:pt x="2043" y="1365"/>
                  </a:cubicBezTo>
                  <a:cubicBezTo>
                    <a:pt x="2047" y="1369"/>
                    <a:pt x="2063" y="1382"/>
                    <a:pt x="2063" y="1391"/>
                  </a:cubicBezTo>
                  <a:cubicBezTo>
                    <a:pt x="2063" y="1391"/>
                    <a:pt x="2052" y="1392"/>
                    <a:pt x="2057" y="1397"/>
                  </a:cubicBezTo>
                  <a:cubicBezTo>
                    <a:pt x="2062" y="1404"/>
                    <a:pt x="2075" y="1400"/>
                    <a:pt x="2083" y="1411"/>
                  </a:cubicBezTo>
                  <a:cubicBezTo>
                    <a:pt x="2084" y="1403"/>
                    <a:pt x="2090" y="1400"/>
                    <a:pt x="2096" y="1397"/>
                  </a:cubicBezTo>
                  <a:cubicBezTo>
                    <a:pt x="2101" y="1376"/>
                    <a:pt x="2085" y="1377"/>
                    <a:pt x="2083" y="1365"/>
                  </a:cubicBezTo>
                  <a:cubicBezTo>
                    <a:pt x="2092" y="1359"/>
                    <a:pt x="2103" y="1355"/>
                    <a:pt x="2102" y="1338"/>
                  </a:cubicBezTo>
                  <a:cubicBezTo>
                    <a:pt x="2090" y="1339"/>
                    <a:pt x="2089" y="1333"/>
                    <a:pt x="2096" y="1325"/>
                  </a:cubicBezTo>
                  <a:cubicBezTo>
                    <a:pt x="2087" y="1328"/>
                    <a:pt x="2077" y="1326"/>
                    <a:pt x="2069" y="1332"/>
                  </a:cubicBezTo>
                  <a:close/>
                  <a:moveTo>
                    <a:pt x="1209" y="1509"/>
                  </a:moveTo>
                  <a:cubicBezTo>
                    <a:pt x="1206" y="1535"/>
                    <a:pt x="1254" y="1520"/>
                    <a:pt x="1255" y="1509"/>
                  </a:cubicBezTo>
                  <a:cubicBezTo>
                    <a:pt x="1236" y="1502"/>
                    <a:pt x="1228" y="1502"/>
                    <a:pt x="1209" y="1509"/>
                  </a:cubicBezTo>
                  <a:close/>
                  <a:moveTo>
                    <a:pt x="1360" y="2731"/>
                  </a:moveTo>
                  <a:cubicBezTo>
                    <a:pt x="1370" y="2705"/>
                    <a:pt x="1405" y="2706"/>
                    <a:pt x="1400" y="2665"/>
                  </a:cubicBezTo>
                  <a:cubicBezTo>
                    <a:pt x="1381" y="2680"/>
                    <a:pt x="1348" y="2651"/>
                    <a:pt x="1327" y="2672"/>
                  </a:cubicBezTo>
                  <a:cubicBezTo>
                    <a:pt x="1356" y="2675"/>
                    <a:pt x="1324" y="2677"/>
                    <a:pt x="1321" y="2685"/>
                  </a:cubicBezTo>
                  <a:cubicBezTo>
                    <a:pt x="1322" y="2680"/>
                    <a:pt x="1327" y="2700"/>
                    <a:pt x="1327" y="2705"/>
                  </a:cubicBezTo>
                  <a:cubicBezTo>
                    <a:pt x="1327" y="2712"/>
                    <a:pt x="1328" y="2723"/>
                    <a:pt x="1321" y="2724"/>
                  </a:cubicBezTo>
                  <a:cubicBezTo>
                    <a:pt x="1321" y="2721"/>
                    <a:pt x="1316" y="2717"/>
                    <a:pt x="1314" y="2724"/>
                  </a:cubicBezTo>
                  <a:cubicBezTo>
                    <a:pt x="1323" y="2733"/>
                    <a:pt x="1343" y="2731"/>
                    <a:pt x="1360" y="273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7"/>
            <p:cNvSpPr>
              <a:spLocks/>
            </p:cNvSpPr>
            <p:nvPr/>
          </p:nvSpPr>
          <p:spPr bwMode="auto">
            <a:xfrm>
              <a:off x="1735138" y="2652713"/>
              <a:ext cx="74613" cy="25400"/>
            </a:xfrm>
            <a:custGeom>
              <a:avLst/>
              <a:gdLst>
                <a:gd name="T0" fmla="*/ 59 w 81"/>
                <a:gd name="T1" fmla="*/ 0 h 43"/>
                <a:gd name="T2" fmla="*/ 72 w 81"/>
                <a:gd name="T3" fmla="*/ 39 h 43"/>
                <a:gd name="T4" fmla="*/ 0 w 81"/>
                <a:gd name="T5" fmla="*/ 19 h 43"/>
                <a:gd name="T6" fmla="*/ 59 w 81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1" h="43">
                  <a:moveTo>
                    <a:pt x="59" y="0"/>
                  </a:moveTo>
                  <a:cubicBezTo>
                    <a:pt x="58" y="18"/>
                    <a:pt x="81" y="12"/>
                    <a:pt x="72" y="39"/>
                  </a:cubicBezTo>
                  <a:cubicBezTo>
                    <a:pt x="37" y="43"/>
                    <a:pt x="16" y="34"/>
                    <a:pt x="0" y="19"/>
                  </a:cubicBezTo>
                  <a:cubicBezTo>
                    <a:pt x="11" y="4"/>
                    <a:pt x="37" y="4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8"/>
            <p:cNvSpPr>
              <a:spLocks noEditPoints="1"/>
            </p:cNvSpPr>
            <p:nvPr/>
          </p:nvSpPr>
          <p:spPr bwMode="auto">
            <a:xfrm>
              <a:off x="1889125" y="2700338"/>
              <a:ext cx="741363" cy="320675"/>
            </a:xfrm>
            <a:custGeom>
              <a:avLst/>
              <a:gdLst>
                <a:gd name="T0" fmla="*/ 78 w 791"/>
                <a:gd name="T1" fmla="*/ 31 h 552"/>
                <a:gd name="T2" fmla="*/ 104 w 791"/>
                <a:gd name="T3" fmla="*/ 25 h 552"/>
                <a:gd name="T4" fmla="*/ 104 w 791"/>
                <a:gd name="T5" fmla="*/ 38 h 552"/>
                <a:gd name="T6" fmla="*/ 104 w 791"/>
                <a:gd name="T7" fmla="*/ 64 h 552"/>
                <a:gd name="T8" fmla="*/ 124 w 791"/>
                <a:gd name="T9" fmla="*/ 117 h 552"/>
                <a:gd name="T10" fmla="*/ 170 w 791"/>
                <a:gd name="T11" fmla="*/ 31 h 552"/>
                <a:gd name="T12" fmla="*/ 229 w 791"/>
                <a:gd name="T13" fmla="*/ 25 h 552"/>
                <a:gd name="T14" fmla="*/ 269 w 791"/>
                <a:gd name="T15" fmla="*/ 90 h 552"/>
                <a:gd name="T16" fmla="*/ 315 w 791"/>
                <a:gd name="T17" fmla="*/ 77 h 552"/>
                <a:gd name="T18" fmla="*/ 380 w 791"/>
                <a:gd name="T19" fmla="*/ 71 h 552"/>
                <a:gd name="T20" fmla="*/ 406 w 791"/>
                <a:gd name="T21" fmla="*/ 97 h 552"/>
                <a:gd name="T22" fmla="*/ 433 w 791"/>
                <a:gd name="T23" fmla="*/ 110 h 552"/>
                <a:gd name="T24" fmla="*/ 446 w 791"/>
                <a:gd name="T25" fmla="*/ 117 h 552"/>
                <a:gd name="T26" fmla="*/ 505 w 791"/>
                <a:gd name="T27" fmla="*/ 130 h 552"/>
                <a:gd name="T28" fmla="*/ 558 w 791"/>
                <a:gd name="T29" fmla="*/ 156 h 552"/>
                <a:gd name="T30" fmla="*/ 577 w 791"/>
                <a:gd name="T31" fmla="*/ 176 h 552"/>
                <a:gd name="T32" fmla="*/ 617 w 791"/>
                <a:gd name="T33" fmla="*/ 209 h 552"/>
                <a:gd name="T34" fmla="*/ 590 w 791"/>
                <a:gd name="T35" fmla="*/ 261 h 552"/>
                <a:gd name="T36" fmla="*/ 649 w 791"/>
                <a:gd name="T37" fmla="*/ 268 h 552"/>
                <a:gd name="T38" fmla="*/ 663 w 791"/>
                <a:gd name="T39" fmla="*/ 301 h 552"/>
                <a:gd name="T40" fmla="*/ 715 w 791"/>
                <a:gd name="T41" fmla="*/ 307 h 552"/>
                <a:gd name="T42" fmla="*/ 748 w 791"/>
                <a:gd name="T43" fmla="*/ 340 h 552"/>
                <a:gd name="T44" fmla="*/ 761 w 791"/>
                <a:gd name="T45" fmla="*/ 366 h 552"/>
                <a:gd name="T46" fmla="*/ 728 w 791"/>
                <a:gd name="T47" fmla="*/ 412 h 552"/>
                <a:gd name="T48" fmla="*/ 682 w 791"/>
                <a:gd name="T49" fmla="*/ 406 h 552"/>
                <a:gd name="T50" fmla="*/ 643 w 791"/>
                <a:gd name="T51" fmla="*/ 366 h 552"/>
                <a:gd name="T52" fmla="*/ 610 w 791"/>
                <a:gd name="T53" fmla="*/ 399 h 552"/>
                <a:gd name="T54" fmla="*/ 656 w 791"/>
                <a:gd name="T55" fmla="*/ 425 h 552"/>
                <a:gd name="T56" fmla="*/ 682 w 791"/>
                <a:gd name="T57" fmla="*/ 471 h 552"/>
                <a:gd name="T58" fmla="*/ 663 w 791"/>
                <a:gd name="T59" fmla="*/ 517 h 552"/>
                <a:gd name="T60" fmla="*/ 577 w 791"/>
                <a:gd name="T61" fmla="*/ 484 h 552"/>
                <a:gd name="T62" fmla="*/ 604 w 791"/>
                <a:gd name="T63" fmla="*/ 517 h 552"/>
                <a:gd name="T64" fmla="*/ 636 w 791"/>
                <a:gd name="T65" fmla="*/ 537 h 552"/>
                <a:gd name="T66" fmla="*/ 604 w 791"/>
                <a:gd name="T67" fmla="*/ 537 h 552"/>
                <a:gd name="T68" fmla="*/ 531 w 791"/>
                <a:gd name="T69" fmla="*/ 511 h 552"/>
                <a:gd name="T70" fmla="*/ 492 w 791"/>
                <a:gd name="T71" fmla="*/ 491 h 552"/>
                <a:gd name="T72" fmla="*/ 472 w 791"/>
                <a:gd name="T73" fmla="*/ 458 h 552"/>
                <a:gd name="T74" fmla="*/ 433 w 791"/>
                <a:gd name="T75" fmla="*/ 386 h 552"/>
                <a:gd name="T76" fmla="*/ 439 w 791"/>
                <a:gd name="T77" fmla="*/ 366 h 552"/>
                <a:gd name="T78" fmla="*/ 452 w 791"/>
                <a:gd name="T79" fmla="*/ 340 h 552"/>
                <a:gd name="T80" fmla="*/ 472 w 791"/>
                <a:gd name="T81" fmla="*/ 307 h 552"/>
                <a:gd name="T82" fmla="*/ 452 w 791"/>
                <a:gd name="T83" fmla="*/ 268 h 552"/>
                <a:gd name="T84" fmla="*/ 426 w 791"/>
                <a:gd name="T85" fmla="*/ 248 h 552"/>
                <a:gd name="T86" fmla="*/ 406 w 791"/>
                <a:gd name="T87" fmla="*/ 248 h 552"/>
                <a:gd name="T88" fmla="*/ 380 w 791"/>
                <a:gd name="T89" fmla="*/ 241 h 552"/>
                <a:gd name="T90" fmla="*/ 328 w 791"/>
                <a:gd name="T91" fmla="*/ 182 h 552"/>
                <a:gd name="T92" fmla="*/ 275 w 791"/>
                <a:gd name="T93" fmla="*/ 195 h 552"/>
                <a:gd name="T94" fmla="*/ 229 w 791"/>
                <a:gd name="T95" fmla="*/ 195 h 552"/>
                <a:gd name="T96" fmla="*/ 177 w 791"/>
                <a:gd name="T97" fmla="*/ 195 h 552"/>
                <a:gd name="T98" fmla="*/ 78 w 791"/>
                <a:gd name="T99" fmla="*/ 176 h 552"/>
                <a:gd name="T100" fmla="*/ 32 w 791"/>
                <a:gd name="T101" fmla="*/ 150 h 552"/>
                <a:gd name="T102" fmla="*/ 19 w 791"/>
                <a:gd name="T103" fmla="*/ 117 h 552"/>
                <a:gd name="T104" fmla="*/ 25 w 791"/>
                <a:gd name="T105" fmla="*/ 90 h 552"/>
                <a:gd name="T106" fmla="*/ 512 w 791"/>
                <a:gd name="T107" fmla="*/ 379 h 552"/>
                <a:gd name="T108" fmla="*/ 544 w 791"/>
                <a:gd name="T109" fmla="*/ 353 h 552"/>
                <a:gd name="T110" fmla="*/ 512 w 791"/>
                <a:gd name="T111" fmla="*/ 379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91" h="552">
                  <a:moveTo>
                    <a:pt x="32" y="38"/>
                  </a:moveTo>
                  <a:cubicBezTo>
                    <a:pt x="44" y="57"/>
                    <a:pt x="70" y="15"/>
                    <a:pt x="78" y="31"/>
                  </a:cubicBezTo>
                  <a:cubicBezTo>
                    <a:pt x="86" y="34"/>
                    <a:pt x="81" y="20"/>
                    <a:pt x="85" y="18"/>
                  </a:cubicBezTo>
                  <a:cubicBezTo>
                    <a:pt x="93" y="14"/>
                    <a:pt x="97" y="25"/>
                    <a:pt x="104" y="25"/>
                  </a:cubicBezTo>
                  <a:cubicBezTo>
                    <a:pt x="114" y="24"/>
                    <a:pt x="114" y="0"/>
                    <a:pt x="131" y="18"/>
                  </a:cubicBezTo>
                  <a:cubicBezTo>
                    <a:pt x="130" y="47"/>
                    <a:pt x="116" y="26"/>
                    <a:pt x="104" y="38"/>
                  </a:cubicBezTo>
                  <a:cubicBezTo>
                    <a:pt x="100" y="44"/>
                    <a:pt x="118" y="44"/>
                    <a:pt x="118" y="44"/>
                  </a:cubicBezTo>
                  <a:cubicBezTo>
                    <a:pt x="116" y="53"/>
                    <a:pt x="106" y="55"/>
                    <a:pt x="104" y="64"/>
                  </a:cubicBezTo>
                  <a:cubicBezTo>
                    <a:pt x="103" y="74"/>
                    <a:pt x="109" y="76"/>
                    <a:pt x="111" y="84"/>
                  </a:cubicBezTo>
                  <a:cubicBezTo>
                    <a:pt x="114" y="95"/>
                    <a:pt x="106" y="116"/>
                    <a:pt x="124" y="117"/>
                  </a:cubicBezTo>
                  <a:cubicBezTo>
                    <a:pt x="139" y="112"/>
                    <a:pt x="127" y="80"/>
                    <a:pt x="131" y="64"/>
                  </a:cubicBezTo>
                  <a:cubicBezTo>
                    <a:pt x="163" y="72"/>
                    <a:pt x="160" y="45"/>
                    <a:pt x="170" y="31"/>
                  </a:cubicBezTo>
                  <a:cubicBezTo>
                    <a:pt x="178" y="47"/>
                    <a:pt x="195" y="18"/>
                    <a:pt x="203" y="38"/>
                  </a:cubicBezTo>
                  <a:cubicBezTo>
                    <a:pt x="216" y="38"/>
                    <a:pt x="211" y="20"/>
                    <a:pt x="229" y="25"/>
                  </a:cubicBezTo>
                  <a:cubicBezTo>
                    <a:pt x="227" y="49"/>
                    <a:pt x="245" y="52"/>
                    <a:pt x="262" y="57"/>
                  </a:cubicBezTo>
                  <a:cubicBezTo>
                    <a:pt x="255" y="78"/>
                    <a:pt x="259" y="75"/>
                    <a:pt x="269" y="90"/>
                  </a:cubicBezTo>
                  <a:cubicBezTo>
                    <a:pt x="278" y="83"/>
                    <a:pt x="285" y="83"/>
                    <a:pt x="295" y="90"/>
                  </a:cubicBezTo>
                  <a:cubicBezTo>
                    <a:pt x="308" y="95"/>
                    <a:pt x="309" y="80"/>
                    <a:pt x="315" y="77"/>
                  </a:cubicBezTo>
                  <a:cubicBezTo>
                    <a:pt x="322" y="74"/>
                    <a:pt x="335" y="81"/>
                    <a:pt x="334" y="71"/>
                  </a:cubicBezTo>
                  <a:cubicBezTo>
                    <a:pt x="353" y="77"/>
                    <a:pt x="362" y="77"/>
                    <a:pt x="380" y="71"/>
                  </a:cubicBezTo>
                  <a:cubicBezTo>
                    <a:pt x="379" y="84"/>
                    <a:pt x="397" y="80"/>
                    <a:pt x="393" y="77"/>
                  </a:cubicBezTo>
                  <a:cubicBezTo>
                    <a:pt x="400" y="82"/>
                    <a:pt x="401" y="91"/>
                    <a:pt x="406" y="97"/>
                  </a:cubicBezTo>
                  <a:cubicBezTo>
                    <a:pt x="411" y="101"/>
                    <a:pt x="422" y="101"/>
                    <a:pt x="426" y="104"/>
                  </a:cubicBezTo>
                  <a:cubicBezTo>
                    <a:pt x="430" y="105"/>
                    <a:pt x="425" y="110"/>
                    <a:pt x="433" y="110"/>
                  </a:cubicBezTo>
                  <a:cubicBezTo>
                    <a:pt x="447" y="111"/>
                    <a:pt x="427" y="120"/>
                    <a:pt x="439" y="130"/>
                  </a:cubicBezTo>
                  <a:cubicBezTo>
                    <a:pt x="443" y="133"/>
                    <a:pt x="446" y="119"/>
                    <a:pt x="446" y="117"/>
                  </a:cubicBezTo>
                  <a:cubicBezTo>
                    <a:pt x="456" y="124"/>
                    <a:pt x="456" y="134"/>
                    <a:pt x="472" y="136"/>
                  </a:cubicBezTo>
                  <a:cubicBezTo>
                    <a:pt x="485" y="138"/>
                    <a:pt x="491" y="131"/>
                    <a:pt x="505" y="130"/>
                  </a:cubicBezTo>
                  <a:cubicBezTo>
                    <a:pt x="502" y="157"/>
                    <a:pt x="543" y="140"/>
                    <a:pt x="544" y="163"/>
                  </a:cubicBezTo>
                  <a:cubicBezTo>
                    <a:pt x="552" y="164"/>
                    <a:pt x="556" y="161"/>
                    <a:pt x="558" y="156"/>
                  </a:cubicBezTo>
                  <a:cubicBezTo>
                    <a:pt x="566" y="160"/>
                    <a:pt x="570" y="170"/>
                    <a:pt x="571" y="182"/>
                  </a:cubicBezTo>
                  <a:cubicBezTo>
                    <a:pt x="576" y="183"/>
                    <a:pt x="577" y="180"/>
                    <a:pt x="577" y="176"/>
                  </a:cubicBezTo>
                  <a:cubicBezTo>
                    <a:pt x="588" y="185"/>
                    <a:pt x="593" y="199"/>
                    <a:pt x="617" y="195"/>
                  </a:cubicBezTo>
                  <a:cubicBezTo>
                    <a:pt x="613" y="201"/>
                    <a:pt x="609" y="207"/>
                    <a:pt x="617" y="209"/>
                  </a:cubicBezTo>
                  <a:cubicBezTo>
                    <a:pt x="623" y="221"/>
                    <a:pt x="597" y="231"/>
                    <a:pt x="617" y="235"/>
                  </a:cubicBezTo>
                  <a:cubicBezTo>
                    <a:pt x="609" y="244"/>
                    <a:pt x="590" y="244"/>
                    <a:pt x="590" y="261"/>
                  </a:cubicBezTo>
                  <a:cubicBezTo>
                    <a:pt x="604" y="286"/>
                    <a:pt x="635" y="255"/>
                    <a:pt x="643" y="281"/>
                  </a:cubicBezTo>
                  <a:cubicBezTo>
                    <a:pt x="649" y="281"/>
                    <a:pt x="648" y="273"/>
                    <a:pt x="649" y="268"/>
                  </a:cubicBezTo>
                  <a:cubicBezTo>
                    <a:pt x="659" y="268"/>
                    <a:pt x="653" y="281"/>
                    <a:pt x="656" y="287"/>
                  </a:cubicBezTo>
                  <a:cubicBezTo>
                    <a:pt x="656" y="288"/>
                    <a:pt x="663" y="301"/>
                    <a:pt x="663" y="301"/>
                  </a:cubicBezTo>
                  <a:cubicBezTo>
                    <a:pt x="670" y="302"/>
                    <a:pt x="678" y="284"/>
                    <a:pt x="676" y="314"/>
                  </a:cubicBezTo>
                  <a:cubicBezTo>
                    <a:pt x="691" y="314"/>
                    <a:pt x="695" y="302"/>
                    <a:pt x="715" y="307"/>
                  </a:cubicBezTo>
                  <a:cubicBezTo>
                    <a:pt x="719" y="312"/>
                    <a:pt x="722" y="318"/>
                    <a:pt x="722" y="327"/>
                  </a:cubicBezTo>
                  <a:cubicBezTo>
                    <a:pt x="733" y="328"/>
                    <a:pt x="755" y="320"/>
                    <a:pt x="748" y="340"/>
                  </a:cubicBezTo>
                  <a:cubicBezTo>
                    <a:pt x="773" y="329"/>
                    <a:pt x="758" y="344"/>
                    <a:pt x="781" y="347"/>
                  </a:cubicBezTo>
                  <a:cubicBezTo>
                    <a:pt x="791" y="362"/>
                    <a:pt x="760" y="367"/>
                    <a:pt x="761" y="366"/>
                  </a:cubicBezTo>
                  <a:cubicBezTo>
                    <a:pt x="758" y="370"/>
                    <a:pt x="766" y="375"/>
                    <a:pt x="768" y="373"/>
                  </a:cubicBezTo>
                  <a:cubicBezTo>
                    <a:pt x="752" y="390"/>
                    <a:pt x="737" y="387"/>
                    <a:pt x="728" y="412"/>
                  </a:cubicBezTo>
                  <a:cubicBezTo>
                    <a:pt x="721" y="411"/>
                    <a:pt x="717" y="414"/>
                    <a:pt x="715" y="419"/>
                  </a:cubicBezTo>
                  <a:cubicBezTo>
                    <a:pt x="709" y="415"/>
                    <a:pt x="682" y="416"/>
                    <a:pt x="682" y="406"/>
                  </a:cubicBezTo>
                  <a:cubicBezTo>
                    <a:pt x="682" y="392"/>
                    <a:pt x="650" y="406"/>
                    <a:pt x="656" y="379"/>
                  </a:cubicBezTo>
                  <a:cubicBezTo>
                    <a:pt x="645" y="382"/>
                    <a:pt x="644" y="374"/>
                    <a:pt x="643" y="366"/>
                  </a:cubicBezTo>
                  <a:cubicBezTo>
                    <a:pt x="634" y="366"/>
                    <a:pt x="625" y="366"/>
                    <a:pt x="617" y="366"/>
                  </a:cubicBezTo>
                  <a:cubicBezTo>
                    <a:pt x="602" y="365"/>
                    <a:pt x="614" y="390"/>
                    <a:pt x="610" y="399"/>
                  </a:cubicBezTo>
                  <a:cubicBezTo>
                    <a:pt x="612" y="412"/>
                    <a:pt x="628" y="412"/>
                    <a:pt x="630" y="425"/>
                  </a:cubicBezTo>
                  <a:cubicBezTo>
                    <a:pt x="645" y="416"/>
                    <a:pt x="654" y="442"/>
                    <a:pt x="656" y="425"/>
                  </a:cubicBezTo>
                  <a:cubicBezTo>
                    <a:pt x="665" y="433"/>
                    <a:pt x="668" y="448"/>
                    <a:pt x="669" y="465"/>
                  </a:cubicBezTo>
                  <a:cubicBezTo>
                    <a:pt x="667" y="473"/>
                    <a:pt x="681" y="468"/>
                    <a:pt x="682" y="471"/>
                  </a:cubicBezTo>
                  <a:cubicBezTo>
                    <a:pt x="691" y="488"/>
                    <a:pt x="677" y="517"/>
                    <a:pt x="676" y="530"/>
                  </a:cubicBezTo>
                  <a:cubicBezTo>
                    <a:pt x="662" y="537"/>
                    <a:pt x="667" y="520"/>
                    <a:pt x="663" y="517"/>
                  </a:cubicBezTo>
                  <a:cubicBezTo>
                    <a:pt x="652" y="510"/>
                    <a:pt x="631" y="515"/>
                    <a:pt x="630" y="498"/>
                  </a:cubicBezTo>
                  <a:cubicBezTo>
                    <a:pt x="603" y="502"/>
                    <a:pt x="607" y="476"/>
                    <a:pt x="577" y="484"/>
                  </a:cubicBezTo>
                  <a:cubicBezTo>
                    <a:pt x="578" y="497"/>
                    <a:pt x="600" y="488"/>
                    <a:pt x="604" y="498"/>
                  </a:cubicBezTo>
                  <a:cubicBezTo>
                    <a:pt x="581" y="518"/>
                    <a:pt x="626" y="507"/>
                    <a:pt x="604" y="517"/>
                  </a:cubicBezTo>
                  <a:cubicBezTo>
                    <a:pt x="606" y="527"/>
                    <a:pt x="621" y="526"/>
                    <a:pt x="630" y="530"/>
                  </a:cubicBezTo>
                  <a:cubicBezTo>
                    <a:pt x="633" y="532"/>
                    <a:pt x="629" y="537"/>
                    <a:pt x="636" y="537"/>
                  </a:cubicBezTo>
                  <a:cubicBezTo>
                    <a:pt x="647" y="538"/>
                    <a:pt x="649" y="540"/>
                    <a:pt x="649" y="550"/>
                  </a:cubicBezTo>
                  <a:cubicBezTo>
                    <a:pt x="630" y="552"/>
                    <a:pt x="618" y="547"/>
                    <a:pt x="604" y="537"/>
                  </a:cubicBezTo>
                  <a:cubicBezTo>
                    <a:pt x="595" y="532"/>
                    <a:pt x="577" y="533"/>
                    <a:pt x="564" y="524"/>
                  </a:cubicBezTo>
                  <a:cubicBezTo>
                    <a:pt x="557" y="519"/>
                    <a:pt x="540" y="511"/>
                    <a:pt x="531" y="511"/>
                  </a:cubicBezTo>
                  <a:cubicBezTo>
                    <a:pt x="523" y="510"/>
                    <a:pt x="523" y="500"/>
                    <a:pt x="518" y="498"/>
                  </a:cubicBezTo>
                  <a:cubicBezTo>
                    <a:pt x="511" y="493"/>
                    <a:pt x="498" y="497"/>
                    <a:pt x="492" y="491"/>
                  </a:cubicBezTo>
                  <a:cubicBezTo>
                    <a:pt x="486" y="486"/>
                    <a:pt x="490" y="478"/>
                    <a:pt x="485" y="471"/>
                  </a:cubicBezTo>
                  <a:cubicBezTo>
                    <a:pt x="482" y="467"/>
                    <a:pt x="467" y="471"/>
                    <a:pt x="472" y="458"/>
                  </a:cubicBezTo>
                  <a:cubicBezTo>
                    <a:pt x="444" y="458"/>
                    <a:pt x="442" y="431"/>
                    <a:pt x="426" y="419"/>
                  </a:cubicBezTo>
                  <a:cubicBezTo>
                    <a:pt x="433" y="416"/>
                    <a:pt x="424" y="395"/>
                    <a:pt x="433" y="386"/>
                  </a:cubicBezTo>
                  <a:cubicBezTo>
                    <a:pt x="434" y="384"/>
                    <a:pt x="445" y="388"/>
                    <a:pt x="446" y="386"/>
                  </a:cubicBezTo>
                  <a:cubicBezTo>
                    <a:pt x="447" y="383"/>
                    <a:pt x="437" y="374"/>
                    <a:pt x="439" y="366"/>
                  </a:cubicBezTo>
                  <a:cubicBezTo>
                    <a:pt x="440" y="365"/>
                    <a:pt x="451" y="367"/>
                    <a:pt x="452" y="366"/>
                  </a:cubicBezTo>
                  <a:cubicBezTo>
                    <a:pt x="457" y="363"/>
                    <a:pt x="450" y="345"/>
                    <a:pt x="452" y="340"/>
                  </a:cubicBezTo>
                  <a:cubicBezTo>
                    <a:pt x="453" y="338"/>
                    <a:pt x="464" y="342"/>
                    <a:pt x="466" y="340"/>
                  </a:cubicBezTo>
                  <a:cubicBezTo>
                    <a:pt x="474" y="331"/>
                    <a:pt x="465" y="313"/>
                    <a:pt x="472" y="307"/>
                  </a:cubicBezTo>
                  <a:cubicBezTo>
                    <a:pt x="471" y="299"/>
                    <a:pt x="460" y="302"/>
                    <a:pt x="452" y="301"/>
                  </a:cubicBezTo>
                  <a:cubicBezTo>
                    <a:pt x="452" y="290"/>
                    <a:pt x="452" y="279"/>
                    <a:pt x="452" y="268"/>
                  </a:cubicBezTo>
                  <a:cubicBezTo>
                    <a:pt x="445" y="267"/>
                    <a:pt x="441" y="269"/>
                    <a:pt x="439" y="274"/>
                  </a:cubicBezTo>
                  <a:cubicBezTo>
                    <a:pt x="428" y="269"/>
                    <a:pt x="434" y="254"/>
                    <a:pt x="426" y="248"/>
                  </a:cubicBezTo>
                  <a:cubicBezTo>
                    <a:pt x="424" y="247"/>
                    <a:pt x="417" y="256"/>
                    <a:pt x="413" y="255"/>
                  </a:cubicBezTo>
                  <a:cubicBezTo>
                    <a:pt x="415" y="255"/>
                    <a:pt x="408" y="249"/>
                    <a:pt x="406" y="248"/>
                  </a:cubicBezTo>
                  <a:cubicBezTo>
                    <a:pt x="402" y="246"/>
                    <a:pt x="396" y="236"/>
                    <a:pt x="393" y="235"/>
                  </a:cubicBezTo>
                  <a:cubicBezTo>
                    <a:pt x="389" y="233"/>
                    <a:pt x="386" y="243"/>
                    <a:pt x="380" y="241"/>
                  </a:cubicBezTo>
                  <a:cubicBezTo>
                    <a:pt x="378" y="241"/>
                    <a:pt x="369" y="226"/>
                    <a:pt x="354" y="228"/>
                  </a:cubicBezTo>
                  <a:cubicBezTo>
                    <a:pt x="381" y="198"/>
                    <a:pt x="318" y="216"/>
                    <a:pt x="328" y="182"/>
                  </a:cubicBezTo>
                  <a:cubicBezTo>
                    <a:pt x="311" y="183"/>
                    <a:pt x="294" y="183"/>
                    <a:pt x="295" y="202"/>
                  </a:cubicBezTo>
                  <a:cubicBezTo>
                    <a:pt x="285" y="208"/>
                    <a:pt x="276" y="195"/>
                    <a:pt x="275" y="195"/>
                  </a:cubicBezTo>
                  <a:cubicBezTo>
                    <a:pt x="270" y="195"/>
                    <a:pt x="265" y="203"/>
                    <a:pt x="255" y="202"/>
                  </a:cubicBezTo>
                  <a:cubicBezTo>
                    <a:pt x="244" y="201"/>
                    <a:pt x="241" y="195"/>
                    <a:pt x="229" y="195"/>
                  </a:cubicBezTo>
                  <a:cubicBezTo>
                    <a:pt x="217" y="196"/>
                    <a:pt x="215" y="203"/>
                    <a:pt x="203" y="202"/>
                  </a:cubicBezTo>
                  <a:cubicBezTo>
                    <a:pt x="189" y="201"/>
                    <a:pt x="186" y="196"/>
                    <a:pt x="177" y="195"/>
                  </a:cubicBezTo>
                  <a:cubicBezTo>
                    <a:pt x="148" y="193"/>
                    <a:pt x="121" y="198"/>
                    <a:pt x="91" y="189"/>
                  </a:cubicBezTo>
                  <a:cubicBezTo>
                    <a:pt x="88" y="188"/>
                    <a:pt x="80" y="177"/>
                    <a:pt x="78" y="176"/>
                  </a:cubicBezTo>
                  <a:cubicBezTo>
                    <a:pt x="67" y="172"/>
                    <a:pt x="56" y="179"/>
                    <a:pt x="58" y="163"/>
                  </a:cubicBezTo>
                  <a:cubicBezTo>
                    <a:pt x="47" y="161"/>
                    <a:pt x="25" y="169"/>
                    <a:pt x="32" y="150"/>
                  </a:cubicBezTo>
                  <a:cubicBezTo>
                    <a:pt x="55" y="155"/>
                    <a:pt x="60" y="142"/>
                    <a:pt x="72" y="136"/>
                  </a:cubicBezTo>
                  <a:cubicBezTo>
                    <a:pt x="61" y="122"/>
                    <a:pt x="26" y="133"/>
                    <a:pt x="19" y="117"/>
                  </a:cubicBezTo>
                  <a:cubicBezTo>
                    <a:pt x="13" y="116"/>
                    <a:pt x="13" y="119"/>
                    <a:pt x="12" y="123"/>
                  </a:cubicBezTo>
                  <a:cubicBezTo>
                    <a:pt x="0" y="121"/>
                    <a:pt x="19" y="96"/>
                    <a:pt x="25" y="90"/>
                  </a:cubicBezTo>
                  <a:cubicBezTo>
                    <a:pt x="21" y="66"/>
                    <a:pt x="37" y="62"/>
                    <a:pt x="32" y="38"/>
                  </a:cubicBezTo>
                  <a:close/>
                  <a:moveTo>
                    <a:pt x="512" y="379"/>
                  </a:moveTo>
                  <a:cubicBezTo>
                    <a:pt x="514" y="365"/>
                    <a:pt x="544" y="377"/>
                    <a:pt x="558" y="373"/>
                  </a:cubicBezTo>
                  <a:cubicBezTo>
                    <a:pt x="559" y="360"/>
                    <a:pt x="549" y="359"/>
                    <a:pt x="544" y="353"/>
                  </a:cubicBezTo>
                  <a:cubicBezTo>
                    <a:pt x="536" y="342"/>
                    <a:pt x="519" y="351"/>
                    <a:pt x="505" y="340"/>
                  </a:cubicBezTo>
                  <a:cubicBezTo>
                    <a:pt x="509" y="351"/>
                    <a:pt x="497" y="379"/>
                    <a:pt x="512" y="37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9"/>
            <p:cNvSpPr>
              <a:spLocks/>
            </p:cNvSpPr>
            <p:nvPr/>
          </p:nvSpPr>
          <p:spPr bwMode="auto">
            <a:xfrm>
              <a:off x="1166813" y="2716214"/>
              <a:ext cx="457200" cy="142875"/>
            </a:xfrm>
            <a:custGeom>
              <a:avLst/>
              <a:gdLst>
                <a:gd name="T0" fmla="*/ 54 w 488"/>
                <a:gd name="T1" fmla="*/ 186 h 245"/>
                <a:gd name="T2" fmla="*/ 61 w 488"/>
                <a:gd name="T3" fmla="*/ 166 h 245"/>
                <a:gd name="T4" fmla="*/ 87 w 488"/>
                <a:gd name="T5" fmla="*/ 160 h 245"/>
                <a:gd name="T6" fmla="*/ 100 w 488"/>
                <a:gd name="T7" fmla="*/ 153 h 245"/>
                <a:gd name="T8" fmla="*/ 172 w 488"/>
                <a:gd name="T9" fmla="*/ 147 h 245"/>
                <a:gd name="T10" fmla="*/ 100 w 488"/>
                <a:gd name="T11" fmla="*/ 140 h 245"/>
                <a:gd name="T12" fmla="*/ 94 w 488"/>
                <a:gd name="T13" fmla="*/ 134 h 245"/>
                <a:gd name="T14" fmla="*/ 74 w 488"/>
                <a:gd name="T15" fmla="*/ 140 h 245"/>
                <a:gd name="T16" fmla="*/ 35 w 488"/>
                <a:gd name="T17" fmla="*/ 134 h 245"/>
                <a:gd name="T18" fmla="*/ 67 w 488"/>
                <a:gd name="T19" fmla="*/ 107 h 245"/>
                <a:gd name="T20" fmla="*/ 87 w 488"/>
                <a:gd name="T21" fmla="*/ 107 h 245"/>
                <a:gd name="T22" fmla="*/ 15 w 488"/>
                <a:gd name="T23" fmla="*/ 94 h 245"/>
                <a:gd name="T24" fmla="*/ 2 w 488"/>
                <a:gd name="T25" fmla="*/ 75 h 245"/>
                <a:gd name="T26" fmla="*/ 35 w 488"/>
                <a:gd name="T27" fmla="*/ 48 h 245"/>
                <a:gd name="T28" fmla="*/ 35 w 488"/>
                <a:gd name="T29" fmla="*/ 42 h 245"/>
                <a:gd name="T30" fmla="*/ 100 w 488"/>
                <a:gd name="T31" fmla="*/ 15 h 245"/>
                <a:gd name="T32" fmla="*/ 120 w 488"/>
                <a:gd name="T33" fmla="*/ 2 h 245"/>
                <a:gd name="T34" fmla="*/ 133 w 488"/>
                <a:gd name="T35" fmla="*/ 9 h 245"/>
                <a:gd name="T36" fmla="*/ 146 w 488"/>
                <a:gd name="T37" fmla="*/ 35 h 245"/>
                <a:gd name="T38" fmla="*/ 133 w 488"/>
                <a:gd name="T39" fmla="*/ 42 h 245"/>
                <a:gd name="T40" fmla="*/ 146 w 488"/>
                <a:gd name="T41" fmla="*/ 48 h 245"/>
                <a:gd name="T42" fmla="*/ 153 w 488"/>
                <a:gd name="T43" fmla="*/ 35 h 245"/>
                <a:gd name="T44" fmla="*/ 192 w 488"/>
                <a:gd name="T45" fmla="*/ 28 h 245"/>
                <a:gd name="T46" fmla="*/ 212 w 488"/>
                <a:gd name="T47" fmla="*/ 61 h 245"/>
                <a:gd name="T48" fmla="*/ 238 w 488"/>
                <a:gd name="T49" fmla="*/ 48 h 245"/>
                <a:gd name="T50" fmla="*/ 258 w 488"/>
                <a:gd name="T51" fmla="*/ 28 h 245"/>
                <a:gd name="T52" fmla="*/ 278 w 488"/>
                <a:gd name="T53" fmla="*/ 35 h 245"/>
                <a:gd name="T54" fmla="*/ 284 w 488"/>
                <a:gd name="T55" fmla="*/ 61 h 245"/>
                <a:gd name="T56" fmla="*/ 297 w 488"/>
                <a:gd name="T57" fmla="*/ 88 h 245"/>
                <a:gd name="T58" fmla="*/ 324 w 488"/>
                <a:gd name="T59" fmla="*/ 68 h 245"/>
                <a:gd name="T60" fmla="*/ 304 w 488"/>
                <a:gd name="T61" fmla="*/ 55 h 245"/>
                <a:gd name="T62" fmla="*/ 304 w 488"/>
                <a:gd name="T63" fmla="*/ 15 h 245"/>
                <a:gd name="T64" fmla="*/ 330 w 488"/>
                <a:gd name="T65" fmla="*/ 9 h 245"/>
                <a:gd name="T66" fmla="*/ 356 w 488"/>
                <a:gd name="T67" fmla="*/ 55 h 245"/>
                <a:gd name="T68" fmla="*/ 376 w 488"/>
                <a:gd name="T69" fmla="*/ 68 h 245"/>
                <a:gd name="T70" fmla="*/ 389 w 488"/>
                <a:gd name="T71" fmla="*/ 88 h 245"/>
                <a:gd name="T72" fmla="*/ 383 w 488"/>
                <a:gd name="T73" fmla="*/ 107 h 245"/>
                <a:gd name="T74" fmla="*/ 402 w 488"/>
                <a:gd name="T75" fmla="*/ 134 h 245"/>
                <a:gd name="T76" fmla="*/ 462 w 488"/>
                <a:gd name="T77" fmla="*/ 140 h 245"/>
                <a:gd name="T78" fmla="*/ 481 w 488"/>
                <a:gd name="T79" fmla="*/ 160 h 245"/>
                <a:gd name="T80" fmla="*/ 488 w 488"/>
                <a:gd name="T81" fmla="*/ 173 h 245"/>
                <a:gd name="T82" fmla="*/ 435 w 488"/>
                <a:gd name="T83" fmla="*/ 173 h 245"/>
                <a:gd name="T84" fmla="*/ 448 w 488"/>
                <a:gd name="T85" fmla="*/ 219 h 245"/>
                <a:gd name="T86" fmla="*/ 376 w 488"/>
                <a:gd name="T87" fmla="*/ 219 h 245"/>
                <a:gd name="T88" fmla="*/ 284 w 488"/>
                <a:gd name="T89" fmla="*/ 219 h 245"/>
                <a:gd name="T90" fmla="*/ 251 w 488"/>
                <a:gd name="T91" fmla="*/ 226 h 245"/>
                <a:gd name="T92" fmla="*/ 245 w 488"/>
                <a:gd name="T93" fmla="*/ 239 h 245"/>
                <a:gd name="T94" fmla="*/ 159 w 488"/>
                <a:gd name="T95" fmla="*/ 239 h 245"/>
                <a:gd name="T96" fmla="*/ 133 w 488"/>
                <a:gd name="T97" fmla="*/ 199 h 245"/>
                <a:gd name="T98" fmla="*/ 80 w 488"/>
                <a:gd name="T99" fmla="*/ 186 h 245"/>
                <a:gd name="T100" fmla="*/ 74 w 488"/>
                <a:gd name="T101" fmla="*/ 193 h 245"/>
                <a:gd name="T102" fmla="*/ 74 w 488"/>
                <a:gd name="T103" fmla="*/ 180 h 245"/>
                <a:gd name="T104" fmla="*/ 54 w 488"/>
                <a:gd name="T105" fmla="*/ 186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8" h="245">
                  <a:moveTo>
                    <a:pt x="54" y="186"/>
                  </a:moveTo>
                  <a:cubicBezTo>
                    <a:pt x="41" y="188"/>
                    <a:pt x="56" y="167"/>
                    <a:pt x="61" y="166"/>
                  </a:cubicBezTo>
                  <a:cubicBezTo>
                    <a:pt x="63" y="157"/>
                    <a:pt x="78" y="162"/>
                    <a:pt x="87" y="160"/>
                  </a:cubicBezTo>
                  <a:cubicBezTo>
                    <a:pt x="93" y="159"/>
                    <a:pt x="94" y="154"/>
                    <a:pt x="100" y="153"/>
                  </a:cubicBezTo>
                  <a:cubicBezTo>
                    <a:pt x="126" y="150"/>
                    <a:pt x="156" y="161"/>
                    <a:pt x="172" y="147"/>
                  </a:cubicBezTo>
                  <a:cubicBezTo>
                    <a:pt x="167" y="130"/>
                    <a:pt x="124" y="146"/>
                    <a:pt x="100" y="140"/>
                  </a:cubicBezTo>
                  <a:cubicBezTo>
                    <a:pt x="98" y="140"/>
                    <a:pt x="92" y="134"/>
                    <a:pt x="94" y="134"/>
                  </a:cubicBezTo>
                  <a:cubicBezTo>
                    <a:pt x="88" y="134"/>
                    <a:pt x="83" y="141"/>
                    <a:pt x="74" y="140"/>
                  </a:cubicBezTo>
                  <a:cubicBezTo>
                    <a:pt x="62" y="139"/>
                    <a:pt x="48" y="130"/>
                    <a:pt x="35" y="134"/>
                  </a:cubicBezTo>
                  <a:cubicBezTo>
                    <a:pt x="19" y="114"/>
                    <a:pt x="67" y="121"/>
                    <a:pt x="67" y="107"/>
                  </a:cubicBezTo>
                  <a:cubicBezTo>
                    <a:pt x="68" y="95"/>
                    <a:pt x="83" y="107"/>
                    <a:pt x="87" y="107"/>
                  </a:cubicBezTo>
                  <a:cubicBezTo>
                    <a:pt x="86" y="70"/>
                    <a:pt x="47" y="105"/>
                    <a:pt x="15" y="94"/>
                  </a:cubicBezTo>
                  <a:cubicBezTo>
                    <a:pt x="0" y="85"/>
                    <a:pt x="28" y="73"/>
                    <a:pt x="2" y="75"/>
                  </a:cubicBezTo>
                  <a:cubicBezTo>
                    <a:pt x="9" y="62"/>
                    <a:pt x="9" y="43"/>
                    <a:pt x="35" y="48"/>
                  </a:cubicBezTo>
                  <a:cubicBezTo>
                    <a:pt x="44" y="48"/>
                    <a:pt x="36" y="40"/>
                    <a:pt x="35" y="42"/>
                  </a:cubicBezTo>
                  <a:cubicBezTo>
                    <a:pt x="48" y="25"/>
                    <a:pt x="76" y="21"/>
                    <a:pt x="100" y="15"/>
                  </a:cubicBezTo>
                  <a:cubicBezTo>
                    <a:pt x="107" y="11"/>
                    <a:pt x="107" y="0"/>
                    <a:pt x="120" y="2"/>
                  </a:cubicBezTo>
                  <a:cubicBezTo>
                    <a:pt x="120" y="9"/>
                    <a:pt x="128" y="7"/>
                    <a:pt x="133" y="9"/>
                  </a:cubicBezTo>
                  <a:cubicBezTo>
                    <a:pt x="130" y="26"/>
                    <a:pt x="122" y="34"/>
                    <a:pt x="146" y="35"/>
                  </a:cubicBezTo>
                  <a:cubicBezTo>
                    <a:pt x="146" y="41"/>
                    <a:pt x="138" y="40"/>
                    <a:pt x="133" y="42"/>
                  </a:cubicBezTo>
                  <a:cubicBezTo>
                    <a:pt x="133" y="46"/>
                    <a:pt x="142" y="50"/>
                    <a:pt x="146" y="48"/>
                  </a:cubicBezTo>
                  <a:cubicBezTo>
                    <a:pt x="153" y="46"/>
                    <a:pt x="149" y="37"/>
                    <a:pt x="153" y="35"/>
                  </a:cubicBezTo>
                  <a:cubicBezTo>
                    <a:pt x="167" y="30"/>
                    <a:pt x="178" y="32"/>
                    <a:pt x="192" y="28"/>
                  </a:cubicBezTo>
                  <a:cubicBezTo>
                    <a:pt x="199" y="39"/>
                    <a:pt x="214" y="42"/>
                    <a:pt x="212" y="61"/>
                  </a:cubicBezTo>
                  <a:cubicBezTo>
                    <a:pt x="225" y="61"/>
                    <a:pt x="220" y="43"/>
                    <a:pt x="238" y="48"/>
                  </a:cubicBezTo>
                  <a:cubicBezTo>
                    <a:pt x="245" y="42"/>
                    <a:pt x="251" y="35"/>
                    <a:pt x="258" y="28"/>
                  </a:cubicBezTo>
                  <a:cubicBezTo>
                    <a:pt x="263" y="32"/>
                    <a:pt x="269" y="35"/>
                    <a:pt x="278" y="35"/>
                  </a:cubicBezTo>
                  <a:cubicBezTo>
                    <a:pt x="281" y="45"/>
                    <a:pt x="280" y="52"/>
                    <a:pt x="284" y="61"/>
                  </a:cubicBezTo>
                  <a:cubicBezTo>
                    <a:pt x="288" y="69"/>
                    <a:pt x="305" y="70"/>
                    <a:pt x="297" y="88"/>
                  </a:cubicBezTo>
                  <a:cubicBezTo>
                    <a:pt x="311" y="86"/>
                    <a:pt x="310" y="70"/>
                    <a:pt x="324" y="68"/>
                  </a:cubicBezTo>
                  <a:cubicBezTo>
                    <a:pt x="322" y="60"/>
                    <a:pt x="307" y="60"/>
                    <a:pt x="304" y="55"/>
                  </a:cubicBezTo>
                  <a:cubicBezTo>
                    <a:pt x="298" y="43"/>
                    <a:pt x="308" y="33"/>
                    <a:pt x="304" y="15"/>
                  </a:cubicBezTo>
                  <a:cubicBezTo>
                    <a:pt x="316" y="16"/>
                    <a:pt x="318" y="7"/>
                    <a:pt x="330" y="9"/>
                  </a:cubicBezTo>
                  <a:cubicBezTo>
                    <a:pt x="331" y="23"/>
                    <a:pt x="348" y="38"/>
                    <a:pt x="356" y="55"/>
                  </a:cubicBezTo>
                  <a:cubicBezTo>
                    <a:pt x="358" y="57"/>
                    <a:pt x="372" y="83"/>
                    <a:pt x="376" y="68"/>
                  </a:cubicBezTo>
                  <a:cubicBezTo>
                    <a:pt x="386" y="69"/>
                    <a:pt x="378" y="88"/>
                    <a:pt x="389" y="88"/>
                  </a:cubicBezTo>
                  <a:cubicBezTo>
                    <a:pt x="390" y="97"/>
                    <a:pt x="390" y="106"/>
                    <a:pt x="383" y="107"/>
                  </a:cubicBezTo>
                  <a:cubicBezTo>
                    <a:pt x="385" y="120"/>
                    <a:pt x="408" y="113"/>
                    <a:pt x="402" y="134"/>
                  </a:cubicBezTo>
                  <a:cubicBezTo>
                    <a:pt x="426" y="120"/>
                    <a:pt x="429" y="145"/>
                    <a:pt x="462" y="140"/>
                  </a:cubicBezTo>
                  <a:cubicBezTo>
                    <a:pt x="450" y="166"/>
                    <a:pt x="478" y="156"/>
                    <a:pt x="481" y="160"/>
                  </a:cubicBezTo>
                  <a:cubicBezTo>
                    <a:pt x="482" y="161"/>
                    <a:pt x="469" y="179"/>
                    <a:pt x="488" y="173"/>
                  </a:cubicBezTo>
                  <a:cubicBezTo>
                    <a:pt x="476" y="204"/>
                    <a:pt x="464" y="164"/>
                    <a:pt x="435" y="173"/>
                  </a:cubicBezTo>
                  <a:cubicBezTo>
                    <a:pt x="429" y="199"/>
                    <a:pt x="458" y="190"/>
                    <a:pt x="448" y="219"/>
                  </a:cubicBezTo>
                  <a:cubicBezTo>
                    <a:pt x="425" y="226"/>
                    <a:pt x="394" y="231"/>
                    <a:pt x="376" y="219"/>
                  </a:cubicBezTo>
                  <a:cubicBezTo>
                    <a:pt x="355" y="205"/>
                    <a:pt x="313" y="201"/>
                    <a:pt x="284" y="219"/>
                  </a:cubicBezTo>
                  <a:cubicBezTo>
                    <a:pt x="277" y="224"/>
                    <a:pt x="268" y="219"/>
                    <a:pt x="251" y="226"/>
                  </a:cubicBezTo>
                  <a:cubicBezTo>
                    <a:pt x="246" y="228"/>
                    <a:pt x="246" y="232"/>
                    <a:pt x="245" y="239"/>
                  </a:cubicBezTo>
                  <a:cubicBezTo>
                    <a:pt x="228" y="228"/>
                    <a:pt x="193" y="245"/>
                    <a:pt x="159" y="239"/>
                  </a:cubicBezTo>
                  <a:cubicBezTo>
                    <a:pt x="151" y="225"/>
                    <a:pt x="141" y="213"/>
                    <a:pt x="133" y="199"/>
                  </a:cubicBezTo>
                  <a:cubicBezTo>
                    <a:pt x="113" y="197"/>
                    <a:pt x="82" y="206"/>
                    <a:pt x="80" y="186"/>
                  </a:cubicBezTo>
                  <a:cubicBezTo>
                    <a:pt x="75" y="185"/>
                    <a:pt x="74" y="189"/>
                    <a:pt x="74" y="193"/>
                  </a:cubicBezTo>
                  <a:cubicBezTo>
                    <a:pt x="66" y="191"/>
                    <a:pt x="67" y="180"/>
                    <a:pt x="74" y="180"/>
                  </a:cubicBezTo>
                  <a:cubicBezTo>
                    <a:pt x="76" y="166"/>
                    <a:pt x="55" y="181"/>
                    <a:pt x="54" y="18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90"/>
            <p:cNvSpPr>
              <a:spLocks noEditPoints="1"/>
            </p:cNvSpPr>
            <p:nvPr/>
          </p:nvSpPr>
          <p:spPr bwMode="auto">
            <a:xfrm>
              <a:off x="-50800" y="2751139"/>
              <a:ext cx="3263900" cy="2349501"/>
            </a:xfrm>
            <a:custGeom>
              <a:avLst/>
              <a:gdLst>
                <a:gd name="T0" fmla="*/ 2279 w 3483"/>
                <a:gd name="T1" fmla="*/ 266 h 4042"/>
                <a:gd name="T2" fmla="*/ 2050 w 3483"/>
                <a:gd name="T3" fmla="*/ 424 h 4042"/>
                <a:gd name="T4" fmla="*/ 2023 w 3483"/>
                <a:gd name="T5" fmla="*/ 660 h 4042"/>
                <a:gd name="T6" fmla="*/ 2306 w 3483"/>
                <a:gd name="T7" fmla="*/ 851 h 4042"/>
                <a:gd name="T8" fmla="*/ 2398 w 3483"/>
                <a:gd name="T9" fmla="*/ 595 h 4042"/>
                <a:gd name="T10" fmla="*/ 2634 w 3483"/>
                <a:gd name="T11" fmla="*/ 588 h 4042"/>
                <a:gd name="T12" fmla="*/ 2851 w 3483"/>
                <a:gd name="T13" fmla="*/ 647 h 4042"/>
                <a:gd name="T14" fmla="*/ 2936 w 3483"/>
                <a:gd name="T15" fmla="*/ 870 h 4042"/>
                <a:gd name="T16" fmla="*/ 2667 w 3483"/>
                <a:gd name="T17" fmla="*/ 969 h 4042"/>
                <a:gd name="T18" fmla="*/ 2831 w 3483"/>
                <a:gd name="T19" fmla="*/ 1068 h 4042"/>
                <a:gd name="T20" fmla="*/ 2765 w 3483"/>
                <a:gd name="T21" fmla="*/ 1100 h 4042"/>
                <a:gd name="T22" fmla="*/ 2470 w 3483"/>
                <a:gd name="T23" fmla="*/ 1317 h 4042"/>
                <a:gd name="T24" fmla="*/ 2345 w 3483"/>
                <a:gd name="T25" fmla="*/ 1685 h 4042"/>
                <a:gd name="T26" fmla="*/ 2089 w 3483"/>
                <a:gd name="T27" fmla="*/ 1540 h 4042"/>
                <a:gd name="T28" fmla="*/ 1885 w 3483"/>
                <a:gd name="T29" fmla="*/ 1816 h 4042"/>
                <a:gd name="T30" fmla="*/ 2115 w 3483"/>
                <a:gd name="T31" fmla="*/ 1928 h 4042"/>
                <a:gd name="T32" fmla="*/ 2437 w 3483"/>
                <a:gd name="T33" fmla="*/ 2145 h 4042"/>
                <a:gd name="T34" fmla="*/ 2700 w 3483"/>
                <a:gd name="T35" fmla="*/ 2105 h 4042"/>
                <a:gd name="T36" fmla="*/ 3114 w 3483"/>
                <a:gd name="T37" fmla="*/ 2283 h 4042"/>
                <a:gd name="T38" fmla="*/ 3482 w 3483"/>
                <a:gd name="T39" fmla="*/ 2506 h 4042"/>
                <a:gd name="T40" fmla="*/ 3324 w 3483"/>
                <a:gd name="T41" fmla="*/ 3012 h 4042"/>
                <a:gd name="T42" fmla="*/ 3120 w 3483"/>
                <a:gd name="T43" fmla="*/ 3235 h 4042"/>
                <a:gd name="T44" fmla="*/ 2923 w 3483"/>
                <a:gd name="T45" fmla="*/ 3452 h 4042"/>
                <a:gd name="T46" fmla="*/ 2746 w 3483"/>
                <a:gd name="T47" fmla="*/ 3655 h 4042"/>
                <a:gd name="T48" fmla="*/ 2667 w 3483"/>
                <a:gd name="T49" fmla="*/ 3813 h 4042"/>
                <a:gd name="T50" fmla="*/ 2522 w 3483"/>
                <a:gd name="T51" fmla="*/ 3971 h 4042"/>
                <a:gd name="T52" fmla="*/ 2476 w 3483"/>
                <a:gd name="T53" fmla="*/ 3754 h 4042"/>
                <a:gd name="T54" fmla="*/ 2588 w 3483"/>
                <a:gd name="T55" fmla="*/ 3301 h 4042"/>
                <a:gd name="T56" fmla="*/ 2575 w 3483"/>
                <a:gd name="T57" fmla="*/ 2867 h 4042"/>
                <a:gd name="T58" fmla="*/ 2345 w 3483"/>
                <a:gd name="T59" fmla="*/ 2572 h 4042"/>
                <a:gd name="T60" fmla="*/ 2391 w 3483"/>
                <a:gd name="T61" fmla="*/ 2329 h 4042"/>
                <a:gd name="T62" fmla="*/ 2188 w 3483"/>
                <a:gd name="T63" fmla="*/ 2072 h 4042"/>
                <a:gd name="T64" fmla="*/ 1971 w 3483"/>
                <a:gd name="T65" fmla="*/ 1941 h 4042"/>
                <a:gd name="T66" fmla="*/ 1636 w 3483"/>
                <a:gd name="T67" fmla="*/ 1751 h 4042"/>
                <a:gd name="T68" fmla="*/ 1445 w 3483"/>
                <a:gd name="T69" fmla="*/ 1554 h 4042"/>
                <a:gd name="T70" fmla="*/ 1445 w 3483"/>
                <a:gd name="T71" fmla="*/ 1632 h 4042"/>
                <a:gd name="T72" fmla="*/ 1248 w 3483"/>
                <a:gd name="T73" fmla="*/ 1383 h 4042"/>
                <a:gd name="T74" fmla="*/ 1123 w 3483"/>
                <a:gd name="T75" fmla="*/ 943 h 4042"/>
                <a:gd name="T76" fmla="*/ 1051 w 3483"/>
                <a:gd name="T77" fmla="*/ 824 h 4042"/>
                <a:gd name="T78" fmla="*/ 861 w 3483"/>
                <a:gd name="T79" fmla="*/ 614 h 4042"/>
                <a:gd name="T80" fmla="*/ 532 w 3483"/>
                <a:gd name="T81" fmla="*/ 509 h 4042"/>
                <a:gd name="T82" fmla="*/ 368 w 3483"/>
                <a:gd name="T83" fmla="*/ 595 h 4042"/>
                <a:gd name="T84" fmla="*/ 204 w 3483"/>
                <a:gd name="T85" fmla="*/ 700 h 4042"/>
                <a:gd name="T86" fmla="*/ 86 w 3483"/>
                <a:gd name="T87" fmla="*/ 542 h 4042"/>
                <a:gd name="T88" fmla="*/ 33 w 3483"/>
                <a:gd name="T89" fmla="*/ 345 h 4042"/>
                <a:gd name="T90" fmla="*/ 99 w 3483"/>
                <a:gd name="T91" fmla="*/ 220 h 4042"/>
                <a:gd name="T92" fmla="*/ 335 w 3483"/>
                <a:gd name="T93" fmla="*/ 76 h 4042"/>
                <a:gd name="T94" fmla="*/ 900 w 3483"/>
                <a:gd name="T95" fmla="*/ 135 h 4042"/>
                <a:gd name="T96" fmla="*/ 1169 w 3483"/>
                <a:gd name="T97" fmla="*/ 148 h 4042"/>
                <a:gd name="T98" fmla="*/ 1590 w 3483"/>
                <a:gd name="T99" fmla="*/ 260 h 4042"/>
                <a:gd name="T100" fmla="*/ 1892 w 3483"/>
                <a:gd name="T101" fmla="*/ 187 h 4042"/>
                <a:gd name="T102" fmla="*/ 1977 w 3483"/>
                <a:gd name="T103" fmla="*/ 43 h 4042"/>
                <a:gd name="T104" fmla="*/ 2135 w 3483"/>
                <a:gd name="T105" fmla="*/ 181 h 4042"/>
                <a:gd name="T106" fmla="*/ 1143 w 3483"/>
                <a:gd name="T107" fmla="*/ 305 h 4042"/>
                <a:gd name="T108" fmla="*/ 1471 w 3483"/>
                <a:gd name="T109" fmla="*/ 476 h 4042"/>
                <a:gd name="T110" fmla="*/ 1419 w 3483"/>
                <a:gd name="T111" fmla="*/ 470 h 4042"/>
                <a:gd name="T112" fmla="*/ 1879 w 3483"/>
                <a:gd name="T113" fmla="*/ 884 h 4042"/>
                <a:gd name="T114" fmla="*/ 2030 w 3483"/>
                <a:gd name="T115" fmla="*/ 1041 h 4042"/>
                <a:gd name="T116" fmla="*/ 2161 w 3483"/>
                <a:gd name="T117" fmla="*/ 956 h 4042"/>
                <a:gd name="T118" fmla="*/ 2135 w 3483"/>
                <a:gd name="T119" fmla="*/ 1199 h 4042"/>
                <a:gd name="T120" fmla="*/ 2365 w 3483"/>
                <a:gd name="T121" fmla="*/ 1120 h 4042"/>
                <a:gd name="T122" fmla="*/ 2299 w 3483"/>
                <a:gd name="T123" fmla="*/ 1192 h 4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83" h="4042">
                  <a:moveTo>
                    <a:pt x="2122" y="220"/>
                  </a:moveTo>
                  <a:cubicBezTo>
                    <a:pt x="2125" y="233"/>
                    <a:pt x="2141" y="209"/>
                    <a:pt x="2135" y="240"/>
                  </a:cubicBezTo>
                  <a:cubicBezTo>
                    <a:pt x="2142" y="240"/>
                    <a:pt x="2148" y="240"/>
                    <a:pt x="2155" y="240"/>
                  </a:cubicBezTo>
                  <a:cubicBezTo>
                    <a:pt x="2164" y="234"/>
                    <a:pt x="2169" y="223"/>
                    <a:pt x="2168" y="207"/>
                  </a:cubicBezTo>
                  <a:cubicBezTo>
                    <a:pt x="2176" y="204"/>
                    <a:pt x="2181" y="199"/>
                    <a:pt x="2181" y="187"/>
                  </a:cubicBezTo>
                  <a:cubicBezTo>
                    <a:pt x="2202" y="195"/>
                    <a:pt x="2186" y="166"/>
                    <a:pt x="2207" y="174"/>
                  </a:cubicBezTo>
                  <a:cubicBezTo>
                    <a:pt x="2207" y="159"/>
                    <a:pt x="2207" y="143"/>
                    <a:pt x="2207" y="128"/>
                  </a:cubicBezTo>
                  <a:cubicBezTo>
                    <a:pt x="2230" y="126"/>
                    <a:pt x="2242" y="121"/>
                    <a:pt x="2260" y="128"/>
                  </a:cubicBezTo>
                  <a:cubicBezTo>
                    <a:pt x="2267" y="131"/>
                    <a:pt x="2261" y="144"/>
                    <a:pt x="2266" y="148"/>
                  </a:cubicBezTo>
                  <a:cubicBezTo>
                    <a:pt x="2268" y="150"/>
                    <a:pt x="2277" y="147"/>
                    <a:pt x="2279" y="148"/>
                  </a:cubicBezTo>
                  <a:cubicBezTo>
                    <a:pt x="2288" y="150"/>
                    <a:pt x="2290" y="160"/>
                    <a:pt x="2299" y="161"/>
                  </a:cubicBezTo>
                  <a:cubicBezTo>
                    <a:pt x="2302" y="182"/>
                    <a:pt x="2291" y="188"/>
                    <a:pt x="2279" y="194"/>
                  </a:cubicBezTo>
                  <a:cubicBezTo>
                    <a:pt x="2293" y="202"/>
                    <a:pt x="2288" y="229"/>
                    <a:pt x="2306" y="233"/>
                  </a:cubicBezTo>
                  <a:cubicBezTo>
                    <a:pt x="2301" y="249"/>
                    <a:pt x="2284" y="251"/>
                    <a:pt x="2279" y="266"/>
                  </a:cubicBezTo>
                  <a:cubicBezTo>
                    <a:pt x="2268" y="265"/>
                    <a:pt x="2262" y="277"/>
                    <a:pt x="2260" y="266"/>
                  </a:cubicBezTo>
                  <a:cubicBezTo>
                    <a:pt x="2248" y="272"/>
                    <a:pt x="2248" y="289"/>
                    <a:pt x="2240" y="299"/>
                  </a:cubicBezTo>
                  <a:cubicBezTo>
                    <a:pt x="2233" y="293"/>
                    <a:pt x="2244" y="281"/>
                    <a:pt x="2214" y="286"/>
                  </a:cubicBezTo>
                  <a:cubicBezTo>
                    <a:pt x="2214" y="279"/>
                    <a:pt x="2222" y="281"/>
                    <a:pt x="2227" y="279"/>
                  </a:cubicBezTo>
                  <a:cubicBezTo>
                    <a:pt x="2213" y="259"/>
                    <a:pt x="2190" y="286"/>
                    <a:pt x="2168" y="279"/>
                  </a:cubicBezTo>
                  <a:cubicBezTo>
                    <a:pt x="2175" y="300"/>
                    <a:pt x="2168" y="294"/>
                    <a:pt x="2168" y="319"/>
                  </a:cubicBezTo>
                  <a:cubicBezTo>
                    <a:pt x="2161" y="318"/>
                    <a:pt x="2163" y="311"/>
                    <a:pt x="2161" y="305"/>
                  </a:cubicBezTo>
                  <a:cubicBezTo>
                    <a:pt x="2146" y="307"/>
                    <a:pt x="2149" y="328"/>
                    <a:pt x="2128" y="325"/>
                  </a:cubicBezTo>
                  <a:cubicBezTo>
                    <a:pt x="2130" y="332"/>
                    <a:pt x="2141" y="330"/>
                    <a:pt x="2142" y="338"/>
                  </a:cubicBezTo>
                  <a:cubicBezTo>
                    <a:pt x="2142" y="350"/>
                    <a:pt x="2134" y="352"/>
                    <a:pt x="2135" y="365"/>
                  </a:cubicBezTo>
                  <a:cubicBezTo>
                    <a:pt x="2119" y="350"/>
                    <a:pt x="2101" y="390"/>
                    <a:pt x="2095" y="384"/>
                  </a:cubicBezTo>
                  <a:cubicBezTo>
                    <a:pt x="2092" y="381"/>
                    <a:pt x="2084" y="375"/>
                    <a:pt x="2082" y="397"/>
                  </a:cubicBezTo>
                  <a:cubicBezTo>
                    <a:pt x="2074" y="397"/>
                    <a:pt x="2065" y="397"/>
                    <a:pt x="2056" y="397"/>
                  </a:cubicBezTo>
                  <a:cubicBezTo>
                    <a:pt x="2047" y="400"/>
                    <a:pt x="2051" y="414"/>
                    <a:pt x="2050" y="424"/>
                  </a:cubicBezTo>
                  <a:cubicBezTo>
                    <a:pt x="2041" y="416"/>
                    <a:pt x="2036" y="418"/>
                    <a:pt x="2036" y="430"/>
                  </a:cubicBezTo>
                  <a:cubicBezTo>
                    <a:pt x="2024" y="418"/>
                    <a:pt x="2020" y="429"/>
                    <a:pt x="2004" y="430"/>
                  </a:cubicBezTo>
                  <a:cubicBezTo>
                    <a:pt x="2009" y="436"/>
                    <a:pt x="2011" y="445"/>
                    <a:pt x="2010" y="457"/>
                  </a:cubicBezTo>
                  <a:cubicBezTo>
                    <a:pt x="1995" y="442"/>
                    <a:pt x="2000" y="459"/>
                    <a:pt x="1990" y="476"/>
                  </a:cubicBezTo>
                  <a:cubicBezTo>
                    <a:pt x="1982" y="490"/>
                    <a:pt x="1965" y="505"/>
                    <a:pt x="1964" y="536"/>
                  </a:cubicBezTo>
                  <a:cubicBezTo>
                    <a:pt x="1949" y="544"/>
                    <a:pt x="1943" y="563"/>
                    <a:pt x="1931" y="575"/>
                  </a:cubicBezTo>
                  <a:cubicBezTo>
                    <a:pt x="1932" y="585"/>
                    <a:pt x="1938" y="575"/>
                    <a:pt x="1938" y="575"/>
                  </a:cubicBezTo>
                  <a:cubicBezTo>
                    <a:pt x="1946" y="575"/>
                    <a:pt x="1940" y="579"/>
                    <a:pt x="1944" y="581"/>
                  </a:cubicBezTo>
                  <a:cubicBezTo>
                    <a:pt x="1948" y="584"/>
                    <a:pt x="1956" y="594"/>
                    <a:pt x="1958" y="595"/>
                  </a:cubicBezTo>
                  <a:cubicBezTo>
                    <a:pt x="1963" y="597"/>
                    <a:pt x="1969" y="581"/>
                    <a:pt x="1984" y="595"/>
                  </a:cubicBezTo>
                  <a:cubicBezTo>
                    <a:pt x="1987" y="598"/>
                    <a:pt x="1989" y="602"/>
                    <a:pt x="1997" y="601"/>
                  </a:cubicBezTo>
                  <a:cubicBezTo>
                    <a:pt x="1997" y="610"/>
                    <a:pt x="1997" y="619"/>
                    <a:pt x="1997" y="627"/>
                  </a:cubicBezTo>
                  <a:cubicBezTo>
                    <a:pt x="1999" y="634"/>
                    <a:pt x="2010" y="632"/>
                    <a:pt x="2010" y="640"/>
                  </a:cubicBezTo>
                  <a:cubicBezTo>
                    <a:pt x="2014" y="647"/>
                    <a:pt x="2025" y="647"/>
                    <a:pt x="2023" y="660"/>
                  </a:cubicBezTo>
                  <a:cubicBezTo>
                    <a:pt x="2057" y="656"/>
                    <a:pt x="2083" y="668"/>
                    <a:pt x="2102" y="660"/>
                  </a:cubicBezTo>
                  <a:cubicBezTo>
                    <a:pt x="2106" y="684"/>
                    <a:pt x="2134" y="678"/>
                    <a:pt x="2148" y="693"/>
                  </a:cubicBezTo>
                  <a:cubicBezTo>
                    <a:pt x="2152" y="697"/>
                    <a:pt x="2154" y="692"/>
                    <a:pt x="2155" y="700"/>
                  </a:cubicBezTo>
                  <a:cubicBezTo>
                    <a:pt x="2155" y="710"/>
                    <a:pt x="2162" y="700"/>
                    <a:pt x="2161" y="700"/>
                  </a:cubicBezTo>
                  <a:cubicBezTo>
                    <a:pt x="2169" y="700"/>
                    <a:pt x="2170" y="711"/>
                    <a:pt x="2174" y="713"/>
                  </a:cubicBezTo>
                  <a:cubicBezTo>
                    <a:pt x="2185" y="717"/>
                    <a:pt x="2197" y="709"/>
                    <a:pt x="2194" y="726"/>
                  </a:cubicBezTo>
                  <a:cubicBezTo>
                    <a:pt x="2229" y="724"/>
                    <a:pt x="2248" y="737"/>
                    <a:pt x="2279" y="739"/>
                  </a:cubicBezTo>
                  <a:cubicBezTo>
                    <a:pt x="2281" y="760"/>
                    <a:pt x="2274" y="780"/>
                    <a:pt x="2286" y="792"/>
                  </a:cubicBezTo>
                  <a:cubicBezTo>
                    <a:pt x="2285" y="790"/>
                    <a:pt x="2293" y="802"/>
                    <a:pt x="2292" y="798"/>
                  </a:cubicBezTo>
                  <a:cubicBezTo>
                    <a:pt x="2294" y="804"/>
                    <a:pt x="2286" y="813"/>
                    <a:pt x="2286" y="811"/>
                  </a:cubicBezTo>
                  <a:cubicBezTo>
                    <a:pt x="2289" y="819"/>
                    <a:pt x="2295" y="813"/>
                    <a:pt x="2299" y="818"/>
                  </a:cubicBezTo>
                  <a:cubicBezTo>
                    <a:pt x="2300" y="820"/>
                    <a:pt x="2287" y="836"/>
                    <a:pt x="2306" y="831"/>
                  </a:cubicBezTo>
                  <a:cubicBezTo>
                    <a:pt x="2302" y="836"/>
                    <a:pt x="2299" y="842"/>
                    <a:pt x="2299" y="851"/>
                  </a:cubicBezTo>
                  <a:cubicBezTo>
                    <a:pt x="2300" y="858"/>
                    <a:pt x="2306" y="854"/>
                    <a:pt x="2306" y="851"/>
                  </a:cubicBezTo>
                  <a:cubicBezTo>
                    <a:pt x="2314" y="849"/>
                    <a:pt x="2309" y="861"/>
                    <a:pt x="2312" y="864"/>
                  </a:cubicBezTo>
                  <a:cubicBezTo>
                    <a:pt x="2314" y="866"/>
                    <a:pt x="2324" y="862"/>
                    <a:pt x="2325" y="864"/>
                  </a:cubicBezTo>
                  <a:cubicBezTo>
                    <a:pt x="2332" y="871"/>
                    <a:pt x="2358" y="873"/>
                    <a:pt x="2378" y="864"/>
                  </a:cubicBezTo>
                  <a:cubicBezTo>
                    <a:pt x="2384" y="838"/>
                    <a:pt x="2384" y="824"/>
                    <a:pt x="2378" y="798"/>
                  </a:cubicBezTo>
                  <a:cubicBezTo>
                    <a:pt x="2380" y="790"/>
                    <a:pt x="2367" y="795"/>
                    <a:pt x="2365" y="792"/>
                  </a:cubicBezTo>
                  <a:cubicBezTo>
                    <a:pt x="2359" y="782"/>
                    <a:pt x="2375" y="758"/>
                    <a:pt x="2352" y="765"/>
                  </a:cubicBezTo>
                  <a:cubicBezTo>
                    <a:pt x="2356" y="759"/>
                    <a:pt x="2367" y="759"/>
                    <a:pt x="2365" y="746"/>
                  </a:cubicBezTo>
                  <a:cubicBezTo>
                    <a:pt x="2392" y="753"/>
                    <a:pt x="2390" y="732"/>
                    <a:pt x="2411" y="732"/>
                  </a:cubicBezTo>
                  <a:cubicBezTo>
                    <a:pt x="2421" y="734"/>
                    <a:pt x="2413" y="717"/>
                    <a:pt x="2417" y="713"/>
                  </a:cubicBezTo>
                  <a:cubicBezTo>
                    <a:pt x="2417" y="712"/>
                    <a:pt x="2434" y="721"/>
                    <a:pt x="2437" y="713"/>
                  </a:cubicBezTo>
                  <a:cubicBezTo>
                    <a:pt x="2420" y="685"/>
                    <a:pt x="2445" y="656"/>
                    <a:pt x="2431" y="640"/>
                  </a:cubicBezTo>
                  <a:cubicBezTo>
                    <a:pt x="2431" y="631"/>
                    <a:pt x="2422" y="640"/>
                    <a:pt x="2424" y="640"/>
                  </a:cubicBezTo>
                  <a:cubicBezTo>
                    <a:pt x="2413" y="634"/>
                    <a:pt x="2425" y="617"/>
                    <a:pt x="2404" y="621"/>
                  </a:cubicBezTo>
                  <a:cubicBezTo>
                    <a:pt x="2405" y="609"/>
                    <a:pt x="2396" y="607"/>
                    <a:pt x="2398" y="595"/>
                  </a:cubicBezTo>
                  <a:cubicBezTo>
                    <a:pt x="2396" y="580"/>
                    <a:pt x="2403" y="574"/>
                    <a:pt x="2417" y="575"/>
                  </a:cubicBezTo>
                  <a:cubicBezTo>
                    <a:pt x="2406" y="569"/>
                    <a:pt x="2426" y="530"/>
                    <a:pt x="2398" y="529"/>
                  </a:cubicBezTo>
                  <a:cubicBezTo>
                    <a:pt x="2402" y="524"/>
                    <a:pt x="2403" y="518"/>
                    <a:pt x="2404" y="509"/>
                  </a:cubicBezTo>
                  <a:cubicBezTo>
                    <a:pt x="2404" y="510"/>
                    <a:pt x="2397" y="507"/>
                    <a:pt x="2398" y="503"/>
                  </a:cubicBezTo>
                  <a:cubicBezTo>
                    <a:pt x="2398" y="501"/>
                    <a:pt x="2405" y="503"/>
                    <a:pt x="2404" y="496"/>
                  </a:cubicBezTo>
                  <a:cubicBezTo>
                    <a:pt x="2403" y="490"/>
                    <a:pt x="2398" y="490"/>
                    <a:pt x="2398" y="483"/>
                  </a:cubicBezTo>
                  <a:cubicBezTo>
                    <a:pt x="2398" y="475"/>
                    <a:pt x="2411" y="461"/>
                    <a:pt x="2398" y="457"/>
                  </a:cubicBezTo>
                  <a:cubicBezTo>
                    <a:pt x="2399" y="447"/>
                    <a:pt x="2452" y="441"/>
                    <a:pt x="2444" y="463"/>
                  </a:cubicBezTo>
                  <a:cubicBezTo>
                    <a:pt x="2471" y="462"/>
                    <a:pt x="2507" y="470"/>
                    <a:pt x="2516" y="450"/>
                  </a:cubicBezTo>
                  <a:cubicBezTo>
                    <a:pt x="2530" y="469"/>
                    <a:pt x="2564" y="468"/>
                    <a:pt x="2562" y="503"/>
                  </a:cubicBezTo>
                  <a:cubicBezTo>
                    <a:pt x="2579" y="503"/>
                    <a:pt x="2597" y="503"/>
                    <a:pt x="2614" y="503"/>
                  </a:cubicBezTo>
                  <a:cubicBezTo>
                    <a:pt x="2612" y="514"/>
                    <a:pt x="2620" y="515"/>
                    <a:pt x="2628" y="516"/>
                  </a:cubicBezTo>
                  <a:cubicBezTo>
                    <a:pt x="2629" y="529"/>
                    <a:pt x="2626" y="542"/>
                    <a:pt x="2628" y="555"/>
                  </a:cubicBezTo>
                  <a:cubicBezTo>
                    <a:pt x="2629" y="570"/>
                    <a:pt x="2645" y="585"/>
                    <a:pt x="2634" y="588"/>
                  </a:cubicBezTo>
                  <a:cubicBezTo>
                    <a:pt x="2635" y="596"/>
                    <a:pt x="2646" y="594"/>
                    <a:pt x="2654" y="595"/>
                  </a:cubicBezTo>
                  <a:cubicBezTo>
                    <a:pt x="2650" y="616"/>
                    <a:pt x="2677" y="604"/>
                    <a:pt x="2660" y="621"/>
                  </a:cubicBezTo>
                  <a:cubicBezTo>
                    <a:pt x="2687" y="626"/>
                    <a:pt x="2694" y="611"/>
                    <a:pt x="2719" y="614"/>
                  </a:cubicBezTo>
                  <a:cubicBezTo>
                    <a:pt x="2721" y="607"/>
                    <a:pt x="2718" y="603"/>
                    <a:pt x="2713" y="601"/>
                  </a:cubicBezTo>
                  <a:cubicBezTo>
                    <a:pt x="2717" y="587"/>
                    <a:pt x="2723" y="587"/>
                    <a:pt x="2733" y="595"/>
                  </a:cubicBezTo>
                  <a:cubicBezTo>
                    <a:pt x="2724" y="573"/>
                    <a:pt x="2748" y="574"/>
                    <a:pt x="2752" y="568"/>
                  </a:cubicBezTo>
                  <a:cubicBezTo>
                    <a:pt x="2757" y="563"/>
                    <a:pt x="2746" y="563"/>
                    <a:pt x="2746" y="562"/>
                  </a:cubicBezTo>
                  <a:cubicBezTo>
                    <a:pt x="2744" y="555"/>
                    <a:pt x="2760" y="550"/>
                    <a:pt x="2772" y="549"/>
                  </a:cubicBezTo>
                  <a:cubicBezTo>
                    <a:pt x="2759" y="563"/>
                    <a:pt x="2769" y="563"/>
                    <a:pt x="2785" y="581"/>
                  </a:cubicBezTo>
                  <a:cubicBezTo>
                    <a:pt x="2794" y="592"/>
                    <a:pt x="2799" y="606"/>
                    <a:pt x="2825" y="608"/>
                  </a:cubicBezTo>
                  <a:cubicBezTo>
                    <a:pt x="2823" y="615"/>
                    <a:pt x="2812" y="612"/>
                    <a:pt x="2811" y="621"/>
                  </a:cubicBezTo>
                  <a:cubicBezTo>
                    <a:pt x="2816" y="627"/>
                    <a:pt x="2827" y="628"/>
                    <a:pt x="2825" y="640"/>
                  </a:cubicBezTo>
                  <a:cubicBezTo>
                    <a:pt x="2832" y="644"/>
                    <a:pt x="2828" y="628"/>
                    <a:pt x="2831" y="627"/>
                  </a:cubicBezTo>
                  <a:cubicBezTo>
                    <a:pt x="2849" y="622"/>
                    <a:pt x="2825" y="654"/>
                    <a:pt x="2851" y="647"/>
                  </a:cubicBezTo>
                  <a:cubicBezTo>
                    <a:pt x="2840" y="665"/>
                    <a:pt x="2855" y="672"/>
                    <a:pt x="2838" y="686"/>
                  </a:cubicBezTo>
                  <a:cubicBezTo>
                    <a:pt x="2839" y="700"/>
                    <a:pt x="2857" y="693"/>
                    <a:pt x="2864" y="700"/>
                  </a:cubicBezTo>
                  <a:cubicBezTo>
                    <a:pt x="2866" y="702"/>
                    <a:pt x="2854" y="709"/>
                    <a:pt x="2857" y="713"/>
                  </a:cubicBezTo>
                  <a:cubicBezTo>
                    <a:pt x="2860" y="716"/>
                    <a:pt x="2873" y="717"/>
                    <a:pt x="2877" y="719"/>
                  </a:cubicBezTo>
                  <a:cubicBezTo>
                    <a:pt x="2882" y="722"/>
                    <a:pt x="2886" y="730"/>
                    <a:pt x="2890" y="732"/>
                  </a:cubicBezTo>
                  <a:cubicBezTo>
                    <a:pt x="2900" y="739"/>
                    <a:pt x="2915" y="741"/>
                    <a:pt x="2923" y="752"/>
                  </a:cubicBezTo>
                  <a:cubicBezTo>
                    <a:pt x="2932" y="756"/>
                    <a:pt x="2939" y="727"/>
                    <a:pt x="2943" y="746"/>
                  </a:cubicBezTo>
                  <a:cubicBezTo>
                    <a:pt x="2944" y="764"/>
                    <a:pt x="2927" y="765"/>
                    <a:pt x="2910" y="765"/>
                  </a:cubicBezTo>
                  <a:cubicBezTo>
                    <a:pt x="2921" y="778"/>
                    <a:pt x="2941" y="783"/>
                    <a:pt x="2963" y="785"/>
                  </a:cubicBezTo>
                  <a:cubicBezTo>
                    <a:pt x="2960" y="796"/>
                    <a:pt x="2968" y="797"/>
                    <a:pt x="2976" y="798"/>
                  </a:cubicBezTo>
                  <a:cubicBezTo>
                    <a:pt x="2973" y="811"/>
                    <a:pt x="2977" y="819"/>
                    <a:pt x="2989" y="818"/>
                  </a:cubicBezTo>
                  <a:cubicBezTo>
                    <a:pt x="2983" y="825"/>
                    <a:pt x="2980" y="835"/>
                    <a:pt x="2982" y="851"/>
                  </a:cubicBezTo>
                  <a:cubicBezTo>
                    <a:pt x="2969" y="855"/>
                    <a:pt x="2956" y="855"/>
                    <a:pt x="2943" y="864"/>
                  </a:cubicBezTo>
                  <a:cubicBezTo>
                    <a:pt x="2939" y="866"/>
                    <a:pt x="2944" y="870"/>
                    <a:pt x="2936" y="870"/>
                  </a:cubicBezTo>
                  <a:cubicBezTo>
                    <a:pt x="2930" y="871"/>
                    <a:pt x="2923" y="871"/>
                    <a:pt x="2923" y="877"/>
                  </a:cubicBezTo>
                  <a:cubicBezTo>
                    <a:pt x="2922" y="889"/>
                    <a:pt x="2908" y="878"/>
                    <a:pt x="2910" y="877"/>
                  </a:cubicBezTo>
                  <a:cubicBezTo>
                    <a:pt x="2907" y="879"/>
                    <a:pt x="2899" y="887"/>
                    <a:pt x="2897" y="890"/>
                  </a:cubicBezTo>
                  <a:cubicBezTo>
                    <a:pt x="2895" y="893"/>
                    <a:pt x="2893" y="907"/>
                    <a:pt x="2890" y="910"/>
                  </a:cubicBezTo>
                  <a:cubicBezTo>
                    <a:pt x="2885" y="915"/>
                    <a:pt x="2861" y="908"/>
                    <a:pt x="2877" y="916"/>
                  </a:cubicBezTo>
                  <a:cubicBezTo>
                    <a:pt x="2870" y="929"/>
                    <a:pt x="2849" y="923"/>
                    <a:pt x="2838" y="923"/>
                  </a:cubicBezTo>
                  <a:cubicBezTo>
                    <a:pt x="2824" y="923"/>
                    <a:pt x="2811" y="923"/>
                    <a:pt x="2798" y="923"/>
                  </a:cubicBezTo>
                  <a:cubicBezTo>
                    <a:pt x="2788" y="923"/>
                    <a:pt x="2787" y="918"/>
                    <a:pt x="2779" y="916"/>
                  </a:cubicBezTo>
                  <a:cubicBezTo>
                    <a:pt x="2748" y="911"/>
                    <a:pt x="2720" y="919"/>
                    <a:pt x="2693" y="923"/>
                  </a:cubicBezTo>
                  <a:cubicBezTo>
                    <a:pt x="2670" y="932"/>
                    <a:pt x="2662" y="958"/>
                    <a:pt x="2634" y="962"/>
                  </a:cubicBezTo>
                  <a:cubicBezTo>
                    <a:pt x="2649" y="977"/>
                    <a:pt x="2623" y="979"/>
                    <a:pt x="2614" y="989"/>
                  </a:cubicBezTo>
                  <a:cubicBezTo>
                    <a:pt x="2618" y="994"/>
                    <a:pt x="2621" y="999"/>
                    <a:pt x="2621" y="1008"/>
                  </a:cubicBezTo>
                  <a:cubicBezTo>
                    <a:pt x="2631" y="1004"/>
                    <a:pt x="2632" y="990"/>
                    <a:pt x="2641" y="982"/>
                  </a:cubicBezTo>
                  <a:cubicBezTo>
                    <a:pt x="2647" y="977"/>
                    <a:pt x="2666" y="982"/>
                    <a:pt x="2667" y="969"/>
                  </a:cubicBezTo>
                  <a:cubicBezTo>
                    <a:pt x="2668" y="946"/>
                    <a:pt x="2679" y="986"/>
                    <a:pt x="2680" y="956"/>
                  </a:cubicBezTo>
                  <a:cubicBezTo>
                    <a:pt x="2687" y="951"/>
                    <a:pt x="2692" y="962"/>
                    <a:pt x="2693" y="962"/>
                  </a:cubicBezTo>
                  <a:cubicBezTo>
                    <a:pt x="2700" y="961"/>
                    <a:pt x="2697" y="950"/>
                    <a:pt x="2700" y="949"/>
                  </a:cubicBezTo>
                  <a:cubicBezTo>
                    <a:pt x="2713" y="947"/>
                    <a:pt x="2725" y="951"/>
                    <a:pt x="2746" y="949"/>
                  </a:cubicBezTo>
                  <a:cubicBezTo>
                    <a:pt x="2747" y="957"/>
                    <a:pt x="2752" y="953"/>
                    <a:pt x="2752" y="949"/>
                  </a:cubicBezTo>
                  <a:cubicBezTo>
                    <a:pt x="2764" y="947"/>
                    <a:pt x="2764" y="986"/>
                    <a:pt x="2746" y="976"/>
                  </a:cubicBezTo>
                  <a:cubicBezTo>
                    <a:pt x="2761" y="991"/>
                    <a:pt x="2734" y="997"/>
                    <a:pt x="2739" y="1022"/>
                  </a:cubicBezTo>
                  <a:cubicBezTo>
                    <a:pt x="2743" y="1027"/>
                    <a:pt x="2746" y="1032"/>
                    <a:pt x="2746" y="1041"/>
                  </a:cubicBezTo>
                  <a:cubicBezTo>
                    <a:pt x="2751" y="1037"/>
                    <a:pt x="2758" y="1033"/>
                    <a:pt x="2759" y="1041"/>
                  </a:cubicBezTo>
                  <a:cubicBezTo>
                    <a:pt x="2759" y="1049"/>
                    <a:pt x="2767" y="1044"/>
                    <a:pt x="2772" y="1048"/>
                  </a:cubicBezTo>
                  <a:cubicBezTo>
                    <a:pt x="2775" y="1050"/>
                    <a:pt x="2782" y="1060"/>
                    <a:pt x="2785" y="1061"/>
                  </a:cubicBezTo>
                  <a:cubicBezTo>
                    <a:pt x="2789" y="1062"/>
                    <a:pt x="2794" y="1060"/>
                    <a:pt x="2798" y="1061"/>
                  </a:cubicBezTo>
                  <a:cubicBezTo>
                    <a:pt x="2803" y="1062"/>
                    <a:pt x="2804" y="1067"/>
                    <a:pt x="2805" y="1068"/>
                  </a:cubicBezTo>
                  <a:cubicBezTo>
                    <a:pt x="2817" y="1070"/>
                    <a:pt x="2824" y="1053"/>
                    <a:pt x="2831" y="1068"/>
                  </a:cubicBezTo>
                  <a:cubicBezTo>
                    <a:pt x="2839" y="1069"/>
                    <a:pt x="2834" y="1057"/>
                    <a:pt x="2838" y="1054"/>
                  </a:cubicBezTo>
                  <a:cubicBezTo>
                    <a:pt x="2839" y="1053"/>
                    <a:pt x="2850" y="1056"/>
                    <a:pt x="2851" y="1054"/>
                  </a:cubicBezTo>
                  <a:cubicBezTo>
                    <a:pt x="2854" y="1049"/>
                    <a:pt x="2849" y="1040"/>
                    <a:pt x="2851" y="1035"/>
                  </a:cubicBezTo>
                  <a:cubicBezTo>
                    <a:pt x="2862" y="1032"/>
                    <a:pt x="2863" y="1040"/>
                    <a:pt x="2864" y="1048"/>
                  </a:cubicBezTo>
                  <a:cubicBezTo>
                    <a:pt x="2867" y="1058"/>
                    <a:pt x="2885" y="1053"/>
                    <a:pt x="2877" y="1074"/>
                  </a:cubicBezTo>
                  <a:cubicBezTo>
                    <a:pt x="2867" y="1078"/>
                    <a:pt x="2865" y="1065"/>
                    <a:pt x="2857" y="1068"/>
                  </a:cubicBezTo>
                  <a:cubicBezTo>
                    <a:pt x="2847" y="1070"/>
                    <a:pt x="2846" y="1082"/>
                    <a:pt x="2838" y="1087"/>
                  </a:cubicBezTo>
                  <a:cubicBezTo>
                    <a:pt x="2833" y="1090"/>
                    <a:pt x="2823" y="1086"/>
                    <a:pt x="2818" y="1087"/>
                  </a:cubicBezTo>
                  <a:cubicBezTo>
                    <a:pt x="2806" y="1090"/>
                    <a:pt x="2809" y="1104"/>
                    <a:pt x="2785" y="1100"/>
                  </a:cubicBezTo>
                  <a:cubicBezTo>
                    <a:pt x="2773" y="1098"/>
                    <a:pt x="2777" y="1116"/>
                    <a:pt x="2772" y="1120"/>
                  </a:cubicBezTo>
                  <a:cubicBezTo>
                    <a:pt x="2768" y="1123"/>
                    <a:pt x="2764" y="1115"/>
                    <a:pt x="2765" y="1113"/>
                  </a:cubicBezTo>
                  <a:cubicBezTo>
                    <a:pt x="2753" y="1123"/>
                    <a:pt x="2755" y="1135"/>
                    <a:pt x="2733" y="1133"/>
                  </a:cubicBezTo>
                  <a:cubicBezTo>
                    <a:pt x="2744" y="1120"/>
                    <a:pt x="2732" y="1125"/>
                    <a:pt x="2733" y="1107"/>
                  </a:cubicBezTo>
                  <a:cubicBezTo>
                    <a:pt x="2744" y="1101"/>
                    <a:pt x="2752" y="1086"/>
                    <a:pt x="2765" y="1100"/>
                  </a:cubicBezTo>
                  <a:cubicBezTo>
                    <a:pt x="2771" y="1079"/>
                    <a:pt x="2755" y="1080"/>
                    <a:pt x="2746" y="1074"/>
                  </a:cubicBezTo>
                  <a:cubicBezTo>
                    <a:pt x="2730" y="1068"/>
                    <a:pt x="2720" y="1093"/>
                    <a:pt x="2706" y="1094"/>
                  </a:cubicBezTo>
                  <a:cubicBezTo>
                    <a:pt x="2706" y="1094"/>
                    <a:pt x="2689" y="1099"/>
                    <a:pt x="2687" y="1100"/>
                  </a:cubicBezTo>
                  <a:cubicBezTo>
                    <a:pt x="2682" y="1103"/>
                    <a:pt x="2680" y="1106"/>
                    <a:pt x="2680" y="1113"/>
                  </a:cubicBezTo>
                  <a:cubicBezTo>
                    <a:pt x="2641" y="1108"/>
                    <a:pt x="2646" y="1132"/>
                    <a:pt x="2614" y="1120"/>
                  </a:cubicBezTo>
                  <a:cubicBezTo>
                    <a:pt x="2626" y="1129"/>
                    <a:pt x="2633" y="1135"/>
                    <a:pt x="2601" y="1133"/>
                  </a:cubicBezTo>
                  <a:cubicBezTo>
                    <a:pt x="2588" y="1144"/>
                    <a:pt x="2582" y="1177"/>
                    <a:pt x="2601" y="1186"/>
                  </a:cubicBezTo>
                  <a:cubicBezTo>
                    <a:pt x="2601" y="1199"/>
                    <a:pt x="2583" y="1194"/>
                    <a:pt x="2588" y="1212"/>
                  </a:cubicBezTo>
                  <a:cubicBezTo>
                    <a:pt x="2582" y="1214"/>
                    <a:pt x="2574" y="1210"/>
                    <a:pt x="2568" y="1212"/>
                  </a:cubicBezTo>
                  <a:cubicBezTo>
                    <a:pt x="2561" y="1214"/>
                    <a:pt x="2560" y="1222"/>
                    <a:pt x="2555" y="1225"/>
                  </a:cubicBezTo>
                  <a:cubicBezTo>
                    <a:pt x="2543" y="1232"/>
                    <a:pt x="2525" y="1227"/>
                    <a:pt x="2516" y="1238"/>
                  </a:cubicBezTo>
                  <a:cubicBezTo>
                    <a:pt x="2513" y="1243"/>
                    <a:pt x="2506" y="1247"/>
                    <a:pt x="2503" y="1251"/>
                  </a:cubicBezTo>
                  <a:cubicBezTo>
                    <a:pt x="2496" y="1259"/>
                    <a:pt x="2493" y="1273"/>
                    <a:pt x="2483" y="1284"/>
                  </a:cubicBezTo>
                  <a:cubicBezTo>
                    <a:pt x="2478" y="1290"/>
                    <a:pt x="2464" y="1293"/>
                    <a:pt x="2470" y="1317"/>
                  </a:cubicBezTo>
                  <a:cubicBezTo>
                    <a:pt x="2457" y="1315"/>
                    <a:pt x="2457" y="1299"/>
                    <a:pt x="2444" y="1297"/>
                  </a:cubicBezTo>
                  <a:cubicBezTo>
                    <a:pt x="2437" y="1299"/>
                    <a:pt x="2439" y="1310"/>
                    <a:pt x="2431" y="1310"/>
                  </a:cubicBezTo>
                  <a:cubicBezTo>
                    <a:pt x="2454" y="1337"/>
                    <a:pt x="2454" y="1359"/>
                    <a:pt x="2457" y="1396"/>
                  </a:cubicBezTo>
                  <a:cubicBezTo>
                    <a:pt x="2443" y="1390"/>
                    <a:pt x="2448" y="1406"/>
                    <a:pt x="2444" y="1409"/>
                  </a:cubicBezTo>
                  <a:cubicBezTo>
                    <a:pt x="2441" y="1411"/>
                    <a:pt x="2432" y="1407"/>
                    <a:pt x="2431" y="1409"/>
                  </a:cubicBezTo>
                  <a:cubicBezTo>
                    <a:pt x="2425" y="1415"/>
                    <a:pt x="2424" y="1417"/>
                    <a:pt x="2417" y="1422"/>
                  </a:cubicBezTo>
                  <a:cubicBezTo>
                    <a:pt x="2410" y="1427"/>
                    <a:pt x="2402" y="1439"/>
                    <a:pt x="2398" y="1442"/>
                  </a:cubicBezTo>
                  <a:cubicBezTo>
                    <a:pt x="2388" y="1447"/>
                    <a:pt x="2377" y="1441"/>
                    <a:pt x="2371" y="1448"/>
                  </a:cubicBezTo>
                  <a:cubicBezTo>
                    <a:pt x="2356" y="1453"/>
                    <a:pt x="2352" y="1468"/>
                    <a:pt x="2345" y="1481"/>
                  </a:cubicBezTo>
                  <a:cubicBezTo>
                    <a:pt x="2328" y="1481"/>
                    <a:pt x="2331" y="1502"/>
                    <a:pt x="2312" y="1501"/>
                  </a:cubicBezTo>
                  <a:cubicBezTo>
                    <a:pt x="2319" y="1523"/>
                    <a:pt x="2298" y="1572"/>
                    <a:pt x="2325" y="1573"/>
                  </a:cubicBezTo>
                  <a:cubicBezTo>
                    <a:pt x="2312" y="1597"/>
                    <a:pt x="2337" y="1600"/>
                    <a:pt x="2332" y="1632"/>
                  </a:cubicBezTo>
                  <a:cubicBezTo>
                    <a:pt x="2332" y="1639"/>
                    <a:pt x="2340" y="1637"/>
                    <a:pt x="2345" y="1639"/>
                  </a:cubicBezTo>
                  <a:cubicBezTo>
                    <a:pt x="2336" y="1659"/>
                    <a:pt x="2347" y="1658"/>
                    <a:pt x="2345" y="1685"/>
                  </a:cubicBezTo>
                  <a:cubicBezTo>
                    <a:pt x="2333" y="1686"/>
                    <a:pt x="2323" y="1689"/>
                    <a:pt x="2319" y="1698"/>
                  </a:cubicBezTo>
                  <a:cubicBezTo>
                    <a:pt x="2309" y="1698"/>
                    <a:pt x="2316" y="1685"/>
                    <a:pt x="2312" y="1678"/>
                  </a:cubicBezTo>
                  <a:cubicBezTo>
                    <a:pt x="2308" y="1672"/>
                    <a:pt x="2299" y="1677"/>
                    <a:pt x="2292" y="1672"/>
                  </a:cubicBezTo>
                  <a:cubicBezTo>
                    <a:pt x="2289" y="1669"/>
                    <a:pt x="2292" y="1653"/>
                    <a:pt x="2279" y="1659"/>
                  </a:cubicBezTo>
                  <a:cubicBezTo>
                    <a:pt x="2283" y="1643"/>
                    <a:pt x="2290" y="1628"/>
                    <a:pt x="2266" y="1626"/>
                  </a:cubicBezTo>
                  <a:cubicBezTo>
                    <a:pt x="2278" y="1594"/>
                    <a:pt x="2262" y="1597"/>
                    <a:pt x="2260" y="1567"/>
                  </a:cubicBezTo>
                  <a:cubicBezTo>
                    <a:pt x="2254" y="1568"/>
                    <a:pt x="2253" y="1573"/>
                    <a:pt x="2247" y="1573"/>
                  </a:cubicBezTo>
                  <a:cubicBezTo>
                    <a:pt x="2247" y="1569"/>
                    <a:pt x="2247" y="1564"/>
                    <a:pt x="2247" y="1560"/>
                  </a:cubicBezTo>
                  <a:cubicBezTo>
                    <a:pt x="2236" y="1563"/>
                    <a:pt x="2201" y="1569"/>
                    <a:pt x="2194" y="1560"/>
                  </a:cubicBezTo>
                  <a:cubicBezTo>
                    <a:pt x="2190" y="1555"/>
                    <a:pt x="2189" y="1548"/>
                    <a:pt x="2181" y="1547"/>
                  </a:cubicBezTo>
                  <a:cubicBezTo>
                    <a:pt x="2176" y="1546"/>
                    <a:pt x="2166" y="1555"/>
                    <a:pt x="2155" y="1554"/>
                  </a:cubicBezTo>
                  <a:cubicBezTo>
                    <a:pt x="2155" y="1554"/>
                    <a:pt x="2179" y="1531"/>
                    <a:pt x="2155" y="1540"/>
                  </a:cubicBezTo>
                  <a:cubicBezTo>
                    <a:pt x="2152" y="1541"/>
                    <a:pt x="2155" y="1546"/>
                    <a:pt x="2148" y="1547"/>
                  </a:cubicBezTo>
                  <a:cubicBezTo>
                    <a:pt x="2131" y="1549"/>
                    <a:pt x="2103" y="1549"/>
                    <a:pt x="2089" y="1540"/>
                  </a:cubicBezTo>
                  <a:cubicBezTo>
                    <a:pt x="2075" y="1539"/>
                    <a:pt x="2086" y="1564"/>
                    <a:pt x="2082" y="1573"/>
                  </a:cubicBezTo>
                  <a:cubicBezTo>
                    <a:pt x="2045" y="1566"/>
                    <a:pt x="2003" y="1565"/>
                    <a:pt x="1964" y="1560"/>
                  </a:cubicBezTo>
                  <a:cubicBezTo>
                    <a:pt x="1959" y="1561"/>
                    <a:pt x="1958" y="1567"/>
                    <a:pt x="1951" y="1567"/>
                  </a:cubicBezTo>
                  <a:cubicBezTo>
                    <a:pt x="1944" y="1568"/>
                    <a:pt x="1947" y="1580"/>
                    <a:pt x="1938" y="1580"/>
                  </a:cubicBezTo>
                  <a:cubicBezTo>
                    <a:pt x="1931" y="1580"/>
                    <a:pt x="1933" y="1588"/>
                    <a:pt x="1931" y="1593"/>
                  </a:cubicBezTo>
                  <a:cubicBezTo>
                    <a:pt x="1923" y="1595"/>
                    <a:pt x="1913" y="1591"/>
                    <a:pt x="1905" y="1593"/>
                  </a:cubicBezTo>
                  <a:cubicBezTo>
                    <a:pt x="1898" y="1595"/>
                    <a:pt x="1899" y="1610"/>
                    <a:pt x="1885" y="1606"/>
                  </a:cubicBezTo>
                  <a:cubicBezTo>
                    <a:pt x="1889" y="1620"/>
                    <a:pt x="1877" y="1649"/>
                    <a:pt x="1892" y="1652"/>
                  </a:cubicBezTo>
                  <a:cubicBezTo>
                    <a:pt x="1885" y="1661"/>
                    <a:pt x="1881" y="1672"/>
                    <a:pt x="1872" y="1678"/>
                  </a:cubicBezTo>
                  <a:cubicBezTo>
                    <a:pt x="1874" y="1696"/>
                    <a:pt x="1870" y="1715"/>
                    <a:pt x="1872" y="1731"/>
                  </a:cubicBezTo>
                  <a:cubicBezTo>
                    <a:pt x="1874" y="1741"/>
                    <a:pt x="1878" y="1743"/>
                    <a:pt x="1879" y="1751"/>
                  </a:cubicBezTo>
                  <a:cubicBezTo>
                    <a:pt x="1880" y="1766"/>
                    <a:pt x="1884" y="1785"/>
                    <a:pt x="1872" y="1797"/>
                  </a:cubicBezTo>
                  <a:cubicBezTo>
                    <a:pt x="1870" y="1807"/>
                    <a:pt x="1888" y="1799"/>
                    <a:pt x="1892" y="1803"/>
                  </a:cubicBezTo>
                  <a:cubicBezTo>
                    <a:pt x="1893" y="1805"/>
                    <a:pt x="1884" y="1812"/>
                    <a:pt x="1885" y="1816"/>
                  </a:cubicBezTo>
                  <a:cubicBezTo>
                    <a:pt x="1885" y="1814"/>
                    <a:pt x="1891" y="1822"/>
                    <a:pt x="1892" y="1823"/>
                  </a:cubicBezTo>
                  <a:cubicBezTo>
                    <a:pt x="1896" y="1830"/>
                    <a:pt x="1901" y="1824"/>
                    <a:pt x="1905" y="1829"/>
                  </a:cubicBezTo>
                  <a:cubicBezTo>
                    <a:pt x="1907" y="1832"/>
                    <a:pt x="1903" y="1841"/>
                    <a:pt x="1905" y="1842"/>
                  </a:cubicBezTo>
                  <a:cubicBezTo>
                    <a:pt x="1906" y="1843"/>
                    <a:pt x="1911" y="1842"/>
                    <a:pt x="1912" y="1842"/>
                  </a:cubicBezTo>
                  <a:cubicBezTo>
                    <a:pt x="1913" y="1845"/>
                    <a:pt x="1910" y="1854"/>
                    <a:pt x="1912" y="1856"/>
                  </a:cubicBezTo>
                  <a:cubicBezTo>
                    <a:pt x="1916" y="1859"/>
                    <a:pt x="1930" y="1870"/>
                    <a:pt x="1931" y="1882"/>
                  </a:cubicBezTo>
                  <a:cubicBezTo>
                    <a:pt x="1983" y="1886"/>
                    <a:pt x="2010" y="1873"/>
                    <a:pt x="2036" y="1882"/>
                  </a:cubicBezTo>
                  <a:cubicBezTo>
                    <a:pt x="2044" y="1881"/>
                    <a:pt x="2045" y="1874"/>
                    <a:pt x="2050" y="1869"/>
                  </a:cubicBezTo>
                  <a:cubicBezTo>
                    <a:pt x="2056" y="1861"/>
                    <a:pt x="2064" y="1851"/>
                    <a:pt x="2069" y="1836"/>
                  </a:cubicBezTo>
                  <a:cubicBezTo>
                    <a:pt x="2072" y="1830"/>
                    <a:pt x="2078" y="1825"/>
                    <a:pt x="2069" y="1823"/>
                  </a:cubicBezTo>
                  <a:cubicBezTo>
                    <a:pt x="2087" y="1801"/>
                    <a:pt x="2132" y="1787"/>
                    <a:pt x="2168" y="1803"/>
                  </a:cubicBezTo>
                  <a:cubicBezTo>
                    <a:pt x="2152" y="1819"/>
                    <a:pt x="2149" y="1846"/>
                    <a:pt x="2135" y="1862"/>
                  </a:cubicBezTo>
                  <a:cubicBezTo>
                    <a:pt x="2129" y="1881"/>
                    <a:pt x="2144" y="1879"/>
                    <a:pt x="2142" y="1895"/>
                  </a:cubicBezTo>
                  <a:cubicBezTo>
                    <a:pt x="2128" y="1898"/>
                    <a:pt x="2121" y="1913"/>
                    <a:pt x="2115" y="1928"/>
                  </a:cubicBezTo>
                  <a:cubicBezTo>
                    <a:pt x="2114" y="1932"/>
                    <a:pt x="2115" y="1935"/>
                    <a:pt x="2109" y="1935"/>
                  </a:cubicBezTo>
                  <a:cubicBezTo>
                    <a:pt x="2106" y="1950"/>
                    <a:pt x="2139" y="1931"/>
                    <a:pt x="2128" y="1954"/>
                  </a:cubicBezTo>
                  <a:cubicBezTo>
                    <a:pt x="2144" y="1954"/>
                    <a:pt x="2148" y="1943"/>
                    <a:pt x="2168" y="1948"/>
                  </a:cubicBezTo>
                  <a:cubicBezTo>
                    <a:pt x="2164" y="1962"/>
                    <a:pt x="2180" y="1957"/>
                    <a:pt x="2181" y="1967"/>
                  </a:cubicBezTo>
                  <a:cubicBezTo>
                    <a:pt x="2215" y="1953"/>
                    <a:pt x="2220" y="1978"/>
                    <a:pt x="2260" y="1974"/>
                  </a:cubicBezTo>
                  <a:cubicBezTo>
                    <a:pt x="2243" y="1991"/>
                    <a:pt x="2270" y="2010"/>
                    <a:pt x="2247" y="2020"/>
                  </a:cubicBezTo>
                  <a:cubicBezTo>
                    <a:pt x="2259" y="2036"/>
                    <a:pt x="2253" y="2075"/>
                    <a:pt x="2247" y="2092"/>
                  </a:cubicBezTo>
                  <a:cubicBezTo>
                    <a:pt x="2248" y="2104"/>
                    <a:pt x="2258" y="2107"/>
                    <a:pt x="2273" y="2105"/>
                  </a:cubicBezTo>
                  <a:cubicBezTo>
                    <a:pt x="2269" y="2120"/>
                    <a:pt x="2286" y="2115"/>
                    <a:pt x="2286" y="2125"/>
                  </a:cubicBezTo>
                  <a:cubicBezTo>
                    <a:pt x="2286" y="2135"/>
                    <a:pt x="2306" y="2127"/>
                    <a:pt x="2306" y="2138"/>
                  </a:cubicBezTo>
                  <a:cubicBezTo>
                    <a:pt x="2328" y="2121"/>
                    <a:pt x="2367" y="2142"/>
                    <a:pt x="2385" y="2132"/>
                  </a:cubicBezTo>
                  <a:cubicBezTo>
                    <a:pt x="2385" y="2136"/>
                    <a:pt x="2385" y="2140"/>
                    <a:pt x="2385" y="2145"/>
                  </a:cubicBezTo>
                  <a:cubicBezTo>
                    <a:pt x="2394" y="2144"/>
                    <a:pt x="2419" y="2132"/>
                    <a:pt x="2417" y="2151"/>
                  </a:cubicBezTo>
                  <a:cubicBezTo>
                    <a:pt x="2423" y="2148"/>
                    <a:pt x="2428" y="2144"/>
                    <a:pt x="2437" y="2145"/>
                  </a:cubicBezTo>
                  <a:cubicBezTo>
                    <a:pt x="2440" y="2140"/>
                    <a:pt x="2447" y="2136"/>
                    <a:pt x="2450" y="2132"/>
                  </a:cubicBezTo>
                  <a:cubicBezTo>
                    <a:pt x="2453" y="2128"/>
                    <a:pt x="2456" y="2133"/>
                    <a:pt x="2457" y="2125"/>
                  </a:cubicBezTo>
                  <a:cubicBezTo>
                    <a:pt x="2457" y="2116"/>
                    <a:pt x="2467" y="2129"/>
                    <a:pt x="2470" y="2118"/>
                  </a:cubicBezTo>
                  <a:cubicBezTo>
                    <a:pt x="2470" y="2116"/>
                    <a:pt x="2468" y="2107"/>
                    <a:pt x="2470" y="2105"/>
                  </a:cubicBezTo>
                  <a:cubicBezTo>
                    <a:pt x="2474" y="2101"/>
                    <a:pt x="2478" y="2111"/>
                    <a:pt x="2476" y="2112"/>
                  </a:cubicBezTo>
                  <a:cubicBezTo>
                    <a:pt x="2482" y="2110"/>
                    <a:pt x="2485" y="2102"/>
                    <a:pt x="2490" y="2099"/>
                  </a:cubicBezTo>
                  <a:cubicBezTo>
                    <a:pt x="2496" y="2094"/>
                    <a:pt x="2507" y="2089"/>
                    <a:pt x="2516" y="2079"/>
                  </a:cubicBezTo>
                  <a:cubicBezTo>
                    <a:pt x="2519" y="2076"/>
                    <a:pt x="2523" y="2073"/>
                    <a:pt x="2522" y="2066"/>
                  </a:cubicBezTo>
                  <a:cubicBezTo>
                    <a:pt x="2530" y="2074"/>
                    <a:pt x="2595" y="2079"/>
                    <a:pt x="2562" y="2086"/>
                  </a:cubicBezTo>
                  <a:cubicBezTo>
                    <a:pt x="2564" y="2094"/>
                    <a:pt x="2578" y="2091"/>
                    <a:pt x="2588" y="2092"/>
                  </a:cubicBezTo>
                  <a:cubicBezTo>
                    <a:pt x="2594" y="2092"/>
                    <a:pt x="2593" y="2084"/>
                    <a:pt x="2595" y="2079"/>
                  </a:cubicBezTo>
                  <a:cubicBezTo>
                    <a:pt x="2612" y="2079"/>
                    <a:pt x="2630" y="2079"/>
                    <a:pt x="2647" y="2079"/>
                  </a:cubicBezTo>
                  <a:cubicBezTo>
                    <a:pt x="2638" y="2100"/>
                    <a:pt x="2675" y="2092"/>
                    <a:pt x="2693" y="2099"/>
                  </a:cubicBezTo>
                  <a:cubicBezTo>
                    <a:pt x="2696" y="2100"/>
                    <a:pt x="2693" y="2105"/>
                    <a:pt x="2700" y="2105"/>
                  </a:cubicBezTo>
                  <a:cubicBezTo>
                    <a:pt x="2705" y="2106"/>
                    <a:pt x="2707" y="2111"/>
                    <a:pt x="2713" y="2112"/>
                  </a:cubicBezTo>
                  <a:cubicBezTo>
                    <a:pt x="2728" y="2114"/>
                    <a:pt x="2730" y="2106"/>
                    <a:pt x="2739" y="2105"/>
                  </a:cubicBezTo>
                  <a:cubicBezTo>
                    <a:pt x="2772" y="2101"/>
                    <a:pt x="2806" y="2111"/>
                    <a:pt x="2838" y="2112"/>
                  </a:cubicBezTo>
                  <a:cubicBezTo>
                    <a:pt x="2835" y="2125"/>
                    <a:pt x="2842" y="2136"/>
                    <a:pt x="2844" y="2125"/>
                  </a:cubicBezTo>
                  <a:cubicBezTo>
                    <a:pt x="2852" y="2126"/>
                    <a:pt x="2848" y="2132"/>
                    <a:pt x="2844" y="2132"/>
                  </a:cubicBezTo>
                  <a:cubicBezTo>
                    <a:pt x="2843" y="2147"/>
                    <a:pt x="2861" y="2135"/>
                    <a:pt x="2871" y="2145"/>
                  </a:cubicBezTo>
                  <a:cubicBezTo>
                    <a:pt x="2872" y="2146"/>
                    <a:pt x="2869" y="2157"/>
                    <a:pt x="2871" y="2158"/>
                  </a:cubicBezTo>
                  <a:cubicBezTo>
                    <a:pt x="2878" y="2161"/>
                    <a:pt x="2889" y="2155"/>
                    <a:pt x="2897" y="2158"/>
                  </a:cubicBezTo>
                  <a:cubicBezTo>
                    <a:pt x="2891" y="2172"/>
                    <a:pt x="2902" y="2176"/>
                    <a:pt x="2910" y="2184"/>
                  </a:cubicBezTo>
                  <a:cubicBezTo>
                    <a:pt x="2920" y="2194"/>
                    <a:pt x="2931" y="2201"/>
                    <a:pt x="2936" y="2217"/>
                  </a:cubicBezTo>
                  <a:cubicBezTo>
                    <a:pt x="2977" y="2214"/>
                    <a:pt x="2994" y="2237"/>
                    <a:pt x="3028" y="2223"/>
                  </a:cubicBezTo>
                  <a:cubicBezTo>
                    <a:pt x="3018" y="2251"/>
                    <a:pt x="3065" y="2222"/>
                    <a:pt x="3055" y="2250"/>
                  </a:cubicBezTo>
                  <a:cubicBezTo>
                    <a:pt x="3077" y="2239"/>
                    <a:pt x="3077" y="2269"/>
                    <a:pt x="3094" y="2269"/>
                  </a:cubicBezTo>
                  <a:cubicBezTo>
                    <a:pt x="3101" y="2270"/>
                    <a:pt x="3101" y="2288"/>
                    <a:pt x="3114" y="2283"/>
                  </a:cubicBezTo>
                  <a:cubicBezTo>
                    <a:pt x="3095" y="2300"/>
                    <a:pt x="3121" y="2297"/>
                    <a:pt x="3120" y="2316"/>
                  </a:cubicBezTo>
                  <a:cubicBezTo>
                    <a:pt x="3120" y="2328"/>
                    <a:pt x="3133" y="2323"/>
                    <a:pt x="3140" y="2329"/>
                  </a:cubicBezTo>
                  <a:cubicBezTo>
                    <a:pt x="3144" y="2332"/>
                    <a:pt x="3140" y="2347"/>
                    <a:pt x="3153" y="2342"/>
                  </a:cubicBezTo>
                  <a:cubicBezTo>
                    <a:pt x="3128" y="2366"/>
                    <a:pt x="3187" y="2374"/>
                    <a:pt x="3166" y="2394"/>
                  </a:cubicBezTo>
                  <a:cubicBezTo>
                    <a:pt x="3179" y="2392"/>
                    <a:pt x="3187" y="2396"/>
                    <a:pt x="3186" y="2407"/>
                  </a:cubicBezTo>
                  <a:cubicBezTo>
                    <a:pt x="3219" y="2400"/>
                    <a:pt x="3263" y="2411"/>
                    <a:pt x="3278" y="2440"/>
                  </a:cubicBezTo>
                  <a:cubicBezTo>
                    <a:pt x="3310" y="2439"/>
                    <a:pt x="3328" y="2452"/>
                    <a:pt x="3363" y="2447"/>
                  </a:cubicBezTo>
                  <a:cubicBezTo>
                    <a:pt x="3366" y="2451"/>
                    <a:pt x="3351" y="2455"/>
                    <a:pt x="3350" y="2453"/>
                  </a:cubicBezTo>
                  <a:cubicBezTo>
                    <a:pt x="3358" y="2465"/>
                    <a:pt x="3399" y="2458"/>
                    <a:pt x="3422" y="2460"/>
                  </a:cubicBezTo>
                  <a:cubicBezTo>
                    <a:pt x="3423" y="2466"/>
                    <a:pt x="3430" y="2465"/>
                    <a:pt x="3436" y="2467"/>
                  </a:cubicBezTo>
                  <a:cubicBezTo>
                    <a:pt x="3434" y="2479"/>
                    <a:pt x="3449" y="2474"/>
                    <a:pt x="3455" y="2480"/>
                  </a:cubicBezTo>
                  <a:cubicBezTo>
                    <a:pt x="3457" y="2482"/>
                    <a:pt x="3453" y="2491"/>
                    <a:pt x="3455" y="2493"/>
                  </a:cubicBezTo>
                  <a:cubicBezTo>
                    <a:pt x="3457" y="2495"/>
                    <a:pt x="3466" y="2491"/>
                    <a:pt x="3468" y="2493"/>
                  </a:cubicBezTo>
                  <a:cubicBezTo>
                    <a:pt x="3473" y="2497"/>
                    <a:pt x="3468" y="2510"/>
                    <a:pt x="3482" y="2506"/>
                  </a:cubicBezTo>
                  <a:cubicBezTo>
                    <a:pt x="3482" y="2574"/>
                    <a:pt x="3482" y="2642"/>
                    <a:pt x="3482" y="2710"/>
                  </a:cubicBezTo>
                  <a:cubicBezTo>
                    <a:pt x="3454" y="2699"/>
                    <a:pt x="3483" y="2746"/>
                    <a:pt x="3455" y="2736"/>
                  </a:cubicBezTo>
                  <a:cubicBezTo>
                    <a:pt x="3453" y="2758"/>
                    <a:pt x="3449" y="2780"/>
                    <a:pt x="3449" y="2802"/>
                  </a:cubicBezTo>
                  <a:cubicBezTo>
                    <a:pt x="3448" y="2814"/>
                    <a:pt x="3460" y="2840"/>
                    <a:pt x="3455" y="2867"/>
                  </a:cubicBezTo>
                  <a:cubicBezTo>
                    <a:pt x="3455" y="2866"/>
                    <a:pt x="3449" y="2871"/>
                    <a:pt x="3449" y="2874"/>
                  </a:cubicBezTo>
                  <a:cubicBezTo>
                    <a:pt x="3448" y="2877"/>
                    <a:pt x="3450" y="2884"/>
                    <a:pt x="3449" y="2887"/>
                  </a:cubicBezTo>
                  <a:cubicBezTo>
                    <a:pt x="3446" y="2892"/>
                    <a:pt x="3428" y="2896"/>
                    <a:pt x="3436" y="2920"/>
                  </a:cubicBezTo>
                  <a:cubicBezTo>
                    <a:pt x="3422" y="2924"/>
                    <a:pt x="3414" y="2934"/>
                    <a:pt x="3403" y="2940"/>
                  </a:cubicBezTo>
                  <a:cubicBezTo>
                    <a:pt x="3400" y="2944"/>
                    <a:pt x="3406" y="2955"/>
                    <a:pt x="3403" y="2959"/>
                  </a:cubicBezTo>
                  <a:cubicBezTo>
                    <a:pt x="3401" y="2961"/>
                    <a:pt x="3391" y="2957"/>
                    <a:pt x="3390" y="2959"/>
                  </a:cubicBezTo>
                  <a:cubicBezTo>
                    <a:pt x="3388" y="2961"/>
                    <a:pt x="3392" y="2971"/>
                    <a:pt x="3390" y="2972"/>
                  </a:cubicBezTo>
                  <a:cubicBezTo>
                    <a:pt x="3383" y="2977"/>
                    <a:pt x="3364" y="2973"/>
                    <a:pt x="3363" y="2985"/>
                  </a:cubicBezTo>
                  <a:cubicBezTo>
                    <a:pt x="3363" y="2994"/>
                    <a:pt x="3350" y="2991"/>
                    <a:pt x="3337" y="2999"/>
                  </a:cubicBezTo>
                  <a:cubicBezTo>
                    <a:pt x="3333" y="3001"/>
                    <a:pt x="3326" y="3011"/>
                    <a:pt x="3324" y="3012"/>
                  </a:cubicBezTo>
                  <a:cubicBezTo>
                    <a:pt x="3321" y="3013"/>
                    <a:pt x="3316" y="3005"/>
                    <a:pt x="3311" y="3005"/>
                  </a:cubicBezTo>
                  <a:cubicBezTo>
                    <a:pt x="3311" y="3005"/>
                    <a:pt x="3308" y="3012"/>
                    <a:pt x="3304" y="3012"/>
                  </a:cubicBezTo>
                  <a:cubicBezTo>
                    <a:pt x="3293" y="3012"/>
                    <a:pt x="3292" y="3015"/>
                    <a:pt x="3291" y="3025"/>
                  </a:cubicBezTo>
                  <a:cubicBezTo>
                    <a:pt x="3266" y="3013"/>
                    <a:pt x="3251" y="3043"/>
                    <a:pt x="3238" y="3051"/>
                  </a:cubicBezTo>
                  <a:cubicBezTo>
                    <a:pt x="3236" y="3053"/>
                    <a:pt x="3228" y="3049"/>
                    <a:pt x="3225" y="3051"/>
                  </a:cubicBezTo>
                  <a:cubicBezTo>
                    <a:pt x="3221" y="3054"/>
                    <a:pt x="3215" y="3060"/>
                    <a:pt x="3212" y="3064"/>
                  </a:cubicBezTo>
                  <a:cubicBezTo>
                    <a:pt x="3209" y="3068"/>
                    <a:pt x="3201" y="3074"/>
                    <a:pt x="3199" y="3077"/>
                  </a:cubicBezTo>
                  <a:cubicBezTo>
                    <a:pt x="3197" y="3080"/>
                    <a:pt x="3212" y="3095"/>
                    <a:pt x="3192" y="3091"/>
                  </a:cubicBezTo>
                  <a:cubicBezTo>
                    <a:pt x="3198" y="3122"/>
                    <a:pt x="3182" y="3133"/>
                    <a:pt x="3186" y="3163"/>
                  </a:cubicBezTo>
                  <a:cubicBezTo>
                    <a:pt x="3168" y="3157"/>
                    <a:pt x="3178" y="3176"/>
                    <a:pt x="3173" y="3183"/>
                  </a:cubicBezTo>
                  <a:cubicBezTo>
                    <a:pt x="3171" y="3184"/>
                    <a:pt x="3160" y="3181"/>
                    <a:pt x="3160" y="3183"/>
                  </a:cubicBezTo>
                  <a:cubicBezTo>
                    <a:pt x="3158" y="3187"/>
                    <a:pt x="3172" y="3195"/>
                    <a:pt x="3160" y="3196"/>
                  </a:cubicBezTo>
                  <a:cubicBezTo>
                    <a:pt x="3150" y="3196"/>
                    <a:pt x="3151" y="3221"/>
                    <a:pt x="3133" y="3222"/>
                  </a:cubicBezTo>
                  <a:cubicBezTo>
                    <a:pt x="3131" y="3222"/>
                    <a:pt x="3122" y="3233"/>
                    <a:pt x="3120" y="3235"/>
                  </a:cubicBezTo>
                  <a:cubicBezTo>
                    <a:pt x="3113" y="3243"/>
                    <a:pt x="3103" y="3264"/>
                    <a:pt x="3087" y="3274"/>
                  </a:cubicBezTo>
                  <a:cubicBezTo>
                    <a:pt x="3087" y="3283"/>
                    <a:pt x="3087" y="3292"/>
                    <a:pt x="3087" y="3301"/>
                  </a:cubicBezTo>
                  <a:cubicBezTo>
                    <a:pt x="3078" y="3307"/>
                    <a:pt x="3067" y="3311"/>
                    <a:pt x="3068" y="3327"/>
                  </a:cubicBezTo>
                  <a:cubicBezTo>
                    <a:pt x="3057" y="3327"/>
                    <a:pt x="3046" y="3327"/>
                    <a:pt x="3035" y="3327"/>
                  </a:cubicBezTo>
                  <a:cubicBezTo>
                    <a:pt x="3035" y="3333"/>
                    <a:pt x="3043" y="3332"/>
                    <a:pt x="3048" y="3334"/>
                  </a:cubicBezTo>
                  <a:cubicBezTo>
                    <a:pt x="3047" y="3341"/>
                    <a:pt x="3036" y="3339"/>
                    <a:pt x="3028" y="3340"/>
                  </a:cubicBezTo>
                  <a:cubicBezTo>
                    <a:pt x="3019" y="3344"/>
                    <a:pt x="3016" y="3354"/>
                    <a:pt x="3015" y="3366"/>
                  </a:cubicBezTo>
                  <a:cubicBezTo>
                    <a:pt x="3007" y="3359"/>
                    <a:pt x="3002" y="3361"/>
                    <a:pt x="3002" y="3373"/>
                  </a:cubicBezTo>
                  <a:cubicBezTo>
                    <a:pt x="2996" y="3373"/>
                    <a:pt x="2997" y="3365"/>
                    <a:pt x="2995" y="3360"/>
                  </a:cubicBezTo>
                  <a:cubicBezTo>
                    <a:pt x="2986" y="3361"/>
                    <a:pt x="2977" y="3361"/>
                    <a:pt x="2976" y="3353"/>
                  </a:cubicBezTo>
                  <a:cubicBezTo>
                    <a:pt x="2969" y="3358"/>
                    <a:pt x="2969" y="3368"/>
                    <a:pt x="2956" y="3366"/>
                  </a:cubicBezTo>
                  <a:cubicBezTo>
                    <a:pt x="2954" y="3383"/>
                    <a:pt x="2968" y="3386"/>
                    <a:pt x="2969" y="3399"/>
                  </a:cubicBezTo>
                  <a:cubicBezTo>
                    <a:pt x="2970" y="3415"/>
                    <a:pt x="2947" y="3428"/>
                    <a:pt x="2963" y="3439"/>
                  </a:cubicBezTo>
                  <a:cubicBezTo>
                    <a:pt x="2960" y="3453"/>
                    <a:pt x="2928" y="3439"/>
                    <a:pt x="2923" y="3452"/>
                  </a:cubicBezTo>
                  <a:cubicBezTo>
                    <a:pt x="2915" y="3450"/>
                    <a:pt x="2920" y="3462"/>
                    <a:pt x="2916" y="3465"/>
                  </a:cubicBezTo>
                  <a:cubicBezTo>
                    <a:pt x="2910" y="3471"/>
                    <a:pt x="2885" y="3464"/>
                    <a:pt x="2890" y="3485"/>
                  </a:cubicBezTo>
                  <a:cubicBezTo>
                    <a:pt x="2876" y="3474"/>
                    <a:pt x="2831" y="3474"/>
                    <a:pt x="2825" y="3491"/>
                  </a:cubicBezTo>
                  <a:cubicBezTo>
                    <a:pt x="2826" y="3499"/>
                    <a:pt x="2831" y="3495"/>
                    <a:pt x="2831" y="3491"/>
                  </a:cubicBezTo>
                  <a:cubicBezTo>
                    <a:pt x="2847" y="3491"/>
                    <a:pt x="2829" y="3509"/>
                    <a:pt x="2818" y="3504"/>
                  </a:cubicBezTo>
                  <a:cubicBezTo>
                    <a:pt x="2821" y="3519"/>
                    <a:pt x="2798" y="3540"/>
                    <a:pt x="2811" y="3544"/>
                  </a:cubicBezTo>
                  <a:cubicBezTo>
                    <a:pt x="2812" y="3548"/>
                    <a:pt x="2803" y="3551"/>
                    <a:pt x="2798" y="3550"/>
                  </a:cubicBezTo>
                  <a:cubicBezTo>
                    <a:pt x="2796" y="3550"/>
                    <a:pt x="2789" y="3544"/>
                    <a:pt x="2792" y="3544"/>
                  </a:cubicBezTo>
                  <a:cubicBezTo>
                    <a:pt x="2787" y="3544"/>
                    <a:pt x="2769" y="3562"/>
                    <a:pt x="2772" y="3537"/>
                  </a:cubicBezTo>
                  <a:cubicBezTo>
                    <a:pt x="2766" y="3541"/>
                    <a:pt x="2762" y="3555"/>
                    <a:pt x="2759" y="3544"/>
                  </a:cubicBezTo>
                  <a:cubicBezTo>
                    <a:pt x="2749" y="3547"/>
                    <a:pt x="2764" y="3582"/>
                    <a:pt x="2765" y="3596"/>
                  </a:cubicBezTo>
                  <a:cubicBezTo>
                    <a:pt x="2769" y="3613"/>
                    <a:pt x="2756" y="3608"/>
                    <a:pt x="2752" y="3623"/>
                  </a:cubicBezTo>
                  <a:cubicBezTo>
                    <a:pt x="2750" y="3631"/>
                    <a:pt x="2753" y="3645"/>
                    <a:pt x="2733" y="3642"/>
                  </a:cubicBezTo>
                  <a:cubicBezTo>
                    <a:pt x="2730" y="3649"/>
                    <a:pt x="2745" y="3653"/>
                    <a:pt x="2746" y="3655"/>
                  </a:cubicBezTo>
                  <a:cubicBezTo>
                    <a:pt x="2748" y="3666"/>
                    <a:pt x="2736" y="3653"/>
                    <a:pt x="2733" y="3655"/>
                  </a:cubicBezTo>
                  <a:cubicBezTo>
                    <a:pt x="2728" y="3659"/>
                    <a:pt x="2726" y="3678"/>
                    <a:pt x="2733" y="3675"/>
                  </a:cubicBezTo>
                  <a:cubicBezTo>
                    <a:pt x="2730" y="3684"/>
                    <a:pt x="2727" y="3675"/>
                    <a:pt x="2719" y="3675"/>
                  </a:cubicBezTo>
                  <a:cubicBezTo>
                    <a:pt x="2721" y="3675"/>
                    <a:pt x="2716" y="3686"/>
                    <a:pt x="2713" y="3682"/>
                  </a:cubicBezTo>
                  <a:cubicBezTo>
                    <a:pt x="2702" y="3668"/>
                    <a:pt x="2716" y="3685"/>
                    <a:pt x="2706" y="3695"/>
                  </a:cubicBezTo>
                  <a:cubicBezTo>
                    <a:pt x="2695" y="3707"/>
                    <a:pt x="2693" y="3690"/>
                    <a:pt x="2680" y="3701"/>
                  </a:cubicBezTo>
                  <a:cubicBezTo>
                    <a:pt x="2671" y="3718"/>
                    <a:pt x="2711" y="3717"/>
                    <a:pt x="2687" y="3728"/>
                  </a:cubicBezTo>
                  <a:cubicBezTo>
                    <a:pt x="2688" y="3735"/>
                    <a:pt x="2699" y="3733"/>
                    <a:pt x="2706" y="3734"/>
                  </a:cubicBezTo>
                  <a:cubicBezTo>
                    <a:pt x="2704" y="3748"/>
                    <a:pt x="2708" y="3755"/>
                    <a:pt x="2719" y="3754"/>
                  </a:cubicBezTo>
                  <a:cubicBezTo>
                    <a:pt x="2730" y="3770"/>
                    <a:pt x="2708" y="3775"/>
                    <a:pt x="2706" y="3780"/>
                  </a:cubicBezTo>
                  <a:cubicBezTo>
                    <a:pt x="2706" y="3784"/>
                    <a:pt x="2711" y="3790"/>
                    <a:pt x="2713" y="3787"/>
                  </a:cubicBezTo>
                  <a:cubicBezTo>
                    <a:pt x="2706" y="3796"/>
                    <a:pt x="2711" y="3787"/>
                    <a:pt x="2706" y="3787"/>
                  </a:cubicBezTo>
                  <a:cubicBezTo>
                    <a:pt x="2697" y="3787"/>
                    <a:pt x="2699" y="3801"/>
                    <a:pt x="2680" y="3800"/>
                  </a:cubicBezTo>
                  <a:cubicBezTo>
                    <a:pt x="2690" y="3812"/>
                    <a:pt x="2686" y="3815"/>
                    <a:pt x="2667" y="3813"/>
                  </a:cubicBezTo>
                  <a:cubicBezTo>
                    <a:pt x="2672" y="3832"/>
                    <a:pt x="2658" y="3830"/>
                    <a:pt x="2660" y="3846"/>
                  </a:cubicBezTo>
                  <a:cubicBezTo>
                    <a:pt x="2636" y="3849"/>
                    <a:pt x="2665" y="3875"/>
                    <a:pt x="2641" y="3859"/>
                  </a:cubicBezTo>
                  <a:cubicBezTo>
                    <a:pt x="2644" y="3874"/>
                    <a:pt x="2636" y="3888"/>
                    <a:pt x="2641" y="3905"/>
                  </a:cubicBezTo>
                  <a:cubicBezTo>
                    <a:pt x="2641" y="3908"/>
                    <a:pt x="2647" y="3913"/>
                    <a:pt x="2647" y="3912"/>
                  </a:cubicBezTo>
                  <a:cubicBezTo>
                    <a:pt x="2648" y="3922"/>
                    <a:pt x="2634" y="3924"/>
                    <a:pt x="2647" y="3938"/>
                  </a:cubicBezTo>
                  <a:cubicBezTo>
                    <a:pt x="2656" y="3947"/>
                    <a:pt x="2645" y="3953"/>
                    <a:pt x="2654" y="3971"/>
                  </a:cubicBezTo>
                  <a:cubicBezTo>
                    <a:pt x="2660" y="3984"/>
                    <a:pt x="2674" y="3989"/>
                    <a:pt x="2680" y="4004"/>
                  </a:cubicBezTo>
                  <a:cubicBezTo>
                    <a:pt x="2696" y="4016"/>
                    <a:pt x="2707" y="3994"/>
                    <a:pt x="2719" y="4010"/>
                  </a:cubicBezTo>
                  <a:cubicBezTo>
                    <a:pt x="2725" y="4032"/>
                    <a:pt x="2700" y="4020"/>
                    <a:pt x="2687" y="4023"/>
                  </a:cubicBezTo>
                  <a:cubicBezTo>
                    <a:pt x="2660" y="4030"/>
                    <a:pt x="2630" y="4042"/>
                    <a:pt x="2608" y="4036"/>
                  </a:cubicBezTo>
                  <a:cubicBezTo>
                    <a:pt x="2607" y="4036"/>
                    <a:pt x="2609" y="4025"/>
                    <a:pt x="2608" y="4023"/>
                  </a:cubicBezTo>
                  <a:cubicBezTo>
                    <a:pt x="2578" y="4029"/>
                    <a:pt x="2571" y="4012"/>
                    <a:pt x="2549" y="4010"/>
                  </a:cubicBezTo>
                  <a:cubicBezTo>
                    <a:pt x="2549" y="4004"/>
                    <a:pt x="2549" y="3997"/>
                    <a:pt x="2549" y="3990"/>
                  </a:cubicBezTo>
                  <a:cubicBezTo>
                    <a:pt x="2544" y="3973"/>
                    <a:pt x="2523" y="3986"/>
                    <a:pt x="2522" y="3971"/>
                  </a:cubicBezTo>
                  <a:cubicBezTo>
                    <a:pt x="2522" y="3965"/>
                    <a:pt x="2516" y="3964"/>
                    <a:pt x="2516" y="3958"/>
                  </a:cubicBezTo>
                  <a:cubicBezTo>
                    <a:pt x="2516" y="3952"/>
                    <a:pt x="2509" y="3952"/>
                    <a:pt x="2509" y="3951"/>
                  </a:cubicBezTo>
                  <a:cubicBezTo>
                    <a:pt x="2509" y="3947"/>
                    <a:pt x="2523" y="3932"/>
                    <a:pt x="2509" y="3931"/>
                  </a:cubicBezTo>
                  <a:cubicBezTo>
                    <a:pt x="2500" y="3931"/>
                    <a:pt x="2510" y="3924"/>
                    <a:pt x="2509" y="3918"/>
                  </a:cubicBezTo>
                  <a:cubicBezTo>
                    <a:pt x="2509" y="3910"/>
                    <a:pt x="2498" y="3910"/>
                    <a:pt x="2496" y="3905"/>
                  </a:cubicBezTo>
                  <a:cubicBezTo>
                    <a:pt x="2495" y="3901"/>
                    <a:pt x="2504" y="3898"/>
                    <a:pt x="2503" y="3892"/>
                  </a:cubicBezTo>
                  <a:cubicBezTo>
                    <a:pt x="2503" y="3892"/>
                    <a:pt x="2497" y="3888"/>
                    <a:pt x="2496" y="3885"/>
                  </a:cubicBezTo>
                  <a:cubicBezTo>
                    <a:pt x="2494" y="3879"/>
                    <a:pt x="2490" y="3868"/>
                    <a:pt x="2483" y="3866"/>
                  </a:cubicBezTo>
                  <a:cubicBezTo>
                    <a:pt x="2479" y="3856"/>
                    <a:pt x="2492" y="3854"/>
                    <a:pt x="2490" y="3846"/>
                  </a:cubicBezTo>
                  <a:cubicBezTo>
                    <a:pt x="2489" y="3844"/>
                    <a:pt x="2477" y="3837"/>
                    <a:pt x="2476" y="3839"/>
                  </a:cubicBezTo>
                  <a:cubicBezTo>
                    <a:pt x="2477" y="3834"/>
                    <a:pt x="2501" y="3827"/>
                    <a:pt x="2483" y="3820"/>
                  </a:cubicBezTo>
                  <a:cubicBezTo>
                    <a:pt x="2483" y="3813"/>
                    <a:pt x="2491" y="3815"/>
                    <a:pt x="2496" y="3813"/>
                  </a:cubicBezTo>
                  <a:cubicBezTo>
                    <a:pt x="2496" y="3798"/>
                    <a:pt x="2496" y="3783"/>
                    <a:pt x="2496" y="3767"/>
                  </a:cubicBezTo>
                  <a:cubicBezTo>
                    <a:pt x="2491" y="3761"/>
                    <a:pt x="2484" y="3757"/>
                    <a:pt x="2476" y="3754"/>
                  </a:cubicBezTo>
                  <a:cubicBezTo>
                    <a:pt x="2485" y="3734"/>
                    <a:pt x="2500" y="3716"/>
                    <a:pt x="2490" y="3695"/>
                  </a:cubicBezTo>
                  <a:cubicBezTo>
                    <a:pt x="2508" y="3700"/>
                    <a:pt x="2507" y="3686"/>
                    <a:pt x="2522" y="3688"/>
                  </a:cubicBezTo>
                  <a:cubicBezTo>
                    <a:pt x="2522" y="3669"/>
                    <a:pt x="2522" y="3649"/>
                    <a:pt x="2522" y="3629"/>
                  </a:cubicBezTo>
                  <a:cubicBezTo>
                    <a:pt x="2554" y="3630"/>
                    <a:pt x="2541" y="3587"/>
                    <a:pt x="2555" y="3570"/>
                  </a:cubicBezTo>
                  <a:cubicBezTo>
                    <a:pt x="2549" y="3574"/>
                    <a:pt x="2544" y="3578"/>
                    <a:pt x="2542" y="3570"/>
                  </a:cubicBezTo>
                  <a:cubicBezTo>
                    <a:pt x="2528" y="3576"/>
                    <a:pt x="2522" y="3590"/>
                    <a:pt x="2522" y="3610"/>
                  </a:cubicBezTo>
                  <a:cubicBezTo>
                    <a:pt x="2513" y="3604"/>
                    <a:pt x="2502" y="3600"/>
                    <a:pt x="2503" y="3583"/>
                  </a:cubicBezTo>
                  <a:cubicBezTo>
                    <a:pt x="2492" y="3573"/>
                    <a:pt x="2522" y="3562"/>
                    <a:pt x="2516" y="3557"/>
                  </a:cubicBezTo>
                  <a:cubicBezTo>
                    <a:pt x="2502" y="3546"/>
                    <a:pt x="2518" y="3562"/>
                    <a:pt x="2529" y="3550"/>
                  </a:cubicBezTo>
                  <a:cubicBezTo>
                    <a:pt x="2535" y="3517"/>
                    <a:pt x="2518" y="3486"/>
                    <a:pt x="2522" y="3458"/>
                  </a:cubicBezTo>
                  <a:cubicBezTo>
                    <a:pt x="2523" y="3458"/>
                    <a:pt x="2535" y="3459"/>
                    <a:pt x="2536" y="3458"/>
                  </a:cubicBezTo>
                  <a:cubicBezTo>
                    <a:pt x="2531" y="3426"/>
                    <a:pt x="2536" y="3424"/>
                    <a:pt x="2536" y="3386"/>
                  </a:cubicBezTo>
                  <a:cubicBezTo>
                    <a:pt x="2550" y="3367"/>
                    <a:pt x="2574" y="3346"/>
                    <a:pt x="2562" y="3321"/>
                  </a:cubicBezTo>
                  <a:cubicBezTo>
                    <a:pt x="2586" y="3348"/>
                    <a:pt x="2564" y="3273"/>
                    <a:pt x="2588" y="3301"/>
                  </a:cubicBezTo>
                  <a:cubicBezTo>
                    <a:pt x="2587" y="3287"/>
                    <a:pt x="2587" y="3272"/>
                    <a:pt x="2582" y="3255"/>
                  </a:cubicBezTo>
                  <a:cubicBezTo>
                    <a:pt x="2579" y="3247"/>
                    <a:pt x="2569" y="3236"/>
                    <a:pt x="2568" y="3228"/>
                  </a:cubicBezTo>
                  <a:cubicBezTo>
                    <a:pt x="2568" y="3218"/>
                    <a:pt x="2574" y="3217"/>
                    <a:pt x="2575" y="3209"/>
                  </a:cubicBezTo>
                  <a:cubicBezTo>
                    <a:pt x="2577" y="3195"/>
                    <a:pt x="2570" y="3173"/>
                    <a:pt x="2588" y="3189"/>
                  </a:cubicBezTo>
                  <a:cubicBezTo>
                    <a:pt x="2587" y="3170"/>
                    <a:pt x="2588" y="3153"/>
                    <a:pt x="2595" y="3137"/>
                  </a:cubicBezTo>
                  <a:cubicBezTo>
                    <a:pt x="2600" y="3124"/>
                    <a:pt x="2596" y="3130"/>
                    <a:pt x="2595" y="3117"/>
                  </a:cubicBezTo>
                  <a:cubicBezTo>
                    <a:pt x="2594" y="3111"/>
                    <a:pt x="2610" y="3091"/>
                    <a:pt x="2601" y="3084"/>
                  </a:cubicBezTo>
                  <a:cubicBezTo>
                    <a:pt x="2596" y="3079"/>
                    <a:pt x="2600" y="3077"/>
                    <a:pt x="2601" y="3064"/>
                  </a:cubicBezTo>
                  <a:cubicBezTo>
                    <a:pt x="2602" y="3056"/>
                    <a:pt x="2600" y="3047"/>
                    <a:pt x="2601" y="3038"/>
                  </a:cubicBezTo>
                  <a:cubicBezTo>
                    <a:pt x="2602" y="3028"/>
                    <a:pt x="2607" y="3027"/>
                    <a:pt x="2608" y="3018"/>
                  </a:cubicBezTo>
                  <a:cubicBezTo>
                    <a:pt x="2610" y="2995"/>
                    <a:pt x="2605" y="2970"/>
                    <a:pt x="2608" y="2946"/>
                  </a:cubicBezTo>
                  <a:cubicBezTo>
                    <a:pt x="2609" y="2937"/>
                    <a:pt x="2615" y="2933"/>
                    <a:pt x="2614" y="2926"/>
                  </a:cubicBezTo>
                  <a:cubicBezTo>
                    <a:pt x="2612" y="2906"/>
                    <a:pt x="2592" y="2888"/>
                    <a:pt x="2595" y="2867"/>
                  </a:cubicBezTo>
                  <a:cubicBezTo>
                    <a:pt x="2592" y="2858"/>
                    <a:pt x="2586" y="2870"/>
                    <a:pt x="2575" y="2867"/>
                  </a:cubicBezTo>
                  <a:cubicBezTo>
                    <a:pt x="2566" y="2853"/>
                    <a:pt x="2546" y="2835"/>
                    <a:pt x="2529" y="2834"/>
                  </a:cubicBezTo>
                  <a:cubicBezTo>
                    <a:pt x="2526" y="2834"/>
                    <a:pt x="2519" y="2818"/>
                    <a:pt x="2516" y="2821"/>
                  </a:cubicBezTo>
                  <a:cubicBezTo>
                    <a:pt x="2505" y="2832"/>
                    <a:pt x="2516" y="2819"/>
                    <a:pt x="2509" y="2815"/>
                  </a:cubicBezTo>
                  <a:cubicBezTo>
                    <a:pt x="2500" y="2809"/>
                    <a:pt x="2481" y="2821"/>
                    <a:pt x="2496" y="2802"/>
                  </a:cubicBezTo>
                  <a:cubicBezTo>
                    <a:pt x="2496" y="2790"/>
                    <a:pt x="2478" y="2800"/>
                    <a:pt x="2470" y="2795"/>
                  </a:cubicBezTo>
                  <a:cubicBezTo>
                    <a:pt x="2468" y="2794"/>
                    <a:pt x="2472" y="2783"/>
                    <a:pt x="2470" y="2782"/>
                  </a:cubicBezTo>
                  <a:cubicBezTo>
                    <a:pt x="2467" y="2779"/>
                    <a:pt x="2460" y="2778"/>
                    <a:pt x="2457" y="2775"/>
                  </a:cubicBezTo>
                  <a:cubicBezTo>
                    <a:pt x="2450" y="2768"/>
                    <a:pt x="2439" y="2749"/>
                    <a:pt x="2437" y="2729"/>
                  </a:cubicBezTo>
                  <a:cubicBezTo>
                    <a:pt x="2438" y="2721"/>
                    <a:pt x="2427" y="2726"/>
                    <a:pt x="2424" y="2723"/>
                  </a:cubicBezTo>
                  <a:cubicBezTo>
                    <a:pt x="2419" y="2717"/>
                    <a:pt x="2423" y="2690"/>
                    <a:pt x="2411" y="2690"/>
                  </a:cubicBezTo>
                  <a:cubicBezTo>
                    <a:pt x="2399" y="2689"/>
                    <a:pt x="2393" y="2651"/>
                    <a:pt x="2385" y="2637"/>
                  </a:cubicBezTo>
                  <a:cubicBezTo>
                    <a:pt x="2377" y="2628"/>
                    <a:pt x="2367" y="2614"/>
                    <a:pt x="2358" y="2598"/>
                  </a:cubicBezTo>
                  <a:cubicBezTo>
                    <a:pt x="2355" y="2592"/>
                    <a:pt x="2348" y="2589"/>
                    <a:pt x="2345" y="2585"/>
                  </a:cubicBezTo>
                  <a:cubicBezTo>
                    <a:pt x="2343" y="2582"/>
                    <a:pt x="2347" y="2575"/>
                    <a:pt x="2345" y="2572"/>
                  </a:cubicBezTo>
                  <a:cubicBezTo>
                    <a:pt x="2341" y="2565"/>
                    <a:pt x="2336" y="2570"/>
                    <a:pt x="2332" y="2565"/>
                  </a:cubicBezTo>
                  <a:cubicBezTo>
                    <a:pt x="2332" y="2565"/>
                    <a:pt x="2324" y="2515"/>
                    <a:pt x="2319" y="2552"/>
                  </a:cubicBezTo>
                  <a:cubicBezTo>
                    <a:pt x="2304" y="2545"/>
                    <a:pt x="2316" y="2511"/>
                    <a:pt x="2312" y="2493"/>
                  </a:cubicBezTo>
                  <a:cubicBezTo>
                    <a:pt x="2331" y="2494"/>
                    <a:pt x="2329" y="2474"/>
                    <a:pt x="2339" y="2467"/>
                  </a:cubicBezTo>
                  <a:cubicBezTo>
                    <a:pt x="2343" y="2449"/>
                    <a:pt x="2325" y="2454"/>
                    <a:pt x="2319" y="2447"/>
                  </a:cubicBezTo>
                  <a:cubicBezTo>
                    <a:pt x="2317" y="2426"/>
                    <a:pt x="2330" y="2419"/>
                    <a:pt x="2325" y="2394"/>
                  </a:cubicBezTo>
                  <a:cubicBezTo>
                    <a:pt x="2331" y="2391"/>
                    <a:pt x="2336" y="2388"/>
                    <a:pt x="2345" y="2388"/>
                  </a:cubicBezTo>
                  <a:cubicBezTo>
                    <a:pt x="2347" y="2383"/>
                    <a:pt x="2342" y="2373"/>
                    <a:pt x="2345" y="2368"/>
                  </a:cubicBezTo>
                  <a:cubicBezTo>
                    <a:pt x="2346" y="2366"/>
                    <a:pt x="2357" y="2370"/>
                    <a:pt x="2358" y="2368"/>
                  </a:cubicBezTo>
                  <a:cubicBezTo>
                    <a:pt x="2359" y="2367"/>
                    <a:pt x="2357" y="2363"/>
                    <a:pt x="2358" y="2361"/>
                  </a:cubicBezTo>
                  <a:cubicBezTo>
                    <a:pt x="2359" y="2360"/>
                    <a:pt x="2374" y="2350"/>
                    <a:pt x="2371" y="2348"/>
                  </a:cubicBezTo>
                  <a:cubicBezTo>
                    <a:pt x="2371" y="2348"/>
                    <a:pt x="2365" y="2348"/>
                    <a:pt x="2365" y="2348"/>
                  </a:cubicBezTo>
                  <a:cubicBezTo>
                    <a:pt x="2365" y="2348"/>
                    <a:pt x="2368" y="2337"/>
                    <a:pt x="2371" y="2342"/>
                  </a:cubicBezTo>
                  <a:cubicBezTo>
                    <a:pt x="2386" y="2359"/>
                    <a:pt x="2376" y="2329"/>
                    <a:pt x="2391" y="2329"/>
                  </a:cubicBezTo>
                  <a:cubicBezTo>
                    <a:pt x="2403" y="2328"/>
                    <a:pt x="2396" y="2315"/>
                    <a:pt x="2404" y="2302"/>
                  </a:cubicBezTo>
                  <a:cubicBezTo>
                    <a:pt x="2403" y="2305"/>
                    <a:pt x="2434" y="2280"/>
                    <a:pt x="2417" y="2263"/>
                  </a:cubicBezTo>
                  <a:cubicBezTo>
                    <a:pt x="2410" y="2255"/>
                    <a:pt x="2418" y="2261"/>
                    <a:pt x="2417" y="2250"/>
                  </a:cubicBezTo>
                  <a:cubicBezTo>
                    <a:pt x="2416" y="2235"/>
                    <a:pt x="2403" y="2187"/>
                    <a:pt x="2411" y="2171"/>
                  </a:cubicBezTo>
                  <a:cubicBezTo>
                    <a:pt x="2378" y="2177"/>
                    <a:pt x="2380" y="2149"/>
                    <a:pt x="2345" y="2158"/>
                  </a:cubicBezTo>
                  <a:cubicBezTo>
                    <a:pt x="2335" y="2163"/>
                    <a:pt x="2347" y="2168"/>
                    <a:pt x="2339" y="2184"/>
                  </a:cubicBezTo>
                  <a:cubicBezTo>
                    <a:pt x="2305" y="2185"/>
                    <a:pt x="2290" y="2167"/>
                    <a:pt x="2260" y="2164"/>
                  </a:cubicBezTo>
                  <a:cubicBezTo>
                    <a:pt x="2260" y="2151"/>
                    <a:pt x="2242" y="2156"/>
                    <a:pt x="2247" y="2138"/>
                  </a:cubicBezTo>
                  <a:cubicBezTo>
                    <a:pt x="2239" y="2134"/>
                    <a:pt x="2228" y="2137"/>
                    <a:pt x="2220" y="2132"/>
                  </a:cubicBezTo>
                  <a:cubicBezTo>
                    <a:pt x="2218" y="2130"/>
                    <a:pt x="2222" y="2120"/>
                    <a:pt x="2220" y="2118"/>
                  </a:cubicBezTo>
                  <a:cubicBezTo>
                    <a:pt x="2218" y="2116"/>
                    <a:pt x="2209" y="2121"/>
                    <a:pt x="2207" y="2118"/>
                  </a:cubicBezTo>
                  <a:cubicBezTo>
                    <a:pt x="2202" y="2112"/>
                    <a:pt x="2207" y="2098"/>
                    <a:pt x="2194" y="2099"/>
                  </a:cubicBezTo>
                  <a:cubicBezTo>
                    <a:pt x="2193" y="2081"/>
                    <a:pt x="2205" y="2085"/>
                    <a:pt x="2194" y="2072"/>
                  </a:cubicBezTo>
                  <a:cubicBezTo>
                    <a:pt x="2193" y="2065"/>
                    <a:pt x="2187" y="2069"/>
                    <a:pt x="2188" y="2072"/>
                  </a:cubicBezTo>
                  <a:cubicBezTo>
                    <a:pt x="2177" y="2065"/>
                    <a:pt x="2174" y="2051"/>
                    <a:pt x="2155" y="2053"/>
                  </a:cubicBezTo>
                  <a:cubicBezTo>
                    <a:pt x="2163" y="2032"/>
                    <a:pt x="2133" y="2048"/>
                    <a:pt x="2142" y="2027"/>
                  </a:cubicBezTo>
                  <a:cubicBezTo>
                    <a:pt x="2135" y="2026"/>
                    <a:pt x="2099" y="2023"/>
                    <a:pt x="2109" y="2027"/>
                  </a:cubicBezTo>
                  <a:cubicBezTo>
                    <a:pt x="2100" y="2024"/>
                    <a:pt x="2108" y="2018"/>
                    <a:pt x="2102" y="2013"/>
                  </a:cubicBezTo>
                  <a:cubicBezTo>
                    <a:pt x="2100" y="2012"/>
                    <a:pt x="2092" y="2014"/>
                    <a:pt x="2089" y="2013"/>
                  </a:cubicBezTo>
                  <a:cubicBezTo>
                    <a:pt x="2084" y="2012"/>
                    <a:pt x="2070" y="2002"/>
                    <a:pt x="2050" y="2007"/>
                  </a:cubicBezTo>
                  <a:cubicBezTo>
                    <a:pt x="2058" y="1982"/>
                    <a:pt x="2035" y="1997"/>
                    <a:pt x="2023" y="1987"/>
                  </a:cubicBezTo>
                  <a:cubicBezTo>
                    <a:pt x="2021" y="1985"/>
                    <a:pt x="2025" y="1976"/>
                    <a:pt x="2023" y="1974"/>
                  </a:cubicBezTo>
                  <a:cubicBezTo>
                    <a:pt x="2021" y="1972"/>
                    <a:pt x="2012" y="1976"/>
                    <a:pt x="2010" y="1974"/>
                  </a:cubicBezTo>
                  <a:cubicBezTo>
                    <a:pt x="2008" y="1971"/>
                    <a:pt x="2012" y="1963"/>
                    <a:pt x="2010" y="1961"/>
                  </a:cubicBezTo>
                  <a:cubicBezTo>
                    <a:pt x="2008" y="1959"/>
                    <a:pt x="1999" y="1963"/>
                    <a:pt x="1997" y="1961"/>
                  </a:cubicBezTo>
                  <a:cubicBezTo>
                    <a:pt x="1995" y="1959"/>
                    <a:pt x="1999" y="1949"/>
                    <a:pt x="1997" y="1948"/>
                  </a:cubicBezTo>
                  <a:cubicBezTo>
                    <a:pt x="1991" y="1944"/>
                    <a:pt x="1992" y="1954"/>
                    <a:pt x="1990" y="1954"/>
                  </a:cubicBezTo>
                  <a:cubicBezTo>
                    <a:pt x="1986" y="1955"/>
                    <a:pt x="1972" y="1945"/>
                    <a:pt x="1971" y="1941"/>
                  </a:cubicBezTo>
                  <a:cubicBezTo>
                    <a:pt x="1963" y="1952"/>
                    <a:pt x="1960" y="1940"/>
                    <a:pt x="1951" y="1941"/>
                  </a:cubicBezTo>
                  <a:cubicBezTo>
                    <a:pt x="1942" y="1943"/>
                    <a:pt x="1930" y="1954"/>
                    <a:pt x="1918" y="1954"/>
                  </a:cubicBezTo>
                  <a:cubicBezTo>
                    <a:pt x="1904" y="1955"/>
                    <a:pt x="1901" y="1948"/>
                    <a:pt x="1892" y="1948"/>
                  </a:cubicBezTo>
                  <a:cubicBezTo>
                    <a:pt x="1875" y="1947"/>
                    <a:pt x="1881" y="1957"/>
                    <a:pt x="1866" y="1948"/>
                  </a:cubicBezTo>
                  <a:cubicBezTo>
                    <a:pt x="1857" y="1942"/>
                    <a:pt x="1851" y="1948"/>
                    <a:pt x="1833" y="1941"/>
                  </a:cubicBezTo>
                  <a:cubicBezTo>
                    <a:pt x="1829" y="1940"/>
                    <a:pt x="1829" y="1930"/>
                    <a:pt x="1826" y="1928"/>
                  </a:cubicBezTo>
                  <a:cubicBezTo>
                    <a:pt x="1823" y="1926"/>
                    <a:pt x="1816" y="1929"/>
                    <a:pt x="1813" y="1928"/>
                  </a:cubicBezTo>
                  <a:cubicBezTo>
                    <a:pt x="1805" y="1926"/>
                    <a:pt x="1776" y="1921"/>
                    <a:pt x="1793" y="1908"/>
                  </a:cubicBezTo>
                  <a:cubicBezTo>
                    <a:pt x="1774" y="1910"/>
                    <a:pt x="1773" y="1893"/>
                    <a:pt x="1754" y="1895"/>
                  </a:cubicBezTo>
                  <a:cubicBezTo>
                    <a:pt x="1750" y="1890"/>
                    <a:pt x="1747" y="1884"/>
                    <a:pt x="1747" y="1875"/>
                  </a:cubicBezTo>
                  <a:cubicBezTo>
                    <a:pt x="1720" y="1872"/>
                    <a:pt x="1711" y="1850"/>
                    <a:pt x="1682" y="1849"/>
                  </a:cubicBezTo>
                  <a:cubicBezTo>
                    <a:pt x="1677" y="1827"/>
                    <a:pt x="1663" y="1815"/>
                    <a:pt x="1669" y="1783"/>
                  </a:cubicBezTo>
                  <a:cubicBezTo>
                    <a:pt x="1668" y="1758"/>
                    <a:pt x="1632" y="1771"/>
                    <a:pt x="1649" y="1744"/>
                  </a:cubicBezTo>
                  <a:cubicBezTo>
                    <a:pt x="1641" y="1743"/>
                    <a:pt x="1637" y="1745"/>
                    <a:pt x="1636" y="1751"/>
                  </a:cubicBezTo>
                  <a:cubicBezTo>
                    <a:pt x="1628" y="1751"/>
                    <a:pt x="1632" y="1742"/>
                    <a:pt x="1629" y="1737"/>
                  </a:cubicBezTo>
                  <a:cubicBezTo>
                    <a:pt x="1624" y="1730"/>
                    <a:pt x="1610" y="1731"/>
                    <a:pt x="1609" y="1718"/>
                  </a:cubicBezTo>
                  <a:cubicBezTo>
                    <a:pt x="1609" y="1710"/>
                    <a:pt x="1597" y="1712"/>
                    <a:pt x="1590" y="1711"/>
                  </a:cubicBezTo>
                  <a:cubicBezTo>
                    <a:pt x="1589" y="1707"/>
                    <a:pt x="1599" y="1704"/>
                    <a:pt x="1596" y="1698"/>
                  </a:cubicBezTo>
                  <a:cubicBezTo>
                    <a:pt x="1596" y="1697"/>
                    <a:pt x="1590" y="1685"/>
                    <a:pt x="1590" y="1685"/>
                  </a:cubicBezTo>
                  <a:cubicBezTo>
                    <a:pt x="1587" y="1684"/>
                    <a:pt x="1578" y="1687"/>
                    <a:pt x="1577" y="1685"/>
                  </a:cubicBezTo>
                  <a:cubicBezTo>
                    <a:pt x="1572" y="1680"/>
                    <a:pt x="1574" y="1670"/>
                    <a:pt x="1570" y="1665"/>
                  </a:cubicBezTo>
                  <a:cubicBezTo>
                    <a:pt x="1555" y="1650"/>
                    <a:pt x="1536" y="1646"/>
                    <a:pt x="1531" y="1619"/>
                  </a:cubicBezTo>
                  <a:cubicBezTo>
                    <a:pt x="1517" y="1608"/>
                    <a:pt x="1518" y="1624"/>
                    <a:pt x="1504" y="1613"/>
                  </a:cubicBezTo>
                  <a:cubicBezTo>
                    <a:pt x="1509" y="1599"/>
                    <a:pt x="1494" y="1598"/>
                    <a:pt x="1491" y="1593"/>
                  </a:cubicBezTo>
                  <a:cubicBezTo>
                    <a:pt x="1485" y="1582"/>
                    <a:pt x="1493" y="1560"/>
                    <a:pt x="1471" y="1560"/>
                  </a:cubicBezTo>
                  <a:cubicBezTo>
                    <a:pt x="1475" y="1528"/>
                    <a:pt x="1460" y="1515"/>
                    <a:pt x="1439" y="1508"/>
                  </a:cubicBezTo>
                  <a:cubicBezTo>
                    <a:pt x="1433" y="1512"/>
                    <a:pt x="1429" y="1519"/>
                    <a:pt x="1426" y="1527"/>
                  </a:cubicBezTo>
                  <a:cubicBezTo>
                    <a:pt x="1420" y="1543"/>
                    <a:pt x="1439" y="1546"/>
                    <a:pt x="1445" y="1554"/>
                  </a:cubicBezTo>
                  <a:cubicBezTo>
                    <a:pt x="1447" y="1556"/>
                    <a:pt x="1443" y="1565"/>
                    <a:pt x="1445" y="1567"/>
                  </a:cubicBezTo>
                  <a:cubicBezTo>
                    <a:pt x="1446" y="1567"/>
                    <a:pt x="1452" y="1566"/>
                    <a:pt x="1452" y="1567"/>
                  </a:cubicBezTo>
                  <a:cubicBezTo>
                    <a:pt x="1456" y="1576"/>
                    <a:pt x="1446" y="1592"/>
                    <a:pt x="1458" y="1593"/>
                  </a:cubicBezTo>
                  <a:cubicBezTo>
                    <a:pt x="1469" y="1593"/>
                    <a:pt x="1464" y="1610"/>
                    <a:pt x="1471" y="1626"/>
                  </a:cubicBezTo>
                  <a:cubicBezTo>
                    <a:pt x="1473" y="1629"/>
                    <a:pt x="1478" y="1625"/>
                    <a:pt x="1478" y="1632"/>
                  </a:cubicBezTo>
                  <a:cubicBezTo>
                    <a:pt x="1479" y="1645"/>
                    <a:pt x="1497" y="1641"/>
                    <a:pt x="1491" y="1665"/>
                  </a:cubicBezTo>
                  <a:cubicBezTo>
                    <a:pt x="1492" y="1673"/>
                    <a:pt x="1503" y="1671"/>
                    <a:pt x="1511" y="1672"/>
                  </a:cubicBezTo>
                  <a:cubicBezTo>
                    <a:pt x="1506" y="1680"/>
                    <a:pt x="1517" y="1683"/>
                    <a:pt x="1518" y="1685"/>
                  </a:cubicBezTo>
                  <a:cubicBezTo>
                    <a:pt x="1518" y="1691"/>
                    <a:pt x="1511" y="1699"/>
                    <a:pt x="1511" y="1698"/>
                  </a:cubicBezTo>
                  <a:cubicBezTo>
                    <a:pt x="1514" y="1708"/>
                    <a:pt x="1532" y="1705"/>
                    <a:pt x="1524" y="1724"/>
                  </a:cubicBezTo>
                  <a:cubicBezTo>
                    <a:pt x="1516" y="1717"/>
                    <a:pt x="1512" y="1706"/>
                    <a:pt x="1491" y="1711"/>
                  </a:cubicBezTo>
                  <a:cubicBezTo>
                    <a:pt x="1500" y="1685"/>
                    <a:pt x="1477" y="1690"/>
                    <a:pt x="1478" y="1672"/>
                  </a:cubicBezTo>
                  <a:cubicBezTo>
                    <a:pt x="1476" y="1661"/>
                    <a:pt x="1465" y="1659"/>
                    <a:pt x="1458" y="1652"/>
                  </a:cubicBezTo>
                  <a:cubicBezTo>
                    <a:pt x="1453" y="1646"/>
                    <a:pt x="1449" y="1640"/>
                    <a:pt x="1445" y="1632"/>
                  </a:cubicBezTo>
                  <a:cubicBezTo>
                    <a:pt x="1433" y="1631"/>
                    <a:pt x="1423" y="1628"/>
                    <a:pt x="1419" y="1619"/>
                  </a:cubicBezTo>
                  <a:cubicBezTo>
                    <a:pt x="1419" y="1602"/>
                    <a:pt x="1424" y="1611"/>
                    <a:pt x="1432" y="1613"/>
                  </a:cubicBezTo>
                  <a:cubicBezTo>
                    <a:pt x="1439" y="1584"/>
                    <a:pt x="1410" y="1591"/>
                    <a:pt x="1412" y="1567"/>
                  </a:cubicBezTo>
                  <a:cubicBezTo>
                    <a:pt x="1400" y="1564"/>
                    <a:pt x="1396" y="1553"/>
                    <a:pt x="1379" y="1554"/>
                  </a:cubicBezTo>
                  <a:cubicBezTo>
                    <a:pt x="1380" y="1537"/>
                    <a:pt x="1390" y="1537"/>
                    <a:pt x="1379" y="1521"/>
                  </a:cubicBezTo>
                  <a:cubicBezTo>
                    <a:pt x="1378" y="1518"/>
                    <a:pt x="1373" y="1515"/>
                    <a:pt x="1373" y="1514"/>
                  </a:cubicBezTo>
                  <a:cubicBezTo>
                    <a:pt x="1366" y="1499"/>
                    <a:pt x="1371" y="1477"/>
                    <a:pt x="1340" y="1481"/>
                  </a:cubicBezTo>
                  <a:cubicBezTo>
                    <a:pt x="1346" y="1474"/>
                    <a:pt x="1345" y="1470"/>
                    <a:pt x="1340" y="1462"/>
                  </a:cubicBezTo>
                  <a:cubicBezTo>
                    <a:pt x="1339" y="1460"/>
                    <a:pt x="1334" y="1449"/>
                    <a:pt x="1334" y="1448"/>
                  </a:cubicBezTo>
                  <a:cubicBezTo>
                    <a:pt x="1330" y="1447"/>
                    <a:pt x="1316" y="1451"/>
                    <a:pt x="1314" y="1448"/>
                  </a:cubicBezTo>
                  <a:cubicBezTo>
                    <a:pt x="1310" y="1444"/>
                    <a:pt x="1327" y="1442"/>
                    <a:pt x="1327" y="1442"/>
                  </a:cubicBezTo>
                  <a:cubicBezTo>
                    <a:pt x="1323" y="1428"/>
                    <a:pt x="1286" y="1422"/>
                    <a:pt x="1268" y="1416"/>
                  </a:cubicBezTo>
                  <a:cubicBezTo>
                    <a:pt x="1264" y="1412"/>
                    <a:pt x="1264" y="1407"/>
                    <a:pt x="1261" y="1402"/>
                  </a:cubicBezTo>
                  <a:cubicBezTo>
                    <a:pt x="1257" y="1395"/>
                    <a:pt x="1254" y="1389"/>
                    <a:pt x="1248" y="1383"/>
                  </a:cubicBezTo>
                  <a:cubicBezTo>
                    <a:pt x="1243" y="1377"/>
                    <a:pt x="1243" y="1359"/>
                    <a:pt x="1235" y="1343"/>
                  </a:cubicBezTo>
                  <a:cubicBezTo>
                    <a:pt x="1234" y="1341"/>
                    <a:pt x="1223" y="1339"/>
                    <a:pt x="1222" y="1337"/>
                  </a:cubicBezTo>
                  <a:cubicBezTo>
                    <a:pt x="1217" y="1327"/>
                    <a:pt x="1226" y="1314"/>
                    <a:pt x="1209" y="1317"/>
                  </a:cubicBezTo>
                  <a:cubicBezTo>
                    <a:pt x="1211" y="1293"/>
                    <a:pt x="1196" y="1276"/>
                    <a:pt x="1182" y="1258"/>
                  </a:cubicBezTo>
                  <a:cubicBezTo>
                    <a:pt x="1176" y="1250"/>
                    <a:pt x="1177" y="1232"/>
                    <a:pt x="1163" y="1238"/>
                  </a:cubicBezTo>
                  <a:cubicBezTo>
                    <a:pt x="1172" y="1161"/>
                    <a:pt x="1161" y="1116"/>
                    <a:pt x="1163" y="1022"/>
                  </a:cubicBezTo>
                  <a:cubicBezTo>
                    <a:pt x="1162" y="1016"/>
                    <a:pt x="1156" y="1015"/>
                    <a:pt x="1156" y="1008"/>
                  </a:cubicBezTo>
                  <a:cubicBezTo>
                    <a:pt x="1151" y="1005"/>
                    <a:pt x="1147" y="999"/>
                    <a:pt x="1143" y="995"/>
                  </a:cubicBezTo>
                  <a:cubicBezTo>
                    <a:pt x="1140" y="993"/>
                    <a:pt x="1137" y="987"/>
                    <a:pt x="1130" y="989"/>
                  </a:cubicBezTo>
                  <a:cubicBezTo>
                    <a:pt x="1126" y="957"/>
                    <a:pt x="1099" y="939"/>
                    <a:pt x="1077" y="916"/>
                  </a:cubicBezTo>
                  <a:cubicBezTo>
                    <a:pt x="1074" y="913"/>
                    <a:pt x="1070" y="911"/>
                    <a:pt x="1071" y="903"/>
                  </a:cubicBezTo>
                  <a:cubicBezTo>
                    <a:pt x="1076" y="908"/>
                    <a:pt x="1089" y="913"/>
                    <a:pt x="1090" y="903"/>
                  </a:cubicBezTo>
                  <a:cubicBezTo>
                    <a:pt x="1104" y="903"/>
                    <a:pt x="1099" y="921"/>
                    <a:pt x="1117" y="916"/>
                  </a:cubicBezTo>
                  <a:cubicBezTo>
                    <a:pt x="1122" y="922"/>
                    <a:pt x="1124" y="931"/>
                    <a:pt x="1123" y="943"/>
                  </a:cubicBezTo>
                  <a:cubicBezTo>
                    <a:pt x="1157" y="938"/>
                    <a:pt x="1164" y="959"/>
                    <a:pt x="1182" y="969"/>
                  </a:cubicBezTo>
                  <a:cubicBezTo>
                    <a:pt x="1179" y="992"/>
                    <a:pt x="1193" y="998"/>
                    <a:pt x="1202" y="1008"/>
                  </a:cubicBezTo>
                  <a:cubicBezTo>
                    <a:pt x="1208" y="1008"/>
                    <a:pt x="1210" y="996"/>
                    <a:pt x="1209" y="989"/>
                  </a:cubicBezTo>
                  <a:cubicBezTo>
                    <a:pt x="1207" y="981"/>
                    <a:pt x="1197" y="980"/>
                    <a:pt x="1196" y="976"/>
                  </a:cubicBezTo>
                  <a:cubicBezTo>
                    <a:pt x="1192" y="964"/>
                    <a:pt x="1192" y="958"/>
                    <a:pt x="1189" y="949"/>
                  </a:cubicBezTo>
                  <a:cubicBezTo>
                    <a:pt x="1188" y="946"/>
                    <a:pt x="1182" y="942"/>
                    <a:pt x="1182" y="943"/>
                  </a:cubicBezTo>
                  <a:cubicBezTo>
                    <a:pt x="1182" y="939"/>
                    <a:pt x="1188" y="934"/>
                    <a:pt x="1189" y="936"/>
                  </a:cubicBezTo>
                  <a:cubicBezTo>
                    <a:pt x="1181" y="921"/>
                    <a:pt x="1166" y="924"/>
                    <a:pt x="1169" y="910"/>
                  </a:cubicBezTo>
                  <a:cubicBezTo>
                    <a:pt x="1138" y="913"/>
                    <a:pt x="1133" y="889"/>
                    <a:pt x="1104" y="890"/>
                  </a:cubicBezTo>
                  <a:cubicBezTo>
                    <a:pt x="1112" y="869"/>
                    <a:pt x="1082" y="885"/>
                    <a:pt x="1090" y="864"/>
                  </a:cubicBezTo>
                  <a:cubicBezTo>
                    <a:pt x="1085" y="856"/>
                    <a:pt x="1076" y="864"/>
                    <a:pt x="1064" y="851"/>
                  </a:cubicBezTo>
                  <a:cubicBezTo>
                    <a:pt x="1064" y="844"/>
                    <a:pt x="1072" y="846"/>
                    <a:pt x="1077" y="844"/>
                  </a:cubicBezTo>
                  <a:cubicBezTo>
                    <a:pt x="1086" y="827"/>
                    <a:pt x="1054" y="836"/>
                    <a:pt x="1058" y="838"/>
                  </a:cubicBezTo>
                  <a:cubicBezTo>
                    <a:pt x="1051" y="834"/>
                    <a:pt x="1056" y="828"/>
                    <a:pt x="1051" y="824"/>
                  </a:cubicBezTo>
                  <a:cubicBezTo>
                    <a:pt x="1050" y="824"/>
                    <a:pt x="1038" y="826"/>
                    <a:pt x="1038" y="824"/>
                  </a:cubicBezTo>
                  <a:cubicBezTo>
                    <a:pt x="1037" y="820"/>
                    <a:pt x="1047" y="817"/>
                    <a:pt x="1045" y="811"/>
                  </a:cubicBezTo>
                  <a:cubicBezTo>
                    <a:pt x="1042" y="801"/>
                    <a:pt x="1036" y="814"/>
                    <a:pt x="1025" y="811"/>
                  </a:cubicBezTo>
                  <a:cubicBezTo>
                    <a:pt x="1011" y="802"/>
                    <a:pt x="1019" y="786"/>
                    <a:pt x="1012" y="778"/>
                  </a:cubicBezTo>
                  <a:cubicBezTo>
                    <a:pt x="1007" y="774"/>
                    <a:pt x="1002" y="771"/>
                    <a:pt x="992" y="772"/>
                  </a:cubicBezTo>
                  <a:cubicBezTo>
                    <a:pt x="1015" y="733"/>
                    <a:pt x="940" y="760"/>
                    <a:pt x="946" y="719"/>
                  </a:cubicBezTo>
                  <a:cubicBezTo>
                    <a:pt x="953" y="719"/>
                    <a:pt x="959" y="719"/>
                    <a:pt x="966" y="719"/>
                  </a:cubicBezTo>
                  <a:cubicBezTo>
                    <a:pt x="968" y="704"/>
                    <a:pt x="936" y="723"/>
                    <a:pt x="946" y="700"/>
                  </a:cubicBezTo>
                  <a:cubicBezTo>
                    <a:pt x="933" y="700"/>
                    <a:pt x="920" y="700"/>
                    <a:pt x="907" y="700"/>
                  </a:cubicBezTo>
                  <a:cubicBezTo>
                    <a:pt x="921" y="690"/>
                    <a:pt x="898" y="684"/>
                    <a:pt x="913" y="680"/>
                  </a:cubicBezTo>
                  <a:cubicBezTo>
                    <a:pt x="915" y="668"/>
                    <a:pt x="896" y="669"/>
                    <a:pt x="900" y="673"/>
                  </a:cubicBezTo>
                  <a:cubicBezTo>
                    <a:pt x="887" y="661"/>
                    <a:pt x="899" y="657"/>
                    <a:pt x="887" y="640"/>
                  </a:cubicBezTo>
                  <a:cubicBezTo>
                    <a:pt x="874" y="640"/>
                    <a:pt x="861" y="640"/>
                    <a:pt x="847" y="640"/>
                  </a:cubicBezTo>
                  <a:cubicBezTo>
                    <a:pt x="851" y="631"/>
                    <a:pt x="857" y="624"/>
                    <a:pt x="861" y="614"/>
                  </a:cubicBezTo>
                  <a:cubicBezTo>
                    <a:pt x="856" y="602"/>
                    <a:pt x="841" y="610"/>
                    <a:pt x="854" y="595"/>
                  </a:cubicBezTo>
                  <a:cubicBezTo>
                    <a:pt x="832" y="596"/>
                    <a:pt x="816" y="605"/>
                    <a:pt x="788" y="601"/>
                  </a:cubicBezTo>
                  <a:cubicBezTo>
                    <a:pt x="789" y="582"/>
                    <a:pt x="772" y="575"/>
                    <a:pt x="756" y="568"/>
                  </a:cubicBezTo>
                  <a:cubicBezTo>
                    <a:pt x="751" y="567"/>
                    <a:pt x="741" y="565"/>
                    <a:pt x="736" y="562"/>
                  </a:cubicBezTo>
                  <a:cubicBezTo>
                    <a:pt x="734" y="560"/>
                    <a:pt x="737" y="551"/>
                    <a:pt x="736" y="549"/>
                  </a:cubicBezTo>
                  <a:cubicBezTo>
                    <a:pt x="734" y="546"/>
                    <a:pt x="720" y="550"/>
                    <a:pt x="723" y="542"/>
                  </a:cubicBezTo>
                  <a:cubicBezTo>
                    <a:pt x="702" y="532"/>
                    <a:pt x="655" y="555"/>
                    <a:pt x="644" y="542"/>
                  </a:cubicBezTo>
                  <a:cubicBezTo>
                    <a:pt x="643" y="541"/>
                    <a:pt x="644" y="536"/>
                    <a:pt x="644" y="536"/>
                  </a:cubicBezTo>
                  <a:cubicBezTo>
                    <a:pt x="637" y="534"/>
                    <a:pt x="630" y="542"/>
                    <a:pt x="631" y="542"/>
                  </a:cubicBezTo>
                  <a:cubicBezTo>
                    <a:pt x="622" y="540"/>
                    <a:pt x="623" y="521"/>
                    <a:pt x="598" y="529"/>
                  </a:cubicBezTo>
                  <a:cubicBezTo>
                    <a:pt x="597" y="512"/>
                    <a:pt x="567" y="519"/>
                    <a:pt x="585" y="503"/>
                  </a:cubicBezTo>
                  <a:cubicBezTo>
                    <a:pt x="579" y="503"/>
                    <a:pt x="578" y="510"/>
                    <a:pt x="572" y="509"/>
                  </a:cubicBezTo>
                  <a:cubicBezTo>
                    <a:pt x="569" y="509"/>
                    <a:pt x="563" y="503"/>
                    <a:pt x="565" y="503"/>
                  </a:cubicBezTo>
                  <a:cubicBezTo>
                    <a:pt x="551" y="504"/>
                    <a:pt x="544" y="519"/>
                    <a:pt x="532" y="509"/>
                  </a:cubicBezTo>
                  <a:cubicBezTo>
                    <a:pt x="518" y="508"/>
                    <a:pt x="529" y="532"/>
                    <a:pt x="526" y="542"/>
                  </a:cubicBezTo>
                  <a:cubicBezTo>
                    <a:pt x="521" y="540"/>
                    <a:pt x="515" y="534"/>
                    <a:pt x="506" y="536"/>
                  </a:cubicBezTo>
                  <a:cubicBezTo>
                    <a:pt x="497" y="537"/>
                    <a:pt x="504" y="546"/>
                    <a:pt x="499" y="549"/>
                  </a:cubicBezTo>
                  <a:cubicBezTo>
                    <a:pt x="492" y="552"/>
                    <a:pt x="469" y="549"/>
                    <a:pt x="460" y="555"/>
                  </a:cubicBezTo>
                  <a:cubicBezTo>
                    <a:pt x="454" y="559"/>
                    <a:pt x="455" y="567"/>
                    <a:pt x="447" y="568"/>
                  </a:cubicBezTo>
                  <a:cubicBezTo>
                    <a:pt x="435" y="569"/>
                    <a:pt x="433" y="560"/>
                    <a:pt x="421" y="562"/>
                  </a:cubicBezTo>
                  <a:cubicBezTo>
                    <a:pt x="430" y="551"/>
                    <a:pt x="447" y="549"/>
                    <a:pt x="440" y="522"/>
                  </a:cubicBezTo>
                  <a:cubicBezTo>
                    <a:pt x="451" y="525"/>
                    <a:pt x="453" y="517"/>
                    <a:pt x="453" y="509"/>
                  </a:cubicBezTo>
                  <a:cubicBezTo>
                    <a:pt x="452" y="501"/>
                    <a:pt x="441" y="504"/>
                    <a:pt x="434" y="503"/>
                  </a:cubicBezTo>
                  <a:cubicBezTo>
                    <a:pt x="424" y="510"/>
                    <a:pt x="428" y="520"/>
                    <a:pt x="414" y="529"/>
                  </a:cubicBezTo>
                  <a:cubicBezTo>
                    <a:pt x="409" y="532"/>
                    <a:pt x="408" y="542"/>
                    <a:pt x="401" y="542"/>
                  </a:cubicBezTo>
                  <a:cubicBezTo>
                    <a:pt x="394" y="542"/>
                    <a:pt x="394" y="560"/>
                    <a:pt x="381" y="555"/>
                  </a:cubicBezTo>
                  <a:cubicBezTo>
                    <a:pt x="383" y="566"/>
                    <a:pt x="376" y="568"/>
                    <a:pt x="368" y="568"/>
                  </a:cubicBezTo>
                  <a:cubicBezTo>
                    <a:pt x="368" y="577"/>
                    <a:pt x="368" y="586"/>
                    <a:pt x="368" y="595"/>
                  </a:cubicBezTo>
                  <a:cubicBezTo>
                    <a:pt x="350" y="601"/>
                    <a:pt x="344" y="621"/>
                    <a:pt x="329" y="634"/>
                  </a:cubicBezTo>
                  <a:cubicBezTo>
                    <a:pt x="326" y="636"/>
                    <a:pt x="318" y="632"/>
                    <a:pt x="315" y="634"/>
                  </a:cubicBezTo>
                  <a:cubicBezTo>
                    <a:pt x="313" y="636"/>
                    <a:pt x="318" y="645"/>
                    <a:pt x="315" y="647"/>
                  </a:cubicBezTo>
                  <a:cubicBezTo>
                    <a:pt x="315" y="648"/>
                    <a:pt x="288" y="648"/>
                    <a:pt x="296" y="654"/>
                  </a:cubicBezTo>
                  <a:cubicBezTo>
                    <a:pt x="308" y="663"/>
                    <a:pt x="280" y="660"/>
                    <a:pt x="269" y="673"/>
                  </a:cubicBezTo>
                  <a:cubicBezTo>
                    <a:pt x="268" y="675"/>
                    <a:pt x="260" y="697"/>
                    <a:pt x="256" y="693"/>
                  </a:cubicBezTo>
                  <a:cubicBezTo>
                    <a:pt x="250" y="686"/>
                    <a:pt x="252" y="690"/>
                    <a:pt x="250" y="700"/>
                  </a:cubicBezTo>
                  <a:cubicBezTo>
                    <a:pt x="241" y="700"/>
                    <a:pt x="232" y="700"/>
                    <a:pt x="223" y="700"/>
                  </a:cubicBezTo>
                  <a:cubicBezTo>
                    <a:pt x="210" y="707"/>
                    <a:pt x="236" y="711"/>
                    <a:pt x="204" y="713"/>
                  </a:cubicBezTo>
                  <a:cubicBezTo>
                    <a:pt x="190" y="713"/>
                    <a:pt x="178" y="712"/>
                    <a:pt x="164" y="719"/>
                  </a:cubicBezTo>
                  <a:cubicBezTo>
                    <a:pt x="154" y="725"/>
                    <a:pt x="153" y="741"/>
                    <a:pt x="138" y="732"/>
                  </a:cubicBezTo>
                  <a:cubicBezTo>
                    <a:pt x="138" y="714"/>
                    <a:pt x="157" y="719"/>
                    <a:pt x="171" y="713"/>
                  </a:cubicBezTo>
                  <a:cubicBezTo>
                    <a:pt x="176" y="710"/>
                    <a:pt x="177" y="713"/>
                    <a:pt x="177" y="706"/>
                  </a:cubicBezTo>
                  <a:cubicBezTo>
                    <a:pt x="178" y="697"/>
                    <a:pt x="195" y="701"/>
                    <a:pt x="204" y="700"/>
                  </a:cubicBezTo>
                  <a:cubicBezTo>
                    <a:pt x="214" y="701"/>
                    <a:pt x="206" y="685"/>
                    <a:pt x="210" y="680"/>
                  </a:cubicBezTo>
                  <a:cubicBezTo>
                    <a:pt x="214" y="676"/>
                    <a:pt x="218" y="691"/>
                    <a:pt x="230" y="673"/>
                  </a:cubicBezTo>
                  <a:cubicBezTo>
                    <a:pt x="232" y="670"/>
                    <a:pt x="236" y="674"/>
                    <a:pt x="237" y="667"/>
                  </a:cubicBezTo>
                  <a:cubicBezTo>
                    <a:pt x="237" y="657"/>
                    <a:pt x="252" y="662"/>
                    <a:pt x="263" y="654"/>
                  </a:cubicBezTo>
                  <a:cubicBezTo>
                    <a:pt x="263" y="643"/>
                    <a:pt x="263" y="632"/>
                    <a:pt x="263" y="621"/>
                  </a:cubicBezTo>
                  <a:cubicBezTo>
                    <a:pt x="284" y="642"/>
                    <a:pt x="265" y="601"/>
                    <a:pt x="289" y="608"/>
                  </a:cubicBezTo>
                  <a:cubicBezTo>
                    <a:pt x="292" y="592"/>
                    <a:pt x="259" y="611"/>
                    <a:pt x="269" y="588"/>
                  </a:cubicBezTo>
                  <a:cubicBezTo>
                    <a:pt x="263" y="603"/>
                    <a:pt x="222" y="585"/>
                    <a:pt x="217" y="601"/>
                  </a:cubicBezTo>
                  <a:cubicBezTo>
                    <a:pt x="209" y="603"/>
                    <a:pt x="214" y="590"/>
                    <a:pt x="210" y="588"/>
                  </a:cubicBezTo>
                  <a:cubicBezTo>
                    <a:pt x="202" y="582"/>
                    <a:pt x="182" y="592"/>
                    <a:pt x="171" y="588"/>
                  </a:cubicBezTo>
                  <a:cubicBezTo>
                    <a:pt x="178" y="574"/>
                    <a:pt x="160" y="579"/>
                    <a:pt x="158" y="575"/>
                  </a:cubicBezTo>
                  <a:cubicBezTo>
                    <a:pt x="155" y="570"/>
                    <a:pt x="163" y="567"/>
                    <a:pt x="164" y="568"/>
                  </a:cubicBezTo>
                  <a:cubicBezTo>
                    <a:pt x="152" y="551"/>
                    <a:pt x="141" y="556"/>
                    <a:pt x="131" y="536"/>
                  </a:cubicBezTo>
                  <a:cubicBezTo>
                    <a:pt x="123" y="545"/>
                    <a:pt x="103" y="542"/>
                    <a:pt x="86" y="542"/>
                  </a:cubicBezTo>
                  <a:cubicBezTo>
                    <a:pt x="84" y="534"/>
                    <a:pt x="87" y="530"/>
                    <a:pt x="92" y="529"/>
                  </a:cubicBezTo>
                  <a:cubicBezTo>
                    <a:pt x="86" y="517"/>
                    <a:pt x="65" y="520"/>
                    <a:pt x="72" y="496"/>
                  </a:cubicBezTo>
                  <a:cubicBezTo>
                    <a:pt x="70" y="489"/>
                    <a:pt x="61" y="479"/>
                    <a:pt x="59" y="489"/>
                  </a:cubicBezTo>
                  <a:cubicBezTo>
                    <a:pt x="42" y="489"/>
                    <a:pt x="57" y="470"/>
                    <a:pt x="59" y="463"/>
                  </a:cubicBezTo>
                  <a:cubicBezTo>
                    <a:pt x="60" y="460"/>
                    <a:pt x="57" y="453"/>
                    <a:pt x="59" y="450"/>
                  </a:cubicBezTo>
                  <a:cubicBezTo>
                    <a:pt x="60" y="448"/>
                    <a:pt x="71" y="452"/>
                    <a:pt x="72" y="450"/>
                  </a:cubicBezTo>
                  <a:cubicBezTo>
                    <a:pt x="77" y="445"/>
                    <a:pt x="74" y="435"/>
                    <a:pt x="79" y="430"/>
                  </a:cubicBezTo>
                  <a:cubicBezTo>
                    <a:pt x="96" y="427"/>
                    <a:pt x="118" y="426"/>
                    <a:pt x="131" y="417"/>
                  </a:cubicBezTo>
                  <a:cubicBezTo>
                    <a:pt x="139" y="412"/>
                    <a:pt x="147" y="415"/>
                    <a:pt x="158" y="411"/>
                  </a:cubicBezTo>
                  <a:cubicBezTo>
                    <a:pt x="169" y="406"/>
                    <a:pt x="147" y="393"/>
                    <a:pt x="184" y="397"/>
                  </a:cubicBezTo>
                  <a:cubicBezTo>
                    <a:pt x="179" y="382"/>
                    <a:pt x="179" y="370"/>
                    <a:pt x="171" y="345"/>
                  </a:cubicBezTo>
                  <a:cubicBezTo>
                    <a:pt x="157" y="330"/>
                    <a:pt x="121" y="367"/>
                    <a:pt x="105" y="351"/>
                  </a:cubicBezTo>
                  <a:cubicBezTo>
                    <a:pt x="94" y="340"/>
                    <a:pt x="102" y="358"/>
                    <a:pt x="79" y="358"/>
                  </a:cubicBezTo>
                  <a:cubicBezTo>
                    <a:pt x="73" y="346"/>
                    <a:pt x="48" y="353"/>
                    <a:pt x="33" y="345"/>
                  </a:cubicBezTo>
                  <a:cubicBezTo>
                    <a:pt x="31" y="344"/>
                    <a:pt x="45" y="332"/>
                    <a:pt x="33" y="332"/>
                  </a:cubicBezTo>
                  <a:cubicBezTo>
                    <a:pt x="20" y="331"/>
                    <a:pt x="9" y="326"/>
                    <a:pt x="7" y="305"/>
                  </a:cubicBezTo>
                  <a:cubicBezTo>
                    <a:pt x="47" y="310"/>
                    <a:pt x="0" y="286"/>
                    <a:pt x="46" y="292"/>
                  </a:cubicBezTo>
                  <a:cubicBezTo>
                    <a:pt x="53" y="291"/>
                    <a:pt x="50" y="286"/>
                    <a:pt x="46" y="286"/>
                  </a:cubicBezTo>
                  <a:cubicBezTo>
                    <a:pt x="48" y="272"/>
                    <a:pt x="59" y="286"/>
                    <a:pt x="59" y="286"/>
                  </a:cubicBezTo>
                  <a:cubicBezTo>
                    <a:pt x="71" y="286"/>
                    <a:pt x="74" y="277"/>
                    <a:pt x="86" y="279"/>
                  </a:cubicBezTo>
                  <a:cubicBezTo>
                    <a:pt x="88" y="280"/>
                    <a:pt x="92" y="291"/>
                    <a:pt x="99" y="292"/>
                  </a:cubicBezTo>
                  <a:cubicBezTo>
                    <a:pt x="113" y="296"/>
                    <a:pt x="127" y="288"/>
                    <a:pt x="145" y="292"/>
                  </a:cubicBezTo>
                  <a:cubicBezTo>
                    <a:pt x="155" y="295"/>
                    <a:pt x="154" y="299"/>
                    <a:pt x="164" y="292"/>
                  </a:cubicBezTo>
                  <a:cubicBezTo>
                    <a:pt x="174" y="289"/>
                    <a:pt x="164" y="287"/>
                    <a:pt x="164" y="279"/>
                  </a:cubicBezTo>
                  <a:cubicBezTo>
                    <a:pt x="172" y="280"/>
                    <a:pt x="176" y="278"/>
                    <a:pt x="177" y="273"/>
                  </a:cubicBezTo>
                  <a:cubicBezTo>
                    <a:pt x="180" y="257"/>
                    <a:pt x="148" y="276"/>
                    <a:pt x="158" y="253"/>
                  </a:cubicBezTo>
                  <a:cubicBezTo>
                    <a:pt x="139" y="249"/>
                    <a:pt x="124" y="243"/>
                    <a:pt x="105" y="240"/>
                  </a:cubicBezTo>
                  <a:cubicBezTo>
                    <a:pt x="112" y="229"/>
                    <a:pt x="113" y="229"/>
                    <a:pt x="99" y="220"/>
                  </a:cubicBezTo>
                  <a:cubicBezTo>
                    <a:pt x="96" y="218"/>
                    <a:pt x="93" y="214"/>
                    <a:pt x="92" y="214"/>
                  </a:cubicBezTo>
                  <a:cubicBezTo>
                    <a:pt x="86" y="210"/>
                    <a:pt x="73" y="211"/>
                    <a:pt x="66" y="207"/>
                  </a:cubicBezTo>
                  <a:cubicBezTo>
                    <a:pt x="67" y="207"/>
                    <a:pt x="79" y="185"/>
                    <a:pt x="66" y="187"/>
                  </a:cubicBezTo>
                  <a:cubicBezTo>
                    <a:pt x="64" y="188"/>
                    <a:pt x="66" y="195"/>
                    <a:pt x="59" y="194"/>
                  </a:cubicBezTo>
                  <a:cubicBezTo>
                    <a:pt x="54" y="193"/>
                    <a:pt x="49" y="185"/>
                    <a:pt x="40" y="187"/>
                  </a:cubicBezTo>
                  <a:cubicBezTo>
                    <a:pt x="54" y="169"/>
                    <a:pt x="82" y="164"/>
                    <a:pt x="105" y="154"/>
                  </a:cubicBezTo>
                  <a:cubicBezTo>
                    <a:pt x="98" y="131"/>
                    <a:pt x="125" y="132"/>
                    <a:pt x="131" y="122"/>
                  </a:cubicBezTo>
                  <a:cubicBezTo>
                    <a:pt x="137" y="113"/>
                    <a:pt x="130" y="100"/>
                    <a:pt x="138" y="95"/>
                  </a:cubicBezTo>
                  <a:cubicBezTo>
                    <a:pt x="154" y="112"/>
                    <a:pt x="156" y="102"/>
                    <a:pt x="184" y="102"/>
                  </a:cubicBezTo>
                  <a:cubicBezTo>
                    <a:pt x="199" y="84"/>
                    <a:pt x="218" y="70"/>
                    <a:pt x="256" y="76"/>
                  </a:cubicBezTo>
                  <a:cubicBezTo>
                    <a:pt x="264" y="78"/>
                    <a:pt x="260" y="64"/>
                    <a:pt x="263" y="63"/>
                  </a:cubicBezTo>
                  <a:cubicBezTo>
                    <a:pt x="274" y="56"/>
                    <a:pt x="300" y="67"/>
                    <a:pt x="302" y="49"/>
                  </a:cubicBezTo>
                  <a:cubicBezTo>
                    <a:pt x="310" y="48"/>
                    <a:pt x="312" y="61"/>
                    <a:pt x="315" y="63"/>
                  </a:cubicBezTo>
                  <a:cubicBezTo>
                    <a:pt x="326" y="67"/>
                    <a:pt x="338" y="59"/>
                    <a:pt x="335" y="76"/>
                  </a:cubicBezTo>
                  <a:cubicBezTo>
                    <a:pt x="364" y="76"/>
                    <a:pt x="392" y="76"/>
                    <a:pt x="421" y="76"/>
                  </a:cubicBezTo>
                  <a:cubicBezTo>
                    <a:pt x="393" y="103"/>
                    <a:pt x="464" y="64"/>
                    <a:pt x="440" y="95"/>
                  </a:cubicBezTo>
                  <a:cubicBezTo>
                    <a:pt x="455" y="97"/>
                    <a:pt x="465" y="94"/>
                    <a:pt x="467" y="82"/>
                  </a:cubicBezTo>
                  <a:cubicBezTo>
                    <a:pt x="480" y="96"/>
                    <a:pt x="506" y="89"/>
                    <a:pt x="526" y="95"/>
                  </a:cubicBezTo>
                  <a:cubicBezTo>
                    <a:pt x="528" y="96"/>
                    <a:pt x="526" y="102"/>
                    <a:pt x="532" y="102"/>
                  </a:cubicBezTo>
                  <a:cubicBezTo>
                    <a:pt x="537" y="102"/>
                    <a:pt x="539" y="108"/>
                    <a:pt x="545" y="108"/>
                  </a:cubicBezTo>
                  <a:cubicBezTo>
                    <a:pt x="562" y="111"/>
                    <a:pt x="567" y="98"/>
                    <a:pt x="578" y="108"/>
                  </a:cubicBezTo>
                  <a:cubicBezTo>
                    <a:pt x="581" y="111"/>
                    <a:pt x="655" y="109"/>
                    <a:pt x="663" y="115"/>
                  </a:cubicBezTo>
                  <a:cubicBezTo>
                    <a:pt x="673" y="121"/>
                    <a:pt x="711" y="126"/>
                    <a:pt x="736" y="128"/>
                  </a:cubicBezTo>
                  <a:cubicBezTo>
                    <a:pt x="742" y="137"/>
                    <a:pt x="754" y="141"/>
                    <a:pt x="756" y="154"/>
                  </a:cubicBezTo>
                  <a:cubicBezTo>
                    <a:pt x="779" y="157"/>
                    <a:pt x="787" y="171"/>
                    <a:pt x="808" y="161"/>
                  </a:cubicBezTo>
                  <a:cubicBezTo>
                    <a:pt x="810" y="181"/>
                    <a:pt x="841" y="172"/>
                    <a:pt x="861" y="174"/>
                  </a:cubicBezTo>
                  <a:cubicBezTo>
                    <a:pt x="860" y="168"/>
                    <a:pt x="853" y="169"/>
                    <a:pt x="847" y="168"/>
                  </a:cubicBezTo>
                  <a:cubicBezTo>
                    <a:pt x="860" y="152"/>
                    <a:pt x="877" y="140"/>
                    <a:pt x="900" y="135"/>
                  </a:cubicBezTo>
                  <a:cubicBezTo>
                    <a:pt x="898" y="146"/>
                    <a:pt x="906" y="148"/>
                    <a:pt x="907" y="141"/>
                  </a:cubicBezTo>
                  <a:cubicBezTo>
                    <a:pt x="914" y="143"/>
                    <a:pt x="911" y="154"/>
                    <a:pt x="920" y="154"/>
                  </a:cubicBezTo>
                  <a:cubicBezTo>
                    <a:pt x="934" y="158"/>
                    <a:pt x="932" y="145"/>
                    <a:pt x="933" y="135"/>
                  </a:cubicBezTo>
                  <a:cubicBezTo>
                    <a:pt x="947" y="132"/>
                    <a:pt x="950" y="139"/>
                    <a:pt x="959" y="141"/>
                  </a:cubicBezTo>
                  <a:cubicBezTo>
                    <a:pt x="967" y="135"/>
                    <a:pt x="959" y="127"/>
                    <a:pt x="972" y="115"/>
                  </a:cubicBezTo>
                  <a:cubicBezTo>
                    <a:pt x="984" y="114"/>
                    <a:pt x="989" y="126"/>
                    <a:pt x="992" y="115"/>
                  </a:cubicBezTo>
                  <a:cubicBezTo>
                    <a:pt x="1003" y="119"/>
                    <a:pt x="996" y="130"/>
                    <a:pt x="985" y="128"/>
                  </a:cubicBezTo>
                  <a:cubicBezTo>
                    <a:pt x="994" y="147"/>
                    <a:pt x="1037" y="111"/>
                    <a:pt x="1051" y="135"/>
                  </a:cubicBezTo>
                  <a:cubicBezTo>
                    <a:pt x="1072" y="137"/>
                    <a:pt x="1034" y="116"/>
                    <a:pt x="1058" y="115"/>
                  </a:cubicBezTo>
                  <a:cubicBezTo>
                    <a:pt x="1060" y="107"/>
                    <a:pt x="1066" y="102"/>
                    <a:pt x="1077" y="102"/>
                  </a:cubicBezTo>
                  <a:cubicBezTo>
                    <a:pt x="1077" y="108"/>
                    <a:pt x="1077" y="115"/>
                    <a:pt x="1077" y="122"/>
                  </a:cubicBezTo>
                  <a:cubicBezTo>
                    <a:pt x="1093" y="106"/>
                    <a:pt x="1095" y="132"/>
                    <a:pt x="1110" y="135"/>
                  </a:cubicBezTo>
                  <a:cubicBezTo>
                    <a:pt x="1129" y="136"/>
                    <a:pt x="1144" y="133"/>
                    <a:pt x="1150" y="122"/>
                  </a:cubicBezTo>
                  <a:cubicBezTo>
                    <a:pt x="1159" y="127"/>
                    <a:pt x="1175" y="127"/>
                    <a:pt x="1169" y="148"/>
                  </a:cubicBezTo>
                  <a:cubicBezTo>
                    <a:pt x="1185" y="144"/>
                    <a:pt x="1200" y="139"/>
                    <a:pt x="1202" y="122"/>
                  </a:cubicBezTo>
                  <a:cubicBezTo>
                    <a:pt x="1220" y="133"/>
                    <a:pt x="1227" y="117"/>
                    <a:pt x="1242" y="135"/>
                  </a:cubicBezTo>
                  <a:cubicBezTo>
                    <a:pt x="1257" y="135"/>
                    <a:pt x="1272" y="135"/>
                    <a:pt x="1288" y="135"/>
                  </a:cubicBezTo>
                  <a:cubicBezTo>
                    <a:pt x="1289" y="137"/>
                    <a:pt x="1278" y="146"/>
                    <a:pt x="1281" y="148"/>
                  </a:cubicBezTo>
                  <a:cubicBezTo>
                    <a:pt x="1280" y="147"/>
                    <a:pt x="1299" y="155"/>
                    <a:pt x="1294" y="154"/>
                  </a:cubicBezTo>
                  <a:cubicBezTo>
                    <a:pt x="1299" y="155"/>
                    <a:pt x="1305" y="145"/>
                    <a:pt x="1314" y="148"/>
                  </a:cubicBezTo>
                  <a:cubicBezTo>
                    <a:pt x="1315" y="148"/>
                    <a:pt x="1312" y="160"/>
                    <a:pt x="1314" y="161"/>
                  </a:cubicBezTo>
                  <a:cubicBezTo>
                    <a:pt x="1333" y="173"/>
                    <a:pt x="1359" y="155"/>
                    <a:pt x="1379" y="161"/>
                  </a:cubicBezTo>
                  <a:cubicBezTo>
                    <a:pt x="1380" y="169"/>
                    <a:pt x="1391" y="167"/>
                    <a:pt x="1399" y="168"/>
                  </a:cubicBezTo>
                  <a:cubicBezTo>
                    <a:pt x="1389" y="191"/>
                    <a:pt x="1422" y="172"/>
                    <a:pt x="1419" y="187"/>
                  </a:cubicBezTo>
                  <a:cubicBezTo>
                    <a:pt x="1423" y="202"/>
                    <a:pt x="1406" y="197"/>
                    <a:pt x="1406" y="207"/>
                  </a:cubicBezTo>
                  <a:cubicBezTo>
                    <a:pt x="1404" y="218"/>
                    <a:pt x="1412" y="218"/>
                    <a:pt x="1412" y="227"/>
                  </a:cubicBezTo>
                  <a:cubicBezTo>
                    <a:pt x="1483" y="221"/>
                    <a:pt x="1542" y="218"/>
                    <a:pt x="1596" y="240"/>
                  </a:cubicBezTo>
                  <a:cubicBezTo>
                    <a:pt x="1593" y="245"/>
                    <a:pt x="1589" y="250"/>
                    <a:pt x="1590" y="260"/>
                  </a:cubicBezTo>
                  <a:cubicBezTo>
                    <a:pt x="1602" y="260"/>
                    <a:pt x="1604" y="251"/>
                    <a:pt x="1616" y="253"/>
                  </a:cubicBezTo>
                  <a:cubicBezTo>
                    <a:pt x="1610" y="230"/>
                    <a:pt x="1615" y="237"/>
                    <a:pt x="1609" y="214"/>
                  </a:cubicBezTo>
                  <a:cubicBezTo>
                    <a:pt x="1614" y="202"/>
                    <a:pt x="1663" y="202"/>
                    <a:pt x="1649" y="194"/>
                  </a:cubicBezTo>
                  <a:cubicBezTo>
                    <a:pt x="1654" y="182"/>
                    <a:pt x="1661" y="193"/>
                    <a:pt x="1669" y="194"/>
                  </a:cubicBezTo>
                  <a:cubicBezTo>
                    <a:pt x="1670" y="201"/>
                    <a:pt x="1682" y="198"/>
                    <a:pt x="1682" y="207"/>
                  </a:cubicBezTo>
                  <a:cubicBezTo>
                    <a:pt x="1708" y="211"/>
                    <a:pt x="1725" y="201"/>
                    <a:pt x="1747" y="207"/>
                  </a:cubicBezTo>
                  <a:cubicBezTo>
                    <a:pt x="1749" y="207"/>
                    <a:pt x="1748" y="213"/>
                    <a:pt x="1754" y="214"/>
                  </a:cubicBezTo>
                  <a:cubicBezTo>
                    <a:pt x="1759" y="214"/>
                    <a:pt x="1760" y="220"/>
                    <a:pt x="1767" y="220"/>
                  </a:cubicBezTo>
                  <a:cubicBezTo>
                    <a:pt x="1790" y="221"/>
                    <a:pt x="1812" y="207"/>
                    <a:pt x="1846" y="214"/>
                  </a:cubicBezTo>
                  <a:cubicBezTo>
                    <a:pt x="1864" y="200"/>
                    <a:pt x="1860" y="189"/>
                    <a:pt x="1866" y="174"/>
                  </a:cubicBezTo>
                  <a:cubicBezTo>
                    <a:pt x="1861" y="153"/>
                    <a:pt x="1844" y="162"/>
                    <a:pt x="1839" y="154"/>
                  </a:cubicBezTo>
                  <a:cubicBezTo>
                    <a:pt x="1844" y="120"/>
                    <a:pt x="1901" y="138"/>
                    <a:pt x="1918" y="148"/>
                  </a:cubicBezTo>
                  <a:cubicBezTo>
                    <a:pt x="1915" y="156"/>
                    <a:pt x="1910" y="161"/>
                    <a:pt x="1898" y="161"/>
                  </a:cubicBezTo>
                  <a:cubicBezTo>
                    <a:pt x="1912" y="174"/>
                    <a:pt x="1900" y="179"/>
                    <a:pt x="1892" y="187"/>
                  </a:cubicBezTo>
                  <a:cubicBezTo>
                    <a:pt x="1889" y="201"/>
                    <a:pt x="1901" y="200"/>
                    <a:pt x="1912" y="200"/>
                  </a:cubicBezTo>
                  <a:cubicBezTo>
                    <a:pt x="1902" y="220"/>
                    <a:pt x="1917" y="223"/>
                    <a:pt x="1905" y="240"/>
                  </a:cubicBezTo>
                  <a:cubicBezTo>
                    <a:pt x="1925" y="250"/>
                    <a:pt x="1937" y="208"/>
                    <a:pt x="1931" y="214"/>
                  </a:cubicBezTo>
                  <a:cubicBezTo>
                    <a:pt x="1934" y="211"/>
                    <a:pt x="1951" y="230"/>
                    <a:pt x="1944" y="200"/>
                  </a:cubicBezTo>
                  <a:cubicBezTo>
                    <a:pt x="1973" y="205"/>
                    <a:pt x="1967" y="175"/>
                    <a:pt x="1984" y="168"/>
                  </a:cubicBezTo>
                  <a:cubicBezTo>
                    <a:pt x="1975" y="150"/>
                    <a:pt x="1964" y="135"/>
                    <a:pt x="1938" y="135"/>
                  </a:cubicBezTo>
                  <a:cubicBezTo>
                    <a:pt x="1951" y="126"/>
                    <a:pt x="1925" y="108"/>
                    <a:pt x="1905" y="102"/>
                  </a:cubicBezTo>
                  <a:cubicBezTo>
                    <a:pt x="1906" y="93"/>
                    <a:pt x="1906" y="83"/>
                    <a:pt x="1898" y="82"/>
                  </a:cubicBezTo>
                  <a:cubicBezTo>
                    <a:pt x="1897" y="69"/>
                    <a:pt x="1917" y="62"/>
                    <a:pt x="1918" y="49"/>
                  </a:cubicBezTo>
                  <a:cubicBezTo>
                    <a:pt x="1918" y="46"/>
                    <a:pt x="1935" y="39"/>
                    <a:pt x="1931" y="36"/>
                  </a:cubicBezTo>
                  <a:cubicBezTo>
                    <a:pt x="1914" y="19"/>
                    <a:pt x="1956" y="41"/>
                    <a:pt x="1938" y="23"/>
                  </a:cubicBezTo>
                  <a:cubicBezTo>
                    <a:pt x="1939" y="0"/>
                    <a:pt x="1955" y="29"/>
                    <a:pt x="1958" y="30"/>
                  </a:cubicBezTo>
                  <a:cubicBezTo>
                    <a:pt x="1964" y="32"/>
                    <a:pt x="1978" y="26"/>
                    <a:pt x="1984" y="30"/>
                  </a:cubicBezTo>
                  <a:cubicBezTo>
                    <a:pt x="1986" y="31"/>
                    <a:pt x="1974" y="40"/>
                    <a:pt x="1977" y="43"/>
                  </a:cubicBezTo>
                  <a:cubicBezTo>
                    <a:pt x="1980" y="46"/>
                    <a:pt x="1995" y="40"/>
                    <a:pt x="1997" y="43"/>
                  </a:cubicBezTo>
                  <a:cubicBezTo>
                    <a:pt x="2000" y="46"/>
                    <a:pt x="1994" y="60"/>
                    <a:pt x="1997" y="63"/>
                  </a:cubicBezTo>
                  <a:cubicBezTo>
                    <a:pt x="1998" y="64"/>
                    <a:pt x="2009" y="61"/>
                    <a:pt x="2010" y="63"/>
                  </a:cubicBezTo>
                  <a:cubicBezTo>
                    <a:pt x="2017" y="79"/>
                    <a:pt x="1999" y="72"/>
                    <a:pt x="2010" y="89"/>
                  </a:cubicBezTo>
                  <a:cubicBezTo>
                    <a:pt x="2013" y="93"/>
                    <a:pt x="2018" y="94"/>
                    <a:pt x="2017" y="102"/>
                  </a:cubicBezTo>
                  <a:cubicBezTo>
                    <a:pt x="2017" y="102"/>
                    <a:pt x="2010" y="104"/>
                    <a:pt x="2010" y="108"/>
                  </a:cubicBezTo>
                  <a:cubicBezTo>
                    <a:pt x="2009" y="119"/>
                    <a:pt x="2006" y="120"/>
                    <a:pt x="2004" y="128"/>
                  </a:cubicBezTo>
                  <a:cubicBezTo>
                    <a:pt x="2002" y="139"/>
                    <a:pt x="2047" y="141"/>
                    <a:pt x="2036" y="122"/>
                  </a:cubicBezTo>
                  <a:cubicBezTo>
                    <a:pt x="2049" y="122"/>
                    <a:pt x="2045" y="139"/>
                    <a:pt x="2063" y="135"/>
                  </a:cubicBezTo>
                  <a:cubicBezTo>
                    <a:pt x="2050" y="147"/>
                    <a:pt x="2067" y="147"/>
                    <a:pt x="2063" y="168"/>
                  </a:cubicBezTo>
                  <a:cubicBezTo>
                    <a:pt x="2092" y="170"/>
                    <a:pt x="2084" y="147"/>
                    <a:pt x="2109" y="161"/>
                  </a:cubicBezTo>
                  <a:cubicBezTo>
                    <a:pt x="2114" y="162"/>
                    <a:pt x="2115" y="158"/>
                    <a:pt x="2115" y="154"/>
                  </a:cubicBezTo>
                  <a:cubicBezTo>
                    <a:pt x="2130" y="159"/>
                    <a:pt x="2108" y="161"/>
                    <a:pt x="2122" y="174"/>
                  </a:cubicBezTo>
                  <a:cubicBezTo>
                    <a:pt x="2122" y="175"/>
                    <a:pt x="2135" y="181"/>
                    <a:pt x="2135" y="181"/>
                  </a:cubicBezTo>
                  <a:cubicBezTo>
                    <a:pt x="2136" y="192"/>
                    <a:pt x="2111" y="200"/>
                    <a:pt x="2122" y="220"/>
                  </a:cubicBezTo>
                  <a:close/>
                  <a:moveTo>
                    <a:pt x="1340" y="292"/>
                  </a:moveTo>
                  <a:cubicBezTo>
                    <a:pt x="1338" y="281"/>
                    <a:pt x="1350" y="276"/>
                    <a:pt x="1340" y="273"/>
                  </a:cubicBezTo>
                  <a:cubicBezTo>
                    <a:pt x="1340" y="277"/>
                    <a:pt x="1339" y="280"/>
                    <a:pt x="1334" y="279"/>
                  </a:cubicBezTo>
                  <a:cubicBezTo>
                    <a:pt x="1333" y="271"/>
                    <a:pt x="1335" y="261"/>
                    <a:pt x="1327" y="260"/>
                  </a:cubicBezTo>
                  <a:cubicBezTo>
                    <a:pt x="1318" y="269"/>
                    <a:pt x="1288" y="291"/>
                    <a:pt x="1274" y="273"/>
                  </a:cubicBezTo>
                  <a:cubicBezTo>
                    <a:pt x="1272" y="257"/>
                    <a:pt x="1304" y="276"/>
                    <a:pt x="1294" y="253"/>
                  </a:cubicBezTo>
                  <a:cubicBezTo>
                    <a:pt x="1289" y="251"/>
                    <a:pt x="1281" y="253"/>
                    <a:pt x="1281" y="246"/>
                  </a:cubicBezTo>
                  <a:cubicBezTo>
                    <a:pt x="1270" y="242"/>
                    <a:pt x="1265" y="256"/>
                    <a:pt x="1255" y="260"/>
                  </a:cubicBezTo>
                  <a:cubicBezTo>
                    <a:pt x="1242" y="264"/>
                    <a:pt x="1224" y="262"/>
                    <a:pt x="1209" y="266"/>
                  </a:cubicBezTo>
                  <a:cubicBezTo>
                    <a:pt x="1208" y="266"/>
                    <a:pt x="1207" y="271"/>
                    <a:pt x="1202" y="273"/>
                  </a:cubicBezTo>
                  <a:cubicBezTo>
                    <a:pt x="1180" y="279"/>
                    <a:pt x="1158" y="280"/>
                    <a:pt x="1136" y="279"/>
                  </a:cubicBezTo>
                  <a:cubicBezTo>
                    <a:pt x="1139" y="291"/>
                    <a:pt x="1127" y="296"/>
                    <a:pt x="1136" y="299"/>
                  </a:cubicBezTo>
                  <a:cubicBezTo>
                    <a:pt x="1137" y="292"/>
                    <a:pt x="1145" y="294"/>
                    <a:pt x="1143" y="305"/>
                  </a:cubicBezTo>
                  <a:cubicBezTo>
                    <a:pt x="1172" y="310"/>
                    <a:pt x="1214" y="281"/>
                    <a:pt x="1222" y="305"/>
                  </a:cubicBezTo>
                  <a:cubicBezTo>
                    <a:pt x="1207" y="292"/>
                    <a:pt x="1215" y="307"/>
                    <a:pt x="1202" y="312"/>
                  </a:cubicBezTo>
                  <a:cubicBezTo>
                    <a:pt x="1190" y="313"/>
                    <a:pt x="1180" y="316"/>
                    <a:pt x="1176" y="325"/>
                  </a:cubicBezTo>
                  <a:cubicBezTo>
                    <a:pt x="1212" y="330"/>
                    <a:pt x="1229" y="317"/>
                    <a:pt x="1261" y="319"/>
                  </a:cubicBezTo>
                  <a:cubicBezTo>
                    <a:pt x="1262" y="326"/>
                    <a:pt x="1260" y="337"/>
                    <a:pt x="1268" y="338"/>
                  </a:cubicBezTo>
                  <a:cubicBezTo>
                    <a:pt x="1269" y="331"/>
                    <a:pt x="1278" y="331"/>
                    <a:pt x="1288" y="332"/>
                  </a:cubicBezTo>
                  <a:cubicBezTo>
                    <a:pt x="1288" y="320"/>
                    <a:pt x="1292" y="310"/>
                    <a:pt x="1301" y="305"/>
                  </a:cubicBezTo>
                  <a:cubicBezTo>
                    <a:pt x="1314" y="295"/>
                    <a:pt x="1309" y="306"/>
                    <a:pt x="1327" y="305"/>
                  </a:cubicBezTo>
                  <a:cubicBezTo>
                    <a:pt x="1328" y="297"/>
                    <a:pt x="1329" y="290"/>
                    <a:pt x="1340" y="292"/>
                  </a:cubicBezTo>
                  <a:close/>
                  <a:moveTo>
                    <a:pt x="1386" y="516"/>
                  </a:moveTo>
                  <a:cubicBezTo>
                    <a:pt x="1390" y="498"/>
                    <a:pt x="1412" y="505"/>
                    <a:pt x="1419" y="496"/>
                  </a:cubicBezTo>
                  <a:cubicBezTo>
                    <a:pt x="1420" y="494"/>
                    <a:pt x="1430" y="497"/>
                    <a:pt x="1432" y="496"/>
                  </a:cubicBezTo>
                  <a:cubicBezTo>
                    <a:pt x="1443" y="492"/>
                    <a:pt x="1455" y="493"/>
                    <a:pt x="1465" y="489"/>
                  </a:cubicBezTo>
                  <a:cubicBezTo>
                    <a:pt x="1467" y="489"/>
                    <a:pt x="1470" y="478"/>
                    <a:pt x="1471" y="476"/>
                  </a:cubicBezTo>
                  <a:cubicBezTo>
                    <a:pt x="1489" y="464"/>
                    <a:pt x="1502" y="481"/>
                    <a:pt x="1504" y="470"/>
                  </a:cubicBezTo>
                  <a:cubicBezTo>
                    <a:pt x="1501" y="470"/>
                    <a:pt x="1497" y="464"/>
                    <a:pt x="1504" y="463"/>
                  </a:cubicBezTo>
                  <a:cubicBezTo>
                    <a:pt x="1518" y="464"/>
                    <a:pt x="1518" y="456"/>
                    <a:pt x="1524" y="463"/>
                  </a:cubicBezTo>
                  <a:cubicBezTo>
                    <a:pt x="1528" y="468"/>
                    <a:pt x="1531" y="456"/>
                    <a:pt x="1531" y="457"/>
                  </a:cubicBezTo>
                  <a:cubicBezTo>
                    <a:pt x="1518" y="461"/>
                    <a:pt x="1534" y="441"/>
                    <a:pt x="1544" y="457"/>
                  </a:cubicBezTo>
                  <a:cubicBezTo>
                    <a:pt x="1546" y="444"/>
                    <a:pt x="1558" y="440"/>
                    <a:pt x="1557" y="424"/>
                  </a:cubicBezTo>
                  <a:cubicBezTo>
                    <a:pt x="1532" y="419"/>
                    <a:pt x="1529" y="435"/>
                    <a:pt x="1504" y="430"/>
                  </a:cubicBezTo>
                  <a:cubicBezTo>
                    <a:pt x="1505" y="443"/>
                    <a:pt x="1499" y="446"/>
                    <a:pt x="1491" y="450"/>
                  </a:cubicBezTo>
                  <a:cubicBezTo>
                    <a:pt x="1471" y="461"/>
                    <a:pt x="1475" y="447"/>
                    <a:pt x="1458" y="450"/>
                  </a:cubicBezTo>
                  <a:cubicBezTo>
                    <a:pt x="1454" y="451"/>
                    <a:pt x="1456" y="458"/>
                    <a:pt x="1445" y="457"/>
                  </a:cubicBezTo>
                  <a:cubicBezTo>
                    <a:pt x="1436" y="455"/>
                    <a:pt x="1433" y="447"/>
                    <a:pt x="1419" y="450"/>
                  </a:cubicBezTo>
                  <a:cubicBezTo>
                    <a:pt x="1417" y="445"/>
                    <a:pt x="1419" y="437"/>
                    <a:pt x="1412" y="437"/>
                  </a:cubicBezTo>
                  <a:cubicBezTo>
                    <a:pt x="1413" y="446"/>
                    <a:pt x="1409" y="451"/>
                    <a:pt x="1406" y="457"/>
                  </a:cubicBezTo>
                  <a:cubicBezTo>
                    <a:pt x="1406" y="465"/>
                    <a:pt x="1417" y="463"/>
                    <a:pt x="1419" y="470"/>
                  </a:cubicBezTo>
                  <a:cubicBezTo>
                    <a:pt x="1397" y="465"/>
                    <a:pt x="1398" y="477"/>
                    <a:pt x="1393" y="483"/>
                  </a:cubicBezTo>
                  <a:cubicBezTo>
                    <a:pt x="1384" y="492"/>
                    <a:pt x="1367" y="485"/>
                    <a:pt x="1366" y="496"/>
                  </a:cubicBezTo>
                  <a:cubicBezTo>
                    <a:pt x="1366" y="512"/>
                    <a:pt x="1337" y="493"/>
                    <a:pt x="1347" y="516"/>
                  </a:cubicBezTo>
                  <a:cubicBezTo>
                    <a:pt x="1360" y="516"/>
                    <a:pt x="1373" y="516"/>
                    <a:pt x="1386" y="516"/>
                  </a:cubicBezTo>
                  <a:close/>
                  <a:moveTo>
                    <a:pt x="1866" y="772"/>
                  </a:moveTo>
                  <a:cubicBezTo>
                    <a:pt x="1860" y="773"/>
                    <a:pt x="1862" y="777"/>
                    <a:pt x="1859" y="778"/>
                  </a:cubicBezTo>
                  <a:cubicBezTo>
                    <a:pt x="1857" y="779"/>
                    <a:pt x="1840" y="783"/>
                    <a:pt x="1839" y="785"/>
                  </a:cubicBezTo>
                  <a:cubicBezTo>
                    <a:pt x="1835" y="792"/>
                    <a:pt x="1844" y="811"/>
                    <a:pt x="1833" y="811"/>
                  </a:cubicBezTo>
                  <a:cubicBezTo>
                    <a:pt x="1832" y="804"/>
                    <a:pt x="1834" y="793"/>
                    <a:pt x="1826" y="792"/>
                  </a:cubicBezTo>
                  <a:cubicBezTo>
                    <a:pt x="1826" y="800"/>
                    <a:pt x="1826" y="809"/>
                    <a:pt x="1826" y="818"/>
                  </a:cubicBezTo>
                  <a:cubicBezTo>
                    <a:pt x="1837" y="818"/>
                    <a:pt x="1848" y="818"/>
                    <a:pt x="1859" y="818"/>
                  </a:cubicBezTo>
                  <a:cubicBezTo>
                    <a:pt x="1854" y="826"/>
                    <a:pt x="1870" y="836"/>
                    <a:pt x="1872" y="844"/>
                  </a:cubicBezTo>
                  <a:cubicBezTo>
                    <a:pt x="1879" y="865"/>
                    <a:pt x="1882" y="859"/>
                    <a:pt x="1892" y="870"/>
                  </a:cubicBezTo>
                  <a:cubicBezTo>
                    <a:pt x="1884" y="871"/>
                    <a:pt x="1876" y="872"/>
                    <a:pt x="1879" y="884"/>
                  </a:cubicBezTo>
                  <a:cubicBezTo>
                    <a:pt x="1879" y="892"/>
                    <a:pt x="1887" y="893"/>
                    <a:pt x="1885" y="903"/>
                  </a:cubicBezTo>
                  <a:cubicBezTo>
                    <a:pt x="1894" y="903"/>
                    <a:pt x="1903" y="903"/>
                    <a:pt x="1912" y="903"/>
                  </a:cubicBezTo>
                  <a:cubicBezTo>
                    <a:pt x="1919" y="896"/>
                    <a:pt x="1919" y="880"/>
                    <a:pt x="1918" y="864"/>
                  </a:cubicBezTo>
                  <a:cubicBezTo>
                    <a:pt x="1910" y="861"/>
                    <a:pt x="1903" y="857"/>
                    <a:pt x="1898" y="851"/>
                  </a:cubicBezTo>
                  <a:cubicBezTo>
                    <a:pt x="1911" y="815"/>
                    <a:pt x="1899" y="835"/>
                    <a:pt x="1892" y="824"/>
                  </a:cubicBezTo>
                  <a:cubicBezTo>
                    <a:pt x="1883" y="811"/>
                    <a:pt x="1886" y="787"/>
                    <a:pt x="1879" y="772"/>
                  </a:cubicBezTo>
                  <a:cubicBezTo>
                    <a:pt x="1875" y="773"/>
                    <a:pt x="1870" y="771"/>
                    <a:pt x="1866" y="772"/>
                  </a:cubicBezTo>
                  <a:close/>
                  <a:moveTo>
                    <a:pt x="2122" y="976"/>
                  </a:moveTo>
                  <a:cubicBezTo>
                    <a:pt x="2101" y="968"/>
                    <a:pt x="2106" y="986"/>
                    <a:pt x="2095" y="989"/>
                  </a:cubicBezTo>
                  <a:cubicBezTo>
                    <a:pt x="2094" y="984"/>
                    <a:pt x="2090" y="981"/>
                    <a:pt x="2082" y="982"/>
                  </a:cubicBezTo>
                  <a:cubicBezTo>
                    <a:pt x="2084" y="1005"/>
                    <a:pt x="2058" y="993"/>
                    <a:pt x="2050" y="1002"/>
                  </a:cubicBezTo>
                  <a:cubicBezTo>
                    <a:pt x="2045" y="1007"/>
                    <a:pt x="2049" y="1011"/>
                    <a:pt x="2043" y="1015"/>
                  </a:cubicBezTo>
                  <a:cubicBezTo>
                    <a:pt x="2039" y="1018"/>
                    <a:pt x="2029" y="1014"/>
                    <a:pt x="2030" y="1022"/>
                  </a:cubicBezTo>
                  <a:cubicBezTo>
                    <a:pt x="2041" y="1024"/>
                    <a:pt x="2028" y="1030"/>
                    <a:pt x="2030" y="1041"/>
                  </a:cubicBezTo>
                  <a:cubicBezTo>
                    <a:pt x="2042" y="1053"/>
                    <a:pt x="2046" y="1031"/>
                    <a:pt x="2056" y="1028"/>
                  </a:cubicBezTo>
                  <a:cubicBezTo>
                    <a:pt x="2069" y="1024"/>
                    <a:pt x="2081" y="1029"/>
                    <a:pt x="2095" y="1028"/>
                  </a:cubicBezTo>
                  <a:cubicBezTo>
                    <a:pt x="2104" y="1027"/>
                    <a:pt x="2105" y="1022"/>
                    <a:pt x="2115" y="1022"/>
                  </a:cubicBezTo>
                  <a:cubicBezTo>
                    <a:pt x="2131" y="1020"/>
                    <a:pt x="2149" y="1027"/>
                    <a:pt x="2155" y="1035"/>
                  </a:cubicBezTo>
                  <a:cubicBezTo>
                    <a:pt x="2150" y="1036"/>
                    <a:pt x="2142" y="1035"/>
                    <a:pt x="2142" y="1041"/>
                  </a:cubicBezTo>
                  <a:cubicBezTo>
                    <a:pt x="2146" y="1037"/>
                    <a:pt x="2148" y="1048"/>
                    <a:pt x="2148" y="1048"/>
                  </a:cubicBezTo>
                  <a:cubicBezTo>
                    <a:pt x="2152" y="1049"/>
                    <a:pt x="2156" y="1041"/>
                    <a:pt x="2155" y="1041"/>
                  </a:cubicBezTo>
                  <a:cubicBezTo>
                    <a:pt x="2180" y="1044"/>
                    <a:pt x="2170" y="1045"/>
                    <a:pt x="2188" y="1035"/>
                  </a:cubicBezTo>
                  <a:cubicBezTo>
                    <a:pt x="2208" y="1023"/>
                    <a:pt x="2220" y="1042"/>
                    <a:pt x="2233" y="1028"/>
                  </a:cubicBezTo>
                  <a:cubicBezTo>
                    <a:pt x="2216" y="1025"/>
                    <a:pt x="2237" y="999"/>
                    <a:pt x="2220" y="1015"/>
                  </a:cubicBezTo>
                  <a:cubicBezTo>
                    <a:pt x="2209" y="1026"/>
                    <a:pt x="2207" y="989"/>
                    <a:pt x="2207" y="989"/>
                  </a:cubicBezTo>
                  <a:cubicBezTo>
                    <a:pt x="2205" y="984"/>
                    <a:pt x="2188" y="989"/>
                    <a:pt x="2194" y="976"/>
                  </a:cubicBezTo>
                  <a:cubicBezTo>
                    <a:pt x="2183" y="976"/>
                    <a:pt x="2172" y="976"/>
                    <a:pt x="2161" y="976"/>
                  </a:cubicBezTo>
                  <a:cubicBezTo>
                    <a:pt x="2164" y="966"/>
                    <a:pt x="2169" y="964"/>
                    <a:pt x="2161" y="956"/>
                  </a:cubicBezTo>
                  <a:cubicBezTo>
                    <a:pt x="2140" y="963"/>
                    <a:pt x="2146" y="956"/>
                    <a:pt x="2122" y="956"/>
                  </a:cubicBezTo>
                  <a:cubicBezTo>
                    <a:pt x="2119" y="965"/>
                    <a:pt x="2114" y="967"/>
                    <a:pt x="2122" y="976"/>
                  </a:cubicBezTo>
                  <a:close/>
                  <a:moveTo>
                    <a:pt x="2299" y="1140"/>
                  </a:moveTo>
                  <a:cubicBezTo>
                    <a:pt x="2295" y="1139"/>
                    <a:pt x="2291" y="1139"/>
                    <a:pt x="2292" y="1133"/>
                  </a:cubicBezTo>
                  <a:cubicBezTo>
                    <a:pt x="2321" y="1139"/>
                    <a:pt x="2293" y="1090"/>
                    <a:pt x="2319" y="1094"/>
                  </a:cubicBezTo>
                  <a:cubicBezTo>
                    <a:pt x="2332" y="1108"/>
                    <a:pt x="2338" y="1090"/>
                    <a:pt x="2358" y="1094"/>
                  </a:cubicBezTo>
                  <a:cubicBezTo>
                    <a:pt x="2347" y="1054"/>
                    <a:pt x="2300" y="1047"/>
                    <a:pt x="2260" y="1054"/>
                  </a:cubicBezTo>
                  <a:cubicBezTo>
                    <a:pt x="2255" y="1053"/>
                    <a:pt x="2252" y="1049"/>
                    <a:pt x="2253" y="1041"/>
                  </a:cubicBezTo>
                  <a:cubicBezTo>
                    <a:pt x="2239" y="1037"/>
                    <a:pt x="2234" y="1054"/>
                    <a:pt x="2220" y="1054"/>
                  </a:cubicBezTo>
                  <a:cubicBezTo>
                    <a:pt x="2212" y="1054"/>
                    <a:pt x="2211" y="1045"/>
                    <a:pt x="2201" y="1048"/>
                  </a:cubicBezTo>
                  <a:cubicBezTo>
                    <a:pt x="2192" y="1050"/>
                    <a:pt x="2189" y="1057"/>
                    <a:pt x="2181" y="1061"/>
                  </a:cubicBezTo>
                  <a:cubicBezTo>
                    <a:pt x="2171" y="1065"/>
                    <a:pt x="2164" y="1064"/>
                    <a:pt x="2155" y="1068"/>
                  </a:cubicBezTo>
                  <a:cubicBezTo>
                    <a:pt x="2155" y="1079"/>
                    <a:pt x="2150" y="1084"/>
                    <a:pt x="2142" y="1087"/>
                  </a:cubicBezTo>
                  <a:cubicBezTo>
                    <a:pt x="2143" y="1141"/>
                    <a:pt x="2132" y="1143"/>
                    <a:pt x="2135" y="1199"/>
                  </a:cubicBezTo>
                  <a:cubicBezTo>
                    <a:pt x="2160" y="1208"/>
                    <a:pt x="2147" y="1181"/>
                    <a:pt x="2168" y="1186"/>
                  </a:cubicBezTo>
                  <a:cubicBezTo>
                    <a:pt x="2167" y="1174"/>
                    <a:pt x="2170" y="1166"/>
                    <a:pt x="2174" y="1159"/>
                  </a:cubicBezTo>
                  <a:cubicBezTo>
                    <a:pt x="2184" y="1144"/>
                    <a:pt x="2176" y="1127"/>
                    <a:pt x="2181" y="1107"/>
                  </a:cubicBezTo>
                  <a:cubicBezTo>
                    <a:pt x="2181" y="1105"/>
                    <a:pt x="2193" y="1096"/>
                    <a:pt x="2194" y="1094"/>
                  </a:cubicBezTo>
                  <a:cubicBezTo>
                    <a:pt x="2197" y="1087"/>
                    <a:pt x="2191" y="1074"/>
                    <a:pt x="2201" y="1074"/>
                  </a:cubicBezTo>
                  <a:cubicBezTo>
                    <a:pt x="2212" y="1074"/>
                    <a:pt x="2221" y="1073"/>
                    <a:pt x="2227" y="1068"/>
                  </a:cubicBezTo>
                  <a:cubicBezTo>
                    <a:pt x="2217" y="1091"/>
                    <a:pt x="2249" y="1071"/>
                    <a:pt x="2247" y="1087"/>
                  </a:cubicBezTo>
                  <a:cubicBezTo>
                    <a:pt x="2251" y="1107"/>
                    <a:pt x="2251" y="1100"/>
                    <a:pt x="2247" y="1120"/>
                  </a:cubicBezTo>
                  <a:cubicBezTo>
                    <a:pt x="2252" y="1121"/>
                    <a:pt x="2260" y="1120"/>
                    <a:pt x="2260" y="1127"/>
                  </a:cubicBezTo>
                  <a:cubicBezTo>
                    <a:pt x="2255" y="1128"/>
                    <a:pt x="2247" y="1127"/>
                    <a:pt x="2247" y="1133"/>
                  </a:cubicBezTo>
                  <a:cubicBezTo>
                    <a:pt x="2270" y="1126"/>
                    <a:pt x="2292" y="1153"/>
                    <a:pt x="2299" y="1140"/>
                  </a:cubicBezTo>
                  <a:close/>
                  <a:moveTo>
                    <a:pt x="2417" y="1113"/>
                  </a:moveTo>
                  <a:cubicBezTo>
                    <a:pt x="2417" y="1113"/>
                    <a:pt x="2418" y="1126"/>
                    <a:pt x="2417" y="1127"/>
                  </a:cubicBezTo>
                  <a:cubicBezTo>
                    <a:pt x="2407" y="1137"/>
                    <a:pt x="2377" y="1107"/>
                    <a:pt x="2365" y="1120"/>
                  </a:cubicBezTo>
                  <a:cubicBezTo>
                    <a:pt x="2367" y="1133"/>
                    <a:pt x="2356" y="1133"/>
                    <a:pt x="2352" y="1140"/>
                  </a:cubicBezTo>
                  <a:cubicBezTo>
                    <a:pt x="2367" y="1158"/>
                    <a:pt x="2371" y="1147"/>
                    <a:pt x="2391" y="1146"/>
                  </a:cubicBezTo>
                  <a:cubicBezTo>
                    <a:pt x="2406" y="1146"/>
                    <a:pt x="2429" y="1152"/>
                    <a:pt x="2437" y="1140"/>
                  </a:cubicBezTo>
                  <a:cubicBezTo>
                    <a:pt x="2433" y="1140"/>
                    <a:pt x="2430" y="1134"/>
                    <a:pt x="2437" y="1133"/>
                  </a:cubicBezTo>
                  <a:cubicBezTo>
                    <a:pt x="2442" y="1132"/>
                    <a:pt x="2450" y="1133"/>
                    <a:pt x="2450" y="1127"/>
                  </a:cubicBezTo>
                  <a:cubicBezTo>
                    <a:pt x="2433" y="1127"/>
                    <a:pt x="2428" y="1114"/>
                    <a:pt x="2417" y="1113"/>
                  </a:cubicBezTo>
                  <a:close/>
                  <a:moveTo>
                    <a:pt x="2325" y="1166"/>
                  </a:moveTo>
                  <a:cubicBezTo>
                    <a:pt x="2323" y="1166"/>
                    <a:pt x="2321" y="1155"/>
                    <a:pt x="2312" y="1159"/>
                  </a:cubicBezTo>
                  <a:cubicBezTo>
                    <a:pt x="2310" y="1160"/>
                    <a:pt x="2314" y="1171"/>
                    <a:pt x="2312" y="1172"/>
                  </a:cubicBezTo>
                  <a:cubicBezTo>
                    <a:pt x="2301" y="1172"/>
                    <a:pt x="2290" y="1172"/>
                    <a:pt x="2279" y="1172"/>
                  </a:cubicBezTo>
                  <a:cubicBezTo>
                    <a:pt x="2290" y="1196"/>
                    <a:pt x="2257" y="1177"/>
                    <a:pt x="2260" y="1192"/>
                  </a:cubicBezTo>
                  <a:cubicBezTo>
                    <a:pt x="2266" y="1192"/>
                    <a:pt x="2273" y="1192"/>
                    <a:pt x="2279" y="1192"/>
                  </a:cubicBezTo>
                  <a:cubicBezTo>
                    <a:pt x="2279" y="1199"/>
                    <a:pt x="2274" y="1200"/>
                    <a:pt x="2273" y="1205"/>
                  </a:cubicBezTo>
                  <a:cubicBezTo>
                    <a:pt x="2291" y="1210"/>
                    <a:pt x="2286" y="1192"/>
                    <a:pt x="2299" y="1192"/>
                  </a:cubicBezTo>
                  <a:cubicBezTo>
                    <a:pt x="2307" y="1198"/>
                    <a:pt x="2317" y="1201"/>
                    <a:pt x="2332" y="1199"/>
                  </a:cubicBezTo>
                  <a:cubicBezTo>
                    <a:pt x="2329" y="1172"/>
                    <a:pt x="2375" y="1194"/>
                    <a:pt x="2365" y="1159"/>
                  </a:cubicBezTo>
                  <a:cubicBezTo>
                    <a:pt x="2345" y="1153"/>
                    <a:pt x="2332" y="1166"/>
                    <a:pt x="2325" y="116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91"/>
            <p:cNvSpPr>
              <a:spLocks/>
            </p:cNvSpPr>
            <p:nvPr/>
          </p:nvSpPr>
          <p:spPr bwMode="auto">
            <a:xfrm>
              <a:off x="3992563" y="3103564"/>
              <a:ext cx="200025" cy="188913"/>
            </a:xfrm>
            <a:custGeom>
              <a:avLst/>
              <a:gdLst>
                <a:gd name="T0" fmla="*/ 59 w 213"/>
                <a:gd name="T1" fmla="*/ 32 h 323"/>
                <a:gd name="T2" fmla="*/ 105 w 213"/>
                <a:gd name="T3" fmla="*/ 26 h 323"/>
                <a:gd name="T4" fmla="*/ 111 w 213"/>
                <a:gd name="T5" fmla="*/ 65 h 323"/>
                <a:gd name="T6" fmla="*/ 78 w 213"/>
                <a:gd name="T7" fmla="*/ 85 h 323"/>
                <a:gd name="T8" fmla="*/ 118 w 213"/>
                <a:gd name="T9" fmla="*/ 105 h 323"/>
                <a:gd name="T10" fmla="*/ 138 w 213"/>
                <a:gd name="T11" fmla="*/ 151 h 323"/>
                <a:gd name="T12" fmla="*/ 151 w 213"/>
                <a:gd name="T13" fmla="*/ 164 h 323"/>
                <a:gd name="T14" fmla="*/ 177 w 213"/>
                <a:gd name="T15" fmla="*/ 177 h 323"/>
                <a:gd name="T16" fmla="*/ 164 w 213"/>
                <a:gd name="T17" fmla="*/ 203 h 323"/>
                <a:gd name="T18" fmla="*/ 203 w 213"/>
                <a:gd name="T19" fmla="*/ 210 h 323"/>
                <a:gd name="T20" fmla="*/ 203 w 213"/>
                <a:gd name="T21" fmla="*/ 249 h 323"/>
                <a:gd name="T22" fmla="*/ 190 w 213"/>
                <a:gd name="T23" fmla="*/ 249 h 323"/>
                <a:gd name="T24" fmla="*/ 203 w 213"/>
                <a:gd name="T25" fmla="*/ 256 h 323"/>
                <a:gd name="T26" fmla="*/ 190 w 213"/>
                <a:gd name="T27" fmla="*/ 276 h 323"/>
                <a:gd name="T28" fmla="*/ 170 w 213"/>
                <a:gd name="T29" fmla="*/ 289 h 323"/>
                <a:gd name="T30" fmla="*/ 105 w 213"/>
                <a:gd name="T31" fmla="*/ 282 h 323"/>
                <a:gd name="T32" fmla="*/ 78 w 213"/>
                <a:gd name="T33" fmla="*/ 289 h 323"/>
                <a:gd name="T34" fmla="*/ 32 w 213"/>
                <a:gd name="T35" fmla="*/ 289 h 323"/>
                <a:gd name="T36" fmla="*/ 46 w 213"/>
                <a:gd name="T37" fmla="*/ 282 h 323"/>
                <a:gd name="T38" fmla="*/ 52 w 213"/>
                <a:gd name="T39" fmla="*/ 289 h 323"/>
                <a:gd name="T40" fmla="*/ 59 w 213"/>
                <a:gd name="T41" fmla="*/ 276 h 323"/>
                <a:gd name="T42" fmla="*/ 98 w 213"/>
                <a:gd name="T43" fmla="*/ 269 h 323"/>
                <a:gd name="T44" fmla="*/ 46 w 213"/>
                <a:gd name="T45" fmla="*/ 249 h 323"/>
                <a:gd name="T46" fmla="*/ 46 w 213"/>
                <a:gd name="T47" fmla="*/ 210 h 323"/>
                <a:gd name="T48" fmla="*/ 59 w 213"/>
                <a:gd name="T49" fmla="*/ 203 h 323"/>
                <a:gd name="T50" fmla="*/ 85 w 213"/>
                <a:gd name="T51" fmla="*/ 203 h 323"/>
                <a:gd name="T52" fmla="*/ 92 w 213"/>
                <a:gd name="T53" fmla="*/ 164 h 323"/>
                <a:gd name="T54" fmla="*/ 72 w 213"/>
                <a:gd name="T55" fmla="*/ 138 h 323"/>
                <a:gd name="T56" fmla="*/ 46 w 213"/>
                <a:gd name="T57" fmla="*/ 144 h 323"/>
                <a:gd name="T58" fmla="*/ 46 w 213"/>
                <a:gd name="T59" fmla="*/ 111 h 323"/>
                <a:gd name="T60" fmla="*/ 19 w 213"/>
                <a:gd name="T61" fmla="*/ 98 h 323"/>
                <a:gd name="T62" fmla="*/ 0 w 213"/>
                <a:gd name="T63" fmla="*/ 32 h 323"/>
                <a:gd name="T64" fmla="*/ 32 w 213"/>
                <a:gd name="T65" fmla="*/ 0 h 323"/>
                <a:gd name="T66" fmla="*/ 92 w 213"/>
                <a:gd name="T67" fmla="*/ 0 h 323"/>
                <a:gd name="T68" fmla="*/ 59 w 213"/>
                <a:gd name="T69" fmla="*/ 32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3" h="323">
                  <a:moveTo>
                    <a:pt x="59" y="32"/>
                  </a:moveTo>
                  <a:cubicBezTo>
                    <a:pt x="62" y="44"/>
                    <a:pt x="90" y="25"/>
                    <a:pt x="105" y="26"/>
                  </a:cubicBezTo>
                  <a:cubicBezTo>
                    <a:pt x="112" y="34"/>
                    <a:pt x="112" y="49"/>
                    <a:pt x="111" y="65"/>
                  </a:cubicBezTo>
                  <a:cubicBezTo>
                    <a:pt x="96" y="68"/>
                    <a:pt x="83" y="72"/>
                    <a:pt x="78" y="85"/>
                  </a:cubicBezTo>
                  <a:cubicBezTo>
                    <a:pt x="85" y="99"/>
                    <a:pt x="98" y="105"/>
                    <a:pt x="118" y="105"/>
                  </a:cubicBezTo>
                  <a:cubicBezTo>
                    <a:pt x="115" y="129"/>
                    <a:pt x="144" y="122"/>
                    <a:pt x="138" y="151"/>
                  </a:cubicBezTo>
                  <a:cubicBezTo>
                    <a:pt x="139" y="158"/>
                    <a:pt x="151" y="155"/>
                    <a:pt x="151" y="164"/>
                  </a:cubicBezTo>
                  <a:cubicBezTo>
                    <a:pt x="152" y="176"/>
                    <a:pt x="173" y="168"/>
                    <a:pt x="177" y="177"/>
                  </a:cubicBezTo>
                  <a:cubicBezTo>
                    <a:pt x="174" y="187"/>
                    <a:pt x="167" y="194"/>
                    <a:pt x="164" y="203"/>
                  </a:cubicBezTo>
                  <a:cubicBezTo>
                    <a:pt x="180" y="202"/>
                    <a:pt x="196" y="202"/>
                    <a:pt x="203" y="210"/>
                  </a:cubicBezTo>
                  <a:cubicBezTo>
                    <a:pt x="196" y="219"/>
                    <a:pt x="213" y="238"/>
                    <a:pt x="203" y="249"/>
                  </a:cubicBezTo>
                  <a:cubicBezTo>
                    <a:pt x="202" y="250"/>
                    <a:pt x="190" y="248"/>
                    <a:pt x="190" y="249"/>
                  </a:cubicBezTo>
                  <a:cubicBezTo>
                    <a:pt x="189" y="255"/>
                    <a:pt x="199" y="255"/>
                    <a:pt x="203" y="256"/>
                  </a:cubicBezTo>
                  <a:cubicBezTo>
                    <a:pt x="199" y="262"/>
                    <a:pt x="188" y="263"/>
                    <a:pt x="190" y="276"/>
                  </a:cubicBezTo>
                  <a:cubicBezTo>
                    <a:pt x="182" y="278"/>
                    <a:pt x="180" y="287"/>
                    <a:pt x="170" y="289"/>
                  </a:cubicBezTo>
                  <a:cubicBezTo>
                    <a:pt x="148" y="287"/>
                    <a:pt x="133" y="278"/>
                    <a:pt x="105" y="282"/>
                  </a:cubicBezTo>
                  <a:cubicBezTo>
                    <a:pt x="92" y="294"/>
                    <a:pt x="100" y="294"/>
                    <a:pt x="78" y="289"/>
                  </a:cubicBezTo>
                  <a:cubicBezTo>
                    <a:pt x="71" y="301"/>
                    <a:pt x="31" y="323"/>
                    <a:pt x="32" y="289"/>
                  </a:cubicBezTo>
                  <a:cubicBezTo>
                    <a:pt x="40" y="294"/>
                    <a:pt x="44" y="282"/>
                    <a:pt x="46" y="282"/>
                  </a:cubicBezTo>
                  <a:cubicBezTo>
                    <a:pt x="49" y="282"/>
                    <a:pt x="55" y="288"/>
                    <a:pt x="52" y="289"/>
                  </a:cubicBezTo>
                  <a:cubicBezTo>
                    <a:pt x="60" y="286"/>
                    <a:pt x="53" y="280"/>
                    <a:pt x="59" y="276"/>
                  </a:cubicBezTo>
                  <a:cubicBezTo>
                    <a:pt x="68" y="269"/>
                    <a:pt x="82" y="274"/>
                    <a:pt x="98" y="269"/>
                  </a:cubicBezTo>
                  <a:cubicBezTo>
                    <a:pt x="93" y="237"/>
                    <a:pt x="63" y="260"/>
                    <a:pt x="46" y="249"/>
                  </a:cubicBezTo>
                  <a:cubicBezTo>
                    <a:pt x="46" y="236"/>
                    <a:pt x="46" y="223"/>
                    <a:pt x="46" y="210"/>
                  </a:cubicBezTo>
                  <a:cubicBezTo>
                    <a:pt x="58" y="213"/>
                    <a:pt x="69" y="205"/>
                    <a:pt x="59" y="203"/>
                  </a:cubicBezTo>
                  <a:cubicBezTo>
                    <a:pt x="63" y="184"/>
                    <a:pt x="73" y="210"/>
                    <a:pt x="85" y="203"/>
                  </a:cubicBezTo>
                  <a:cubicBezTo>
                    <a:pt x="98" y="204"/>
                    <a:pt x="74" y="175"/>
                    <a:pt x="92" y="164"/>
                  </a:cubicBezTo>
                  <a:cubicBezTo>
                    <a:pt x="89" y="151"/>
                    <a:pt x="66" y="159"/>
                    <a:pt x="72" y="138"/>
                  </a:cubicBezTo>
                  <a:cubicBezTo>
                    <a:pt x="66" y="143"/>
                    <a:pt x="57" y="145"/>
                    <a:pt x="46" y="144"/>
                  </a:cubicBezTo>
                  <a:cubicBezTo>
                    <a:pt x="46" y="133"/>
                    <a:pt x="46" y="122"/>
                    <a:pt x="46" y="111"/>
                  </a:cubicBezTo>
                  <a:cubicBezTo>
                    <a:pt x="45" y="99"/>
                    <a:pt x="23" y="107"/>
                    <a:pt x="19" y="98"/>
                  </a:cubicBezTo>
                  <a:cubicBezTo>
                    <a:pt x="31" y="74"/>
                    <a:pt x="28" y="36"/>
                    <a:pt x="0" y="32"/>
                  </a:cubicBezTo>
                  <a:cubicBezTo>
                    <a:pt x="9" y="20"/>
                    <a:pt x="27" y="16"/>
                    <a:pt x="32" y="0"/>
                  </a:cubicBezTo>
                  <a:cubicBezTo>
                    <a:pt x="52" y="0"/>
                    <a:pt x="72" y="0"/>
                    <a:pt x="92" y="0"/>
                  </a:cubicBezTo>
                  <a:cubicBezTo>
                    <a:pt x="79" y="9"/>
                    <a:pt x="68" y="20"/>
                    <a:pt x="59" y="3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92"/>
            <p:cNvSpPr>
              <a:spLocks/>
            </p:cNvSpPr>
            <p:nvPr/>
          </p:nvSpPr>
          <p:spPr bwMode="auto">
            <a:xfrm>
              <a:off x="269875" y="3113089"/>
              <a:ext cx="55563" cy="25400"/>
            </a:xfrm>
            <a:custGeom>
              <a:avLst/>
              <a:gdLst>
                <a:gd name="T0" fmla="*/ 52 w 59"/>
                <a:gd name="T1" fmla="*/ 4 h 44"/>
                <a:gd name="T2" fmla="*/ 59 w 59"/>
                <a:gd name="T3" fmla="*/ 31 h 44"/>
                <a:gd name="T4" fmla="*/ 26 w 59"/>
                <a:gd name="T5" fmla="*/ 44 h 44"/>
                <a:gd name="T6" fmla="*/ 26 w 59"/>
                <a:gd name="T7" fmla="*/ 31 h 44"/>
                <a:gd name="T8" fmla="*/ 13 w 59"/>
                <a:gd name="T9" fmla="*/ 37 h 44"/>
                <a:gd name="T10" fmla="*/ 19 w 59"/>
                <a:gd name="T11" fmla="*/ 31 h 44"/>
                <a:gd name="T12" fmla="*/ 52 w 59"/>
                <a:gd name="T13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44">
                  <a:moveTo>
                    <a:pt x="52" y="4"/>
                  </a:moveTo>
                  <a:cubicBezTo>
                    <a:pt x="44" y="13"/>
                    <a:pt x="48" y="24"/>
                    <a:pt x="59" y="31"/>
                  </a:cubicBezTo>
                  <a:cubicBezTo>
                    <a:pt x="53" y="40"/>
                    <a:pt x="38" y="40"/>
                    <a:pt x="26" y="44"/>
                  </a:cubicBezTo>
                  <a:cubicBezTo>
                    <a:pt x="26" y="39"/>
                    <a:pt x="26" y="35"/>
                    <a:pt x="26" y="31"/>
                  </a:cubicBezTo>
                  <a:cubicBezTo>
                    <a:pt x="21" y="32"/>
                    <a:pt x="19" y="37"/>
                    <a:pt x="13" y="37"/>
                  </a:cubicBezTo>
                  <a:cubicBezTo>
                    <a:pt x="0" y="31"/>
                    <a:pt x="16" y="34"/>
                    <a:pt x="19" y="31"/>
                  </a:cubicBezTo>
                  <a:cubicBezTo>
                    <a:pt x="24" y="27"/>
                    <a:pt x="37" y="0"/>
                    <a:pt x="52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93"/>
            <p:cNvSpPr>
              <a:spLocks/>
            </p:cNvSpPr>
            <p:nvPr/>
          </p:nvSpPr>
          <p:spPr bwMode="auto">
            <a:xfrm>
              <a:off x="7658100" y="3417889"/>
              <a:ext cx="31750" cy="23813"/>
            </a:xfrm>
            <a:custGeom>
              <a:avLst/>
              <a:gdLst>
                <a:gd name="T0" fmla="*/ 8 w 34"/>
                <a:gd name="T1" fmla="*/ 10 h 39"/>
                <a:gd name="T2" fmla="*/ 34 w 34"/>
                <a:gd name="T3" fmla="*/ 4 h 39"/>
                <a:gd name="T4" fmla="*/ 1 w 34"/>
                <a:gd name="T5" fmla="*/ 37 h 39"/>
                <a:gd name="T6" fmla="*/ 8 w 34"/>
                <a:gd name="T7" fmla="*/ 1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39">
                  <a:moveTo>
                    <a:pt x="8" y="10"/>
                  </a:moveTo>
                  <a:cubicBezTo>
                    <a:pt x="14" y="0"/>
                    <a:pt x="18" y="12"/>
                    <a:pt x="34" y="4"/>
                  </a:cubicBezTo>
                  <a:cubicBezTo>
                    <a:pt x="29" y="20"/>
                    <a:pt x="26" y="39"/>
                    <a:pt x="1" y="37"/>
                  </a:cubicBezTo>
                  <a:cubicBezTo>
                    <a:pt x="0" y="28"/>
                    <a:pt x="28" y="17"/>
                    <a:pt x="8" y="1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4"/>
            <p:cNvSpPr>
              <a:spLocks/>
            </p:cNvSpPr>
            <p:nvPr/>
          </p:nvSpPr>
          <p:spPr bwMode="auto">
            <a:xfrm>
              <a:off x="6883400" y="4021140"/>
              <a:ext cx="247650" cy="177800"/>
            </a:xfrm>
            <a:custGeom>
              <a:avLst/>
              <a:gdLst>
                <a:gd name="T0" fmla="*/ 212 w 265"/>
                <a:gd name="T1" fmla="*/ 18 h 306"/>
                <a:gd name="T2" fmla="*/ 238 w 265"/>
                <a:gd name="T3" fmla="*/ 31 h 306"/>
                <a:gd name="T4" fmla="*/ 265 w 265"/>
                <a:gd name="T5" fmla="*/ 51 h 306"/>
                <a:gd name="T6" fmla="*/ 238 w 265"/>
                <a:gd name="T7" fmla="*/ 83 h 306"/>
                <a:gd name="T8" fmla="*/ 232 w 265"/>
                <a:gd name="T9" fmla="*/ 123 h 306"/>
                <a:gd name="T10" fmla="*/ 245 w 265"/>
                <a:gd name="T11" fmla="*/ 136 h 306"/>
                <a:gd name="T12" fmla="*/ 245 w 265"/>
                <a:gd name="T13" fmla="*/ 156 h 306"/>
                <a:gd name="T14" fmla="*/ 258 w 265"/>
                <a:gd name="T15" fmla="*/ 169 h 306"/>
                <a:gd name="T16" fmla="*/ 225 w 265"/>
                <a:gd name="T17" fmla="*/ 189 h 306"/>
                <a:gd name="T18" fmla="*/ 219 w 265"/>
                <a:gd name="T19" fmla="*/ 221 h 306"/>
                <a:gd name="T20" fmla="*/ 219 w 265"/>
                <a:gd name="T21" fmla="*/ 235 h 306"/>
                <a:gd name="T22" fmla="*/ 205 w 265"/>
                <a:gd name="T23" fmla="*/ 235 h 306"/>
                <a:gd name="T24" fmla="*/ 186 w 265"/>
                <a:gd name="T25" fmla="*/ 261 h 306"/>
                <a:gd name="T26" fmla="*/ 186 w 265"/>
                <a:gd name="T27" fmla="*/ 300 h 306"/>
                <a:gd name="T28" fmla="*/ 120 w 265"/>
                <a:gd name="T29" fmla="*/ 281 h 306"/>
                <a:gd name="T30" fmla="*/ 114 w 265"/>
                <a:gd name="T31" fmla="*/ 294 h 306"/>
                <a:gd name="T32" fmla="*/ 94 w 265"/>
                <a:gd name="T33" fmla="*/ 281 h 306"/>
                <a:gd name="T34" fmla="*/ 61 w 265"/>
                <a:gd name="T35" fmla="*/ 281 h 306"/>
                <a:gd name="T36" fmla="*/ 41 w 265"/>
                <a:gd name="T37" fmla="*/ 274 h 306"/>
                <a:gd name="T38" fmla="*/ 15 w 265"/>
                <a:gd name="T39" fmla="*/ 235 h 306"/>
                <a:gd name="T40" fmla="*/ 22 w 265"/>
                <a:gd name="T41" fmla="*/ 208 h 306"/>
                <a:gd name="T42" fmla="*/ 15 w 265"/>
                <a:gd name="T43" fmla="*/ 208 h 306"/>
                <a:gd name="T44" fmla="*/ 8 w 265"/>
                <a:gd name="T45" fmla="*/ 156 h 306"/>
                <a:gd name="T46" fmla="*/ 74 w 265"/>
                <a:gd name="T47" fmla="*/ 149 h 306"/>
                <a:gd name="T48" fmla="*/ 74 w 265"/>
                <a:gd name="T49" fmla="*/ 130 h 306"/>
                <a:gd name="T50" fmla="*/ 120 w 265"/>
                <a:gd name="T51" fmla="*/ 97 h 306"/>
                <a:gd name="T52" fmla="*/ 160 w 265"/>
                <a:gd name="T53" fmla="*/ 83 h 306"/>
                <a:gd name="T54" fmla="*/ 166 w 265"/>
                <a:gd name="T55" fmla="*/ 64 h 306"/>
                <a:gd name="T56" fmla="*/ 179 w 265"/>
                <a:gd name="T57" fmla="*/ 64 h 306"/>
                <a:gd name="T58" fmla="*/ 192 w 265"/>
                <a:gd name="T59" fmla="*/ 51 h 306"/>
                <a:gd name="T60" fmla="*/ 219 w 265"/>
                <a:gd name="T61" fmla="*/ 18 h 306"/>
                <a:gd name="T62" fmla="*/ 212 w 265"/>
                <a:gd name="T63" fmla="*/ 18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5" h="306">
                  <a:moveTo>
                    <a:pt x="212" y="18"/>
                  </a:moveTo>
                  <a:cubicBezTo>
                    <a:pt x="218" y="0"/>
                    <a:pt x="227" y="33"/>
                    <a:pt x="238" y="31"/>
                  </a:cubicBezTo>
                  <a:cubicBezTo>
                    <a:pt x="247" y="37"/>
                    <a:pt x="251" y="49"/>
                    <a:pt x="265" y="51"/>
                  </a:cubicBezTo>
                  <a:cubicBezTo>
                    <a:pt x="261" y="67"/>
                    <a:pt x="259" y="84"/>
                    <a:pt x="238" y="83"/>
                  </a:cubicBezTo>
                  <a:cubicBezTo>
                    <a:pt x="235" y="95"/>
                    <a:pt x="246" y="122"/>
                    <a:pt x="232" y="123"/>
                  </a:cubicBezTo>
                  <a:cubicBezTo>
                    <a:pt x="230" y="131"/>
                    <a:pt x="243" y="132"/>
                    <a:pt x="245" y="136"/>
                  </a:cubicBezTo>
                  <a:cubicBezTo>
                    <a:pt x="247" y="141"/>
                    <a:pt x="242" y="151"/>
                    <a:pt x="245" y="156"/>
                  </a:cubicBezTo>
                  <a:cubicBezTo>
                    <a:pt x="248" y="162"/>
                    <a:pt x="257" y="161"/>
                    <a:pt x="258" y="169"/>
                  </a:cubicBezTo>
                  <a:cubicBezTo>
                    <a:pt x="255" y="185"/>
                    <a:pt x="236" y="199"/>
                    <a:pt x="225" y="189"/>
                  </a:cubicBezTo>
                  <a:cubicBezTo>
                    <a:pt x="227" y="204"/>
                    <a:pt x="235" y="208"/>
                    <a:pt x="219" y="221"/>
                  </a:cubicBezTo>
                  <a:cubicBezTo>
                    <a:pt x="216" y="223"/>
                    <a:pt x="221" y="233"/>
                    <a:pt x="219" y="235"/>
                  </a:cubicBezTo>
                  <a:cubicBezTo>
                    <a:pt x="216" y="236"/>
                    <a:pt x="207" y="232"/>
                    <a:pt x="205" y="235"/>
                  </a:cubicBezTo>
                  <a:cubicBezTo>
                    <a:pt x="199" y="243"/>
                    <a:pt x="204" y="268"/>
                    <a:pt x="186" y="261"/>
                  </a:cubicBezTo>
                  <a:cubicBezTo>
                    <a:pt x="198" y="272"/>
                    <a:pt x="180" y="278"/>
                    <a:pt x="186" y="300"/>
                  </a:cubicBezTo>
                  <a:cubicBezTo>
                    <a:pt x="152" y="306"/>
                    <a:pt x="144" y="285"/>
                    <a:pt x="120" y="281"/>
                  </a:cubicBezTo>
                  <a:cubicBezTo>
                    <a:pt x="114" y="281"/>
                    <a:pt x="115" y="289"/>
                    <a:pt x="114" y="294"/>
                  </a:cubicBezTo>
                  <a:cubicBezTo>
                    <a:pt x="101" y="299"/>
                    <a:pt x="99" y="282"/>
                    <a:pt x="94" y="281"/>
                  </a:cubicBezTo>
                  <a:cubicBezTo>
                    <a:pt x="84" y="277"/>
                    <a:pt x="70" y="284"/>
                    <a:pt x="61" y="281"/>
                  </a:cubicBezTo>
                  <a:cubicBezTo>
                    <a:pt x="55" y="278"/>
                    <a:pt x="64" y="261"/>
                    <a:pt x="41" y="274"/>
                  </a:cubicBezTo>
                  <a:cubicBezTo>
                    <a:pt x="35" y="258"/>
                    <a:pt x="35" y="236"/>
                    <a:pt x="15" y="235"/>
                  </a:cubicBezTo>
                  <a:cubicBezTo>
                    <a:pt x="14" y="223"/>
                    <a:pt x="23" y="221"/>
                    <a:pt x="22" y="208"/>
                  </a:cubicBezTo>
                  <a:cubicBezTo>
                    <a:pt x="22" y="199"/>
                    <a:pt x="13" y="207"/>
                    <a:pt x="15" y="208"/>
                  </a:cubicBezTo>
                  <a:cubicBezTo>
                    <a:pt x="0" y="197"/>
                    <a:pt x="12" y="179"/>
                    <a:pt x="8" y="156"/>
                  </a:cubicBezTo>
                  <a:cubicBezTo>
                    <a:pt x="34" y="157"/>
                    <a:pt x="57" y="156"/>
                    <a:pt x="74" y="149"/>
                  </a:cubicBezTo>
                  <a:cubicBezTo>
                    <a:pt x="73" y="138"/>
                    <a:pt x="85" y="132"/>
                    <a:pt x="74" y="130"/>
                  </a:cubicBezTo>
                  <a:cubicBezTo>
                    <a:pt x="80" y="119"/>
                    <a:pt x="134" y="105"/>
                    <a:pt x="120" y="97"/>
                  </a:cubicBezTo>
                  <a:cubicBezTo>
                    <a:pt x="128" y="87"/>
                    <a:pt x="143" y="84"/>
                    <a:pt x="160" y="83"/>
                  </a:cubicBezTo>
                  <a:cubicBezTo>
                    <a:pt x="169" y="84"/>
                    <a:pt x="162" y="70"/>
                    <a:pt x="166" y="64"/>
                  </a:cubicBezTo>
                  <a:cubicBezTo>
                    <a:pt x="167" y="62"/>
                    <a:pt x="178" y="66"/>
                    <a:pt x="179" y="64"/>
                  </a:cubicBezTo>
                  <a:cubicBezTo>
                    <a:pt x="184" y="58"/>
                    <a:pt x="179" y="47"/>
                    <a:pt x="192" y="51"/>
                  </a:cubicBezTo>
                  <a:cubicBezTo>
                    <a:pt x="184" y="22"/>
                    <a:pt x="211" y="30"/>
                    <a:pt x="219" y="18"/>
                  </a:cubicBezTo>
                  <a:cubicBezTo>
                    <a:pt x="216" y="18"/>
                    <a:pt x="214" y="18"/>
                    <a:pt x="212" y="1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5"/>
            <p:cNvSpPr>
              <a:spLocks/>
            </p:cNvSpPr>
            <p:nvPr/>
          </p:nvSpPr>
          <p:spPr bwMode="auto">
            <a:xfrm>
              <a:off x="7137400" y="4149728"/>
              <a:ext cx="112713" cy="77788"/>
            </a:xfrm>
            <a:custGeom>
              <a:avLst/>
              <a:gdLst>
                <a:gd name="T0" fmla="*/ 105 w 121"/>
                <a:gd name="T1" fmla="*/ 1 h 135"/>
                <a:gd name="T2" fmla="*/ 86 w 121"/>
                <a:gd name="T3" fmla="*/ 28 h 135"/>
                <a:gd name="T4" fmla="*/ 79 w 121"/>
                <a:gd name="T5" fmla="*/ 28 h 135"/>
                <a:gd name="T6" fmla="*/ 86 w 121"/>
                <a:gd name="T7" fmla="*/ 47 h 135"/>
                <a:gd name="T8" fmla="*/ 99 w 121"/>
                <a:gd name="T9" fmla="*/ 61 h 135"/>
                <a:gd name="T10" fmla="*/ 105 w 121"/>
                <a:gd name="T11" fmla="*/ 120 h 135"/>
                <a:gd name="T12" fmla="*/ 79 w 121"/>
                <a:gd name="T13" fmla="*/ 120 h 135"/>
                <a:gd name="T14" fmla="*/ 59 w 121"/>
                <a:gd name="T15" fmla="*/ 54 h 135"/>
                <a:gd name="T16" fmla="*/ 33 w 121"/>
                <a:gd name="T17" fmla="*/ 74 h 135"/>
                <a:gd name="T18" fmla="*/ 33 w 121"/>
                <a:gd name="T19" fmla="*/ 113 h 135"/>
                <a:gd name="T20" fmla="*/ 13 w 121"/>
                <a:gd name="T21" fmla="*/ 133 h 135"/>
                <a:gd name="T22" fmla="*/ 7 w 121"/>
                <a:gd name="T23" fmla="*/ 100 h 135"/>
                <a:gd name="T24" fmla="*/ 13 w 121"/>
                <a:gd name="T25" fmla="*/ 93 h 135"/>
                <a:gd name="T26" fmla="*/ 7 w 121"/>
                <a:gd name="T27" fmla="*/ 87 h 135"/>
                <a:gd name="T28" fmla="*/ 13 w 121"/>
                <a:gd name="T29" fmla="*/ 61 h 135"/>
                <a:gd name="T30" fmla="*/ 0 w 121"/>
                <a:gd name="T31" fmla="*/ 47 h 135"/>
                <a:gd name="T32" fmla="*/ 53 w 121"/>
                <a:gd name="T33" fmla="*/ 1 h 135"/>
                <a:gd name="T34" fmla="*/ 105 w 121"/>
                <a:gd name="T35" fmla="*/ 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1" h="135">
                  <a:moveTo>
                    <a:pt x="105" y="1"/>
                  </a:moveTo>
                  <a:cubicBezTo>
                    <a:pt x="121" y="30"/>
                    <a:pt x="75" y="17"/>
                    <a:pt x="86" y="28"/>
                  </a:cubicBezTo>
                  <a:cubicBezTo>
                    <a:pt x="94" y="36"/>
                    <a:pt x="87" y="30"/>
                    <a:pt x="79" y="28"/>
                  </a:cubicBezTo>
                  <a:cubicBezTo>
                    <a:pt x="80" y="37"/>
                    <a:pt x="82" y="41"/>
                    <a:pt x="86" y="47"/>
                  </a:cubicBezTo>
                  <a:cubicBezTo>
                    <a:pt x="87" y="50"/>
                    <a:pt x="98" y="58"/>
                    <a:pt x="99" y="61"/>
                  </a:cubicBezTo>
                  <a:cubicBezTo>
                    <a:pt x="104" y="76"/>
                    <a:pt x="100" y="99"/>
                    <a:pt x="105" y="120"/>
                  </a:cubicBezTo>
                  <a:cubicBezTo>
                    <a:pt x="96" y="120"/>
                    <a:pt x="88" y="120"/>
                    <a:pt x="79" y="120"/>
                  </a:cubicBezTo>
                  <a:cubicBezTo>
                    <a:pt x="72" y="99"/>
                    <a:pt x="61" y="81"/>
                    <a:pt x="59" y="54"/>
                  </a:cubicBezTo>
                  <a:cubicBezTo>
                    <a:pt x="47" y="57"/>
                    <a:pt x="54" y="79"/>
                    <a:pt x="33" y="74"/>
                  </a:cubicBezTo>
                  <a:cubicBezTo>
                    <a:pt x="33" y="87"/>
                    <a:pt x="33" y="100"/>
                    <a:pt x="33" y="113"/>
                  </a:cubicBezTo>
                  <a:cubicBezTo>
                    <a:pt x="35" y="128"/>
                    <a:pt x="14" y="120"/>
                    <a:pt x="13" y="133"/>
                  </a:cubicBezTo>
                  <a:cubicBezTo>
                    <a:pt x="4" y="135"/>
                    <a:pt x="4" y="112"/>
                    <a:pt x="7" y="100"/>
                  </a:cubicBezTo>
                  <a:cubicBezTo>
                    <a:pt x="8" y="97"/>
                    <a:pt x="13" y="93"/>
                    <a:pt x="13" y="93"/>
                  </a:cubicBezTo>
                  <a:cubicBezTo>
                    <a:pt x="14" y="86"/>
                    <a:pt x="7" y="90"/>
                    <a:pt x="7" y="87"/>
                  </a:cubicBezTo>
                  <a:cubicBezTo>
                    <a:pt x="6" y="82"/>
                    <a:pt x="18" y="71"/>
                    <a:pt x="13" y="61"/>
                  </a:cubicBezTo>
                  <a:cubicBezTo>
                    <a:pt x="16" y="49"/>
                    <a:pt x="8" y="48"/>
                    <a:pt x="0" y="47"/>
                  </a:cubicBezTo>
                  <a:cubicBezTo>
                    <a:pt x="8" y="22"/>
                    <a:pt x="18" y="0"/>
                    <a:pt x="53" y="1"/>
                  </a:cubicBezTo>
                  <a:cubicBezTo>
                    <a:pt x="31" y="24"/>
                    <a:pt x="90" y="2"/>
                    <a:pt x="105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6"/>
            <p:cNvSpPr>
              <a:spLocks/>
            </p:cNvSpPr>
            <p:nvPr/>
          </p:nvSpPr>
          <p:spPr bwMode="auto">
            <a:xfrm>
              <a:off x="6799263" y="4227515"/>
              <a:ext cx="260350" cy="47625"/>
            </a:xfrm>
            <a:custGeom>
              <a:avLst/>
              <a:gdLst>
                <a:gd name="T0" fmla="*/ 5 w 278"/>
                <a:gd name="T1" fmla="*/ 25 h 81"/>
                <a:gd name="T2" fmla="*/ 32 w 278"/>
                <a:gd name="T3" fmla="*/ 5 h 81"/>
                <a:gd name="T4" fmla="*/ 45 w 278"/>
                <a:gd name="T5" fmla="*/ 18 h 81"/>
                <a:gd name="T6" fmla="*/ 58 w 278"/>
                <a:gd name="T7" fmla="*/ 25 h 81"/>
                <a:gd name="T8" fmla="*/ 124 w 278"/>
                <a:gd name="T9" fmla="*/ 38 h 81"/>
                <a:gd name="T10" fmla="*/ 189 w 278"/>
                <a:gd name="T11" fmla="*/ 32 h 81"/>
                <a:gd name="T12" fmla="*/ 203 w 278"/>
                <a:gd name="T13" fmla="*/ 45 h 81"/>
                <a:gd name="T14" fmla="*/ 222 w 278"/>
                <a:gd name="T15" fmla="*/ 51 h 81"/>
                <a:gd name="T16" fmla="*/ 255 w 278"/>
                <a:gd name="T17" fmla="*/ 51 h 81"/>
                <a:gd name="T18" fmla="*/ 262 w 278"/>
                <a:gd name="T19" fmla="*/ 71 h 81"/>
                <a:gd name="T20" fmla="*/ 249 w 278"/>
                <a:gd name="T21" fmla="*/ 71 h 81"/>
                <a:gd name="T22" fmla="*/ 117 w 278"/>
                <a:gd name="T23" fmla="*/ 51 h 81"/>
                <a:gd name="T24" fmla="*/ 84 w 278"/>
                <a:gd name="T25" fmla="*/ 51 h 81"/>
                <a:gd name="T26" fmla="*/ 38 w 278"/>
                <a:gd name="T27" fmla="*/ 38 h 81"/>
                <a:gd name="T28" fmla="*/ 5 w 278"/>
                <a:gd name="T29" fmla="*/ 2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8" h="81">
                  <a:moveTo>
                    <a:pt x="5" y="25"/>
                  </a:moveTo>
                  <a:cubicBezTo>
                    <a:pt x="0" y="4"/>
                    <a:pt x="27" y="16"/>
                    <a:pt x="32" y="5"/>
                  </a:cubicBezTo>
                  <a:cubicBezTo>
                    <a:pt x="46" y="0"/>
                    <a:pt x="40" y="15"/>
                    <a:pt x="45" y="18"/>
                  </a:cubicBezTo>
                  <a:cubicBezTo>
                    <a:pt x="49" y="22"/>
                    <a:pt x="60" y="17"/>
                    <a:pt x="58" y="25"/>
                  </a:cubicBezTo>
                  <a:cubicBezTo>
                    <a:pt x="89" y="16"/>
                    <a:pt x="99" y="20"/>
                    <a:pt x="124" y="38"/>
                  </a:cubicBezTo>
                  <a:cubicBezTo>
                    <a:pt x="147" y="23"/>
                    <a:pt x="156" y="32"/>
                    <a:pt x="189" y="32"/>
                  </a:cubicBezTo>
                  <a:cubicBezTo>
                    <a:pt x="201" y="29"/>
                    <a:pt x="202" y="37"/>
                    <a:pt x="203" y="45"/>
                  </a:cubicBezTo>
                  <a:cubicBezTo>
                    <a:pt x="212" y="44"/>
                    <a:pt x="221" y="44"/>
                    <a:pt x="222" y="51"/>
                  </a:cubicBezTo>
                  <a:cubicBezTo>
                    <a:pt x="239" y="43"/>
                    <a:pt x="254" y="66"/>
                    <a:pt x="255" y="51"/>
                  </a:cubicBezTo>
                  <a:cubicBezTo>
                    <a:pt x="278" y="52"/>
                    <a:pt x="241" y="73"/>
                    <a:pt x="262" y="71"/>
                  </a:cubicBezTo>
                  <a:cubicBezTo>
                    <a:pt x="259" y="81"/>
                    <a:pt x="256" y="70"/>
                    <a:pt x="249" y="71"/>
                  </a:cubicBezTo>
                  <a:cubicBezTo>
                    <a:pt x="199" y="80"/>
                    <a:pt x="157" y="59"/>
                    <a:pt x="117" y="51"/>
                  </a:cubicBezTo>
                  <a:cubicBezTo>
                    <a:pt x="107" y="49"/>
                    <a:pt x="95" y="53"/>
                    <a:pt x="84" y="51"/>
                  </a:cubicBezTo>
                  <a:cubicBezTo>
                    <a:pt x="68" y="49"/>
                    <a:pt x="54" y="43"/>
                    <a:pt x="38" y="38"/>
                  </a:cubicBezTo>
                  <a:cubicBezTo>
                    <a:pt x="26" y="35"/>
                    <a:pt x="8" y="40"/>
                    <a:pt x="5" y="2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7"/>
            <p:cNvSpPr>
              <a:spLocks/>
            </p:cNvSpPr>
            <p:nvPr/>
          </p:nvSpPr>
          <p:spPr bwMode="auto">
            <a:xfrm>
              <a:off x="7146925" y="4283076"/>
              <a:ext cx="39688" cy="9525"/>
            </a:xfrm>
            <a:custGeom>
              <a:avLst/>
              <a:gdLst>
                <a:gd name="T0" fmla="*/ 15 w 42"/>
                <a:gd name="T1" fmla="*/ 9 h 16"/>
                <a:gd name="T2" fmla="*/ 42 w 42"/>
                <a:gd name="T3" fmla="*/ 16 h 16"/>
                <a:gd name="T4" fmla="*/ 15 w 42"/>
                <a:gd name="T5" fmla="*/ 16 h 16"/>
                <a:gd name="T6" fmla="*/ 9 w 42"/>
                <a:gd name="T7" fmla="*/ 9 h 16"/>
                <a:gd name="T8" fmla="*/ 15 w 42"/>
                <a:gd name="T9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6">
                  <a:moveTo>
                    <a:pt x="15" y="9"/>
                  </a:moveTo>
                  <a:cubicBezTo>
                    <a:pt x="26" y="9"/>
                    <a:pt x="40" y="6"/>
                    <a:pt x="42" y="16"/>
                  </a:cubicBezTo>
                  <a:cubicBezTo>
                    <a:pt x="33" y="16"/>
                    <a:pt x="24" y="16"/>
                    <a:pt x="15" y="16"/>
                  </a:cubicBezTo>
                  <a:cubicBezTo>
                    <a:pt x="18" y="9"/>
                    <a:pt x="11" y="11"/>
                    <a:pt x="9" y="9"/>
                  </a:cubicBezTo>
                  <a:cubicBezTo>
                    <a:pt x="0" y="0"/>
                    <a:pt x="13" y="2"/>
                    <a:pt x="15" y="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8"/>
            <p:cNvSpPr>
              <a:spLocks/>
            </p:cNvSpPr>
            <p:nvPr/>
          </p:nvSpPr>
          <p:spPr bwMode="auto">
            <a:xfrm>
              <a:off x="8321675" y="4806953"/>
              <a:ext cx="190500" cy="120650"/>
            </a:xfrm>
            <a:custGeom>
              <a:avLst/>
              <a:gdLst>
                <a:gd name="T0" fmla="*/ 3 w 203"/>
                <a:gd name="T1" fmla="*/ 178 h 207"/>
                <a:gd name="T2" fmla="*/ 16 w 203"/>
                <a:gd name="T3" fmla="*/ 151 h 207"/>
                <a:gd name="T4" fmla="*/ 29 w 203"/>
                <a:gd name="T5" fmla="*/ 145 h 207"/>
                <a:gd name="T6" fmla="*/ 29 w 203"/>
                <a:gd name="T7" fmla="*/ 132 h 207"/>
                <a:gd name="T8" fmla="*/ 42 w 203"/>
                <a:gd name="T9" fmla="*/ 132 h 207"/>
                <a:gd name="T10" fmla="*/ 49 w 203"/>
                <a:gd name="T11" fmla="*/ 118 h 207"/>
                <a:gd name="T12" fmla="*/ 75 w 203"/>
                <a:gd name="T13" fmla="*/ 112 h 207"/>
                <a:gd name="T14" fmla="*/ 88 w 203"/>
                <a:gd name="T15" fmla="*/ 99 h 207"/>
                <a:gd name="T16" fmla="*/ 101 w 203"/>
                <a:gd name="T17" fmla="*/ 79 h 207"/>
                <a:gd name="T18" fmla="*/ 115 w 203"/>
                <a:gd name="T19" fmla="*/ 66 h 207"/>
                <a:gd name="T20" fmla="*/ 134 w 203"/>
                <a:gd name="T21" fmla="*/ 73 h 207"/>
                <a:gd name="T22" fmla="*/ 128 w 203"/>
                <a:gd name="T23" fmla="*/ 46 h 207"/>
                <a:gd name="T24" fmla="*/ 154 w 203"/>
                <a:gd name="T25" fmla="*/ 13 h 207"/>
                <a:gd name="T26" fmla="*/ 174 w 203"/>
                <a:gd name="T27" fmla="*/ 0 h 207"/>
                <a:gd name="T28" fmla="*/ 193 w 203"/>
                <a:gd name="T29" fmla="*/ 13 h 207"/>
                <a:gd name="T30" fmla="*/ 200 w 203"/>
                <a:gd name="T31" fmla="*/ 46 h 207"/>
                <a:gd name="T32" fmla="*/ 193 w 203"/>
                <a:gd name="T33" fmla="*/ 66 h 207"/>
                <a:gd name="T34" fmla="*/ 180 w 203"/>
                <a:gd name="T35" fmla="*/ 66 h 207"/>
                <a:gd name="T36" fmla="*/ 174 w 203"/>
                <a:gd name="T37" fmla="*/ 99 h 207"/>
                <a:gd name="T38" fmla="*/ 147 w 203"/>
                <a:gd name="T39" fmla="*/ 105 h 207"/>
                <a:gd name="T40" fmla="*/ 128 w 203"/>
                <a:gd name="T41" fmla="*/ 151 h 207"/>
                <a:gd name="T42" fmla="*/ 115 w 203"/>
                <a:gd name="T43" fmla="*/ 178 h 207"/>
                <a:gd name="T44" fmla="*/ 101 w 203"/>
                <a:gd name="T45" fmla="*/ 191 h 207"/>
                <a:gd name="T46" fmla="*/ 49 w 203"/>
                <a:gd name="T47" fmla="*/ 171 h 207"/>
                <a:gd name="T48" fmla="*/ 23 w 203"/>
                <a:gd name="T49" fmla="*/ 178 h 207"/>
                <a:gd name="T50" fmla="*/ 16 w 203"/>
                <a:gd name="T51" fmla="*/ 164 h 207"/>
                <a:gd name="T52" fmla="*/ 3 w 203"/>
                <a:gd name="T53" fmla="*/ 178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3" h="207">
                  <a:moveTo>
                    <a:pt x="3" y="178"/>
                  </a:moveTo>
                  <a:cubicBezTo>
                    <a:pt x="0" y="169"/>
                    <a:pt x="10" y="159"/>
                    <a:pt x="16" y="151"/>
                  </a:cubicBezTo>
                  <a:cubicBezTo>
                    <a:pt x="18" y="149"/>
                    <a:pt x="28" y="147"/>
                    <a:pt x="29" y="145"/>
                  </a:cubicBezTo>
                  <a:cubicBezTo>
                    <a:pt x="30" y="142"/>
                    <a:pt x="27" y="133"/>
                    <a:pt x="29" y="132"/>
                  </a:cubicBezTo>
                  <a:cubicBezTo>
                    <a:pt x="31" y="130"/>
                    <a:pt x="41" y="134"/>
                    <a:pt x="42" y="132"/>
                  </a:cubicBezTo>
                  <a:cubicBezTo>
                    <a:pt x="44" y="130"/>
                    <a:pt x="47" y="119"/>
                    <a:pt x="49" y="118"/>
                  </a:cubicBezTo>
                  <a:cubicBezTo>
                    <a:pt x="57" y="114"/>
                    <a:pt x="72" y="120"/>
                    <a:pt x="75" y="112"/>
                  </a:cubicBezTo>
                  <a:cubicBezTo>
                    <a:pt x="80" y="101"/>
                    <a:pt x="75" y="101"/>
                    <a:pt x="88" y="99"/>
                  </a:cubicBezTo>
                  <a:cubicBezTo>
                    <a:pt x="101" y="96"/>
                    <a:pt x="95" y="88"/>
                    <a:pt x="101" y="79"/>
                  </a:cubicBezTo>
                  <a:cubicBezTo>
                    <a:pt x="102" y="78"/>
                    <a:pt x="122" y="95"/>
                    <a:pt x="115" y="66"/>
                  </a:cubicBezTo>
                  <a:cubicBezTo>
                    <a:pt x="125" y="64"/>
                    <a:pt x="126" y="72"/>
                    <a:pt x="134" y="73"/>
                  </a:cubicBezTo>
                  <a:cubicBezTo>
                    <a:pt x="135" y="61"/>
                    <a:pt x="126" y="59"/>
                    <a:pt x="128" y="46"/>
                  </a:cubicBezTo>
                  <a:cubicBezTo>
                    <a:pt x="151" y="52"/>
                    <a:pt x="146" y="23"/>
                    <a:pt x="154" y="13"/>
                  </a:cubicBezTo>
                  <a:cubicBezTo>
                    <a:pt x="159" y="8"/>
                    <a:pt x="176" y="13"/>
                    <a:pt x="174" y="0"/>
                  </a:cubicBezTo>
                  <a:cubicBezTo>
                    <a:pt x="180" y="4"/>
                    <a:pt x="181" y="15"/>
                    <a:pt x="193" y="13"/>
                  </a:cubicBezTo>
                  <a:cubicBezTo>
                    <a:pt x="188" y="32"/>
                    <a:pt x="203" y="30"/>
                    <a:pt x="200" y="46"/>
                  </a:cubicBezTo>
                  <a:cubicBezTo>
                    <a:pt x="190" y="46"/>
                    <a:pt x="197" y="60"/>
                    <a:pt x="193" y="66"/>
                  </a:cubicBezTo>
                  <a:cubicBezTo>
                    <a:pt x="192" y="68"/>
                    <a:pt x="182" y="64"/>
                    <a:pt x="180" y="66"/>
                  </a:cubicBezTo>
                  <a:cubicBezTo>
                    <a:pt x="176" y="69"/>
                    <a:pt x="175" y="85"/>
                    <a:pt x="174" y="99"/>
                  </a:cubicBezTo>
                  <a:cubicBezTo>
                    <a:pt x="160" y="110"/>
                    <a:pt x="161" y="94"/>
                    <a:pt x="147" y="105"/>
                  </a:cubicBezTo>
                  <a:cubicBezTo>
                    <a:pt x="130" y="115"/>
                    <a:pt x="134" y="136"/>
                    <a:pt x="128" y="151"/>
                  </a:cubicBezTo>
                  <a:cubicBezTo>
                    <a:pt x="126" y="156"/>
                    <a:pt x="107" y="157"/>
                    <a:pt x="115" y="178"/>
                  </a:cubicBezTo>
                  <a:cubicBezTo>
                    <a:pt x="103" y="175"/>
                    <a:pt x="102" y="183"/>
                    <a:pt x="101" y="191"/>
                  </a:cubicBezTo>
                  <a:cubicBezTo>
                    <a:pt x="85" y="173"/>
                    <a:pt x="52" y="207"/>
                    <a:pt x="49" y="171"/>
                  </a:cubicBezTo>
                  <a:cubicBezTo>
                    <a:pt x="45" y="173"/>
                    <a:pt x="32" y="182"/>
                    <a:pt x="23" y="178"/>
                  </a:cubicBezTo>
                  <a:cubicBezTo>
                    <a:pt x="22" y="177"/>
                    <a:pt x="15" y="165"/>
                    <a:pt x="16" y="164"/>
                  </a:cubicBezTo>
                  <a:cubicBezTo>
                    <a:pt x="1" y="166"/>
                    <a:pt x="32" y="188"/>
                    <a:pt x="3" y="17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9"/>
            <p:cNvSpPr>
              <a:spLocks/>
            </p:cNvSpPr>
            <p:nvPr/>
          </p:nvSpPr>
          <p:spPr bwMode="auto">
            <a:xfrm>
              <a:off x="1735138" y="2454275"/>
              <a:ext cx="269875" cy="123825"/>
            </a:xfrm>
            <a:custGeom>
              <a:avLst/>
              <a:gdLst>
                <a:gd name="T0" fmla="*/ 79 w 289"/>
                <a:gd name="T1" fmla="*/ 0 h 214"/>
                <a:gd name="T2" fmla="*/ 112 w 289"/>
                <a:gd name="T3" fmla="*/ 26 h 214"/>
                <a:gd name="T4" fmla="*/ 131 w 289"/>
                <a:gd name="T5" fmla="*/ 33 h 214"/>
                <a:gd name="T6" fmla="*/ 145 w 289"/>
                <a:gd name="T7" fmla="*/ 33 h 214"/>
                <a:gd name="T8" fmla="*/ 151 w 289"/>
                <a:gd name="T9" fmla="*/ 39 h 214"/>
                <a:gd name="T10" fmla="*/ 171 w 289"/>
                <a:gd name="T11" fmla="*/ 53 h 214"/>
                <a:gd name="T12" fmla="*/ 190 w 289"/>
                <a:gd name="T13" fmla="*/ 53 h 214"/>
                <a:gd name="T14" fmla="*/ 230 w 289"/>
                <a:gd name="T15" fmla="*/ 66 h 214"/>
                <a:gd name="T16" fmla="*/ 230 w 289"/>
                <a:gd name="T17" fmla="*/ 85 h 214"/>
                <a:gd name="T18" fmla="*/ 250 w 289"/>
                <a:gd name="T19" fmla="*/ 85 h 214"/>
                <a:gd name="T20" fmla="*/ 250 w 289"/>
                <a:gd name="T21" fmla="*/ 98 h 214"/>
                <a:gd name="T22" fmla="*/ 289 w 289"/>
                <a:gd name="T23" fmla="*/ 125 h 214"/>
                <a:gd name="T24" fmla="*/ 283 w 289"/>
                <a:gd name="T25" fmla="*/ 145 h 214"/>
                <a:gd name="T26" fmla="*/ 269 w 289"/>
                <a:gd name="T27" fmla="*/ 138 h 214"/>
                <a:gd name="T28" fmla="*/ 237 w 289"/>
                <a:gd name="T29" fmla="*/ 158 h 214"/>
                <a:gd name="T30" fmla="*/ 230 w 289"/>
                <a:gd name="T31" fmla="*/ 171 h 214"/>
                <a:gd name="T32" fmla="*/ 217 w 289"/>
                <a:gd name="T33" fmla="*/ 184 h 214"/>
                <a:gd name="T34" fmla="*/ 177 w 289"/>
                <a:gd name="T35" fmla="*/ 184 h 214"/>
                <a:gd name="T36" fmla="*/ 177 w 289"/>
                <a:gd name="T37" fmla="*/ 191 h 214"/>
                <a:gd name="T38" fmla="*/ 151 w 289"/>
                <a:gd name="T39" fmla="*/ 197 h 214"/>
                <a:gd name="T40" fmla="*/ 145 w 289"/>
                <a:gd name="T41" fmla="*/ 184 h 214"/>
                <a:gd name="T42" fmla="*/ 105 w 289"/>
                <a:gd name="T43" fmla="*/ 184 h 214"/>
                <a:gd name="T44" fmla="*/ 92 w 289"/>
                <a:gd name="T45" fmla="*/ 171 h 214"/>
                <a:gd name="T46" fmla="*/ 112 w 289"/>
                <a:gd name="T47" fmla="*/ 158 h 214"/>
                <a:gd name="T48" fmla="*/ 79 w 289"/>
                <a:gd name="T49" fmla="*/ 151 h 214"/>
                <a:gd name="T50" fmla="*/ 99 w 289"/>
                <a:gd name="T51" fmla="*/ 138 h 214"/>
                <a:gd name="T52" fmla="*/ 112 w 289"/>
                <a:gd name="T53" fmla="*/ 125 h 214"/>
                <a:gd name="T54" fmla="*/ 131 w 289"/>
                <a:gd name="T55" fmla="*/ 131 h 214"/>
                <a:gd name="T56" fmla="*/ 125 w 289"/>
                <a:gd name="T57" fmla="*/ 112 h 214"/>
                <a:gd name="T58" fmla="*/ 66 w 289"/>
                <a:gd name="T59" fmla="*/ 125 h 214"/>
                <a:gd name="T60" fmla="*/ 46 w 289"/>
                <a:gd name="T61" fmla="*/ 118 h 214"/>
                <a:gd name="T62" fmla="*/ 33 w 289"/>
                <a:gd name="T63" fmla="*/ 105 h 214"/>
                <a:gd name="T64" fmla="*/ 7 w 289"/>
                <a:gd name="T65" fmla="*/ 92 h 214"/>
                <a:gd name="T66" fmla="*/ 0 w 289"/>
                <a:gd name="T67" fmla="*/ 72 h 214"/>
                <a:gd name="T68" fmla="*/ 20 w 289"/>
                <a:gd name="T69" fmla="*/ 59 h 214"/>
                <a:gd name="T70" fmla="*/ 33 w 289"/>
                <a:gd name="T71" fmla="*/ 46 h 214"/>
                <a:gd name="T72" fmla="*/ 39 w 289"/>
                <a:gd name="T73" fmla="*/ 26 h 214"/>
                <a:gd name="T74" fmla="*/ 53 w 289"/>
                <a:gd name="T75" fmla="*/ 26 h 214"/>
                <a:gd name="T76" fmla="*/ 66 w 289"/>
                <a:gd name="T77" fmla="*/ 13 h 214"/>
                <a:gd name="T78" fmla="*/ 79 w 289"/>
                <a:gd name="T79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89" h="214">
                  <a:moveTo>
                    <a:pt x="79" y="0"/>
                  </a:moveTo>
                  <a:cubicBezTo>
                    <a:pt x="89" y="10"/>
                    <a:pt x="106" y="12"/>
                    <a:pt x="112" y="26"/>
                  </a:cubicBezTo>
                  <a:cubicBezTo>
                    <a:pt x="123" y="21"/>
                    <a:pt x="128" y="31"/>
                    <a:pt x="131" y="33"/>
                  </a:cubicBezTo>
                  <a:cubicBezTo>
                    <a:pt x="134" y="34"/>
                    <a:pt x="143" y="31"/>
                    <a:pt x="145" y="33"/>
                  </a:cubicBezTo>
                  <a:cubicBezTo>
                    <a:pt x="145" y="34"/>
                    <a:pt x="147" y="44"/>
                    <a:pt x="151" y="39"/>
                  </a:cubicBezTo>
                  <a:cubicBezTo>
                    <a:pt x="162" y="28"/>
                    <a:pt x="158" y="45"/>
                    <a:pt x="171" y="53"/>
                  </a:cubicBezTo>
                  <a:cubicBezTo>
                    <a:pt x="175" y="56"/>
                    <a:pt x="186" y="50"/>
                    <a:pt x="190" y="53"/>
                  </a:cubicBezTo>
                  <a:cubicBezTo>
                    <a:pt x="195" y="55"/>
                    <a:pt x="205" y="75"/>
                    <a:pt x="230" y="66"/>
                  </a:cubicBezTo>
                  <a:cubicBezTo>
                    <a:pt x="230" y="72"/>
                    <a:pt x="230" y="79"/>
                    <a:pt x="230" y="85"/>
                  </a:cubicBezTo>
                  <a:cubicBezTo>
                    <a:pt x="234" y="88"/>
                    <a:pt x="246" y="82"/>
                    <a:pt x="250" y="85"/>
                  </a:cubicBezTo>
                  <a:cubicBezTo>
                    <a:pt x="252" y="87"/>
                    <a:pt x="247" y="97"/>
                    <a:pt x="250" y="98"/>
                  </a:cubicBezTo>
                  <a:cubicBezTo>
                    <a:pt x="260" y="107"/>
                    <a:pt x="274" y="112"/>
                    <a:pt x="289" y="125"/>
                  </a:cubicBezTo>
                  <a:cubicBezTo>
                    <a:pt x="289" y="130"/>
                    <a:pt x="286" y="143"/>
                    <a:pt x="283" y="145"/>
                  </a:cubicBezTo>
                  <a:cubicBezTo>
                    <a:pt x="276" y="147"/>
                    <a:pt x="268" y="138"/>
                    <a:pt x="269" y="138"/>
                  </a:cubicBezTo>
                  <a:cubicBezTo>
                    <a:pt x="257" y="144"/>
                    <a:pt x="251" y="153"/>
                    <a:pt x="237" y="158"/>
                  </a:cubicBezTo>
                  <a:cubicBezTo>
                    <a:pt x="230" y="158"/>
                    <a:pt x="231" y="166"/>
                    <a:pt x="230" y="171"/>
                  </a:cubicBezTo>
                  <a:cubicBezTo>
                    <a:pt x="219" y="168"/>
                    <a:pt x="218" y="176"/>
                    <a:pt x="217" y="184"/>
                  </a:cubicBezTo>
                  <a:cubicBezTo>
                    <a:pt x="196" y="187"/>
                    <a:pt x="191" y="170"/>
                    <a:pt x="177" y="184"/>
                  </a:cubicBezTo>
                  <a:cubicBezTo>
                    <a:pt x="170" y="185"/>
                    <a:pt x="174" y="191"/>
                    <a:pt x="177" y="191"/>
                  </a:cubicBezTo>
                  <a:cubicBezTo>
                    <a:pt x="176" y="214"/>
                    <a:pt x="153" y="174"/>
                    <a:pt x="151" y="197"/>
                  </a:cubicBezTo>
                  <a:cubicBezTo>
                    <a:pt x="145" y="197"/>
                    <a:pt x="146" y="189"/>
                    <a:pt x="145" y="184"/>
                  </a:cubicBezTo>
                  <a:cubicBezTo>
                    <a:pt x="131" y="198"/>
                    <a:pt x="126" y="181"/>
                    <a:pt x="105" y="184"/>
                  </a:cubicBezTo>
                  <a:cubicBezTo>
                    <a:pt x="107" y="173"/>
                    <a:pt x="100" y="172"/>
                    <a:pt x="92" y="171"/>
                  </a:cubicBezTo>
                  <a:cubicBezTo>
                    <a:pt x="93" y="161"/>
                    <a:pt x="112" y="169"/>
                    <a:pt x="112" y="158"/>
                  </a:cubicBezTo>
                  <a:cubicBezTo>
                    <a:pt x="113" y="143"/>
                    <a:pt x="88" y="155"/>
                    <a:pt x="79" y="151"/>
                  </a:cubicBezTo>
                  <a:cubicBezTo>
                    <a:pt x="74" y="134"/>
                    <a:pt x="90" y="142"/>
                    <a:pt x="99" y="138"/>
                  </a:cubicBezTo>
                  <a:cubicBezTo>
                    <a:pt x="100" y="137"/>
                    <a:pt x="111" y="125"/>
                    <a:pt x="112" y="125"/>
                  </a:cubicBezTo>
                  <a:cubicBezTo>
                    <a:pt x="117" y="124"/>
                    <a:pt x="123" y="134"/>
                    <a:pt x="131" y="131"/>
                  </a:cubicBezTo>
                  <a:cubicBezTo>
                    <a:pt x="133" y="121"/>
                    <a:pt x="125" y="120"/>
                    <a:pt x="125" y="112"/>
                  </a:cubicBezTo>
                  <a:cubicBezTo>
                    <a:pt x="118" y="116"/>
                    <a:pt x="77" y="113"/>
                    <a:pt x="66" y="125"/>
                  </a:cubicBezTo>
                  <a:cubicBezTo>
                    <a:pt x="54" y="136"/>
                    <a:pt x="65" y="123"/>
                    <a:pt x="46" y="118"/>
                  </a:cubicBezTo>
                  <a:cubicBezTo>
                    <a:pt x="26" y="113"/>
                    <a:pt x="12" y="122"/>
                    <a:pt x="33" y="105"/>
                  </a:cubicBezTo>
                  <a:cubicBezTo>
                    <a:pt x="32" y="93"/>
                    <a:pt x="11" y="101"/>
                    <a:pt x="7" y="92"/>
                  </a:cubicBezTo>
                  <a:cubicBezTo>
                    <a:pt x="17" y="78"/>
                    <a:pt x="29" y="60"/>
                    <a:pt x="0" y="72"/>
                  </a:cubicBezTo>
                  <a:cubicBezTo>
                    <a:pt x="3" y="64"/>
                    <a:pt x="8" y="59"/>
                    <a:pt x="20" y="59"/>
                  </a:cubicBezTo>
                  <a:cubicBezTo>
                    <a:pt x="27" y="58"/>
                    <a:pt x="24" y="46"/>
                    <a:pt x="33" y="46"/>
                  </a:cubicBezTo>
                  <a:cubicBezTo>
                    <a:pt x="44" y="46"/>
                    <a:pt x="34" y="31"/>
                    <a:pt x="39" y="26"/>
                  </a:cubicBezTo>
                  <a:cubicBezTo>
                    <a:pt x="41" y="25"/>
                    <a:pt x="50" y="27"/>
                    <a:pt x="53" y="26"/>
                  </a:cubicBezTo>
                  <a:cubicBezTo>
                    <a:pt x="60" y="24"/>
                    <a:pt x="57" y="14"/>
                    <a:pt x="66" y="13"/>
                  </a:cubicBezTo>
                  <a:cubicBezTo>
                    <a:pt x="67" y="6"/>
                    <a:pt x="79" y="9"/>
                    <a:pt x="79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00"/>
            <p:cNvSpPr>
              <a:spLocks/>
            </p:cNvSpPr>
            <p:nvPr/>
          </p:nvSpPr>
          <p:spPr bwMode="auto">
            <a:xfrm>
              <a:off x="4422775" y="2500314"/>
              <a:ext cx="358775" cy="111125"/>
            </a:xfrm>
            <a:custGeom>
              <a:avLst/>
              <a:gdLst>
                <a:gd name="T0" fmla="*/ 133 w 383"/>
                <a:gd name="T1" fmla="*/ 131 h 191"/>
                <a:gd name="T2" fmla="*/ 120 w 383"/>
                <a:gd name="T3" fmla="*/ 138 h 191"/>
                <a:gd name="T4" fmla="*/ 87 w 383"/>
                <a:gd name="T5" fmla="*/ 131 h 191"/>
                <a:gd name="T6" fmla="*/ 107 w 383"/>
                <a:gd name="T7" fmla="*/ 118 h 191"/>
                <a:gd name="T8" fmla="*/ 146 w 383"/>
                <a:gd name="T9" fmla="*/ 92 h 191"/>
                <a:gd name="T10" fmla="*/ 133 w 383"/>
                <a:gd name="T11" fmla="*/ 72 h 191"/>
                <a:gd name="T12" fmla="*/ 100 w 383"/>
                <a:gd name="T13" fmla="*/ 72 h 191"/>
                <a:gd name="T14" fmla="*/ 67 w 383"/>
                <a:gd name="T15" fmla="*/ 98 h 191"/>
                <a:gd name="T16" fmla="*/ 21 w 383"/>
                <a:gd name="T17" fmla="*/ 92 h 191"/>
                <a:gd name="T18" fmla="*/ 28 w 383"/>
                <a:gd name="T19" fmla="*/ 46 h 191"/>
                <a:gd name="T20" fmla="*/ 15 w 383"/>
                <a:gd name="T21" fmla="*/ 52 h 191"/>
                <a:gd name="T22" fmla="*/ 8 w 383"/>
                <a:gd name="T23" fmla="*/ 19 h 191"/>
                <a:gd name="T24" fmla="*/ 21 w 383"/>
                <a:gd name="T25" fmla="*/ 26 h 191"/>
                <a:gd name="T26" fmla="*/ 61 w 383"/>
                <a:gd name="T27" fmla="*/ 13 h 191"/>
                <a:gd name="T28" fmla="*/ 67 w 383"/>
                <a:gd name="T29" fmla="*/ 33 h 191"/>
                <a:gd name="T30" fmla="*/ 120 w 383"/>
                <a:gd name="T31" fmla="*/ 39 h 191"/>
                <a:gd name="T32" fmla="*/ 139 w 383"/>
                <a:gd name="T33" fmla="*/ 13 h 191"/>
                <a:gd name="T34" fmla="*/ 205 w 383"/>
                <a:gd name="T35" fmla="*/ 19 h 191"/>
                <a:gd name="T36" fmla="*/ 212 w 383"/>
                <a:gd name="T37" fmla="*/ 19 h 191"/>
                <a:gd name="T38" fmla="*/ 238 w 383"/>
                <a:gd name="T39" fmla="*/ 39 h 191"/>
                <a:gd name="T40" fmla="*/ 231 w 383"/>
                <a:gd name="T41" fmla="*/ 52 h 191"/>
                <a:gd name="T42" fmla="*/ 264 w 383"/>
                <a:gd name="T43" fmla="*/ 46 h 191"/>
                <a:gd name="T44" fmla="*/ 304 w 383"/>
                <a:gd name="T45" fmla="*/ 59 h 191"/>
                <a:gd name="T46" fmla="*/ 310 w 383"/>
                <a:gd name="T47" fmla="*/ 72 h 191"/>
                <a:gd name="T48" fmla="*/ 317 w 383"/>
                <a:gd name="T49" fmla="*/ 79 h 191"/>
                <a:gd name="T50" fmla="*/ 323 w 383"/>
                <a:gd name="T51" fmla="*/ 92 h 191"/>
                <a:gd name="T52" fmla="*/ 336 w 383"/>
                <a:gd name="T53" fmla="*/ 92 h 191"/>
                <a:gd name="T54" fmla="*/ 336 w 383"/>
                <a:gd name="T55" fmla="*/ 105 h 191"/>
                <a:gd name="T56" fmla="*/ 350 w 383"/>
                <a:gd name="T57" fmla="*/ 105 h 191"/>
                <a:gd name="T58" fmla="*/ 356 w 383"/>
                <a:gd name="T59" fmla="*/ 125 h 191"/>
                <a:gd name="T60" fmla="*/ 376 w 383"/>
                <a:gd name="T61" fmla="*/ 125 h 191"/>
                <a:gd name="T62" fmla="*/ 356 w 383"/>
                <a:gd name="T63" fmla="*/ 138 h 191"/>
                <a:gd name="T64" fmla="*/ 356 w 383"/>
                <a:gd name="T65" fmla="*/ 144 h 191"/>
                <a:gd name="T66" fmla="*/ 291 w 383"/>
                <a:gd name="T67" fmla="*/ 144 h 191"/>
                <a:gd name="T68" fmla="*/ 291 w 383"/>
                <a:gd name="T69" fmla="*/ 105 h 191"/>
                <a:gd name="T70" fmla="*/ 225 w 383"/>
                <a:gd name="T71" fmla="*/ 98 h 191"/>
                <a:gd name="T72" fmla="*/ 218 w 383"/>
                <a:gd name="T73" fmla="*/ 118 h 191"/>
                <a:gd name="T74" fmla="*/ 205 w 383"/>
                <a:gd name="T75" fmla="*/ 118 h 191"/>
                <a:gd name="T76" fmla="*/ 192 w 383"/>
                <a:gd name="T77" fmla="*/ 131 h 191"/>
                <a:gd name="T78" fmla="*/ 199 w 383"/>
                <a:gd name="T79" fmla="*/ 138 h 191"/>
                <a:gd name="T80" fmla="*/ 179 w 383"/>
                <a:gd name="T81" fmla="*/ 144 h 191"/>
                <a:gd name="T82" fmla="*/ 179 w 383"/>
                <a:gd name="T83" fmla="*/ 184 h 191"/>
                <a:gd name="T84" fmla="*/ 94 w 383"/>
                <a:gd name="T85" fmla="*/ 157 h 191"/>
                <a:gd name="T86" fmla="*/ 113 w 383"/>
                <a:gd name="T87" fmla="*/ 144 h 191"/>
                <a:gd name="T88" fmla="*/ 139 w 383"/>
                <a:gd name="T89" fmla="*/ 144 h 191"/>
                <a:gd name="T90" fmla="*/ 133 w 383"/>
                <a:gd name="T91" fmla="*/ 13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83" h="191">
                  <a:moveTo>
                    <a:pt x="133" y="131"/>
                  </a:moveTo>
                  <a:cubicBezTo>
                    <a:pt x="130" y="117"/>
                    <a:pt x="122" y="137"/>
                    <a:pt x="120" y="138"/>
                  </a:cubicBezTo>
                  <a:cubicBezTo>
                    <a:pt x="110" y="139"/>
                    <a:pt x="104" y="124"/>
                    <a:pt x="87" y="131"/>
                  </a:cubicBezTo>
                  <a:cubicBezTo>
                    <a:pt x="87" y="119"/>
                    <a:pt x="99" y="123"/>
                    <a:pt x="107" y="118"/>
                  </a:cubicBezTo>
                  <a:cubicBezTo>
                    <a:pt x="119" y="110"/>
                    <a:pt x="128" y="93"/>
                    <a:pt x="146" y="92"/>
                  </a:cubicBezTo>
                  <a:cubicBezTo>
                    <a:pt x="142" y="85"/>
                    <a:pt x="131" y="85"/>
                    <a:pt x="133" y="72"/>
                  </a:cubicBezTo>
                  <a:cubicBezTo>
                    <a:pt x="121" y="68"/>
                    <a:pt x="106" y="91"/>
                    <a:pt x="100" y="72"/>
                  </a:cubicBezTo>
                  <a:cubicBezTo>
                    <a:pt x="90" y="82"/>
                    <a:pt x="80" y="92"/>
                    <a:pt x="67" y="98"/>
                  </a:cubicBezTo>
                  <a:cubicBezTo>
                    <a:pt x="46" y="102"/>
                    <a:pt x="44" y="87"/>
                    <a:pt x="21" y="92"/>
                  </a:cubicBezTo>
                  <a:cubicBezTo>
                    <a:pt x="35" y="79"/>
                    <a:pt x="36" y="65"/>
                    <a:pt x="28" y="46"/>
                  </a:cubicBezTo>
                  <a:cubicBezTo>
                    <a:pt x="20" y="45"/>
                    <a:pt x="16" y="47"/>
                    <a:pt x="15" y="52"/>
                  </a:cubicBezTo>
                  <a:cubicBezTo>
                    <a:pt x="0" y="54"/>
                    <a:pt x="12" y="29"/>
                    <a:pt x="8" y="19"/>
                  </a:cubicBezTo>
                  <a:cubicBezTo>
                    <a:pt x="16" y="18"/>
                    <a:pt x="20" y="21"/>
                    <a:pt x="21" y="26"/>
                  </a:cubicBezTo>
                  <a:cubicBezTo>
                    <a:pt x="26" y="13"/>
                    <a:pt x="58" y="28"/>
                    <a:pt x="61" y="13"/>
                  </a:cubicBezTo>
                  <a:cubicBezTo>
                    <a:pt x="68" y="14"/>
                    <a:pt x="66" y="25"/>
                    <a:pt x="67" y="33"/>
                  </a:cubicBezTo>
                  <a:cubicBezTo>
                    <a:pt x="92" y="37"/>
                    <a:pt x="116" y="0"/>
                    <a:pt x="120" y="39"/>
                  </a:cubicBezTo>
                  <a:cubicBezTo>
                    <a:pt x="137" y="41"/>
                    <a:pt x="141" y="30"/>
                    <a:pt x="139" y="13"/>
                  </a:cubicBezTo>
                  <a:cubicBezTo>
                    <a:pt x="156" y="20"/>
                    <a:pt x="179" y="16"/>
                    <a:pt x="205" y="19"/>
                  </a:cubicBezTo>
                  <a:cubicBezTo>
                    <a:pt x="207" y="20"/>
                    <a:pt x="211" y="29"/>
                    <a:pt x="212" y="19"/>
                  </a:cubicBezTo>
                  <a:cubicBezTo>
                    <a:pt x="224" y="22"/>
                    <a:pt x="212" y="50"/>
                    <a:pt x="238" y="39"/>
                  </a:cubicBezTo>
                  <a:cubicBezTo>
                    <a:pt x="237" y="45"/>
                    <a:pt x="231" y="46"/>
                    <a:pt x="231" y="52"/>
                  </a:cubicBezTo>
                  <a:cubicBezTo>
                    <a:pt x="241" y="49"/>
                    <a:pt x="265" y="60"/>
                    <a:pt x="264" y="46"/>
                  </a:cubicBezTo>
                  <a:cubicBezTo>
                    <a:pt x="270" y="53"/>
                    <a:pt x="277" y="64"/>
                    <a:pt x="304" y="59"/>
                  </a:cubicBezTo>
                  <a:cubicBezTo>
                    <a:pt x="294" y="71"/>
                    <a:pt x="300" y="67"/>
                    <a:pt x="310" y="72"/>
                  </a:cubicBezTo>
                  <a:cubicBezTo>
                    <a:pt x="313" y="74"/>
                    <a:pt x="309" y="78"/>
                    <a:pt x="317" y="79"/>
                  </a:cubicBezTo>
                  <a:cubicBezTo>
                    <a:pt x="325" y="79"/>
                    <a:pt x="319" y="88"/>
                    <a:pt x="323" y="92"/>
                  </a:cubicBezTo>
                  <a:cubicBezTo>
                    <a:pt x="325" y="94"/>
                    <a:pt x="334" y="90"/>
                    <a:pt x="336" y="92"/>
                  </a:cubicBezTo>
                  <a:cubicBezTo>
                    <a:pt x="339" y="94"/>
                    <a:pt x="334" y="103"/>
                    <a:pt x="336" y="105"/>
                  </a:cubicBezTo>
                  <a:cubicBezTo>
                    <a:pt x="338" y="107"/>
                    <a:pt x="348" y="103"/>
                    <a:pt x="350" y="105"/>
                  </a:cubicBezTo>
                  <a:cubicBezTo>
                    <a:pt x="354" y="111"/>
                    <a:pt x="351" y="120"/>
                    <a:pt x="356" y="125"/>
                  </a:cubicBezTo>
                  <a:cubicBezTo>
                    <a:pt x="367" y="126"/>
                    <a:pt x="373" y="113"/>
                    <a:pt x="376" y="125"/>
                  </a:cubicBezTo>
                  <a:cubicBezTo>
                    <a:pt x="383" y="142"/>
                    <a:pt x="361" y="132"/>
                    <a:pt x="356" y="138"/>
                  </a:cubicBezTo>
                  <a:cubicBezTo>
                    <a:pt x="356" y="138"/>
                    <a:pt x="357" y="144"/>
                    <a:pt x="356" y="144"/>
                  </a:cubicBezTo>
                  <a:cubicBezTo>
                    <a:pt x="339" y="149"/>
                    <a:pt x="311" y="141"/>
                    <a:pt x="291" y="144"/>
                  </a:cubicBezTo>
                  <a:cubicBezTo>
                    <a:pt x="283" y="124"/>
                    <a:pt x="290" y="129"/>
                    <a:pt x="291" y="105"/>
                  </a:cubicBezTo>
                  <a:cubicBezTo>
                    <a:pt x="284" y="88"/>
                    <a:pt x="239" y="87"/>
                    <a:pt x="225" y="98"/>
                  </a:cubicBezTo>
                  <a:cubicBezTo>
                    <a:pt x="215" y="98"/>
                    <a:pt x="222" y="112"/>
                    <a:pt x="218" y="118"/>
                  </a:cubicBezTo>
                  <a:cubicBezTo>
                    <a:pt x="217" y="120"/>
                    <a:pt x="207" y="116"/>
                    <a:pt x="205" y="118"/>
                  </a:cubicBezTo>
                  <a:cubicBezTo>
                    <a:pt x="201" y="124"/>
                    <a:pt x="205" y="135"/>
                    <a:pt x="192" y="131"/>
                  </a:cubicBezTo>
                  <a:cubicBezTo>
                    <a:pt x="191" y="137"/>
                    <a:pt x="195" y="137"/>
                    <a:pt x="199" y="138"/>
                  </a:cubicBezTo>
                  <a:cubicBezTo>
                    <a:pt x="197" y="145"/>
                    <a:pt x="187" y="143"/>
                    <a:pt x="179" y="144"/>
                  </a:cubicBezTo>
                  <a:cubicBezTo>
                    <a:pt x="171" y="165"/>
                    <a:pt x="178" y="159"/>
                    <a:pt x="179" y="184"/>
                  </a:cubicBezTo>
                  <a:cubicBezTo>
                    <a:pt x="156" y="189"/>
                    <a:pt x="97" y="191"/>
                    <a:pt x="94" y="157"/>
                  </a:cubicBezTo>
                  <a:cubicBezTo>
                    <a:pt x="105" y="158"/>
                    <a:pt x="110" y="153"/>
                    <a:pt x="113" y="144"/>
                  </a:cubicBezTo>
                  <a:cubicBezTo>
                    <a:pt x="131" y="144"/>
                    <a:pt x="126" y="155"/>
                    <a:pt x="139" y="144"/>
                  </a:cubicBezTo>
                  <a:cubicBezTo>
                    <a:pt x="136" y="138"/>
                    <a:pt x="121" y="134"/>
                    <a:pt x="133" y="13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01"/>
            <p:cNvSpPr>
              <a:spLocks/>
            </p:cNvSpPr>
            <p:nvPr/>
          </p:nvSpPr>
          <p:spPr bwMode="auto">
            <a:xfrm>
              <a:off x="1074738" y="2587626"/>
              <a:ext cx="171450" cy="55563"/>
            </a:xfrm>
            <a:custGeom>
              <a:avLst/>
              <a:gdLst>
                <a:gd name="T0" fmla="*/ 178 w 182"/>
                <a:gd name="T1" fmla="*/ 15 h 96"/>
                <a:gd name="T2" fmla="*/ 178 w 182"/>
                <a:gd name="T3" fmla="*/ 35 h 96"/>
                <a:gd name="T4" fmla="*/ 165 w 182"/>
                <a:gd name="T5" fmla="*/ 35 h 96"/>
                <a:gd name="T6" fmla="*/ 165 w 182"/>
                <a:gd name="T7" fmla="*/ 54 h 96"/>
                <a:gd name="T8" fmla="*/ 146 w 182"/>
                <a:gd name="T9" fmla="*/ 68 h 96"/>
                <a:gd name="T10" fmla="*/ 126 w 182"/>
                <a:gd name="T11" fmla="*/ 48 h 96"/>
                <a:gd name="T12" fmla="*/ 106 w 182"/>
                <a:gd name="T13" fmla="*/ 61 h 96"/>
                <a:gd name="T14" fmla="*/ 80 w 182"/>
                <a:gd name="T15" fmla="*/ 87 h 96"/>
                <a:gd name="T16" fmla="*/ 8 w 182"/>
                <a:gd name="T17" fmla="*/ 87 h 96"/>
                <a:gd name="T18" fmla="*/ 1 w 182"/>
                <a:gd name="T19" fmla="*/ 61 h 96"/>
                <a:gd name="T20" fmla="*/ 27 w 182"/>
                <a:gd name="T21" fmla="*/ 68 h 96"/>
                <a:gd name="T22" fmla="*/ 54 w 182"/>
                <a:gd name="T23" fmla="*/ 48 h 96"/>
                <a:gd name="T24" fmla="*/ 67 w 182"/>
                <a:gd name="T25" fmla="*/ 35 h 96"/>
                <a:gd name="T26" fmla="*/ 87 w 182"/>
                <a:gd name="T27" fmla="*/ 28 h 96"/>
                <a:gd name="T28" fmla="*/ 93 w 182"/>
                <a:gd name="T29" fmla="*/ 28 h 96"/>
                <a:gd name="T30" fmla="*/ 106 w 182"/>
                <a:gd name="T31" fmla="*/ 15 h 96"/>
                <a:gd name="T32" fmla="*/ 133 w 182"/>
                <a:gd name="T33" fmla="*/ 15 h 96"/>
                <a:gd name="T34" fmla="*/ 178 w 182"/>
                <a:gd name="T35" fmla="*/ 1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2" h="96">
                  <a:moveTo>
                    <a:pt x="178" y="15"/>
                  </a:moveTo>
                  <a:cubicBezTo>
                    <a:pt x="176" y="19"/>
                    <a:pt x="182" y="32"/>
                    <a:pt x="178" y="35"/>
                  </a:cubicBezTo>
                  <a:cubicBezTo>
                    <a:pt x="176" y="37"/>
                    <a:pt x="167" y="33"/>
                    <a:pt x="165" y="35"/>
                  </a:cubicBezTo>
                  <a:cubicBezTo>
                    <a:pt x="165" y="35"/>
                    <a:pt x="174" y="53"/>
                    <a:pt x="165" y="54"/>
                  </a:cubicBezTo>
                  <a:cubicBezTo>
                    <a:pt x="159" y="56"/>
                    <a:pt x="150" y="44"/>
                    <a:pt x="146" y="68"/>
                  </a:cubicBezTo>
                  <a:cubicBezTo>
                    <a:pt x="133" y="67"/>
                    <a:pt x="141" y="46"/>
                    <a:pt x="126" y="48"/>
                  </a:cubicBezTo>
                  <a:cubicBezTo>
                    <a:pt x="111" y="44"/>
                    <a:pt x="117" y="60"/>
                    <a:pt x="106" y="61"/>
                  </a:cubicBezTo>
                  <a:cubicBezTo>
                    <a:pt x="98" y="71"/>
                    <a:pt x="79" y="69"/>
                    <a:pt x="80" y="87"/>
                  </a:cubicBezTo>
                  <a:cubicBezTo>
                    <a:pt x="52" y="96"/>
                    <a:pt x="38" y="90"/>
                    <a:pt x="8" y="87"/>
                  </a:cubicBezTo>
                  <a:cubicBezTo>
                    <a:pt x="9" y="75"/>
                    <a:pt x="0" y="73"/>
                    <a:pt x="1" y="61"/>
                  </a:cubicBezTo>
                  <a:cubicBezTo>
                    <a:pt x="7" y="66"/>
                    <a:pt x="16" y="68"/>
                    <a:pt x="27" y="68"/>
                  </a:cubicBezTo>
                  <a:cubicBezTo>
                    <a:pt x="40" y="68"/>
                    <a:pt x="40" y="49"/>
                    <a:pt x="54" y="48"/>
                  </a:cubicBezTo>
                  <a:cubicBezTo>
                    <a:pt x="57" y="48"/>
                    <a:pt x="64" y="32"/>
                    <a:pt x="67" y="35"/>
                  </a:cubicBezTo>
                  <a:cubicBezTo>
                    <a:pt x="80" y="47"/>
                    <a:pt x="69" y="29"/>
                    <a:pt x="87" y="28"/>
                  </a:cubicBezTo>
                  <a:cubicBezTo>
                    <a:pt x="88" y="28"/>
                    <a:pt x="92" y="29"/>
                    <a:pt x="93" y="28"/>
                  </a:cubicBezTo>
                  <a:cubicBezTo>
                    <a:pt x="96" y="26"/>
                    <a:pt x="105" y="15"/>
                    <a:pt x="106" y="15"/>
                  </a:cubicBezTo>
                  <a:cubicBezTo>
                    <a:pt x="114" y="13"/>
                    <a:pt x="124" y="17"/>
                    <a:pt x="133" y="15"/>
                  </a:cubicBezTo>
                  <a:cubicBezTo>
                    <a:pt x="139" y="14"/>
                    <a:pt x="162" y="0"/>
                    <a:pt x="178" y="1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02"/>
            <p:cNvSpPr>
              <a:spLocks/>
            </p:cNvSpPr>
            <p:nvPr/>
          </p:nvSpPr>
          <p:spPr bwMode="auto">
            <a:xfrm>
              <a:off x="1538288" y="2609852"/>
              <a:ext cx="171450" cy="55563"/>
            </a:xfrm>
            <a:custGeom>
              <a:avLst/>
              <a:gdLst>
                <a:gd name="T0" fmla="*/ 164 w 184"/>
                <a:gd name="T1" fmla="*/ 8 h 94"/>
                <a:gd name="T2" fmla="*/ 184 w 184"/>
                <a:gd name="T3" fmla="*/ 67 h 94"/>
                <a:gd name="T4" fmla="*/ 171 w 184"/>
                <a:gd name="T5" fmla="*/ 61 h 94"/>
                <a:gd name="T6" fmla="*/ 171 w 184"/>
                <a:gd name="T7" fmla="*/ 80 h 94"/>
                <a:gd name="T8" fmla="*/ 144 w 184"/>
                <a:gd name="T9" fmla="*/ 87 h 94"/>
                <a:gd name="T10" fmla="*/ 138 w 184"/>
                <a:gd name="T11" fmla="*/ 93 h 94"/>
                <a:gd name="T12" fmla="*/ 118 w 184"/>
                <a:gd name="T13" fmla="*/ 93 h 94"/>
                <a:gd name="T14" fmla="*/ 118 w 184"/>
                <a:gd name="T15" fmla="*/ 67 h 94"/>
                <a:gd name="T16" fmla="*/ 52 w 184"/>
                <a:gd name="T17" fmla="*/ 61 h 94"/>
                <a:gd name="T18" fmla="*/ 0 w 184"/>
                <a:gd name="T19" fmla="*/ 28 h 94"/>
                <a:gd name="T20" fmla="*/ 6 w 184"/>
                <a:gd name="T21" fmla="*/ 14 h 94"/>
                <a:gd name="T22" fmla="*/ 20 w 184"/>
                <a:gd name="T23" fmla="*/ 21 h 94"/>
                <a:gd name="T24" fmla="*/ 52 w 184"/>
                <a:gd name="T25" fmla="*/ 34 h 94"/>
                <a:gd name="T26" fmla="*/ 66 w 184"/>
                <a:gd name="T27" fmla="*/ 34 h 94"/>
                <a:gd name="T28" fmla="*/ 72 w 184"/>
                <a:gd name="T29" fmla="*/ 47 h 94"/>
                <a:gd name="T30" fmla="*/ 79 w 184"/>
                <a:gd name="T31" fmla="*/ 21 h 94"/>
                <a:gd name="T32" fmla="*/ 92 w 184"/>
                <a:gd name="T33" fmla="*/ 34 h 94"/>
                <a:gd name="T34" fmla="*/ 164 w 184"/>
                <a:gd name="T35" fmla="*/ 8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4" h="94">
                  <a:moveTo>
                    <a:pt x="164" y="8"/>
                  </a:moveTo>
                  <a:cubicBezTo>
                    <a:pt x="155" y="43"/>
                    <a:pt x="182" y="43"/>
                    <a:pt x="184" y="67"/>
                  </a:cubicBezTo>
                  <a:cubicBezTo>
                    <a:pt x="181" y="68"/>
                    <a:pt x="174" y="57"/>
                    <a:pt x="171" y="61"/>
                  </a:cubicBezTo>
                  <a:cubicBezTo>
                    <a:pt x="168" y="63"/>
                    <a:pt x="174" y="78"/>
                    <a:pt x="171" y="80"/>
                  </a:cubicBezTo>
                  <a:cubicBezTo>
                    <a:pt x="164" y="85"/>
                    <a:pt x="153" y="84"/>
                    <a:pt x="144" y="87"/>
                  </a:cubicBezTo>
                  <a:cubicBezTo>
                    <a:pt x="142" y="88"/>
                    <a:pt x="144" y="93"/>
                    <a:pt x="138" y="93"/>
                  </a:cubicBezTo>
                  <a:cubicBezTo>
                    <a:pt x="131" y="94"/>
                    <a:pt x="125" y="93"/>
                    <a:pt x="118" y="93"/>
                  </a:cubicBezTo>
                  <a:cubicBezTo>
                    <a:pt x="110" y="84"/>
                    <a:pt x="110" y="77"/>
                    <a:pt x="118" y="67"/>
                  </a:cubicBezTo>
                  <a:cubicBezTo>
                    <a:pt x="96" y="78"/>
                    <a:pt x="81" y="61"/>
                    <a:pt x="52" y="61"/>
                  </a:cubicBezTo>
                  <a:cubicBezTo>
                    <a:pt x="46" y="38"/>
                    <a:pt x="15" y="40"/>
                    <a:pt x="0" y="28"/>
                  </a:cubicBezTo>
                  <a:cubicBezTo>
                    <a:pt x="3" y="27"/>
                    <a:pt x="4" y="15"/>
                    <a:pt x="6" y="14"/>
                  </a:cubicBezTo>
                  <a:cubicBezTo>
                    <a:pt x="16" y="11"/>
                    <a:pt x="16" y="20"/>
                    <a:pt x="20" y="21"/>
                  </a:cubicBezTo>
                  <a:cubicBezTo>
                    <a:pt x="29" y="22"/>
                    <a:pt x="47" y="27"/>
                    <a:pt x="52" y="34"/>
                  </a:cubicBezTo>
                  <a:cubicBezTo>
                    <a:pt x="54" y="36"/>
                    <a:pt x="63" y="32"/>
                    <a:pt x="66" y="34"/>
                  </a:cubicBezTo>
                  <a:cubicBezTo>
                    <a:pt x="69" y="37"/>
                    <a:pt x="63" y="49"/>
                    <a:pt x="72" y="47"/>
                  </a:cubicBezTo>
                  <a:cubicBezTo>
                    <a:pt x="90" y="41"/>
                    <a:pt x="62" y="30"/>
                    <a:pt x="79" y="21"/>
                  </a:cubicBezTo>
                  <a:cubicBezTo>
                    <a:pt x="90" y="12"/>
                    <a:pt x="91" y="34"/>
                    <a:pt x="92" y="34"/>
                  </a:cubicBezTo>
                  <a:cubicBezTo>
                    <a:pt x="115" y="34"/>
                    <a:pt x="125" y="0"/>
                    <a:pt x="164" y="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03"/>
            <p:cNvSpPr>
              <a:spLocks/>
            </p:cNvSpPr>
            <p:nvPr/>
          </p:nvSpPr>
          <p:spPr bwMode="auto">
            <a:xfrm>
              <a:off x="1211263" y="2611440"/>
              <a:ext cx="303213" cy="71438"/>
            </a:xfrm>
            <a:custGeom>
              <a:avLst/>
              <a:gdLst>
                <a:gd name="T0" fmla="*/ 144 w 323"/>
                <a:gd name="T1" fmla="*/ 44 h 123"/>
                <a:gd name="T2" fmla="*/ 210 w 323"/>
                <a:gd name="T3" fmla="*/ 71 h 123"/>
                <a:gd name="T4" fmla="*/ 210 w 323"/>
                <a:gd name="T5" fmla="*/ 38 h 123"/>
                <a:gd name="T6" fmla="*/ 190 w 323"/>
                <a:gd name="T7" fmla="*/ 11 h 123"/>
                <a:gd name="T8" fmla="*/ 236 w 323"/>
                <a:gd name="T9" fmla="*/ 5 h 123"/>
                <a:gd name="T10" fmla="*/ 249 w 323"/>
                <a:gd name="T11" fmla="*/ 18 h 123"/>
                <a:gd name="T12" fmla="*/ 249 w 323"/>
                <a:gd name="T13" fmla="*/ 31 h 123"/>
                <a:gd name="T14" fmla="*/ 276 w 323"/>
                <a:gd name="T15" fmla="*/ 51 h 123"/>
                <a:gd name="T16" fmla="*/ 295 w 323"/>
                <a:gd name="T17" fmla="*/ 38 h 123"/>
                <a:gd name="T18" fmla="*/ 315 w 323"/>
                <a:gd name="T19" fmla="*/ 51 h 123"/>
                <a:gd name="T20" fmla="*/ 322 w 323"/>
                <a:gd name="T21" fmla="*/ 64 h 123"/>
                <a:gd name="T22" fmla="*/ 315 w 323"/>
                <a:gd name="T23" fmla="*/ 90 h 123"/>
                <a:gd name="T24" fmla="*/ 276 w 323"/>
                <a:gd name="T25" fmla="*/ 97 h 123"/>
                <a:gd name="T26" fmla="*/ 249 w 323"/>
                <a:gd name="T27" fmla="*/ 90 h 123"/>
                <a:gd name="T28" fmla="*/ 190 w 323"/>
                <a:gd name="T29" fmla="*/ 103 h 123"/>
                <a:gd name="T30" fmla="*/ 177 w 323"/>
                <a:gd name="T31" fmla="*/ 103 h 123"/>
                <a:gd name="T32" fmla="*/ 157 w 323"/>
                <a:gd name="T33" fmla="*/ 110 h 123"/>
                <a:gd name="T34" fmla="*/ 92 w 323"/>
                <a:gd name="T35" fmla="*/ 123 h 123"/>
                <a:gd name="T36" fmla="*/ 151 w 323"/>
                <a:gd name="T37" fmla="*/ 103 h 123"/>
                <a:gd name="T38" fmla="*/ 118 w 323"/>
                <a:gd name="T39" fmla="*/ 90 h 123"/>
                <a:gd name="T40" fmla="*/ 92 w 323"/>
                <a:gd name="T41" fmla="*/ 77 h 123"/>
                <a:gd name="T42" fmla="*/ 65 w 323"/>
                <a:gd name="T43" fmla="*/ 90 h 123"/>
                <a:gd name="T44" fmla="*/ 46 w 323"/>
                <a:gd name="T45" fmla="*/ 84 h 123"/>
                <a:gd name="T46" fmla="*/ 0 w 323"/>
                <a:gd name="T47" fmla="*/ 77 h 123"/>
                <a:gd name="T48" fmla="*/ 13 w 323"/>
                <a:gd name="T49" fmla="*/ 64 h 123"/>
                <a:gd name="T50" fmla="*/ 19 w 323"/>
                <a:gd name="T51" fmla="*/ 44 h 123"/>
                <a:gd name="T52" fmla="*/ 46 w 323"/>
                <a:gd name="T53" fmla="*/ 38 h 123"/>
                <a:gd name="T54" fmla="*/ 39 w 323"/>
                <a:gd name="T55" fmla="*/ 25 h 123"/>
                <a:gd name="T56" fmla="*/ 52 w 323"/>
                <a:gd name="T57" fmla="*/ 25 h 123"/>
                <a:gd name="T58" fmla="*/ 72 w 323"/>
                <a:gd name="T59" fmla="*/ 18 h 123"/>
                <a:gd name="T60" fmla="*/ 105 w 323"/>
                <a:gd name="T61" fmla="*/ 25 h 123"/>
                <a:gd name="T62" fmla="*/ 111 w 323"/>
                <a:gd name="T63" fmla="*/ 38 h 123"/>
                <a:gd name="T64" fmla="*/ 124 w 323"/>
                <a:gd name="T65" fmla="*/ 38 h 123"/>
                <a:gd name="T66" fmla="*/ 124 w 323"/>
                <a:gd name="T67" fmla="*/ 58 h 123"/>
                <a:gd name="T68" fmla="*/ 144 w 323"/>
                <a:gd name="T69" fmla="*/ 44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3" h="123">
                  <a:moveTo>
                    <a:pt x="144" y="44"/>
                  </a:moveTo>
                  <a:cubicBezTo>
                    <a:pt x="137" y="67"/>
                    <a:pt x="198" y="56"/>
                    <a:pt x="210" y="71"/>
                  </a:cubicBezTo>
                  <a:cubicBezTo>
                    <a:pt x="222" y="43"/>
                    <a:pt x="166" y="39"/>
                    <a:pt x="210" y="38"/>
                  </a:cubicBezTo>
                  <a:cubicBezTo>
                    <a:pt x="220" y="13"/>
                    <a:pt x="181" y="36"/>
                    <a:pt x="190" y="11"/>
                  </a:cubicBezTo>
                  <a:cubicBezTo>
                    <a:pt x="211" y="15"/>
                    <a:pt x="213" y="0"/>
                    <a:pt x="236" y="5"/>
                  </a:cubicBezTo>
                  <a:cubicBezTo>
                    <a:pt x="230" y="19"/>
                    <a:pt x="246" y="14"/>
                    <a:pt x="249" y="18"/>
                  </a:cubicBezTo>
                  <a:cubicBezTo>
                    <a:pt x="251" y="20"/>
                    <a:pt x="247" y="29"/>
                    <a:pt x="249" y="31"/>
                  </a:cubicBezTo>
                  <a:cubicBezTo>
                    <a:pt x="256" y="36"/>
                    <a:pt x="267" y="40"/>
                    <a:pt x="276" y="51"/>
                  </a:cubicBezTo>
                  <a:cubicBezTo>
                    <a:pt x="282" y="47"/>
                    <a:pt x="282" y="36"/>
                    <a:pt x="295" y="38"/>
                  </a:cubicBezTo>
                  <a:cubicBezTo>
                    <a:pt x="305" y="38"/>
                    <a:pt x="311" y="45"/>
                    <a:pt x="315" y="51"/>
                  </a:cubicBezTo>
                  <a:cubicBezTo>
                    <a:pt x="316" y="52"/>
                    <a:pt x="323" y="62"/>
                    <a:pt x="322" y="64"/>
                  </a:cubicBezTo>
                  <a:cubicBezTo>
                    <a:pt x="313" y="72"/>
                    <a:pt x="323" y="69"/>
                    <a:pt x="315" y="90"/>
                  </a:cubicBezTo>
                  <a:cubicBezTo>
                    <a:pt x="303" y="75"/>
                    <a:pt x="288" y="96"/>
                    <a:pt x="276" y="97"/>
                  </a:cubicBezTo>
                  <a:cubicBezTo>
                    <a:pt x="264" y="98"/>
                    <a:pt x="261" y="91"/>
                    <a:pt x="249" y="90"/>
                  </a:cubicBezTo>
                  <a:cubicBezTo>
                    <a:pt x="231" y="90"/>
                    <a:pt x="205" y="98"/>
                    <a:pt x="190" y="103"/>
                  </a:cubicBezTo>
                  <a:cubicBezTo>
                    <a:pt x="188" y="104"/>
                    <a:pt x="178" y="102"/>
                    <a:pt x="177" y="103"/>
                  </a:cubicBezTo>
                  <a:cubicBezTo>
                    <a:pt x="171" y="111"/>
                    <a:pt x="168" y="107"/>
                    <a:pt x="157" y="110"/>
                  </a:cubicBezTo>
                  <a:cubicBezTo>
                    <a:pt x="150" y="112"/>
                    <a:pt x="115" y="121"/>
                    <a:pt x="92" y="123"/>
                  </a:cubicBezTo>
                  <a:cubicBezTo>
                    <a:pt x="94" y="100"/>
                    <a:pt x="126" y="105"/>
                    <a:pt x="151" y="103"/>
                  </a:cubicBezTo>
                  <a:cubicBezTo>
                    <a:pt x="153" y="75"/>
                    <a:pt x="130" y="93"/>
                    <a:pt x="118" y="90"/>
                  </a:cubicBezTo>
                  <a:cubicBezTo>
                    <a:pt x="105" y="87"/>
                    <a:pt x="103" y="86"/>
                    <a:pt x="92" y="77"/>
                  </a:cubicBezTo>
                  <a:cubicBezTo>
                    <a:pt x="78" y="72"/>
                    <a:pt x="77" y="89"/>
                    <a:pt x="65" y="90"/>
                  </a:cubicBezTo>
                  <a:cubicBezTo>
                    <a:pt x="55" y="92"/>
                    <a:pt x="54" y="85"/>
                    <a:pt x="46" y="84"/>
                  </a:cubicBezTo>
                  <a:cubicBezTo>
                    <a:pt x="30" y="81"/>
                    <a:pt x="10" y="88"/>
                    <a:pt x="0" y="77"/>
                  </a:cubicBezTo>
                  <a:cubicBezTo>
                    <a:pt x="0" y="69"/>
                    <a:pt x="9" y="68"/>
                    <a:pt x="13" y="64"/>
                  </a:cubicBezTo>
                  <a:cubicBezTo>
                    <a:pt x="15" y="62"/>
                    <a:pt x="17" y="46"/>
                    <a:pt x="19" y="44"/>
                  </a:cubicBezTo>
                  <a:cubicBezTo>
                    <a:pt x="28" y="38"/>
                    <a:pt x="39" y="45"/>
                    <a:pt x="46" y="38"/>
                  </a:cubicBezTo>
                  <a:cubicBezTo>
                    <a:pt x="49" y="34"/>
                    <a:pt x="23" y="29"/>
                    <a:pt x="39" y="25"/>
                  </a:cubicBezTo>
                  <a:cubicBezTo>
                    <a:pt x="43" y="24"/>
                    <a:pt x="48" y="26"/>
                    <a:pt x="52" y="25"/>
                  </a:cubicBezTo>
                  <a:cubicBezTo>
                    <a:pt x="60" y="23"/>
                    <a:pt x="65" y="18"/>
                    <a:pt x="72" y="18"/>
                  </a:cubicBezTo>
                  <a:cubicBezTo>
                    <a:pt x="76" y="18"/>
                    <a:pt x="101" y="21"/>
                    <a:pt x="105" y="25"/>
                  </a:cubicBezTo>
                  <a:cubicBezTo>
                    <a:pt x="110" y="28"/>
                    <a:pt x="105" y="34"/>
                    <a:pt x="111" y="38"/>
                  </a:cubicBezTo>
                  <a:cubicBezTo>
                    <a:pt x="114" y="39"/>
                    <a:pt x="123" y="36"/>
                    <a:pt x="124" y="38"/>
                  </a:cubicBezTo>
                  <a:cubicBezTo>
                    <a:pt x="129" y="44"/>
                    <a:pt x="111" y="60"/>
                    <a:pt x="124" y="58"/>
                  </a:cubicBezTo>
                  <a:cubicBezTo>
                    <a:pt x="129" y="57"/>
                    <a:pt x="132" y="38"/>
                    <a:pt x="144" y="4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4"/>
            <p:cNvSpPr>
              <a:spLocks/>
            </p:cNvSpPr>
            <p:nvPr/>
          </p:nvSpPr>
          <p:spPr bwMode="auto">
            <a:xfrm>
              <a:off x="1001713" y="2684465"/>
              <a:ext cx="242888" cy="100013"/>
            </a:xfrm>
            <a:custGeom>
              <a:avLst/>
              <a:gdLst>
                <a:gd name="T0" fmla="*/ 33 w 259"/>
                <a:gd name="T1" fmla="*/ 5 h 173"/>
                <a:gd name="T2" fmla="*/ 145 w 259"/>
                <a:gd name="T3" fmla="*/ 11 h 173"/>
                <a:gd name="T4" fmla="*/ 158 w 259"/>
                <a:gd name="T5" fmla="*/ 11 h 173"/>
                <a:gd name="T6" fmla="*/ 184 w 259"/>
                <a:gd name="T7" fmla="*/ 18 h 173"/>
                <a:gd name="T8" fmla="*/ 211 w 259"/>
                <a:gd name="T9" fmla="*/ 18 h 173"/>
                <a:gd name="T10" fmla="*/ 217 w 259"/>
                <a:gd name="T11" fmla="*/ 24 h 173"/>
                <a:gd name="T12" fmla="*/ 256 w 259"/>
                <a:gd name="T13" fmla="*/ 51 h 173"/>
                <a:gd name="T14" fmla="*/ 197 w 259"/>
                <a:gd name="T15" fmla="*/ 64 h 173"/>
                <a:gd name="T16" fmla="*/ 191 w 259"/>
                <a:gd name="T17" fmla="*/ 77 h 173"/>
                <a:gd name="T18" fmla="*/ 178 w 259"/>
                <a:gd name="T19" fmla="*/ 70 h 173"/>
                <a:gd name="T20" fmla="*/ 171 w 259"/>
                <a:gd name="T21" fmla="*/ 77 h 173"/>
                <a:gd name="T22" fmla="*/ 178 w 259"/>
                <a:gd name="T23" fmla="*/ 83 h 173"/>
                <a:gd name="T24" fmla="*/ 165 w 259"/>
                <a:gd name="T25" fmla="*/ 90 h 173"/>
                <a:gd name="T26" fmla="*/ 165 w 259"/>
                <a:gd name="T27" fmla="*/ 103 h 173"/>
                <a:gd name="T28" fmla="*/ 151 w 259"/>
                <a:gd name="T29" fmla="*/ 103 h 173"/>
                <a:gd name="T30" fmla="*/ 138 w 259"/>
                <a:gd name="T31" fmla="*/ 116 h 173"/>
                <a:gd name="T32" fmla="*/ 138 w 259"/>
                <a:gd name="T33" fmla="*/ 143 h 173"/>
                <a:gd name="T34" fmla="*/ 59 w 259"/>
                <a:gd name="T35" fmla="*/ 162 h 173"/>
                <a:gd name="T36" fmla="*/ 0 w 259"/>
                <a:gd name="T37" fmla="*/ 123 h 173"/>
                <a:gd name="T38" fmla="*/ 20 w 259"/>
                <a:gd name="T39" fmla="*/ 110 h 173"/>
                <a:gd name="T40" fmla="*/ 27 w 259"/>
                <a:gd name="T41" fmla="*/ 97 h 173"/>
                <a:gd name="T42" fmla="*/ 20 w 259"/>
                <a:gd name="T43" fmla="*/ 70 h 173"/>
                <a:gd name="T44" fmla="*/ 33 w 259"/>
                <a:gd name="T45" fmla="*/ 64 h 173"/>
                <a:gd name="T46" fmla="*/ 46 w 259"/>
                <a:gd name="T47" fmla="*/ 38 h 173"/>
                <a:gd name="T48" fmla="*/ 33 w 259"/>
                <a:gd name="T49" fmla="*/ 5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9" h="173">
                  <a:moveTo>
                    <a:pt x="33" y="5"/>
                  </a:moveTo>
                  <a:cubicBezTo>
                    <a:pt x="73" y="6"/>
                    <a:pt x="116" y="0"/>
                    <a:pt x="145" y="11"/>
                  </a:cubicBezTo>
                  <a:cubicBezTo>
                    <a:pt x="147" y="12"/>
                    <a:pt x="157" y="10"/>
                    <a:pt x="158" y="11"/>
                  </a:cubicBezTo>
                  <a:cubicBezTo>
                    <a:pt x="164" y="19"/>
                    <a:pt x="178" y="11"/>
                    <a:pt x="184" y="18"/>
                  </a:cubicBezTo>
                  <a:cubicBezTo>
                    <a:pt x="196" y="30"/>
                    <a:pt x="185" y="10"/>
                    <a:pt x="211" y="18"/>
                  </a:cubicBezTo>
                  <a:cubicBezTo>
                    <a:pt x="213" y="18"/>
                    <a:pt x="211" y="24"/>
                    <a:pt x="217" y="24"/>
                  </a:cubicBezTo>
                  <a:cubicBezTo>
                    <a:pt x="223" y="25"/>
                    <a:pt x="259" y="34"/>
                    <a:pt x="256" y="51"/>
                  </a:cubicBezTo>
                  <a:cubicBezTo>
                    <a:pt x="235" y="54"/>
                    <a:pt x="213" y="58"/>
                    <a:pt x="197" y="64"/>
                  </a:cubicBezTo>
                  <a:cubicBezTo>
                    <a:pt x="191" y="66"/>
                    <a:pt x="195" y="75"/>
                    <a:pt x="191" y="77"/>
                  </a:cubicBezTo>
                  <a:cubicBezTo>
                    <a:pt x="187" y="79"/>
                    <a:pt x="182" y="67"/>
                    <a:pt x="178" y="70"/>
                  </a:cubicBezTo>
                  <a:cubicBezTo>
                    <a:pt x="180" y="69"/>
                    <a:pt x="170" y="81"/>
                    <a:pt x="171" y="77"/>
                  </a:cubicBezTo>
                  <a:cubicBezTo>
                    <a:pt x="170" y="81"/>
                    <a:pt x="177" y="86"/>
                    <a:pt x="178" y="83"/>
                  </a:cubicBezTo>
                  <a:cubicBezTo>
                    <a:pt x="174" y="90"/>
                    <a:pt x="168" y="85"/>
                    <a:pt x="165" y="90"/>
                  </a:cubicBezTo>
                  <a:cubicBezTo>
                    <a:pt x="163" y="92"/>
                    <a:pt x="167" y="101"/>
                    <a:pt x="165" y="103"/>
                  </a:cubicBezTo>
                  <a:cubicBezTo>
                    <a:pt x="162" y="105"/>
                    <a:pt x="153" y="101"/>
                    <a:pt x="151" y="103"/>
                  </a:cubicBezTo>
                  <a:cubicBezTo>
                    <a:pt x="147" y="108"/>
                    <a:pt x="147" y="116"/>
                    <a:pt x="138" y="116"/>
                  </a:cubicBezTo>
                  <a:cubicBezTo>
                    <a:pt x="138" y="125"/>
                    <a:pt x="138" y="134"/>
                    <a:pt x="138" y="143"/>
                  </a:cubicBezTo>
                  <a:cubicBezTo>
                    <a:pt x="106" y="142"/>
                    <a:pt x="111" y="173"/>
                    <a:pt x="59" y="162"/>
                  </a:cubicBezTo>
                  <a:cubicBezTo>
                    <a:pt x="66" y="123"/>
                    <a:pt x="24" y="132"/>
                    <a:pt x="0" y="123"/>
                  </a:cubicBezTo>
                  <a:cubicBezTo>
                    <a:pt x="3" y="115"/>
                    <a:pt x="16" y="115"/>
                    <a:pt x="20" y="110"/>
                  </a:cubicBezTo>
                  <a:cubicBezTo>
                    <a:pt x="21" y="108"/>
                    <a:pt x="8" y="91"/>
                    <a:pt x="27" y="97"/>
                  </a:cubicBezTo>
                  <a:cubicBezTo>
                    <a:pt x="27" y="85"/>
                    <a:pt x="19" y="83"/>
                    <a:pt x="20" y="70"/>
                  </a:cubicBezTo>
                  <a:cubicBezTo>
                    <a:pt x="31" y="78"/>
                    <a:pt x="30" y="75"/>
                    <a:pt x="33" y="64"/>
                  </a:cubicBezTo>
                  <a:cubicBezTo>
                    <a:pt x="36" y="54"/>
                    <a:pt x="46" y="57"/>
                    <a:pt x="46" y="38"/>
                  </a:cubicBezTo>
                  <a:cubicBezTo>
                    <a:pt x="51" y="17"/>
                    <a:pt x="24" y="29"/>
                    <a:pt x="33" y="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05"/>
            <p:cNvSpPr>
              <a:spLocks/>
            </p:cNvSpPr>
            <p:nvPr/>
          </p:nvSpPr>
          <p:spPr bwMode="auto">
            <a:xfrm>
              <a:off x="1487488" y="2706691"/>
              <a:ext cx="50800" cy="22225"/>
            </a:xfrm>
            <a:custGeom>
              <a:avLst/>
              <a:gdLst>
                <a:gd name="T0" fmla="*/ 7 w 54"/>
                <a:gd name="T1" fmla="*/ 0 h 39"/>
                <a:gd name="T2" fmla="*/ 46 w 54"/>
                <a:gd name="T3" fmla="*/ 0 h 39"/>
                <a:gd name="T4" fmla="*/ 53 w 54"/>
                <a:gd name="T5" fmla="*/ 26 h 39"/>
                <a:gd name="T6" fmla="*/ 40 w 54"/>
                <a:gd name="T7" fmla="*/ 39 h 39"/>
                <a:gd name="T8" fmla="*/ 0 w 54"/>
                <a:gd name="T9" fmla="*/ 19 h 39"/>
                <a:gd name="T10" fmla="*/ 7 w 54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39">
                  <a:moveTo>
                    <a:pt x="7" y="0"/>
                  </a:moveTo>
                  <a:cubicBezTo>
                    <a:pt x="20" y="0"/>
                    <a:pt x="33" y="0"/>
                    <a:pt x="46" y="0"/>
                  </a:cubicBezTo>
                  <a:cubicBezTo>
                    <a:pt x="45" y="11"/>
                    <a:pt x="54" y="13"/>
                    <a:pt x="53" y="26"/>
                  </a:cubicBezTo>
                  <a:cubicBezTo>
                    <a:pt x="42" y="23"/>
                    <a:pt x="40" y="31"/>
                    <a:pt x="40" y="39"/>
                  </a:cubicBezTo>
                  <a:cubicBezTo>
                    <a:pt x="29" y="30"/>
                    <a:pt x="23" y="16"/>
                    <a:pt x="0" y="19"/>
                  </a:cubicBezTo>
                  <a:cubicBezTo>
                    <a:pt x="4" y="14"/>
                    <a:pt x="7" y="9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6"/>
            <p:cNvSpPr>
              <a:spLocks/>
            </p:cNvSpPr>
            <p:nvPr/>
          </p:nvSpPr>
          <p:spPr bwMode="auto">
            <a:xfrm>
              <a:off x="1755775" y="2695578"/>
              <a:ext cx="120650" cy="52388"/>
            </a:xfrm>
            <a:custGeom>
              <a:avLst/>
              <a:gdLst>
                <a:gd name="T0" fmla="*/ 115 w 129"/>
                <a:gd name="T1" fmla="*/ 6 h 92"/>
                <a:gd name="T2" fmla="*/ 122 w 129"/>
                <a:gd name="T3" fmla="*/ 39 h 92"/>
                <a:gd name="T4" fmla="*/ 108 w 129"/>
                <a:gd name="T5" fmla="*/ 52 h 92"/>
                <a:gd name="T6" fmla="*/ 76 w 129"/>
                <a:gd name="T7" fmla="*/ 59 h 92"/>
                <a:gd name="T8" fmla="*/ 23 w 129"/>
                <a:gd name="T9" fmla="*/ 92 h 92"/>
                <a:gd name="T10" fmla="*/ 16 w 129"/>
                <a:gd name="T11" fmla="*/ 65 h 92"/>
                <a:gd name="T12" fmla="*/ 3 w 129"/>
                <a:gd name="T13" fmla="*/ 52 h 92"/>
                <a:gd name="T14" fmla="*/ 3 w 129"/>
                <a:gd name="T15" fmla="*/ 20 h 92"/>
                <a:gd name="T16" fmla="*/ 16 w 129"/>
                <a:gd name="T17" fmla="*/ 6 h 92"/>
                <a:gd name="T18" fmla="*/ 36 w 129"/>
                <a:gd name="T19" fmla="*/ 0 h 92"/>
                <a:gd name="T20" fmla="*/ 89 w 129"/>
                <a:gd name="T21" fmla="*/ 13 h 92"/>
                <a:gd name="T22" fmla="*/ 115 w 129"/>
                <a:gd name="T23" fmla="*/ 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9" h="92">
                  <a:moveTo>
                    <a:pt x="115" y="6"/>
                  </a:moveTo>
                  <a:cubicBezTo>
                    <a:pt x="129" y="5"/>
                    <a:pt x="118" y="30"/>
                    <a:pt x="122" y="39"/>
                  </a:cubicBezTo>
                  <a:cubicBezTo>
                    <a:pt x="110" y="37"/>
                    <a:pt x="109" y="44"/>
                    <a:pt x="108" y="52"/>
                  </a:cubicBezTo>
                  <a:cubicBezTo>
                    <a:pt x="88" y="41"/>
                    <a:pt x="81" y="77"/>
                    <a:pt x="76" y="59"/>
                  </a:cubicBezTo>
                  <a:cubicBezTo>
                    <a:pt x="61" y="72"/>
                    <a:pt x="48" y="89"/>
                    <a:pt x="23" y="92"/>
                  </a:cubicBezTo>
                  <a:cubicBezTo>
                    <a:pt x="18" y="86"/>
                    <a:pt x="16" y="77"/>
                    <a:pt x="16" y="65"/>
                  </a:cubicBezTo>
                  <a:cubicBezTo>
                    <a:pt x="13" y="59"/>
                    <a:pt x="6" y="60"/>
                    <a:pt x="3" y="52"/>
                  </a:cubicBezTo>
                  <a:cubicBezTo>
                    <a:pt x="0" y="43"/>
                    <a:pt x="6" y="29"/>
                    <a:pt x="3" y="20"/>
                  </a:cubicBezTo>
                  <a:cubicBezTo>
                    <a:pt x="15" y="22"/>
                    <a:pt x="16" y="14"/>
                    <a:pt x="16" y="6"/>
                  </a:cubicBezTo>
                  <a:cubicBezTo>
                    <a:pt x="26" y="7"/>
                    <a:pt x="35" y="7"/>
                    <a:pt x="36" y="0"/>
                  </a:cubicBezTo>
                  <a:cubicBezTo>
                    <a:pt x="46" y="12"/>
                    <a:pt x="79" y="1"/>
                    <a:pt x="89" y="13"/>
                  </a:cubicBezTo>
                  <a:cubicBezTo>
                    <a:pt x="99" y="12"/>
                    <a:pt x="114" y="16"/>
                    <a:pt x="115" y="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7"/>
            <p:cNvSpPr>
              <a:spLocks/>
            </p:cNvSpPr>
            <p:nvPr/>
          </p:nvSpPr>
          <p:spPr bwMode="auto">
            <a:xfrm>
              <a:off x="3548063" y="2905128"/>
              <a:ext cx="265113" cy="79375"/>
            </a:xfrm>
            <a:custGeom>
              <a:avLst/>
              <a:gdLst>
                <a:gd name="T0" fmla="*/ 205 w 283"/>
                <a:gd name="T1" fmla="*/ 0 h 136"/>
                <a:gd name="T2" fmla="*/ 232 w 283"/>
                <a:gd name="T3" fmla="*/ 13 h 136"/>
                <a:gd name="T4" fmla="*/ 251 w 283"/>
                <a:gd name="T5" fmla="*/ 20 h 136"/>
                <a:gd name="T6" fmla="*/ 245 w 283"/>
                <a:gd name="T7" fmla="*/ 33 h 136"/>
                <a:gd name="T8" fmla="*/ 278 w 283"/>
                <a:gd name="T9" fmla="*/ 53 h 136"/>
                <a:gd name="T10" fmla="*/ 258 w 283"/>
                <a:gd name="T11" fmla="*/ 92 h 136"/>
                <a:gd name="T12" fmla="*/ 238 w 283"/>
                <a:gd name="T13" fmla="*/ 99 h 136"/>
                <a:gd name="T14" fmla="*/ 212 w 283"/>
                <a:gd name="T15" fmla="*/ 112 h 136"/>
                <a:gd name="T16" fmla="*/ 192 w 283"/>
                <a:gd name="T17" fmla="*/ 118 h 136"/>
                <a:gd name="T18" fmla="*/ 179 w 283"/>
                <a:gd name="T19" fmla="*/ 125 h 136"/>
                <a:gd name="T20" fmla="*/ 100 w 283"/>
                <a:gd name="T21" fmla="*/ 131 h 136"/>
                <a:gd name="T22" fmla="*/ 94 w 283"/>
                <a:gd name="T23" fmla="*/ 125 h 136"/>
                <a:gd name="T24" fmla="*/ 67 w 283"/>
                <a:gd name="T25" fmla="*/ 112 h 136"/>
                <a:gd name="T26" fmla="*/ 54 w 283"/>
                <a:gd name="T27" fmla="*/ 105 h 136"/>
                <a:gd name="T28" fmla="*/ 67 w 283"/>
                <a:gd name="T29" fmla="*/ 99 h 136"/>
                <a:gd name="T30" fmla="*/ 48 w 283"/>
                <a:gd name="T31" fmla="*/ 85 h 136"/>
                <a:gd name="T32" fmla="*/ 48 w 283"/>
                <a:gd name="T33" fmla="*/ 46 h 136"/>
                <a:gd name="T34" fmla="*/ 8 w 283"/>
                <a:gd name="T35" fmla="*/ 53 h 136"/>
                <a:gd name="T36" fmla="*/ 21 w 283"/>
                <a:gd name="T37" fmla="*/ 26 h 136"/>
                <a:gd name="T38" fmla="*/ 74 w 283"/>
                <a:gd name="T39" fmla="*/ 26 h 136"/>
                <a:gd name="T40" fmla="*/ 81 w 283"/>
                <a:gd name="T41" fmla="*/ 53 h 136"/>
                <a:gd name="T42" fmla="*/ 100 w 283"/>
                <a:gd name="T43" fmla="*/ 26 h 136"/>
                <a:gd name="T44" fmla="*/ 140 w 283"/>
                <a:gd name="T45" fmla="*/ 39 h 136"/>
                <a:gd name="T46" fmla="*/ 153 w 283"/>
                <a:gd name="T47" fmla="*/ 26 h 136"/>
                <a:gd name="T48" fmla="*/ 192 w 283"/>
                <a:gd name="T49" fmla="*/ 20 h 136"/>
                <a:gd name="T50" fmla="*/ 205 w 283"/>
                <a:gd name="T51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83" h="136">
                  <a:moveTo>
                    <a:pt x="205" y="0"/>
                  </a:moveTo>
                  <a:cubicBezTo>
                    <a:pt x="212" y="2"/>
                    <a:pt x="220" y="8"/>
                    <a:pt x="232" y="13"/>
                  </a:cubicBezTo>
                  <a:cubicBezTo>
                    <a:pt x="234" y="14"/>
                    <a:pt x="249" y="18"/>
                    <a:pt x="251" y="20"/>
                  </a:cubicBezTo>
                  <a:cubicBezTo>
                    <a:pt x="252" y="20"/>
                    <a:pt x="245" y="30"/>
                    <a:pt x="245" y="33"/>
                  </a:cubicBezTo>
                  <a:cubicBezTo>
                    <a:pt x="245" y="44"/>
                    <a:pt x="262" y="57"/>
                    <a:pt x="278" y="53"/>
                  </a:cubicBezTo>
                  <a:cubicBezTo>
                    <a:pt x="283" y="69"/>
                    <a:pt x="275" y="79"/>
                    <a:pt x="258" y="92"/>
                  </a:cubicBezTo>
                  <a:cubicBezTo>
                    <a:pt x="252" y="96"/>
                    <a:pt x="244" y="95"/>
                    <a:pt x="238" y="99"/>
                  </a:cubicBezTo>
                  <a:cubicBezTo>
                    <a:pt x="227" y="105"/>
                    <a:pt x="230" y="107"/>
                    <a:pt x="212" y="112"/>
                  </a:cubicBezTo>
                  <a:cubicBezTo>
                    <a:pt x="212" y="112"/>
                    <a:pt x="193" y="118"/>
                    <a:pt x="192" y="118"/>
                  </a:cubicBezTo>
                  <a:cubicBezTo>
                    <a:pt x="188" y="124"/>
                    <a:pt x="187" y="123"/>
                    <a:pt x="179" y="125"/>
                  </a:cubicBezTo>
                  <a:cubicBezTo>
                    <a:pt x="172" y="127"/>
                    <a:pt x="122" y="136"/>
                    <a:pt x="100" y="131"/>
                  </a:cubicBezTo>
                  <a:cubicBezTo>
                    <a:pt x="99" y="131"/>
                    <a:pt x="99" y="125"/>
                    <a:pt x="94" y="125"/>
                  </a:cubicBezTo>
                  <a:cubicBezTo>
                    <a:pt x="84" y="124"/>
                    <a:pt x="79" y="112"/>
                    <a:pt x="67" y="112"/>
                  </a:cubicBezTo>
                  <a:cubicBezTo>
                    <a:pt x="62" y="111"/>
                    <a:pt x="61" y="104"/>
                    <a:pt x="54" y="105"/>
                  </a:cubicBezTo>
                  <a:cubicBezTo>
                    <a:pt x="54" y="99"/>
                    <a:pt x="62" y="100"/>
                    <a:pt x="67" y="99"/>
                  </a:cubicBezTo>
                  <a:cubicBezTo>
                    <a:pt x="66" y="91"/>
                    <a:pt x="51" y="91"/>
                    <a:pt x="48" y="85"/>
                  </a:cubicBezTo>
                  <a:cubicBezTo>
                    <a:pt x="42" y="74"/>
                    <a:pt x="52" y="63"/>
                    <a:pt x="48" y="46"/>
                  </a:cubicBezTo>
                  <a:cubicBezTo>
                    <a:pt x="22" y="39"/>
                    <a:pt x="24" y="69"/>
                    <a:pt x="8" y="53"/>
                  </a:cubicBezTo>
                  <a:cubicBezTo>
                    <a:pt x="0" y="31"/>
                    <a:pt x="30" y="48"/>
                    <a:pt x="21" y="26"/>
                  </a:cubicBezTo>
                  <a:cubicBezTo>
                    <a:pt x="48" y="32"/>
                    <a:pt x="44" y="27"/>
                    <a:pt x="74" y="26"/>
                  </a:cubicBezTo>
                  <a:cubicBezTo>
                    <a:pt x="78" y="40"/>
                    <a:pt x="94" y="39"/>
                    <a:pt x="81" y="53"/>
                  </a:cubicBezTo>
                  <a:cubicBezTo>
                    <a:pt x="98" y="55"/>
                    <a:pt x="102" y="44"/>
                    <a:pt x="100" y="26"/>
                  </a:cubicBezTo>
                  <a:cubicBezTo>
                    <a:pt x="103" y="39"/>
                    <a:pt x="160" y="11"/>
                    <a:pt x="140" y="39"/>
                  </a:cubicBezTo>
                  <a:cubicBezTo>
                    <a:pt x="153" y="46"/>
                    <a:pt x="149" y="29"/>
                    <a:pt x="153" y="26"/>
                  </a:cubicBezTo>
                  <a:cubicBezTo>
                    <a:pt x="163" y="20"/>
                    <a:pt x="179" y="24"/>
                    <a:pt x="192" y="20"/>
                  </a:cubicBezTo>
                  <a:cubicBezTo>
                    <a:pt x="200" y="17"/>
                    <a:pt x="206" y="11"/>
                    <a:pt x="20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8"/>
            <p:cNvSpPr>
              <a:spLocks/>
            </p:cNvSpPr>
            <p:nvPr/>
          </p:nvSpPr>
          <p:spPr bwMode="auto">
            <a:xfrm>
              <a:off x="1968500" y="2924179"/>
              <a:ext cx="158750" cy="68263"/>
            </a:xfrm>
            <a:custGeom>
              <a:avLst/>
              <a:gdLst>
                <a:gd name="T0" fmla="*/ 46 w 170"/>
                <a:gd name="T1" fmla="*/ 0 h 118"/>
                <a:gd name="T2" fmla="*/ 85 w 170"/>
                <a:gd name="T3" fmla="*/ 39 h 118"/>
                <a:gd name="T4" fmla="*/ 98 w 170"/>
                <a:gd name="T5" fmla="*/ 33 h 118"/>
                <a:gd name="T6" fmla="*/ 118 w 170"/>
                <a:gd name="T7" fmla="*/ 52 h 118"/>
                <a:gd name="T8" fmla="*/ 144 w 170"/>
                <a:gd name="T9" fmla="*/ 85 h 118"/>
                <a:gd name="T10" fmla="*/ 170 w 170"/>
                <a:gd name="T11" fmla="*/ 92 h 118"/>
                <a:gd name="T12" fmla="*/ 85 w 170"/>
                <a:gd name="T13" fmla="*/ 98 h 118"/>
                <a:gd name="T14" fmla="*/ 52 w 170"/>
                <a:gd name="T15" fmla="*/ 118 h 118"/>
                <a:gd name="T16" fmla="*/ 0 w 170"/>
                <a:gd name="T17" fmla="*/ 98 h 118"/>
                <a:gd name="T18" fmla="*/ 13 w 170"/>
                <a:gd name="T19" fmla="*/ 92 h 118"/>
                <a:gd name="T20" fmla="*/ 19 w 170"/>
                <a:gd name="T21" fmla="*/ 79 h 118"/>
                <a:gd name="T22" fmla="*/ 19 w 170"/>
                <a:gd name="T23" fmla="*/ 20 h 118"/>
                <a:gd name="T24" fmla="*/ 46 w 170"/>
                <a:gd name="T2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0" h="118">
                  <a:moveTo>
                    <a:pt x="46" y="0"/>
                  </a:moveTo>
                  <a:cubicBezTo>
                    <a:pt x="56" y="16"/>
                    <a:pt x="89" y="9"/>
                    <a:pt x="85" y="39"/>
                  </a:cubicBezTo>
                  <a:cubicBezTo>
                    <a:pt x="91" y="44"/>
                    <a:pt x="99" y="33"/>
                    <a:pt x="98" y="33"/>
                  </a:cubicBezTo>
                  <a:cubicBezTo>
                    <a:pt x="108" y="37"/>
                    <a:pt x="103" y="52"/>
                    <a:pt x="118" y="52"/>
                  </a:cubicBezTo>
                  <a:cubicBezTo>
                    <a:pt x="127" y="53"/>
                    <a:pt x="137" y="76"/>
                    <a:pt x="144" y="85"/>
                  </a:cubicBezTo>
                  <a:cubicBezTo>
                    <a:pt x="165" y="80"/>
                    <a:pt x="158" y="80"/>
                    <a:pt x="170" y="92"/>
                  </a:cubicBezTo>
                  <a:cubicBezTo>
                    <a:pt x="155" y="107"/>
                    <a:pt x="111" y="94"/>
                    <a:pt x="85" y="98"/>
                  </a:cubicBezTo>
                  <a:cubicBezTo>
                    <a:pt x="75" y="106"/>
                    <a:pt x="58" y="107"/>
                    <a:pt x="52" y="118"/>
                  </a:cubicBezTo>
                  <a:cubicBezTo>
                    <a:pt x="37" y="109"/>
                    <a:pt x="30" y="92"/>
                    <a:pt x="0" y="98"/>
                  </a:cubicBezTo>
                  <a:cubicBezTo>
                    <a:pt x="0" y="92"/>
                    <a:pt x="8" y="93"/>
                    <a:pt x="13" y="92"/>
                  </a:cubicBezTo>
                  <a:cubicBezTo>
                    <a:pt x="5" y="84"/>
                    <a:pt x="7" y="78"/>
                    <a:pt x="19" y="79"/>
                  </a:cubicBezTo>
                  <a:cubicBezTo>
                    <a:pt x="7" y="56"/>
                    <a:pt x="20" y="47"/>
                    <a:pt x="19" y="20"/>
                  </a:cubicBezTo>
                  <a:cubicBezTo>
                    <a:pt x="32" y="17"/>
                    <a:pt x="48" y="17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9"/>
            <p:cNvSpPr>
              <a:spLocks/>
            </p:cNvSpPr>
            <p:nvPr/>
          </p:nvSpPr>
          <p:spPr bwMode="auto">
            <a:xfrm>
              <a:off x="6546850" y="4049716"/>
              <a:ext cx="263525" cy="174625"/>
            </a:xfrm>
            <a:custGeom>
              <a:avLst/>
              <a:gdLst>
                <a:gd name="T0" fmla="*/ 26 w 282"/>
                <a:gd name="T1" fmla="*/ 42 h 300"/>
                <a:gd name="T2" fmla="*/ 13 w 282"/>
                <a:gd name="T3" fmla="*/ 35 h 300"/>
                <a:gd name="T4" fmla="*/ 0 w 282"/>
                <a:gd name="T5" fmla="*/ 16 h 300"/>
                <a:gd name="T6" fmla="*/ 52 w 282"/>
                <a:gd name="T7" fmla="*/ 9 h 300"/>
                <a:gd name="T8" fmla="*/ 78 w 282"/>
                <a:gd name="T9" fmla="*/ 22 h 300"/>
                <a:gd name="T10" fmla="*/ 78 w 282"/>
                <a:gd name="T11" fmla="*/ 35 h 300"/>
                <a:gd name="T12" fmla="*/ 92 w 282"/>
                <a:gd name="T13" fmla="*/ 49 h 300"/>
                <a:gd name="T14" fmla="*/ 118 w 282"/>
                <a:gd name="T15" fmla="*/ 62 h 300"/>
                <a:gd name="T16" fmla="*/ 164 w 282"/>
                <a:gd name="T17" fmla="*/ 101 h 300"/>
                <a:gd name="T18" fmla="*/ 177 w 282"/>
                <a:gd name="T19" fmla="*/ 121 h 300"/>
                <a:gd name="T20" fmla="*/ 197 w 282"/>
                <a:gd name="T21" fmla="*/ 127 h 300"/>
                <a:gd name="T22" fmla="*/ 210 w 282"/>
                <a:gd name="T23" fmla="*/ 141 h 300"/>
                <a:gd name="T24" fmla="*/ 210 w 282"/>
                <a:gd name="T25" fmla="*/ 154 h 300"/>
                <a:gd name="T26" fmla="*/ 223 w 282"/>
                <a:gd name="T27" fmla="*/ 167 h 300"/>
                <a:gd name="T28" fmla="*/ 243 w 282"/>
                <a:gd name="T29" fmla="*/ 187 h 300"/>
                <a:gd name="T30" fmla="*/ 256 w 282"/>
                <a:gd name="T31" fmla="*/ 200 h 300"/>
                <a:gd name="T32" fmla="*/ 269 w 282"/>
                <a:gd name="T33" fmla="*/ 233 h 300"/>
                <a:gd name="T34" fmla="*/ 275 w 282"/>
                <a:gd name="T35" fmla="*/ 259 h 300"/>
                <a:gd name="T36" fmla="*/ 282 w 282"/>
                <a:gd name="T37" fmla="*/ 279 h 300"/>
                <a:gd name="T38" fmla="*/ 249 w 282"/>
                <a:gd name="T39" fmla="*/ 285 h 300"/>
                <a:gd name="T40" fmla="*/ 223 w 282"/>
                <a:gd name="T41" fmla="*/ 285 h 300"/>
                <a:gd name="T42" fmla="*/ 223 w 282"/>
                <a:gd name="T43" fmla="*/ 272 h 300"/>
                <a:gd name="T44" fmla="*/ 210 w 282"/>
                <a:gd name="T45" fmla="*/ 272 h 300"/>
                <a:gd name="T46" fmla="*/ 177 w 282"/>
                <a:gd name="T47" fmla="*/ 246 h 300"/>
                <a:gd name="T48" fmla="*/ 184 w 282"/>
                <a:gd name="T49" fmla="*/ 233 h 300"/>
                <a:gd name="T50" fmla="*/ 177 w 282"/>
                <a:gd name="T51" fmla="*/ 233 h 300"/>
                <a:gd name="T52" fmla="*/ 170 w 282"/>
                <a:gd name="T53" fmla="*/ 219 h 300"/>
                <a:gd name="T54" fmla="*/ 157 w 282"/>
                <a:gd name="T55" fmla="*/ 219 h 300"/>
                <a:gd name="T56" fmla="*/ 131 w 282"/>
                <a:gd name="T57" fmla="*/ 193 h 300"/>
                <a:gd name="T58" fmla="*/ 118 w 282"/>
                <a:gd name="T59" fmla="*/ 147 h 300"/>
                <a:gd name="T60" fmla="*/ 111 w 282"/>
                <a:gd name="T61" fmla="*/ 160 h 300"/>
                <a:gd name="T62" fmla="*/ 98 w 282"/>
                <a:gd name="T63" fmla="*/ 127 h 300"/>
                <a:gd name="T64" fmla="*/ 85 w 282"/>
                <a:gd name="T65" fmla="*/ 114 h 300"/>
                <a:gd name="T66" fmla="*/ 72 w 282"/>
                <a:gd name="T67" fmla="*/ 108 h 300"/>
                <a:gd name="T68" fmla="*/ 65 w 282"/>
                <a:gd name="T69" fmla="*/ 82 h 300"/>
                <a:gd name="T70" fmla="*/ 46 w 282"/>
                <a:gd name="T71" fmla="*/ 68 h 300"/>
                <a:gd name="T72" fmla="*/ 32 w 282"/>
                <a:gd name="T73" fmla="*/ 55 h 300"/>
                <a:gd name="T74" fmla="*/ 26 w 282"/>
                <a:gd name="T75" fmla="*/ 42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82" h="300">
                  <a:moveTo>
                    <a:pt x="26" y="42"/>
                  </a:moveTo>
                  <a:cubicBezTo>
                    <a:pt x="27" y="34"/>
                    <a:pt x="16" y="39"/>
                    <a:pt x="13" y="35"/>
                  </a:cubicBezTo>
                  <a:cubicBezTo>
                    <a:pt x="7" y="30"/>
                    <a:pt x="12" y="14"/>
                    <a:pt x="0" y="16"/>
                  </a:cubicBezTo>
                  <a:cubicBezTo>
                    <a:pt x="17" y="0"/>
                    <a:pt x="29" y="20"/>
                    <a:pt x="52" y="9"/>
                  </a:cubicBezTo>
                  <a:cubicBezTo>
                    <a:pt x="51" y="27"/>
                    <a:pt x="71" y="16"/>
                    <a:pt x="78" y="22"/>
                  </a:cubicBezTo>
                  <a:cubicBezTo>
                    <a:pt x="81" y="24"/>
                    <a:pt x="76" y="34"/>
                    <a:pt x="78" y="35"/>
                  </a:cubicBezTo>
                  <a:cubicBezTo>
                    <a:pt x="84" y="40"/>
                    <a:pt x="95" y="35"/>
                    <a:pt x="92" y="49"/>
                  </a:cubicBezTo>
                  <a:cubicBezTo>
                    <a:pt x="109" y="43"/>
                    <a:pt x="103" y="61"/>
                    <a:pt x="118" y="62"/>
                  </a:cubicBezTo>
                  <a:cubicBezTo>
                    <a:pt x="129" y="62"/>
                    <a:pt x="146" y="100"/>
                    <a:pt x="164" y="101"/>
                  </a:cubicBezTo>
                  <a:cubicBezTo>
                    <a:pt x="177" y="102"/>
                    <a:pt x="170" y="115"/>
                    <a:pt x="177" y="121"/>
                  </a:cubicBezTo>
                  <a:cubicBezTo>
                    <a:pt x="182" y="125"/>
                    <a:pt x="192" y="124"/>
                    <a:pt x="197" y="127"/>
                  </a:cubicBezTo>
                  <a:cubicBezTo>
                    <a:pt x="200" y="130"/>
                    <a:pt x="207" y="138"/>
                    <a:pt x="210" y="141"/>
                  </a:cubicBezTo>
                  <a:cubicBezTo>
                    <a:pt x="212" y="143"/>
                    <a:pt x="208" y="151"/>
                    <a:pt x="210" y="154"/>
                  </a:cubicBezTo>
                  <a:cubicBezTo>
                    <a:pt x="213" y="159"/>
                    <a:pt x="219" y="163"/>
                    <a:pt x="223" y="167"/>
                  </a:cubicBezTo>
                  <a:cubicBezTo>
                    <a:pt x="228" y="172"/>
                    <a:pt x="230" y="186"/>
                    <a:pt x="243" y="187"/>
                  </a:cubicBezTo>
                  <a:cubicBezTo>
                    <a:pt x="245" y="187"/>
                    <a:pt x="254" y="198"/>
                    <a:pt x="256" y="200"/>
                  </a:cubicBezTo>
                  <a:cubicBezTo>
                    <a:pt x="262" y="206"/>
                    <a:pt x="258" y="232"/>
                    <a:pt x="269" y="233"/>
                  </a:cubicBezTo>
                  <a:cubicBezTo>
                    <a:pt x="276" y="233"/>
                    <a:pt x="277" y="250"/>
                    <a:pt x="275" y="259"/>
                  </a:cubicBezTo>
                  <a:cubicBezTo>
                    <a:pt x="274" y="270"/>
                    <a:pt x="261" y="280"/>
                    <a:pt x="282" y="279"/>
                  </a:cubicBezTo>
                  <a:cubicBezTo>
                    <a:pt x="280" y="300"/>
                    <a:pt x="261" y="287"/>
                    <a:pt x="249" y="285"/>
                  </a:cubicBezTo>
                  <a:cubicBezTo>
                    <a:pt x="242" y="284"/>
                    <a:pt x="230" y="288"/>
                    <a:pt x="223" y="285"/>
                  </a:cubicBezTo>
                  <a:cubicBezTo>
                    <a:pt x="221" y="284"/>
                    <a:pt x="224" y="273"/>
                    <a:pt x="223" y="272"/>
                  </a:cubicBezTo>
                  <a:cubicBezTo>
                    <a:pt x="221" y="270"/>
                    <a:pt x="212" y="274"/>
                    <a:pt x="210" y="272"/>
                  </a:cubicBezTo>
                  <a:cubicBezTo>
                    <a:pt x="204" y="267"/>
                    <a:pt x="192" y="246"/>
                    <a:pt x="177" y="246"/>
                  </a:cubicBezTo>
                  <a:cubicBezTo>
                    <a:pt x="178" y="240"/>
                    <a:pt x="184" y="239"/>
                    <a:pt x="184" y="233"/>
                  </a:cubicBezTo>
                  <a:cubicBezTo>
                    <a:pt x="182" y="225"/>
                    <a:pt x="177" y="229"/>
                    <a:pt x="177" y="233"/>
                  </a:cubicBezTo>
                  <a:cubicBezTo>
                    <a:pt x="169" y="235"/>
                    <a:pt x="174" y="222"/>
                    <a:pt x="170" y="219"/>
                  </a:cubicBezTo>
                  <a:cubicBezTo>
                    <a:pt x="168" y="218"/>
                    <a:pt x="159" y="222"/>
                    <a:pt x="157" y="219"/>
                  </a:cubicBezTo>
                  <a:cubicBezTo>
                    <a:pt x="148" y="211"/>
                    <a:pt x="148" y="193"/>
                    <a:pt x="131" y="193"/>
                  </a:cubicBezTo>
                  <a:cubicBezTo>
                    <a:pt x="138" y="166"/>
                    <a:pt x="117" y="168"/>
                    <a:pt x="118" y="147"/>
                  </a:cubicBezTo>
                  <a:cubicBezTo>
                    <a:pt x="112" y="147"/>
                    <a:pt x="113" y="155"/>
                    <a:pt x="111" y="160"/>
                  </a:cubicBezTo>
                  <a:cubicBezTo>
                    <a:pt x="101" y="154"/>
                    <a:pt x="104" y="138"/>
                    <a:pt x="98" y="127"/>
                  </a:cubicBezTo>
                  <a:cubicBezTo>
                    <a:pt x="96" y="124"/>
                    <a:pt x="88" y="117"/>
                    <a:pt x="85" y="114"/>
                  </a:cubicBezTo>
                  <a:cubicBezTo>
                    <a:pt x="82" y="112"/>
                    <a:pt x="79" y="106"/>
                    <a:pt x="72" y="108"/>
                  </a:cubicBezTo>
                  <a:cubicBezTo>
                    <a:pt x="75" y="94"/>
                    <a:pt x="67" y="90"/>
                    <a:pt x="65" y="82"/>
                  </a:cubicBezTo>
                  <a:cubicBezTo>
                    <a:pt x="62" y="74"/>
                    <a:pt x="52" y="73"/>
                    <a:pt x="46" y="68"/>
                  </a:cubicBezTo>
                  <a:cubicBezTo>
                    <a:pt x="45" y="68"/>
                    <a:pt x="32" y="54"/>
                    <a:pt x="32" y="55"/>
                  </a:cubicBezTo>
                  <a:cubicBezTo>
                    <a:pt x="28" y="42"/>
                    <a:pt x="50" y="31"/>
                    <a:pt x="26" y="4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10"/>
            <p:cNvSpPr>
              <a:spLocks/>
            </p:cNvSpPr>
            <p:nvPr/>
          </p:nvSpPr>
          <p:spPr bwMode="auto">
            <a:xfrm>
              <a:off x="5240338" y="4322766"/>
              <a:ext cx="188913" cy="214313"/>
            </a:xfrm>
            <a:custGeom>
              <a:avLst/>
              <a:gdLst>
                <a:gd name="T0" fmla="*/ 152 w 201"/>
                <a:gd name="T1" fmla="*/ 0 h 369"/>
                <a:gd name="T2" fmla="*/ 178 w 201"/>
                <a:gd name="T3" fmla="*/ 7 h 369"/>
                <a:gd name="T4" fmla="*/ 165 w 201"/>
                <a:gd name="T5" fmla="*/ 125 h 369"/>
                <a:gd name="T6" fmla="*/ 152 w 201"/>
                <a:gd name="T7" fmla="*/ 204 h 369"/>
                <a:gd name="T8" fmla="*/ 132 w 201"/>
                <a:gd name="T9" fmla="*/ 237 h 369"/>
                <a:gd name="T10" fmla="*/ 126 w 201"/>
                <a:gd name="T11" fmla="*/ 276 h 369"/>
                <a:gd name="T12" fmla="*/ 126 w 201"/>
                <a:gd name="T13" fmla="*/ 289 h 369"/>
                <a:gd name="T14" fmla="*/ 113 w 201"/>
                <a:gd name="T15" fmla="*/ 296 h 369"/>
                <a:gd name="T16" fmla="*/ 106 w 201"/>
                <a:gd name="T17" fmla="*/ 335 h 369"/>
                <a:gd name="T18" fmla="*/ 100 w 201"/>
                <a:gd name="T19" fmla="*/ 342 h 369"/>
                <a:gd name="T20" fmla="*/ 93 w 201"/>
                <a:gd name="T21" fmla="*/ 361 h 369"/>
                <a:gd name="T22" fmla="*/ 27 w 201"/>
                <a:gd name="T23" fmla="*/ 368 h 369"/>
                <a:gd name="T24" fmla="*/ 21 w 201"/>
                <a:gd name="T25" fmla="*/ 335 h 369"/>
                <a:gd name="T26" fmla="*/ 14 w 201"/>
                <a:gd name="T27" fmla="*/ 322 h 369"/>
                <a:gd name="T28" fmla="*/ 1 w 201"/>
                <a:gd name="T29" fmla="*/ 315 h 369"/>
                <a:gd name="T30" fmla="*/ 1 w 201"/>
                <a:gd name="T31" fmla="*/ 289 h 369"/>
                <a:gd name="T32" fmla="*/ 8 w 201"/>
                <a:gd name="T33" fmla="*/ 282 h 369"/>
                <a:gd name="T34" fmla="*/ 1 w 201"/>
                <a:gd name="T35" fmla="*/ 276 h 369"/>
                <a:gd name="T36" fmla="*/ 14 w 201"/>
                <a:gd name="T37" fmla="*/ 250 h 369"/>
                <a:gd name="T38" fmla="*/ 14 w 201"/>
                <a:gd name="T39" fmla="*/ 237 h 369"/>
                <a:gd name="T40" fmla="*/ 27 w 201"/>
                <a:gd name="T41" fmla="*/ 230 h 369"/>
                <a:gd name="T42" fmla="*/ 40 w 201"/>
                <a:gd name="T43" fmla="*/ 197 h 369"/>
                <a:gd name="T44" fmla="*/ 27 w 201"/>
                <a:gd name="T45" fmla="*/ 177 h 369"/>
                <a:gd name="T46" fmla="*/ 27 w 201"/>
                <a:gd name="T47" fmla="*/ 138 h 369"/>
                <a:gd name="T48" fmla="*/ 40 w 201"/>
                <a:gd name="T49" fmla="*/ 125 h 369"/>
                <a:gd name="T50" fmla="*/ 60 w 201"/>
                <a:gd name="T51" fmla="*/ 112 h 369"/>
                <a:gd name="T52" fmla="*/ 93 w 201"/>
                <a:gd name="T53" fmla="*/ 85 h 369"/>
                <a:gd name="T54" fmla="*/ 113 w 201"/>
                <a:gd name="T55" fmla="*/ 92 h 369"/>
                <a:gd name="T56" fmla="*/ 119 w 201"/>
                <a:gd name="T57" fmla="*/ 53 h 369"/>
                <a:gd name="T58" fmla="*/ 139 w 201"/>
                <a:gd name="T59" fmla="*/ 46 h 369"/>
                <a:gd name="T60" fmla="*/ 152 w 201"/>
                <a:gd name="T61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01" h="369">
                  <a:moveTo>
                    <a:pt x="152" y="0"/>
                  </a:moveTo>
                  <a:cubicBezTo>
                    <a:pt x="158" y="5"/>
                    <a:pt x="167" y="7"/>
                    <a:pt x="178" y="7"/>
                  </a:cubicBezTo>
                  <a:cubicBezTo>
                    <a:pt x="167" y="40"/>
                    <a:pt x="201" y="100"/>
                    <a:pt x="165" y="125"/>
                  </a:cubicBezTo>
                  <a:cubicBezTo>
                    <a:pt x="166" y="154"/>
                    <a:pt x="161" y="177"/>
                    <a:pt x="152" y="204"/>
                  </a:cubicBezTo>
                  <a:cubicBezTo>
                    <a:pt x="148" y="215"/>
                    <a:pt x="145" y="235"/>
                    <a:pt x="132" y="237"/>
                  </a:cubicBezTo>
                  <a:cubicBezTo>
                    <a:pt x="137" y="253"/>
                    <a:pt x="129" y="265"/>
                    <a:pt x="126" y="276"/>
                  </a:cubicBezTo>
                  <a:cubicBezTo>
                    <a:pt x="125" y="279"/>
                    <a:pt x="128" y="286"/>
                    <a:pt x="126" y="289"/>
                  </a:cubicBezTo>
                  <a:cubicBezTo>
                    <a:pt x="124" y="291"/>
                    <a:pt x="113" y="294"/>
                    <a:pt x="113" y="296"/>
                  </a:cubicBezTo>
                  <a:cubicBezTo>
                    <a:pt x="108" y="308"/>
                    <a:pt x="112" y="321"/>
                    <a:pt x="106" y="335"/>
                  </a:cubicBezTo>
                  <a:cubicBezTo>
                    <a:pt x="105" y="338"/>
                    <a:pt x="100" y="335"/>
                    <a:pt x="100" y="342"/>
                  </a:cubicBezTo>
                  <a:cubicBezTo>
                    <a:pt x="99" y="347"/>
                    <a:pt x="90" y="352"/>
                    <a:pt x="93" y="361"/>
                  </a:cubicBezTo>
                  <a:cubicBezTo>
                    <a:pt x="76" y="368"/>
                    <a:pt x="53" y="369"/>
                    <a:pt x="27" y="368"/>
                  </a:cubicBezTo>
                  <a:cubicBezTo>
                    <a:pt x="30" y="352"/>
                    <a:pt x="15" y="354"/>
                    <a:pt x="21" y="335"/>
                  </a:cubicBezTo>
                  <a:cubicBezTo>
                    <a:pt x="15" y="335"/>
                    <a:pt x="16" y="327"/>
                    <a:pt x="14" y="322"/>
                  </a:cubicBezTo>
                  <a:cubicBezTo>
                    <a:pt x="7" y="323"/>
                    <a:pt x="3" y="320"/>
                    <a:pt x="1" y="315"/>
                  </a:cubicBezTo>
                  <a:cubicBezTo>
                    <a:pt x="2" y="307"/>
                    <a:pt x="0" y="298"/>
                    <a:pt x="1" y="289"/>
                  </a:cubicBezTo>
                  <a:cubicBezTo>
                    <a:pt x="2" y="283"/>
                    <a:pt x="7" y="284"/>
                    <a:pt x="8" y="282"/>
                  </a:cubicBezTo>
                  <a:cubicBezTo>
                    <a:pt x="9" y="277"/>
                    <a:pt x="1" y="275"/>
                    <a:pt x="1" y="276"/>
                  </a:cubicBezTo>
                  <a:cubicBezTo>
                    <a:pt x="3" y="265"/>
                    <a:pt x="11" y="257"/>
                    <a:pt x="14" y="250"/>
                  </a:cubicBezTo>
                  <a:cubicBezTo>
                    <a:pt x="15" y="247"/>
                    <a:pt x="12" y="238"/>
                    <a:pt x="14" y="237"/>
                  </a:cubicBezTo>
                  <a:cubicBezTo>
                    <a:pt x="15" y="236"/>
                    <a:pt x="27" y="230"/>
                    <a:pt x="27" y="230"/>
                  </a:cubicBezTo>
                  <a:cubicBezTo>
                    <a:pt x="31" y="219"/>
                    <a:pt x="19" y="176"/>
                    <a:pt x="40" y="197"/>
                  </a:cubicBezTo>
                  <a:cubicBezTo>
                    <a:pt x="44" y="182"/>
                    <a:pt x="28" y="188"/>
                    <a:pt x="27" y="177"/>
                  </a:cubicBezTo>
                  <a:cubicBezTo>
                    <a:pt x="27" y="164"/>
                    <a:pt x="27" y="151"/>
                    <a:pt x="27" y="138"/>
                  </a:cubicBezTo>
                  <a:cubicBezTo>
                    <a:pt x="38" y="140"/>
                    <a:pt x="40" y="133"/>
                    <a:pt x="40" y="125"/>
                  </a:cubicBezTo>
                  <a:cubicBezTo>
                    <a:pt x="54" y="129"/>
                    <a:pt x="55" y="115"/>
                    <a:pt x="60" y="112"/>
                  </a:cubicBezTo>
                  <a:cubicBezTo>
                    <a:pt x="68" y="107"/>
                    <a:pt x="97" y="111"/>
                    <a:pt x="93" y="85"/>
                  </a:cubicBezTo>
                  <a:cubicBezTo>
                    <a:pt x="104" y="84"/>
                    <a:pt x="104" y="92"/>
                    <a:pt x="113" y="92"/>
                  </a:cubicBezTo>
                  <a:cubicBezTo>
                    <a:pt x="108" y="72"/>
                    <a:pt x="120" y="68"/>
                    <a:pt x="119" y="53"/>
                  </a:cubicBezTo>
                  <a:cubicBezTo>
                    <a:pt x="139" y="63"/>
                    <a:pt x="133" y="10"/>
                    <a:pt x="139" y="46"/>
                  </a:cubicBezTo>
                  <a:cubicBezTo>
                    <a:pt x="161" y="37"/>
                    <a:pt x="142" y="10"/>
                    <a:pt x="152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11"/>
            <p:cNvSpPr>
              <a:spLocks/>
            </p:cNvSpPr>
            <p:nvPr/>
          </p:nvSpPr>
          <p:spPr bwMode="auto">
            <a:xfrm>
              <a:off x="6991350" y="4311650"/>
              <a:ext cx="1012825" cy="461963"/>
            </a:xfrm>
            <a:custGeom>
              <a:avLst/>
              <a:gdLst>
                <a:gd name="T0" fmla="*/ 628 w 1081"/>
                <a:gd name="T1" fmla="*/ 64 h 793"/>
                <a:gd name="T2" fmla="*/ 602 w 1081"/>
                <a:gd name="T3" fmla="*/ 77 h 793"/>
                <a:gd name="T4" fmla="*/ 635 w 1081"/>
                <a:gd name="T5" fmla="*/ 117 h 793"/>
                <a:gd name="T6" fmla="*/ 727 w 1081"/>
                <a:gd name="T7" fmla="*/ 169 h 793"/>
                <a:gd name="T8" fmla="*/ 753 w 1081"/>
                <a:gd name="T9" fmla="*/ 130 h 793"/>
                <a:gd name="T10" fmla="*/ 760 w 1081"/>
                <a:gd name="T11" fmla="*/ 103 h 793"/>
                <a:gd name="T12" fmla="*/ 766 w 1081"/>
                <a:gd name="T13" fmla="*/ 44 h 793"/>
                <a:gd name="T14" fmla="*/ 786 w 1081"/>
                <a:gd name="T15" fmla="*/ 12 h 793"/>
                <a:gd name="T16" fmla="*/ 805 w 1081"/>
                <a:gd name="T17" fmla="*/ 38 h 793"/>
                <a:gd name="T18" fmla="*/ 838 w 1081"/>
                <a:gd name="T19" fmla="*/ 103 h 793"/>
                <a:gd name="T20" fmla="*/ 871 w 1081"/>
                <a:gd name="T21" fmla="*/ 149 h 793"/>
                <a:gd name="T22" fmla="*/ 904 w 1081"/>
                <a:gd name="T23" fmla="*/ 195 h 793"/>
                <a:gd name="T24" fmla="*/ 924 w 1081"/>
                <a:gd name="T25" fmla="*/ 248 h 793"/>
                <a:gd name="T26" fmla="*/ 943 w 1081"/>
                <a:gd name="T27" fmla="*/ 261 h 793"/>
                <a:gd name="T28" fmla="*/ 983 w 1081"/>
                <a:gd name="T29" fmla="*/ 287 h 793"/>
                <a:gd name="T30" fmla="*/ 1016 w 1081"/>
                <a:gd name="T31" fmla="*/ 353 h 793"/>
                <a:gd name="T32" fmla="*/ 1029 w 1081"/>
                <a:gd name="T33" fmla="*/ 366 h 793"/>
                <a:gd name="T34" fmla="*/ 1068 w 1081"/>
                <a:gd name="T35" fmla="*/ 392 h 793"/>
                <a:gd name="T36" fmla="*/ 1081 w 1081"/>
                <a:gd name="T37" fmla="*/ 504 h 793"/>
                <a:gd name="T38" fmla="*/ 1062 w 1081"/>
                <a:gd name="T39" fmla="*/ 557 h 793"/>
                <a:gd name="T40" fmla="*/ 1062 w 1081"/>
                <a:gd name="T41" fmla="*/ 576 h 793"/>
                <a:gd name="T42" fmla="*/ 1049 w 1081"/>
                <a:gd name="T43" fmla="*/ 616 h 793"/>
                <a:gd name="T44" fmla="*/ 1009 w 1081"/>
                <a:gd name="T45" fmla="*/ 649 h 793"/>
                <a:gd name="T46" fmla="*/ 976 w 1081"/>
                <a:gd name="T47" fmla="*/ 747 h 793"/>
                <a:gd name="T48" fmla="*/ 917 w 1081"/>
                <a:gd name="T49" fmla="*/ 773 h 793"/>
                <a:gd name="T50" fmla="*/ 891 w 1081"/>
                <a:gd name="T51" fmla="*/ 793 h 793"/>
                <a:gd name="T52" fmla="*/ 838 w 1081"/>
                <a:gd name="T53" fmla="*/ 780 h 793"/>
                <a:gd name="T54" fmla="*/ 720 w 1081"/>
                <a:gd name="T55" fmla="*/ 760 h 793"/>
                <a:gd name="T56" fmla="*/ 713 w 1081"/>
                <a:gd name="T57" fmla="*/ 721 h 793"/>
                <a:gd name="T58" fmla="*/ 707 w 1081"/>
                <a:gd name="T59" fmla="*/ 701 h 793"/>
                <a:gd name="T60" fmla="*/ 654 w 1081"/>
                <a:gd name="T61" fmla="*/ 662 h 793"/>
                <a:gd name="T62" fmla="*/ 628 w 1081"/>
                <a:gd name="T63" fmla="*/ 629 h 793"/>
                <a:gd name="T64" fmla="*/ 576 w 1081"/>
                <a:gd name="T65" fmla="*/ 609 h 793"/>
                <a:gd name="T66" fmla="*/ 549 w 1081"/>
                <a:gd name="T67" fmla="*/ 596 h 793"/>
                <a:gd name="T68" fmla="*/ 425 w 1081"/>
                <a:gd name="T69" fmla="*/ 570 h 793"/>
                <a:gd name="T70" fmla="*/ 359 w 1081"/>
                <a:gd name="T71" fmla="*/ 589 h 793"/>
                <a:gd name="T72" fmla="*/ 332 w 1081"/>
                <a:gd name="T73" fmla="*/ 603 h 793"/>
                <a:gd name="T74" fmla="*/ 313 w 1081"/>
                <a:gd name="T75" fmla="*/ 622 h 793"/>
                <a:gd name="T76" fmla="*/ 300 w 1081"/>
                <a:gd name="T77" fmla="*/ 622 h 793"/>
                <a:gd name="T78" fmla="*/ 181 w 1081"/>
                <a:gd name="T79" fmla="*/ 642 h 793"/>
                <a:gd name="T80" fmla="*/ 162 w 1081"/>
                <a:gd name="T81" fmla="*/ 655 h 793"/>
                <a:gd name="T82" fmla="*/ 50 w 1081"/>
                <a:gd name="T83" fmla="*/ 675 h 793"/>
                <a:gd name="T84" fmla="*/ 63 w 1081"/>
                <a:gd name="T85" fmla="*/ 603 h 793"/>
                <a:gd name="T86" fmla="*/ 50 w 1081"/>
                <a:gd name="T87" fmla="*/ 563 h 793"/>
                <a:gd name="T88" fmla="*/ 50 w 1081"/>
                <a:gd name="T89" fmla="*/ 537 h 793"/>
                <a:gd name="T90" fmla="*/ 30 w 1081"/>
                <a:gd name="T91" fmla="*/ 498 h 793"/>
                <a:gd name="T92" fmla="*/ 24 w 1081"/>
                <a:gd name="T93" fmla="*/ 465 h 793"/>
                <a:gd name="T94" fmla="*/ 11 w 1081"/>
                <a:gd name="T95" fmla="*/ 425 h 793"/>
                <a:gd name="T96" fmla="*/ 17 w 1081"/>
                <a:gd name="T97" fmla="*/ 392 h 793"/>
                <a:gd name="T98" fmla="*/ 17 w 1081"/>
                <a:gd name="T99" fmla="*/ 307 h 793"/>
                <a:gd name="T100" fmla="*/ 89 w 1081"/>
                <a:gd name="T101" fmla="*/ 261 h 793"/>
                <a:gd name="T102" fmla="*/ 175 w 1081"/>
                <a:gd name="T103" fmla="*/ 241 h 793"/>
                <a:gd name="T104" fmla="*/ 221 w 1081"/>
                <a:gd name="T105" fmla="*/ 222 h 793"/>
                <a:gd name="T106" fmla="*/ 241 w 1081"/>
                <a:gd name="T107" fmla="*/ 149 h 793"/>
                <a:gd name="T108" fmla="*/ 300 w 1081"/>
                <a:gd name="T109" fmla="*/ 149 h 793"/>
                <a:gd name="T110" fmla="*/ 313 w 1081"/>
                <a:gd name="T111" fmla="*/ 103 h 793"/>
                <a:gd name="T112" fmla="*/ 365 w 1081"/>
                <a:gd name="T113" fmla="*/ 71 h 793"/>
                <a:gd name="T114" fmla="*/ 405 w 1081"/>
                <a:gd name="T115" fmla="*/ 90 h 793"/>
                <a:gd name="T116" fmla="*/ 418 w 1081"/>
                <a:gd name="T117" fmla="*/ 97 h 793"/>
                <a:gd name="T118" fmla="*/ 431 w 1081"/>
                <a:gd name="T119" fmla="*/ 84 h 793"/>
                <a:gd name="T120" fmla="*/ 477 w 1081"/>
                <a:gd name="T121" fmla="*/ 44 h 793"/>
                <a:gd name="T122" fmla="*/ 510 w 1081"/>
                <a:gd name="T123" fmla="*/ 31 h 7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81" h="793">
                  <a:moveTo>
                    <a:pt x="628" y="31"/>
                  </a:moveTo>
                  <a:cubicBezTo>
                    <a:pt x="628" y="42"/>
                    <a:pt x="628" y="53"/>
                    <a:pt x="628" y="64"/>
                  </a:cubicBezTo>
                  <a:cubicBezTo>
                    <a:pt x="621" y="64"/>
                    <a:pt x="615" y="64"/>
                    <a:pt x="608" y="64"/>
                  </a:cubicBezTo>
                  <a:cubicBezTo>
                    <a:pt x="616" y="72"/>
                    <a:pt x="614" y="77"/>
                    <a:pt x="602" y="77"/>
                  </a:cubicBezTo>
                  <a:cubicBezTo>
                    <a:pt x="613" y="90"/>
                    <a:pt x="601" y="86"/>
                    <a:pt x="602" y="103"/>
                  </a:cubicBezTo>
                  <a:cubicBezTo>
                    <a:pt x="607" y="113"/>
                    <a:pt x="618" y="118"/>
                    <a:pt x="635" y="117"/>
                  </a:cubicBezTo>
                  <a:cubicBezTo>
                    <a:pt x="637" y="145"/>
                    <a:pt x="678" y="134"/>
                    <a:pt x="681" y="163"/>
                  </a:cubicBezTo>
                  <a:cubicBezTo>
                    <a:pt x="698" y="163"/>
                    <a:pt x="718" y="160"/>
                    <a:pt x="727" y="169"/>
                  </a:cubicBezTo>
                  <a:cubicBezTo>
                    <a:pt x="739" y="166"/>
                    <a:pt x="727" y="139"/>
                    <a:pt x="753" y="149"/>
                  </a:cubicBezTo>
                  <a:cubicBezTo>
                    <a:pt x="748" y="145"/>
                    <a:pt x="743" y="130"/>
                    <a:pt x="753" y="130"/>
                  </a:cubicBezTo>
                  <a:cubicBezTo>
                    <a:pt x="762" y="130"/>
                    <a:pt x="752" y="119"/>
                    <a:pt x="753" y="110"/>
                  </a:cubicBezTo>
                  <a:cubicBezTo>
                    <a:pt x="753" y="110"/>
                    <a:pt x="759" y="108"/>
                    <a:pt x="760" y="103"/>
                  </a:cubicBezTo>
                  <a:cubicBezTo>
                    <a:pt x="760" y="97"/>
                    <a:pt x="769" y="89"/>
                    <a:pt x="766" y="77"/>
                  </a:cubicBezTo>
                  <a:cubicBezTo>
                    <a:pt x="765" y="71"/>
                    <a:pt x="759" y="64"/>
                    <a:pt x="766" y="44"/>
                  </a:cubicBezTo>
                  <a:cubicBezTo>
                    <a:pt x="767" y="43"/>
                    <a:pt x="778" y="46"/>
                    <a:pt x="779" y="44"/>
                  </a:cubicBezTo>
                  <a:cubicBezTo>
                    <a:pt x="785" y="38"/>
                    <a:pt x="780" y="17"/>
                    <a:pt x="786" y="12"/>
                  </a:cubicBezTo>
                  <a:cubicBezTo>
                    <a:pt x="799" y="10"/>
                    <a:pt x="790" y="31"/>
                    <a:pt x="799" y="38"/>
                  </a:cubicBezTo>
                  <a:cubicBezTo>
                    <a:pt x="800" y="39"/>
                    <a:pt x="805" y="37"/>
                    <a:pt x="805" y="38"/>
                  </a:cubicBezTo>
                  <a:cubicBezTo>
                    <a:pt x="811" y="48"/>
                    <a:pt x="813" y="61"/>
                    <a:pt x="819" y="71"/>
                  </a:cubicBezTo>
                  <a:cubicBezTo>
                    <a:pt x="825" y="82"/>
                    <a:pt x="840" y="89"/>
                    <a:pt x="838" y="103"/>
                  </a:cubicBezTo>
                  <a:cubicBezTo>
                    <a:pt x="856" y="86"/>
                    <a:pt x="843" y="114"/>
                    <a:pt x="865" y="110"/>
                  </a:cubicBezTo>
                  <a:cubicBezTo>
                    <a:pt x="864" y="124"/>
                    <a:pt x="862" y="140"/>
                    <a:pt x="871" y="149"/>
                  </a:cubicBezTo>
                  <a:cubicBezTo>
                    <a:pt x="882" y="160"/>
                    <a:pt x="871" y="174"/>
                    <a:pt x="878" y="195"/>
                  </a:cubicBezTo>
                  <a:cubicBezTo>
                    <a:pt x="893" y="175"/>
                    <a:pt x="882" y="193"/>
                    <a:pt x="904" y="195"/>
                  </a:cubicBezTo>
                  <a:cubicBezTo>
                    <a:pt x="906" y="206"/>
                    <a:pt x="898" y="207"/>
                    <a:pt x="897" y="215"/>
                  </a:cubicBezTo>
                  <a:cubicBezTo>
                    <a:pt x="907" y="225"/>
                    <a:pt x="927" y="225"/>
                    <a:pt x="924" y="248"/>
                  </a:cubicBezTo>
                  <a:cubicBezTo>
                    <a:pt x="929" y="250"/>
                    <a:pt x="939" y="245"/>
                    <a:pt x="943" y="248"/>
                  </a:cubicBezTo>
                  <a:cubicBezTo>
                    <a:pt x="945" y="249"/>
                    <a:pt x="942" y="259"/>
                    <a:pt x="943" y="261"/>
                  </a:cubicBezTo>
                  <a:cubicBezTo>
                    <a:pt x="945" y="263"/>
                    <a:pt x="955" y="259"/>
                    <a:pt x="957" y="261"/>
                  </a:cubicBezTo>
                  <a:cubicBezTo>
                    <a:pt x="965" y="271"/>
                    <a:pt x="963" y="291"/>
                    <a:pt x="983" y="287"/>
                  </a:cubicBezTo>
                  <a:cubicBezTo>
                    <a:pt x="982" y="304"/>
                    <a:pt x="995" y="322"/>
                    <a:pt x="1002" y="333"/>
                  </a:cubicBezTo>
                  <a:cubicBezTo>
                    <a:pt x="1007" y="339"/>
                    <a:pt x="1010" y="348"/>
                    <a:pt x="1016" y="353"/>
                  </a:cubicBezTo>
                  <a:cubicBezTo>
                    <a:pt x="1018" y="355"/>
                    <a:pt x="1027" y="351"/>
                    <a:pt x="1029" y="353"/>
                  </a:cubicBezTo>
                  <a:cubicBezTo>
                    <a:pt x="1031" y="355"/>
                    <a:pt x="1027" y="364"/>
                    <a:pt x="1029" y="366"/>
                  </a:cubicBezTo>
                  <a:cubicBezTo>
                    <a:pt x="1034" y="370"/>
                    <a:pt x="1046" y="369"/>
                    <a:pt x="1042" y="366"/>
                  </a:cubicBezTo>
                  <a:cubicBezTo>
                    <a:pt x="1057" y="381"/>
                    <a:pt x="1046" y="397"/>
                    <a:pt x="1068" y="392"/>
                  </a:cubicBezTo>
                  <a:cubicBezTo>
                    <a:pt x="1055" y="411"/>
                    <a:pt x="1070" y="437"/>
                    <a:pt x="1075" y="465"/>
                  </a:cubicBezTo>
                  <a:cubicBezTo>
                    <a:pt x="1077" y="480"/>
                    <a:pt x="1068" y="495"/>
                    <a:pt x="1081" y="504"/>
                  </a:cubicBezTo>
                  <a:cubicBezTo>
                    <a:pt x="1068" y="514"/>
                    <a:pt x="1072" y="523"/>
                    <a:pt x="1068" y="550"/>
                  </a:cubicBezTo>
                  <a:cubicBezTo>
                    <a:pt x="1068" y="549"/>
                    <a:pt x="1057" y="553"/>
                    <a:pt x="1062" y="557"/>
                  </a:cubicBezTo>
                  <a:cubicBezTo>
                    <a:pt x="1062" y="557"/>
                    <a:pt x="1068" y="557"/>
                    <a:pt x="1068" y="557"/>
                  </a:cubicBezTo>
                  <a:cubicBezTo>
                    <a:pt x="1068" y="559"/>
                    <a:pt x="1064" y="573"/>
                    <a:pt x="1062" y="576"/>
                  </a:cubicBezTo>
                  <a:cubicBezTo>
                    <a:pt x="1061" y="578"/>
                    <a:pt x="1049" y="582"/>
                    <a:pt x="1049" y="583"/>
                  </a:cubicBezTo>
                  <a:cubicBezTo>
                    <a:pt x="1046" y="591"/>
                    <a:pt x="1061" y="600"/>
                    <a:pt x="1049" y="616"/>
                  </a:cubicBezTo>
                  <a:cubicBezTo>
                    <a:pt x="1036" y="616"/>
                    <a:pt x="1040" y="634"/>
                    <a:pt x="1022" y="629"/>
                  </a:cubicBezTo>
                  <a:cubicBezTo>
                    <a:pt x="1025" y="642"/>
                    <a:pt x="1021" y="649"/>
                    <a:pt x="1009" y="649"/>
                  </a:cubicBezTo>
                  <a:cubicBezTo>
                    <a:pt x="1014" y="676"/>
                    <a:pt x="999" y="682"/>
                    <a:pt x="1002" y="708"/>
                  </a:cubicBezTo>
                  <a:cubicBezTo>
                    <a:pt x="976" y="703"/>
                    <a:pt x="980" y="729"/>
                    <a:pt x="976" y="747"/>
                  </a:cubicBezTo>
                  <a:cubicBezTo>
                    <a:pt x="967" y="747"/>
                    <a:pt x="957" y="746"/>
                    <a:pt x="957" y="754"/>
                  </a:cubicBezTo>
                  <a:cubicBezTo>
                    <a:pt x="956" y="765"/>
                    <a:pt x="930" y="767"/>
                    <a:pt x="917" y="773"/>
                  </a:cubicBezTo>
                  <a:cubicBezTo>
                    <a:pt x="913" y="776"/>
                    <a:pt x="908" y="784"/>
                    <a:pt x="904" y="786"/>
                  </a:cubicBezTo>
                  <a:cubicBezTo>
                    <a:pt x="899" y="790"/>
                    <a:pt x="891" y="785"/>
                    <a:pt x="891" y="793"/>
                  </a:cubicBezTo>
                  <a:cubicBezTo>
                    <a:pt x="876" y="786"/>
                    <a:pt x="869" y="771"/>
                    <a:pt x="851" y="767"/>
                  </a:cubicBezTo>
                  <a:cubicBezTo>
                    <a:pt x="838" y="760"/>
                    <a:pt x="842" y="778"/>
                    <a:pt x="838" y="780"/>
                  </a:cubicBezTo>
                  <a:cubicBezTo>
                    <a:pt x="824" y="788"/>
                    <a:pt x="802" y="779"/>
                    <a:pt x="792" y="793"/>
                  </a:cubicBezTo>
                  <a:cubicBezTo>
                    <a:pt x="769" y="782"/>
                    <a:pt x="751" y="764"/>
                    <a:pt x="720" y="760"/>
                  </a:cubicBezTo>
                  <a:cubicBezTo>
                    <a:pt x="727" y="751"/>
                    <a:pt x="727" y="744"/>
                    <a:pt x="720" y="728"/>
                  </a:cubicBezTo>
                  <a:cubicBezTo>
                    <a:pt x="719" y="724"/>
                    <a:pt x="714" y="728"/>
                    <a:pt x="713" y="721"/>
                  </a:cubicBezTo>
                  <a:cubicBezTo>
                    <a:pt x="713" y="719"/>
                    <a:pt x="714" y="716"/>
                    <a:pt x="713" y="714"/>
                  </a:cubicBezTo>
                  <a:cubicBezTo>
                    <a:pt x="710" y="708"/>
                    <a:pt x="695" y="704"/>
                    <a:pt x="707" y="701"/>
                  </a:cubicBezTo>
                  <a:cubicBezTo>
                    <a:pt x="703" y="696"/>
                    <a:pt x="676" y="681"/>
                    <a:pt x="674" y="695"/>
                  </a:cubicBezTo>
                  <a:cubicBezTo>
                    <a:pt x="665" y="687"/>
                    <a:pt x="664" y="669"/>
                    <a:pt x="654" y="662"/>
                  </a:cubicBezTo>
                  <a:cubicBezTo>
                    <a:pt x="652" y="648"/>
                    <a:pt x="659" y="644"/>
                    <a:pt x="661" y="636"/>
                  </a:cubicBezTo>
                  <a:cubicBezTo>
                    <a:pt x="655" y="628"/>
                    <a:pt x="649" y="633"/>
                    <a:pt x="628" y="629"/>
                  </a:cubicBezTo>
                  <a:cubicBezTo>
                    <a:pt x="615" y="637"/>
                    <a:pt x="616" y="661"/>
                    <a:pt x="589" y="655"/>
                  </a:cubicBezTo>
                  <a:cubicBezTo>
                    <a:pt x="595" y="629"/>
                    <a:pt x="569" y="635"/>
                    <a:pt x="576" y="609"/>
                  </a:cubicBezTo>
                  <a:cubicBezTo>
                    <a:pt x="560" y="609"/>
                    <a:pt x="556" y="598"/>
                    <a:pt x="536" y="603"/>
                  </a:cubicBezTo>
                  <a:cubicBezTo>
                    <a:pt x="537" y="596"/>
                    <a:pt x="544" y="598"/>
                    <a:pt x="549" y="596"/>
                  </a:cubicBezTo>
                  <a:cubicBezTo>
                    <a:pt x="532" y="576"/>
                    <a:pt x="517" y="594"/>
                    <a:pt x="484" y="589"/>
                  </a:cubicBezTo>
                  <a:cubicBezTo>
                    <a:pt x="462" y="585"/>
                    <a:pt x="443" y="578"/>
                    <a:pt x="425" y="570"/>
                  </a:cubicBezTo>
                  <a:cubicBezTo>
                    <a:pt x="410" y="575"/>
                    <a:pt x="389" y="574"/>
                    <a:pt x="385" y="589"/>
                  </a:cubicBezTo>
                  <a:cubicBezTo>
                    <a:pt x="376" y="590"/>
                    <a:pt x="367" y="589"/>
                    <a:pt x="359" y="589"/>
                  </a:cubicBezTo>
                  <a:cubicBezTo>
                    <a:pt x="353" y="590"/>
                    <a:pt x="354" y="596"/>
                    <a:pt x="352" y="596"/>
                  </a:cubicBezTo>
                  <a:cubicBezTo>
                    <a:pt x="340" y="599"/>
                    <a:pt x="346" y="585"/>
                    <a:pt x="332" y="603"/>
                  </a:cubicBezTo>
                  <a:cubicBezTo>
                    <a:pt x="330" y="606"/>
                    <a:pt x="324" y="608"/>
                    <a:pt x="326" y="616"/>
                  </a:cubicBezTo>
                  <a:cubicBezTo>
                    <a:pt x="316" y="607"/>
                    <a:pt x="312" y="595"/>
                    <a:pt x="313" y="622"/>
                  </a:cubicBezTo>
                  <a:cubicBezTo>
                    <a:pt x="307" y="621"/>
                    <a:pt x="306" y="616"/>
                    <a:pt x="300" y="616"/>
                  </a:cubicBezTo>
                  <a:cubicBezTo>
                    <a:pt x="290" y="616"/>
                    <a:pt x="299" y="624"/>
                    <a:pt x="300" y="622"/>
                  </a:cubicBezTo>
                  <a:cubicBezTo>
                    <a:pt x="290" y="638"/>
                    <a:pt x="272" y="630"/>
                    <a:pt x="267" y="649"/>
                  </a:cubicBezTo>
                  <a:cubicBezTo>
                    <a:pt x="249" y="636"/>
                    <a:pt x="209" y="645"/>
                    <a:pt x="181" y="642"/>
                  </a:cubicBezTo>
                  <a:cubicBezTo>
                    <a:pt x="174" y="640"/>
                    <a:pt x="178" y="653"/>
                    <a:pt x="175" y="655"/>
                  </a:cubicBezTo>
                  <a:cubicBezTo>
                    <a:pt x="172" y="657"/>
                    <a:pt x="165" y="654"/>
                    <a:pt x="162" y="655"/>
                  </a:cubicBezTo>
                  <a:cubicBezTo>
                    <a:pt x="156" y="657"/>
                    <a:pt x="151" y="660"/>
                    <a:pt x="142" y="662"/>
                  </a:cubicBezTo>
                  <a:cubicBezTo>
                    <a:pt x="123" y="667"/>
                    <a:pt x="90" y="681"/>
                    <a:pt x="50" y="675"/>
                  </a:cubicBezTo>
                  <a:cubicBezTo>
                    <a:pt x="53" y="658"/>
                    <a:pt x="50" y="635"/>
                    <a:pt x="70" y="636"/>
                  </a:cubicBezTo>
                  <a:cubicBezTo>
                    <a:pt x="66" y="627"/>
                    <a:pt x="78" y="603"/>
                    <a:pt x="63" y="603"/>
                  </a:cubicBezTo>
                  <a:cubicBezTo>
                    <a:pt x="46" y="602"/>
                    <a:pt x="70" y="596"/>
                    <a:pt x="63" y="576"/>
                  </a:cubicBezTo>
                  <a:cubicBezTo>
                    <a:pt x="55" y="560"/>
                    <a:pt x="57" y="590"/>
                    <a:pt x="50" y="563"/>
                  </a:cubicBezTo>
                  <a:cubicBezTo>
                    <a:pt x="49" y="561"/>
                    <a:pt x="52" y="552"/>
                    <a:pt x="50" y="550"/>
                  </a:cubicBezTo>
                  <a:cubicBezTo>
                    <a:pt x="41" y="543"/>
                    <a:pt x="52" y="547"/>
                    <a:pt x="50" y="537"/>
                  </a:cubicBezTo>
                  <a:cubicBezTo>
                    <a:pt x="48" y="524"/>
                    <a:pt x="34" y="513"/>
                    <a:pt x="44" y="504"/>
                  </a:cubicBezTo>
                  <a:cubicBezTo>
                    <a:pt x="45" y="496"/>
                    <a:pt x="33" y="501"/>
                    <a:pt x="30" y="498"/>
                  </a:cubicBezTo>
                  <a:cubicBezTo>
                    <a:pt x="29" y="495"/>
                    <a:pt x="31" y="487"/>
                    <a:pt x="30" y="484"/>
                  </a:cubicBezTo>
                  <a:cubicBezTo>
                    <a:pt x="30" y="485"/>
                    <a:pt x="24" y="465"/>
                    <a:pt x="24" y="465"/>
                  </a:cubicBezTo>
                  <a:cubicBezTo>
                    <a:pt x="15" y="457"/>
                    <a:pt x="27" y="462"/>
                    <a:pt x="24" y="452"/>
                  </a:cubicBezTo>
                  <a:cubicBezTo>
                    <a:pt x="21" y="443"/>
                    <a:pt x="7" y="438"/>
                    <a:pt x="11" y="425"/>
                  </a:cubicBezTo>
                  <a:cubicBezTo>
                    <a:pt x="29" y="428"/>
                    <a:pt x="17" y="401"/>
                    <a:pt x="30" y="399"/>
                  </a:cubicBezTo>
                  <a:cubicBezTo>
                    <a:pt x="32" y="391"/>
                    <a:pt x="20" y="396"/>
                    <a:pt x="17" y="392"/>
                  </a:cubicBezTo>
                  <a:cubicBezTo>
                    <a:pt x="12" y="385"/>
                    <a:pt x="22" y="368"/>
                    <a:pt x="4" y="373"/>
                  </a:cubicBezTo>
                  <a:cubicBezTo>
                    <a:pt x="0" y="342"/>
                    <a:pt x="15" y="331"/>
                    <a:pt x="17" y="307"/>
                  </a:cubicBezTo>
                  <a:cubicBezTo>
                    <a:pt x="23" y="320"/>
                    <a:pt x="49" y="311"/>
                    <a:pt x="50" y="294"/>
                  </a:cubicBezTo>
                  <a:cubicBezTo>
                    <a:pt x="51" y="281"/>
                    <a:pt x="92" y="291"/>
                    <a:pt x="89" y="261"/>
                  </a:cubicBezTo>
                  <a:cubicBezTo>
                    <a:pt x="127" y="265"/>
                    <a:pt x="143" y="249"/>
                    <a:pt x="175" y="248"/>
                  </a:cubicBezTo>
                  <a:cubicBezTo>
                    <a:pt x="184" y="248"/>
                    <a:pt x="177" y="240"/>
                    <a:pt x="175" y="241"/>
                  </a:cubicBezTo>
                  <a:cubicBezTo>
                    <a:pt x="187" y="228"/>
                    <a:pt x="208" y="238"/>
                    <a:pt x="208" y="215"/>
                  </a:cubicBezTo>
                  <a:cubicBezTo>
                    <a:pt x="213" y="216"/>
                    <a:pt x="214" y="222"/>
                    <a:pt x="221" y="222"/>
                  </a:cubicBezTo>
                  <a:cubicBezTo>
                    <a:pt x="237" y="224"/>
                    <a:pt x="217" y="192"/>
                    <a:pt x="241" y="202"/>
                  </a:cubicBezTo>
                  <a:cubicBezTo>
                    <a:pt x="235" y="175"/>
                    <a:pt x="240" y="179"/>
                    <a:pt x="241" y="149"/>
                  </a:cubicBezTo>
                  <a:cubicBezTo>
                    <a:pt x="256" y="152"/>
                    <a:pt x="268" y="157"/>
                    <a:pt x="280" y="163"/>
                  </a:cubicBezTo>
                  <a:cubicBezTo>
                    <a:pt x="287" y="158"/>
                    <a:pt x="287" y="148"/>
                    <a:pt x="300" y="149"/>
                  </a:cubicBezTo>
                  <a:cubicBezTo>
                    <a:pt x="291" y="134"/>
                    <a:pt x="317" y="125"/>
                    <a:pt x="300" y="123"/>
                  </a:cubicBezTo>
                  <a:cubicBezTo>
                    <a:pt x="304" y="116"/>
                    <a:pt x="315" y="116"/>
                    <a:pt x="313" y="103"/>
                  </a:cubicBezTo>
                  <a:cubicBezTo>
                    <a:pt x="333" y="108"/>
                    <a:pt x="321" y="81"/>
                    <a:pt x="346" y="90"/>
                  </a:cubicBezTo>
                  <a:cubicBezTo>
                    <a:pt x="352" y="84"/>
                    <a:pt x="359" y="77"/>
                    <a:pt x="365" y="71"/>
                  </a:cubicBezTo>
                  <a:cubicBezTo>
                    <a:pt x="373" y="76"/>
                    <a:pt x="383" y="79"/>
                    <a:pt x="398" y="77"/>
                  </a:cubicBezTo>
                  <a:cubicBezTo>
                    <a:pt x="385" y="90"/>
                    <a:pt x="400" y="84"/>
                    <a:pt x="405" y="90"/>
                  </a:cubicBezTo>
                  <a:cubicBezTo>
                    <a:pt x="405" y="91"/>
                    <a:pt x="404" y="97"/>
                    <a:pt x="405" y="97"/>
                  </a:cubicBezTo>
                  <a:cubicBezTo>
                    <a:pt x="407" y="98"/>
                    <a:pt x="416" y="95"/>
                    <a:pt x="418" y="97"/>
                  </a:cubicBezTo>
                  <a:cubicBezTo>
                    <a:pt x="420" y="99"/>
                    <a:pt x="425" y="116"/>
                    <a:pt x="444" y="110"/>
                  </a:cubicBezTo>
                  <a:cubicBezTo>
                    <a:pt x="453" y="113"/>
                    <a:pt x="447" y="77"/>
                    <a:pt x="431" y="84"/>
                  </a:cubicBezTo>
                  <a:cubicBezTo>
                    <a:pt x="436" y="78"/>
                    <a:pt x="443" y="74"/>
                    <a:pt x="451" y="71"/>
                  </a:cubicBezTo>
                  <a:cubicBezTo>
                    <a:pt x="452" y="54"/>
                    <a:pt x="460" y="45"/>
                    <a:pt x="477" y="44"/>
                  </a:cubicBezTo>
                  <a:cubicBezTo>
                    <a:pt x="476" y="30"/>
                    <a:pt x="482" y="23"/>
                    <a:pt x="497" y="25"/>
                  </a:cubicBezTo>
                  <a:cubicBezTo>
                    <a:pt x="487" y="44"/>
                    <a:pt x="492" y="32"/>
                    <a:pt x="510" y="31"/>
                  </a:cubicBezTo>
                  <a:cubicBezTo>
                    <a:pt x="538" y="0"/>
                    <a:pt x="591" y="31"/>
                    <a:pt x="628" y="3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19" tIns="45709" rIns="91419" bIns="45709" numCol="1" rtlCol="0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57874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7"/>
          <p:cNvSpPr>
            <a:spLocks noEditPoints="1"/>
          </p:cNvSpPr>
          <p:nvPr/>
        </p:nvSpPr>
        <p:spPr bwMode="auto">
          <a:xfrm>
            <a:off x="504422" y="754065"/>
            <a:ext cx="11129862" cy="5448978"/>
          </a:xfrm>
          <a:custGeom>
            <a:avLst/>
            <a:gdLst>
              <a:gd name="T0" fmla="*/ 583 w 3024"/>
              <a:gd name="T1" fmla="*/ 254 h 1479"/>
              <a:gd name="T2" fmla="*/ 742 w 3024"/>
              <a:gd name="T3" fmla="*/ 350 h 1479"/>
              <a:gd name="T4" fmla="*/ 776 w 3024"/>
              <a:gd name="T5" fmla="*/ 312 h 1479"/>
              <a:gd name="T6" fmla="*/ 429 w 3024"/>
              <a:gd name="T7" fmla="*/ 139 h 1479"/>
              <a:gd name="T8" fmla="*/ 722 w 3024"/>
              <a:gd name="T9" fmla="*/ 565 h 1479"/>
              <a:gd name="T10" fmla="*/ 654 w 3024"/>
              <a:gd name="T11" fmla="*/ 305 h 1479"/>
              <a:gd name="T12" fmla="*/ 512 w 3024"/>
              <a:gd name="T13" fmla="*/ 287 h 1479"/>
              <a:gd name="T14" fmla="*/ 269 w 3024"/>
              <a:gd name="T15" fmla="*/ 387 h 1479"/>
              <a:gd name="T16" fmla="*/ 238 w 3024"/>
              <a:gd name="T17" fmla="*/ 384 h 1479"/>
              <a:gd name="T18" fmla="*/ 442 w 3024"/>
              <a:gd name="T19" fmla="*/ 142 h 1479"/>
              <a:gd name="T20" fmla="*/ 1657 w 3024"/>
              <a:gd name="T21" fmla="*/ 254 h 1479"/>
              <a:gd name="T22" fmla="*/ 1688 w 3024"/>
              <a:gd name="T23" fmla="*/ 455 h 1479"/>
              <a:gd name="T24" fmla="*/ 1519 w 3024"/>
              <a:gd name="T25" fmla="*/ 364 h 1479"/>
              <a:gd name="T26" fmla="*/ 1524 w 3024"/>
              <a:gd name="T27" fmla="*/ 302 h 1479"/>
              <a:gd name="T28" fmla="*/ 1700 w 3024"/>
              <a:gd name="T29" fmla="*/ 895 h 1479"/>
              <a:gd name="T30" fmla="*/ 1555 w 3024"/>
              <a:gd name="T31" fmla="*/ 417 h 1479"/>
              <a:gd name="T32" fmla="*/ 1354 w 3024"/>
              <a:gd name="T33" fmla="*/ 564 h 1479"/>
              <a:gd name="T34" fmla="*/ 1391 w 3024"/>
              <a:gd name="T35" fmla="*/ 479 h 1479"/>
              <a:gd name="T36" fmla="*/ 1509 w 3024"/>
              <a:gd name="T37" fmla="*/ 521 h 1479"/>
              <a:gd name="T38" fmla="*/ 1604 w 3024"/>
              <a:gd name="T39" fmla="*/ 564 h 1479"/>
              <a:gd name="T40" fmla="*/ 1672 w 3024"/>
              <a:gd name="T41" fmla="*/ 923 h 1479"/>
              <a:gd name="T42" fmla="*/ 1764 w 3024"/>
              <a:gd name="T43" fmla="*/ 585 h 1479"/>
              <a:gd name="T44" fmla="*/ 730 w 3024"/>
              <a:gd name="T45" fmla="*/ 126 h 1479"/>
              <a:gd name="T46" fmla="*/ 1639 w 3024"/>
              <a:gd name="T47" fmla="*/ 913 h 1479"/>
              <a:gd name="T48" fmla="*/ 764 w 3024"/>
              <a:gd name="T49" fmla="*/ 958 h 1479"/>
              <a:gd name="T50" fmla="*/ 2355 w 3024"/>
              <a:gd name="T51" fmla="*/ 555 h 1479"/>
              <a:gd name="T52" fmla="*/ 2355 w 3024"/>
              <a:gd name="T53" fmla="*/ 983 h 1479"/>
              <a:gd name="T54" fmla="*/ 2098 w 3024"/>
              <a:gd name="T55" fmla="*/ 570 h 1479"/>
              <a:gd name="T56" fmla="*/ 2319 w 3024"/>
              <a:gd name="T57" fmla="*/ 762 h 1479"/>
              <a:gd name="T58" fmla="*/ 2362 w 3024"/>
              <a:gd name="T59" fmla="*/ 553 h 1479"/>
              <a:gd name="T60" fmla="*/ 2635 w 3024"/>
              <a:gd name="T61" fmla="*/ 992 h 1479"/>
              <a:gd name="T62" fmla="*/ 2309 w 3024"/>
              <a:gd name="T63" fmla="*/ 1009 h 1479"/>
              <a:gd name="T64" fmla="*/ 2105 w 3024"/>
              <a:gd name="T65" fmla="*/ 207 h 1479"/>
              <a:gd name="T66" fmla="*/ 1789 w 3024"/>
              <a:gd name="T67" fmla="*/ 299 h 1479"/>
              <a:gd name="T68" fmla="*/ 1734 w 3024"/>
              <a:gd name="T69" fmla="*/ 551 h 1479"/>
              <a:gd name="T70" fmla="*/ 2242 w 3024"/>
              <a:gd name="T71" fmla="*/ 484 h 1479"/>
              <a:gd name="T72" fmla="*/ 2744 w 3024"/>
              <a:gd name="T73" fmla="*/ 482 h 1479"/>
              <a:gd name="T74" fmla="*/ 2378 w 3024"/>
              <a:gd name="T75" fmla="*/ 1202 h 1479"/>
              <a:gd name="T76" fmla="*/ 2469 w 3024"/>
              <a:gd name="T77" fmla="*/ 617 h 1479"/>
              <a:gd name="T78" fmla="*/ 2009 w 3024"/>
              <a:gd name="T79" fmla="*/ 718 h 1479"/>
              <a:gd name="T80" fmla="*/ 2257 w 3024"/>
              <a:gd name="T81" fmla="*/ 770 h 1479"/>
              <a:gd name="T82" fmla="*/ 922 w 3024"/>
              <a:gd name="T83" fmla="*/ 1127 h 1479"/>
              <a:gd name="T84" fmla="*/ 874 w 3024"/>
              <a:gd name="T85" fmla="*/ 1342 h 1479"/>
              <a:gd name="T86" fmla="*/ 556 w 3024"/>
              <a:gd name="T87" fmla="*/ 702 h 1479"/>
              <a:gd name="T88" fmla="*/ 924 w 3024"/>
              <a:gd name="T89" fmla="*/ 1106 h 1479"/>
              <a:gd name="T90" fmla="*/ 927 w 3024"/>
              <a:gd name="T91" fmla="*/ 1435 h 1479"/>
              <a:gd name="T92" fmla="*/ 688 w 3024"/>
              <a:gd name="T93" fmla="*/ 577 h 1479"/>
              <a:gd name="T94" fmla="*/ 923 w 3024"/>
              <a:gd name="T95" fmla="*/ 1256 h 1479"/>
              <a:gd name="T96" fmla="*/ 874 w 3024"/>
              <a:gd name="T97" fmla="*/ 557 h 1479"/>
              <a:gd name="T98" fmla="*/ 835 w 3024"/>
              <a:gd name="T99" fmla="*/ 954 h 1479"/>
              <a:gd name="T100" fmla="*/ 1662 w 3024"/>
              <a:gd name="T101" fmla="*/ 1061 h 1479"/>
              <a:gd name="T102" fmla="*/ 1575 w 3024"/>
              <a:gd name="T103" fmla="*/ 1109 h 1479"/>
              <a:gd name="T104" fmla="*/ 1797 w 3024"/>
              <a:gd name="T105" fmla="*/ 708 h 1479"/>
              <a:gd name="T106" fmla="*/ 1803 w 3024"/>
              <a:gd name="T107" fmla="*/ 615 h 1479"/>
              <a:gd name="T108" fmla="*/ 1995 w 3024"/>
              <a:gd name="T109" fmla="*/ 595 h 1479"/>
              <a:gd name="T110" fmla="*/ 1645 w 3024"/>
              <a:gd name="T111" fmla="*/ 597 h 1479"/>
              <a:gd name="T112" fmla="*/ 1804 w 3024"/>
              <a:gd name="T113" fmla="*/ 672 h 1479"/>
              <a:gd name="T114" fmla="*/ 1173 w 3024"/>
              <a:gd name="T115" fmla="*/ 30 h 1479"/>
              <a:gd name="T116" fmla="*/ 1391 w 3024"/>
              <a:gd name="T117" fmla="*/ 757 h 1479"/>
              <a:gd name="T118" fmla="*/ 2019 w 3024"/>
              <a:gd name="T119" fmla="*/ 575 h 1479"/>
              <a:gd name="T120" fmla="*/ 959 w 3024"/>
              <a:gd name="T121" fmla="*/ 916 h 1479"/>
              <a:gd name="T122" fmla="*/ 1566 w 3024"/>
              <a:gd name="T123" fmla="*/ 889 h 1479"/>
              <a:gd name="T124" fmla="*/ 1684 w 3024"/>
              <a:gd name="T125" fmla="*/ 1033 h 1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024" h="1479">
                <a:moveTo>
                  <a:pt x="554" y="246"/>
                </a:moveTo>
                <a:cubicBezTo>
                  <a:pt x="555" y="247"/>
                  <a:pt x="558" y="247"/>
                  <a:pt x="560" y="246"/>
                </a:cubicBezTo>
                <a:cubicBezTo>
                  <a:pt x="562" y="245"/>
                  <a:pt x="563" y="248"/>
                  <a:pt x="565" y="247"/>
                </a:cubicBezTo>
                <a:cubicBezTo>
                  <a:pt x="568" y="247"/>
                  <a:pt x="564" y="241"/>
                  <a:pt x="562" y="241"/>
                </a:cubicBezTo>
                <a:cubicBezTo>
                  <a:pt x="560" y="240"/>
                  <a:pt x="560" y="240"/>
                  <a:pt x="556" y="239"/>
                </a:cubicBezTo>
                <a:cubicBezTo>
                  <a:pt x="553" y="239"/>
                  <a:pt x="553" y="238"/>
                  <a:pt x="551" y="236"/>
                </a:cubicBezTo>
                <a:cubicBezTo>
                  <a:pt x="549" y="234"/>
                  <a:pt x="549" y="235"/>
                  <a:pt x="543" y="234"/>
                </a:cubicBezTo>
                <a:cubicBezTo>
                  <a:pt x="537" y="232"/>
                  <a:pt x="539" y="230"/>
                  <a:pt x="535" y="228"/>
                </a:cubicBezTo>
                <a:cubicBezTo>
                  <a:pt x="532" y="225"/>
                  <a:pt x="536" y="225"/>
                  <a:pt x="536" y="224"/>
                </a:cubicBezTo>
                <a:cubicBezTo>
                  <a:pt x="536" y="223"/>
                  <a:pt x="537" y="220"/>
                  <a:pt x="536" y="218"/>
                </a:cubicBezTo>
                <a:cubicBezTo>
                  <a:pt x="535" y="215"/>
                  <a:pt x="530" y="206"/>
                  <a:pt x="528" y="203"/>
                </a:cubicBezTo>
                <a:cubicBezTo>
                  <a:pt x="527" y="201"/>
                  <a:pt x="527" y="199"/>
                  <a:pt x="527" y="199"/>
                </a:cubicBezTo>
                <a:cubicBezTo>
                  <a:pt x="527" y="199"/>
                  <a:pt x="529" y="197"/>
                  <a:pt x="530" y="195"/>
                </a:cubicBezTo>
                <a:cubicBezTo>
                  <a:pt x="531" y="194"/>
                  <a:pt x="535" y="190"/>
                  <a:pt x="535" y="188"/>
                </a:cubicBezTo>
                <a:cubicBezTo>
                  <a:pt x="535" y="185"/>
                  <a:pt x="533" y="185"/>
                  <a:pt x="525" y="184"/>
                </a:cubicBezTo>
                <a:cubicBezTo>
                  <a:pt x="517" y="182"/>
                  <a:pt x="512" y="188"/>
                  <a:pt x="512" y="188"/>
                </a:cubicBezTo>
                <a:cubicBezTo>
                  <a:pt x="512" y="188"/>
                  <a:pt x="515" y="189"/>
                  <a:pt x="518" y="190"/>
                </a:cubicBezTo>
                <a:cubicBezTo>
                  <a:pt x="521" y="192"/>
                  <a:pt x="525" y="197"/>
                  <a:pt x="525" y="197"/>
                </a:cubicBezTo>
                <a:cubicBezTo>
                  <a:pt x="525" y="197"/>
                  <a:pt x="519" y="195"/>
                  <a:pt x="516" y="192"/>
                </a:cubicBezTo>
                <a:cubicBezTo>
                  <a:pt x="513" y="190"/>
                  <a:pt x="513" y="193"/>
                  <a:pt x="513" y="193"/>
                </a:cubicBezTo>
                <a:cubicBezTo>
                  <a:pt x="513" y="193"/>
                  <a:pt x="508" y="190"/>
                  <a:pt x="505" y="190"/>
                </a:cubicBezTo>
                <a:cubicBezTo>
                  <a:pt x="503" y="191"/>
                  <a:pt x="503" y="192"/>
                  <a:pt x="503" y="197"/>
                </a:cubicBezTo>
                <a:cubicBezTo>
                  <a:pt x="503" y="201"/>
                  <a:pt x="506" y="205"/>
                  <a:pt x="508" y="209"/>
                </a:cubicBezTo>
                <a:cubicBezTo>
                  <a:pt x="510" y="214"/>
                  <a:pt x="511" y="215"/>
                  <a:pt x="508" y="216"/>
                </a:cubicBezTo>
                <a:cubicBezTo>
                  <a:pt x="504" y="217"/>
                  <a:pt x="504" y="217"/>
                  <a:pt x="503" y="216"/>
                </a:cubicBezTo>
                <a:cubicBezTo>
                  <a:pt x="502" y="214"/>
                  <a:pt x="503" y="211"/>
                  <a:pt x="501" y="208"/>
                </a:cubicBezTo>
                <a:cubicBezTo>
                  <a:pt x="499" y="205"/>
                  <a:pt x="500" y="204"/>
                  <a:pt x="498" y="202"/>
                </a:cubicBezTo>
                <a:cubicBezTo>
                  <a:pt x="495" y="200"/>
                  <a:pt x="494" y="198"/>
                  <a:pt x="490" y="196"/>
                </a:cubicBezTo>
                <a:cubicBezTo>
                  <a:pt x="486" y="195"/>
                  <a:pt x="483" y="195"/>
                  <a:pt x="483" y="198"/>
                </a:cubicBezTo>
                <a:cubicBezTo>
                  <a:pt x="484" y="200"/>
                  <a:pt x="488" y="201"/>
                  <a:pt x="491" y="203"/>
                </a:cubicBezTo>
                <a:cubicBezTo>
                  <a:pt x="494" y="205"/>
                  <a:pt x="488" y="204"/>
                  <a:pt x="486" y="203"/>
                </a:cubicBezTo>
                <a:cubicBezTo>
                  <a:pt x="484" y="202"/>
                  <a:pt x="481" y="204"/>
                  <a:pt x="479" y="205"/>
                </a:cubicBezTo>
                <a:cubicBezTo>
                  <a:pt x="477" y="207"/>
                  <a:pt x="474" y="207"/>
                  <a:pt x="474" y="206"/>
                </a:cubicBezTo>
                <a:cubicBezTo>
                  <a:pt x="474" y="204"/>
                  <a:pt x="476" y="204"/>
                  <a:pt x="477" y="201"/>
                </a:cubicBezTo>
                <a:cubicBezTo>
                  <a:pt x="479" y="199"/>
                  <a:pt x="476" y="199"/>
                  <a:pt x="466" y="197"/>
                </a:cubicBezTo>
                <a:cubicBezTo>
                  <a:pt x="456" y="195"/>
                  <a:pt x="460" y="197"/>
                  <a:pt x="459" y="199"/>
                </a:cubicBezTo>
                <a:cubicBezTo>
                  <a:pt x="458" y="200"/>
                  <a:pt x="459" y="201"/>
                  <a:pt x="457" y="202"/>
                </a:cubicBezTo>
                <a:cubicBezTo>
                  <a:pt x="455" y="203"/>
                  <a:pt x="451" y="203"/>
                  <a:pt x="451" y="203"/>
                </a:cubicBezTo>
                <a:cubicBezTo>
                  <a:pt x="451" y="203"/>
                  <a:pt x="451" y="200"/>
                  <a:pt x="455" y="198"/>
                </a:cubicBezTo>
                <a:cubicBezTo>
                  <a:pt x="459" y="196"/>
                  <a:pt x="456" y="192"/>
                  <a:pt x="453" y="189"/>
                </a:cubicBezTo>
                <a:cubicBezTo>
                  <a:pt x="449" y="187"/>
                  <a:pt x="446" y="191"/>
                  <a:pt x="437" y="193"/>
                </a:cubicBezTo>
                <a:cubicBezTo>
                  <a:pt x="428" y="195"/>
                  <a:pt x="418" y="201"/>
                  <a:pt x="416" y="204"/>
                </a:cubicBezTo>
                <a:cubicBezTo>
                  <a:pt x="414" y="206"/>
                  <a:pt x="420" y="207"/>
                  <a:pt x="420" y="207"/>
                </a:cubicBezTo>
                <a:cubicBezTo>
                  <a:pt x="420" y="207"/>
                  <a:pt x="420" y="208"/>
                  <a:pt x="414" y="210"/>
                </a:cubicBezTo>
                <a:cubicBezTo>
                  <a:pt x="409" y="212"/>
                  <a:pt x="410" y="216"/>
                  <a:pt x="413" y="218"/>
                </a:cubicBezTo>
                <a:cubicBezTo>
                  <a:pt x="416" y="220"/>
                  <a:pt x="420" y="217"/>
                  <a:pt x="423" y="218"/>
                </a:cubicBezTo>
                <a:cubicBezTo>
                  <a:pt x="425" y="219"/>
                  <a:pt x="419" y="221"/>
                  <a:pt x="419" y="221"/>
                </a:cubicBezTo>
                <a:cubicBezTo>
                  <a:pt x="419" y="221"/>
                  <a:pt x="421" y="222"/>
                  <a:pt x="426" y="221"/>
                </a:cubicBezTo>
                <a:cubicBezTo>
                  <a:pt x="432" y="220"/>
                  <a:pt x="440" y="220"/>
                  <a:pt x="440" y="220"/>
                </a:cubicBezTo>
                <a:cubicBezTo>
                  <a:pt x="440" y="220"/>
                  <a:pt x="438" y="221"/>
                  <a:pt x="432" y="223"/>
                </a:cubicBezTo>
                <a:cubicBezTo>
                  <a:pt x="426" y="224"/>
                  <a:pt x="424" y="225"/>
                  <a:pt x="418" y="227"/>
                </a:cubicBezTo>
                <a:cubicBezTo>
                  <a:pt x="411" y="229"/>
                  <a:pt x="419" y="231"/>
                  <a:pt x="423" y="233"/>
                </a:cubicBezTo>
                <a:cubicBezTo>
                  <a:pt x="427" y="235"/>
                  <a:pt x="426" y="232"/>
                  <a:pt x="439" y="233"/>
                </a:cubicBezTo>
                <a:cubicBezTo>
                  <a:pt x="453" y="235"/>
                  <a:pt x="448" y="234"/>
                  <a:pt x="456" y="234"/>
                </a:cubicBezTo>
                <a:cubicBezTo>
                  <a:pt x="464" y="234"/>
                  <a:pt x="473" y="237"/>
                  <a:pt x="474" y="237"/>
                </a:cubicBezTo>
                <a:cubicBezTo>
                  <a:pt x="475" y="238"/>
                  <a:pt x="470" y="238"/>
                  <a:pt x="465" y="239"/>
                </a:cubicBezTo>
                <a:cubicBezTo>
                  <a:pt x="459" y="239"/>
                  <a:pt x="450" y="239"/>
                  <a:pt x="441" y="239"/>
                </a:cubicBezTo>
                <a:cubicBezTo>
                  <a:pt x="433" y="239"/>
                  <a:pt x="426" y="241"/>
                  <a:pt x="426" y="244"/>
                </a:cubicBezTo>
                <a:cubicBezTo>
                  <a:pt x="426" y="247"/>
                  <a:pt x="430" y="248"/>
                  <a:pt x="430" y="248"/>
                </a:cubicBezTo>
                <a:cubicBezTo>
                  <a:pt x="430" y="248"/>
                  <a:pt x="427" y="253"/>
                  <a:pt x="442" y="254"/>
                </a:cubicBezTo>
                <a:cubicBezTo>
                  <a:pt x="457" y="255"/>
                  <a:pt x="457" y="255"/>
                  <a:pt x="457" y="255"/>
                </a:cubicBezTo>
                <a:cubicBezTo>
                  <a:pt x="457" y="255"/>
                  <a:pt x="459" y="262"/>
                  <a:pt x="459" y="264"/>
                </a:cubicBezTo>
                <a:cubicBezTo>
                  <a:pt x="460" y="266"/>
                  <a:pt x="472" y="266"/>
                  <a:pt x="479" y="265"/>
                </a:cubicBezTo>
                <a:cubicBezTo>
                  <a:pt x="486" y="265"/>
                  <a:pt x="493" y="263"/>
                  <a:pt x="497" y="261"/>
                </a:cubicBezTo>
                <a:cubicBezTo>
                  <a:pt x="501" y="259"/>
                  <a:pt x="505" y="260"/>
                  <a:pt x="509" y="258"/>
                </a:cubicBezTo>
                <a:cubicBezTo>
                  <a:pt x="512" y="256"/>
                  <a:pt x="517" y="251"/>
                  <a:pt x="517" y="251"/>
                </a:cubicBezTo>
                <a:cubicBezTo>
                  <a:pt x="517" y="251"/>
                  <a:pt x="519" y="255"/>
                  <a:pt x="521" y="255"/>
                </a:cubicBezTo>
                <a:cubicBezTo>
                  <a:pt x="524" y="255"/>
                  <a:pt x="523" y="255"/>
                  <a:pt x="525" y="255"/>
                </a:cubicBezTo>
                <a:cubicBezTo>
                  <a:pt x="527" y="255"/>
                  <a:pt x="527" y="257"/>
                  <a:pt x="529" y="258"/>
                </a:cubicBezTo>
                <a:cubicBezTo>
                  <a:pt x="531" y="260"/>
                  <a:pt x="533" y="260"/>
                  <a:pt x="535" y="260"/>
                </a:cubicBezTo>
                <a:cubicBezTo>
                  <a:pt x="537" y="259"/>
                  <a:pt x="541" y="261"/>
                  <a:pt x="546" y="261"/>
                </a:cubicBezTo>
                <a:cubicBezTo>
                  <a:pt x="551" y="261"/>
                  <a:pt x="550" y="260"/>
                  <a:pt x="555" y="258"/>
                </a:cubicBezTo>
                <a:cubicBezTo>
                  <a:pt x="560" y="256"/>
                  <a:pt x="561" y="255"/>
                  <a:pt x="560" y="254"/>
                </a:cubicBezTo>
                <a:cubicBezTo>
                  <a:pt x="559" y="253"/>
                  <a:pt x="556" y="254"/>
                  <a:pt x="556" y="255"/>
                </a:cubicBezTo>
                <a:cubicBezTo>
                  <a:pt x="555" y="255"/>
                  <a:pt x="557" y="253"/>
                  <a:pt x="554" y="251"/>
                </a:cubicBezTo>
                <a:cubicBezTo>
                  <a:pt x="551" y="250"/>
                  <a:pt x="546" y="256"/>
                  <a:pt x="547" y="253"/>
                </a:cubicBezTo>
                <a:cubicBezTo>
                  <a:pt x="548" y="251"/>
                  <a:pt x="543" y="249"/>
                  <a:pt x="543" y="249"/>
                </a:cubicBezTo>
                <a:cubicBezTo>
                  <a:pt x="543" y="249"/>
                  <a:pt x="545" y="249"/>
                  <a:pt x="548" y="250"/>
                </a:cubicBezTo>
                <a:cubicBezTo>
                  <a:pt x="551" y="250"/>
                  <a:pt x="550" y="248"/>
                  <a:pt x="550" y="247"/>
                </a:cubicBezTo>
                <a:cubicBezTo>
                  <a:pt x="550" y="247"/>
                  <a:pt x="554" y="245"/>
                  <a:pt x="554" y="246"/>
                </a:cubicBezTo>
                <a:close/>
                <a:moveTo>
                  <a:pt x="555" y="261"/>
                </a:moveTo>
                <a:cubicBezTo>
                  <a:pt x="551" y="265"/>
                  <a:pt x="556" y="267"/>
                  <a:pt x="557" y="265"/>
                </a:cubicBezTo>
                <a:cubicBezTo>
                  <a:pt x="558" y="263"/>
                  <a:pt x="561" y="262"/>
                  <a:pt x="560" y="261"/>
                </a:cubicBezTo>
                <a:cubicBezTo>
                  <a:pt x="559" y="260"/>
                  <a:pt x="555" y="261"/>
                  <a:pt x="555" y="261"/>
                </a:cubicBezTo>
                <a:close/>
                <a:moveTo>
                  <a:pt x="601" y="206"/>
                </a:moveTo>
                <a:cubicBezTo>
                  <a:pt x="602" y="206"/>
                  <a:pt x="604" y="204"/>
                  <a:pt x="603" y="203"/>
                </a:cubicBezTo>
                <a:cubicBezTo>
                  <a:pt x="602" y="202"/>
                  <a:pt x="601" y="201"/>
                  <a:pt x="600" y="196"/>
                </a:cubicBezTo>
                <a:cubicBezTo>
                  <a:pt x="600" y="196"/>
                  <a:pt x="597" y="194"/>
                  <a:pt x="597" y="196"/>
                </a:cubicBezTo>
                <a:cubicBezTo>
                  <a:pt x="597" y="198"/>
                  <a:pt x="598" y="198"/>
                  <a:pt x="595" y="198"/>
                </a:cubicBezTo>
                <a:cubicBezTo>
                  <a:pt x="592" y="198"/>
                  <a:pt x="595" y="196"/>
                  <a:pt x="593" y="195"/>
                </a:cubicBezTo>
                <a:cubicBezTo>
                  <a:pt x="591" y="194"/>
                  <a:pt x="586" y="196"/>
                  <a:pt x="588" y="194"/>
                </a:cubicBezTo>
                <a:cubicBezTo>
                  <a:pt x="591" y="192"/>
                  <a:pt x="590" y="190"/>
                  <a:pt x="595" y="189"/>
                </a:cubicBezTo>
                <a:cubicBezTo>
                  <a:pt x="599" y="188"/>
                  <a:pt x="594" y="187"/>
                  <a:pt x="595" y="186"/>
                </a:cubicBezTo>
                <a:cubicBezTo>
                  <a:pt x="596" y="186"/>
                  <a:pt x="598" y="183"/>
                  <a:pt x="597" y="182"/>
                </a:cubicBezTo>
                <a:cubicBezTo>
                  <a:pt x="597" y="181"/>
                  <a:pt x="591" y="181"/>
                  <a:pt x="590" y="181"/>
                </a:cubicBezTo>
                <a:cubicBezTo>
                  <a:pt x="588" y="180"/>
                  <a:pt x="593" y="180"/>
                  <a:pt x="593" y="178"/>
                </a:cubicBezTo>
                <a:cubicBezTo>
                  <a:pt x="593" y="177"/>
                  <a:pt x="589" y="179"/>
                  <a:pt x="584" y="179"/>
                </a:cubicBezTo>
                <a:cubicBezTo>
                  <a:pt x="580" y="180"/>
                  <a:pt x="580" y="181"/>
                  <a:pt x="582" y="182"/>
                </a:cubicBezTo>
                <a:cubicBezTo>
                  <a:pt x="584" y="183"/>
                  <a:pt x="579" y="183"/>
                  <a:pt x="579" y="183"/>
                </a:cubicBezTo>
                <a:cubicBezTo>
                  <a:pt x="579" y="183"/>
                  <a:pt x="575" y="181"/>
                  <a:pt x="574" y="181"/>
                </a:cubicBezTo>
                <a:cubicBezTo>
                  <a:pt x="573" y="181"/>
                  <a:pt x="573" y="183"/>
                  <a:pt x="571" y="183"/>
                </a:cubicBezTo>
                <a:cubicBezTo>
                  <a:pt x="569" y="183"/>
                  <a:pt x="569" y="181"/>
                  <a:pt x="564" y="182"/>
                </a:cubicBezTo>
                <a:cubicBezTo>
                  <a:pt x="559" y="182"/>
                  <a:pt x="563" y="184"/>
                  <a:pt x="566" y="186"/>
                </a:cubicBezTo>
                <a:cubicBezTo>
                  <a:pt x="568" y="187"/>
                  <a:pt x="567" y="187"/>
                  <a:pt x="567" y="187"/>
                </a:cubicBezTo>
                <a:cubicBezTo>
                  <a:pt x="567" y="187"/>
                  <a:pt x="566" y="186"/>
                  <a:pt x="564" y="186"/>
                </a:cubicBezTo>
                <a:cubicBezTo>
                  <a:pt x="563" y="186"/>
                  <a:pt x="561" y="186"/>
                  <a:pt x="560" y="189"/>
                </a:cubicBezTo>
                <a:cubicBezTo>
                  <a:pt x="560" y="192"/>
                  <a:pt x="563" y="191"/>
                  <a:pt x="567" y="191"/>
                </a:cubicBezTo>
                <a:cubicBezTo>
                  <a:pt x="570" y="192"/>
                  <a:pt x="568" y="192"/>
                  <a:pt x="570" y="193"/>
                </a:cubicBezTo>
                <a:cubicBezTo>
                  <a:pt x="573" y="194"/>
                  <a:pt x="570" y="196"/>
                  <a:pt x="571" y="197"/>
                </a:cubicBezTo>
                <a:cubicBezTo>
                  <a:pt x="572" y="198"/>
                  <a:pt x="568" y="199"/>
                  <a:pt x="567" y="200"/>
                </a:cubicBezTo>
                <a:cubicBezTo>
                  <a:pt x="566" y="201"/>
                  <a:pt x="561" y="200"/>
                  <a:pt x="560" y="199"/>
                </a:cubicBezTo>
                <a:cubicBezTo>
                  <a:pt x="560" y="198"/>
                  <a:pt x="557" y="194"/>
                  <a:pt x="553" y="195"/>
                </a:cubicBezTo>
                <a:cubicBezTo>
                  <a:pt x="549" y="196"/>
                  <a:pt x="550" y="198"/>
                  <a:pt x="550" y="199"/>
                </a:cubicBezTo>
                <a:cubicBezTo>
                  <a:pt x="550" y="201"/>
                  <a:pt x="552" y="201"/>
                  <a:pt x="554" y="203"/>
                </a:cubicBezTo>
                <a:cubicBezTo>
                  <a:pt x="555" y="205"/>
                  <a:pt x="551" y="205"/>
                  <a:pt x="560" y="207"/>
                </a:cubicBezTo>
                <a:cubicBezTo>
                  <a:pt x="563" y="208"/>
                  <a:pt x="564" y="208"/>
                  <a:pt x="564" y="208"/>
                </a:cubicBezTo>
                <a:cubicBezTo>
                  <a:pt x="565" y="209"/>
                  <a:pt x="564" y="209"/>
                  <a:pt x="566" y="209"/>
                </a:cubicBezTo>
                <a:cubicBezTo>
                  <a:pt x="567" y="209"/>
                  <a:pt x="566" y="210"/>
                  <a:pt x="572" y="213"/>
                </a:cubicBezTo>
                <a:cubicBezTo>
                  <a:pt x="577" y="216"/>
                  <a:pt x="575" y="217"/>
                  <a:pt x="578" y="221"/>
                </a:cubicBezTo>
                <a:cubicBezTo>
                  <a:pt x="581" y="225"/>
                  <a:pt x="586" y="221"/>
                  <a:pt x="587" y="220"/>
                </a:cubicBezTo>
                <a:cubicBezTo>
                  <a:pt x="588" y="219"/>
                  <a:pt x="586" y="216"/>
                  <a:pt x="587" y="216"/>
                </a:cubicBezTo>
                <a:cubicBezTo>
                  <a:pt x="588" y="215"/>
                  <a:pt x="588" y="217"/>
                  <a:pt x="588" y="218"/>
                </a:cubicBezTo>
                <a:cubicBezTo>
                  <a:pt x="588" y="219"/>
                  <a:pt x="595" y="218"/>
                  <a:pt x="597" y="217"/>
                </a:cubicBezTo>
                <a:cubicBezTo>
                  <a:pt x="599" y="215"/>
                  <a:pt x="601" y="214"/>
                  <a:pt x="601" y="213"/>
                </a:cubicBezTo>
                <a:cubicBezTo>
                  <a:pt x="601" y="211"/>
                  <a:pt x="602" y="211"/>
                  <a:pt x="602" y="209"/>
                </a:cubicBezTo>
                <a:cubicBezTo>
                  <a:pt x="602" y="208"/>
                  <a:pt x="601" y="207"/>
                  <a:pt x="601" y="206"/>
                </a:cubicBezTo>
                <a:close/>
                <a:moveTo>
                  <a:pt x="610" y="252"/>
                </a:moveTo>
                <a:cubicBezTo>
                  <a:pt x="612" y="248"/>
                  <a:pt x="610" y="247"/>
                  <a:pt x="607" y="247"/>
                </a:cubicBezTo>
                <a:cubicBezTo>
                  <a:pt x="604" y="247"/>
                  <a:pt x="603" y="248"/>
                  <a:pt x="601" y="250"/>
                </a:cubicBezTo>
                <a:cubicBezTo>
                  <a:pt x="599" y="251"/>
                  <a:pt x="598" y="249"/>
                  <a:pt x="596" y="247"/>
                </a:cubicBezTo>
                <a:cubicBezTo>
                  <a:pt x="594" y="246"/>
                  <a:pt x="592" y="244"/>
                  <a:pt x="590" y="245"/>
                </a:cubicBezTo>
                <a:cubicBezTo>
                  <a:pt x="587" y="246"/>
                  <a:pt x="586" y="251"/>
                  <a:pt x="586" y="251"/>
                </a:cubicBezTo>
                <a:cubicBezTo>
                  <a:pt x="586" y="251"/>
                  <a:pt x="585" y="252"/>
                  <a:pt x="583" y="254"/>
                </a:cubicBezTo>
                <a:cubicBezTo>
                  <a:pt x="581" y="256"/>
                  <a:pt x="579" y="254"/>
                  <a:pt x="578" y="256"/>
                </a:cubicBezTo>
                <a:cubicBezTo>
                  <a:pt x="577" y="258"/>
                  <a:pt x="583" y="260"/>
                  <a:pt x="585" y="260"/>
                </a:cubicBezTo>
                <a:cubicBezTo>
                  <a:pt x="587" y="260"/>
                  <a:pt x="587" y="262"/>
                  <a:pt x="591" y="263"/>
                </a:cubicBezTo>
                <a:cubicBezTo>
                  <a:pt x="594" y="263"/>
                  <a:pt x="597" y="265"/>
                  <a:pt x="597" y="265"/>
                </a:cubicBezTo>
                <a:cubicBezTo>
                  <a:pt x="602" y="267"/>
                  <a:pt x="602" y="268"/>
                  <a:pt x="605" y="264"/>
                </a:cubicBezTo>
                <a:cubicBezTo>
                  <a:pt x="609" y="261"/>
                  <a:pt x="611" y="261"/>
                  <a:pt x="612" y="260"/>
                </a:cubicBezTo>
                <a:cubicBezTo>
                  <a:pt x="613" y="259"/>
                  <a:pt x="614" y="257"/>
                  <a:pt x="611" y="257"/>
                </a:cubicBezTo>
                <a:cubicBezTo>
                  <a:pt x="607" y="257"/>
                  <a:pt x="607" y="255"/>
                  <a:pt x="606" y="253"/>
                </a:cubicBezTo>
                <a:cubicBezTo>
                  <a:pt x="604" y="251"/>
                  <a:pt x="607" y="250"/>
                  <a:pt x="608" y="251"/>
                </a:cubicBezTo>
                <a:cubicBezTo>
                  <a:pt x="610" y="252"/>
                  <a:pt x="608" y="255"/>
                  <a:pt x="610" y="252"/>
                </a:cubicBezTo>
                <a:close/>
                <a:moveTo>
                  <a:pt x="622" y="156"/>
                </a:moveTo>
                <a:cubicBezTo>
                  <a:pt x="621" y="156"/>
                  <a:pt x="622" y="151"/>
                  <a:pt x="617" y="152"/>
                </a:cubicBezTo>
                <a:cubicBezTo>
                  <a:pt x="613" y="153"/>
                  <a:pt x="610" y="154"/>
                  <a:pt x="610" y="154"/>
                </a:cubicBezTo>
                <a:cubicBezTo>
                  <a:pt x="610" y="155"/>
                  <a:pt x="605" y="156"/>
                  <a:pt x="605" y="156"/>
                </a:cubicBezTo>
                <a:cubicBezTo>
                  <a:pt x="605" y="156"/>
                  <a:pt x="601" y="161"/>
                  <a:pt x="601" y="162"/>
                </a:cubicBezTo>
                <a:cubicBezTo>
                  <a:pt x="601" y="163"/>
                  <a:pt x="603" y="165"/>
                  <a:pt x="606" y="166"/>
                </a:cubicBezTo>
                <a:cubicBezTo>
                  <a:pt x="610" y="167"/>
                  <a:pt x="610" y="167"/>
                  <a:pt x="615" y="168"/>
                </a:cubicBezTo>
                <a:cubicBezTo>
                  <a:pt x="620" y="170"/>
                  <a:pt x="623" y="170"/>
                  <a:pt x="625" y="169"/>
                </a:cubicBezTo>
                <a:cubicBezTo>
                  <a:pt x="628" y="167"/>
                  <a:pt x="627" y="161"/>
                  <a:pt x="628" y="161"/>
                </a:cubicBezTo>
                <a:cubicBezTo>
                  <a:pt x="628" y="160"/>
                  <a:pt x="623" y="157"/>
                  <a:pt x="622" y="156"/>
                </a:cubicBezTo>
                <a:close/>
                <a:moveTo>
                  <a:pt x="534" y="158"/>
                </a:moveTo>
                <a:cubicBezTo>
                  <a:pt x="532" y="161"/>
                  <a:pt x="528" y="160"/>
                  <a:pt x="532" y="161"/>
                </a:cubicBezTo>
                <a:cubicBezTo>
                  <a:pt x="536" y="163"/>
                  <a:pt x="541" y="163"/>
                  <a:pt x="541" y="161"/>
                </a:cubicBezTo>
                <a:cubicBezTo>
                  <a:pt x="542" y="160"/>
                  <a:pt x="540" y="157"/>
                  <a:pt x="540" y="157"/>
                </a:cubicBezTo>
                <a:cubicBezTo>
                  <a:pt x="536" y="157"/>
                  <a:pt x="536" y="155"/>
                  <a:pt x="534" y="158"/>
                </a:cubicBezTo>
                <a:close/>
                <a:moveTo>
                  <a:pt x="567" y="261"/>
                </a:moveTo>
                <a:cubicBezTo>
                  <a:pt x="571" y="261"/>
                  <a:pt x="572" y="260"/>
                  <a:pt x="573" y="256"/>
                </a:cubicBezTo>
                <a:cubicBezTo>
                  <a:pt x="573" y="256"/>
                  <a:pt x="570" y="256"/>
                  <a:pt x="567" y="256"/>
                </a:cubicBezTo>
                <a:cubicBezTo>
                  <a:pt x="564" y="257"/>
                  <a:pt x="564" y="261"/>
                  <a:pt x="567" y="261"/>
                </a:cubicBezTo>
                <a:close/>
                <a:moveTo>
                  <a:pt x="543" y="136"/>
                </a:moveTo>
                <a:cubicBezTo>
                  <a:pt x="536" y="133"/>
                  <a:pt x="535" y="135"/>
                  <a:pt x="535" y="139"/>
                </a:cubicBezTo>
                <a:cubicBezTo>
                  <a:pt x="536" y="142"/>
                  <a:pt x="540" y="141"/>
                  <a:pt x="540" y="141"/>
                </a:cubicBezTo>
                <a:cubicBezTo>
                  <a:pt x="540" y="141"/>
                  <a:pt x="538" y="144"/>
                  <a:pt x="539" y="145"/>
                </a:cubicBezTo>
                <a:cubicBezTo>
                  <a:pt x="540" y="147"/>
                  <a:pt x="542" y="147"/>
                  <a:pt x="541" y="147"/>
                </a:cubicBezTo>
                <a:cubicBezTo>
                  <a:pt x="539" y="147"/>
                  <a:pt x="542" y="150"/>
                  <a:pt x="547" y="149"/>
                </a:cubicBezTo>
                <a:cubicBezTo>
                  <a:pt x="551" y="149"/>
                  <a:pt x="551" y="150"/>
                  <a:pt x="550" y="151"/>
                </a:cubicBezTo>
                <a:cubicBezTo>
                  <a:pt x="548" y="151"/>
                  <a:pt x="548" y="153"/>
                  <a:pt x="557" y="153"/>
                </a:cubicBezTo>
                <a:cubicBezTo>
                  <a:pt x="565" y="152"/>
                  <a:pt x="561" y="153"/>
                  <a:pt x="567" y="153"/>
                </a:cubicBezTo>
                <a:cubicBezTo>
                  <a:pt x="573" y="153"/>
                  <a:pt x="574" y="152"/>
                  <a:pt x="576" y="152"/>
                </a:cubicBezTo>
                <a:cubicBezTo>
                  <a:pt x="578" y="152"/>
                  <a:pt x="575" y="152"/>
                  <a:pt x="573" y="153"/>
                </a:cubicBezTo>
                <a:cubicBezTo>
                  <a:pt x="570" y="154"/>
                  <a:pt x="569" y="156"/>
                  <a:pt x="569" y="158"/>
                </a:cubicBezTo>
                <a:cubicBezTo>
                  <a:pt x="568" y="160"/>
                  <a:pt x="571" y="164"/>
                  <a:pt x="576" y="164"/>
                </a:cubicBezTo>
                <a:cubicBezTo>
                  <a:pt x="580" y="163"/>
                  <a:pt x="580" y="163"/>
                  <a:pt x="584" y="163"/>
                </a:cubicBezTo>
                <a:cubicBezTo>
                  <a:pt x="588" y="162"/>
                  <a:pt x="588" y="162"/>
                  <a:pt x="590" y="162"/>
                </a:cubicBezTo>
                <a:cubicBezTo>
                  <a:pt x="593" y="161"/>
                  <a:pt x="591" y="160"/>
                  <a:pt x="590" y="159"/>
                </a:cubicBezTo>
                <a:cubicBezTo>
                  <a:pt x="590" y="158"/>
                  <a:pt x="589" y="157"/>
                  <a:pt x="590" y="155"/>
                </a:cubicBezTo>
                <a:cubicBezTo>
                  <a:pt x="591" y="154"/>
                  <a:pt x="594" y="155"/>
                  <a:pt x="595" y="154"/>
                </a:cubicBezTo>
                <a:cubicBezTo>
                  <a:pt x="596" y="153"/>
                  <a:pt x="595" y="153"/>
                  <a:pt x="593" y="151"/>
                </a:cubicBezTo>
                <a:cubicBezTo>
                  <a:pt x="591" y="150"/>
                  <a:pt x="592" y="150"/>
                  <a:pt x="593" y="148"/>
                </a:cubicBezTo>
                <a:cubicBezTo>
                  <a:pt x="594" y="147"/>
                  <a:pt x="594" y="145"/>
                  <a:pt x="593" y="142"/>
                </a:cubicBezTo>
                <a:cubicBezTo>
                  <a:pt x="591" y="140"/>
                  <a:pt x="592" y="139"/>
                  <a:pt x="591" y="138"/>
                </a:cubicBezTo>
                <a:cubicBezTo>
                  <a:pt x="591" y="138"/>
                  <a:pt x="587" y="135"/>
                  <a:pt x="583" y="135"/>
                </a:cubicBezTo>
                <a:cubicBezTo>
                  <a:pt x="580" y="135"/>
                  <a:pt x="582" y="137"/>
                  <a:pt x="581" y="138"/>
                </a:cubicBezTo>
                <a:cubicBezTo>
                  <a:pt x="580" y="140"/>
                  <a:pt x="579" y="136"/>
                  <a:pt x="578" y="136"/>
                </a:cubicBezTo>
                <a:cubicBezTo>
                  <a:pt x="578" y="136"/>
                  <a:pt x="571" y="134"/>
                  <a:pt x="568" y="135"/>
                </a:cubicBezTo>
                <a:cubicBezTo>
                  <a:pt x="564" y="136"/>
                  <a:pt x="568" y="137"/>
                  <a:pt x="574" y="143"/>
                </a:cubicBezTo>
                <a:cubicBezTo>
                  <a:pt x="580" y="149"/>
                  <a:pt x="571" y="147"/>
                  <a:pt x="567" y="145"/>
                </a:cubicBezTo>
                <a:cubicBezTo>
                  <a:pt x="564" y="143"/>
                  <a:pt x="564" y="139"/>
                  <a:pt x="559" y="139"/>
                </a:cubicBezTo>
                <a:cubicBezTo>
                  <a:pt x="555" y="138"/>
                  <a:pt x="556" y="141"/>
                  <a:pt x="556" y="142"/>
                </a:cubicBezTo>
                <a:cubicBezTo>
                  <a:pt x="555" y="142"/>
                  <a:pt x="562" y="150"/>
                  <a:pt x="560" y="149"/>
                </a:cubicBezTo>
                <a:cubicBezTo>
                  <a:pt x="558" y="149"/>
                  <a:pt x="555" y="147"/>
                  <a:pt x="550" y="144"/>
                </a:cubicBezTo>
                <a:cubicBezTo>
                  <a:pt x="546" y="142"/>
                  <a:pt x="549" y="140"/>
                  <a:pt x="548" y="140"/>
                </a:cubicBezTo>
                <a:cubicBezTo>
                  <a:pt x="547" y="140"/>
                  <a:pt x="550" y="139"/>
                  <a:pt x="543" y="136"/>
                </a:cubicBezTo>
                <a:close/>
                <a:moveTo>
                  <a:pt x="562" y="117"/>
                </a:moveTo>
                <a:cubicBezTo>
                  <a:pt x="565" y="115"/>
                  <a:pt x="556" y="113"/>
                  <a:pt x="556" y="113"/>
                </a:cubicBezTo>
                <a:cubicBezTo>
                  <a:pt x="553" y="113"/>
                  <a:pt x="547" y="112"/>
                  <a:pt x="552" y="114"/>
                </a:cubicBezTo>
                <a:cubicBezTo>
                  <a:pt x="557" y="116"/>
                  <a:pt x="559" y="119"/>
                  <a:pt x="562" y="117"/>
                </a:cubicBezTo>
                <a:close/>
                <a:moveTo>
                  <a:pt x="682" y="267"/>
                </a:moveTo>
                <a:cubicBezTo>
                  <a:pt x="681" y="269"/>
                  <a:pt x="678" y="270"/>
                  <a:pt x="680" y="274"/>
                </a:cubicBezTo>
                <a:cubicBezTo>
                  <a:pt x="682" y="277"/>
                  <a:pt x="686" y="276"/>
                  <a:pt x="686" y="273"/>
                </a:cubicBezTo>
                <a:cubicBezTo>
                  <a:pt x="687" y="271"/>
                  <a:pt x="687" y="270"/>
                  <a:pt x="687" y="269"/>
                </a:cubicBezTo>
                <a:cubicBezTo>
                  <a:pt x="686" y="269"/>
                  <a:pt x="682" y="267"/>
                  <a:pt x="682" y="267"/>
                </a:cubicBezTo>
                <a:close/>
                <a:moveTo>
                  <a:pt x="759" y="340"/>
                </a:moveTo>
                <a:cubicBezTo>
                  <a:pt x="762" y="338"/>
                  <a:pt x="763" y="337"/>
                  <a:pt x="761" y="336"/>
                </a:cubicBezTo>
                <a:cubicBezTo>
                  <a:pt x="760" y="335"/>
                  <a:pt x="755" y="335"/>
                  <a:pt x="755" y="335"/>
                </a:cubicBezTo>
                <a:cubicBezTo>
                  <a:pt x="756" y="338"/>
                  <a:pt x="756" y="341"/>
                  <a:pt x="759" y="340"/>
                </a:cubicBezTo>
                <a:close/>
                <a:moveTo>
                  <a:pt x="797" y="276"/>
                </a:moveTo>
                <a:cubicBezTo>
                  <a:pt x="797" y="275"/>
                  <a:pt x="794" y="272"/>
                  <a:pt x="794" y="272"/>
                </a:cubicBezTo>
                <a:cubicBezTo>
                  <a:pt x="792" y="271"/>
                  <a:pt x="787" y="270"/>
                  <a:pt x="786" y="271"/>
                </a:cubicBezTo>
                <a:cubicBezTo>
                  <a:pt x="786" y="272"/>
                  <a:pt x="784" y="275"/>
                  <a:pt x="788" y="275"/>
                </a:cubicBezTo>
                <a:cubicBezTo>
                  <a:pt x="792" y="276"/>
                  <a:pt x="796" y="278"/>
                  <a:pt x="797" y="276"/>
                </a:cubicBezTo>
                <a:close/>
                <a:moveTo>
                  <a:pt x="772" y="283"/>
                </a:moveTo>
                <a:cubicBezTo>
                  <a:pt x="775" y="283"/>
                  <a:pt x="782" y="280"/>
                  <a:pt x="783" y="277"/>
                </a:cubicBezTo>
                <a:cubicBezTo>
                  <a:pt x="784" y="275"/>
                  <a:pt x="784" y="272"/>
                  <a:pt x="782" y="270"/>
                </a:cubicBezTo>
                <a:cubicBezTo>
                  <a:pt x="780" y="267"/>
                  <a:pt x="775" y="267"/>
                  <a:pt x="771" y="269"/>
                </a:cubicBezTo>
                <a:cubicBezTo>
                  <a:pt x="766" y="270"/>
                  <a:pt x="763" y="279"/>
                  <a:pt x="764" y="283"/>
                </a:cubicBezTo>
                <a:cubicBezTo>
                  <a:pt x="764" y="283"/>
                  <a:pt x="768" y="284"/>
                  <a:pt x="772" y="283"/>
                </a:cubicBezTo>
                <a:close/>
                <a:moveTo>
                  <a:pt x="651" y="170"/>
                </a:moveTo>
                <a:cubicBezTo>
                  <a:pt x="660" y="172"/>
                  <a:pt x="664" y="169"/>
                  <a:pt x="666" y="167"/>
                </a:cubicBezTo>
                <a:cubicBezTo>
                  <a:pt x="669" y="166"/>
                  <a:pt x="666" y="167"/>
                  <a:pt x="670" y="170"/>
                </a:cubicBezTo>
                <a:cubicBezTo>
                  <a:pt x="673" y="172"/>
                  <a:pt x="684" y="175"/>
                  <a:pt x="688" y="173"/>
                </a:cubicBezTo>
                <a:cubicBezTo>
                  <a:pt x="692" y="171"/>
                  <a:pt x="698" y="170"/>
                  <a:pt x="702" y="170"/>
                </a:cubicBezTo>
                <a:cubicBezTo>
                  <a:pt x="706" y="171"/>
                  <a:pt x="709" y="172"/>
                  <a:pt x="710" y="171"/>
                </a:cubicBezTo>
                <a:cubicBezTo>
                  <a:pt x="712" y="170"/>
                  <a:pt x="712" y="166"/>
                  <a:pt x="714" y="166"/>
                </a:cubicBezTo>
                <a:cubicBezTo>
                  <a:pt x="715" y="166"/>
                  <a:pt x="711" y="168"/>
                  <a:pt x="718" y="169"/>
                </a:cubicBezTo>
                <a:cubicBezTo>
                  <a:pt x="724" y="171"/>
                  <a:pt x="723" y="172"/>
                  <a:pt x="728" y="172"/>
                </a:cubicBezTo>
                <a:cubicBezTo>
                  <a:pt x="734" y="172"/>
                  <a:pt x="733" y="172"/>
                  <a:pt x="737" y="171"/>
                </a:cubicBezTo>
                <a:cubicBezTo>
                  <a:pt x="740" y="170"/>
                  <a:pt x="737" y="166"/>
                  <a:pt x="741" y="166"/>
                </a:cubicBezTo>
                <a:cubicBezTo>
                  <a:pt x="744" y="166"/>
                  <a:pt x="748" y="168"/>
                  <a:pt x="746" y="165"/>
                </a:cubicBezTo>
                <a:cubicBezTo>
                  <a:pt x="744" y="162"/>
                  <a:pt x="743" y="164"/>
                  <a:pt x="744" y="162"/>
                </a:cubicBezTo>
                <a:cubicBezTo>
                  <a:pt x="745" y="160"/>
                  <a:pt x="747" y="156"/>
                  <a:pt x="743" y="155"/>
                </a:cubicBezTo>
                <a:cubicBezTo>
                  <a:pt x="739" y="154"/>
                  <a:pt x="739" y="156"/>
                  <a:pt x="737" y="154"/>
                </a:cubicBezTo>
                <a:cubicBezTo>
                  <a:pt x="736" y="152"/>
                  <a:pt x="734" y="152"/>
                  <a:pt x="730" y="150"/>
                </a:cubicBezTo>
                <a:cubicBezTo>
                  <a:pt x="725" y="148"/>
                  <a:pt x="719" y="147"/>
                  <a:pt x="715" y="148"/>
                </a:cubicBezTo>
                <a:cubicBezTo>
                  <a:pt x="711" y="150"/>
                  <a:pt x="709" y="147"/>
                  <a:pt x="702" y="150"/>
                </a:cubicBezTo>
                <a:cubicBezTo>
                  <a:pt x="695" y="153"/>
                  <a:pt x="690" y="154"/>
                  <a:pt x="690" y="155"/>
                </a:cubicBezTo>
                <a:cubicBezTo>
                  <a:pt x="689" y="157"/>
                  <a:pt x="688" y="156"/>
                  <a:pt x="680" y="153"/>
                </a:cubicBezTo>
                <a:cubicBezTo>
                  <a:pt x="673" y="151"/>
                  <a:pt x="669" y="153"/>
                  <a:pt x="668" y="154"/>
                </a:cubicBezTo>
                <a:cubicBezTo>
                  <a:pt x="666" y="154"/>
                  <a:pt x="663" y="155"/>
                  <a:pt x="662" y="154"/>
                </a:cubicBezTo>
                <a:cubicBezTo>
                  <a:pt x="661" y="153"/>
                  <a:pt x="666" y="149"/>
                  <a:pt x="660" y="148"/>
                </a:cubicBezTo>
                <a:cubicBezTo>
                  <a:pt x="653" y="147"/>
                  <a:pt x="645" y="144"/>
                  <a:pt x="652" y="143"/>
                </a:cubicBezTo>
                <a:cubicBezTo>
                  <a:pt x="658" y="143"/>
                  <a:pt x="662" y="142"/>
                  <a:pt x="657" y="140"/>
                </a:cubicBezTo>
                <a:cubicBezTo>
                  <a:pt x="653" y="139"/>
                  <a:pt x="646" y="137"/>
                  <a:pt x="648" y="137"/>
                </a:cubicBezTo>
                <a:cubicBezTo>
                  <a:pt x="650" y="137"/>
                  <a:pt x="647" y="133"/>
                  <a:pt x="645" y="133"/>
                </a:cubicBezTo>
                <a:cubicBezTo>
                  <a:pt x="642" y="134"/>
                  <a:pt x="636" y="135"/>
                  <a:pt x="634" y="135"/>
                </a:cubicBezTo>
                <a:cubicBezTo>
                  <a:pt x="631" y="135"/>
                  <a:pt x="628" y="136"/>
                  <a:pt x="628" y="136"/>
                </a:cubicBezTo>
                <a:cubicBezTo>
                  <a:pt x="630" y="133"/>
                  <a:pt x="631" y="133"/>
                  <a:pt x="627" y="131"/>
                </a:cubicBezTo>
                <a:cubicBezTo>
                  <a:pt x="622" y="129"/>
                  <a:pt x="626" y="128"/>
                  <a:pt x="618" y="129"/>
                </a:cubicBezTo>
                <a:cubicBezTo>
                  <a:pt x="609" y="129"/>
                  <a:pt x="602" y="126"/>
                  <a:pt x="601" y="129"/>
                </a:cubicBezTo>
                <a:cubicBezTo>
                  <a:pt x="601" y="131"/>
                  <a:pt x="602" y="137"/>
                  <a:pt x="608" y="137"/>
                </a:cubicBezTo>
                <a:cubicBezTo>
                  <a:pt x="613" y="138"/>
                  <a:pt x="609" y="140"/>
                  <a:pt x="618" y="141"/>
                </a:cubicBezTo>
                <a:cubicBezTo>
                  <a:pt x="627" y="141"/>
                  <a:pt x="628" y="137"/>
                  <a:pt x="631" y="140"/>
                </a:cubicBezTo>
                <a:cubicBezTo>
                  <a:pt x="634" y="143"/>
                  <a:pt x="631" y="143"/>
                  <a:pt x="634" y="145"/>
                </a:cubicBezTo>
                <a:cubicBezTo>
                  <a:pt x="637" y="147"/>
                  <a:pt x="642" y="150"/>
                  <a:pt x="639" y="152"/>
                </a:cubicBezTo>
                <a:cubicBezTo>
                  <a:pt x="637" y="153"/>
                  <a:pt x="632" y="154"/>
                  <a:pt x="636" y="158"/>
                </a:cubicBezTo>
                <a:cubicBezTo>
                  <a:pt x="639" y="161"/>
                  <a:pt x="638" y="163"/>
                  <a:pt x="640" y="166"/>
                </a:cubicBezTo>
                <a:cubicBezTo>
                  <a:pt x="642" y="170"/>
                  <a:pt x="647" y="165"/>
                  <a:pt x="648" y="165"/>
                </a:cubicBezTo>
                <a:cubicBezTo>
                  <a:pt x="650" y="165"/>
                  <a:pt x="641" y="167"/>
                  <a:pt x="651" y="170"/>
                </a:cubicBezTo>
                <a:close/>
                <a:moveTo>
                  <a:pt x="755" y="253"/>
                </a:moveTo>
                <a:cubicBezTo>
                  <a:pt x="755" y="253"/>
                  <a:pt x="756" y="251"/>
                  <a:pt x="753" y="252"/>
                </a:cubicBezTo>
                <a:cubicBezTo>
                  <a:pt x="750" y="253"/>
                  <a:pt x="744" y="258"/>
                  <a:pt x="747" y="261"/>
                </a:cubicBezTo>
                <a:cubicBezTo>
                  <a:pt x="749" y="265"/>
                  <a:pt x="753" y="260"/>
                  <a:pt x="755" y="253"/>
                </a:cubicBezTo>
                <a:close/>
                <a:moveTo>
                  <a:pt x="742" y="350"/>
                </a:moveTo>
                <a:cubicBezTo>
                  <a:pt x="741" y="353"/>
                  <a:pt x="739" y="353"/>
                  <a:pt x="740" y="356"/>
                </a:cubicBezTo>
                <a:cubicBezTo>
                  <a:pt x="741" y="359"/>
                  <a:pt x="742" y="362"/>
                  <a:pt x="743" y="360"/>
                </a:cubicBezTo>
                <a:cubicBezTo>
                  <a:pt x="745" y="358"/>
                  <a:pt x="748" y="354"/>
                  <a:pt x="747" y="352"/>
                </a:cubicBezTo>
                <a:cubicBezTo>
                  <a:pt x="745" y="350"/>
                  <a:pt x="742" y="350"/>
                  <a:pt x="742" y="350"/>
                </a:cubicBezTo>
                <a:close/>
                <a:moveTo>
                  <a:pt x="736" y="333"/>
                </a:moveTo>
                <a:cubicBezTo>
                  <a:pt x="737" y="331"/>
                  <a:pt x="735" y="329"/>
                  <a:pt x="735" y="328"/>
                </a:cubicBezTo>
                <a:cubicBezTo>
                  <a:pt x="735" y="327"/>
                  <a:pt x="734" y="327"/>
                  <a:pt x="730" y="328"/>
                </a:cubicBezTo>
                <a:cubicBezTo>
                  <a:pt x="727" y="328"/>
                  <a:pt x="726" y="330"/>
                  <a:pt x="726" y="328"/>
                </a:cubicBezTo>
                <a:cubicBezTo>
                  <a:pt x="726" y="326"/>
                  <a:pt x="729" y="324"/>
                  <a:pt x="727" y="322"/>
                </a:cubicBezTo>
                <a:cubicBezTo>
                  <a:pt x="725" y="320"/>
                  <a:pt x="724" y="318"/>
                  <a:pt x="720" y="318"/>
                </a:cubicBezTo>
                <a:cubicBezTo>
                  <a:pt x="716" y="318"/>
                  <a:pt x="714" y="314"/>
                  <a:pt x="712" y="313"/>
                </a:cubicBezTo>
                <a:cubicBezTo>
                  <a:pt x="709" y="311"/>
                  <a:pt x="710" y="312"/>
                  <a:pt x="708" y="311"/>
                </a:cubicBezTo>
                <a:cubicBezTo>
                  <a:pt x="706" y="310"/>
                  <a:pt x="705" y="307"/>
                  <a:pt x="703" y="308"/>
                </a:cubicBezTo>
                <a:cubicBezTo>
                  <a:pt x="702" y="309"/>
                  <a:pt x="701" y="315"/>
                  <a:pt x="699" y="312"/>
                </a:cubicBezTo>
                <a:cubicBezTo>
                  <a:pt x="698" y="309"/>
                  <a:pt x="700" y="307"/>
                  <a:pt x="700" y="306"/>
                </a:cubicBezTo>
                <a:cubicBezTo>
                  <a:pt x="700" y="305"/>
                  <a:pt x="703" y="307"/>
                  <a:pt x="703" y="306"/>
                </a:cubicBezTo>
                <a:cubicBezTo>
                  <a:pt x="703" y="304"/>
                  <a:pt x="702" y="299"/>
                  <a:pt x="700" y="299"/>
                </a:cubicBezTo>
                <a:cubicBezTo>
                  <a:pt x="698" y="299"/>
                  <a:pt x="697" y="303"/>
                  <a:pt x="697" y="303"/>
                </a:cubicBezTo>
                <a:cubicBezTo>
                  <a:pt x="697" y="303"/>
                  <a:pt x="696" y="300"/>
                  <a:pt x="694" y="302"/>
                </a:cubicBezTo>
                <a:cubicBezTo>
                  <a:pt x="692" y="304"/>
                  <a:pt x="689" y="308"/>
                  <a:pt x="689" y="312"/>
                </a:cubicBezTo>
                <a:cubicBezTo>
                  <a:pt x="689" y="317"/>
                  <a:pt x="687" y="318"/>
                  <a:pt x="687" y="320"/>
                </a:cubicBezTo>
                <a:cubicBezTo>
                  <a:pt x="687" y="322"/>
                  <a:pt x="689" y="325"/>
                  <a:pt x="689" y="325"/>
                </a:cubicBezTo>
                <a:cubicBezTo>
                  <a:pt x="687" y="328"/>
                  <a:pt x="686" y="327"/>
                  <a:pt x="683" y="330"/>
                </a:cubicBezTo>
                <a:cubicBezTo>
                  <a:pt x="680" y="333"/>
                  <a:pt x="681" y="334"/>
                  <a:pt x="682" y="334"/>
                </a:cubicBezTo>
                <a:cubicBezTo>
                  <a:pt x="684" y="334"/>
                  <a:pt x="691" y="331"/>
                  <a:pt x="692" y="331"/>
                </a:cubicBezTo>
                <a:cubicBezTo>
                  <a:pt x="693" y="331"/>
                  <a:pt x="695" y="330"/>
                  <a:pt x="695" y="333"/>
                </a:cubicBezTo>
                <a:cubicBezTo>
                  <a:pt x="695" y="336"/>
                  <a:pt x="691" y="340"/>
                  <a:pt x="696" y="340"/>
                </a:cubicBezTo>
                <a:cubicBezTo>
                  <a:pt x="700" y="340"/>
                  <a:pt x="700" y="339"/>
                  <a:pt x="706" y="335"/>
                </a:cubicBezTo>
                <a:cubicBezTo>
                  <a:pt x="711" y="331"/>
                  <a:pt x="710" y="329"/>
                  <a:pt x="712" y="327"/>
                </a:cubicBezTo>
                <a:cubicBezTo>
                  <a:pt x="714" y="326"/>
                  <a:pt x="715" y="325"/>
                  <a:pt x="716" y="327"/>
                </a:cubicBezTo>
                <a:cubicBezTo>
                  <a:pt x="717" y="329"/>
                  <a:pt x="719" y="328"/>
                  <a:pt x="720" y="329"/>
                </a:cubicBezTo>
                <a:cubicBezTo>
                  <a:pt x="722" y="330"/>
                  <a:pt x="720" y="327"/>
                  <a:pt x="722" y="330"/>
                </a:cubicBezTo>
                <a:cubicBezTo>
                  <a:pt x="723" y="333"/>
                  <a:pt x="724" y="332"/>
                  <a:pt x="729" y="334"/>
                </a:cubicBezTo>
                <a:cubicBezTo>
                  <a:pt x="734" y="336"/>
                  <a:pt x="735" y="335"/>
                  <a:pt x="736" y="333"/>
                </a:cubicBezTo>
                <a:close/>
                <a:moveTo>
                  <a:pt x="709" y="304"/>
                </a:moveTo>
                <a:cubicBezTo>
                  <a:pt x="712" y="307"/>
                  <a:pt x="715" y="306"/>
                  <a:pt x="714" y="303"/>
                </a:cubicBezTo>
                <a:cubicBezTo>
                  <a:pt x="713" y="301"/>
                  <a:pt x="706" y="300"/>
                  <a:pt x="706" y="300"/>
                </a:cubicBezTo>
                <a:cubicBezTo>
                  <a:pt x="707" y="303"/>
                  <a:pt x="705" y="302"/>
                  <a:pt x="709" y="304"/>
                </a:cubicBezTo>
                <a:close/>
                <a:moveTo>
                  <a:pt x="815" y="225"/>
                </a:moveTo>
                <a:cubicBezTo>
                  <a:pt x="815" y="221"/>
                  <a:pt x="807" y="218"/>
                  <a:pt x="804" y="218"/>
                </a:cubicBezTo>
                <a:cubicBezTo>
                  <a:pt x="801" y="218"/>
                  <a:pt x="800" y="220"/>
                  <a:pt x="799" y="221"/>
                </a:cubicBezTo>
                <a:cubicBezTo>
                  <a:pt x="799" y="221"/>
                  <a:pt x="798" y="220"/>
                  <a:pt x="798" y="220"/>
                </a:cubicBezTo>
                <a:cubicBezTo>
                  <a:pt x="795" y="218"/>
                  <a:pt x="795" y="218"/>
                  <a:pt x="794" y="218"/>
                </a:cubicBezTo>
                <a:cubicBezTo>
                  <a:pt x="793" y="218"/>
                  <a:pt x="797" y="214"/>
                  <a:pt x="792" y="215"/>
                </a:cubicBezTo>
                <a:cubicBezTo>
                  <a:pt x="787" y="216"/>
                  <a:pt x="782" y="215"/>
                  <a:pt x="786" y="214"/>
                </a:cubicBezTo>
                <a:cubicBezTo>
                  <a:pt x="790" y="212"/>
                  <a:pt x="788" y="209"/>
                  <a:pt x="785" y="209"/>
                </a:cubicBezTo>
                <a:cubicBezTo>
                  <a:pt x="782" y="210"/>
                  <a:pt x="780" y="212"/>
                  <a:pt x="780" y="212"/>
                </a:cubicBezTo>
                <a:cubicBezTo>
                  <a:pt x="780" y="212"/>
                  <a:pt x="784" y="207"/>
                  <a:pt x="782" y="205"/>
                </a:cubicBezTo>
                <a:cubicBezTo>
                  <a:pt x="780" y="204"/>
                  <a:pt x="776" y="203"/>
                  <a:pt x="774" y="203"/>
                </a:cubicBezTo>
                <a:cubicBezTo>
                  <a:pt x="772" y="203"/>
                  <a:pt x="768" y="200"/>
                  <a:pt x="764" y="200"/>
                </a:cubicBezTo>
                <a:cubicBezTo>
                  <a:pt x="761" y="200"/>
                  <a:pt x="757" y="202"/>
                  <a:pt x="755" y="203"/>
                </a:cubicBezTo>
                <a:cubicBezTo>
                  <a:pt x="753" y="204"/>
                  <a:pt x="760" y="209"/>
                  <a:pt x="760" y="209"/>
                </a:cubicBezTo>
                <a:cubicBezTo>
                  <a:pt x="760" y="209"/>
                  <a:pt x="752" y="207"/>
                  <a:pt x="754" y="208"/>
                </a:cubicBezTo>
                <a:cubicBezTo>
                  <a:pt x="755" y="210"/>
                  <a:pt x="754" y="212"/>
                  <a:pt x="753" y="212"/>
                </a:cubicBezTo>
                <a:cubicBezTo>
                  <a:pt x="753" y="211"/>
                  <a:pt x="751" y="208"/>
                  <a:pt x="750" y="207"/>
                </a:cubicBezTo>
                <a:cubicBezTo>
                  <a:pt x="749" y="206"/>
                  <a:pt x="745" y="204"/>
                  <a:pt x="743" y="205"/>
                </a:cubicBezTo>
                <a:cubicBezTo>
                  <a:pt x="741" y="206"/>
                  <a:pt x="740" y="207"/>
                  <a:pt x="739" y="208"/>
                </a:cubicBezTo>
                <a:cubicBezTo>
                  <a:pt x="737" y="210"/>
                  <a:pt x="736" y="214"/>
                  <a:pt x="736" y="210"/>
                </a:cubicBezTo>
                <a:cubicBezTo>
                  <a:pt x="735" y="206"/>
                  <a:pt x="738" y="205"/>
                  <a:pt x="737" y="204"/>
                </a:cubicBezTo>
                <a:cubicBezTo>
                  <a:pt x="736" y="204"/>
                  <a:pt x="734" y="203"/>
                  <a:pt x="734" y="203"/>
                </a:cubicBezTo>
                <a:cubicBezTo>
                  <a:pt x="734" y="203"/>
                  <a:pt x="740" y="202"/>
                  <a:pt x="738" y="199"/>
                </a:cubicBezTo>
                <a:cubicBezTo>
                  <a:pt x="735" y="196"/>
                  <a:pt x="736" y="194"/>
                  <a:pt x="735" y="194"/>
                </a:cubicBezTo>
                <a:cubicBezTo>
                  <a:pt x="734" y="193"/>
                  <a:pt x="733" y="193"/>
                  <a:pt x="731" y="190"/>
                </a:cubicBezTo>
                <a:cubicBezTo>
                  <a:pt x="730" y="188"/>
                  <a:pt x="729" y="185"/>
                  <a:pt x="726" y="185"/>
                </a:cubicBezTo>
                <a:cubicBezTo>
                  <a:pt x="724" y="185"/>
                  <a:pt x="720" y="183"/>
                  <a:pt x="715" y="185"/>
                </a:cubicBezTo>
                <a:cubicBezTo>
                  <a:pt x="709" y="187"/>
                  <a:pt x="708" y="187"/>
                  <a:pt x="705" y="189"/>
                </a:cubicBezTo>
                <a:cubicBezTo>
                  <a:pt x="702" y="191"/>
                  <a:pt x="704" y="189"/>
                  <a:pt x="699" y="192"/>
                </a:cubicBezTo>
                <a:cubicBezTo>
                  <a:pt x="695" y="195"/>
                  <a:pt x="693" y="194"/>
                  <a:pt x="694" y="199"/>
                </a:cubicBezTo>
                <a:cubicBezTo>
                  <a:pt x="695" y="203"/>
                  <a:pt x="699" y="207"/>
                  <a:pt x="700" y="207"/>
                </a:cubicBezTo>
                <a:cubicBezTo>
                  <a:pt x="701" y="207"/>
                  <a:pt x="701" y="210"/>
                  <a:pt x="701" y="210"/>
                </a:cubicBezTo>
                <a:cubicBezTo>
                  <a:pt x="700" y="210"/>
                  <a:pt x="698" y="208"/>
                  <a:pt x="696" y="208"/>
                </a:cubicBezTo>
                <a:cubicBezTo>
                  <a:pt x="695" y="209"/>
                  <a:pt x="693" y="211"/>
                  <a:pt x="694" y="213"/>
                </a:cubicBezTo>
                <a:cubicBezTo>
                  <a:pt x="695" y="214"/>
                  <a:pt x="696" y="216"/>
                  <a:pt x="699" y="217"/>
                </a:cubicBezTo>
                <a:cubicBezTo>
                  <a:pt x="703" y="219"/>
                  <a:pt x="704" y="219"/>
                  <a:pt x="702" y="222"/>
                </a:cubicBezTo>
                <a:cubicBezTo>
                  <a:pt x="701" y="225"/>
                  <a:pt x="703" y="229"/>
                  <a:pt x="700" y="228"/>
                </a:cubicBezTo>
                <a:cubicBezTo>
                  <a:pt x="698" y="228"/>
                  <a:pt x="696" y="225"/>
                  <a:pt x="696" y="225"/>
                </a:cubicBezTo>
                <a:cubicBezTo>
                  <a:pt x="696" y="225"/>
                  <a:pt x="699" y="226"/>
                  <a:pt x="699" y="224"/>
                </a:cubicBezTo>
                <a:cubicBezTo>
                  <a:pt x="699" y="221"/>
                  <a:pt x="695" y="221"/>
                  <a:pt x="691" y="216"/>
                </a:cubicBezTo>
                <a:cubicBezTo>
                  <a:pt x="687" y="211"/>
                  <a:pt x="690" y="207"/>
                  <a:pt x="689" y="204"/>
                </a:cubicBezTo>
                <a:cubicBezTo>
                  <a:pt x="687" y="201"/>
                  <a:pt x="679" y="203"/>
                  <a:pt x="685" y="198"/>
                </a:cubicBezTo>
                <a:cubicBezTo>
                  <a:pt x="690" y="194"/>
                  <a:pt x="697" y="187"/>
                  <a:pt x="698" y="185"/>
                </a:cubicBezTo>
                <a:cubicBezTo>
                  <a:pt x="700" y="184"/>
                  <a:pt x="692" y="182"/>
                  <a:pt x="689" y="183"/>
                </a:cubicBezTo>
                <a:cubicBezTo>
                  <a:pt x="685" y="184"/>
                  <a:pt x="674" y="185"/>
                  <a:pt x="671" y="188"/>
                </a:cubicBezTo>
                <a:cubicBezTo>
                  <a:pt x="667" y="192"/>
                  <a:pt x="661" y="196"/>
                  <a:pt x="661" y="200"/>
                </a:cubicBezTo>
                <a:cubicBezTo>
                  <a:pt x="661" y="203"/>
                  <a:pt x="658" y="208"/>
                  <a:pt x="658" y="209"/>
                </a:cubicBezTo>
                <a:cubicBezTo>
                  <a:pt x="658" y="210"/>
                  <a:pt x="662" y="211"/>
                  <a:pt x="660" y="212"/>
                </a:cubicBezTo>
                <a:cubicBezTo>
                  <a:pt x="658" y="213"/>
                  <a:pt x="655" y="214"/>
                  <a:pt x="657" y="216"/>
                </a:cubicBezTo>
                <a:cubicBezTo>
                  <a:pt x="658" y="217"/>
                  <a:pt x="656" y="219"/>
                  <a:pt x="657" y="220"/>
                </a:cubicBezTo>
                <a:cubicBezTo>
                  <a:pt x="658" y="222"/>
                  <a:pt x="656" y="223"/>
                  <a:pt x="662" y="224"/>
                </a:cubicBezTo>
                <a:cubicBezTo>
                  <a:pt x="669" y="225"/>
                  <a:pt x="674" y="224"/>
                  <a:pt x="676" y="226"/>
                </a:cubicBezTo>
                <a:cubicBezTo>
                  <a:pt x="678" y="228"/>
                  <a:pt x="680" y="229"/>
                  <a:pt x="680" y="229"/>
                </a:cubicBezTo>
                <a:cubicBezTo>
                  <a:pt x="680" y="229"/>
                  <a:pt x="676" y="230"/>
                  <a:pt x="672" y="228"/>
                </a:cubicBezTo>
                <a:cubicBezTo>
                  <a:pt x="668" y="226"/>
                  <a:pt x="663" y="227"/>
                  <a:pt x="662" y="228"/>
                </a:cubicBezTo>
                <a:cubicBezTo>
                  <a:pt x="661" y="230"/>
                  <a:pt x="665" y="237"/>
                  <a:pt x="670" y="237"/>
                </a:cubicBezTo>
                <a:cubicBezTo>
                  <a:pt x="674" y="237"/>
                  <a:pt x="669" y="239"/>
                  <a:pt x="674" y="239"/>
                </a:cubicBezTo>
                <a:cubicBezTo>
                  <a:pt x="679" y="238"/>
                  <a:pt x="682" y="236"/>
                  <a:pt x="683" y="236"/>
                </a:cubicBezTo>
                <a:cubicBezTo>
                  <a:pt x="685" y="236"/>
                  <a:pt x="685" y="239"/>
                  <a:pt x="689" y="241"/>
                </a:cubicBezTo>
                <a:cubicBezTo>
                  <a:pt x="694" y="243"/>
                  <a:pt x="697" y="242"/>
                  <a:pt x="701" y="242"/>
                </a:cubicBezTo>
                <a:cubicBezTo>
                  <a:pt x="706" y="242"/>
                  <a:pt x="708" y="243"/>
                  <a:pt x="716" y="244"/>
                </a:cubicBezTo>
                <a:cubicBezTo>
                  <a:pt x="723" y="245"/>
                  <a:pt x="722" y="248"/>
                  <a:pt x="724" y="245"/>
                </a:cubicBezTo>
                <a:cubicBezTo>
                  <a:pt x="726" y="242"/>
                  <a:pt x="724" y="241"/>
                  <a:pt x="732" y="242"/>
                </a:cubicBezTo>
                <a:cubicBezTo>
                  <a:pt x="740" y="242"/>
                  <a:pt x="749" y="246"/>
                  <a:pt x="751" y="244"/>
                </a:cubicBezTo>
                <a:cubicBezTo>
                  <a:pt x="752" y="243"/>
                  <a:pt x="750" y="238"/>
                  <a:pt x="749" y="237"/>
                </a:cubicBezTo>
                <a:cubicBezTo>
                  <a:pt x="748" y="236"/>
                  <a:pt x="754" y="238"/>
                  <a:pt x="756" y="238"/>
                </a:cubicBezTo>
                <a:cubicBezTo>
                  <a:pt x="757" y="239"/>
                  <a:pt x="761" y="238"/>
                  <a:pt x="760" y="241"/>
                </a:cubicBezTo>
                <a:cubicBezTo>
                  <a:pt x="760" y="245"/>
                  <a:pt x="759" y="248"/>
                  <a:pt x="763" y="247"/>
                </a:cubicBezTo>
                <a:cubicBezTo>
                  <a:pt x="767" y="246"/>
                  <a:pt x="768" y="244"/>
                  <a:pt x="769" y="247"/>
                </a:cubicBezTo>
                <a:cubicBezTo>
                  <a:pt x="770" y="250"/>
                  <a:pt x="769" y="249"/>
                  <a:pt x="773" y="251"/>
                </a:cubicBezTo>
                <a:cubicBezTo>
                  <a:pt x="777" y="253"/>
                  <a:pt x="778" y="252"/>
                  <a:pt x="777" y="254"/>
                </a:cubicBezTo>
                <a:cubicBezTo>
                  <a:pt x="777" y="256"/>
                  <a:pt x="771" y="256"/>
                  <a:pt x="770" y="257"/>
                </a:cubicBezTo>
                <a:cubicBezTo>
                  <a:pt x="770" y="259"/>
                  <a:pt x="767" y="262"/>
                  <a:pt x="775" y="260"/>
                </a:cubicBezTo>
                <a:cubicBezTo>
                  <a:pt x="783" y="259"/>
                  <a:pt x="784" y="258"/>
                  <a:pt x="786" y="260"/>
                </a:cubicBezTo>
                <a:cubicBezTo>
                  <a:pt x="787" y="261"/>
                  <a:pt x="787" y="265"/>
                  <a:pt x="790" y="266"/>
                </a:cubicBezTo>
                <a:cubicBezTo>
                  <a:pt x="793" y="266"/>
                  <a:pt x="795" y="264"/>
                  <a:pt x="795" y="265"/>
                </a:cubicBezTo>
                <a:cubicBezTo>
                  <a:pt x="795" y="266"/>
                  <a:pt x="794" y="267"/>
                  <a:pt x="797" y="269"/>
                </a:cubicBezTo>
                <a:cubicBezTo>
                  <a:pt x="800" y="270"/>
                  <a:pt x="801" y="269"/>
                  <a:pt x="801" y="271"/>
                </a:cubicBezTo>
                <a:cubicBezTo>
                  <a:pt x="802" y="273"/>
                  <a:pt x="803" y="278"/>
                  <a:pt x="805" y="282"/>
                </a:cubicBezTo>
                <a:cubicBezTo>
                  <a:pt x="807" y="286"/>
                  <a:pt x="802" y="284"/>
                  <a:pt x="801" y="286"/>
                </a:cubicBezTo>
                <a:cubicBezTo>
                  <a:pt x="800" y="288"/>
                  <a:pt x="800" y="290"/>
                  <a:pt x="803" y="290"/>
                </a:cubicBezTo>
                <a:cubicBezTo>
                  <a:pt x="806" y="290"/>
                  <a:pt x="811" y="291"/>
                  <a:pt x="812" y="291"/>
                </a:cubicBezTo>
                <a:cubicBezTo>
                  <a:pt x="814" y="291"/>
                  <a:pt x="810" y="287"/>
                  <a:pt x="819" y="289"/>
                </a:cubicBezTo>
                <a:cubicBezTo>
                  <a:pt x="827" y="291"/>
                  <a:pt x="827" y="289"/>
                  <a:pt x="829" y="292"/>
                </a:cubicBezTo>
                <a:cubicBezTo>
                  <a:pt x="830" y="295"/>
                  <a:pt x="831" y="297"/>
                  <a:pt x="826" y="298"/>
                </a:cubicBezTo>
                <a:cubicBezTo>
                  <a:pt x="822" y="298"/>
                  <a:pt x="818" y="299"/>
                  <a:pt x="817" y="299"/>
                </a:cubicBezTo>
                <a:cubicBezTo>
                  <a:pt x="816" y="300"/>
                  <a:pt x="815" y="293"/>
                  <a:pt x="813" y="292"/>
                </a:cubicBezTo>
                <a:cubicBezTo>
                  <a:pt x="811" y="292"/>
                  <a:pt x="803" y="291"/>
                  <a:pt x="800" y="291"/>
                </a:cubicBezTo>
                <a:cubicBezTo>
                  <a:pt x="798" y="291"/>
                  <a:pt x="791" y="296"/>
                  <a:pt x="790" y="297"/>
                </a:cubicBezTo>
                <a:cubicBezTo>
                  <a:pt x="789" y="299"/>
                  <a:pt x="789" y="301"/>
                  <a:pt x="791" y="303"/>
                </a:cubicBezTo>
                <a:cubicBezTo>
                  <a:pt x="793" y="305"/>
                  <a:pt x="797" y="308"/>
                  <a:pt x="793" y="308"/>
                </a:cubicBezTo>
                <a:cubicBezTo>
                  <a:pt x="789" y="308"/>
                  <a:pt x="788" y="308"/>
                  <a:pt x="784" y="309"/>
                </a:cubicBezTo>
                <a:cubicBezTo>
                  <a:pt x="781" y="310"/>
                  <a:pt x="780" y="313"/>
                  <a:pt x="780" y="313"/>
                </a:cubicBezTo>
                <a:cubicBezTo>
                  <a:pt x="781" y="313"/>
                  <a:pt x="783" y="318"/>
                  <a:pt x="780" y="316"/>
                </a:cubicBezTo>
                <a:cubicBezTo>
                  <a:pt x="778" y="315"/>
                  <a:pt x="780" y="314"/>
                  <a:pt x="776" y="312"/>
                </a:cubicBezTo>
                <a:cubicBezTo>
                  <a:pt x="772" y="310"/>
                  <a:pt x="771" y="309"/>
                  <a:pt x="768" y="309"/>
                </a:cubicBezTo>
                <a:cubicBezTo>
                  <a:pt x="765" y="308"/>
                  <a:pt x="762" y="313"/>
                  <a:pt x="762" y="313"/>
                </a:cubicBezTo>
                <a:cubicBezTo>
                  <a:pt x="760" y="313"/>
                  <a:pt x="754" y="318"/>
                  <a:pt x="757" y="320"/>
                </a:cubicBezTo>
                <a:cubicBezTo>
                  <a:pt x="760" y="323"/>
                  <a:pt x="764" y="325"/>
                  <a:pt x="768" y="325"/>
                </a:cubicBezTo>
                <a:cubicBezTo>
                  <a:pt x="772" y="324"/>
                  <a:pt x="775" y="324"/>
                  <a:pt x="776" y="323"/>
                </a:cubicBezTo>
                <a:cubicBezTo>
                  <a:pt x="777" y="321"/>
                  <a:pt x="779" y="320"/>
                  <a:pt x="780" y="321"/>
                </a:cubicBezTo>
                <a:cubicBezTo>
                  <a:pt x="781" y="322"/>
                  <a:pt x="781" y="323"/>
                  <a:pt x="784" y="322"/>
                </a:cubicBezTo>
                <a:cubicBezTo>
                  <a:pt x="787" y="322"/>
                  <a:pt x="789" y="320"/>
                  <a:pt x="788" y="319"/>
                </a:cubicBezTo>
                <a:cubicBezTo>
                  <a:pt x="789" y="320"/>
                  <a:pt x="790" y="321"/>
                  <a:pt x="792" y="320"/>
                </a:cubicBezTo>
                <a:cubicBezTo>
                  <a:pt x="795" y="320"/>
                  <a:pt x="799" y="319"/>
                  <a:pt x="798" y="320"/>
                </a:cubicBezTo>
                <a:cubicBezTo>
                  <a:pt x="798" y="322"/>
                  <a:pt x="791" y="319"/>
                  <a:pt x="798" y="324"/>
                </a:cubicBezTo>
                <a:cubicBezTo>
                  <a:pt x="805" y="329"/>
                  <a:pt x="807" y="332"/>
                  <a:pt x="810" y="332"/>
                </a:cubicBezTo>
                <a:cubicBezTo>
                  <a:pt x="813" y="332"/>
                  <a:pt x="816" y="332"/>
                  <a:pt x="814" y="333"/>
                </a:cubicBezTo>
                <a:cubicBezTo>
                  <a:pt x="813" y="335"/>
                  <a:pt x="808" y="335"/>
                  <a:pt x="809" y="336"/>
                </a:cubicBezTo>
                <a:cubicBezTo>
                  <a:pt x="810" y="337"/>
                  <a:pt x="811" y="341"/>
                  <a:pt x="813" y="341"/>
                </a:cubicBezTo>
                <a:cubicBezTo>
                  <a:pt x="815" y="341"/>
                  <a:pt x="819" y="342"/>
                  <a:pt x="819" y="342"/>
                </a:cubicBezTo>
                <a:cubicBezTo>
                  <a:pt x="819" y="342"/>
                  <a:pt x="816" y="341"/>
                  <a:pt x="819" y="345"/>
                </a:cubicBezTo>
                <a:cubicBezTo>
                  <a:pt x="822" y="349"/>
                  <a:pt x="824" y="348"/>
                  <a:pt x="824" y="348"/>
                </a:cubicBezTo>
                <a:cubicBezTo>
                  <a:pt x="824" y="347"/>
                  <a:pt x="824" y="345"/>
                  <a:pt x="824" y="345"/>
                </a:cubicBezTo>
                <a:cubicBezTo>
                  <a:pt x="824" y="345"/>
                  <a:pt x="828" y="344"/>
                  <a:pt x="830" y="345"/>
                </a:cubicBezTo>
                <a:cubicBezTo>
                  <a:pt x="831" y="345"/>
                  <a:pt x="824" y="348"/>
                  <a:pt x="836" y="351"/>
                </a:cubicBezTo>
                <a:cubicBezTo>
                  <a:pt x="848" y="353"/>
                  <a:pt x="849" y="353"/>
                  <a:pt x="852" y="355"/>
                </a:cubicBezTo>
                <a:cubicBezTo>
                  <a:pt x="855" y="356"/>
                  <a:pt x="859" y="357"/>
                  <a:pt x="859" y="355"/>
                </a:cubicBezTo>
                <a:cubicBezTo>
                  <a:pt x="859" y="354"/>
                  <a:pt x="854" y="347"/>
                  <a:pt x="851" y="345"/>
                </a:cubicBezTo>
                <a:cubicBezTo>
                  <a:pt x="849" y="343"/>
                  <a:pt x="842" y="341"/>
                  <a:pt x="840" y="338"/>
                </a:cubicBezTo>
                <a:cubicBezTo>
                  <a:pt x="838" y="335"/>
                  <a:pt x="835" y="332"/>
                  <a:pt x="835" y="332"/>
                </a:cubicBezTo>
                <a:cubicBezTo>
                  <a:pt x="835" y="332"/>
                  <a:pt x="841" y="335"/>
                  <a:pt x="843" y="335"/>
                </a:cubicBezTo>
                <a:cubicBezTo>
                  <a:pt x="845" y="335"/>
                  <a:pt x="846" y="334"/>
                  <a:pt x="846" y="334"/>
                </a:cubicBezTo>
                <a:cubicBezTo>
                  <a:pt x="846" y="334"/>
                  <a:pt x="846" y="337"/>
                  <a:pt x="848" y="338"/>
                </a:cubicBezTo>
                <a:cubicBezTo>
                  <a:pt x="851" y="338"/>
                  <a:pt x="852" y="339"/>
                  <a:pt x="855" y="340"/>
                </a:cubicBezTo>
                <a:cubicBezTo>
                  <a:pt x="857" y="341"/>
                  <a:pt x="860" y="342"/>
                  <a:pt x="863" y="343"/>
                </a:cubicBezTo>
                <a:cubicBezTo>
                  <a:pt x="866" y="343"/>
                  <a:pt x="866" y="342"/>
                  <a:pt x="867" y="342"/>
                </a:cubicBezTo>
                <a:cubicBezTo>
                  <a:pt x="869" y="342"/>
                  <a:pt x="872" y="343"/>
                  <a:pt x="870" y="340"/>
                </a:cubicBezTo>
                <a:cubicBezTo>
                  <a:pt x="868" y="337"/>
                  <a:pt x="869" y="334"/>
                  <a:pt x="869" y="334"/>
                </a:cubicBezTo>
                <a:cubicBezTo>
                  <a:pt x="869" y="334"/>
                  <a:pt x="870" y="339"/>
                  <a:pt x="871" y="338"/>
                </a:cubicBezTo>
                <a:cubicBezTo>
                  <a:pt x="872" y="337"/>
                  <a:pt x="873" y="332"/>
                  <a:pt x="871" y="330"/>
                </a:cubicBezTo>
                <a:cubicBezTo>
                  <a:pt x="869" y="328"/>
                  <a:pt x="865" y="324"/>
                  <a:pt x="865" y="324"/>
                </a:cubicBezTo>
                <a:cubicBezTo>
                  <a:pt x="865" y="324"/>
                  <a:pt x="869" y="324"/>
                  <a:pt x="866" y="322"/>
                </a:cubicBezTo>
                <a:cubicBezTo>
                  <a:pt x="863" y="319"/>
                  <a:pt x="860" y="319"/>
                  <a:pt x="860" y="318"/>
                </a:cubicBezTo>
                <a:cubicBezTo>
                  <a:pt x="859" y="318"/>
                  <a:pt x="858" y="317"/>
                  <a:pt x="857" y="316"/>
                </a:cubicBezTo>
                <a:cubicBezTo>
                  <a:pt x="856" y="315"/>
                  <a:pt x="856" y="313"/>
                  <a:pt x="854" y="315"/>
                </a:cubicBezTo>
                <a:cubicBezTo>
                  <a:pt x="852" y="316"/>
                  <a:pt x="853" y="315"/>
                  <a:pt x="851" y="312"/>
                </a:cubicBezTo>
                <a:cubicBezTo>
                  <a:pt x="850" y="310"/>
                  <a:pt x="850" y="306"/>
                  <a:pt x="847" y="306"/>
                </a:cubicBezTo>
                <a:cubicBezTo>
                  <a:pt x="844" y="305"/>
                  <a:pt x="843" y="305"/>
                  <a:pt x="841" y="302"/>
                </a:cubicBezTo>
                <a:cubicBezTo>
                  <a:pt x="839" y="299"/>
                  <a:pt x="838" y="296"/>
                  <a:pt x="838" y="296"/>
                </a:cubicBezTo>
                <a:cubicBezTo>
                  <a:pt x="838" y="296"/>
                  <a:pt x="845" y="304"/>
                  <a:pt x="847" y="303"/>
                </a:cubicBezTo>
                <a:cubicBezTo>
                  <a:pt x="850" y="302"/>
                  <a:pt x="848" y="299"/>
                  <a:pt x="846" y="297"/>
                </a:cubicBezTo>
                <a:cubicBezTo>
                  <a:pt x="845" y="295"/>
                  <a:pt x="849" y="297"/>
                  <a:pt x="849" y="295"/>
                </a:cubicBezTo>
                <a:cubicBezTo>
                  <a:pt x="850" y="293"/>
                  <a:pt x="851" y="292"/>
                  <a:pt x="851" y="292"/>
                </a:cubicBezTo>
                <a:cubicBezTo>
                  <a:pt x="851" y="292"/>
                  <a:pt x="856" y="298"/>
                  <a:pt x="857" y="297"/>
                </a:cubicBezTo>
                <a:cubicBezTo>
                  <a:pt x="858" y="297"/>
                  <a:pt x="860" y="302"/>
                  <a:pt x="861" y="299"/>
                </a:cubicBezTo>
                <a:cubicBezTo>
                  <a:pt x="862" y="297"/>
                  <a:pt x="864" y="297"/>
                  <a:pt x="864" y="297"/>
                </a:cubicBezTo>
                <a:cubicBezTo>
                  <a:pt x="864" y="297"/>
                  <a:pt x="863" y="299"/>
                  <a:pt x="863" y="300"/>
                </a:cubicBezTo>
                <a:cubicBezTo>
                  <a:pt x="863" y="300"/>
                  <a:pt x="863" y="301"/>
                  <a:pt x="864" y="301"/>
                </a:cubicBezTo>
                <a:cubicBezTo>
                  <a:pt x="865" y="301"/>
                  <a:pt x="865" y="301"/>
                  <a:pt x="865" y="303"/>
                </a:cubicBezTo>
                <a:cubicBezTo>
                  <a:pt x="866" y="306"/>
                  <a:pt x="869" y="312"/>
                  <a:pt x="872" y="312"/>
                </a:cubicBezTo>
                <a:cubicBezTo>
                  <a:pt x="875" y="312"/>
                  <a:pt x="876" y="314"/>
                  <a:pt x="878" y="315"/>
                </a:cubicBezTo>
                <a:cubicBezTo>
                  <a:pt x="881" y="316"/>
                  <a:pt x="881" y="316"/>
                  <a:pt x="882" y="313"/>
                </a:cubicBezTo>
                <a:cubicBezTo>
                  <a:pt x="882" y="309"/>
                  <a:pt x="880" y="304"/>
                  <a:pt x="880" y="303"/>
                </a:cubicBezTo>
                <a:cubicBezTo>
                  <a:pt x="881" y="302"/>
                  <a:pt x="882" y="306"/>
                  <a:pt x="885" y="305"/>
                </a:cubicBezTo>
                <a:cubicBezTo>
                  <a:pt x="887" y="305"/>
                  <a:pt x="888" y="303"/>
                  <a:pt x="888" y="301"/>
                </a:cubicBezTo>
                <a:cubicBezTo>
                  <a:pt x="887" y="300"/>
                  <a:pt x="891" y="303"/>
                  <a:pt x="891" y="300"/>
                </a:cubicBezTo>
                <a:cubicBezTo>
                  <a:pt x="890" y="298"/>
                  <a:pt x="889" y="295"/>
                  <a:pt x="889" y="295"/>
                </a:cubicBezTo>
                <a:cubicBezTo>
                  <a:pt x="889" y="295"/>
                  <a:pt x="892" y="298"/>
                  <a:pt x="894" y="297"/>
                </a:cubicBezTo>
                <a:cubicBezTo>
                  <a:pt x="896" y="296"/>
                  <a:pt x="898" y="294"/>
                  <a:pt x="897" y="292"/>
                </a:cubicBezTo>
                <a:cubicBezTo>
                  <a:pt x="896" y="290"/>
                  <a:pt x="897" y="291"/>
                  <a:pt x="895" y="290"/>
                </a:cubicBezTo>
                <a:cubicBezTo>
                  <a:pt x="893" y="288"/>
                  <a:pt x="890" y="286"/>
                  <a:pt x="890" y="286"/>
                </a:cubicBezTo>
                <a:cubicBezTo>
                  <a:pt x="890" y="286"/>
                  <a:pt x="891" y="287"/>
                  <a:pt x="889" y="287"/>
                </a:cubicBezTo>
                <a:cubicBezTo>
                  <a:pt x="886" y="288"/>
                  <a:pt x="888" y="288"/>
                  <a:pt x="886" y="288"/>
                </a:cubicBezTo>
                <a:cubicBezTo>
                  <a:pt x="883" y="288"/>
                  <a:pt x="881" y="288"/>
                  <a:pt x="882" y="287"/>
                </a:cubicBezTo>
                <a:cubicBezTo>
                  <a:pt x="883" y="285"/>
                  <a:pt x="884" y="283"/>
                  <a:pt x="882" y="283"/>
                </a:cubicBezTo>
                <a:cubicBezTo>
                  <a:pt x="880" y="283"/>
                  <a:pt x="879" y="283"/>
                  <a:pt x="878" y="283"/>
                </a:cubicBezTo>
                <a:cubicBezTo>
                  <a:pt x="877" y="283"/>
                  <a:pt x="873" y="285"/>
                  <a:pt x="873" y="284"/>
                </a:cubicBezTo>
                <a:cubicBezTo>
                  <a:pt x="873" y="282"/>
                  <a:pt x="877" y="280"/>
                  <a:pt x="875" y="279"/>
                </a:cubicBezTo>
                <a:cubicBezTo>
                  <a:pt x="874" y="278"/>
                  <a:pt x="872" y="276"/>
                  <a:pt x="870" y="276"/>
                </a:cubicBezTo>
                <a:cubicBezTo>
                  <a:pt x="868" y="276"/>
                  <a:pt x="867" y="278"/>
                  <a:pt x="868" y="276"/>
                </a:cubicBezTo>
                <a:cubicBezTo>
                  <a:pt x="869" y="274"/>
                  <a:pt x="870" y="272"/>
                  <a:pt x="868" y="273"/>
                </a:cubicBezTo>
                <a:cubicBezTo>
                  <a:pt x="865" y="273"/>
                  <a:pt x="865" y="275"/>
                  <a:pt x="864" y="276"/>
                </a:cubicBezTo>
                <a:cubicBezTo>
                  <a:pt x="863" y="276"/>
                  <a:pt x="866" y="273"/>
                  <a:pt x="863" y="273"/>
                </a:cubicBezTo>
                <a:cubicBezTo>
                  <a:pt x="859" y="273"/>
                  <a:pt x="859" y="274"/>
                  <a:pt x="858" y="274"/>
                </a:cubicBezTo>
                <a:cubicBezTo>
                  <a:pt x="857" y="274"/>
                  <a:pt x="856" y="272"/>
                  <a:pt x="854" y="272"/>
                </a:cubicBezTo>
                <a:cubicBezTo>
                  <a:pt x="852" y="271"/>
                  <a:pt x="851" y="270"/>
                  <a:pt x="850" y="269"/>
                </a:cubicBezTo>
                <a:cubicBezTo>
                  <a:pt x="848" y="268"/>
                  <a:pt x="847" y="267"/>
                  <a:pt x="846" y="267"/>
                </a:cubicBezTo>
                <a:cubicBezTo>
                  <a:pt x="844" y="267"/>
                  <a:pt x="845" y="267"/>
                  <a:pt x="843" y="266"/>
                </a:cubicBezTo>
                <a:cubicBezTo>
                  <a:pt x="841" y="265"/>
                  <a:pt x="837" y="263"/>
                  <a:pt x="839" y="262"/>
                </a:cubicBezTo>
                <a:cubicBezTo>
                  <a:pt x="841" y="262"/>
                  <a:pt x="842" y="261"/>
                  <a:pt x="841" y="259"/>
                </a:cubicBezTo>
                <a:cubicBezTo>
                  <a:pt x="839" y="257"/>
                  <a:pt x="842" y="258"/>
                  <a:pt x="842" y="256"/>
                </a:cubicBezTo>
                <a:cubicBezTo>
                  <a:pt x="841" y="253"/>
                  <a:pt x="840" y="252"/>
                  <a:pt x="840" y="252"/>
                </a:cubicBezTo>
                <a:cubicBezTo>
                  <a:pt x="840" y="252"/>
                  <a:pt x="846" y="255"/>
                  <a:pt x="849" y="255"/>
                </a:cubicBezTo>
                <a:cubicBezTo>
                  <a:pt x="852" y="255"/>
                  <a:pt x="854" y="257"/>
                  <a:pt x="853" y="255"/>
                </a:cubicBezTo>
                <a:cubicBezTo>
                  <a:pt x="853" y="253"/>
                  <a:pt x="844" y="250"/>
                  <a:pt x="843" y="250"/>
                </a:cubicBezTo>
                <a:cubicBezTo>
                  <a:pt x="843" y="250"/>
                  <a:pt x="835" y="249"/>
                  <a:pt x="838" y="249"/>
                </a:cubicBezTo>
                <a:cubicBezTo>
                  <a:pt x="841" y="249"/>
                  <a:pt x="843" y="247"/>
                  <a:pt x="847" y="247"/>
                </a:cubicBezTo>
                <a:cubicBezTo>
                  <a:pt x="851" y="248"/>
                  <a:pt x="851" y="242"/>
                  <a:pt x="848" y="241"/>
                </a:cubicBezTo>
                <a:cubicBezTo>
                  <a:pt x="845" y="239"/>
                  <a:pt x="841" y="235"/>
                  <a:pt x="840" y="239"/>
                </a:cubicBezTo>
                <a:cubicBezTo>
                  <a:pt x="839" y="242"/>
                  <a:pt x="836" y="242"/>
                  <a:pt x="836" y="242"/>
                </a:cubicBezTo>
                <a:cubicBezTo>
                  <a:pt x="835" y="242"/>
                  <a:pt x="840" y="241"/>
                  <a:pt x="835" y="240"/>
                </a:cubicBezTo>
                <a:cubicBezTo>
                  <a:pt x="831" y="240"/>
                  <a:pt x="833" y="238"/>
                  <a:pt x="836" y="238"/>
                </a:cubicBezTo>
                <a:cubicBezTo>
                  <a:pt x="839" y="237"/>
                  <a:pt x="843" y="235"/>
                  <a:pt x="839" y="234"/>
                </a:cubicBezTo>
                <a:cubicBezTo>
                  <a:pt x="834" y="233"/>
                  <a:pt x="833" y="230"/>
                  <a:pt x="829" y="230"/>
                </a:cubicBezTo>
                <a:cubicBezTo>
                  <a:pt x="825" y="231"/>
                  <a:pt x="824" y="233"/>
                  <a:pt x="823" y="231"/>
                </a:cubicBezTo>
                <a:cubicBezTo>
                  <a:pt x="821" y="229"/>
                  <a:pt x="825" y="229"/>
                  <a:pt x="822" y="228"/>
                </a:cubicBezTo>
                <a:cubicBezTo>
                  <a:pt x="818" y="226"/>
                  <a:pt x="815" y="227"/>
                  <a:pt x="812" y="228"/>
                </a:cubicBezTo>
                <a:cubicBezTo>
                  <a:pt x="810" y="229"/>
                  <a:pt x="806" y="230"/>
                  <a:pt x="805" y="230"/>
                </a:cubicBezTo>
                <a:cubicBezTo>
                  <a:pt x="804" y="230"/>
                  <a:pt x="815" y="228"/>
                  <a:pt x="815" y="225"/>
                </a:cubicBezTo>
                <a:close/>
                <a:moveTo>
                  <a:pt x="709" y="349"/>
                </a:moveTo>
                <a:cubicBezTo>
                  <a:pt x="709" y="350"/>
                  <a:pt x="709" y="355"/>
                  <a:pt x="713" y="353"/>
                </a:cubicBezTo>
                <a:cubicBezTo>
                  <a:pt x="717" y="352"/>
                  <a:pt x="722" y="348"/>
                  <a:pt x="723" y="346"/>
                </a:cubicBezTo>
                <a:cubicBezTo>
                  <a:pt x="724" y="344"/>
                  <a:pt x="723" y="342"/>
                  <a:pt x="723" y="342"/>
                </a:cubicBezTo>
                <a:cubicBezTo>
                  <a:pt x="718" y="344"/>
                  <a:pt x="717" y="343"/>
                  <a:pt x="714" y="344"/>
                </a:cubicBezTo>
                <a:cubicBezTo>
                  <a:pt x="711" y="344"/>
                  <a:pt x="710" y="347"/>
                  <a:pt x="709" y="349"/>
                </a:cubicBezTo>
                <a:close/>
                <a:moveTo>
                  <a:pt x="623" y="121"/>
                </a:moveTo>
                <a:cubicBezTo>
                  <a:pt x="626" y="120"/>
                  <a:pt x="627" y="121"/>
                  <a:pt x="628" y="120"/>
                </a:cubicBezTo>
                <a:cubicBezTo>
                  <a:pt x="629" y="119"/>
                  <a:pt x="628" y="117"/>
                  <a:pt x="628" y="117"/>
                </a:cubicBezTo>
                <a:cubicBezTo>
                  <a:pt x="626" y="117"/>
                  <a:pt x="621" y="115"/>
                  <a:pt x="616" y="115"/>
                </a:cubicBezTo>
                <a:cubicBezTo>
                  <a:pt x="611" y="115"/>
                  <a:pt x="602" y="110"/>
                  <a:pt x="605" y="116"/>
                </a:cubicBezTo>
                <a:cubicBezTo>
                  <a:pt x="608" y="122"/>
                  <a:pt x="619" y="122"/>
                  <a:pt x="623" y="121"/>
                </a:cubicBezTo>
                <a:close/>
                <a:moveTo>
                  <a:pt x="381" y="147"/>
                </a:moveTo>
                <a:cubicBezTo>
                  <a:pt x="385" y="148"/>
                  <a:pt x="386" y="145"/>
                  <a:pt x="389" y="145"/>
                </a:cubicBezTo>
                <a:cubicBezTo>
                  <a:pt x="392" y="146"/>
                  <a:pt x="392" y="150"/>
                  <a:pt x="394" y="147"/>
                </a:cubicBezTo>
                <a:cubicBezTo>
                  <a:pt x="395" y="144"/>
                  <a:pt x="396" y="141"/>
                  <a:pt x="397" y="143"/>
                </a:cubicBezTo>
                <a:cubicBezTo>
                  <a:pt x="398" y="145"/>
                  <a:pt x="395" y="149"/>
                  <a:pt x="401" y="149"/>
                </a:cubicBezTo>
                <a:cubicBezTo>
                  <a:pt x="406" y="148"/>
                  <a:pt x="408" y="146"/>
                  <a:pt x="408" y="144"/>
                </a:cubicBezTo>
                <a:cubicBezTo>
                  <a:pt x="407" y="142"/>
                  <a:pt x="406" y="141"/>
                  <a:pt x="409" y="142"/>
                </a:cubicBezTo>
                <a:cubicBezTo>
                  <a:pt x="412" y="144"/>
                  <a:pt x="412" y="144"/>
                  <a:pt x="413" y="142"/>
                </a:cubicBezTo>
                <a:cubicBezTo>
                  <a:pt x="414" y="141"/>
                  <a:pt x="416" y="143"/>
                  <a:pt x="415" y="141"/>
                </a:cubicBezTo>
                <a:cubicBezTo>
                  <a:pt x="415" y="139"/>
                  <a:pt x="413" y="137"/>
                  <a:pt x="414" y="137"/>
                </a:cubicBezTo>
                <a:cubicBezTo>
                  <a:pt x="414" y="136"/>
                  <a:pt x="417" y="139"/>
                  <a:pt x="418" y="136"/>
                </a:cubicBezTo>
                <a:cubicBezTo>
                  <a:pt x="419" y="133"/>
                  <a:pt x="420" y="132"/>
                  <a:pt x="420" y="132"/>
                </a:cubicBezTo>
                <a:cubicBezTo>
                  <a:pt x="421" y="132"/>
                  <a:pt x="422" y="133"/>
                  <a:pt x="422" y="133"/>
                </a:cubicBezTo>
                <a:cubicBezTo>
                  <a:pt x="421" y="135"/>
                  <a:pt x="420" y="138"/>
                  <a:pt x="422" y="139"/>
                </a:cubicBezTo>
                <a:cubicBezTo>
                  <a:pt x="424" y="141"/>
                  <a:pt x="424" y="142"/>
                  <a:pt x="426" y="141"/>
                </a:cubicBezTo>
                <a:cubicBezTo>
                  <a:pt x="428" y="141"/>
                  <a:pt x="429" y="141"/>
                  <a:pt x="429" y="139"/>
                </a:cubicBezTo>
                <a:cubicBezTo>
                  <a:pt x="429" y="137"/>
                  <a:pt x="433" y="137"/>
                  <a:pt x="435" y="135"/>
                </a:cubicBezTo>
                <a:cubicBezTo>
                  <a:pt x="437" y="134"/>
                  <a:pt x="438" y="131"/>
                  <a:pt x="437" y="131"/>
                </a:cubicBezTo>
                <a:cubicBezTo>
                  <a:pt x="436" y="130"/>
                  <a:pt x="439" y="129"/>
                  <a:pt x="438" y="128"/>
                </a:cubicBezTo>
                <a:cubicBezTo>
                  <a:pt x="437" y="127"/>
                  <a:pt x="433" y="127"/>
                  <a:pt x="436" y="126"/>
                </a:cubicBezTo>
                <a:cubicBezTo>
                  <a:pt x="438" y="125"/>
                  <a:pt x="444" y="126"/>
                  <a:pt x="442" y="124"/>
                </a:cubicBezTo>
                <a:cubicBezTo>
                  <a:pt x="440" y="121"/>
                  <a:pt x="429" y="117"/>
                  <a:pt x="428" y="119"/>
                </a:cubicBezTo>
                <a:cubicBezTo>
                  <a:pt x="428" y="120"/>
                  <a:pt x="433" y="123"/>
                  <a:pt x="430" y="123"/>
                </a:cubicBezTo>
                <a:cubicBezTo>
                  <a:pt x="426" y="123"/>
                  <a:pt x="423" y="122"/>
                  <a:pt x="416" y="122"/>
                </a:cubicBezTo>
                <a:cubicBezTo>
                  <a:pt x="408" y="122"/>
                  <a:pt x="411" y="124"/>
                  <a:pt x="406" y="127"/>
                </a:cubicBezTo>
                <a:cubicBezTo>
                  <a:pt x="402" y="129"/>
                  <a:pt x="398" y="132"/>
                  <a:pt x="395" y="135"/>
                </a:cubicBezTo>
                <a:cubicBezTo>
                  <a:pt x="392" y="137"/>
                  <a:pt x="393" y="138"/>
                  <a:pt x="389" y="138"/>
                </a:cubicBezTo>
                <a:cubicBezTo>
                  <a:pt x="385" y="138"/>
                  <a:pt x="383" y="139"/>
                  <a:pt x="382" y="141"/>
                </a:cubicBezTo>
                <a:cubicBezTo>
                  <a:pt x="380" y="143"/>
                  <a:pt x="384" y="142"/>
                  <a:pt x="383" y="144"/>
                </a:cubicBezTo>
                <a:cubicBezTo>
                  <a:pt x="381" y="146"/>
                  <a:pt x="378" y="147"/>
                  <a:pt x="381" y="147"/>
                </a:cubicBezTo>
                <a:close/>
                <a:moveTo>
                  <a:pt x="359" y="213"/>
                </a:moveTo>
                <a:cubicBezTo>
                  <a:pt x="362" y="214"/>
                  <a:pt x="363" y="214"/>
                  <a:pt x="367" y="216"/>
                </a:cubicBezTo>
                <a:cubicBezTo>
                  <a:pt x="371" y="217"/>
                  <a:pt x="372" y="219"/>
                  <a:pt x="375" y="223"/>
                </a:cubicBezTo>
                <a:cubicBezTo>
                  <a:pt x="378" y="227"/>
                  <a:pt x="378" y="226"/>
                  <a:pt x="380" y="226"/>
                </a:cubicBezTo>
                <a:cubicBezTo>
                  <a:pt x="382" y="225"/>
                  <a:pt x="388" y="222"/>
                  <a:pt x="388" y="221"/>
                </a:cubicBezTo>
                <a:cubicBezTo>
                  <a:pt x="389" y="220"/>
                  <a:pt x="389" y="221"/>
                  <a:pt x="391" y="222"/>
                </a:cubicBezTo>
                <a:cubicBezTo>
                  <a:pt x="393" y="223"/>
                  <a:pt x="399" y="221"/>
                  <a:pt x="400" y="218"/>
                </a:cubicBezTo>
                <a:cubicBezTo>
                  <a:pt x="402" y="215"/>
                  <a:pt x="399" y="213"/>
                  <a:pt x="400" y="213"/>
                </a:cubicBezTo>
                <a:cubicBezTo>
                  <a:pt x="402" y="213"/>
                  <a:pt x="402" y="211"/>
                  <a:pt x="403" y="208"/>
                </a:cubicBezTo>
                <a:cubicBezTo>
                  <a:pt x="403" y="208"/>
                  <a:pt x="404" y="210"/>
                  <a:pt x="408" y="208"/>
                </a:cubicBezTo>
                <a:cubicBezTo>
                  <a:pt x="412" y="207"/>
                  <a:pt x="410" y="204"/>
                  <a:pt x="410" y="203"/>
                </a:cubicBezTo>
                <a:cubicBezTo>
                  <a:pt x="411" y="201"/>
                  <a:pt x="414" y="201"/>
                  <a:pt x="416" y="199"/>
                </a:cubicBezTo>
                <a:cubicBezTo>
                  <a:pt x="419" y="197"/>
                  <a:pt x="435" y="191"/>
                  <a:pt x="438" y="189"/>
                </a:cubicBezTo>
                <a:cubicBezTo>
                  <a:pt x="441" y="188"/>
                  <a:pt x="442" y="188"/>
                  <a:pt x="442" y="186"/>
                </a:cubicBezTo>
                <a:cubicBezTo>
                  <a:pt x="441" y="185"/>
                  <a:pt x="436" y="182"/>
                  <a:pt x="431" y="178"/>
                </a:cubicBezTo>
                <a:cubicBezTo>
                  <a:pt x="426" y="175"/>
                  <a:pt x="420" y="175"/>
                  <a:pt x="415" y="176"/>
                </a:cubicBezTo>
                <a:cubicBezTo>
                  <a:pt x="411" y="177"/>
                  <a:pt x="412" y="179"/>
                  <a:pt x="412" y="179"/>
                </a:cubicBezTo>
                <a:cubicBezTo>
                  <a:pt x="411" y="179"/>
                  <a:pt x="412" y="178"/>
                  <a:pt x="411" y="176"/>
                </a:cubicBezTo>
                <a:cubicBezTo>
                  <a:pt x="410" y="174"/>
                  <a:pt x="407" y="178"/>
                  <a:pt x="407" y="178"/>
                </a:cubicBezTo>
                <a:cubicBezTo>
                  <a:pt x="407" y="178"/>
                  <a:pt x="408" y="176"/>
                  <a:pt x="405" y="176"/>
                </a:cubicBezTo>
                <a:cubicBezTo>
                  <a:pt x="402" y="176"/>
                  <a:pt x="399" y="174"/>
                  <a:pt x="395" y="172"/>
                </a:cubicBezTo>
                <a:cubicBezTo>
                  <a:pt x="391" y="171"/>
                  <a:pt x="390" y="172"/>
                  <a:pt x="385" y="172"/>
                </a:cubicBezTo>
                <a:cubicBezTo>
                  <a:pt x="380" y="172"/>
                  <a:pt x="365" y="174"/>
                  <a:pt x="365" y="174"/>
                </a:cubicBezTo>
                <a:cubicBezTo>
                  <a:pt x="365" y="174"/>
                  <a:pt x="366" y="178"/>
                  <a:pt x="368" y="181"/>
                </a:cubicBezTo>
                <a:cubicBezTo>
                  <a:pt x="370" y="185"/>
                  <a:pt x="370" y="182"/>
                  <a:pt x="371" y="183"/>
                </a:cubicBezTo>
                <a:cubicBezTo>
                  <a:pt x="373" y="183"/>
                  <a:pt x="372" y="184"/>
                  <a:pt x="370" y="186"/>
                </a:cubicBezTo>
                <a:cubicBezTo>
                  <a:pt x="368" y="187"/>
                  <a:pt x="365" y="192"/>
                  <a:pt x="364" y="194"/>
                </a:cubicBezTo>
                <a:cubicBezTo>
                  <a:pt x="363" y="197"/>
                  <a:pt x="366" y="197"/>
                  <a:pt x="364" y="198"/>
                </a:cubicBezTo>
                <a:cubicBezTo>
                  <a:pt x="363" y="199"/>
                  <a:pt x="361" y="198"/>
                  <a:pt x="361" y="200"/>
                </a:cubicBezTo>
                <a:cubicBezTo>
                  <a:pt x="361" y="202"/>
                  <a:pt x="361" y="202"/>
                  <a:pt x="360" y="204"/>
                </a:cubicBezTo>
                <a:cubicBezTo>
                  <a:pt x="358" y="206"/>
                  <a:pt x="354" y="213"/>
                  <a:pt x="354" y="213"/>
                </a:cubicBezTo>
                <a:cubicBezTo>
                  <a:pt x="354" y="213"/>
                  <a:pt x="357" y="212"/>
                  <a:pt x="359" y="213"/>
                </a:cubicBezTo>
                <a:close/>
                <a:moveTo>
                  <a:pt x="420" y="145"/>
                </a:moveTo>
                <a:cubicBezTo>
                  <a:pt x="417" y="146"/>
                  <a:pt x="410" y="151"/>
                  <a:pt x="408" y="153"/>
                </a:cubicBezTo>
                <a:cubicBezTo>
                  <a:pt x="406" y="155"/>
                  <a:pt x="413" y="155"/>
                  <a:pt x="416" y="154"/>
                </a:cubicBezTo>
                <a:cubicBezTo>
                  <a:pt x="420" y="153"/>
                  <a:pt x="421" y="151"/>
                  <a:pt x="423" y="145"/>
                </a:cubicBezTo>
                <a:cubicBezTo>
                  <a:pt x="423" y="145"/>
                  <a:pt x="423" y="144"/>
                  <a:pt x="420" y="145"/>
                </a:cubicBezTo>
                <a:close/>
                <a:moveTo>
                  <a:pt x="447" y="112"/>
                </a:moveTo>
                <a:cubicBezTo>
                  <a:pt x="450" y="114"/>
                  <a:pt x="451" y="115"/>
                  <a:pt x="453" y="115"/>
                </a:cubicBezTo>
                <a:cubicBezTo>
                  <a:pt x="456" y="115"/>
                  <a:pt x="460" y="116"/>
                  <a:pt x="457" y="113"/>
                </a:cubicBezTo>
                <a:cubicBezTo>
                  <a:pt x="455" y="110"/>
                  <a:pt x="448" y="109"/>
                  <a:pt x="448" y="109"/>
                </a:cubicBezTo>
                <a:cubicBezTo>
                  <a:pt x="445" y="111"/>
                  <a:pt x="444" y="111"/>
                  <a:pt x="447" y="112"/>
                </a:cubicBezTo>
                <a:close/>
                <a:moveTo>
                  <a:pt x="463" y="119"/>
                </a:moveTo>
                <a:cubicBezTo>
                  <a:pt x="465" y="119"/>
                  <a:pt x="465" y="120"/>
                  <a:pt x="467" y="121"/>
                </a:cubicBezTo>
                <a:cubicBezTo>
                  <a:pt x="468" y="123"/>
                  <a:pt x="470" y="122"/>
                  <a:pt x="473" y="122"/>
                </a:cubicBezTo>
                <a:cubicBezTo>
                  <a:pt x="476" y="122"/>
                  <a:pt x="484" y="121"/>
                  <a:pt x="486" y="119"/>
                </a:cubicBezTo>
                <a:cubicBezTo>
                  <a:pt x="489" y="117"/>
                  <a:pt x="488" y="116"/>
                  <a:pt x="486" y="115"/>
                </a:cubicBezTo>
                <a:cubicBezTo>
                  <a:pt x="484" y="114"/>
                  <a:pt x="483" y="114"/>
                  <a:pt x="481" y="113"/>
                </a:cubicBezTo>
                <a:cubicBezTo>
                  <a:pt x="481" y="113"/>
                  <a:pt x="486" y="112"/>
                  <a:pt x="489" y="112"/>
                </a:cubicBezTo>
                <a:cubicBezTo>
                  <a:pt x="492" y="112"/>
                  <a:pt x="492" y="110"/>
                  <a:pt x="491" y="109"/>
                </a:cubicBezTo>
                <a:cubicBezTo>
                  <a:pt x="490" y="109"/>
                  <a:pt x="485" y="108"/>
                  <a:pt x="479" y="109"/>
                </a:cubicBezTo>
                <a:cubicBezTo>
                  <a:pt x="473" y="110"/>
                  <a:pt x="467" y="110"/>
                  <a:pt x="461" y="112"/>
                </a:cubicBezTo>
                <a:cubicBezTo>
                  <a:pt x="456" y="114"/>
                  <a:pt x="460" y="118"/>
                  <a:pt x="463" y="119"/>
                </a:cubicBezTo>
                <a:close/>
                <a:moveTo>
                  <a:pt x="346" y="484"/>
                </a:moveTo>
                <a:cubicBezTo>
                  <a:pt x="346" y="486"/>
                  <a:pt x="345" y="487"/>
                  <a:pt x="349" y="488"/>
                </a:cubicBezTo>
                <a:cubicBezTo>
                  <a:pt x="353" y="489"/>
                  <a:pt x="359" y="490"/>
                  <a:pt x="359" y="491"/>
                </a:cubicBezTo>
                <a:cubicBezTo>
                  <a:pt x="359" y="492"/>
                  <a:pt x="359" y="492"/>
                  <a:pt x="359" y="492"/>
                </a:cubicBezTo>
                <a:cubicBezTo>
                  <a:pt x="360" y="492"/>
                  <a:pt x="360" y="493"/>
                  <a:pt x="361" y="494"/>
                </a:cubicBezTo>
                <a:cubicBezTo>
                  <a:pt x="365" y="498"/>
                  <a:pt x="368" y="496"/>
                  <a:pt x="370" y="501"/>
                </a:cubicBezTo>
                <a:cubicBezTo>
                  <a:pt x="373" y="505"/>
                  <a:pt x="371" y="503"/>
                  <a:pt x="376" y="506"/>
                </a:cubicBezTo>
                <a:cubicBezTo>
                  <a:pt x="378" y="507"/>
                  <a:pt x="379" y="508"/>
                  <a:pt x="380" y="509"/>
                </a:cubicBezTo>
                <a:cubicBezTo>
                  <a:pt x="380" y="509"/>
                  <a:pt x="380" y="509"/>
                  <a:pt x="381" y="508"/>
                </a:cubicBezTo>
                <a:cubicBezTo>
                  <a:pt x="383" y="507"/>
                  <a:pt x="386" y="506"/>
                  <a:pt x="388" y="506"/>
                </a:cubicBezTo>
                <a:cubicBezTo>
                  <a:pt x="390" y="506"/>
                  <a:pt x="423" y="506"/>
                  <a:pt x="456" y="506"/>
                </a:cubicBezTo>
                <a:cubicBezTo>
                  <a:pt x="489" y="506"/>
                  <a:pt x="522" y="506"/>
                  <a:pt x="522" y="506"/>
                </a:cubicBezTo>
                <a:cubicBezTo>
                  <a:pt x="608" y="506"/>
                  <a:pt x="608" y="506"/>
                  <a:pt x="608" y="506"/>
                </a:cubicBezTo>
                <a:cubicBezTo>
                  <a:pt x="609" y="505"/>
                  <a:pt x="611" y="504"/>
                  <a:pt x="614" y="503"/>
                </a:cubicBezTo>
                <a:cubicBezTo>
                  <a:pt x="614" y="503"/>
                  <a:pt x="615" y="503"/>
                  <a:pt x="615" y="503"/>
                </a:cubicBezTo>
                <a:cubicBezTo>
                  <a:pt x="617" y="503"/>
                  <a:pt x="618" y="504"/>
                  <a:pt x="619" y="505"/>
                </a:cubicBezTo>
                <a:cubicBezTo>
                  <a:pt x="619" y="506"/>
                  <a:pt x="619" y="506"/>
                  <a:pt x="619" y="507"/>
                </a:cubicBezTo>
                <a:cubicBezTo>
                  <a:pt x="620" y="508"/>
                  <a:pt x="620" y="508"/>
                  <a:pt x="621" y="509"/>
                </a:cubicBezTo>
                <a:cubicBezTo>
                  <a:pt x="624" y="510"/>
                  <a:pt x="628" y="510"/>
                  <a:pt x="634" y="511"/>
                </a:cubicBezTo>
                <a:cubicBezTo>
                  <a:pt x="637" y="512"/>
                  <a:pt x="639" y="513"/>
                  <a:pt x="640" y="513"/>
                </a:cubicBezTo>
                <a:cubicBezTo>
                  <a:pt x="641" y="514"/>
                  <a:pt x="640" y="514"/>
                  <a:pt x="642" y="514"/>
                </a:cubicBezTo>
                <a:cubicBezTo>
                  <a:pt x="646" y="514"/>
                  <a:pt x="660" y="516"/>
                  <a:pt x="660" y="516"/>
                </a:cubicBezTo>
                <a:cubicBezTo>
                  <a:pt x="661" y="516"/>
                  <a:pt x="662" y="517"/>
                  <a:pt x="662" y="518"/>
                </a:cubicBezTo>
                <a:cubicBezTo>
                  <a:pt x="662" y="519"/>
                  <a:pt x="662" y="521"/>
                  <a:pt x="660" y="521"/>
                </a:cubicBezTo>
                <a:cubicBezTo>
                  <a:pt x="660" y="521"/>
                  <a:pt x="660" y="521"/>
                  <a:pt x="658" y="522"/>
                </a:cubicBezTo>
                <a:cubicBezTo>
                  <a:pt x="657" y="523"/>
                  <a:pt x="656" y="523"/>
                  <a:pt x="655" y="524"/>
                </a:cubicBezTo>
                <a:cubicBezTo>
                  <a:pt x="654" y="526"/>
                  <a:pt x="652" y="527"/>
                  <a:pt x="649" y="528"/>
                </a:cubicBezTo>
                <a:cubicBezTo>
                  <a:pt x="648" y="529"/>
                  <a:pt x="646" y="530"/>
                  <a:pt x="645" y="530"/>
                </a:cubicBezTo>
                <a:cubicBezTo>
                  <a:pt x="646" y="531"/>
                  <a:pt x="648" y="531"/>
                  <a:pt x="650" y="531"/>
                </a:cubicBezTo>
                <a:cubicBezTo>
                  <a:pt x="652" y="531"/>
                  <a:pt x="653" y="531"/>
                  <a:pt x="655" y="531"/>
                </a:cubicBezTo>
                <a:cubicBezTo>
                  <a:pt x="657" y="531"/>
                  <a:pt x="658" y="531"/>
                  <a:pt x="659" y="531"/>
                </a:cubicBezTo>
                <a:cubicBezTo>
                  <a:pt x="661" y="531"/>
                  <a:pt x="662" y="532"/>
                  <a:pt x="663" y="533"/>
                </a:cubicBezTo>
                <a:cubicBezTo>
                  <a:pt x="664" y="533"/>
                  <a:pt x="666" y="535"/>
                  <a:pt x="669" y="535"/>
                </a:cubicBezTo>
                <a:cubicBezTo>
                  <a:pt x="670" y="535"/>
                  <a:pt x="670" y="535"/>
                  <a:pt x="671" y="534"/>
                </a:cubicBezTo>
                <a:cubicBezTo>
                  <a:pt x="672" y="534"/>
                  <a:pt x="672" y="534"/>
                  <a:pt x="674" y="533"/>
                </a:cubicBezTo>
                <a:cubicBezTo>
                  <a:pt x="675" y="533"/>
                  <a:pt x="677" y="534"/>
                  <a:pt x="678" y="535"/>
                </a:cubicBezTo>
                <a:cubicBezTo>
                  <a:pt x="680" y="538"/>
                  <a:pt x="682" y="539"/>
                  <a:pt x="682" y="542"/>
                </a:cubicBezTo>
                <a:cubicBezTo>
                  <a:pt x="682" y="543"/>
                  <a:pt x="681" y="544"/>
                  <a:pt x="681" y="545"/>
                </a:cubicBezTo>
                <a:cubicBezTo>
                  <a:pt x="680" y="545"/>
                  <a:pt x="680" y="545"/>
                  <a:pt x="680" y="546"/>
                </a:cubicBezTo>
                <a:cubicBezTo>
                  <a:pt x="680" y="546"/>
                  <a:pt x="680" y="546"/>
                  <a:pt x="680" y="546"/>
                </a:cubicBezTo>
                <a:cubicBezTo>
                  <a:pt x="680" y="547"/>
                  <a:pt x="680" y="549"/>
                  <a:pt x="680" y="552"/>
                </a:cubicBezTo>
                <a:cubicBezTo>
                  <a:pt x="680" y="560"/>
                  <a:pt x="677" y="570"/>
                  <a:pt x="677" y="576"/>
                </a:cubicBezTo>
                <a:cubicBezTo>
                  <a:pt x="677" y="577"/>
                  <a:pt x="677" y="577"/>
                  <a:pt x="677" y="578"/>
                </a:cubicBezTo>
                <a:cubicBezTo>
                  <a:pt x="677" y="578"/>
                  <a:pt x="677" y="578"/>
                  <a:pt x="677" y="578"/>
                </a:cubicBezTo>
                <a:cubicBezTo>
                  <a:pt x="678" y="579"/>
                  <a:pt x="679" y="580"/>
                  <a:pt x="680" y="580"/>
                </a:cubicBezTo>
                <a:cubicBezTo>
                  <a:pt x="680" y="581"/>
                  <a:pt x="680" y="581"/>
                  <a:pt x="680" y="581"/>
                </a:cubicBezTo>
                <a:cubicBezTo>
                  <a:pt x="680" y="581"/>
                  <a:pt x="680" y="581"/>
                  <a:pt x="681" y="581"/>
                </a:cubicBezTo>
                <a:cubicBezTo>
                  <a:pt x="681" y="580"/>
                  <a:pt x="681" y="580"/>
                  <a:pt x="682" y="580"/>
                </a:cubicBezTo>
                <a:cubicBezTo>
                  <a:pt x="682" y="580"/>
                  <a:pt x="682" y="580"/>
                  <a:pt x="682" y="579"/>
                </a:cubicBezTo>
                <a:cubicBezTo>
                  <a:pt x="682" y="579"/>
                  <a:pt x="682" y="579"/>
                  <a:pt x="682" y="579"/>
                </a:cubicBezTo>
                <a:cubicBezTo>
                  <a:pt x="682" y="579"/>
                  <a:pt x="682" y="578"/>
                  <a:pt x="683" y="577"/>
                </a:cubicBezTo>
                <a:cubicBezTo>
                  <a:pt x="683" y="576"/>
                  <a:pt x="683" y="574"/>
                  <a:pt x="684" y="572"/>
                </a:cubicBezTo>
                <a:cubicBezTo>
                  <a:pt x="684" y="567"/>
                  <a:pt x="685" y="562"/>
                  <a:pt x="685" y="558"/>
                </a:cubicBezTo>
                <a:cubicBezTo>
                  <a:pt x="686" y="556"/>
                  <a:pt x="687" y="553"/>
                  <a:pt x="688" y="551"/>
                </a:cubicBezTo>
                <a:cubicBezTo>
                  <a:pt x="691" y="548"/>
                  <a:pt x="695" y="547"/>
                  <a:pt x="696" y="546"/>
                </a:cubicBezTo>
                <a:cubicBezTo>
                  <a:pt x="696" y="545"/>
                  <a:pt x="696" y="544"/>
                  <a:pt x="697" y="544"/>
                </a:cubicBezTo>
                <a:cubicBezTo>
                  <a:pt x="697" y="543"/>
                  <a:pt x="698" y="542"/>
                  <a:pt x="699" y="542"/>
                </a:cubicBezTo>
                <a:cubicBezTo>
                  <a:pt x="701" y="541"/>
                  <a:pt x="702" y="540"/>
                  <a:pt x="704" y="540"/>
                </a:cubicBezTo>
                <a:cubicBezTo>
                  <a:pt x="705" y="540"/>
                  <a:pt x="707" y="540"/>
                  <a:pt x="708" y="541"/>
                </a:cubicBezTo>
                <a:cubicBezTo>
                  <a:pt x="709" y="543"/>
                  <a:pt x="709" y="542"/>
                  <a:pt x="713" y="547"/>
                </a:cubicBezTo>
                <a:cubicBezTo>
                  <a:pt x="716" y="549"/>
                  <a:pt x="716" y="553"/>
                  <a:pt x="716" y="555"/>
                </a:cubicBezTo>
                <a:cubicBezTo>
                  <a:pt x="716" y="555"/>
                  <a:pt x="716" y="555"/>
                  <a:pt x="716" y="555"/>
                </a:cubicBezTo>
                <a:cubicBezTo>
                  <a:pt x="716" y="558"/>
                  <a:pt x="716" y="559"/>
                  <a:pt x="717" y="560"/>
                </a:cubicBezTo>
                <a:cubicBezTo>
                  <a:pt x="718" y="561"/>
                  <a:pt x="719" y="561"/>
                  <a:pt x="719" y="562"/>
                </a:cubicBezTo>
                <a:cubicBezTo>
                  <a:pt x="720" y="562"/>
                  <a:pt x="721" y="562"/>
                  <a:pt x="721" y="563"/>
                </a:cubicBezTo>
                <a:cubicBezTo>
                  <a:pt x="722" y="564"/>
                  <a:pt x="722" y="565"/>
                  <a:pt x="722" y="565"/>
                </a:cubicBezTo>
                <a:cubicBezTo>
                  <a:pt x="723" y="566"/>
                  <a:pt x="723" y="567"/>
                  <a:pt x="723" y="569"/>
                </a:cubicBezTo>
                <a:cubicBezTo>
                  <a:pt x="722" y="572"/>
                  <a:pt x="721" y="575"/>
                  <a:pt x="719" y="578"/>
                </a:cubicBezTo>
                <a:cubicBezTo>
                  <a:pt x="717" y="581"/>
                  <a:pt x="716" y="583"/>
                  <a:pt x="716" y="584"/>
                </a:cubicBezTo>
                <a:cubicBezTo>
                  <a:pt x="717" y="584"/>
                  <a:pt x="717" y="584"/>
                  <a:pt x="719" y="584"/>
                </a:cubicBezTo>
                <a:cubicBezTo>
                  <a:pt x="719" y="584"/>
                  <a:pt x="720" y="584"/>
                  <a:pt x="721" y="584"/>
                </a:cubicBezTo>
                <a:cubicBezTo>
                  <a:pt x="729" y="583"/>
                  <a:pt x="735" y="582"/>
                  <a:pt x="739" y="579"/>
                </a:cubicBezTo>
                <a:cubicBezTo>
                  <a:pt x="744" y="577"/>
                  <a:pt x="746" y="575"/>
                  <a:pt x="746" y="574"/>
                </a:cubicBezTo>
                <a:cubicBezTo>
                  <a:pt x="746" y="574"/>
                  <a:pt x="746" y="574"/>
                  <a:pt x="746" y="574"/>
                </a:cubicBezTo>
                <a:cubicBezTo>
                  <a:pt x="746" y="574"/>
                  <a:pt x="746" y="574"/>
                  <a:pt x="746" y="574"/>
                </a:cubicBezTo>
                <a:cubicBezTo>
                  <a:pt x="746" y="574"/>
                  <a:pt x="745" y="573"/>
                  <a:pt x="745" y="573"/>
                </a:cubicBezTo>
                <a:cubicBezTo>
                  <a:pt x="744" y="572"/>
                  <a:pt x="744" y="572"/>
                  <a:pt x="744" y="571"/>
                </a:cubicBezTo>
                <a:cubicBezTo>
                  <a:pt x="744" y="570"/>
                  <a:pt x="744" y="569"/>
                  <a:pt x="745" y="569"/>
                </a:cubicBezTo>
                <a:cubicBezTo>
                  <a:pt x="745" y="569"/>
                  <a:pt x="745" y="569"/>
                  <a:pt x="746" y="568"/>
                </a:cubicBezTo>
                <a:cubicBezTo>
                  <a:pt x="746" y="568"/>
                  <a:pt x="746" y="568"/>
                  <a:pt x="747" y="568"/>
                </a:cubicBezTo>
                <a:cubicBezTo>
                  <a:pt x="748" y="568"/>
                  <a:pt x="749" y="568"/>
                  <a:pt x="751" y="567"/>
                </a:cubicBezTo>
                <a:cubicBezTo>
                  <a:pt x="753" y="567"/>
                  <a:pt x="755" y="567"/>
                  <a:pt x="757" y="567"/>
                </a:cubicBezTo>
                <a:cubicBezTo>
                  <a:pt x="760" y="567"/>
                  <a:pt x="762" y="567"/>
                  <a:pt x="764" y="567"/>
                </a:cubicBezTo>
                <a:cubicBezTo>
                  <a:pt x="765" y="567"/>
                  <a:pt x="765" y="567"/>
                  <a:pt x="765" y="567"/>
                </a:cubicBezTo>
                <a:cubicBezTo>
                  <a:pt x="765" y="567"/>
                  <a:pt x="765" y="567"/>
                  <a:pt x="765" y="567"/>
                </a:cubicBezTo>
                <a:cubicBezTo>
                  <a:pt x="765" y="567"/>
                  <a:pt x="765" y="566"/>
                  <a:pt x="765" y="566"/>
                </a:cubicBezTo>
                <a:cubicBezTo>
                  <a:pt x="765" y="564"/>
                  <a:pt x="766" y="563"/>
                  <a:pt x="767" y="561"/>
                </a:cubicBezTo>
                <a:cubicBezTo>
                  <a:pt x="768" y="559"/>
                  <a:pt x="770" y="557"/>
                  <a:pt x="774" y="555"/>
                </a:cubicBezTo>
                <a:cubicBezTo>
                  <a:pt x="785" y="549"/>
                  <a:pt x="800" y="547"/>
                  <a:pt x="804" y="547"/>
                </a:cubicBezTo>
                <a:cubicBezTo>
                  <a:pt x="807" y="547"/>
                  <a:pt x="810" y="548"/>
                  <a:pt x="810" y="548"/>
                </a:cubicBezTo>
                <a:cubicBezTo>
                  <a:pt x="810" y="548"/>
                  <a:pt x="810" y="548"/>
                  <a:pt x="810" y="548"/>
                </a:cubicBezTo>
                <a:cubicBezTo>
                  <a:pt x="810" y="548"/>
                  <a:pt x="810" y="548"/>
                  <a:pt x="810" y="548"/>
                </a:cubicBezTo>
                <a:cubicBezTo>
                  <a:pt x="812" y="547"/>
                  <a:pt x="814" y="545"/>
                  <a:pt x="816" y="543"/>
                </a:cubicBezTo>
                <a:cubicBezTo>
                  <a:pt x="818" y="542"/>
                  <a:pt x="820" y="539"/>
                  <a:pt x="821" y="537"/>
                </a:cubicBezTo>
                <a:cubicBezTo>
                  <a:pt x="821" y="535"/>
                  <a:pt x="822" y="533"/>
                  <a:pt x="822" y="531"/>
                </a:cubicBezTo>
                <a:cubicBezTo>
                  <a:pt x="823" y="530"/>
                  <a:pt x="823" y="530"/>
                  <a:pt x="823" y="529"/>
                </a:cubicBezTo>
                <a:cubicBezTo>
                  <a:pt x="819" y="531"/>
                  <a:pt x="812" y="534"/>
                  <a:pt x="812" y="534"/>
                </a:cubicBezTo>
                <a:cubicBezTo>
                  <a:pt x="812" y="534"/>
                  <a:pt x="825" y="524"/>
                  <a:pt x="825" y="520"/>
                </a:cubicBezTo>
                <a:cubicBezTo>
                  <a:pt x="825" y="518"/>
                  <a:pt x="825" y="517"/>
                  <a:pt x="825" y="516"/>
                </a:cubicBezTo>
                <a:cubicBezTo>
                  <a:pt x="826" y="517"/>
                  <a:pt x="829" y="517"/>
                  <a:pt x="831" y="514"/>
                </a:cubicBezTo>
                <a:cubicBezTo>
                  <a:pt x="836" y="509"/>
                  <a:pt x="833" y="506"/>
                  <a:pt x="843" y="506"/>
                </a:cubicBezTo>
                <a:cubicBezTo>
                  <a:pt x="854" y="505"/>
                  <a:pt x="848" y="500"/>
                  <a:pt x="854" y="497"/>
                </a:cubicBezTo>
                <a:cubicBezTo>
                  <a:pt x="859" y="495"/>
                  <a:pt x="872" y="496"/>
                  <a:pt x="880" y="496"/>
                </a:cubicBezTo>
                <a:cubicBezTo>
                  <a:pt x="888" y="495"/>
                  <a:pt x="900" y="499"/>
                  <a:pt x="909" y="495"/>
                </a:cubicBezTo>
                <a:cubicBezTo>
                  <a:pt x="917" y="490"/>
                  <a:pt x="914" y="491"/>
                  <a:pt x="919" y="487"/>
                </a:cubicBezTo>
                <a:cubicBezTo>
                  <a:pt x="924" y="482"/>
                  <a:pt x="928" y="482"/>
                  <a:pt x="930" y="482"/>
                </a:cubicBezTo>
                <a:cubicBezTo>
                  <a:pt x="933" y="481"/>
                  <a:pt x="930" y="484"/>
                  <a:pt x="939" y="479"/>
                </a:cubicBezTo>
                <a:cubicBezTo>
                  <a:pt x="947" y="474"/>
                  <a:pt x="945" y="472"/>
                  <a:pt x="944" y="470"/>
                </a:cubicBezTo>
                <a:cubicBezTo>
                  <a:pt x="944" y="469"/>
                  <a:pt x="943" y="470"/>
                  <a:pt x="944" y="465"/>
                </a:cubicBezTo>
                <a:cubicBezTo>
                  <a:pt x="944" y="460"/>
                  <a:pt x="942" y="458"/>
                  <a:pt x="940" y="457"/>
                </a:cubicBezTo>
                <a:cubicBezTo>
                  <a:pt x="939" y="456"/>
                  <a:pt x="934" y="456"/>
                  <a:pt x="934" y="456"/>
                </a:cubicBezTo>
                <a:cubicBezTo>
                  <a:pt x="934" y="456"/>
                  <a:pt x="931" y="461"/>
                  <a:pt x="931" y="459"/>
                </a:cubicBezTo>
                <a:cubicBezTo>
                  <a:pt x="931" y="457"/>
                  <a:pt x="934" y="456"/>
                  <a:pt x="933" y="453"/>
                </a:cubicBezTo>
                <a:cubicBezTo>
                  <a:pt x="931" y="451"/>
                  <a:pt x="927" y="448"/>
                  <a:pt x="926" y="449"/>
                </a:cubicBezTo>
                <a:cubicBezTo>
                  <a:pt x="925" y="451"/>
                  <a:pt x="927" y="451"/>
                  <a:pt x="918" y="455"/>
                </a:cubicBezTo>
                <a:cubicBezTo>
                  <a:pt x="910" y="459"/>
                  <a:pt x="909" y="459"/>
                  <a:pt x="908" y="458"/>
                </a:cubicBezTo>
                <a:cubicBezTo>
                  <a:pt x="907" y="457"/>
                  <a:pt x="913" y="455"/>
                  <a:pt x="919" y="452"/>
                </a:cubicBezTo>
                <a:cubicBezTo>
                  <a:pt x="925" y="449"/>
                  <a:pt x="926" y="447"/>
                  <a:pt x="928" y="447"/>
                </a:cubicBezTo>
                <a:cubicBezTo>
                  <a:pt x="930" y="447"/>
                  <a:pt x="930" y="447"/>
                  <a:pt x="928" y="445"/>
                </a:cubicBezTo>
                <a:cubicBezTo>
                  <a:pt x="925" y="443"/>
                  <a:pt x="919" y="442"/>
                  <a:pt x="918" y="441"/>
                </a:cubicBezTo>
                <a:cubicBezTo>
                  <a:pt x="916" y="440"/>
                  <a:pt x="913" y="438"/>
                  <a:pt x="912" y="439"/>
                </a:cubicBezTo>
                <a:cubicBezTo>
                  <a:pt x="911" y="440"/>
                  <a:pt x="912" y="439"/>
                  <a:pt x="910" y="438"/>
                </a:cubicBezTo>
                <a:cubicBezTo>
                  <a:pt x="907" y="437"/>
                  <a:pt x="902" y="434"/>
                  <a:pt x="900" y="431"/>
                </a:cubicBezTo>
                <a:cubicBezTo>
                  <a:pt x="898" y="428"/>
                  <a:pt x="894" y="422"/>
                  <a:pt x="894" y="422"/>
                </a:cubicBezTo>
                <a:cubicBezTo>
                  <a:pt x="894" y="422"/>
                  <a:pt x="894" y="422"/>
                  <a:pt x="895" y="419"/>
                </a:cubicBezTo>
                <a:cubicBezTo>
                  <a:pt x="896" y="416"/>
                  <a:pt x="896" y="412"/>
                  <a:pt x="894" y="410"/>
                </a:cubicBezTo>
                <a:cubicBezTo>
                  <a:pt x="892" y="407"/>
                  <a:pt x="891" y="410"/>
                  <a:pt x="890" y="406"/>
                </a:cubicBezTo>
                <a:cubicBezTo>
                  <a:pt x="888" y="402"/>
                  <a:pt x="885" y="398"/>
                  <a:pt x="885" y="397"/>
                </a:cubicBezTo>
                <a:cubicBezTo>
                  <a:pt x="884" y="395"/>
                  <a:pt x="886" y="396"/>
                  <a:pt x="882" y="393"/>
                </a:cubicBezTo>
                <a:cubicBezTo>
                  <a:pt x="879" y="390"/>
                  <a:pt x="876" y="384"/>
                  <a:pt x="875" y="382"/>
                </a:cubicBezTo>
                <a:cubicBezTo>
                  <a:pt x="874" y="379"/>
                  <a:pt x="876" y="375"/>
                  <a:pt x="871" y="375"/>
                </a:cubicBezTo>
                <a:cubicBezTo>
                  <a:pt x="866" y="376"/>
                  <a:pt x="866" y="379"/>
                  <a:pt x="866" y="381"/>
                </a:cubicBezTo>
                <a:cubicBezTo>
                  <a:pt x="865" y="383"/>
                  <a:pt x="862" y="382"/>
                  <a:pt x="863" y="384"/>
                </a:cubicBezTo>
                <a:cubicBezTo>
                  <a:pt x="864" y="386"/>
                  <a:pt x="867" y="389"/>
                  <a:pt x="864" y="390"/>
                </a:cubicBezTo>
                <a:cubicBezTo>
                  <a:pt x="861" y="391"/>
                  <a:pt x="860" y="395"/>
                  <a:pt x="860" y="395"/>
                </a:cubicBezTo>
                <a:cubicBezTo>
                  <a:pt x="860" y="395"/>
                  <a:pt x="857" y="394"/>
                  <a:pt x="852" y="397"/>
                </a:cubicBezTo>
                <a:cubicBezTo>
                  <a:pt x="848" y="400"/>
                  <a:pt x="857" y="406"/>
                  <a:pt x="845" y="400"/>
                </a:cubicBezTo>
                <a:cubicBezTo>
                  <a:pt x="833" y="394"/>
                  <a:pt x="833" y="396"/>
                  <a:pt x="831" y="391"/>
                </a:cubicBezTo>
                <a:cubicBezTo>
                  <a:pt x="829" y="386"/>
                  <a:pt x="828" y="386"/>
                  <a:pt x="827" y="380"/>
                </a:cubicBezTo>
                <a:cubicBezTo>
                  <a:pt x="826" y="374"/>
                  <a:pt x="836" y="372"/>
                  <a:pt x="828" y="369"/>
                </a:cubicBezTo>
                <a:cubicBezTo>
                  <a:pt x="820" y="365"/>
                  <a:pt x="820" y="366"/>
                  <a:pt x="816" y="364"/>
                </a:cubicBezTo>
                <a:cubicBezTo>
                  <a:pt x="812" y="362"/>
                  <a:pt x="814" y="358"/>
                  <a:pt x="806" y="355"/>
                </a:cubicBezTo>
                <a:cubicBezTo>
                  <a:pt x="798" y="353"/>
                  <a:pt x="798" y="347"/>
                  <a:pt x="793" y="348"/>
                </a:cubicBezTo>
                <a:cubicBezTo>
                  <a:pt x="789" y="349"/>
                  <a:pt x="787" y="354"/>
                  <a:pt x="783" y="352"/>
                </a:cubicBezTo>
                <a:cubicBezTo>
                  <a:pt x="780" y="349"/>
                  <a:pt x="774" y="350"/>
                  <a:pt x="773" y="351"/>
                </a:cubicBezTo>
                <a:cubicBezTo>
                  <a:pt x="772" y="351"/>
                  <a:pt x="764" y="345"/>
                  <a:pt x="760" y="348"/>
                </a:cubicBezTo>
                <a:cubicBezTo>
                  <a:pt x="756" y="350"/>
                  <a:pt x="754" y="354"/>
                  <a:pt x="757" y="358"/>
                </a:cubicBezTo>
                <a:cubicBezTo>
                  <a:pt x="761" y="362"/>
                  <a:pt x="762" y="360"/>
                  <a:pt x="760" y="363"/>
                </a:cubicBezTo>
                <a:cubicBezTo>
                  <a:pt x="759" y="367"/>
                  <a:pt x="757" y="368"/>
                  <a:pt x="758" y="371"/>
                </a:cubicBezTo>
                <a:cubicBezTo>
                  <a:pt x="758" y="373"/>
                  <a:pt x="763" y="376"/>
                  <a:pt x="763" y="378"/>
                </a:cubicBezTo>
                <a:cubicBezTo>
                  <a:pt x="763" y="381"/>
                  <a:pt x="760" y="384"/>
                  <a:pt x="758" y="386"/>
                </a:cubicBezTo>
                <a:cubicBezTo>
                  <a:pt x="757" y="388"/>
                  <a:pt x="751" y="394"/>
                  <a:pt x="754" y="397"/>
                </a:cubicBezTo>
                <a:cubicBezTo>
                  <a:pt x="758" y="401"/>
                  <a:pt x="766" y="402"/>
                  <a:pt x="768" y="410"/>
                </a:cubicBezTo>
                <a:cubicBezTo>
                  <a:pt x="770" y="418"/>
                  <a:pt x="773" y="429"/>
                  <a:pt x="763" y="434"/>
                </a:cubicBezTo>
                <a:cubicBezTo>
                  <a:pt x="753" y="440"/>
                  <a:pt x="754" y="442"/>
                  <a:pt x="749" y="443"/>
                </a:cubicBezTo>
                <a:cubicBezTo>
                  <a:pt x="744" y="445"/>
                  <a:pt x="742" y="445"/>
                  <a:pt x="745" y="448"/>
                </a:cubicBezTo>
                <a:cubicBezTo>
                  <a:pt x="747" y="452"/>
                  <a:pt x="748" y="456"/>
                  <a:pt x="750" y="461"/>
                </a:cubicBezTo>
                <a:cubicBezTo>
                  <a:pt x="752" y="466"/>
                  <a:pt x="749" y="468"/>
                  <a:pt x="752" y="470"/>
                </a:cubicBezTo>
                <a:cubicBezTo>
                  <a:pt x="754" y="473"/>
                  <a:pt x="754" y="475"/>
                  <a:pt x="752" y="476"/>
                </a:cubicBezTo>
                <a:cubicBezTo>
                  <a:pt x="751" y="478"/>
                  <a:pt x="751" y="480"/>
                  <a:pt x="751" y="481"/>
                </a:cubicBezTo>
                <a:cubicBezTo>
                  <a:pt x="752" y="482"/>
                  <a:pt x="750" y="486"/>
                  <a:pt x="750" y="486"/>
                </a:cubicBezTo>
                <a:cubicBezTo>
                  <a:pt x="750" y="486"/>
                  <a:pt x="749" y="481"/>
                  <a:pt x="747" y="482"/>
                </a:cubicBezTo>
                <a:cubicBezTo>
                  <a:pt x="745" y="482"/>
                  <a:pt x="743" y="482"/>
                  <a:pt x="744" y="484"/>
                </a:cubicBezTo>
                <a:cubicBezTo>
                  <a:pt x="744" y="486"/>
                  <a:pt x="740" y="484"/>
                  <a:pt x="738" y="484"/>
                </a:cubicBezTo>
                <a:cubicBezTo>
                  <a:pt x="737" y="484"/>
                  <a:pt x="733" y="485"/>
                  <a:pt x="733" y="485"/>
                </a:cubicBezTo>
                <a:cubicBezTo>
                  <a:pt x="733" y="485"/>
                  <a:pt x="737" y="481"/>
                  <a:pt x="734" y="478"/>
                </a:cubicBezTo>
                <a:cubicBezTo>
                  <a:pt x="731" y="475"/>
                  <a:pt x="732" y="475"/>
                  <a:pt x="729" y="474"/>
                </a:cubicBezTo>
                <a:cubicBezTo>
                  <a:pt x="725" y="473"/>
                  <a:pt x="722" y="472"/>
                  <a:pt x="724" y="471"/>
                </a:cubicBezTo>
                <a:cubicBezTo>
                  <a:pt x="726" y="470"/>
                  <a:pt x="725" y="467"/>
                  <a:pt x="724" y="464"/>
                </a:cubicBezTo>
                <a:cubicBezTo>
                  <a:pt x="722" y="461"/>
                  <a:pt x="722" y="458"/>
                  <a:pt x="722" y="454"/>
                </a:cubicBezTo>
                <a:cubicBezTo>
                  <a:pt x="722" y="450"/>
                  <a:pt x="717" y="451"/>
                  <a:pt x="720" y="447"/>
                </a:cubicBezTo>
                <a:cubicBezTo>
                  <a:pt x="723" y="442"/>
                  <a:pt x="725" y="440"/>
                  <a:pt x="721" y="439"/>
                </a:cubicBezTo>
                <a:cubicBezTo>
                  <a:pt x="717" y="437"/>
                  <a:pt x="712" y="438"/>
                  <a:pt x="708" y="438"/>
                </a:cubicBezTo>
                <a:cubicBezTo>
                  <a:pt x="704" y="437"/>
                  <a:pt x="700" y="436"/>
                  <a:pt x="698" y="437"/>
                </a:cubicBezTo>
                <a:cubicBezTo>
                  <a:pt x="696" y="438"/>
                  <a:pt x="697" y="437"/>
                  <a:pt x="693" y="435"/>
                </a:cubicBezTo>
                <a:cubicBezTo>
                  <a:pt x="689" y="433"/>
                  <a:pt x="682" y="433"/>
                  <a:pt x="677" y="428"/>
                </a:cubicBezTo>
                <a:cubicBezTo>
                  <a:pt x="673" y="422"/>
                  <a:pt x="675" y="422"/>
                  <a:pt x="666" y="420"/>
                </a:cubicBezTo>
                <a:cubicBezTo>
                  <a:pt x="657" y="418"/>
                  <a:pt x="654" y="415"/>
                  <a:pt x="651" y="415"/>
                </a:cubicBezTo>
                <a:cubicBezTo>
                  <a:pt x="647" y="414"/>
                  <a:pt x="646" y="415"/>
                  <a:pt x="642" y="415"/>
                </a:cubicBezTo>
                <a:cubicBezTo>
                  <a:pt x="638" y="416"/>
                  <a:pt x="636" y="417"/>
                  <a:pt x="634" y="418"/>
                </a:cubicBezTo>
                <a:cubicBezTo>
                  <a:pt x="635" y="417"/>
                  <a:pt x="637" y="415"/>
                  <a:pt x="635" y="409"/>
                </a:cubicBezTo>
                <a:cubicBezTo>
                  <a:pt x="632" y="401"/>
                  <a:pt x="630" y="400"/>
                  <a:pt x="629" y="397"/>
                </a:cubicBezTo>
                <a:cubicBezTo>
                  <a:pt x="628" y="395"/>
                  <a:pt x="622" y="394"/>
                  <a:pt x="621" y="394"/>
                </a:cubicBezTo>
                <a:cubicBezTo>
                  <a:pt x="620" y="394"/>
                  <a:pt x="619" y="397"/>
                  <a:pt x="619" y="392"/>
                </a:cubicBezTo>
                <a:cubicBezTo>
                  <a:pt x="618" y="386"/>
                  <a:pt x="616" y="381"/>
                  <a:pt x="618" y="377"/>
                </a:cubicBezTo>
                <a:cubicBezTo>
                  <a:pt x="619" y="372"/>
                  <a:pt x="622" y="369"/>
                  <a:pt x="625" y="363"/>
                </a:cubicBezTo>
                <a:cubicBezTo>
                  <a:pt x="629" y="357"/>
                  <a:pt x="627" y="360"/>
                  <a:pt x="629" y="356"/>
                </a:cubicBezTo>
                <a:cubicBezTo>
                  <a:pt x="631" y="352"/>
                  <a:pt x="630" y="352"/>
                  <a:pt x="634" y="350"/>
                </a:cubicBezTo>
                <a:cubicBezTo>
                  <a:pt x="637" y="348"/>
                  <a:pt x="638" y="345"/>
                  <a:pt x="638" y="345"/>
                </a:cubicBezTo>
                <a:cubicBezTo>
                  <a:pt x="638" y="345"/>
                  <a:pt x="639" y="346"/>
                  <a:pt x="645" y="344"/>
                </a:cubicBezTo>
                <a:cubicBezTo>
                  <a:pt x="650" y="342"/>
                  <a:pt x="652" y="338"/>
                  <a:pt x="649" y="337"/>
                </a:cubicBezTo>
                <a:cubicBezTo>
                  <a:pt x="646" y="335"/>
                  <a:pt x="642" y="331"/>
                  <a:pt x="642" y="331"/>
                </a:cubicBezTo>
                <a:cubicBezTo>
                  <a:pt x="642" y="331"/>
                  <a:pt x="651" y="334"/>
                  <a:pt x="654" y="334"/>
                </a:cubicBezTo>
                <a:cubicBezTo>
                  <a:pt x="657" y="333"/>
                  <a:pt x="655" y="326"/>
                  <a:pt x="658" y="326"/>
                </a:cubicBezTo>
                <a:cubicBezTo>
                  <a:pt x="662" y="326"/>
                  <a:pt x="664" y="330"/>
                  <a:pt x="669" y="329"/>
                </a:cubicBezTo>
                <a:cubicBezTo>
                  <a:pt x="673" y="327"/>
                  <a:pt x="676" y="321"/>
                  <a:pt x="677" y="319"/>
                </a:cubicBezTo>
                <a:cubicBezTo>
                  <a:pt x="679" y="317"/>
                  <a:pt x="685" y="313"/>
                  <a:pt x="681" y="312"/>
                </a:cubicBezTo>
                <a:cubicBezTo>
                  <a:pt x="677" y="311"/>
                  <a:pt x="670" y="315"/>
                  <a:pt x="666" y="311"/>
                </a:cubicBezTo>
                <a:cubicBezTo>
                  <a:pt x="662" y="307"/>
                  <a:pt x="659" y="306"/>
                  <a:pt x="654" y="305"/>
                </a:cubicBezTo>
                <a:cubicBezTo>
                  <a:pt x="650" y="304"/>
                  <a:pt x="646" y="302"/>
                  <a:pt x="646" y="302"/>
                </a:cubicBezTo>
                <a:cubicBezTo>
                  <a:pt x="646" y="302"/>
                  <a:pt x="655" y="301"/>
                  <a:pt x="662" y="305"/>
                </a:cubicBezTo>
                <a:cubicBezTo>
                  <a:pt x="670" y="308"/>
                  <a:pt x="672" y="308"/>
                  <a:pt x="677" y="309"/>
                </a:cubicBezTo>
                <a:cubicBezTo>
                  <a:pt x="683" y="310"/>
                  <a:pt x="688" y="303"/>
                  <a:pt x="689" y="301"/>
                </a:cubicBezTo>
                <a:cubicBezTo>
                  <a:pt x="690" y="298"/>
                  <a:pt x="688" y="296"/>
                  <a:pt x="688" y="296"/>
                </a:cubicBezTo>
                <a:cubicBezTo>
                  <a:pt x="688" y="296"/>
                  <a:pt x="691" y="292"/>
                  <a:pt x="693" y="292"/>
                </a:cubicBezTo>
                <a:cubicBezTo>
                  <a:pt x="695" y="293"/>
                  <a:pt x="700" y="297"/>
                  <a:pt x="703" y="297"/>
                </a:cubicBezTo>
                <a:cubicBezTo>
                  <a:pt x="706" y="298"/>
                  <a:pt x="711" y="298"/>
                  <a:pt x="709" y="295"/>
                </a:cubicBezTo>
                <a:cubicBezTo>
                  <a:pt x="707" y="292"/>
                  <a:pt x="701" y="285"/>
                  <a:pt x="702" y="285"/>
                </a:cubicBezTo>
                <a:cubicBezTo>
                  <a:pt x="704" y="285"/>
                  <a:pt x="712" y="295"/>
                  <a:pt x="714" y="295"/>
                </a:cubicBezTo>
                <a:cubicBezTo>
                  <a:pt x="716" y="294"/>
                  <a:pt x="719" y="291"/>
                  <a:pt x="725" y="288"/>
                </a:cubicBezTo>
                <a:cubicBezTo>
                  <a:pt x="731" y="285"/>
                  <a:pt x="737" y="285"/>
                  <a:pt x="733" y="281"/>
                </a:cubicBezTo>
                <a:cubicBezTo>
                  <a:pt x="730" y="277"/>
                  <a:pt x="724" y="271"/>
                  <a:pt x="722" y="268"/>
                </a:cubicBezTo>
                <a:cubicBezTo>
                  <a:pt x="721" y="265"/>
                  <a:pt x="727" y="266"/>
                  <a:pt x="729" y="264"/>
                </a:cubicBezTo>
                <a:cubicBezTo>
                  <a:pt x="732" y="262"/>
                  <a:pt x="730" y="258"/>
                  <a:pt x="728" y="258"/>
                </a:cubicBezTo>
                <a:cubicBezTo>
                  <a:pt x="727" y="258"/>
                  <a:pt x="736" y="255"/>
                  <a:pt x="730" y="253"/>
                </a:cubicBezTo>
                <a:cubicBezTo>
                  <a:pt x="724" y="251"/>
                  <a:pt x="722" y="253"/>
                  <a:pt x="720" y="251"/>
                </a:cubicBezTo>
                <a:cubicBezTo>
                  <a:pt x="718" y="249"/>
                  <a:pt x="721" y="251"/>
                  <a:pt x="718" y="249"/>
                </a:cubicBezTo>
                <a:cubicBezTo>
                  <a:pt x="716" y="248"/>
                  <a:pt x="715" y="247"/>
                  <a:pt x="710" y="247"/>
                </a:cubicBezTo>
                <a:cubicBezTo>
                  <a:pt x="706" y="246"/>
                  <a:pt x="703" y="240"/>
                  <a:pt x="698" y="245"/>
                </a:cubicBezTo>
                <a:cubicBezTo>
                  <a:pt x="693" y="250"/>
                  <a:pt x="694" y="254"/>
                  <a:pt x="698" y="256"/>
                </a:cubicBezTo>
                <a:cubicBezTo>
                  <a:pt x="702" y="257"/>
                  <a:pt x="700" y="257"/>
                  <a:pt x="698" y="260"/>
                </a:cubicBezTo>
                <a:cubicBezTo>
                  <a:pt x="695" y="262"/>
                  <a:pt x="694" y="261"/>
                  <a:pt x="694" y="263"/>
                </a:cubicBezTo>
                <a:cubicBezTo>
                  <a:pt x="694" y="266"/>
                  <a:pt x="696" y="267"/>
                  <a:pt x="693" y="270"/>
                </a:cubicBezTo>
                <a:cubicBezTo>
                  <a:pt x="691" y="273"/>
                  <a:pt x="688" y="273"/>
                  <a:pt x="687" y="276"/>
                </a:cubicBezTo>
                <a:cubicBezTo>
                  <a:pt x="686" y="279"/>
                  <a:pt x="689" y="280"/>
                  <a:pt x="685" y="281"/>
                </a:cubicBezTo>
                <a:cubicBezTo>
                  <a:pt x="680" y="282"/>
                  <a:pt x="679" y="287"/>
                  <a:pt x="678" y="285"/>
                </a:cubicBezTo>
                <a:cubicBezTo>
                  <a:pt x="677" y="283"/>
                  <a:pt x="672" y="278"/>
                  <a:pt x="671" y="274"/>
                </a:cubicBezTo>
                <a:cubicBezTo>
                  <a:pt x="670" y="270"/>
                  <a:pt x="671" y="272"/>
                  <a:pt x="674" y="269"/>
                </a:cubicBezTo>
                <a:cubicBezTo>
                  <a:pt x="677" y="265"/>
                  <a:pt x="670" y="255"/>
                  <a:pt x="667" y="255"/>
                </a:cubicBezTo>
                <a:cubicBezTo>
                  <a:pt x="664" y="255"/>
                  <a:pt x="661" y="258"/>
                  <a:pt x="661" y="259"/>
                </a:cubicBezTo>
                <a:cubicBezTo>
                  <a:pt x="661" y="260"/>
                  <a:pt x="659" y="264"/>
                  <a:pt x="657" y="265"/>
                </a:cubicBezTo>
                <a:cubicBezTo>
                  <a:pt x="654" y="266"/>
                  <a:pt x="653" y="265"/>
                  <a:pt x="652" y="262"/>
                </a:cubicBezTo>
                <a:cubicBezTo>
                  <a:pt x="651" y="258"/>
                  <a:pt x="650" y="254"/>
                  <a:pt x="650" y="254"/>
                </a:cubicBezTo>
                <a:cubicBezTo>
                  <a:pt x="650" y="254"/>
                  <a:pt x="653" y="254"/>
                  <a:pt x="652" y="251"/>
                </a:cubicBezTo>
                <a:cubicBezTo>
                  <a:pt x="651" y="248"/>
                  <a:pt x="648" y="248"/>
                  <a:pt x="646" y="248"/>
                </a:cubicBezTo>
                <a:cubicBezTo>
                  <a:pt x="645" y="248"/>
                  <a:pt x="645" y="247"/>
                  <a:pt x="642" y="248"/>
                </a:cubicBezTo>
                <a:cubicBezTo>
                  <a:pt x="638" y="248"/>
                  <a:pt x="635" y="248"/>
                  <a:pt x="635" y="248"/>
                </a:cubicBezTo>
                <a:cubicBezTo>
                  <a:pt x="635" y="248"/>
                  <a:pt x="639" y="245"/>
                  <a:pt x="640" y="243"/>
                </a:cubicBezTo>
                <a:cubicBezTo>
                  <a:pt x="640" y="241"/>
                  <a:pt x="642" y="239"/>
                  <a:pt x="642" y="239"/>
                </a:cubicBezTo>
                <a:cubicBezTo>
                  <a:pt x="642" y="239"/>
                  <a:pt x="641" y="233"/>
                  <a:pt x="638" y="232"/>
                </a:cubicBezTo>
                <a:cubicBezTo>
                  <a:pt x="635" y="231"/>
                  <a:pt x="634" y="232"/>
                  <a:pt x="633" y="230"/>
                </a:cubicBezTo>
                <a:cubicBezTo>
                  <a:pt x="632" y="227"/>
                  <a:pt x="635" y="224"/>
                  <a:pt x="631" y="221"/>
                </a:cubicBezTo>
                <a:cubicBezTo>
                  <a:pt x="627" y="218"/>
                  <a:pt x="626" y="217"/>
                  <a:pt x="623" y="216"/>
                </a:cubicBezTo>
                <a:cubicBezTo>
                  <a:pt x="619" y="215"/>
                  <a:pt x="617" y="212"/>
                  <a:pt x="620" y="212"/>
                </a:cubicBezTo>
                <a:cubicBezTo>
                  <a:pt x="623" y="212"/>
                  <a:pt x="624" y="211"/>
                  <a:pt x="625" y="208"/>
                </a:cubicBezTo>
                <a:cubicBezTo>
                  <a:pt x="626" y="205"/>
                  <a:pt x="627" y="204"/>
                  <a:pt x="626" y="203"/>
                </a:cubicBezTo>
                <a:cubicBezTo>
                  <a:pt x="624" y="201"/>
                  <a:pt x="623" y="200"/>
                  <a:pt x="623" y="200"/>
                </a:cubicBezTo>
                <a:cubicBezTo>
                  <a:pt x="632" y="200"/>
                  <a:pt x="634" y="203"/>
                  <a:pt x="637" y="201"/>
                </a:cubicBezTo>
                <a:cubicBezTo>
                  <a:pt x="641" y="199"/>
                  <a:pt x="641" y="196"/>
                  <a:pt x="643" y="194"/>
                </a:cubicBezTo>
                <a:cubicBezTo>
                  <a:pt x="646" y="192"/>
                  <a:pt x="656" y="182"/>
                  <a:pt x="653" y="181"/>
                </a:cubicBezTo>
                <a:cubicBezTo>
                  <a:pt x="650" y="180"/>
                  <a:pt x="641" y="179"/>
                  <a:pt x="640" y="180"/>
                </a:cubicBezTo>
                <a:cubicBezTo>
                  <a:pt x="639" y="181"/>
                  <a:pt x="639" y="181"/>
                  <a:pt x="637" y="180"/>
                </a:cubicBezTo>
                <a:cubicBezTo>
                  <a:pt x="635" y="179"/>
                  <a:pt x="633" y="177"/>
                  <a:pt x="627" y="177"/>
                </a:cubicBezTo>
                <a:cubicBezTo>
                  <a:pt x="620" y="177"/>
                  <a:pt x="614" y="178"/>
                  <a:pt x="613" y="180"/>
                </a:cubicBezTo>
                <a:cubicBezTo>
                  <a:pt x="611" y="181"/>
                  <a:pt x="616" y="184"/>
                  <a:pt x="614" y="184"/>
                </a:cubicBezTo>
                <a:cubicBezTo>
                  <a:pt x="613" y="184"/>
                  <a:pt x="613" y="184"/>
                  <a:pt x="611" y="184"/>
                </a:cubicBezTo>
                <a:cubicBezTo>
                  <a:pt x="609" y="185"/>
                  <a:pt x="608" y="189"/>
                  <a:pt x="609" y="191"/>
                </a:cubicBezTo>
                <a:cubicBezTo>
                  <a:pt x="610" y="194"/>
                  <a:pt x="608" y="198"/>
                  <a:pt x="609" y="200"/>
                </a:cubicBezTo>
                <a:cubicBezTo>
                  <a:pt x="609" y="202"/>
                  <a:pt x="615" y="202"/>
                  <a:pt x="614" y="205"/>
                </a:cubicBezTo>
                <a:cubicBezTo>
                  <a:pt x="613" y="208"/>
                  <a:pt x="613" y="208"/>
                  <a:pt x="614" y="210"/>
                </a:cubicBezTo>
                <a:cubicBezTo>
                  <a:pt x="614" y="213"/>
                  <a:pt x="612" y="215"/>
                  <a:pt x="611" y="216"/>
                </a:cubicBezTo>
                <a:cubicBezTo>
                  <a:pt x="610" y="216"/>
                  <a:pt x="608" y="216"/>
                  <a:pt x="608" y="219"/>
                </a:cubicBezTo>
                <a:cubicBezTo>
                  <a:pt x="608" y="221"/>
                  <a:pt x="611" y="220"/>
                  <a:pt x="610" y="221"/>
                </a:cubicBezTo>
                <a:cubicBezTo>
                  <a:pt x="609" y="222"/>
                  <a:pt x="607" y="222"/>
                  <a:pt x="605" y="222"/>
                </a:cubicBezTo>
                <a:cubicBezTo>
                  <a:pt x="604" y="222"/>
                  <a:pt x="602" y="225"/>
                  <a:pt x="602" y="228"/>
                </a:cubicBezTo>
                <a:cubicBezTo>
                  <a:pt x="603" y="230"/>
                  <a:pt x="602" y="234"/>
                  <a:pt x="604" y="234"/>
                </a:cubicBezTo>
                <a:cubicBezTo>
                  <a:pt x="607" y="233"/>
                  <a:pt x="607" y="234"/>
                  <a:pt x="606" y="235"/>
                </a:cubicBezTo>
                <a:cubicBezTo>
                  <a:pt x="604" y="236"/>
                  <a:pt x="602" y="237"/>
                  <a:pt x="603" y="239"/>
                </a:cubicBezTo>
                <a:cubicBezTo>
                  <a:pt x="603" y="241"/>
                  <a:pt x="607" y="245"/>
                  <a:pt x="610" y="247"/>
                </a:cubicBezTo>
                <a:cubicBezTo>
                  <a:pt x="613" y="248"/>
                  <a:pt x="615" y="250"/>
                  <a:pt x="617" y="249"/>
                </a:cubicBezTo>
                <a:cubicBezTo>
                  <a:pt x="619" y="249"/>
                  <a:pt x="617" y="250"/>
                  <a:pt x="621" y="250"/>
                </a:cubicBezTo>
                <a:cubicBezTo>
                  <a:pt x="625" y="251"/>
                  <a:pt x="627" y="248"/>
                  <a:pt x="628" y="250"/>
                </a:cubicBezTo>
                <a:cubicBezTo>
                  <a:pt x="628" y="252"/>
                  <a:pt x="624" y="255"/>
                  <a:pt x="624" y="255"/>
                </a:cubicBezTo>
                <a:cubicBezTo>
                  <a:pt x="624" y="254"/>
                  <a:pt x="622" y="250"/>
                  <a:pt x="622" y="252"/>
                </a:cubicBezTo>
                <a:cubicBezTo>
                  <a:pt x="622" y="255"/>
                  <a:pt x="620" y="258"/>
                  <a:pt x="619" y="258"/>
                </a:cubicBezTo>
                <a:cubicBezTo>
                  <a:pt x="619" y="259"/>
                  <a:pt x="619" y="263"/>
                  <a:pt x="622" y="261"/>
                </a:cubicBezTo>
                <a:cubicBezTo>
                  <a:pt x="625" y="259"/>
                  <a:pt x="624" y="257"/>
                  <a:pt x="626" y="257"/>
                </a:cubicBezTo>
                <a:cubicBezTo>
                  <a:pt x="627" y="258"/>
                  <a:pt x="627" y="260"/>
                  <a:pt x="627" y="260"/>
                </a:cubicBezTo>
                <a:cubicBezTo>
                  <a:pt x="626" y="261"/>
                  <a:pt x="625" y="262"/>
                  <a:pt x="625" y="263"/>
                </a:cubicBezTo>
                <a:cubicBezTo>
                  <a:pt x="626" y="264"/>
                  <a:pt x="627" y="264"/>
                  <a:pt x="626" y="264"/>
                </a:cubicBezTo>
                <a:cubicBezTo>
                  <a:pt x="624" y="265"/>
                  <a:pt x="623" y="265"/>
                  <a:pt x="622" y="266"/>
                </a:cubicBezTo>
                <a:cubicBezTo>
                  <a:pt x="622" y="266"/>
                  <a:pt x="621" y="269"/>
                  <a:pt x="620" y="269"/>
                </a:cubicBezTo>
                <a:cubicBezTo>
                  <a:pt x="620" y="269"/>
                  <a:pt x="618" y="270"/>
                  <a:pt x="616" y="271"/>
                </a:cubicBezTo>
                <a:cubicBezTo>
                  <a:pt x="615" y="272"/>
                  <a:pt x="613" y="271"/>
                  <a:pt x="612" y="272"/>
                </a:cubicBezTo>
                <a:cubicBezTo>
                  <a:pt x="611" y="273"/>
                  <a:pt x="611" y="272"/>
                  <a:pt x="611" y="273"/>
                </a:cubicBezTo>
                <a:cubicBezTo>
                  <a:pt x="610" y="274"/>
                  <a:pt x="609" y="276"/>
                  <a:pt x="610" y="277"/>
                </a:cubicBezTo>
                <a:cubicBezTo>
                  <a:pt x="610" y="278"/>
                  <a:pt x="612" y="278"/>
                  <a:pt x="612" y="279"/>
                </a:cubicBezTo>
                <a:cubicBezTo>
                  <a:pt x="613" y="281"/>
                  <a:pt x="611" y="285"/>
                  <a:pt x="611" y="285"/>
                </a:cubicBezTo>
                <a:cubicBezTo>
                  <a:pt x="611" y="286"/>
                  <a:pt x="613" y="287"/>
                  <a:pt x="611" y="287"/>
                </a:cubicBezTo>
                <a:cubicBezTo>
                  <a:pt x="610" y="287"/>
                  <a:pt x="607" y="289"/>
                  <a:pt x="607" y="289"/>
                </a:cubicBezTo>
                <a:cubicBezTo>
                  <a:pt x="607" y="289"/>
                  <a:pt x="607" y="290"/>
                  <a:pt x="607" y="290"/>
                </a:cubicBezTo>
                <a:cubicBezTo>
                  <a:pt x="607" y="291"/>
                  <a:pt x="606" y="289"/>
                  <a:pt x="605" y="288"/>
                </a:cubicBezTo>
                <a:cubicBezTo>
                  <a:pt x="604" y="287"/>
                  <a:pt x="607" y="287"/>
                  <a:pt x="608" y="287"/>
                </a:cubicBezTo>
                <a:cubicBezTo>
                  <a:pt x="609" y="287"/>
                  <a:pt x="611" y="284"/>
                  <a:pt x="609" y="282"/>
                </a:cubicBezTo>
                <a:cubicBezTo>
                  <a:pt x="608" y="281"/>
                  <a:pt x="606" y="280"/>
                  <a:pt x="606" y="281"/>
                </a:cubicBezTo>
                <a:cubicBezTo>
                  <a:pt x="605" y="281"/>
                  <a:pt x="604" y="279"/>
                  <a:pt x="604" y="278"/>
                </a:cubicBezTo>
                <a:cubicBezTo>
                  <a:pt x="604" y="277"/>
                  <a:pt x="606" y="275"/>
                  <a:pt x="606" y="271"/>
                </a:cubicBezTo>
                <a:cubicBezTo>
                  <a:pt x="606" y="268"/>
                  <a:pt x="604" y="269"/>
                  <a:pt x="603" y="270"/>
                </a:cubicBezTo>
                <a:cubicBezTo>
                  <a:pt x="602" y="271"/>
                  <a:pt x="602" y="271"/>
                  <a:pt x="601" y="270"/>
                </a:cubicBezTo>
                <a:cubicBezTo>
                  <a:pt x="599" y="268"/>
                  <a:pt x="596" y="267"/>
                  <a:pt x="595" y="266"/>
                </a:cubicBezTo>
                <a:cubicBezTo>
                  <a:pt x="593" y="265"/>
                  <a:pt x="594" y="264"/>
                  <a:pt x="591" y="265"/>
                </a:cubicBezTo>
                <a:cubicBezTo>
                  <a:pt x="588" y="266"/>
                  <a:pt x="589" y="266"/>
                  <a:pt x="588" y="267"/>
                </a:cubicBezTo>
                <a:cubicBezTo>
                  <a:pt x="587" y="268"/>
                  <a:pt x="586" y="267"/>
                  <a:pt x="586" y="269"/>
                </a:cubicBezTo>
                <a:cubicBezTo>
                  <a:pt x="585" y="271"/>
                  <a:pt x="586" y="272"/>
                  <a:pt x="587" y="273"/>
                </a:cubicBezTo>
                <a:cubicBezTo>
                  <a:pt x="589" y="274"/>
                  <a:pt x="589" y="273"/>
                  <a:pt x="592" y="273"/>
                </a:cubicBezTo>
                <a:cubicBezTo>
                  <a:pt x="594" y="273"/>
                  <a:pt x="598" y="275"/>
                  <a:pt x="597" y="276"/>
                </a:cubicBezTo>
                <a:cubicBezTo>
                  <a:pt x="597" y="277"/>
                  <a:pt x="596" y="278"/>
                  <a:pt x="593" y="277"/>
                </a:cubicBezTo>
                <a:cubicBezTo>
                  <a:pt x="591" y="277"/>
                  <a:pt x="590" y="276"/>
                  <a:pt x="589" y="275"/>
                </a:cubicBezTo>
                <a:cubicBezTo>
                  <a:pt x="588" y="275"/>
                  <a:pt x="587" y="274"/>
                  <a:pt x="586" y="274"/>
                </a:cubicBezTo>
                <a:cubicBezTo>
                  <a:pt x="586" y="273"/>
                  <a:pt x="584" y="272"/>
                  <a:pt x="584" y="273"/>
                </a:cubicBezTo>
                <a:cubicBezTo>
                  <a:pt x="584" y="274"/>
                  <a:pt x="584" y="275"/>
                  <a:pt x="583" y="276"/>
                </a:cubicBezTo>
                <a:cubicBezTo>
                  <a:pt x="583" y="276"/>
                  <a:pt x="581" y="277"/>
                  <a:pt x="580" y="277"/>
                </a:cubicBezTo>
                <a:cubicBezTo>
                  <a:pt x="579" y="277"/>
                  <a:pt x="577" y="275"/>
                  <a:pt x="571" y="275"/>
                </a:cubicBezTo>
                <a:cubicBezTo>
                  <a:pt x="566" y="275"/>
                  <a:pt x="556" y="277"/>
                  <a:pt x="555" y="276"/>
                </a:cubicBezTo>
                <a:cubicBezTo>
                  <a:pt x="554" y="276"/>
                  <a:pt x="551" y="275"/>
                  <a:pt x="546" y="273"/>
                </a:cubicBezTo>
                <a:cubicBezTo>
                  <a:pt x="542" y="270"/>
                  <a:pt x="539" y="272"/>
                  <a:pt x="537" y="272"/>
                </a:cubicBezTo>
                <a:cubicBezTo>
                  <a:pt x="535" y="271"/>
                  <a:pt x="536" y="271"/>
                  <a:pt x="532" y="269"/>
                </a:cubicBezTo>
                <a:cubicBezTo>
                  <a:pt x="528" y="266"/>
                  <a:pt x="529" y="268"/>
                  <a:pt x="527" y="264"/>
                </a:cubicBezTo>
                <a:cubicBezTo>
                  <a:pt x="525" y="261"/>
                  <a:pt x="523" y="258"/>
                  <a:pt x="519" y="258"/>
                </a:cubicBezTo>
                <a:cubicBezTo>
                  <a:pt x="516" y="259"/>
                  <a:pt x="515" y="263"/>
                  <a:pt x="508" y="263"/>
                </a:cubicBezTo>
                <a:cubicBezTo>
                  <a:pt x="502" y="263"/>
                  <a:pt x="501" y="263"/>
                  <a:pt x="499" y="267"/>
                </a:cubicBezTo>
                <a:cubicBezTo>
                  <a:pt x="498" y="270"/>
                  <a:pt x="504" y="271"/>
                  <a:pt x="506" y="270"/>
                </a:cubicBezTo>
                <a:cubicBezTo>
                  <a:pt x="507" y="269"/>
                  <a:pt x="505" y="268"/>
                  <a:pt x="508" y="268"/>
                </a:cubicBezTo>
                <a:cubicBezTo>
                  <a:pt x="511" y="269"/>
                  <a:pt x="509" y="271"/>
                  <a:pt x="512" y="269"/>
                </a:cubicBezTo>
                <a:cubicBezTo>
                  <a:pt x="516" y="267"/>
                  <a:pt x="515" y="267"/>
                  <a:pt x="518" y="265"/>
                </a:cubicBezTo>
                <a:cubicBezTo>
                  <a:pt x="521" y="264"/>
                  <a:pt x="521" y="263"/>
                  <a:pt x="522" y="264"/>
                </a:cubicBezTo>
                <a:cubicBezTo>
                  <a:pt x="524" y="264"/>
                  <a:pt x="523" y="266"/>
                  <a:pt x="521" y="266"/>
                </a:cubicBezTo>
                <a:cubicBezTo>
                  <a:pt x="518" y="267"/>
                  <a:pt x="519" y="269"/>
                  <a:pt x="515" y="270"/>
                </a:cubicBezTo>
                <a:cubicBezTo>
                  <a:pt x="512" y="271"/>
                  <a:pt x="508" y="270"/>
                  <a:pt x="507" y="272"/>
                </a:cubicBezTo>
                <a:cubicBezTo>
                  <a:pt x="507" y="274"/>
                  <a:pt x="504" y="275"/>
                  <a:pt x="507" y="277"/>
                </a:cubicBezTo>
                <a:cubicBezTo>
                  <a:pt x="509" y="279"/>
                  <a:pt x="510" y="280"/>
                  <a:pt x="509" y="282"/>
                </a:cubicBezTo>
                <a:cubicBezTo>
                  <a:pt x="509" y="284"/>
                  <a:pt x="513" y="285"/>
                  <a:pt x="512" y="287"/>
                </a:cubicBezTo>
                <a:cubicBezTo>
                  <a:pt x="511" y="288"/>
                  <a:pt x="507" y="288"/>
                  <a:pt x="508" y="290"/>
                </a:cubicBezTo>
                <a:cubicBezTo>
                  <a:pt x="509" y="292"/>
                  <a:pt x="510" y="295"/>
                  <a:pt x="510" y="295"/>
                </a:cubicBezTo>
                <a:cubicBezTo>
                  <a:pt x="510" y="295"/>
                  <a:pt x="506" y="290"/>
                  <a:pt x="504" y="288"/>
                </a:cubicBezTo>
                <a:cubicBezTo>
                  <a:pt x="502" y="287"/>
                  <a:pt x="507" y="287"/>
                  <a:pt x="506" y="285"/>
                </a:cubicBezTo>
                <a:cubicBezTo>
                  <a:pt x="505" y="282"/>
                  <a:pt x="504" y="281"/>
                  <a:pt x="503" y="280"/>
                </a:cubicBezTo>
                <a:cubicBezTo>
                  <a:pt x="502" y="280"/>
                  <a:pt x="504" y="280"/>
                  <a:pt x="500" y="280"/>
                </a:cubicBezTo>
                <a:cubicBezTo>
                  <a:pt x="497" y="280"/>
                  <a:pt x="497" y="279"/>
                  <a:pt x="496" y="278"/>
                </a:cubicBezTo>
                <a:cubicBezTo>
                  <a:pt x="496" y="276"/>
                  <a:pt x="493" y="275"/>
                  <a:pt x="491" y="275"/>
                </a:cubicBezTo>
                <a:cubicBezTo>
                  <a:pt x="490" y="275"/>
                  <a:pt x="489" y="274"/>
                  <a:pt x="488" y="273"/>
                </a:cubicBezTo>
                <a:cubicBezTo>
                  <a:pt x="487" y="273"/>
                  <a:pt x="485" y="272"/>
                  <a:pt x="484" y="273"/>
                </a:cubicBezTo>
                <a:cubicBezTo>
                  <a:pt x="482" y="274"/>
                  <a:pt x="482" y="277"/>
                  <a:pt x="472" y="277"/>
                </a:cubicBezTo>
                <a:cubicBezTo>
                  <a:pt x="462" y="277"/>
                  <a:pt x="467" y="278"/>
                  <a:pt x="458" y="277"/>
                </a:cubicBezTo>
                <a:cubicBezTo>
                  <a:pt x="449" y="276"/>
                  <a:pt x="447" y="276"/>
                  <a:pt x="445" y="275"/>
                </a:cubicBezTo>
                <a:cubicBezTo>
                  <a:pt x="444" y="274"/>
                  <a:pt x="442" y="273"/>
                  <a:pt x="444" y="273"/>
                </a:cubicBezTo>
                <a:cubicBezTo>
                  <a:pt x="445" y="272"/>
                  <a:pt x="446" y="270"/>
                  <a:pt x="448" y="270"/>
                </a:cubicBezTo>
                <a:cubicBezTo>
                  <a:pt x="449" y="269"/>
                  <a:pt x="450" y="269"/>
                  <a:pt x="451" y="269"/>
                </a:cubicBezTo>
                <a:cubicBezTo>
                  <a:pt x="452" y="269"/>
                  <a:pt x="454" y="271"/>
                  <a:pt x="454" y="269"/>
                </a:cubicBezTo>
                <a:cubicBezTo>
                  <a:pt x="454" y="266"/>
                  <a:pt x="450" y="262"/>
                  <a:pt x="446" y="260"/>
                </a:cubicBezTo>
                <a:cubicBezTo>
                  <a:pt x="442" y="258"/>
                  <a:pt x="439" y="258"/>
                  <a:pt x="437" y="258"/>
                </a:cubicBezTo>
                <a:cubicBezTo>
                  <a:pt x="436" y="258"/>
                  <a:pt x="441" y="259"/>
                  <a:pt x="435" y="259"/>
                </a:cubicBezTo>
                <a:cubicBezTo>
                  <a:pt x="429" y="260"/>
                  <a:pt x="425" y="257"/>
                  <a:pt x="420" y="255"/>
                </a:cubicBezTo>
                <a:cubicBezTo>
                  <a:pt x="415" y="254"/>
                  <a:pt x="404" y="252"/>
                  <a:pt x="404" y="252"/>
                </a:cubicBezTo>
                <a:cubicBezTo>
                  <a:pt x="404" y="252"/>
                  <a:pt x="399" y="249"/>
                  <a:pt x="395" y="247"/>
                </a:cubicBezTo>
                <a:cubicBezTo>
                  <a:pt x="392" y="245"/>
                  <a:pt x="385" y="245"/>
                  <a:pt x="383" y="245"/>
                </a:cubicBezTo>
                <a:cubicBezTo>
                  <a:pt x="380" y="246"/>
                  <a:pt x="377" y="247"/>
                  <a:pt x="377" y="249"/>
                </a:cubicBezTo>
                <a:cubicBezTo>
                  <a:pt x="376" y="251"/>
                  <a:pt x="368" y="252"/>
                  <a:pt x="367" y="252"/>
                </a:cubicBezTo>
                <a:cubicBezTo>
                  <a:pt x="367" y="252"/>
                  <a:pt x="368" y="249"/>
                  <a:pt x="368" y="248"/>
                </a:cubicBezTo>
                <a:cubicBezTo>
                  <a:pt x="369" y="248"/>
                  <a:pt x="368" y="248"/>
                  <a:pt x="367" y="246"/>
                </a:cubicBezTo>
                <a:cubicBezTo>
                  <a:pt x="365" y="244"/>
                  <a:pt x="368" y="240"/>
                  <a:pt x="367" y="240"/>
                </a:cubicBezTo>
                <a:cubicBezTo>
                  <a:pt x="366" y="241"/>
                  <a:pt x="361" y="242"/>
                  <a:pt x="361" y="243"/>
                </a:cubicBezTo>
                <a:cubicBezTo>
                  <a:pt x="361" y="244"/>
                  <a:pt x="360" y="247"/>
                  <a:pt x="360" y="247"/>
                </a:cubicBezTo>
                <a:cubicBezTo>
                  <a:pt x="360" y="247"/>
                  <a:pt x="357" y="248"/>
                  <a:pt x="358" y="250"/>
                </a:cubicBezTo>
                <a:cubicBezTo>
                  <a:pt x="358" y="252"/>
                  <a:pt x="359" y="253"/>
                  <a:pt x="358" y="253"/>
                </a:cubicBezTo>
                <a:cubicBezTo>
                  <a:pt x="357" y="253"/>
                  <a:pt x="347" y="246"/>
                  <a:pt x="345" y="243"/>
                </a:cubicBezTo>
                <a:cubicBezTo>
                  <a:pt x="344" y="240"/>
                  <a:pt x="346" y="237"/>
                  <a:pt x="340" y="235"/>
                </a:cubicBezTo>
                <a:cubicBezTo>
                  <a:pt x="335" y="233"/>
                  <a:pt x="333" y="233"/>
                  <a:pt x="335" y="235"/>
                </a:cubicBezTo>
                <a:cubicBezTo>
                  <a:pt x="336" y="238"/>
                  <a:pt x="339" y="240"/>
                  <a:pt x="339" y="240"/>
                </a:cubicBezTo>
                <a:cubicBezTo>
                  <a:pt x="339" y="240"/>
                  <a:pt x="333" y="241"/>
                  <a:pt x="333" y="241"/>
                </a:cubicBezTo>
                <a:cubicBezTo>
                  <a:pt x="333" y="242"/>
                  <a:pt x="335" y="244"/>
                  <a:pt x="332" y="245"/>
                </a:cubicBezTo>
                <a:cubicBezTo>
                  <a:pt x="330" y="246"/>
                  <a:pt x="328" y="248"/>
                  <a:pt x="327" y="248"/>
                </a:cubicBezTo>
                <a:cubicBezTo>
                  <a:pt x="326" y="248"/>
                  <a:pt x="327" y="247"/>
                  <a:pt x="326" y="247"/>
                </a:cubicBezTo>
                <a:cubicBezTo>
                  <a:pt x="325" y="246"/>
                  <a:pt x="323" y="244"/>
                  <a:pt x="317" y="248"/>
                </a:cubicBezTo>
                <a:cubicBezTo>
                  <a:pt x="312" y="251"/>
                  <a:pt x="313" y="254"/>
                  <a:pt x="312" y="254"/>
                </a:cubicBezTo>
                <a:cubicBezTo>
                  <a:pt x="311" y="254"/>
                  <a:pt x="312" y="250"/>
                  <a:pt x="309" y="251"/>
                </a:cubicBezTo>
                <a:cubicBezTo>
                  <a:pt x="306" y="252"/>
                  <a:pt x="305" y="253"/>
                  <a:pt x="304" y="254"/>
                </a:cubicBezTo>
                <a:cubicBezTo>
                  <a:pt x="303" y="255"/>
                  <a:pt x="301" y="255"/>
                  <a:pt x="299" y="256"/>
                </a:cubicBezTo>
                <a:cubicBezTo>
                  <a:pt x="297" y="257"/>
                  <a:pt x="295" y="258"/>
                  <a:pt x="297" y="259"/>
                </a:cubicBezTo>
                <a:cubicBezTo>
                  <a:pt x="299" y="260"/>
                  <a:pt x="298" y="261"/>
                  <a:pt x="297" y="261"/>
                </a:cubicBezTo>
                <a:cubicBezTo>
                  <a:pt x="295" y="261"/>
                  <a:pt x="291" y="261"/>
                  <a:pt x="291" y="261"/>
                </a:cubicBezTo>
                <a:cubicBezTo>
                  <a:pt x="291" y="260"/>
                  <a:pt x="292" y="258"/>
                  <a:pt x="296" y="255"/>
                </a:cubicBezTo>
                <a:cubicBezTo>
                  <a:pt x="300" y="253"/>
                  <a:pt x="300" y="252"/>
                  <a:pt x="302" y="251"/>
                </a:cubicBezTo>
                <a:cubicBezTo>
                  <a:pt x="305" y="250"/>
                  <a:pt x="305" y="249"/>
                  <a:pt x="308" y="249"/>
                </a:cubicBezTo>
                <a:cubicBezTo>
                  <a:pt x="312" y="249"/>
                  <a:pt x="312" y="249"/>
                  <a:pt x="314" y="247"/>
                </a:cubicBezTo>
                <a:cubicBezTo>
                  <a:pt x="317" y="246"/>
                  <a:pt x="316" y="245"/>
                  <a:pt x="320" y="244"/>
                </a:cubicBezTo>
                <a:cubicBezTo>
                  <a:pt x="325" y="243"/>
                  <a:pt x="325" y="240"/>
                  <a:pt x="324" y="240"/>
                </a:cubicBezTo>
                <a:cubicBezTo>
                  <a:pt x="323" y="240"/>
                  <a:pt x="320" y="240"/>
                  <a:pt x="319" y="241"/>
                </a:cubicBezTo>
                <a:cubicBezTo>
                  <a:pt x="318" y="242"/>
                  <a:pt x="317" y="241"/>
                  <a:pt x="314" y="241"/>
                </a:cubicBezTo>
                <a:cubicBezTo>
                  <a:pt x="312" y="242"/>
                  <a:pt x="311" y="243"/>
                  <a:pt x="310" y="245"/>
                </a:cubicBezTo>
                <a:cubicBezTo>
                  <a:pt x="309" y="246"/>
                  <a:pt x="308" y="246"/>
                  <a:pt x="306" y="246"/>
                </a:cubicBezTo>
                <a:cubicBezTo>
                  <a:pt x="305" y="246"/>
                  <a:pt x="302" y="246"/>
                  <a:pt x="301" y="247"/>
                </a:cubicBezTo>
                <a:cubicBezTo>
                  <a:pt x="299" y="247"/>
                  <a:pt x="298" y="248"/>
                  <a:pt x="297" y="248"/>
                </a:cubicBezTo>
                <a:cubicBezTo>
                  <a:pt x="296" y="249"/>
                  <a:pt x="296" y="248"/>
                  <a:pt x="294" y="250"/>
                </a:cubicBezTo>
                <a:cubicBezTo>
                  <a:pt x="292" y="251"/>
                  <a:pt x="292" y="252"/>
                  <a:pt x="289" y="253"/>
                </a:cubicBezTo>
                <a:cubicBezTo>
                  <a:pt x="287" y="253"/>
                  <a:pt x="286" y="253"/>
                  <a:pt x="284" y="254"/>
                </a:cubicBezTo>
                <a:cubicBezTo>
                  <a:pt x="283" y="256"/>
                  <a:pt x="280" y="257"/>
                  <a:pt x="281" y="257"/>
                </a:cubicBezTo>
                <a:cubicBezTo>
                  <a:pt x="282" y="258"/>
                  <a:pt x="283" y="260"/>
                  <a:pt x="282" y="260"/>
                </a:cubicBezTo>
                <a:cubicBezTo>
                  <a:pt x="281" y="260"/>
                  <a:pt x="278" y="262"/>
                  <a:pt x="278" y="259"/>
                </a:cubicBezTo>
                <a:cubicBezTo>
                  <a:pt x="279" y="256"/>
                  <a:pt x="284" y="254"/>
                  <a:pt x="286" y="253"/>
                </a:cubicBezTo>
                <a:cubicBezTo>
                  <a:pt x="288" y="251"/>
                  <a:pt x="286" y="249"/>
                  <a:pt x="285" y="249"/>
                </a:cubicBezTo>
                <a:cubicBezTo>
                  <a:pt x="284" y="248"/>
                  <a:pt x="283" y="243"/>
                  <a:pt x="282" y="247"/>
                </a:cubicBezTo>
                <a:cubicBezTo>
                  <a:pt x="281" y="251"/>
                  <a:pt x="282" y="251"/>
                  <a:pt x="280" y="251"/>
                </a:cubicBezTo>
                <a:cubicBezTo>
                  <a:pt x="278" y="251"/>
                  <a:pt x="275" y="249"/>
                  <a:pt x="274" y="251"/>
                </a:cubicBezTo>
                <a:cubicBezTo>
                  <a:pt x="273" y="253"/>
                  <a:pt x="269" y="254"/>
                  <a:pt x="270" y="256"/>
                </a:cubicBezTo>
                <a:cubicBezTo>
                  <a:pt x="271" y="257"/>
                  <a:pt x="273" y="258"/>
                  <a:pt x="273" y="259"/>
                </a:cubicBezTo>
                <a:cubicBezTo>
                  <a:pt x="274" y="259"/>
                  <a:pt x="271" y="260"/>
                  <a:pt x="273" y="261"/>
                </a:cubicBezTo>
                <a:cubicBezTo>
                  <a:pt x="275" y="261"/>
                  <a:pt x="278" y="262"/>
                  <a:pt x="276" y="263"/>
                </a:cubicBezTo>
                <a:cubicBezTo>
                  <a:pt x="273" y="263"/>
                  <a:pt x="272" y="261"/>
                  <a:pt x="271" y="261"/>
                </a:cubicBezTo>
                <a:cubicBezTo>
                  <a:pt x="270" y="260"/>
                  <a:pt x="265" y="260"/>
                  <a:pt x="256" y="258"/>
                </a:cubicBezTo>
                <a:cubicBezTo>
                  <a:pt x="247" y="255"/>
                  <a:pt x="244" y="250"/>
                  <a:pt x="241" y="249"/>
                </a:cubicBezTo>
                <a:cubicBezTo>
                  <a:pt x="239" y="249"/>
                  <a:pt x="234" y="249"/>
                  <a:pt x="229" y="249"/>
                </a:cubicBezTo>
                <a:cubicBezTo>
                  <a:pt x="229" y="373"/>
                  <a:pt x="229" y="373"/>
                  <a:pt x="229" y="373"/>
                </a:cubicBezTo>
                <a:cubicBezTo>
                  <a:pt x="229" y="374"/>
                  <a:pt x="230" y="374"/>
                  <a:pt x="232" y="374"/>
                </a:cubicBezTo>
                <a:cubicBezTo>
                  <a:pt x="233" y="374"/>
                  <a:pt x="233" y="374"/>
                  <a:pt x="233" y="373"/>
                </a:cubicBezTo>
                <a:cubicBezTo>
                  <a:pt x="234" y="373"/>
                  <a:pt x="234" y="372"/>
                  <a:pt x="235" y="371"/>
                </a:cubicBezTo>
                <a:cubicBezTo>
                  <a:pt x="236" y="370"/>
                  <a:pt x="237" y="370"/>
                  <a:pt x="238" y="370"/>
                </a:cubicBezTo>
                <a:cubicBezTo>
                  <a:pt x="240" y="370"/>
                  <a:pt x="241" y="371"/>
                  <a:pt x="241" y="371"/>
                </a:cubicBezTo>
                <a:cubicBezTo>
                  <a:pt x="242" y="372"/>
                  <a:pt x="243" y="373"/>
                  <a:pt x="244" y="375"/>
                </a:cubicBezTo>
                <a:cubicBezTo>
                  <a:pt x="248" y="384"/>
                  <a:pt x="253" y="387"/>
                  <a:pt x="257" y="388"/>
                </a:cubicBezTo>
                <a:cubicBezTo>
                  <a:pt x="257" y="388"/>
                  <a:pt x="258" y="388"/>
                  <a:pt x="258" y="388"/>
                </a:cubicBezTo>
                <a:cubicBezTo>
                  <a:pt x="259" y="388"/>
                  <a:pt x="260" y="387"/>
                  <a:pt x="262" y="386"/>
                </a:cubicBezTo>
                <a:cubicBezTo>
                  <a:pt x="264" y="384"/>
                  <a:pt x="266" y="382"/>
                  <a:pt x="269" y="382"/>
                </a:cubicBezTo>
                <a:cubicBezTo>
                  <a:pt x="275" y="382"/>
                  <a:pt x="278" y="385"/>
                  <a:pt x="281" y="388"/>
                </a:cubicBezTo>
                <a:cubicBezTo>
                  <a:pt x="283" y="390"/>
                  <a:pt x="285" y="393"/>
                  <a:pt x="288" y="397"/>
                </a:cubicBezTo>
                <a:cubicBezTo>
                  <a:pt x="291" y="402"/>
                  <a:pt x="295" y="406"/>
                  <a:pt x="300" y="411"/>
                </a:cubicBezTo>
                <a:cubicBezTo>
                  <a:pt x="309" y="420"/>
                  <a:pt x="310" y="420"/>
                  <a:pt x="313" y="423"/>
                </a:cubicBezTo>
                <a:cubicBezTo>
                  <a:pt x="314" y="424"/>
                  <a:pt x="318" y="426"/>
                  <a:pt x="320" y="429"/>
                </a:cubicBezTo>
                <a:cubicBezTo>
                  <a:pt x="321" y="429"/>
                  <a:pt x="322" y="430"/>
                  <a:pt x="322" y="432"/>
                </a:cubicBezTo>
                <a:cubicBezTo>
                  <a:pt x="322" y="435"/>
                  <a:pt x="322" y="439"/>
                  <a:pt x="318" y="442"/>
                </a:cubicBezTo>
                <a:cubicBezTo>
                  <a:pt x="318" y="443"/>
                  <a:pt x="317" y="444"/>
                  <a:pt x="316" y="445"/>
                </a:cubicBezTo>
                <a:cubicBezTo>
                  <a:pt x="316" y="445"/>
                  <a:pt x="316" y="446"/>
                  <a:pt x="316" y="446"/>
                </a:cubicBezTo>
                <a:cubicBezTo>
                  <a:pt x="316" y="449"/>
                  <a:pt x="316" y="448"/>
                  <a:pt x="316" y="451"/>
                </a:cubicBezTo>
                <a:cubicBezTo>
                  <a:pt x="317" y="454"/>
                  <a:pt x="316" y="451"/>
                  <a:pt x="318" y="457"/>
                </a:cubicBezTo>
                <a:cubicBezTo>
                  <a:pt x="321" y="463"/>
                  <a:pt x="323" y="460"/>
                  <a:pt x="326" y="463"/>
                </a:cubicBezTo>
                <a:cubicBezTo>
                  <a:pt x="330" y="465"/>
                  <a:pt x="336" y="470"/>
                  <a:pt x="333" y="472"/>
                </a:cubicBezTo>
                <a:cubicBezTo>
                  <a:pt x="330" y="475"/>
                  <a:pt x="329" y="479"/>
                  <a:pt x="337" y="482"/>
                </a:cubicBezTo>
                <a:cubicBezTo>
                  <a:pt x="346" y="484"/>
                  <a:pt x="346" y="482"/>
                  <a:pt x="346" y="484"/>
                </a:cubicBezTo>
                <a:close/>
                <a:moveTo>
                  <a:pt x="946" y="480"/>
                </a:moveTo>
                <a:cubicBezTo>
                  <a:pt x="941" y="481"/>
                  <a:pt x="942" y="483"/>
                  <a:pt x="935" y="491"/>
                </a:cubicBezTo>
                <a:cubicBezTo>
                  <a:pt x="927" y="498"/>
                  <a:pt x="930" y="505"/>
                  <a:pt x="924" y="509"/>
                </a:cubicBezTo>
                <a:cubicBezTo>
                  <a:pt x="918" y="513"/>
                  <a:pt x="915" y="522"/>
                  <a:pt x="916" y="522"/>
                </a:cubicBezTo>
                <a:cubicBezTo>
                  <a:pt x="918" y="522"/>
                  <a:pt x="924" y="525"/>
                  <a:pt x="937" y="524"/>
                </a:cubicBezTo>
                <a:cubicBezTo>
                  <a:pt x="949" y="522"/>
                  <a:pt x="949" y="523"/>
                  <a:pt x="948" y="527"/>
                </a:cubicBezTo>
                <a:cubicBezTo>
                  <a:pt x="947" y="530"/>
                  <a:pt x="936" y="529"/>
                  <a:pt x="946" y="530"/>
                </a:cubicBezTo>
                <a:cubicBezTo>
                  <a:pt x="955" y="531"/>
                  <a:pt x="955" y="526"/>
                  <a:pt x="958" y="526"/>
                </a:cubicBezTo>
                <a:cubicBezTo>
                  <a:pt x="960" y="526"/>
                  <a:pt x="957" y="529"/>
                  <a:pt x="960" y="530"/>
                </a:cubicBezTo>
                <a:cubicBezTo>
                  <a:pt x="963" y="531"/>
                  <a:pt x="974" y="540"/>
                  <a:pt x="973" y="531"/>
                </a:cubicBezTo>
                <a:cubicBezTo>
                  <a:pt x="972" y="522"/>
                  <a:pt x="962" y="521"/>
                  <a:pt x="965" y="518"/>
                </a:cubicBezTo>
                <a:cubicBezTo>
                  <a:pt x="967" y="515"/>
                  <a:pt x="973" y="517"/>
                  <a:pt x="968" y="513"/>
                </a:cubicBezTo>
                <a:cubicBezTo>
                  <a:pt x="963" y="510"/>
                  <a:pt x="961" y="512"/>
                  <a:pt x="960" y="509"/>
                </a:cubicBezTo>
                <a:cubicBezTo>
                  <a:pt x="960" y="507"/>
                  <a:pt x="959" y="502"/>
                  <a:pt x="953" y="502"/>
                </a:cubicBezTo>
                <a:cubicBezTo>
                  <a:pt x="947" y="502"/>
                  <a:pt x="947" y="507"/>
                  <a:pt x="945" y="501"/>
                </a:cubicBezTo>
                <a:cubicBezTo>
                  <a:pt x="944" y="496"/>
                  <a:pt x="943" y="493"/>
                  <a:pt x="942" y="493"/>
                </a:cubicBezTo>
                <a:cubicBezTo>
                  <a:pt x="941" y="493"/>
                  <a:pt x="943" y="489"/>
                  <a:pt x="944" y="486"/>
                </a:cubicBezTo>
                <a:cubicBezTo>
                  <a:pt x="945" y="483"/>
                  <a:pt x="946" y="480"/>
                  <a:pt x="946" y="480"/>
                </a:cubicBezTo>
                <a:close/>
                <a:moveTo>
                  <a:pt x="359" y="492"/>
                </a:moveTo>
                <a:cubicBezTo>
                  <a:pt x="359" y="492"/>
                  <a:pt x="359" y="492"/>
                  <a:pt x="359" y="492"/>
                </a:cubicBezTo>
                <a:close/>
                <a:moveTo>
                  <a:pt x="317" y="432"/>
                </a:moveTo>
                <a:cubicBezTo>
                  <a:pt x="317" y="432"/>
                  <a:pt x="316" y="431"/>
                  <a:pt x="315" y="430"/>
                </a:cubicBezTo>
                <a:cubicBezTo>
                  <a:pt x="313" y="429"/>
                  <a:pt x="311" y="428"/>
                  <a:pt x="310" y="426"/>
                </a:cubicBezTo>
                <a:cubicBezTo>
                  <a:pt x="307" y="424"/>
                  <a:pt x="305" y="423"/>
                  <a:pt x="296" y="414"/>
                </a:cubicBezTo>
                <a:cubicBezTo>
                  <a:pt x="292" y="410"/>
                  <a:pt x="288" y="405"/>
                  <a:pt x="284" y="400"/>
                </a:cubicBezTo>
                <a:cubicBezTo>
                  <a:pt x="281" y="396"/>
                  <a:pt x="279" y="393"/>
                  <a:pt x="277" y="392"/>
                </a:cubicBezTo>
                <a:cubicBezTo>
                  <a:pt x="274" y="388"/>
                  <a:pt x="273" y="387"/>
                  <a:pt x="269" y="387"/>
                </a:cubicBezTo>
                <a:cubicBezTo>
                  <a:pt x="268" y="387"/>
                  <a:pt x="267" y="388"/>
                  <a:pt x="265" y="389"/>
                </a:cubicBezTo>
                <a:cubicBezTo>
                  <a:pt x="263" y="391"/>
                  <a:pt x="261" y="393"/>
                  <a:pt x="258" y="393"/>
                </a:cubicBezTo>
                <a:cubicBezTo>
                  <a:pt x="257" y="393"/>
                  <a:pt x="257" y="393"/>
                  <a:pt x="256" y="393"/>
                </a:cubicBezTo>
                <a:cubicBezTo>
                  <a:pt x="250" y="391"/>
                  <a:pt x="244" y="387"/>
                  <a:pt x="239" y="377"/>
                </a:cubicBezTo>
                <a:cubicBezTo>
                  <a:pt x="239" y="376"/>
                  <a:pt x="238" y="376"/>
                  <a:pt x="238" y="375"/>
                </a:cubicBezTo>
                <a:cubicBezTo>
                  <a:pt x="238" y="375"/>
                  <a:pt x="238" y="375"/>
                  <a:pt x="238" y="376"/>
                </a:cubicBezTo>
                <a:cubicBezTo>
                  <a:pt x="237" y="377"/>
                  <a:pt x="235" y="379"/>
                  <a:pt x="232" y="379"/>
                </a:cubicBezTo>
                <a:cubicBezTo>
                  <a:pt x="227" y="379"/>
                  <a:pt x="225" y="377"/>
                  <a:pt x="224" y="376"/>
                </a:cubicBezTo>
                <a:cubicBezTo>
                  <a:pt x="224" y="376"/>
                  <a:pt x="224" y="375"/>
                  <a:pt x="224" y="375"/>
                </a:cubicBezTo>
                <a:cubicBezTo>
                  <a:pt x="224" y="248"/>
                  <a:pt x="224" y="248"/>
                  <a:pt x="224" y="248"/>
                </a:cubicBezTo>
                <a:cubicBezTo>
                  <a:pt x="222" y="248"/>
                  <a:pt x="221" y="248"/>
                  <a:pt x="220" y="247"/>
                </a:cubicBezTo>
                <a:cubicBezTo>
                  <a:pt x="216" y="245"/>
                  <a:pt x="215" y="244"/>
                  <a:pt x="209" y="243"/>
                </a:cubicBezTo>
                <a:cubicBezTo>
                  <a:pt x="203" y="243"/>
                  <a:pt x="195" y="244"/>
                  <a:pt x="192" y="244"/>
                </a:cubicBezTo>
                <a:cubicBezTo>
                  <a:pt x="189" y="244"/>
                  <a:pt x="191" y="242"/>
                  <a:pt x="183" y="241"/>
                </a:cubicBezTo>
                <a:cubicBezTo>
                  <a:pt x="175" y="240"/>
                  <a:pt x="177" y="241"/>
                  <a:pt x="170" y="240"/>
                </a:cubicBezTo>
                <a:cubicBezTo>
                  <a:pt x="164" y="238"/>
                  <a:pt x="167" y="236"/>
                  <a:pt x="155" y="234"/>
                </a:cubicBezTo>
                <a:cubicBezTo>
                  <a:pt x="143" y="233"/>
                  <a:pt x="142" y="237"/>
                  <a:pt x="141" y="237"/>
                </a:cubicBezTo>
                <a:cubicBezTo>
                  <a:pt x="140" y="237"/>
                  <a:pt x="131" y="236"/>
                  <a:pt x="131" y="234"/>
                </a:cubicBezTo>
                <a:cubicBezTo>
                  <a:pt x="131" y="233"/>
                  <a:pt x="134" y="230"/>
                  <a:pt x="132" y="230"/>
                </a:cubicBezTo>
                <a:cubicBezTo>
                  <a:pt x="130" y="230"/>
                  <a:pt x="118" y="230"/>
                  <a:pt x="115" y="230"/>
                </a:cubicBezTo>
                <a:cubicBezTo>
                  <a:pt x="113" y="230"/>
                  <a:pt x="111" y="227"/>
                  <a:pt x="110" y="227"/>
                </a:cubicBezTo>
                <a:cubicBezTo>
                  <a:pt x="108" y="227"/>
                  <a:pt x="108" y="230"/>
                  <a:pt x="105" y="230"/>
                </a:cubicBezTo>
                <a:cubicBezTo>
                  <a:pt x="102" y="230"/>
                  <a:pt x="100" y="228"/>
                  <a:pt x="100" y="228"/>
                </a:cubicBezTo>
                <a:cubicBezTo>
                  <a:pt x="101" y="227"/>
                  <a:pt x="100" y="222"/>
                  <a:pt x="97" y="223"/>
                </a:cubicBezTo>
                <a:cubicBezTo>
                  <a:pt x="95" y="223"/>
                  <a:pt x="89" y="226"/>
                  <a:pt x="87" y="228"/>
                </a:cubicBezTo>
                <a:cubicBezTo>
                  <a:pt x="85" y="229"/>
                  <a:pt x="80" y="230"/>
                  <a:pt x="76" y="231"/>
                </a:cubicBezTo>
                <a:cubicBezTo>
                  <a:pt x="72" y="231"/>
                  <a:pt x="68" y="230"/>
                  <a:pt x="68" y="231"/>
                </a:cubicBezTo>
                <a:cubicBezTo>
                  <a:pt x="68" y="233"/>
                  <a:pt x="73" y="235"/>
                  <a:pt x="69" y="235"/>
                </a:cubicBezTo>
                <a:cubicBezTo>
                  <a:pt x="65" y="235"/>
                  <a:pt x="64" y="234"/>
                  <a:pt x="64" y="234"/>
                </a:cubicBezTo>
                <a:cubicBezTo>
                  <a:pt x="64" y="234"/>
                  <a:pt x="63" y="239"/>
                  <a:pt x="54" y="239"/>
                </a:cubicBezTo>
                <a:cubicBezTo>
                  <a:pt x="45" y="240"/>
                  <a:pt x="46" y="243"/>
                  <a:pt x="42" y="247"/>
                </a:cubicBezTo>
                <a:cubicBezTo>
                  <a:pt x="38" y="252"/>
                  <a:pt x="41" y="257"/>
                  <a:pt x="32" y="258"/>
                </a:cubicBezTo>
                <a:cubicBezTo>
                  <a:pt x="23" y="258"/>
                  <a:pt x="17" y="258"/>
                  <a:pt x="16" y="261"/>
                </a:cubicBezTo>
                <a:cubicBezTo>
                  <a:pt x="14" y="263"/>
                  <a:pt x="14" y="267"/>
                  <a:pt x="14" y="267"/>
                </a:cubicBezTo>
                <a:cubicBezTo>
                  <a:pt x="14" y="267"/>
                  <a:pt x="17" y="271"/>
                  <a:pt x="21" y="272"/>
                </a:cubicBezTo>
                <a:cubicBezTo>
                  <a:pt x="25" y="273"/>
                  <a:pt x="29" y="276"/>
                  <a:pt x="31" y="279"/>
                </a:cubicBezTo>
                <a:cubicBezTo>
                  <a:pt x="33" y="283"/>
                  <a:pt x="33" y="285"/>
                  <a:pt x="37" y="285"/>
                </a:cubicBezTo>
                <a:cubicBezTo>
                  <a:pt x="41" y="285"/>
                  <a:pt x="44" y="284"/>
                  <a:pt x="47" y="285"/>
                </a:cubicBezTo>
                <a:cubicBezTo>
                  <a:pt x="49" y="286"/>
                  <a:pt x="52" y="286"/>
                  <a:pt x="52" y="289"/>
                </a:cubicBezTo>
                <a:cubicBezTo>
                  <a:pt x="51" y="292"/>
                  <a:pt x="56" y="295"/>
                  <a:pt x="57" y="293"/>
                </a:cubicBezTo>
                <a:cubicBezTo>
                  <a:pt x="58" y="291"/>
                  <a:pt x="64" y="290"/>
                  <a:pt x="64" y="291"/>
                </a:cubicBezTo>
                <a:cubicBezTo>
                  <a:pt x="65" y="292"/>
                  <a:pt x="63" y="296"/>
                  <a:pt x="57" y="295"/>
                </a:cubicBezTo>
                <a:cubicBezTo>
                  <a:pt x="52" y="295"/>
                  <a:pt x="55" y="297"/>
                  <a:pt x="52" y="299"/>
                </a:cubicBezTo>
                <a:cubicBezTo>
                  <a:pt x="48" y="300"/>
                  <a:pt x="43" y="298"/>
                  <a:pt x="39" y="298"/>
                </a:cubicBezTo>
                <a:cubicBezTo>
                  <a:pt x="35" y="298"/>
                  <a:pt x="34" y="293"/>
                  <a:pt x="33" y="292"/>
                </a:cubicBezTo>
                <a:cubicBezTo>
                  <a:pt x="32" y="292"/>
                  <a:pt x="22" y="296"/>
                  <a:pt x="22" y="296"/>
                </a:cubicBezTo>
                <a:cubicBezTo>
                  <a:pt x="22" y="296"/>
                  <a:pt x="21" y="299"/>
                  <a:pt x="19" y="299"/>
                </a:cubicBezTo>
                <a:cubicBezTo>
                  <a:pt x="16" y="300"/>
                  <a:pt x="15" y="297"/>
                  <a:pt x="13" y="298"/>
                </a:cubicBezTo>
                <a:cubicBezTo>
                  <a:pt x="11" y="299"/>
                  <a:pt x="5" y="304"/>
                  <a:pt x="5" y="304"/>
                </a:cubicBezTo>
                <a:cubicBezTo>
                  <a:pt x="5" y="304"/>
                  <a:pt x="0" y="305"/>
                  <a:pt x="0" y="306"/>
                </a:cubicBezTo>
                <a:cubicBezTo>
                  <a:pt x="0" y="308"/>
                  <a:pt x="11" y="310"/>
                  <a:pt x="12" y="310"/>
                </a:cubicBezTo>
                <a:cubicBezTo>
                  <a:pt x="13" y="311"/>
                  <a:pt x="12" y="314"/>
                  <a:pt x="12" y="314"/>
                </a:cubicBezTo>
                <a:cubicBezTo>
                  <a:pt x="12" y="314"/>
                  <a:pt x="12" y="317"/>
                  <a:pt x="15" y="318"/>
                </a:cubicBezTo>
                <a:cubicBezTo>
                  <a:pt x="17" y="320"/>
                  <a:pt x="16" y="320"/>
                  <a:pt x="17" y="320"/>
                </a:cubicBezTo>
                <a:cubicBezTo>
                  <a:pt x="19" y="320"/>
                  <a:pt x="27" y="322"/>
                  <a:pt x="29" y="321"/>
                </a:cubicBezTo>
                <a:cubicBezTo>
                  <a:pt x="31" y="321"/>
                  <a:pt x="34" y="320"/>
                  <a:pt x="36" y="321"/>
                </a:cubicBezTo>
                <a:cubicBezTo>
                  <a:pt x="39" y="321"/>
                  <a:pt x="36" y="324"/>
                  <a:pt x="41" y="322"/>
                </a:cubicBezTo>
                <a:cubicBezTo>
                  <a:pt x="46" y="320"/>
                  <a:pt x="44" y="319"/>
                  <a:pt x="49" y="318"/>
                </a:cubicBezTo>
                <a:cubicBezTo>
                  <a:pt x="53" y="316"/>
                  <a:pt x="58" y="317"/>
                  <a:pt x="58" y="317"/>
                </a:cubicBezTo>
                <a:cubicBezTo>
                  <a:pt x="58" y="317"/>
                  <a:pt x="64" y="317"/>
                  <a:pt x="59" y="319"/>
                </a:cubicBezTo>
                <a:cubicBezTo>
                  <a:pt x="55" y="321"/>
                  <a:pt x="53" y="315"/>
                  <a:pt x="58" y="324"/>
                </a:cubicBezTo>
                <a:cubicBezTo>
                  <a:pt x="64" y="333"/>
                  <a:pt x="55" y="335"/>
                  <a:pt x="50" y="335"/>
                </a:cubicBezTo>
                <a:cubicBezTo>
                  <a:pt x="46" y="334"/>
                  <a:pt x="47" y="338"/>
                  <a:pt x="44" y="340"/>
                </a:cubicBezTo>
                <a:cubicBezTo>
                  <a:pt x="40" y="341"/>
                  <a:pt x="34" y="339"/>
                  <a:pt x="34" y="339"/>
                </a:cubicBezTo>
                <a:cubicBezTo>
                  <a:pt x="34" y="339"/>
                  <a:pt x="30" y="340"/>
                  <a:pt x="27" y="343"/>
                </a:cubicBezTo>
                <a:cubicBezTo>
                  <a:pt x="25" y="346"/>
                  <a:pt x="28" y="348"/>
                  <a:pt x="27" y="348"/>
                </a:cubicBezTo>
                <a:cubicBezTo>
                  <a:pt x="25" y="348"/>
                  <a:pt x="20" y="348"/>
                  <a:pt x="20" y="351"/>
                </a:cubicBezTo>
                <a:cubicBezTo>
                  <a:pt x="19" y="354"/>
                  <a:pt x="16" y="358"/>
                  <a:pt x="16" y="360"/>
                </a:cubicBezTo>
                <a:cubicBezTo>
                  <a:pt x="16" y="362"/>
                  <a:pt x="18" y="365"/>
                  <a:pt x="20" y="365"/>
                </a:cubicBezTo>
                <a:cubicBezTo>
                  <a:pt x="21" y="365"/>
                  <a:pt x="24" y="359"/>
                  <a:pt x="26" y="360"/>
                </a:cubicBezTo>
                <a:cubicBezTo>
                  <a:pt x="29" y="360"/>
                  <a:pt x="27" y="360"/>
                  <a:pt x="26" y="361"/>
                </a:cubicBezTo>
                <a:cubicBezTo>
                  <a:pt x="25" y="363"/>
                  <a:pt x="20" y="367"/>
                  <a:pt x="24" y="367"/>
                </a:cubicBezTo>
                <a:cubicBezTo>
                  <a:pt x="28" y="368"/>
                  <a:pt x="26" y="370"/>
                  <a:pt x="30" y="370"/>
                </a:cubicBezTo>
                <a:cubicBezTo>
                  <a:pt x="34" y="370"/>
                  <a:pt x="31" y="368"/>
                  <a:pt x="34" y="370"/>
                </a:cubicBezTo>
                <a:cubicBezTo>
                  <a:pt x="38" y="372"/>
                  <a:pt x="35" y="372"/>
                  <a:pt x="32" y="372"/>
                </a:cubicBezTo>
                <a:cubicBezTo>
                  <a:pt x="29" y="372"/>
                  <a:pt x="27" y="369"/>
                  <a:pt x="26" y="371"/>
                </a:cubicBezTo>
                <a:cubicBezTo>
                  <a:pt x="25" y="373"/>
                  <a:pt x="26" y="377"/>
                  <a:pt x="29" y="378"/>
                </a:cubicBezTo>
                <a:cubicBezTo>
                  <a:pt x="32" y="379"/>
                  <a:pt x="27" y="382"/>
                  <a:pt x="33" y="382"/>
                </a:cubicBezTo>
                <a:cubicBezTo>
                  <a:pt x="39" y="382"/>
                  <a:pt x="40" y="385"/>
                  <a:pt x="43" y="381"/>
                </a:cubicBezTo>
                <a:cubicBezTo>
                  <a:pt x="45" y="377"/>
                  <a:pt x="47" y="373"/>
                  <a:pt x="47" y="373"/>
                </a:cubicBezTo>
                <a:cubicBezTo>
                  <a:pt x="48" y="373"/>
                  <a:pt x="46" y="376"/>
                  <a:pt x="47" y="378"/>
                </a:cubicBezTo>
                <a:cubicBezTo>
                  <a:pt x="48" y="379"/>
                  <a:pt x="46" y="378"/>
                  <a:pt x="48" y="379"/>
                </a:cubicBezTo>
                <a:cubicBezTo>
                  <a:pt x="50" y="379"/>
                  <a:pt x="52" y="385"/>
                  <a:pt x="52" y="385"/>
                </a:cubicBezTo>
                <a:cubicBezTo>
                  <a:pt x="52" y="385"/>
                  <a:pt x="52" y="389"/>
                  <a:pt x="51" y="391"/>
                </a:cubicBezTo>
                <a:cubicBezTo>
                  <a:pt x="50" y="393"/>
                  <a:pt x="51" y="393"/>
                  <a:pt x="51" y="396"/>
                </a:cubicBezTo>
                <a:cubicBezTo>
                  <a:pt x="50" y="400"/>
                  <a:pt x="50" y="394"/>
                  <a:pt x="63" y="394"/>
                </a:cubicBezTo>
                <a:cubicBezTo>
                  <a:pt x="76" y="393"/>
                  <a:pt x="69" y="399"/>
                  <a:pt x="73" y="399"/>
                </a:cubicBezTo>
                <a:cubicBezTo>
                  <a:pt x="77" y="399"/>
                  <a:pt x="76" y="393"/>
                  <a:pt x="80" y="395"/>
                </a:cubicBezTo>
                <a:cubicBezTo>
                  <a:pt x="84" y="397"/>
                  <a:pt x="90" y="397"/>
                  <a:pt x="91" y="394"/>
                </a:cubicBezTo>
                <a:cubicBezTo>
                  <a:pt x="92" y="391"/>
                  <a:pt x="98" y="389"/>
                  <a:pt x="93" y="394"/>
                </a:cubicBezTo>
                <a:cubicBezTo>
                  <a:pt x="89" y="399"/>
                  <a:pt x="87" y="399"/>
                  <a:pt x="88" y="400"/>
                </a:cubicBezTo>
                <a:cubicBezTo>
                  <a:pt x="90" y="401"/>
                  <a:pt x="92" y="403"/>
                  <a:pt x="88" y="404"/>
                </a:cubicBezTo>
                <a:cubicBezTo>
                  <a:pt x="85" y="406"/>
                  <a:pt x="84" y="409"/>
                  <a:pt x="85" y="410"/>
                </a:cubicBezTo>
                <a:cubicBezTo>
                  <a:pt x="85" y="411"/>
                  <a:pt x="82" y="411"/>
                  <a:pt x="78" y="415"/>
                </a:cubicBezTo>
                <a:cubicBezTo>
                  <a:pt x="74" y="419"/>
                  <a:pt x="77" y="421"/>
                  <a:pt x="72" y="422"/>
                </a:cubicBezTo>
                <a:cubicBezTo>
                  <a:pt x="66" y="422"/>
                  <a:pt x="62" y="429"/>
                  <a:pt x="62" y="430"/>
                </a:cubicBezTo>
                <a:cubicBezTo>
                  <a:pt x="61" y="431"/>
                  <a:pt x="62" y="430"/>
                  <a:pt x="56" y="431"/>
                </a:cubicBezTo>
                <a:cubicBezTo>
                  <a:pt x="51" y="431"/>
                  <a:pt x="47" y="436"/>
                  <a:pt x="46" y="437"/>
                </a:cubicBezTo>
                <a:cubicBezTo>
                  <a:pt x="44" y="438"/>
                  <a:pt x="39" y="437"/>
                  <a:pt x="39" y="439"/>
                </a:cubicBezTo>
                <a:cubicBezTo>
                  <a:pt x="39" y="441"/>
                  <a:pt x="36" y="442"/>
                  <a:pt x="33" y="442"/>
                </a:cubicBezTo>
                <a:cubicBezTo>
                  <a:pt x="30" y="443"/>
                  <a:pt x="22" y="446"/>
                  <a:pt x="27" y="448"/>
                </a:cubicBezTo>
                <a:cubicBezTo>
                  <a:pt x="31" y="449"/>
                  <a:pt x="34" y="447"/>
                  <a:pt x="39" y="445"/>
                </a:cubicBezTo>
                <a:cubicBezTo>
                  <a:pt x="44" y="442"/>
                  <a:pt x="41" y="442"/>
                  <a:pt x="45" y="440"/>
                </a:cubicBezTo>
                <a:cubicBezTo>
                  <a:pt x="48" y="438"/>
                  <a:pt x="43" y="444"/>
                  <a:pt x="50" y="439"/>
                </a:cubicBezTo>
                <a:cubicBezTo>
                  <a:pt x="56" y="434"/>
                  <a:pt x="55" y="431"/>
                  <a:pt x="58" y="433"/>
                </a:cubicBezTo>
                <a:cubicBezTo>
                  <a:pt x="60" y="434"/>
                  <a:pt x="68" y="436"/>
                  <a:pt x="70" y="433"/>
                </a:cubicBezTo>
                <a:cubicBezTo>
                  <a:pt x="73" y="429"/>
                  <a:pt x="74" y="428"/>
                  <a:pt x="80" y="427"/>
                </a:cubicBezTo>
                <a:cubicBezTo>
                  <a:pt x="85" y="425"/>
                  <a:pt x="82" y="425"/>
                  <a:pt x="85" y="422"/>
                </a:cubicBezTo>
                <a:cubicBezTo>
                  <a:pt x="88" y="419"/>
                  <a:pt x="94" y="418"/>
                  <a:pt x="97" y="415"/>
                </a:cubicBezTo>
                <a:cubicBezTo>
                  <a:pt x="100" y="413"/>
                  <a:pt x="92" y="412"/>
                  <a:pt x="101" y="409"/>
                </a:cubicBezTo>
                <a:cubicBezTo>
                  <a:pt x="109" y="407"/>
                  <a:pt x="110" y="405"/>
                  <a:pt x="112" y="404"/>
                </a:cubicBezTo>
                <a:cubicBezTo>
                  <a:pt x="115" y="403"/>
                  <a:pt x="124" y="398"/>
                  <a:pt x="123" y="394"/>
                </a:cubicBezTo>
                <a:cubicBezTo>
                  <a:pt x="123" y="390"/>
                  <a:pt x="119" y="392"/>
                  <a:pt x="119" y="389"/>
                </a:cubicBezTo>
                <a:cubicBezTo>
                  <a:pt x="119" y="387"/>
                  <a:pt x="129" y="384"/>
                  <a:pt x="130" y="381"/>
                </a:cubicBezTo>
                <a:cubicBezTo>
                  <a:pt x="131" y="378"/>
                  <a:pt x="125" y="379"/>
                  <a:pt x="131" y="373"/>
                </a:cubicBezTo>
                <a:cubicBezTo>
                  <a:pt x="137" y="368"/>
                  <a:pt x="138" y="367"/>
                  <a:pt x="144" y="365"/>
                </a:cubicBezTo>
                <a:cubicBezTo>
                  <a:pt x="149" y="364"/>
                  <a:pt x="151" y="360"/>
                  <a:pt x="152" y="363"/>
                </a:cubicBezTo>
                <a:cubicBezTo>
                  <a:pt x="153" y="366"/>
                  <a:pt x="158" y="366"/>
                  <a:pt x="154" y="367"/>
                </a:cubicBezTo>
                <a:cubicBezTo>
                  <a:pt x="149" y="368"/>
                  <a:pt x="147" y="365"/>
                  <a:pt x="143" y="368"/>
                </a:cubicBezTo>
                <a:cubicBezTo>
                  <a:pt x="140" y="372"/>
                  <a:pt x="140" y="372"/>
                  <a:pt x="139" y="375"/>
                </a:cubicBezTo>
                <a:cubicBezTo>
                  <a:pt x="137" y="377"/>
                  <a:pt x="137" y="381"/>
                  <a:pt x="137" y="382"/>
                </a:cubicBezTo>
                <a:cubicBezTo>
                  <a:pt x="137" y="382"/>
                  <a:pt x="146" y="381"/>
                  <a:pt x="142" y="384"/>
                </a:cubicBezTo>
                <a:cubicBezTo>
                  <a:pt x="137" y="387"/>
                  <a:pt x="131" y="387"/>
                  <a:pt x="134" y="388"/>
                </a:cubicBezTo>
                <a:cubicBezTo>
                  <a:pt x="137" y="390"/>
                  <a:pt x="141" y="390"/>
                  <a:pt x="146" y="388"/>
                </a:cubicBezTo>
                <a:cubicBezTo>
                  <a:pt x="151" y="386"/>
                  <a:pt x="150" y="379"/>
                  <a:pt x="159" y="380"/>
                </a:cubicBezTo>
                <a:cubicBezTo>
                  <a:pt x="167" y="381"/>
                  <a:pt x="171" y="379"/>
                  <a:pt x="169" y="375"/>
                </a:cubicBezTo>
                <a:cubicBezTo>
                  <a:pt x="167" y="371"/>
                  <a:pt x="165" y="367"/>
                  <a:pt x="168" y="367"/>
                </a:cubicBezTo>
                <a:cubicBezTo>
                  <a:pt x="172" y="367"/>
                  <a:pt x="173" y="364"/>
                  <a:pt x="176" y="367"/>
                </a:cubicBezTo>
                <a:cubicBezTo>
                  <a:pt x="179" y="371"/>
                  <a:pt x="181" y="371"/>
                  <a:pt x="184" y="372"/>
                </a:cubicBezTo>
                <a:cubicBezTo>
                  <a:pt x="186" y="373"/>
                  <a:pt x="187" y="378"/>
                  <a:pt x="201" y="379"/>
                </a:cubicBezTo>
                <a:cubicBezTo>
                  <a:pt x="216" y="381"/>
                  <a:pt x="219" y="378"/>
                  <a:pt x="222" y="380"/>
                </a:cubicBezTo>
                <a:cubicBezTo>
                  <a:pt x="226" y="382"/>
                  <a:pt x="227" y="386"/>
                  <a:pt x="230" y="384"/>
                </a:cubicBezTo>
                <a:cubicBezTo>
                  <a:pt x="234" y="382"/>
                  <a:pt x="239" y="381"/>
                  <a:pt x="238" y="384"/>
                </a:cubicBezTo>
                <a:cubicBezTo>
                  <a:pt x="237" y="386"/>
                  <a:pt x="240" y="386"/>
                  <a:pt x="242" y="388"/>
                </a:cubicBezTo>
                <a:cubicBezTo>
                  <a:pt x="245" y="389"/>
                  <a:pt x="257" y="399"/>
                  <a:pt x="258" y="400"/>
                </a:cubicBezTo>
                <a:cubicBezTo>
                  <a:pt x="260" y="400"/>
                  <a:pt x="266" y="404"/>
                  <a:pt x="273" y="406"/>
                </a:cubicBezTo>
                <a:cubicBezTo>
                  <a:pt x="280" y="407"/>
                  <a:pt x="280" y="401"/>
                  <a:pt x="282" y="405"/>
                </a:cubicBezTo>
                <a:cubicBezTo>
                  <a:pt x="285" y="410"/>
                  <a:pt x="279" y="408"/>
                  <a:pt x="283" y="411"/>
                </a:cubicBezTo>
                <a:cubicBezTo>
                  <a:pt x="287" y="415"/>
                  <a:pt x="286" y="415"/>
                  <a:pt x="285" y="418"/>
                </a:cubicBezTo>
                <a:cubicBezTo>
                  <a:pt x="284" y="421"/>
                  <a:pt x="288" y="425"/>
                  <a:pt x="289" y="425"/>
                </a:cubicBezTo>
                <a:cubicBezTo>
                  <a:pt x="290" y="425"/>
                  <a:pt x="292" y="428"/>
                  <a:pt x="292" y="428"/>
                </a:cubicBezTo>
                <a:cubicBezTo>
                  <a:pt x="292" y="429"/>
                  <a:pt x="289" y="430"/>
                  <a:pt x="292" y="432"/>
                </a:cubicBezTo>
                <a:cubicBezTo>
                  <a:pt x="296" y="434"/>
                  <a:pt x="290" y="436"/>
                  <a:pt x="298" y="437"/>
                </a:cubicBezTo>
                <a:cubicBezTo>
                  <a:pt x="306" y="439"/>
                  <a:pt x="308" y="439"/>
                  <a:pt x="308" y="439"/>
                </a:cubicBezTo>
                <a:cubicBezTo>
                  <a:pt x="308" y="440"/>
                  <a:pt x="310" y="441"/>
                  <a:pt x="311" y="442"/>
                </a:cubicBezTo>
                <a:cubicBezTo>
                  <a:pt x="312" y="441"/>
                  <a:pt x="314" y="439"/>
                  <a:pt x="315" y="438"/>
                </a:cubicBezTo>
                <a:cubicBezTo>
                  <a:pt x="317" y="437"/>
                  <a:pt x="317" y="434"/>
                  <a:pt x="317" y="432"/>
                </a:cubicBezTo>
                <a:cubicBezTo>
                  <a:pt x="317" y="432"/>
                  <a:pt x="317" y="432"/>
                  <a:pt x="317" y="432"/>
                </a:cubicBezTo>
                <a:close/>
                <a:moveTo>
                  <a:pt x="530" y="91"/>
                </a:moveTo>
                <a:cubicBezTo>
                  <a:pt x="532" y="91"/>
                  <a:pt x="530" y="96"/>
                  <a:pt x="532" y="95"/>
                </a:cubicBezTo>
                <a:cubicBezTo>
                  <a:pt x="535" y="95"/>
                  <a:pt x="536" y="94"/>
                  <a:pt x="540" y="93"/>
                </a:cubicBezTo>
                <a:cubicBezTo>
                  <a:pt x="543" y="93"/>
                  <a:pt x="538" y="95"/>
                  <a:pt x="539" y="95"/>
                </a:cubicBezTo>
                <a:cubicBezTo>
                  <a:pt x="540" y="96"/>
                  <a:pt x="543" y="96"/>
                  <a:pt x="542" y="97"/>
                </a:cubicBezTo>
                <a:cubicBezTo>
                  <a:pt x="541" y="98"/>
                  <a:pt x="542" y="98"/>
                  <a:pt x="542" y="100"/>
                </a:cubicBezTo>
                <a:cubicBezTo>
                  <a:pt x="543" y="102"/>
                  <a:pt x="537" y="100"/>
                  <a:pt x="531" y="100"/>
                </a:cubicBezTo>
                <a:cubicBezTo>
                  <a:pt x="525" y="100"/>
                  <a:pt x="531" y="105"/>
                  <a:pt x="536" y="106"/>
                </a:cubicBezTo>
                <a:cubicBezTo>
                  <a:pt x="540" y="107"/>
                  <a:pt x="543" y="106"/>
                  <a:pt x="547" y="104"/>
                </a:cubicBezTo>
                <a:cubicBezTo>
                  <a:pt x="551" y="102"/>
                  <a:pt x="548" y="105"/>
                  <a:pt x="552" y="105"/>
                </a:cubicBezTo>
                <a:cubicBezTo>
                  <a:pt x="557" y="104"/>
                  <a:pt x="556" y="106"/>
                  <a:pt x="562" y="106"/>
                </a:cubicBezTo>
                <a:cubicBezTo>
                  <a:pt x="568" y="106"/>
                  <a:pt x="559" y="112"/>
                  <a:pt x="569" y="112"/>
                </a:cubicBezTo>
                <a:cubicBezTo>
                  <a:pt x="573" y="112"/>
                  <a:pt x="580" y="113"/>
                  <a:pt x="581" y="110"/>
                </a:cubicBezTo>
                <a:cubicBezTo>
                  <a:pt x="582" y="107"/>
                  <a:pt x="579" y="107"/>
                  <a:pt x="575" y="106"/>
                </a:cubicBezTo>
                <a:cubicBezTo>
                  <a:pt x="571" y="105"/>
                  <a:pt x="575" y="105"/>
                  <a:pt x="576" y="103"/>
                </a:cubicBezTo>
                <a:cubicBezTo>
                  <a:pt x="577" y="101"/>
                  <a:pt x="575" y="101"/>
                  <a:pt x="574" y="100"/>
                </a:cubicBezTo>
                <a:cubicBezTo>
                  <a:pt x="573" y="100"/>
                  <a:pt x="573" y="98"/>
                  <a:pt x="570" y="95"/>
                </a:cubicBezTo>
                <a:cubicBezTo>
                  <a:pt x="567" y="93"/>
                  <a:pt x="566" y="95"/>
                  <a:pt x="566" y="95"/>
                </a:cubicBezTo>
                <a:cubicBezTo>
                  <a:pt x="565" y="95"/>
                  <a:pt x="560" y="92"/>
                  <a:pt x="558" y="91"/>
                </a:cubicBezTo>
                <a:cubicBezTo>
                  <a:pt x="556" y="90"/>
                  <a:pt x="554" y="91"/>
                  <a:pt x="553" y="92"/>
                </a:cubicBezTo>
                <a:cubicBezTo>
                  <a:pt x="553" y="91"/>
                  <a:pt x="550" y="90"/>
                  <a:pt x="548" y="88"/>
                </a:cubicBezTo>
                <a:cubicBezTo>
                  <a:pt x="545" y="86"/>
                  <a:pt x="542" y="85"/>
                  <a:pt x="537" y="86"/>
                </a:cubicBezTo>
                <a:cubicBezTo>
                  <a:pt x="532" y="86"/>
                  <a:pt x="527" y="85"/>
                  <a:pt x="525" y="87"/>
                </a:cubicBezTo>
                <a:cubicBezTo>
                  <a:pt x="522" y="90"/>
                  <a:pt x="528" y="91"/>
                  <a:pt x="530" y="91"/>
                </a:cubicBezTo>
                <a:close/>
                <a:moveTo>
                  <a:pt x="615" y="79"/>
                </a:moveTo>
                <a:cubicBezTo>
                  <a:pt x="621" y="80"/>
                  <a:pt x="623" y="81"/>
                  <a:pt x="618" y="83"/>
                </a:cubicBezTo>
                <a:cubicBezTo>
                  <a:pt x="614" y="84"/>
                  <a:pt x="600" y="82"/>
                  <a:pt x="612" y="84"/>
                </a:cubicBezTo>
                <a:cubicBezTo>
                  <a:pt x="623" y="87"/>
                  <a:pt x="622" y="85"/>
                  <a:pt x="629" y="85"/>
                </a:cubicBezTo>
                <a:cubicBezTo>
                  <a:pt x="636" y="85"/>
                  <a:pt x="637" y="87"/>
                  <a:pt x="639" y="87"/>
                </a:cubicBezTo>
                <a:cubicBezTo>
                  <a:pt x="641" y="87"/>
                  <a:pt x="655" y="86"/>
                  <a:pt x="647" y="89"/>
                </a:cubicBezTo>
                <a:cubicBezTo>
                  <a:pt x="639" y="92"/>
                  <a:pt x="635" y="85"/>
                  <a:pt x="631" y="92"/>
                </a:cubicBezTo>
                <a:cubicBezTo>
                  <a:pt x="627" y="98"/>
                  <a:pt x="632" y="101"/>
                  <a:pt x="636" y="101"/>
                </a:cubicBezTo>
                <a:cubicBezTo>
                  <a:pt x="641" y="101"/>
                  <a:pt x="625" y="102"/>
                  <a:pt x="636" y="105"/>
                </a:cubicBezTo>
                <a:cubicBezTo>
                  <a:pt x="648" y="109"/>
                  <a:pt x="651" y="107"/>
                  <a:pt x="656" y="107"/>
                </a:cubicBezTo>
                <a:cubicBezTo>
                  <a:pt x="661" y="106"/>
                  <a:pt x="655" y="103"/>
                  <a:pt x="659" y="103"/>
                </a:cubicBezTo>
                <a:cubicBezTo>
                  <a:pt x="662" y="103"/>
                  <a:pt x="665" y="109"/>
                  <a:pt x="668" y="105"/>
                </a:cubicBezTo>
                <a:cubicBezTo>
                  <a:pt x="671" y="102"/>
                  <a:pt x="667" y="99"/>
                  <a:pt x="670" y="99"/>
                </a:cubicBezTo>
                <a:cubicBezTo>
                  <a:pt x="673" y="99"/>
                  <a:pt x="670" y="93"/>
                  <a:pt x="674" y="92"/>
                </a:cubicBezTo>
                <a:cubicBezTo>
                  <a:pt x="677" y="92"/>
                  <a:pt x="669" y="102"/>
                  <a:pt x="678" y="95"/>
                </a:cubicBezTo>
                <a:cubicBezTo>
                  <a:pt x="687" y="89"/>
                  <a:pt x="683" y="92"/>
                  <a:pt x="688" y="91"/>
                </a:cubicBezTo>
                <a:cubicBezTo>
                  <a:pt x="694" y="90"/>
                  <a:pt x="696" y="87"/>
                  <a:pt x="696" y="87"/>
                </a:cubicBezTo>
                <a:cubicBezTo>
                  <a:pt x="696" y="87"/>
                  <a:pt x="695" y="82"/>
                  <a:pt x="692" y="82"/>
                </a:cubicBezTo>
                <a:cubicBezTo>
                  <a:pt x="689" y="82"/>
                  <a:pt x="681" y="81"/>
                  <a:pt x="680" y="79"/>
                </a:cubicBezTo>
                <a:cubicBezTo>
                  <a:pt x="680" y="77"/>
                  <a:pt x="686" y="76"/>
                  <a:pt x="682" y="74"/>
                </a:cubicBezTo>
                <a:cubicBezTo>
                  <a:pt x="678" y="72"/>
                  <a:pt x="674" y="74"/>
                  <a:pt x="674" y="71"/>
                </a:cubicBezTo>
                <a:cubicBezTo>
                  <a:pt x="674" y="69"/>
                  <a:pt x="669" y="63"/>
                  <a:pt x="668" y="63"/>
                </a:cubicBezTo>
                <a:cubicBezTo>
                  <a:pt x="667" y="64"/>
                  <a:pt x="668" y="67"/>
                  <a:pt x="667" y="68"/>
                </a:cubicBezTo>
                <a:cubicBezTo>
                  <a:pt x="665" y="69"/>
                  <a:pt x="661" y="65"/>
                  <a:pt x="661" y="65"/>
                </a:cubicBezTo>
                <a:cubicBezTo>
                  <a:pt x="649" y="63"/>
                  <a:pt x="652" y="67"/>
                  <a:pt x="647" y="59"/>
                </a:cubicBezTo>
                <a:cubicBezTo>
                  <a:pt x="641" y="51"/>
                  <a:pt x="641" y="48"/>
                  <a:pt x="633" y="47"/>
                </a:cubicBezTo>
                <a:cubicBezTo>
                  <a:pt x="625" y="47"/>
                  <a:pt x="621" y="47"/>
                  <a:pt x="621" y="47"/>
                </a:cubicBezTo>
                <a:cubicBezTo>
                  <a:pt x="621" y="47"/>
                  <a:pt x="624" y="52"/>
                  <a:pt x="622" y="53"/>
                </a:cubicBezTo>
                <a:cubicBezTo>
                  <a:pt x="619" y="53"/>
                  <a:pt x="617" y="49"/>
                  <a:pt x="615" y="53"/>
                </a:cubicBezTo>
                <a:cubicBezTo>
                  <a:pt x="613" y="57"/>
                  <a:pt x="620" y="56"/>
                  <a:pt x="617" y="59"/>
                </a:cubicBezTo>
                <a:cubicBezTo>
                  <a:pt x="615" y="62"/>
                  <a:pt x="616" y="58"/>
                  <a:pt x="610" y="62"/>
                </a:cubicBezTo>
                <a:cubicBezTo>
                  <a:pt x="604" y="66"/>
                  <a:pt x="608" y="70"/>
                  <a:pt x="611" y="70"/>
                </a:cubicBezTo>
                <a:cubicBezTo>
                  <a:pt x="614" y="70"/>
                  <a:pt x="621" y="71"/>
                  <a:pt x="615" y="72"/>
                </a:cubicBezTo>
                <a:cubicBezTo>
                  <a:pt x="608" y="72"/>
                  <a:pt x="604" y="69"/>
                  <a:pt x="603" y="73"/>
                </a:cubicBezTo>
                <a:cubicBezTo>
                  <a:pt x="602" y="77"/>
                  <a:pt x="609" y="77"/>
                  <a:pt x="615" y="79"/>
                </a:cubicBezTo>
                <a:close/>
                <a:moveTo>
                  <a:pt x="589" y="104"/>
                </a:moveTo>
                <a:cubicBezTo>
                  <a:pt x="590" y="106"/>
                  <a:pt x="589" y="108"/>
                  <a:pt x="592" y="108"/>
                </a:cubicBezTo>
                <a:cubicBezTo>
                  <a:pt x="595" y="108"/>
                  <a:pt x="602" y="108"/>
                  <a:pt x="599" y="109"/>
                </a:cubicBezTo>
                <a:cubicBezTo>
                  <a:pt x="597" y="110"/>
                  <a:pt x="599" y="113"/>
                  <a:pt x="601" y="113"/>
                </a:cubicBezTo>
                <a:cubicBezTo>
                  <a:pt x="611" y="113"/>
                  <a:pt x="611" y="113"/>
                  <a:pt x="611" y="113"/>
                </a:cubicBezTo>
                <a:cubicBezTo>
                  <a:pt x="616" y="113"/>
                  <a:pt x="610" y="109"/>
                  <a:pt x="613" y="107"/>
                </a:cubicBezTo>
                <a:cubicBezTo>
                  <a:pt x="616" y="105"/>
                  <a:pt x="618" y="102"/>
                  <a:pt x="614" y="102"/>
                </a:cubicBezTo>
                <a:cubicBezTo>
                  <a:pt x="610" y="101"/>
                  <a:pt x="606" y="99"/>
                  <a:pt x="606" y="99"/>
                </a:cubicBezTo>
                <a:cubicBezTo>
                  <a:pt x="601" y="98"/>
                  <a:pt x="594" y="97"/>
                  <a:pt x="592" y="97"/>
                </a:cubicBezTo>
                <a:cubicBezTo>
                  <a:pt x="590" y="97"/>
                  <a:pt x="586" y="97"/>
                  <a:pt x="587" y="99"/>
                </a:cubicBezTo>
                <a:cubicBezTo>
                  <a:pt x="588" y="101"/>
                  <a:pt x="589" y="103"/>
                  <a:pt x="589" y="104"/>
                </a:cubicBezTo>
                <a:close/>
                <a:moveTo>
                  <a:pt x="463" y="105"/>
                </a:moveTo>
                <a:cubicBezTo>
                  <a:pt x="465" y="104"/>
                  <a:pt x="468" y="104"/>
                  <a:pt x="470" y="104"/>
                </a:cubicBezTo>
                <a:cubicBezTo>
                  <a:pt x="472" y="104"/>
                  <a:pt x="471" y="105"/>
                  <a:pt x="475" y="105"/>
                </a:cubicBezTo>
                <a:cubicBezTo>
                  <a:pt x="475" y="105"/>
                  <a:pt x="476" y="105"/>
                  <a:pt x="477" y="104"/>
                </a:cubicBezTo>
                <a:cubicBezTo>
                  <a:pt x="478" y="103"/>
                  <a:pt x="479" y="103"/>
                  <a:pt x="481" y="104"/>
                </a:cubicBezTo>
                <a:cubicBezTo>
                  <a:pt x="482" y="105"/>
                  <a:pt x="483" y="105"/>
                  <a:pt x="485" y="105"/>
                </a:cubicBezTo>
                <a:cubicBezTo>
                  <a:pt x="487" y="105"/>
                  <a:pt x="491" y="104"/>
                  <a:pt x="494" y="104"/>
                </a:cubicBezTo>
                <a:cubicBezTo>
                  <a:pt x="496" y="103"/>
                  <a:pt x="494" y="101"/>
                  <a:pt x="492" y="100"/>
                </a:cubicBezTo>
                <a:cubicBezTo>
                  <a:pt x="490" y="99"/>
                  <a:pt x="484" y="96"/>
                  <a:pt x="481" y="96"/>
                </a:cubicBezTo>
                <a:cubicBezTo>
                  <a:pt x="479" y="97"/>
                  <a:pt x="477" y="99"/>
                  <a:pt x="475" y="100"/>
                </a:cubicBezTo>
                <a:cubicBezTo>
                  <a:pt x="474" y="101"/>
                  <a:pt x="468" y="100"/>
                  <a:pt x="463" y="102"/>
                </a:cubicBezTo>
                <a:cubicBezTo>
                  <a:pt x="458" y="104"/>
                  <a:pt x="461" y="105"/>
                  <a:pt x="463" y="105"/>
                </a:cubicBezTo>
                <a:close/>
                <a:moveTo>
                  <a:pt x="573" y="76"/>
                </a:moveTo>
                <a:cubicBezTo>
                  <a:pt x="578" y="76"/>
                  <a:pt x="580" y="78"/>
                  <a:pt x="581" y="79"/>
                </a:cubicBezTo>
                <a:cubicBezTo>
                  <a:pt x="582" y="80"/>
                  <a:pt x="583" y="79"/>
                  <a:pt x="585" y="79"/>
                </a:cubicBezTo>
                <a:cubicBezTo>
                  <a:pt x="587" y="78"/>
                  <a:pt x="583" y="73"/>
                  <a:pt x="583" y="73"/>
                </a:cubicBezTo>
                <a:cubicBezTo>
                  <a:pt x="578" y="70"/>
                  <a:pt x="574" y="68"/>
                  <a:pt x="572" y="71"/>
                </a:cubicBezTo>
                <a:cubicBezTo>
                  <a:pt x="570" y="74"/>
                  <a:pt x="568" y="76"/>
                  <a:pt x="573" y="76"/>
                </a:cubicBezTo>
                <a:close/>
                <a:moveTo>
                  <a:pt x="744" y="185"/>
                </a:moveTo>
                <a:cubicBezTo>
                  <a:pt x="741" y="184"/>
                  <a:pt x="741" y="181"/>
                  <a:pt x="737" y="184"/>
                </a:cubicBezTo>
                <a:cubicBezTo>
                  <a:pt x="733" y="186"/>
                  <a:pt x="734" y="191"/>
                  <a:pt x="736" y="192"/>
                </a:cubicBezTo>
                <a:cubicBezTo>
                  <a:pt x="739" y="193"/>
                  <a:pt x="739" y="193"/>
                  <a:pt x="740" y="196"/>
                </a:cubicBezTo>
                <a:cubicBezTo>
                  <a:pt x="742" y="198"/>
                  <a:pt x="748" y="200"/>
                  <a:pt x="748" y="200"/>
                </a:cubicBezTo>
                <a:cubicBezTo>
                  <a:pt x="749" y="198"/>
                  <a:pt x="749" y="198"/>
                  <a:pt x="749" y="198"/>
                </a:cubicBezTo>
                <a:cubicBezTo>
                  <a:pt x="749" y="198"/>
                  <a:pt x="756" y="196"/>
                  <a:pt x="762" y="197"/>
                </a:cubicBezTo>
                <a:cubicBezTo>
                  <a:pt x="768" y="199"/>
                  <a:pt x="772" y="200"/>
                  <a:pt x="773" y="199"/>
                </a:cubicBezTo>
                <a:cubicBezTo>
                  <a:pt x="774" y="197"/>
                  <a:pt x="772" y="190"/>
                  <a:pt x="770" y="190"/>
                </a:cubicBezTo>
                <a:cubicBezTo>
                  <a:pt x="768" y="190"/>
                  <a:pt x="769" y="192"/>
                  <a:pt x="765" y="189"/>
                </a:cubicBezTo>
                <a:cubicBezTo>
                  <a:pt x="762" y="185"/>
                  <a:pt x="758" y="184"/>
                  <a:pt x="753" y="185"/>
                </a:cubicBezTo>
                <a:cubicBezTo>
                  <a:pt x="749" y="185"/>
                  <a:pt x="747" y="186"/>
                  <a:pt x="744" y="185"/>
                </a:cubicBezTo>
                <a:close/>
                <a:moveTo>
                  <a:pt x="455" y="135"/>
                </a:moveTo>
                <a:cubicBezTo>
                  <a:pt x="458" y="134"/>
                  <a:pt x="462" y="134"/>
                  <a:pt x="460" y="132"/>
                </a:cubicBezTo>
                <a:cubicBezTo>
                  <a:pt x="458" y="130"/>
                  <a:pt x="455" y="130"/>
                  <a:pt x="455" y="130"/>
                </a:cubicBezTo>
                <a:cubicBezTo>
                  <a:pt x="451" y="130"/>
                  <a:pt x="447" y="131"/>
                  <a:pt x="449" y="133"/>
                </a:cubicBezTo>
                <a:cubicBezTo>
                  <a:pt x="450" y="134"/>
                  <a:pt x="453" y="136"/>
                  <a:pt x="455" y="135"/>
                </a:cubicBezTo>
                <a:close/>
                <a:moveTo>
                  <a:pt x="487" y="139"/>
                </a:moveTo>
                <a:cubicBezTo>
                  <a:pt x="485" y="139"/>
                  <a:pt x="485" y="141"/>
                  <a:pt x="487" y="142"/>
                </a:cubicBezTo>
                <a:cubicBezTo>
                  <a:pt x="490" y="143"/>
                  <a:pt x="496" y="145"/>
                  <a:pt x="493" y="146"/>
                </a:cubicBezTo>
                <a:cubicBezTo>
                  <a:pt x="491" y="148"/>
                  <a:pt x="486" y="145"/>
                  <a:pt x="490" y="148"/>
                </a:cubicBezTo>
                <a:cubicBezTo>
                  <a:pt x="495" y="152"/>
                  <a:pt x="502" y="151"/>
                  <a:pt x="499" y="152"/>
                </a:cubicBezTo>
                <a:cubicBezTo>
                  <a:pt x="495" y="154"/>
                  <a:pt x="484" y="153"/>
                  <a:pt x="482" y="153"/>
                </a:cubicBezTo>
                <a:cubicBezTo>
                  <a:pt x="480" y="152"/>
                  <a:pt x="476" y="151"/>
                  <a:pt x="475" y="149"/>
                </a:cubicBezTo>
                <a:cubicBezTo>
                  <a:pt x="474" y="148"/>
                  <a:pt x="474" y="145"/>
                  <a:pt x="469" y="143"/>
                </a:cubicBezTo>
                <a:cubicBezTo>
                  <a:pt x="464" y="142"/>
                  <a:pt x="461" y="140"/>
                  <a:pt x="458" y="142"/>
                </a:cubicBezTo>
                <a:cubicBezTo>
                  <a:pt x="456" y="143"/>
                  <a:pt x="454" y="144"/>
                  <a:pt x="454" y="143"/>
                </a:cubicBezTo>
                <a:cubicBezTo>
                  <a:pt x="454" y="141"/>
                  <a:pt x="456" y="138"/>
                  <a:pt x="448" y="138"/>
                </a:cubicBezTo>
                <a:cubicBezTo>
                  <a:pt x="440" y="138"/>
                  <a:pt x="431" y="139"/>
                  <a:pt x="437" y="141"/>
                </a:cubicBezTo>
                <a:cubicBezTo>
                  <a:pt x="438" y="142"/>
                  <a:pt x="440" y="142"/>
                  <a:pt x="442" y="142"/>
                </a:cubicBezTo>
                <a:cubicBezTo>
                  <a:pt x="439" y="142"/>
                  <a:pt x="436" y="142"/>
                  <a:pt x="435" y="143"/>
                </a:cubicBezTo>
                <a:cubicBezTo>
                  <a:pt x="432" y="145"/>
                  <a:pt x="430" y="148"/>
                  <a:pt x="436" y="148"/>
                </a:cubicBezTo>
                <a:cubicBezTo>
                  <a:pt x="441" y="148"/>
                  <a:pt x="443" y="149"/>
                  <a:pt x="443" y="149"/>
                </a:cubicBezTo>
                <a:cubicBezTo>
                  <a:pt x="443" y="149"/>
                  <a:pt x="432" y="149"/>
                  <a:pt x="431" y="150"/>
                </a:cubicBezTo>
                <a:cubicBezTo>
                  <a:pt x="430" y="151"/>
                  <a:pt x="440" y="152"/>
                  <a:pt x="440" y="152"/>
                </a:cubicBezTo>
                <a:cubicBezTo>
                  <a:pt x="440" y="152"/>
                  <a:pt x="430" y="154"/>
                  <a:pt x="429" y="154"/>
                </a:cubicBezTo>
                <a:cubicBezTo>
                  <a:pt x="428" y="155"/>
                  <a:pt x="423" y="158"/>
                  <a:pt x="426" y="159"/>
                </a:cubicBezTo>
                <a:cubicBezTo>
                  <a:pt x="430" y="161"/>
                  <a:pt x="431" y="163"/>
                  <a:pt x="435" y="162"/>
                </a:cubicBezTo>
                <a:cubicBezTo>
                  <a:pt x="438" y="161"/>
                  <a:pt x="437" y="162"/>
                  <a:pt x="441" y="162"/>
                </a:cubicBezTo>
                <a:cubicBezTo>
                  <a:pt x="445" y="162"/>
                  <a:pt x="440" y="161"/>
                  <a:pt x="447" y="162"/>
                </a:cubicBezTo>
                <a:cubicBezTo>
                  <a:pt x="454" y="162"/>
                  <a:pt x="448" y="159"/>
                  <a:pt x="453" y="157"/>
                </a:cubicBezTo>
                <a:cubicBezTo>
                  <a:pt x="458" y="155"/>
                  <a:pt x="457" y="157"/>
                  <a:pt x="458" y="159"/>
                </a:cubicBezTo>
                <a:cubicBezTo>
                  <a:pt x="459" y="161"/>
                  <a:pt x="465" y="161"/>
                  <a:pt x="469" y="160"/>
                </a:cubicBezTo>
                <a:cubicBezTo>
                  <a:pt x="472" y="159"/>
                  <a:pt x="475" y="159"/>
                  <a:pt x="476" y="159"/>
                </a:cubicBezTo>
                <a:cubicBezTo>
                  <a:pt x="477" y="159"/>
                  <a:pt x="480" y="160"/>
                  <a:pt x="480" y="160"/>
                </a:cubicBezTo>
                <a:cubicBezTo>
                  <a:pt x="474" y="164"/>
                  <a:pt x="471" y="164"/>
                  <a:pt x="468" y="164"/>
                </a:cubicBezTo>
                <a:cubicBezTo>
                  <a:pt x="465" y="163"/>
                  <a:pt x="463" y="166"/>
                  <a:pt x="458" y="167"/>
                </a:cubicBezTo>
                <a:cubicBezTo>
                  <a:pt x="453" y="167"/>
                  <a:pt x="451" y="169"/>
                  <a:pt x="452" y="170"/>
                </a:cubicBezTo>
                <a:cubicBezTo>
                  <a:pt x="453" y="171"/>
                  <a:pt x="464" y="176"/>
                  <a:pt x="476" y="172"/>
                </a:cubicBezTo>
                <a:cubicBezTo>
                  <a:pt x="489" y="167"/>
                  <a:pt x="483" y="167"/>
                  <a:pt x="488" y="166"/>
                </a:cubicBezTo>
                <a:cubicBezTo>
                  <a:pt x="493" y="164"/>
                  <a:pt x="498" y="162"/>
                  <a:pt x="500" y="162"/>
                </a:cubicBezTo>
                <a:cubicBezTo>
                  <a:pt x="502" y="162"/>
                  <a:pt x="502" y="166"/>
                  <a:pt x="504" y="165"/>
                </a:cubicBezTo>
                <a:cubicBezTo>
                  <a:pt x="506" y="163"/>
                  <a:pt x="505" y="161"/>
                  <a:pt x="507" y="162"/>
                </a:cubicBezTo>
                <a:cubicBezTo>
                  <a:pt x="509" y="163"/>
                  <a:pt x="510" y="167"/>
                  <a:pt x="515" y="165"/>
                </a:cubicBezTo>
                <a:cubicBezTo>
                  <a:pt x="521" y="162"/>
                  <a:pt x="522" y="160"/>
                  <a:pt x="524" y="157"/>
                </a:cubicBezTo>
                <a:cubicBezTo>
                  <a:pt x="526" y="154"/>
                  <a:pt x="528" y="150"/>
                  <a:pt x="526" y="148"/>
                </a:cubicBezTo>
                <a:cubicBezTo>
                  <a:pt x="524" y="146"/>
                  <a:pt x="521" y="145"/>
                  <a:pt x="519" y="145"/>
                </a:cubicBezTo>
                <a:cubicBezTo>
                  <a:pt x="517" y="145"/>
                  <a:pt x="515" y="146"/>
                  <a:pt x="515" y="147"/>
                </a:cubicBezTo>
                <a:cubicBezTo>
                  <a:pt x="515" y="149"/>
                  <a:pt x="517" y="151"/>
                  <a:pt x="515" y="151"/>
                </a:cubicBezTo>
                <a:cubicBezTo>
                  <a:pt x="514" y="151"/>
                  <a:pt x="514" y="150"/>
                  <a:pt x="513" y="149"/>
                </a:cubicBezTo>
                <a:cubicBezTo>
                  <a:pt x="511" y="148"/>
                  <a:pt x="509" y="147"/>
                  <a:pt x="507" y="148"/>
                </a:cubicBezTo>
                <a:cubicBezTo>
                  <a:pt x="505" y="148"/>
                  <a:pt x="508" y="146"/>
                  <a:pt x="507" y="146"/>
                </a:cubicBezTo>
                <a:cubicBezTo>
                  <a:pt x="505" y="145"/>
                  <a:pt x="501" y="147"/>
                  <a:pt x="502" y="144"/>
                </a:cubicBezTo>
                <a:cubicBezTo>
                  <a:pt x="502" y="141"/>
                  <a:pt x="506" y="140"/>
                  <a:pt x="503" y="139"/>
                </a:cubicBezTo>
                <a:cubicBezTo>
                  <a:pt x="500" y="137"/>
                  <a:pt x="500" y="137"/>
                  <a:pt x="500" y="135"/>
                </a:cubicBezTo>
                <a:cubicBezTo>
                  <a:pt x="500" y="133"/>
                  <a:pt x="501" y="131"/>
                  <a:pt x="497" y="131"/>
                </a:cubicBezTo>
                <a:cubicBezTo>
                  <a:pt x="492" y="132"/>
                  <a:pt x="490" y="139"/>
                  <a:pt x="487" y="139"/>
                </a:cubicBezTo>
                <a:close/>
                <a:moveTo>
                  <a:pt x="646" y="122"/>
                </a:moveTo>
                <a:cubicBezTo>
                  <a:pt x="651" y="124"/>
                  <a:pt x="652" y="125"/>
                  <a:pt x="657" y="124"/>
                </a:cubicBezTo>
                <a:cubicBezTo>
                  <a:pt x="661" y="124"/>
                  <a:pt x="662" y="121"/>
                  <a:pt x="660" y="121"/>
                </a:cubicBezTo>
                <a:cubicBezTo>
                  <a:pt x="658" y="121"/>
                  <a:pt x="653" y="119"/>
                  <a:pt x="653" y="119"/>
                </a:cubicBezTo>
                <a:cubicBezTo>
                  <a:pt x="647" y="117"/>
                  <a:pt x="642" y="120"/>
                  <a:pt x="646" y="122"/>
                </a:cubicBezTo>
                <a:close/>
                <a:moveTo>
                  <a:pt x="537" y="125"/>
                </a:moveTo>
                <a:cubicBezTo>
                  <a:pt x="540" y="125"/>
                  <a:pt x="537" y="120"/>
                  <a:pt x="527" y="115"/>
                </a:cubicBezTo>
                <a:cubicBezTo>
                  <a:pt x="527" y="115"/>
                  <a:pt x="523" y="114"/>
                  <a:pt x="523" y="115"/>
                </a:cubicBezTo>
                <a:cubicBezTo>
                  <a:pt x="523" y="116"/>
                  <a:pt x="524" y="119"/>
                  <a:pt x="526" y="122"/>
                </a:cubicBezTo>
                <a:cubicBezTo>
                  <a:pt x="528" y="125"/>
                  <a:pt x="534" y="126"/>
                  <a:pt x="537" y="125"/>
                </a:cubicBezTo>
                <a:close/>
                <a:moveTo>
                  <a:pt x="1873" y="55"/>
                </a:moveTo>
                <a:cubicBezTo>
                  <a:pt x="1888" y="59"/>
                  <a:pt x="1895" y="55"/>
                  <a:pt x="1894" y="59"/>
                </a:cubicBezTo>
                <a:cubicBezTo>
                  <a:pt x="1893" y="63"/>
                  <a:pt x="1884" y="65"/>
                  <a:pt x="1892" y="66"/>
                </a:cubicBezTo>
                <a:cubicBezTo>
                  <a:pt x="1899" y="66"/>
                  <a:pt x="1904" y="63"/>
                  <a:pt x="1904" y="66"/>
                </a:cubicBezTo>
                <a:cubicBezTo>
                  <a:pt x="1905" y="69"/>
                  <a:pt x="1902" y="73"/>
                  <a:pt x="1908" y="69"/>
                </a:cubicBezTo>
                <a:cubicBezTo>
                  <a:pt x="1914" y="66"/>
                  <a:pt x="1915" y="65"/>
                  <a:pt x="1912" y="65"/>
                </a:cubicBezTo>
                <a:cubicBezTo>
                  <a:pt x="1910" y="65"/>
                  <a:pt x="1906" y="63"/>
                  <a:pt x="1906" y="60"/>
                </a:cubicBezTo>
                <a:cubicBezTo>
                  <a:pt x="1906" y="58"/>
                  <a:pt x="1914" y="54"/>
                  <a:pt x="1902" y="54"/>
                </a:cubicBezTo>
                <a:cubicBezTo>
                  <a:pt x="1890" y="54"/>
                  <a:pt x="1887" y="53"/>
                  <a:pt x="1887" y="53"/>
                </a:cubicBezTo>
                <a:cubicBezTo>
                  <a:pt x="1877" y="54"/>
                  <a:pt x="1858" y="51"/>
                  <a:pt x="1873" y="55"/>
                </a:cubicBezTo>
                <a:close/>
                <a:moveTo>
                  <a:pt x="1849" y="210"/>
                </a:moveTo>
                <a:cubicBezTo>
                  <a:pt x="1843" y="215"/>
                  <a:pt x="1852" y="217"/>
                  <a:pt x="1856" y="219"/>
                </a:cubicBezTo>
                <a:cubicBezTo>
                  <a:pt x="1860" y="222"/>
                  <a:pt x="1860" y="221"/>
                  <a:pt x="1865" y="222"/>
                </a:cubicBezTo>
                <a:cubicBezTo>
                  <a:pt x="1870" y="223"/>
                  <a:pt x="1869" y="223"/>
                  <a:pt x="1868" y="224"/>
                </a:cubicBezTo>
                <a:cubicBezTo>
                  <a:pt x="1866" y="226"/>
                  <a:pt x="1868" y="228"/>
                  <a:pt x="1870" y="230"/>
                </a:cubicBezTo>
                <a:cubicBezTo>
                  <a:pt x="1872" y="231"/>
                  <a:pt x="1887" y="234"/>
                  <a:pt x="1897" y="234"/>
                </a:cubicBezTo>
                <a:cubicBezTo>
                  <a:pt x="1897" y="234"/>
                  <a:pt x="1900" y="232"/>
                  <a:pt x="1899" y="231"/>
                </a:cubicBezTo>
                <a:cubicBezTo>
                  <a:pt x="1898" y="230"/>
                  <a:pt x="1891" y="226"/>
                  <a:pt x="1888" y="222"/>
                </a:cubicBezTo>
                <a:cubicBezTo>
                  <a:pt x="1885" y="219"/>
                  <a:pt x="1883" y="217"/>
                  <a:pt x="1883" y="212"/>
                </a:cubicBezTo>
                <a:cubicBezTo>
                  <a:pt x="1883" y="206"/>
                  <a:pt x="1882" y="207"/>
                  <a:pt x="1883" y="204"/>
                </a:cubicBezTo>
                <a:cubicBezTo>
                  <a:pt x="1884" y="201"/>
                  <a:pt x="1881" y="202"/>
                  <a:pt x="1887" y="199"/>
                </a:cubicBezTo>
                <a:cubicBezTo>
                  <a:pt x="1892" y="195"/>
                  <a:pt x="1892" y="194"/>
                  <a:pt x="1891" y="192"/>
                </a:cubicBezTo>
                <a:cubicBezTo>
                  <a:pt x="1889" y="191"/>
                  <a:pt x="1894" y="190"/>
                  <a:pt x="1898" y="187"/>
                </a:cubicBezTo>
                <a:cubicBezTo>
                  <a:pt x="1902" y="184"/>
                  <a:pt x="1901" y="181"/>
                  <a:pt x="1901" y="181"/>
                </a:cubicBezTo>
                <a:cubicBezTo>
                  <a:pt x="1901" y="181"/>
                  <a:pt x="1903" y="179"/>
                  <a:pt x="1905" y="179"/>
                </a:cubicBezTo>
                <a:cubicBezTo>
                  <a:pt x="1906" y="178"/>
                  <a:pt x="1910" y="177"/>
                  <a:pt x="1909" y="173"/>
                </a:cubicBezTo>
                <a:cubicBezTo>
                  <a:pt x="1909" y="170"/>
                  <a:pt x="1909" y="171"/>
                  <a:pt x="1915" y="168"/>
                </a:cubicBezTo>
                <a:cubicBezTo>
                  <a:pt x="1920" y="164"/>
                  <a:pt x="1920" y="168"/>
                  <a:pt x="1924" y="167"/>
                </a:cubicBezTo>
                <a:cubicBezTo>
                  <a:pt x="1928" y="166"/>
                  <a:pt x="1926" y="163"/>
                  <a:pt x="1930" y="160"/>
                </a:cubicBezTo>
                <a:cubicBezTo>
                  <a:pt x="1934" y="156"/>
                  <a:pt x="1935" y="157"/>
                  <a:pt x="1940" y="157"/>
                </a:cubicBezTo>
                <a:cubicBezTo>
                  <a:pt x="1944" y="157"/>
                  <a:pt x="1950" y="153"/>
                  <a:pt x="1952" y="153"/>
                </a:cubicBezTo>
                <a:cubicBezTo>
                  <a:pt x="1955" y="153"/>
                  <a:pt x="1964" y="149"/>
                  <a:pt x="1973" y="147"/>
                </a:cubicBezTo>
                <a:cubicBezTo>
                  <a:pt x="1981" y="144"/>
                  <a:pt x="1992" y="138"/>
                  <a:pt x="1996" y="135"/>
                </a:cubicBezTo>
                <a:cubicBezTo>
                  <a:pt x="2000" y="132"/>
                  <a:pt x="1995" y="132"/>
                  <a:pt x="1990" y="129"/>
                </a:cubicBezTo>
                <a:cubicBezTo>
                  <a:pt x="1984" y="126"/>
                  <a:pt x="1975" y="132"/>
                  <a:pt x="1973" y="133"/>
                </a:cubicBezTo>
                <a:cubicBezTo>
                  <a:pt x="1972" y="134"/>
                  <a:pt x="1973" y="136"/>
                  <a:pt x="1966" y="138"/>
                </a:cubicBezTo>
                <a:cubicBezTo>
                  <a:pt x="1960" y="140"/>
                  <a:pt x="1958" y="140"/>
                  <a:pt x="1950" y="140"/>
                </a:cubicBezTo>
                <a:cubicBezTo>
                  <a:pt x="1941" y="141"/>
                  <a:pt x="1943" y="141"/>
                  <a:pt x="1936" y="140"/>
                </a:cubicBezTo>
                <a:cubicBezTo>
                  <a:pt x="1929" y="139"/>
                  <a:pt x="1930" y="143"/>
                  <a:pt x="1930" y="143"/>
                </a:cubicBezTo>
                <a:cubicBezTo>
                  <a:pt x="1929" y="143"/>
                  <a:pt x="1920" y="145"/>
                  <a:pt x="1908" y="150"/>
                </a:cubicBezTo>
                <a:cubicBezTo>
                  <a:pt x="1896" y="154"/>
                  <a:pt x="1903" y="154"/>
                  <a:pt x="1898" y="157"/>
                </a:cubicBezTo>
                <a:cubicBezTo>
                  <a:pt x="1893" y="161"/>
                  <a:pt x="1892" y="160"/>
                  <a:pt x="1888" y="161"/>
                </a:cubicBezTo>
                <a:cubicBezTo>
                  <a:pt x="1884" y="163"/>
                  <a:pt x="1891" y="162"/>
                  <a:pt x="1891" y="165"/>
                </a:cubicBezTo>
                <a:cubicBezTo>
                  <a:pt x="1890" y="167"/>
                  <a:pt x="1889" y="167"/>
                  <a:pt x="1885" y="168"/>
                </a:cubicBezTo>
                <a:cubicBezTo>
                  <a:pt x="1882" y="169"/>
                  <a:pt x="1884" y="173"/>
                  <a:pt x="1882" y="175"/>
                </a:cubicBezTo>
                <a:cubicBezTo>
                  <a:pt x="1881" y="178"/>
                  <a:pt x="1879" y="179"/>
                  <a:pt x="1872" y="181"/>
                </a:cubicBezTo>
                <a:cubicBezTo>
                  <a:pt x="1866" y="183"/>
                  <a:pt x="1878" y="184"/>
                  <a:pt x="1875" y="185"/>
                </a:cubicBezTo>
                <a:cubicBezTo>
                  <a:pt x="1873" y="186"/>
                  <a:pt x="1878" y="189"/>
                  <a:pt x="1878" y="189"/>
                </a:cubicBezTo>
                <a:cubicBezTo>
                  <a:pt x="1878" y="189"/>
                  <a:pt x="1875" y="190"/>
                  <a:pt x="1871" y="190"/>
                </a:cubicBezTo>
                <a:cubicBezTo>
                  <a:pt x="1867" y="191"/>
                  <a:pt x="1868" y="191"/>
                  <a:pt x="1867" y="194"/>
                </a:cubicBezTo>
                <a:cubicBezTo>
                  <a:pt x="1865" y="197"/>
                  <a:pt x="1865" y="196"/>
                  <a:pt x="1861" y="197"/>
                </a:cubicBezTo>
                <a:cubicBezTo>
                  <a:pt x="1857" y="198"/>
                  <a:pt x="1860" y="201"/>
                  <a:pt x="1860" y="205"/>
                </a:cubicBezTo>
                <a:cubicBezTo>
                  <a:pt x="1861" y="210"/>
                  <a:pt x="1856" y="205"/>
                  <a:pt x="1849" y="210"/>
                </a:cubicBezTo>
                <a:close/>
                <a:moveTo>
                  <a:pt x="1805" y="64"/>
                </a:moveTo>
                <a:cubicBezTo>
                  <a:pt x="1814" y="68"/>
                  <a:pt x="1815" y="63"/>
                  <a:pt x="1820" y="67"/>
                </a:cubicBezTo>
                <a:cubicBezTo>
                  <a:pt x="1825" y="70"/>
                  <a:pt x="1814" y="74"/>
                  <a:pt x="1825" y="70"/>
                </a:cubicBezTo>
                <a:cubicBezTo>
                  <a:pt x="1835" y="65"/>
                  <a:pt x="1831" y="63"/>
                  <a:pt x="1839" y="63"/>
                </a:cubicBezTo>
                <a:cubicBezTo>
                  <a:pt x="1847" y="63"/>
                  <a:pt x="1849" y="65"/>
                  <a:pt x="1850" y="60"/>
                </a:cubicBezTo>
                <a:cubicBezTo>
                  <a:pt x="1850" y="56"/>
                  <a:pt x="1850" y="52"/>
                  <a:pt x="1846" y="54"/>
                </a:cubicBezTo>
                <a:cubicBezTo>
                  <a:pt x="1841" y="56"/>
                  <a:pt x="1838" y="55"/>
                  <a:pt x="1835" y="56"/>
                </a:cubicBezTo>
                <a:cubicBezTo>
                  <a:pt x="1832" y="57"/>
                  <a:pt x="1824" y="59"/>
                  <a:pt x="1824" y="59"/>
                </a:cubicBezTo>
                <a:cubicBezTo>
                  <a:pt x="1817" y="60"/>
                  <a:pt x="1816" y="60"/>
                  <a:pt x="1812" y="62"/>
                </a:cubicBezTo>
                <a:cubicBezTo>
                  <a:pt x="1809" y="63"/>
                  <a:pt x="1797" y="60"/>
                  <a:pt x="1805" y="64"/>
                </a:cubicBezTo>
                <a:close/>
                <a:moveTo>
                  <a:pt x="967" y="254"/>
                </a:moveTo>
                <a:cubicBezTo>
                  <a:pt x="973" y="254"/>
                  <a:pt x="978" y="254"/>
                  <a:pt x="979" y="251"/>
                </a:cubicBezTo>
                <a:cubicBezTo>
                  <a:pt x="981" y="248"/>
                  <a:pt x="967" y="242"/>
                  <a:pt x="967" y="242"/>
                </a:cubicBezTo>
                <a:cubicBezTo>
                  <a:pt x="962" y="241"/>
                  <a:pt x="954" y="233"/>
                  <a:pt x="955" y="242"/>
                </a:cubicBezTo>
                <a:cubicBezTo>
                  <a:pt x="956" y="251"/>
                  <a:pt x="961" y="254"/>
                  <a:pt x="967" y="254"/>
                </a:cubicBezTo>
                <a:close/>
                <a:moveTo>
                  <a:pt x="1829" y="248"/>
                </a:moveTo>
                <a:cubicBezTo>
                  <a:pt x="1821" y="250"/>
                  <a:pt x="1815" y="258"/>
                  <a:pt x="1821" y="260"/>
                </a:cubicBezTo>
                <a:cubicBezTo>
                  <a:pt x="1827" y="261"/>
                  <a:pt x="1829" y="260"/>
                  <a:pt x="1833" y="259"/>
                </a:cubicBezTo>
                <a:cubicBezTo>
                  <a:pt x="1837" y="258"/>
                  <a:pt x="1842" y="255"/>
                  <a:pt x="1840" y="254"/>
                </a:cubicBezTo>
                <a:cubicBezTo>
                  <a:pt x="1837" y="252"/>
                  <a:pt x="1829" y="248"/>
                  <a:pt x="1829" y="248"/>
                </a:cubicBezTo>
                <a:close/>
                <a:moveTo>
                  <a:pt x="1919" y="41"/>
                </a:moveTo>
                <a:cubicBezTo>
                  <a:pt x="1919" y="40"/>
                  <a:pt x="1914" y="37"/>
                  <a:pt x="1914" y="37"/>
                </a:cubicBezTo>
                <a:cubicBezTo>
                  <a:pt x="1911" y="39"/>
                  <a:pt x="1902" y="37"/>
                  <a:pt x="1909" y="40"/>
                </a:cubicBezTo>
                <a:cubicBezTo>
                  <a:pt x="1916" y="42"/>
                  <a:pt x="1919" y="42"/>
                  <a:pt x="1919" y="41"/>
                </a:cubicBezTo>
                <a:close/>
                <a:moveTo>
                  <a:pt x="1890" y="49"/>
                </a:moveTo>
                <a:cubicBezTo>
                  <a:pt x="1904" y="51"/>
                  <a:pt x="1908" y="49"/>
                  <a:pt x="1908" y="49"/>
                </a:cubicBezTo>
                <a:cubicBezTo>
                  <a:pt x="1913" y="47"/>
                  <a:pt x="1913" y="47"/>
                  <a:pt x="1913" y="47"/>
                </a:cubicBezTo>
                <a:cubicBezTo>
                  <a:pt x="1905" y="45"/>
                  <a:pt x="1905" y="45"/>
                  <a:pt x="1905" y="45"/>
                </a:cubicBezTo>
                <a:cubicBezTo>
                  <a:pt x="1898" y="44"/>
                  <a:pt x="1898" y="44"/>
                  <a:pt x="1898" y="44"/>
                </a:cubicBezTo>
                <a:cubicBezTo>
                  <a:pt x="1893" y="46"/>
                  <a:pt x="1876" y="47"/>
                  <a:pt x="1890" y="49"/>
                </a:cubicBezTo>
                <a:close/>
                <a:moveTo>
                  <a:pt x="1657" y="256"/>
                </a:moveTo>
                <a:cubicBezTo>
                  <a:pt x="1657" y="256"/>
                  <a:pt x="1657" y="255"/>
                  <a:pt x="1657" y="255"/>
                </a:cubicBezTo>
                <a:cubicBezTo>
                  <a:pt x="1657" y="254"/>
                  <a:pt x="1657" y="254"/>
                  <a:pt x="1657" y="254"/>
                </a:cubicBezTo>
                <a:cubicBezTo>
                  <a:pt x="1657" y="254"/>
                  <a:pt x="1657" y="253"/>
                  <a:pt x="1657" y="253"/>
                </a:cubicBezTo>
                <a:cubicBezTo>
                  <a:pt x="1657" y="253"/>
                  <a:pt x="1658" y="252"/>
                  <a:pt x="1659" y="251"/>
                </a:cubicBezTo>
                <a:cubicBezTo>
                  <a:pt x="1659" y="250"/>
                  <a:pt x="1659" y="249"/>
                  <a:pt x="1660" y="249"/>
                </a:cubicBezTo>
                <a:cubicBezTo>
                  <a:pt x="1659" y="249"/>
                  <a:pt x="1659" y="249"/>
                  <a:pt x="1659" y="249"/>
                </a:cubicBezTo>
                <a:cubicBezTo>
                  <a:pt x="1659" y="248"/>
                  <a:pt x="1657" y="247"/>
                  <a:pt x="1657" y="245"/>
                </a:cubicBezTo>
                <a:cubicBezTo>
                  <a:pt x="1657" y="245"/>
                  <a:pt x="1656" y="245"/>
                  <a:pt x="1656" y="245"/>
                </a:cubicBezTo>
                <a:cubicBezTo>
                  <a:pt x="1655" y="245"/>
                  <a:pt x="1653" y="245"/>
                  <a:pt x="1651" y="245"/>
                </a:cubicBezTo>
                <a:cubicBezTo>
                  <a:pt x="1650" y="245"/>
                  <a:pt x="1648" y="245"/>
                  <a:pt x="1647" y="245"/>
                </a:cubicBezTo>
                <a:cubicBezTo>
                  <a:pt x="1646" y="245"/>
                  <a:pt x="1643" y="246"/>
                  <a:pt x="1637" y="250"/>
                </a:cubicBezTo>
                <a:cubicBezTo>
                  <a:pt x="1635" y="251"/>
                  <a:pt x="1635" y="253"/>
                  <a:pt x="1635" y="255"/>
                </a:cubicBezTo>
                <a:cubicBezTo>
                  <a:pt x="1635" y="256"/>
                  <a:pt x="1635" y="257"/>
                  <a:pt x="1635" y="258"/>
                </a:cubicBezTo>
                <a:cubicBezTo>
                  <a:pt x="1635" y="260"/>
                  <a:pt x="1635" y="261"/>
                  <a:pt x="1634" y="263"/>
                </a:cubicBezTo>
                <a:cubicBezTo>
                  <a:pt x="1633" y="265"/>
                  <a:pt x="1631" y="266"/>
                  <a:pt x="1629" y="266"/>
                </a:cubicBezTo>
                <a:cubicBezTo>
                  <a:pt x="1629" y="266"/>
                  <a:pt x="1629" y="266"/>
                  <a:pt x="1629" y="266"/>
                </a:cubicBezTo>
                <a:cubicBezTo>
                  <a:pt x="1625" y="266"/>
                  <a:pt x="1621" y="264"/>
                  <a:pt x="1618" y="263"/>
                </a:cubicBezTo>
                <a:cubicBezTo>
                  <a:pt x="1618" y="263"/>
                  <a:pt x="1617" y="263"/>
                  <a:pt x="1617" y="263"/>
                </a:cubicBezTo>
                <a:cubicBezTo>
                  <a:pt x="1616" y="263"/>
                  <a:pt x="1616" y="263"/>
                  <a:pt x="1615" y="263"/>
                </a:cubicBezTo>
                <a:cubicBezTo>
                  <a:pt x="1614" y="263"/>
                  <a:pt x="1613" y="264"/>
                  <a:pt x="1611" y="264"/>
                </a:cubicBezTo>
                <a:cubicBezTo>
                  <a:pt x="1610" y="264"/>
                  <a:pt x="1610" y="264"/>
                  <a:pt x="1610" y="264"/>
                </a:cubicBezTo>
                <a:cubicBezTo>
                  <a:pt x="1611" y="264"/>
                  <a:pt x="1611" y="265"/>
                  <a:pt x="1612" y="265"/>
                </a:cubicBezTo>
                <a:cubicBezTo>
                  <a:pt x="1613" y="266"/>
                  <a:pt x="1613" y="266"/>
                  <a:pt x="1614" y="266"/>
                </a:cubicBezTo>
                <a:cubicBezTo>
                  <a:pt x="1614" y="267"/>
                  <a:pt x="1615" y="267"/>
                  <a:pt x="1617" y="268"/>
                </a:cubicBezTo>
                <a:cubicBezTo>
                  <a:pt x="1617" y="269"/>
                  <a:pt x="1617" y="270"/>
                  <a:pt x="1617" y="271"/>
                </a:cubicBezTo>
                <a:cubicBezTo>
                  <a:pt x="1617" y="272"/>
                  <a:pt x="1617" y="273"/>
                  <a:pt x="1617" y="274"/>
                </a:cubicBezTo>
                <a:cubicBezTo>
                  <a:pt x="1616" y="277"/>
                  <a:pt x="1616" y="279"/>
                  <a:pt x="1616" y="280"/>
                </a:cubicBezTo>
                <a:cubicBezTo>
                  <a:pt x="1616" y="281"/>
                  <a:pt x="1616" y="281"/>
                  <a:pt x="1618" y="283"/>
                </a:cubicBezTo>
                <a:cubicBezTo>
                  <a:pt x="1619" y="284"/>
                  <a:pt x="1620" y="286"/>
                  <a:pt x="1620" y="287"/>
                </a:cubicBezTo>
                <a:cubicBezTo>
                  <a:pt x="1620" y="289"/>
                  <a:pt x="1620" y="289"/>
                  <a:pt x="1619" y="290"/>
                </a:cubicBezTo>
                <a:cubicBezTo>
                  <a:pt x="1619" y="290"/>
                  <a:pt x="1619" y="290"/>
                  <a:pt x="1619" y="290"/>
                </a:cubicBezTo>
                <a:cubicBezTo>
                  <a:pt x="1619" y="291"/>
                  <a:pt x="1619" y="292"/>
                  <a:pt x="1618" y="293"/>
                </a:cubicBezTo>
                <a:cubicBezTo>
                  <a:pt x="1618" y="293"/>
                  <a:pt x="1617" y="294"/>
                  <a:pt x="1617" y="294"/>
                </a:cubicBezTo>
                <a:cubicBezTo>
                  <a:pt x="1617" y="294"/>
                  <a:pt x="1617" y="294"/>
                  <a:pt x="1617" y="294"/>
                </a:cubicBezTo>
                <a:cubicBezTo>
                  <a:pt x="1617" y="294"/>
                  <a:pt x="1617" y="294"/>
                  <a:pt x="1617" y="295"/>
                </a:cubicBezTo>
                <a:cubicBezTo>
                  <a:pt x="1620" y="298"/>
                  <a:pt x="1621" y="301"/>
                  <a:pt x="1621" y="304"/>
                </a:cubicBezTo>
                <a:cubicBezTo>
                  <a:pt x="1622" y="304"/>
                  <a:pt x="1621" y="305"/>
                  <a:pt x="1624" y="305"/>
                </a:cubicBezTo>
                <a:cubicBezTo>
                  <a:pt x="1627" y="307"/>
                  <a:pt x="1629" y="307"/>
                  <a:pt x="1629" y="309"/>
                </a:cubicBezTo>
                <a:cubicBezTo>
                  <a:pt x="1629" y="311"/>
                  <a:pt x="1630" y="313"/>
                  <a:pt x="1629" y="315"/>
                </a:cubicBezTo>
                <a:cubicBezTo>
                  <a:pt x="1628" y="317"/>
                  <a:pt x="1628" y="315"/>
                  <a:pt x="1626" y="316"/>
                </a:cubicBezTo>
                <a:cubicBezTo>
                  <a:pt x="1623" y="316"/>
                  <a:pt x="1623" y="319"/>
                  <a:pt x="1621" y="321"/>
                </a:cubicBezTo>
                <a:cubicBezTo>
                  <a:pt x="1618" y="322"/>
                  <a:pt x="1612" y="327"/>
                  <a:pt x="1608" y="331"/>
                </a:cubicBezTo>
                <a:cubicBezTo>
                  <a:pt x="1604" y="336"/>
                  <a:pt x="1606" y="337"/>
                  <a:pt x="1603" y="336"/>
                </a:cubicBezTo>
                <a:cubicBezTo>
                  <a:pt x="1600" y="335"/>
                  <a:pt x="1598" y="338"/>
                  <a:pt x="1595" y="342"/>
                </a:cubicBezTo>
                <a:cubicBezTo>
                  <a:pt x="1591" y="347"/>
                  <a:pt x="1596" y="346"/>
                  <a:pt x="1595" y="350"/>
                </a:cubicBezTo>
                <a:cubicBezTo>
                  <a:pt x="1594" y="353"/>
                  <a:pt x="1596" y="355"/>
                  <a:pt x="1598" y="359"/>
                </a:cubicBezTo>
                <a:cubicBezTo>
                  <a:pt x="1599" y="363"/>
                  <a:pt x="1597" y="364"/>
                  <a:pt x="1596" y="369"/>
                </a:cubicBezTo>
                <a:cubicBezTo>
                  <a:pt x="1596" y="375"/>
                  <a:pt x="1598" y="374"/>
                  <a:pt x="1602" y="375"/>
                </a:cubicBezTo>
                <a:cubicBezTo>
                  <a:pt x="1606" y="375"/>
                  <a:pt x="1607" y="378"/>
                  <a:pt x="1610" y="379"/>
                </a:cubicBezTo>
                <a:cubicBezTo>
                  <a:pt x="1613" y="381"/>
                  <a:pt x="1621" y="378"/>
                  <a:pt x="1625" y="376"/>
                </a:cubicBezTo>
                <a:cubicBezTo>
                  <a:pt x="1630" y="373"/>
                  <a:pt x="1630" y="376"/>
                  <a:pt x="1637" y="375"/>
                </a:cubicBezTo>
                <a:cubicBezTo>
                  <a:pt x="1645" y="375"/>
                  <a:pt x="1641" y="374"/>
                  <a:pt x="1644" y="374"/>
                </a:cubicBezTo>
                <a:cubicBezTo>
                  <a:pt x="1645" y="374"/>
                  <a:pt x="1646" y="374"/>
                  <a:pt x="1648" y="374"/>
                </a:cubicBezTo>
                <a:cubicBezTo>
                  <a:pt x="1650" y="372"/>
                  <a:pt x="1655" y="367"/>
                  <a:pt x="1658" y="365"/>
                </a:cubicBezTo>
                <a:cubicBezTo>
                  <a:pt x="1660" y="362"/>
                  <a:pt x="1665" y="357"/>
                  <a:pt x="1668" y="354"/>
                </a:cubicBezTo>
                <a:cubicBezTo>
                  <a:pt x="1670" y="352"/>
                  <a:pt x="1673" y="350"/>
                  <a:pt x="1674" y="347"/>
                </a:cubicBezTo>
                <a:cubicBezTo>
                  <a:pt x="1676" y="345"/>
                  <a:pt x="1678" y="343"/>
                  <a:pt x="1678" y="342"/>
                </a:cubicBezTo>
                <a:cubicBezTo>
                  <a:pt x="1678" y="342"/>
                  <a:pt x="1677" y="341"/>
                  <a:pt x="1676" y="340"/>
                </a:cubicBezTo>
                <a:cubicBezTo>
                  <a:pt x="1674" y="339"/>
                  <a:pt x="1671" y="338"/>
                  <a:pt x="1669" y="337"/>
                </a:cubicBezTo>
                <a:cubicBezTo>
                  <a:pt x="1668" y="337"/>
                  <a:pt x="1667" y="337"/>
                  <a:pt x="1667" y="336"/>
                </a:cubicBezTo>
                <a:cubicBezTo>
                  <a:pt x="1666" y="336"/>
                  <a:pt x="1666" y="335"/>
                  <a:pt x="1666" y="333"/>
                </a:cubicBezTo>
                <a:cubicBezTo>
                  <a:pt x="1666" y="332"/>
                  <a:pt x="1667" y="331"/>
                  <a:pt x="1667" y="331"/>
                </a:cubicBezTo>
                <a:cubicBezTo>
                  <a:pt x="1668" y="330"/>
                  <a:pt x="1668" y="330"/>
                  <a:pt x="1669" y="330"/>
                </a:cubicBezTo>
                <a:cubicBezTo>
                  <a:pt x="1670" y="329"/>
                  <a:pt x="1671" y="329"/>
                  <a:pt x="1671" y="328"/>
                </a:cubicBezTo>
                <a:cubicBezTo>
                  <a:pt x="1671" y="328"/>
                  <a:pt x="1671" y="328"/>
                  <a:pt x="1671" y="328"/>
                </a:cubicBezTo>
                <a:cubicBezTo>
                  <a:pt x="1670" y="328"/>
                  <a:pt x="1670" y="327"/>
                  <a:pt x="1669" y="326"/>
                </a:cubicBezTo>
                <a:cubicBezTo>
                  <a:pt x="1668" y="325"/>
                  <a:pt x="1667" y="324"/>
                  <a:pt x="1667" y="323"/>
                </a:cubicBezTo>
                <a:cubicBezTo>
                  <a:pt x="1667" y="322"/>
                  <a:pt x="1668" y="321"/>
                  <a:pt x="1668" y="321"/>
                </a:cubicBezTo>
                <a:cubicBezTo>
                  <a:pt x="1668" y="321"/>
                  <a:pt x="1668" y="321"/>
                  <a:pt x="1668" y="321"/>
                </a:cubicBezTo>
                <a:cubicBezTo>
                  <a:pt x="1667" y="320"/>
                  <a:pt x="1665" y="318"/>
                  <a:pt x="1665" y="315"/>
                </a:cubicBezTo>
                <a:cubicBezTo>
                  <a:pt x="1665" y="315"/>
                  <a:pt x="1665" y="315"/>
                  <a:pt x="1665" y="314"/>
                </a:cubicBezTo>
                <a:cubicBezTo>
                  <a:pt x="1665" y="314"/>
                  <a:pt x="1664" y="314"/>
                  <a:pt x="1664" y="313"/>
                </a:cubicBezTo>
                <a:cubicBezTo>
                  <a:pt x="1663" y="313"/>
                  <a:pt x="1663" y="312"/>
                  <a:pt x="1663" y="312"/>
                </a:cubicBezTo>
                <a:cubicBezTo>
                  <a:pt x="1663" y="310"/>
                  <a:pt x="1664" y="309"/>
                  <a:pt x="1664" y="308"/>
                </a:cubicBezTo>
                <a:cubicBezTo>
                  <a:pt x="1665" y="306"/>
                  <a:pt x="1666" y="305"/>
                  <a:pt x="1667" y="304"/>
                </a:cubicBezTo>
                <a:cubicBezTo>
                  <a:pt x="1667" y="304"/>
                  <a:pt x="1667" y="304"/>
                  <a:pt x="1667" y="304"/>
                </a:cubicBezTo>
                <a:cubicBezTo>
                  <a:pt x="1667" y="302"/>
                  <a:pt x="1665" y="298"/>
                  <a:pt x="1662" y="295"/>
                </a:cubicBezTo>
                <a:cubicBezTo>
                  <a:pt x="1660" y="293"/>
                  <a:pt x="1659" y="291"/>
                  <a:pt x="1659" y="289"/>
                </a:cubicBezTo>
                <a:cubicBezTo>
                  <a:pt x="1660" y="287"/>
                  <a:pt x="1661" y="286"/>
                  <a:pt x="1661" y="285"/>
                </a:cubicBezTo>
                <a:cubicBezTo>
                  <a:pt x="1661" y="285"/>
                  <a:pt x="1661" y="285"/>
                  <a:pt x="1661" y="285"/>
                </a:cubicBezTo>
                <a:cubicBezTo>
                  <a:pt x="1661" y="282"/>
                  <a:pt x="1663" y="281"/>
                  <a:pt x="1664" y="280"/>
                </a:cubicBezTo>
                <a:cubicBezTo>
                  <a:pt x="1665" y="279"/>
                  <a:pt x="1665" y="279"/>
                  <a:pt x="1665" y="278"/>
                </a:cubicBezTo>
                <a:cubicBezTo>
                  <a:pt x="1665" y="278"/>
                  <a:pt x="1665" y="278"/>
                  <a:pt x="1665" y="278"/>
                </a:cubicBezTo>
                <a:cubicBezTo>
                  <a:pt x="1665" y="278"/>
                  <a:pt x="1665" y="278"/>
                  <a:pt x="1665" y="278"/>
                </a:cubicBezTo>
                <a:cubicBezTo>
                  <a:pt x="1665" y="278"/>
                  <a:pt x="1665" y="278"/>
                  <a:pt x="1665" y="278"/>
                </a:cubicBezTo>
                <a:cubicBezTo>
                  <a:pt x="1664" y="277"/>
                  <a:pt x="1662" y="277"/>
                  <a:pt x="1661" y="275"/>
                </a:cubicBezTo>
                <a:cubicBezTo>
                  <a:pt x="1659" y="273"/>
                  <a:pt x="1655" y="270"/>
                  <a:pt x="1653" y="264"/>
                </a:cubicBezTo>
                <a:cubicBezTo>
                  <a:pt x="1653" y="263"/>
                  <a:pt x="1652" y="262"/>
                  <a:pt x="1652" y="261"/>
                </a:cubicBezTo>
                <a:cubicBezTo>
                  <a:pt x="1652" y="259"/>
                  <a:pt x="1653" y="258"/>
                  <a:pt x="1654" y="257"/>
                </a:cubicBezTo>
                <a:cubicBezTo>
                  <a:pt x="1655" y="256"/>
                  <a:pt x="1656" y="256"/>
                  <a:pt x="1657" y="256"/>
                </a:cubicBezTo>
                <a:close/>
                <a:moveTo>
                  <a:pt x="1650" y="386"/>
                </a:moveTo>
                <a:cubicBezTo>
                  <a:pt x="1650" y="386"/>
                  <a:pt x="1650" y="386"/>
                  <a:pt x="1650" y="386"/>
                </a:cubicBezTo>
                <a:cubicBezTo>
                  <a:pt x="1647" y="387"/>
                  <a:pt x="1647" y="386"/>
                  <a:pt x="1640" y="385"/>
                </a:cubicBezTo>
                <a:cubicBezTo>
                  <a:pt x="1633" y="384"/>
                  <a:pt x="1633" y="385"/>
                  <a:pt x="1625" y="386"/>
                </a:cubicBezTo>
                <a:cubicBezTo>
                  <a:pt x="1617" y="387"/>
                  <a:pt x="1617" y="389"/>
                  <a:pt x="1614" y="392"/>
                </a:cubicBezTo>
                <a:cubicBezTo>
                  <a:pt x="1610" y="394"/>
                  <a:pt x="1616" y="399"/>
                  <a:pt x="1619" y="401"/>
                </a:cubicBezTo>
                <a:cubicBezTo>
                  <a:pt x="1622" y="403"/>
                  <a:pt x="1622" y="402"/>
                  <a:pt x="1621" y="403"/>
                </a:cubicBezTo>
                <a:cubicBezTo>
                  <a:pt x="1620" y="403"/>
                  <a:pt x="1621" y="409"/>
                  <a:pt x="1620" y="412"/>
                </a:cubicBezTo>
                <a:cubicBezTo>
                  <a:pt x="1619" y="416"/>
                  <a:pt x="1616" y="416"/>
                  <a:pt x="1613" y="414"/>
                </a:cubicBezTo>
                <a:cubicBezTo>
                  <a:pt x="1611" y="413"/>
                  <a:pt x="1608" y="411"/>
                  <a:pt x="1605" y="408"/>
                </a:cubicBezTo>
                <a:cubicBezTo>
                  <a:pt x="1602" y="405"/>
                  <a:pt x="1603" y="408"/>
                  <a:pt x="1600" y="409"/>
                </a:cubicBezTo>
                <a:cubicBezTo>
                  <a:pt x="1597" y="411"/>
                  <a:pt x="1598" y="412"/>
                  <a:pt x="1595" y="415"/>
                </a:cubicBezTo>
                <a:cubicBezTo>
                  <a:pt x="1592" y="417"/>
                  <a:pt x="1595" y="426"/>
                  <a:pt x="1595" y="435"/>
                </a:cubicBezTo>
                <a:cubicBezTo>
                  <a:pt x="1595" y="444"/>
                  <a:pt x="1593" y="440"/>
                  <a:pt x="1587" y="445"/>
                </a:cubicBezTo>
                <a:cubicBezTo>
                  <a:pt x="1587" y="445"/>
                  <a:pt x="1588" y="445"/>
                  <a:pt x="1588" y="445"/>
                </a:cubicBezTo>
                <a:cubicBezTo>
                  <a:pt x="1590" y="445"/>
                  <a:pt x="1592" y="445"/>
                  <a:pt x="1592" y="445"/>
                </a:cubicBezTo>
                <a:cubicBezTo>
                  <a:pt x="1593" y="445"/>
                  <a:pt x="1609" y="446"/>
                  <a:pt x="1612" y="446"/>
                </a:cubicBezTo>
                <a:cubicBezTo>
                  <a:pt x="1615" y="446"/>
                  <a:pt x="1616" y="448"/>
                  <a:pt x="1616" y="449"/>
                </a:cubicBezTo>
                <a:cubicBezTo>
                  <a:pt x="1617" y="450"/>
                  <a:pt x="1618" y="452"/>
                  <a:pt x="1618" y="453"/>
                </a:cubicBezTo>
                <a:cubicBezTo>
                  <a:pt x="1619" y="457"/>
                  <a:pt x="1620" y="460"/>
                  <a:pt x="1620" y="463"/>
                </a:cubicBezTo>
                <a:cubicBezTo>
                  <a:pt x="1620" y="464"/>
                  <a:pt x="1620" y="465"/>
                  <a:pt x="1619" y="466"/>
                </a:cubicBezTo>
                <a:cubicBezTo>
                  <a:pt x="1619" y="467"/>
                  <a:pt x="1618" y="468"/>
                  <a:pt x="1617" y="468"/>
                </a:cubicBezTo>
                <a:cubicBezTo>
                  <a:pt x="1615" y="469"/>
                  <a:pt x="1615" y="469"/>
                  <a:pt x="1615" y="469"/>
                </a:cubicBezTo>
                <a:cubicBezTo>
                  <a:pt x="1615" y="469"/>
                  <a:pt x="1615" y="469"/>
                  <a:pt x="1615" y="469"/>
                </a:cubicBezTo>
                <a:cubicBezTo>
                  <a:pt x="1615" y="469"/>
                  <a:pt x="1616" y="471"/>
                  <a:pt x="1617" y="472"/>
                </a:cubicBezTo>
                <a:cubicBezTo>
                  <a:pt x="1618" y="473"/>
                  <a:pt x="1618" y="474"/>
                  <a:pt x="1618" y="474"/>
                </a:cubicBezTo>
                <a:cubicBezTo>
                  <a:pt x="1618" y="475"/>
                  <a:pt x="1618" y="475"/>
                  <a:pt x="1618" y="475"/>
                </a:cubicBezTo>
                <a:cubicBezTo>
                  <a:pt x="1620" y="474"/>
                  <a:pt x="1623" y="473"/>
                  <a:pt x="1626" y="473"/>
                </a:cubicBezTo>
                <a:cubicBezTo>
                  <a:pt x="1627" y="473"/>
                  <a:pt x="1628" y="473"/>
                  <a:pt x="1629" y="473"/>
                </a:cubicBezTo>
                <a:cubicBezTo>
                  <a:pt x="1639" y="475"/>
                  <a:pt x="1642" y="476"/>
                  <a:pt x="1651" y="477"/>
                </a:cubicBezTo>
                <a:cubicBezTo>
                  <a:pt x="1656" y="478"/>
                  <a:pt x="1657" y="478"/>
                  <a:pt x="1658" y="478"/>
                </a:cubicBezTo>
                <a:cubicBezTo>
                  <a:pt x="1659" y="478"/>
                  <a:pt x="1659" y="478"/>
                  <a:pt x="1660" y="478"/>
                </a:cubicBezTo>
                <a:cubicBezTo>
                  <a:pt x="1661" y="478"/>
                  <a:pt x="1662" y="478"/>
                  <a:pt x="1664" y="478"/>
                </a:cubicBezTo>
                <a:cubicBezTo>
                  <a:pt x="1667" y="479"/>
                  <a:pt x="1669" y="479"/>
                  <a:pt x="1671" y="480"/>
                </a:cubicBezTo>
                <a:cubicBezTo>
                  <a:pt x="1671" y="480"/>
                  <a:pt x="1671" y="479"/>
                  <a:pt x="1671" y="479"/>
                </a:cubicBezTo>
                <a:cubicBezTo>
                  <a:pt x="1672" y="477"/>
                  <a:pt x="1673" y="475"/>
                  <a:pt x="1676" y="474"/>
                </a:cubicBezTo>
                <a:cubicBezTo>
                  <a:pt x="1678" y="473"/>
                  <a:pt x="1679" y="472"/>
                  <a:pt x="1680" y="472"/>
                </a:cubicBezTo>
                <a:cubicBezTo>
                  <a:pt x="1680" y="470"/>
                  <a:pt x="1680" y="467"/>
                  <a:pt x="1679" y="464"/>
                </a:cubicBezTo>
                <a:cubicBezTo>
                  <a:pt x="1678" y="462"/>
                  <a:pt x="1678" y="461"/>
                  <a:pt x="1678" y="460"/>
                </a:cubicBezTo>
                <a:cubicBezTo>
                  <a:pt x="1678" y="459"/>
                  <a:pt x="1678" y="458"/>
                  <a:pt x="1679" y="457"/>
                </a:cubicBezTo>
                <a:cubicBezTo>
                  <a:pt x="1680" y="456"/>
                  <a:pt x="1681" y="456"/>
                  <a:pt x="1682" y="456"/>
                </a:cubicBezTo>
                <a:cubicBezTo>
                  <a:pt x="1683" y="456"/>
                  <a:pt x="1684" y="457"/>
                  <a:pt x="1686" y="457"/>
                </a:cubicBezTo>
                <a:cubicBezTo>
                  <a:pt x="1687" y="458"/>
                  <a:pt x="1688" y="458"/>
                  <a:pt x="1689" y="458"/>
                </a:cubicBezTo>
                <a:cubicBezTo>
                  <a:pt x="1689" y="458"/>
                  <a:pt x="1689" y="458"/>
                  <a:pt x="1689" y="458"/>
                </a:cubicBezTo>
                <a:cubicBezTo>
                  <a:pt x="1689" y="457"/>
                  <a:pt x="1688" y="456"/>
                  <a:pt x="1688" y="455"/>
                </a:cubicBezTo>
                <a:cubicBezTo>
                  <a:pt x="1686" y="453"/>
                  <a:pt x="1684" y="451"/>
                  <a:pt x="1682" y="449"/>
                </a:cubicBezTo>
                <a:cubicBezTo>
                  <a:pt x="1679" y="446"/>
                  <a:pt x="1678" y="443"/>
                  <a:pt x="1677" y="441"/>
                </a:cubicBezTo>
                <a:cubicBezTo>
                  <a:pt x="1676" y="438"/>
                  <a:pt x="1675" y="437"/>
                  <a:pt x="1675" y="436"/>
                </a:cubicBezTo>
                <a:cubicBezTo>
                  <a:pt x="1674" y="436"/>
                  <a:pt x="1673" y="436"/>
                  <a:pt x="1671" y="436"/>
                </a:cubicBezTo>
                <a:cubicBezTo>
                  <a:pt x="1666" y="436"/>
                  <a:pt x="1661" y="435"/>
                  <a:pt x="1658" y="432"/>
                </a:cubicBezTo>
                <a:cubicBezTo>
                  <a:pt x="1654" y="429"/>
                  <a:pt x="1651" y="425"/>
                  <a:pt x="1647" y="419"/>
                </a:cubicBezTo>
                <a:cubicBezTo>
                  <a:pt x="1644" y="414"/>
                  <a:pt x="1643" y="412"/>
                  <a:pt x="1643" y="409"/>
                </a:cubicBezTo>
                <a:cubicBezTo>
                  <a:pt x="1643" y="408"/>
                  <a:pt x="1644" y="407"/>
                  <a:pt x="1644" y="406"/>
                </a:cubicBezTo>
                <a:cubicBezTo>
                  <a:pt x="1645" y="406"/>
                  <a:pt x="1646" y="405"/>
                  <a:pt x="1646" y="405"/>
                </a:cubicBezTo>
                <a:cubicBezTo>
                  <a:pt x="1646" y="404"/>
                  <a:pt x="1646" y="405"/>
                  <a:pt x="1646" y="404"/>
                </a:cubicBezTo>
                <a:cubicBezTo>
                  <a:pt x="1647" y="401"/>
                  <a:pt x="1645" y="399"/>
                  <a:pt x="1645" y="396"/>
                </a:cubicBezTo>
                <a:cubicBezTo>
                  <a:pt x="1645" y="394"/>
                  <a:pt x="1646" y="392"/>
                  <a:pt x="1648" y="391"/>
                </a:cubicBezTo>
                <a:cubicBezTo>
                  <a:pt x="1649" y="389"/>
                  <a:pt x="1650" y="388"/>
                  <a:pt x="1650" y="386"/>
                </a:cubicBezTo>
                <a:close/>
                <a:moveTo>
                  <a:pt x="1512" y="90"/>
                </a:moveTo>
                <a:cubicBezTo>
                  <a:pt x="1514" y="88"/>
                  <a:pt x="1518" y="84"/>
                  <a:pt x="1518" y="86"/>
                </a:cubicBezTo>
                <a:cubicBezTo>
                  <a:pt x="1517" y="89"/>
                  <a:pt x="1510" y="91"/>
                  <a:pt x="1515" y="91"/>
                </a:cubicBezTo>
                <a:cubicBezTo>
                  <a:pt x="1520" y="92"/>
                  <a:pt x="1517" y="92"/>
                  <a:pt x="1515" y="93"/>
                </a:cubicBezTo>
                <a:cubicBezTo>
                  <a:pt x="1514" y="93"/>
                  <a:pt x="1503" y="93"/>
                  <a:pt x="1510" y="97"/>
                </a:cubicBezTo>
                <a:cubicBezTo>
                  <a:pt x="1517" y="101"/>
                  <a:pt x="1528" y="101"/>
                  <a:pt x="1524" y="102"/>
                </a:cubicBezTo>
                <a:cubicBezTo>
                  <a:pt x="1519" y="103"/>
                  <a:pt x="1514" y="106"/>
                  <a:pt x="1523" y="106"/>
                </a:cubicBezTo>
                <a:cubicBezTo>
                  <a:pt x="1533" y="107"/>
                  <a:pt x="1535" y="104"/>
                  <a:pt x="1537" y="101"/>
                </a:cubicBezTo>
                <a:cubicBezTo>
                  <a:pt x="1539" y="97"/>
                  <a:pt x="1538" y="99"/>
                  <a:pt x="1541" y="98"/>
                </a:cubicBezTo>
                <a:cubicBezTo>
                  <a:pt x="1543" y="97"/>
                  <a:pt x="1548" y="91"/>
                  <a:pt x="1546" y="96"/>
                </a:cubicBezTo>
                <a:cubicBezTo>
                  <a:pt x="1545" y="101"/>
                  <a:pt x="1543" y="103"/>
                  <a:pt x="1547" y="102"/>
                </a:cubicBezTo>
                <a:cubicBezTo>
                  <a:pt x="1551" y="100"/>
                  <a:pt x="1555" y="96"/>
                  <a:pt x="1556" y="99"/>
                </a:cubicBezTo>
                <a:cubicBezTo>
                  <a:pt x="1558" y="101"/>
                  <a:pt x="1560" y="104"/>
                  <a:pt x="1554" y="104"/>
                </a:cubicBezTo>
                <a:cubicBezTo>
                  <a:pt x="1548" y="105"/>
                  <a:pt x="1548" y="105"/>
                  <a:pt x="1543" y="107"/>
                </a:cubicBezTo>
                <a:cubicBezTo>
                  <a:pt x="1539" y="108"/>
                  <a:pt x="1533" y="107"/>
                  <a:pt x="1531" y="109"/>
                </a:cubicBezTo>
                <a:cubicBezTo>
                  <a:pt x="1530" y="111"/>
                  <a:pt x="1533" y="115"/>
                  <a:pt x="1538" y="114"/>
                </a:cubicBezTo>
                <a:cubicBezTo>
                  <a:pt x="1543" y="113"/>
                  <a:pt x="1543" y="113"/>
                  <a:pt x="1549" y="113"/>
                </a:cubicBezTo>
                <a:cubicBezTo>
                  <a:pt x="1555" y="113"/>
                  <a:pt x="1568" y="111"/>
                  <a:pt x="1560" y="113"/>
                </a:cubicBezTo>
                <a:cubicBezTo>
                  <a:pt x="1552" y="116"/>
                  <a:pt x="1542" y="116"/>
                  <a:pt x="1542" y="116"/>
                </a:cubicBezTo>
                <a:cubicBezTo>
                  <a:pt x="1547" y="119"/>
                  <a:pt x="1547" y="119"/>
                  <a:pt x="1547" y="119"/>
                </a:cubicBezTo>
                <a:cubicBezTo>
                  <a:pt x="1543" y="118"/>
                  <a:pt x="1537" y="118"/>
                  <a:pt x="1537" y="118"/>
                </a:cubicBezTo>
                <a:cubicBezTo>
                  <a:pt x="1537" y="118"/>
                  <a:pt x="1533" y="115"/>
                  <a:pt x="1532" y="117"/>
                </a:cubicBezTo>
                <a:cubicBezTo>
                  <a:pt x="1531" y="119"/>
                  <a:pt x="1530" y="122"/>
                  <a:pt x="1535" y="125"/>
                </a:cubicBezTo>
                <a:cubicBezTo>
                  <a:pt x="1539" y="127"/>
                  <a:pt x="1542" y="128"/>
                  <a:pt x="1544" y="129"/>
                </a:cubicBezTo>
                <a:cubicBezTo>
                  <a:pt x="1546" y="129"/>
                  <a:pt x="1552" y="130"/>
                  <a:pt x="1551" y="130"/>
                </a:cubicBezTo>
                <a:cubicBezTo>
                  <a:pt x="1550" y="130"/>
                  <a:pt x="1544" y="129"/>
                  <a:pt x="1547" y="131"/>
                </a:cubicBezTo>
                <a:cubicBezTo>
                  <a:pt x="1549" y="133"/>
                  <a:pt x="1556" y="143"/>
                  <a:pt x="1557" y="137"/>
                </a:cubicBezTo>
                <a:cubicBezTo>
                  <a:pt x="1558" y="131"/>
                  <a:pt x="1556" y="129"/>
                  <a:pt x="1561" y="126"/>
                </a:cubicBezTo>
                <a:cubicBezTo>
                  <a:pt x="1566" y="122"/>
                  <a:pt x="1564" y="121"/>
                  <a:pt x="1567" y="119"/>
                </a:cubicBezTo>
                <a:cubicBezTo>
                  <a:pt x="1569" y="117"/>
                  <a:pt x="1567" y="112"/>
                  <a:pt x="1570" y="110"/>
                </a:cubicBezTo>
                <a:cubicBezTo>
                  <a:pt x="1573" y="109"/>
                  <a:pt x="1576" y="107"/>
                  <a:pt x="1577" y="104"/>
                </a:cubicBezTo>
                <a:cubicBezTo>
                  <a:pt x="1578" y="102"/>
                  <a:pt x="1578" y="99"/>
                  <a:pt x="1580" y="99"/>
                </a:cubicBezTo>
                <a:cubicBezTo>
                  <a:pt x="1582" y="99"/>
                  <a:pt x="1586" y="99"/>
                  <a:pt x="1589" y="99"/>
                </a:cubicBezTo>
                <a:cubicBezTo>
                  <a:pt x="1592" y="99"/>
                  <a:pt x="1593" y="100"/>
                  <a:pt x="1590" y="101"/>
                </a:cubicBezTo>
                <a:cubicBezTo>
                  <a:pt x="1587" y="103"/>
                  <a:pt x="1588" y="107"/>
                  <a:pt x="1590" y="107"/>
                </a:cubicBezTo>
                <a:cubicBezTo>
                  <a:pt x="1593" y="107"/>
                  <a:pt x="1596" y="108"/>
                  <a:pt x="1594" y="109"/>
                </a:cubicBezTo>
                <a:cubicBezTo>
                  <a:pt x="1592" y="110"/>
                  <a:pt x="1588" y="109"/>
                  <a:pt x="1593" y="111"/>
                </a:cubicBezTo>
                <a:cubicBezTo>
                  <a:pt x="1597" y="112"/>
                  <a:pt x="1595" y="114"/>
                  <a:pt x="1593" y="116"/>
                </a:cubicBezTo>
                <a:cubicBezTo>
                  <a:pt x="1591" y="118"/>
                  <a:pt x="1585" y="121"/>
                  <a:pt x="1591" y="121"/>
                </a:cubicBezTo>
                <a:cubicBezTo>
                  <a:pt x="1598" y="122"/>
                  <a:pt x="1601" y="121"/>
                  <a:pt x="1603" y="120"/>
                </a:cubicBezTo>
                <a:cubicBezTo>
                  <a:pt x="1606" y="119"/>
                  <a:pt x="1609" y="119"/>
                  <a:pt x="1607" y="121"/>
                </a:cubicBezTo>
                <a:cubicBezTo>
                  <a:pt x="1605" y="123"/>
                  <a:pt x="1600" y="125"/>
                  <a:pt x="1606" y="124"/>
                </a:cubicBezTo>
                <a:cubicBezTo>
                  <a:pt x="1613" y="124"/>
                  <a:pt x="1611" y="125"/>
                  <a:pt x="1616" y="121"/>
                </a:cubicBezTo>
                <a:cubicBezTo>
                  <a:pt x="1620" y="118"/>
                  <a:pt x="1619" y="119"/>
                  <a:pt x="1622" y="118"/>
                </a:cubicBezTo>
                <a:cubicBezTo>
                  <a:pt x="1625" y="116"/>
                  <a:pt x="1629" y="113"/>
                  <a:pt x="1622" y="113"/>
                </a:cubicBezTo>
                <a:cubicBezTo>
                  <a:pt x="1616" y="113"/>
                  <a:pt x="1612" y="112"/>
                  <a:pt x="1612" y="110"/>
                </a:cubicBezTo>
                <a:cubicBezTo>
                  <a:pt x="1612" y="108"/>
                  <a:pt x="1616" y="106"/>
                  <a:pt x="1610" y="106"/>
                </a:cubicBezTo>
                <a:cubicBezTo>
                  <a:pt x="1604" y="106"/>
                  <a:pt x="1603" y="107"/>
                  <a:pt x="1601" y="106"/>
                </a:cubicBezTo>
                <a:cubicBezTo>
                  <a:pt x="1600" y="106"/>
                  <a:pt x="1602" y="104"/>
                  <a:pt x="1600" y="102"/>
                </a:cubicBezTo>
                <a:cubicBezTo>
                  <a:pt x="1599" y="101"/>
                  <a:pt x="1599" y="100"/>
                  <a:pt x="1596" y="99"/>
                </a:cubicBezTo>
                <a:cubicBezTo>
                  <a:pt x="1594" y="98"/>
                  <a:pt x="1594" y="97"/>
                  <a:pt x="1594" y="96"/>
                </a:cubicBezTo>
                <a:cubicBezTo>
                  <a:pt x="1595" y="94"/>
                  <a:pt x="1592" y="94"/>
                  <a:pt x="1588" y="93"/>
                </a:cubicBezTo>
                <a:cubicBezTo>
                  <a:pt x="1585" y="92"/>
                  <a:pt x="1588" y="90"/>
                  <a:pt x="1585" y="89"/>
                </a:cubicBezTo>
                <a:cubicBezTo>
                  <a:pt x="1581" y="89"/>
                  <a:pt x="1581" y="88"/>
                  <a:pt x="1577" y="87"/>
                </a:cubicBezTo>
                <a:cubicBezTo>
                  <a:pt x="1573" y="86"/>
                  <a:pt x="1577" y="81"/>
                  <a:pt x="1572" y="81"/>
                </a:cubicBezTo>
                <a:cubicBezTo>
                  <a:pt x="1567" y="81"/>
                  <a:pt x="1569" y="83"/>
                  <a:pt x="1566" y="83"/>
                </a:cubicBezTo>
                <a:cubicBezTo>
                  <a:pt x="1563" y="84"/>
                  <a:pt x="1569" y="82"/>
                  <a:pt x="1566" y="78"/>
                </a:cubicBezTo>
                <a:cubicBezTo>
                  <a:pt x="1562" y="74"/>
                  <a:pt x="1561" y="73"/>
                  <a:pt x="1558" y="73"/>
                </a:cubicBezTo>
                <a:cubicBezTo>
                  <a:pt x="1554" y="73"/>
                  <a:pt x="1550" y="68"/>
                  <a:pt x="1550" y="72"/>
                </a:cubicBezTo>
                <a:cubicBezTo>
                  <a:pt x="1550" y="76"/>
                  <a:pt x="1550" y="76"/>
                  <a:pt x="1551" y="82"/>
                </a:cubicBezTo>
                <a:cubicBezTo>
                  <a:pt x="1552" y="88"/>
                  <a:pt x="1558" y="92"/>
                  <a:pt x="1554" y="92"/>
                </a:cubicBezTo>
                <a:cubicBezTo>
                  <a:pt x="1549" y="91"/>
                  <a:pt x="1543" y="79"/>
                  <a:pt x="1542" y="79"/>
                </a:cubicBezTo>
                <a:cubicBezTo>
                  <a:pt x="1541" y="78"/>
                  <a:pt x="1538" y="82"/>
                  <a:pt x="1537" y="83"/>
                </a:cubicBezTo>
                <a:cubicBezTo>
                  <a:pt x="1537" y="84"/>
                  <a:pt x="1536" y="85"/>
                  <a:pt x="1534" y="86"/>
                </a:cubicBezTo>
                <a:cubicBezTo>
                  <a:pt x="1533" y="87"/>
                  <a:pt x="1528" y="83"/>
                  <a:pt x="1527" y="81"/>
                </a:cubicBezTo>
                <a:cubicBezTo>
                  <a:pt x="1527" y="79"/>
                  <a:pt x="1542" y="81"/>
                  <a:pt x="1533" y="78"/>
                </a:cubicBezTo>
                <a:cubicBezTo>
                  <a:pt x="1523" y="75"/>
                  <a:pt x="1521" y="76"/>
                  <a:pt x="1518" y="76"/>
                </a:cubicBezTo>
                <a:cubicBezTo>
                  <a:pt x="1516" y="77"/>
                  <a:pt x="1515" y="75"/>
                  <a:pt x="1513" y="76"/>
                </a:cubicBezTo>
                <a:cubicBezTo>
                  <a:pt x="1510" y="78"/>
                  <a:pt x="1508" y="76"/>
                  <a:pt x="1507" y="82"/>
                </a:cubicBezTo>
                <a:cubicBezTo>
                  <a:pt x="1506" y="88"/>
                  <a:pt x="1509" y="92"/>
                  <a:pt x="1512" y="90"/>
                </a:cubicBezTo>
                <a:close/>
                <a:moveTo>
                  <a:pt x="1576" y="78"/>
                </a:moveTo>
                <a:cubicBezTo>
                  <a:pt x="1580" y="78"/>
                  <a:pt x="1581" y="77"/>
                  <a:pt x="1590" y="76"/>
                </a:cubicBezTo>
                <a:cubicBezTo>
                  <a:pt x="1598" y="75"/>
                  <a:pt x="1600" y="78"/>
                  <a:pt x="1600" y="78"/>
                </a:cubicBezTo>
                <a:cubicBezTo>
                  <a:pt x="1590" y="80"/>
                  <a:pt x="1588" y="75"/>
                  <a:pt x="1587" y="80"/>
                </a:cubicBezTo>
                <a:cubicBezTo>
                  <a:pt x="1586" y="84"/>
                  <a:pt x="1590" y="83"/>
                  <a:pt x="1597" y="84"/>
                </a:cubicBezTo>
                <a:cubicBezTo>
                  <a:pt x="1605" y="85"/>
                  <a:pt x="1600" y="89"/>
                  <a:pt x="1609" y="89"/>
                </a:cubicBezTo>
                <a:cubicBezTo>
                  <a:pt x="1619" y="89"/>
                  <a:pt x="1619" y="83"/>
                  <a:pt x="1624" y="83"/>
                </a:cubicBezTo>
                <a:cubicBezTo>
                  <a:pt x="1629" y="83"/>
                  <a:pt x="1632" y="83"/>
                  <a:pt x="1635" y="80"/>
                </a:cubicBezTo>
                <a:cubicBezTo>
                  <a:pt x="1638" y="78"/>
                  <a:pt x="1646" y="75"/>
                  <a:pt x="1644" y="74"/>
                </a:cubicBezTo>
                <a:cubicBezTo>
                  <a:pt x="1642" y="72"/>
                  <a:pt x="1639" y="69"/>
                  <a:pt x="1633" y="69"/>
                </a:cubicBezTo>
                <a:cubicBezTo>
                  <a:pt x="1627" y="69"/>
                  <a:pt x="1620" y="65"/>
                  <a:pt x="1616" y="67"/>
                </a:cubicBezTo>
                <a:cubicBezTo>
                  <a:pt x="1612" y="70"/>
                  <a:pt x="1609" y="71"/>
                  <a:pt x="1609" y="69"/>
                </a:cubicBezTo>
                <a:cubicBezTo>
                  <a:pt x="1609" y="66"/>
                  <a:pt x="1608" y="61"/>
                  <a:pt x="1605" y="64"/>
                </a:cubicBezTo>
                <a:cubicBezTo>
                  <a:pt x="1603" y="67"/>
                  <a:pt x="1607" y="71"/>
                  <a:pt x="1603" y="72"/>
                </a:cubicBezTo>
                <a:cubicBezTo>
                  <a:pt x="1599" y="73"/>
                  <a:pt x="1599" y="70"/>
                  <a:pt x="1594" y="69"/>
                </a:cubicBezTo>
                <a:cubicBezTo>
                  <a:pt x="1589" y="68"/>
                  <a:pt x="1587" y="65"/>
                  <a:pt x="1584" y="65"/>
                </a:cubicBezTo>
                <a:cubicBezTo>
                  <a:pt x="1580" y="65"/>
                  <a:pt x="1579" y="66"/>
                  <a:pt x="1580" y="67"/>
                </a:cubicBezTo>
                <a:cubicBezTo>
                  <a:pt x="1580" y="69"/>
                  <a:pt x="1579" y="66"/>
                  <a:pt x="1576" y="67"/>
                </a:cubicBezTo>
                <a:cubicBezTo>
                  <a:pt x="1572" y="67"/>
                  <a:pt x="1575" y="69"/>
                  <a:pt x="1570" y="70"/>
                </a:cubicBezTo>
                <a:cubicBezTo>
                  <a:pt x="1566" y="70"/>
                  <a:pt x="1570" y="73"/>
                  <a:pt x="1570" y="74"/>
                </a:cubicBezTo>
                <a:cubicBezTo>
                  <a:pt x="1571" y="75"/>
                  <a:pt x="1572" y="78"/>
                  <a:pt x="1576" y="78"/>
                </a:cubicBezTo>
                <a:close/>
                <a:moveTo>
                  <a:pt x="1463" y="371"/>
                </a:moveTo>
                <a:cubicBezTo>
                  <a:pt x="1466" y="373"/>
                  <a:pt x="1461" y="373"/>
                  <a:pt x="1462" y="376"/>
                </a:cubicBezTo>
                <a:cubicBezTo>
                  <a:pt x="1462" y="380"/>
                  <a:pt x="1469" y="376"/>
                  <a:pt x="1469" y="376"/>
                </a:cubicBezTo>
                <a:cubicBezTo>
                  <a:pt x="1469" y="376"/>
                  <a:pt x="1468" y="380"/>
                  <a:pt x="1466" y="381"/>
                </a:cubicBezTo>
                <a:cubicBezTo>
                  <a:pt x="1464" y="383"/>
                  <a:pt x="1462" y="388"/>
                  <a:pt x="1463" y="388"/>
                </a:cubicBezTo>
                <a:cubicBezTo>
                  <a:pt x="1463" y="388"/>
                  <a:pt x="1466" y="388"/>
                  <a:pt x="1468" y="385"/>
                </a:cubicBezTo>
                <a:cubicBezTo>
                  <a:pt x="1470" y="383"/>
                  <a:pt x="1469" y="388"/>
                  <a:pt x="1468" y="390"/>
                </a:cubicBezTo>
                <a:cubicBezTo>
                  <a:pt x="1466" y="391"/>
                  <a:pt x="1470" y="393"/>
                  <a:pt x="1468" y="393"/>
                </a:cubicBezTo>
                <a:cubicBezTo>
                  <a:pt x="1466" y="394"/>
                  <a:pt x="1462" y="393"/>
                  <a:pt x="1465" y="398"/>
                </a:cubicBezTo>
                <a:cubicBezTo>
                  <a:pt x="1468" y="402"/>
                  <a:pt x="1471" y="401"/>
                  <a:pt x="1472" y="401"/>
                </a:cubicBezTo>
                <a:cubicBezTo>
                  <a:pt x="1471" y="402"/>
                  <a:pt x="1472" y="402"/>
                  <a:pt x="1474" y="404"/>
                </a:cubicBezTo>
                <a:cubicBezTo>
                  <a:pt x="1476" y="405"/>
                  <a:pt x="1480" y="404"/>
                  <a:pt x="1485" y="403"/>
                </a:cubicBezTo>
                <a:cubicBezTo>
                  <a:pt x="1490" y="402"/>
                  <a:pt x="1495" y="396"/>
                  <a:pt x="1497" y="392"/>
                </a:cubicBezTo>
                <a:cubicBezTo>
                  <a:pt x="1499" y="389"/>
                  <a:pt x="1501" y="392"/>
                  <a:pt x="1502" y="390"/>
                </a:cubicBezTo>
                <a:cubicBezTo>
                  <a:pt x="1504" y="388"/>
                  <a:pt x="1504" y="387"/>
                  <a:pt x="1504" y="385"/>
                </a:cubicBezTo>
                <a:cubicBezTo>
                  <a:pt x="1503" y="383"/>
                  <a:pt x="1504" y="383"/>
                  <a:pt x="1506" y="381"/>
                </a:cubicBezTo>
                <a:cubicBezTo>
                  <a:pt x="1509" y="379"/>
                  <a:pt x="1507" y="383"/>
                  <a:pt x="1506" y="384"/>
                </a:cubicBezTo>
                <a:cubicBezTo>
                  <a:pt x="1505" y="386"/>
                  <a:pt x="1507" y="387"/>
                  <a:pt x="1507" y="389"/>
                </a:cubicBezTo>
                <a:cubicBezTo>
                  <a:pt x="1508" y="390"/>
                  <a:pt x="1508" y="390"/>
                  <a:pt x="1508" y="391"/>
                </a:cubicBezTo>
                <a:cubicBezTo>
                  <a:pt x="1509" y="391"/>
                  <a:pt x="1509" y="390"/>
                  <a:pt x="1509" y="390"/>
                </a:cubicBezTo>
                <a:cubicBezTo>
                  <a:pt x="1511" y="390"/>
                  <a:pt x="1511" y="390"/>
                  <a:pt x="1512" y="390"/>
                </a:cubicBezTo>
                <a:cubicBezTo>
                  <a:pt x="1512" y="389"/>
                  <a:pt x="1512" y="386"/>
                  <a:pt x="1512" y="384"/>
                </a:cubicBezTo>
                <a:cubicBezTo>
                  <a:pt x="1512" y="383"/>
                  <a:pt x="1512" y="381"/>
                  <a:pt x="1514" y="379"/>
                </a:cubicBezTo>
                <a:cubicBezTo>
                  <a:pt x="1516" y="377"/>
                  <a:pt x="1519" y="377"/>
                  <a:pt x="1520" y="377"/>
                </a:cubicBezTo>
                <a:cubicBezTo>
                  <a:pt x="1520" y="376"/>
                  <a:pt x="1520" y="376"/>
                  <a:pt x="1520" y="376"/>
                </a:cubicBezTo>
                <a:cubicBezTo>
                  <a:pt x="1520" y="374"/>
                  <a:pt x="1519" y="373"/>
                  <a:pt x="1517" y="372"/>
                </a:cubicBezTo>
                <a:cubicBezTo>
                  <a:pt x="1516" y="371"/>
                  <a:pt x="1516" y="370"/>
                  <a:pt x="1516" y="369"/>
                </a:cubicBezTo>
                <a:cubicBezTo>
                  <a:pt x="1516" y="367"/>
                  <a:pt x="1516" y="366"/>
                  <a:pt x="1517" y="365"/>
                </a:cubicBezTo>
                <a:cubicBezTo>
                  <a:pt x="1518" y="365"/>
                  <a:pt x="1518" y="364"/>
                  <a:pt x="1519" y="364"/>
                </a:cubicBezTo>
                <a:cubicBezTo>
                  <a:pt x="1519" y="364"/>
                  <a:pt x="1519" y="364"/>
                  <a:pt x="1519" y="364"/>
                </a:cubicBezTo>
                <a:cubicBezTo>
                  <a:pt x="1517" y="361"/>
                  <a:pt x="1516" y="358"/>
                  <a:pt x="1516" y="355"/>
                </a:cubicBezTo>
                <a:cubicBezTo>
                  <a:pt x="1516" y="351"/>
                  <a:pt x="1517" y="347"/>
                  <a:pt x="1517" y="344"/>
                </a:cubicBezTo>
                <a:cubicBezTo>
                  <a:pt x="1517" y="342"/>
                  <a:pt x="1516" y="340"/>
                  <a:pt x="1515" y="337"/>
                </a:cubicBezTo>
                <a:cubicBezTo>
                  <a:pt x="1515" y="335"/>
                  <a:pt x="1514" y="333"/>
                  <a:pt x="1514" y="331"/>
                </a:cubicBezTo>
                <a:cubicBezTo>
                  <a:pt x="1514" y="330"/>
                  <a:pt x="1514" y="329"/>
                  <a:pt x="1515" y="328"/>
                </a:cubicBezTo>
                <a:cubicBezTo>
                  <a:pt x="1516" y="327"/>
                  <a:pt x="1517" y="327"/>
                  <a:pt x="1518" y="327"/>
                </a:cubicBezTo>
                <a:cubicBezTo>
                  <a:pt x="1520" y="327"/>
                  <a:pt x="1522" y="326"/>
                  <a:pt x="1524" y="326"/>
                </a:cubicBezTo>
                <a:cubicBezTo>
                  <a:pt x="1526" y="325"/>
                  <a:pt x="1528" y="324"/>
                  <a:pt x="1529" y="324"/>
                </a:cubicBezTo>
                <a:cubicBezTo>
                  <a:pt x="1530" y="323"/>
                  <a:pt x="1530" y="322"/>
                  <a:pt x="1530" y="320"/>
                </a:cubicBezTo>
                <a:cubicBezTo>
                  <a:pt x="1530" y="318"/>
                  <a:pt x="1530" y="316"/>
                  <a:pt x="1531" y="315"/>
                </a:cubicBezTo>
                <a:cubicBezTo>
                  <a:pt x="1532" y="315"/>
                  <a:pt x="1533" y="314"/>
                  <a:pt x="1533" y="313"/>
                </a:cubicBezTo>
                <a:cubicBezTo>
                  <a:pt x="1535" y="312"/>
                  <a:pt x="1535" y="312"/>
                  <a:pt x="1536" y="309"/>
                </a:cubicBezTo>
                <a:cubicBezTo>
                  <a:pt x="1536" y="306"/>
                  <a:pt x="1535" y="303"/>
                  <a:pt x="1535" y="300"/>
                </a:cubicBezTo>
                <a:cubicBezTo>
                  <a:pt x="1535" y="299"/>
                  <a:pt x="1535" y="298"/>
                  <a:pt x="1536" y="297"/>
                </a:cubicBezTo>
                <a:cubicBezTo>
                  <a:pt x="1536" y="295"/>
                  <a:pt x="1538" y="294"/>
                  <a:pt x="1540" y="294"/>
                </a:cubicBezTo>
                <a:cubicBezTo>
                  <a:pt x="1541" y="294"/>
                  <a:pt x="1543" y="294"/>
                  <a:pt x="1545" y="294"/>
                </a:cubicBezTo>
                <a:cubicBezTo>
                  <a:pt x="1546" y="294"/>
                  <a:pt x="1548" y="294"/>
                  <a:pt x="1548" y="293"/>
                </a:cubicBezTo>
                <a:cubicBezTo>
                  <a:pt x="1548" y="291"/>
                  <a:pt x="1550" y="289"/>
                  <a:pt x="1551" y="287"/>
                </a:cubicBezTo>
                <a:cubicBezTo>
                  <a:pt x="1552" y="285"/>
                  <a:pt x="1553" y="283"/>
                  <a:pt x="1553" y="283"/>
                </a:cubicBezTo>
                <a:cubicBezTo>
                  <a:pt x="1553" y="282"/>
                  <a:pt x="1553" y="280"/>
                  <a:pt x="1553" y="278"/>
                </a:cubicBezTo>
                <a:cubicBezTo>
                  <a:pt x="1552" y="276"/>
                  <a:pt x="1553" y="274"/>
                  <a:pt x="1555" y="272"/>
                </a:cubicBezTo>
                <a:cubicBezTo>
                  <a:pt x="1559" y="268"/>
                  <a:pt x="1564" y="268"/>
                  <a:pt x="1567" y="268"/>
                </a:cubicBezTo>
                <a:cubicBezTo>
                  <a:pt x="1568" y="268"/>
                  <a:pt x="1572" y="266"/>
                  <a:pt x="1573" y="265"/>
                </a:cubicBezTo>
                <a:cubicBezTo>
                  <a:pt x="1574" y="264"/>
                  <a:pt x="1574" y="264"/>
                  <a:pt x="1574" y="264"/>
                </a:cubicBezTo>
                <a:cubicBezTo>
                  <a:pt x="1575" y="264"/>
                  <a:pt x="1575" y="264"/>
                  <a:pt x="1575" y="264"/>
                </a:cubicBezTo>
                <a:cubicBezTo>
                  <a:pt x="1575" y="264"/>
                  <a:pt x="1578" y="262"/>
                  <a:pt x="1583" y="262"/>
                </a:cubicBezTo>
                <a:cubicBezTo>
                  <a:pt x="1584" y="262"/>
                  <a:pt x="1584" y="262"/>
                  <a:pt x="1585" y="261"/>
                </a:cubicBezTo>
                <a:cubicBezTo>
                  <a:pt x="1586" y="260"/>
                  <a:pt x="1587" y="259"/>
                  <a:pt x="1587" y="258"/>
                </a:cubicBezTo>
                <a:cubicBezTo>
                  <a:pt x="1587" y="257"/>
                  <a:pt x="1587" y="257"/>
                  <a:pt x="1587" y="257"/>
                </a:cubicBezTo>
                <a:cubicBezTo>
                  <a:pt x="1587" y="257"/>
                  <a:pt x="1588" y="256"/>
                  <a:pt x="1588" y="256"/>
                </a:cubicBezTo>
                <a:cubicBezTo>
                  <a:pt x="1588" y="256"/>
                  <a:pt x="1589" y="255"/>
                  <a:pt x="1590" y="255"/>
                </a:cubicBezTo>
                <a:cubicBezTo>
                  <a:pt x="1591" y="254"/>
                  <a:pt x="1591" y="254"/>
                  <a:pt x="1591" y="254"/>
                </a:cubicBezTo>
                <a:cubicBezTo>
                  <a:pt x="1591" y="254"/>
                  <a:pt x="1592" y="252"/>
                  <a:pt x="1593" y="251"/>
                </a:cubicBezTo>
                <a:cubicBezTo>
                  <a:pt x="1595" y="250"/>
                  <a:pt x="1596" y="249"/>
                  <a:pt x="1598" y="249"/>
                </a:cubicBezTo>
                <a:cubicBezTo>
                  <a:pt x="1599" y="249"/>
                  <a:pt x="1601" y="250"/>
                  <a:pt x="1602" y="250"/>
                </a:cubicBezTo>
                <a:cubicBezTo>
                  <a:pt x="1603" y="252"/>
                  <a:pt x="1603" y="254"/>
                  <a:pt x="1603" y="256"/>
                </a:cubicBezTo>
                <a:cubicBezTo>
                  <a:pt x="1604" y="257"/>
                  <a:pt x="1604" y="257"/>
                  <a:pt x="1604" y="258"/>
                </a:cubicBezTo>
                <a:cubicBezTo>
                  <a:pt x="1605" y="258"/>
                  <a:pt x="1605" y="258"/>
                  <a:pt x="1607" y="259"/>
                </a:cubicBezTo>
                <a:cubicBezTo>
                  <a:pt x="1609" y="259"/>
                  <a:pt x="1610" y="259"/>
                  <a:pt x="1611" y="259"/>
                </a:cubicBezTo>
                <a:cubicBezTo>
                  <a:pt x="1612" y="259"/>
                  <a:pt x="1613" y="259"/>
                  <a:pt x="1614" y="258"/>
                </a:cubicBezTo>
                <a:cubicBezTo>
                  <a:pt x="1614" y="258"/>
                  <a:pt x="1615" y="258"/>
                  <a:pt x="1617" y="258"/>
                </a:cubicBezTo>
                <a:cubicBezTo>
                  <a:pt x="1618" y="258"/>
                  <a:pt x="1619" y="258"/>
                  <a:pt x="1620" y="258"/>
                </a:cubicBezTo>
                <a:cubicBezTo>
                  <a:pt x="1623" y="259"/>
                  <a:pt x="1627" y="261"/>
                  <a:pt x="1629" y="261"/>
                </a:cubicBezTo>
                <a:cubicBezTo>
                  <a:pt x="1629" y="261"/>
                  <a:pt x="1629" y="261"/>
                  <a:pt x="1629" y="261"/>
                </a:cubicBezTo>
                <a:cubicBezTo>
                  <a:pt x="1629" y="261"/>
                  <a:pt x="1629" y="261"/>
                  <a:pt x="1630" y="261"/>
                </a:cubicBezTo>
                <a:cubicBezTo>
                  <a:pt x="1630" y="260"/>
                  <a:pt x="1630" y="259"/>
                  <a:pt x="1630" y="258"/>
                </a:cubicBezTo>
                <a:cubicBezTo>
                  <a:pt x="1630" y="257"/>
                  <a:pt x="1630" y="256"/>
                  <a:pt x="1630" y="255"/>
                </a:cubicBezTo>
                <a:cubicBezTo>
                  <a:pt x="1630" y="252"/>
                  <a:pt x="1630" y="248"/>
                  <a:pt x="1634" y="246"/>
                </a:cubicBezTo>
                <a:cubicBezTo>
                  <a:pt x="1640" y="242"/>
                  <a:pt x="1644" y="240"/>
                  <a:pt x="1647" y="240"/>
                </a:cubicBezTo>
                <a:cubicBezTo>
                  <a:pt x="1648" y="240"/>
                  <a:pt x="1649" y="240"/>
                  <a:pt x="1651" y="240"/>
                </a:cubicBezTo>
                <a:cubicBezTo>
                  <a:pt x="1653" y="240"/>
                  <a:pt x="1654" y="240"/>
                  <a:pt x="1656" y="240"/>
                </a:cubicBezTo>
                <a:cubicBezTo>
                  <a:pt x="1658" y="241"/>
                  <a:pt x="1659" y="241"/>
                  <a:pt x="1661" y="242"/>
                </a:cubicBezTo>
                <a:cubicBezTo>
                  <a:pt x="1661" y="242"/>
                  <a:pt x="1662" y="243"/>
                  <a:pt x="1662" y="244"/>
                </a:cubicBezTo>
                <a:cubicBezTo>
                  <a:pt x="1662" y="244"/>
                  <a:pt x="1662" y="244"/>
                  <a:pt x="1662" y="244"/>
                </a:cubicBezTo>
                <a:cubicBezTo>
                  <a:pt x="1662" y="245"/>
                  <a:pt x="1663" y="245"/>
                  <a:pt x="1664" y="246"/>
                </a:cubicBezTo>
                <a:cubicBezTo>
                  <a:pt x="1664" y="246"/>
                  <a:pt x="1665" y="247"/>
                  <a:pt x="1665" y="249"/>
                </a:cubicBezTo>
                <a:cubicBezTo>
                  <a:pt x="1665" y="249"/>
                  <a:pt x="1665" y="250"/>
                  <a:pt x="1664" y="251"/>
                </a:cubicBezTo>
                <a:cubicBezTo>
                  <a:pt x="1664" y="251"/>
                  <a:pt x="1664" y="251"/>
                  <a:pt x="1664" y="251"/>
                </a:cubicBezTo>
                <a:cubicBezTo>
                  <a:pt x="1664" y="251"/>
                  <a:pt x="1664" y="251"/>
                  <a:pt x="1664" y="251"/>
                </a:cubicBezTo>
                <a:cubicBezTo>
                  <a:pt x="1664" y="251"/>
                  <a:pt x="1664" y="251"/>
                  <a:pt x="1664" y="251"/>
                </a:cubicBezTo>
                <a:cubicBezTo>
                  <a:pt x="1666" y="250"/>
                  <a:pt x="1669" y="248"/>
                  <a:pt x="1673" y="247"/>
                </a:cubicBezTo>
                <a:cubicBezTo>
                  <a:pt x="1673" y="247"/>
                  <a:pt x="1674" y="246"/>
                  <a:pt x="1674" y="246"/>
                </a:cubicBezTo>
                <a:cubicBezTo>
                  <a:pt x="1670" y="246"/>
                  <a:pt x="1669" y="244"/>
                  <a:pt x="1669" y="244"/>
                </a:cubicBezTo>
                <a:cubicBezTo>
                  <a:pt x="1668" y="244"/>
                  <a:pt x="1667" y="244"/>
                  <a:pt x="1665" y="243"/>
                </a:cubicBezTo>
                <a:cubicBezTo>
                  <a:pt x="1664" y="242"/>
                  <a:pt x="1666" y="242"/>
                  <a:pt x="1670" y="241"/>
                </a:cubicBezTo>
                <a:cubicBezTo>
                  <a:pt x="1675" y="240"/>
                  <a:pt x="1678" y="238"/>
                  <a:pt x="1677" y="236"/>
                </a:cubicBezTo>
                <a:cubicBezTo>
                  <a:pt x="1676" y="234"/>
                  <a:pt x="1674" y="235"/>
                  <a:pt x="1672" y="233"/>
                </a:cubicBezTo>
                <a:cubicBezTo>
                  <a:pt x="1669" y="231"/>
                  <a:pt x="1671" y="233"/>
                  <a:pt x="1664" y="231"/>
                </a:cubicBezTo>
                <a:cubicBezTo>
                  <a:pt x="1658" y="230"/>
                  <a:pt x="1663" y="230"/>
                  <a:pt x="1660" y="230"/>
                </a:cubicBezTo>
                <a:cubicBezTo>
                  <a:pt x="1657" y="229"/>
                  <a:pt x="1657" y="231"/>
                  <a:pt x="1656" y="234"/>
                </a:cubicBezTo>
                <a:cubicBezTo>
                  <a:pt x="1655" y="236"/>
                  <a:pt x="1654" y="233"/>
                  <a:pt x="1652" y="232"/>
                </a:cubicBezTo>
                <a:cubicBezTo>
                  <a:pt x="1651" y="232"/>
                  <a:pt x="1653" y="231"/>
                  <a:pt x="1655" y="229"/>
                </a:cubicBezTo>
                <a:cubicBezTo>
                  <a:pt x="1658" y="228"/>
                  <a:pt x="1656" y="226"/>
                  <a:pt x="1651" y="226"/>
                </a:cubicBezTo>
                <a:cubicBezTo>
                  <a:pt x="1645" y="226"/>
                  <a:pt x="1647" y="228"/>
                  <a:pt x="1645" y="229"/>
                </a:cubicBezTo>
                <a:cubicBezTo>
                  <a:pt x="1643" y="231"/>
                  <a:pt x="1645" y="231"/>
                  <a:pt x="1644" y="234"/>
                </a:cubicBezTo>
                <a:cubicBezTo>
                  <a:pt x="1643" y="238"/>
                  <a:pt x="1640" y="235"/>
                  <a:pt x="1640" y="233"/>
                </a:cubicBezTo>
                <a:cubicBezTo>
                  <a:pt x="1640" y="232"/>
                  <a:pt x="1641" y="229"/>
                  <a:pt x="1639" y="229"/>
                </a:cubicBezTo>
                <a:cubicBezTo>
                  <a:pt x="1637" y="229"/>
                  <a:pt x="1633" y="238"/>
                  <a:pt x="1628" y="238"/>
                </a:cubicBezTo>
                <a:cubicBezTo>
                  <a:pt x="1624" y="239"/>
                  <a:pt x="1629" y="235"/>
                  <a:pt x="1631" y="232"/>
                </a:cubicBezTo>
                <a:cubicBezTo>
                  <a:pt x="1634" y="228"/>
                  <a:pt x="1634" y="229"/>
                  <a:pt x="1636" y="227"/>
                </a:cubicBezTo>
                <a:cubicBezTo>
                  <a:pt x="1639" y="225"/>
                  <a:pt x="1637" y="225"/>
                  <a:pt x="1632" y="224"/>
                </a:cubicBezTo>
                <a:cubicBezTo>
                  <a:pt x="1629" y="223"/>
                  <a:pt x="1631" y="226"/>
                  <a:pt x="1632" y="227"/>
                </a:cubicBezTo>
                <a:cubicBezTo>
                  <a:pt x="1630" y="226"/>
                  <a:pt x="1624" y="230"/>
                  <a:pt x="1624" y="230"/>
                </a:cubicBezTo>
                <a:cubicBezTo>
                  <a:pt x="1624" y="230"/>
                  <a:pt x="1622" y="231"/>
                  <a:pt x="1620" y="232"/>
                </a:cubicBezTo>
                <a:cubicBezTo>
                  <a:pt x="1618" y="234"/>
                  <a:pt x="1618" y="236"/>
                  <a:pt x="1614" y="237"/>
                </a:cubicBezTo>
                <a:cubicBezTo>
                  <a:pt x="1609" y="238"/>
                  <a:pt x="1613" y="236"/>
                  <a:pt x="1612" y="234"/>
                </a:cubicBezTo>
                <a:cubicBezTo>
                  <a:pt x="1612" y="232"/>
                  <a:pt x="1615" y="231"/>
                  <a:pt x="1613" y="230"/>
                </a:cubicBezTo>
                <a:cubicBezTo>
                  <a:pt x="1611" y="229"/>
                  <a:pt x="1605" y="233"/>
                  <a:pt x="1605" y="235"/>
                </a:cubicBezTo>
                <a:cubicBezTo>
                  <a:pt x="1606" y="237"/>
                  <a:pt x="1604" y="237"/>
                  <a:pt x="1602" y="237"/>
                </a:cubicBezTo>
                <a:cubicBezTo>
                  <a:pt x="1600" y="236"/>
                  <a:pt x="1599" y="237"/>
                  <a:pt x="1596" y="239"/>
                </a:cubicBezTo>
                <a:cubicBezTo>
                  <a:pt x="1593" y="240"/>
                  <a:pt x="1597" y="243"/>
                  <a:pt x="1596" y="242"/>
                </a:cubicBezTo>
                <a:cubicBezTo>
                  <a:pt x="1595" y="242"/>
                  <a:pt x="1595" y="240"/>
                  <a:pt x="1588" y="240"/>
                </a:cubicBezTo>
                <a:cubicBezTo>
                  <a:pt x="1582" y="239"/>
                  <a:pt x="1589" y="241"/>
                  <a:pt x="1590" y="245"/>
                </a:cubicBezTo>
                <a:cubicBezTo>
                  <a:pt x="1591" y="248"/>
                  <a:pt x="1588" y="248"/>
                  <a:pt x="1588" y="246"/>
                </a:cubicBezTo>
                <a:cubicBezTo>
                  <a:pt x="1588" y="245"/>
                  <a:pt x="1588" y="243"/>
                  <a:pt x="1586" y="243"/>
                </a:cubicBezTo>
                <a:cubicBezTo>
                  <a:pt x="1584" y="243"/>
                  <a:pt x="1583" y="246"/>
                  <a:pt x="1581" y="245"/>
                </a:cubicBezTo>
                <a:cubicBezTo>
                  <a:pt x="1579" y="243"/>
                  <a:pt x="1582" y="243"/>
                  <a:pt x="1583" y="241"/>
                </a:cubicBezTo>
                <a:cubicBezTo>
                  <a:pt x="1583" y="239"/>
                  <a:pt x="1580" y="240"/>
                  <a:pt x="1576" y="241"/>
                </a:cubicBezTo>
                <a:cubicBezTo>
                  <a:pt x="1573" y="242"/>
                  <a:pt x="1576" y="243"/>
                  <a:pt x="1577" y="245"/>
                </a:cubicBezTo>
                <a:cubicBezTo>
                  <a:pt x="1578" y="247"/>
                  <a:pt x="1575" y="246"/>
                  <a:pt x="1573" y="246"/>
                </a:cubicBezTo>
                <a:cubicBezTo>
                  <a:pt x="1572" y="246"/>
                  <a:pt x="1571" y="247"/>
                  <a:pt x="1572" y="249"/>
                </a:cubicBezTo>
                <a:cubicBezTo>
                  <a:pt x="1573" y="250"/>
                  <a:pt x="1573" y="253"/>
                  <a:pt x="1572" y="251"/>
                </a:cubicBezTo>
                <a:cubicBezTo>
                  <a:pt x="1572" y="250"/>
                  <a:pt x="1571" y="250"/>
                  <a:pt x="1569" y="250"/>
                </a:cubicBezTo>
                <a:cubicBezTo>
                  <a:pt x="1567" y="251"/>
                  <a:pt x="1567" y="249"/>
                  <a:pt x="1564" y="248"/>
                </a:cubicBezTo>
                <a:cubicBezTo>
                  <a:pt x="1561" y="246"/>
                  <a:pt x="1563" y="250"/>
                  <a:pt x="1559" y="252"/>
                </a:cubicBezTo>
                <a:cubicBezTo>
                  <a:pt x="1556" y="255"/>
                  <a:pt x="1561" y="257"/>
                  <a:pt x="1564" y="256"/>
                </a:cubicBezTo>
                <a:cubicBezTo>
                  <a:pt x="1567" y="254"/>
                  <a:pt x="1566" y="259"/>
                  <a:pt x="1562" y="260"/>
                </a:cubicBezTo>
                <a:cubicBezTo>
                  <a:pt x="1558" y="260"/>
                  <a:pt x="1558" y="261"/>
                  <a:pt x="1556" y="262"/>
                </a:cubicBezTo>
                <a:cubicBezTo>
                  <a:pt x="1555" y="262"/>
                  <a:pt x="1554" y="259"/>
                  <a:pt x="1553" y="260"/>
                </a:cubicBezTo>
                <a:cubicBezTo>
                  <a:pt x="1552" y="260"/>
                  <a:pt x="1550" y="262"/>
                  <a:pt x="1551" y="259"/>
                </a:cubicBezTo>
                <a:cubicBezTo>
                  <a:pt x="1552" y="256"/>
                  <a:pt x="1552" y="256"/>
                  <a:pt x="1552" y="254"/>
                </a:cubicBezTo>
                <a:cubicBezTo>
                  <a:pt x="1552" y="254"/>
                  <a:pt x="1548" y="259"/>
                  <a:pt x="1547" y="261"/>
                </a:cubicBezTo>
                <a:cubicBezTo>
                  <a:pt x="1546" y="264"/>
                  <a:pt x="1547" y="259"/>
                  <a:pt x="1543" y="260"/>
                </a:cubicBezTo>
                <a:cubicBezTo>
                  <a:pt x="1539" y="261"/>
                  <a:pt x="1539" y="262"/>
                  <a:pt x="1538" y="263"/>
                </a:cubicBezTo>
                <a:cubicBezTo>
                  <a:pt x="1538" y="263"/>
                  <a:pt x="1541" y="265"/>
                  <a:pt x="1540" y="265"/>
                </a:cubicBezTo>
                <a:cubicBezTo>
                  <a:pt x="1538" y="266"/>
                  <a:pt x="1534" y="267"/>
                  <a:pt x="1531" y="268"/>
                </a:cubicBezTo>
                <a:cubicBezTo>
                  <a:pt x="1528" y="269"/>
                  <a:pt x="1526" y="272"/>
                  <a:pt x="1528" y="272"/>
                </a:cubicBezTo>
                <a:cubicBezTo>
                  <a:pt x="1531" y="271"/>
                  <a:pt x="1537" y="270"/>
                  <a:pt x="1540" y="268"/>
                </a:cubicBezTo>
                <a:cubicBezTo>
                  <a:pt x="1543" y="265"/>
                  <a:pt x="1542" y="268"/>
                  <a:pt x="1545" y="267"/>
                </a:cubicBezTo>
                <a:cubicBezTo>
                  <a:pt x="1548" y="267"/>
                  <a:pt x="1548" y="267"/>
                  <a:pt x="1552" y="265"/>
                </a:cubicBezTo>
                <a:cubicBezTo>
                  <a:pt x="1556" y="263"/>
                  <a:pt x="1557" y="263"/>
                  <a:pt x="1556" y="265"/>
                </a:cubicBezTo>
                <a:cubicBezTo>
                  <a:pt x="1556" y="266"/>
                  <a:pt x="1555" y="265"/>
                  <a:pt x="1554" y="266"/>
                </a:cubicBezTo>
                <a:cubicBezTo>
                  <a:pt x="1553" y="267"/>
                  <a:pt x="1555" y="270"/>
                  <a:pt x="1554" y="272"/>
                </a:cubicBezTo>
                <a:cubicBezTo>
                  <a:pt x="1552" y="274"/>
                  <a:pt x="1553" y="270"/>
                  <a:pt x="1551" y="269"/>
                </a:cubicBezTo>
                <a:cubicBezTo>
                  <a:pt x="1550" y="268"/>
                  <a:pt x="1547" y="272"/>
                  <a:pt x="1546" y="274"/>
                </a:cubicBezTo>
                <a:cubicBezTo>
                  <a:pt x="1546" y="277"/>
                  <a:pt x="1546" y="276"/>
                  <a:pt x="1543" y="280"/>
                </a:cubicBezTo>
                <a:cubicBezTo>
                  <a:pt x="1540" y="284"/>
                  <a:pt x="1546" y="283"/>
                  <a:pt x="1543" y="283"/>
                </a:cubicBezTo>
                <a:cubicBezTo>
                  <a:pt x="1541" y="284"/>
                  <a:pt x="1541" y="283"/>
                  <a:pt x="1536" y="285"/>
                </a:cubicBezTo>
                <a:cubicBezTo>
                  <a:pt x="1531" y="286"/>
                  <a:pt x="1530" y="290"/>
                  <a:pt x="1527" y="295"/>
                </a:cubicBezTo>
                <a:cubicBezTo>
                  <a:pt x="1524" y="299"/>
                  <a:pt x="1536" y="294"/>
                  <a:pt x="1531" y="298"/>
                </a:cubicBezTo>
                <a:cubicBezTo>
                  <a:pt x="1527" y="301"/>
                  <a:pt x="1529" y="297"/>
                  <a:pt x="1528" y="297"/>
                </a:cubicBezTo>
                <a:cubicBezTo>
                  <a:pt x="1526" y="297"/>
                  <a:pt x="1525" y="299"/>
                  <a:pt x="1524" y="302"/>
                </a:cubicBezTo>
                <a:cubicBezTo>
                  <a:pt x="1523" y="305"/>
                  <a:pt x="1523" y="304"/>
                  <a:pt x="1519" y="306"/>
                </a:cubicBezTo>
                <a:cubicBezTo>
                  <a:pt x="1516" y="308"/>
                  <a:pt x="1520" y="308"/>
                  <a:pt x="1521" y="310"/>
                </a:cubicBezTo>
                <a:cubicBezTo>
                  <a:pt x="1522" y="311"/>
                  <a:pt x="1521" y="312"/>
                  <a:pt x="1519" y="312"/>
                </a:cubicBezTo>
                <a:cubicBezTo>
                  <a:pt x="1518" y="313"/>
                  <a:pt x="1518" y="312"/>
                  <a:pt x="1516" y="313"/>
                </a:cubicBezTo>
                <a:cubicBezTo>
                  <a:pt x="1515" y="313"/>
                  <a:pt x="1514" y="314"/>
                  <a:pt x="1512" y="316"/>
                </a:cubicBezTo>
                <a:cubicBezTo>
                  <a:pt x="1510" y="317"/>
                  <a:pt x="1511" y="317"/>
                  <a:pt x="1514" y="320"/>
                </a:cubicBezTo>
                <a:cubicBezTo>
                  <a:pt x="1516" y="323"/>
                  <a:pt x="1514" y="322"/>
                  <a:pt x="1513" y="322"/>
                </a:cubicBezTo>
                <a:cubicBezTo>
                  <a:pt x="1511" y="322"/>
                  <a:pt x="1513" y="321"/>
                  <a:pt x="1508" y="321"/>
                </a:cubicBezTo>
                <a:cubicBezTo>
                  <a:pt x="1503" y="321"/>
                  <a:pt x="1503" y="323"/>
                  <a:pt x="1501" y="326"/>
                </a:cubicBezTo>
                <a:cubicBezTo>
                  <a:pt x="1499" y="329"/>
                  <a:pt x="1499" y="331"/>
                  <a:pt x="1503" y="333"/>
                </a:cubicBezTo>
                <a:cubicBezTo>
                  <a:pt x="1508" y="335"/>
                  <a:pt x="1504" y="336"/>
                  <a:pt x="1500" y="337"/>
                </a:cubicBezTo>
                <a:cubicBezTo>
                  <a:pt x="1497" y="338"/>
                  <a:pt x="1499" y="335"/>
                  <a:pt x="1498" y="333"/>
                </a:cubicBezTo>
                <a:cubicBezTo>
                  <a:pt x="1497" y="331"/>
                  <a:pt x="1496" y="334"/>
                  <a:pt x="1495" y="335"/>
                </a:cubicBezTo>
                <a:cubicBezTo>
                  <a:pt x="1494" y="336"/>
                  <a:pt x="1494" y="336"/>
                  <a:pt x="1490" y="333"/>
                </a:cubicBezTo>
                <a:cubicBezTo>
                  <a:pt x="1487" y="330"/>
                  <a:pt x="1488" y="338"/>
                  <a:pt x="1488" y="338"/>
                </a:cubicBezTo>
                <a:cubicBezTo>
                  <a:pt x="1488" y="338"/>
                  <a:pt x="1487" y="338"/>
                  <a:pt x="1486" y="340"/>
                </a:cubicBezTo>
                <a:cubicBezTo>
                  <a:pt x="1484" y="343"/>
                  <a:pt x="1483" y="340"/>
                  <a:pt x="1483" y="340"/>
                </a:cubicBezTo>
                <a:cubicBezTo>
                  <a:pt x="1483" y="340"/>
                  <a:pt x="1479" y="341"/>
                  <a:pt x="1475" y="342"/>
                </a:cubicBezTo>
                <a:cubicBezTo>
                  <a:pt x="1472" y="343"/>
                  <a:pt x="1480" y="346"/>
                  <a:pt x="1480" y="346"/>
                </a:cubicBezTo>
                <a:cubicBezTo>
                  <a:pt x="1480" y="346"/>
                  <a:pt x="1476" y="345"/>
                  <a:pt x="1474" y="347"/>
                </a:cubicBezTo>
                <a:cubicBezTo>
                  <a:pt x="1472" y="349"/>
                  <a:pt x="1471" y="347"/>
                  <a:pt x="1470" y="349"/>
                </a:cubicBezTo>
                <a:cubicBezTo>
                  <a:pt x="1469" y="350"/>
                  <a:pt x="1469" y="351"/>
                  <a:pt x="1465" y="352"/>
                </a:cubicBezTo>
                <a:cubicBezTo>
                  <a:pt x="1461" y="353"/>
                  <a:pt x="1462" y="354"/>
                  <a:pt x="1461" y="358"/>
                </a:cubicBezTo>
                <a:cubicBezTo>
                  <a:pt x="1460" y="362"/>
                  <a:pt x="1464" y="360"/>
                  <a:pt x="1461" y="363"/>
                </a:cubicBezTo>
                <a:cubicBezTo>
                  <a:pt x="1458" y="365"/>
                  <a:pt x="1462" y="365"/>
                  <a:pt x="1461" y="367"/>
                </a:cubicBezTo>
                <a:cubicBezTo>
                  <a:pt x="1459" y="369"/>
                  <a:pt x="1460" y="370"/>
                  <a:pt x="1463" y="371"/>
                </a:cubicBezTo>
                <a:close/>
                <a:moveTo>
                  <a:pt x="2599" y="190"/>
                </a:moveTo>
                <a:cubicBezTo>
                  <a:pt x="2599" y="190"/>
                  <a:pt x="2611" y="190"/>
                  <a:pt x="2616" y="192"/>
                </a:cubicBezTo>
                <a:cubicBezTo>
                  <a:pt x="2622" y="193"/>
                  <a:pt x="2624" y="191"/>
                  <a:pt x="2626" y="188"/>
                </a:cubicBezTo>
                <a:cubicBezTo>
                  <a:pt x="2627" y="186"/>
                  <a:pt x="2617" y="184"/>
                  <a:pt x="2612" y="183"/>
                </a:cubicBezTo>
                <a:cubicBezTo>
                  <a:pt x="2606" y="183"/>
                  <a:pt x="2603" y="185"/>
                  <a:pt x="2599" y="190"/>
                </a:cubicBezTo>
                <a:close/>
                <a:moveTo>
                  <a:pt x="2594" y="169"/>
                </a:moveTo>
                <a:cubicBezTo>
                  <a:pt x="2594" y="169"/>
                  <a:pt x="2594" y="167"/>
                  <a:pt x="2596" y="167"/>
                </a:cubicBezTo>
                <a:cubicBezTo>
                  <a:pt x="2598" y="167"/>
                  <a:pt x="2598" y="166"/>
                  <a:pt x="2605" y="165"/>
                </a:cubicBezTo>
                <a:cubicBezTo>
                  <a:pt x="2612" y="163"/>
                  <a:pt x="2613" y="165"/>
                  <a:pt x="2620" y="164"/>
                </a:cubicBezTo>
                <a:cubicBezTo>
                  <a:pt x="2627" y="164"/>
                  <a:pt x="2618" y="159"/>
                  <a:pt x="2615" y="158"/>
                </a:cubicBezTo>
                <a:cubicBezTo>
                  <a:pt x="2612" y="156"/>
                  <a:pt x="2614" y="154"/>
                  <a:pt x="2618" y="153"/>
                </a:cubicBezTo>
                <a:cubicBezTo>
                  <a:pt x="2623" y="153"/>
                  <a:pt x="2620" y="158"/>
                  <a:pt x="2622" y="162"/>
                </a:cubicBezTo>
                <a:cubicBezTo>
                  <a:pt x="2625" y="166"/>
                  <a:pt x="2631" y="162"/>
                  <a:pt x="2635" y="159"/>
                </a:cubicBezTo>
                <a:cubicBezTo>
                  <a:pt x="2639" y="156"/>
                  <a:pt x="2643" y="155"/>
                  <a:pt x="2639" y="152"/>
                </a:cubicBezTo>
                <a:cubicBezTo>
                  <a:pt x="2635" y="150"/>
                  <a:pt x="2628" y="149"/>
                  <a:pt x="2622" y="149"/>
                </a:cubicBezTo>
                <a:cubicBezTo>
                  <a:pt x="2616" y="149"/>
                  <a:pt x="2611" y="143"/>
                  <a:pt x="2606" y="145"/>
                </a:cubicBezTo>
                <a:cubicBezTo>
                  <a:pt x="2601" y="147"/>
                  <a:pt x="2604" y="152"/>
                  <a:pt x="2601" y="152"/>
                </a:cubicBezTo>
                <a:cubicBezTo>
                  <a:pt x="2598" y="152"/>
                  <a:pt x="2595" y="150"/>
                  <a:pt x="2585" y="145"/>
                </a:cubicBezTo>
                <a:cubicBezTo>
                  <a:pt x="2575" y="140"/>
                  <a:pt x="2571" y="145"/>
                  <a:pt x="2569" y="149"/>
                </a:cubicBezTo>
                <a:cubicBezTo>
                  <a:pt x="2568" y="152"/>
                  <a:pt x="2573" y="158"/>
                  <a:pt x="2577" y="162"/>
                </a:cubicBezTo>
                <a:cubicBezTo>
                  <a:pt x="2581" y="166"/>
                  <a:pt x="2586" y="171"/>
                  <a:pt x="2594" y="169"/>
                </a:cubicBezTo>
                <a:close/>
                <a:moveTo>
                  <a:pt x="2661" y="166"/>
                </a:moveTo>
                <a:cubicBezTo>
                  <a:pt x="2672" y="169"/>
                  <a:pt x="2679" y="170"/>
                  <a:pt x="2683" y="167"/>
                </a:cubicBezTo>
                <a:cubicBezTo>
                  <a:pt x="2686" y="164"/>
                  <a:pt x="2700" y="162"/>
                  <a:pt x="2688" y="160"/>
                </a:cubicBezTo>
                <a:cubicBezTo>
                  <a:pt x="2676" y="159"/>
                  <a:pt x="2672" y="161"/>
                  <a:pt x="2668" y="160"/>
                </a:cubicBezTo>
                <a:cubicBezTo>
                  <a:pt x="2665" y="159"/>
                  <a:pt x="2669" y="155"/>
                  <a:pt x="2663" y="156"/>
                </a:cubicBezTo>
                <a:cubicBezTo>
                  <a:pt x="2657" y="157"/>
                  <a:pt x="2659" y="157"/>
                  <a:pt x="2657" y="157"/>
                </a:cubicBezTo>
                <a:cubicBezTo>
                  <a:pt x="2655" y="157"/>
                  <a:pt x="2649" y="157"/>
                  <a:pt x="2649" y="157"/>
                </a:cubicBezTo>
                <a:cubicBezTo>
                  <a:pt x="2651" y="162"/>
                  <a:pt x="2650" y="163"/>
                  <a:pt x="2661" y="166"/>
                </a:cubicBezTo>
                <a:close/>
                <a:moveTo>
                  <a:pt x="2919" y="230"/>
                </a:moveTo>
                <a:cubicBezTo>
                  <a:pt x="2924" y="232"/>
                  <a:pt x="2923" y="228"/>
                  <a:pt x="2935" y="228"/>
                </a:cubicBezTo>
                <a:cubicBezTo>
                  <a:pt x="2947" y="228"/>
                  <a:pt x="2948" y="232"/>
                  <a:pt x="2951" y="227"/>
                </a:cubicBezTo>
                <a:cubicBezTo>
                  <a:pt x="2954" y="222"/>
                  <a:pt x="2957" y="221"/>
                  <a:pt x="2948" y="220"/>
                </a:cubicBezTo>
                <a:cubicBezTo>
                  <a:pt x="2940" y="219"/>
                  <a:pt x="2934" y="217"/>
                  <a:pt x="2934" y="217"/>
                </a:cubicBezTo>
                <a:cubicBezTo>
                  <a:pt x="2917" y="223"/>
                  <a:pt x="2913" y="228"/>
                  <a:pt x="2919" y="230"/>
                </a:cubicBezTo>
                <a:close/>
                <a:moveTo>
                  <a:pt x="2254" y="111"/>
                </a:moveTo>
                <a:cubicBezTo>
                  <a:pt x="2263" y="110"/>
                  <a:pt x="2268" y="107"/>
                  <a:pt x="2276" y="107"/>
                </a:cubicBezTo>
                <a:cubicBezTo>
                  <a:pt x="2284" y="107"/>
                  <a:pt x="2299" y="108"/>
                  <a:pt x="2301" y="104"/>
                </a:cubicBezTo>
                <a:cubicBezTo>
                  <a:pt x="2303" y="100"/>
                  <a:pt x="2302" y="95"/>
                  <a:pt x="2296" y="94"/>
                </a:cubicBezTo>
                <a:cubicBezTo>
                  <a:pt x="2290" y="92"/>
                  <a:pt x="2281" y="91"/>
                  <a:pt x="2281" y="91"/>
                </a:cubicBezTo>
                <a:cubicBezTo>
                  <a:pt x="2281" y="91"/>
                  <a:pt x="2289" y="87"/>
                  <a:pt x="2283" y="85"/>
                </a:cubicBezTo>
                <a:cubicBezTo>
                  <a:pt x="2277" y="84"/>
                  <a:pt x="2276" y="85"/>
                  <a:pt x="2273" y="87"/>
                </a:cubicBezTo>
                <a:cubicBezTo>
                  <a:pt x="2270" y="89"/>
                  <a:pt x="2270" y="91"/>
                  <a:pt x="2267" y="94"/>
                </a:cubicBezTo>
                <a:cubicBezTo>
                  <a:pt x="2265" y="96"/>
                  <a:pt x="2261" y="97"/>
                  <a:pt x="2259" y="101"/>
                </a:cubicBezTo>
                <a:cubicBezTo>
                  <a:pt x="2257" y="104"/>
                  <a:pt x="2254" y="111"/>
                  <a:pt x="2254" y="111"/>
                </a:cubicBezTo>
                <a:close/>
                <a:moveTo>
                  <a:pt x="1934" y="63"/>
                </a:moveTo>
                <a:cubicBezTo>
                  <a:pt x="1937" y="63"/>
                  <a:pt x="1949" y="59"/>
                  <a:pt x="1942" y="58"/>
                </a:cubicBezTo>
                <a:cubicBezTo>
                  <a:pt x="1935" y="56"/>
                  <a:pt x="1935" y="56"/>
                  <a:pt x="1935" y="56"/>
                </a:cubicBezTo>
                <a:cubicBezTo>
                  <a:pt x="1926" y="58"/>
                  <a:pt x="1919" y="55"/>
                  <a:pt x="1919" y="59"/>
                </a:cubicBezTo>
                <a:cubicBezTo>
                  <a:pt x="1920" y="63"/>
                  <a:pt x="1931" y="63"/>
                  <a:pt x="1934" y="63"/>
                </a:cubicBezTo>
                <a:close/>
                <a:moveTo>
                  <a:pt x="1930" y="52"/>
                </a:moveTo>
                <a:cubicBezTo>
                  <a:pt x="1933" y="53"/>
                  <a:pt x="1937" y="53"/>
                  <a:pt x="1937" y="51"/>
                </a:cubicBezTo>
                <a:cubicBezTo>
                  <a:pt x="1938" y="49"/>
                  <a:pt x="1937" y="47"/>
                  <a:pt x="1934" y="48"/>
                </a:cubicBezTo>
                <a:cubicBezTo>
                  <a:pt x="1931" y="48"/>
                  <a:pt x="1930" y="49"/>
                  <a:pt x="1930" y="49"/>
                </a:cubicBezTo>
                <a:cubicBezTo>
                  <a:pt x="1924" y="51"/>
                  <a:pt x="1927" y="52"/>
                  <a:pt x="1930" y="52"/>
                </a:cubicBezTo>
                <a:close/>
                <a:moveTo>
                  <a:pt x="1959" y="57"/>
                </a:moveTo>
                <a:cubicBezTo>
                  <a:pt x="1965" y="56"/>
                  <a:pt x="1967" y="57"/>
                  <a:pt x="1966" y="54"/>
                </a:cubicBezTo>
                <a:cubicBezTo>
                  <a:pt x="1964" y="50"/>
                  <a:pt x="1960" y="49"/>
                  <a:pt x="1960" y="49"/>
                </a:cubicBezTo>
                <a:cubicBezTo>
                  <a:pt x="1953" y="54"/>
                  <a:pt x="1944" y="54"/>
                  <a:pt x="1946" y="57"/>
                </a:cubicBezTo>
                <a:cubicBezTo>
                  <a:pt x="1949" y="60"/>
                  <a:pt x="1953" y="57"/>
                  <a:pt x="1959" y="57"/>
                </a:cubicBezTo>
                <a:close/>
                <a:moveTo>
                  <a:pt x="2205" y="77"/>
                </a:moveTo>
                <a:cubicBezTo>
                  <a:pt x="2214" y="73"/>
                  <a:pt x="2208" y="79"/>
                  <a:pt x="2205" y="82"/>
                </a:cubicBezTo>
                <a:cubicBezTo>
                  <a:pt x="2203" y="84"/>
                  <a:pt x="2215" y="90"/>
                  <a:pt x="2225" y="92"/>
                </a:cubicBezTo>
                <a:cubicBezTo>
                  <a:pt x="2235" y="94"/>
                  <a:pt x="2242" y="97"/>
                  <a:pt x="2250" y="97"/>
                </a:cubicBezTo>
                <a:cubicBezTo>
                  <a:pt x="2257" y="91"/>
                  <a:pt x="2257" y="91"/>
                  <a:pt x="2257" y="91"/>
                </a:cubicBezTo>
                <a:cubicBezTo>
                  <a:pt x="2257" y="91"/>
                  <a:pt x="2254" y="89"/>
                  <a:pt x="2254" y="85"/>
                </a:cubicBezTo>
                <a:cubicBezTo>
                  <a:pt x="2255" y="82"/>
                  <a:pt x="2259" y="81"/>
                  <a:pt x="2259" y="78"/>
                </a:cubicBezTo>
                <a:cubicBezTo>
                  <a:pt x="2259" y="75"/>
                  <a:pt x="2253" y="72"/>
                  <a:pt x="2247" y="73"/>
                </a:cubicBezTo>
                <a:cubicBezTo>
                  <a:pt x="2240" y="74"/>
                  <a:pt x="2241" y="75"/>
                  <a:pt x="2241" y="71"/>
                </a:cubicBezTo>
                <a:cubicBezTo>
                  <a:pt x="2241" y="67"/>
                  <a:pt x="2234" y="69"/>
                  <a:pt x="2228" y="70"/>
                </a:cubicBezTo>
                <a:cubicBezTo>
                  <a:pt x="2222" y="71"/>
                  <a:pt x="2214" y="70"/>
                  <a:pt x="2214" y="70"/>
                </a:cubicBezTo>
                <a:cubicBezTo>
                  <a:pt x="2214" y="70"/>
                  <a:pt x="2233" y="68"/>
                  <a:pt x="2234" y="63"/>
                </a:cubicBezTo>
                <a:cubicBezTo>
                  <a:pt x="2234" y="57"/>
                  <a:pt x="2239" y="56"/>
                  <a:pt x="2228" y="52"/>
                </a:cubicBezTo>
                <a:cubicBezTo>
                  <a:pt x="2218" y="48"/>
                  <a:pt x="2211" y="48"/>
                  <a:pt x="2206" y="51"/>
                </a:cubicBezTo>
                <a:cubicBezTo>
                  <a:pt x="2202" y="54"/>
                  <a:pt x="2199" y="56"/>
                  <a:pt x="2194" y="61"/>
                </a:cubicBezTo>
                <a:cubicBezTo>
                  <a:pt x="2190" y="66"/>
                  <a:pt x="2196" y="69"/>
                  <a:pt x="2194" y="70"/>
                </a:cubicBezTo>
                <a:cubicBezTo>
                  <a:pt x="2192" y="71"/>
                  <a:pt x="2182" y="70"/>
                  <a:pt x="2178" y="73"/>
                </a:cubicBezTo>
                <a:cubicBezTo>
                  <a:pt x="2174" y="76"/>
                  <a:pt x="2196" y="80"/>
                  <a:pt x="2205" y="77"/>
                </a:cubicBezTo>
                <a:close/>
                <a:moveTo>
                  <a:pt x="1781" y="857"/>
                </a:moveTo>
                <a:cubicBezTo>
                  <a:pt x="1783" y="855"/>
                  <a:pt x="1777" y="852"/>
                  <a:pt x="1774" y="848"/>
                </a:cubicBezTo>
                <a:cubicBezTo>
                  <a:pt x="1771" y="844"/>
                  <a:pt x="1769" y="841"/>
                  <a:pt x="1763" y="836"/>
                </a:cubicBezTo>
                <a:cubicBezTo>
                  <a:pt x="1758" y="832"/>
                  <a:pt x="1757" y="832"/>
                  <a:pt x="1752" y="828"/>
                </a:cubicBezTo>
                <a:cubicBezTo>
                  <a:pt x="1748" y="825"/>
                  <a:pt x="1748" y="825"/>
                  <a:pt x="1747" y="821"/>
                </a:cubicBezTo>
                <a:cubicBezTo>
                  <a:pt x="1746" y="816"/>
                  <a:pt x="1745" y="814"/>
                  <a:pt x="1742" y="809"/>
                </a:cubicBezTo>
                <a:cubicBezTo>
                  <a:pt x="1741" y="808"/>
                  <a:pt x="1741" y="808"/>
                  <a:pt x="1741" y="808"/>
                </a:cubicBezTo>
                <a:cubicBezTo>
                  <a:pt x="1736" y="811"/>
                  <a:pt x="1736" y="811"/>
                  <a:pt x="1736" y="811"/>
                </a:cubicBezTo>
                <a:cubicBezTo>
                  <a:pt x="1735" y="811"/>
                  <a:pt x="1733" y="813"/>
                  <a:pt x="1731" y="815"/>
                </a:cubicBezTo>
                <a:cubicBezTo>
                  <a:pt x="1728" y="818"/>
                  <a:pt x="1725" y="821"/>
                  <a:pt x="1725" y="825"/>
                </a:cubicBezTo>
                <a:cubicBezTo>
                  <a:pt x="1725" y="830"/>
                  <a:pt x="1726" y="835"/>
                  <a:pt x="1726" y="842"/>
                </a:cubicBezTo>
                <a:cubicBezTo>
                  <a:pt x="1726" y="844"/>
                  <a:pt x="1725" y="846"/>
                  <a:pt x="1725" y="847"/>
                </a:cubicBezTo>
                <a:cubicBezTo>
                  <a:pt x="1724" y="848"/>
                  <a:pt x="1723" y="849"/>
                  <a:pt x="1722" y="849"/>
                </a:cubicBezTo>
                <a:cubicBezTo>
                  <a:pt x="1720" y="850"/>
                  <a:pt x="1718" y="850"/>
                  <a:pt x="1717" y="851"/>
                </a:cubicBezTo>
                <a:cubicBezTo>
                  <a:pt x="1716" y="853"/>
                  <a:pt x="1716" y="854"/>
                  <a:pt x="1715" y="857"/>
                </a:cubicBezTo>
                <a:cubicBezTo>
                  <a:pt x="1715" y="858"/>
                  <a:pt x="1716" y="859"/>
                  <a:pt x="1716" y="862"/>
                </a:cubicBezTo>
                <a:cubicBezTo>
                  <a:pt x="1716" y="863"/>
                  <a:pt x="1715" y="865"/>
                  <a:pt x="1714" y="866"/>
                </a:cubicBezTo>
                <a:cubicBezTo>
                  <a:pt x="1713" y="867"/>
                  <a:pt x="1712" y="868"/>
                  <a:pt x="1711" y="868"/>
                </a:cubicBezTo>
                <a:cubicBezTo>
                  <a:pt x="1709" y="868"/>
                  <a:pt x="1707" y="868"/>
                  <a:pt x="1706" y="869"/>
                </a:cubicBezTo>
                <a:cubicBezTo>
                  <a:pt x="1705" y="870"/>
                  <a:pt x="1705" y="872"/>
                  <a:pt x="1705" y="875"/>
                </a:cubicBezTo>
                <a:cubicBezTo>
                  <a:pt x="1705" y="878"/>
                  <a:pt x="1706" y="883"/>
                  <a:pt x="1706" y="886"/>
                </a:cubicBezTo>
                <a:cubicBezTo>
                  <a:pt x="1706" y="887"/>
                  <a:pt x="1706" y="888"/>
                  <a:pt x="1705" y="889"/>
                </a:cubicBezTo>
                <a:cubicBezTo>
                  <a:pt x="1704" y="890"/>
                  <a:pt x="1702" y="890"/>
                  <a:pt x="1702" y="890"/>
                </a:cubicBezTo>
                <a:cubicBezTo>
                  <a:pt x="1700" y="890"/>
                  <a:pt x="1699" y="890"/>
                  <a:pt x="1698" y="890"/>
                </a:cubicBezTo>
                <a:cubicBezTo>
                  <a:pt x="1698" y="890"/>
                  <a:pt x="1697" y="890"/>
                  <a:pt x="1697" y="890"/>
                </a:cubicBezTo>
                <a:cubicBezTo>
                  <a:pt x="1697" y="891"/>
                  <a:pt x="1697" y="891"/>
                  <a:pt x="1697" y="891"/>
                </a:cubicBezTo>
                <a:cubicBezTo>
                  <a:pt x="1697" y="891"/>
                  <a:pt x="1697" y="891"/>
                  <a:pt x="1697" y="891"/>
                </a:cubicBezTo>
                <a:cubicBezTo>
                  <a:pt x="1697" y="891"/>
                  <a:pt x="1697" y="892"/>
                  <a:pt x="1697" y="892"/>
                </a:cubicBezTo>
                <a:cubicBezTo>
                  <a:pt x="1698" y="893"/>
                  <a:pt x="1699" y="894"/>
                  <a:pt x="1700" y="895"/>
                </a:cubicBezTo>
                <a:cubicBezTo>
                  <a:pt x="1703" y="897"/>
                  <a:pt x="1703" y="898"/>
                  <a:pt x="1707" y="902"/>
                </a:cubicBezTo>
                <a:cubicBezTo>
                  <a:pt x="1710" y="904"/>
                  <a:pt x="1713" y="908"/>
                  <a:pt x="1715" y="910"/>
                </a:cubicBezTo>
                <a:cubicBezTo>
                  <a:pt x="1715" y="911"/>
                  <a:pt x="1715" y="911"/>
                  <a:pt x="1715" y="911"/>
                </a:cubicBezTo>
                <a:cubicBezTo>
                  <a:pt x="1716" y="911"/>
                  <a:pt x="1716" y="912"/>
                  <a:pt x="1717" y="912"/>
                </a:cubicBezTo>
                <a:cubicBezTo>
                  <a:pt x="1722" y="917"/>
                  <a:pt x="1722" y="917"/>
                  <a:pt x="1722" y="917"/>
                </a:cubicBezTo>
                <a:cubicBezTo>
                  <a:pt x="1722" y="917"/>
                  <a:pt x="1723" y="918"/>
                  <a:pt x="1725" y="918"/>
                </a:cubicBezTo>
                <a:cubicBezTo>
                  <a:pt x="1727" y="919"/>
                  <a:pt x="1729" y="920"/>
                  <a:pt x="1730" y="920"/>
                </a:cubicBezTo>
                <a:cubicBezTo>
                  <a:pt x="1731" y="920"/>
                  <a:pt x="1733" y="921"/>
                  <a:pt x="1733" y="921"/>
                </a:cubicBezTo>
                <a:cubicBezTo>
                  <a:pt x="1734" y="922"/>
                  <a:pt x="1734" y="923"/>
                  <a:pt x="1734" y="924"/>
                </a:cubicBezTo>
                <a:cubicBezTo>
                  <a:pt x="1735" y="925"/>
                  <a:pt x="1735" y="925"/>
                  <a:pt x="1736" y="925"/>
                </a:cubicBezTo>
                <a:cubicBezTo>
                  <a:pt x="1736" y="926"/>
                  <a:pt x="1737" y="926"/>
                  <a:pt x="1739" y="926"/>
                </a:cubicBezTo>
                <a:cubicBezTo>
                  <a:pt x="1744" y="926"/>
                  <a:pt x="1746" y="926"/>
                  <a:pt x="1747" y="926"/>
                </a:cubicBezTo>
                <a:cubicBezTo>
                  <a:pt x="1747" y="926"/>
                  <a:pt x="1747" y="926"/>
                  <a:pt x="1747" y="926"/>
                </a:cubicBezTo>
                <a:cubicBezTo>
                  <a:pt x="1747" y="926"/>
                  <a:pt x="1747" y="926"/>
                  <a:pt x="1747" y="926"/>
                </a:cubicBezTo>
                <a:cubicBezTo>
                  <a:pt x="1747" y="926"/>
                  <a:pt x="1748" y="925"/>
                  <a:pt x="1749" y="924"/>
                </a:cubicBezTo>
                <a:cubicBezTo>
                  <a:pt x="1751" y="923"/>
                  <a:pt x="1751" y="922"/>
                  <a:pt x="1752" y="921"/>
                </a:cubicBezTo>
                <a:cubicBezTo>
                  <a:pt x="1753" y="921"/>
                  <a:pt x="1755" y="920"/>
                  <a:pt x="1756" y="920"/>
                </a:cubicBezTo>
                <a:cubicBezTo>
                  <a:pt x="1757" y="920"/>
                  <a:pt x="1758" y="920"/>
                  <a:pt x="1761" y="920"/>
                </a:cubicBezTo>
                <a:cubicBezTo>
                  <a:pt x="1767" y="920"/>
                  <a:pt x="1773" y="920"/>
                  <a:pt x="1776" y="919"/>
                </a:cubicBezTo>
                <a:cubicBezTo>
                  <a:pt x="1776" y="919"/>
                  <a:pt x="1776" y="919"/>
                  <a:pt x="1777" y="918"/>
                </a:cubicBezTo>
                <a:cubicBezTo>
                  <a:pt x="1779" y="917"/>
                  <a:pt x="1782" y="914"/>
                  <a:pt x="1787" y="914"/>
                </a:cubicBezTo>
                <a:cubicBezTo>
                  <a:pt x="1790" y="914"/>
                  <a:pt x="1792" y="913"/>
                  <a:pt x="1794" y="911"/>
                </a:cubicBezTo>
                <a:cubicBezTo>
                  <a:pt x="1796" y="910"/>
                  <a:pt x="1798" y="907"/>
                  <a:pt x="1802" y="907"/>
                </a:cubicBezTo>
                <a:cubicBezTo>
                  <a:pt x="1802" y="907"/>
                  <a:pt x="1802" y="907"/>
                  <a:pt x="1802" y="907"/>
                </a:cubicBezTo>
                <a:cubicBezTo>
                  <a:pt x="1802" y="907"/>
                  <a:pt x="1802" y="907"/>
                  <a:pt x="1802" y="907"/>
                </a:cubicBezTo>
                <a:cubicBezTo>
                  <a:pt x="1803" y="906"/>
                  <a:pt x="1804" y="906"/>
                  <a:pt x="1805" y="905"/>
                </a:cubicBezTo>
                <a:cubicBezTo>
                  <a:pt x="1806" y="904"/>
                  <a:pt x="1808" y="902"/>
                  <a:pt x="1810" y="900"/>
                </a:cubicBezTo>
                <a:cubicBezTo>
                  <a:pt x="1812" y="898"/>
                  <a:pt x="1813" y="896"/>
                  <a:pt x="1814" y="894"/>
                </a:cubicBezTo>
                <a:cubicBezTo>
                  <a:pt x="1812" y="893"/>
                  <a:pt x="1809" y="892"/>
                  <a:pt x="1806" y="889"/>
                </a:cubicBezTo>
                <a:cubicBezTo>
                  <a:pt x="1804" y="887"/>
                  <a:pt x="1801" y="886"/>
                  <a:pt x="1797" y="885"/>
                </a:cubicBezTo>
                <a:cubicBezTo>
                  <a:pt x="1793" y="885"/>
                  <a:pt x="1788" y="884"/>
                  <a:pt x="1784" y="882"/>
                </a:cubicBezTo>
                <a:cubicBezTo>
                  <a:pt x="1776" y="878"/>
                  <a:pt x="1772" y="874"/>
                  <a:pt x="1771" y="872"/>
                </a:cubicBezTo>
                <a:cubicBezTo>
                  <a:pt x="1770" y="872"/>
                  <a:pt x="1770" y="871"/>
                  <a:pt x="1770" y="870"/>
                </a:cubicBezTo>
                <a:cubicBezTo>
                  <a:pt x="1770" y="868"/>
                  <a:pt x="1770" y="867"/>
                  <a:pt x="1771" y="866"/>
                </a:cubicBezTo>
                <a:cubicBezTo>
                  <a:pt x="1772" y="865"/>
                  <a:pt x="1773" y="864"/>
                  <a:pt x="1774" y="863"/>
                </a:cubicBezTo>
                <a:cubicBezTo>
                  <a:pt x="1775" y="862"/>
                  <a:pt x="1777" y="861"/>
                  <a:pt x="1778" y="860"/>
                </a:cubicBezTo>
                <a:cubicBezTo>
                  <a:pt x="1778" y="859"/>
                  <a:pt x="1778" y="859"/>
                  <a:pt x="1778" y="858"/>
                </a:cubicBezTo>
                <a:cubicBezTo>
                  <a:pt x="1778" y="857"/>
                  <a:pt x="1779" y="858"/>
                  <a:pt x="1781" y="857"/>
                </a:cubicBezTo>
                <a:close/>
                <a:moveTo>
                  <a:pt x="1351" y="605"/>
                </a:moveTo>
                <a:cubicBezTo>
                  <a:pt x="1352" y="605"/>
                  <a:pt x="1352" y="605"/>
                  <a:pt x="1352" y="605"/>
                </a:cubicBezTo>
                <a:cubicBezTo>
                  <a:pt x="1352" y="605"/>
                  <a:pt x="1353" y="605"/>
                  <a:pt x="1353" y="605"/>
                </a:cubicBezTo>
                <a:cubicBezTo>
                  <a:pt x="1353" y="601"/>
                  <a:pt x="1353" y="599"/>
                  <a:pt x="1356" y="591"/>
                </a:cubicBezTo>
                <a:cubicBezTo>
                  <a:pt x="1357" y="588"/>
                  <a:pt x="1357" y="586"/>
                  <a:pt x="1358" y="585"/>
                </a:cubicBezTo>
                <a:cubicBezTo>
                  <a:pt x="1358" y="584"/>
                  <a:pt x="1359" y="584"/>
                  <a:pt x="1360" y="584"/>
                </a:cubicBezTo>
                <a:cubicBezTo>
                  <a:pt x="1360" y="583"/>
                  <a:pt x="1360" y="583"/>
                  <a:pt x="1359" y="583"/>
                </a:cubicBezTo>
                <a:cubicBezTo>
                  <a:pt x="1359" y="583"/>
                  <a:pt x="1359" y="583"/>
                  <a:pt x="1358" y="582"/>
                </a:cubicBezTo>
                <a:cubicBezTo>
                  <a:pt x="1356" y="582"/>
                  <a:pt x="1354" y="582"/>
                  <a:pt x="1353" y="582"/>
                </a:cubicBezTo>
                <a:cubicBezTo>
                  <a:pt x="1352" y="582"/>
                  <a:pt x="1350" y="582"/>
                  <a:pt x="1347" y="583"/>
                </a:cubicBezTo>
                <a:cubicBezTo>
                  <a:pt x="1345" y="584"/>
                  <a:pt x="1343" y="584"/>
                  <a:pt x="1341" y="584"/>
                </a:cubicBezTo>
                <a:cubicBezTo>
                  <a:pt x="1341" y="585"/>
                  <a:pt x="1342" y="585"/>
                  <a:pt x="1342" y="586"/>
                </a:cubicBezTo>
                <a:cubicBezTo>
                  <a:pt x="1344" y="590"/>
                  <a:pt x="1343" y="590"/>
                  <a:pt x="1343" y="595"/>
                </a:cubicBezTo>
                <a:cubicBezTo>
                  <a:pt x="1344" y="600"/>
                  <a:pt x="1339" y="603"/>
                  <a:pt x="1337" y="612"/>
                </a:cubicBezTo>
                <a:cubicBezTo>
                  <a:pt x="1336" y="620"/>
                  <a:pt x="1340" y="613"/>
                  <a:pt x="1342" y="617"/>
                </a:cubicBezTo>
                <a:cubicBezTo>
                  <a:pt x="1344" y="621"/>
                  <a:pt x="1341" y="626"/>
                  <a:pt x="1343" y="630"/>
                </a:cubicBezTo>
                <a:cubicBezTo>
                  <a:pt x="1344" y="633"/>
                  <a:pt x="1347" y="632"/>
                  <a:pt x="1350" y="630"/>
                </a:cubicBezTo>
                <a:cubicBezTo>
                  <a:pt x="1350" y="629"/>
                  <a:pt x="1349" y="628"/>
                  <a:pt x="1349" y="627"/>
                </a:cubicBezTo>
                <a:cubicBezTo>
                  <a:pt x="1349" y="625"/>
                  <a:pt x="1350" y="623"/>
                  <a:pt x="1352" y="621"/>
                </a:cubicBezTo>
                <a:cubicBezTo>
                  <a:pt x="1352" y="621"/>
                  <a:pt x="1352" y="621"/>
                  <a:pt x="1352" y="621"/>
                </a:cubicBezTo>
                <a:cubicBezTo>
                  <a:pt x="1351" y="620"/>
                  <a:pt x="1350" y="619"/>
                  <a:pt x="1350" y="618"/>
                </a:cubicBezTo>
                <a:cubicBezTo>
                  <a:pt x="1350" y="616"/>
                  <a:pt x="1351" y="615"/>
                  <a:pt x="1352" y="614"/>
                </a:cubicBezTo>
                <a:cubicBezTo>
                  <a:pt x="1353" y="613"/>
                  <a:pt x="1354" y="612"/>
                  <a:pt x="1354" y="612"/>
                </a:cubicBezTo>
                <a:cubicBezTo>
                  <a:pt x="1354" y="612"/>
                  <a:pt x="1354" y="612"/>
                  <a:pt x="1354" y="612"/>
                </a:cubicBezTo>
                <a:cubicBezTo>
                  <a:pt x="1353" y="611"/>
                  <a:pt x="1352" y="610"/>
                  <a:pt x="1351" y="609"/>
                </a:cubicBezTo>
                <a:cubicBezTo>
                  <a:pt x="1351" y="609"/>
                  <a:pt x="1350" y="609"/>
                  <a:pt x="1350" y="607"/>
                </a:cubicBezTo>
                <a:cubicBezTo>
                  <a:pt x="1350" y="606"/>
                  <a:pt x="1351" y="605"/>
                  <a:pt x="1351" y="605"/>
                </a:cubicBezTo>
                <a:close/>
                <a:moveTo>
                  <a:pt x="1429" y="493"/>
                </a:moveTo>
                <a:cubicBezTo>
                  <a:pt x="1429" y="495"/>
                  <a:pt x="1426" y="498"/>
                  <a:pt x="1420" y="499"/>
                </a:cubicBezTo>
                <a:cubicBezTo>
                  <a:pt x="1415" y="500"/>
                  <a:pt x="1418" y="502"/>
                  <a:pt x="1420" y="503"/>
                </a:cubicBezTo>
                <a:cubicBezTo>
                  <a:pt x="1421" y="504"/>
                  <a:pt x="1419" y="504"/>
                  <a:pt x="1416" y="505"/>
                </a:cubicBezTo>
                <a:cubicBezTo>
                  <a:pt x="1412" y="506"/>
                  <a:pt x="1411" y="504"/>
                  <a:pt x="1408" y="504"/>
                </a:cubicBezTo>
                <a:cubicBezTo>
                  <a:pt x="1405" y="504"/>
                  <a:pt x="1405" y="502"/>
                  <a:pt x="1403" y="502"/>
                </a:cubicBezTo>
                <a:cubicBezTo>
                  <a:pt x="1400" y="502"/>
                  <a:pt x="1401" y="502"/>
                  <a:pt x="1401" y="503"/>
                </a:cubicBezTo>
                <a:cubicBezTo>
                  <a:pt x="1401" y="505"/>
                  <a:pt x="1405" y="512"/>
                  <a:pt x="1401" y="513"/>
                </a:cubicBezTo>
                <a:cubicBezTo>
                  <a:pt x="1397" y="514"/>
                  <a:pt x="1399" y="513"/>
                  <a:pt x="1398" y="513"/>
                </a:cubicBezTo>
                <a:cubicBezTo>
                  <a:pt x="1397" y="513"/>
                  <a:pt x="1394" y="513"/>
                  <a:pt x="1393" y="512"/>
                </a:cubicBezTo>
                <a:cubicBezTo>
                  <a:pt x="1392" y="511"/>
                  <a:pt x="1388" y="510"/>
                  <a:pt x="1385" y="510"/>
                </a:cubicBezTo>
                <a:cubicBezTo>
                  <a:pt x="1382" y="511"/>
                  <a:pt x="1385" y="510"/>
                  <a:pt x="1377" y="512"/>
                </a:cubicBezTo>
                <a:cubicBezTo>
                  <a:pt x="1369" y="513"/>
                  <a:pt x="1373" y="515"/>
                  <a:pt x="1377" y="516"/>
                </a:cubicBezTo>
                <a:cubicBezTo>
                  <a:pt x="1380" y="516"/>
                  <a:pt x="1378" y="516"/>
                  <a:pt x="1378" y="516"/>
                </a:cubicBezTo>
                <a:cubicBezTo>
                  <a:pt x="1377" y="518"/>
                  <a:pt x="1380" y="519"/>
                  <a:pt x="1382" y="519"/>
                </a:cubicBezTo>
                <a:cubicBezTo>
                  <a:pt x="1385" y="519"/>
                  <a:pt x="1384" y="520"/>
                  <a:pt x="1390" y="523"/>
                </a:cubicBezTo>
                <a:cubicBezTo>
                  <a:pt x="1395" y="527"/>
                  <a:pt x="1393" y="525"/>
                  <a:pt x="1397" y="527"/>
                </a:cubicBezTo>
                <a:cubicBezTo>
                  <a:pt x="1401" y="529"/>
                  <a:pt x="1398" y="530"/>
                  <a:pt x="1399" y="534"/>
                </a:cubicBezTo>
                <a:cubicBezTo>
                  <a:pt x="1401" y="538"/>
                  <a:pt x="1405" y="535"/>
                  <a:pt x="1405" y="540"/>
                </a:cubicBezTo>
                <a:cubicBezTo>
                  <a:pt x="1405" y="545"/>
                  <a:pt x="1408" y="544"/>
                  <a:pt x="1410" y="546"/>
                </a:cubicBezTo>
                <a:cubicBezTo>
                  <a:pt x="1412" y="549"/>
                  <a:pt x="1407" y="548"/>
                  <a:pt x="1407" y="551"/>
                </a:cubicBezTo>
                <a:cubicBezTo>
                  <a:pt x="1406" y="552"/>
                  <a:pt x="1405" y="561"/>
                  <a:pt x="1402" y="566"/>
                </a:cubicBezTo>
                <a:cubicBezTo>
                  <a:pt x="1403" y="568"/>
                  <a:pt x="1404" y="569"/>
                  <a:pt x="1405" y="570"/>
                </a:cubicBezTo>
                <a:cubicBezTo>
                  <a:pt x="1405" y="571"/>
                  <a:pt x="1407" y="572"/>
                  <a:pt x="1412" y="572"/>
                </a:cubicBezTo>
                <a:cubicBezTo>
                  <a:pt x="1420" y="572"/>
                  <a:pt x="1422" y="571"/>
                  <a:pt x="1425" y="570"/>
                </a:cubicBezTo>
                <a:cubicBezTo>
                  <a:pt x="1427" y="570"/>
                  <a:pt x="1429" y="571"/>
                  <a:pt x="1430" y="573"/>
                </a:cubicBezTo>
                <a:cubicBezTo>
                  <a:pt x="1432" y="574"/>
                  <a:pt x="1432" y="575"/>
                  <a:pt x="1433" y="575"/>
                </a:cubicBezTo>
                <a:cubicBezTo>
                  <a:pt x="1433" y="575"/>
                  <a:pt x="1434" y="576"/>
                  <a:pt x="1437" y="576"/>
                </a:cubicBezTo>
                <a:cubicBezTo>
                  <a:pt x="1441" y="576"/>
                  <a:pt x="1441" y="576"/>
                  <a:pt x="1441" y="576"/>
                </a:cubicBezTo>
                <a:cubicBezTo>
                  <a:pt x="1440" y="575"/>
                  <a:pt x="1440" y="574"/>
                  <a:pt x="1439" y="573"/>
                </a:cubicBezTo>
                <a:cubicBezTo>
                  <a:pt x="1436" y="570"/>
                  <a:pt x="1441" y="569"/>
                  <a:pt x="1453" y="567"/>
                </a:cubicBezTo>
                <a:cubicBezTo>
                  <a:pt x="1464" y="565"/>
                  <a:pt x="1461" y="569"/>
                  <a:pt x="1469" y="570"/>
                </a:cubicBezTo>
                <a:cubicBezTo>
                  <a:pt x="1477" y="572"/>
                  <a:pt x="1470" y="567"/>
                  <a:pt x="1475" y="566"/>
                </a:cubicBezTo>
                <a:cubicBezTo>
                  <a:pt x="1475" y="566"/>
                  <a:pt x="1476" y="565"/>
                  <a:pt x="1477" y="565"/>
                </a:cubicBezTo>
                <a:cubicBezTo>
                  <a:pt x="1476" y="563"/>
                  <a:pt x="1475" y="560"/>
                  <a:pt x="1475" y="558"/>
                </a:cubicBezTo>
                <a:cubicBezTo>
                  <a:pt x="1474" y="556"/>
                  <a:pt x="1472" y="551"/>
                  <a:pt x="1472" y="547"/>
                </a:cubicBezTo>
                <a:cubicBezTo>
                  <a:pt x="1472" y="546"/>
                  <a:pt x="1472" y="545"/>
                  <a:pt x="1473" y="544"/>
                </a:cubicBezTo>
                <a:cubicBezTo>
                  <a:pt x="1473" y="543"/>
                  <a:pt x="1473" y="543"/>
                  <a:pt x="1474" y="542"/>
                </a:cubicBezTo>
                <a:cubicBezTo>
                  <a:pt x="1473" y="542"/>
                  <a:pt x="1473" y="542"/>
                  <a:pt x="1473" y="541"/>
                </a:cubicBezTo>
                <a:cubicBezTo>
                  <a:pt x="1472" y="541"/>
                  <a:pt x="1472" y="541"/>
                  <a:pt x="1472" y="540"/>
                </a:cubicBezTo>
                <a:cubicBezTo>
                  <a:pt x="1472" y="540"/>
                  <a:pt x="1471" y="540"/>
                  <a:pt x="1471" y="540"/>
                </a:cubicBezTo>
                <a:cubicBezTo>
                  <a:pt x="1470" y="540"/>
                  <a:pt x="1469" y="540"/>
                  <a:pt x="1468" y="539"/>
                </a:cubicBezTo>
                <a:cubicBezTo>
                  <a:pt x="1467" y="538"/>
                  <a:pt x="1466" y="537"/>
                  <a:pt x="1466" y="536"/>
                </a:cubicBezTo>
                <a:cubicBezTo>
                  <a:pt x="1466" y="531"/>
                  <a:pt x="1470" y="528"/>
                  <a:pt x="1473" y="524"/>
                </a:cubicBezTo>
                <a:cubicBezTo>
                  <a:pt x="1474" y="523"/>
                  <a:pt x="1475" y="522"/>
                  <a:pt x="1476" y="521"/>
                </a:cubicBezTo>
                <a:cubicBezTo>
                  <a:pt x="1476" y="520"/>
                  <a:pt x="1477" y="520"/>
                  <a:pt x="1477" y="518"/>
                </a:cubicBezTo>
                <a:cubicBezTo>
                  <a:pt x="1477" y="516"/>
                  <a:pt x="1478" y="514"/>
                  <a:pt x="1479" y="512"/>
                </a:cubicBezTo>
                <a:cubicBezTo>
                  <a:pt x="1480" y="511"/>
                  <a:pt x="1480" y="510"/>
                  <a:pt x="1480" y="509"/>
                </a:cubicBezTo>
                <a:cubicBezTo>
                  <a:pt x="1480" y="509"/>
                  <a:pt x="1480" y="509"/>
                  <a:pt x="1480" y="509"/>
                </a:cubicBezTo>
                <a:cubicBezTo>
                  <a:pt x="1480" y="509"/>
                  <a:pt x="1480" y="509"/>
                  <a:pt x="1480" y="509"/>
                </a:cubicBezTo>
                <a:cubicBezTo>
                  <a:pt x="1478" y="509"/>
                  <a:pt x="1475" y="508"/>
                  <a:pt x="1469" y="506"/>
                </a:cubicBezTo>
                <a:cubicBezTo>
                  <a:pt x="1464" y="504"/>
                  <a:pt x="1463" y="504"/>
                  <a:pt x="1461" y="503"/>
                </a:cubicBezTo>
                <a:cubicBezTo>
                  <a:pt x="1459" y="502"/>
                  <a:pt x="1458" y="502"/>
                  <a:pt x="1452" y="499"/>
                </a:cubicBezTo>
                <a:cubicBezTo>
                  <a:pt x="1447" y="496"/>
                  <a:pt x="1443" y="493"/>
                  <a:pt x="1439" y="490"/>
                </a:cubicBezTo>
                <a:cubicBezTo>
                  <a:pt x="1437" y="489"/>
                  <a:pt x="1436" y="487"/>
                  <a:pt x="1435" y="486"/>
                </a:cubicBezTo>
                <a:cubicBezTo>
                  <a:pt x="1433" y="486"/>
                  <a:pt x="1432" y="487"/>
                  <a:pt x="1431" y="487"/>
                </a:cubicBezTo>
                <a:cubicBezTo>
                  <a:pt x="1427" y="490"/>
                  <a:pt x="1429" y="491"/>
                  <a:pt x="1429" y="493"/>
                </a:cubicBezTo>
                <a:close/>
                <a:moveTo>
                  <a:pt x="1520" y="435"/>
                </a:moveTo>
                <a:cubicBezTo>
                  <a:pt x="1523" y="432"/>
                  <a:pt x="1522" y="433"/>
                  <a:pt x="1522" y="431"/>
                </a:cubicBezTo>
                <a:cubicBezTo>
                  <a:pt x="1523" y="428"/>
                  <a:pt x="1526" y="433"/>
                  <a:pt x="1527" y="435"/>
                </a:cubicBezTo>
                <a:cubicBezTo>
                  <a:pt x="1527" y="438"/>
                  <a:pt x="1529" y="437"/>
                  <a:pt x="1531" y="436"/>
                </a:cubicBezTo>
                <a:cubicBezTo>
                  <a:pt x="1534" y="436"/>
                  <a:pt x="1535" y="435"/>
                  <a:pt x="1536" y="434"/>
                </a:cubicBezTo>
                <a:cubicBezTo>
                  <a:pt x="1536" y="433"/>
                  <a:pt x="1536" y="432"/>
                  <a:pt x="1536" y="430"/>
                </a:cubicBezTo>
                <a:cubicBezTo>
                  <a:pt x="1537" y="428"/>
                  <a:pt x="1537" y="429"/>
                  <a:pt x="1539" y="429"/>
                </a:cubicBezTo>
                <a:cubicBezTo>
                  <a:pt x="1540" y="429"/>
                  <a:pt x="1541" y="428"/>
                  <a:pt x="1544" y="426"/>
                </a:cubicBezTo>
                <a:cubicBezTo>
                  <a:pt x="1547" y="425"/>
                  <a:pt x="1548" y="428"/>
                  <a:pt x="1549" y="428"/>
                </a:cubicBezTo>
                <a:cubicBezTo>
                  <a:pt x="1550" y="427"/>
                  <a:pt x="1550" y="426"/>
                  <a:pt x="1553" y="423"/>
                </a:cubicBezTo>
                <a:cubicBezTo>
                  <a:pt x="1555" y="420"/>
                  <a:pt x="1554" y="418"/>
                  <a:pt x="1555" y="417"/>
                </a:cubicBezTo>
                <a:cubicBezTo>
                  <a:pt x="1555" y="416"/>
                  <a:pt x="1556" y="413"/>
                  <a:pt x="1556" y="410"/>
                </a:cubicBezTo>
                <a:cubicBezTo>
                  <a:pt x="1556" y="407"/>
                  <a:pt x="1556" y="404"/>
                  <a:pt x="1556" y="401"/>
                </a:cubicBezTo>
                <a:cubicBezTo>
                  <a:pt x="1556" y="398"/>
                  <a:pt x="1554" y="399"/>
                  <a:pt x="1554" y="399"/>
                </a:cubicBezTo>
                <a:cubicBezTo>
                  <a:pt x="1554" y="399"/>
                  <a:pt x="1561" y="396"/>
                  <a:pt x="1562" y="396"/>
                </a:cubicBezTo>
                <a:cubicBezTo>
                  <a:pt x="1564" y="396"/>
                  <a:pt x="1564" y="394"/>
                  <a:pt x="1564" y="394"/>
                </a:cubicBezTo>
                <a:cubicBezTo>
                  <a:pt x="1565" y="393"/>
                  <a:pt x="1566" y="395"/>
                  <a:pt x="1567" y="394"/>
                </a:cubicBezTo>
                <a:cubicBezTo>
                  <a:pt x="1567" y="393"/>
                  <a:pt x="1572" y="391"/>
                  <a:pt x="1571" y="389"/>
                </a:cubicBezTo>
                <a:cubicBezTo>
                  <a:pt x="1570" y="387"/>
                  <a:pt x="1570" y="388"/>
                  <a:pt x="1570" y="387"/>
                </a:cubicBezTo>
                <a:cubicBezTo>
                  <a:pt x="1570" y="386"/>
                  <a:pt x="1574" y="387"/>
                  <a:pt x="1575" y="383"/>
                </a:cubicBezTo>
                <a:cubicBezTo>
                  <a:pt x="1576" y="380"/>
                  <a:pt x="1574" y="379"/>
                  <a:pt x="1570" y="376"/>
                </a:cubicBezTo>
                <a:cubicBezTo>
                  <a:pt x="1567" y="373"/>
                  <a:pt x="1569" y="376"/>
                  <a:pt x="1567" y="374"/>
                </a:cubicBezTo>
                <a:cubicBezTo>
                  <a:pt x="1565" y="373"/>
                  <a:pt x="1564" y="373"/>
                  <a:pt x="1563" y="372"/>
                </a:cubicBezTo>
                <a:cubicBezTo>
                  <a:pt x="1562" y="372"/>
                  <a:pt x="1562" y="372"/>
                  <a:pt x="1560" y="371"/>
                </a:cubicBezTo>
                <a:cubicBezTo>
                  <a:pt x="1558" y="371"/>
                  <a:pt x="1560" y="365"/>
                  <a:pt x="1560" y="363"/>
                </a:cubicBezTo>
                <a:cubicBezTo>
                  <a:pt x="1560" y="361"/>
                  <a:pt x="1561" y="358"/>
                  <a:pt x="1561" y="357"/>
                </a:cubicBezTo>
                <a:cubicBezTo>
                  <a:pt x="1562" y="356"/>
                  <a:pt x="1563" y="353"/>
                  <a:pt x="1563" y="352"/>
                </a:cubicBezTo>
                <a:cubicBezTo>
                  <a:pt x="1563" y="352"/>
                  <a:pt x="1561" y="349"/>
                  <a:pt x="1561" y="349"/>
                </a:cubicBezTo>
                <a:cubicBezTo>
                  <a:pt x="1561" y="349"/>
                  <a:pt x="1565" y="348"/>
                  <a:pt x="1565" y="347"/>
                </a:cubicBezTo>
                <a:cubicBezTo>
                  <a:pt x="1565" y="347"/>
                  <a:pt x="1566" y="346"/>
                  <a:pt x="1567" y="345"/>
                </a:cubicBezTo>
                <a:cubicBezTo>
                  <a:pt x="1569" y="343"/>
                  <a:pt x="1571" y="342"/>
                  <a:pt x="1572" y="341"/>
                </a:cubicBezTo>
                <a:cubicBezTo>
                  <a:pt x="1574" y="339"/>
                  <a:pt x="1573" y="338"/>
                  <a:pt x="1577" y="336"/>
                </a:cubicBezTo>
                <a:cubicBezTo>
                  <a:pt x="1581" y="334"/>
                  <a:pt x="1583" y="335"/>
                  <a:pt x="1584" y="334"/>
                </a:cubicBezTo>
                <a:cubicBezTo>
                  <a:pt x="1584" y="333"/>
                  <a:pt x="1587" y="332"/>
                  <a:pt x="1590" y="331"/>
                </a:cubicBezTo>
                <a:cubicBezTo>
                  <a:pt x="1592" y="330"/>
                  <a:pt x="1594" y="326"/>
                  <a:pt x="1596" y="325"/>
                </a:cubicBezTo>
                <a:cubicBezTo>
                  <a:pt x="1598" y="323"/>
                  <a:pt x="1600" y="321"/>
                  <a:pt x="1594" y="319"/>
                </a:cubicBezTo>
                <a:cubicBezTo>
                  <a:pt x="1588" y="316"/>
                  <a:pt x="1595" y="317"/>
                  <a:pt x="1596" y="315"/>
                </a:cubicBezTo>
                <a:cubicBezTo>
                  <a:pt x="1597" y="314"/>
                  <a:pt x="1597" y="312"/>
                  <a:pt x="1601" y="308"/>
                </a:cubicBezTo>
                <a:cubicBezTo>
                  <a:pt x="1605" y="304"/>
                  <a:pt x="1602" y="307"/>
                  <a:pt x="1604" y="305"/>
                </a:cubicBezTo>
                <a:cubicBezTo>
                  <a:pt x="1605" y="303"/>
                  <a:pt x="1605" y="304"/>
                  <a:pt x="1606" y="303"/>
                </a:cubicBezTo>
                <a:cubicBezTo>
                  <a:pt x="1608" y="302"/>
                  <a:pt x="1608" y="304"/>
                  <a:pt x="1610" y="303"/>
                </a:cubicBezTo>
                <a:cubicBezTo>
                  <a:pt x="1612" y="303"/>
                  <a:pt x="1614" y="303"/>
                  <a:pt x="1616" y="303"/>
                </a:cubicBezTo>
                <a:cubicBezTo>
                  <a:pt x="1616" y="302"/>
                  <a:pt x="1615" y="300"/>
                  <a:pt x="1613" y="298"/>
                </a:cubicBezTo>
                <a:cubicBezTo>
                  <a:pt x="1612" y="297"/>
                  <a:pt x="1611" y="296"/>
                  <a:pt x="1611" y="294"/>
                </a:cubicBezTo>
                <a:cubicBezTo>
                  <a:pt x="1611" y="293"/>
                  <a:pt x="1612" y="292"/>
                  <a:pt x="1612" y="291"/>
                </a:cubicBezTo>
                <a:cubicBezTo>
                  <a:pt x="1613" y="291"/>
                  <a:pt x="1613" y="291"/>
                  <a:pt x="1613" y="290"/>
                </a:cubicBezTo>
                <a:cubicBezTo>
                  <a:pt x="1614" y="290"/>
                  <a:pt x="1614" y="290"/>
                  <a:pt x="1614" y="290"/>
                </a:cubicBezTo>
                <a:cubicBezTo>
                  <a:pt x="1615" y="289"/>
                  <a:pt x="1615" y="288"/>
                  <a:pt x="1615" y="287"/>
                </a:cubicBezTo>
                <a:cubicBezTo>
                  <a:pt x="1615" y="287"/>
                  <a:pt x="1615" y="287"/>
                  <a:pt x="1615" y="287"/>
                </a:cubicBezTo>
                <a:cubicBezTo>
                  <a:pt x="1615" y="287"/>
                  <a:pt x="1615" y="287"/>
                  <a:pt x="1614" y="286"/>
                </a:cubicBezTo>
                <a:cubicBezTo>
                  <a:pt x="1612" y="284"/>
                  <a:pt x="1611" y="282"/>
                  <a:pt x="1611" y="280"/>
                </a:cubicBezTo>
                <a:cubicBezTo>
                  <a:pt x="1611" y="277"/>
                  <a:pt x="1612" y="276"/>
                  <a:pt x="1612" y="273"/>
                </a:cubicBezTo>
                <a:cubicBezTo>
                  <a:pt x="1612" y="272"/>
                  <a:pt x="1613" y="272"/>
                  <a:pt x="1613" y="271"/>
                </a:cubicBezTo>
                <a:cubicBezTo>
                  <a:pt x="1613" y="271"/>
                  <a:pt x="1612" y="271"/>
                  <a:pt x="1612" y="271"/>
                </a:cubicBezTo>
                <a:cubicBezTo>
                  <a:pt x="1612" y="271"/>
                  <a:pt x="1610" y="270"/>
                  <a:pt x="1609" y="269"/>
                </a:cubicBezTo>
                <a:cubicBezTo>
                  <a:pt x="1608" y="268"/>
                  <a:pt x="1606" y="267"/>
                  <a:pt x="1603" y="266"/>
                </a:cubicBezTo>
                <a:cubicBezTo>
                  <a:pt x="1600" y="264"/>
                  <a:pt x="1598" y="263"/>
                  <a:pt x="1595" y="262"/>
                </a:cubicBezTo>
                <a:cubicBezTo>
                  <a:pt x="1594" y="261"/>
                  <a:pt x="1593" y="260"/>
                  <a:pt x="1592" y="259"/>
                </a:cubicBezTo>
                <a:cubicBezTo>
                  <a:pt x="1591" y="260"/>
                  <a:pt x="1591" y="261"/>
                  <a:pt x="1590" y="263"/>
                </a:cubicBezTo>
                <a:cubicBezTo>
                  <a:pt x="1589" y="264"/>
                  <a:pt x="1587" y="267"/>
                  <a:pt x="1583" y="267"/>
                </a:cubicBezTo>
                <a:cubicBezTo>
                  <a:pt x="1581" y="267"/>
                  <a:pt x="1578" y="268"/>
                  <a:pt x="1577" y="268"/>
                </a:cubicBezTo>
                <a:cubicBezTo>
                  <a:pt x="1577" y="268"/>
                  <a:pt x="1577" y="268"/>
                  <a:pt x="1577" y="268"/>
                </a:cubicBezTo>
                <a:cubicBezTo>
                  <a:pt x="1577" y="269"/>
                  <a:pt x="1576" y="269"/>
                  <a:pt x="1574" y="270"/>
                </a:cubicBezTo>
                <a:cubicBezTo>
                  <a:pt x="1572" y="272"/>
                  <a:pt x="1570" y="273"/>
                  <a:pt x="1567" y="273"/>
                </a:cubicBezTo>
                <a:cubicBezTo>
                  <a:pt x="1563" y="273"/>
                  <a:pt x="1561" y="273"/>
                  <a:pt x="1559" y="276"/>
                </a:cubicBezTo>
                <a:cubicBezTo>
                  <a:pt x="1558" y="277"/>
                  <a:pt x="1557" y="277"/>
                  <a:pt x="1557" y="278"/>
                </a:cubicBezTo>
                <a:cubicBezTo>
                  <a:pt x="1557" y="279"/>
                  <a:pt x="1558" y="281"/>
                  <a:pt x="1558" y="283"/>
                </a:cubicBezTo>
                <a:cubicBezTo>
                  <a:pt x="1558" y="286"/>
                  <a:pt x="1556" y="288"/>
                  <a:pt x="1555" y="290"/>
                </a:cubicBezTo>
                <a:cubicBezTo>
                  <a:pt x="1554" y="292"/>
                  <a:pt x="1553" y="294"/>
                  <a:pt x="1553" y="294"/>
                </a:cubicBezTo>
                <a:cubicBezTo>
                  <a:pt x="1553" y="296"/>
                  <a:pt x="1552" y="297"/>
                  <a:pt x="1550" y="298"/>
                </a:cubicBezTo>
                <a:cubicBezTo>
                  <a:pt x="1549" y="298"/>
                  <a:pt x="1548" y="299"/>
                  <a:pt x="1547" y="299"/>
                </a:cubicBezTo>
                <a:cubicBezTo>
                  <a:pt x="1544" y="299"/>
                  <a:pt x="1542" y="299"/>
                  <a:pt x="1540" y="299"/>
                </a:cubicBezTo>
                <a:cubicBezTo>
                  <a:pt x="1540" y="299"/>
                  <a:pt x="1540" y="300"/>
                  <a:pt x="1540" y="300"/>
                </a:cubicBezTo>
                <a:cubicBezTo>
                  <a:pt x="1540" y="302"/>
                  <a:pt x="1540" y="306"/>
                  <a:pt x="1540" y="309"/>
                </a:cubicBezTo>
                <a:cubicBezTo>
                  <a:pt x="1540" y="312"/>
                  <a:pt x="1539" y="315"/>
                  <a:pt x="1538" y="316"/>
                </a:cubicBezTo>
                <a:cubicBezTo>
                  <a:pt x="1536" y="318"/>
                  <a:pt x="1535" y="318"/>
                  <a:pt x="1535" y="319"/>
                </a:cubicBezTo>
                <a:cubicBezTo>
                  <a:pt x="1535" y="319"/>
                  <a:pt x="1535" y="319"/>
                  <a:pt x="1534" y="320"/>
                </a:cubicBezTo>
                <a:cubicBezTo>
                  <a:pt x="1534" y="321"/>
                  <a:pt x="1534" y="323"/>
                  <a:pt x="1534" y="324"/>
                </a:cubicBezTo>
                <a:cubicBezTo>
                  <a:pt x="1534" y="325"/>
                  <a:pt x="1534" y="327"/>
                  <a:pt x="1533" y="328"/>
                </a:cubicBezTo>
                <a:cubicBezTo>
                  <a:pt x="1532" y="329"/>
                  <a:pt x="1531" y="329"/>
                  <a:pt x="1530" y="329"/>
                </a:cubicBezTo>
                <a:cubicBezTo>
                  <a:pt x="1530" y="329"/>
                  <a:pt x="1528" y="330"/>
                  <a:pt x="1526" y="330"/>
                </a:cubicBezTo>
                <a:cubicBezTo>
                  <a:pt x="1524" y="331"/>
                  <a:pt x="1521" y="332"/>
                  <a:pt x="1519" y="332"/>
                </a:cubicBezTo>
                <a:cubicBezTo>
                  <a:pt x="1519" y="333"/>
                  <a:pt x="1520" y="334"/>
                  <a:pt x="1520" y="336"/>
                </a:cubicBezTo>
                <a:cubicBezTo>
                  <a:pt x="1521" y="338"/>
                  <a:pt x="1522" y="341"/>
                  <a:pt x="1522" y="344"/>
                </a:cubicBezTo>
                <a:cubicBezTo>
                  <a:pt x="1522" y="348"/>
                  <a:pt x="1521" y="352"/>
                  <a:pt x="1521" y="355"/>
                </a:cubicBezTo>
                <a:cubicBezTo>
                  <a:pt x="1521" y="358"/>
                  <a:pt x="1522" y="360"/>
                  <a:pt x="1522" y="360"/>
                </a:cubicBezTo>
                <a:cubicBezTo>
                  <a:pt x="1523" y="361"/>
                  <a:pt x="1523" y="362"/>
                  <a:pt x="1524" y="362"/>
                </a:cubicBezTo>
                <a:cubicBezTo>
                  <a:pt x="1524" y="362"/>
                  <a:pt x="1525" y="363"/>
                  <a:pt x="1525" y="364"/>
                </a:cubicBezTo>
                <a:cubicBezTo>
                  <a:pt x="1525" y="366"/>
                  <a:pt x="1524" y="367"/>
                  <a:pt x="1524" y="367"/>
                </a:cubicBezTo>
                <a:cubicBezTo>
                  <a:pt x="1523" y="367"/>
                  <a:pt x="1523" y="367"/>
                  <a:pt x="1523" y="367"/>
                </a:cubicBezTo>
                <a:cubicBezTo>
                  <a:pt x="1522" y="368"/>
                  <a:pt x="1522" y="368"/>
                  <a:pt x="1521" y="369"/>
                </a:cubicBezTo>
                <a:cubicBezTo>
                  <a:pt x="1521" y="369"/>
                  <a:pt x="1521" y="369"/>
                  <a:pt x="1522" y="369"/>
                </a:cubicBezTo>
                <a:cubicBezTo>
                  <a:pt x="1523" y="371"/>
                  <a:pt x="1525" y="373"/>
                  <a:pt x="1525" y="376"/>
                </a:cubicBezTo>
                <a:cubicBezTo>
                  <a:pt x="1525" y="377"/>
                  <a:pt x="1524" y="379"/>
                  <a:pt x="1524" y="380"/>
                </a:cubicBezTo>
                <a:cubicBezTo>
                  <a:pt x="1523" y="381"/>
                  <a:pt x="1521" y="381"/>
                  <a:pt x="1520" y="381"/>
                </a:cubicBezTo>
                <a:cubicBezTo>
                  <a:pt x="1519" y="382"/>
                  <a:pt x="1518" y="382"/>
                  <a:pt x="1517" y="383"/>
                </a:cubicBezTo>
                <a:cubicBezTo>
                  <a:pt x="1517" y="383"/>
                  <a:pt x="1517" y="383"/>
                  <a:pt x="1517" y="384"/>
                </a:cubicBezTo>
                <a:cubicBezTo>
                  <a:pt x="1517" y="386"/>
                  <a:pt x="1517" y="389"/>
                  <a:pt x="1517" y="391"/>
                </a:cubicBezTo>
                <a:cubicBezTo>
                  <a:pt x="1517" y="392"/>
                  <a:pt x="1517" y="392"/>
                  <a:pt x="1517" y="393"/>
                </a:cubicBezTo>
                <a:cubicBezTo>
                  <a:pt x="1516" y="394"/>
                  <a:pt x="1515" y="395"/>
                  <a:pt x="1514" y="395"/>
                </a:cubicBezTo>
                <a:cubicBezTo>
                  <a:pt x="1513" y="395"/>
                  <a:pt x="1512" y="395"/>
                  <a:pt x="1511" y="395"/>
                </a:cubicBezTo>
                <a:cubicBezTo>
                  <a:pt x="1511" y="395"/>
                  <a:pt x="1511" y="395"/>
                  <a:pt x="1510" y="395"/>
                </a:cubicBezTo>
                <a:cubicBezTo>
                  <a:pt x="1510" y="396"/>
                  <a:pt x="1510" y="397"/>
                  <a:pt x="1511" y="398"/>
                </a:cubicBezTo>
                <a:cubicBezTo>
                  <a:pt x="1511" y="401"/>
                  <a:pt x="1514" y="401"/>
                  <a:pt x="1515" y="402"/>
                </a:cubicBezTo>
                <a:cubicBezTo>
                  <a:pt x="1516" y="404"/>
                  <a:pt x="1514" y="405"/>
                  <a:pt x="1516" y="410"/>
                </a:cubicBezTo>
                <a:cubicBezTo>
                  <a:pt x="1518" y="416"/>
                  <a:pt x="1520" y="416"/>
                  <a:pt x="1522" y="419"/>
                </a:cubicBezTo>
                <a:cubicBezTo>
                  <a:pt x="1525" y="422"/>
                  <a:pt x="1525" y="422"/>
                  <a:pt x="1524" y="423"/>
                </a:cubicBezTo>
                <a:cubicBezTo>
                  <a:pt x="1523" y="424"/>
                  <a:pt x="1523" y="424"/>
                  <a:pt x="1522" y="426"/>
                </a:cubicBezTo>
                <a:cubicBezTo>
                  <a:pt x="1521" y="427"/>
                  <a:pt x="1519" y="428"/>
                  <a:pt x="1516" y="431"/>
                </a:cubicBezTo>
                <a:cubicBezTo>
                  <a:pt x="1512" y="435"/>
                  <a:pt x="1515" y="429"/>
                  <a:pt x="1511" y="430"/>
                </a:cubicBezTo>
                <a:cubicBezTo>
                  <a:pt x="1507" y="431"/>
                  <a:pt x="1509" y="431"/>
                  <a:pt x="1510" y="436"/>
                </a:cubicBezTo>
                <a:cubicBezTo>
                  <a:pt x="1510" y="440"/>
                  <a:pt x="1515" y="439"/>
                  <a:pt x="1513" y="440"/>
                </a:cubicBezTo>
                <a:cubicBezTo>
                  <a:pt x="1511" y="440"/>
                  <a:pt x="1508" y="443"/>
                  <a:pt x="1510" y="443"/>
                </a:cubicBezTo>
                <a:cubicBezTo>
                  <a:pt x="1512" y="443"/>
                  <a:pt x="1515" y="443"/>
                  <a:pt x="1519" y="441"/>
                </a:cubicBezTo>
                <a:cubicBezTo>
                  <a:pt x="1523" y="438"/>
                  <a:pt x="1516" y="441"/>
                  <a:pt x="1516" y="441"/>
                </a:cubicBezTo>
                <a:cubicBezTo>
                  <a:pt x="1516" y="441"/>
                  <a:pt x="1516" y="438"/>
                  <a:pt x="1520" y="435"/>
                </a:cubicBezTo>
                <a:close/>
                <a:moveTo>
                  <a:pt x="1356" y="625"/>
                </a:moveTo>
                <a:cubicBezTo>
                  <a:pt x="1355" y="626"/>
                  <a:pt x="1354" y="627"/>
                  <a:pt x="1354" y="627"/>
                </a:cubicBezTo>
                <a:cubicBezTo>
                  <a:pt x="1354" y="628"/>
                  <a:pt x="1354" y="628"/>
                  <a:pt x="1355" y="628"/>
                </a:cubicBezTo>
                <a:cubicBezTo>
                  <a:pt x="1355" y="628"/>
                  <a:pt x="1355" y="629"/>
                  <a:pt x="1355" y="630"/>
                </a:cubicBezTo>
                <a:cubicBezTo>
                  <a:pt x="1360" y="629"/>
                  <a:pt x="1358" y="632"/>
                  <a:pt x="1360" y="634"/>
                </a:cubicBezTo>
                <a:cubicBezTo>
                  <a:pt x="1363" y="636"/>
                  <a:pt x="1367" y="639"/>
                  <a:pt x="1369" y="639"/>
                </a:cubicBezTo>
                <a:cubicBezTo>
                  <a:pt x="1371" y="638"/>
                  <a:pt x="1374" y="638"/>
                  <a:pt x="1379" y="636"/>
                </a:cubicBezTo>
                <a:cubicBezTo>
                  <a:pt x="1385" y="633"/>
                  <a:pt x="1391" y="634"/>
                  <a:pt x="1396" y="633"/>
                </a:cubicBezTo>
                <a:cubicBezTo>
                  <a:pt x="1400" y="633"/>
                  <a:pt x="1397" y="632"/>
                  <a:pt x="1403" y="628"/>
                </a:cubicBezTo>
                <a:cubicBezTo>
                  <a:pt x="1409" y="624"/>
                  <a:pt x="1406" y="626"/>
                  <a:pt x="1408" y="624"/>
                </a:cubicBezTo>
                <a:cubicBezTo>
                  <a:pt x="1410" y="621"/>
                  <a:pt x="1416" y="616"/>
                  <a:pt x="1415" y="614"/>
                </a:cubicBezTo>
                <a:cubicBezTo>
                  <a:pt x="1414" y="612"/>
                  <a:pt x="1413" y="610"/>
                  <a:pt x="1414" y="606"/>
                </a:cubicBezTo>
                <a:cubicBezTo>
                  <a:pt x="1414" y="602"/>
                  <a:pt x="1419" y="600"/>
                  <a:pt x="1421" y="597"/>
                </a:cubicBezTo>
                <a:cubicBezTo>
                  <a:pt x="1424" y="595"/>
                  <a:pt x="1426" y="592"/>
                  <a:pt x="1431" y="590"/>
                </a:cubicBezTo>
                <a:cubicBezTo>
                  <a:pt x="1436" y="588"/>
                  <a:pt x="1440" y="587"/>
                  <a:pt x="1442" y="583"/>
                </a:cubicBezTo>
                <a:cubicBezTo>
                  <a:pt x="1442" y="582"/>
                  <a:pt x="1443" y="581"/>
                  <a:pt x="1443" y="581"/>
                </a:cubicBezTo>
                <a:cubicBezTo>
                  <a:pt x="1441" y="581"/>
                  <a:pt x="1439" y="581"/>
                  <a:pt x="1437" y="581"/>
                </a:cubicBezTo>
                <a:cubicBezTo>
                  <a:pt x="1434" y="580"/>
                  <a:pt x="1432" y="580"/>
                  <a:pt x="1430" y="579"/>
                </a:cubicBezTo>
                <a:cubicBezTo>
                  <a:pt x="1428" y="578"/>
                  <a:pt x="1428" y="577"/>
                  <a:pt x="1426" y="576"/>
                </a:cubicBezTo>
                <a:cubicBezTo>
                  <a:pt x="1426" y="575"/>
                  <a:pt x="1426" y="575"/>
                  <a:pt x="1425" y="575"/>
                </a:cubicBezTo>
                <a:cubicBezTo>
                  <a:pt x="1425" y="575"/>
                  <a:pt x="1423" y="576"/>
                  <a:pt x="1421" y="576"/>
                </a:cubicBezTo>
                <a:cubicBezTo>
                  <a:pt x="1419" y="576"/>
                  <a:pt x="1416" y="577"/>
                  <a:pt x="1412" y="577"/>
                </a:cubicBezTo>
                <a:cubicBezTo>
                  <a:pt x="1406" y="577"/>
                  <a:pt x="1403" y="576"/>
                  <a:pt x="1401" y="573"/>
                </a:cubicBezTo>
                <a:cubicBezTo>
                  <a:pt x="1400" y="572"/>
                  <a:pt x="1399" y="571"/>
                  <a:pt x="1398" y="569"/>
                </a:cubicBezTo>
                <a:cubicBezTo>
                  <a:pt x="1394" y="573"/>
                  <a:pt x="1395" y="568"/>
                  <a:pt x="1391" y="568"/>
                </a:cubicBezTo>
                <a:cubicBezTo>
                  <a:pt x="1387" y="568"/>
                  <a:pt x="1383" y="568"/>
                  <a:pt x="1382" y="567"/>
                </a:cubicBezTo>
                <a:cubicBezTo>
                  <a:pt x="1380" y="566"/>
                  <a:pt x="1366" y="566"/>
                  <a:pt x="1364" y="565"/>
                </a:cubicBezTo>
                <a:cubicBezTo>
                  <a:pt x="1363" y="565"/>
                  <a:pt x="1357" y="566"/>
                  <a:pt x="1354" y="564"/>
                </a:cubicBezTo>
                <a:cubicBezTo>
                  <a:pt x="1350" y="563"/>
                  <a:pt x="1349" y="563"/>
                  <a:pt x="1348" y="566"/>
                </a:cubicBezTo>
                <a:cubicBezTo>
                  <a:pt x="1346" y="569"/>
                  <a:pt x="1342" y="569"/>
                  <a:pt x="1337" y="570"/>
                </a:cubicBezTo>
                <a:cubicBezTo>
                  <a:pt x="1333" y="571"/>
                  <a:pt x="1342" y="575"/>
                  <a:pt x="1341" y="576"/>
                </a:cubicBezTo>
                <a:cubicBezTo>
                  <a:pt x="1340" y="576"/>
                  <a:pt x="1340" y="578"/>
                  <a:pt x="1340" y="580"/>
                </a:cubicBezTo>
                <a:cubicBezTo>
                  <a:pt x="1342" y="579"/>
                  <a:pt x="1344" y="579"/>
                  <a:pt x="1346" y="578"/>
                </a:cubicBezTo>
                <a:cubicBezTo>
                  <a:pt x="1349" y="578"/>
                  <a:pt x="1351" y="577"/>
                  <a:pt x="1353" y="577"/>
                </a:cubicBezTo>
                <a:cubicBezTo>
                  <a:pt x="1355" y="577"/>
                  <a:pt x="1359" y="577"/>
                  <a:pt x="1363" y="579"/>
                </a:cubicBezTo>
                <a:cubicBezTo>
                  <a:pt x="1364" y="580"/>
                  <a:pt x="1364" y="582"/>
                  <a:pt x="1364" y="584"/>
                </a:cubicBezTo>
                <a:cubicBezTo>
                  <a:pt x="1364" y="584"/>
                  <a:pt x="1364" y="585"/>
                  <a:pt x="1364" y="586"/>
                </a:cubicBezTo>
                <a:cubicBezTo>
                  <a:pt x="1364" y="586"/>
                  <a:pt x="1363" y="587"/>
                  <a:pt x="1363" y="588"/>
                </a:cubicBezTo>
                <a:cubicBezTo>
                  <a:pt x="1362" y="588"/>
                  <a:pt x="1362" y="588"/>
                  <a:pt x="1362" y="588"/>
                </a:cubicBezTo>
                <a:cubicBezTo>
                  <a:pt x="1362" y="588"/>
                  <a:pt x="1362" y="588"/>
                  <a:pt x="1362" y="588"/>
                </a:cubicBezTo>
                <a:cubicBezTo>
                  <a:pt x="1362" y="588"/>
                  <a:pt x="1361" y="590"/>
                  <a:pt x="1361" y="592"/>
                </a:cubicBezTo>
                <a:cubicBezTo>
                  <a:pt x="1358" y="601"/>
                  <a:pt x="1358" y="602"/>
                  <a:pt x="1358" y="605"/>
                </a:cubicBezTo>
                <a:cubicBezTo>
                  <a:pt x="1358" y="606"/>
                  <a:pt x="1357" y="607"/>
                  <a:pt x="1357" y="608"/>
                </a:cubicBezTo>
                <a:cubicBezTo>
                  <a:pt x="1357" y="608"/>
                  <a:pt x="1357" y="608"/>
                  <a:pt x="1357" y="608"/>
                </a:cubicBezTo>
                <a:cubicBezTo>
                  <a:pt x="1358" y="609"/>
                  <a:pt x="1359" y="609"/>
                  <a:pt x="1359" y="612"/>
                </a:cubicBezTo>
                <a:cubicBezTo>
                  <a:pt x="1359" y="613"/>
                  <a:pt x="1359" y="614"/>
                  <a:pt x="1358" y="615"/>
                </a:cubicBezTo>
                <a:cubicBezTo>
                  <a:pt x="1357" y="616"/>
                  <a:pt x="1356" y="617"/>
                  <a:pt x="1355" y="618"/>
                </a:cubicBezTo>
                <a:cubicBezTo>
                  <a:pt x="1356" y="618"/>
                  <a:pt x="1356" y="618"/>
                  <a:pt x="1357" y="619"/>
                </a:cubicBezTo>
                <a:cubicBezTo>
                  <a:pt x="1357" y="619"/>
                  <a:pt x="1358" y="620"/>
                  <a:pt x="1358" y="621"/>
                </a:cubicBezTo>
                <a:cubicBezTo>
                  <a:pt x="1358" y="622"/>
                  <a:pt x="1357" y="623"/>
                  <a:pt x="1357" y="623"/>
                </a:cubicBezTo>
                <a:cubicBezTo>
                  <a:pt x="1357" y="624"/>
                  <a:pt x="1356" y="624"/>
                  <a:pt x="1356" y="625"/>
                </a:cubicBezTo>
                <a:close/>
                <a:moveTo>
                  <a:pt x="1528" y="520"/>
                </a:moveTo>
                <a:cubicBezTo>
                  <a:pt x="1528" y="521"/>
                  <a:pt x="1528" y="522"/>
                  <a:pt x="1527" y="524"/>
                </a:cubicBezTo>
                <a:cubicBezTo>
                  <a:pt x="1526" y="525"/>
                  <a:pt x="1525" y="526"/>
                  <a:pt x="1523" y="526"/>
                </a:cubicBezTo>
                <a:cubicBezTo>
                  <a:pt x="1522" y="526"/>
                  <a:pt x="1518" y="526"/>
                  <a:pt x="1515" y="526"/>
                </a:cubicBezTo>
                <a:cubicBezTo>
                  <a:pt x="1513" y="526"/>
                  <a:pt x="1511" y="526"/>
                  <a:pt x="1510" y="526"/>
                </a:cubicBezTo>
                <a:cubicBezTo>
                  <a:pt x="1508" y="526"/>
                  <a:pt x="1507" y="526"/>
                  <a:pt x="1507" y="526"/>
                </a:cubicBezTo>
                <a:cubicBezTo>
                  <a:pt x="1505" y="528"/>
                  <a:pt x="1503" y="529"/>
                  <a:pt x="1501" y="529"/>
                </a:cubicBezTo>
                <a:cubicBezTo>
                  <a:pt x="1501" y="529"/>
                  <a:pt x="1501" y="529"/>
                  <a:pt x="1501" y="529"/>
                </a:cubicBezTo>
                <a:cubicBezTo>
                  <a:pt x="1500" y="529"/>
                  <a:pt x="1498" y="528"/>
                  <a:pt x="1496" y="528"/>
                </a:cubicBezTo>
                <a:cubicBezTo>
                  <a:pt x="1494" y="527"/>
                  <a:pt x="1493" y="526"/>
                  <a:pt x="1492" y="526"/>
                </a:cubicBezTo>
                <a:cubicBezTo>
                  <a:pt x="1491" y="526"/>
                  <a:pt x="1491" y="525"/>
                  <a:pt x="1488" y="525"/>
                </a:cubicBezTo>
                <a:cubicBezTo>
                  <a:pt x="1479" y="525"/>
                  <a:pt x="1479" y="525"/>
                  <a:pt x="1479" y="525"/>
                </a:cubicBezTo>
                <a:cubicBezTo>
                  <a:pt x="1479" y="526"/>
                  <a:pt x="1479" y="526"/>
                  <a:pt x="1479" y="526"/>
                </a:cubicBezTo>
                <a:cubicBezTo>
                  <a:pt x="1478" y="526"/>
                  <a:pt x="1477" y="527"/>
                  <a:pt x="1476" y="528"/>
                </a:cubicBezTo>
                <a:cubicBezTo>
                  <a:pt x="1474" y="531"/>
                  <a:pt x="1471" y="534"/>
                  <a:pt x="1471" y="535"/>
                </a:cubicBezTo>
                <a:cubicBezTo>
                  <a:pt x="1471" y="535"/>
                  <a:pt x="1472" y="535"/>
                  <a:pt x="1472" y="535"/>
                </a:cubicBezTo>
                <a:cubicBezTo>
                  <a:pt x="1473" y="535"/>
                  <a:pt x="1474" y="535"/>
                  <a:pt x="1475" y="536"/>
                </a:cubicBezTo>
                <a:cubicBezTo>
                  <a:pt x="1475" y="537"/>
                  <a:pt x="1476" y="538"/>
                  <a:pt x="1477" y="538"/>
                </a:cubicBezTo>
                <a:cubicBezTo>
                  <a:pt x="1477" y="539"/>
                  <a:pt x="1477" y="539"/>
                  <a:pt x="1477" y="539"/>
                </a:cubicBezTo>
                <a:cubicBezTo>
                  <a:pt x="1479" y="538"/>
                  <a:pt x="1480" y="536"/>
                  <a:pt x="1482" y="535"/>
                </a:cubicBezTo>
                <a:cubicBezTo>
                  <a:pt x="1482" y="534"/>
                  <a:pt x="1484" y="533"/>
                  <a:pt x="1485" y="533"/>
                </a:cubicBezTo>
                <a:cubicBezTo>
                  <a:pt x="1487" y="533"/>
                  <a:pt x="1488" y="534"/>
                  <a:pt x="1489" y="535"/>
                </a:cubicBezTo>
                <a:cubicBezTo>
                  <a:pt x="1490" y="536"/>
                  <a:pt x="1491" y="537"/>
                  <a:pt x="1491" y="538"/>
                </a:cubicBezTo>
                <a:cubicBezTo>
                  <a:pt x="1495" y="534"/>
                  <a:pt x="1499" y="531"/>
                  <a:pt x="1503" y="531"/>
                </a:cubicBezTo>
                <a:cubicBezTo>
                  <a:pt x="1504" y="531"/>
                  <a:pt x="1504" y="531"/>
                  <a:pt x="1505" y="530"/>
                </a:cubicBezTo>
                <a:cubicBezTo>
                  <a:pt x="1506" y="529"/>
                  <a:pt x="1507" y="528"/>
                  <a:pt x="1510" y="528"/>
                </a:cubicBezTo>
                <a:cubicBezTo>
                  <a:pt x="1511" y="528"/>
                  <a:pt x="1515" y="527"/>
                  <a:pt x="1518" y="527"/>
                </a:cubicBezTo>
                <a:cubicBezTo>
                  <a:pt x="1519" y="527"/>
                  <a:pt x="1521" y="527"/>
                  <a:pt x="1522" y="528"/>
                </a:cubicBezTo>
                <a:cubicBezTo>
                  <a:pt x="1523" y="529"/>
                  <a:pt x="1523" y="530"/>
                  <a:pt x="1523" y="531"/>
                </a:cubicBezTo>
                <a:cubicBezTo>
                  <a:pt x="1523" y="531"/>
                  <a:pt x="1523" y="531"/>
                  <a:pt x="1523" y="531"/>
                </a:cubicBezTo>
                <a:cubicBezTo>
                  <a:pt x="1523" y="531"/>
                  <a:pt x="1524" y="531"/>
                  <a:pt x="1524" y="531"/>
                </a:cubicBezTo>
                <a:cubicBezTo>
                  <a:pt x="1530" y="531"/>
                  <a:pt x="1540" y="531"/>
                  <a:pt x="1542" y="531"/>
                </a:cubicBezTo>
                <a:cubicBezTo>
                  <a:pt x="1542" y="531"/>
                  <a:pt x="1542" y="531"/>
                  <a:pt x="1542" y="531"/>
                </a:cubicBezTo>
                <a:cubicBezTo>
                  <a:pt x="1542" y="531"/>
                  <a:pt x="1542" y="530"/>
                  <a:pt x="1542" y="530"/>
                </a:cubicBezTo>
                <a:cubicBezTo>
                  <a:pt x="1542" y="530"/>
                  <a:pt x="1543" y="530"/>
                  <a:pt x="1543" y="530"/>
                </a:cubicBezTo>
                <a:cubicBezTo>
                  <a:pt x="1544" y="530"/>
                  <a:pt x="1545" y="530"/>
                  <a:pt x="1546" y="530"/>
                </a:cubicBezTo>
                <a:cubicBezTo>
                  <a:pt x="1547" y="529"/>
                  <a:pt x="1549" y="529"/>
                  <a:pt x="1550" y="528"/>
                </a:cubicBezTo>
                <a:cubicBezTo>
                  <a:pt x="1550" y="528"/>
                  <a:pt x="1551" y="526"/>
                  <a:pt x="1553" y="524"/>
                </a:cubicBezTo>
                <a:cubicBezTo>
                  <a:pt x="1554" y="522"/>
                  <a:pt x="1556" y="520"/>
                  <a:pt x="1557" y="519"/>
                </a:cubicBezTo>
                <a:cubicBezTo>
                  <a:pt x="1558" y="518"/>
                  <a:pt x="1559" y="518"/>
                  <a:pt x="1560" y="518"/>
                </a:cubicBezTo>
                <a:cubicBezTo>
                  <a:pt x="1562" y="518"/>
                  <a:pt x="1563" y="519"/>
                  <a:pt x="1565" y="519"/>
                </a:cubicBezTo>
                <a:cubicBezTo>
                  <a:pt x="1566" y="520"/>
                  <a:pt x="1568" y="520"/>
                  <a:pt x="1569" y="520"/>
                </a:cubicBezTo>
                <a:cubicBezTo>
                  <a:pt x="1570" y="520"/>
                  <a:pt x="1571" y="520"/>
                  <a:pt x="1571" y="520"/>
                </a:cubicBezTo>
                <a:cubicBezTo>
                  <a:pt x="1574" y="519"/>
                  <a:pt x="1575" y="518"/>
                  <a:pt x="1577" y="518"/>
                </a:cubicBezTo>
                <a:cubicBezTo>
                  <a:pt x="1578" y="517"/>
                  <a:pt x="1580" y="516"/>
                  <a:pt x="1582" y="515"/>
                </a:cubicBezTo>
                <a:cubicBezTo>
                  <a:pt x="1584" y="515"/>
                  <a:pt x="1585" y="514"/>
                  <a:pt x="1587" y="512"/>
                </a:cubicBezTo>
                <a:cubicBezTo>
                  <a:pt x="1588" y="511"/>
                  <a:pt x="1589" y="509"/>
                  <a:pt x="1592" y="509"/>
                </a:cubicBezTo>
                <a:cubicBezTo>
                  <a:pt x="1596" y="509"/>
                  <a:pt x="1598" y="512"/>
                  <a:pt x="1598" y="512"/>
                </a:cubicBezTo>
                <a:cubicBezTo>
                  <a:pt x="1599" y="512"/>
                  <a:pt x="1599" y="512"/>
                  <a:pt x="1599" y="512"/>
                </a:cubicBezTo>
                <a:cubicBezTo>
                  <a:pt x="1599" y="512"/>
                  <a:pt x="1599" y="512"/>
                  <a:pt x="1599" y="512"/>
                </a:cubicBezTo>
                <a:cubicBezTo>
                  <a:pt x="1599" y="512"/>
                  <a:pt x="1599" y="512"/>
                  <a:pt x="1599" y="511"/>
                </a:cubicBezTo>
                <a:cubicBezTo>
                  <a:pt x="1600" y="510"/>
                  <a:pt x="1601" y="509"/>
                  <a:pt x="1602" y="508"/>
                </a:cubicBezTo>
                <a:cubicBezTo>
                  <a:pt x="1602" y="508"/>
                  <a:pt x="1603" y="507"/>
                  <a:pt x="1604" y="507"/>
                </a:cubicBezTo>
                <a:cubicBezTo>
                  <a:pt x="1604" y="507"/>
                  <a:pt x="1605" y="507"/>
                  <a:pt x="1605" y="507"/>
                </a:cubicBezTo>
                <a:cubicBezTo>
                  <a:pt x="1605" y="507"/>
                  <a:pt x="1605" y="507"/>
                  <a:pt x="1605" y="507"/>
                </a:cubicBezTo>
                <a:cubicBezTo>
                  <a:pt x="1605" y="500"/>
                  <a:pt x="1608" y="496"/>
                  <a:pt x="1612" y="493"/>
                </a:cubicBezTo>
                <a:cubicBezTo>
                  <a:pt x="1613" y="491"/>
                  <a:pt x="1615" y="490"/>
                  <a:pt x="1615" y="490"/>
                </a:cubicBezTo>
                <a:cubicBezTo>
                  <a:pt x="1616" y="489"/>
                  <a:pt x="1616" y="490"/>
                  <a:pt x="1616" y="489"/>
                </a:cubicBezTo>
                <a:cubicBezTo>
                  <a:pt x="1616" y="488"/>
                  <a:pt x="1616" y="487"/>
                  <a:pt x="1615" y="485"/>
                </a:cubicBezTo>
                <a:cubicBezTo>
                  <a:pt x="1615" y="484"/>
                  <a:pt x="1614" y="482"/>
                  <a:pt x="1614" y="481"/>
                </a:cubicBezTo>
                <a:cubicBezTo>
                  <a:pt x="1614" y="481"/>
                  <a:pt x="1614" y="481"/>
                  <a:pt x="1614" y="481"/>
                </a:cubicBezTo>
                <a:cubicBezTo>
                  <a:pt x="1614" y="478"/>
                  <a:pt x="1614" y="476"/>
                  <a:pt x="1614" y="475"/>
                </a:cubicBezTo>
                <a:cubicBezTo>
                  <a:pt x="1613" y="475"/>
                  <a:pt x="1614" y="475"/>
                  <a:pt x="1613" y="475"/>
                </a:cubicBezTo>
                <a:cubicBezTo>
                  <a:pt x="1612" y="474"/>
                  <a:pt x="1610" y="472"/>
                  <a:pt x="1610" y="469"/>
                </a:cubicBezTo>
                <a:cubicBezTo>
                  <a:pt x="1610" y="468"/>
                  <a:pt x="1611" y="467"/>
                  <a:pt x="1612" y="466"/>
                </a:cubicBezTo>
                <a:cubicBezTo>
                  <a:pt x="1612" y="465"/>
                  <a:pt x="1613" y="464"/>
                  <a:pt x="1614" y="464"/>
                </a:cubicBezTo>
                <a:cubicBezTo>
                  <a:pt x="1614" y="464"/>
                  <a:pt x="1615" y="464"/>
                  <a:pt x="1615" y="464"/>
                </a:cubicBezTo>
                <a:cubicBezTo>
                  <a:pt x="1615" y="464"/>
                  <a:pt x="1615" y="463"/>
                  <a:pt x="1615" y="463"/>
                </a:cubicBezTo>
                <a:cubicBezTo>
                  <a:pt x="1615" y="461"/>
                  <a:pt x="1614" y="458"/>
                  <a:pt x="1614" y="456"/>
                </a:cubicBezTo>
                <a:cubicBezTo>
                  <a:pt x="1613" y="453"/>
                  <a:pt x="1612" y="451"/>
                  <a:pt x="1612" y="451"/>
                </a:cubicBezTo>
                <a:cubicBezTo>
                  <a:pt x="1608" y="451"/>
                  <a:pt x="1593" y="450"/>
                  <a:pt x="1592" y="450"/>
                </a:cubicBezTo>
                <a:cubicBezTo>
                  <a:pt x="1591" y="450"/>
                  <a:pt x="1586" y="450"/>
                  <a:pt x="1584" y="449"/>
                </a:cubicBezTo>
                <a:cubicBezTo>
                  <a:pt x="1583" y="449"/>
                  <a:pt x="1583" y="449"/>
                  <a:pt x="1582" y="448"/>
                </a:cubicBezTo>
                <a:cubicBezTo>
                  <a:pt x="1582" y="448"/>
                  <a:pt x="1582" y="448"/>
                  <a:pt x="1582" y="448"/>
                </a:cubicBezTo>
                <a:cubicBezTo>
                  <a:pt x="1582" y="448"/>
                  <a:pt x="1582" y="448"/>
                  <a:pt x="1582" y="448"/>
                </a:cubicBezTo>
                <a:cubicBezTo>
                  <a:pt x="1581" y="448"/>
                  <a:pt x="1581" y="448"/>
                  <a:pt x="1581" y="448"/>
                </a:cubicBezTo>
                <a:cubicBezTo>
                  <a:pt x="1578" y="448"/>
                  <a:pt x="1576" y="448"/>
                  <a:pt x="1572" y="447"/>
                </a:cubicBezTo>
                <a:cubicBezTo>
                  <a:pt x="1567" y="446"/>
                  <a:pt x="1572" y="443"/>
                  <a:pt x="1568" y="442"/>
                </a:cubicBezTo>
                <a:cubicBezTo>
                  <a:pt x="1565" y="441"/>
                  <a:pt x="1567" y="442"/>
                  <a:pt x="1552" y="447"/>
                </a:cubicBezTo>
                <a:cubicBezTo>
                  <a:pt x="1537" y="451"/>
                  <a:pt x="1552" y="452"/>
                  <a:pt x="1540" y="453"/>
                </a:cubicBezTo>
                <a:cubicBezTo>
                  <a:pt x="1540" y="453"/>
                  <a:pt x="1539" y="453"/>
                  <a:pt x="1539" y="453"/>
                </a:cubicBezTo>
                <a:cubicBezTo>
                  <a:pt x="1539" y="455"/>
                  <a:pt x="1539" y="457"/>
                  <a:pt x="1539" y="459"/>
                </a:cubicBezTo>
                <a:cubicBezTo>
                  <a:pt x="1539" y="460"/>
                  <a:pt x="1539" y="461"/>
                  <a:pt x="1538" y="462"/>
                </a:cubicBezTo>
                <a:cubicBezTo>
                  <a:pt x="1538" y="462"/>
                  <a:pt x="1538" y="463"/>
                  <a:pt x="1537" y="463"/>
                </a:cubicBezTo>
                <a:cubicBezTo>
                  <a:pt x="1537" y="464"/>
                  <a:pt x="1538" y="465"/>
                  <a:pt x="1539" y="468"/>
                </a:cubicBezTo>
                <a:cubicBezTo>
                  <a:pt x="1541" y="473"/>
                  <a:pt x="1542" y="475"/>
                  <a:pt x="1543" y="476"/>
                </a:cubicBezTo>
                <a:cubicBezTo>
                  <a:pt x="1543" y="478"/>
                  <a:pt x="1543" y="480"/>
                  <a:pt x="1543" y="482"/>
                </a:cubicBezTo>
                <a:cubicBezTo>
                  <a:pt x="1543" y="483"/>
                  <a:pt x="1543" y="484"/>
                  <a:pt x="1544" y="484"/>
                </a:cubicBezTo>
                <a:cubicBezTo>
                  <a:pt x="1544" y="484"/>
                  <a:pt x="1544" y="484"/>
                  <a:pt x="1544" y="485"/>
                </a:cubicBezTo>
                <a:cubicBezTo>
                  <a:pt x="1544" y="486"/>
                  <a:pt x="1543" y="487"/>
                  <a:pt x="1543" y="487"/>
                </a:cubicBezTo>
                <a:cubicBezTo>
                  <a:pt x="1542" y="488"/>
                  <a:pt x="1542" y="488"/>
                  <a:pt x="1542" y="488"/>
                </a:cubicBezTo>
                <a:cubicBezTo>
                  <a:pt x="1541" y="488"/>
                  <a:pt x="1541" y="488"/>
                  <a:pt x="1539" y="489"/>
                </a:cubicBezTo>
                <a:cubicBezTo>
                  <a:pt x="1537" y="490"/>
                  <a:pt x="1534" y="491"/>
                  <a:pt x="1531" y="492"/>
                </a:cubicBezTo>
                <a:cubicBezTo>
                  <a:pt x="1529" y="493"/>
                  <a:pt x="1527" y="494"/>
                  <a:pt x="1526" y="494"/>
                </a:cubicBezTo>
                <a:cubicBezTo>
                  <a:pt x="1525" y="496"/>
                  <a:pt x="1523" y="496"/>
                  <a:pt x="1522" y="497"/>
                </a:cubicBezTo>
                <a:cubicBezTo>
                  <a:pt x="1525" y="500"/>
                  <a:pt x="1529" y="503"/>
                  <a:pt x="1531" y="506"/>
                </a:cubicBezTo>
                <a:cubicBezTo>
                  <a:pt x="1532" y="507"/>
                  <a:pt x="1532" y="508"/>
                  <a:pt x="1532" y="509"/>
                </a:cubicBezTo>
                <a:cubicBezTo>
                  <a:pt x="1532" y="513"/>
                  <a:pt x="1531" y="516"/>
                  <a:pt x="1528" y="519"/>
                </a:cubicBezTo>
                <a:cubicBezTo>
                  <a:pt x="1528" y="519"/>
                  <a:pt x="1528" y="519"/>
                  <a:pt x="1528" y="520"/>
                </a:cubicBezTo>
                <a:close/>
                <a:moveTo>
                  <a:pt x="1367" y="431"/>
                </a:moveTo>
                <a:cubicBezTo>
                  <a:pt x="1369" y="443"/>
                  <a:pt x="1367" y="431"/>
                  <a:pt x="1370" y="429"/>
                </a:cubicBezTo>
                <a:cubicBezTo>
                  <a:pt x="1372" y="427"/>
                  <a:pt x="1373" y="432"/>
                  <a:pt x="1373" y="439"/>
                </a:cubicBezTo>
                <a:cubicBezTo>
                  <a:pt x="1373" y="446"/>
                  <a:pt x="1376" y="444"/>
                  <a:pt x="1382" y="441"/>
                </a:cubicBezTo>
                <a:cubicBezTo>
                  <a:pt x="1388" y="437"/>
                  <a:pt x="1390" y="442"/>
                  <a:pt x="1389" y="443"/>
                </a:cubicBezTo>
                <a:cubicBezTo>
                  <a:pt x="1387" y="444"/>
                  <a:pt x="1385" y="449"/>
                  <a:pt x="1389" y="449"/>
                </a:cubicBezTo>
                <a:cubicBezTo>
                  <a:pt x="1392" y="450"/>
                  <a:pt x="1392" y="451"/>
                  <a:pt x="1391" y="458"/>
                </a:cubicBezTo>
                <a:cubicBezTo>
                  <a:pt x="1389" y="466"/>
                  <a:pt x="1386" y="459"/>
                  <a:pt x="1382" y="460"/>
                </a:cubicBezTo>
                <a:cubicBezTo>
                  <a:pt x="1379" y="461"/>
                  <a:pt x="1381" y="464"/>
                  <a:pt x="1380" y="468"/>
                </a:cubicBezTo>
                <a:cubicBezTo>
                  <a:pt x="1379" y="472"/>
                  <a:pt x="1371" y="478"/>
                  <a:pt x="1373" y="478"/>
                </a:cubicBezTo>
                <a:cubicBezTo>
                  <a:pt x="1375" y="478"/>
                  <a:pt x="1381" y="478"/>
                  <a:pt x="1391" y="479"/>
                </a:cubicBezTo>
                <a:cubicBezTo>
                  <a:pt x="1401" y="480"/>
                  <a:pt x="1374" y="487"/>
                  <a:pt x="1369" y="498"/>
                </a:cubicBezTo>
                <a:cubicBezTo>
                  <a:pt x="1364" y="509"/>
                  <a:pt x="1378" y="498"/>
                  <a:pt x="1386" y="493"/>
                </a:cubicBezTo>
                <a:cubicBezTo>
                  <a:pt x="1394" y="488"/>
                  <a:pt x="1403" y="493"/>
                  <a:pt x="1423" y="487"/>
                </a:cubicBezTo>
                <a:cubicBezTo>
                  <a:pt x="1443" y="481"/>
                  <a:pt x="1424" y="484"/>
                  <a:pt x="1422" y="480"/>
                </a:cubicBezTo>
                <a:cubicBezTo>
                  <a:pt x="1420" y="476"/>
                  <a:pt x="1426" y="476"/>
                  <a:pt x="1429" y="470"/>
                </a:cubicBezTo>
                <a:cubicBezTo>
                  <a:pt x="1433" y="465"/>
                  <a:pt x="1425" y="463"/>
                  <a:pt x="1422" y="462"/>
                </a:cubicBezTo>
                <a:cubicBezTo>
                  <a:pt x="1420" y="461"/>
                  <a:pt x="1413" y="458"/>
                  <a:pt x="1415" y="458"/>
                </a:cubicBezTo>
                <a:cubicBezTo>
                  <a:pt x="1416" y="457"/>
                  <a:pt x="1418" y="455"/>
                  <a:pt x="1413" y="449"/>
                </a:cubicBezTo>
                <a:cubicBezTo>
                  <a:pt x="1411" y="446"/>
                  <a:pt x="1410" y="446"/>
                  <a:pt x="1409" y="446"/>
                </a:cubicBezTo>
                <a:cubicBezTo>
                  <a:pt x="1410" y="444"/>
                  <a:pt x="1408" y="441"/>
                  <a:pt x="1402" y="437"/>
                </a:cubicBezTo>
                <a:cubicBezTo>
                  <a:pt x="1396" y="432"/>
                  <a:pt x="1396" y="428"/>
                  <a:pt x="1391" y="428"/>
                </a:cubicBezTo>
                <a:cubicBezTo>
                  <a:pt x="1387" y="429"/>
                  <a:pt x="1387" y="425"/>
                  <a:pt x="1389" y="425"/>
                </a:cubicBezTo>
                <a:cubicBezTo>
                  <a:pt x="1391" y="424"/>
                  <a:pt x="1398" y="416"/>
                  <a:pt x="1400" y="410"/>
                </a:cubicBezTo>
                <a:cubicBezTo>
                  <a:pt x="1400" y="410"/>
                  <a:pt x="1398" y="408"/>
                  <a:pt x="1391" y="408"/>
                </a:cubicBezTo>
                <a:cubicBezTo>
                  <a:pt x="1385" y="408"/>
                  <a:pt x="1385" y="408"/>
                  <a:pt x="1379" y="407"/>
                </a:cubicBezTo>
                <a:cubicBezTo>
                  <a:pt x="1372" y="405"/>
                  <a:pt x="1388" y="400"/>
                  <a:pt x="1389" y="396"/>
                </a:cubicBezTo>
                <a:cubicBezTo>
                  <a:pt x="1391" y="393"/>
                  <a:pt x="1379" y="396"/>
                  <a:pt x="1372" y="397"/>
                </a:cubicBezTo>
                <a:cubicBezTo>
                  <a:pt x="1364" y="398"/>
                  <a:pt x="1371" y="400"/>
                  <a:pt x="1371" y="403"/>
                </a:cubicBezTo>
                <a:cubicBezTo>
                  <a:pt x="1370" y="407"/>
                  <a:pt x="1371" y="406"/>
                  <a:pt x="1367" y="410"/>
                </a:cubicBezTo>
                <a:cubicBezTo>
                  <a:pt x="1363" y="413"/>
                  <a:pt x="1362" y="415"/>
                  <a:pt x="1366" y="419"/>
                </a:cubicBezTo>
                <a:cubicBezTo>
                  <a:pt x="1370" y="423"/>
                  <a:pt x="1366" y="419"/>
                  <a:pt x="1367" y="431"/>
                </a:cubicBezTo>
                <a:close/>
                <a:moveTo>
                  <a:pt x="1750" y="506"/>
                </a:moveTo>
                <a:cubicBezTo>
                  <a:pt x="1750" y="506"/>
                  <a:pt x="1750" y="505"/>
                  <a:pt x="1750" y="505"/>
                </a:cubicBezTo>
                <a:cubicBezTo>
                  <a:pt x="1750" y="505"/>
                  <a:pt x="1750" y="505"/>
                  <a:pt x="1750" y="505"/>
                </a:cubicBezTo>
                <a:cubicBezTo>
                  <a:pt x="1748" y="503"/>
                  <a:pt x="1748" y="503"/>
                  <a:pt x="1747" y="503"/>
                </a:cubicBezTo>
                <a:cubicBezTo>
                  <a:pt x="1745" y="503"/>
                  <a:pt x="1742" y="502"/>
                  <a:pt x="1736" y="501"/>
                </a:cubicBezTo>
                <a:cubicBezTo>
                  <a:pt x="1730" y="499"/>
                  <a:pt x="1726" y="499"/>
                  <a:pt x="1724" y="498"/>
                </a:cubicBezTo>
                <a:cubicBezTo>
                  <a:pt x="1722" y="498"/>
                  <a:pt x="1720" y="497"/>
                  <a:pt x="1718" y="495"/>
                </a:cubicBezTo>
                <a:cubicBezTo>
                  <a:pt x="1707" y="484"/>
                  <a:pt x="1707" y="484"/>
                  <a:pt x="1707" y="484"/>
                </a:cubicBezTo>
                <a:cubicBezTo>
                  <a:pt x="1704" y="481"/>
                  <a:pt x="1700" y="477"/>
                  <a:pt x="1694" y="477"/>
                </a:cubicBezTo>
                <a:cubicBezTo>
                  <a:pt x="1693" y="477"/>
                  <a:pt x="1692" y="477"/>
                  <a:pt x="1691" y="478"/>
                </a:cubicBezTo>
                <a:cubicBezTo>
                  <a:pt x="1689" y="478"/>
                  <a:pt x="1688" y="478"/>
                  <a:pt x="1687" y="478"/>
                </a:cubicBezTo>
                <a:cubicBezTo>
                  <a:pt x="1685" y="478"/>
                  <a:pt x="1684" y="478"/>
                  <a:pt x="1682" y="477"/>
                </a:cubicBezTo>
                <a:cubicBezTo>
                  <a:pt x="1682" y="477"/>
                  <a:pt x="1682" y="477"/>
                  <a:pt x="1681" y="477"/>
                </a:cubicBezTo>
                <a:cubicBezTo>
                  <a:pt x="1681" y="477"/>
                  <a:pt x="1679" y="477"/>
                  <a:pt x="1678" y="478"/>
                </a:cubicBezTo>
                <a:cubicBezTo>
                  <a:pt x="1676" y="479"/>
                  <a:pt x="1676" y="480"/>
                  <a:pt x="1675" y="482"/>
                </a:cubicBezTo>
                <a:cubicBezTo>
                  <a:pt x="1675" y="482"/>
                  <a:pt x="1675" y="483"/>
                  <a:pt x="1674" y="484"/>
                </a:cubicBezTo>
                <a:cubicBezTo>
                  <a:pt x="1674" y="484"/>
                  <a:pt x="1673" y="485"/>
                  <a:pt x="1672" y="485"/>
                </a:cubicBezTo>
                <a:cubicBezTo>
                  <a:pt x="1671" y="485"/>
                  <a:pt x="1670" y="485"/>
                  <a:pt x="1669" y="484"/>
                </a:cubicBezTo>
                <a:cubicBezTo>
                  <a:pt x="1668" y="484"/>
                  <a:pt x="1666" y="484"/>
                  <a:pt x="1663" y="483"/>
                </a:cubicBezTo>
                <a:cubicBezTo>
                  <a:pt x="1662" y="483"/>
                  <a:pt x="1661" y="483"/>
                  <a:pt x="1660" y="483"/>
                </a:cubicBezTo>
                <a:cubicBezTo>
                  <a:pt x="1660" y="483"/>
                  <a:pt x="1659" y="483"/>
                  <a:pt x="1658" y="483"/>
                </a:cubicBezTo>
                <a:cubicBezTo>
                  <a:pt x="1657" y="483"/>
                  <a:pt x="1655" y="483"/>
                  <a:pt x="1651" y="482"/>
                </a:cubicBezTo>
                <a:cubicBezTo>
                  <a:pt x="1641" y="481"/>
                  <a:pt x="1637" y="479"/>
                  <a:pt x="1629" y="478"/>
                </a:cubicBezTo>
                <a:cubicBezTo>
                  <a:pt x="1628" y="478"/>
                  <a:pt x="1627" y="478"/>
                  <a:pt x="1626" y="478"/>
                </a:cubicBezTo>
                <a:cubicBezTo>
                  <a:pt x="1622" y="478"/>
                  <a:pt x="1620" y="480"/>
                  <a:pt x="1619" y="481"/>
                </a:cubicBezTo>
                <a:cubicBezTo>
                  <a:pt x="1619" y="482"/>
                  <a:pt x="1619" y="483"/>
                  <a:pt x="1620" y="484"/>
                </a:cubicBezTo>
                <a:cubicBezTo>
                  <a:pt x="1620" y="486"/>
                  <a:pt x="1621" y="487"/>
                  <a:pt x="1621" y="489"/>
                </a:cubicBezTo>
                <a:cubicBezTo>
                  <a:pt x="1621" y="491"/>
                  <a:pt x="1620" y="493"/>
                  <a:pt x="1618" y="493"/>
                </a:cubicBezTo>
                <a:cubicBezTo>
                  <a:pt x="1617" y="494"/>
                  <a:pt x="1616" y="495"/>
                  <a:pt x="1615" y="496"/>
                </a:cubicBezTo>
                <a:cubicBezTo>
                  <a:pt x="1611" y="500"/>
                  <a:pt x="1610" y="502"/>
                  <a:pt x="1610" y="507"/>
                </a:cubicBezTo>
                <a:cubicBezTo>
                  <a:pt x="1610" y="508"/>
                  <a:pt x="1610" y="509"/>
                  <a:pt x="1609" y="511"/>
                </a:cubicBezTo>
                <a:cubicBezTo>
                  <a:pt x="1609" y="511"/>
                  <a:pt x="1608" y="512"/>
                  <a:pt x="1607" y="512"/>
                </a:cubicBezTo>
                <a:cubicBezTo>
                  <a:pt x="1608" y="513"/>
                  <a:pt x="1608" y="513"/>
                  <a:pt x="1609" y="514"/>
                </a:cubicBezTo>
                <a:cubicBezTo>
                  <a:pt x="1611" y="515"/>
                  <a:pt x="1614" y="517"/>
                  <a:pt x="1617" y="517"/>
                </a:cubicBezTo>
                <a:cubicBezTo>
                  <a:pt x="1619" y="517"/>
                  <a:pt x="1620" y="517"/>
                  <a:pt x="1622" y="518"/>
                </a:cubicBezTo>
                <a:cubicBezTo>
                  <a:pt x="1623" y="519"/>
                  <a:pt x="1623" y="520"/>
                  <a:pt x="1623" y="520"/>
                </a:cubicBezTo>
                <a:cubicBezTo>
                  <a:pt x="1624" y="520"/>
                  <a:pt x="1625" y="520"/>
                  <a:pt x="1626" y="520"/>
                </a:cubicBezTo>
                <a:cubicBezTo>
                  <a:pt x="1632" y="518"/>
                  <a:pt x="1635" y="517"/>
                  <a:pt x="1637" y="516"/>
                </a:cubicBezTo>
                <a:cubicBezTo>
                  <a:pt x="1640" y="515"/>
                  <a:pt x="1642" y="514"/>
                  <a:pt x="1644" y="514"/>
                </a:cubicBezTo>
                <a:cubicBezTo>
                  <a:pt x="1647" y="514"/>
                  <a:pt x="1649" y="513"/>
                  <a:pt x="1652" y="513"/>
                </a:cubicBezTo>
                <a:cubicBezTo>
                  <a:pt x="1654" y="513"/>
                  <a:pt x="1657" y="514"/>
                  <a:pt x="1659" y="516"/>
                </a:cubicBezTo>
                <a:cubicBezTo>
                  <a:pt x="1662" y="519"/>
                  <a:pt x="1664" y="522"/>
                  <a:pt x="1666" y="524"/>
                </a:cubicBezTo>
                <a:cubicBezTo>
                  <a:pt x="1667" y="525"/>
                  <a:pt x="1668" y="526"/>
                  <a:pt x="1668" y="527"/>
                </a:cubicBezTo>
                <a:cubicBezTo>
                  <a:pt x="1667" y="529"/>
                  <a:pt x="1667" y="529"/>
                  <a:pt x="1667" y="529"/>
                </a:cubicBezTo>
                <a:cubicBezTo>
                  <a:pt x="1667" y="530"/>
                  <a:pt x="1668" y="530"/>
                  <a:pt x="1669" y="531"/>
                </a:cubicBezTo>
                <a:cubicBezTo>
                  <a:pt x="1671" y="532"/>
                  <a:pt x="1672" y="533"/>
                  <a:pt x="1672" y="534"/>
                </a:cubicBezTo>
                <a:cubicBezTo>
                  <a:pt x="1673" y="534"/>
                  <a:pt x="1673" y="535"/>
                  <a:pt x="1673" y="535"/>
                </a:cubicBezTo>
                <a:cubicBezTo>
                  <a:pt x="1673" y="535"/>
                  <a:pt x="1674" y="535"/>
                  <a:pt x="1674" y="535"/>
                </a:cubicBezTo>
                <a:cubicBezTo>
                  <a:pt x="1675" y="534"/>
                  <a:pt x="1676" y="533"/>
                  <a:pt x="1679" y="533"/>
                </a:cubicBezTo>
                <a:cubicBezTo>
                  <a:pt x="1680" y="533"/>
                  <a:pt x="1682" y="534"/>
                  <a:pt x="1685" y="534"/>
                </a:cubicBezTo>
                <a:cubicBezTo>
                  <a:pt x="1692" y="537"/>
                  <a:pt x="1693" y="537"/>
                  <a:pt x="1695" y="538"/>
                </a:cubicBezTo>
                <a:cubicBezTo>
                  <a:pt x="1695" y="538"/>
                  <a:pt x="1695" y="538"/>
                  <a:pt x="1695" y="538"/>
                </a:cubicBezTo>
                <a:cubicBezTo>
                  <a:pt x="1696" y="538"/>
                  <a:pt x="1696" y="538"/>
                  <a:pt x="1697" y="538"/>
                </a:cubicBezTo>
                <a:cubicBezTo>
                  <a:pt x="1697" y="538"/>
                  <a:pt x="1698" y="538"/>
                  <a:pt x="1699" y="538"/>
                </a:cubicBezTo>
                <a:cubicBezTo>
                  <a:pt x="1700" y="539"/>
                  <a:pt x="1700" y="540"/>
                  <a:pt x="1700" y="541"/>
                </a:cubicBezTo>
                <a:cubicBezTo>
                  <a:pt x="1700" y="542"/>
                  <a:pt x="1700" y="543"/>
                  <a:pt x="1700" y="544"/>
                </a:cubicBezTo>
                <a:cubicBezTo>
                  <a:pt x="1699" y="547"/>
                  <a:pt x="1698" y="550"/>
                  <a:pt x="1698" y="551"/>
                </a:cubicBezTo>
                <a:cubicBezTo>
                  <a:pt x="1698" y="552"/>
                  <a:pt x="1698" y="552"/>
                  <a:pt x="1698" y="552"/>
                </a:cubicBezTo>
                <a:cubicBezTo>
                  <a:pt x="1698" y="553"/>
                  <a:pt x="1699" y="553"/>
                  <a:pt x="1701" y="553"/>
                </a:cubicBezTo>
                <a:cubicBezTo>
                  <a:pt x="1706" y="553"/>
                  <a:pt x="1707" y="552"/>
                  <a:pt x="1709" y="552"/>
                </a:cubicBezTo>
                <a:cubicBezTo>
                  <a:pt x="1710" y="551"/>
                  <a:pt x="1711" y="550"/>
                  <a:pt x="1715" y="550"/>
                </a:cubicBezTo>
                <a:cubicBezTo>
                  <a:pt x="1717" y="550"/>
                  <a:pt x="1719" y="549"/>
                  <a:pt x="1720" y="549"/>
                </a:cubicBezTo>
                <a:cubicBezTo>
                  <a:pt x="1719" y="548"/>
                  <a:pt x="1718" y="548"/>
                  <a:pt x="1717" y="547"/>
                </a:cubicBezTo>
                <a:cubicBezTo>
                  <a:pt x="1715" y="546"/>
                  <a:pt x="1713" y="545"/>
                  <a:pt x="1711" y="544"/>
                </a:cubicBezTo>
                <a:cubicBezTo>
                  <a:pt x="1711" y="543"/>
                  <a:pt x="1710" y="542"/>
                  <a:pt x="1710" y="541"/>
                </a:cubicBezTo>
                <a:cubicBezTo>
                  <a:pt x="1710" y="540"/>
                  <a:pt x="1710" y="539"/>
                  <a:pt x="1711" y="539"/>
                </a:cubicBezTo>
                <a:cubicBezTo>
                  <a:pt x="1713" y="537"/>
                  <a:pt x="1716" y="535"/>
                  <a:pt x="1719" y="533"/>
                </a:cubicBezTo>
                <a:cubicBezTo>
                  <a:pt x="1720" y="533"/>
                  <a:pt x="1721" y="532"/>
                  <a:pt x="1722" y="532"/>
                </a:cubicBezTo>
                <a:cubicBezTo>
                  <a:pt x="1722" y="532"/>
                  <a:pt x="1722" y="532"/>
                  <a:pt x="1722" y="532"/>
                </a:cubicBezTo>
                <a:cubicBezTo>
                  <a:pt x="1722" y="532"/>
                  <a:pt x="1722" y="532"/>
                  <a:pt x="1723" y="532"/>
                </a:cubicBezTo>
                <a:cubicBezTo>
                  <a:pt x="1723" y="532"/>
                  <a:pt x="1724" y="531"/>
                  <a:pt x="1725" y="531"/>
                </a:cubicBezTo>
                <a:cubicBezTo>
                  <a:pt x="1726" y="530"/>
                  <a:pt x="1728" y="529"/>
                  <a:pt x="1729" y="529"/>
                </a:cubicBezTo>
                <a:cubicBezTo>
                  <a:pt x="1730" y="528"/>
                  <a:pt x="1730" y="528"/>
                  <a:pt x="1732" y="528"/>
                </a:cubicBezTo>
                <a:cubicBezTo>
                  <a:pt x="1732" y="528"/>
                  <a:pt x="1732" y="528"/>
                  <a:pt x="1732" y="528"/>
                </a:cubicBezTo>
                <a:cubicBezTo>
                  <a:pt x="1732" y="528"/>
                  <a:pt x="1732" y="528"/>
                  <a:pt x="1732" y="528"/>
                </a:cubicBezTo>
                <a:cubicBezTo>
                  <a:pt x="1732" y="528"/>
                  <a:pt x="1733" y="527"/>
                  <a:pt x="1733" y="527"/>
                </a:cubicBezTo>
                <a:cubicBezTo>
                  <a:pt x="1734" y="527"/>
                  <a:pt x="1735" y="527"/>
                  <a:pt x="1736" y="527"/>
                </a:cubicBezTo>
                <a:cubicBezTo>
                  <a:pt x="1736" y="527"/>
                  <a:pt x="1736" y="526"/>
                  <a:pt x="1736" y="526"/>
                </a:cubicBezTo>
                <a:cubicBezTo>
                  <a:pt x="1736" y="526"/>
                  <a:pt x="1736" y="526"/>
                  <a:pt x="1736" y="526"/>
                </a:cubicBezTo>
                <a:cubicBezTo>
                  <a:pt x="1736" y="524"/>
                  <a:pt x="1738" y="522"/>
                  <a:pt x="1739" y="521"/>
                </a:cubicBezTo>
                <a:cubicBezTo>
                  <a:pt x="1740" y="520"/>
                  <a:pt x="1741" y="520"/>
                  <a:pt x="1743" y="519"/>
                </a:cubicBezTo>
                <a:cubicBezTo>
                  <a:pt x="1745" y="518"/>
                  <a:pt x="1747" y="518"/>
                  <a:pt x="1749" y="517"/>
                </a:cubicBezTo>
                <a:cubicBezTo>
                  <a:pt x="1749" y="516"/>
                  <a:pt x="1748" y="516"/>
                  <a:pt x="1747" y="515"/>
                </a:cubicBezTo>
                <a:cubicBezTo>
                  <a:pt x="1747" y="514"/>
                  <a:pt x="1746" y="513"/>
                  <a:pt x="1746" y="512"/>
                </a:cubicBezTo>
                <a:cubicBezTo>
                  <a:pt x="1746" y="510"/>
                  <a:pt x="1747" y="509"/>
                  <a:pt x="1748" y="508"/>
                </a:cubicBezTo>
                <a:cubicBezTo>
                  <a:pt x="1749" y="507"/>
                  <a:pt x="1749" y="506"/>
                  <a:pt x="1750" y="506"/>
                </a:cubicBezTo>
                <a:close/>
                <a:moveTo>
                  <a:pt x="1599" y="258"/>
                </a:moveTo>
                <a:cubicBezTo>
                  <a:pt x="1598" y="257"/>
                  <a:pt x="1599" y="255"/>
                  <a:pt x="1598" y="255"/>
                </a:cubicBezTo>
                <a:cubicBezTo>
                  <a:pt x="1598" y="254"/>
                  <a:pt x="1598" y="254"/>
                  <a:pt x="1598" y="254"/>
                </a:cubicBezTo>
                <a:cubicBezTo>
                  <a:pt x="1598" y="254"/>
                  <a:pt x="1598" y="254"/>
                  <a:pt x="1598" y="254"/>
                </a:cubicBezTo>
                <a:cubicBezTo>
                  <a:pt x="1598" y="254"/>
                  <a:pt x="1597" y="255"/>
                  <a:pt x="1597" y="255"/>
                </a:cubicBezTo>
                <a:cubicBezTo>
                  <a:pt x="1596" y="255"/>
                  <a:pt x="1596" y="256"/>
                  <a:pt x="1595" y="256"/>
                </a:cubicBezTo>
                <a:cubicBezTo>
                  <a:pt x="1596" y="256"/>
                  <a:pt x="1596" y="256"/>
                  <a:pt x="1596" y="256"/>
                </a:cubicBezTo>
                <a:cubicBezTo>
                  <a:pt x="1596" y="257"/>
                  <a:pt x="1597" y="257"/>
                  <a:pt x="1597" y="257"/>
                </a:cubicBezTo>
                <a:cubicBezTo>
                  <a:pt x="1598" y="258"/>
                  <a:pt x="1598" y="258"/>
                  <a:pt x="1599" y="258"/>
                </a:cubicBezTo>
                <a:close/>
                <a:moveTo>
                  <a:pt x="1443" y="487"/>
                </a:moveTo>
                <a:cubicBezTo>
                  <a:pt x="1446" y="489"/>
                  <a:pt x="1450" y="492"/>
                  <a:pt x="1455" y="495"/>
                </a:cubicBezTo>
                <a:cubicBezTo>
                  <a:pt x="1460" y="497"/>
                  <a:pt x="1461" y="498"/>
                  <a:pt x="1463" y="498"/>
                </a:cubicBezTo>
                <a:cubicBezTo>
                  <a:pt x="1464" y="499"/>
                  <a:pt x="1466" y="499"/>
                  <a:pt x="1471" y="501"/>
                </a:cubicBezTo>
                <a:cubicBezTo>
                  <a:pt x="1475" y="503"/>
                  <a:pt x="1477" y="503"/>
                  <a:pt x="1479" y="504"/>
                </a:cubicBezTo>
                <a:cubicBezTo>
                  <a:pt x="1481" y="504"/>
                  <a:pt x="1482" y="504"/>
                  <a:pt x="1484" y="506"/>
                </a:cubicBezTo>
                <a:cubicBezTo>
                  <a:pt x="1485" y="507"/>
                  <a:pt x="1485" y="508"/>
                  <a:pt x="1485" y="509"/>
                </a:cubicBezTo>
                <a:cubicBezTo>
                  <a:pt x="1485" y="512"/>
                  <a:pt x="1484" y="514"/>
                  <a:pt x="1483" y="515"/>
                </a:cubicBezTo>
                <a:cubicBezTo>
                  <a:pt x="1482" y="516"/>
                  <a:pt x="1482" y="517"/>
                  <a:pt x="1482" y="518"/>
                </a:cubicBezTo>
                <a:cubicBezTo>
                  <a:pt x="1482" y="519"/>
                  <a:pt x="1482" y="520"/>
                  <a:pt x="1481" y="521"/>
                </a:cubicBezTo>
                <a:cubicBezTo>
                  <a:pt x="1488" y="521"/>
                  <a:pt x="1488" y="521"/>
                  <a:pt x="1488" y="521"/>
                </a:cubicBezTo>
                <a:cubicBezTo>
                  <a:pt x="1491" y="520"/>
                  <a:pt x="1493" y="521"/>
                  <a:pt x="1494" y="521"/>
                </a:cubicBezTo>
                <a:cubicBezTo>
                  <a:pt x="1495" y="522"/>
                  <a:pt x="1496" y="522"/>
                  <a:pt x="1498" y="523"/>
                </a:cubicBezTo>
                <a:cubicBezTo>
                  <a:pt x="1499" y="524"/>
                  <a:pt x="1500" y="524"/>
                  <a:pt x="1501" y="524"/>
                </a:cubicBezTo>
                <a:cubicBezTo>
                  <a:pt x="1502" y="524"/>
                  <a:pt x="1503" y="523"/>
                  <a:pt x="1504" y="523"/>
                </a:cubicBezTo>
                <a:cubicBezTo>
                  <a:pt x="1504" y="522"/>
                  <a:pt x="1505" y="522"/>
                  <a:pt x="1506" y="521"/>
                </a:cubicBezTo>
                <a:cubicBezTo>
                  <a:pt x="1507" y="521"/>
                  <a:pt x="1508" y="521"/>
                  <a:pt x="1509" y="521"/>
                </a:cubicBezTo>
                <a:cubicBezTo>
                  <a:pt x="1510" y="521"/>
                  <a:pt x="1513" y="521"/>
                  <a:pt x="1515" y="521"/>
                </a:cubicBezTo>
                <a:cubicBezTo>
                  <a:pt x="1518" y="521"/>
                  <a:pt x="1521" y="521"/>
                  <a:pt x="1523" y="521"/>
                </a:cubicBezTo>
                <a:cubicBezTo>
                  <a:pt x="1523" y="521"/>
                  <a:pt x="1523" y="521"/>
                  <a:pt x="1523" y="521"/>
                </a:cubicBezTo>
                <a:cubicBezTo>
                  <a:pt x="1523" y="520"/>
                  <a:pt x="1523" y="517"/>
                  <a:pt x="1525" y="515"/>
                </a:cubicBezTo>
                <a:cubicBezTo>
                  <a:pt x="1527" y="513"/>
                  <a:pt x="1527" y="511"/>
                  <a:pt x="1527" y="510"/>
                </a:cubicBezTo>
                <a:cubicBezTo>
                  <a:pt x="1527" y="510"/>
                  <a:pt x="1527" y="509"/>
                  <a:pt x="1527" y="509"/>
                </a:cubicBezTo>
                <a:cubicBezTo>
                  <a:pt x="1527" y="509"/>
                  <a:pt x="1527" y="509"/>
                  <a:pt x="1527" y="509"/>
                </a:cubicBezTo>
                <a:cubicBezTo>
                  <a:pt x="1526" y="508"/>
                  <a:pt x="1526" y="507"/>
                  <a:pt x="1525" y="506"/>
                </a:cubicBezTo>
                <a:cubicBezTo>
                  <a:pt x="1523" y="504"/>
                  <a:pt x="1520" y="502"/>
                  <a:pt x="1518" y="500"/>
                </a:cubicBezTo>
                <a:cubicBezTo>
                  <a:pt x="1517" y="499"/>
                  <a:pt x="1516" y="498"/>
                  <a:pt x="1516" y="496"/>
                </a:cubicBezTo>
                <a:cubicBezTo>
                  <a:pt x="1516" y="494"/>
                  <a:pt x="1517" y="493"/>
                  <a:pt x="1518" y="493"/>
                </a:cubicBezTo>
                <a:cubicBezTo>
                  <a:pt x="1519" y="493"/>
                  <a:pt x="1519" y="492"/>
                  <a:pt x="1520" y="492"/>
                </a:cubicBezTo>
                <a:cubicBezTo>
                  <a:pt x="1521" y="492"/>
                  <a:pt x="1522" y="491"/>
                  <a:pt x="1523" y="491"/>
                </a:cubicBezTo>
                <a:cubicBezTo>
                  <a:pt x="1524" y="489"/>
                  <a:pt x="1527" y="488"/>
                  <a:pt x="1530" y="487"/>
                </a:cubicBezTo>
                <a:cubicBezTo>
                  <a:pt x="1532" y="486"/>
                  <a:pt x="1535" y="485"/>
                  <a:pt x="1537" y="484"/>
                </a:cubicBezTo>
                <a:cubicBezTo>
                  <a:pt x="1538" y="484"/>
                  <a:pt x="1538" y="484"/>
                  <a:pt x="1539" y="484"/>
                </a:cubicBezTo>
                <a:cubicBezTo>
                  <a:pt x="1538" y="483"/>
                  <a:pt x="1538" y="483"/>
                  <a:pt x="1538" y="482"/>
                </a:cubicBezTo>
                <a:cubicBezTo>
                  <a:pt x="1538" y="479"/>
                  <a:pt x="1538" y="479"/>
                  <a:pt x="1538" y="478"/>
                </a:cubicBezTo>
                <a:cubicBezTo>
                  <a:pt x="1538" y="477"/>
                  <a:pt x="1537" y="475"/>
                  <a:pt x="1534" y="470"/>
                </a:cubicBezTo>
                <a:cubicBezTo>
                  <a:pt x="1533" y="466"/>
                  <a:pt x="1532" y="465"/>
                  <a:pt x="1532" y="463"/>
                </a:cubicBezTo>
                <a:cubicBezTo>
                  <a:pt x="1532" y="462"/>
                  <a:pt x="1533" y="461"/>
                  <a:pt x="1533" y="460"/>
                </a:cubicBezTo>
                <a:cubicBezTo>
                  <a:pt x="1534" y="460"/>
                  <a:pt x="1534" y="460"/>
                  <a:pt x="1534" y="460"/>
                </a:cubicBezTo>
                <a:cubicBezTo>
                  <a:pt x="1534" y="460"/>
                  <a:pt x="1534" y="459"/>
                  <a:pt x="1534" y="459"/>
                </a:cubicBezTo>
                <a:cubicBezTo>
                  <a:pt x="1534" y="456"/>
                  <a:pt x="1534" y="454"/>
                  <a:pt x="1534" y="450"/>
                </a:cubicBezTo>
                <a:cubicBezTo>
                  <a:pt x="1532" y="449"/>
                  <a:pt x="1532" y="451"/>
                  <a:pt x="1530" y="451"/>
                </a:cubicBezTo>
                <a:cubicBezTo>
                  <a:pt x="1527" y="450"/>
                  <a:pt x="1527" y="447"/>
                  <a:pt x="1522" y="447"/>
                </a:cubicBezTo>
                <a:cubicBezTo>
                  <a:pt x="1518" y="446"/>
                  <a:pt x="1520" y="450"/>
                  <a:pt x="1519" y="451"/>
                </a:cubicBezTo>
                <a:cubicBezTo>
                  <a:pt x="1519" y="453"/>
                  <a:pt x="1515" y="452"/>
                  <a:pt x="1509" y="452"/>
                </a:cubicBezTo>
                <a:cubicBezTo>
                  <a:pt x="1503" y="451"/>
                  <a:pt x="1509" y="448"/>
                  <a:pt x="1509" y="448"/>
                </a:cubicBezTo>
                <a:cubicBezTo>
                  <a:pt x="1508" y="447"/>
                  <a:pt x="1508" y="448"/>
                  <a:pt x="1502" y="446"/>
                </a:cubicBezTo>
                <a:cubicBezTo>
                  <a:pt x="1496" y="445"/>
                  <a:pt x="1502" y="444"/>
                  <a:pt x="1502" y="443"/>
                </a:cubicBezTo>
                <a:cubicBezTo>
                  <a:pt x="1502" y="441"/>
                  <a:pt x="1499" y="440"/>
                  <a:pt x="1499" y="438"/>
                </a:cubicBezTo>
                <a:cubicBezTo>
                  <a:pt x="1499" y="436"/>
                  <a:pt x="1498" y="436"/>
                  <a:pt x="1499" y="434"/>
                </a:cubicBezTo>
                <a:cubicBezTo>
                  <a:pt x="1500" y="432"/>
                  <a:pt x="1501" y="432"/>
                  <a:pt x="1502" y="430"/>
                </a:cubicBezTo>
                <a:cubicBezTo>
                  <a:pt x="1503" y="428"/>
                  <a:pt x="1505" y="429"/>
                  <a:pt x="1507" y="426"/>
                </a:cubicBezTo>
                <a:cubicBezTo>
                  <a:pt x="1508" y="423"/>
                  <a:pt x="1505" y="424"/>
                  <a:pt x="1503" y="424"/>
                </a:cubicBezTo>
                <a:cubicBezTo>
                  <a:pt x="1502" y="423"/>
                  <a:pt x="1502" y="423"/>
                  <a:pt x="1502" y="419"/>
                </a:cubicBezTo>
                <a:cubicBezTo>
                  <a:pt x="1501" y="415"/>
                  <a:pt x="1503" y="418"/>
                  <a:pt x="1504" y="415"/>
                </a:cubicBezTo>
                <a:cubicBezTo>
                  <a:pt x="1506" y="411"/>
                  <a:pt x="1506" y="409"/>
                  <a:pt x="1503" y="409"/>
                </a:cubicBezTo>
                <a:cubicBezTo>
                  <a:pt x="1499" y="409"/>
                  <a:pt x="1500" y="409"/>
                  <a:pt x="1498" y="411"/>
                </a:cubicBezTo>
                <a:cubicBezTo>
                  <a:pt x="1496" y="413"/>
                  <a:pt x="1496" y="414"/>
                  <a:pt x="1494" y="415"/>
                </a:cubicBezTo>
                <a:cubicBezTo>
                  <a:pt x="1491" y="416"/>
                  <a:pt x="1490" y="417"/>
                  <a:pt x="1486" y="419"/>
                </a:cubicBezTo>
                <a:cubicBezTo>
                  <a:pt x="1483" y="421"/>
                  <a:pt x="1484" y="421"/>
                  <a:pt x="1483" y="427"/>
                </a:cubicBezTo>
                <a:cubicBezTo>
                  <a:pt x="1483" y="433"/>
                  <a:pt x="1485" y="431"/>
                  <a:pt x="1488" y="433"/>
                </a:cubicBezTo>
                <a:cubicBezTo>
                  <a:pt x="1491" y="436"/>
                  <a:pt x="1488" y="435"/>
                  <a:pt x="1487" y="438"/>
                </a:cubicBezTo>
                <a:cubicBezTo>
                  <a:pt x="1486" y="441"/>
                  <a:pt x="1488" y="440"/>
                  <a:pt x="1491" y="444"/>
                </a:cubicBezTo>
                <a:cubicBezTo>
                  <a:pt x="1494" y="447"/>
                  <a:pt x="1490" y="447"/>
                  <a:pt x="1490" y="447"/>
                </a:cubicBezTo>
                <a:cubicBezTo>
                  <a:pt x="1493" y="453"/>
                  <a:pt x="1493" y="453"/>
                  <a:pt x="1493" y="453"/>
                </a:cubicBezTo>
                <a:cubicBezTo>
                  <a:pt x="1493" y="453"/>
                  <a:pt x="1489" y="455"/>
                  <a:pt x="1488" y="456"/>
                </a:cubicBezTo>
                <a:cubicBezTo>
                  <a:pt x="1487" y="457"/>
                  <a:pt x="1486" y="458"/>
                  <a:pt x="1484" y="458"/>
                </a:cubicBezTo>
                <a:cubicBezTo>
                  <a:pt x="1482" y="457"/>
                  <a:pt x="1484" y="457"/>
                  <a:pt x="1481" y="456"/>
                </a:cubicBezTo>
                <a:cubicBezTo>
                  <a:pt x="1478" y="455"/>
                  <a:pt x="1477" y="459"/>
                  <a:pt x="1476" y="459"/>
                </a:cubicBezTo>
                <a:cubicBezTo>
                  <a:pt x="1475" y="458"/>
                  <a:pt x="1473" y="457"/>
                  <a:pt x="1469" y="458"/>
                </a:cubicBezTo>
                <a:cubicBezTo>
                  <a:pt x="1464" y="459"/>
                  <a:pt x="1463" y="460"/>
                  <a:pt x="1463" y="462"/>
                </a:cubicBezTo>
                <a:cubicBezTo>
                  <a:pt x="1463" y="463"/>
                  <a:pt x="1464" y="469"/>
                  <a:pt x="1462" y="469"/>
                </a:cubicBezTo>
                <a:cubicBezTo>
                  <a:pt x="1461" y="469"/>
                  <a:pt x="1459" y="464"/>
                  <a:pt x="1458" y="466"/>
                </a:cubicBezTo>
                <a:cubicBezTo>
                  <a:pt x="1457" y="468"/>
                  <a:pt x="1458" y="468"/>
                  <a:pt x="1452" y="472"/>
                </a:cubicBezTo>
                <a:cubicBezTo>
                  <a:pt x="1447" y="476"/>
                  <a:pt x="1450" y="477"/>
                  <a:pt x="1450" y="479"/>
                </a:cubicBezTo>
                <a:cubicBezTo>
                  <a:pt x="1449" y="482"/>
                  <a:pt x="1445" y="482"/>
                  <a:pt x="1442" y="483"/>
                </a:cubicBezTo>
                <a:cubicBezTo>
                  <a:pt x="1441" y="483"/>
                  <a:pt x="1441" y="483"/>
                  <a:pt x="1440" y="484"/>
                </a:cubicBezTo>
                <a:cubicBezTo>
                  <a:pt x="1440" y="485"/>
                  <a:pt x="1441" y="486"/>
                  <a:pt x="1443" y="487"/>
                </a:cubicBezTo>
                <a:close/>
                <a:moveTo>
                  <a:pt x="1332" y="479"/>
                </a:moveTo>
                <a:cubicBezTo>
                  <a:pt x="1335" y="480"/>
                  <a:pt x="1340" y="480"/>
                  <a:pt x="1342" y="480"/>
                </a:cubicBezTo>
                <a:cubicBezTo>
                  <a:pt x="1343" y="479"/>
                  <a:pt x="1346" y="476"/>
                  <a:pt x="1357" y="474"/>
                </a:cubicBezTo>
                <a:cubicBezTo>
                  <a:pt x="1367" y="472"/>
                  <a:pt x="1361" y="471"/>
                  <a:pt x="1363" y="467"/>
                </a:cubicBezTo>
                <a:cubicBezTo>
                  <a:pt x="1364" y="462"/>
                  <a:pt x="1364" y="461"/>
                  <a:pt x="1362" y="455"/>
                </a:cubicBezTo>
                <a:cubicBezTo>
                  <a:pt x="1359" y="450"/>
                  <a:pt x="1362" y="452"/>
                  <a:pt x="1367" y="450"/>
                </a:cubicBezTo>
                <a:cubicBezTo>
                  <a:pt x="1367" y="450"/>
                  <a:pt x="1367" y="441"/>
                  <a:pt x="1364" y="438"/>
                </a:cubicBezTo>
                <a:cubicBezTo>
                  <a:pt x="1361" y="435"/>
                  <a:pt x="1357" y="437"/>
                  <a:pt x="1354" y="437"/>
                </a:cubicBezTo>
                <a:cubicBezTo>
                  <a:pt x="1351" y="437"/>
                  <a:pt x="1346" y="446"/>
                  <a:pt x="1346" y="446"/>
                </a:cubicBezTo>
                <a:cubicBezTo>
                  <a:pt x="1346" y="446"/>
                  <a:pt x="1343" y="448"/>
                  <a:pt x="1337" y="448"/>
                </a:cubicBezTo>
                <a:cubicBezTo>
                  <a:pt x="1332" y="448"/>
                  <a:pt x="1333" y="452"/>
                  <a:pt x="1332" y="457"/>
                </a:cubicBezTo>
                <a:cubicBezTo>
                  <a:pt x="1331" y="461"/>
                  <a:pt x="1337" y="461"/>
                  <a:pt x="1338" y="462"/>
                </a:cubicBezTo>
                <a:cubicBezTo>
                  <a:pt x="1340" y="463"/>
                  <a:pt x="1337" y="467"/>
                  <a:pt x="1332" y="471"/>
                </a:cubicBezTo>
                <a:cubicBezTo>
                  <a:pt x="1326" y="475"/>
                  <a:pt x="1329" y="479"/>
                  <a:pt x="1332" y="479"/>
                </a:cubicBezTo>
                <a:close/>
                <a:moveTo>
                  <a:pt x="1608" y="559"/>
                </a:moveTo>
                <a:cubicBezTo>
                  <a:pt x="1608" y="559"/>
                  <a:pt x="1608" y="559"/>
                  <a:pt x="1608" y="559"/>
                </a:cubicBezTo>
                <a:cubicBezTo>
                  <a:pt x="1608" y="559"/>
                  <a:pt x="1618" y="561"/>
                  <a:pt x="1624" y="562"/>
                </a:cubicBezTo>
                <a:cubicBezTo>
                  <a:pt x="1628" y="563"/>
                  <a:pt x="1630" y="563"/>
                  <a:pt x="1631" y="563"/>
                </a:cubicBezTo>
                <a:cubicBezTo>
                  <a:pt x="1632" y="563"/>
                  <a:pt x="1632" y="563"/>
                  <a:pt x="1632" y="563"/>
                </a:cubicBezTo>
                <a:cubicBezTo>
                  <a:pt x="1634" y="561"/>
                  <a:pt x="1637" y="558"/>
                  <a:pt x="1642" y="558"/>
                </a:cubicBezTo>
                <a:cubicBezTo>
                  <a:pt x="1643" y="558"/>
                  <a:pt x="1645" y="558"/>
                  <a:pt x="1646" y="558"/>
                </a:cubicBezTo>
                <a:cubicBezTo>
                  <a:pt x="1650" y="559"/>
                  <a:pt x="1653" y="560"/>
                  <a:pt x="1654" y="561"/>
                </a:cubicBezTo>
                <a:cubicBezTo>
                  <a:pt x="1655" y="560"/>
                  <a:pt x="1655" y="559"/>
                  <a:pt x="1655" y="558"/>
                </a:cubicBezTo>
                <a:cubicBezTo>
                  <a:pt x="1657" y="556"/>
                  <a:pt x="1658" y="553"/>
                  <a:pt x="1662" y="551"/>
                </a:cubicBezTo>
                <a:cubicBezTo>
                  <a:pt x="1663" y="551"/>
                  <a:pt x="1663" y="551"/>
                  <a:pt x="1663" y="549"/>
                </a:cubicBezTo>
                <a:cubicBezTo>
                  <a:pt x="1664" y="548"/>
                  <a:pt x="1663" y="546"/>
                  <a:pt x="1665" y="543"/>
                </a:cubicBezTo>
                <a:cubicBezTo>
                  <a:pt x="1667" y="542"/>
                  <a:pt x="1668" y="541"/>
                  <a:pt x="1669" y="539"/>
                </a:cubicBezTo>
                <a:cubicBezTo>
                  <a:pt x="1669" y="539"/>
                  <a:pt x="1669" y="539"/>
                  <a:pt x="1669" y="539"/>
                </a:cubicBezTo>
                <a:cubicBezTo>
                  <a:pt x="1669" y="538"/>
                  <a:pt x="1669" y="538"/>
                  <a:pt x="1669" y="537"/>
                </a:cubicBezTo>
                <a:cubicBezTo>
                  <a:pt x="1669" y="537"/>
                  <a:pt x="1669" y="537"/>
                  <a:pt x="1669" y="537"/>
                </a:cubicBezTo>
                <a:cubicBezTo>
                  <a:pt x="1669" y="537"/>
                  <a:pt x="1669" y="537"/>
                  <a:pt x="1669" y="537"/>
                </a:cubicBezTo>
                <a:cubicBezTo>
                  <a:pt x="1668" y="536"/>
                  <a:pt x="1668" y="536"/>
                  <a:pt x="1667" y="535"/>
                </a:cubicBezTo>
                <a:cubicBezTo>
                  <a:pt x="1665" y="534"/>
                  <a:pt x="1664" y="534"/>
                  <a:pt x="1663" y="533"/>
                </a:cubicBezTo>
                <a:cubicBezTo>
                  <a:pt x="1662" y="532"/>
                  <a:pt x="1662" y="531"/>
                  <a:pt x="1662" y="530"/>
                </a:cubicBezTo>
                <a:cubicBezTo>
                  <a:pt x="1662" y="529"/>
                  <a:pt x="1662" y="528"/>
                  <a:pt x="1662" y="528"/>
                </a:cubicBezTo>
                <a:cubicBezTo>
                  <a:pt x="1660" y="525"/>
                  <a:pt x="1658" y="522"/>
                  <a:pt x="1655" y="519"/>
                </a:cubicBezTo>
                <a:cubicBezTo>
                  <a:pt x="1654" y="519"/>
                  <a:pt x="1654" y="518"/>
                  <a:pt x="1652" y="518"/>
                </a:cubicBezTo>
                <a:cubicBezTo>
                  <a:pt x="1650" y="518"/>
                  <a:pt x="1647" y="519"/>
                  <a:pt x="1644" y="519"/>
                </a:cubicBezTo>
                <a:cubicBezTo>
                  <a:pt x="1642" y="519"/>
                  <a:pt x="1641" y="519"/>
                  <a:pt x="1639" y="520"/>
                </a:cubicBezTo>
                <a:cubicBezTo>
                  <a:pt x="1637" y="521"/>
                  <a:pt x="1633" y="523"/>
                  <a:pt x="1628" y="524"/>
                </a:cubicBezTo>
                <a:cubicBezTo>
                  <a:pt x="1625" y="525"/>
                  <a:pt x="1623" y="525"/>
                  <a:pt x="1622" y="525"/>
                </a:cubicBezTo>
                <a:cubicBezTo>
                  <a:pt x="1621" y="525"/>
                  <a:pt x="1620" y="525"/>
                  <a:pt x="1619" y="524"/>
                </a:cubicBezTo>
                <a:cubicBezTo>
                  <a:pt x="1618" y="523"/>
                  <a:pt x="1618" y="522"/>
                  <a:pt x="1618" y="522"/>
                </a:cubicBezTo>
                <a:cubicBezTo>
                  <a:pt x="1618" y="522"/>
                  <a:pt x="1618" y="522"/>
                  <a:pt x="1618" y="522"/>
                </a:cubicBezTo>
                <a:cubicBezTo>
                  <a:pt x="1618" y="522"/>
                  <a:pt x="1618" y="522"/>
                  <a:pt x="1617" y="522"/>
                </a:cubicBezTo>
                <a:cubicBezTo>
                  <a:pt x="1615" y="521"/>
                  <a:pt x="1613" y="521"/>
                  <a:pt x="1612" y="520"/>
                </a:cubicBezTo>
                <a:cubicBezTo>
                  <a:pt x="1612" y="521"/>
                  <a:pt x="1612" y="521"/>
                  <a:pt x="1612" y="521"/>
                </a:cubicBezTo>
                <a:cubicBezTo>
                  <a:pt x="1612" y="522"/>
                  <a:pt x="1611" y="524"/>
                  <a:pt x="1610" y="524"/>
                </a:cubicBezTo>
                <a:cubicBezTo>
                  <a:pt x="1609" y="525"/>
                  <a:pt x="1608" y="525"/>
                  <a:pt x="1607" y="525"/>
                </a:cubicBezTo>
                <a:cubicBezTo>
                  <a:pt x="1605" y="525"/>
                  <a:pt x="1603" y="526"/>
                  <a:pt x="1602" y="526"/>
                </a:cubicBezTo>
                <a:cubicBezTo>
                  <a:pt x="1601" y="527"/>
                  <a:pt x="1601" y="528"/>
                  <a:pt x="1600" y="528"/>
                </a:cubicBezTo>
                <a:cubicBezTo>
                  <a:pt x="1600" y="530"/>
                  <a:pt x="1601" y="530"/>
                  <a:pt x="1601" y="531"/>
                </a:cubicBezTo>
                <a:cubicBezTo>
                  <a:pt x="1601" y="532"/>
                  <a:pt x="1600" y="533"/>
                  <a:pt x="1600" y="534"/>
                </a:cubicBezTo>
                <a:cubicBezTo>
                  <a:pt x="1599" y="535"/>
                  <a:pt x="1599" y="536"/>
                  <a:pt x="1598" y="537"/>
                </a:cubicBezTo>
                <a:cubicBezTo>
                  <a:pt x="1596" y="539"/>
                  <a:pt x="1594" y="540"/>
                  <a:pt x="1593" y="540"/>
                </a:cubicBezTo>
                <a:cubicBezTo>
                  <a:pt x="1594" y="544"/>
                  <a:pt x="1597" y="549"/>
                  <a:pt x="1599" y="550"/>
                </a:cubicBezTo>
                <a:cubicBezTo>
                  <a:pt x="1600" y="551"/>
                  <a:pt x="1601" y="551"/>
                  <a:pt x="1602" y="551"/>
                </a:cubicBezTo>
                <a:cubicBezTo>
                  <a:pt x="1603" y="552"/>
                  <a:pt x="1605" y="551"/>
                  <a:pt x="1606" y="553"/>
                </a:cubicBezTo>
                <a:cubicBezTo>
                  <a:pt x="1607" y="553"/>
                  <a:pt x="1608" y="555"/>
                  <a:pt x="1608" y="556"/>
                </a:cubicBezTo>
                <a:cubicBezTo>
                  <a:pt x="1608" y="557"/>
                  <a:pt x="1608" y="558"/>
                  <a:pt x="1608" y="558"/>
                </a:cubicBezTo>
                <a:cubicBezTo>
                  <a:pt x="1608" y="558"/>
                  <a:pt x="1608" y="558"/>
                  <a:pt x="1608" y="559"/>
                </a:cubicBezTo>
                <a:close/>
                <a:moveTo>
                  <a:pt x="1599" y="588"/>
                </a:moveTo>
                <a:cubicBezTo>
                  <a:pt x="1602" y="587"/>
                  <a:pt x="1604" y="587"/>
                  <a:pt x="1607" y="587"/>
                </a:cubicBezTo>
                <a:cubicBezTo>
                  <a:pt x="1607" y="587"/>
                  <a:pt x="1607" y="586"/>
                  <a:pt x="1606" y="586"/>
                </a:cubicBezTo>
                <a:cubicBezTo>
                  <a:pt x="1606" y="584"/>
                  <a:pt x="1604" y="583"/>
                  <a:pt x="1604" y="581"/>
                </a:cubicBezTo>
                <a:cubicBezTo>
                  <a:pt x="1604" y="580"/>
                  <a:pt x="1604" y="579"/>
                  <a:pt x="1604" y="579"/>
                </a:cubicBezTo>
                <a:cubicBezTo>
                  <a:pt x="1604" y="577"/>
                  <a:pt x="1604" y="576"/>
                  <a:pt x="1604" y="575"/>
                </a:cubicBezTo>
                <a:cubicBezTo>
                  <a:pt x="1605" y="574"/>
                  <a:pt x="1605" y="574"/>
                  <a:pt x="1605" y="573"/>
                </a:cubicBezTo>
                <a:cubicBezTo>
                  <a:pt x="1605" y="573"/>
                  <a:pt x="1605" y="572"/>
                  <a:pt x="1604" y="571"/>
                </a:cubicBezTo>
                <a:cubicBezTo>
                  <a:pt x="1603" y="569"/>
                  <a:pt x="1603" y="568"/>
                  <a:pt x="1602" y="567"/>
                </a:cubicBezTo>
                <a:cubicBezTo>
                  <a:pt x="1602" y="566"/>
                  <a:pt x="1603" y="565"/>
                  <a:pt x="1603" y="564"/>
                </a:cubicBezTo>
                <a:cubicBezTo>
                  <a:pt x="1604" y="564"/>
                  <a:pt x="1604" y="564"/>
                  <a:pt x="1604" y="564"/>
                </a:cubicBezTo>
                <a:cubicBezTo>
                  <a:pt x="1604" y="564"/>
                  <a:pt x="1604" y="564"/>
                  <a:pt x="1604" y="564"/>
                </a:cubicBezTo>
                <a:cubicBezTo>
                  <a:pt x="1603" y="561"/>
                  <a:pt x="1603" y="560"/>
                  <a:pt x="1603" y="558"/>
                </a:cubicBezTo>
                <a:cubicBezTo>
                  <a:pt x="1603" y="557"/>
                  <a:pt x="1603" y="557"/>
                  <a:pt x="1603" y="556"/>
                </a:cubicBezTo>
                <a:cubicBezTo>
                  <a:pt x="1602" y="556"/>
                  <a:pt x="1599" y="556"/>
                  <a:pt x="1597" y="555"/>
                </a:cubicBezTo>
                <a:cubicBezTo>
                  <a:pt x="1591" y="552"/>
                  <a:pt x="1590" y="545"/>
                  <a:pt x="1588" y="542"/>
                </a:cubicBezTo>
                <a:cubicBezTo>
                  <a:pt x="1588" y="541"/>
                  <a:pt x="1587" y="540"/>
                  <a:pt x="1587" y="539"/>
                </a:cubicBezTo>
                <a:cubicBezTo>
                  <a:pt x="1587" y="538"/>
                  <a:pt x="1588" y="537"/>
                  <a:pt x="1589" y="537"/>
                </a:cubicBezTo>
                <a:cubicBezTo>
                  <a:pt x="1590" y="536"/>
                  <a:pt x="1590" y="536"/>
                  <a:pt x="1591" y="536"/>
                </a:cubicBezTo>
                <a:cubicBezTo>
                  <a:pt x="1592" y="535"/>
                  <a:pt x="1593" y="535"/>
                  <a:pt x="1594" y="533"/>
                </a:cubicBezTo>
                <a:cubicBezTo>
                  <a:pt x="1595" y="533"/>
                  <a:pt x="1595" y="532"/>
                  <a:pt x="1596" y="532"/>
                </a:cubicBezTo>
                <a:cubicBezTo>
                  <a:pt x="1596" y="532"/>
                  <a:pt x="1596" y="531"/>
                  <a:pt x="1596" y="531"/>
                </a:cubicBezTo>
                <a:cubicBezTo>
                  <a:pt x="1596" y="531"/>
                  <a:pt x="1596" y="531"/>
                  <a:pt x="1596" y="531"/>
                </a:cubicBezTo>
                <a:cubicBezTo>
                  <a:pt x="1596" y="530"/>
                  <a:pt x="1596" y="529"/>
                  <a:pt x="1596" y="528"/>
                </a:cubicBezTo>
                <a:cubicBezTo>
                  <a:pt x="1596" y="526"/>
                  <a:pt x="1597" y="524"/>
                  <a:pt x="1599" y="522"/>
                </a:cubicBezTo>
                <a:cubicBezTo>
                  <a:pt x="1601" y="521"/>
                  <a:pt x="1603" y="520"/>
                  <a:pt x="1606" y="520"/>
                </a:cubicBezTo>
                <a:cubicBezTo>
                  <a:pt x="1606" y="520"/>
                  <a:pt x="1606" y="520"/>
                  <a:pt x="1606" y="520"/>
                </a:cubicBezTo>
                <a:cubicBezTo>
                  <a:pt x="1604" y="520"/>
                  <a:pt x="1603" y="519"/>
                  <a:pt x="1602" y="518"/>
                </a:cubicBezTo>
                <a:cubicBezTo>
                  <a:pt x="1602" y="517"/>
                  <a:pt x="1602" y="517"/>
                  <a:pt x="1602" y="516"/>
                </a:cubicBezTo>
                <a:cubicBezTo>
                  <a:pt x="1601" y="517"/>
                  <a:pt x="1600" y="517"/>
                  <a:pt x="1599" y="517"/>
                </a:cubicBezTo>
                <a:cubicBezTo>
                  <a:pt x="1596" y="517"/>
                  <a:pt x="1595" y="516"/>
                  <a:pt x="1594" y="515"/>
                </a:cubicBezTo>
                <a:cubicBezTo>
                  <a:pt x="1593" y="515"/>
                  <a:pt x="1593" y="514"/>
                  <a:pt x="1592" y="514"/>
                </a:cubicBezTo>
                <a:cubicBezTo>
                  <a:pt x="1592" y="514"/>
                  <a:pt x="1591" y="515"/>
                  <a:pt x="1590" y="516"/>
                </a:cubicBezTo>
                <a:cubicBezTo>
                  <a:pt x="1589" y="517"/>
                  <a:pt x="1587" y="519"/>
                  <a:pt x="1584" y="520"/>
                </a:cubicBezTo>
                <a:cubicBezTo>
                  <a:pt x="1582" y="520"/>
                  <a:pt x="1580" y="521"/>
                  <a:pt x="1579" y="522"/>
                </a:cubicBezTo>
                <a:cubicBezTo>
                  <a:pt x="1578" y="523"/>
                  <a:pt x="1576" y="524"/>
                  <a:pt x="1573" y="524"/>
                </a:cubicBezTo>
                <a:cubicBezTo>
                  <a:pt x="1572" y="525"/>
                  <a:pt x="1570" y="525"/>
                  <a:pt x="1569" y="525"/>
                </a:cubicBezTo>
                <a:cubicBezTo>
                  <a:pt x="1567" y="525"/>
                  <a:pt x="1565" y="524"/>
                  <a:pt x="1563" y="524"/>
                </a:cubicBezTo>
                <a:cubicBezTo>
                  <a:pt x="1562" y="524"/>
                  <a:pt x="1561" y="523"/>
                  <a:pt x="1560" y="523"/>
                </a:cubicBezTo>
                <a:cubicBezTo>
                  <a:pt x="1559" y="524"/>
                  <a:pt x="1558" y="526"/>
                  <a:pt x="1557" y="528"/>
                </a:cubicBezTo>
                <a:cubicBezTo>
                  <a:pt x="1555" y="530"/>
                  <a:pt x="1554" y="531"/>
                  <a:pt x="1553" y="532"/>
                </a:cubicBezTo>
                <a:cubicBezTo>
                  <a:pt x="1552" y="533"/>
                  <a:pt x="1552" y="533"/>
                  <a:pt x="1552" y="533"/>
                </a:cubicBezTo>
                <a:cubicBezTo>
                  <a:pt x="1551" y="533"/>
                  <a:pt x="1551" y="533"/>
                  <a:pt x="1550" y="533"/>
                </a:cubicBezTo>
                <a:cubicBezTo>
                  <a:pt x="1549" y="534"/>
                  <a:pt x="1548" y="534"/>
                  <a:pt x="1547" y="534"/>
                </a:cubicBezTo>
                <a:cubicBezTo>
                  <a:pt x="1545" y="535"/>
                  <a:pt x="1543" y="535"/>
                  <a:pt x="1542" y="535"/>
                </a:cubicBezTo>
                <a:cubicBezTo>
                  <a:pt x="1541" y="535"/>
                  <a:pt x="1530" y="536"/>
                  <a:pt x="1524" y="536"/>
                </a:cubicBezTo>
                <a:cubicBezTo>
                  <a:pt x="1523" y="536"/>
                  <a:pt x="1522" y="536"/>
                  <a:pt x="1521" y="536"/>
                </a:cubicBezTo>
                <a:cubicBezTo>
                  <a:pt x="1520" y="536"/>
                  <a:pt x="1519" y="535"/>
                  <a:pt x="1519" y="534"/>
                </a:cubicBezTo>
                <a:cubicBezTo>
                  <a:pt x="1518" y="534"/>
                  <a:pt x="1518" y="533"/>
                  <a:pt x="1518" y="532"/>
                </a:cubicBezTo>
                <a:cubicBezTo>
                  <a:pt x="1518" y="532"/>
                  <a:pt x="1518" y="532"/>
                  <a:pt x="1518" y="532"/>
                </a:cubicBezTo>
                <a:cubicBezTo>
                  <a:pt x="1518" y="532"/>
                  <a:pt x="1518" y="532"/>
                  <a:pt x="1518" y="532"/>
                </a:cubicBezTo>
                <a:cubicBezTo>
                  <a:pt x="1516" y="532"/>
                  <a:pt x="1512" y="533"/>
                  <a:pt x="1510" y="533"/>
                </a:cubicBezTo>
                <a:cubicBezTo>
                  <a:pt x="1509" y="533"/>
                  <a:pt x="1509" y="533"/>
                  <a:pt x="1508" y="534"/>
                </a:cubicBezTo>
                <a:cubicBezTo>
                  <a:pt x="1507" y="534"/>
                  <a:pt x="1506" y="536"/>
                  <a:pt x="1503" y="536"/>
                </a:cubicBezTo>
                <a:cubicBezTo>
                  <a:pt x="1502" y="536"/>
                  <a:pt x="1499" y="538"/>
                  <a:pt x="1495" y="542"/>
                </a:cubicBezTo>
                <a:cubicBezTo>
                  <a:pt x="1494" y="543"/>
                  <a:pt x="1494" y="543"/>
                  <a:pt x="1493" y="543"/>
                </a:cubicBezTo>
                <a:cubicBezTo>
                  <a:pt x="1492" y="544"/>
                  <a:pt x="1492" y="544"/>
                  <a:pt x="1491" y="544"/>
                </a:cubicBezTo>
                <a:cubicBezTo>
                  <a:pt x="1489" y="544"/>
                  <a:pt x="1488" y="543"/>
                  <a:pt x="1488" y="543"/>
                </a:cubicBezTo>
                <a:cubicBezTo>
                  <a:pt x="1488" y="542"/>
                  <a:pt x="1487" y="542"/>
                  <a:pt x="1487" y="541"/>
                </a:cubicBezTo>
                <a:cubicBezTo>
                  <a:pt x="1487" y="540"/>
                  <a:pt x="1486" y="539"/>
                  <a:pt x="1485" y="538"/>
                </a:cubicBezTo>
                <a:cubicBezTo>
                  <a:pt x="1485" y="538"/>
                  <a:pt x="1485" y="538"/>
                  <a:pt x="1485" y="538"/>
                </a:cubicBezTo>
                <a:cubicBezTo>
                  <a:pt x="1485" y="538"/>
                  <a:pt x="1485" y="538"/>
                  <a:pt x="1485" y="538"/>
                </a:cubicBezTo>
                <a:cubicBezTo>
                  <a:pt x="1484" y="539"/>
                  <a:pt x="1484" y="539"/>
                  <a:pt x="1483" y="540"/>
                </a:cubicBezTo>
                <a:cubicBezTo>
                  <a:pt x="1482" y="542"/>
                  <a:pt x="1480" y="544"/>
                  <a:pt x="1478" y="545"/>
                </a:cubicBezTo>
                <a:cubicBezTo>
                  <a:pt x="1478" y="545"/>
                  <a:pt x="1478" y="545"/>
                  <a:pt x="1477" y="546"/>
                </a:cubicBezTo>
                <a:cubicBezTo>
                  <a:pt x="1477" y="546"/>
                  <a:pt x="1477" y="547"/>
                  <a:pt x="1477" y="547"/>
                </a:cubicBezTo>
                <a:cubicBezTo>
                  <a:pt x="1477" y="550"/>
                  <a:pt x="1479" y="554"/>
                  <a:pt x="1479" y="556"/>
                </a:cubicBezTo>
                <a:cubicBezTo>
                  <a:pt x="1480" y="558"/>
                  <a:pt x="1481" y="561"/>
                  <a:pt x="1482" y="563"/>
                </a:cubicBezTo>
                <a:cubicBezTo>
                  <a:pt x="1484" y="561"/>
                  <a:pt x="1486" y="560"/>
                  <a:pt x="1487" y="558"/>
                </a:cubicBezTo>
                <a:cubicBezTo>
                  <a:pt x="1489" y="554"/>
                  <a:pt x="1492" y="557"/>
                  <a:pt x="1499" y="559"/>
                </a:cubicBezTo>
                <a:cubicBezTo>
                  <a:pt x="1505" y="561"/>
                  <a:pt x="1501" y="561"/>
                  <a:pt x="1501" y="567"/>
                </a:cubicBezTo>
                <a:cubicBezTo>
                  <a:pt x="1502" y="573"/>
                  <a:pt x="1503" y="571"/>
                  <a:pt x="1508" y="575"/>
                </a:cubicBezTo>
                <a:cubicBezTo>
                  <a:pt x="1512" y="578"/>
                  <a:pt x="1517" y="582"/>
                  <a:pt x="1521" y="587"/>
                </a:cubicBezTo>
                <a:cubicBezTo>
                  <a:pt x="1525" y="591"/>
                  <a:pt x="1528" y="588"/>
                  <a:pt x="1532" y="589"/>
                </a:cubicBezTo>
                <a:cubicBezTo>
                  <a:pt x="1536" y="590"/>
                  <a:pt x="1536" y="594"/>
                  <a:pt x="1538" y="594"/>
                </a:cubicBezTo>
                <a:cubicBezTo>
                  <a:pt x="1540" y="594"/>
                  <a:pt x="1543" y="596"/>
                  <a:pt x="1543" y="599"/>
                </a:cubicBezTo>
                <a:cubicBezTo>
                  <a:pt x="1543" y="602"/>
                  <a:pt x="1544" y="602"/>
                  <a:pt x="1547" y="602"/>
                </a:cubicBezTo>
                <a:cubicBezTo>
                  <a:pt x="1550" y="603"/>
                  <a:pt x="1550" y="608"/>
                  <a:pt x="1551" y="611"/>
                </a:cubicBezTo>
                <a:cubicBezTo>
                  <a:pt x="1551" y="614"/>
                  <a:pt x="1551" y="615"/>
                  <a:pt x="1549" y="617"/>
                </a:cubicBezTo>
                <a:cubicBezTo>
                  <a:pt x="1547" y="619"/>
                  <a:pt x="1548" y="623"/>
                  <a:pt x="1549" y="623"/>
                </a:cubicBezTo>
                <a:cubicBezTo>
                  <a:pt x="1551" y="624"/>
                  <a:pt x="1553" y="618"/>
                  <a:pt x="1555" y="616"/>
                </a:cubicBezTo>
                <a:cubicBezTo>
                  <a:pt x="1558" y="614"/>
                  <a:pt x="1556" y="613"/>
                  <a:pt x="1559" y="612"/>
                </a:cubicBezTo>
                <a:cubicBezTo>
                  <a:pt x="1563" y="611"/>
                  <a:pt x="1560" y="608"/>
                  <a:pt x="1557" y="606"/>
                </a:cubicBezTo>
                <a:cubicBezTo>
                  <a:pt x="1553" y="604"/>
                  <a:pt x="1557" y="603"/>
                  <a:pt x="1557" y="600"/>
                </a:cubicBezTo>
                <a:cubicBezTo>
                  <a:pt x="1557" y="598"/>
                  <a:pt x="1558" y="600"/>
                  <a:pt x="1560" y="600"/>
                </a:cubicBezTo>
                <a:cubicBezTo>
                  <a:pt x="1561" y="599"/>
                  <a:pt x="1561" y="599"/>
                  <a:pt x="1564" y="599"/>
                </a:cubicBezTo>
                <a:cubicBezTo>
                  <a:pt x="1567" y="599"/>
                  <a:pt x="1569" y="602"/>
                  <a:pt x="1571" y="602"/>
                </a:cubicBezTo>
                <a:cubicBezTo>
                  <a:pt x="1573" y="602"/>
                  <a:pt x="1571" y="600"/>
                  <a:pt x="1570" y="598"/>
                </a:cubicBezTo>
                <a:cubicBezTo>
                  <a:pt x="1568" y="596"/>
                  <a:pt x="1561" y="591"/>
                  <a:pt x="1555" y="589"/>
                </a:cubicBezTo>
                <a:cubicBezTo>
                  <a:pt x="1549" y="587"/>
                  <a:pt x="1551" y="587"/>
                  <a:pt x="1552" y="585"/>
                </a:cubicBezTo>
                <a:cubicBezTo>
                  <a:pt x="1554" y="582"/>
                  <a:pt x="1548" y="583"/>
                  <a:pt x="1545" y="582"/>
                </a:cubicBezTo>
                <a:cubicBezTo>
                  <a:pt x="1542" y="582"/>
                  <a:pt x="1543" y="582"/>
                  <a:pt x="1540" y="582"/>
                </a:cubicBezTo>
                <a:cubicBezTo>
                  <a:pt x="1538" y="582"/>
                  <a:pt x="1535" y="575"/>
                  <a:pt x="1534" y="572"/>
                </a:cubicBezTo>
                <a:cubicBezTo>
                  <a:pt x="1532" y="568"/>
                  <a:pt x="1530" y="567"/>
                  <a:pt x="1527" y="564"/>
                </a:cubicBezTo>
                <a:cubicBezTo>
                  <a:pt x="1525" y="562"/>
                  <a:pt x="1523" y="561"/>
                  <a:pt x="1519" y="560"/>
                </a:cubicBezTo>
                <a:cubicBezTo>
                  <a:pt x="1515" y="559"/>
                  <a:pt x="1518" y="552"/>
                  <a:pt x="1519" y="548"/>
                </a:cubicBezTo>
                <a:cubicBezTo>
                  <a:pt x="1520" y="545"/>
                  <a:pt x="1521" y="546"/>
                  <a:pt x="1527" y="543"/>
                </a:cubicBezTo>
                <a:cubicBezTo>
                  <a:pt x="1532" y="540"/>
                  <a:pt x="1530" y="545"/>
                  <a:pt x="1532" y="551"/>
                </a:cubicBezTo>
                <a:cubicBezTo>
                  <a:pt x="1534" y="557"/>
                  <a:pt x="1533" y="551"/>
                  <a:pt x="1540" y="551"/>
                </a:cubicBezTo>
                <a:cubicBezTo>
                  <a:pt x="1547" y="551"/>
                  <a:pt x="1542" y="553"/>
                  <a:pt x="1545" y="559"/>
                </a:cubicBezTo>
                <a:cubicBezTo>
                  <a:pt x="1548" y="564"/>
                  <a:pt x="1548" y="565"/>
                  <a:pt x="1554" y="565"/>
                </a:cubicBezTo>
                <a:cubicBezTo>
                  <a:pt x="1560" y="565"/>
                  <a:pt x="1559" y="570"/>
                  <a:pt x="1565" y="573"/>
                </a:cubicBezTo>
                <a:cubicBezTo>
                  <a:pt x="1571" y="576"/>
                  <a:pt x="1569" y="572"/>
                  <a:pt x="1576" y="582"/>
                </a:cubicBezTo>
                <a:cubicBezTo>
                  <a:pt x="1578" y="584"/>
                  <a:pt x="1579" y="586"/>
                  <a:pt x="1580" y="586"/>
                </a:cubicBezTo>
                <a:cubicBezTo>
                  <a:pt x="1580" y="586"/>
                  <a:pt x="1579" y="586"/>
                  <a:pt x="1580" y="588"/>
                </a:cubicBezTo>
                <a:cubicBezTo>
                  <a:pt x="1582" y="591"/>
                  <a:pt x="1579" y="597"/>
                  <a:pt x="1584" y="602"/>
                </a:cubicBezTo>
                <a:cubicBezTo>
                  <a:pt x="1585" y="600"/>
                  <a:pt x="1588" y="598"/>
                  <a:pt x="1591" y="595"/>
                </a:cubicBezTo>
                <a:cubicBezTo>
                  <a:pt x="1591" y="595"/>
                  <a:pt x="1591" y="594"/>
                  <a:pt x="1592" y="594"/>
                </a:cubicBezTo>
                <a:cubicBezTo>
                  <a:pt x="1592" y="594"/>
                  <a:pt x="1591" y="593"/>
                  <a:pt x="1591" y="593"/>
                </a:cubicBezTo>
                <a:cubicBezTo>
                  <a:pt x="1592" y="592"/>
                  <a:pt x="1592" y="591"/>
                  <a:pt x="1593" y="590"/>
                </a:cubicBezTo>
                <a:cubicBezTo>
                  <a:pt x="1595" y="589"/>
                  <a:pt x="1597" y="588"/>
                  <a:pt x="1599" y="588"/>
                </a:cubicBezTo>
                <a:close/>
                <a:moveTo>
                  <a:pt x="1627" y="790"/>
                </a:moveTo>
                <a:cubicBezTo>
                  <a:pt x="1626" y="791"/>
                  <a:pt x="1624" y="791"/>
                  <a:pt x="1623" y="791"/>
                </a:cubicBezTo>
                <a:cubicBezTo>
                  <a:pt x="1623" y="791"/>
                  <a:pt x="1622" y="791"/>
                  <a:pt x="1621" y="791"/>
                </a:cubicBezTo>
                <a:cubicBezTo>
                  <a:pt x="1620" y="825"/>
                  <a:pt x="1620" y="825"/>
                  <a:pt x="1620" y="825"/>
                </a:cubicBezTo>
                <a:cubicBezTo>
                  <a:pt x="1620" y="826"/>
                  <a:pt x="1620" y="826"/>
                  <a:pt x="1619" y="827"/>
                </a:cubicBezTo>
                <a:cubicBezTo>
                  <a:pt x="1619" y="827"/>
                  <a:pt x="1618" y="827"/>
                  <a:pt x="1617" y="827"/>
                </a:cubicBezTo>
                <a:cubicBezTo>
                  <a:pt x="1617" y="827"/>
                  <a:pt x="1615" y="827"/>
                  <a:pt x="1613" y="827"/>
                </a:cubicBezTo>
                <a:cubicBezTo>
                  <a:pt x="1613" y="827"/>
                  <a:pt x="1612" y="827"/>
                  <a:pt x="1612" y="827"/>
                </a:cubicBezTo>
                <a:cubicBezTo>
                  <a:pt x="1612" y="828"/>
                  <a:pt x="1612" y="829"/>
                  <a:pt x="1612" y="830"/>
                </a:cubicBezTo>
                <a:cubicBezTo>
                  <a:pt x="1612" y="831"/>
                  <a:pt x="1612" y="833"/>
                  <a:pt x="1610" y="835"/>
                </a:cubicBezTo>
                <a:cubicBezTo>
                  <a:pt x="1608" y="837"/>
                  <a:pt x="1605" y="842"/>
                  <a:pt x="1605" y="844"/>
                </a:cubicBezTo>
                <a:cubicBezTo>
                  <a:pt x="1605" y="846"/>
                  <a:pt x="1605" y="847"/>
                  <a:pt x="1604" y="848"/>
                </a:cubicBezTo>
                <a:cubicBezTo>
                  <a:pt x="1604" y="849"/>
                  <a:pt x="1604" y="849"/>
                  <a:pt x="1605" y="850"/>
                </a:cubicBezTo>
                <a:cubicBezTo>
                  <a:pt x="1605" y="851"/>
                  <a:pt x="1605" y="851"/>
                  <a:pt x="1605" y="852"/>
                </a:cubicBezTo>
                <a:cubicBezTo>
                  <a:pt x="1606" y="854"/>
                  <a:pt x="1606" y="856"/>
                  <a:pt x="1607" y="857"/>
                </a:cubicBezTo>
                <a:cubicBezTo>
                  <a:pt x="1609" y="858"/>
                  <a:pt x="1611" y="861"/>
                  <a:pt x="1612" y="864"/>
                </a:cubicBezTo>
                <a:cubicBezTo>
                  <a:pt x="1612" y="864"/>
                  <a:pt x="1612" y="864"/>
                  <a:pt x="1612" y="864"/>
                </a:cubicBezTo>
                <a:cubicBezTo>
                  <a:pt x="1614" y="866"/>
                  <a:pt x="1615" y="869"/>
                  <a:pt x="1615" y="872"/>
                </a:cubicBezTo>
                <a:cubicBezTo>
                  <a:pt x="1615" y="873"/>
                  <a:pt x="1615" y="874"/>
                  <a:pt x="1615" y="875"/>
                </a:cubicBezTo>
                <a:cubicBezTo>
                  <a:pt x="1615" y="876"/>
                  <a:pt x="1615" y="877"/>
                  <a:pt x="1615" y="878"/>
                </a:cubicBezTo>
                <a:cubicBezTo>
                  <a:pt x="1615" y="879"/>
                  <a:pt x="1616" y="879"/>
                  <a:pt x="1618" y="881"/>
                </a:cubicBezTo>
                <a:cubicBezTo>
                  <a:pt x="1621" y="885"/>
                  <a:pt x="1627" y="886"/>
                  <a:pt x="1630" y="890"/>
                </a:cubicBezTo>
                <a:cubicBezTo>
                  <a:pt x="1633" y="892"/>
                  <a:pt x="1635" y="895"/>
                  <a:pt x="1639" y="899"/>
                </a:cubicBezTo>
                <a:cubicBezTo>
                  <a:pt x="1642" y="901"/>
                  <a:pt x="1642" y="903"/>
                  <a:pt x="1643" y="905"/>
                </a:cubicBezTo>
                <a:cubicBezTo>
                  <a:pt x="1643" y="906"/>
                  <a:pt x="1643" y="907"/>
                  <a:pt x="1646" y="909"/>
                </a:cubicBezTo>
                <a:cubicBezTo>
                  <a:pt x="1648" y="911"/>
                  <a:pt x="1649" y="913"/>
                  <a:pt x="1650" y="915"/>
                </a:cubicBezTo>
                <a:cubicBezTo>
                  <a:pt x="1650" y="915"/>
                  <a:pt x="1650" y="915"/>
                  <a:pt x="1650" y="915"/>
                </a:cubicBezTo>
                <a:cubicBezTo>
                  <a:pt x="1650" y="915"/>
                  <a:pt x="1650" y="915"/>
                  <a:pt x="1650" y="915"/>
                </a:cubicBezTo>
                <a:cubicBezTo>
                  <a:pt x="1651" y="917"/>
                  <a:pt x="1651" y="918"/>
                  <a:pt x="1652" y="918"/>
                </a:cubicBezTo>
                <a:cubicBezTo>
                  <a:pt x="1652" y="918"/>
                  <a:pt x="1653" y="918"/>
                  <a:pt x="1654" y="918"/>
                </a:cubicBezTo>
                <a:cubicBezTo>
                  <a:pt x="1661" y="918"/>
                  <a:pt x="1668" y="918"/>
                  <a:pt x="1668" y="918"/>
                </a:cubicBezTo>
                <a:cubicBezTo>
                  <a:pt x="1669" y="918"/>
                  <a:pt x="1669" y="919"/>
                  <a:pt x="1670" y="920"/>
                </a:cubicBezTo>
                <a:cubicBezTo>
                  <a:pt x="1670" y="920"/>
                  <a:pt x="1671" y="921"/>
                  <a:pt x="1672" y="923"/>
                </a:cubicBezTo>
                <a:cubicBezTo>
                  <a:pt x="1673" y="924"/>
                  <a:pt x="1674" y="926"/>
                  <a:pt x="1675" y="926"/>
                </a:cubicBezTo>
                <a:cubicBezTo>
                  <a:pt x="1675" y="926"/>
                  <a:pt x="1675" y="926"/>
                  <a:pt x="1675" y="926"/>
                </a:cubicBezTo>
                <a:cubicBezTo>
                  <a:pt x="1676" y="926"/>
                  <a:pt x="1677" y="926"/>
                  <a:pt x="1677" y="926"/>
                </a:cubicBezTo>
                <a:cubicBezTo>
                  <a:pt x="1679" y="925"/>
                  <a:pt x="1681" y="925"/>
                  <a:pt x="1683" y="924"/>
                </a:cubicBezTo>
                <a:cubicBezTo>
                  <a:pt x="1687" y="923"/>
                  <a:pt x="1692" y="923"/>
                  <a:pt x="1696" y="922"/>
                </a:cubicBezTo>
                <a:cubicBezTo>
                  <a:pt x="1697" y="922"/>
                  <a:pt x="1698" y="922"/>
                  <a:pt x="1698" y="921"/>
                </a:cubicBezTo>
                <a:cubicBezTo>
                  <a:pt x="1699" y="920"/>
                  <a:pt x="1700" y="919"/>
                  <a:pt x="1701" y="917"/>
                </a:cubicBezTo>
                <a:cubicBezTo>
                  <a:pt x="1702" y="917"/>
                  <a:pt x="1703" y="916"/>
                  <a:pt x="1705" y="916"/>
                </a:cubicBezTo>
                <a:cubicBezTo>
                  <a:pt x="1706" y="915"/>
                  <a:pt x="1706" y="915"/>
                  <a:pt x="1707" y="914"/>
                </a:cubicBezTo>
                <a:cubicBezTo>
                  <a:pt x="1707" y="914"/>
                  <a:pt x="1708" y="913"/>
                  <a:pt x="1710" y="912"/>
                </a:cubicBezTo>
                <a:cubicBezTo>
                  <a:pt x="1710" y="912"/>
                  <a:pt x="1709" y="911"/>
                  <a:pt x="1709" y="911"/>
                </a:cubicBezTo>
                <a:cubicBezTo>
                  <a:pt x="1708" y="909"/>
                  <a:pt x="1706" y="907"/>
                  <a:pt x="1704" y="905"/>
                </a:cubicBezTo>
                <a:cubicBezTo>
                  <a:pt x="1700" y="901"/>
                  <a:pt x="1700" y="901"/>
                  <a:pt x="1697" y="898"/>
                </a:cubicBezTo>
                <a:cubicBezTo>
                  <a:pt x="1696" y="897"/>
                  <a:pt x="1695" y="896"/>
                  <a:pt x="1694" y="895"/>
                </a:cubicBezTo>
                <a:cubicBezTo>
                  <a:pt x="1693" y="894"/>
                  <a:pt x="1692" y="893"/>
                  <a:pt x="1692" y="891"/>
                </a:cubicBezTo>
                <a:cubicBezTo>
                  <a:pt x="1692" y="889"/>
                  <a:pt x="1693" y="888"/>
                  <a:pt x="1694" y="887"/>
                </a:cubicBezTo>
                <a:cubicBezTo>
                  <a:pt x="1695" y="886"/>
                  <a:pt x="1697" y="885"/>
                  <a:pt x="1698" y="885"/>
                </a:cubicBezTo>
                <a:cubicBezTo>
                  <a:pt x="1699" y="885"/>
                  <a:pt x="1700" y="885"/>
                  <a:pt x="1701" y="885"/>
                </a:cubicBezTo>
                <a:cubicBezTo>
                  <a:pt x="1701" y="883"/>
                  <a:pt x="1700" y="879"/>
                  <a:pt x="1700" y="875"/>
                </a:cubicBezTo>
                <a:cubicBezTo>
                  <a:pt x="1700" y="872"/>
                  <a:pt x="1700" y="868"/>
                  <a:pt x="1703" y="866"/>
                </a:cubicBezTo>
                <a:cubicBezTo>
                  <a:pt x="1704" y="864"/>
                  <a:pt x="1707" y="864"/>
                  <a:pt x="1708" y="863"/>
                </a:cubicBezTo>
                <a:cubicBezTo>
                  <a:pt x="1709" y="863"/>
                  <a:pt x="1710" y="863"/>
                  <a:pt x="1710" y="863"/>
                </a:cubicBezTo>
                <a:cubicBezTo>
                  <a:pt x="1710" y="863"/>
                  <a:pt x="1710" y="863"/>
                  <a:pt x="1711" y="863"/>
                </a:cubicBezTo>
                <a:cubicBezTo>
                  <a:pt x="1711" y="863"/>
                  <a:pt x="1711" y="862"/>
                  <a:pt x="1711" y="862"/>
                </a:cubicBezTo>
                <a:cubicBezTo>
                  <a:pt x="1711" y="860"/>
                  <a:pt x="1711" y="858"/>
                  <a:pt x="1711" y="857"/>
                </a:cubicBezTo>
                <a:cubicBezTo>
                  <a:pt x="1710" y="854"/>
                  <a:pt x="1711" y="851"/>
                  <a:pt x="1714" y="848"/>
                </a:cubicBezTo>
                <a:cubicBezTo>
                  <a:pt x="1716" y="846"/>
                  <a:pt x="1717" y="846"/>
                  <a:pt x="1719" y="845"/>
                </a:cubicBezTo>
                <a:cubicBezTo>
                  <a:pt x="1720" y="845"/>
                  <a:pt x="1720" y="845"/>
                  <a:pt x="1720" y="844"/>
                </a:cubicBezTo>
                <a:cubicBezTo>
                  <a:pt x="1721" y="844"/>
                  <a:pt x="1721" y="843"/>
                  <a:pt x="1721" y="842"/>
                </a:cubicBezTo>
                <a:cubicBezTo>
                  <a:pt x="1721" y="835"/>
                  <a:pt x="1720" y="831"/>
                  <a:pt x="1720" y="825"/>
                </a:cubicBezTo>
                <a:cubicBezTo>
                  <a:pt x="1720" y="819"/>
                  <a:pt x="1725" y="815"/>
                  <a:pt x="1728" y="812"/>
                </a:cubicBezTo>
                <a:cubicBezTo>
                  <a:pt x="1731" y="809"/>
                  <a:pt x="1732" y="807"/>
                  <a:pt x="1732" y="807"/>
                </a:cubicBezTo>
                <a:cubicBezTo>
                  <a:pt x="1733" y="807"/>
                  <a:pt x="1733" y="807"/>
                  <a:pt x="1733" y="807"/>
                </a:cubicBezTo>
                <a:cubicBezTo>
                  <a:pt x="1738" y="804"/>
                  <a:pt x="1738" y="804"/>
                  <a:pt x="1738" y="804"/>
                </a:cubicBezTo>
                <a:cubicBezTo>
                  <a:pt x="1738" y="802"/>
                  <a:pt x="1737" y="801"/>
                  <a:pt x="1734" y="799"/>
                </a:cubicBezTo>
                <a:cubicBezTo>
                  <a:pt x="1728" y="795"/>
                  <a:pt x="1731" y="794"/>
                  <a:pt x="1730" y="789"/>
                </a:cubicBezTo>
                <a:cubicBezTo>
                  <a:pt x="1730" y="785"/>
                  <a:pt x="1731" y="777"/>
                  <a:pt x="1728" y="771"/>
                </a:cubicBezTo>
                <a:cubicBezTo>
                  <a:pt x="1725" y="765"/>
                  <a:pt x="1722" y="766"/>
                  <a:pt x="1721" y="764"/>
                </a:cubicBezTo>
                <a:cubicBezTo>
                  <a:pt x="1720" y="763"/>
                  <a:pt x="1719" y="762"/>
                  <a:pt x="1717" y="761"/>
                </a:cubicBezTo>
                <a:cubicBezTo>
                  <a:pt x="1715" y="763"/>
                  <a:pt x="1713" y="765"/>
                  <a:pt x="1710" y="768"/>
                </a:cubicBezTo>
                <a:cubicBezTo>
                  <a:pt x="1708" y="770"/>
                  <a:pt x="1707" y="771"/>
                  <a:pt x="1706" y="771"/>
                </a:cubicBezTo>
                <a:cubicBezTo>
                  <a:pt x="1706" y="772"/>
                  <a:pt x="1704" y="773"/>
                  <a:pt x="1703" y="773"/>
                </a:cubicBezTo>
                <a:cubicBezTo>
                  <a:pt x="1702" y="773"/>
                  <a:pt x="1702" y="773"/>
                  <a:pt x="1701" y="773"/>
                </a:cubicBezTo>
                <a:cubicBezTo>
                  <a:pt x="1691" y="773"/>
                  <a:pt x="1691" y="773"/>
                  <a:pt x="1691" y="773"/>
                </a:cubicBezTo>
                <a:cubicBezTo>
                  <a:pt x="1690" y="773"/>
                  <a:pt x="1686" y="775"/>
                  <a:pt x="1683" y="775"/>
                </a:cubicBezTo>
                <a:cubicBezTo>
                  <a:pt x="1683" y="775"/>
                  <a:pt x="1683" y="775"/>
                  <a:pt x="1682" y="775"/>
                </a:cubicBezTo>
                <a:cubicBezTo>
                  <a:pt x="1681" y="775"/>
                  <a:pt x="1679" y="774"/>
                  <a:pt x="1677" y="773"/>
                </a:cubicBezTo>
                <a:cubicBezTo>
                  <a:pt x="1676" y="772"/>
                  <a:pt x="1676" y="772"/>
                  <a:pt x="1674" y="772"/>
                </a:cubicBezTo>
                <a:cubicBezTo>
                  <a:pt x="1673" y="772"/>
                  <a:pt x="1669" y="772"/>
                  <a:pt x="1664" y="772"/>
                </a:cubicBezTo>
                <a:cubicBezTo>
                  <a:pt x="1655" y="772"/>
                  <a:pt x="1636" y="772"/>
                  <a:pt x="1629" y="771"/>
                </a:cubicBezTo>
                <a:cubicBezTo>
                  <a:pt x="1629" y="779"/>
                  <a:pt x="1629" y="785"/>
                  <a:pt x="1629" y="786"/>
                </a:cubicBezTo>
                <a:cubicBezTo>
                  <a:pt x="1629" y="788"/>
                  <a:pt x="1628" y="790"/>
                  <a:pt x="1627" y="790"/>
                </a:cubicBezTo>
                <a:close/>
                <a:moveTo>
                  <a:pt x="1735" y="533"/>
                </a:moveTo>
                <a:cubicBezTo>
                  <a:pt x="1736" y="532"/>
                  <a:pt x="1736" y="532"/>
                  <a:pt x="1737" y="532"/>
                </a:cubicBezTo>
                <a:cubicBezTo>
                  <a:pt x="1737" y="532"/>
                  <a:pt x="1738" y="531"/>
                  <a:pt x="1738" y="531"/>
                </a:cubicBezTo>
                <a:cubicBezTo>
                  <a:pt x="1738" y="531"/>
                  <a:pt x="1737" y="531"/>
                  <a:pt x="1737" y="531"/>
                </a:cubicBezTo>
                <a:cubicBezTo>
                  <a:pt x="1735" y="532"/>
                  <a:pt x="1734" y="532"/>
                  <a:pt x="1732" y="533"/>
                </a:cubicBezTo>
                <a:cubicBezTo>
                  <a:pt x="1732" y="533"/>
                  <a:pt x="1732" y="533"/>
                  <a:pt x="1732" y="533"/>
                </a:cubicBezTo>
                <a:cubicBezTo>
                  <a:pt x="1732" y="533"/>
                  <a:pt x="1732" y="533"/>
                  <a:pt x="1732" y="533"/>
                </a:cubicBezTo>
                <a:cubicBezTo>
                  <a:pt x="1731" y="533"/>
                  <a:pt x="1731" y="533"/>
                  <a:pt x="1730" y="534"/>
                </a:cubicBezTo>
                <a:cubicBezTo>
                  <a:pt x="1728" y="534"/>
                  <a:pt x="1727" y="535"/>
                  <a:pt x="1725" y="536"/>
                </a:cubicBezTo>
                <a:cubicBezTo>
                  <a:pt x="1724" y="537"/>
                  <a:pt x="1724" y="537"/>
                  <a:pt x="1722" y="537"/>
                </a:cubicBezTo>
                <a:cubicBezTo>
                  <a:pt x="1722" y="537"/>
                  <a:pt x="1722" y="537"/>
                  <a:pt x="1722" y="537"/>
                </a:cubicBezTo>
                <a:cubicBezTo>
                  <a:pt x="1722" y="537"/>
                  <a:pt x="1722" y="537"/>
                  <a:pt x="1721" y="537"/>
                </a:cubicBezTo>
                <a:cubicBezTo>
                  <a:pt x="1721" y="538"/>
                  <a:pt x="1720" y="538"/>
                  <a:pt x="1719" y="539"/>
                </a:cubicBezTo>
                <a:cubicBezTo>
                  <a:pt x="1718" y="540"/>
                  <a:pt x="1717" y="540"/>
                  <a:pt x="1716" y="541"/>
                </a:cubicBezTo>
                <a:cubicBezTo>
                  <a:pt x="1717" y="541"/>
                  <a:pt x="1717" y="542"/>
                  <a:pt x="1718" y="542"/>
                </a:cubicBezTo>
                <a:cubicBezTo>
                  <a:pt x="1720" y="543"/>
                  <a:pt x="1723" y="544"/>
                  <a:pt x="1724" y="546"/>
                </a:cubicBezTo>
                <a:cubicBezTo>
                  <a:pt x="1725" y="547"/>
                  <a:pt x="1726" y="548"/>
                  <a:pt x="1726" y="549"/>
                </a:cubicBezTo>
                <a:cubicBezTo>
                  <a:pt x="1726" y="550"/>
                  <a:pt x="1725" y="551"/>
                  <a:pt x="1724" y="552"/>
                </a:cubicBezTo>
                <a:cubicBezTo>
                  <a:pt x="1723" y="553"/>
                  <a:pt x="1722" y="553"/>
                  <a:pt x="1721" y="553"/>
                </a:cubicBezTo>
                <a:cubicBezTo>
                  <a:pt x="1719" y="554"/>
                  <a:pt x="1717" y="555"/>
                  <a:pt x="1715" y="555"/>
                </a:cubicBezTo>
                <a:cubicBezTo>
                  <a:pt x="1713" y="555"/>
                  <a:pt x="1713" y="555"/>
                  <a:pt x="1711" y="556"/>
                </a:cubicBezTo>
                <a:cubicBezTo>
                  <a:pt x="1709" y="557"/>
                  <a:pt x="1707" y="558"/>
                  <a:pt x="1701" y="558"/>
                </a:cubicBezTo>
                <a:cubicBezTo>
                  <a:pt x="1699" y="558"/>
                  <a:pt x="1697" y="557"/>
                  <a:pt x="1695" y="556"/>
                </a:cubicBezTo>
                <a:cubicBezTo>
                  <a:pt x="1693" y="555"/>
                  <a:pt x="1693" y="553"/>
                  <a:pt x="1693" y="551"/>
                </a:cubicBezTo>
                <a:cubicBezTo>
                  <a:pt x="1693" y="548"/>
                  <a:pt x="1694" y="545"/>
                  <a:pt x="1695" y="543"/>
                </a:cubicBezTo>
                <a:cubicBezTo>
                  <a:pt x="1695" y="543"/>
                  <a:pt x="1695" y="543"/>
                  <a:pt x="1695" y="543"/>
                </a:cubicBezTo>
                <a:cubicBezTo>
                  <a:pt x="1694" y="543"/>
                  <a:pt x="1694" y="543"/>
                  <a:pt x="1693" y="542"/>
                </a:cubicBezTo>
                <a:cubicBezTo>
                  <a:pt x="1693" y="542"/>
                  <a:pt x="1693" y="542"/>
                  <a:pt x="1693" y="542"/>
                </a:cubicBezTo>
                <a:cubicBezTo>
                  <a:pt x="1693" y="542"/>
                  <a:pt x="1692" y="542"/>
                  <a:pt x="1692" y="542"/>
                </a:cubicBezTo>
                <a:cubicBezTo>
                  <a:pt x="1691" y="541"/>
                  <a:pt x="1688" y="541"/>
                  <a:pt x="1683" y="539"/>
                </a:cubicBezTo>
                <a:cubicBezTo>
                  <a:pt x="1681" y="539"/>
                  <a:pt x="1679" y="538"/>
                  <a:pt x="1679" y="538"/>
                </a:cubicBezTo>
                <a:cubicBezTo>
                  <a:pt x="1677" y="538"/>
                  <a:pt x="1677" y="538"/>
                  <a:pt x="1677" y="539"/>
                </a:cubicBezTo>
                <a:cubicBezTo>
                  <a:pt x="1677" y="539"/>
                  <a:pt x="1676" y="539"/>
                  <a:pt x="1676" y="539"/>
                </a:cubicBezTo>
                <a:cubicBezTo>
                  <a:pt x="1676" y="540"/>
                  <a:pt x="1676" y="540"/>
                  <a:pt x="1675" y="540"/>
                </a:cubicBezTo>
                <a:cubicBezTo>
                  <a:pt x="1675" y="540"/>
                  <a:pt x="1671" y="544"/>
                  <a:pt x="1669" y="547"/>
                </a:cubicBezTo>
                <a:cubicBezTo>
                  <a:pt x="1669" y="547"/>
                  <a:pt x="1668" y="548"/>
                  <a:pt x="1668" y="550"/>
                </a:cubicBezTo>
                <a:cubicBezTo>
                  <a:pt x="1668" y="552"/>
                  <a:pt x="1667" y="555"/>
                  <a:pt x="1664" y="556"/>
                </a:cubicBezTo>
                <a:cubicBezTo>
                  <a:pt x="1663" y="556"/>
                  <a:pt x="1662" y="557"/>
                  <a:pt x="1661" y="559"/>
                </a:cubicBezTo>
                <a:cubicBezTo>
                  <a:pt x="1660" y="560"/>
                  <a:pt x="1659" y="562"/>
                  <a:pt x="1659" y="563"/>
                </a:cubicBezTo>
                <a:cubicBezTo>
                  <a:pt x="1658" y="564"/>
                  <a:pt x="1658" y="565"/>
                  <a:pt x="1658" y="565"/>
                </a:cubicBezTo>
                <a:cubicBezTo>
                  <a:pt x="1658" y="565"/>
                  <a:pt x="1657" y="566"/>
                  <a:pt x="1657" y="566"/>
                </a:cubicBezTo>
                <a:cubicBezTo>
                  <a:pt x="1656" y="567"/>
                  <a:pt x="1655" y="567"/>
                  <a:pt x="1655" y="566"/>
                </a:cubicBezTo>
                <a:cubicBezTo>
                  <a:pt x="1655" y="566"/>
                  <a:pt x="1654" y="566"/>
                  <a:pt x="1653" y="565"/>
                </a:cubicBezTo>
                <a:cubicBezTo>
                  <a:pt x="1651" y="565"/>
                  <a:pt x="1649" y="564"/>
                  <a:pt x="1645" y="563"/>
                </a:cubicBezTo>
                <a:cubicBezTo>
                  <a:pt x="1644" y="563"/>
                  <a:pt x="1643" y="563"/>
                  <a:pt x="1642" y="563"/>
                </a:cubicBezTo>
                <a:cubicBezTo>
                  <a:pt x="1639" y="563"/>
                  <a:pt x="1638" y="564"/>
                  <a:pt x="1636" y="566"/>
                </a:cubicBezTo>
                <a:cubicBezTo>
                  <a:pt x="1635" y="567"/>
                  <a:pt x="1633" y="568"/>
                  <a:pt x="1631" y="568"/>
                </a:cubicBezTo>
                <a:cubicBezTo>
                  <a:pt x="1631" y="568"/>
                  <a:pt x="1631" y="568"/>
                  <a:pt x="1631" y="568"/>
                </a:cubicBezTo>
                <a:cubicBezTo>
                  <a:pt x="1629" y="568"/>
                  <a:pt x="1627" y="567"/>
                  <a:pt x="1623" y="567"/>
                </a:cubicBezTo>
                <a:cubicBezTo>
                  <a:pt x="1619" y="566"/>
                  <a:pt x="1613" y="565"/>
                  <a:pt x="1609" y="564"/>
                </a:cubicBezTo>
                <a:cubicBezTo>
                  <a:pt x="1609" y="564"/>
                  <a:pt x="1609" y="564"/>
                  <a:pt x="1609" y="564"/>
                </a:cubicBezTo>
                <a:cubicBezTo>
                  <a:pt x="1609" y="565"/>
                  <a:pt x="1609" y="567"/>
                  <a:pt x="1608" y="567"/>
                </a:cubicBezTo>
                <a:cubicBezTo>
                  <a:pt x="1608" y="567"/>
                  <a:pt x="1608" y="567"/>
                  <a:pt x="1608" y="567"/>
                </a:cubicBezTo>
                <a:cubicBezTo>
                  <a:pt x="1608" y="568"/>
                  <a:pt x="1608" y="568"/>
                  <a:pt x="1608" y="568"/>
                </a:cubicBezTo>
                <a:cubicBezTo>
                  <a:pt x="1609" y="570"/>
                  <a:pt x="1610" y="572"/>
                  <a:pt x="1610" y="573"/>
                </a:cubicBezTo>
                <a:cubicBezTo>
                  <a:pt x="1610" y="575"/>
                  <a:pt x="1609" y="576"/>
                  <a:pt x="1609" y="577"/>
                </a:cubicBezTo>
                <a:cubicBezTo>
                  <a:pt x="1609" y="578"/>
                  <a:pt x="1608" y="578"/>
                  <a:pt x="1608" y="579"/>
                </a:cubicBezTo>
                <a:cubicBezTo>
                  <a:pt x="1608" y="579"/>
                  <a:pt x="1608" y="579"/>
                  <a:pt x="1609" y="579"/>
                </a:cubicBezTo>
                <a:cubicBezTo>
                  <a:pt x="1609" y="580"/>
                  <a:pt x="1610" y="582"/>
                  <a:pt x="1610" y="583"/>
                </a:cubicBezTo>
                <a:cubicBezTo>
                  <a:pt x="1611" y="584"/>
                  <a:pt x="1612" y="585"/>
                  <a:pt x="1612" y="586"/>
                </a:cubicBezTo>
                <a:cubicBezTo>
                  <a:pt x="1613" y="586"/>
                  <a:pt x="1614" y="586"/>
                  <a:pt x="1616" y="586"/>
                </a:cubicBezTo>
                <a:cubicBezTo>
                  <a:pt x="1617" y="586"/>
                  <a:pt x="1619" y="586"/>
                  <a:pt x="1619" y="586"/>
                </a:cubicBezTo>
                <a:cubicBezTo>
                  <a:pt x="1619" y="586"/>
                  <a:pt x="1619" y="586"/>
                  <a:pt x="1619" y="586"/>
                </a:cubicBezTo>
                <a:cubicBezTo>
                  <a:pt x="1620" y="585"/>
                  <a:pt x="1621" y="584"/>
                  <a:pt x="1622" y="584"/>
                </a:cubicBezTo>
                <a:cubicBezTo>
                  <a:pt x="1625" y="584"/>
                  <a:pt x="1627" y="586"/>
                  <a:pt x="1630" y="585"/>
                </a:cubicBezTo>
                <a:cubicBezTo>
                  <a:pt x="1633" y="586"/>
                  <a:pt x="1635" y="586"/>
                  <a:pt x="1636" y="586"/>
                </a:cubicBezTo>
                <a:cubicBezTo>
                  <a:pt x="1637" y="586"/>
                  <a:pt x="1637" y="586"/>
                  <a:pt x="1637" y="585"/>
                </a:cubicBezTo>
                <a:cubicBezTo>
                  <a:pt x="1638" y="585"/>
                  <a:pt x="1639" y="583"/>
                  <a:pt x="1640" y="582"/>
                </a:cubicBezTo>
                <a:cubicBezTo>
                  <a:pt x="1641" y="580"/>
                  <a:pt x="1643" y="579"/>
                  <a:pt x="1645" y="579"/>
                </a:cubicBezTo>
                <a:cubicBezTo>
                  <a:pt x="1647" y="579"/>
                  <a:pt x="1649" y="579"/>
                  <a:pt x="1650" y="580"/>
                </a:cubicBezTo>
                <a:cubicBezTo>
                  <a:pt x="1652" y="581"/>
                  <a:pt x="1653" y="582"/>
                  <a:pt x="1654" y="583"/>
                </a:cubicBezTo>
                <a:cubicBezTo>
                  <a:pt x="1656" y="586"/>
                  <a:pt x="1660" y="587"/>
                  <a:pt x="1668" y="587"/>
                </a:cubicBezTo>
                <a:cubicBezTo>
                  <a:pt x="1671" y="587"/>
                  <a:pt x="1673" y="588"/>
                  <a:pt x="1674" y="589"/>
                </a:cubicBezTo>
                <a:cubicBezTo>
                  <a:pt x="1676" y="589"/>
                  <a:pt x="1677" y="590"/>
                  <a:pt x="1678" y="590"/>
                </a:cubicBezTo>
                <a:cubicBezTo>
                  <a:pt x="1678" y="590"/>
                  <a:pt x="1679" y="589"/>
                  <a:pt x="1682" y="588"/>
                </a:cubicBezTo>
                <a:cubicBezTo>
                  <a:pt x="1690" y="582"/>
                  <a:pt x="1701" y="580"/>
                  <a:pt x="1709" y="580"/>
                </a:cubicBezTo>
                <a:cubicBezTo>
                  <a:pt x="1714" y="580"/>
                  <a:pt x="1719" y="582"/>
                  <a:pt x="1724" y="584"/>
                </a:cubicBezTo>
                <a:cubicBezTo>
                  <a:pt x="1729" y="586"/>
                  <a:pt x="1735" y="588"/>
                  <a:pt x="1741" y="589"/>
                </a:cubicBezTo>
                <a:cubicBezTo>
                  <a:pt x="1746" y="589"/>
                  <a:pt x="1749" y="589"/>
                  <a:pt x="1751" y="589"/>
                </a:cubicBezTo>
                <a:cubicBezTo>
                  <a:pt x="1757" y="589"/>
                  <a:pt x="1758" y="589"/>
                  <a:pt x="1761" y="587"/>
                </a:cubicBezTo>
                <a:cubicBezTo>
                  <a:pt x="1763" y="586"/>
                  <a:pt x="1764" y="586"/>
                  <a:pt x="1764" y="585"/>
                </a:cubicBezTo>
                <a:cubicBezTo>
                  <a:pt x="1764" y="585"/>
                  <a:pt x="1764" y="585"/>
                  <a:pt x="1764" y="583"/>
                </a:cubicBezTo>
                <a:cubicBezTo>
                  <a:pt x="1764" y="583"/>
                  <a:pt x="1764" y="583"/>
                  <a:pt x="1764" y="583"/>
                </a:cubicBezTo>
                <a:cubicBezTo>
                  <a:pt x="1764" y="583"/>
                  <a:pt x="1763" y="583"/>
                  <a:pt x="1763" y="582"/>
                </a:cubicBezTo>
                <a:cubicBezTo>
                  <a:pt x="1763" y="581"/>
                  <a:pt x="1762" y="580"/>
                  <a:pt x="1761" y="579"/>
                </a:cubicBezTo>
                <a:cubicBezTo>
                  <a:pt x="1759" y="577"/>
                  <a:pt x="1757" y="575"/>
                  <a:pt x="1756" y="574"/>
                </a:cubicBezTo>
                <a:cubicBezTo>
                  <a:pt x="1753" y="571"/>
                  <a:pt x="1752" y="570"/>
                  <a:pt x="1752" y="570"/>
                </a:cubicBezTo>
                <a:cubicBezTo>
                  <a:pt x="1752" y="570"/>
                  <a:pt x="1752" y="570"/>
                  <a:pt x="1752" y="570"/>
                </a:cubicBezTo>
                <a:cubicBezTo>
                  <a:pt x="1751" y="569"/>
                  <a:pt x="1750" y="569"/>
                  <a:pt x="1750" y="569"/>
                </a:cubicBezTo>
                <a:cubicBezTo>
                  <a:pt x="1750" y="569"/>
                  <a:pt x="1750" y="569"/>
                  <a:pt x="1750" y="569"/>
                </a:cubicBezTo>
                <a:cubicBezTo>
                  <a:pt x="1750" y="569"/>
                  <a:pt x="1750" y="568"/>
                  <a:pt x="1750" y="568"/>
                </a:cubicBezTo>
                <a:cubicBezTo>
                  <a:pt x="1749" y="568"/>
                  <a:pt x="1749" y="568"/>
                  <a:pt x="1748" y="568"/>
                </a:cubicBezTo>
                <a:cubicBezTo>
                  <a:pt x="1748" y="567"/>
                  <a:pt x="1746" y="566"/>
                  <a:pt x="1745" y="566"/>
                </a:cubicBezTo>
                <a:cubicBezTo>
                  <a:pt x="1743" y="564"/>
                  <a:pt x="1740" y="562"/>
                  <a:pt x="1737" y="561"/>
                </a:cubicBezTo>
                <a:cubicBezTo>
                  <a:pt x="1736" y="560"/>
                  <a:pt x="1735" y="559"/>
                  <a:pt x="1734" y="558"/>
                </a:cubicBezTo>
                <a:cubicBezTo>
                  <a:pt x="1733" y="557"/>
                  <a:pt x="1730" y="554"/>
                  <a:pt x="1728" y="552"/>
                </a:cubicBezTo>
                <a:cubicBezTo>
                  <a:pt x="1728" y="551"/>
                  <a:pt x="1727" y="550"/>
                  <a:pt x="1727" y="549"/>
                </a:cubicBezTo>
                <a:cubicBezTo>
                  <a:pt x="1727" y="548"/>
                  <a:pt x="1727" y="547"/>
                  <a:pt x="1728" y="547"/>
                </a:cubicBezTo>
                <a:cubicBezTo>
                  <a:pt x="1729" y="546"/>
                  <a:pt x="1730" y="546"/>
                  <a:pt x="1730" y="546"/>
                </a:cubicBezTo>
                <a:cubicBezTo>
                  <a:pt x="1731" y="546"/>
                  <a:pt x="1731" y="546"/>
                  <a:pt x="1732" y="545"/>
                </a:cubicBezTo>
                <a:cubicBezTo>
                  <a:pt x="1733" y="543"/>
                  <a:pt x="1734" y="541"/>
                  <a:pt x="1736" y="540"/>
                </a:cubicBezTo>
                <a:cubicBezTo>
                  <a:pt x="1736" y="539"/>
                  <a:pt x="1736" y="539"/>
                  <a:pt x="1736" y="539"/>
                </a:cubicBezTo>
                <a:cubicBezTo>
                  <a:pt x="1736" y="539"/>
                  <a:pt x="1735" y="538"/>
                  <a:pt x="1735" y="538"/>
                </a:cubicBezTo>
                <a:cubicBezTo>
                  <a:pt x="1734" y="537"/>
                  <a:pt x="1734" y="537"/>
                  <a:pt x="1734" y="535"/>
                </a:cubicBezTo>
                <a:cubicBezTo>
                  <a:pt x="1734" y="534"/>
                  <a:pt x="1735" y="533"/>
                  <a:pt x="1735" y="533"/>
                </a:cubicBezTo>
                <a:close/>
                <a:moveTo>
                  <a:pt x="1443" y="794"/>
                </a:moveTo>
                <a:cubicBezTo>
                  <a:pt x="1443" y="794"/>
                  <a:pt x="1443" y="794"/>
                  <a:pt x="1444" y="794"/>
                </a:cubicBezTo>
                <a:cubicBezTo>
                  <a:pt x="1446" y="794"/>
                  <a:pt x="1448" y="794"/>
                  <a:pt x="1450" y="794"/>
                </a:cubicBezTo>
                <a:cubicBezTo>
                  <a:pt x="1451" y="794"/>
                  <a:pt x="1451" y="794"/>
                  <a:pt x="1451" y="794"/>
                </a:cubicBezTo>
                <a:cubicBezTo>
                  <a:pt x="1457" y="793"/>
                  <a:pt x="1464" y="791"/>
                  <a:pt x="1467" y="787"/>
                </a:cubicBezTo>
                <a:cubicBezTo>
                  <a:pt x="1473" y="781"/>
                  <a:pt x="1495" y="765"/>
                  <a:pt x="1504" y="760"/>
                </a:cubicBezTo>
                <a:cubicBezTo>
                  <a:pt x="1506" y="760"/>
                  <a:pt x="1506" y="759"/>
                  <a:pt x="1508" y="759"/>
                </a:cubicBezTo>
                <a:cubicBezTo>
                  <a:pt x="1510" y="759"/>
                  <a:pt x="1513" y="757"/>
                  <a:pt x="1514" y="756"/>
                </a:cubicBezTo>
                <a:cubicBezTo>
                  <a:pt x="1514" y="756"/>
                  <a:pt x="1514" y="756"/>
                  <a:pt x="1514" y="755"/>
                </a:cubicBezTo>
                <a:cubicBezTo>
                  <a:pt x="1513" y="755"/>
                  <a:pt x="1513" y="754"/>
                  <a:pt x="1512" y="753"/>
                </a:cubicBezTo>
                <a:cubicBezTo>
                  <a:pt x="1511" y="751"/>
                  <a:pt x="1510" y="749"/>
                  <a:pt x="1507" y="749"/>
                </a:cubicBezTo>
                <a:cubicBezTo>
                  <a:pt x="1505" y="749"/>
                  <a:pt x="1504" y="749"/>
                  <a:pt x="1502" y="749"/>
                </a:cubicBezTo>
                <a:cubicBezTo>
                  <a:pt x="1501" y="749"/>
                  <a:pt x="1500" y="749"/>
                  <a:pt x="1498" y="747"/>
                </a:cubicBezTo>
                <a:cubicBezTo>
                  <a:pt x="1498" y="747"/>
                  <a:pt x="1498" y="746"/>
                  <a:pt x="1497" y="745"/>
                </a:cubicBezTo>
                <a:cubicBezTo>
                  <a:pt x="1497" y="744"/>
                  <a:pt x="1497" y="743"/>
                  <a:pt x="1497" y="741"/>
                </a:cubicBezTo>
                <a:cubicBezTo>
                  <a:pt x="1497" y="740"/>
                  <a:pt x="1496" y="738"/>
                  <a:pt x="1494" y="736"/>
                </a:cubicBezTo>
                <a:cubicBezTo>
                  <a:pt x="1493" y="735"/>
                  <a:pt x="1492" y="734"/>
                  <a:pt x="1492" y="733"/>
                </a:cubicBezTo>
                <a:cubicBezTo>
                  <a:pt x="1492" y="732"/>
                  <a:pt x="1493" y="731"/>
                  <a:pt x="1494" y="730"/>
                </a:cubicBezTo>
                <a:cubicBezTo>
                  <a:pt x="1495" y="728"/>
                  <a:pt x="1495" y="728"/>
                  <a:pt x="1495" y="728"/>
                </a:cubicBezTo>
                <a:cubicBezTo>
                  <a:pt x="1495" y="727"/>
                  <a:pt x="1495" y="726"/>
                  <a:pt x="1495" y="723"/>
                </a:cubicBezTo>
                <a:cubicBezTo>
                  <a:pt x="1496" y="717"/>
                  <a:pt x="1498" y="713"/>
                  <a:pt x="1498" y="711"/>
                </a:cubicBezTo>
                <a:cubicBezTo>
                  <a:pt x="1498" y="711"/>
                  <a:pt x="1498" y="711"/>
                  <a:pt x="1498" y="710"/>
                </a:cubicBezTo>
                <a:cubicBezTo>
                  <a:pt x="1496" y="708"/>
                  <a:pt x="1496" y="706"/>
                  <a:pt x="1495" y="704"/>
                </a:cubicBezTo>
                <a:cubicBezTo>
                  <a:pt x="1495" y="702"/>
                  <a:pt x="1494" y="700"/>
                  <a:pt x="1494" y="700"/>
                </a:cubicBezTo>
                <a:cubicBezTo>
                  <a:pt x="1493" y="699"/>
                  <a:pt x="1493" y="698"/>
                  <a:pt x="1492" y="698"/>
                </a:cubicBezTo>
                <a:cubicBezTo>
                  <a:pt x="1492" y="697"/>
                  <a:pt x="1492" y="696"/>
                  <a:pt x="1492" y="696"/>
                </a:cubicBezTo>
                <a:cubicBezTo>
                  <a:pt x="1492" y="695"/>
                  <a:pt x="1492" y="694"/>
                  <a:pt x="1491" y="691"/>
                </a:cubicBezTo>
                <a:cubicBezTo>
                  <a:pt x="1489" y="686"/>
                  <a:pt x="1483" y="675"/>
                  <a:pt x="1481" y="669"/>
                </a:cubicBezTo>
                <a:cubicBezTo>
                  <a:pt x="1480" y="667"/>
                  <a:pt x="1479" y="666"/>
                  <a:pt x="1478" y="665"/>
                </a:cubicBezTo>
                <a:cubicBezTo>
                  <a:pt x="1477" y="663"/>
                  <a:pt x="1476" y="661"/>
                  <a:pt x="1476" y="659"/>
                </a:cubicBezTo>
                <a:cubicBezTo>
                  <a:pt x="1476" y="657"/>
                  <a:pt x="1477" y="655"/>
                  <a:pt x="1479" y="653"/>
                </a:cubicBezTo>
                <a:cubicBezTo>
                  <a:pt x="1481" y="651"/>
                  <a:pt x="1482" y="650"/>
                  <a:pt x="1483" y="649"/>
                </a:cubicBezTo>
                <a:cubicBezTo>
                  <a:pt x="1483" y="649"/>
                  <a:pt x="1483" y="648"/>
                  <a:pt x="1483" y="646"/>
                </a:cubicBezTo>
                <a:cubicBezTo>
                  <a:pt x="1483" y="645"/>
                  <a:pt x="1483" y="644"/>
                  <a:pt x="1483" y="643"/>
                </a:cubicBezTo>
                <a:cubicBezTo>
                  <a:pt x="1483" y="640"/>
                  <a:pt x="1484" y="635"/>
                  <a:pt x="1485" y="632"/>
                </a:cubicBezTo>
                <a:cubicBezTo>
                  <a:pt x="1484" y="631"/>
                  <a:pt x="1482" y="631"/>
                  <a:pt x="1480" y="631"/>
                </a:cubicBezTo>
                <a:cubicBezTo>
                  <a:pt x="1473" y="633"/>
                  <a:pt x="1478" y="632"/>
                  <a:pt x="1474" y="630"/>
                </a:cubicBezTo>
                <a:cubicBezTo>
                  <a:pt x="1470" y="628"/>
                  <a:pt x="1468" y="633"/>
                  <a:pt x="1466" y="633"/>
                </a:cubicBezTo>
                <a:cubicBezTo>
                  <a:pt x="1463" y="634"/>
                  <a:pt x="1458" y="633"/>
                  <a:pt x="1452" y="633"/>
                </a:cubicBezTo>
                <a:cubicBezTo>
                  <a:pt x="1446" y="632"/>
                  <a:pt x="1442" y="634"/>
                  <a:pt x="1435" y="635"/>
                </a:cubicBezTo>
                <a:cubicBezTo>
                  <a:pt x="1427" y="636"/>
                  <a:pt x="1431" y="635"/>
                  <a:pt x="1420" y="638"/>
                </a:cubicBezTo>
                <a:cubicBezTo>
                  <a:pt x="1408" y="642"/>
                  <a:pt x="1415" y="642"/>
                  <a:pt x="1402" y="648"/>
                </a:cubicBezTo>
                <a:cubicBezTo>
                  <a:pt x="1401" y="648"/>
                  <a:pt x="1400" y="648"/>
                  <a:pt x="1399" y="648"/>
                </a:cubicBezTo>
                <a:cubicBezTo>
                  <a:pt x="1400" y="650"/>
                  <a:pt x="1401" y="652"/>
                  <a:pt x="1401" y="653"/>
                </a:cubicBezTo>
                <a:cubicBezTo>
                  <a:pt x="1402" y="656"/>
                  <a:pt x="1403" y="660"/>
                  <a:pt x="1404" y="662"/>
                </a:cubicBezTo>
                <a:cubicBezTo>
                  <a:pt x="1406" y="666"/>
                  <a:pt x="1408" y="670"/>
                  <a:pt x="1408" y="673"/>
                </a:cubicBezTo>
                <a:cubicBezTo>
                  <a:pt x="1408" y="674"/>
                  <a:pt x="1408" y="675"/>
                  <a:pt x="1407" y="676"/>
                </a:cubicBezTo>
                <a:cubicBezTo>
                  <a:pt x="1405" y="678"/>
                  <a:pt x="1403" y="679"/>
                  <a:pt x="1400" y="680"/>
                </a:cubicBezTo>
                <a:cubicBezTo>
                  <a:pt x="1397" y="681"/>
                  <a:pt x="1394" y="682"/>
                  <a:pt x="1391" y="683"/>
                </a:cubicBezTo>
                <a:cubicBezTo>
                  <a:pt x="1389" y="684"/>
                  <a:pt x="1388" y="684"/>
                  <a:pt x="1388" y="684"/>
                </a:cubicBezTo>
                <a:cubicBezTo>
                  <a:pt x="1388" y="684"/>
                  <a:pt x="1388" y="684"/>
                  <a:pt x="1388" y="684"/>
                </a:cubicBezTo>
                <a:cubicBezTo>
                  <a:pt x="1388" y="685"/>
                  <a:pt x="1387" y="688"/>
                  <a:pt x="1383" y="691"/>
                </a:cubicBezTo>
                <a:cubicBezTo>
                  <a:pt x="1376" y="698"/>
                  <a:pt x="1369" y="699"/>
                  <a:pt x="1364" y="701"/>
                </a:cubicBezTo>
                <a:cubicBezTo>
                  <a:pt x="1361" y="703"/>
                  <a:pt x="1359" y="703"/>
                  <a:pt x="1357" y="703"/>
                </a:cubicBezTo>
                <a:cubicBezTo>
                  <a:pt x="1355" y="704"/>
                  <a:pt x="1355" y="704"/>
                  <a:pt x="1353" y="705"/>
                </a:cubicBezTo>
                <a:cubicBezTo>
                  <a:pt x="1351" y="707"/>
                  <a:pt x="1349" y="709"/>
                  <a:pt x="1347" y="710"/>
                </a:cubicBezTo>
                <a:cubicBezTo>
                  <a:pt x="1345" y="711"/>
                  <a:pt x="1344" y="711"/>
                  <a:pt x="1343" y="712"/>
                </a:cubicBezTo>
                <a:cubicBezTo>
                  <a:pt x="1343" y="713"/>
                  <a:pt x="1344" y="715"/>
                  <a:pt x="1344" y="717"/>
                </a:cubicBezTo>
                <a:cubicBezTo>
                  <a:pt x="1345" y="718"/>
                  <a:pt x="1345" y="719"/>
                  <a:pt x="1345" y="719"/>
                </a:cubicBezTo>
                <a:cubicBezTo>
                  <a:pt x="1350" y="722"/>
                  <a:pt x="1377" y="741"/>
                  <a:pt x="1394" y="753"/>
                </a:cubicBezTo>
                <a:cubicBezTo>
                  <a:pt x="1400" y="758"/>
                  <a:pt x="1405" y="761"/>
                  <a:pt x="1407" y="763"/>
                </a:cubicBezTo>
                <a:cubicBezTo>
                  <a:pt x="1413" y="769"/>
                  <a:pt x="1423" y="773"/>
                  <a:pt x="1429" y="777"/>
                </a:cubicBezTo>
                <a:cubicBezTo>
                  <a:pt x="1431" y="779"/>
                  <a:pt x="1432" y="780"/>
                  <a:pt x="1433" y="783"/>
                </a:cubicBezTo>
                <a:cubicBezTo>
                  <a:pt x="1433" y="783"/>
                  <a:pt x="1433" y="783"/>
                  <a:pt x="1434" y="783"/>
                </a:cubicBezTo>
                <a:cubicBezTo>
                  <a:pt x="1436" y="784"/>
                  <a:pt x="1438" y="784"/>
                  <a:pt x="1440" y="785"/>
                </a:cubicBezTo>
                <a:cubicBezTo>
                  <a:pt x="1441" y="785"/>
                  <a:pt x="1443" y="787"/>
                  <a:pt x="1443" y="789"/>
                </a:cubicBezTo>
                <a:cubicBezTo>
                  <a:pt x="1443" y="789"/>
                  <a:pt x="1443" y="790"/>
                  <a:pt x="1443" y="790"/>
                </a:cubicBezTo>
                <a:cubicBezTo>
                  <a:pt x="1442" y="792"/>
                  <a:pt x="1443" y="793"/>
                  <a:pt x="1443" y="794"/>
                </a:cubicBezTo>
                <a:close/>
                <a:moveTo>
                  <a:pt x="651" y="44"/>
                </a:moveTo>
                <a:cubicBezTo>
                  <a:pt x="654" y="47"/>
                  <a:pt x="653" y="48"/>
                  <a:pt x="658" y="49"/>
                </a:cubicBezTo>
                <a:cubicBezTo>
                  <a:pt x="663" y="50"/>
                  <a:pt x="660" y="52"/>
                  <a:pt x="668" y="54"/>
                </a:cubicBezTo>
                <a:cubicBezTo>
                  <a:pt x="675" y="57"/>
                  <a:pt x="677" y="55"/>
                  <a:pt x="696" y="51"/>
                </a:cubicBezTo>
                <a:cubicBezTo>
                  <a:pt x="715" y="48"/>
                  <a:pt x="688" y="56"/>
                  <a:pt x="691" y="58"/>
                </a:cubicBezTo>
                <a:cubicBezTo>
                  <a:pt x="694" y="60"/>
                  <a:pt x="707" y="61"/>
                  <a:pt x="713" y="62"/>
                </a:cubicBezTo>
                <a:cubicBezTo>
                  <a:pt x="719" y="63"/>
                  <a:pt x="730" y="58"/>
                  <a:pt x="739" y="56"/>
                </a:cubicBezTo>
                <a:cubicBezTo>
                  <a:pt x="748" y="53"/>
                  <a:pt x="751" y="51"/>
                  <a:pt x="761" y="45"/>
                </a:cubicBezTo>
                <a:cubicBezTo>
                  <a:pt x="771" y="39"/>
                  <a:pt x="760" y="55"/>
                  <a:pt x="760" y="55"/>
                </a:cubicBezTo>
                <a:cubicBezTo>
                  <a:pt x="760" y="55"/>
                  <a:pt x="755" y="60"/>
                  <a:pt x="744" y="60"/>
                </a:cubicBezTo>
                <a:cubicBezTo>
                  <a:pt x="733" y="61"/>
                  <a:pt x="728" y="62"/>
                  <a:pt x="724" y="67"/>
                </a:cubicBezTo>
                <a:cubicBezTo>
                  <a:pt x="720" y="73"/>
                  <a:pt x="738" y="76"/>
                  <a:pt x="740" y="78"/>
                </a:cubicBezTo>
                <a:cubicBezTo>
                  <a:pt x="742" y="81"/>
                  <a:pt x="735" y="80"/>
                  <a:pt x="727" y="76"/>
                </a:cubicBezTo>
                <a:cubicBezTo>
                  <a:pt x="719" y="71"/>
                  <a:pt x="720" y="74"/>
                  <a:pt x="710" y="70"/>
                </a:cubicBezTo>
                <a:cubicBezTo>
                  <a:pt x="701" y="66"/>
                  <a:pt x="699" y="65"/>
                  <a:pt x="693" y="63"/>
                </a:cubicBezTo>
                <a:cubicBezTo>
                  <a:pt x="687" y="61"/>
                  <a:pt x="687" y="69"/>
                  <a:pt x="688" y="74"/>
                </a:cubicBezTo>
                <a:cubicBezTo>
                  <a:pt x="689" y="78"/>
                  <a:pt x="692" y="78"/>
                  <a:pt x="697" y="80"/>
                </a:cubicBezTo>
                <a:cubicBezTo>
                  <a:pt x="702" y="81"/>
                  <a:pt x="703" y="87"/>
                  <a:pt x="704" y="89"/>
                </a:cubicBezTo>
                <a:cubicBezTo>
                  <a:pt x="706" y="92"/>
                  <a:pt x="715" y="94"/>
                  <a:pt x="720" y="98"/>
                </a:cubicBezTo>
                <a:cubicBezTo>
                  <a:pt x="724" y="102"/>
                  <a:pt x="713" y="97"/>
                  <a:pt x="706" y="93"/>
                </a:cubicBezTo>
                <a:cubicBezTo>
                  <a:pt x="699" y="89"/>
                  <a:pt x="690" y="93"/>
                  <a:pt x="687" y="95"/>
                </a:cubicBezTo>
                <a:cubicBezTo>
                  <a:pt x="685" y="96"/>
                  <a:pt x="686" y="98"/>
                  <a:pt x="683" y="102"/>
                </a:cubicBezTo>
                <a:cubicBezTo>
                  <a:pt x="680" y="105"/>
                  <a:pt x="685" y="108"/>
                  <a:pt x="690" y="108"/>
                </a:cubicBezTo>
                <a:cubicBezTo>
                  <a:pt x="695" y="108"/>
                  <a:pt x="696" y="108"/>
                  <a:pt x="699" y="109"/>
                </a:cubicBezTo>
                <a:cubicBezTo>
                  <a:pt x="701" y="109"/>
                  <a:pt x="696" y="118"/>
                  <a:pt x="696" y="118"/>
                </a:cubicBezTo>
                <a:cubicBezTo>
                  <a:pt x="696" y="118"/>
                  <a:pt x="684" y="113"/>
                  <a:pt x="677" y="114"/>
                </a:cubicBezTo>
                <a:cubicBezTo>
                  <a:pt x="670" y="116"/>
                  <a:pt x="673" y="121"/>
                  <a:pt x="677" y="124"/>
                </a:cubicBezTo>
                <a:cubicBezTo>
                  <a:pt x="681" y="128"/>
                  <a:pt x="675" y="127"/>
                  <a:pt x="660" y="131"/>
                </a:cubicBezTo>
                <a:cubicBezTo>
                  <a:pt x="645" y="135"/>
                  <a:pt x="662" y="136"/>
                  <a:pt x="668" y="136"/>
                </a:cubicBezTo>
                <a:cubicBezTo>
                  <a:pt x="674" y="137"/>
                  <a:pt x="683" y="141"/>
                  <a:pt x="691" y="140"/>
                </a:cubicBezTo>
                <a:cubicBezTo>
                  <a:pt x="699" y="139"/>
                  <a:pt x="694" y="141"/>
                  <a:pt x="701" y="140"/>
                </a:cubicBezTo>
                <a:cubicBezTo>
                  <a:pt x="708" y="139"/>
                  <a:pt x="709" y="138"/>
                  <a:pt x="715" y="134"/>
                </a:cubicBezTo>
                <a:cubicBezTo>
                  <a:pt x="721" y="129"/>
                  <a:pt x="717" y="138"/>
                  <a:pt x="724" y="138"/>
                </a:cubicBezTo>
                <a:cubicBezTo>
                  <a:pt x="730" y="137"/>
                  <a:pt x="730" y="138"/>
                  <a:pt x="731" y="139"/>
                </a:cubicBezTo>
                <a:cubicBezTo>
                  <a:pt x="732" y="140"/>
                  <a:pt x="737" y="139"/>
                  <a:pt x="742" y="140"/>
                </a:cubicBezTo>
                <a:cubicBezTo>
                  <a:pt x="748" y="141"/>
                  <a:pt x="748" y="141"/>
                  <a:pt x="749" y="139"/>
                </a:cubicBezTo>
                <a:cubicBezTo>
                  <a:pt x="751" y="136"/>
                  <a:pt x="752" y="135"/>
                  <a:pt x="759" y="134"/>
                </a:cubicBezTo>
                <a:cubicBezTo>
                  <a:pt x="766" y="134"/>
                  <a:pt x="762" y="130"/>
                  <a:pt x="757" y="129"/>
                </a:cubicBezTo>
                <a:cubicBezTo>
                  <a:pt x="753" y="128"/>
                  <a:pt x="754" y="130"/>
                  <a:pt x="751" y="130"/>
                </a:cubicBezTo>
                <a:cubicBezTo>
                  <a:pt x="749" y="129"/>
                  <a:pt x="749" y="124"/>
                  <a:pt x="745" y="123"/>
                </a:cubicBezTo>
                <a:cubicBezTo>
                  <a:pt x="741" y="122"/>
                  <a:pt x="737" y="124"/>
                  <a:pt x="730" y="126"/>
                </a:cubicBezTo>
                <a:cubicBezTo>
                  <a:pt x="723" y="128"/>
                  <a:pt x="728" y="123"/>
                  <a:pt x="728" y="123"/>
                </a:cubicBezTo>
                <a:cubicBezTo>
                  <a:pt x="728" y="123"/>
                  <a:pt x="734" y="123"/>
                  <a:pt x="742" y="122"/>
                </a:cubicBezTo>
                <a:cubicBezTo>
                  <a:pt x="750" y="120"/>
                  <a:pt x="753" y="121"/>
                  <a:pt x="753" y="118"/>
                </a:cubicBezTo>
                <a:cubicBezTo>
                  <a:pt x="754" y="115"/>
                  <a:pt x="754" y="114"/>
                  <a:pt x="755" y="113"/>
                </a:cubicBezTo>
                <a:cubicBezTo>
                  <a:pt x="757" y="112"/>
                  <a:pt x="766" y="114"/>
                  <a:pt x="772" y="112"/>
                </a:cubicBezTo>
                <a:cubicBezTo>
                  <a:pt x="777" y="109"/>
                  <a:pt x="774" y="109"/>
                  <a:pt x="778" y="107"/>
                </a:cubicBezTo>
                <a:cubicBezTo>
                  <a:pt x="782" y="106"/>
                  <a:pt x="775" y="107"/>
                  <a:pt x="770" y="105"/>
                </a:cubicBezTo>
                <a:cubicBezTo>
                  <a:pt x="764" y="103"/>
                  <a:pt x="772" y="105"/>
                  <a:pt x="775" y="103"/>
                </a:cubicBezTo>
                <a:cubicBezTo>
                  <a:pt x="778" y="102"/>
                  <a:pt x="784" y="98"/>
                  <a:pt x="783" y="97"/>
                </a:cubicBezTo>
                <a:cubicBezTo>
                  <a:pt x="782" y="95"/>
                  <a:pt x="776" y="94"/>
                  <a:pt x="776" y="94"/>
                </a:cubicBezTo>
                <a:cubicBezTo>
                  <a:pt x="776" y="94"/>
                  <a:pt x="786" y="94"/>
                  <a:pt x="784" y="89"/>
                </a:cubicBezTo>
                <a:cubicBezTo>
                  <a:pt x="782" y="85"/>
                  <a:pt x="775" y="88"/>
                  <a:pt x="771" y="88"/>
                </a:cubicBezTo>
                <a:cubicBezTo>
                  <a:pt x="767" y="88"/>
                  <a:pt x="764" y="87"/>
                  <a:pt x="772" y="87"/>
                </a:cubicBezTo>
                <a:cubicBezTo>
                  <a:pt x="780" y="87"/>
                  <a:pt x="774" y="85"/>
                  <a:pt x="779" y="85"/>
                </a:cubicBezTo>
                <a:cubicBezTo>
                  <a:pt x="783" y="85"/>
                  <a:pt x="785" y="85"/>
                  <a:pt x="793" y="82"/>
                </a:cubicBezTo>
                <a:cubicBezTo>
                  <a:pt x="795" y="81"/>
                  <a:pt x="796" y="80"/>
                  <a:pt x="796" y="80"/>
                </a:cubicBezTo>
                <a:cubicBezTo>
                  <a:pt x="798" y="80"/>
                  <a:pt x="799" y="80"/>
                  <a:pt x="801" y="79"/>
                </a:cubicBezTo>
                <a:cubicBezTo>
                  <a:pt x="808" y="76"/>
                  <a:pt x="810" y="78"/>
                  <a:pt x="814" y="73"/>
                </a:cubicBezTo>
                <a:cubicBezTo>
                  <a:pt x="818" y="68"/>
                  <a:pt x="814" y="73"/>
                  <a:pt x="806" y="70"/>
                </a:cubicBezTo>
                <a:cubicBezTo>
                  <a:pt x="798" y="67"/>
                  <a:pt x="808" y="70"/>
                  <a:pt x="816" y="69"/>
                </a:cubicBezTo>
                <a:cubicBezTo>
                  <a:pt x="823" y="69"/>
                  <a:pt x="820" y="70"/>
                  <a:pt x="823" y="69"/>
                </a:cubicBezTo>
                <a:cubicBezTo>
                  <a:pt x="825" y="67"/>
                  <a:pt x="835" y="60"/>
                  <a:pt x="839" y="58"/>
                </a:cubicBezTo>
                <a:cubicBezTo>
                  <a:pt x="843" y="56"/>
                  <a:pt x="876" y="45"/>
                  <a:pt x="870" y="44"/>
                </a:cubicBezTo>
                <a:cubicBezTo>
                  <a:pt x="863" y="42"/>
                  <a:pt x="845" y="45"/>
                  <a:pt x="841" y="46"/>
                </a:cubicBezTo>
                <a:cubicBezTo>
                  <a:pt x="844" y="45"/>
                  <a:pt x="851" y="41"/>
                  <a:pt x="858" y="39"/>
                </a:cubicBezTo>
                <a:cubicBezTo>
                  <a:pt x="865" y="36"/>
                  <a:pt x="874" y="37"/>
                  <a:pt x="878" y="36"/>
                </a:cubicBezTo>
                <a:cubicBezTo>
                  <a:pt x="883" y="35"/>
                  <a:pt x="893" y="31"/>
                  <a:pt x="901" y="27"/>
                </a:cubicBezTo>
                <a:cubicBezTo>
                  <a:pt x="909" y="23"/>
                  <a:pt x="892" y="23"/>
                  <a:pt x="885" y="23"/>
                </a:cubicBezTo>
                <a:cubicBezTo>
                  <a:pt x="879" y="23"/>
                  <a:pt x="885" y="21"/>
                  <a:pt x="885" y="19"/>
                </a:cubicBezTo>
                <a:cubicBezTo>
                  <a:pt x="885" y="18"/>
                  <a:pt x="881" y="19"/>
                  <a:pt x="870" y="16"/>
                </a:cubicBezTo>
                <a:cubicBezTo>
                  <a:pt x="859" y="14"/>
                  <a:pt x="867" y="14"/>
                  <a:pt x="862" y="16"/>
                </a:cubicBezTo>
                <a:cubicBezTo>
                  <a:pt x="857" y="17"/>
                  <a:pt x="852" y="20"/>
                  <a:pt x="843" y="20"/>
                </a:cubicBezTo>
                <a:cubicBezTo>
                  <a:pt x="834" y="20"/>
                  <a:pt x="853" y="13"/>
                  <a:pt x="853" y="13"/>
                </a:cubicBezTo>
                <a:cubicBezTo>
                  <a:pt x="853" y="13"/>
                  <a:pt x="848" y="11"/>
                  <a:pt x="839" y="11"/>
                </a:cubicBezTo>
                <a:cubicBezTo>
                  <a:pt x="831" y="10"/>
                  <a:pt x="820" y="13"/>
                  <a:pt x="820" y="15"/>
                </a:cubicBezTo>
                <a:cubicBezTo>
                  <a:pt x="820" y="17"/>
                  <a:pt x="814" y="12"/>
                  <a:pt x="813" y="11"/>
                </a:cubicBezTo>
                <a:cubicBezTo>
                  <a:pt x="811" y="10"/>
                  <a:pt x="801" y="12"/>
                  <a:pt x="804" y="18"/>
                </a:cubicBezTo>
                <a:cubicBezTo>
                  <a:pt x="808" y="24"/>
                  <a:pt x="801" y="17"/>
                  <a:pt x="793" y="15"/>
                </a:cubicBezTo>
                <a:cubicBezTo>
                  <a:pt x="785" y="12"/>
                  <a:pt x="786" y="14"/>
                  <a:pt x="778" y="14"/>
                </a:cubicBezTo>
                <a:cubicBezTo>
                  <a:pt x="771" y="14"/>
                  <a:pt x="772" y="18"/>
                  <a:pt x="770" y="18"/>
                </a:cubicBezTo>
                <a:cubicBezTo>
                  <a:pt x="768" y="18"/>
                  <a:pt x="765" y="14"/>
                  <a:pt x="760" y="14"/>
                </a:cubicBezTo>
                <a:cubicBezTo>
                  <a:pt x="755" y="14"/>
                  <a:pt x="753" y="13"/>
                  <a:pt x="742" y="12"/>
                </a:cubicBezTo>
                <a:cubicBezTo>
                  <a:pt x="730" y="11"/>
                  <a:pt x="743" y="18"/>
                  <a:pt x="738" y="17"/>
                </a:cubicBezTo>
                <a:cubicBezTo>
                  <a:pt x="733" y="16"/>
                  <a:pt x="734" y="17"/>
                  <a:pt x="732" y="18"/>
                </a:cubicBezTo>
                <a:cubicBezTo>
                  <a:pt x="730" y="19"/>
                  <a:pt x="732" y="20"/>
                  <a:pt x="726" y="23"/>
                </a:cubicBezTo>
                <a:cubicBezTo>
                  <a:pt x="719" y="25"/>
                  <a:pt x="735" y="31"/>
                  <a:pt x="735" y="31"/>
                </a:cubicBezTo>
                <a:cubicBezTo>
                  <a:pt x="735" y="31"/>
                  <a:pt x="719" y="29"/>
                  <a:pt x="712" y="27"/>
                </a:cubicBezTo>
                <a:cubicBezTo>
                  <a:pt x="704" y="26"/>
                  <a:pt x="697" y="26"/>
                  <a:pt x="692" y="28"/>
                </a:cubicBezTo>
                <a:cubicBezTo>
                  <a:pt x="688" y="30"/>
                  <a:pt x="699" y="32"/>
                  <a:pt x="691" y="34"/>
                </a:cubicBezTo>
                <a:cubicBezTo>
                  <a:pt x="683" y="36"/>
                  <a:pt x="688" y="33"/>
                  <a:pt x="674" y="31"/>
                </a:cubicBezTo>
                <a:cubicBezTo>
                  <a:pt x="661" y="30"/>
                  <a:pt x="663" y="33"/>
                  <a:pt x="643" y="38"/>
                </a:cubicBezTo>
                <a:cubicBezTo>
                  <a:pt x="623" y="42"/>
                  <a:pt x="647" y="42"/>
                  <a:pt x="651" y="44"/>
                </a:cubicBezTo>
                <a:close/>
                <a:moveTo>
                  <a:pt x="1625" y="682"/>
                </a:moveTo>
                <a:cubicBezTo>
                  <a:pt x="1623" y="680"/>
                  <a:pt x="1621" y="679"/>
                  <a:pt x="1619" y="678"/>
                </a:cubicBezTo>
                <a:cubicBezTo>
                  <a:pt x="1617" y="677"/>
                  <a:pt x="1618" y="678"/>
                  <a:pt x="1609" y="675"/>
                </a:cubicBezTo>
                <a:cubicBezTo>
                  <a:pt x="1599" y="672"/>
                  <a:pt x="1604" y="671"/>
                  <a:pt x="1600" y="671"/>
                </a:cubicBezTo>
                <a:cubicBezTo>
                  <a:pt x="1597" y="671"/>
                  <a:pt x="1586" y="676"/>
                  <a:pt x="1584" y="681"/>
                </a:cubicBezTo>
                <a:cubicBezTo>
                  <a:pt x="1582" y="686"/>
                  <a:pt x="1587" y="688"/>
                  <a:pt x="1582" y="695"/>
                </a:cubicBezTo>
                <a:cubicBezTo>
                  <a:pt x="1578" y="702"/>
                  <a:pt x="1577" y="696"/>
                  <a:pt x="1566" y="691"/>
                </a:cubicBezTo>
                <a:cubicBezTo>
                  <a:pt x="1556" y="686"/>
                  <a:pt x="1557" y="685"/>
                  <a:pt x="1552" y="685"/>
                </a:cubicBezTo>
                <a:cubicBezTo>
                  <a:pt x="1548" y="685"/>
                  <a:pt x="1547" y="679"/>
                  <a:pt x="1542" y="675"/>
                </a:cubicBezTo>
                <a:cubicBezTo>
                  <a:pt x="1537" y="672"/>
                  <a:pt x="1537" y="670"/>
                  <a:pt x="1531" y="671"/>
                </a:cubicBezTo>
                <a:cubicBezTo>
                  <a:pt x="1524" y="671"/>
                  <a:pt x="1521" y="671"/>
                  <a:pt x="1515" y="669"/>
                </a:cubicBezTo>
                <a:cubicBezTo>
                  <a:pt x="1509" y="668"/>
                  <a:pt x="1513" y="669"/>
                  <a:pt x="1510" y="664"/>
                </a:cubicBezTo>
                <a:cubicBezTo>
                  <a:pt x="1508" y="660"/>
                  <a:pt x="1503" y="663"/>
                  <a:pt x="1500" y="663"/>
                </a:cubicBezTo>
                <a:cubicBezTo>
                  <a:pt x="1497" y="662"/>
                  <a:pt x="1503" y="654"/>
                  <a:pt x="1508" y="650"/>
                </a:cubicBezTo>
                <a:cubicBezTo>
                  <a:pt x="1512" y="646"/>
                  <a:pt x="1509" y="645"/>
                  <a:pt x="1506" y="643"/>
                </a:cubicBezTo>
                <a:cubicBezTo>
                  <a:pt x="1502" y="641"/>
                  <a:pt x="1505" y="639"/>
                  <a:pt x="1508" y="637"/>
                </a:cubicBezTo>
                <a:cubicBezTo>
                  <a:pt x="1510" y="634"/>
                  <a:pt x="1507" y="633"/>
                  <a:pt x="1506" y="633"/>
                </a:cubicBezTo>
                <a:cubicBezTo>
                  <a:pt x="1505" y="634"/>
                  <a:pt x="1502" y="632"/>
                  <a:pt x="1500" y="629"/>
                </a:cubicBezTo>
                <a:cubicBezTo>
                  <a:pt x="1499" y="625"/>
                  <a:pt x="1496" y="629"/>
                  <a:pt x="1492" y="633"/>
                </a:cubicBezTo>
                <a:cubicBezTo>
                  <a:pt x="1491" y="633"/>
                  <a:pt x="1490" y="634"/>
                  <a:pt x="1490" y="634"/>
                </a:cubicBezTo>
                <a:cubicBezTo>
                  <a:pt x="1489" y="637"/>
                  <a:pt x="1488" y="641"/>
                  <a:pt x="1488" y="643"/>
                </a:cubicBezTo>
                <a:cubicBezTo>
                  <a:pt x="1488" y="644"/>
                  <a:pt x="1488" y="645"/>
                  <a:pt x="1488" y="646"/>
                </a:cubicBezTo>
                <a:cubicBezTo>
                  <a:pt x="1488" y="648"/>
                  <a:pt x="1488" y="650"/>
                  <a:pt x="1487" y="651"/>
                </a:cubicBezTo>
                <a:cubicBezTo>
                  <a:pt x="1486" y="653"/>
                  <a:pt x="1485" y="655"/>
                  <a:pt x="1483" y="657"/>
                </a:cubicBezTo>
                <a:cubicBezTo>
                  <a:pt x="1481" y="658"/>
                  <a:pt x="1481" y="659"/>
                  <a:pt x="1481" y="659"/>
                </a:cubicBezTo>
                <a:cubicBezTo>
                  <a:pt x="1481" y="660"/>
                  <a:pt x="1482" y="661"/>
                  <a:pt x="1482" y="662"/>
                </a:cubicBezTo>
                <a:cubicBezTo>
                  <a:pt x="1483" y="663"/>
                  <a:pt x="1484" y="665"/>
                  <a:pt x="1485" y="667"/>
                </a:cubicBezTo>
                <a:cubicBezTo>
                  <a:pt x="1487" y="673"/>
                  <a:pt x="1494" y="683"/>
                  <a:pt x="1496" y="690"/>
                </a:cubicBezTo>
                <a:cubicBezTo>
                  <a:pt x="1497" y="693"/>
                  <a:pt x="1497" y="695"/>
                  <a:pt x="1497" y="696"/>
                </a:cubicBezTo>
                <a:cubicBezTo>
                  <a:pt x="1497" y="696"/>
                  <a:pt x="1497" y="696"/>
                  <a:pt x="1497" y="696"/>
                </a:cubicBezTo>
                <a:cubicBezTo>
                  <a:pt x="1497" y="696"/>
                  <a:pt x="1497" y="696"/>
                  <a:pt x="1497" y="696"/>
                </a:cubicBezTo>
                <a:cubicBezTo>
                  <a:pt x="1499" y="698"/>
                  <a:pt x="1500" y="700"/>
                  <a:pt x="1500" y="702"/>
                </a:cubicBezTo>
                <a:cubicBezTo>
                  <a:pt x="1501" y="704"/>
                  <a:pt x="1501" y="707"/>
                  <a:pt x="1502" y="708"/>
                </a:cubicBezTo>
                <a:cubicBezTo>
                  <a:pt x="1502" y="709"/>
                  <a:pt x="1503" y="710"/>
                  <a:pt x="1503" y="711"/>
                </a:cubicBezTo>
                <a:cubicBezTo>
                  <a:pt x="1502" y="716"/>
                  <a:pt x="1500" y="718"/>
                  <a:pt x="1500" y="723"/>
                </a:cubicBezTo>
                <a:cubicBezTo>
                  <a:pt x="1500" y="726"/>
                  <a:pt x="1500" y="728"/>
                  <a:pt x="1500" y="729"/>
                </a:cubicBezTo>
                <a:cubicBezTo>
                  <a:pt x="1499" y="731"/>
                  <a:pt x="1498" y="732"/>
                  <a:pt x="1497" y="733"/>
                </a:cubicBezTo>
                <a:cubicBezTo>
                  <a:pt x="1498" y="733"/>
                  <a:pt x="1498" y="734"/>
                  <a:pt x="1499" y="735"/>
                </a:cubicBezTo>
                <a:cubicBezTo>
                  <a:pt x="1500" y="736"/>
                  <a:pt x="1502" y="738"/>
                  <a:pt x="1502" y="741"/>
                </a:cubicBezTo>
                <a:cubicBezTo>
                  <a:pt x="1502" y="743"/>
                  <a:pt x="1502" y="744"/>
                  <a:pt x="1502" y="744"/>
                </a:cubicBezTo>
                <a:cubicBezTo>
                  <a:pt x="1502" y="744"/>
                  <a:pt x="1503" y="744"/>
                  <a:pt x="1503" y="744"/>
                </a:cubicBezTo>
                <a:cubicBezTo>
                  <a:pt x="1504" y="744"/>
                  <a:pt x="1505" y="744"/>
                  <a:pt x="1507" y="744"/>
                </a:cubicBezTo>
                <a:cubicBezTo>
                  <a:pt x="1512" y="744"/>
                  <a:pt x="1515" y="747"/>
                  <a:pt x="1517" y="750"/>
                </a:cubicBezTo>
                <a:cubicBezTo>
                  <a:pt x="1517" y="751"/>
                  <a:pt x="1518" y="752"/>
                  <a:pt x="1518" y="753"/>
                </a:cubicBezTo>
                <a:cubicBezTo>
                  <a:pt x="1519" y="753"/>
                  <a:pt x="1520" y="753"/>
                  <a:pt x="1520" y="753"/>
                </a:cubicBezTo>
                <a:cubicBezTo>
                  <a:pt x="1524" y="753"/>
                  <a:pt x="1528" y="754"/>
                  <a:pt x="1532" y="758"/>
                </a:cubicBezTo>
                <a:cubicBezTo>
                  <a:pt x="1533" y="759"/>
                  <a:pt x="1534" y="760"/>
                  <a:pt x="1535" y="760"/>
                </a:cubicBezTo>
                <a:cubicBezTo>
                  <a:pt x="1535" y="760"/>
                  <a:pt x="1535" y="760"/>
                  <a:pt x="1536" y="760"/>
                </a:cubicBezTo>
                <a:cubicBezTo>
                  <a:pt x="1536" y="761"/>
                  <a:pt x="1538" y="759"/>
                  <a:pt x="1543" y="758"/>
                </a:cubicBezTo>
                <a:cubicBezTo>
                  <a:pt x="1544" y="757"/>
                  <a:pt x="1546" y="756"/>
                  <a:pt x="1547" y="755"/>
                </a:cubicBezTo>
                <a:cubicBezTo>
                  <a:pt x="1548" y="755"/>
                  <a:pt x="1549" y="754"/>
                  <a:pt x="1551" y="754"/>
                </a:cubicBezTo>
                <a:cubicBezTo>
                  <a:pt x="1554" y="754"/>
                  <a:pt x="1557" y="756"/>
                  <a:pt x="1565" y="759"/>
                </a:cubicBezTo>
                <a:cubicBezTo>
                  <a:pt x="1572" y="762"/>
                  <a:pt x="1582" y="767"/>
                  <a:pt x="1590" y="771"/>
                </a:cubicBezTo>
                <a:cubicBezTo>
                  <a:pt x="1599" y="775"/>
                  <a:pt x="1605" y="779"/>
                  <a:pt x="1608" y="782"/>
                </a:cubicBezTo>
                <a:cubicBezTo>
                  <a:pt x="1610" y="784"/>
                  <a:pt x="1613" y="786"/>
                  <a:pt x="1615" y="787"/>
                </a:cubicBezTo>
                <a:cubicBezTo>
                  <a:pt x="1616" y="787"/>
                  <a:pt x="1616" y="787"/>
                  <a:pt x="1616" y="787"/>
                </a:cubicBezTo>
                <a:cubicBezTo>
                  <a:pt x="1617" y="787"/>
                  <a:pt x="1617" y="786"/>
                  <a:pt x="1617" y="786"/>
                </a:cubicBezTo>
                <a:cubicBezTo>
                  <a:pt x="1618" y="786"/>
                  <a:pt x="1619" y="785"/>
                  <a:pt x="1619" y="786"/>
                </a:cubicBezTo>
                <a:cubicBezTo>
                  <a:pt x="1619" y="786"/>
                  <a:pt x="1620" y="786"/>
                  <a:pt x="1621" y="786"/>
                </a:cubicBezTo>
                <a:cubicBezTo>
                  <a:pt x="1621" y="786"/>
                  <a:pt x="1622" y="786"/>
                  <a:pt x="1623" y="786"/>
                </a:cubicBezTo>
                <a:cubicBezTo>
                  <a:pt x="1624" y="786"/>
                  <a:pt x="1624" y="786"/>
                  <a:pt x="1624" y="786"/>
                </a:cubicBezTo>
                <a:cubicBezTo>
                  <a:pt x="1624" y="780"/>
                  <a:pt x="1624" y="709"/>
                  <a:pt x="1624" y="705"/>
                </a:cubicBezTo>
                <a:cubicBezTo>
                  <a:pt x="1624" y="701"/>
                  <a:pt x="1624" y="696"/>
                  <a:pt x="1624" y="691"/>
                </a:cubicBezTo>
                <a:cubicBezTo>
                  <a:pt x="1624" y="688"/>
                  <a:pt x="1625" y="685"/>
                  <a:pt x="1625" y="682"/>
                </a:cubicBezTo>
                <a:close/>
                <a:moveTo>
                  <a:pt x="1572" y="919"/>
                </a:moveTo>
                <a:cubicBezTo>
                  <a:pt x="1573" y="917"/>
                  <a:pt x="1575" y="916"/>
                  <a:pt x="1576" y="915"/>
                </a:cubicBezTo>
                <a:cubicBezTo>
                  <a:pt x="1578" y="913"/>
                  <a:pt x="1579" y="912"/>
                  <a:pt x="1581" y="912"/>
                </a:cubicBezTo>
                <a:cubicBezTo>
                  <a:pt x="1585" y="913"/>
                  <a:pt x="1587" y="916"/>
                  <a:pt x="1588" y="917"/>
                </a:cubicBezTo>
                <a:cubicBezTo>
                  <a:pt x="1588" y="917"/>
                  <a:pt x="1589" y="917"/>
                  <a:pt x="1590" y="918"/>
                </a:cubicBezTo>
                <a:cubicBezTo>
                  <a:pt x="1591" y="918"/>
                  <a:pt x="1592" y="919"/>
                  <a:pt x="1594" y="919"/>
                </a:cubicBezTo>
                <a:cubicBezTo>
                  <a:pt x="1597" y="920"/>
                  <a:pt x="1600" y="921"/>
                  <a:pt x="1602" y="921"/>
                </a:cubicBezTo>
                <a:cubicBezTo>
                  <a:pt x="1603" y="921"/>
                  <a:pt x="1603" y="921"/>
                  <a:pt x="1603" y="921"/>
                </a:cubicBezTo>
                <a:cubicBezTo>
                  <a:pt x="1603" y="921"/>
                  <a:pt x="1603" y="921"/>
                  <a:pt x="1603" y="921"/>
                </a:cubicBezTo>
                <a:cubicBezTo>
                  <a:pt x="1604" y="920"/>
                  <a:pt x="1604" y="918"/>
                  <a:pt x="1604" y="917"/>
                </a:cubicBezTo>
                <a:cubicBezTo>
                  <a:pt x="1605" y="916"/>
                  <a:pt x="1605" y="915"/>
                  <a:pt x="1606" y="914"/>
                </a:cubicBezTo>
                <a:cubicBezTo>
                  <a:pt x="1606" y="913"/>
                  <a:pt x="1608" y="912"/>
                  <a:pt x="1609" y="912"/>
                </a:cubicBezTo>
                <a:cubicBezTo>
                  <a:pt x="1611" y="913"/>
                  <a:pt x="1612" y="914"/>
                  <a:pt x="1613" y="914"/>
                </a:cubicBezTo>
                <a:cubicBezTo>
                  <a:pt x="1613" y="915"/>
                  <a:pt x="1614" y="915"/>
                  <a:pt x="1614" y="915"/>
                </a:cubicBezTo>
                <a:cubicBezTo>
                  <a:pt x="1615" y="915"/>
                  <a:pt x="1617" y="914"/>
                  <a:pt x="1620" y="913"/>
                </a:cubicBezTo>
                <a:cubicBezTo>
                  <a:pt x="1622" y="912"/>
                  <a:pt x="1624" y="911"/>
                  <a:pt x="1627" y="911"/>
                </a:cubicBezTo>
                <a:cubicBezTo>
                  <a:pt x="1630" y="911"/>
                  <a:pt x="1632" y="911"/>
                  <a:pt x="1639" y="913"/>
                </a:cubicBezTo>
                <a:cubicBezTo>
                  <a:pt x="1641" y="913"/>
                  <a:pt x="1642" y="914"/>
                  <a:pt x="1643" y="914"/>
                </a:cubicBezTo>
                <a:cubicBezTo>
                  <a:pt x="1643" y="913"/>
                  <a:pt x="1643" y="913"/>
                  <a:pt x="1642" y="913"/>
                </a:cubicBezTo>
                <a:cubicBezTo>
                  <a:pt x="1639" y="910"/>
                  <a:pt x="1638" y="908"/>
                  <a:pt x="1638" y="906"/>
                </a:cubicBezTo>
                <a:cubicBezTo>
                  <a:pt x="1638" y="904"/>
                  <a:pt x="1638" y="904"/>
                  <a:pt x="1636" y="902"/>
                </a:cubicBezTo>
                <a:cubicBezTo>
                  <a:pt x="1632" y="898"/>
                  <a:pt x="1629" y="896"/>
                  <a:pt x="1627" y="893"/>
                </a:cubicBezTo>
                <a:cubicBezTo>
                  <a:pt x="1625" y="891"/>
                  <a:pt x="1619" y="889"/>
                  <a:pt x="1614" y="885"/>
                </a:cubicBezTo>
                <a:cubicBezTo>
                  <a:pt x="1612" y="883"/>
                  <a:pt x="1611" y="881"/>
                  <a:pt x="1610" y="880"/>
                </a:cubicBezTo>
                <a:cubicBezTo>
                  <a:pt x="1610" y="878"/>
                  <a:pt x="1610" y="876"/>
                  <a:pt x="1610" y="875"/>
                </a:cubicBezTo>
                <a:cubicBezTo>
                  <a:pt x="1610" y="874"/>
                  <a:pt x="1610" y="873"/>
                  <a:pt x="1610" y="872"/>
                </a:cubicBezTo>
                <a:cubicBezTo>
                  <a:pt x="1610" y="870"/>
                  <a:pt x="1609" y="868"/>
                  <a:pt x="1608" y="866"/>
                </a:cubicBezTo>
                <a:cubicBezTo>
                  <a:pt x="1608" y="866"/>
                  <a:pt x="1608" y="866"/>
                  <a:pt x="1608" y="866"/>
                </a:cubicBezTo>
                <a:cubicBezTo>
                  <a:pt x="1607" y="866"/>
                  <a:pt x="1606" y="866"/>
                  <a:pt x="1605" y="866"/>
                </a:cubicBezTo>
                <a:cubicBezTo>
                  <a:pt x="1604" y="866"/>
                  <a:pt x="1604" y="866"/>
                  <a:pt x="1603" y="867"/>
                </a:cubicBezTo>
                <a:cubicBezTo>
                  <a:pt x="1602" y="868"/>
                  <a:pt x="1602" y="868"/>
                  <a:pt x="1602" y="869"/>
                </a:cubicBezTo>
                <a:cubicBezTo>
                  <a:pt x="1602" y="869"/>
                  <a:pt x="1601" y="871"/>
                  <a:pt x="1600" y="873"/>
                </a:cubicBezTo>
                <a:cubicBezTo>
                  <a:pt x="1599" y="874"/>
                  <a:pt x="1598" y="875"/>
                  <a:pt x="1596" y="876"/>
                </a:cubicBezTo>
                <a:cubicBezTo>
                  <a:pt x="1593" y="878"/>
                  <a:pt x="1592" y="880"/>
                  <a:pt x="1590" y="881"/>
                </a:cubicBezTo>
                <a:cubicBezTo>
                  <a:pt x="1588" y="883"/>
                  <a:pt x="1585" y="884"/>
                  <a:pt x="1581" y="884"/>
                </a:cubicBezTo>
                <a:cubicBezTo>
                  <a:pt x="1577" y="884"/>
                  <a:pt x="1576" y="885"/>
                  <a:pt x="1574" y="887"/>
                </a:cubicBezTo>
                <a:cubicBezTo>
                  <a:pt x="1573" y="888"/>
                  <a:pt x="1572" y="890"/>
                  <a:pt x="1570" y="892"/>
                </a:cubicBezTo>
                <a:cubicBezTo>
                  <a:pt x="1565" y="897"/>
                  <a:pt x="1558" y="896"/>
                  <a:pt x="1555" y="897"/>
                </a:cubicBezTo>
                <a:cubicBezTo>
                  <a:pt x="1552" y="897"/>
                  <a:pt x="1551" y="896"/>
                  <a:pt x="1547" y="900"/>
                </a:cubicBezTo>
                <a:cubicBezTo>
                  <a:pt x="1546" y="901"/>
                  <a:pt x="1544" y="904"/>
                  <a:pt x="1543" y="906"/>
                </a:cubicBezTo>
                <a:cubicBezTo>
                  <a:pt x="1542" y="908"/>
                  <a:pt x="1542" y="911"/>
                  <a:pt x="1542" y="911"/>
                </a:cubicBezTo>
                <a:cubicBezTo>
                  <a:pt x="1542" y="913"/>
                  <a:pt x="1541" y="914"/>
                  <a:pt x="1541" y="916"/>
                </a:cubicBezTo>
                <a:cubicBezTo>
                  <a:pt x="1541" y="917"/>
                  <a:pt x="1542" y="919"/>
                  <a:pt x="1544" y="921"/>
                </a:cubicBezTo>
                <a:cubicBezTo>
                  <a:pt x="1546" y="924"/>
                  <a:pt x="1549" y="927"/>
                  <a:pt x="1550" y="930"/>
                </a:cubicBezTo>
                <a:cubicBezTo>
                  <a:pt x="1551" y="931"/>
                  <a:pt x="1551" y="931"/>
                  <a:pt x="1551" y="932"/>
                </a:cubicBezTo>
                <a:cubicBezTo>
                  <a:pt x="1552" y="931"/>
                  <a:pt x="1552" y="931"/>
                  <a:pt x="1553" y="930"/>
                </a:cubicBezTo>
                <a:cubicBezTo>
                  <a:pt x="1555" y="928"/>
                  <a:pt x="1557" y="925"/>
                  <a:pt x="1562" y="925"/>
                </a:cubicBezTo>
                <a:cubicBezTo>
                  <a:pt x="1563" y="925"/>
                  <a:pt x="1565" y="926"/>
                  <a:pt x="1566" y="926"/>
                </a:cubicBezTo>
                <a:cubicBezTo>
                  <a:pt x="1567" y="926"/>
                  <a:pt x="1567" y="926"/>
                  <a:pt x="1568" y="926"/>
                </a:cubicBezTo>
                <a:cubicBezTo>
                  <a:pt x="1568" y="926"/>
                  <a:pt x="1568" y="926"/>
                  <a:pt x="1569" y="926"/>
                </a:cubicBezTo>
                <a:cubicBezTo>
                  <a:pt x="1569" y="926"/>
                  <a:pt x="1569" y="926"/>
                  <a:pt x="1569" y="925"/>
                </a:cubicBezTo>
                <a:cubicBezTo>
                  <a:pt x="1569" y="925"/>
                  <a:pt x="1569" y="925"/>
                  <a:pt x="1569" y="924"/>
                </a:cubicBezTo>
                <a:cubicBezTo>
                  <a:pt x="1569" y="922"/>
                  <a:pt x="1570" y="920"/>
                  <a:pt x="1572" y="919"/>
                </a:cubicBezTo>
                <a:close/>
                <a:moveTo>
                  <a:pt x="1758" y="966"/>
                </a:moveTo>
                <a:cubicBezTo>
                  <a:pt x="1758" y="966"/>
                  <a:pt x="1757" y="951"/>
                  <a:pt x="1757" y="944"/>
                </a:cubicBezTo>
                <a:cubicBezTo>
                  <a:pt x="1757" y="943"/>
                  <a:pt x="1757" y="942"/>
                  <a:pt x="1757" y="941"/>
                </a:cubicBezTo>
                <a:cubicBezTo>
                  <a:pt x="1757" y="939"/>
                  <a:pt x="1757" y="937"/>
                  <a:pt x="1758" y="935"/>
                </a:cubicBezTo>
                <a:cubicBezTo>
                  <a:pt x="1759" y="933"/>
                  <a:pt x="1761" y="931"/>
                  <a:pt x="1764" y="928"/>
                </a:cubicBezTo>
                <a:cubicBezTo>
                  <a:pt x="1765" y="927"/>
                  <a:pt x="1766" y="926"/>
                  <a:pt x="1766" y="925"/>
                </a:cubicBezTo>
                <a:cubicBezTo>
                  <a:pt x="1765" y="925"/>
                  <a:pt x="1763" y="925"/>
                  <a:pt x="1761" y="925"/>
                </a:cubicBezTo>
                <a:cubicBezTo>
                  <a:pt x="1758" y="925"/>
                  <a:pt x="1757" y="925"/>
                  <a:pt x="1756" y="925"/>
                </a:cubicBezTo>
                <a:cubicBezTo>
                  <a:pt x="1755" y="925"/>
                  <a:pt x="1756" y="925"/>
                  <a:pt x="1755" y="925"/>
                </a:cubicBezTo>
                <a:cubicBezTo>
                  <a:pt x="1755" y="926"/>
                  <a:pt x="1754" y="926"/>
                  <a:pt x="1753" y="928"/>
                </a:cubicBezTo>
                <a:cubicBezTo>
                  <a:pt x="1752" y="929"/>
                  <a:pt x="1751" y="930"/>
                  <a:pt x="1750" y="930"/>
                </a:cubicBezTo>
                <a:cubicBezTo>
                  <a:pt x="1749" y="931"/>
                  <a:pt x="1748" y="931"/>
                  <a:pt x="1747" y="931"/>
                </a:cubicBezTo>
                <a:cubicBezTo>
                  <a:pt x="1747" y="931"/>
                  <a:pt x="1747" y="931"/>
                  <a:pt x="1747" y="931"/>
                </a:cubicBezTo>
                <a:cubicBezTo>
                  <a:pt x="1745" y="931"/>
                  <a:pt x="1744" y="931"/>
                  <a:pt x="1739" y="931"/>
                </a:cubicBezTo>
                <a:cubicBezTo>
                  <a:pt x="1736" y="931"/>
                  <a:pt x="1733" y="930"/>
                  <a:pt x="1731" y="928"/>
                </a:cubicBezTo>
                <a:cubicBezTo>
                  <a:pt x="1730" y="927"/>
                  <a:pt x="1730" y="926"/>
                  <a:pt x="1730" y="925"/>
                </a:cubicBezTo>
                <a:cubicBezTo>
                  <a:pt x="1727" y="925"/>
                  <a:pt x="1725" y="924"/>
                  <a:pt x="1723" y="923"/>
                </a:cubicBezTo>
                <a:cubicBezTo>
                  <a:pt x="1721" y="922"/>
                  <a:pt x="1719" y="921"/>
                  <a:pt x="1719" y="921"/>
                </a:cubicBezTo>
                <a:cubicBezTo>
                  <a:pt x="1718" y="920"/>
                  <a:pt x="1718" y="920"/>
                  <a:pt x="1718" y="920"/>
                </a:cubicBezTo>
                <a:cubicBezTo>
                  <a:pt x="1714" y="916"/>
                  <a:pt x="1714" y="916"/>
                  <a:pt x="1714" y="916"/>
                </a:cubicBezTo>
                <a:cubicBezTo>
                  <a:pt x="1714" y="917"/>
                  <a:pt x="1713" y="917"/>
                  <a:pt x="1712" y="917"/>
                </a:cubicBezTo>
                <a:cubicBezTo>
                  <a:pt x="1711" y="917"/>
                  <a:pt x="1711" y="917"/>
                  <a:pt x="1710" y="918"/>
                </a:cubicBezTo>
                <a:cubicBezTo>
                  <a:pt x="1710" y="919"/>
                  <a:pt x="1708" y="921"/>
                  <a:pt x="1705" y="920"/>
                </a:cubicBezTo>
                <a:cubicBezTo>
                  <a:pt x="1705" y="920"/>
                  <a:pt x="1705" y="920"/>
                  <a:pt x="1705" y="920"/>
                </a:cubicBezTo>
                <a:cubicBezTo>
                  <a:pt x="1705" y="920"/>
                  <a:pt x="1705" y="920"/>
                  <a:pt x="1705" y="921"/>
                </a:cubicBezTo>
                <a:cubicBezTo>
                  <a:pt x="1704" y="921"/>
                  <a:pt x="1704" y="921"/>
                  <a:pt x="1704" y="921"/>
                </a:cubicBezTo>
                <a:cubicBezTo>
                  <a:pt x="1705" y="922"/>
                  <a:pt x="1706" y="923"/>
                  <a:pt x="1707" y="925"/>
                </a:cubicBezTo>
                <a:cubicBezTo>
                  <a:pt x="1709" y="928"/>
                  <a:pt x="1711" y="932"/>
                  <a:pt x="1711" y="936"/>
                </a:cubicBezTo>
                <a:cubicBezTo>
                  <a:pt x="1711" y="940"/>
                  <a:pt x="1711" y="942"/>
                  <a:pt x="1710" y="945"/>
                </a:cubicBezTo>
                <a:cubicBezTo>
                  <a:pt x="1709" y="948"/>
                  <a:pt x="1707" y="952"/>
                  <a:pt x="1706" y="957"/>
                </a:cubicBezTo>
                <a:cubicBezTo>
                  <a:pt x="1705" y="959"/>
                  <a:pt x="1705" y="961"/>
                  <a:pt x="1705" y="962"/>
                </a:cubicBezTo>
                <a:cubicBezTo>
                  <a:pt x="1709" y="965"/>
                  <a:pt x="1721" y="972"/>
                  <a:pt x="1729" y="977"/>
                </a:cubicBezTo>
                <a:cubicBezTo>
                  <a:pt x="1735" y="980"/>
                  <a:pt x="1741" y="987"/>
                  <a:pt x="1746" y="993"/>
                </a:cubicBezTo>
                <a:cubicBezTo>
                  <a:pt x="1747" y="994"/>
                  <a:pt x="1747" y="995"/>
                  <a:pt x="1748" y="996"/>
                </a:cubicBezTo>
                <a:cubicBezTo>
                  <a:pt x="1748" y="996"/>
                  <a:pt x="1748" y="995"/>
                  <a:pt x="1748" y="995"/>
                </a:cubicBezTo>
                <a:cubicBezTo>
                  <a:pt x="1750" y="991"/>
                  <a:pt x="1750" y="989"/>
                  <a:pt x="1752" y="987"/>
                </a:cubicBezTo>
                <a:cubicBezTo>
                  <a:pt x="1753" y="984"/>
                  <a:pt x="1754" y="984"/>
                  <a:pt x="1757" y="979"/>
                </a:cubicBezTo>
                <a:cubicBezTo>
                  <a:pt x="1759" y="976"/>
                  <a:pt x="1760" y="978"/>
                  <a:pt x="1763" y="975"/>
                </a:cubicBezTo>
                <a:cubicBezTo>
                  <a:pt x="1758" y="968"/>
                  <a:pt x="1758" y="968"/>
                  <a:pt x="1758" y="968"/>
                </a:cubicBezTo>
                <a:cubicBezTo>
                  <a:pt x="1758" y="967"/>
                  <a:pt x="1758" y="967"/>
                  <a:pt x="1758" y="966"/>
                </a:cubicBezTo>
                <a:close/>
                <a:moveTo>
                  <a:pt x="815" y="1105"/>
                </a:moveTo>
                <a:cubicBezTo>
                  <a:pt x="814" y="1107"/>
                  <a:pt x="810" y="1108"/>
                  <a:pt x="816" y="1112"/>
                </a:cubicBezTo>
                <a:cubicBezTo>
                  <a:pt x="818" y="1113"/>
                  <a:pt x="819" y="1114"/>
                  <a:pt x="820" y="1114"/>
                </a:cubicBezTo>
                <a:cubicBezTo>
                  <a:pt x="821" y="1114"/>
                  <a:pt x="821" y="1114"/>
                  <a:pt x="821" y="1114"/>
                </a:cubicBezTo>
                <a:cubicBezTo>
                  <a:pt x="823" y="1112"/>
                  <a:pt x="825" y="1110"/>
                  <a:pt x="826" y="1110"/>
                </a:cubicBezTo>
                <a:cubicBezTo>
                  <a:pt x="827" y="1109"/>
                  <a:pt x="828" y="1107"/>
                  <a:pt x="830" y="1102"/>
                </a:cubicBezTo>
                <a:cubicBezTo>
                  <a:pt x="831" y="1101"/>
                  <a:pt x="831" y="1100"/>
                  <a:pt x="831" y="1099"/>
                </a:cubicBezTo>
                <a:cubicBezTo>
                  <a:pt x="831" y="1098"/>
                  <a:pt x="830" y="1097"/>
                  <a:pt x="830" y="1096"/>
                </a:cubicBezTo>
                <a:cubicBezTo>
                  <a:pt x="829" y="1095"/>
                  <a:pt x="828" y="1094"/>
                  <a:pt x="828" y="1093"/>
                </a:cubicBezTo>
                <a:cubicBezTo>
                  <a:pt x="828" y="1090"/>
                  <a:pt x="829" y="1089"/>
                  <a:pt x="829" y="1087"/>
                </a:cubicBezTo>
                <a:cubicBezTo>
                  <a:pt x="829" y="1084"/>
                  <a:pt x="830" y="1082"/>
                  <a:pt x="831" y="1080"/>
                </a:cubicBezTo>
                <a:cubicBezTo>
                  <a:pt x="831" y="1078"/>
                  <a:pt x="832" y="1076"/>
                  <a:pt x="832" y="1074"/>
                </a:cubicBezTo>
                <a:cubicBezTo>
                  <a:pt x="832" y="1073"/>
                  <a:pt x="832" y="1072"/>
                  <a:pt x="832" y="1071"/>
                </a:cubicBezTo>
                <a:cubicBezTo>
                  <a:pt x="831" y="1068"/>
                  <a:pt x="832" y="1065"/>
                  <a:pt x="835" y="1063"/>
                </a:cubicBezTo>
                <a:cubicBezTo>
                  <a:pt x="835" y="1063"/>
                  <a:pt x="835" y="1062"/>
                  <a:pt x="835" y="1062"/>
                </a:cubicBezTo>
                <a:cubicBezTo>
                  <a:pt x="835" y="1062"/>
                  <a:pt x="835" y="1062"/>
                  <a:pt x="835" y="1062"/>
                </a:cubicBezTo>
                <a:cubicBezTo>
                  <a:pt x="835" y="1062"/>
                  <a:pt x="835" y="1062"/>
                  <a:pt x="835" y="1061"/>
                </a:cubicBezTo>
                <a:cubicBezTo>
                  <a:pt x="834" y="1061"/>
                  <a:pt x="832" y="1059"/>
                  <a:pt x="831" y="1058"/>
                </a:cubicBezTo>
                <a:cubicBezTo>
                  <a:pt x="828" y="1055"/>
                  <a:pt x="822" y="1053"/>
                  <a:pt x="821" y="1053"/>
                </a:cubicBezTo>
                <a:cubicBezTo>
                  <a:pt x="819" y="1053"/>
                  <a:pt x="818" y="1052"/>
                  <a:pt x="818" y="1051"/>
                </a:cubicBezTo>
                <a:cubicBezTo>
                  <a:pt x="817" y="1050"/>
                  <a:pt x="817" y="1049"/>
                  <a:pt x="817" y="1048"/>
                </a:cubicBezTo>
                <a:cubicBezTo>
                  <a:pt x="817" y="1046"/>
                  <a:pt x="818" y="1045"/>
                  <a:pt x="818" y="1043"/>
                </a:cubicBezTo>
                <a:cubicBezTo>
                  <a:pt x="816" y="1044"/>
                  <a:pt x="815" y="1044"/>
                  <a:pt x="813" y="1045"/>
                </a:cubicBezTo>
                <a:cubicBezTo>
                  <a:pt x="812" y="1045"/>
                  <a:pt x="811" y="1045"/>
                  <a:pt x="810" y="1045"/>
                </a:cubicBezTo>
                <a:cubicBezTo>
                  <a:pt x="808" y="1045"/>
                  <a:pt x="807" y="1044"/>
                  <a:pt x="805" y="1043"/>
                </a:cubicBezTo>
                <a:cubicBezTo>
                  <a:pt x="804" y="1042"/>
                  <a:pt x="803" y="1041"/>
                  <a:pt x="801" y="1040"/>
                </a:cubicBezTo>
                <a:cubicBezTo>
                  <a:pt x="797" y="1038"/>
                  <a:pt x="796" y="1035"/>
                  <a:pt x="796" y="1033"/>
                </a:cubicBezTo>
                <a:cubicBezTo>
                  <a:pt x="795" y="1030"/>
                  <a:pt x="795" y="1029"/>
                  <a:pt x="794" y="1028"/>
                </a:cubicBezTo>
                <a:cubicBezTo>
                  <a:pt x="792" y="1026"/>
                  <a:pt x="791" y="1024"/>
                  <a:pt x="791" y="1022"/>
                </a:cubicBezTo>
                <a:cubicBezTo>
                  <a:pt x="791" y="1018"/>
                  <a:pt x="793" y="1016"/>
                  <a:pt x="795" y="1014"/>
                </a:cubicBezTo>
                <a:cubicBezTo>
                  <a:pt x="796" y="1012"/>
                  <a:pt x="796" y="1012"/>
                  <a:pt x="797" y="1010"/>
                </a:cubicBezTo>
                <a:cubicBezTo>
                  <a:pt x="797" y="1008"/>
                  <a:pt x="797" y="1006"/>
                  <a:pt x="798" y="1003"/>
                </a:cubicBezTo>
                <a:cubicBezTo>
                  <a:pt x="800" y="1000"/>
                  <a:pt x="802" y="998"/>
                  <a:pt x="804" y="997"/>
                </a:cubicBezTo>
                <a:cubicBezTo>
                  <a:pt x="806" y="996"/>
                  <a:pt x="807" y="996"/>
                  <a:pt x="807" y="995"/>
                </a:cubicBezTo>
                <a:cubicBezTo>
                  <a:pt x="809" y="994"/>
                  <a:pt x="810" y="994"/>
                  <a:pt x="811" y="994"/>
                </a:cubicBezTo>
                <a:cubicBezTo>
                  <a:pt x="813" y="993"/>
                  <a:pt x="814" y="993"/>
                  <a:pt x="816" y="992"/>
                </a:cubicBezTo>
                <a:cubicBezTo>
                  <a:pt x="818" y="992"/>
                  <a:pt x="820" y="992"/>
                  <a:pt x="821" y="992"/>
                </a:cubicBezTo>
                <a:cubicBezTo>
                  <a:pt x="821" y="991"/>
                  <a:pt x="821" y="991"/>
                  <a:pt x="820" y="991"/>
                </a:cubicBezTo>
                <a:cubicBezTo>
                  <a:pt x="820" y="990"/>
                  <a:pt x="819" y="989"/>
                  <a:pt x="819" y="988"/>
                </a:cubicBezTo>
                <a:cubicBezTo>
                  <a:pt x="819" y="986"/>
                  <a:pt x="820" y="986"/>
                  <a:pt x="820" y="986"/>
                </a:cubicBezTo>
                <a:cubicBezTo>
                  <a:pt x="820" y="985"/>
                  <a:pt x="820" y="984"/>
                  <a:pt x="820" y="983"/>
                </a:cubicBezTo>
                <a:cubicBezTo>
                  <a:pt x="820" y="982"/>
                  <a:pt x="820" y="981"/>
                  <a:pt x="820" y="980"/>
                </a:cubicBezTo>
                <a:cubicBezTo>
                  <a:pt x="820" y="980"/>
                  <a:pt x="819" y="980"/>
                  <a:pt x="818" y="980"/>
                </a:cubicBezTo>
                <a:cubicBezTo>
                  <a:pt x="817" y="980"/>
                  <a:pt x="817" y="980"/>
                  <a:pt x="816" y="980"/>
                </a:cubicBezTo>
                <a:cubicBezTo>
                  <a:pt x="815" y="980"/>
                  <a:pt x="814" y="980"/>
                  <a:pt x="813" y="980"/>
                </a:cubicBezTo>
                <a:cubicBezTo>
                  <a:pt x="811" y="981"/>
                  <a:pt x="809" y="981"/>
                  <a:pt x="807" y="981"/>
                </a:cubicBezTo>
                <a:cubicBezTo>
                  <a:pt x="806" y="981"/>
                  <a:pt x="804" y="981"/>
                  <a:pt x="803" y="981"/>
                </a:cubicBezTo>
                <a:cubicBezTo>
                  <a:pt x="801" y="980"/>
                  <a:pt x="800" y="980"/>
                  <a:pt x="798" y="979"/>
                </a:cubicBezTo>
                <a:cubicBezTo>
                  <a:pt x="797" y="979"/>
                  <a:pt x="797" y="977"/>
                  <a:pt x="796" y="977"/>
                </a:cubicBezTo>
                <a:cubicBezTo>
                  <a:pt x="796" y="976"/>
                  <a:pt x="796" y="975"/>
                  <a:pt x="792" y="970"/>
                </a:cubicBezTo>
                <a:cubicBezTo>
                  <a:pt x="789" y="967"/>
                  <a:pt x="787" y="965"/>
                  <a:pt x="786" y="964"/>
                </a:cubicBezTo>
                <a:cubicBezTo>
                  <a:pt x="785" y="963"/>
                  <a:pt x="785" y="963"/>
                  <a:pt x="785" y="962"/>
                </a:cubicBezTo>
                <a:cubicBezTo>
                  <a:pt x="785" y="962"/>
                  <a:pt x="784" y="962"/>
                  <a:pt x="783" y="961"/>
                </a:cubicBezTo>
                <a:cubicBezTo>
                  <a:pt x="779" y="959"/>
                  <a:pt x="775" y="958"/>
                  <a:pt x="773" y="958"/>
                </a:cubicBezTo>
                <a:cubicBezTo>
                  <a:pt x="772" y="958"/>
                  <a:pt x="772" y="959"/>
                  <a:pt x="772" y="959"/>
                </a:cubicBezTo>
                <a:cubicBezTo>
                  <a:pt x="771" y="960"/>
                  <a:pt x="770" y="960"/>
                  <a:pt x="769" y="960"/>
                </a:cubicBezTo>
                <a:cubicBezTo>
                  <a:pt x="767" y="960"/>
                  <a:pt x="765" y="959"/>
                  <a:pt x="764" y="958"/>
                </a:cubicBezTo>
                <a:cubicBezTo>
                  <a:pt x="764" y="958"/>
                  <a:pt x="763" y="957"/>
                  <a:pt x="763" y="957"/>
                </a:cubicBezTo>
                <a:cubicBezTo>
                  <a:pt x="762" y="957"/>
                  <a:pt x="762" y="957"/>
                  <a:pt x="762" y="956"/>
                </a:cubicBezTo>
                <a:cubicBezTo>
                  <a:pt x="762" y="956"/>
                  <a:pt x="762" y="956"/>
                  <a:pt x="761" y="956"/>
                </a:cubicBezTo>
                <a:cubicBezTo>
                  <a:pt x="761" y="956"/>
                  <a:pt x="760" y="955"/>
                  <a:pt x="759" y="955"/>
                </a:cubicBezTo>
                <a:cubicBezTo>
                  <a:pt x="757" y="954"/>
                  <a:pt x="755" y="953"/>
                  <a:pt x="753" y="951"/>
                </a:cubicBezTo>
                <a:cubicBezTo>
                  <a:pt x="752" y="950"/>
                  <a:pt x="750" y="949"/>
                  <a:pt x="749" y="948"/>
                </a:cubicBezTo>
                <a:cubicBezTo>
                  <a:pt x="746" y="949"/>
                  <a:pt x="743" y="949"/>
                  <a:pt x="742" y="951"/>
                </a:cubicBezTo>
                <a:cubicBezTo>
                  <a:pt x="741" y="953"/>
                  <a:pt x="742" y="957"/>
                  <a:pt x="740" y="958"/>
                </a:cubicBezTo>
                <a:cubicBezTo>
                  <a:pt x="739" y="960"/>
                  <a:pt x="738" y="958"/>
                  <a:pt x="737" y="961"/>
                </a:cubicBezTo>
                <a:cubicBezTo>
                  <a:pt x="736" y="963"/>
                  <a:pt x="736" y="970"/>
                  <a:pt x="736" y="970"/>
                </a:cubicBezTo>
                <a:cubicBezTo>
                  <a:pt x="736" y="970"/>
                  <a:pt x="734" y="971"/>
                  <a:pt x="734" y="974"/>
                </a:cubicBezTo>
                <a:cubicBezTo>
                  <a:pt x="734" y="977"/>
                  <a:pt x="741" y="979"/>
                  <a:pt x="741" y="979"/>
                </a:cubicBezTo>
                <a:cubicBezTo>
                  <a:pt x="741" y="979"/>
                  <a:pt x="745" y="982"/>
                  <a:pt x="742" y="984"/>
                </a:cubicBezTo>
                <a:cubicBezTo>
                  <a:pt x="740" y="987"/>
                  <a:pt x="736" y="990"/>
                  <a:pt x="734" y="992"/>
                </a:cubicBezTo>
                <a:cubicBezTo>
                  <a:pt x="733" y="994"/>
                  <a:pt x="731" y="997"/>
                  <a:pt x="732" y="999"/>
                </a:cubicBezTo>
                <a:cubicBezTo>
                  <a:pt x="733" y="1001"/>
                  <a:pt x="733" y="1003"/>
                  <a:pt x="731" y="1006"/>
                </a:cubicBezTo>
                <a:cubicBezTo>
                  <a:pt x="730" y="1008"/>
                  <a:pt x="733" y="1009"/>
                  <a:pt x="739" y="1011"/>
                </a:cubicBezTo>
                <a:cubicBezTo>
                  <a:pt x="744" y="1014"/>
                  <a:pt x="748" y="1027"/>
                  <a:pt x="751" y="1030"/>
                </a:cubicBezTo>
                <a:cubicBezTo>
                  <a:pt x="754" y="1033"/>
                  <a:pt x="755" y="1037"/>
                  <a:pt x="758" y="1044"/>
                </a:cubicBezTo>
                <a:cubicBezTo>
                  <a:pt x="761" y="1051"/>
                  <a:pt x="757" y="1047"/>
                  <a:pt x="763" y="1056"/>
                </a:cubicBezTo>
                <a:cubicBezTo>
                  <a:pt x="770" y="1065"/>
                  <a:pt x="764" y="1062"/>
                  <a:pt x="769" y="1066"/>
                </a:cubicBezTo>
                <a:cubicBezTo>
                  <a:pt x="773" y="1069"/>
                  <a:pt x="774" y="1069"/>
                  <a:pt x="773" y="1073"/>
                </a:cubicBezTo>
                <a:cubicBezTo>
                  <a:pt x="772" y="1078"/>
                  <a:pt x="763" y="1075"/>
                  <a:pt x="777" y="1085"/>
                </a:cubicBezTo>
                <a:cubicBezTo>
                  <a:pt x="791" y="1095"/>
                  <a:pt x="798" y="1094"/>
                  <a:pt x="803" y="1098"/>
                </a:cubicBezTo>
                <a:cubicBezTo>
                  <a:pt x="808" y="1102"/>
                  <a:pt x="815" y="1103"/>
                  <a:pt x="815" y="1105"/>
                </a:cubicBezTo>
                <a:close/>
                <a:moveTo>
                  <a:pt x="2452" y="870"/>
                </a:moveTo>
                <a:cubicBezTo>
                  <a:pt x="2448" y="875"/>
                  <a:pt x="2446" y="872"/>
                  <a:pt x="2448" y="876"/>
                </a:cubicBezTo>
                <a:cubicBezTo>
                  <a:pt x="2451" y="880"/>
                  <a:pt x="2451" y="887"/>
                  <a:pt x="2454" y="881"/>
                </a:cubicBezTo>
                <a:cubicBezTo>
                  <a:pt x="2456" y="875"/>
                  <a:pt x="2457" y="870"/>
                  <a:pt x="2456" y="869"/>
                </a:cubicBezTo>
                <a:cubicBezTo>
                  <a:pt x="2456" y="867"/>
                  <a:pt x="2452" y="870"/>
                  <a:pt x="2452" y="870"/>
                </a:cubicBezTo>
                <a:close/>
                <a:moveTo>
                  <a:pt x="2453" y="861"/>
                </a:moveTo>
                <a:cubicBezTo>
                  <a:pt x="2447" y="860"/>
                  <a:pt x="2444" y="860"/>
                  <a:pt x="2444" y="860"/>
                </a:cubicBezTo>
                <a:cubicBezTo>
                  <a:pt x="2443" y="866"/>
                  <a:pt x="2439" y="867"/>
                  <a:pt x="2443" y="868"/>
                </a:cubicBezTo>
                <a:cubicBezTo>
                  <a:pt x="2447" y="869"/>
                  <a:pt x="2448" y="868"/>
                  <a:pt x="2451" y="866"/>
                </a:cubicBezTo>
                <a:cubicBezTo>
                  <a:pt x="2454" y="864"/>
                  <a:pt x="2459" y="863"/>
                  <a:pt x="2453" y="861"/>
                </a:cubicBezTo>
                <a:close/>
                <a:moveTo>
                  <a:pt x="2475" y="899"/>
                </a:moveTo>
                <a:cubicBezTo>
                  <a:pt x="2478" y="899"/>
                  <a:pt x="2477" y="903"/>
                  <a:pt x="2481" y="900"/>
                </a:cubicBezTo>
                <a:cubicBezTo>
                  <a:pt x="2484" y="898"/>
                  <a:pt x="2480" y="887"/>
                  <a:pt x="2480" y="884"/>
                </a:cubicBezTo>
                <a:cubicBezTo>
                  <a:pt x="2479" y="881"/>
                  <a:pt x="2480" y="881"/>
                  <a:pt x="2477" y="878"/>
                </a:cubicBezTo>
                <a:cubicBezTo>
                  <a:pt x="2474" y="876"/>
                  <a:pt x="2473" y="877"/>
                  <a:pt x="2473" y="877"/>
                </a:cubicBezTo>
                <a:cubicBezTo>
                  <a:pt x="2472" y="882"/>
                  <a:pt x="2469" y="883"/>
                  <a:pt x="2466" y="884"/>
                </a:cubicBezTo>
                <a:cubicBezTo>
                  <a:pt x="2463" y="885"/>
                  <a:pt x="2464" y="889"/>
                  <a:pt x="2461" y="888"/>
                </a:cubicBezTo>
                <a:cubicBezTo>
                  <a:pt x="2459" y="888"/>
                  <a:pt x="2459" y="882"/>
                  <a:pt x="2455" y="885"/>
                </a:cubicBezTo>
                <a:cubicBezTo>
                  <a:pt x="2452" y="887"/>
                  <a:pt x="2452" y="890"/>
                  <a:pt x="2450" y="891"/>
                </a:cubicBezTo>
                <a:cubicBezTo>
                  <a:pt x="2448" y="892"/>
                  <a:pt x="2444" y="893"/>
                  <a:pt x="2444" y="896"/>
                </a:cubicBezTo>
                <a:cubicBezTo>
                  <a:pt x="2444" y="899"/>
                  <a:pt x="2444" y="896"/>
                  <a:pt x="2449" y="895"/>
                </a:cubicBezTo>
                <a:cubicBezTo>
                  <a:pt x="2453" y="894"/>
                  <a:pt x="2453" y="893"/>
                  <a:pt x="2456" y="891"/>
                </a:cubicBezTo>
                <a:cubicBezTo>
                  <a:pt x="2459" y="890"/>
                  <a:pt x="2461" y="893"/>
                  <a:pt x="2462" y="895"/>
                </a:cubicBezTo>
                <a:cubicBezTo>
                  <a:pt x="2463" y="897"/>
                  <a:pt x="2456" y="897"/>
                  <a:pt x="2459" y="901"/>
                </a:cubicBezTo>
                <a:cubicBezTo>
                  <a:pt x="2462" y="904"/>
                  <a:pt x="2460" y="908"/>
                  <a:pt x="2468" y="909"/>
                </a:cubicBezTo>
                <a:cubicBezTo>
                  <a:pt x="2475" y="910"/>
                  <a:pt x="2478" y="910"/>
                  <a:pt x="2477" y="906"/>
                </a:cubicBezTo>
                <a:cubicBezTo>
                  <a:pt x="2475" y="903"/>
                  <a:pt x="2472" y="899"/>
                  <a:pt x="2475" y="899"/>
                </a:cubicBezTo>
                <a:close/>
                <a:moveTo>
                  <a:pt x="2350" y="791"/>
                </a:moveTo>
                <a:cubicBezTo>
                  <a:pt x="2350" y="791"/>
                  <a:pt x="2338" y="789"/>
                  <a:pt x="2329" y="790"/>
                </a:cubicBezTo>
                <a:cubicBezTo>
                  <a:pt x="2319" y="791"/>
                  <a:pt x="2330" y="799"/>
                  <a:pt x="2335" y="802"/>
                </a:cubicBezTo>
                <a:cubicBezTo>
                  <a:pt x="2341" y="804"/>
                  <a:pt x="2348" y="797"/>
                  <a:pt x="2350" y="791"/>
                </a:cubicBezTo>
                <a:close/>
                <a:moveTo>
                  <a:pt x="2433" y="1043"/>
                </a:moveTo>
                <a:cubicBezTo>
                  <a:pt x="2431" y="1040"/>
                  <a:pt x="2430" y="1039"/>
                  <a:pt x="2429" y="1039"/>
                </a:cubicBezTo>
                <a:cubicBezTo>
                  <a:pt x="2428" y="1038"/>
                  <a:pt x="2430" y="1037"/>
                  <a:pt x="2426" y="1037"/>
                </a:cubicBezTo>
                <a:cubicBezTo>
                  <a:pt x="2422" y="1037"/>
                  <a:pt x="2420" y="1038"/>
                  <a:pt x="2420" y="1038"/>
                </a:cubicBezTo>
                <a:cubicBezTo>
                  <a:pt x="2424" y="1042"/>
                  <a:pt x="2424" y="1040"/>
                  <a:pt x="2428" y="1043"/>
                </a:cubicBezTo>
                <a:cubicBezTo>
                  <a:pt x="2431" y="1045"/>
                  <a:pt x="2434" y="1045"/>
                  <a:pt x="2433" y="1043"/>
                </a:cubicBezTo>
                <a:close/>
                <a:moveTo>
                  <a:pt x="2388" y="1027"/>
                </a:moveTo>
                <a:cubicBezTo>
                  <a:pt x="2387" y="1027"/>
                  <a:pt x="2384" y="1030"/>
                  <a:pt x="2384" y="1030"/>
                </a:cubicBezTo>
                <a:cubicBezTo>
                  <a:pt x="2386" y="1032"/>
                  <a:pt x="2387" y="1036"/>
                  <a:pt x="2388" y="1033"/>
                </a:cubicBezTo>
                <a:cubicBezTo>
                  <a:pt x="2390" y="1031"/>
                  <a:pt x="2393" y="1033"/>
                  <a:pt x="2391" y="1030"/>
                </a:cubicBezTo>
                <a:cubicBezTo>
                  <a:pt x="2390" y="1027"/>
                  <a:pt x="2389" y="1027"/>
                  <a:pt x="2388" y="1027"/>
                </a:cubicBezTo>
                <a:close/>
                <a:moveTo>
                  <a:pt x="2427" y="760"/>
                </a:moveTo>
                <a:cubicBezTo>
                  <a:pt x="2432" y="766"/>
                  <a:pt x="2432" y="778"/>
                  <a:pt x="2438" y="770"/>
                </a:cubicBezTo>
                <a:cubicBezTo>
                  <a:pt x="2444" y="763"/>
                  <a:pt x="2438" y="743"/>
                  <a:pt x="2438" y="743"/>
                </a:cubicBezTo>
                <a:cubicBezTo>
                  <a:pt x="2430" y="752"/>
                  <a:pt x="2421" y="754"/>
                  <a:pt x="2427" y="760"/>
                </a:cubicBezTo>
                <a:close/>
                <a:moveTo>
                  <a:pt x="2466" y="875"/>
                </a:moveTo>
                <a:cubicBezTo>
                  <a:pt x="2465" y="873"/>
                  <a:pt x="2462" y="873"/>
                  <a:pt x="2462" y="873"/>
                </a:cubicBezTo>
                <a:cubicBezTo>
                  <a:pt x="2461" y="875"/>
                  <a:pt x="2456" y="877"/>
                  <a:pt x="2461" y="877"/>
                </a:cubicBezTo>
                <a:cubicBezTo>
                  <a:pt x="2466" y="878"/>
                  <a:pt x="2467" y="876"/>
                  <a:pt x="2466" y="875"/>
                </a:cubicBezTo>
                <a:close/>
                <a:moveTo>
                  <a:pt x="2417" y="870"/>
                </a:moveTo>
                <a:cubicBezTo>
                  <a:pt x="2416" y="873"/>
                  <a:pt x="2407" y="881"/>
                  <a:pt x="2402" y="886"/>
                </a:cubicBezTo>
                <a:cubicBezTo>
                  <a:pt x="2396" y="891"/>
                  <a:pt x="2405" y="887"/>
                  <a:pt x="2407" y="886"/>
                </a:cubicBezTo>
                <a:cubicBezTo>
                  <a:pt x="2410" y="885"/>
                  <a:pt x="2409" y="884"/>
                  <a:pt x="2413" y="881"/>
                </a:cubicBezTo>
                <a:cubicBezTo>
                  <a:pt x="2417" y="879"/>
                  <a:pt x="2421" y="874"/>
                  <a:pt x="2423" y="868"/>
                </a:cubicBezTo>
                <a:cubicBezTo>
                  <a:pt x="2426" y="863"/>
                  <a:pt x="2425" y="861"/>
                  <a:pt x="2426" y="857"/>
                </a:cubicBezTo>
                <a:cubicBezTo>
                  <a:pt x="2426" y="857"/>
                  <a:pt x="2424" y="860"/>
                  <a:pt x="2422" y="864"/>
                </a:cubicBezTo>
                <a:cubicBezTo>
                  <a:pt x="2420" y="867"/>
                  <a:pt x="2419" y="867"/>
                  <a:pt x="2417" y="870"/>
                </a:cubicBezTo>
                <a:close/>
                <a:moveTo>
                  <a:pt x="2243" y="499"/>
                </a:moveTo>
                <a:cubicBezTo>
                  <a:pt x="2242" y="501"/>
                  <a:pt x="2240" y="503"/>
                  <a:pt x="2236" y="503"/>
                </a:cubicBezTo>
                <a:cubicBezTo>
                  <a:pt x="2234" y="503"/>
                  <a:pt x="2231" y="502"/>
                  <a:pt x="2228" y="502"/>
                </a:cubicBezTo>
                <a:cubicBezTo>
                  <a:pt x="2225" y="501"/>
                  <a:pt x="2222" y="501"/>
                  <a:pt x="2221" y="501"/>
                </a:cubicBezTo>
                <a:cubicBezTo>
                  <a:pt x="2217" y="501"/>
                  <a:pt x="2212" y="499"/>
                  <a:pt x="2208" y="496"/>
                </a:cubicBezTo>
                <a:cubicBezTo>
                  <a:pt x="2205" y="495"/>
                  <a:pt x="2204" y="492"/>
                  <a:pt x="2204" y="491"/>
                </a:cubicBezTo>
                <a:cubicBezTo>
                  <a:pt x="2204" y="491"/>
                  <a:pt x="2204" y="491"/>
                  <a:pt x="2204" y="491"/>
                </a:cubicBezTo>
                <a:cubicBezTo>
                  <a:pt x="2204" y="491"/>
                  <a:pt x="2204" y="491"/>
                  <a:pt x="2203" y="491"/>
                </a:cubicBezTo>
                <a:cubicBezTo>
                  <a:pt x="2202" y="491"/>
                  <a:pt x="2200" y="491"/>
                  <a:pt x="2196" y="492"/>
                </a:cubicBezTo>
                <a:cubicBezTo>
                  <a:pt x="2190" y="494"/>
                  <a:pt x="2185" y="495"/>
                  <a:pt x="2182" y="496"/>
                </a:cubicBezTo>
                <a:cubicBezTo>
                  <a:pt x="2179" y="497"/>
                  <a:pt x="2178" y="497"/>
                  <a:pt x="2178" y="498"/>
                </a:cubicBezTo>
                <a:cubicBezTo>
                  <a:pt x="2177" y="498"/>
                  <a:pt x="2177" y="499"/>
                  <a:pt x="2175" y="501"/>
                </a:cubicBezTo>
                <a:cubicBezTo>
                  <a:pt x="2174" y="502"/>
                  <a:pt x="2171" y="504"/>
                  <a:pt x="2167" y="504"/>
                </a:cubicBezTo>
                <a:cubicBezTo>
                  <a:pt x="2163" y="505"/>
                  <a:pt x="2161" y="506"/>
                  <a:pt x="2159" y="507"/>
                </a:cubicBezTo>
                <a:cubicBezTo>
                  <a:pt x="2160" y="508"/>
                  <a:pt x="2160" y="508"/>
                  <a:pt x="2160" y="508"/>
                </a:cubicBezTo>
                <a:cubicBezTo>
                  <a:pt x="2162" y="511"/>
                  <a:pt x="2164" y="513"/>
                  <a:pt x="2166" y="515"/>
                </a:cubicBezTo>
                <a:cubicBezTo>
                  <a:pt x="2167" y="516"/>
                  <a:pt x="2168" y="516"/>
                  <a:pt x="2168" y="516"/>
                </a:cubicBezTo>
                <a:cubicBezTo>
                  <a:pt x="2169" y="516"/>
                  <a:pt x="2171" y="516"/>
                  <a:pt x="2172" y="516"/>
                </a:cubicBezTo>
                <a:cubicBezTo>
                  <a:pt x="2174" y="516"/>
                  <a:pt x="2176" y="516"/>
                  <a:pt x="2178" y="517"/>
                </a:cubicBezTo>
                <a:cubicBezTo>
                  <a:pt x="2180" y="519"/>
                  <a:pt x="2181" y="521"/>
                  <a:pt x="2182" y="524"/>
                </a:cubicBezTo>
                <a:cubicBezTo>
                  <a:pt x="2184" y="532"/>
                  <a:pt x="2185" y="534"/>
                  <a:pt x="2185" y="539"/>
                </a:cubicBezTo>
                <a:cubicBezTo>
                  <a:pt x="2185" y="541"/>
                  <a:pt x="2184" y="543"/>
                  <a:pt x="2183" y="544"/>
                </a:cubicBezTo>
                <a:cubicBezTo>
                  <a:pt x="2183" y="545"/>
                  <a:pt x="2182" y="545"/>
                  <a:pt x="2182" y="546"/>
                </a:cubicBezTo>
                <a:cubicBezTo>
                  <a:pt x="2183" y="546"/>
                  <a:pt x="2183" y="546"/>
                  <a:pt x="2184" y="546"/>
                </a:cubicBezTo>
                <a:cubicBezTo>
                  <a:pt x="2193" y="548"/>
                  <a:pt x="2199" y="547"/>
                  <a:pt x="2204" y="550"/>
                </a:cubicBezTo>
                <a:cubicBezTo>
                  <a:pt x="2209" y="552"/>
                  <a:pt x="2216" y="558"/>
                  <a:pt x="2220" y="562"/>
                </a:cubicBezTo>
                <a:cubicBezTo>
                  <a:pt x="2222" y="564"/>
                  <a:pt x="2222" y="565"/>
                  <a:pt x="2223" y="566"/>
                </a:cubicBezTo>
                <a:cubicBezTo>
                  <a:pt x="2224" y="567"/>
                  <a:pt x="2226" y="568"/>
                  <a:pt x="2229" y="570"/>
                </a:cubicBezTo>
                <a:cubicBezTo>
                  <a:pt x="2232" y="571"/>
                  <a:pt x="2232" y="572"/>
                  <a:pt x="2233" y="572"/>
                </a:cubicBezTo>
                <a:cubicBezTo>
                  <a:pt x="2234" y="572"/>
                  <a:pt x="2236" y="572"/>
                  <a:pt x="2240" y="573"/>
                </a:cubicBezTo>
                <a:cubicBezTo>
                  <a:pt x="2242" y="573"/>
                  <a:pt x="2243" y="573"/>
                  <a:pt x="2245" y="573"/>
                </a:cubicBezTo>
                <a:cubicBezTo>
                  <a:pt x="2250" y="573"/>
                  <a:pt x="2257" y="572"/>
                  <a:pt x="2262" y="572"/>
                </a:cubicBezTo>
                <a:cubicBezTo>
                  <a:pt x="2264" y="572"/>
                  <a:pt x="2266" y="572"/>
                  <a:pt x="2267" y="572"/>
                </a:cubicBezTo>
                <a:cubicBezTo>
                  <a:pt x="2269" y="573"/>
                  <a:pt x="2269" y="573"/>
                  <a:pt x="2270" y="574"/>
                </a:cubicBezTo>
                <a:cubicBezTo>
                  <a:pt x="2270" y="574"/>
                  <a:pt x="2271" y="574"/>
                  <a:pt x="2271" y="575"/>
                </a:cubicBezTo>
                <a:cubicBezTo>
                  <a:pt x="2271" y="575"/>
                  <a:pt x="2271" y="575"/>
                  <a:pt x="2271" y="575"/>
                </a:cubicBezTo>
                <a:cubicBezTo>
                  <a:pt x="2272" y="575"/>
                  <a:pt x="2275" y="576"/>
                  <a:pt x="2279" y="577"/>
                </a:cubicBezTo>
                <a:cubicBezTo>
                  <a:pt x="2288" y="579"/>
                  <a:pt x="2292" y="580"/>
                  <a:pt x="2295" y="581"/>
                </a:cubicBezTo>
                <a:cubicBezTo>
                  <a:pt x="2297" y="581"/>
                  <a:pt x="2298" y="581"/>
                  <a:pt x="2300" y="581"/>
                </a:cubicBezTo>
                <a:cubicBezTo>
                  <a:pt x="2300" y="581"/>
                  <a:pt x="2300" y="581"/>
                  <a:pt x="2301" y="581"/>
                </a:cubicBezTo>
                <a:cubicBezTo>
                  <a:pt x="2301" y="580"/>
                  <a:pt x="2302" y="579"/>
                  <a:pt x="2304" y="578"/>
                </a:cubicBezTo>
                <a:cubicBezTo>
                  <a:pt x="2307" y="576"/>
                  <a:pt x="2311" y="574"/>
                  <a:pt x="2319" y="574"/>
                </a:cubicBezTo>
                <a:cubicBezTo>
                  <a:pt x="2329" y="574"/>
                  <a:pt x="2334" y="577"/>
                  <a:pt x="2336" y="577"/>
                </a:cubicBezTo>
                <a:cubicBezTo>
                  <a:pt x="2337" y="577"/>
                  <a:pt x="2338" y="576"/>
                  <a:pt x="2340" y="574"/>
                </a:cubicBezTo>
                <a:cubicBezTo>
                  <a:pt x="2347" y="568"/>
                  <a:pt x="2352" y="566"/>
                  <a:pt x="2355" y="563"/>
                </a:cubicBezTo>
                <a:cubicBezTo>
                  <a:pt x="2356" y="563"/>
                  <a:pt x="2356" y="563"/>
                  <a:pt x="2356" y="562"/>
                </a:cubicBezTo>
                <a:cubicBezTo>
                  <a:pt x="2356" y="562"/>
                  <a:pt x="2356" y="562"/>
                  <a:pt x="2356" y="562"/>
                </a:cubicBezTo>
                <a:cubicBezTo>
                  <a:pt x="2356" y="562"/>
                  <a:pt x="2356" y="562"/>
                  <a:pt x="2355" y="561"/>
                </a:cubicBezTo>
                <a:cubicBezTo>
                  <a:pt x="2355" y="561"/>
                  <a:pt x="2354" y="559"/>
                  <a:pt x="2354" y="557"/>
                </a:cubicBezTo>
                <a:cubicBezTo>
                  <a:pt x="2354" y="557"/>
                  <a:pt x="2354" y="556"/>
                  <a:pt x="2355" y="555"/>
                </a:cubicBezTo>
                <a:cubicBezTo>
                  <a:pt x="2355" y="554"/>
                  <a:pt x="2355" y="553"/>
                  <a:pt x="2355" y="552"/>
                </a:cubicBezTo>
                <a:cubicBezTo>
                  <a:pt x="2356" y="551"/>
                  <a:pt x="2356" y="549"/>
                  <a:pt x="2357" y="548"/>
                </a:cubicBezTo>
                <a:cubicBezTo>
                  <a:pt x="2358" y="548"/>
                  <a:pt x="2359" y="547"/>
                  <a:pt x="2360" y="547"/>
                </a:cubicBezTo>
                <a:cubicBezTo>
                  <a:pt x="2361" y="547"/>
                  <a:pt x="2362" y="548"/>
                  <a:pt x="2363" y="548"/>
                </a:cubicBezTo>
                <a:cubicBezTo>
                  <a:pt x="2367" y="549"/>
                  <a:pt x="2369" y="551"/>
                  <a:pt x="2371" y="551"/>
                </a:cubicBezTo>
                <a:cubicBezTo>
                  <a:pt x="2371" y="551"/>
                  <a:pt x="2373" y="550"/>
                  <a:pt x="2374" y="550"/>
                </a:cubicBezTo>
                <a:cubicBezTo>
                  <a:pt x="2377" y="548"/>
                  <a:pt x="2378" y="547"/>
                  <a:pt x="2380" y="546"/>
                </a:cubicBezTo>
                <a:cubicBezTo>
                  <a:pt x="2381" y="545"/>
                  <a:pt x="2383" y="544"/>
                  <a:pt x="2385" y="544"/>
                </a:cubicBezTo>
                <a:cubicBezTo>
                  <a:pt x="2387" y="544"/>
                  <a:pt x="2387" y="544"/>
                  <a:pt x="2388" y="543"/>
                </a:cubicBezTo>
                <a:cubicBezTo>
                  <a:pt x="2389" y="542"/>
                  <a:pt x="2391" y="540"/>
                  <a:pt x="2395" y="537"/>
                </a:cubicBezTo>
                <a:cubicBezTo>
                  <a:pt x="2400" y="531"/>
                  <a:pt x="2408" y="529"/>
                  <a:pt x="2414" y="529"/>
                </a:cubicBezTo>
                <a:cubicBezTo>
                  <a:pt x="2416" y="529"/>
                  <a:pt x="2418" y="530"/>
                  <a:pt x="2420" y="530"/>
                </a:cubicBezTo>
                <a:cubicBezTo>
                  <a:pt x="2420" y="530"/>
                  <a:pt x="2421" y="530"/>
                  <a:pt x="2422" y="530"/>
                </a:cubicBezTo>
                <a:cubicBezTo>
                  <a:pt x="2423" y="530"/>
                  <a:pt x="2424" y="530"/>
                  <a:pt x="2424" y="530"/>
                </a:cubicBezTo>
                <a:cubicBezTo>
                  <a:pt x="2420" y="529"/>
                  <a:pt x="2417" y="527"/>
                  <a:pt x="2415" y="525"/>
                </a:cubicBezTo>
                <a:cubicBezTo>
                  <a:pt x="2413" y="523"/>
                  <a:pt x="2411" y="521"/>
                  <a:pt x="2410" y="521"/>
                </a:cubicBezTo>
                <a:cubicBezTo>
                  <a:pt x="2410" y="521"/>
                  <a:pt x="2410" y="521"/>
                  <a:pt x="2410" y="521"/>
                </a:cubicBezTo>
                <a:cubicBezTo>
                  <a:pt x="2408" y="521"/>
                  <a:pt x="2404" y="522"/>
                  <a:pt x="2399" y="522"/>
                </a:cubicBezTo>
                <a:cubicBezTo>
                  <a:pt x="2399" y="522"/>
                  <a:pt x="2399" y="522"/>
                  <a:pt x="2399" y="522"/>
                </a:cubicBezTo>
                <a:cubicBezTo>
                  <a:pt x="2397" y="522"/>
                  <a:pt x="2395" y="522"/>
                  <a:pt x="2393" y="522"/>
                </a:cubicBezTo>
                <a:cubicBezTo>
                  <a:pt x="2391" y="522"/>
                  <a:pt x="2389" y="522"/>
                  <a:pt x="2387" y="521"/>
                </a:cubicBezTo>
                <a:cubicBezTo>
                  <a:pt x="2386" y="521"/>
                  <a:pt x="2385" y="519"/>
                  <a:pt x="2385" y="517"/>
                </a:cubicBezTo>
                <a:cubicBezTo>
                  <a:pt x="2385" y="516"/>
                  <a:pt x="2386" y="514"/>
                  <a:pt x="2387" y="513"/>
                </a:cubicBezTo>
                <a:cubicBezTo>
                  <a:pt x="2389" y="511"/>
                  <a:pt x="2391" y="508"/>
                  <a:pt x="2392" y="506"/>
                </a:cubicBezTo>
                <a:cubicBezTo>
                  <a:pt x="2394" y="504"/>
                  <a:pt x="2394" y="502"/>
                  <a:pt x="2394" y="501"/>
                </a:cubicBezTo>
                <a:cubicBezTo>
                  <a:pt x="2394" y="501"/>
                  <a:pt x="2394" y="501"/>
                  <a:pt x="2394" y="501"/>
                </a:cubicBezTo>
                <a:cubicBezTo>
                  <a:pt x="2394" y="500"/>
                  <a:pt x="2394" y="500"/>
                  <a:pt x="2394" y="500"/>
                </a:cubicBezTo>
                <a:cubicBezTo>
                  <a:pt x="2394" y="500"/>
                  <a:pt x="2394" y="500"/>
                  <a:pt x="2394" y="500"/>
                </a:cubicBezTo>
                <a:cubicBezTo>
                  <a:pt x="2390" y="500"/>
                  <a:pt x="2388" y="499"/>
                  <a:pt x="2386" y="498"/>
                </a:cubicBezTo>
                <a:cubicBezTo>
                  <a:pt x="2385" y="497"/>
                  <a:pt x="2384" y="497"/>
                  <a:pt x="2382" y="497"/>
                </a:cubicBezTo>
                <a:cubicBezTo>
                  <a:pt x="2379" y="497"/>
                  <a:pt x="2376" y="497"/>
                  <a:pt x="2375" y="497"/>
                </a:cubicBezTo>
                <a:cubicBezTo>
                  <a:pt x="2373" y="497"/>
                  <a:pt x="2372" y="498"/>
                  <a:pt x="2371" y="499"/>
                </a:cubicBezTo>
                <a:cubicBezTo>
                  <a:pt x="2368" y="502"/>
                  <a:pt x="2360" y="506"/>
                  <a:pt x="2354" y="507"/>
                </a:cubicBezTo>
                <a:cubicBezTo>
                  <a:pt x="2350" y="508"/>
                  <a:pt x="2346" y="509"/>
                  <a:pt x="2341" y="509"/>
                </a:cubicBezTo>
                <a:cubicBezTo>
                  <a:pt x="2340" y="509"/>
                  <a:pt x="2338" y="509"/>
                  <a:pt x="2336" y="509"/>
                </a:cubicBezTo>
                <a:cubicBezTo>
                  <a:pt x="2333" y="508"/>
                  <a:pt x="2331" y="507"/>
                  <a:pt x="2329" y="506"/>
                </a:cubicBezTo>
                <a:cubicBezTo>
                  <a:pt x="2328" y="505"/>
                  <a:pt x="2326" y="504"/>
                  <a:pt x="2324" y="503"/>
                </a:cubicBezTo>
                <a:cubicBezTo>
                  <a:pt x="2322" y="502"/>
                  <a:pt x="2322" y="502"/>
                  <a:pt x="2321" y="502"/>
                </a:cubicBezTo>
                <a:cubicBezTo>
                  <a:pt x="2319" y="501"/>
                  <a:pt x="2317" y="501"/>
                  <a:pt x="2313" y="498"/>
                </a:cubicBezTo>
                <a:cubicBezTo>
                  <a:pt x="2308" y="495"/>
                  <a:pt x="2302" y="494"/>
                  <a:pt x="2298" y="494"/>
                </a:cubicBezTo>
                <a:cubicBezTo>
                  <a:pt x="2297" y="494"/>
                  <a:pt x="2295" y="494"/>
                  <a:pt x="2294" y="495"/>
                </a:cubicBezTo>
                <a:cubicBezTo>
                  <a:pt x="2292" y="495"/>
                  <a:pt x="2290" y="497"/>
                  <a:pt x="2286" y="498"/>
                </a:cubicBezTo>
                <a:cubicBezTo>
                  <a:pt x="2284" y="498"/>
                  <a:pt x="2282" y="497"/>
                  <a:pt x="2281" y="495"/>
                </a:cubicBezTo>
                <a:cubicBezTo>
                  <a:pt x="2278" y="493"/>
                  <a:pt x="2278" y="490"/>
                  <a:pt x="2277" y="488"/>
                </a:cubicBezTo>
                <a:cubicBezTo>
                  <a:pt x="2276" y="487"/>
                  <a:pt x="2275" y="485"/>
                  <a:pt x="2272" y="484"/>
                </a:cubicBezTo>
                <a:cubicBezTo>
                  <a:pt x="2264" y="481"/>
                  <a:pt x="2258" y="479"/>
                  <a:pt x="2255" y="479"/>
                </a:cubicBezTo>
                <a:cubicBezTo>
                  <a:pt x="2253" y="479"/>
                  <a:pt x="2252" y="479"/>
                  <a:pt x="2251" y="478"/>
                </a:cubicBezTo>
                <a:cubicBezTo>
                  <a:pt x="2250" y="478"/>
                  <a:pt x="2250" y="478"/>
                  <a:pt x="2250" y="478"/>
                </a:cubicBezTo>
                <a:cubicBezTo>
                  <a:pt x="2250" y="478"/>
                  <a:pt x="2249" y="478"/>
                  <a:pt x="2249" y="478"/>
                </a:cubicBezTo>
                <a:cubicBezTo>
                  <a:pt x="2248" y="480"/>
                  <a:pt x="2248" y="480"/>
                  <a:pt x="2247" y="482"/>
                </a:cubicBezTo>
                <a:cubicBezTo>
                  <a:pt x="2247" y="483"/>
                  <a:pt x="2247" y="485"/>
                  <a:pt x="2246" y="486"/>
                </a:cubicBezTo>
                <a:cubicBezTo>
                  <a:pt x="2246" y="486"/>
                  <a:pt x="2246" y="486"/>
                  <a:pt x="2246" y="486"/>
                </a:cubicBezTo>
                <a:cubicBezTo>
                  <a:pt x="2247" y="487"/>
                  <a:pt x="2248" y="488"/>
                  <a:pt x="2248" y="490"/>
                </a:cubicBezTo>
                <a:cubicBezTo>
                  <a:pt x="2248" y="492"/>
                  <a:pt x="2247" y="493"/>
                  <a:pt x="2246" y="494"/>
                </a:cubicBezTo>
                <a:cubicBezTo>
                  <a:pt x="2245" y="495"/>
                  <a:pt x="2244" y="497"/>
                  <a:pt x="2243" y="499"/>
                </a:cubicBezTo>
                <a:close/>
                <a:moveTo>
                  <a:pt x="2446" y="801"/>
                </a:moveTo>
                <a:cubicBezTo>
                  <a:pt x="2442" y="801"/>
                  <a:pt x="2438" y="800"/>
                  <a:pt x="2438" y="800"/>
                </a:cubicBezTo>
                <a:cubicBezTo>
                  <a:pt x="2436" y="800"/>
                  <a:pt x="2436" y="800"/>
                  <a:pt x="2436" y="800"/>
                </a:cubicBezTo>
                <a:cubicBezTo>
                  <a:pt x="2432" y="801"/>
                  <a:pt x="2429" y="809"/>
                  <a:pt x="2430" y="812"/>
                </a:cubicBezTo>
                <a:cubicBezTo>
                  <a:pt x="2430" y="815"/>
                  <a:pt x="2430" y="821"/>
                  <a:pt x="2429" y="822"/>
                </a:cubicBezTo>
                <a:cubicBezTo>
                  <a:pt x="2429" y="824"/>
                  <a:pt x="2424" y="817"/>
                  <a:pt x="2426" y="824"/>
                </a:cubicBezTo>
                <a:cubicBezTo>
                  <a:pt x="2428" y="830"/>
                  <a:pt x="2430" y="832"/>
                  <a:pt x="2431" y="833"/>
                </a:cubicBezTo>
                <a:cubicBezTo>
                  <a:pt x="2432" y="834"/>
                  <a:pt x="2434" y="833"/>
                  <a:pt x="2434" y="836"/>
                </a:cubicBezTo>
                <a:cubicBezTo>
                  <a:pt x="2433" y="839"/>
                  <a:pt x="2433" y="844"/>
                  <a:pt x="2435" y="844"/>
                </a:cubicBezTo>
                <a:cubicBezTo>
                  <a:pt x="2438" y="844"/>
                  <a:pt x="2437" y="841"/>
                  <a:pt x="2439" y="840"/>
                </a:cubicBezTo>
                <a:cubicBezTo>
                  <a:pt x="2442" y="839"/>
                  <a:pt x="2442" y="839"/>
                  <a:pt x="2444" y="841"/>
                </a:cubicBezTo>
                <a:cubicBezTo>
                  <a:pt x="2447" y="843"/>
                  <a:pt x="2441" y="842"/>
                  <a:pt x="2447" y="843"/>
                </a:cubicBezTo>
                <a:cubicBezTo>
                  <a:pt x="2453" y="843"/>
                  <a:pt x="2450" y="843"/>
                  <a:pt x="2454" y="846"/>
                </a:cubicBezTo>
                <a:cubicBezTo>
                  <a:pt x="2459" y="849"/>
                  <a:pt x="2459" y="849"/>
                  <a:pt x="2460" y="851"/>
                </a:cubicBezTo>
                <a:cubicBezTo>
                  <a:pt x="2461" y="854"/>
                  <a:pt x="2466" y="855"/>
                  <a:pt x="2467" y="857"/>
                </a:cubicBezTo>
                <a:cubicBezTo>
                  <a:pt x="2467" y="859"/>
                  <a:pt x="2467" y="858"/>
                  <a:pt x="2465" y="861"/>
                </a:cubicBezTo>
                <a:cubicBezTo>
                  <a:pt x="2464" y="863"/>
                  <a:pt x="2464" y="864"/>
                  <a:pt x="2467" y="867"/>
                </a:cubicBezTo>
                <a:cubicBezTo>
                  <a:pt x="2470" y="869"/>
                  <a:pt x="2464" y="871"/>
                  <a:pt x="2468" y="872"/>
                </a:cubicBezTo>
                <a:cubicBezTo>
                  <a:pt x="2473" y="873"/>
                  <a:pt x="2469" y="863"/>
                  <a:pt x="2471" y="863"/>
                </a:cubicBezTo>
                <a:cubicBezTo>
                  <a:pt x="2473" y="863"/>
                  <a:pt x="2477" y="866"/>
                  <a:pt x="2475" y="861"/>
                </a:cubicBezTo>
                <a:cubicBezTo>
                  <a:pt x="2473" y="856"/>
                  <a:pt x="2474" y="855"/>
                  <a:pt x="2470" y="853"/>
                </a:cubicBezTo>
                <a:cubicBezTo>
                  <a:pt x="2467" y="852"/>
                  <a:pt x="2466" y="853"/>
                  <a:pt x="2464" y="851"/>
                </a:cubicBezTo>
                <a:cubicBezTo>
                  <a:pt x="2463" y="850"/>
                  <a:pt x="2463" y="849"/>
                  <a:pt x="2460" y="845"/>
                </a:cubicBezTo>
                <a:cubicBezTo>
                  <a:pt x="2458" y="842"/>
                  <a:pt x="2459" y="838"/>
                  <a:pt x="2457" y="839"/>
                </a:cubicBezTo>
                <a:cubicBezTo>
                  <a:pt x="2454" y="840"/>
                  <a:pt x="2452" y="836"/>
                  <a:pt x="2450" y="837"/>
                </a:cubicBezTo>
                <a:cubicBezTo>
                  <a:pt x="2448" y="838"/>
                  <a:pt x="2447" y="837"/>
                  <a:pt x="2445" y="837"/>
                </a:cubicBezTo>
                <a:cubicBezTo>
                  <a:pt x="2442" y="837"/>
                  <a:pt x="2440" y="827"/>
                  <a:pt x="2441" y="824"/>
                </a:cubicBezTo>
                <a:cubicBezTo>
                  <a:pt x="2441" y="821"/>
                  <a:pt x="2442" y="821"/>
                  <a:pt x="2445" y="819"/>
                </a:cubicBezTo>
                <a:cubicBezTo>
                  <a:pt x="2448" y="817"/>
                  <a:pt x="2449" y="817"/>
                  <a:pt x="2448" y="812"/>
                </a:cubicBezTo>
                <a:cubicBezTo>
                  <a:pt x="2446" y="808"/>
                  <a:pt x="2444" y="807"/>
                  <a:pt x="2445" y="805"/>
                </a:cubicBezTo>
                <a:cubicBezTo>
                  <a:pt x="2447" y="803"/>
                  <a:pt x="2450" y="801"/>
                  <a:pt x="2446" y="801"/>
                </a:cubicBezTo>
                <a:close/>
                <a:moveTo>
                  <a:pt x="2396" y="990"/>
                </a:moveTo>
                <a:cubicBezTo>
                  <a:pt x="2397" y="989"/>
                  <a:pt x="2396" y="985"/>
                  <a:pt x="2396" y="984"/>
                </a:cubicBezTo>
                <a:cubicBezTo>
                  <a:pt x="2396" y="983"/>
                  <a:pt x="2395" y="983"/>
                  <a:pt x="2396" y="980"/>
                </a:cubicBezTo>
                <a:cubicBezTo>
                  <a:pt x="2398" y="976"/>
                  <a:pt x="2402" y="978"/>
                  <a:pt x="2399" y="975"/>
                </a:cubicBezTo>
                <a:cubicBezTo>
                  <a:pt x="2397" y="973"/>
                  <a:pt x="2393" y="973"/>
                  <a:pt x="2396" y="972"/>
                </a:cubicBezTo>
                <a:cubicBezTo>
                  <a:pt x="2399" y="970"/>
                  <a:pt x="2397" y="972"/>
                  <a:pt x="2402" y="969"/>
                </a:cubicBezTo>
                <a:cubicBezTo>
                  <a:pt x="2406" y="966"/>
                  <a:pt x="2407" y="964"/>
                  <a:pt x="2407" y="963"/>
                </a:cubicBezTo>
                <a:cubicBezTo>
                  <a:pt x="2406" y="961"/>
                  <a:pt x="2403" y="958"/>
                  <a:pt x="2407" y="955"/>
                </a:cubicBezTo>
                <a:cubicBezTo>
                  <a:pt x="2410" y="953"/>
                  <a:pt x="2408" y="950"/>
                  <a:pt x="2411" y="951"/>
                </a:cubicBezTo>
                <a:cubicBezTo>
                  <a:pt x="2414" y="951"/>
                  <a:pt x="2421" y="951"/>
                  <a:pt x="2421" y="951"/>
                </a:cubicBezTo>
                <a:cubicBezTo>
                  <a:pt x="2421" y="951"/>
                  <a:pt x="2417" y="949"/>
                  <a:pt x="2414" y="945"/>
                </a:cubicBezTo>
                <a:cubicBezTo>
                  <a:pt x="2411" y="941"/>
                  <a:pt x="2410" y="941"/>
                  <a:pt x="2410" y="940"/>
                </a:cubicBezTo>
                <a:cubicBezTo>
                  <a:pt x="2410" y="939"/>
                  <a:pt x="2411" y="940"/>
                  <a:pt x="2410" y="938"/>
                </a:cubicBezTo>
                <a:cubicBezTo>
                  <a:pt x="2409" y="935"/>
                  <a:pt x="2409" y="934"/>
                  <a:pt x="2408" y="932"/>
                </a:cubicBezTo>
                <a:cubicBezTo>
                  <a:pt x="2406" y="930"/>
                  <a:pt x="2405" y="927"/>
                  <a:pt x="2405" y="927"/>
                </a:cubicBezTo>
                <a:cubicBezTo>
                  <a:pt x="2405" y="927"/>
                  <a:pt x="2407" y="929"/>
                  <a:pt x="2407" y="926"/>
                </a:cubicBezTo>
                <a:cubicBezTo>
                  <a:pt x="2408" y="924"/>
                  <a:pt x="2406" y="922"/>
                  <a:pt x="2408" y="921"/>
                </a:cubicBezTo>
                <a:cubicBezTo>
                  <a:pt x="2409" y="921"/>
                  <a:pt x="2409" y="923"/>
                  <a:pt x="2411" y="921"/>
                </a:cubicBezTo>
                <a:cubicBezTo>
                  <a:pt x="2413" y="920"/>
                  <a:pt x="2408" y="915"/>
                  <a:pt x="2413" y="916"/>
                </a:cubicBezTo>
                <a:cubicBezTo>
                  <a:pt x="2417" y="916"/>
                  <a:pt x="2419" y="919"/>
                  <a:pt x="2419" y="916"/>
                </a:cubicBezTo>
                <a:cubicBezTo>
                  <a:pt x="2419" y="913"/>
                  <a:pt x="2420" y="911"/>
                  <a:pt x="2418" y="911"/>
                </a:cubicBezTo>
                <a:cubicBezTo>
                  <a:pt x="2416" y="910"/>
                  <a:pt x="2413" y="909"/>
                  <a:pt x="2412" y="909"/>
                </a:cubicBezTo>
                <a:cubicBezTo>
                  <a:pt x="2411" y="910"/>
                  <a:pt x="2410" y="909"/>
                  <a:pt x="2410" y="909"/>
                </a:cubicBezTo>
                <a:cubicBezTo>
                  <a:pt x="2410" y="909"/>
                  <a:pt x="2409" y="906"/>
                  <a:pt x="2408" y="907"/>
                </a:cubicBezTo>
                <a:cubicBezTo>
                  <a:pt x="2408" y="908"/>
                  <a:pt x="2407" y="906"/>
                  <a:pt x="2407" y="906"/>
                </a:cubicBezTo>
                <a:cubicBezTo>
                  <a:pt x="2407" y="906"/>
                  <a:pt x="2410" y="903"/>
                  <a:pt x="2408" y="902"/>
                </a:cubicBezTo>
                <a:cubicBezTo>
                  <a:pt x="2405" y="901"/>
                  <a:pt x="2400" y="898"/>
                  <a:pt x="2400" y="900"/>
                </a:cubicBezTo>
                <a:cubicBezTo>
                  <a:pt x="2400" y="902"/>
                  <a:pt x="2401" y="903"/>
                  <a:pt x="2398" y="905"/>
                </a:cubicBezTo>
                <a:cubicBezTo>
                  <a:pt x="2396" y="907"/>
                  <a:pt x="2397" y="904"/>
                  <a:pt x="2394" y="907"/>
                </a:cubicBezTo>
                <a:cubicBezTo>
                  <a:pt x="2391" y="910"/>
                  <a:pt x="2390" y="913"/>
                  <a:pt x="2390" y="913"/>
                </a:cubicBezTo>
                <a:cubicBezTo>
                  <a:pt x="2390" y="913"/>
                  <a:pt x="2389" y="914"/>
                  <a:pt x="2389" y="915"/>
                </a:cubicBezTo>
                <a:cubicBezTo>
                  <a:pt x="2389" y="916"/>
                  <a:pt x="2388" y="917"/>
                  <a:pt x="2385" y="917"/>
                </a:cubicBezTo>
                <a:cubicBezTo>
                  <a:pt x="2383" y="917"/>
                  <a:pt x="2382" y="917"/>
                  <a:pt x="2379" y="918"/>
                </a:cubicBezTo>
                <a:cubicBezTo>
                  <a:pt x="2375" y="920"/>
                  <a:pt x="2378" y="920"/>
                  <a:pt x="2376" y="923"/>
                </a:cubicBezTo>
                <a:cubicBezTo>
                  <a:pt x="2375" y="926"/>
                  <a:pt x="2375" y="926"/>
                  <a:pt x="2370" y="928"/>
                </a:cubicBezTo>
                <a:cubicBezTo>
                  <a:pt x="2365" y="931"/>
                  <a:pt x="2368" y="934"/>
                  <a:pt x="2364" y="934"/>
                </a:cubicBezTo>
                <a:cubicBezTo>
                  <a:pt x="2359" y="935"/>
                  <a:pt x="2358" y="933"/>
                  <a:pt x="2355" y="936"/>
                </a:cubicBezTo>
                <a:cubicBezTo>
                  <a:pt x="2351" y="939"/>
                  <a:pt x="2353" y="946"/>
                  <a:pt x="2353" y="946"/>
                </a:cubicBezTo>
                <a:cubicBezTo>
                  <a:pt x="2351" y="946"/>
                  <a:pt x="2351" y="946"/>
                  <a:pt x="2346" y="945"/>
                </a:cubicBezTo>
                <a:cubicBezTo>
                  <a:pt x="2341" y="943"/>
                  <a:pt x="2343" y="941"/>
                  <a:pt x="2340" y="941"/>
                </a:cubicBezTo>
                <a:cubicBezTo>
                  <a:pt x="2338" y="941"/>
                  <a:pt x="2338" y="942"/>
                  <a:pt x="2337" y="945"/>
                </a:cubicBezTo>
                <a:cubicBezTo>
                  <a:pt x="2336" y="949"/>
                  <a:pt x="2332" y="948"/>
                  <a:pt x="2335" y="954"/>
                </a:cubicBezTo>
                <a:cubicBezTo>
                  <a:pt x="2338" y="961"/>
                  <a:pt x="2335" y="966"/>
                  <a:pt x="2337" y="967"/>
                </a:cubicBezTo>
                <a:cubicBezTo>
                  <a:pt x="2339" y="968"/>
                  <a:pt x="2341" y="966"/>
                  <a:pt x="2342" y="969"/>
                </a:cubicBezTo>
                <a:cubicBezTo>
                  <a:pt x="2343" y="971"/>
                  <a:pt x="2342" y="972"/>
                  <a:pt x="2343" y="976"/>
                </a:cubicBezTo>
                <a:cubicBezTo>
                  <a:pt x="2344" y="981"/>
                  <a:pt x="2340" y="983"/>
                  <a:pt x="2346" y="983"/>
                </a:cubicBezTo>
                <a:cubicBezTo>
                  <a:pt x="2351" y="984"/>
                  <a:pt x="2354" y="984"/>
                  <a:pt x="2355" y="983"/>
                </a:cubicBezTo>
                <a:cubicBezTo>
                  <a:pt x="2356" y="982"/>
                  <a:pt x="2360" y="980"/>
                  <a:pt x="2360" y="982"/>
                </a:cubicBezTo>
                <a:cubicBezTo>
                  <a:pt x="2359" y="985"/>
                  <a:pt x="2356" y="987"/>
                  <a:pt x="2359" y="987"/>
                </a:cubicBezTo>
                <a:cubicBezTo>
                  <a:pt x="2363" y="988"/>
                  <a:pt x="2365" y="986"/>
                  <a:pt x="2366" y="986"/>
                </a:cubicBezTo>
                <a:cubicBezTo>
                  <a:pt x="2367" y="987"/>
                  <a:pt x="2369" y="984"/>
                  <a:pt x="2370" y="984"/>
                </a:cubicBezTo>
                <a:cubicBezTo>
                  <a:pt x="2371" y="985"/>
                  <a:pt x="2376" y="986"/>
                  <a:pt x="2377" y="986"/>
                </a:cubicBezTo>
                <a:cubicBezTo>
                  <a:pt x="2378" y="986"/>
                  <a:pt x="2380" y="984"/>
                  <a:pt x="2381" y="987"/>
                </a:cubicBezTo>
                <a:cubicBezTo>
                  <a:pt x="2382" y="990"/>
                  <a:pt x="2380" y="994"/>
                  <a:pt x="2383" y="993"/>
                </a:cubicBezTo>
                <a:cubicBezTo>
                  <a:pt x="2386" y="993"/>
                  <a:pt x="2392" y="990"/>
                  <a:pt x="2392" y="990"/>
                </a:cubicBezTo>
                <a:cubicBezTo>
                  <a:pt x="2392" y="990"/>
                  <a:pt x="2396" y="991"/>
                  <a:pt x="2396" y="990"/>
                </a:cubicBezTo>
                <a:close/>
                <a:moveTo>
                  <a:pt x="2530" y="651"/>
                </a:moveTo>
                <a:cubicBezTo>
                  <a:pt x="2525" y="654"/>
                  <a:pt x="2523" y="656"/>
                  <a:pt x="2522" y="656"/>
                </a:cubicBezTo>
                <a:cubicBezTo>
                  <a:pt x="2521" y="656"/>
                  <a:pt x="2520" y="655"/>
                  <a:pt x="2519" y="657"/>
                </a:cubicBezTo>
                <a:cubicBezTo>
                  <a:pt x="2518" y="659"/>
                  <a:pt x="2522" y="659"/>
                  <a:pt x="2517" y="661"/>
                </a:cubicBezTo>
                <a:cubicBezTo>
                  <a:pt x="2513" y="663"/>
                  <a:pt x="2510" y="666"/>
                  <a:pt x="2508" y="667"/>
                </a:cubicBezTo>
                <a:cubicBezTo>
                  <a:pt x="2507" y="668"/>
                  <a:pt x="2509" y="673"/>
                  <a:pt x="2510" y="673"/>
                </a:cubicBezTo>
                <a:cubicBezTo>
                  <a:pt x="2512" y="673"/>
                  <a:pt x="2512" y="670"/>
                  <a:pt x="2514" y="669"/>
                </a:cubicBezTo>
                <a:cubicBezTo>
                  <a:pt x="2515" y="669"/>
                  <a:pt x="2518" y="672"/>
                  <a:pt x="2516" y="672"/>
                </a:cubicBezTo>
                <a:cubicBezTo>
                  <a:pt x="2514" y="673"/>
                  <a:pt x="2512" y="675"/>
                  <a:pt x="2512" y="676"/>
                </a:cubicBezTo>
                <a:cubicBezTo>
                  <a:pt x="2513" y="677"/>
                  <a:pt x="2513" y="678"/>
                  <a:pt x="2514" y="679"/>
                </a:cubicBezTo>
                <a:cubicBezTo>
                  <a:pt x="2514" y="680"/>
                  <a:pt x="2513" y="680"/>
                  <a:pt x="2513" y="681"/>
                </a:cubicBezTo>
                <a:cubicBezTo>
                  <a:pt x="2514" y="683"/>
                  <a:pt x="2514" y="685"/>
                  <a:pt x="2514" y="686"/>
                </a:cubicBezTo>
                <a:cubicBezTo>
                  <a:pt x="2515" y="687"/>
                  <a:pt x="2519" y="685"/>
                  <a:pt x="2519" y="685"/>
                </a:cubicBezTo>
                <a:cubicBezTo>
                  <a:pt x="2519" y="685"/>
                  <a:pt x="2523" y="687"/>
                  <a:pt x="2523" y="682"/>
                </a:cubicBezTo>
                <a:cubicBezTo>
                  <a:pt x="2524" y="677"/>
                  <a:pt x="2528" y="672"/>
                  <a:pt x="2528" y="670"/>
                </a:cubicBezTo>
                <a:cubicBezTo>
                  <a:pt x="2527" y="667"/>
                  <a:pt x="2523" y="668"/>
                  <a:pt x="2524" y="667"/>
                </a:cubicBezTo>
                <a:cubicBezTo>
                  <a:pt x="2526" y="665"/>
                  <a:pt x="2525" y="663"/>
                  <a:pt x="2524" y="663"/>
                </a:cubicBezTo>
                <a:cubicBezTo>
                  <a:pt x="2522" y="663"/>
                  <a:pt x="2518" y="661"/>
                  <a:pt x="2520" y="660"/>
                </a:cubicBezTo>
                <a:cubicBezTo>
                  <a:pt x="2522" y="660"/>
                  <a:pt x="2525" y="658"/>
                  <a:pt x="2527" y="660"/>
                </a:cubicBezTo>
                <a:cubicBezTo>
                  <a:pt x="2529" y="661"/>
                  <a:pt x="2528" y="665"/>
                  <a:pt x="2530" y="661"/>
                </a:cubicBezTo>
                <a:cubicBezTo>
                  <a:pt x="2531" y="658"/>
                  <a:pt x="2528" y="658"/>
                  <a:pt x="2531" y="658"/>
                </a:cubicBezTo>
                <a:cubicBezTo>
                  <a:pt x="2535" y="658"/>
                  <a:pt x="2537" y="660"/>
                  <a:pt x="2540" y="658"/>
                </a:cubicBezTo>
                <a:cubicBezTo>
                  <a:pt x="2542" y="655"/>
                  <a:pt x="2545" y="653"/>
                  <a:pt x="2551" y="653"/>
                </a:cubicBezTo>
                <a:cubicBezTo>
                  <a:pt x="2556" y="653"/>
                  <a:pt x="2559" y="652"/>
                  <a:pt x="2557" y="654"/>
                </a:cubicBezTo>
                <a:cubicBezTo>
                  <a:pt x="2556" y="656"/>
                  <a:pt x="2552" y="660"/>
                  <a:pt x="2554" y="662"/>
                </a:cubicBezTo>
                <a:cubicBezTo>
                  <a:pt x="2557" y="664"/>
                  <a:pt x="2556" y="667"/>
                  <a:pt x="2560" y="665"/>
                </a:cubicBezTo>
                <a:cubicBezTo>
                  <a:pt x="2565" y="663"/>
                  <a:pt x="2566" y="658"/>
                  <a:pt x="2567" y="658"/>
                </a:cubicBezTo>
                <a:cubicBezTo>
                  <a:pt x="2569" y="658"/>
                  <a:pt x="2570" y="657"/>
                  <a:pt x="2568" y="655"/>
                </a:cubicBezTo>
                <a:cubicBezTo>
                  <a:pt x="2567" y="653"/>
                  <a:pt x="2565" y="648"/>
                  <a:pt x="2568" y="650"/>
                </a:cubicBezTo>
                <a:cubicBezTo>
                  <a:pt x="2571" y="652"/>
                  <a:pt x="2570" y="653"/>
                  <a:pt x="2574" y="653"/>
                </a:cubicBezTo>
                <a:cubicBezTo>
                  <a:pt x="2577" y="654"/>
                  <a:pt x="2580" y="654"/>
                  <a:pt x="2582" y="653"/>
                </a:cubicBezTo>
                <a:cubicBezTo>
                  <a:pt x="2584" y="652"/>
                  <a:pt x="2582" y="649"/>
                  <a:pt x="2584" y="650"/>
                </a:cubicBezTo>
                <a:cubicBezTo>
                  <a:pt x="2586" y="652"/>
                  <a:pt x="2585" y="653"/>
                  <a:pt x="2586" y="653"/>
                </a:cubicBezTo>
                <a:cubicBezTo>
                  <a:pt x="2588" y="654"/>
                  <a:pt x="2588" y="649"/>
                  <a:pt x="2590" y="649"/>
                </a:cubicBezTo>
                <a:cubicBezTo>
                  <a:pt x="2593" y="648"/>
                  <a:pt x="2593" y="646"/>
                  <a:pt x="2594" y="646"/>
                </a:cubicBezTo>
                <a:cubicBezTo>
                  <a:pt x="2595" y="646"/>
                  <a:pt x="2594" y="648"/>
                  <a:pt x="2594" y="649"/>
                </a:cubicBezTo>
                <a:cubicBezTo>
                  <a:pt x="2595" y="651"/>
                  <a:pt x="2597" y="651"/>
                  <a:pt x="2598" y="649"/>
                </a:cubicBezTo>
                <a:cubicBezTo>
                  <a:pt x="2599" y="647"/>
                  <a:pt x="2601" y="645"/>
                  <a:pt x="2602" y="644"/>
                </a:cubicBezTo>
                <a:cubicBezTo>
                  <a:pt x="2603" y="643"/>
                  <a:pt x="2602" y="643"/>
                  <a:pt x="2601" y="640"/>
                </a:cubicBezTo>
                <a:cubicBezTo>
                  <a:pt x="2601" y="636"/>
                  <a:pt x="2601" y="635"/>
                  <a:pt x="2602" y="631"/>
                </a:cubicBezTo>
                <a:cubicBezTo>
                  <a:pt x="2603" y="628"/>
                  <a:pt x="2603" y="625"/>
                  <a:pt x="2603" y="623"/>
                </a:cubicBezTo>
                <a:cubicBezTo>
                  <a:pt x="2603" y="620"/>
                  <a:pt x="2605" y="618"/>
                  <a:pt x="2606" y="617"/>
                </a:cubicBezTo>
                <a:cubicBezTo>
                  <a:pt x="2608" y="616"/>
                  <a:pt x="2608" y="614"/>
                  <a:pt x="2610" y="611"/>
                </a:cubicBezTo>
                <a:cubicBezTo>
                  <a:pt x="2612" y="607"/>
                  <a:pt x="2612" y="599"/>
                  <a:pt x="2610" y="597"/>
                </a:cubicBezTo>
                <a:cubicBezTo>
                  <a:pt x="2607" y="594"/>
                  <a:pt x="2607" y="592"/>
                  <a:pt x="2607" y="590"/>
                </a:cubicBezTo>
                <a:cubicBezTo>
                  <a:pt x="2607" y="589"/>
                  <a:pt x="2605" y="588"/>
                  <a:pt x="2605" y="588"/>
                </a:cubicBezTo>
                <a:cubicBezTo>
                  <a:pt x="2603" y="589"/>
                  <a:pt x="2601" y="590"/>
                  <a:pt x="2603" y="591"/>
                </a:cubicBezTo>
                <a:cubicBezTo>
                  <a:pt x="2604" y="592"/>
                  <a:pt x="2606" y="594"/>
                  <a:pt x="2604" y="594"/>
                </a:cubicBezTo>
                <a:cubicBezTo>
                  <a:pt x="2602" y="594"/>
                  <a:pt x="2601" y="591"/>
                  <a:pt x="2600" y="592"/>
                </a:cubicBezTo>
                <a:cubicBezTo>
                  <a:pt x="2598" y="593"/>
                  <a:pt x="2598" y="593"/>
                  <a:pt x="2597" y="594"/>
                </a:cubicBezTo>
                <a:cubicBezTo>
                  <a:pt x="2597" y="596"/>
                  <a:pt x="2596" y="594"/>
                  <a:pt x="2595" y="596"/>
                </a:cubicBezTo>
                <a:cubicBezTo>
                  <a:pt x="2595" y="599"/>
                  <a:pt x="2595" y="603"/>
                  <a:pt x="2595" y="604"/>
                </a:cubicBezTo>
                <a:cubicBezTo>
                  <a:pt x="2594" y="605"/>
                  <a:pt x="2594" y="603"/>
                  <a:pt x="2594" y="606"/>
                </a:cubicBezTo>
                <a:cubicBezTo>
                  <a:pt x="2595" y="610"/>
                  <a:pt x="2595" y="610"/>
                  <a:pt x="2593" y="614"/>
                </a:cubicBezTo>
                <a:cubicBezTo>
                  <a:pt x="2591" y="617"/>
                  <a:pt x="2591" y="618"/>
                  <a:pt x="2590" y="621"/>
                </a:cubicBezTo>
                <a:cubicBezTo>
                  <a:pt x="2588" y="624"/>
                  <a:pt x="2587" y="624"/>
                  <a:pt x="2583" y="627"/>
                </a:cubicBezTo>
                <a:cubicBezTo>
                  <a:pt x="2580" y="630"/>
                  <a:pt x="2579" y="631"/>
                  <a:pt x="2575" y="632"/>
                </a:cubicBezTo>
                <a:cubicBezTo>
                  <a:pt x="2571" y="634"/>
                  <a:pt x="2569" y="632"/>
                  <a:pt x="2570" y="630"/>
                </a:cubicBezTo>
                <a:cubicBezTo>
                  <a:pt x="2572" y="629"/>
                  <a:pt x="2574" y="625"/>
                  <a:pt x="2572" y="627"/>
                </a:cubicBezTo>
                <a:cubicBezTo>
                  <a:pt x="2569" y="628"/>
                  <a:pt x="2567" y="630"/>
                  <a:pt x="2567" y="635"/>
                </a:cubicBezTo>
                <a:cubicBezTo>
                  <a:pt x="2566" y="639"/>
                  <a:pt x="2562" y="637"/>
                  <a:pt x="2562" y="640"/>
                </a:cubicBezTo>
                <a:cubicBezTo>
                  <a:pt x="2561" y="643"/>
                  <a:pt x="2562" y="642"/>
                  <a:pt x="2561" y="644"/>
                </a:cubicBezTo>
                <a:cubicBezTo>
                  <a:pt x="2559" y="646"/>
                  <a:pt x="2556" y="647"/>
                  <a:pt x="2556" y="646"/>
                </a:cubicBezTo>
                <a:cubicBezTo>
                  <a:pt x="2556" y="645"/>
                  <a:pt x="2558" y="642"/>
                  <a:pt x="2554" y="643"/>
                </a:cubicBezTo>
                <a:cubicBezTo>
                  <a:pt x="2550" y="645"/>
                  <a:pt x="2549" y="645"/>
                  <a:pt x="2544" y="645"/>
                </a:cubicBezTo>
                <a:cubicBezTo>
                  <a:pt x="2539" y="645"/>
                  <a:pt x="2543" y="642"/>
                  <a:pt x="2535" y="646"/>
                </a:cubicBezTo>
                <a:cubicBezTo>
                  <a:pt x="2528" y="649"/>
                  <a:pt x="2536" y="648"/>
                  <a:pt x="2530" y="651"/>
                </a:cubicBezTo>
                <a:close/>
                <a:moveTo>
                  <a:pt x="2600" y="569"/>
                </a:moveTo>
                <a:cubicBezTo>
                  <a:pt x="2598" y="570"/>
                  <a:pt x="2600" y="571"/>
                  <a:pt x="2596" y="573"/>
                </a:cubicBezTo>
                <a:cubicBezTo>
                  <a:pt x="2592" y="575"/>
                  <a:pt x="2594" y="577"/>
                  <a:pt x="2594" y="579"/>
                </a:cubicBezTo>
                <a:cubicBezTo>
                  <a:pt x="2595" y="581"/>
                  <a:pt x="2595" y="585"/>
                  <a:pt x="2596" y="589"/>
                </a:cubicBezTo>
                <a:cubicBezTo>
                  <a:pt x="2598" y="592"/>
                  <a:pt x="2598" y="589"/>
                  <a:pt x="2600" y="585"/>
                </a:cubicBezTo>
                <a:cubicBezTo>
                  <a:pt x="2601" y="581"/>
                  <a:pt x="2601" y="585"/>
                  <a:pt x="2603" y="584"/>
                </a:cubicBezTo>
                <a:cubicBezTo>
                  <a:pt x="2605" y="583"/>
                  <a:pt x="2601" y="581"/>
                  <a:pt x="2599" y="580"/>
                </a:cubicBezTo>
                <a:cubicBezTo>
                  <a:pt x="2597" y="579"/>
                  <a:pt x="2600" y="577"/>
                  <a:pt x="2600" y="577"/>
                </a:cubicBezTo>
                <a:cubicBezTo>
                  <a:pt x="2601" y="576"/>
                  <a:pt x="2602" y="577"/>
                  <a:pt x="2605" y="578"/>
                </a:cubicBezTo>
                <a:cubicBezTo>
                  <a:pt x="2607" y="579"/>
                  <a:pt x="2606" y="577"/>
                  <a:pt x="2608" y="576"/>
                </a:cubicBezTo>
                <a:cubicBezTo>
                  <a:pt x="2610" y="576"/>
                  <a:pt x="2616" y="579"/>
                  <a:pt x="2620" y="581"/>
                </a:cubicBezTo>
                <a:cubicBezTo>
                  <a:pt x="2625" y="584"/>
                  <a:pt x="2624" y="581"/>
                  <a:pt x="2624" y="581"/>
                </a:cubicBezTo>
                <a:cubicBezTo>
                  <a:pt x="2624" y="580"/>
                  <a:pt x="2626" y="575"/>
                  <a:pt x="2629" y="573"/>
                </a:cubicBezTo>
                <a:cubicBezTo>
                  <a:pt x="2633" y="572"/>
                  <a:pt x="2632" y="574"/>
                  <a:pt x="2634" y="573"/>
                </a:cubicBezTo>
                <a:cubicBezTo>
                  <a:pt x="2635" y="572"/>
                  <a:pt x="2641" y="571"/>
                  <a:pt x="2642" y="570"/>
                </a:cubicBezTo>
                <a:cubicBezTo>
                  <a:pt x="2643" y="569"/>
                  <a:pt x="2641" y="568"/>
                  <a:pt x="2641" y="567"/>
                </a:cubicBezTo>
                <a:cubicBezTo>
                  <a:pt x="2641" y="565"/>
                  <a:pt x="2640" y="564"/>
                  <a:pt x="2640" y="562"/>
                </a:cubicBezTo>
                <a:cubicBezTo>
                  <a:pt x="2640" y="560"/>
                  <a:pt x="2639" y="560"/>
                  <a:pt x="2637" y="562"/>
                </a:cubicBezTo>
                <a:cubicBezTo>
                  <a:pt x="2635" y="564"/>
                  <a:pt x="2634" y="561"/>
                  <a:pt x="2632" y="560"/>
                </a:cubicBezTo>
                <a:cubicBezTo>
                  <a:pt x="2630" y="560"/>
                  <a:pt x="2626" y="558"/>
                  <a:pt x="2623" y="556"/>
                </a:cubicBezTo>
                <a:cubicBezTo>
                  <a:pt x="2620" y="554"/>
                  <a:pt x="2617" y="547"/>
                  <a:pt x="2612" y="546"/>
                </a:cubicBezTo>
                <a:cubicBezTo>
                  <a:pt x="2611" y="546"/>
                  <a:pt x="2610" y="549"/>
                  <a:pt x="2610" y="552"/>
                </a:cubicBezTo>
                <a:cubicBezTo>
                  <a:pt x="2610" y="556"/>
                  <a:pt x="2611" y="559"/>
                  <a:pt x="2609" y="561"/>
                </a:cubicBezTo>
                <a:cubicBezTo>
                  <a:pt x="2607" y="564"/>
                  <a:pt x="2609" y="565"/>
                  <a:pt x="2608" y="569"/>
                </a:cubicBezTo>
                <a:cubicBezTo>
                  <a:pt x="2607" y="572"/>
                  <a:pt x="2603" y="569"/>
                  <a:pt x="2600" y="569"/>
                </a:cubicBezTo>
                <a:close/>
                <a:moveTo>
                  <a:pt x="2155" y="509"/>
                </a:moveTo>
                <a:cubicBezTo>
                  <a:pt x="2154" y="509"/>
                  <a:pt x="2154" y="509"/>
                  <a:pt x="2153" y="510"/>
                </a:cubicBezTo>
                <a:cubicBezTo>
                  <a:pt x="2152" y="511"/>
                  <a:pt x="2150" y="512"/>
                  <a:pt x="2149" y="513"/>
                </a:cubicBezTo>
                <a:cubicBezTo>
                  <a:pt x="2147" y="515"/>
                  <a:pt x="2145" y="516"/>
                  <a:pt x="2144" y="516"/>
                </a:cubicBezTo>
                <a:cubicBezTo>
                  <a:pt x="2142" y="517"/>
                  <a:pt x="2142" y="518"/>
                  <a:pt x="2141" y="520"/>
                </a:cubicBezTo>
                <a:cubicBezTo>
                  <a:pt x="2140" y="523"/>
                  <a:pt x="2140" y="523"/>
                  <a:pt x="2139" y="525"/>
                </a:cubicBezTo>
                <a:cubicBezTo>
                  <a:pt x="2139" y="527"/>
                  <a:pt x="2138" y="528"/>
                  <a:pt x="2136" y="530"/>
                </a:cubicBezTo>
                <a:cubicBezTo>
                  <a:pt x="2134" y="532"/>
                  <a:pt x="2131" y="533"/>
                  <a:pt x="2129" y="533"/>
                </a:cubicBezTo>
                <a:cubicBezTo>
                  <a:pt x="2126" y="533"/>
                  <a:pt x="2124" y="532"/>
                  <a:pt x="2122" y="531"/>
                </a:cubicBezTo>
                <a:cubicBezTo>
                  <a:pt x="2120" y="531"/>
                  <a:pt x="2118" y="531"/>
                  <a:pt x="2118" y="531"/>
                </a:cubicBezTo>
                <a:cubicBezTo>
                  <a:pt x="2118" y="531"/>
                  <a:pt x="2117" y="531"/>
                  <a:pt x="2117" y="532"/>
                </a:cubicBezTo>
                <a:cubicBezTo>
                  <a:pt x="2117" y="534"/>
                  <a:pt x="2117" y="537"/>
                  <a:pt x="2114" y="540"/>
                </a:cubicBezTo>
                <a:cubicBezTo>
                  <a:pt x="2113" y="541"/>
                  <a:pt x="2113" y="541"/>
                  <a:pt x="2113" y="541"/>
                </a:cubicBezTo>
                <a:cubicBezTo>
                  <a:pt x="2113" y="542"/>
                  <a:pt x="2114" y="543"/>
                  <a:pt x="2114" y="544"/>
                </a:cubicBezTo>
                <a:cubicBezTo>
                  <a:pt x="2115" y="545"/>
                  <a:pt x="2116" y="546"/>
                  <a:pt x="2116" y="548"/>
                </a:cubicBezTo>
                <a:cubicBezTo>
                  <a:pt x="2116" y="549"/>
                  <a:pt x="2116" y="551"/>
                  <a:pt x="2115" y="551"/>
                </a:cubicBezTo>
                <a:cubicBezTo>
                  <a:pt x="2114" y="552"/>
                  <a:pt x="2113" y="552"/>
                  <a:pt x="2112" y="552"/>
                </a:cubicBezTo>
                <a:cubicBezTo>
                  <a:pt x="2111" y="552"/>
                  <a:pt x="2109" y="552"/>
                  <a:pt x="2108" y="551"/>
                </a:cubicBezTo>
                <a:cubicBezTo>
                  <a:pt x="2107" y="551"/>
                  <a:pt x="2106" y="551"/>
                  <a:pt x="2105" y="551"/>
                </a:cubicBezTo>
                <a:cubicBezTo>
                  <a:pt x="2105" y="551"/>
                  <a:pt x="2104" y="551"/>
                  <a:pt x="2103" y="551"/>
                </a:cubicBezTo>
                <a:cubicBezTo>
                  <a:pt x="2101" y="551"/>
                  <a:pt x="2098" y="551"/>
                  <a:pt x="2094" y="552"/>
                </a:cubicBezTo>
                <a:cubicBezTo>
                  <a:pt x="2094" y="552"/>
                  <a:pt x="2094" y="552"/>
                  <a:pt x="2094" y="553"/>
                </a:cubicBezTo>
                <a:cubicBezTo>
                  <a:pt x="2094" y="553"/>
                  <a:pt x="2095" y="554"/>
                  <a:pt x="2095" y="555"/>
                </a:cubicBezTo>
                <a:cubicBezTo>
                  <a:pt x="2095" y="555"/>
                  <a:pt x="2095" y="555"/>
                  <a:pt x="2095" y="555"/>
                </a:cubicBezTo>
                <a:cubicBezTo>
                  <a:pt x="2095" y="555"/>
                  <a:pt x="2095" y="555"/>
                  <a:pt x="2095" y="556"/>
                </a:cubicBezTo>
                <a:cubicBezTo>
                  <a:pt x="2095" y="556"/>
                  <a:pt x="2095" y="557"/>
                  <a:pt x="2096" y="558"/>
                </a:cubicBezTo>
                <a:cubicBezTo>
                  <a:pt x="2097" y="559"/>
                  <a:pt x="2098" y="561"/>
                  <a:pt x="2099" y="563"/>
                </a:cubicBezTo>
                <a:cubicBezTo>
                  <a:pt x="2099" y="564"/>
                  <a:pt x="2100" y="565"/>
                  <a:pt x="2100" y="566"/>
                </a:cubicBezTo>
                <a:cubicBezTo>
                  <a:pt x="2100" y="567"/>
                  <a:pt x="2099" y="568"/>
                  <a:pt x="2099" y="569"/>
                </a:cubicBezTo>
                <a:cubicBezTo>
                  <a:pt x="2099" y="569"/>
                  <a:pt x="2099" y="569"/>
                  <a:pt x="2099" y="569"/>
                </a:cubicBezTo>
                <a:cubicBezTo>
                  <a:pt x="2099" y="569"/>
                  <a:pt x="2099" y="569"/>
                  <a:pt x="2099" y="569"/>
                </a:cubicBezTo>
                <a:cubicBezTo>
                  <a:pt x="2098" y="569"/>
                  <a:pt x="2098" y="569"/>
                  <a:pt x="2098" y="570"/>
                </a:cubicBezTo>
                <a:cubicBezTo>
                  <a:pt x="2098" y="570"/>
                  <a:pt x="2098" y="572"/>
                  <a:pt x="2098" y="573"/>
                </a:cubicBezTo>
                <a:cubicBezTo>
                  <a:pt x="2097" y="575"/>
                  <a:pt x="2097" y="577"/>
                  <a:pt x="2097" y="578"/>
                </a:cubicBezTo>
                <a:cubicBezTo>
                  <a:pt x="2097" y="580"/>
                  <a:pt x="2096" y="581"/>
                  <a:pt x="2096" y="581"/>
                </a:cubicBezTo>
                <a:cubicBezTo>
                  <a:pt x="2095" y="582"/>
                  <a:pt x="2095" y="582"/>
                  <a:pt x="2094" y="583"/>
                </a:cubicBezTo>
                <a:cubicBezTo>
                  <a:pt x="2092" y="584"/>
                  <a:pt x="2090" y="585"/>
                  <a:pt x="2088" y="586"/>
                </a:cubicBezTo>
                <a:cubicBezTo>
                  <a:pt x="2084" y="587"/>
                  <a:pt x="2079" y="589"/>
                  <a:pt x="2077" y="590"/>
                </a:cubicBezTo>
                <a:cubicBezTo>
                  <a:pt x="2076" y="591"/>
                  <a:pt x="2074" y="592"/>
                  <a:pt x="2073" y="592"/>
                </a:cubicBezTo>
                <a:cubicBezTo>
                  <a:pt x="2071" y="593"/>
                  <a:pt x="2070" y="594"/>
                  <a:pt x="2068" y="594"/>
                </a:cubicBezTo>
                <a:cubicBezTo>
                  <a:pt x="2067" y="594"/>
                  <a:pt x="2067" y="594"/>
                  <a:pt x="2066" y="595"/>
                </a:cubicBezTo>
                <a:cubicBezTo>
                  <a:pt x="2065" y="596"/>
                  <a:pt x="2063" y="598"/>
                  <a:pt x="2060" y="600"/>
                </a:cubicBezTo>
                <a:cubicBezTo>
                  <a:pt x="2058" y="601"/>
                  <a:pt x="2057" y="602"/>
                  <a:pt x="2055" y="602"/>
                </a:cubicBezTo>
                <a:cubicBezTo>
                  <a:pt x="2054" y="602"/>
                  <a:pt x="2053" y="601"/>
                  <a:pt x="2052" y="600"/>
                </a:cubicBezTo>
                <a:cubicBezTo>
                  <a:pt x="2052" y="600"/>
                  <a:pt x="2051" y="599"/>
                  <a:pt x="2051" y="599"/>
                </a:cubicBezTo>
                <a:cubicBezTo>
                  <a:pt x="2051" y="598"/>
                  <a:pt x="2051" y="598"/>
                  <a:pt x="2050" y="598"/>
                </a:cubicBezTo>
                <a:cubicBezTo>
                  <a:pt x="2049" y="598"/>
                  <a:pt x="2047" y="599"/>
                  <a:pt x="2045" y="601"/>
                </a:cubicBezTo>
                <a:cubicBezTo>
                  <a:pt x="2044" y="603"/>
                  <a:pt x="2042" y="605"/>
                  <a:pt x="2040" y="606"/>
                </a:cubicBezTo>
                <a:cubicBezTo>
                  <a:pt x="2040" y="607"/>
                  <a:pt x="2039" y="608"/>
                  <a:pt x="2039" y="609"/>
                </a:cubicBezTo>
                <a:cubicBezTo>
                  <a:pt x="2039" y="610"/>
                  <a:pt x="2040" y="611"/>
                  <a:pt x="2042" y="612"/>
                </a:cubicBezTo>
                <a:cubicBezTo>
                  <a:pt x="2043" y="612"/>
                  <a:pt x="2044" y="613"/>
                  <a:pt x="2045" y="613"/>
                </a:cubicBezTo>
                <a:cubicBezTo>
                  <a:pt x="2046" y="613"/>
                  <a:pt x="2046" y="614"/>
                  <a:pt x="2047" y="615"/>
                </a:cubicBezTo>
                <a:cubicBezTo>
                  <a:pt x="2048" y="617"/>
                  <a:pt x="2048" y="618"/>
                  <a:pt x="2049" y="620"/>
                </a:cubicBezTo>
                <a:cubicBezTo>
                  <a:pt x="2049" y="621"/>
                  <a:pt x="2050" y="622"/>
                  <a:pt x="2050" y="623"/>
                </a:cubicBezTo>
                <a:cubicBezTo>
                  <a:pt x="2049" y="624"/>
                  <a:pt x="2049" y="626"/>
                  <a:pt x="2048" y="627"/>
                </a:cubicBezTo>
                <a:cubicBezTo>
                  <a:pt x="2048" y="627"/>
                  <a:pt x="2048" y="628"/>
                  <a:pt x="2048" y="628"/>
                </a:cubicBezTo>
                <a:cubicBezTo>
                  <a:pt x="2048" y="628"/>
                  <a:pt x="2048" y="628"/>
                  <a:pt x="2048" y="628"/>
                </a:cubicBezTo>
                <a:cubicBezTo>
                  <a:pt x="2051" y="630"/>
                  <a:pt x="2052" y="630"/>
                  <a:pt x="2053" y="631"/>
                </a:cubicBezTo>
                <a:cubicBezTo>
                  <a:pt x="2055" y="631"/>
                  <a:pt x="2056" y="632"/>
                  <a:pt x="2058" y="634"/>
                </a:cubicBezTo>
                <a:cubicBezTo>
                  <a:pt x="2058" y="635"/>
                  <a:pt x="2059" y="636"/>
                  <a:pt x="2059" y="636"/>
                </a:cubicBezTo>
                <a:cubicBezTo>
                  <a:pt x="2060" y="637"/>
                  <a:pt x="2060" y="638"/>
                  <a:pt x="2060" y="638"/>
                </a:cubicBezTo>
                <a:cubicBezTo>
                  <a:pt x="2060" y="639"/>
                  <a:pt x="2059" y="639"/>
                  <a:pt x="2061" y="640"/>
                </a:cubicBezTo>
                <a:cubicBezTo>
                  <a:pt x="2063" y="642"/>
                  <a:pt x="2064" y="642"/>
                  <a:pt x="2067" y="643"/>
                </a:cubicBezTo>
                <a:cubicBezTo>
                  <a:pt x="2068" y="643"/>
                  <a:pt x="2069" y="643"/>
                  <a:pt x="2071" y="643"/>
                </a:cubicBezTo>
                <a:cubicBezTo>
                  <a:pt x="2073" y="643"/>
                  <a:pt x="2074" y="643"/>
                  <a:pt x="2075" y="644"/>
                </a:cubicBezTo>
                <a:cubicBezTo>
                  <a:pt x="2076" y="645"/>
                  <a:pt x="2077" y="646"/>
                  <a:pt x="2077" y="647"/>
                </a:cubicBezTo>
                <a:cubicBezTo>
                  <a:pt x="2078" y="649"/>
                  <a:pt x="2078" y="650"/>
                  <a:pt x="2080" y="651"/>
                </a:cubicBezTo>
                <a:cubicBezTo>
                  <a:pt x="2082" y="653"/>
                  <a:pt x="2082" y="654"/>
                  <a:pt x="2083" y="655"/>
                </a:cubicBezTo>
                <a:cubicBezTo>
                  <a:pt x="2083" y="655"/>
                  <a:pt x="2083" y="656"/>
                  <a:pt x="2083" y="656"/>
                </a:cubicBezTo>
                <a:cubicBezTo>
                  <a:pt x="2083" y="657"/>
                  <a:pt x="2083" y="657"/>
                  <a:pt x="2083" y="657"/>
                </a:cubicBezTo>
                <a:cubicBezTo>
                  <a:pt x="2083" y="657"/>
                  <a:pt x="2083" y="657"/>
                  <a:pt x="2083" y="657"/>
                </a:cubicBezTo>
                <a:cubicBezTo>
                  <a:pt x="2083" y="658"/>
                  <a:pt x="2083" y="658"/>
                  <a:pt x="2083" y="658"/>
                </a:cubicBezTo>
                <a:cubicBezTo>
                  <a:pt x="2084" y="659"/>
                  <a:pt x="2084" y="660"/>
                  <a:pt x="2084" y="661"/>
                </a:cubicBezTo>
                <a:cubicBezTo>
                  <a:pt x="2085" y="663"/>
                  <a:pt x="2086" y="665"/>
                  <a:pt x="2087" y="667"/>
                </a:cubicBezTo>
                <a:cubicBezTo>
                  <a:pt x="2088" y="668"/>
                  <a:pt x="2088" y="669"/>
                  <a:pt x="2088" y="670"/>
                </a:cubicBezTo>
                <a:cubicBezTo>
                  <a:pt x="2088" y="673"/>
                  <a:pt x="2086" y="675"/>
                  <a:pt x="2084" y="675"/>
                </a:cubicBezTo>
                <a:cubicBezTo>
                  <a:pt x="2083" y="676"/>
                  <a:pt x="2082" y="676"/>
                  <a:pt x="2081" y="676"/>
                </a:cubicBezTo>
                <a:cubicBezTo>
                  <a:pt x="2081" y="676"/>
                  <a:pt x="2081" y="677"/>
                  <a:pt x="2081" y="677"/>
                </a:cubicBezTo>
                <a:cubicBezTo>
                  <a:pt x="2081" y="677"/>
                  <a:pt x="2081" y="677"/>
                  <a:pt x="2081" y="677"/>
                </a:cubicBezTo>
                <a:cubicBezTo>
                  <a:pt x="2081" y="677"/>
                  <a:pt x="2081" y="678"/>
                  <a:pt x="2081" y="678"/>
                </a:cubicBezTo>
                <a:cubicBezTo>
                  <a:pt x="2081" y="679"/>
                  <a:pt x="2082" y="679"/>
                  <a:pt x="2082" y="680"/>
                </a:cubicBezTo>
                <a:cubicBezTo>
                  <a:pt x="2083" y="682"/>
                  <a:pt x="2084" y="683"/>
                  <a:pt x="2085" y="684"/>
                </a:cubicBezTo>
                <a:cubicBezTo>
                  <a:pt x="2086" y="685"/>
                  <a:pt x="2094" y="691"/>
                  <a:pt x="2098" y="693"/>
                </a:cubicBezTo>
                <a:cubicBezTo>
                  <a:pt x="2098" y="693"/>
                  <a:pt x="2098" y="693"/>
                  <a:pt x="2098" y="693"/>
                </a:cubicBezTo>
                <a:cubicBezTo>
                  <a:pt x="2098" y="693"/>
                  <a:pt x="2099" y="693"/>
                  <a:pt x="2099" y="693"/>
                </a:cubicBezTo>
                <a:cubicBezTo>
                  <a:pt x="2099" y="693"/>
                  <a:pt x="2100" y="693"/>
                  <a:pt x="2100" y="693"/>
                </a:cubicBezTo>
                <a:cubicBezTo>
                  <a:pt x="2100" y="693"/>
                  <a:pt x="2101" y="693"/>
                  <a:pt x="2102" y="693"/>
                </a:cubicBezTo>
                <a:cubicBezTo>
                  <a:pt x="2102" y="692"/>
                  <a:pt x="2103" y="692"/>
                  <a:pt x="2105" y="692"/>
                </a:cubicBezTo>
                <a:cubicBezTo>
                  <a:pt x="2106" y="692"/>
                  <a:pt x="2107" y="692"/>
                  <a:pt x="2108" y="693"/>
                </a:cubicBezTo>
                <a:cubicBezTo>
                  <a:pt x="2108" y="693"/>
                  <a:pt x="2108" y="693"/>
                  <a:pt x="2108" y="693"/>
                </a:cubicBezTo>
                <a:cubicBezTo>
                  <a:pt x="2108" y="693"/>
                  <a:pt x="2108" y="693"/>
                  <a:pt x="2108" y="693"/>
                </a:cubicBezTo>
                <a:cubicBezTo>
                  <a:pt x="2109" y="693"/>
                  <a:pt x="2109" y="694"/>
                  <a:pt x="2110" y="694"/>
                </a:cubicBezTo>
                <a:cubicBezTo>
                  <a:pt x="2111" y="694"/>
                  <a:pt x="2112" y="695"/>
                  <a:pt x="2114" y="696"/>
                </a:cubicBezTo>
                <a:cubicBezTo>
                  <a:pt x="2117" y="697"/>
                  <a:pt x="2121" y="699"/>
                  <a:pt x="2125" y="703"/>
                </a:cubicBezTo>
                <a:cubicBezTo>
                  <a:pt x="2131" y="708"/>
                  <a:pt x="2136" y="711"/>
                  <a:pt x="2138" y="712"/>
                </a:cubicBezTo>
                <a:cubicBezTo>
                  <a:pt x="2138" y="712"/>
                  <a:pt x="2139" y="712"/>
                  <a:pt x="2139" y="712"/>
                </a:cubicBezTo>
                <a:cubicBezTo>
                  <a:pt x="2139" y="712"/>
                  <a:pt x="2139" y="712"/>
                  <a:pt x="2139" y="713"/>
                </a:cubicBezTo>
                <a:cubicBezTo>
                  <a:pt x="2140" y="713"/>
                  <a:pt x="2140" y="713"/>
                  <a:pt x="2141" y="713"/>
                </a:cubicBezTo>
                <a:cubicBezTo>
                  <a:pt x="2143" y="713"/>
                  <a:pt x="2146" y="713"/>
                  <a:pt x="2149" y="715"/>
                </a:cubicBezTo>
                <a:cubicBezTo>
                  <a:pt x="2150" y="715"/>
                  <a:pt x="2151" y="715"/>
                  <a:pt x="2152" y="715"/>
                </a:cubicBezTo>
                <a:cubicBezTo>
                  <a:pt x="2155" y="715"/>
                  <a:pt x="2159" y="714"/>
                  <a:pt x="2162" y="713"/>
                </a:cubicBezTo>
                <a:cubicBezTo>
                  <a:pt x="2164" y="713"/>
                  <a:pt x="2166" y="715"/>
                  <a:pt x="2167" y="716"/>
                </a:cubicBezTo>
                <a:cubicBezTo>
                  <a:pt x="2167" y="716"/>
                  <a:pt x="2168" y="715"/>
                  <a:pt x="2168" y="715"/>
                </a:cubicBezTo>
                <a:cubicBezTo>
                  <a:pt x="2169" y="715"/>
                  <a:pt x="2170" y="714"/>
                  <a:pt x="2171" y="713"/>
                </a:cubicBezTo>
                <a:cubicBezTo>
                  <a:pt x="2172" y="712"/>
                  <a:pt x="2173" y="711"/>
                  <a:pt x="2175" y="711"/>
                </a:cubicBezTo>
                <a:cubicBezTo>
                  <a:pt x="2177" y="711"/>
                  <a:pt x="2177" y="712"/>
                  <a:pt x="2178" y="712"/>
                </a:cubicBezTo>
                <a:cubicBezTo>
                  <a:pt x="2178" y="712"/>
                  <a:pt x="2179" y="712"/>
                  <a:pt x="2181" y="712"/>
                </a:cubicBezTo>
                <a:cubicBezTo>
                  <a:pt x="2184" y="712"/>
                  <a:pt x="2186" y="713"/>
                  <a:pt x="2188" y="714"/>
                </a:cubicBezTo>
                <a:cubicBezTo>
                  <a:pt x="2189" y="714"/>
                  <a:pt x="2190" y="715"/>
                  <a:pt x="2190" y="716"/>
                </a:cubicBezTo>
                <a:cubicBezTo>
                  <a:pt x="2190" y="715"/>
                  <a:pt x="2191" y="715"/>
                  <a:pt x="2192" y="715"/>
                </a:cubicBezTo>
                <a:cubicBezTo>
                  <a:pt x="2193" y="713"/>
                  <a:pt x="2195" y="713"/>
                  <a:pt x="2196" y="712"/>
                </a:cubicBezTo>
                <a:cubicBezTo>
                  <a:pt x="2197" y="712"/>
                  <a:pt x="2198" y="712"/>
                  <a:pt x="2198" y="711"/>
                </a:cubicBezTo>
                <a:cubicBezTo>
                  <a:pt x="2199" y="710"/>
                  <a:pt x="2200" y="710"/>
                  <a:pt x="2200" y="709"/>
                </a:cubicBezTo>
                <a:cubicBezTo>
                  <a:pt x="2201" y="708"/>
                  <a:pt x="2202" y="707"/>
                  <a:pt x="2204" y="707"/>
                </a:cubicBezTo>
                <a:cubicBezTo>
                  <a:pt x="2204" y="707"/>
                  <a:pt x="2204" y="707"/>
                  <a:pt x="2204" y="707"/>
                </a:cubicBezTo>
                <a:cubicBezTo>
                  <a:pt x="2205" y="707"/>
                  <a:pt x="2205" y="706"/>
                  <a:pt x="2206" y="706"/>
                </a:cubicBezTo>
                <a:cubicBezTo>
                  <a:pt x="2207" y="704"/>
                  <a:pt x="2209" y="703"/>
                  <a:pt x="2210" y="702"/>
                </a:cubicBezTo>
                <a:cubicBezTo>
                  <a:pt x="2210" y="701"/>
                  <a:pt x="2212" y="701"/>
                  <a:pt x="2212" y="701"/>
                </a:cubicBezTo>
                <a:cubicBezTo>
                  <a:pt x="2214" y="701"/>
                  <a:pt x="2215" y="702"/>
                  <a:pt x="2216" y="702"/>
                </a:cubicBezTo>
                <a:cubicBezTo>
                  <a:pt x="2217" y="703"/>
                  <a:pt x="2217" y="703"/>
                  <a:pt x="2218" y="703"/>
                </a:cubicBezTo>
                <a:cubicBezTo>
                  <a:pt x="2218" y="703"/>
                  <a:pt x="2219" y="703"/>
                  <a:pt x="2220" y="702"/>
                </a:cubicBezTo>
                <a:cubicBezTo>
                  <a:pt x="2221" y="701"/>
                  <a:pt x="2222" y="701"/>
                  <a:pt x="2223" y="701"/>
                </a:cubicBezTo>
                <a:cubicBezTo>
                  <a:pt x="2224" y="700"/>
                  <a:pt x="2224" y="700"/>
                  <a:pt x="2225" y="700"/>
                </a:cubicBezTo>
                <a:cubicBezTo>
                  <a:pt x="2226" y="700"/>
                  <a:pt x="2227" y="700"/>
                  <a:pt x="2227" y="701"/>
                </a:cubicBezTo>
                <a:cubicBezTo>
                  <a:pt x="2227" y="701"/>
                  <a:pt x="2227" y="701"/>
                  <a:pt x="2227" y="701"/>
                </a:cubicBezTo>
                <a:cubicBezTo>
                  <a:pt x="2228" y="701"/>
                  <a:pt x="2229" y="702"/>
                  <a:pt x="2230" y="703"/>
                </a:cubicBezTo>
                <a:cubicBezTo>
                  <a:pt x="2230" y="703"/>
                  <a:pt x="2230" y="704"/>
                  <a:pt x="2230" y="704"/>
                </a:cubicBezTo>
                <a:cubicBezTo>
                  <a:pt x="2230" y="704"/>
                  <a:pt x="2231" y="704"/>
                  <a:pt x="2231" y="705"/>
                </a:cubicBezTo>
                <a:cubicBezTo>
                  <a:pt x="2232" y="705"/>
                  <a:pt x="2232" y="706"/>
                  <a:pt x="2232" y="707"/>
                </a:cubicBezTo>
                <a:cubicBezTo>
                  <a:pt x="2232" y="708"/>
                  <a:pt x="2232" y="709"/>
                  <a:pt x="2232" y="709"/>
                </a:cubicBezTo>
                <a:cubicBezTo>
                  <a:pt x="2233" y="709"/>
                  <a:pt x="2234" y="710"/>
                  <a:pt x="2234" y="710"/>
                </a:cubicBezTo>
                <a:cubicBezTo>
                  <a:pt x="2234" y="710"/>
                  <a:pt x="2234" y="710"/>
                  <a:pt x="2235" y="710"/>
                </a:cubicBezTo>
                <a:cubicBezTo>
                  <a:pt x="2235" y="709"/>
                  <a:pt x="2236" y="709"/>
                  <a:pt x="2238" y="709"/>
                </a:cubicBezTo>
                <a:cubicBezTo>
                  <a:pt x="2239" y="709"/>
                  <a:pt x="2240" y="709"/>
                  <a:pt x="2241" y="710"/>
                </a:cubicBezTo>
                <a:cubicBezTo>
                  <a:pt x="2241" y="710"/>
                  <a:pt x="2242" y="711"/>
                  <a:pt x="2242" y="711"/>
                </a:cubicBezTo>
                <a:cubicBezTo>
                  <a:pt x="2243" y="712"/>
                  <a:pt x="2244" y="713"/>
                  <a:pt x="2244" y="713"/>
                </a:cubicBezTo>
                <a:cubicBezTo>
                  <a:pt x="2245" y="714"/>
                  <a:pt x="2245" y="714"/>
                  <a:pt x="2245" y="714"/>
                </a:cubicBezTo>
                <a:cubicBezTo>
                  <a:pt x="2246" y="715"/>
                  <a:pt x="2246" y="716"/>
                  <a:pt x="2246" y="717"/>
                </a:cubicBezTo>
                <a:cubicBezTo>
                  <a:pt x="2247" y="717"/>
                  <a:pt x="2247" y="718"/>
                  <a:pt x="2249" y="720"/>
                </a:cubicBezTo>
                <a:cubicBezTo>
                  <a:pt x="2250" y="721"/>
                  <a:pt x="2251" y="723"/>
                  <a:pt x="2251" y="724"/>
                </a:cubicBezTo>
                <a:cubicBezTo>
                  <a:pt x="2251" y="727"/>
                  <a:pt x="2249" y="729"/>
                  <a:pt x="2249" y="734"/>
                </a:cubicBezTo>
                <a:cubicBezTo>
                  <a:pt x="2249" y="736"/>
                  <a:pt x="2249" y="738"/>
                  <a:pt x="2247" y="740"/>
                </a:cubicBezTo>
                <a:cubicBezTo>
                  <a:pt x="2246" y="741"/>
                  <a:pt x="2245" y="742"/>
                  <a:pt x="2244" y="743"/>
                </a:cubicBezTo>
                <a:cubicBezTo>
                  <a:pt x="2241" y="744"/>
                  <a:pt x="2240" y="745"/>
                  <a:pt x="2240" y="750"/>
                </a:cubicBezTo>
                <a:cubicBezTo>
                  <a:pt x="2240" y="751"/>
                  <a:pt x="2240" y="752"/>
                  <a:pt x="2240" y="752"/>
                </a:cubicBezTo>
                <a:cubicBezTo>
                  <a:pt x="2241" y="752"/>
                  <a:pt x="2242" y="751"/>
                  <a:pt x="2244" y="751"/>
                </a:cubicBezTo>
                <a:cubicBezTo>
                  <a:pt x="2245" y="751"/>
                  <a:pt x="2246" y="751"/>
                  <a:pt x="2247" y="751"/>
                </a:cubicBezTo>
                <a:cubicBezTo>
                  <a:pt x="2248" y="752"/>
                  <a:pt x="2248" y="753"/>
                  <a:pt x="2249" y="753"/>
                </a:cubicBezTo>
                <a:cubicBezTo>
                  <a:pt x="2249" y="755"/>
                  <a:pt x="2250" y="755"/>
                  <a:pt x="2251" y="757"/>
                </a:cubicBezTo>
                <a:cubicBezTo>
                  <a:pt x="2253" y="759"/>
                  <a:pt x="2254" y="760"/>
                  <a:pt x="2254" y="762"/>
                </a:cubicBezTo>
                <a:cubicBezTo>
                  <a:pt x="2255" y="764"/>
                  <a:pt x="2256" y="765"/>
                  <a:pt x="2256" y="765"/>
                </a:cubicBezTo>
                <a:cubicBezTo>
                  <a:pt x="2256" y="765"/>
                  <a:pt x="2257" y="765"/>
                  <a:pt x="2257" y="765"/>
                </a:cubicBezTo>
                <a:cubicBezTo>
                  <a:pt x="2259" y="765"/>
                  <a:pt x="2260" y="766"/>
                  <a:pt x="2261" y="766"/>
                </a:cubicBezTo>
                <a:cubicBezTo>
                  <a:pt x="2262" y="767"/>
                  <a:pt x="2263" y="768"/>
                  <a:pt x="2264" y="769"/>
                </a:cubicBezTo>
                <a:cubicBezTo>
                  <a:pt x="2265" y="770"/>
                  <a:pt x="2266" y="772"/>
                  <a:pt x="2268" y="774"/>
                </a:cubicBezTo>
                <a:cubicBezTo>
                  <a:pt x="2269" y="774"/>
                  <a:pt x="2269" y="774"/>
                  <a:pt x="2269" y="774"/>
                </a:cubicBezTo>
                <a:cubicBezTo>
                  <a:pt x="2269" y="774"/>
                  <a:pt x="2269" y="773"/>
                  <a:pt x="2269" y="772"/>
                </a:cubicBezTo>
                <a:cubicBezTo>
                  <a:pt x="2269" y="770"/>
                  <a:pt x="2269" y="768"/>
                  <a:pt x="2269" y="766"/>
                </a:cubicBezTo>
                <a:cubicBezTo>
                  <a:pt x="2269" y="764"/>
                  <a:pt x="2270" y="761"/>
                  <a:pt x="2272" y="761"/>
                </a:cubicBezTo>
                <a:cubicBezTo>
                  <a:pt x="2274" y="760"/>
                  <a:pt x="2276" y="760"/>
                  <a:pt x="2278" y="760"/>
                </a:cubicBezTo>
                <a:cubicBezTo>
                  <a:pt x="2281" y="760"/>
                  <a:pt x="2283" y="760"/>
                  <a:pt x="2286" y="760"/>
                </a:cubicBezTo>
                <a:cubicBezTo>
                  <a:pt x="2289" y="760"/>
                  <a:pt x="2291" y="759"/>
                  <a:pt x="2295" y="758"/>
                </a:cubicBezTo>
                <a:cubicBezTo>
                  <a:pt x="2298" y="757"/>
                  <a:pt x="2303" y="757"/>
                  <a:pt x="2309" y="757"/>
                </a:cubicBezTo>
                <a:cubicBezTo>
                  <a:pt x="2312" y="757"/>
                  <a:pt x="2314" y="757"/>
                  <a:pt x="2316" y="757"/>
                </a:cubicBezTo>
                <a:cubicBezTo>
                  <a:pt x="2317" y="758"/>
                  <a:pt x="2319" y="760"/>
                  <a:pt x="2319" y="762"/>
                </a:cubicBezTo>
                <a:cubicBezTo>
                  <a:pt x="2319" y="764"/>
                  <a:pt x="2318" y="765"/>
                  <a:pt x="2317" y="766"/>
                </a:cubicBezTo>
                <a:cubicBezTo>
                  <a:pt x="2316" y="768"/>
                  <a:pt x="2316" y="769"/>
                  <a:pt x="2316" y="770"/>
                </a:cubicBezTo>
                <a:cubicBezTo>
                  <a:pt x="2316" y="771"/>
                  <a:pt x="2316" y="772"/>
                  <a:pt x="2317" y="772"/>
                </a:cubicBezTo>
                <a:cubicBezTo>
                  <a:pt x="2317" y="773"/>
                  <a:pt x="2318" y="773"/>
                  <a:pt x="2320" y="774"/>
                </a:cubicBezTo>
                <a:cubicBezTo>
                  <a:pt x="2321" y="774"/>
                  <a:pt x="2323" y="774"/>
                  <a:pt x="2325" y="775"/>
                </a:cubicBezTo>
                <a:cubicBezTo>
                  <a:pt x="2325" y="775"/>
                  <a:pt x="2325" y="775"/>
                  <a:pt x="2325" y="775"/>
                </a:cubicBezTo>
                <a:cubicBezTo>
                  <a:pt x="2331" y="770"/>
                  <a:pt x="2330" y="772"/>
                  <a:pt x="2332" y="773"/>
                </a:cubicBezTo>
                <a:cubicBezTo>
                  <a:pt x="2334" y="773"/>
                  <a:pt x="2337" y="774"/>
                  <a:pt x="2341" y="774"/>
                </a:cubicBezTo>
                <a:cubicBezTo>
                  <a:pt x="2345" y="774"/>
                  <a:pt x="2341" y="785"/>
                  <a:pt x="2344" y="785"/>
                </a:cubicBezTo>
                <a:cubicBezTo>
                  <a:pt x="2346" y="784"/>
                  <a:pt x="2347" y="783"/>
                  <a:pt x="2345" y="779"/>
                </a:cubicBezTo>
                <a:cubicBezTo>
                  <a:pt x="2343" y="774"/>
                  <a:pt x="2347" y="778"/>
                  <a:pt x="2348" y="777"/>
                </a:cubicBezTo>
                <a:cubicBezTo>
                  <a:pt x="2350" y="775"/>
                  <a:pt x="2353" y="774"/>
                  <a:pt x="2357" y="773"/>
                </a:cubicBezTo>
                <a:cubicBezTo>
                  <a:pt x="2360" y="772"/>
                  <a:pt x="2362" y="771"/>
                  <a:pt x="2365" y="769"/>
                </a:cubicBezTo>
                <a:cubicBezTo>
                  <a:pt x="2368" y="768"/>
                  <a:pt x="2370" y="764"/>
                  <a:pt x="2373" y="765"/>
                </a:cubicBezTo>
                <a:cubicBezTo>
                  <a:pt x="2375" y="765"/>
                  <a:pt x="2375" y="766"/>
                  <a:pt x="2378" y="765"/>
                </a:cubicBezTo>
                <a:cubicBezTo>
                  <a:pt x="2381" y="765"/>
                  <a:pt x="2389" y="765"/>
                  <a:pt x="2394" y="759"/>
                </a:cubicBezTo>
                <a:cubicBezTo>
                  <a:pt x="2399" y="754"/>
                  <a:pt x="2400" y="756"/>
                  <a:pt x="2405" y="754"/>
                </a:cubicBezTo>
                <a:cubicBezTo>
                  <a:pt x="2410" y="751"/>
                  <a:pt x="2412" y="750"/>
                  <a:pt x="2415" y="747"/>
                </a:cubicBezTo>
                <a:cubicBezTo>
                  <a:pt x="2419" y="744"/>
                  <a:pt x="2423" y="740"/>
                  <a:pt x="2423" y="736"/>
                </a:cubicBezTo>
                <a:cubicBezTo>
                  <a:pt x="2422" y="733"/>
                  <a:pt x="2422" y="733"/>
                  <a:pt x="2422" y="731"/>
                </a:cubicBezTo>
                <a:cubicBezTo>
                  <a:pt x="2423" y="730"/>
                  <a:pt x="2425" y="731"/>
                  <a:pt x="2426" y="730"/>
                </a:cubicBezTo>
                <a:cubicBezTo>
                  <a:pt x="2428" y="729"/>
                  <a:pt x="2434" y="720"/>
                  <a:pt x="2435" y="718"/>
                </a:cubicBezTo>
                <a:cubicBezTo>
                  <a:pt x="2437" y="716"/>
                  <a:pt x="2436" y="715"/>
                  <a:pt x="2436" y="715"/>
                </a:cubicBezTo>
                <a:cubicBezTo>
                  <a:pt x="2436" y="715"/>
                  <a:pt x="2439" y="709"/>
                  <a:pt x="2442" y="704"/>
                </a:cubicBezTo>
                <a:cubicBezTo>
                  <a:pt x="2445" y="698"/>
                  <a:pt x="2442" y="699"/>
                  <a:pt x="2441" y="698"/>
                </a:cubicBezTo>
                <a:cubicBezTo>
                  <a:pt x="2441" y="697"/>
                  <a:pt x="2435" y="699"/>
                  <a:pt x="2431" y="697"/>
                </a:cubicBezTo>
                <a:cubicBezTo>
                  <a:pt x="2428" y="695"/>
                  <a:pt x="2433" y="695"/>
                  <a:pt x="2434" y="694"/>
                </a:cubicBezTo>
                <a:cubicBezTo>
                  <a:pt x="2436" y="694"/>
                  <a:pt x="2440" y="692"/>
                  <a:pt x="2441" y="690"/>
                </a:cubicBezTo>
                <a:cubicBezTo>
                  <a:pt x="2442" y="687"/>
                  <a:pt x="2436" y="685"/>
                  <a:pt x="2436" y="682"/>
                </a:cubicBezTo>
                <a:cubicBezTo>
                  <a:pt x="2436" y="679"/>
                  <a:pt x="2442" y="681"/>
                  <a:pt x="2440" y="678"/>
                </a:cubicBezTo>
                <a:cubicBezTo>
                  <a:pt x="2438" y="676"/>
                  <a:pt x="2434" y="674"/>
                  <a:pt x="2432" y="672"/>
                </a:cubicBezTo>
                <a:cubicBezTo>
                  <a:pt x="2430" y="670"/>
                  <a:pt x="2431" y="666"/>
                  <a:pt x="2430" y="662"/>
                </a:cubicBezTo>
                <a:cubicBezTo>
                  <a:pt x="2430" y="657"/>
                  <a:pt x="2423" y="655"/>
                  <a:pt x="2424" y="651"/>
                </a:cubicBezTo>
                <a:cubicBezTo>
                  <a:pt x="2424" y="646"/>
                  <a:pt x="2424" y="647"/>
                  <a:pt x="2424" y="643"/>
                </a:cubicBezTo>
                <a:cubicBezTo>
                  <a:pt x="2425" y="639"/>
                  <a:pt x="2428" y="641"/>
                  <a:pt x="2431" y="640"/>
                </a:cubicBezTo>
                <a:cubicBezTo>
                  <a:pt x="2434" y="638"/>
                  <a:pt x="2432" y="637"/>
                  <a:pt x="2432" y="636"/>
                </a:cubicBezTo>
                <a:cubicBezTo>
                  <a:pt x="2432" y="634"/>
                  <a:pt x="2438" y="633"/>
                  <a:pt x="2444" y="633"/>
                </a:cubicBezTo>
                <a:cubicBezTo>
                  <a:pt x="2450" y="633"/>
                  <a:pt x="2450" y="628"/>
                  <a:pt x="2447" y="627"/>
                </a:cubicBezTo>
                <a:cubicBezTo>
                  <a:pt x="2445" y="627"/>
                  <a:pt x="2441" y="625"/>
                  <a:pt x="2437" y="625"/>
                </a:cubicBezTo>
                <a:cubicBezTo>
                  <a:pt x="2433" y="625"/>
                  <a:pt x="2430" y="627"/>
                  <a:pt x="2425" y="630"/>
                </a:cubicBezTo>
                <a:cubicBezTo>
                  <a:pt x="2419" y="634"/>
                  <a:pt x="2419" y="628"/>
                  <a:pt x="2421" y="624"/>
                </a:cubicBezTo>
                <a:cubicBezTo>
                  <a:pt x="2422" y="620"/>
                  <a:pt x="2419" y="621"/>
                  <a:pt x="2418" y="622"/>
                </a:cubicBezTo>
                <a:cubicBezTo>
                  <a:pt x="2417" y="623"/>
                  <a:pt x="2407" y="619"/>
                  <a:pt x="2409" y="613"/>
                </a:cubicBezTo>
                <a:cubicBezTo>
                  <a:pt x="2410" y="608"/>
                  <a:pt x="2410" y="612"/>
                  <a:pt x="2412" y="611"/>
                </a:cubicBezTo>
                <a:cubicBezTo>
                  <a:pt x="2415" y="611"/>
                  <a:pt x="2417" y="612"/>
                  <a:pt x="2420" y="609"/>
                </a:cubicBezTo>
                <a:cubicBezTo>
                  <a:pt x="2423" y="607"/>
                  <a:pt x="2422" y="606"/>
                  <a:pt x="2426" y="604"/>
                </a:cubicBezTo>
                <a:cubicBezTo>
                  <a:pt x="2429" y="602"/>
                  <a:pt x="2430" y="601"/>
                  <a:pt x="2432" y="596"/>
                </a:cubicBezTo>
                <a:cubicBezTo>
                  <a:pt x="2435" y="591"/>
                  <a:pt x="2436" y="596"/>
                  <a:pt x="2441" y="596"/>
                </a:cubicBezTo>
                <a:cubicBezTo>
                  <a:pt x="2447" y="596"/>
                  <a:pt x="2444" y="598"/>
                  <a:pt x="2443" y="602"/>
                </a:cubicBezTo>
                <a:cubicBezTo>
                  <a:pt x="2443" y="606"/>
                  <a:pt x="2443" y="606"/>
                  <a:pt x="2436" y="614"/>
                </a:cubicBezTo>
                <a:cubicBezTo>
                  <a:pt x="2430" y="623"/>
                  <a:pt x="2438" y="616"/>
                  <a:pt x="2440" y="616"/>
                </a:cubicBezTo>
                <a:cubicBezTo>
                  <a:pt x="2442" y="616"/>
                  <a:pt x="2445" y="608"/>
                  <a:pt x="2453" y="605"/>
                </a:cubicBezTo>
                <a:cubicBezTo>
                  <a:pt x="2456" y="604"/>
                  <a:pt x="2458" y="604"/>
                  <a:pt x="2460" y="603"/>
                </a:cubicBezTo>
                <a:cubicBezTo>
                  <a:pt x="2461" y="603"/>
                  <a:pt x="2461" y="602"/>
                  <a:pt x="2461" y="602"/>
                </a:cubicBezTo>
                <a:cubicBezTo>
                  <a:pt x="2463" y="599"/>
                  <a:pt x="2465" y="596"/>
                  <a:pt x="2468" y="594"/>
                </a:cubicBezTo>
                <a:cubicBezTo>
                  <a:pt x="2472" y="593"/>
                  <a:pt x="2476" y="586"/>
                  <a:pt x="2479" y="583"/>
                </a:cubicBezTo>
                <a:cubicBezTo>
                  <a:pt x="2480" y="582"/>
                  <a:pt x="2481" y="581"/>
                  <a:pt x="2483" y="581"/>
                </a:cubicBezTo>
                <a:cubicBezTo>
                  <a:pt x="2485" y="581"/>
                  <a:pt x="2487" y="582"/>
                  <a:pt x="2488" y="583"/>
                </a:cubicBezTo>
                <a:cubicBezTo>
                  <a:pt x="2490" y="584"/>
                  <a:pt x="2492" y="585"/>
                  <a:pt x="2493" y="586"/>
                </a:cubicBezTo>
                <a:cubicBezTo>
                  <a:pt x="2493" y="586"/>
                  <a:pt x="2493" y="586"/>
                  <a:pt x="2493" y="585"/>
                </a:cubicBezTo>
                <a:cubicBezTo>
                  <a:pt x="2493" y="584"/>
                  <a:pt x="2493" y="582"/>
                  <a:pt x="2495" y="580"/>
                </a:cubicBezTo>
                <a:cubicBezTo>
                  <a:pt x="2497" y="578"/>
                  <a:pt x="2501" y="576"/>
                  <a:pt x="2506" y="571"/>
                </a:cubicBezTo>
                <a:cubicBezTo>
                  <a:pt x="2508" y="569"/>
                  <a:pt x="2509" y="568"/>
                  <a:pt x="2511" y="568"/>
                </a:cubicBezTo>
                <a:cubicBezTo>
                  <a:pt x="2512" y="568"/>
                  <a:pt x="2513" y="569"/>
                  <a:pt x="2513" y="569"/>
                </a:cubicBezTo>
                <a:cubicBezTo>
                  <a:pt x="2514" y="569"/>
                  <a:pt x="2514" y="570"/>
                  <a:pt x="2515" y="570"/>
                </a:cubicBezTo>
                <a:cubicBezTo>
                  <a:pt x="2516" y="571"/>
                  <a:pt x="2516" y="572"/>
                  <a:pt x="2517" y="572"/>
                </a:cubicBezTo>
                <a:cubicBezTo>
                  <a:pt x="2518" y="572"/>
                  <a:pt x="2518" y="572"/>
                  <a:pt x="2518" y="572"/>
                </a:cubicBezTo>
                <a:cubicBezTo>
                  <a:pt x="2518" y="571"/>
                  <a:pt x="2518" y="568"/>
                  <a:pt x="2520" y="566"/>
                </a:cubicBezTo>
                <a:cubicBezTo>
                  <a:pt x="2521" y="564"/>
                  <a:pt x="2521" y="563"/>
                  <a:pt x="2521" y="563"/>
                </a:cubicBezTo>
                <a:cubicBezTo>
                  <a:pt x="2521" y="563"/>
                  <a:pt x="2521" y="563"/>
                  <a:pt x="2520" y="563"/>
                </a:cubicBezTo>
                <a:cubicBezTo>
                  <a:pt x="2520" y="562"/>
                  <a:pt x="2519" y="561"/>
                  <a:pt x="2519" y="559"/>
                </a:cubicBezTo>
                <a:cubicBezTo>
                  <a:pt x="2519" y="559"/>
                  <a:pt x="2519" y="558"/>
                  <a:pt x="2519" y="556"/>
                </a:cubicBezTo>
                <a:cubicBezTo>
                  <a:pt x="2519" y="554"/>
                  <a:pt x="2520" y="552"/>
                  <a:pt x="2522" y="549"/>
                </a:cubicBezTo>
                <a:cubicBezTo>
                  <a:pt x="2525" y="547"/>
                  <a:pt x="2528" y="546"/>
                  <a:pt x="2530" y="546"/>
                </a:cubicBezTo>
                <a:cubicBezTo>
                  <a:pt x="2531" y="546"/>
                  <a:pt x="2532" y="546"/>
                  <a:pt x="2533" y="546"/>
                </a:cubicBezTo>
                <a:cubicBezTo>
                  <a:pt x="2534" y="546"/>
                  <a:pt x="2535" y="546"/>
                  <a:pt x="2536" y="546"/>
                </a:cubicBezTo>
                <a:cubicBezTo>
                  <a:pt x="2538" y="545"/>
                  <a:pt x="2538" y="545"/>
                  <a:pt x="2539" y="543"/>
                </a:cubicBezTo>
                <a:cubicBezTo>
                  <a:pt x="2540" y="542"/>
                  <a:pt x="2540" y="539"/>
                  <a:pt x="2542" y="535"/>
                </a:cubicBezTo>
                <a:cubicBezTo>
                  <a:pt x="2544" y="532"/>
                  <a:pt x="2545" y="529"/>
                  <a:pt x="2545" y="528"/>
                </a:cubicBezTo>
                <a:cubicBezTo>
                  <a:pt x="2546" y="526"/>
                  <a:pt x="2546" y="525"/>
                  <a:pt x="2546" y="524"/>
                </a:cubicBezTo>
                <a:cubicBezTo>
                  <a:pt x="2546" y="522"/>
                  <a:pt x="2548" y="520"/>
                  <a:pt x="2548" y="519"/>
                </a:cubicBezTo>
                <a:cubicBezTo>
                  <a:pt x="2548" y="519"/>
                  <a:pt x="2548" y="519"/>
                  <a:pt x="2548" y="519"/>
                </a:cubicBezTo>
                <a:cubicBezTo>
                  <a:pt x="2548" y="519"/>
                  <a:pt x="2547" y="519"/>
                  <a:pt x="2546" y="519"/>
                </a:cubicBezTo>
                <a:cubicBezTo>
                  <a:pt x="2538" y="519"/>
                  <a:pt x="2535" y="522"/>
                  <a:pt x="2529" y="524"/>
                </a:cubicBezTo>
                <a:cubicBezTo>
                  <a:pt x="2528" y="524"/>
                  <a:pt x="2527" y="524"/>
                  <a:pt x="2526" y="524"/>
                </a:cubicBezTo>
                <a:cubicBezTo>
                  <a:pt x="2523" y="524"/>
                  <a:pt x="2521" y="523"/>
                  <a:pt x="2520" y="522"/>
                </a:cubicBezTo>
                <a:cubicBezTo>
                  <a:pt x="2518" y="520"/>
                  <a:pt x="2517" y="519"/>
                  <a:pt x="2515" y="517"/>
                </a:cubicBezTo>
                <a:cubicBezTo>
                  <a:pt x="2513" y="516"/>
                  <a:pt x="2513" y="513"/>
                  <a:pt x="2513" y="512"/>
                </a:cubicBezTo>
                <a:cubicBezTo>
                  <a:pt x="2510" y="512"/>
                  <a:pt x="2509" y="511"/>
                  <a:pt x="2507" y="510"/>
                </a:cubicBezTo>
                <a:cubicBezTo>
                  <a:pt x="2506" y="509"/>
                  <a:pt x="2504" y="507"/>
                  <a:pt x="2501" y="506"/>
                </a:cubicBezTo>
                <a:cubicBezTo>
                  <a:pt x="2495" y="504"/>
                  <a:pt x="2493" y="503"/>
                  <a:pt x="2489" y="499"/>
                </a:cubicBezTo>
                <a:cubicBezTo>
                  <a:pt x="2485" y="495"/>
                  <a:pt x="2484" y="492"/>
                  <a:pt x="2485" y="489"/>
                </a:cubicBezTo>
                <a:cubicBezTo>
                  <a:pt x="2485" y="488"/>
                  <a:pt x="2485" y="487"/>
                  <a:pt x="2485" y="486"/>
                </a:cubicBezTo>
                <a:cubicBezTo>
                  <a:pt x="2485" y="485"/>
                  <a:pt x="2483" y="481"/>
                  <a:pt x="2481" y="477"/>
                </a:cubicBezTo>
                <a:cubicBezTo>
                  <a:pt x="2479" y="473"/>
                  <a:pt x="2476" y="469"/>
                  <a:pt x="2474" y="467"/>
                </a:cubicBezTo>
                <a:cubicBezTo>
                  <a:pt x="2471" y="463"/>
                  <a:pt x="2460" y="463"/>
                  <a:pt x="2454" y="463"/>
                </a:cubicBezTo>
                <a:cubicBezTo>
                  <a:pt x="2447" y="463"/>
                  <a:pt x="2437" y="463"/>
                  <a:pt x="2430" y="468"/>
                </a:cubicBezTo>
                <a:cubicBezTo>
                  <a:pt x="2430" y="468"/>
                  <a:pt x="2430" y="468"/>
                  <a:pt x="2430" y="468"/>
                </a:cubicBezTo>
                <a:cubicBezTo>
                  <a:pt x="2431" y="468"/>
                  <a:pt x="2432" y="468"/>
                  <a:pt x="2433" y="469"/>
                </a:cubicBezTo>
                <a:cubicBezTo>
                  <a:pt x="2434" y="469"/>
                  <a:pt x="2435" y="471"/>
                  <a:pt x="2435" y="473"/>
                </a:cubicBezTo>
                <a:cubicBezTo>
                  <a:pt x="2435" y="475"/>
                  <a:pt x="2435" y="477"/>
                  <a:pt x="2434" y="478"/>
                </a:cubicBezTo>
                <a:cubicBezTo>
                  <a:pt x="2432" y="480"/>
                  <a:pt x="2431" y="482"/>
                  <a:pt x="2428" y="484"/>
                </a:cubicBezTo>
                <a:cubicBezTo>
                  <a:pt x="2426" y="487"/>
                  <a:pt x="2426" y="488"/>
                  <a:pt x="2425" y="491"/>
                </a:cubicBezTo>
                <a:cubicBezTo>
                  <a:pt x="2425" y="493"/>
                  <a:pt x="2425" y="496"/>
                  <a:pt x="2422" y="499"/>
                </a:cubicBezTo>
                <a:cubicBezTo>
                  <a:pt x="2421" y="500"/>
                  <a:pt x="2419" y="501"/>
                  <a:pt x="2418" y="501"/>
                </a:cubicBezTo>
                <a:cubicBezTo>
                  <a:pt x="2416" y="501"/>
                  <a:pt x="2416" y="501"/>
                  <a:pt x="2415" y="501"/>
                </a:cubicBezTo>
                <a:cubicBezTo>
                  <a:pt x="2415" y="501"/>
                  <a:pt x="2414" y="501"/>
                  <a:pt x="2412" y="503"/>
                </a:cubicBezTo>
                <a:cubicBezTo>
                  <a:pt x="2410" y="505"/>
                  <a:pt x="2407" y="506"/>
                  <a:pt x="2405" y="506"/>
                </a:cubicBezTo>
                <a:cubicBezTo>
                  <a:pt x="2402" y="506"/>
                  <a:pt x="2400" y="505"/>
                  <a:pt x="2399" y="504"/>
                </a:cubicBezTo>
                <a:cubicBezTo>
                  <a:pt x="2398" y="506"/>
                  <a:pt x="2397" y="507"/>
                  <a:pt x="2397" y="509"/>
                </a:cubicBezTo>
                <a:cubicBezTo>
                  <a:pt x="2395" y="511"/>
                  <a:pt x="2393" y="514"/>
                  <a:pt x="2390" y="517"/>
                </a:cubicBezTo>
                <a:cubicBezTo>
                  <a:pt x="2390" y="517"/>
                  <a:pt x="2390" y="517"/>
                  <a:pt x="2390" y="517"/>
                </a:cubicBezTo>
                <a:cubicBezTo>
                  <a:pt x="2390" y="517"/>
                  <a:pt x="2391" y="517"/>
                  <a:pt x="2392" y="517"/>
                </a:cubicBezTo>
                <a:cubicBezTo>
                  <a:pt x="2394" y="518"/>
                  <a:pt x="2397" y="518"/>
                  <a:pt x="2399" y="518"/>
                </a:cubicBezTo>
                <a:cubicBezTo>
                  <a:pt x="2399" y="518"/>
                  <a:pt x="2399" y="518"/>
                  <a:pt x="2399" y="518"/>
                </a:cubicBezTo>
                <a:cubicBezTo>
                  <a:pt x="2404" y="518"/>
                  <a:pt x="2406" y="516"/>
                  <a:pt x="2410" y="516"/>
                </a:cubicBezTo>
                <a:cubicBezTo>
                  <a:pt x="2412" y="516"/>
                  <a:pt x="2413" y="517"/>
                  <a:pt x="2414" y="518"/>
                </a:cubicBezTo>
                <a:cubicBezTo>
                  <a:pt x="2415" y="518"/>
                  <a:pt x="2416" y="519"/>
                  <a:pt x="2417" y="520"/>
                </a:cubicBezTo>
                <a:cubicBezTo>
                  <a:pt x="2419" y="522"/>
                  <a:pt x="2422" y="524"/>
                  <a:pt x="2426" y="525"/>
                </a:cubicBezTo>
                <a:cubicBezTo>
                  <a:pt x="2427" y="526"/>
                  <a:pt x="2429" y="526"/>
                  <a:pt x="2429" y="527"/>
                </a:cubicBezTo>
                <a:cubicBezTo>
                  <a:pt x="2430" y="528"/>
                  <a:pt x="2431" y="529"/>
                  <a:pt x="2431" y="530"/>
                </a:cubicBezTo>
                <a:cubicBezTo>
                  <a:pt x="2431" y="532"/>
                  <a:pt x="2430" y="532"/>
                  <a:pt x="2430" y="533"/>
                </a:cubicBezTo>
                <a:cubicBezTo>
                  <a:pt x="2429" y="534"/>
                  <a:pt x="2428" y="534"/>
                  <a:pt x="2427" y="534"/>
                </a:cubicBezTo>
                <a:cubicBezTo>
                  <a:pt x="2426" y="535"/>
                  <a:pt x="2424" y="535"/>
                  <a:pt x="2422" y="535"/>
                </a:cubicBezTo>
                <a:cubicBezTo>
                  <a:pt x="2421" y="535"/>
                  <a:pt x="2420" y="535"/>
                  <a:pt x="2419" y="535"/>
                </a:cubicBezTo>
                <a:cubicBezTo>
                  <a:pt x="2418" y="534"/>
                  <a:pt x="2416" y="534"/>
                  <a:pt x="2414" y="534"/>
                </a:cubicBezTo>
                <a:cubicBezTo>
                  <a:pt x="2409" y="534"/>
                  <a:pt x="2402" y="536"/>
                  <a:pt x="2398" y="540"/>
                </a:cubicBezTo>
                <a:cubicBezTo>
                  <a:pt x="2395" y="543"/>
                  <a:pt x="2393" y="545"/>
                  <a:pt x="2391" y="547"/>
                </a:cubicBezTo>
                <a:cubicBezTo>
                  <a:pt x="2389" y="548"/>
                  <a:pt x="2387" y="549"/>
                  <a:pt x="2385" y="549"/>
                </a:cubicBezTo>
                <a:cubicBezTo>
                  <a:pt x="2384" y="549"/>
                  <a:pt x="2384" y="549"/>
                  <a:pt x="2383" y="550"/>
                </a:cubicBezTo>
                <a:cubicBezTo>
                  <a:pt x="2382" y="550"/>
                  <a:pt x="2380" y="552"/>
                  <a:pt x="2377" y="554"/>
                </a:cubicBezTo>
                <a:cubicBezTo>
                  <a:pt x="2374" y="555"/>
                  <a:pt x="2372" y="556"/>
                  <a:pt x="2371" y="556"/>
                </a:cubicBezTo>
                <a:cubicBezTo>
                  <a:pt x="2366" y="556"/>
                  <a:pt x="2364" y="553"/>
                  <a:pt x="2362" y="553"/>
                </a:cubicBezTo>
                <a:cubicBezTo>
                  <a:pt x="2361" y="552"/>
                  <a:pt x="2361" y="552"/>
                  <a:pt x="2360" y="552"/>
                </a:cubicBezTo>
                <a:cubicBezTo>
                  <a:pt x="2360" y="552"/>
                  <a:pt x="2360" y="552"/>
                  <a:pt x="2360" y="553"/>
                </a:cubicBezTo>
                <a:cubicBezTo>
                  <a:pt x="2360" y="553"/>
                  <a:pt x="2360" y="555"/>
                  <a:pt x="2359" y="557"/>
                </a:cubicBezTo>
                <a:cubicBezTo>
                  <a:pt x="2359" y="557"/>
                  <a:pt x="2359" y="557"/>
                  <a:pt x="2359" y="557"/>
                </a:cubicBezTo>
                <a:cubicBezTo>
                  <a:pt x="2359" y="558"/>
                  <a:pt x="2359" y="558"/>
                  <a:pt x="2360" y="559"/>
                </a:cubicBezTo>
                <a:cubicBezTo>
                  <a:pt x="2360" y="560"/>
                  <a:pt x="2361" y="561"/>
                  <a:pt x="2361" y="563"/>
                </a:cubicBezTo>
                <a:cubicBezTo>
                  <a:pt x="2361" y="564"/>
                  <a:pt x="2360" y="566"/>
                  <a:pt x="2359" y="567"/>
                </a:cubicBezTo>
                <a:cubicBezTo>
                  <a:pt x="2354" y="571"/>
                  <a:pt x="2349" y="572"/>
                  <a:pt x="2344" y="578"/>
                </a:cubicBezTo>
                <a:cubicBezTo>
                  <a:pt x="2341" y="580"/>
                  <a:pt x="2339" y="582"/>
                  <a:pt x="2336" y="581"/>
                </a:cubicBezTo>
                <a:cubicBezTo>
                  <a:pt x="2332" y="581"/>
                  <a:pt x="2329" y="579"/>
                  <a:pt x="2319" y="579"/>
                </a:cubicBezTo>
                <a:cubicBezTo>
                  <a:pt x="2308" y="579"/>
                  <a:pt x="2306" y="582"/>
                  <a:pt x="2304" y="585"/>
                </a:cubicBezTo>
                <a:cubicBezTo>
                  <a:pt x="2303" y="585"/>
                  <a:pt x="2301" y="586"/>
                  <a:pt x="2300" y="586"/>
                </a:cubicBezTo>
                <a:cubicBezTo>
                  <a:pt x="2298" y="586"/>
                  <a:pt x="2296" y="586"/>
                  <a:pt x="2294" y="586"/>
                </a:cubicBezTo>
                <a:cubicBezTo>
                  <a:pt x="2291" y="585"/>
                  <a:pt x="2287" y="584"/>
                  <a:pt x="2278" y="582"/>
                </a:cubicBezTo>
                <a:cubicBezTo>
                  <a:pt x="2271" y="580"/>
                  <a:pt x="2269" y="579"/>
                  <a:pt x="2267" y="578"/>
                </a:cubicBezTo>
                <a:cubicBezTo>
                  <a:pt x="2267" y="578"/>
                  <a:pt x="2267" y="578"/>
                  <a:pt x="2266" y="577"/>
                </a:cubicBezTo>
                <a:cubicBezTo>
                  <a:pt x="2266" y="577"/>
                  <a:pt x="2266" y="577"/>
                  <a:pt x="2266" y="577"/>
                </a:cubicBezTo>
                <a:cubicBezTo>
                  <a:pt x="2265" y="577"/>
                  <a:pt x="2264" y="577"/>
                  <a:pt x="2262" y="577"/>
                </a:cubicBezTo>
                <a:cubicBezTo>
                  <a:pt x="2258" y="577"/>
                  <a:pt x="2251" y="578"/>
                  <a:pt x="2245" y="578"/>
                </a:cubicBezTo>
                <a:cubicBezTo>
                  <a:pt x="2243" y="578"/>
                  <a:pt x="2241" y="578"/>
                  <a:pt x="2240" y="577"/>
                </a:cubicBezTo>
                <a:cubicBezTo>
                  <a:pt x="2235" y="577"/>
                  <a:pt x="2234" y="577"/>
                  <a:pt x="2232" y="577"/>
                </a:cubicBezTo>
                <a:cubicBezTo>
                  <a:pt x="2231" y="576"/>
                  <a:pt x="2229" y="576"/>
                  <a:pt x="2226" y="574"/>
                </a:cubicBezTo>
                <a:cubicBezTo>
                  <a:pt x="2223" y="572"/>
                  <a:pt x="2221" y="571"/>
                  <a:pt x="2220" y="569"/>
                </a:cubicBezTo>
                <a:cubicBezTo>
                  <a:pt x="2218" y="568"/>
                  <a:pt x="2218" y="567"/>
                  <a:pt x="2216" y="565"/>
                </a:cubicBezTo>
                <a:cubicBezTo>
                  <a:pt x="2213" y="562"/>
                  <a:pt x="2206" y="556"/>
                  <a:pt x="2202" y="554"/>
                </a:cubicBezTo>
                <a:cubicBezTo>
                  <a:pt x="2198" y="552"/>
                  <a:pt x="2193" y="553"/>
                  <a:pt x="2184" y="551"/>
                </a:cubicBezTo>
                <a:cubicBezTo>
                  <a:pt x="2182" y="551"/>
                  <a:pt x="2180" y="551"/>
                  <a:pt x="2179" y="550"/>
                </a:cubicBezTo>
                <a:cubicBezTo>
                  <a:pt x="2178" y="549"/>
                  <a:pt x="2177" y="548"/>
                  <a:pt x="2177" y="546"/>
                </a:cubicBezTo>
                <a:cubicBezTo>
                  <a:pt x="2177" y="544"/>
                  <a:pt x="2178" y="543"/>
                  <a:pt x="2179" y="542"/>
                </a:cubicBezTo>
                <a:cubicBezTo>
                  <a:pt x="2179" y="541"/>
                  <a:pt x="2180" y="540"/>
                  <a:pt x="2180" y="539"/>
                </a:cubicBezTo>
                <a:cubicBezTo>
                  <a:pt x="2180" y="535"/>
                  <a:pt x="2179" y="533"/>
                  <a:pt x="2177" y="525"/>
                </a:cubicBezTo>
                <a:cubicBezTo>
                  <a:pt x="2176" y="523"/>
                  <a:pt x="2176" y="522"/>
                  <a:pt x="2175" y="521"/>
                </a:cubicBezTo>
                <a:cubicBezTo>
                  <a:pt x="2175" y="521"/>
                  <a:pt x="2174" y="521"/>
                  <a:pt x="2172" y="521"/>
                </a:cubicBezTo>
                <a:cubicBezTo>
                  <a:pt x="2171" y="521"/>
                  <a:pt x="2170" y="521"/>
                  <a:pt x="2168" y="521"/>
                </a:cubicBezTo>
                <a:cubicBezTo>
                  <a:pt x="2165" y="521"/>
                  <a:pt x="2163" y="519"/>
                  <a:pt x="2161" y="517"/>
                </a:cubicBezTo>
                <a:cubicBezTo>
                  <a:pt x="2159" y="515"/>
                  <a:pt x="2157" y="512"/>
                  <a:pt x="2156" y="510"/>
                </a:cubicBezTo>
                <a:cubicBezTo>
                  <a:pt x="2155" y="510"/>
                  <a:pt x="2155" y="509"/>
                  <a:pt x="2155" y="509"/>
                </a:cubicBezTo>
                <a:close/>
                <a:moveTo>
                  <a:pt x="2611" y="477"/>
                </a:moveTo>
                <a:cubicBezTo>
                  <a:pt x="2613" y="481"/>
                  <a:pt x="2616" y="482"/>
                  <a:pt x="2615" y="485"/>
                </a:cubicBezTo>
                <a:cubicBezTo>
                  <a:pt x="2615" y="488"/>
                  <a:pt x="2613" y="491"/>
                  <a:pt x="2613" y="493"/>
                </a:cubicBezTo>
                <a:cubicBezTo>
                  <a:pt x="2614" y="495"/>
                  <a:pt x="2614" y="503"/>
                  <a:pt x="2613" y="506"/>
                </a:cubicBezTo>
                <a:cubicBezTo>
                  <a:pt x="2612" y="510"/>
                  <a:pt x="2610" y="511"/>
                  <a:pt x="2611" y="513"/>
                </a:cubicBezTo>
                <a:cubicBezTo>
                  <a:pt x="2613" y="515"/>
                  <a:pt x="2614" y="516"/>
                  <a:pt x="2614" y="517"/>
                </a:cubicBezTo>
                <a:cubicBezTo>
                  <a:pt x="2614" y="519"/>
                  <a:pt x="2613" y="521"/>
                  <a:pt x="2613" y="522"/>
                </a:cubicBezTo>
                <a:cubicBezTo>
                  <a:pt x="2613" y="522"/>
                  <a:pt x="2612" y="522"/>
                  <a:pt x="2612" y="523"/>
                </a:cubicBezTo>
                <a:cubicBezTo>
                  <a:pt x="2612" y="525"/>
                  <a:pt x="2612" y="528"/>
                  <a:pt x="2613" y="529"/>
                </a:cubicBezTo>
                <a:cubicBezTo>
                  <a:pt x="2613" y="530"/>
                  <a:pt x="2612" y="532"/>
                  <a:pt x="2612" y="532"/>
                </a:cubicBezTo>
                <a:cubicBezTo>
                  <a:pt x="2611" y="533"/>
                  <a:pt x="2611" y="537"/>
                  <a:pt x="2611" y="539"/>
                </a:cubicBezTo>
                <a:cubicBezTo>
                  <a:pt x="2612" y="541"/>
                  <a:pt x="2611" y="545"/>
                  <a:pt x="2614" y="541"/>
                </a:cubicBezTo>
                <a:cubicBezTo>
                  <a:pt x="2616" y="537"/>
                  <a:pt x="2614" y="533"/>
                  <a:pt x="2617" y="534"/>
                </a:cubicBezTo>
                <a:cubicBezTo>
                  <a:pt x="2620" y="535"/>
                  <a:pt x="2620" y="535"/>
                  <a:pt x="2620" y="535"/>
                </a:cubicBezTo>
                <a:cubicBezTo>
                  <a:pt x="2621" y="535"/>
                  <a:pt x="2622" y="535"/>
                  <a:pt x="2623" y="536"/>
                </a:cubicBezTo>
                <a:cubicBezTo>
                  <a:pt x="2624" y="537"/>
                  <a:pt x="2622" y="541"/>
                  <a:pt x="2624" y="540"/>
                </a:cubicBezTo>
                <a:cubicBezTo>
                  <a:pt x="2627" y="538"/>
                  <a:pt x="2626" y="533"/>
                  <a:pt x="2625" y="532"/>
                </a:cubicBezTo>
                <a:cubicBezTo>
                  <a:pt x="2624" y="532"/>
                  <a:pt x="2622" y="534"/>
                  <a:pt x="2622" y="532"/>
                </a:cubicBezTo>
                <a:cubicBezTo>
                  <a:pt x="2622" y="529"/>
                  <a:pt x="2624" y="530"/>
                  <a:pt x="2621" y="527"/>
                </a:cubicBezTo>
                <a:cubicBezTo>
                  <a:pt x="2618" y="525"/>
                  <a:pt x="2617" y="524"/>
                  <a:pt x="2617" y="522"/>
                </a:cubicBezTo>
                <a:cubicBezTo>
                  <a:pt x="2617" y="520"/>
                  <a:pt x="2618" y="519"/>
                  <a:pt x="2618" y="515"/>
                </a:cubicBezTo>
                <a:cubicBezTo>
                  <a:pt x="2619" y="512"/>
                  <a:pt x="2621" y="506"/>
                  <a:pt x="2623" y="506"/>
                </a:cubicBezTo>
                <a:cubicBezTo>
                  <a:pt x="2625" y="505"/>
                  <a:pt x="2627" y="505"/>
                  <a:pt x="2628" y="506"/>
                </a:cubicBezTo>
                <a:cubicBezTo>
                  <a:pt x="2629" y="506"/>
                  <a:pt x="2631" y="508"/>
                  <a:pt x="2633" y="509"/>
                </a:cubicBezTo>
                <a:cubicBezTo>
                  <a:pt x="2635" y="510"/>
                  <a:pt x="2632" y="505"/>
                  <a:pt x="2630" y="501"/>
                </a:cubicBezTo>
                <a:cubicBezTo>
                  <a:pt x="2629" y="498"/>
                  <a:pt x="2626" y="492"/>
                  <a:pt x="2626" y="491"/>
                </a:cubicBezTo>
                <a:cubicBezTo>
                  <a:pt x="2626" y="490"/>
                  <a:pt x="2629" y="490"/>
                  <a:pt x="2626" y="482"/>
                </a:cubicBezTo>
                <a:cubicBezTo>
                  <a:pt x="2622" y="474"/>
                  <a:pt x="2620" y="473"/>
                  <a:pt x="2622" y="469"/>
                </a:cubicBezTo>
                <a:cubicBezTo>
                  <a:pt x="2624" y="464"/>
                  <a:pt x="2622" y="464"/>
                  <a:pt x="2621" y="460"/>
                </a:cubicBezTo>
                <a:cubicBezTo>
                  <a:pt x="2621" y="456"/>
                  <a:pt x="2621" y="452"/>
                  <a:pt x="2621" y="452"/>
                </a:cubicBezTo>
                <a:cubicBezTo>
                  <a:pt x="2621" y="450"/>
                  <a:pt x="2620" y="448"/>
                  <a:pt x="2618" y="449"/>
                </a:cubicBezTo>
                <a:cubicBezTo>
                  <a:pt x="2616" y="450"/>
                  <a:pt x="2620" y="454"/>
                  <a:pt x="2618" y="456"/>
                </a:cubicBezTo>
                <a:cubicBezTo>
                  <a:pt x="2616" y="457"/>
                  <a:pt x="2619" y="455"/>
                  <a:pt x="2617" y="458"/>
                </a:cubicBezTo>
                <a:cubicBezTo>
                  <a:pt x="2615" y="460"/>
                  <a:pt x="2615" y="461"/>
                  <a:pt x="2614" y="459"/>
                </a:cubicBezTo>
                <a:cubicBezTo>
                  <a:pt x="2614" y="457"/>
                  <a:pt x="2612" y="457"/>
                  <a:pt x="2611" y="460"/>
                </a:cubicBezTo>
                <a:cubicBezTo>
                  <a:pt x="2610" y="462"/>
                  <a:pt x="2611" y="466"/>
                  <a:pt x="2611" y="469"/>
                </a:cubicBezTo>
                <a:cubicBezTo>
                  <a:pt x="2611" y="472"/>
                  <a:pt x="2610" y="472"/>
                  <a:pt x="2610" y="474"/>
                </a:cubicBezTo>
                <a:cubicBezTo>
                  <a:pt x="2610" y="476"/>
                  <a:pt x="2608" y="473"/>
                  <a:pt x="2611" y="477"/>
                </a:cubicBezTo>
                <a:close/>
                <a:moveTo>
                  <a:pt x="2415" y="1033"/>
                </a:moveTo>
                <a:cubicBezTo>
                  <a:pt x="2419" y="1033"/>
                  <a:pt x="2420" y="1028"/>
                  <a:pt x="2416" y="1028"/>
                </a:cubicBezTo>
                <a:cubicBezTo>
                  <a:pt x="2412" y="1028"/>
                  <a:pt x="2407" y="1026"/>
                  <a:pt x="2408" y="1029"/>
                </a:cubicBezTo>
                <a:cubicBezTo>
                  <a:pt x="2409" y="1031"/>
                  <a:pt x="2414" y="1032"/>
                  <a:pt x="2409" y="1031"/>
                </a:cubicBezTo>
                <a:cubicBezTo>
                  <a:pt x="2405" y="1031"/>
                  <a:pt x="2408" y="1028"/>
                  <a:pt x="2404" y="1029"/>
                </a:cubicBezTo>
                <a:cubicBezTo>
                  <a:pt x="2400" y="1030"/>
                  <a:pt x="2397" y="1028"/>
                  <a:pt x="2397" y="1028"/>
                </a:cubicBezTo>
                <a:cubicBezTo>
                  <a:pt x="2395" y="1031"/>
                  <a:pt x="2392" y="1033"/>
                  <a:pt x="2395" y="1032"/>
                </a:cubicBezTo>
                <a:cubicBezTo>
                  <a:pt x="2399" y="1032"/>
                  <a:pt x="2398" y="1029"/>
                  <a:pt x="2399" y="1031"/>
                </a:cubicBezTo>
                <a:cubicBezTo>
                  <a:pt x="2400" y="1032"/>
                  <a:pt x="2396" y="1034"/>
                  <a:pt x="2402" y="1035"/>
                </a:cubicBezTo>
                <a:cubicBezTo>
                  <a:pt x="2408" y="1036"/>
                  <a:pt x="2412" y="1033"/>
                  <a:pt x="2412" y="1033"/>
                </a:cubicBezTo>
                <a:cubicBezTo>
                  <a:pt x="2412" y="1033"/>
                  <a:pt x="2412" y="1033"/>
                  <a:pt x="2415" y="1033"/>
                </a:cubicBezTo>
                <a:close/>
                <a:moveTo>
                  <a:pt x="2635" y="992"/>
                </a:moveTo>
                <a:cubicBezTo>
                  <a:pt x="2619" y="984"/>
                  <a:pt x="2611" y="983"/>
                  <a:pt x="2602" y="980"/>
                </a:cubicBezTo>
                <a:cubicBezTo>
                  <a:pt x="2593" y="976"/>
                  <a:pt x="2596" y="976"/>
                  <a:pt x="2590" y="974"/>
                </a:cubicBezTo>
                <a:cubicBezTo>
                  <a:pt x="2583" y="973"/>
                  <a:pt x="2587" y="968"/>
                  <a:pt x="2579" y="972"/>
                </a:cubicBezTo>
                <a:cubicBezTo>
                  <a:pt x="2572" y="976"/>
                  <a:pt x="2569" y="973"/>
                  <a:pt x="2566" y="977"/>
                </a:cubicBezTo>
                <a:cubicBezTo>
                  <a:pt x="2563" y="980"/>
                  <a:pt x="2562" y="984"/>
                  <a:pt x="2559" y="985"/>
                </a:cubicBezTo>
                <a:cubicBezTo>
                  <a:pt x="2557" y="986"/>
                  <a:pt x="2554" y="985"/>
                  <a:pt x="2552" y="983"/>
                </a:cubicBezTo>
                <a:cubicBezTo>
                  <a:pt x="2550" y="981"/>
                  <a:pt x="2548" y="981"/>
                  <a:pt x="2547" y="976"/>
                </a:cubicBezTo>
                <a:cubicBezTo>
                  <a:pt x="2545" y="971"/>
                  <a:pt x="2547" y="970"/>
                  <a:pt x="2544" y="968"/>
                </a:cubicBezTo>
                <a:cubicBezTo>
                  <a:pt x="2542" y="965"/>
                  <a:pt x="2542" y="963"/>
                  <a:pt x="2537" y="963"/>
                </a:cubicBezTo>
                <a:cubicBezTo>
                  <a:pt x="2532" y="962"/>
                  <a:pt x="2534" y="961"/>
                  <a:pt x="2531" y="962"/>
                </a:cubicBezTo>
                <a:cubicBezTo>
                  <a:pt x="2527" y="963"/>
                  <a:pt x="2526" y="963"/>
                  <a:pt x="2524" y="965"/>
                </a:cubicBezTo>
                <a:cubicBezTo>
                  <a:pt x="2521" y="967"/>
                  <a:pt x="2517" y="966"/>
                  <a:pt x="2517" y="966"/>
                </a:cubicBezTo>
                <a:cubicBezTo>
                  <a:pt x="2521" y="972"/>
                  <a:pt x="2530" y="971"/>
                  <a:pt x="2529" y="973"/>
                </a:cubicBezTo>
                <a:cubicBezTo>
                  <a:pt x="2528" y="976"/>
                  <a:pt x="2521" y="975"/>
                  <a:pt x="2529" y="976"/>
                </a:cubicBezTo>
                <a:cubicBezTo>
                  <a:pt x="2537" y="978"/>
                  <a:pt x="2536" y="977"/>
                  <a:pt x="2539" y="977"/>
                </a:cubicBezTo>
                <a:cubicBezTo>
                  <a:pt x="2542" y="977"/>
                  <a:pt x="2544" y="978"/>
                  <a:pt x="2543" y="979"/>
                </a:cubicBezTo>
                <a:cubicBezTo>
                  <a:pt x="2542" y="980"/>
                  <a:pt x="2537" y="979"/>
                  <a:pt x="2535" y="980"/>
                </a:cubicBezTo>
                <a:cubicBezTo>
                  <a:pt x="2532" y="981"/>
                  <a:pt x="2528" y="979"/>
                  <a:pt x="2531" y="983"/>
                </a:cubicBezTo>
                <a:cubicBezTo>
                  <a:pt x="2534" y="986"/>
                  <a:pt x="2532" y="988"/>
                  <a:pt x="2535" y="991"/>
                </a:cubicBezTo>
                <a:cubicBezTo>
                  <a:pt x="2538" y="993"/>
                  <a:pt x="2551" y="987"/>
                  <a:pt x="2551" y="990"/>
                </a:cubicBezTo>
                <a:cubicBezTo>
                  <a:pt x="2551" y="994"/>
                  <a:pt x="2547" y="994"/>
                  <a:pt x="2552" y="996"/>
                </a:cubicBezTo>
                <a:cubicBezTo>
                  <a:pt x="2557" y="997"/>
                  <a:pt x="2560" y="999"/>
                  <a:pt x="2571" y="1003"/>
                </a:cubicBezTo>
                <a:cubicBezTo>
                  <a:pt x="2582" y="1006"/>
                  <a:pt x="2577" y="1009"/>
                  <a:pt x="2581" y="1012"/>
                </a:cubicBezTo>
                <a:cubicBezTo>
                  <a:pt x="2584" y="1015"/>
                  <a:pt x="2595" y="1014"/>
                  <a:pt x="2587" y="1017"/>
                </a:cubicBezTo>
                <a:cubicBezTo>
                  <a:pt x="2580" y="1021"/>
                  <a:pt x="2578" y="1020"/>
                  <a:pt x="2578" y="1024"/>
                </a:cubicBezTo>
                <a:cubicBezTo>
                  <a:pt x="2577" y="1028"/>
                  <a:pt x="2578" y="1031"/>
                  <a:pt x="2586" y="1030"/>
                </a:cubicBezTo>
                <a:cubicBezTo>
                  <a:pt x="2593" y="1029"/>
                  <a:pt x="2587" y="1027"/>
                  <a:pt x="2593" y="1029"/>
                </a:cubicBezTo>
                <a:cubicBezTo>
                  <a:pt x="2600" y="1031"/>
                  <a:pt x="2597" y="1031"/>
                  <a:pt x="2605" y="1034"/>
                </a:cubicBezTo>
                <a:cubicBezTo>
                  <a:pt x="2614" y="1038"/>
                  <a:pt x="2625" y="1037"/>
                  <a:pt x="2624" y="1034"/>
                </a:cubicBezTo>
                <a:cubicBezTo>
                  <a:pt x="2623" y="1031"/>
                  <a:pt x="2611" y="1030"/>
                  <a:pt x="2619" y="1028"/>
                </a:cubicBezTo>
                <a:cubicBezTo>
                  <a:pt x="2626" y="1026"/>
                  <a:pt x="2627" y="1027"/>
                  <a:pt x="2627" y="1025"/>
                </a:cubicBezTo>
                <a:cubicBezTo>
                  <a:pt x="2627" y="1023"/>
                  <a:pt x="2637" y="1023"/>
                  <a:pt x="2637" y="1023"/>
                </a:cubicBezTo>
                <a:cubicBezTo>
                  <a:pt x="2637" y="1023"/>
                  <a:pt x="2639" y="1020"/>
                  <a:pt x="2642" y="1024"/>
                </a:cubicBezTo>
                <a:cubicBezTo>
                  <a:pt x="2646" y="1027"/>
                  <a:pt x="2646" y="1029"/>
                  <a:pt x="2649" y="1031"/>
                </a:cubicBezTo>
                <a:cubicBezTo>
                  <a:pt x="2652" y="1033"/>
                  <a:pt x="2647" y="1035"/>
                  <a:pt x="2653" y="1037"/>
                </a:cubicBezTo>
                <a:cubicBezTo>
                  <a:pt x="2659" y="1040"/>
                  <a:pt x="2656" y="1043"/>
                  <a:pt x="2667" y="1045"/>
                </a:cubicBezTo>
                <a:cubicBezTo>
                  <a:pt x="2678" y="1048"/>
                  <a:pt x="2680" y="1048"/>
                  <a:pt x="2682" y="1047"/>
                </a:cubicBezTo>
                <a:cubicBezTo>
                  <a:pt x="2685" y="1046"/>
                  <a:pt x="2677" y="1040"/>
                  <a:pt x="2675" y="1038"/>
                </a:cubicBezTo>
                <a:cubicBezTo>
                  <a:pt x="2673" y="1036"/>
                  <a:pt x="2677" y="1035"/>
                  <a:pt x="2672" y="1034"/>
                </a:cubicBezTo>
                <a:cubicBezTo>
                  <a:pt x="2667" y="1034"/>
                  <a:pt x="2668" y="1035"/>
                  <a:pt x="2665" y="1030"/>
                </a:cubicBezTo>
                <a:cubicBezTo>
                  <a:pt x="2663" y="1026"/>
                  <a:pt x="2663" y="1026"/>
                  <a:pt x="2660" y="1023"/>
                </a:cubicBezTo>
                <a:cubicBezTo>
                  <a:pt x="2657" y="1020"/>
                  <a:pt x="2651" y="1015"/>
                  <a:pt x="2654" y="1015"/>
                </a:cubicBezTo>
                <a:cubicBezTo>
                  <a:pt x="2656" y="1014"/>
                  <a:pt x="2660" y="1016"/>
                  <a:pt x="2661" y="1014"/>
                </a:cubicBezTo>
                <a:cubicBezTo>
                  <a:pt x="2662" y="1011"/>
                  <a:pt x="2663" y="1011"/>
                  <a:pt x="2659" y="1009"/>
                </a:cubicBezTo>
                <a:cubicBezTo>
                  <a:pt x="2655" y="1007"/>
                  <a:pt x="2656" y="1009"/>
                  <a:pt x="2647" y="1002"/>
                </a:cubicBezTo>
                <a:cubicBezTo>
                  <a:pt x="2639" y="994"/>
                  <a:pt x="2651" y="1000"/>
                  <a:pt x="2635" y="992"/>
                </a:cubicBezTo>
                <a:close/>
                <a:moveTo>
                  <a:pt x="2421" y="1002"/>
                </a:moveTo>
                <a:cubicBezTo>
                  <a:pt x="2424" y="1004"/>
                  <a:pt x="2422" y="1006"/>
                  <a:pt x="2427" y="1005"/>
                </a:cubicBezTo>
                <a:cubicBezTo>
                  <a:pt x="2431" y="1004"/>
                  <a:pt x="2431" y="1003"/>
                  <a:pt x="2431" y="998"/>
                </a:cubicBezTo>
                <a:cubicBezTo>
                  <a:pt x="2431" y="992"/>
                  <a:pt x="2434" y="990"/>
                  <a:pt x="2432" y="987"/>
                </a:cubicBezTo>
                <a:cubicBezTo>
                  <a:pt x="2430" y="984"/>
                  <a:pt x="2435" y="980"/>
                  <a:pt x="2435" y="980"/>
                </a:cubicBezTo>
                <a:cubicBezTo>
                  <a:pt x="2436" y="980"/>
                  <a:pt x="2433" y="989"/>
                  <a:pt x="2436" y="990"/>
                </a:cubicBezTo>
                <a:cubicBezTo>
                  <a:pt x="2439" y="991"/>
                  <a:pt x="2442" y="992"/>
                  <a:pt x="2441" y="995"/>
                </a:cubicBezTo>
                <a:cubicBezTo>
                  <a:pt x="2441" y="997"/>
                  <a:pt x="2441" y="1003"/>
                  <a:pt x="2444" y="1000"/>
                </a:cubicBezTo>
                <a:cubicBezTo>
                  <a:pt x="2447" y="997"/>
                  <a:pt x="2448" y="995"/>
                  <a:pt x="2449" y="995"/>
                </a:cubicBezTo>
                <a:cubicBezTo>
                  <a:pt x="2450" y="995"/>
                  <a:pt x="2454" y="996"/>
                  <a:pt x="2450" y="992"/>
                </a:cubicBezTo>
                <a:cubicBezTo>
                  <a:pt x="2447" y="988"/>
                  <a:pt x="2445" y="988"/>
                  <a:pt x="2447" y="985"/>
                </a:cubicBezTo>
                <a:cubicBezTo>
                  <a:pt x="2448" y="982"/>
                  <a:pt x="2446" y="980"/>
                  <a:pt x="2444" y="979"/>
                </a:cubicBezTo>
                <a:cubicBezTo>
                  <a:pt x="2442" y="977"/>
                  <a:pt x="2436" y="975"/>
                  <a:pt x="2440" y="974"/>
                </a:cubicBezTo>
                <a:cubicBezTo>
                  <a:pt x="2444" y="973"/>
                  <a:pt x="2446" y="970"/>
                  <a:pt x="2447" y="969"/>
                </a:cubicBezTo>
                <a:cubicBezTo>
                  <a:pt x="2449" y="968"/>
                  <a:pt x="2452" y="966"/>
                  <a:pt x="2452" y="966"/>
                </a:cubicBezTo>
                <a:cubicBezTo>
                  <a:pt x="2452" y="966"/>
                  <a:pt x="2457" y="965"/>
                  <a:pt x="2455" y="964"/>
                </a:cubicBezTo>
                <a:cubicBezTo>
                  <a:pt x="2453" y="963"/>
                  <a:pt x="2451" y="964"/>
                  <a:pt x="2448" y="964"/>
                </a:cubicBezTo>
                <a:cubicBezTo>
                  <a:pt x="2446" y="965"/>
                  <a:pt x="2442" y="964"/>
                  <a:pt x="2441" y="965"/>
                </a:cubicBezTo>
                <a:cubicBezTo>
                  <a:pt x="2439" y="966"/>
                  <a:pt x="2439" y="975"/>
                  <a:pt x="2435" y="967"/>
                </a:cubicBezTo>
                <a:cubicBezTo>
                  <a:pt x="2430" y="960"/>
                  <a:pt x="2428" y="959"/>
                  <a:pt x="2432" y="957"/>
                </a:cubicBezTo>
                <a:cubicBezTo>
                  <a:pt x="2436" y="954"/>
                  <a:pt x="2433" y="952"/>
                  <a:pt x="2439" y="954"/>
                </a:cubicBezTo>
                <a:cubicBezTo>
                  <a:pt x="2445" y="956"/>
                  <a:pt x="2448" y="955"/>
                  <a:pt x="2451" y="955"/>
                </a:cubicBezTo>
                <a:cubicBezTo>
                  <a:pt x="2455" y="955"/>
                  <a:pt x="2454" y="957"/>
                  <a:pt x="2462" y="955"/>
                </a:cubicBezTo>
                <a:cubicBezTo>
                  <a:pt x="2469" y="953"/>
                  <a:pt x="2470" y="946"/>
                  <a:pt x="2470" y="946"/>
                </a:cubicBezTo>
                <a:cubicBezTo>
                  <a:pt x="2470" y="946"/>
                  <a:pt x="2469" y="947"/>
                  <a:pt x="2465" y="949"/>
                </a:cubicBezTo>
                <a:cubicBezTo>
                  <a:pt x="2460" y="951"/>
                  <a:pt x="2448" y="950"/>
                  <a:pt x="2445" y="949"/>
                </a:cubicBezTo>
                <a:cubicBezTo>
                  <a:pt x="2441" y="947"/>
                  <a:pt x="2439" y="942"/>
                  <a:pt x="2435" y="945"/>
                </a:cubicBezTo>
                <a:cubicBezTo>
                  <a:pt x="2431" y="948"/>
                  <a:pt x="2430" y="951"/>
                  <a:pt x="2427" y="955"/>
                </a:cubicBezTo>
                <a:cubicBezTo>
                  <a:pt x="2425" y="958"/>
                  <a:pt x="2425" y="966"/>
                  <a:pt x="2425" y="966"/>
                </a:cubicBezTo>
                <a:cubicBezTo>
                  <a:pt x="2422" y="969"/>
                  <a:pt x="2421" y="973"/>
                  <a:pt x="2420" y="976"/>
                </a:cubicBezTo>
                <a:cubicBezTo>
                  <a:pt x="2419" y="979"/>
                  <a:pt x="2418" y="980"/>
                  <a:pt x="2417" y="983"/>
                </a:cubicBezTo>
                <a:cubicBezTo>
                  <a:pt x="2416" y="986"/>
                  <a:pt x="2414" y="986"/>
                  <a:pt x="2418" y="987"/>
                </a:cubicBezTo>
                <a:cubicBezTo>
                  <a:pt x="2421" y="988"/>
                  <a:pt x="2422" y="987"/>
                  <a:pt x="2423" y="990"/>
                </a:cubicBezTo>
                <a:cubicBezTo>
                  <a:pt x="2425" y="992"/>
                  <a:pt x="2423" y="992"/>
                  <a:pt x="2423" y="996"/>
                </a:cubicBezTo>
                <a:cubicBezTo>
                  <a:pt x="2422" y="999"/>
                  <a:pt x="2418" y="1001"/>
                  <a:pt x="2421" y="1002"/>
                </a:cubicBezTo>
                <a:close/>
                <a:moveTo>
                  <a:pt x="2694" y="1000"/>
                </a:moveTo>
                <a:cubicBezTo>
                  <a:pt x="2690" y="1000"/>
                  <a:pt x="2688" y="998"/>
                  <a:pt x="2687" y="1001"/>
                </a:cubicBezTo>
                <a:cubicBezTo>
                  <a:pt x="2687" y="1003"/>
                  <a:pt x="2686" y="1005"/>
                  <a:pt x="2683" y="1005"/>
                </a:cubicBezTo>
                <a:cubicBezTo>
                  <a:pt x="2679" y="1005"/>
                  <a:pt x="2680" y="1004"/>
                  <a:pt x="2676" y="1005"/>
                </a:cubicBezTo>
                <a:cubicBezTo>
                  <a:pt x="2673" y="1006"/>
                  <a:pt x="2666" y="1005"/>
                  <a:pt x="2666" y="1005"/>
                </a:cubicBezTo>
                <a:cubicBezTo>
                  <a:pt x="2673" y="1012"/>
                  <a:pt x="2668" y="1011"/>
                  <a:pt x="2680" y="1011"/>
                </a:cubicBezTo>
                <a:cubicBezTo>
                  <a:pt x="2693" y="1011"/>
                  <a:pt x="2691" y="1007"/>
                  <a:pt x="2693" y="1006"/>
                </a:cubicBezTo>
                <a:cubicBezTo>
                  <a:pt x="2696" y="1005"/>
                  <a:pt x="2697" y="1007"/>
                  <a:pt x="2699" y="1003"/>
                </a:cubicBezTo>
                <a:cubicBezTo>
                  <a:pt x="2700" y="998"/>
                  <a:pt x="2701" y="995"/>
                  <a:pt x="2700" y="994"/>
                </a:cubicBezTo>
                <a:cubicBezTo>
                  <a:pt x="2698" y="994"/>
                  <a:pt x="2693" y="992"/>
                  <a:pt x="2693" y="994"/>
                </a:cubicBezTo>
                <a:cubicBezTo>
                  <a:pt x="2693" y="996"/>
                  <a:pt x="2698" y="999"/>
                  <a:pt x="2694" y="1000"/>
                </a:cubicBezTo>
                <a:close/>
                <a:moveTo>
                  <a:pt x="2433" y="855"/>
                </a:moveTo>
                <a:cubicBezTo>
                  <a:pt x="2438" y="855"/>
                  <a:pt x="2440" y="849"/>
                  <a:pt x="2439" y="848"/>
                </a:cubicBezTo>
                <a:cubicBezTo>
                  <a:pt x="2437" y="846"/>
                  <a:pt x="2435" y="845"/>
                  <a:pt x="2433" y="845"/>
                </a:cubicBezTo>
                <a:cubicBezTo>
                  <a:pt x="2432" y="845"/>
                  <a:pt x="2431" y="845"/>
                  <a:pt x="2431" y="845"/>
                </a:cubicBezTo>
                <a:cubicBezTo>
                  <a:pt x="2432" y="849"/>
                  <a:pt x="2429" y="855"/>
                  <a:pt x="2433" y="855"/>
                </a:cubicBezTo>
                <a:close/>
                <a:moveTo>
                  <a:pt x="2664" y="1322"/>
                </a:moveTo>
                <a:cubicBezTo>
                  <a:pt x="2661" y="1322"/>
                  <a:pt x="2662" y="1322"/>
                  <a:pt x="2658" y="1323"/>
                </a:cubicBezTo>
                <a:cubicBezTo>
                  <a:pt x="2654" y="1324"/>
                  <a:pt x="2650" y="1325"/>
                  <a:pt x="2648" y="1325"/>
                </a:cubicBezTo>
                <a:cubicBezTo>
                  <a:pt x="2647" y="1325"/>
                  <a:pt x="2649" y="1325"/>
                  <a:pt x="2643" y="1324"/>
                </a:cubicBezTo>
                <a:cubicBezTo>
                  <a:pt x="2638" y="1323"/>
                  <a:pt x="2636" y="1322"/>
                  <a:pt x="2636" y="1322"/>
                </a:cubicBezTo>
                <a:cubicBezTo>
                  <a:pt x="2633" y="1326"/>
                  <a:pt x="2633" y="1325"/>
                  <a:pt x="2637" y="1330"/>
                </a:cubicBezTo>
                <a:cubicBezTo>
                  <a:pt x="2640" y="1334"/>
                  <a:pt x="2640" y="1338"/>
                  <a:pt x="2640" y="1338"/>
                </a:cubicBezTo>
                <a:cubicBezTo>
                  <a:pt x="2640" y="1339"/>
                  <a:pt x="2641" y="1341"/>
                  <a:pt x="2642" y="1343"/>
                </a:cubicBezTo>
                <a:cubicBezTo>
                  <a:pt x="2643" y="1346"/>
                  <a:pt x="2645" y="1347"/>
                  <a:pt x="2648" y="1349"/>
                </a:cubicBezTo>
                <a:cubicBezTo>
                  <a:pt x="2651" y="1352"/>
                  <a:pt x="2653" y="1355"/>
                  <a:pt x="2655" y="1351"/>
                </a:cubicBezTo>
                <a:cubicBezTo>
                  <a:pt x="2657" y="1347"/>
                  <a:pt x="2657" y="1344"/>
                  <a:pt x="2659" y="1344"/>
                </a:cubicBezTo>
                <a:cubicBezTo>
                  <a:pt x="2660" y="1344"/>
                  <a:pt x="2660" y="1345"/>
                  <a:pt x="2661" y="1343"/>
                </a:cubicBezTo>
                <a:cubicBezTo>
                  <a:pt x="2663" y="1341"/>
                  <a:pt x="2663" y="1342"/>
                  <a:pt x="2663" y="1338"/>
                </a:cubicBezTo>
                <a:cubicBezTo>
                  <a:pt x="2663" y="1334"/>
                  <a:pt x="2665" y="1333"/>
                  <a:pt x="2665" y="1330"/>
                </a:cubicBezTo>
                <a:cubicBezTo>
                  <a:pt x="2665" y="1327"/>
                  <a:pt x="2666" y="1321"/>
                  <a:pt x="2664" y="1322"/>
                </a:cubicBezTo>
                <a:close/>
                <a:moveTo>
                  <a:pt x="2303" y="1005"/>
                </a:moveTo>
                <a:cubicBezTo>
                  <a:pt x="2306" y="1006"/>
                  <a:pt x="2306" y="1011"/>
                  <a:pt x="2307" y="1006"/>
                </a:cubicBezTo>
                <a:cubicBezTo>
                  <a:pt x="2308" y="1001"/>
                  <a:pt x="2307" y="989"/>
                  <a:pt x="2308" y="988"/>
                </a:cubicBezTo>
                <a:cubicBezTo>
                  <a:pt x="2309" y="986"/>
                  <a:pt x="2308" y="983"/>
                  <a:pt x="2306" y="981"/>
                </a:cubicBezTo>
                <a:cubicBezTo>
                  <a:pt x="2304" y="979"/>
                  <a:pt x="2303" y="977"/>
                  <a:pt x="2301" y="978"/>
                </a:cubicBezTo>
                <a:cubicBezTo>
                  <a:pt x="2299" y="979"/>
                  <a:pt x="2298" y="980"/>
                  <a:pt x="2298" y="977"/>
                </a:cubicBezTo>
                <a:cubicBezTo>
                  <a:pt x="2298" y="975"/>
                  <a:pt x="2298" y="974"/>
                  <a:pt x="2296" y="973"/>
                </a:cubicBezTo>
                <a:cubicBezTo>
                  <a:pt x="2295" y="971"/>
                  <a:pt x="2298" y="968"/>
                  <a:pt x="2294" y="967"/>
                </a:cubicBezTo>
                <a:cubicBezTo>
                  <a:pt x="2290" y="965"/>
                  <a:pt x="2288" y="967"/>
                  <a:pt x="2288" y="965"/>
                </a:cubicBezTo>
                <a:cubicBezTo>
                  <a:pt x="2288" y="959"/>
                  <a:pt x="2288" y="959"/>
                  <a:pt x="2288" y="959"/>
                </a:cubicBezTo>
                <a:cubicBezTo>
                  <a:pt x="2288" y="956"/>
                  <a:pt x="2290" y="955"/>
                  <a:pt x="2288" y="955"/>
                </a:cubicBezTo>
                <a:cubicBezTo>
                  <a:pt x="2285" y="955"/>
                  <a:pt x="2283" y="955"/>
                  <a:pt x="2282" y="955"/>
                </a:cubicBezTo>
                <a:cubicBezTo>
                  <a:pt x="2281" y="955"/>
                  <a:pt x="2280" y="955"/>
                  <a:pt x="2280" y="954"/>
                </a:cubicBezTo>
                <a:cubicBezTo>
                  <a:pt x="2280" y="952"/>
                  <a:pt x="2280" y="954"/>
                  <a:pt x="2276" y="949"/>
                </a:cubicBezTo>
                <a:cubicBezTo>
                  <a:pt x="2272" y="943"/>
                  <a:pt x="2272" y="944"/>
                  <a:pt x="2269" y="941"/>
                </a:cubicBezTo>
                <a:cubicBezTo>
                  <a:pt x="2266" y="939"/>
                  <a:pt x="2265" y="933"/>
                  <a:pt x="2265" y="938"/>
                </a:cubicBezTo>
                <a:cubicBezTo>
                  <a:pt x="2264" y="943"/>
                  <a:pt x="2262" y="940"/>
                  <a:pt x="2259" y="935"/>
                </a:cubicBezTo>
                <a:cubicBezTo>
                  <a:pt x="2256" y="931"/>
                  <a:pt x="2253" y="927"/>
                  <a:pt x="2250" y="925"/>
                </a:cubicBezTo>
                <a:cubicBezTo>
                  <a:pt x="2246" y="923"/>
                  <a:pt x="2244" y="922"/>
                  <a:pt x="2243" y="920"/>
                </a:cubicBezTo>
                <a:cubicBezTo>
                  <a:pt x="2241" y="917"/>
                  <a:pt x="2238" y="914"/>
                  <a:pt x="2238" y="914"/>
                </a:cubicBezTo>
                <a:cubicBezTo>
                  <a:pt x="2229" y="915"/>
                  <a:pt x="2227" y="911"/>
                  <a:pt x="2223" y="911"/>
                </a:cubicBezTo>
                <a:cubicBezTo>
                  <a:pt x="2219" y="911"/>
                  <a:pt x="2214" y="913"/>
                  <a:pt x="2216" y="915"/>
                </a:cubicBezTo>
                <a:cubicBezTo>
                  <a:pt x="2218" y="917"/>
                  <a:pt x="2226" y="922"/>
                  <a:pt x="2228" y="925"/>
                </a:cubicBezTo>
                <a:cubicBezTo>
                  <a:pt x="2230" y="927"/>
                  <a:pt x="2235" y="930"/>
                  <a:pt x="2237" y="932"/>
                </a:cubicBezTo>
                <a:cubicBezTo>
                  <a:pt x="2240" y="934"/>
                  <a:pt x="2239" y="935"/>
                  <a:pt x="2240" y="938"/>
                </a:cubicBezTo>
                <a:cubicBezTo>
                  <a:pt x="2241" y="941"/>
                  <a:pt x="2243" y="939"/>
                  <a:pt x="2246" y="943"/>
                </a:cubicBezTo>
                <a:cubicBezTo>
                  <a:pt x="2249" y="946"/>
                  <a:pt x="2245" y="945"/>
                  <a:pt x="2248" y="950"/>
                </a:cubicBezTo>
                <a:cubicBezTo>
                  <a:pt x="2250" y="955"/>
                  <a:pt x="2254" y="958"/>
                  <a:pt x="2257" y="961"/>
                </a:cubicBezTo>
                <a:cubicBezTo>
                  <a:pt x="2260" y="965"/>
                  <a:pt x="2263" y="967"/>
                  <a:pt x="2264" y="972"/>
                </a:cubicBezTo>
                <a:cubicBezTo>
                  <a:pt x="2265" y="977"/>
                  <a:pt x="2276" y="989"/>
                  <a:pt x="2279" y="993"/>
                </a:cubicBezTo>
                <a:cubicBezTo>
                  <a:pt x="2283" y="996"/>
                  <a:pt x="2292" y="1002"/>
                  <a:pt x="2293" y="1003"/>
                </a:cubicBezTo>
                <a:cubicBezTo>
                  <a:pt x="2295" y="1004"/>
                  <a:pt x="2296" y="1009"/>
                  <a:pt x="2297" y="1008"/>
                </a:cubicBezTo>
                <a:cubicBezTo>
                  <a:pt x="2299" y="1007"/>
                  <a:pt x="2300" y="1005"/>
                  <a:pt x="2302" y="1005"/>
                </a:cubicBezTo>
                <a:cubicBezTo>
                  <a:pt x="2303" y="1005"/>
                  <a:pt x="2300" y="1004"/>
                  <a:pt x="2303" y="1005"/>
                </a:cubicBezTo>
                <a:close/>
                <a:moveTo>
                  <a:pt x="2324" y="980"/>
                </a:moveTo>
                <a:cubicBezTo>
                  <a:pt x="2322" y="982"/>
                  <a:pt x="2321" y="983"/>
                  <a:pt x="2323" y="984"/>
                </a:cubicBezTo>
                <a:cubicBezTo>
                  <a:pt x="2326" y="986"/>
                  <a:pt x="2327" y="984"/>
                  <a:pt x="2327" y="983"/>
                </a:cubicBezTo>
                <a:cubicBezTo>
                  <a:pt x="2327" y="982"/>
                  <a:pt x="2328" y="979"/>
                  <a:pt x="2327" y="979"/>
                </a:cubicBezTo>
                <a:cubicBezTo>
                  <a:pt x="2326" y="979"/>
                  <a:pt x="2324" y="980"/>
                  <a:pt x="2324" y="980"/>
                </a:cubicBezTo>
                <a:close/>
                <a:moveTo>
                  <a:pt x="2311" y="976"/>
                </a:moveTo>
                <a:cubicBezTo>
                  <a:pt x="2310" y="974"/>
                  <a:pt x="2308" y="971"/>
                  <a:pt x="2308" y="971"/>
                </a:cubicBezTo>
                <a:cubicBezTo>
                  <a:pt x="2306" y="972"/>
                  <a:pt x="2305" y="969"/>
                  <a:pt x="2304" y="972"/>
                </a:cubicBezTo>
                <a:cubicBezTo>
                  <a:pt x="2303" y="974"/>
                  <a:pt x="2301" y="974"/>
                  <a:pt x="2303" y="975"/>
                </a:cubicBezTo>
                <a:cubicBezTo>
                  <a:pt x="2306" y="976"/>
                  <a:pt x="2308" y="978"/>
                  <a:pt x="2309" y="980"/>
                </a:cubicBezTo>
                <a:cubicBezTo>
                  <a:pt x="2310" y="982"/>
                  <a:pt x="2309" y="984"/>
                  <a:pt x="2311" y="984"/>
                </a:cubicBezTo>
                <a:cubicBezTo>
                  <a:pt x="2313" y="984"/>
                  <a:pt x="2316" y="983"/>
                  <a:pt x="2314" y="981"/>
                </a:cubicBezTo>
                <a:cubicBezTo>
                  <a:pt x="2313" y="979"/>
                  <a:pt x="2313" y="978"/>
                  <a:pt x="2311" y="976"/>
                </a:cubicBezTo>
                <a:close/>
                <a:moveTo>
                  <a:pt x="2376" y="1031"/>
                </a:moveTo>
                <a:cubicBezTo>
                  <a:pt x="2380" y="1032"/>
                  <a:pt x="2379" y="1032"/>
                  <a:pt x="2379" y="1028"/>
                </a:cubicBezTo>
                <a:cubicBezTo>
                  <a:pt x="2380" y="1025"/>
                  <a:pt x="2385" y="1023"/>
                  <a:pt x="2380" y="1023"/>
                </a:cubicBezTo>
                <a:cubicBezTo>
                  <a:pt x="2374" y="1022"/>
                  <a:pt x="2373" y="1024"/>
                  <a:pt x="2369" y="1022"/>
                </a:cubicBezTo>
                <a:cubicBezTo>
                  <a:pt x="2366" y="1020"/>
                  <a:pt x="2364" y="1018"/>
                  <a:pt x="2367" y="1019"/>
                </a:cubicBezTo>
                <a:cubicBezTo>
                  <a:pt x="2369" y="1019"/>
                  <a:pt x="2368" y="1019"/>
                  <a:pt x="2372" y="1019"/>
                </a:cubicBezTo>
                <a:cubicBezTo>
                  <a:pt x="2376" y="1020"/>
                  <a:pt x="2377" y="1019"/>
                  <a:pt x="2376" y="1018"/>
                </a:cubicBezTo>
                <a:cubicBezTo>
                  <a:pt x="2376" y="1016"/>
                  <a:pt x="2373" y="1015"/>
                  <a:pt x="2370" y="1015"/>
                </a:cubicBezTo>
                <a:cubicBezTo>
                  <a:pt x="2366" y="1015"/>
                  <a:pt x="2367" y="1017"/>
                  <a:pt x="2364" y="1017"/>
                </a:cubicBezTo>
                <a:cubicBezTo>
                  <a:pt x="2362" y="1017"/>
                  <a:pt x="2361" y="1016"/>
                  <a:pt x="2358" y="1016"/>
                </a:cubicBezTo>
                <a:cubicBezTo>
                  <a:pt x="2355" y="1015"/>
                  <a:pt x="2355" y="1014"/>
                  <a:pt x="2354" y="1014"/>
                </a:cubicBezTo>
                <a:cubicBezTo>
                  <a:pt x="2353" y="1015"/>
                  <a:pt x="2355" y="1013"/>
                  <a:pt x="2351" y="1013"/>
                </a:cubicBezTo>
                <a:cubicBezTo>
                  <a:pt x="2347" y="1013"/>
                  <a:pt x="2348" y="1017"/>
                  <a:pt x="2346" y="1017"/>
                </a:cubicBezTo>
                <a:cubicBezTo>
                  <a:pt x="2344" y="1017"/>
                  <a:pt x="2343" y="1019"/>
                  <a:pt x="2337" y="1017"/>
                </a:cubicBezTo>
                <a:cubicBezTo>
                  <a:pt x="2332" y="1015"/>
                  <a:pt x="2334" y="1018"/>
                  <a:pt x="2332" y="1015"/>
                </a:cubicBezTo>
                <a:cubicBezTo>
                  <a:pt x="2330" y="1013"/>
                  <a:pt x="2327" y="1011"/>
                  <a:pt x="2326" y="1011"/>
                </a:cubicBezTo>
                <a:cubicBezTo>
                  <a:pt x="2325" y="1011"/>
                  <a:pt x="2324" y="1011"/>
                  <a:pt x="2322" y="1010"/>
                </a:cubicBezTo>
                <a:cubicBezTo>
                  <a:pt x="2320" y="1009"/>
                  <a:pt x="2319" y="1008"/>
                  <a:pt x="2318" y="1008"/>
                </a:cubicBezTo>
                <a:cubicBezTo>
                  <a:pt x="2318" y="1008"/>
                  <a:pt x="2317" y="1010"/>
                  <a:pt x="2317" y="1010"/>
                </a:cubicBezTo>
                <a:cubicBezTo>
                  <a:pt x="2314" y="1010"/>
                  <a:pt x="2311" y="1008"/>
                  <a:pt x="2309" y="1009"/>
                </a:cubicBezTo>
                <a:cubicBezTo>
                  <a:pt x="2308" y="1010"/>
                  <a:pt x="2309" y="1011"/>
                  <a:pt x="2307" y="1013"/>
                </a:cubicBezTo>
                <a:cubicBezTo>
                  <a:pt x="2305" y="1015"/>
                  <a:pt x="2300" y="1015"/>
                  <a:pt x="2304" y="1016"/>
                </a:cubicBezTo>
                <a:cubicBezTo>
                  <a:pt x="2308" y="1016"/>
                  <a:pt x="2311" y="1015"/>
                  <a:pt x="2312" y="1017"/>
                </a:cubicBezTo>
                <a:cubicBezTo>
                  <a:pt x="2313" y="1019"/>
                  <a:pt x="2311" y="1018"/>
                  <a:pt x="2313" y="1020"/>
                </a:cubicBezTo>
                <a:cubicBezTo>
                  <a:pt x="2315" y="1022"/>
                  <a:pt x="2317" y="1021"/>
                  <a:pt x="2321" y="1022"/>
                </a:cubicBezTo>
                <a:cubicBezTo>
                  <a:pt x="2324" y="1023"/>
                  <a:pt x="2326" y="1026"/>
                  <a:pt x="2330" y="1025"/>
                </a:cubicBezTo>
                <a:cubicBezTo>
                  <a:pt x="2334" y="1023"/>
                  <a:pt x="2327" y="1021"/>
                  <a:pt x="2336" y="1023"/>
                </a:cubicBezTo>
                <a:cubicBezTo>
                  <a:pt x="2346" y="1025"/>
                  <a:pt x="2346" y="1029"/>
                  <a:pt x="2354" y="1029"/>
                </a:cubicBezTo>
                <a:cubicBezTo>
                  <a:pt x="2361" y="1029"/>
                  <a:pt x="2358" y="1028"/>
                  <a:pt x="2365" y="1029"/>
                </a:cubicBezTo>
                <a:cubicBezTo>
                  <a:pt x="2371" y="1031"/>
                  <a:pt x="2372" y="1029"/>
                  <a:pt x="2376" y="1031"/>
                </a:cubicBezTo>
                <a:close/>
                <a:moveTo>
                  <a:pt x="3023" y="301"/>
                </a:moveTo>
                <a:cubicBezTo>
                  <a:pt x="3021" y="299"/>
                  <a:pt x="3011" y="295"/>
                  <a:pt x="3009" y="292"/>
                </a:cubicBezTo>
                <a:cubicBezTo>
                  <a:pt x="3006" y="288"/>
                  <a:pt x="3006" y="288"/>
                  <a:pt x="2996" y="287"/>
                </a:cubicBezTo>
                <a:cubicBezTo>
                  <a:pt x="2985" y="286"/>
                  <a:pt x="2990" y="285"/>
                  <a:pt x="2988" y="284"/>
                </a:cubicBezTo>
                <a:cubicBezTo>
                  <a:pt x="2987" y="284"/>
                  <a:pt x="2981" y="292"/>
                  <a:pt x="2981" y="294"/>
                </a:cubicBezTo>
                <a:cubicBezTo>
                  <a:pt x="2981" y="295"/>
                  <a:pt x="2979" y="294"/>
                  <a:pt x="2976" y="293"/>
                </a:cubicBezTo>
                <a:cubicBezTo>
                  <a:pt x="2973" y="292"/>
                  <a:pt x="2977" y="286"/>
                  <a:pt x="2977" y="285"/>
                </a:cubicBezTo>
                <a:cubicBezTo>
                  <a:pt x="2977" y="284"/>
                  <a:pt x="2974" y="282"/>
                  <a:pt x="2974" y="282"/>
                </a:cubicBezTo>
                <a:cubicBezTo>
                  <a:pt x="2972" y="278"/>
                  <a:pt x="2972" y="278"/>
                  <a:pt x="2972" y="278"/>
                </a:cubicBezTo>
                <a:cubicBezTo>
                  <a:pt x="2972" y="278"/>
                  <a:pt x="2965" y="276"/>
                  <a:pt x="2955" y="272"/>
                </a:cubicBezTo>
                <a:cubicBezTo>
                  <a:pt x="2945" y="268"/>
                  <a:pt x="2945" y="261"/>
                  <a:pt x="2938" y="258"/>
                </a:cubicBezTo>
                <a:cubicBezTo>
                  <a:pt x="2932" y="255"/>
                  <a:pt x="2922" y="253"/>
                  <a:pt x="2905" y="246"/>
                </a:cubicBezTo>
                <a:cubicBezTo>
                  <a:pt x="2887" y="239"/>
                  <a:pt x="2891" y="242"/>
                  <a:pt x="2882" y="241"/>
                </a:cubicBezTo>
                <a:cubicBezTo>
                  <a:pt x="2872" y="240"/>
                  <a:pt x="2869" y="241"/>
                  <a:pt x="2866" y="241"/>
                </a:cubicBezTo>
                <a:cubicBezTo>
                  <a:pt x="2863" y="241"/>
                  <a:pt x="2856" y="241"/>
                  <a:pt x="2853" y="246"/>
                </a:cubicBezTo>
                <a:cubicBezTo>
                  <a:pt x="2850" y="250"/>
                  <a:pt x="2853" y="248"/>
                  <a:pt x="2857" y="252"/>
                </a:cubicBezTo>
                <a:cubicBezTo>
                  <a:pt x="2862" y="256"/>
                  <a:pt x="2856" y="255"/>
                  <a:pt x="2847" y="260"/>
                </a:cubicBezTo>
                <a:cubicBezTo>
                  <a:pt x="2838" y="266"/>
                  <a:pt x="2845" y="257"/>
                  <a:pt x="2839" y="255"/>
                </a:cubicBezTo>
                <a:cubicBezTo>
                  <a:pt x="2833" y="253"/>
                  <a:pt x="2834" y="248"/>
                  <a:pt x="2839" y="247"/>
                </a:cubicBezTo>
                <a:cubicBezTo>
                  <a:pt x="2845" y="246"/>
                  <a:pt x="2841" y="246"/>
                  <a:pt x="2840" y="243"/>
                </a:cubicBezTo>
                <a:cubicBezTo>
                  <a:pt x="2839" y="241"/>
                  <a:pt x="2830" y="244"/>
                  <a:pt x="2830" y="245"/>
                </a:cubicBezTo>
                <a:cubicBezTo>
                  <a:pt x="2829" y="246"/>
                  <a:pt x="2824" y="250"/>
                  <a:pt x="2822" y="251"/>
                </a:cubicBezTo>
                <a:cubicBezTo>
                  <a:pt x="2819" y="251"/>
                  <a:pt x="2817" y="251"/>
                  <a:pt x="2805" y="248"/>
                </a:cubicBezTo>
                <a:cubicBezTo>
                  <a:pt x="2794" y="246"/>
                  <a:pt x="2797" y="250"/>
                  <a:pt x="2796" y="250"/>
                </a:cubicBezTo>
                <a:cubicBezTo>
                  <a:pt x="2794" y="250"/>
                  <a:pt x="2782" y="248"/>
                  <a:pt x="2778" y="248"/>
                </a:cubicBezTo>
                <a:cubicBezTo>
                  <a:pt x="2775" y="249"/>
                  <a:pt x="2777" y="250"/>
                  <a:pt x="2776" y="250"/>
                </a:cubicBezTo>
                <a:cubicBezTo>
                  <a:pt x="2775" y="250"/>
                  <a:pt x="2772" y="248"/>
                  <a:pt x="2768" y="247"/>
                </a:cubicBezTo>
                <a:cubicBezTo>
                  <a:pt x="2763" y="246"/>
                  <a:pt x="2762" y="244"/>
                  <a:pt x="2763" y="242"/>
                </a:cubicBezTo>
                <a:cubicBezTo>
                  <a:pt x="2763" y="239"/>
                  <a:pt x="2764" y="233"/>
                  <a:pt x="2752" y="228"/>
                </a:cubicBezTo>
                <a:cubicBezTo>
                  <a:pt x="2740" y="224"/>
                  <a:pt x="2728" y="228"/>
                  <a:pt x="2714" y="228"/>
                </a:cubicBezTo>
                <a:cubicBezTo>
                  <a:pt x="2699" y="229"/>
                  <a:pt x="2707" y="230"/>
                  <a:pt x="2697" y="228"/>
                </a:cubicBezTo>
                <a:cubicBezTo>
                  <a:pt x="2686" y="225"/>
                  <a:pt x="2691" y="223"/>
                  <a:pt x="2688" y="222"/>
                </a:cubicBezTo>
                <a:cubicBezTo>
                  <a:pt x="2685" y="221"/>
                  <a:pt x="2688" y="222"/>
                  <a:pt x="2686" y="221"/>
                </a:cubicBezTo>
                <a:cubicBezTo>
                  <a:pt x="2685" y="219"/>
                  <a:pt x="2679" y="218"/>
                  <a:pt x="2676" y="216"/>
                </a:cubicBezTo>
                <a:cubicBezTo>
                  <a:pt x="2673" y="213"/>
                  <a:pt x="2678" y="215"/>
                  <a:pt x="2679" y="211"/>
                </a:cubicBezTo>
                <a:cubicBezTo>
                  <a:pt x="2680" y="207"/>
                  <a:pt x="2673" y="209"/>
                  <a:pt x="2666" y="207"/>
                </a:cubicBezTo>
                <a:cubicBezTo>
                  <a:pt x="2658" y="205"/>
                  <a:pt x="2655" y="207"/>
                  <a:pt x="2651" y="208"/>
                </a:cubicBezTo>
                <a:cubicBezTo>
                  <a:pt x="2648" y="209"/>
                  <a:pt x="2646" y="208"/>
                  <a:pt x="2648" y="206"/>
                </a:cubicBezTo>
                <a:cubicBezTo>
                  <a:pt x="2650" y="204"/>
                  <a:pt x="2646" y="205"/>
                  <a:pt x="2643" y="203"/>
                </a:cubicBezTo>
                <a:cubicBezTo>
                  <a:pt x="2640" y="202"/>
                  <a:pt x="2630" y="202"/>
                  <a:pt x="2624" y="201"/>
                </a:cubicBezTo>
                <a:cubicBezTo>
                  <a:pt x="2618" y="200"/>
                  <a:pt x="2612" y="200"/>
                  <a:pt x="2608" y="198"/>
                </a:cubicBezTo>
                <a:cubicBezTo>
                  <a:pt x="2604" y="195"/>
                  <a:pt x="2603" y="197"/>
                  <a:pt x="2603" y="199"/>
                </a:cubicBezTo>
                <a:cubicBezTo>
                  <a:pt x="2602" y="201"/>
                  <a:pt x="2604" y="201"/>
                  <a:pt x="2604" y="203"/>
                </a:cubicBezTo>
                <a:cubicBezTo>
                  <a:pt x="2603" y="206"/>
                  <a:pt x="2596" y="204"/>
                  <a:pt x="2592" y="206"/>
                </a:cubicBezTo>
                <a:cubicBezTo>
                  <a:pt x="2588" y="207"/>
                  <a:pt x="2590" y="209"/>
                  <a:pt x="2595" y="209"/>
                </a:cubicBezTo>
                <a:cubicBezTo>
                  <a:pt x="2600" y="208"/>
                  <a:pt x="2596" y="211"/>
                  <a:pt x="2593" y="212"/>
                </a:cubicBezTo>
                <a:cubicBezTo>
                  <a:pt x="2591" y="213"/>
                  <a:pt x="2600" y="218"/>
                  <a:pt x="2593" y="221"/>
                </a:cubicBezTo>
                <a:cubicBezTo>
                  <a:pt x="2586" y="223"/>
                  <a:pt x="2588" y="220"/>
                  <a:pt x="2579" y="220"/>
                </a:cubicBezTo>
                <a:cubicBezTo>
                  <a:pt x="2569" y="219"/>
                  <a:pt x="2578" y="221"/>
                  <a:pt x="2576" y="222"/>
                </a:cubicBezTo>
                <a:cubicBezTo>
                  <a:pt x="2573" y="224"/>
                  <a:pt x="2570" y="220"/>
                  <a:pt x="2567" y="219"/>
                </a:cubicBezTo>
                <a:cubicBezTo>
                  <a:pt x="2564" y="218"/>
                  <a:pt x="2557" y="221"/>
                  <a:pt x="2545" y="221"/>
                </a:cubicBezTo>
                <a:cubicBezTo>
                  <a:pt x="2533" y="220"/>
                  <a:pt x="2537" y="215"/>
                  <a:pt x="2537" y="215"/>
                </a:cubicBezTo>
                <a:cubicBezTo>
                  <a:pt x="2537" y="215"/>
                  <a:pt x="2535" y="216"/>
                  <a:pt x="2529" y="218"/>
                </a:cubicBezTo>
                <a:cubicBezTo>
                  <a:pt x="2523" y="220"/>
                  <a:pt x="2528" y="223"/>
                  <a:pt x="2526" y="226"/>
                </a:cubicBezTo>
                <a:cubicBezTo>
                  <a:pt x="2524" y="229"/>
                  <a:pt x="2522" y="231"/>
                  <a:pt x="2519" y="229"/>
                </a:cubicBezTo>
                <a:cubicBezTo>
                  <a:pt x="2517" y="228"/>
                  <a:pt x="2505" y="224"/>
                  <a:pt x="2501" y="217"/>
                </a:cubicBezTo>
                <a:cubicBezTo>
                  <a:pt x="2497" y="210"/>
                  <a:pt x="2499" y="211"/>
                  <a:pt x="2501" y="211"/>
                </a:cubicBezTo>
                <a:cubicBezTo>
                  <a:pt x="2503" y="211"/>
                  <a:pt x="2507" y="208"/>
                  <a:pt x="2506" y="206"/>
                </a:cubicBezTo>
                <a:cubicBezTo>
                  <a:pt x="2505" y="203"/>
                  <a:pt x="2506" y="201"/>
                  <a:pt x="2504" y="197"/>
                </a:cubicBezTo>
                <a:cubicBezTo>
                  <a:pt x="2502" y="192"/>
                  <a:pt x="2501" y="192"/>
                  <a:pt x="2496" y="188"/>
                </a:cubicBezTo>
                <a:cubicBezTo>
                  <a:pt x="2490" y="185"/>
                  <a:pt x="2482" y="188"/>
                  <a:pt x="2480" y="188"/>
                </a:cubicBezTo>
                <a:cubicBezTo>
                  <a:pt x="2478" y="188"/>
                  <a:pt x="2473" y="188"/>
                  <a:pt x="2470" y="185"/>
                </a:cubicBezTo>
                <a:cubicBezTo>
                  <a:pt x="2467" y="182"/>
                  <a:pt x="2462" y="186"/>
                  <a:pt x="2460" y="189"/>
                </a:cubicBezTo>
                <a:cubicBezTo>
                  <a:pt x="2458" y="191"/>
                  <a:pt x="2461" y="191"/>
                  <a:pt x="2457" y="196"/>
                </a:cubicBezTo>
                <a:cubicBezTo>
                  <a:pt x="2454" y="201"/>
                  <a:pt x="2445" y="198"/>
                  <a:pt x="2437" y="198"/>
                </a:cubicBezTo>
                <a:cubicBezTo>
                  <a:pt x="2429" y="198"/>
                  <a:pt x="2425" y="194"/>
                  <a:pt x="2419" y="194"/>
                </a:cubicBezTo>
                <a:cubicBezTo>
                  <a:pt x="2413" y="193"/>
                  <a:pt x="2418" y="191"/>
                  <a:pt x="2416" y="188"/>
                </a:cubicBezTo>
                <a:cubicBezTo>
                  <a:pt x="2414" y="186"/>
                  <a:pt x="2414" y="188"/>
                  <a:pt x="2410" y="188"/>
                </a:cubicBezTo>
                <a:cubicBezTo>
                  <a:pt x="2407" y="188"/>
                  <a:pt x="2399" y="188"/>
                  <a:pt x="2391" y="186"/>
                </a:cubicBezTo>
                <a:cubicBezTo>
                  <a:pt x="2382" y="184"/>
                  <a:pt x="2387" y="187"/>
                  <a:pt x="2384" y="187"/>
                </a:cubicBezTo>
                <a:cubicBezTo>
                  <a:pt x="2381" y="188"/>
                  <a:pt x="2377" y="189"/>
                  <a:pt x="2376" y="190"/>
                </a:cubicBezTo>
                <a:cubicBezTo>
                  <a:pt x="2375" y="191"/>
                  <a:pt x="2372" y="189"/>
                  <a:pt x="2372" y="187"/>
                </a:cubicBezTo>
                <a:cubicBezTo>
                  <a:pt x="2371" y="185"/>
                  <a:pt x="2370" y="183"/>
                  <a:pt x="2368" y="182"/>
                </a:cubicBezTo>
                <a:cubicBezTo>
                  <a:pt x="2365" y="181"/>
                  <a:pt x="2359" y="184"/>
                  <a:pt x="2359" y="184"/>
                </a:cubicBezTo>
                <a:cubicBezTo>
                  <a:pt x="2359" y="184"/>
                  <a:pt x="2356" y="181"/>
                  <a:pt x="2353" y="180"/>
                </a:cubicBezTo>
                <a:cubicBezTo>
                  <a:pt x="2350" y="179"/>
                  <a:pt x="2349" y="178"/>
                  <a:pt x="2344" y="180"/>
                </a:cubicBezTo>
                <a:cubicBezTo>
                  <a:pt x="2338" y="182"/>
                  <a:pt x="2347" y="184"/>
                  <a:pt x="2344" y="186"/>
                </a:cubicBezTo>
                <a:cubicBezTo>
                  <a:pt x="2342" y="188"/>
                  <a:pt x="2338" y="187"/>
                  <a:pt x="2333" y="189"/>
                </a:cubicBezTo>
                <a:cubicBezTo>
                  <a:pt x="2328" y="192"/>
                  <a:pt x="2328" y="192"/>
                  <a:pt x="2321" y="193"/>
                </a:cubicBezTo>
                <a:cubicBezTo>
                  <a:pt x="2315" y="194"/>
                  <a:pt x="2314" y="194"/>
                  <a:pt x="2311" y="195"/>
                </a:cubicBezTo>
                <a:cubicBezTo>
                  <a:pt x="2307" y="195"/>
                  <a:pt x="2302" y="199"/>
                  <a:pt x="2302" y="199"/>
                </a:cubicBezTo>
                <a:cubicBezTo>
                  <a:pt x="2302" y="199"/>
                  <a:pt x="2306" y="193"/>
                  <a:pt x="2310" y="192"/>
                </a:cubicBezTo>
                <a:cubicBezTo>
                  <a:pt x="2314" y="192"/>
                  <a:pt x="2312" y="189"/>
                  <a:pt x="2315" y="188"/>
                </a:cubicBezTo>
                <a:cubicBezTo>
                  <a:pt x="2318" y="187"/>
                  <a:pt x="2325" y="187"/>
                  <a:pt x="2329" y="184"/>
                </a:cubicBezTo>
                <a:cubicBezTo>
                  <a:pt x="2333" y="181"/>
                  <a:pt x="2333" y="181"/>
                  <a:pt x="2337" y="179"/>
                </a:cubicBezTo>
                <a:cubicBezTo>
                  <a:pt x="2341" y="177"/>
                  <a:pt x="2343" y="175"/>
                  <a:pt x="2346" y="173"/>
                </a:cubicBezTo>
                <a:cubicBezTo>
                  <a:pt x="2349" y="170"/>
                  <a:pt x="2349" y="170"/>
                  <a:pt x="2349" y="170"/>
                </a:cubicBezTo>
                <a:cubicBezTo>
                  <a:pt x="2349" y="170"/>
                  <a:pt x="2357" y="166"/>
                  <a:pt x="2358" y="166"/>
                </a:cubicBezTo>
                <a:cubicBezTo>
                  <a:pt x="2358" y="166"/>
                  <a:pt x="2368" y="163"/>
                  <a:pt x="2370" y="160"/>
                </a:cubicBezTo>
                <a:cubicBezTo>
                  <a:pt x="2372" y="157"/>
                  <a:pt x="2373" y="158"/>
                  <a:pt x="2374" y="156"/>
                </a:cubicBezTo>
                <a:cubicBezTo>
                  <a:pt x="2374" y="154"/>
                  <a:pt x="2370" y="154"/>
                  <a:pt x="2369" y="153"/>
                </a:cubicBezTo>
                <a:cubicBezTo>
                  <a:pt x="2367" y="152"/>
                  <a:pt x="2368" y="151"/>
                  <a:pt x="2369" y="151"/>
                </a:cubicBezTo>
                <a:cubicBezTo>
                  <a:pt x="2371" y="151"/>
                  <a:pt x="2372" y="152"/>
                  <a:pt x="2375" y="151"/>
                </a:cubicBezTo>
                <a:cubicBezTo>
                  <a:pt x="2379" y="150"/>
                  <a:pt x="2375" y="148"/>
                  <a:pt x="2373" y="147"/>
                </a:cubicBezTo>
                <a:cubicBezTo>
                  <a:pt x="2370" y="145"/>
                  <a:pt x="2371" y="145"/>
                  <a:pt x="2367" y="143"/>
                </a:cubicBezTo>
                <a:cubicBezTo>
                  <a:pt x="2363" y="142"/>
                  <a:pt x="2368" y="142"/>
                  <a:pt x="2368" y="140"/>
                </a:cubicBezTo>
                <a:cubicBezTo>
                  <a:pt x="2368" y="139"/>
                  <a:pt x="2359" y="139"/>
                  <a:pt x="2358" y="139"/>
                </a:cubicBezTo>
                <a:cubicBezTo>
                  <a:pt x="2358" y="139"/>
                  <a:pt x="2367" y="137"/>
                  <a:pt x="2348" y="133"/>
                </a:cubicBezTo>
                <a:cubicBezTo>
                  <a:pt x="2330" y="130"/>
                  <a:pt x="2336" y="133"/>
                  <a:pt x="2326" y="135"/>
                </a:cubicBezTo>
                <a:cubicBezTo>
                  <a:pt x="2317" y="136"/>
                  <a:pt x="2320" y="138"/>
                  <a:pt x="2314" y="137"/>
                </a:cubicBezTo>
                <a:cubicBezTo>
                  <a:pt x="2308" y="136"/>
                  <a:pt x="2314" y="133"/>
                  <a:pt x="2317" y="129"/>
                </a:cubicBezTo>
                <a:cubicBezTo>
                  <a:pt x="2321" y="125"/>
                  <a:pt x="2312" y="127"/>
                  <a:pt x="2306" y="126"/>
                </a:cubicBezTo>
                <a:cubicBezTo>
                  <a:pt x="2301" y="125"/>
                  <a:pt x="2308" y="124"/>
                  <a:pt x="2308" y="121"/>
                </a:cubicBezTo>
                <a:cubicBezTo>
                  <a:pt x="2308" y="117"/>
                  <a:pt x="2301" y="119"/>
                  <a:pt x="2292" y="119"/>
                </a:cubicBezTo>
                <a:cubicBezTo>
                  <a:pt x="2282" y="118"/>
                  <a:pt x="2284" y="118"/>
                  <a:pt x="2277" y="120"/>
                </a:cubicBezTo>
                <a:cubicBezTo>
                  <a:pt x="2270" y="122"/>
                  <a:pt x="2271" y="127"/>
                  <a:pt x="2268" y="129"/>
                </a:cubicBezTo>
                <a:cubicBezTo>
                  <a:pt x="2266" y="131"/>
                  <a:pt x="2272" y="136"/>
                  <a:pt x="2271" y="137"/>
                </a:cubicBezTo>
                <a:cubicBezTo>
                  <a:pt x="2270" y="138"/>
                  <a:pt x="2263" y="136"/>
                  <a:pt x="2255" y="138"/>
                </a:cubicBezTo>
                <a:cubicBezTo>
                  <a:pt x="2248" y="140"/>
                  <a:pt x="2257" y="142"/>
                  <a:pt x="2252" y="143"/>
                </a:cubicBezTo>
                <a:cubicBezTo>
                  <a:pt x="2247" y="143"/>
                  <a:pt x="2248" y="143"/>
                  <a:pt x="2246" y="143"/>
                </a:cubicBezTo>
                <a:cubicBezTo>
                  <a:pt x="2244" y="143"/>
                  <a:pt x="2229" y="146"/>
                  <a:pt x="2226" y="143"/>
                </a:cubicBezTo>
                <a:cubicBezTo>
                  <a:pt x="2223" y="139"/>
                  <a:pt x="2205" y="147"/>
                  <a:pt x="2199" y="148"/>
                </a:cubicBezTo>
                <a:cubicBezTo>
                  <a:pt x="2194" y="149"/>
                  <a:pt x="2184" y="154"/>
                  <a:pt x="2172" y="155"/>
                </a:cubicBezTo>
                <a:cubicBezTo>
                  <a:pt x="2160" y="155"/>
                  <a:pt x="2166" y="159"/>
                  <a:pt x="2163" y="162"/>
                </a:cubicBezTo>
                <a:cubicBezTo>
                  <a:pt x="2160" y="165"/>
                  <a:pt x="2154" y="167"/>
                  <a:pt x="2149" y="170"/>
                </a:cubicBezTo>
                <a:cubicBezTo>
                  <a:pt x="2144" y="173"/>
                  <a:pt x="2150" y="179"/>
                  <a:pt x="2144" y="181"/>
                </a:cubicBezTo>
                <a:cubicBezTo>
                  <a:pt x="2138" y="183"/>
                  <a:pt x="2136" y="184"/>
                  <a:pt x="2133" y="184"/>
                </a:cubicBezTo>
                <a:cubicBezTo>
                  <a:pt x="2129" y="184"/>
                  <a:pt x="2124" y="185"/>
                  <a:pt x="2112" y="185"/>
                </a:cubicBezTo>
                <a:cubicBezTo>
                  <a:pt x="2101" y="184"/>
                  <a:pt x="2096" y="188"/>
                  <a:pt x="2095" y="188"/>
                </a:cubicBezTo>
                <a:cubicBezTo>
                  <a:pt x="2093" y="189"/>
                  <a:pt x="2094" y="191"/>
                  <a:pt x="2094" y="193"/>
                </a:cubicBezTo>
                <a:cubicBezTo>
                  <a:pt x="2094" y="195"/>
                  <a:pt x="2096" y="194"/>
                  <a:pt x="2097" y="198"/>
                </a:cubicBezTo>
                <a:cubicBezTo>
                  <a:pt x="2098" y="201"/>
                  <a:pt x="2096" y="200"/>
                  <a:pt x="2096" y="203"/>
                </a:cubicBezTo>
                <a:cubicBezTo>
                  <a:pt x="2096" y="206"/>
                  <a:pt x="2103" y="207"/>
                  <a:pt x="2105" y="207"/>
                </a:cubicBezTo>
                <a:cubicBezTo>
                  <a:pt x="2106" y="208"/>
                  <a:pt x="2107" y="210"/>
                  <a:pt x="2109" y="211"/>
                </a:cubicBezTo>
                <a:cubicBezTo>
                  <a:pt x="2112" y="212"/>
                  <a:pt x="2110" y="212"/>
                  <a:pt x="2110" y="216"/>
                </a:cubicBezTo>
                <a:cubicBezTo>
                  <a:pt x="2110" y="219"/>
                  <a:pt x="2109" y="218"/>
                  <a:pt x="2101" y="216"/>
                </a:cubicBezTo>
                <a:cubicBezTo>
                  <a:pt x="2093" y="214"/>
                  <a:pt x="2098" y="213"/>
                  <a:pt x="2093" y="209"/>
                </a:cubicBezTo>
                <a:cubicBezTo>
                  <a:pt x="2088" y="206"/>
                  <a:pt x="2087" y="208"/>
                  <a:pt x="2082" y="205"/>
                </a:cubicBezTo>
                <a:cubicBezTo>
                  <a:pt x="2078" y="203"/>
                  <a:pt x="2077" y="203"/>
                  <a:pt x="2076" y="203"/>
                </a:cubicBezTo>
                <a:cubicBezTo>
                  <a:pt x="2075" y="203"/>
                  <a:pt x="2073" y="204"/>
                  <a:pt x="2071" y="206"/>
                </a:cubicBezTo>
                <a:cubicBezTo>
                  <a:pt x="2069" y="207"/>
                  <a:pt x="2071" y="209"/>
                  <a:pt x="2074" y="212"/>
                </a:cubicBezTo>
                <a:cubicBezTo>
                  <a:pt x="2077" y="215"/>
                  <a:pt x="2073" y="214"/>
                  <a:pt x="2073" y="214"/>
                </a:cubicBezTo>
                <a:cubicBezTo>
                  <a:pt x="2072" y="214"/>
                  <a:pt x="2063" y="211"/>
                  <a:pt x="2059" y="212"/>
                </a:cubicBezTo>
                <a:cubicBezTo>
                  <a:pt x="2055" y="213"/>
                  <a:pt x="2058" y="216"/>
                  <a:pt x="2059" y="218"/>
                </a:cubicBezTo>
                <a:cubicBezTo>
                  <a:pt x="2061" y="220"/>
                  <a:pt x="2066" y="222"/>
                  <a:pt x="2070" y="222"/>
                </a:cubicBezTo>
                <a:cubicBezTo>
                  <a:pt x="2075" y="223"/>
                  <a:pt x="2075" y="223"/>
                  <a:pt x="2075" y="225"/>
                </a:cubicBezTo>
                <a:cubicBezTo>
                  <a:pt x="2076" y="227"/>
                  <a:pt x="2082" y="228"/>
                  <a:pt x="2082" y="228"/>
                </a:cubicBezTo>
                <a:cubicBezTo>
                  <a:pt x="2082" y="228"/>
                  <a:pt x="2076" y="230"/>
                  <a:pt x="2072" y="227"/>
                </a:cubicBezTo>
                <a:cubicBezTo>
                  <a:pt x="2069" y="225"/>
                  <a:pt x="2068" y="226"/>
                  <a:pt x="2062" y="225"/>
                </a:cubicBezTo>
                <a:cubicBezTo>
                  <a:pt x="2057" y="223"/>
                  <a:pt x="2054" y="223"/>
                  <a:pt x="2052" y="222"/>
                </a:cubicBezTo>
                <a:cubicBezTo>
                  <a:pt x="2051" y="221"/>
                  <a:pt x="2052" y="221"/>
                  <a:pt x="2050" y="216"/>
                </a:cubicBezTo>
                <a:cubicBezTo>
                  <a:pt x="2047" y="211"/>
                  <a:pt x="2051" y="214"/>
                  <a:pt x="2052" y="211"/>
                </a:cubicBezTo>
                <a:cubicBezTo>
                  <a:pt x="2053" y="208"/>
                  <a:pt x="2056" y="202"/>
                  <a:pt x="2053" y="200"/>
                </a:cubicBezTo>
                <a:cubicBezTo>
                  <a:pt x="2051" y="199"/>
                  <a:pt x="2051" y="196"/>
                  <a:pt x="2049" y="194"/>
                </a:cubicBezTo>
                <a:cubicBezTo>
                  <a:pt x="2048" y="193"/>
                  <a:pt x="2044" y="195"/>
                  <a:pt x="2044" y="196"/>
                </a:cubicBezTo>
                <a:cubicBezTo>
                  <a:pt x="2044" y="198"/>
                  <a:pt x="2046" y="199"/>
                  <a:pt x="2047" y="198"/>
                </a:cubicBezTo>
                <a:cubicBezTo>
                  <a:pt x="2049" y="198"/>
                  <a:pt x="2047" y="200"/>
                  <a:pt x="2047" y="201"/>
                </a:cubicBezTo>
                <a:cubicBezTo>
                  <a:pt x="2047" y="202"/>
                  <a:pt x="2048" y="204"/>
                  <a:pt x="2047" y="206"/>
                </a:cubicBezTo>
                <a:cubicBezTo>
                  <a:pt x="2046" y="209"/>
                  <a:pt x="2044" y="210"/>
                  <a:pt x="2040" y="213"/>
                </a:cubicBezTo>
                <a:cubicBezTo>
                  <a:pt x="2037" y="216"/>
                  <a:pt x="2037" y="215"/>
                  <a:pt x="2033" y="216"/>
                </a:cubicBezTo>
                <a:cubicBezTo>
                  <a:pt x="2029" y="218"/>
                  <a:pt x="2033" y="220"/>
                  <a:pt x="2036" y="224"/>
                </a:cubicBezTo>
                <a:cubicBezTo>
                  <a:pt x="2038" y="228"/>
                  <a:pt x="2038" y="226"/>
                  <a:pt x="2039" y="233"/>
                </a:cubicBezTo>
                <a:cubicBezTo>
                  <a:pt x="2041" y="239"/>
                  <a:pt x="2038" y="239"/>
                  <a:pt x="2035" y="242"/>
                </a:cubicBezTo>
                <a:cubicBezTo>
                  <a:pt x="2032" y="245"/>
                  <a:pt x="2038" y="248"/>
                  <a:pt x="2038" y="251"/>
                </a:cubicBezTo>
                <a:cubicBezTo>
                  <a:pt x="2038" y="255"/>
                  <a:pt x="2039" y="256"/>
                  <a:pt x="2043" y="255"/>
                </a:cubicBezTo>
                <a:cubicBezTo>
                  <a:pt x="2046" y="255"/>
                  <a:pt x="2050" y="254"/>
                  <a:pt x="2056" y="254"/>
                </a:cubicBezTo>
                <a:cubicBezTo>
                  <a:pt x="2062" y="254"/>
                  <a:pt x="2060" y="256"/>
                  <a:pt x="2064" y="257"/>
                </a:cubicBezTo>
                <a:cubicBezTo>
                  <a:pt x="2067" y="257"/>
                  <a:pt x="2068" y="258"/>
                  <a:pt x="2071" y="262"/>
                </a:cubicBezTo>
                <a:cubicBezTo>
                  <a:pt x="2074" y="266"/>
                  <a:pt x="2073" y="268"/>
                  <a:pt x="2071" y="270"/>
                </a:cubicBezTo>
                <a:cubicBezTo>
                  <a:pt x="2069" y="271"/>
                  <a:pt x="2068" y="271"/>
                  <a:pt x="2070" y="276"/>
                </a:cubicBezTo>
                <a:cubicBezTo>
                  <a:pt x="2073" y="281"/>
                  <a:pt x="2081" y="280"/>
                  <a:pt x="2081" y="280"/>
                </a:cubicBezTo>
                <a:cubicBezTo>
                  <a:pt x="2081" y="280"/>
                  <a:pt x="2075" y="282"/>
                  <a:pt x="2073" y="281"/>
                </a:cubicBezTo>
                <a:cubicBezTo>
                  <a:pt x="2070" y="280"/>
                  <a:pt x="2066" y="277"/>
                  <a:pt x="2067" y="273"/>
                </a:cubicBezTo>
                <a:cubicBezTo>
                  <a:pt x="2068" y="269"/>
                  <a:pt x="2067" y="267"/>
                  <a:pt x="2065" y="264"/>
                </a:cubicBezTo>
                <a:cubicBezTo>
                  <a:pt x="2063" y="260"/>
                  <a:pt x="2059" y="260"/>
                  <a:pt x="2055" y="261"/>
                </a:cubicBezTo>
                <a:cubicBezTo>
                  <a:pt x="2051" y="261"/>
                  <a:pt x="2046" y="263"/>
                  <a:pt x="2045" y="264"/>
                </a:cubicBezTo>
                <a:cubicBezTo>
                  <a:pt x="2043" y="264"/>
                  <a:pt x="2049" y="273"/>
                  <a:pt x="2045" y="277"/>
                </a:cubicBezTo>
                <a:cubicBezTo>
                  <a:pt x="2041" y="281"/>
                  <a:pt x="2041" y="284"/>
                  <a:pt x="2036" y="288"/>
                </a:cubicBezTo>
                <a:cubicBezTo>
                  <a:pt x="2030" y="291"/>
                  <a:pt x="2027" y="291"/>
                  <a:pt x="2027" y="296"/>
                </a:cubicBezTo>
                <a:cubicBezTo>
                  <a:pt x="2027" y="300"/>
                  <a:pt x="2020" y="297"/>
                  <a:pt x="2014" y="296"/>
                </a:cubicBezTo>
                <a:cubicBezTo>
                  <a:pt x="2008" y="295"/>
                  <a:pt x="2000" y="293"/>
                  <a:pt x="1999" y="292"/>
                </a:cubicBezTo>
                <a:cubicBezTo>
                  <a:pt x="1997" y="290"/>
                  <a:pt x="2000" y="290"/>
                  <a:pt x="2003" y="290"/>
                </a:cubicBezTo>
                <a:cubicBezTo>
                  <a:pt x="2007" y="290"/>
                  <a:pt x="2009" y="292"/>
                  <a:pt x="2013" y="293"/>
                </a:cubicBezTo>
                <a:cubicBezTo>
                  <a:pt x="2017" y="293"/>
                  <a:pt x="2018" y="289"/>
                  <a:pt x="2020" y="286"/>
                </a:cubicBezTo>
                <a:cubicBezTo>
                  <a:pt x="2021" y="283"/>
                  <a:pt x="2026" y="281"/>
                  <a:pt x="2028" y="280"/>
                </a:cubicBezTo>
                <a:cubicBezTo>
                  <a:pt x="2030" y="278"/>
                  <a:pt x="2033" y="273"/>
                  <a:pt x="2031" y="272"/>
                </a:cubicBezTo>
                <a:cubicBezTo>
                  <a:pt x="2029" y="271"/>
                  <a:pt x="2035" y="267"/>
                  <a:pt x="2035" y="264"/>
                </a:cubicBezTo>
                <a:cubicBezTo>
                  <a:pt x="2034" y="262"/>
                  <a:pt x="2027" y="259"/>
                  <a:pt x="2027" y="258"/>
                </a:cubicBezTo>
                <a:cubicBezTo>
                  <a:pt x="2027" y="256"/>
                  <a:pt x="2027" y="251"/>
                  <a:pt x="2027" y="248"/>
                </a:cubicBezTo>
                <a:cubicBezTo>
                  <a:pt x="2027" y="245"/>
                  <a:pt x="2027" y="242"/>
                  <a:pt x="2026" y="239"/>
                </a:cubicBezTo>
                <a:cubicBezTo>
                  <a:pt x="2025" y="236"/>
                  <a:pt x="2027" y="236"/>
                  <a:pt x="2029" y="234"/>
                </a:cubicBezTo>
                <a:cubicBezTo>
                  <a:pt x="2030" y="232"/>
                  <a:pt x="2027" y="229"/>
                  <a:pt x="2026" y="227"/>
                </a:cubicBezTo>
                <a:cubicBezTo>
                  <a:pt x="2026" y="224"/>
                  <a:pt x="2023" y="223"/>
                  <a:pt x="2022" y="221"/>
                </a:cubicBezTo>
                <a:cubicBezTo>
                  <a:pt x="2021" y="219"/>
                  <a:pt x="2022" y="218"/>
                  <a:pt x="2024" y="217"/>
                </a:cubicBezTo>
                <a:cubicBezTo>
                  <a:pt x="2026" y="216"/>
                  <a:pt x="2028" y="212"/>
                  <a:pt x="2028" y="206"/>
                </a:cubicBezTo>
                <a:cubicBezTo>
                  <a:pt x="2028" y="199"/>
                  <a:pt x="2028" y="199"/>
                  <a:pt x="2023" y="199"/>
                </a:cubicBezTo>
                <a:cubicBezTo>
                  <a:pt x="2017" y="199"/>
                  <a:pt x="2018" y="198"/>
                  <a:pt x="2016" y="198"/>
                </a:cubicBezTo>
                <a:cubicBezTo>
                  <a:pt x="2013" y="198"/>
                  <a:pt x="2008" y="197"/>
                  <a:pt x="2008" y="197"/>
                </a:cubicBezTo>
                <a:cubicBezTo>
                  <a:pt x="2008" y="197"/>
                  <a:pt x="2008" y="196"/>
                  <a:pt x="2009" y="195"/>
                </a:cubicBezTo>
                <a:cubicBezTo>
                  <a:pt x="2011" y="195"/>
                  <a:pt x="2012" y="195"/>
                  <a:pt x="2013" y="194"/>
                </a:cubicBezTo>
                <a:cubicBezTo>
                  <a:pt x="2014" y="192"/>
                  <a:pt x="2016" y="193"/>
                  <a:pt x="2019" y="191"/>
                </a:cubicBezTo>
                <a:cubicBezTo>
                  <a:pt x="2021" y="190"/>
                  <a:pt x="2018" y="185"/>
                  <a:pt x="2008" y="186"/>
                </a:cubicBezTo>
                <a:cubicBezTo>
                  <a:pt x="1999" y="188"/>
                  <a:pt x="2007" y="191"/>
                  <a:pt x="2007" y="192"/>
                </a:cubicBezTo>
                <a:cubicBezTo>
                  <a:pt x="2007" y="194"/>
                  <a:pt x="2007" y="197"/>
                  <a:pt x="2007" y="198"/>
                </a:cubicBezTo>
                <a:cubicBezTo>
                  <a:pt x="2006" y="199"/>
                  <a:pt x="2005" y="197"/>
                  <a:pt x="2002" y="197"/>
                </a:cubicBezTo>
                <a:cubicBezTo>
                  <a:pt x="1999" y="198"/>
                  <a:pt x="1996" y="204"/>
                  <a:pt x="1996" y="206"/>
                </a:cubicBezTo>
                <a:cubicBezTo>
                  <a:pt x="1996" y="209"/>
                  <a:pt x="1991" y="218"/>
                  <a:pt x="1987" y="221"/>
                </a:cubicBezTo>
                <a:cubicBezTo>
                  <a:pt x="1982" y="224"/>
                  <a:pt x="1980" y="224"/>
                  <a:pt x="1979" y="226"/>
                </a:cubicBezTo>
                <a:cubicBezTo>
                  <a:pt x="1977" y="228"/>
                  <a:pt x="1981" y="231"/>
                  <a:pt x="1982" y="232"/>
                </a:cubicBezTo>
                <a:cubicBezTo>
                  <a:pt x="1982" y="232"/>
                  <a:pt x="1982" y="233"/>
                  <a:pt x="1982" y="238"/>
                </a:cubicBezTo>
                <a:cubicBezTo>
                  <a:pt x="1983" y="243"/>
                  <a:pt x="1980" y="242"/>
                  <a:pt x="1978" y="245"/>
                </a:cubicBezTo>
                <a:cubicBezTo>
                  <a:pt x="1976" y="247"/>
                  <a:pt x="1980" y="249"/>
                  <a:pt x="1982" y="249"/>
                </a:cubicBezTo>
                <a:cubicBezTo>
                  <a:pt x="1984" y="249"/>
                  <a:pt x="1984" y="249"/>
                  <a:pt x="1988" y="251"/>
                </a:cubicBezTo>
                <a:cubicBezTo>
                  <a:pt x="1993" y="253"/>
                  <a:pt x="1991" y="254"/>
                  <a:pt x="1992" y="257"/>
                </a:cubicBezTo>
                <a:cubicBezTo>
                  <a:pt x="1994" y="260"/>
                  <a:pt x="1996" y="259"/>
                  <a:pt x="1997" y="260"/>
                </a:cubicBezTo>
                <a:cubicBezTo>
                  <a:pt x="1998" y="260"/>
                  <a:pt x="1996" y="268"/>
                  <a:pt x="1989" y="268"/>
                </a:cubicBezTo>
                <a:cubicBezTo>
                  <a:pt x="1981" y="267"/>
                  <a:pt x="1985" y="264"/>
                  <a:pt x="1978" y="260"/>
                </a:cubicBezTo>
                <a:cubicBezTo>
                  <a:pt x="1970" y="257"/>
                  <a:pt x="1969" y="255"/>
                  <a:pt x="1965" y="255"/>
                </a:cubicBezTo>
                <a:cubicBezTo>
                  <a:pt x="1961" y="254"/>
                  <a:pt x="1963" y="255"/>
                  <a:pt x="1961" y="252"/>
                </a:cubicBezTo>
                <a:cubicBezTo>
                  <a:pt x="1958" y="249"/>
                  <a:pt x="1956" y="251"/>
                  <a:pt x="1953" y="249"/>
                </a:cubicBezTo>
                <a:cubicBezTo>
                  <a:pt x="1949" y="248"/>
                  <a:pt x="1945" y="248"/>
                  <a:pt x="1940" y="246"/>
                </a:cubicBezTo>
                <a:cubicBezTo>
                  <a:pt x="1935" y="244"/>
                  <a:pt x="1933" y="247"/>
                  <a:pt x="1928" y="247"/>
                </a:cubicBezTo>
                <a:cubicBezTo>
                  <a:pt x="1922" y="247"/>
                  <a:pt x="1928" y="245"/>
                  <a:pt x="1928" y="243"/>
                </a:cubicBezTo>
                <a:cubicBezTo>
                  <a:pt x="1928" y="241"/>
                  <a:pt x="1927" y="241"/>
                  <a:pt x="1924" y="240"/>
                </a:cubicBezTo>
                <a:cubicBezTo>
                  <a:pt x="1920" y="240"/>
                  <a:pt x="1917" y="235"/>
                  <a:pt x="1916" y="234"/>
                </a:cubicBezTo>
                <a:cubicBezTo>
                  <a:pt x="1915" y="233"/>
                  <a:pt x="1909" y="235"/>
                  <a:pt x="1908" y="238"/>
                </a:cubicBezTo>
                <a:cubicBezTo>
                  <a:pt x="1908" y="240"/>
                  <a:pt x="1913" y="243"/>
                  <a:pt x="1915" y="243"/>
                </a:cubicBezTo>
                <a:cubicBezTo>
                  <a:pt x="1917" y="243"/>
                  <a:pt x="1916" y="246"/>
                  <a:pt x="1917" y="247"/>
                </a:cubicBezTo>
                <a:cubicBezTo>
                  <a:pt x="1919" y="248"/>
                  <a:pt x="1924" y="246"/>
                  <a:pt x="1924" y="246"/>
                </a:cubicBezTo>
                <a:cubicBezTo>
                  <a:pt x="1924" y="246"/>
                  <a:pt x="1925" y="253"/>
                  <a:pt x="1925" y="254"/>
                </a:cubicBezTo>
                <a:cubicBezTo>
                  <a:pt x="1925" y="255"/>
                  <a:pt x="1930" y="258"/>
                  <a:pt x="1929" y="260"/>
                </a:cubicBezTo>
                <a:cubicBezTo>
                  <a:pt x="1929" y="261"/>
                  <a:pt x="1922" y="264"/>
                  <a:pt x="1922" y="264"/>
                </a:cubicBezTo>
                <a:cubicBezTo>
                  <a:pt x="1922" y="264"/>
                  <a:pt x="1921" y="266"/>
                  <a:pt x="1919" y="266"/>
                </a:cubicBezTo>
                <a:cubicBezTo>
                  <a:pt x="1917" y="266"/>
                  <a:pt x="1915" y="265"/>
                  <a:pt x="1915" y="265"/>
                </a:cubicBezTo>
                <a:cubicBezTo>
                  <a:pt x="1915" y="265"/>
                  <a:pt x="1915" y="261"/>
                  <a:pt x="1913" y="259"/>
                </a:cubicBezTo>
                <a:cubicBezTo>
                  <a:pt x="1912" y="257"/>
                  <a:pt x="1911" y="259"/>
                  <a:pt x="1909" y="259"/>
                </a:cubicBezTo>
                <a:cubicBezTo>
                  <a:pt x="1908" y="259"/>
                  <a:pt x="1903" y="262"/>
                  <a:pt x="1901" y="263"/>
                </a:cubicBezTo>
                <a:cubicBezTo>
                  <a:pt x="1898" y="264"/>
                  <a:pt x="1898" y="264"/>
                  <a:pt x="1895" y="263"/>
                </a:cubicBezTo>
                <a:cubicBezTo>
                  <a:pt x="1893" y="263"/>
                  <a:pt x="1889" y="264"/>
                  <a:pt x="1885" y="264"/>
                </a:cubicBezTo>
                <a:cubicBezTo>
                  <a:pt x="1881" y="264"/>
                  <a:pt x="1879" y="265"/>
                  <a:pt x="1879" y="269"/>
                </a:cubicBezTo>
                <a:cubicBezTo>
                  <a:pt x="1879" y="273"/>
                  <a:pt x="1875" y="269"/>
                  <a:pt x="1873" y="268"/>
                </a:cubicBezTo>
                <a:cubicBezTo>
                  <a:pt x="1870" y="267"/>
                  <a:pt x="1868" y="268"/>
                  <a:pt x="1868" y="268"/>
                </a:cubicBezTo>
                <a:cubicBezTo>
                  <a:pt x="1870" y="266"/>
                  <a:pt x="1870" y="266"/>
                  <a:pt x="1870" y="266"/>
                </a:cubicBezTo>
                <a:cubicBezTo>
                  <a:pt x="1870" y="266"/>
                  <a:pt x="1872" y="261"/>
                  <a:pt x="1871" y="259"/>
                </a:cubicBezTo>
                <a:cubicBezTo>
                  <a:pt x="1870" y="257"/>
                  <a:pt x="1864" y="262"/>
                  <a:pt x="1861" y="262"/>
                </a:cubicBezTo>
                <a:cubicBezTo>
                  <a:pt x="1858" y="262"/>
                  <a:pt x="1858" y="266"/>
                  <a:pt x="1857" y="266"/>
                </a:cubicBezTo>
                <a:cubicBezTo>
                  <a:pt x="1855" y="266"/>
                  <a:pt x="1855" y="263"/>
                  <a:pt x="1855" y="263"/>
                </a:cubicBezTo>
                <a:cubicBezTo>
                  <a:pt x="1855" y="263"/>
                  <a:pt x="1843" y="269"/>
                  <a:pt x="1840" y="270"/>
                </a:cubicBezTo>
                <a:cubicBezTo>
                  <a:pt x="1836" y="271"/>
                  <a:pt x="1830" y="273"/>
                  <a:pt x="1828" y="275"/>
                </a:cubicBezTo>
                <a:cubicBezTo>
                  <a:pt x="1827" y="277"/>
                  <a:pt x="1826" y="278"/>
                  <a:pt x="1824" y="278"/>
                </a:cubicBezTo>
                <a:cubicBezTo>
                  <a:pt x="1822" y="278"/>
                  <a:pt x="1819" y="280"/>
                  <a:pt x="1819" y="282"/>
                </a:cubicBezTo>
                <a:cubicBezTo>
                  <a:pt x="1818" y="284"/>
                  <a:pt x="1817" y="289"/>
                  <a:pt x="1811" y="290"/>
                </a:cubicBezTo>
                <a:cubicBezTo>
                  <a:pt x="1805" y="291"/>
                  <a:pt x="1803" y="289"/>
                  <a:pt x="1800" y="288"/>
                </a:cubicBezTo>
                <a:cubicBezTo>
                  <a:pt x="1797" y="287"/>
                  <a:pt x="1799" y="285"/>
                  <a:pt x="1798" y="284"/>
                </a:cubicBezTo>
                <a:cubicBezTo>
                  <a:pt x="1797" y="284"/>
                  <a:pt x="1796" y="281"/>
                  <a:pt x="1796" y="280"/>
                </a:cubicBezTo>
                <a:cubicBezTo>
                  <a:pt x="1796" y="279"/>
                  <a:pt x="1798" y="278"/>
                  <a:pt x="1803" y="277"/>
                </a:cubicBezTo>
                <a:cubicBezTo>
                  <a:pt x="1807" y="276"/>
                  <a:pt x="1809" y="276"/>
                  <a:pt x="1809" y="274"/>
                </a:cubicBezTo>
                <a:cubicBezTo>
                  <a:pt x="1809" y="272"/>
                  <a:pt x="1807" y="273"/>
                  <a:pt x="1805" y="270"/>
                </a:cubicBezTo>
                <a:cubicBezTo>
                  <a:pt x="1804" y="266"/>
                  <a:pt x="1802" y="264"/>
                  <a:pt x="1798" y="264"/>
                </a:cubicBezTo>
                <a:cubicBezTo>
                  <a:pt x="1794" y="264"/>
                  <a:pt x="1786" y="262"/>
                  <a:pt x="1783" y="261"/>
                </a:cubicBezTo>
                <a:cubicBezTo>
                  <a:pt x="1781" y="261"/>
                  <a:pt x="1781" y="263"/>
                  <a:pt x="1783" y="267"/>
                </a:cubicBezTo>
                <a:cubicBezTo>
                  <a:pt x="1786" y="271"/>
                  <a:pt x="1787" y="269"/>
                  <a:pt x="1788" y="270"/>
                </a:cubicBezTo>
                <a:cubicBezTo>
                  <a:pt x="1789" y="272"/>
                  <a:pt x="1787" y="275"/>
                  <a:pt x="1784" y="280"/>
                </a:cubicBezTo>
                <a:cubicBezTo>
                  <a:pt x="1781" y="284"/>
                  <a:pt x="1783" y="284"/>
                  <a:pt x="1785" y="284"/>
                </a:cubicBezTo>
                <a:cubicBezTo>
                  <a:pt x="1787" y="284"/>
                  <a:pt x="1792" y="285"/>
                  <a:pt x="1791" y="291"/>
                </a:cubicBezTo>
                <a:cubicBezTo>
                  <a:pt x="1791" y="296"/>
                  <a:pt x="1789" y="298"/>
                  <a:pt x="1789" y="299"/>
                </a:cubicBezTo>
                <a:cubicBezTo>
                  <a:pt x="1789" y="300"/>
                  <a:pt x="1786" y="299"/>
                  <a:pt x="1785" y="298"/>
                </a:cubicBezTo>
                <a:cubicBezTo>
                  <a:pt x="1784" y="298"/>
                  <a:pt x="1780" y="300"/>
                  <a:pt x="1780" y="300"/>
                </a:cubicBezTo>
                <a:cubicBezTo>
                  <a:pt x="1783" y="298"/>
                  <a:pt x="1783" y="298"/>
                  <a:pt x="1783" y="298"/>
                </a:cubicBezTo>
                <a:cubicBezTo>
                  <a:pt x="1783" y="298"/>
                  <a:pt x="1780" y="293"/>
                  <a:pt x="1776" y="293"/>
                </a:cubicBezTo>
                <a:cubicBezTo>
                  <a:pt x="1773" y="292"/>
                  <a:pt x="1770" y="295"/>
                  <a:pt x="1770" y="295"/>
                </a:cubicBezTo>
                <a:cubicBezTo>
                  <a:pt x="1770" y="295"/>
                  <a:pt x="1765" y="299"/>
                  <a:pt x="1763" y="300"/>
                </a:cubicBezTo>
                <a:cubicBezTo>
                  <a:pt x="1760" y="301"/>
                  <a:pt x="1755" y="304"/>
                  <a:pt x="1753" y="307"/>
                </a:cubicBezTo>
                <a:cubicBezTo>
                  <a:pt x="1750" y="309"/>
                  <a:pt x="1754" y="312"/>
                  <a:pt x="1754" y="313"/>
                </a:cubicBezTo>
                <a:cubicBezTo>
                  <a:pt x="1754" y="315"/>
                  <a:pt x="1756" y="320"/>
                  <a:pt x="1756" y="320"/>
                </a:cubicBezTo>
                <a:cubicBezTo>
                  <a:pt x="1756" y="320"/>
                  <a:pt x="1751" y="320"/>
                  <a:pt x="1749" y="320"/>
                </a:cubicBezTo>
                <a:cubicBezTo>
                  <a:pt x="1747" y="319"/>
                  <a:pt x="1747" y="319"/>
                  <a:pt x="1744" y="318"/>
                </a:cubicBezTo>
                <a:cubicBezTo>
                  <a:pt x="1740" y="317"/>
                  <a:pt x="1739" y="319"/>
                  <a:pt x="1737" y="319"/>
                </a:cubicBezTo>
                <a:cubicBezTo>
                  <a:pt x="1735" y="319"/>
                  <a:pt x="1736" y="316"/>
                  <a:pt x="1736" y="316"/>
                </a:cubicBezTo>
                <a:cubicBezTo>
                  <a:pt x="1733" y="313"/>
                  <a:pt x="1733" y="313"/>
                  <a:pt x="1733" y="313"/>
                </a:cubicBezTo>
                <a:cubicBezTo>
                  <a:pt x="1733" y="313"/>
                  <a:pt x="1731" y="311"/>
                  <a:pt x="1727" y="311"/>
                </a:cubicBezTo>
                <a:cubicBezTo>
                  <a:pt x="1723" y="311"/>
                  <a:pt x="1726" y="315"/>
                  <a:pt x="1725" y="315"/>
                </a:cubicBezTo>
                <a:cubicBezTo>
                  <a:pt x="1724" y="316"/>
                  <a:pt x="1725" y="318"/>
                  <a:pt x="1727" y="320"/>
                </a:cubicBezTo>
                <a:cubicBezTo>
                  <a:pt x="1728" y="322"/>
                  <a:pt x="1729" y="323"/>
                  <a:pt x="1733" y="323"/>
                </a:cubicBezTo>
                <a:cubicBezTo>
                  <a:pt x="1737" y="324"/>
                  <a:pt x="1736" y="326"/>
                  <a:pt x="1736" y="330"/>
                </a:cubicBezTo>
                <a:cubicBezTo>
                  <a:pt x="1736" y="334"/>
                  <a:pt x="1730" y="330"/>
                  <a:pt x="1727" y="329"/>
                </a:cubicBezTo>
                <a:cubicBezTo>
                  <a:pt x="1724" y="328"/>
                  <a:pt x="1719" y="325"/>
                  <a:pt x="1716" y="324"/>
                </a:cubicBezTo>
                <a:cubicBezTo>
                  <a:pt x="1714" y="324"/>
                  <a:pt x="1710" y="321"/>
                  <a:pt x="1711" y="318"/>
                </a:cubicBezTo>
                <a:cubicBezTo>
                  <a:pt x="1712" y="315"/>
                  <a:pt x="1711" y="318"/>
                  <a:pt x="1711" y="317"/>
                </a:cubicBezTo>
                <a:cubicBezTo>
                  <a:pt x="1711" y="316"/>
                  <a:pt x="1707" y="309"/>
                  <a:pt x="1707" y="307"/>
                </a:cubicBezTo>
                <a:cubicBezTo>
                  <a:pt x="1708" y="305"/>
                  <a:pt x="1710" y="300"/>
                  <a:pt x="1705" y="299"/>
                </a:cubicBezTo>
                <a:cubicBezTo>
                  <a:pt x="1700" y="297"/>
                  <a:pt x="1697" y="295"/>
                  <a:pt x="1695" y="293"/>
                </a:cubicBezTo>
                <a:cubicBezTo>
                  <a:pt x="1692" y="292"/>
                  <a:pt x="1687" y="284"/>
                  <a:pt x="1687" y="284"/>
                </a:cubicBezTo>
                <a:cubicBezTo>
                  <a:pt x="1687" y="284"/>
                  <a:pt x="1691" y="287"/>
                  <a:pt x="1695" y="290"/>
                </a:cubicBezTo>
                <a:cubicBezTo>
                  <a:pt x="1699" y="292"/>
                  <a:pt x="1703" y="291"/>
                  <a:pt x="1708" y="293"/>
                </a:cubicBezTo>
                <a:cubicBezTo>
                  <a:pt x="1714" y="294"/>
                  <a:pt x="1715" y="295"/>
                  <a:pt x="1726" y="298"/>
                </a:cubicBezTo>
                <a:cubicBezTo>
                  <a:pt x="1737" y="301"/>
                  <a:pt x="1746" y="297"/>
                  <a:pt x="1756" y="295"/>
                </a:cubicBezTo>
                <a:cubicBezTo>
                  <a:pt x="1766" y="292"/>
                  <a:pt x="1763" y="285"/>
                  <a:pt x="1763" y="282"/>
                </a:cubicBezTo>
                <a:cubicBezTo>
                  <a:pt x="1763" y="280"/>
                  <a:pt x="1758" y="273"/>
                  <a:pt x="1754" y="272"/>
                </a:cubicBezTo>
                <a:cubicBezTo>
                  <a:pt x="1751" y="271"/>
                  <a:pt x="1749" y="271"/>
                  <a:pt x="1742" y="267"/>
                </a:cubicBezTo>
                <a:cubicBezTo>
                  <a:pt x="1734" y="263"/>
                  <a:pt x="1725" y="258"/>
                  <a:pt x="1718" y="255"/>
                </a:cubicBezTo>
                <a:cubicBezTo>
                  <a:pt x="1712" y="252"/>
                  <a:pt x="1713" y="254"/>
                  <a:pt x="1705" y="254"/>
                </a:cubicBezTo>
                <a:cubicBezTo>
                  <a:pt x="1697" y="254"/>
                  <a:pt x="1698" y="255"/>
                  <a:pt x="1697" y="253"/>
                </a:cubicBezTo>
                <a:cubicBezTo>
                  <a:pt x="1696" y="252"/>
                  <a:pt x="1689" y="248"/>
                  <a:pt x="1684" y="249"/>
                </a:cubicBezTo>
                <a:cubicBezTo>
                  <a:pt x="1684" y="249"/>
                  <a:pt x="1685" y="248"/>
                  <a:pt x="1686" y="248"/>
                </a:cubicBezTo>
                <a:cubicBezTo>
                  <a:pt x="1687" y="248"/>
                  <a:pt x="1686" y="248"/>
                  <a:pt x="1690" y="248"/>
                </a:cubicBezTo>
                <a:cubicBezTo>
                  <a:pt x="1694" y="248"/>
                  <a:pt x="1693" y="248"/>
                  <a:pt x="1694" y="247"/>
                </a:cubicBezTo>
                <a:cubicBezTo>
                  <a:pt x="1695" y="247"/>
                  <a:pt x="1693" y="245"/>
                  <a:pt x="1689" y="245"/>
                </a:cubicBezTo>
                <a:cubicBezTo>
                  <a:pt x="1685" y="244"/>
                  <a:pt x="1687" y="244"/>
                  <a:pt x="1685" y="244"/>
                </a:cubicBezTo>
                <a:cubicBezTo>
                  <a:pt x="1682" y="244"/>
                  <a:pt x="1681" y="246"/>
                  <a:pt x="1680" y="246"/>
                </a:cubicBezTo>
                <a:cubicBezTo>
                  <a:pt x="1679" y="246"/>
                  <a:pt x="1679" y="246"/>
                  <a:pt x="1679" y="246"/>
                </a:cubicBezTo>
                <a:cubicBezTo>
                  <a:pt x="1679" y="247"/>
                  <a:pt x="1679" y="247"/>
                  <a:pt x="1679" y="248"/>
                </a:cubicBezTo>
                <a:cubicBezTo>
                  <a:pt x="1678" y="249"/>
                  <a:pt x="1677" y="251"/>
                  <a:pt x="1674" y="251"/>
                </a:cubicBezTo>
                <a:cubicBezTo>
                  <a:pt x="1670" y="253"/>
                  <a:pt x="1666" y="255"/>
                  <a:pt x="1664" y="257"/>
                </a:cubicBezTo>
                <a:cubicBezTo>
                  <a:pt x="1661" y="260"/>
                  <a:pt x="1658" y="260"/>
                  <a:pt x="1658" y="261"/>
                </a:cubicBezTo>
                <a:cubicBezTo>
                  <a:pt x="1657" y="261"/>
                  <a:pt x="1657" y="261"/>
                  <a:pt x="1657" y="261"/>
                </a:cubicBezTo>
                <a:cubicBezTo>
                  <a:pt x="1657" y="261"/>
                  <a:pt x="1657" y="261"/>
                  <a:pt x="1657" y="261"/>
                </a:cubicBezTo>
                <a:cubicBezTo>
                  <a:pt x="1657" y="261"/>
                  <a:pt x="1657" y="261"/>
                  <a:pt x="1658" y="262"/>
                </a:cubicBezTo>
                <a:cubicBezTo>
                  <a:pt x="1659" y="267"/>
                  <a:pt x="1662" y="269"/>
                  <a:pt x="1664" y="272"/>
                </a:cubicBezTo>
                <a:cubicBezTo>
                  <a:pt x="1665" y="272"/>
                  <a:pt x="1666" y="273"/>
                  <a:pt x="1667" y="273"/>
                </a:cubicBezTo>
                <a:cubicBezTo>
                  <a:pt x="1668" y="274"/>
                  <a:pt x="1670" y="276"/>
                  <a:pt x="1670" y="278"/>
                </a:cubicBezTo>
                <a:cubicBezTo>
                  <a:pt x="1670" y="281"/>
                  <a:pt x="1668" y="282"/>
                  <a:pt x="1668" y="283"/>
                </a:cubicBezTo>
                <a:cubicBezTo>
                  <a:pt x="1667" y="284"/>
                  <a:pt x="1666" y="285"/>
                  <a:pt x="1666" y="285"/>
                </a:cubicBezTo>
                <a:cubicBezTo>
                  <a:pt x="1666" y="287"/>
                  <a:pt x="1665" y="288"/>
                  <a:pt x="1665" y="288"/>
                </a:cubicBezTo>
                <a:cubicBezTo>
                  <a:pt x="1664" y="289"/>
                  <a:pt x="1664" y="289"/>
                  <a:pt x="1664" y="289"/>
                </a:cubicBezTo>
                <a:cubicBezTo>
                  <a:pt x="1664" y="289"/>
                  <a:pt x="1664" y="290"/>
                  <a:pt x="1666" y="292"/>
                </a:cubicBezTo>
                <a:cubicBezTo>
                  <a:pt x="1670" y="295"/>
                  <a:pt x="1672" y="300"/>
                  <a:pt x="1672" y="304"/>
                </a:cubicBezTo>
                <a:cubicBezTo>
                  <a:pt x="1672" y="305"/>
                  <a:pt x="1671" y="306"/>
                  <a:pt x="1670" y="308"/>
                </a:cubicBezTo>
                <a:cubicBezTo>
                  <a:pt x="1670" y="308"/>
                  <a:pt x="1669" y="310"/>
                  <a:pt x="1668" y="310"/>
                </a:cubicBezTo>
                <a:cubicBezTo>
                  <a:pt x="1669" y="311"/>
                  <a:pt x="1669" y="311"/>
                  <a:pt x="1670" y="312"/>
                </a:cubicBezTo>
                <a:cubicBezTo>
                  <a:pt x="1670" y="313"/>
                  <a:pt x="1670" y="314"/>
                  <a:pt x="1670" y="315"/>
                </a:cubicBezTo>
                <a:cubicBezTo>
                  <a:pt x="1670" y="316"/>
                  <a:pt x="1670" y="316"/>
                  <a:pt x="1671" y="317"/>
                </a:cubicBezTo>
                <a:cubicBezTo>
                  <a:pt x="1671" y="317"/>
                  <a:pt x="1671" y="317"/>
                  <a:pt x="1672" y="318"/>
                </a:cubicBezTo>
                <a:cubicBezTo>
                  <a:pt x="1672" y="318"/>
                  <a:pt x="1673" y="319"/>
                  <a:pt x="1673" y="320"/>
                </a:cubicBezTo>
                <a:cubicBezTo>
                  <a:pt x="1673" y="322"/>
                  <a:pt x="1673" y="322"/>
                  <a:pt x="1672" y="323"/>
                </a:cubicBezTo>
                <a:cubicBezTo>
                  <a:pt x="1672" y="323"/>
                  <a:pt x="1672" y="323"/>
                  <a:pt x="1672" y="323"/>
                </a:cubicBezTo>
                <a:cubicBezTo>
                  <a:pt x="1674" y="324"/>
                  <a:pt x="1676" y="326"/>
                  <a:pt x="1676" y="329"/>
                </a:cubicBezTo>
                <a:cubicBezTo>
                  <a:pt x="1676" y="330"/>
                  <a:pt x="1675" y="331"/>
                  <a:pt x="1675" y="332"/>
                </a:cubicBezTo>
                <a:cubicBezTo>
                  <a:pt x="1674" y="333"/>
                  <a:pt x="1673" y="333"/>
                  <a:pt x="1672" y="333"/>
                </a:cubicBezTo>
                <a:cubicBezTo>
                  <a:pt x="1674" y="334"/>
                  <a:pt x="1676" y="335"/>
                  <a:pt x="1678" y="336"/>
                </a:cubicBezTo>
                <a:cubicBezTo>
                  <a:pt x="1680" y="337"/>
                  <a:pt x="1682" y="339"/>
                  <a:pt x="1682" y="342"/>
                </a:cubicBezTo>
                <a:cubicBezTo>
                  <a:pt x="1682" y="345"/>
                  <a:pt x="1680" y="348"/>
                  <a:pt x="1678" y="350"/>
                </a:cubicBezTo>
                <a:cubicBezTo>
                  <a:pt x="1676" y="353"/>
                  <a:pt x="1674" y="356"/>
                  <a:pt x="1672" y="357"/>
                </a:cubicBezTo>
                <a:cubicBezTo>
                  <a:pt x="1668" y="361"/>
                  <a:pt x="1664" y="365"/>
                  <a:pt x="1661" y="368"/>
                </a:cubicBezTo>
                <a:cubicBezTo>
                  <a:pt x="1660" y="369"/>
                  <a:pt x="1659" y="370"/>
                  <a:pt x="1658" y="371"/>
                </a:cubicBezTo>
                <a:cubicBezTo>
                  <a:pt x="1662" y="370"/>
                  <a:pt x="1657" y="375"/>
                  <a:pt x="1658" y="376"/>
                </a:cubicBezTo>
                <a:cubicBezTo>
                  <a:pt x="1659" y="378"/>
                  <a:pt x="1663" y="377"/>
                  <a:pt x="1667" y="378"/>
                </a:cubicBezTo>
                <a:cubicBezTo>
                  <a:pt x="1670" y="379"/>
                  <a:pt x="1669" y="381"/>
                  <a:pt x="1665" y="380"/>
                </a:cubicBezTo>
                <a:cubicBezTo>
                  <a:pt x="1662" y="379"/>
                  <a:pt x="1662" y="381"/>
                  <a:pt x="1659" y="382"/>
                </a:cubicBezTo>
                <a:cubicBezTo>
                  <a:pt x="1657" y="383"/>
                  <a:pt x="1657" y="383"/>
                  <a:pt x="1656" y="383"/>
                </a:cubicBezTo>
                <a:cubicBezTo>
                  <a:pt x="1656" y="386"/>
                  <a:pt x="1655" y="390"/>
                  <a:pt x="1651" y="394"/>
                </a:cubicBezTo>
                <a:cubicBezTo>
                  <a:pt x="1650" y="395"/>
                  <a:pt x="1650" y="396"/>
                  <a:pt x="1650" y="396"/>
                </a:cubicBezTo>
                <a:cubicBezTo>
                  <a:pt x="1650" y="397"/>
                  <a:pt x="1651" y="400"/>
                  <a:pt x="1651" y="404"/>
                </a:cubicBezTo>
                <a:cubicBezTo>
                  <a:pt x="1651" y="405"/>
                  <a:pt x="1651" y="407"/>
                  <a:pt x="1650" y="408"/>
                </a:cubicBezTo>
                <a:cubicBezTo>
                  <a:pt x="1650" y="409"/>
                  <a:pt x="1649" y="409"/>
                  <a:pt x="1648" y="409"/>
                </a:cubicBezTo>
                <a:cubicBezTo>
                  <a:pt x="1648" y="409"/>
                  <a:pt x="1648" y="409"/>
                  <a:pt x="1648" y="409"/>
                </a:cubicBezTo>
                <a:cubicBezTo>
                  <a:pt x="1648" y="410"/>
                  <a:pt x="1649" y="412"/>
                  <a:pt x="1651" y="416"/>
                </a:cubicBezTo>
                <a:cubicBezTo>
                  <a:pt x="1655" y="422"/>
                  <a:pt x="1658" y="426"/>
                  <a:pt x="1660" y="428"/>
                </a:cubicBezTo>
                <a:cubicBezTo>
                  <a:pt x="1663" y="430"/>
                  <a:pt x="1666" y="431"/>
                  <a:pt x="1671" y="431"/>
                </a:cubicBezTo>
                <a:cubicBezTo>
                  <a:pt x="1674" y="431"/>
                  <a:pt x="1676" y="431"/>
                  <a:pt x="1678" y="433"/>
                </a:cubicBezTo>
                <a:cubicBezTo>
                  <a:pt x="1679" y="434"/>
                  <a:pt x="1680" y="435"/>
                  <a:pt x="1681" y="437"/>
                </a:cubicBezTo>
                <a:cubicBezTo>
                  <a:pt x="1682" y="440"/>
                  <a:pt x="1682" y="443"/>
                  <a:pt x="1685" y="445"/>
                </a:cubicBezTo>
                <a:cubicBezTo>
                  <a:pt x="1687" y="448"/>
                  <a:pt x="1690" y="450"/>
                  <a:pt x="1691" y="452"/>
                </a:cubicBezTo>
                <a:cubicBezTo>
                  <a:pt x="1693" y="455"/>
                  <a:pt x="1694" y="457"/>
                  <a:pt x="1695" y="459"/>
                </a:cubicBezTo>
                <a:cubicBezTo>
                  <a:pt x="1695" y="460"/>
                  <a:pt x="1694" y="462"/>
                  <a:pt x="1693" y="462"/>
                </a:cubicBezTo>
                <a:cubicBezTo>
                  <a:pt x="1692" y="463"/>
                  <a:pt x="1691" y="463"/>
                  <a:pt x="1690" y="463"/>
                </a:cubicBezTo>
                <a:cubicBezTo>
                  <a:pt x="1687" y="463"/>
                  <a:pt x="1685" y="462"/>
                  <a:pt x="1683" y="462"/>
                </a:cubicBezTo>
                <a:cubicBezTo>
                  <a:pt x="1683" y="462"/>
                  <a:pt x="1683" y="462"/>
                  <a:pt x="1684" y="463"/>
                </a:cubicBezTo>
                <a:cubicBezTo>
                  <a:pt x="1685" y="467"/>
                  <a:pt x="1685" y="471"/>
                  <a:pt x="1686" y="473"/>
                </a:cubicBezTo>
                <a:cubicBezTo>
                  <a:pt x="1686" y="473"/>
                  <a:pt x="1686" y="473"/>
                  <a:pt x="1686" y="473"/>
                </a:cubicBezTo>
                <a:cubicBezTo>
                  <a:pt x="1686" y="473"/>
                  <a:pt x="1686" y="473"/>
                  <a:pt x="1687" y="473"/>
                </a:cubicBezTo>
                <a:cubicBezTo>
                  <a:pt x="1687" y="473"/>
                  <a:pt x="1688" y="473"/>
                  <a:pt x="1690" y="473"/>
                </a:cubicBezTo>
                <a:cubicBezTo>
                  <a:pt x="1691" y="473"/>
                  <a:pt x="1693" y="472"/>
                  <a:pt x="1694" y="472"/>
                </a:cubicBezTo>
                <a:cubicBezTo>
                  <a:pt x="1702" y="472"/>
                  <a:pt x="1708" y="478"/>
                  <a:pt x="1711" y="481"/>
                </a:cubicBezTo>
                <a:cubicBezTo>
                  <a:pt x="1722" y="492"/>
                  <a:pt x="1722" y="492"/>
                  <a:pt x="1722" y="492"/>
                </a:cubicBezTo>
                <a:cubicBezTo>
                  <a:pt x="1723" y="493"/>
                  <a:pt x="1723" y="493"/>
                  <a:pt x="1725" y="493"/>
                </a:cubicBezTo>
                <a:cubicBezTo>
                  <a:pt x="1727" y="494"/>
                  <a:pt x="1731" y="494"/>
                  <a:pt x="1737" y="496"/>
                </a:cubicBezTo>
                <a:cubicBezTo>
                  <a:pt x="1743" y="497"/>
                  <a:pt x="1746" y="498"/>
                  <a:pt x="1748" y="498"/>
                </a:cubicBezTo>
                <a:cubicBezTo>
                  <a:pt x="1750" y="499"/>
                  <a:pt x="1752" y="500"/>
                  <a:pt x="1753" y="502"/>
                </a:cubicBezTo>
                <a:cubicBezTo>
                  <a:pt x="1754" y="503"/>
                  <a:pt x="1755" y="504"/>
                  <a:pt x="1755" y="505"/>
                </a:cubicBezTo>
                <a:cubicBezTo>
                  <a:pt x="1755" y="508"/>
                  <a:pt x="1754" y="509"/>
                  <a:pt x="1753" y="510"/>
                </a:cubicBezTo>
                <a:cubicBezTo>
                  <a:pt x="1752" y="511"/>
                  <a:pt x="1751" y="512"/>
                  <a:pt x="1751" y="512"/>
                </a:cubicBezTo>
                <a:cubicBezTo>
                  <a:pt x="1752" y="513"/>
                  <a:pt x="1753" y="513"/>
                  <a:pt x="1755" y="514"/>
                </a:cubicBezTo>
                <a:cubicBezTo>
                  <a:pt x="1755" y="514"/>
                  <a:pt x="1756" y="515"/>
                  <a:pt x="1756" y="516"/>
                </a:cubicBezTo>
                <a:cubicBezTo>
                  <a:pt x="1756" y="518"/>
                  <a:pt x="1755" y="519"/>
                  <a:pt x="1755" y="519"/>
                </a:cubicBezTo>
                <a:cubicBezTo>
                  <a:pt x="1754" y="520"/>
                  <a:pt x="1754" y="520"/>
                  <a:pt x="1753" y="520"/>
                </a:cubicBezTo>
                <a:cubicBezTo>
                  <a:pt x="1750" y="522"/>
                  <a:pt x="1748" y="523"/>
                  <a:pt x="1745" y="523"/>
                </a:cubicBezTo>
                <a:cubicBezTo>
                  <a:pt x="1743" y="524"/>
                  <a:pt x="1741" y="525"/>
                  <a:pt x="1741" y="526"/>
                </a:cubicBezTo>
                <a:cubicBezTo>
                  <a:pt x="1741" y="526"/>
                  <a:pt x="1741" y="526"/>
                  <a:pt x="1741" y="526"/>
                </a:cubicBezTo>
                <a:cubicBezTo>
                  <a:pt x="1741" y="526"/>
                  <a:pt x="1741" y="526"/>
                  <a:pt x="1742" y="526"/>
                </a:cubicBezTo>
                <a:cubicBezTo>
                  <a:pt x="1742" y="527"/>
                  <a:pt x="1742" y="527"/>
                  <a:pt x="1743" y="528"/>
                </a:cubicBezTo>
                <a:cubicBezTo>
                  <a:pt x="1744" y="528"/>
                  <a:pt x="1744" y="529"/>
                  <a:pt x="1744" y="530"/>
                </a:cubicBezTo>
                <a:cubicBezTo>
                  <a:pt x="1744" y="532"/>
                  <a:pt x="1744" y="533"/>
                  <a:pt x="1743" y="533"/>
                </a:cubicBezTo>
                <a:cubicBezTo>
                  <a:pt x="1742" y="534"/>
                  <a:pt x="1741" y="535"/>
                  <a:pt x="1740" y="536"/>
                </a:cubicBezTo>
                <a:cubicBezTo>
                  <a:pt x="1740" y="536"/>
                  <a:pt x="1742" y="537"/>
                  <a:pt x="1742" y="539"/>
                </a:cubicBezTo>
                <a:cubicBezTo>
                  <a:pt x="1741" y="541"/>
                  <a:pt x="1740" y="542"/>
                  <a:pt x="1739" y="543"/>
                </a:cubicBezTo>
                <a:cubicBezTo>
                  <a:pt x="1738" y="544"/>
                  <a:pt x="1737" y="546"/>
                  <a:pt x="1736" y="547"/>
                </a:cubicBezTo>
                <a:cubicBezTo>
                  <a:pt x="1735" y="548"/>
                  <a:pt x="1734" y="549"/>
                  <a:pt x="1733" y="550"/>
                </a:cubicBezTo>
                <a:cubicBezTo>
                  <a:pt x="1733" y="550"/>
                  <a:pt x="1734" y="551"/>
                  <a:pt x="1734" y="551"/>
                </a:cubicBezTo>
                <a:cubicBezTo>
                  <a:pt x="1735" y="553"/>
                  <a:pt x="1736" y="554"/>
                  <a:pt x="1737" y="555"/>
                </a:cubicBezTo>
                <a:cubicBezTo>
                  <a:pt x="1737" y="555"/>
                  <a:pt x="1740" y="557"/>
                  <a:pt x="1742" y="558"/>
                </a:cubicBezTo>
                <a:cubicBezTo>
                  <a:pt x="1745" y="560"/>
                  <a:pt x="1748" y="561"/>
                  <a:pt x="1750" y="563"/>
                </a:cubicBezTo>
                <a:cubicBezTo>
                  <a:pt x="1751" y="564"/>
                  <a:pt x="1752" y="564"/>
                  <a:pt x="1753" y="565"/>
                </a:cubicBezTo>
                <a:cubicBezTo>
                  <a:pt x="1753" y="565"/>
                  <a:pt x="1753" y="565"/>
                  <a:pt x="1754" y="565"/>
                </a:cubicBezTo>
                <a:cubicBezTo>
                  <a:pt x="1755" y="564"/>
                  <a:pt x="1756" y="564"/>
                  <a:pt x="1758" y="564"/>
                </a:cubicBezTo>
                <a:cubicBezTo>
                  <a:pt x="1759" y="564"/>
                  <a:pt x="1761" y="564"/>
                  <a:pt x="1763" y="564"/>
                </a:cubicBezTo>
                <a:cubicBezTo>
                  <a:pt x="1768" y="565"/>
                  <a:pt x="1771" y="567"/>
                  <a:pt x="1773" y="568"/>
                </a:cubicBezTo>
                <a:cubicBezTo>
                  <a:pt x="1776" y="569"/>
                  <a:pt x="1778" y="570"/>
                  <a:pt x="1781" y="571"/>
                </a:cubicBezTo>
                <a:cubicBezTo>
                  <a:pt x="1786" y="571"/>
                  <a:pt x="1788" y="572"/>
                  <a:pt x="1789" y="573"/>
                </a:cubicBezTo>
                <a:cubicBezTo>
                  <a:pt x="1790" y="574"/>
                  <a:pt x="1790" y="574"/>
                  <a:pt x="1791" y="574"/>
                </a:cubicBezTo>
                <a:cubicBezTo>
                  <a:pt x="1792" y="574"/>
                  <a:pt x="1793" y="573"/>
                  <a:pt x="1795" y="573"/>
                </a:cubicBezTo>
                <a:cubicBezTo>
                  <a:pt x="1797" y="573"/>
                  <a:pt x="1800" y="574"/>
                  <a:pt x="1802" y="577"/>
                </a:cubicBezTo>
                <a:cubicBezTo>
                  <a:pt x="1803" y="578"/>
                  <a:pt x="1804" y="580"/>
                  <a:pt x="1804" y="581"/>
                </a:cubicBezTo>
                <a:cubicBezTo>
                  <a:pt x="1804" y="581"/>
                  <a:pt x="1804" y="582"/>
                  <a:pt x="1804" y="582"/>
                </a:cubicBezTo>
                <a:cubicBezTo>
                  <a:pt x="1804" y="582"/>
                  <a:pt x="1806" y="583"/>
                  <a:pt x="1807" y="583"/>
                </a:cubicBezTo>
                <a:cubicBezTo>
                  <a:pt x="1812" y="583"/>
                  <a:pt x="1815" y="584"/>
                  <a:pt x="1816" y="584"/>
                </a:cubicBezTo>
                <a:cubicBezTo>
                  <a:pt x="1818" y="584"/>
                  <a:pt x="1819" y="585"/>
                  <a:pt x="1820" y="586"/>
                </a:cubicBezTo>
                <a:cubicBezTo>
                  <a:pt x="1820" y="586"/>
                  <a:pt x="1820" y="586"/>
                  <a:pt x="1820" y="586"/>
                </a:cubicBezTo>
                <a:cubicBezTo>
                  <a:pt x="1821" y="586"/>
                  <a:pt x="1822" y="585"/>
                  <a:pt x="1823" y="585"/>
                </a:cubicBezTo>
                <a:cubicBezTo>
                  <a:pt x="1823" y="585"/>
                  <a:pt x="1823" y="585"/>
                  <a:pt x="1823" y="585"/>
                </a:cubicBezTo>
                <a:cubicBezTo>
                  <a:pt x="1821" y="583"/>
                  <a:pt x="1817" y="579"/>
                  <a:pt x="1816" y="574"/>
                </a:cubicBezTo>
                <a:cubicBezTo>
                  <a:pt x="1815" y="571"/>
                  <a:pt x="1814" y="569"/>
                  <a:pt x="1814" y="568"/>
                </a:cubicBezTo>
                <a:cubicBezTo>
                  <a:pt x="1814" y="567"/>
                  <a:pt x="1815" y="566"/>
                  <a:pt x="1814" y="564"/>
                </a:cubicBezTo>
                <a:cubicBezTo>
                  <a:pt x="1812" y="561"/>
                  <a:pt x="1811" y="561"/>
                  <a:pt x="1810" y="559"/>
                </a:cubicBezTo>
                <a:cubicBezTo>
                  <a:pt x="1809" y="559"/>
                  <a:pt x="1809" y="557"/>
                  <a:pt x="1809" y="556"/>
                </a:cubicBezTo>
                <a:cubicBezTo>
                  <a:pt x="1809" y="555"/>
                  <a:pt x="1809" y="554"/>
                  <a:pt x="1810" y="553"/>
                </a:cubicBezTo>
                <a:cubicBezTo>
                  <a:pt x="1810" y="552"/>
                  <a:pt x="1811" y="551"/>
                  <a:pt x="1812" y="550"/>
                </a:cubicBezTo>
                <a:cubicBezTo>
                  <a:pt x="1813" y="548"/>
                  <a:pt x="1815" y="546"/>
                  <a:pt x="1816" y="545"/>
                </a:cubicBezTo>
                <a:cubicBezTo>
                  <a:pt x="1817" y="543"/>
                  <a:pt x="1820" y="541"/>
                  <a:pt x="1822" y="539"/>
                </a:cubicBezTo>
                <a:cubicBezTo>
                  <a:pt x="1823" y="538"/>
                  <a:pt x="1824" y="536"/>
                  <a:pt x="1825" y="535"/>
                </a:cubicBezTo>
                <a:cubicBezTo>
                  <a:pt x="1825" y="534"/>
                  <a:pt x="1824" y="532"/>
                  <a:pt x="1824" y="531"/>
                </a:cubicBezTo>
                <a:cubicBezTo>
                  <a:pt x="1823" y="528"/>
                  <a:pt x="1821" y="524"/>
                  <a:pt x="1820" y="523"/>
                </a:cubicBezTo>
                <a:cubicBezTo>
                  <a:pt x="1819" y="522"/>
                  <a:pt x="1818" y="522"/>
                  <a:pt x="1817" y="521"/>
                </a:cubicBezTo>
                <a:cubicBezTo>
                  <a:pt x="1815" y="521"/>
                  <a:pt x="1812" y="520"/>
                  <a:pt x="1808" y="518"/>
                </a:cubicBezTo>
                <a:cubicBezTo>
                  <a:pt x="1807" y="517"/>
                  <a:pt x="1806" y="516"/>
                  <a:pt x="1805" y="515"/>
                </a:cubicBezTo>
                <a:cubicBezTo>
                  <a:pt x="1804" y="514"/>
                  <a:pt x="1804" y="513"/>
                  <a:pt x="1804" y="512"/>
                </a:cubicBezTo>
                <a:cubicBezTo>
                  <a:pt x="1804" y="509"/>
                  <a:pt x="1805" y="508"/>
                  <a:pt x="1806" y="507"/>
                </a:cubicBezTo>
                <a:cubicBezTo>
                  <a:pt x="1807" y="506"/>
                  <a:pt x="1807" y="505"/>
                  <a:pt x="1807" y="504"/>
                </a:cubicBezTo>
                <a:cubicBezTo>
                  <a:pt x="1807" y="503"/>
                  <a:pt x="1807" y="502"/>
                  <a:pt x="1807" y="500"/>
                </a:cubicBezTo>
                <a:cubicBezTo>
                  <a:pt x="1807" y="497"/>
                  <a:pt x="1808" y="494"/>
                  <a:pt x="1812" y="491"/>
                </a:cubicBezTo>
                <a:cubicBezTo>
                  <a:pt x="1813" y="489"/>
                  <a:pt x="1814" y="488"/>
                  <a:pt x="1816" y="488"/>
                </a:cubicBezTo>
                <a:cubicBezTo>
                  <a:pt x="1818" y="488"/>
                  <a:pt x="1819" y="490"/>
                  <a:pt x="1820" y="491"/>
                </a:cubicBezTo>
                <a:cubicBezTo>
                  <a:pt x="1821" y="492"/>
                  <a:pt x="1821" y="493"/>
                  <a:pt x="1822" y="494"/>
                </a:cubicBezTo>
                <a:cubicBezTo>
                  <a:pt x="1822" y="495"/>
                  <a:pt x="1823" y="496"/>
                  <a:pt x="1823" y="497"/>
                </a:cubicBezTo>
                <a:cubicBezTo>
                  <a:pt x="1823" y="496"/>
                  <a:pt x="1823" y="496"/>
                  <a:pt x="1823" y="495"/>
                </a:cubicBezTo>
                <a:cubicBezTo>
                  <a:pt x="1823" y="493"/>
                  <a:pt x="1824" y="492"/>
                  <a:pt x="1825" y="491"/>
                </a:cubicBezTo>
                <a:cubicBezTo>
                  <a:pt x="1826" y="490"/>
                  <a:pt x="1828" y="489"/>
                  <a:pt x="1829" y="488"/>
                </a:cubicBezTo>
                <a:cubicBezTo>
                  <a:pt x="1831" y="486"/>
                  <a:pt x="1834" y="485"/>
                  <a:pt x="1834" y="485"/>
                </a:cubicBezTo>
                <a:cubicBezTo>
                  <a:pt x="1835" y="483"/>
                  <a:pt x="1837" y="482"/>
                  <a:pt x="1839" y="481"/>
                </a:cubicBezTo>
                <a:cubicBezTo>
                  <a:pt x="1841" y="480"/>
                  <a:pt x="1843" y="479"/>
                  <a:pt x="1845" y="479"/>
                </a:cubicBezTo>
                <a:cubicBezTo>
                  <a:pt x="1847" y="479"/>
                  <a:pt x="1851" y="479"/>
                  <a:pt x="1855" y="479"/>
                </a:cubicBezTo>
                <a:cubicBezTo>
                  <a:pt x="1859" y="479"/>
                  <a:pt x="1864" y="480"/>
                  <a:pt x="1873" y="485"/>
                </a:cubicBezTo>
                <a:cubicBezTo>
                  <a:pt x="1876" y="487"/>
                  <a:pt x="1877" y="488"/>
                  <a:pt x="1878" y="488"/>
                </a:cubicBezTo>
                <a:cubicBezTo>
                  <a:pt x="1878" y="488"/>
                  <a:pt x="1878" y="487"/>
                  <a:pt x="1879" y="487"/>
                </a:cubicBezTo>
                <a:cubicBezTo>
                  <a:pt x="1880" y="486"/>
                  <a:pt x="1882" y="486"/>
                  <a:pt x="1884" y="485"/>
                </a:cubicBezTo>
                <a:cubicBezTo>
                  <a:pt x="1886" y="484"/>
                  <a:pt x="1889" y="484"/>
                  <a:pt x="1891" y="484"/>
                </a:cubicBezTo>
                <a:cubicBezTo>
                  <a:pt x="1896" y="484"/>
                  <a:pt x="1901" y="485"/>
                  <a:pt x="1905" y="485"/>
                </a:cubicBezTo>
                <a:cubicBezTo>
                  <a:pt x="1911" y="485"/>
                  <a:pt x="1915" y="488"/>
                  <a:pt x="1917" y="489"/>
                </a:cubicBezTo>
                <a:cubicBezTo>
                  <a:pt x="1918" y="489"/>
                  <a:pt x="1918" y="490"/>
                  <a:pt x="1918" y="490"/>
                </a:cubicBezTo>
                <a:cubicBezTo>
                  <a:pt x="1919" y="490"/>
                  <a:pt x="1922" y="489"/>
                  <a:pt x="1924" y="488"/>
                </a:cubicBezTo>
                <a:cubicBezTo>
                  <a:pt x="1926" y="487"/>
                  <a:pt x="1928" y="486"/>
                  <a:pt x="1929" y="486"/>
                </a:cubicBezTo>
                <a:cubicBezTo>
                  <a:pt x="1929" y="486"/>
                  <a:pt x="1929" y="486"/>
                  <a:pt x="1929" y="485"/>
                </a:cubicBezTo>
                <a:cubicBezTo>
                  <a:pt x="1929" y="485"/>
                  <a:pt x="1928" y="484"/>
                  <a:pt x="1927" y="483"/>
                </a:cubicBezTo>
                <a:cubicBezTo>
                  <a:pt x="1925" y="482"/>
                  <a:pt x="1923" y="480"/>
                  <a:pt x="1921" y="478"/>
                </a:cubicBezTo>
                <a:cubicBezTo>
                  <a:pt x="1920" y="477"/>
                  <a:pt x="1919" y="476"/>
                  <a:pt x="1919" y="475"/>
                </a:cubicBezTo>
                <a:cubicBezTo>
                  <a:pt x="1919" y="473"/>
                  <a:pt x="1920" y="472"/>
                  <a:pt x="1921" y="471"/>
                </a:cubicBezTo>
                <a:cubicBezTo>
                  <a:pt x="1922" y="470"/>
                  <a:pt x="1923" y="469"/>
                  <a:pt x="1924" y="469"/>
                </a:cubicBezTo>
                <a:cubicBezTo>
                  <a:pt x="1926" y="468"/>
                  <a:pt x="1928" y="467"/>
                  <a:pt x="1929" y="467"/>
                </a:cubicBezTo>
                <a:cubicBezTo>
                  <a:pt x="1930" y="465"/>
                  <a:pt x="1932" y="463"/>
                  <a:pt x="1934" y="461"/>
                </a:cubicBezTo>
                <a:cubicBezTo>
                  <a:pt x="1934" y="461"/>
                  <a:pt x="1934" y="461"/>
                  <a:pt x="1933" y="460"/>
                </a:cubicBezTo>
                <a:cubicBezTo>
                  <a:pt x="1932" y="459"/>
                  <a:pt x="1931" y="458"/>
                  <a:pt x="1930" y="457"/>
                </a:cubicBezTo>
                <a:cubicBezTo>
                  <a:pt x="1929" y="457"/>
                  <a:pt x="1928" y="456"/>
                  <a:pt x="1928" y="454"/>
                </a:cubicBezTo>
                <a:cubicBezTo>
                  <a:pt x="1928" y="453"/>
                  <a:pt x="1928" y="452"/>
                  <a:pt x="1929" y="451"/>
                </a:cubicBezTo>
                <a:cubicBezTo>
                  <a:pt x="1929" y="451"/>
                  <a:pt x="1930" y="450"/>
                  <a:pt x="1931" y="450"/>
                </a:cubicBezTo>
                <a:cubicBezTo>
                  <a:pt x="1932" y="450"/>
                  <a:pt x="1934" y="449"/>
                  <a:pt x="1936" y="449"/>
                </a:cubicBezTo>
                <a:cubicBezTo>
                  <a:pt x="1939" y="449"/>
                  <a:pt x="1942" y="450"/>
                  <a:pt x="1945" y="450"/>
                </a:cubicBezTo>
                <a:cubicBezTo>
                  <a:pt x="1946" y="450"/>
                  <a:pt x="1947" y="451"/>
                  <a:pt x="1947" y="451"/>
                </a:cubicBezTo>
                <a:cubicBezTo>
                  <a:pt x="1954" y="451"/>
                  <a:pt x="1960" y="445"/>
                  <a:pt x="1970" y="443"/>
                </a:cubicBezTo>
                <a:cubicBezTo>
                  <a:pt x="1980" y="441"/>
                  <a:pt x="1986" y="435"/>
                  <a:pt x="1994" y="435"/>
                </a:cubicBezTo>
                <a:cubicBezTo>
                  <a:pt x="1996" y="435"/>
                  <a:pt x="1998" y="435"/>
                  <a:pt x="2001" y="435"/>
                </a:cubicBezTo>
                <a:cubicBezTo>
                  <a:pt x="2003" y="435"/>
                  <a:pt x="2006" y="435"/>
                  <a:pt x="2008" y="436"/>
                </a:cubicBezTo>
                <a:cubicBezTo>
                  <a:pt x="2010" y="436"/>
                  <a:pt x="2011" y="436"/>
                  <a:pt x="2013" y="438"/>
                </a:cubicBezTo>
                <a:cubicBezTo>
                  <a:pt x="2015" y="439"/>
                  <a:pt x="2016" y="441"/>
                  <a:pt x="2017" y="443"/>
                </a:cubicBezTo>
                <a:cubicBezTo>
                  <a:pt x="2018" y="445"/>
                  <a:pt x="2019" y="447"/>
                  <a:pt x="2020" y="449"/>
                </a:cubicBezTo>
                <a:cubicBezTo>
                  <a:pt x="2020" y="449"/>
                  <a:pt x="2021" y="449"/>
                  <a:pt x="2022" y="449"/>
                </a:cubicBezTo>
                <a:cubicBezTo>
                  <a:pt x="2024" y="449"/>
                  <a:pt x="2028" y="448"/>
                  <a:pt x="2032" y="448"/>
                </a:cubicBezTo>
                <a:cubicBezTo>
                  <a:pt x="2035" y="448"/>
                  <a:pt x="2037" y="449"/>
                  <a:pt x="2038" y="451"/>
                </a:cubicBezTo>
                <a:cubicBezTo>
                  <a:pt x="2039" y="452"/>
                  <a:pt x="2039" y="453"/>
                  <a:pt x="2039" y="453"/>
                </a:cubicBezTo>
                <a:cubicBezTo>
                  <a:pt x="2040" y="453"/>
                  <a:pt x="2041" y="453"/>
                  <a:pt x="2043" y="453"/>
                </a:cubicBezTo>
                <a:cubicBezTo>
                  <a:pt x="2046" y="452"/>
                  <a:pt x="2050" y="451"/>
                  <a:pt x="2053" y="449"/>
                </a:cubicBezTo>
                <a:cubicBezTo>
                  <a:pt x="2055" y="448"/>
                  <a:pt x="2058" y="447"/>
                  <a:pt x="2059" y="447"/>
                </a:cubicBezTo>
                <a:cubicBezTo>
                  <a:pt x="2061" y="447"/>
                  <a:pt x="2062" y="448"/>
                  <a:pt x="2063" y="449"/>
                </a:cubicBezTo>
                <a:cubicBezTo>
                  <a:pt x="2064" y="449"/>
                  <a:pt x="2065" y="450"/>
                  <a:pt x="2065" y="451"/>
                </a:cubicBezTo>
                <a:cubicBezTo>
                  <a:pt x="2065" y="451"/>
                  <a:pt x="2065" y="451"/>
                  <a:pt x="2065" y="452"/>
                </a:cubicBezTo>
                <a:cubicBezTo>
                  <a:pt x="2065" y="452"/>
                  <a:pt x="2066" y="453"/>
                  <a:pt x="2066" y="454"/>
                </a:cubicBezTo>
                <a:cubicBezTo>
                  <a:pt x="2067" y="456"/>
                  <a:pt x="2069" y="458"/>
                  <a:pt x="2071" y="461"/>
                </a:cubicBezTo>
                <a:cubicBezTo>
                  <a:pt x="2075" y="466"/>
                  <a:pt x="2079" y="472"/>
                  <a:pt x="2083" y="476"/>
                </a:cubicBezTo>
                <a:cubicBezTo>
                  <a:pt x="2088" y="481"/>
                  <a:pt x="2090" y="483"/>
                  <a:pt x="2091" y="483"/>
                </a:cubicBezTo>
                <a:cubicBezTo>
                  <a:pt x="2091" y="483"/>
                  <a:pt x="2091" y="483"/>
                  <a:pt x="2091" y="483"/>
                </a:cubicBezTo>
                <a:cubicBezTo>
                  <a:pt x="2093" y="481"/>
                  <a:pt x="2094" y="480"/>
                  <a:pt x="2096" y="480"/>
                </a:cubicBezTo>
                <a:cubicBezTo>
                  <a:pt x="2099" y="480"/>
                  <a:pt x="2100" y="482"/>
                  <a:pt x="2102" y="483"/>
                </a:cubicBezTo>
                <a:cubicBezTo>
                  <a:pt x="2103" y="485"/>
                  <a:pt x="2105" y="485"/>
                  <a:pt x="2109" y="485"/>
                </a:cubicBezTo>
                <a:cubicBezTo>
                  <a:pt x="2110" y="485"/>
                  <a:pt x="2111" y="485"/>
                  <a:pt x="2111" y="485"/>
                </a:cubicBezTo>
                <a:cubicBezTo>
                  <a:pt x="2115" y="485"/>
                  <a:pt x="2119" y="485"/>
                  <a:pt x="2123" y="487"/>
                </a:cubicBezTo>
                <a:cubicBezTo>
                  <a:pt x="2129" y="490"/>
                  <a:pt x="2130" y="496"/>
                  <a:pt x="2133" y="500"/>
                </a:cubicBezTo>
                <a:cubicBezTo>
                  <a:pt x="2133" y="502"/>
                  <a:pt x="2133" y="501"/>
                  <a:pt x="2134" y="501"/>
                </a:cubicBezTo>
                <a:cubicBezTo>
                  <a:pt x="2134" y="501"/>
                  <a:pt x="2136" y="501"/>
                  <a:pt x="2138" y="500"/>
                </a:cubicBezTo>
                <a:cubicBezTo>
                  <a:pt x="2140" y="499"/>
                  <a:pt x="2142" y="498"/>
                  <a:pt x="2145" y="497"/>
                </a:cubicBezTo>
                <a:cubicBezTo>
                  <a:pt x="2147" y="496"/>
                  <a:pt x="2148" y="496"/>
                  <a:pt x="2149" y="496"/>
                </a:cubicBezTo>
                <a:cubicBezTo>
                  <a:pt x="2151" y="496"/>
                  <a:pt x="2152" y="497"/>
                  <a:pt x="2153" y="498"/>
                </a:cubicBezTo>
                <a:cubicBezTo>
                  <a:pt x="2154" y="499"/>
                  <a:pt x="2154" y="500"/>
                  <a:pt x="2154" y="501"/>
                </a:cubicBezTo>
                <a:cubicBezTo>
                  <a:pt x="2154" y="502"/>
                  <a:pt x="2154" y="503"/>
                  <a:pt x="2154" y="504"/>
                </a:cubicBezTo>
                <a:cubicBezTo>
                  <a:pt x="2154" y="504"/>
                  <a:pt x="2155" y="504"/>
                  <a:pt x="2155" y="504"/>
                </a:cubicBezTo>
                <a:cubicBezTo>
                  <a:pt x="2155" y="504"/>
                  <a:pt x="2156" y="504"/>
                  <a:pt x="2156" y="504"/>
                </a:cubicBezTo>
                <a:cubicBezTo>
                  <a:pt x="2158" y="502"/>
                  <a:pt x="2161" y="500"/>
                  <a:pt x="2166" y="499"/>
                </a:cubicBezTo>
                <a:cubicBezTo>
                  <a:pt x="2170" y="499"/>
                  <a:pt x="2171" y="498"/>
                  <a:pt x="2172" y="497"/>
                </a:cubicBezTo>
                <a:cubicBezTo>
                  <a:pt x="2172" y="497"/>
                  <a:pt x="2173" y="496"/>
                  <a:pt x="2174" y="494"/>
                </a:cubicBezTo>
                <a:cubicBezTo>
                  <a:pt x="2176" y="492"/>
                  <a:pt x="2178" y="492"/>
                  <a:pt x="2181" y="491"/>
                </a:cubicBezTo>
                <a:cubicBezTo>
                  <a:pt x="2184" y="490"/>
                  <a:pt x="2188" y="489"/>
                  <a:pt x="2195" y="487"/>
                </a:cubicBezTo>
                <a:cubicBezTo>
                  <a:pt x="2198" y="487"/>
                  <a:pt x="2201" y="486"/>
                  <a:pt x="2203" y="486"/>
                </a:cubicBezTo>
                <a:cubicBezTo>
                  <a:pt x="2204" y="486"/>
                  <a:pt x="2206" y="486"/>
                  <a:pt x="2207" y="487"/>
                </a:cubicBezTo>
                <a:cubicBezTo>
                  <a:pt x="2208" y="488"/>
                  <a:pt x="2208" y="489"/>
                  <a:pt x="2208" y="490"/>
                </a:cubicBezTo>
                <a:cubicBezTo>
                  <a:pt x="2209" y="491"/>
                  <a:pt x="2209" y="492"/>
                  <a:pt x="2210" y="492"/>
                </a:cubicBezTo>
                <a:cubicBezTo>
                  <a:pt x="2214" y="495"/>
                  <a:pt x="2218" y="496"/>
                  <a:pt x="2221" y="496"/>
                </a:cubicBezTo>
                <a:cubicBezTo>
                  <a:pt x="2223" y="496"/>
                  <a:pt x="2226" y="496"/>
                  <a:pt x="2229" y="497"/>
                </a:cubicBezTo>
                <a:cubicBezTo>
                  <a:pt x="2232" y="498"/>
                  <a:pt x="2235" y="498"/>
                  <a:pt x="2236" y="498"/>
                </a:cubicBezTo>
                <a:cubicBezTo>
                  <a:pt x="2238" y="498"/>
                  <a:pt x="2238" y="498"/>
                  <a:pt x="2239" y="496"/>
                </a:cubicBezTo>
                <a:cubicBezTo>
                  <a:pt x="2240" y="495"/>
                  <a:pt x="2241" y="492"/>
                  <a:pt x="2243" y="490"/>
                </a:cubicBezTo>
                <a:cubicBezTo>
                  <a:pt x="2243" y="490"/>
                  <a:pt x="2243" y="490"/>
                  <a:pt x="2243" y="490"/>
                </a:cubicBezTo>
                <a:cubicBezTo>
                  <a:pt x="2243" y="490"/>
                  <a:pt x="2243" y="490"/>
                  <a:pt x="2243" y="490"/>
                </a:cubicBezTo>
                <a:cubicBezTo>
                  <a:pt x="2242" y="489"/>
                  <a:pt x="2241" y="488"/>
                  <a:pt x="2241" y="486"/>
                </a:cubicBezTo>
                <a:cubicBezTo>
                  <a:pt x="2241" y="485"/>
                  <a:pt x="2241" y="484"/>
                  <a:pt x="2242" y="484"/>
                </a:cubicBezTo>
                <a:cubicBezTo>
                  <a:pt x="2242" y="484"/>
                  <a:pt x="2242" y="483"/>
                  <a:pt x="2242" y="481"/>
                </a:cubicBezTo>
                <a:cubicBezTo>
                  <a:pt x="2243" y="480"/>
                  <a:pt x="2243" y="477"/>
                  <a:pt x="2245" y="475"/>
                </a:cubicBezTo>
                <a:cubicBezTo>
                  <a:pt x="2247" y="474"/>
                  <a:pt x="2248" y="473"/>
                  <a:pt x="2250" y="473"/>
                </a:cubicBezTo>
                <a:cubicBezTo>
                  <a:pt x="2251" y="473"/>
                  <a:pt x="2252" y="473"/>
                  <a:pt x="2253" y="474"/>
                </a:cubicBezTo>
                <a:cubicBezTo>
                  <a:pt x="2253" y="474"/>
                  <a:pt x="2254" y="474"/>
                  <a:pt x="2255" y="474"/>
                </a:cubicBezTo>
                <a:cubicBezTo>
                  <a:pt x="2260" y="474"/>
                  <a:pt x="2266" y="477"/>
                  <a:pt x="2274" y="480"/>
                </a:cubicBezTo>
                <a:cubicBezTo>
                  <a:pt x="2278" y="481"/>
                  <a:pt x="2280" y="484"/>
                  <a:pt x="2281" y="486"/>
                </a:cubicBezTo>
                <a:cubicBezTo>
                  <a:pt x="2282" y="489"/>
                  <a:pt x="2283" y="491"/>
                  <a:pt x="2284" y="492"/>
                </a:cubicBezTo>
                <a:cubicBezTo>
                  <a:pt x="2285" y="493"/>
                  <a:pt x="2285" y="493"/>
                  <a:pt x="2286" y="493"/>
                </a:cubicBezTo>
                <a:cubicBezTo>
                  <a:pt x="2287" y="493"/>
                  <a:pt x="2289" y="491"/>
                  <a:pt x="2293" y="490"/>
                </a:cubicBezTo>
                <a:cubicBezTo>
                  <a:pt x="2295" y="490"/>
                  <a:pt x="2296" y="489"/>
                  <a:pt x="2298" y="489"/>
                </a:cubicBezTo>
                <a:cubicBezTo>
                  <a:pt x="2303" y="489"/>
                  <a:pt x="2309" y="491"/>
                  <a:pt x="2316" y="494"/>
                </a:cubicBezTo>
                <a:cubicBezTo>
                  <a:pt x="2320" y="496"/>
                  <a:pt x="2321" y="497"/>
                  <a:pt x="2322" y="497"/>
                </a:cubicBezTo>
                <a:cubicBezTo>
                  <a:pt x="2323" y="497"/>
                  <a:pt x="2324" y="497"/>
                  <a:pt x="2326" y="498"/>
                </a:cubicBezTo>
                <a:cubicBezTo>
                  <a:pt x="2329" y="500"/>
                  <a:pt x="2330" y="501"/>
                  <a:pt x="2332" y="501"/>
                </a:cubicBezTo>
                <a:cubicBezTo>
                  <a:pt x="2333" y="502"/>
                  <a:pt x="2335" y="503"/>
                  <a:pt x="2338" y="504"/>
                </a:cubicBezTo>
                <a:cubicBezTo>
                  <a:pt x="2339" y="504"/>
                  <a:pt x="2340" y="504"/>
                  <a:pt x="2341" y="504"/>
                </a:cubicBezTo>
                <a:cubicBezTo>
                  <a:pt x="2345" y="504"/>
                  <a:pt x="2349" y="503"/>
                  <a:pt x="2353" y="502"/>
                </a:cubicBezTo>
                <a:cubicBezTo>
                  <a:pt x="2358" y="501"/>
                  <a:pt x="2366" y="498"/>
                  <a:pt x="2368" y="495"/>
                </a:cubicBezTo>
                <a:cubicBezTo>
                  <a:pt x="2370" y="494"/>
                  <a:pt x="2372" y="493"/>
                  <a:pt x="2374" y="492"/>
                </a:cubicBezTo>
                <a:cubicBezTo>
                  <a:pt x="2376" y="492"/>
                  <a:pt x="2379" y="492"/>
                  <a:pt x="2382" y="492"/>
                </a:cubicBezTo>
                <a:cubicBezTo>
                  <a:pt x="2385" y="492"/>
                  <a:pt x="2387" y="493"/>
                  <a:pt x="2388" y="494"/>
                </a:cubicBezTo>
                <a:cubicBezTo>
                  <a:pt x="2390" y="494"/>
                  <a:pt x="2391" y="495"/>
                  <a:pt x="2394" y="495"/>
                </a:cubicBezTo>
                <a:cubicBezTo>
                  <a:pt x="2396" y="495"/>
                  <a:pt x="2398" y="495"/>
                  <a:pt x="2399" y="496"/>
                </a:cubicBezTo>
                <a:cubicBezTo>
                  <a:pt x="2400" y="497"/>
                  <a:pt x="2400" y="498"/>
                  <a:pt x="2400" y="498"/>
                </a:cubicBezTo>
                <a:cubicBezTo>
                  <a:pt x="2400" y="499"/>
                  <a:pt x="2400" y="499"/>
                  <a:pt x="2400" y="500"/>
                </a:cubicBezTo>
                <a:cubicBezTo>
                  <a:pt x="2400" y="500"/>
                  <a:pt x="2401" y="500"/>
                  <a:pt x="2401" y="500"/>
                </a:cubicBezTo>
                <a:cubicBezTo>
                  <a:pt x="2402" y="501"/>
                  <a:pt x="2404" y="501"/>
                  <a:pt x="2405" y="501"/>
                </a:cubicBezTo>
                <a:cubicBezTo>
                  <a:pt x="2406" y="501"/>
                  <a:pt x="2407" y="501"/>
                  <a:pt x="2408" y="500"/>
                </a:cubicBezTo>
                <a:cubicBezTo>
                  <a:pt x="2411" y="497"/>
                  <a:pt x="2413" y="496"/>
                  <a:pt x="2415" y="496"/>
                </a:cubicBezTo>
                <a:cubicBezTo>
                  <a:pt x="2417" y="496"/>
                  <a:pt x="2417" y="496"/>
                  <a:pt x="2418" y="496"/>
                </a:cubicBezTo>
                <a:cubicBezTo>
                  <a:pt x="2418" y="496"/>
                  <a:pt x="2418" y="496"/>
                  <a:pt x="2419" y="495"/>
                </a:cubicBezTo>
                <a:cubicBezTo>
                  <a:pt x="2420" y="494"/>
                  <a:pt x="2420" y="493"/>
                  <a:pt x="2421" y="490"/>
                </a:cubicBezTo>
                <a:cubicBezTo>
                  <a:pt x="2421" y="488"/>
                  <a:pt x="2421" y="484"/>
                  <a:pt x="2425" y="481"/>
                </a:cubicBezTo>
                <a:cubicBezTo>
                  <a:pt x="2427" y="478"/>
                  <a:pt x="2429" y="477"/>
                  <a:pt x="2429" y="476"/>
                </a:cubicBezTo>
                <a:cubicBezTo>
                  <a:pt x="2430" y="475"/>
                  <a:pt x="2430" y="474"/>
                  <a:pt x="2430" y="473"/>
                </a:cubicBezTo>
                <a:cubicBezTo>
                  <a:pt x="2430" y="473"/>
                  <a:pt x="2430" y="473"/>
                  <a:pt x="2430" y="473"/>
                </a:cubicBezTo>
                <a:cubicBezTo>
                  <a:pt x="2429" y="473"/>
                  <a:pt x="2428" y="473"/>
                  <a:pt x="2427" y="472"/>
                </a:cubicBezTo>
                <a:cubicBezTo>
                  <a:pt x="2426" y="472"/>
                  <a:pt x="2425" y="472"/>
                  <a:pt x="2425" y="471"/>
                </a:cubicBezTo>
                <a:cubicBezTo>
                  <a:pt x="2424" y="471"/>
                  <a:pt x="2423" y="470"/>
                  <a:pt x="2423" y="469"/>
                </a:cubicBezTo>
                <a:cubicBezTo>
                  <a:pt x="2423" y="467"/>
                  <a:pt x="2424" y="466"/>
                  <a:pt x="2425" y="466"/>
                </a:cubicBezTo>
                <a:cubicBezTo>
                  <a:pt x="2425" y="465"/>
                  <a:pt x="2426" y="465"/>
                  <a:pt x="2427" y="464"/>
                </a:cubicBezTo>
                <a:cubicBezTo>
                  <a:pt x="2436" y="458"/>
                  <a:pt x="2447" y="458"/>
                  <a:pt x="2454" y="458"/>
                </a:cubicBezTo>
                <a:cubicBezTo>
                  <a:pt x="2461" y="458"/>
                  <a:pt x="2471" y="458"/>
                  <a:pt x="2477" y="464"/>
                </a:cubicBezTo>
                <a:cubicBezTo>
                  <a:pt x="2480" y="466"/>
                  <a:pt x="2483" y="470"/>
                  <a:pt x="2485" y="475"/>
                </a:cubicBezTo>
                <a:cubicBezTo>
                  <a:pt x="2488" y="479"/>
                  <a:pt x="2489" y="483"/>
                  <a:pt x="2490" y="486"/>
                </a:cubicBezTo>
                <a:cubicBezTo>
                  <a:pt x="2490" y="487"/>
                  <a:pt x="2489" y="488"/>
                  <a:pt x="2489" y="489"/>
                </a:cubicBezTo>
                <a:cubicBezTo>
                  <a:pt x="2490" y="491"/>
                  <a:pt x="2490" y="492"/>
                  <a:pt x="2492" y="495"/>
                </a:cubicBezTo>
                <a:cubicBezTo>
                  <a:pt x="2496" y="499"/>
                  <a:pt x="2497" y="499"/>
                  <a:pt x="2503" y="502"/>
                </a:cubicBezTo>
                <a:cubicBezTo>
                  <a:pt x="2506" y="503"/>
                  <a:pt x="2508" y="505"/>
                  <a:pt x="2510" y="506"/>
                </a:cubicBezTo>
                <a:cubicBezTo>
                  <a:pt x="2512" y="507"/>
                  <a:pt x="2512" y="507"/>
                  <a:pt x="2513" y="507"/>
                </a:cubicBezTo>
                <a:cubicBezTo>
                  <a:pt x="2514" y="507"/>
                  <a:pt x="2515" y="507"/>
                  <a:pt x="2516" y="508"/>
                </a:cubicBezTo>
                <a:cubicBezTo>
                  <a:pt x="2518" y="509"/>
                  <a:pt x="2517" y="510"/>
                  <a:pt x="2517" y="511"/>
                </a:cubicBezTo>
                <a:cubicBezTo>
                  <a:pt x="2517" y="511"/>
                  <a:pt x="2517" y="511"/>
                  <a:pt x="2517" y="511"/>
                </a:cubicBezTo>
                <a:cubicBezTo>
                  <a:pt x="2517" y="512"/>
                  <a:pt x="2517" y="513"/>
                  <a:pt x="2519" y="514"/>
                </a:cubicBezTo>
                <a:cubicBezTo>
                  <a:pt x="2520" y="516"/>
                  <a:pt x="2521" y="517"/>
                  <a:pt x="2523" y="518"/>
                </a:cubicBezTo>
                <a:cubicBezTo>
                  <a:pt x="2524" y="519"/>
                  <a:pt x="2525" y="519"/>
                  <a:pt x="2526" y="519"/>
                </a:cubicBezTo>
                <a:cubicBezTo>
                  <a:pt x="2526" y="519"/>
                  <a:pt x="2527" y="519"/>
                  <a:pt x="2528" y="519"/>
                </a:cubicBezTo>
                <a:cubicBezTo>
                  <a:pt x="2532" y="518"/>
                  <a:pt x="2536" y="514"/>
                  <a:pt x="2546" y="514"/>
                </a:cubicBezTo>
                <a:cubicBezTo>
                  <a:pt x="2548" y="514"/>
                  <a:pt x="2549" y="514"/>
                  <a:pt x="2551" y="515"/>
                </a:cubicBezTo>
                <a:cubicBezTo>
                  <a:pt x="2552" y="516"/>
                  <a:pt x="2553" y="517"/>
                  <a:pt x="2553" y="519"/>
                </a:cubicBezTo>
                <a:cubicBezTo>
                  <a:pt x="2553" y="520"/>
                  <a:pt x="2552" y="521"/>
                  <a:pt x="2552" y="522"/>
                </a:cubicBezTo>
                <a:cubicBezTo>
                  <a:pt x="2552" y="523"/>
                  <a:pt x="2551" y="524"/>
                  <a:pt x="2551" y="524"/>
                </a:cubicBezTo>
                <a:cubicBezTo>
                  <a:pt x="2551" y="524"/>
                  <a:pt x="2551" y="524"/>
                  <a:pt x="2551" y="524"/>
                </a:cubicBezTo>
                <a:cubicBezTo>
                  <a:pt x="2551" y="526"/>
                  <a:pt x="2551" y="527"/>
                  <a:pt x="2550" y="529"/>
                </a:cubicBezTo>
                <a:cubicBezTo>
                  <a:pt x="2549" y="531"/>
                  <a:pt x="2548" y="534"/>
                  <a:pt x="2547" y="537"/>
                </a:cubicBezTo>
                <a:cubicBezTo>
                  <a:pt x="2545" y="541"/>
                  <a:pt x="2544" y="544"/>
                  <a:pt x="2543" y="546"/>
                </a:cubicBezTo>
                <a:cubicBezTo>
                  <a:pt x="2542" y="548"/>
                  <a:pt x="2540" y="550"/>
                  <a:pt x="2538" y="550"/>
                </a:cubicBezTo>
                <a:cubicBezTo>
                  <a:pt x="2536" y="551"/>
                  <a:pt x="2534" y="551"/>
                  <a:pt x="2533" y="551"/>
                </a:cubicBezTo>
                <a:cubicBezTo>
                  <a:pt x="2532" y="551"/>
                  <a:pt x="2531" y="551"/>
                  <a:pt x="2530" y="551"/>
                </a:cubicBezTo>
                <a:cubicBezTo>
                  <a:pt x="2528" y="551"/>
                  <a:pt x="2527" y="551"/>
                  <a:pt x="2526" y="553"/>
                </a:cubicBezTo>
                <a:cubicBezTo>
                  <a:pt x="2524" y="555"/>
                  <a:pt x="2524" y="555"/>
                  <a:pt x="2524" y="556"/>
                </a:cubicBezTo>
                <a:cubicBezTo>
                  <a:pt x="2524" y="556"/>
                  <a:pt x="2524" y="557"/>
                  <a:pt x="2524" y="559"/>
                </a:cubicBezTo>
                <a:cubicBezTo>
                  <a:pt x="2524" y="559"/>
                  <a:pt x="2524" y="559"/>
                  <a:pt x="2524" y="560"/>
                </a:cubicBezTo>
                <a:cubicBezTo>
                  <a:pt x="2525" y="560"/>
                  <a:pt x="2526" y="561"/>
                  <a:pt x="2526" y="563"/>
                </a:cubicBezTo>
                <a:cubicBezTo>
                  <a:pt x="2526" y="565"/>
                  <a:pt x="2525" y="566"/>
                  <a:pt x="2524" y="568"/>
                </a:cubicBezTo>
                <a:cubicBezTo>
                  <a:pt x="2523" y="570"/>
                  <a:pt x="2523" y="571"/>
                  <a:pt x="2523" y="572"/>
                </a:cubicBezTo>
                <a:cubicBezTo>
                  <a:pt x="2522" y="573"/>
                  <a:pt x="2522" y="574"/>
                  <a:pt x="2522" y="575"/>
                </a:cubicBezTo>
                <a:cubicBezTo>
                  <a:pt x="2523" y="574"/>
                  <a:pt x="2525" y="574"/>
                  <a:pt x="2529" y="573"/>
                </a:cubicBezTo>
                <a:cubicBezTo>
                  <a:pt x="2539" y="571"/>
                  <a:pt x="2542" y="574"/>
                  <a:pt x="2550" y="570"/>
                </a:cubicBezTo>
                <a:cubicBezTo>
                  <a:pt x="2559" y="566"/>
                  <a:pt x="2569" y="552"/>
                  <a:pt x="2576" y="542"/>
                </a:cubicBezTo>
                <a:cubicBezTo>
                  <a:pt x="2584" y="532"/>
                  <a:pt x="2581" y="531"/>
                  <a:pt x="2586" y="527"/>
                </a:cubicBezTo>
                <a:cubicBezTo>
                  <a:pt x="2590" y="524"/>
                  <a:pt x="2598" y="509"/>
                  <a:pt x="2598" y="502"/>
                </a:cubicBezTo>
                <a:cubicBezTo>
                  <a:pt x="2598" y="496"/>
                  <a:pt x="2600" y="493"/>
                  <a:pt x="2601" y="487"/>
                </a:cubicBezTo>
                <a:cubicBezTo>
                  <a:pt x="2603" y="481"/>
                  <a:pt x="2607" y="480"/>
                  <a:pt x="2608" y="474"/>
                </a:cubicBezTo>
                <a:cubicBezTo>
                  <a:pt x="2609" y="468"/>
                  <a:pt x="2606" y="470"/>
                  <a:pt x="2608" y="467"/>
                </a:cubicBezTo>
                <a:cubicBezTo>
                  <a:pt x="2609" y="465"/>
                  <a:pt x="2601" y="464"/>
                  <a:pt x="2603" y="464"/>
                </a:cubicBezTo>
                <a:cubicBezTo>
                  <a:pt x="2606" y="464"/>
                  <a:pt x="2607" y="459"/>
                  <a:pt x="2605" y="458"/>
                </a:cubicBezTo>
                <a:cubicBezTo>
                  <a:pt x="2602" y="457"/>
                  <a:pt x="2603" y="456"/>
                  <a:pt x="2602" y="454"/>
                </a:cubicBezTo>
                <a:cubicBezTo>
                  <a:pt x="2601" y="451"/>
                  <a:pt x="2599" y="452"/>
                  <a:pt x="2593" y="449"/>
                </a:cubicBezTo>
                <a:cubicBezTo>
                  <a:pt x="2586" y="446"/>
                  <a:pt x="2589" y="449"/>
                  <a:pt x="2584" y="453"/>
                </a:cubicBezTo>
                <a:cubicBezTo>
                  <a:pt x="2579" y="458"/>
                  <a:pt x="2583" y="456"/>
                  <a:pt x="2578" y="455"/>
                </a:cubicBezTo>
                <a:cubicBezTo>
                  <a:pt x="2573" y="455"/>
                  <a:pt x="2575" y="453"/>
                  <a:pt x="2578" y="451"/>
                </a:cubicBezTo>
                <a:cubicBezTo>
                  <a:pt x="2581" y="449"/>
                  <a:pt x="2574" y="448"/>
                  <a:pt x="2572" y="452"/>
                </a:cubicBezTo>
                <a:cubicBezTo>
                  <a:pt x="2569" y="457"/>
                  <a:pt x="2568" y="452"/>
                  <a:pt x="2569" y="447"/>
                </a:cubicBezTo>
                <a:cubicBezTo>
                  <a:pt x="2569" y="442"/>
                  <a:pt x="2563" y="446"/>
                  <a:pt x="2559" y="445"/>
                </a:cubicBezTo>
                <a:cubicBezTo>
                  <a:pt x="2555" y="445"/>
                  <a:pt x="2556" y="442"/>
                  <a:pt x="2562" y="439"/>
                </a:cubicBezTo>
                <a:cubicBezTo>
                  <a:pt x="2567" y="437"/>
                  <a:pt x="2572" y="430"/>
                  <a:pt x="2579" y="427"/>
                </a:cubicBezTo>
                <a:cubicBezTo>
                  <a:pt x="2585" y="424"/>
                  <a:pt x="2581" y="422"/>
                  <a:pt x="2584" y="419"/>
                </a:cubicBezTo>
                <a:cubicBezTo>
                  <a:pt x="2587" y="415"/>
                  <a:pt x="2587" y="416"/>
                  <a:pt x="2591" y="414"/>
                </a:cubicBezTo>
                <a:cubicBezTo>
                  <a:pt x="2596" y="411"/>
                  <a:pt x="2599" y="407"/>
                  <a:pt x="2599" y="405"/>
                </a:cubicBezTo>
                <a:cubicBezTo>
                  <a:pt x="2598" y="402"/>
                  <a:pt x="2604" y="400"/>
                  <a:pt x="2608" y="397"/>
                </a:cubicBezTo>
                <a:cubicBezTo>
                  <a:pt x="2611" y="395"/>
                  <a:pt x="2613" y="392"/>
                  <a:pt x="2618" y="390"/>
                </a:cubicBezTo>
                <a:cubicBezTo>
                  <a:pt x="2623" y="388"/>
                  <a:pt x="2624" y="388"/>
                  <a:pt x="2628" y="388"/>
                </a:cubicBezTo>
                <a:cubicBezTo>
                  <a:pt x="2632" y="388"/>
                  <a:pt x="2633" y="389"/>
                  <a:pt x="2636" y="390"/>
                </a:cubicBezTo>
                <a:cubicBezTo>
                  <a:pt x="2638" y="390"/>
                  <a:pt x="2644" y="393"/>
                  <a:pt x="2651" y="388"/>
                </a:cubicBezTo>
                <a:cubicBezTo>
                  <a:pt x="2657" y="384"/>
                  <a:pt x="2651" y="388"/>
                  <a:pt x="2663" y="390"/>
                </a:cubicBezTo>
                <a:cubicBezTo>
                  <a:pt x="2675" y="392"/>
                  <a:pt x="2666" y="390"/>
                  <a:pt x="2672" y="386"/>
                </a:cubicBezTo>
                <a:cubicBezTo>
                  <a:pt x="2678" y="381"/>
                  <a:pt x="2680" y="385"/>
                  <a:pt x="2685" y="385"/>
                </a:cubicBezTo>
                <a:cubicBezTo>
                  <a:pt x="2690" y="384"/>
                  <a:pt x="2691" y="391"/>
                  <a:pt x="2692" y="392"/>
                </a:cubicBezTo>
                <a:cubicBezTo>
                  <a:pt x="2693" y="393"/>
                  <a:pt x="2693" y="394"/>
                  <a:pt x="2695" y="394"/>
                </a:cubicBezTo>
                <a:cubicBezTo>
                  <a:pt x="2697" y="394"/>
                  <a:pt x="2702" y="394"/>
                  <a:pt x="2706" y="392"/>
                </a:cubicBezTo>
                <a:cubicBezTo>
                  <a:pt x="2709" y="390"/>
                  <a:pt x="2716" y="391"/>
                  <a:pt x="2721" y="389"/>
                </a:cubicBezTo>
                <a:cubicBezTo>
                  <a:pt x="2726" y="387"/>
                  <a:pt x="2720" y="386"/>
                  <a:pt x="2715" y="383"/>
                </a:cubicBezTo>
                <a:cubicBezTo>
                  <a:pt x="2711" y="380"/>
                  <a:pt x="2719" y="378"/>
                  <a:pt x="2724" y="374"/>
                </a:cubicBezTo>
                <a:cubicBezTo>
                  <a:pt x="2728" y="370"/>
                  <a:pt x="2733" y="367"/>
                  <a:pt x="2733" y="361"/>
                </a:cubicBezTo>
                <a:cubicBezTo>
                  <a:pt x="2734" y="355"/>
                  <a:pt x="2740" y="358"/>
                  <a:pt x="2750" y="355"/>
                </a:cubicBezTo>
                <a:cubicBezTo>
                  <a:pt x="2759" y="351"/>
                  <a:pt x="2758" y="358"/>
                  <a:pt x="2760" y="359"/>
                </a:cubicBezTo>
                <a:cubicBezTo>
                  <a:pt x="2762" y="360"/>
                  <a:pt x="2766" y="363"/>
                  <a:pt x="2764" y="365"/>
                </a:cubicBezTo>
                <a:cubicBezTo>
                  <a:pt x="2762" y="367"/>
                  <a:pt x="2768" y="371"/>
                  <a:pt x="2770" y="370"/>
                </a:cubicBezTo>
                <a:cubicBezTo>
                  <a:pt x="2772" y="370"/>
                  <a:pt x="2777" y="367"/>
                  <a:pt x="2784" y="363"/>
                </a:cubicBezTo>
                <a:cubicBezTo>
                  <a:pt x="2790" y="359"/>
                  <a:pt x="2790" y="360"/>
                  <a:pt x="2790" y="358"/>
                </a:cubicBezTo>
                <a:cubicBezTo>
                  <a:pt x="2790" y="356"/>
                  <a:pt x="2795" y="352"/>
                  <a:pt x="2795" y="347"/>
                </a:cubicBezTo>
                <a:cubicBezTo>
                  <a:pt x="2796" y="342"/>
                  <a:pt x="2812" y="346"/>
                  <a:pt x="2810" y="346"/>
                </a:cubicBezTo>
                <a:cubicBezTo>
                  <a:pt x="2808" y="346"/>
                  <a:pt x="2803" y="348"/>
                  <a:pt x="2800" y="358"/>
                </a:cubicBezTo>
                <a:cubicBezTo>
                  <a:pt x="2797" y="369"/>
                  <a:pt x="2800" y="366"/>
                  <a:pt x="2794" y="370"/>
                </a:cubicBezTo>
                <a:cubicBezTo>
                  <a:pt x="2788" y="374"/>
                  <a:pt x="2788" y="372"/>
                  <a:pt x="2781" y="378"/>
                </a:cubicBezTo>
                <a:cubicBezTo>
                  <a:pt x="2774" y="383"/>
                  <a:pt x="2777" y="381"/>
                  <a:pt x="2771" y="386"/>
                </a:cubicBezTo>
                <a:cubicBezTo>
                  <a:pt x="2766" y="391"/>
                  <a:pt x="2757" y="398"/>
                  <a:pt x="2753" y="402"/>
                </a:cubicBezTo>
                <a:cubicBezTo>
                  <a:pt x="2748" y="406"/>
                  <a:pt x="2739" y="407"/>
                  <a:pt x="2739" y="411"/>
                </a:cubicBezTo>
                <a:cubicBezTo>
                  <a:pt x="2738" y="415"/>
                  <a:pt x="2730" y="424"/>
                  <a:pt x="2726" y="437"/>
                </a:cubicBezTo>
                <a:cubicBezTo>
                  <a:pt x="2721" y="449"/>
                  <a:pt x="2735" y="464"/>
                  <a:pt x="2736" y="477"/>
                </a:cubicBezTo>
                <a:cubicBezTo>
                  <a:pt x="2738" y="489"/>
                  <a:pt x="2736" y="486"/>
                  <a:pt x="2744" y="482"/>
                </a:cubicBezTo>
                <a:cubicBezTo>
                  <a:pt x="2751" y="478"/>
                  <a:pt x="2749" y="472"/>
                  <a:pt x="2751" y="468"/>
                </a:cubicBezTo>
                <a:cubicBezTo>
                  <a:pt x="2753" y="465"/>
                  <a:pt x="2754" y="462"/>
                  <a:pt x="2760" y="460"/>
                </a:cubicBezTo>
                <a:cubicBezTo>
                  <a:pt x="2765" y="459"/>
                  <a:pt x="2762" y="460"/>
                  <a:pt x="2765" y="455"/>
                </a:cubicBezTo>
                <a:cubicBezTo>
                  <a:pt x="2767" y="451"/>
                  <a:pt x="2766" y="449"/>
                  <a:pt x="2775" y="447"/>
                </a:cubicBezTo>
                <a:cubicBezTo>
                  <a:pt x="2785" y="445"/>
                  <a:pt x="2782" y="443"/>
                  <a:pt x="2783" y="442"/>
                </a:cubicBezTo>
                <a:cubicBezTo>
                  <a:pt x="2784" y="441"/>
                  <a:pt x="2780" y="434"/>
                  <a:pt x="2784" y="431"/>
                </a:cubicBezTo>
                <a:cubicBezTo>
                  <a:pt x="2787" y="428"/>
                  <a:pt x="2786" y="431"/>
                  <a:pt x="2792" y="428"/>
                </a:cubicBezTo>
                <a:cubicBezTo>
                  <a:pt x="2798" y="425"/>
                  <a:pt x="2792" y="424"/>
                  <a:pt x="2788" y="422"/>
                </a:cubicBezTo>
                <a:cubicBezTo>
                  <a:pt x="2785" y="420"/>
                  <a:pt x="2790" y="415"/>
                  <a:pt x="2792" y="408"/>
                </a:cubicBezTo>
                <a:cubicBezTo>
                  <a:pt x="2793" y="402"/>
                  <a:pt x="2785" y="407"/>
                  <a:pt x="2784" y="407"/>
                </a:cubicBezTo>
                <a:cubicBezTo>
                  <a:pt x="2783" y="407"/>
                  <a:pt x="2781" y="403"/>
                  <a:pt x="2785" y="399"/>
                </a:cubicBezTo>
                <a:cubicBezTo>
                  <a:pt x="2790" y="395"/>
                  <a:pt x="2786" y="395"/>
                  <a:pt x="2790" y="390"/>
                </a:cubicBezTo>
                <a:cubicBezTo>
                  <a:pt x="2794" y="384"/>
                  <a:pt x="2792" y="383"/>
                  <a:pt x="2795" y="381"/>
                </a:cubicBezTo>
                <a:cubicBezTo>
                  <a:pt x="2798" y="378"/>
                  <a:pt x="2800" y="381"/>
                  <a:pt x="2802" y="381"/>
                </a:cubicBezTo>
                <a:cubicBezTo>
                  <a:pt x="2803" y="380"/>
                  <a:pt x="2812" y="376"/>
                  <a:pt x="2814" y="375"/>
                </a:cubicBezTo>
                <a:cubicBezTo>
                  <a:pt x="2816" y="374"/>
                  <a:pt x="2814" y="381"/>
                  <a:pt x="2817" y="381"/>
                </a:cubicBezTo>
                <a:cubicBezTo>
                  <a:pt x="2820" y="382"/>
                  <a:pt x="2819" y="379"/>
                  <a:pt x="2821" y="378"/>
                </a:cubicBezTo>
                <a:cubicBezTo>
                  <a:pt x="2823" y="376"/>
                  <a:pt x="2828" y="375"/>
                  <a:pt x="2832" y="373"/>
                </a:cubicBezTo>
                <a:cubicBezTo>
                  <a:pt x="2836" y="372"/>
                  <a:pt x="2840" y="374"/>
                  <a:pt x="2842" y="378"/>
                </a:cubicBezTo>
                <a:cubicBezTo>
                  <a:pt x="2845" y="381"/>
                  <a:pt x="2850" y="379"/>
                  <a:pt x="2850" y="376"/>
                </a:cubicBezTo>
                <a:cubicBezTo>
                  <a:pt x="2851" y="372"/>
                  <a:pt x="2864" y="366"/>
                  <a:pt x="2869" y="363"/>
                </a:cubicBezTo>
                <a:cubicBezTo>
                  <a:pt x="2874" y="360"/>
                  <a:pt x="2889" y="354"/>
                  <a:pt x="2896" y="353"/>
                </a:cubicBezTo>
                <a:cubicBezTo>
                  <a:pt x="2902" y="352"/>
                  <a:pt x="2905" y="349"/>
                  <a:pt x="2907" y="345"/>
                </a:cubicBezTo>
                <a:cubicBezTo>
                  <a:pt x="2910" y="342"/>
                  <a:pt x="2910" y="346"/>
                  <a:pt x="2914" y="349"/>
                </a:cubicBezTo>
                <a:cubicBezTo>
                  <a:pt x="2917" y="352"/>
                  <a:pt x="2921" y="350"/>
                  <a:pt x="2926" y="351"/>
                </a:cubicBezTo>
                <a:cubicBezTo>
                  <a:pt x="2931" y="351"/>
                  <a:pt x="2928" y="345"/>
                  <a:pt x="2928" y="345"/>
                </a:cubicBezTo>
                <a:cubicBezTo>
                  <a:pt x="2928" y="345"/>
                  <a:pt x="2927" y="342"/>
                  <a:pt x="2924" y="340"/>
                </a:cubicBezTo>
                <a:cubicBezTo>
                  <a:pt x="2922" y="339"/>
                  <a:pt x="2922" y="338"/>
                  <a:pt x="2923" y="334"/>
                </a:cubicBezTo>
                <a:cubicBezTo>
                  <a:pt x="2923" y="331"/>
                  <a:pt x="2921" y="330"/>
                  <a:pt x="2918" y="326"/>
                </a:cubicBezTo>
                <a:cubicBezTo>
                  <a:pt x="2915" y="323"/>
                  <a:pt x="2915" y="323"/>
                  <a:pt x="2914" y="322"/>
                </a:cubicBezTo>
                <a:cubicBezTo>
                  <a:pt x="2913" y="321"/>
                  <a:pt x="2908" y="318"/>
                  <a:pt x="2909" y="317"/>
                </a:cubicBezTo>
                <a:cubicBezTo>
                  <a:pt x="2911" y="317"/>
                  <a:pt x="2913" y="319"/>
                  <a:pt x="2914" y="320"/>
                </a:cubicBezTo>
                <a:cubicBezTo>
                  <a:pt x="2916" y="320"/>
                  <a:pt x="2916" y="320"/>
                  <a:pt x="2924" y="319"/>
                </a:cubicBezTo>
                <a:cubicBezTo>
                  <a:pt x="2932" y="318"/>
                  <a:pt x="2931" y="314"/>
                  <a:pt x="2936" y="309"/>
                </a:cubicBezTo>
                <a:cubicBezTo>
                  <a:pt x="2940" y="303"/>
                  <a:pt x="2936" y="305"/>
                  <a:pt x="2934" y="301"/>
                </a:cubicBezTo>
                <a:cubicBezTo>
                  <a:pt x="2932" y="297"/>
                  <a:pt x="2934" y="297"/>
                  <a:pt x="2942" y="297"/>
                </a:cubicBezTo>
                <a:cubicBezTo>
                  <a:pt x="2950" y="297"/>
                  <a:pt x="2944" y="300"/>
                  <a:pt x="2945" y="305"/>
                </a:cubicBezTo>
                <a:cubicBezTo>
                  <a:pt x="2947" y="311"/>
                  <a:pt x="2948" y="307"/>
                  <a:pt x="2950" y="307"/>
                </a:cubicBezTo>
                <a:cubicBezTo>
                  <a:pt x="2960" y="307"/>
                  <a:pt x="2960" y="307"/>
                  <a:pt x="2960" y="307"/>
                </a:cubicBezTo>
                <a:cubicBezTo>
                  <a:pt x="2963" y="307"/>
                  <a:pt x="2963" y="309"/>
                  <a:pt x="2967" y="314"/>
                </a:cubicBezTo>
                <a:cubicBezTo>
                  <a:pt x="2971" y="318"/>
                  <a:pt x="2972" y="317"/>
                  <a:pt x="2975" y="317"/>
                </a:cubicBezTo>
                <a:cubicBezTo>
                  <a:pt x="2978" y="316"/>
                  <a:pt x="2977" y="318"/>
                  <a:pt x="2982" y="321"/>
                </a:cubicBezTo>
                <a:cubicBezTo>
                  <a:pt x="2986" y="323"/>
                  <a:pt x="2984" y="322"/>
                  <a:pt x="2989" y="325"/>
                </a:cubicBezTo>
                <a:cubicBezTo>
                  <a:pt x="2994" y="328"/>
                  <a:pt x="2995" y="324"/>
                  <a:pt x="2998" y="323"/>
                </a:cubicBezTo>
                <a:cubicBezTo>
                  <a:pt x="3001" y="322"/>
                  <a:pt x="2993" y="319"/>
                  <a:pt x="2993" y="318"/>
                </a:cubicBezTo>
                <a:cubicBezTo>
                  <a:pt x="2993" y="316"/>
                  <a:pt x="2995" y="315"/>
                  <a:pt x="2999" y="313"/>
                </a:cubicBezTo>
                <a:cubicBezTo>
                  <a:pt x="3002" y="312"/>
                  <a:pt x="2998" y="309"/>
                  <a:pt x="2996" y="307"/>
                </a:cubicBezTo>
                <a:cubicBezTo>
                  <a:pt x="2995" y="304"/>
                  <a:pt x="2999" y="306"/>
                  <a:pt x="3001" y="306"/>
                </a:cubicBezTo>
                <a:cubicBezTo>
                  <a:pt x="3003" y="306"/>
                  <a:pt x="3008" y="308"/>
                  <a:pt x="3010" y="305"/>
                </a:cubicBezTo>
                <a:cubicBezTo>
                  <a:pt x="3011" y="302"/>
                  <a:pt x="3024" y="302"/>
                  <a:pt x="3023" y="301"/>
                </a:cubicBezTo>
                <a:close/>
                <a:moveTo>
                  <a:pt x="2703" y="1175"/>
                </a:moveTo>
                <a:cubicBezTo>
                  <a:pt x="2700" y="1171"/>
                  <a:pt x="2700" y="1171"/>
                  <a:pt x="2697" y="1166"/>
                </a:cubicBezTo>
                <a:cubicBezTo>
                  <a:pt x="2693" y="1161"/>
                  <a:pt x="2692" y="1165"/>
                  <a:pt x="2689" y="1160"/>
                </a:cubicBezTo>
                <a:cubicBezTo>
                  <a:pt x="2686" y="1156"/>
                  <a:pt x="2687" y="1150"/>
                  <a:pt x="2684" y="1150"/>
                </a:cubicBezTo>
                <a:cubicBezTo>
                  <a:pt x="2680" y="1150"/>
                  <a:pt x="2681" y="1150"/>
                  <a:pt x="2679" y="1150"/>
                </a:cubicBezTo>
                <a:cubicBezTo>
                  <a:pt x="2677" y="1149"/>
                  <a:pt x="2675" y="1148"/>
                  <a:pt x="2674" y="1146"/>
                </a:cubicBezTo>
                <a:cubicBezTo>
                  <a:pt x="2674" y="1144"/>
                  <a:pt x="2674" y="1136"/>
                  <a:pt x="2672" y="1135"/>
                </a:cubicBezTo>
                <a:cubicBezTo>
                  <a:pt x="2669" y="1134"/>
                  <a:pt x="2669" y="1136"/>
                  <a:pt x="2669" y="1133"/>
                </a:cubicBezTo>
                <a:cubicBezTo>
                  <a:pt x="2670" y="1130"/>
                  <a:pt x="2668" y="1130"/>
                  <a:pt x="2660" y="1126"/>
                </a:cubicBezTo>
                <a:cubicBezTo>
                  <a:pt x="2652" y="1121"/>
                  <a:pt x="2650" y="1121"/>
                  <a:pt x="2649" y="1118"/>
                </a:cubicBezTo>
                <a:cubicBezTo>
                  <a:pt x="2648" y="1115"/>
                  <a:pt x="2647" y="1120"/>
                  <a:pt x="2647" y="1114"/>
                </a:cubicBezTo>
                <a:cubicBezTo>
                  <a:pt x="2646" y="1107"/>
                  <a:pt x="2645" y="1103"/>
                  <a:pt x="2643" y="1100"/>
                </a:cubicBezTo>
                <a:cubicBezTo>
                  <a:pt x="2642" y="1097"/>
                  <a:pt x="2640" y="1090"/>
                  <a:pt x="2639" y="1088"/>
                </a:cubicBezTo>
                <a:cubicBezTo>
                  <a:pt x="2638" y="1085"/>
                  <a:pt x="2637" y="1081"/>
                  <a:pt x="2635" y="1080"/>
                </a:cubicBezTo>
                <a:cubicBezTo>
                  <a:pt x="2633" y="1080"/>
                  <a:pt x="2631" y="1083"/>
                  <a:pt x="2629" y="1080"/>
                </a:cubicBezTo>
                <a:cubicBezTo>
                  <a:pt x="2627" y="1078"/>
                  <a:pt x="2626" y="1067"/>
                  <a:pt x="2625" y="1066"/>
                </a:cubicBezTo>
                <a:cubicBezTo>
                  <a:pt x="2624" y="1065"/>
                  <a:pt x="2623" y="1062"/>
                  <a:pt x="2622" y="1059"/>
                </a:cubicBezTo>
                <a:cubicBezTo>
                  <a:pt x="2620" y="1056"/>
                  <a:pt x="2618" y="1052"/>
                  <a:pt x="2618" y="1052"/>
                </a:cubicBezTo>
                <a:cubicBezTo>
                  <a:pt x="2616" y="1049"/>
                  <a:pt x="2616" y="1049"/>
                  <a:pt x="2616" y="1049"/>
                </a:cubicBezTo>
                <a:cubicBezTo>
                  <a:pt x="2614" y="1051"/>
                  <a:pt x="2614" y="1054"/>
                  <a:pt x="2613" y="1057"/>
                </a:cubicBezTo>
                <a:cubicBezTo>
                  <a:pt x="2612" y="1060"/>
                  <a:pt x="2612" y="1061"/>
                  <a:pt x="2610" y="1062"/>
                </a:cubicBezTo>
                <a:cubicBezTo>
                  <a:pt x="2609" y="1062"/>
                  <a:pt x="2615" y="1064"/>
                  <a:pt x="2613" y="1066"/>
                </a:cubicBezTo>
                <a:cubicBezTo>
                  <a:pt x="2611" y="1067"/>
                  <a:pt x="2608" y="1066"/>
                  <a:pt x="2608" y="1069"/>
                </a:cubicBezTo>
                <a:cubicBezTo>
                  <a:pt x="2608" y="1072"/>
                  <a:pt x="2609" y="1073"/>
                  <a:pt x="2609" y="1076"/>
                </a:cubicBezTo>
                <a:cubicBezTo>
                  <a:pt x="2609" y="1080"/>
                  <a:pt x="2609" y="1082"/>
                  <a:pt x="2608" y="1085"/>
                </a:cubicBezTo>
                <a:cubicBezTo>
                  <a:pt x="2608" y="1088"/>
                  <a:pt x="2608" y="1092"/>
                  <a:pt x="2607" y="1095"/>
                </a:cubicBezTo>
                <a:cubicBezTo>
                  <a:pt x="2607" y="1098"/>
                  <a:pt x="2604" y="1103"/>
                  <a:pt x="2604" y="1105"/>
                </a:cubicBezTo>
                <a:cubicBezTo>
                  <a:pt x="2603" y="1106"/>
                  <a:pt x="2604" y="1107"/>
                  <a:pt x="2601" y="1108"/>
                </a:cubicBezTo>
                <a:cubicBezTo>
                  <a:pt x="2598" y="1109"/>
                  <a:pt x="2593" y="1108"/>
                  <a:pt x="2591" y="1106"/>
                </a:cubicBezTo>
                <a:cubicBezTo>
                  <a:pt x="2588" y="1105"/>
                  <a:pt x="2586" y="1102"/>
                  <a:pt x="2582" y="1100"/>
                </a:cubicBezTo>
                <a:cubicBezTo>
                  <a:pt x="2577" y="1098"/>
                  <a:pt x="2572" y="1094"/>
                  <a:pt x="2569" y="1092"/>
                </a:cubicBezTo>
                <a:cubicBezTo>
                  <a:pt x="2565" y="1090"/>
                  <a:pt x="2561" y="1089"/>
                  <a:pt x="2559" y="1086"/>
                </a:cubicBezTo>
                <a:cubicBezTo>
                  <a:pt x="2558" y="1082"/>
                  <a:pt x="2560" y="1084"/>
                  <a:pt x="2562" y="1077"/>
                </a:cubicBezTo>
                <a:cubicBezTo>
                  <a:pt x="2565" y="1070"/>
                  <a:pt x="2562" y="1071"/>
                  <a:pt x="2564" y="1070"/>
                </a:cubicBezTo>
                <a:cubicBezTo>
                  <a:pt x="2567" y="1068"/>
                  <a:pt x="2573" y="1066"/>
                  <a:pt x="2568" y="1062"/>
                </a:cubicBezTo>
                <a:cubicBezTo>
                  <a:pt x="2563" y="1059"/>
                  <a:pt x="2558" y="1061"/>
                  <a:pt x="2556" y="1061"/>
                </a:cubicBezTo>
                <a:cubicBezTo>
                  <a:pt x="2554" y="1061"/>
                  <a:pt x="2551" y="1060"/>
                  <a:pt x="2545" y="1058"/>
                </a:cubicBezTo>
                <a:cubicBezTo>
                  <a:pt x="2540" y="1057"/>
                  <a:pt x="2546" y="1058"/>
                  <a:pt x="2538" y="1056"/>
                </a:cubicBezTo>
                <a:cubicBezTo>
                  <a:pt x="2530" y="1054"/>
                  <a:pt x="2536" y="1059"/>
                  <a:pt x="2532" y="1061"/>
                </a:cubicBezTo>
                <a:cubicBezTo>
                  <a:pt x="2528" y="1062"/>
                  <a:pt x="2524" y="1061"/>
                  <a:pt x="2521" y="1062"/>
                </a:cubicBezTo>
                <a:cubicBezTo>
                  <a:pt x="2518" y="1062"/>
                  <a:pt x="2521" y="1064"/>
                  <a:pt x="2516" y="1067"/>
                </a:cubicBezTo>
                <a:cubicBezTo>
                  <a:pt x="2511" y="1069"/>
                  <a:pt x="2516" y="1072"/>
                  <a:pt x="2511" y="1076"/>
                </a:cubicBezTo>
                <a:cubicBezTo>
                  <a:pt x="2505" y="1079"/>
                  <a:pt x="2505" y="1077"/>
                  <a:pt x="2507" y="1081"/>
                </a:cubicBezTo>
                <a:cubicBezTo>
                  <a:pt x="2510" y="1085"/>
                  <a:pt x="2511" y="1087"/>
                  <a:pt x="2506" y="1086"/>
                </a:cubicBezTo>
                <a:cubicBezTo>
                  <a:pt x="2502" y="1086"/>
                  <a:pt x="2502" y="1083"/>
                  <a:pt x="2500" y="1085"/>
                </a:cubicBezTo>
                <a:cubicBezTo>
                  <a:pt x="2497" y="1087"/>
                  <a:pt x="2496" y="1092"/>
                  <a:pt x="2495" y="1090"/>
                </a:cubicBezTo>
                <a:cubicBezTo>
                  <a:pt x="2495" y="1087"/>
                  <a:pt x="2496" y="1083"/>
                  <a:pt x="2494" y="1081"/>
                </a:cubicBezTo>
                <a:cubicBezTo>
                  <a:pt x="2491" y="1079"/>
                  <a:pt x="2487" y="1076"/>
                  <a:pt x="2486" y="1076"/>
                </a:cubicBezTo>
                <a:cubicBezTo>
                  <a:pt x="2485" y="1076"/>
                  <a:pt x="2483" y="1075"/>
                  <a:pt x="2482" y="1077"/>
                </a:cubicBezTo>
                <a:cubicBezTo>
                  <a:pt x="2481" y="1079"/>
                  <a:pt x="2477" y="1078"/>
                  <a:pt x="2477" y="1079"/>
                </a:cubicBezTo>
                <a:cubicBezTo>
                  <a:pt x="2477" y="1081"/>
                  <a:pt x="2477" y="1083"/>
                  <a:pt x="2476" y="1083"/>
                </a:cubicBezTo>
                <a:cubicBezTo>
                  <a:pt x="2474" y="1083"/>
                  <a:pt x="2474" y="1081"/>
                  <a:pt x="2472" y="1082"/>
                </a:cubicBezTo>
                <a:cubicBezTo>
                  <a:pt x="2471" y="1083"/>
                  <a:pt x="2470" y="1083"/>
                  <a:pt x="2470" y="1084"/>
                </a:cubicBezTo>
                <a:cubicBezTo>
                  <a:pt x="2470" y="1086"/>
                  <a:pt x="2469" y="1088"/>
                  <a:pt x="2469" y="1088"/>
                </a:cubicBezTo>
                <a:cubicBezTo>
                  <a:pt x="2469" y="1089"/>
                  <a:pt x="2473" y="1087"/>
                  <a:pt x="2471" y="1089"/>
                </a:cubicBezTo>
                <a:cubicBezTo>
                  <a:pt x="2469" y="1091"/>
                  <a:pt x="2467" y="1091"/>
                  <a:pt x="2467" y="1091"/>
                </a:cubicBezTo>
                <a:cubicBezTo>
                  <a:pt x="2466" y="1091"/>
                  <a:pt x="2466" y="1090"/>
                  <a:pt x="2465" y="1093"/>
                </a:cubicBezTo>
                <a:cubicBezTo>
                  <a:pt x="2465" y="1095"/>
                  <a:pt x="2464" y="1096"/>
                  <a:pt x="2465" y="1096"/>
                </a:cubicBezTo>
                <a:cubicBezTo>
                  <a:pt x="2466" y="1097"/>
                  <a:pt x="2471" y="1097"/>
                  <a:pt x="2467" y="1097"/>
                </a:cubicBezTo>
                <a:cubicBezTo>
                  <a:pt x="2463" y="1098"/>
                  <a:pt x="2459" y="1097"/>
                  <a:pt x="2459" y="1097"/>
                </a:cubicBezTo>
                <a:cubicBezTo>
                  <a:pt x="2459" y="1097"/>
                  <a:pt x="2457" y="1097"/>
                  <a:pt x="2458" y="1099"/>
                </a:cubicBezTo>
                <a:cubicBezTo>
                  <a:pt x="2458" y="1100"/>
                  <a:pt x="2461" y="1099"/>
                  <a:pt x="2459" y="1102"/>
                </a:cubicBezTo>
                <a:cubicBezTo>
                  <a:pt x="2457" y="1105"/>
                  <a:pt x="2456" y="1107"/>
                  <a:pt x="2456" y="1107"/>
                </a:cubicBezTo>
                <a:cubicBezTo>
                  <a:pt x="2452" y="1098"/>
                  <a:pt x="2452" y="1098"/>
                  <a:pt x="2452" y="1098"/>
                </a:cubicBezTo>
                <a:cubicBezTo>
                  <a:pt x="2452" y="1098"/>
                  <a:pt x="2447" y="1103"/>
                  <a:pt x="2446" y="1105"/>
                </a:cubicBezTo>
                <a:cubicBezTo>
                  <a:pt x="2445" y="1107"/>
                  <a:pt x="2446" y="1110"/>
                  <a:pt x="2446" y="1111"/>
                </a:cubicBezTo>
                <a:cubicBezTo>
                  <a:pt x="2446" y="1111"/>
                  <a:pt x="2448" y="1110"/>
                  <a:pt x="2445" y="1113"/>
                </a:cubicBezTo>
                <a:cubicBezTo>
                  <a:pt x="2441" y="1116"/>
                  <a:pt x="2444" y="1118"/>
                  <a:pt x="2440" y="1121"/>
                </a:cubicBezTo>
                <a:cubicBezTo>
                  <a:pt x="2436" y="1124"/>
                  <a:pt x="2433" y="1128"/>
                  <a:pt x="2426" y="1128"/>
                </a:cubicBezTo>
                <a:cubicBezTo>
                  <a:pt x="2420" y="1129"/>
                  <a:pt x="2421" y="1130"/>
                  <a:pt x="2416" y="1132"/>
                </a:cubicBezTo>
                <a:cubicBezTo>
                  <a:pt x="2411" y="1134"/>
                  <a:pt x="2409" y="1135"/>
                  <a:pt x="2404" y="1136"/>
                </a:cubicBezTo>
                <a:cubicBezTo>
                  <a:pt x="2399" y="1137"/>
                  <a:pt x="2398" y="1137"/>
                  <a:pt x="2393" y="1139"/>
                </a:cubicBezTo>
                <a:cubicBezTo>
                  <a:pt x="2389" y="1141"/>
                  <a:pt x="2387" y="1143"/>
                  <a:pt x="2384" y="1144"/>
                </a:cubicBezTo>
                <a:cubicBezTo>
                  <a:pt x="2381" y="1146"/>
                  <a:pt x="2380" y="1151"/>
                  <a:pt x="2379" y="1150"/>
                </a:cubicBezTo>
                <a:cubicBezTo>
                  <a:pt x="2378" y="1149"/>
                  <a:pt x="2378" y="1145"/>
                  <a:pt x="2377" y="1146"/>
                </a:cubicBezTo>
                <a:cubicBezTo>
                  <a:pt x="2376" y="1148"/>
                  <a:pt x="2374" y="1152"/>
                  <a:pt x="2374" y="1153"/>
                </a:cubicBezTo>
                <a:cubicBezTo>
                  <a:pt x="2374" y="1155"/>
                  <a:pt x="2376" y="1158"/>
                  <a:pt x="2374" y="1160"/>
                </a:cubicBezTo>
                <a:cubicBezTo>
                  <a:pt x="2373" y="1162"/>
                  <a:pt x="2372" y="1165"/>
                  <a:pt x="2372" y="1168"/>
                </a:cubicBezTo>
                <a:cubicBezTo>
                  <a:pt x="2371" y="1170"/>
                  <a:pt x="2373" y="1177"/>
                  <a:pt x="2374" y="1178"/>
                </a:cubicBezTo>
                <a:cubicBezTo>
                  <a:pt x="2375" y="1179"/>
                  <a:pt x="2381" y="1180"/>
                  <a:pt x="2378" y="1183"/>
                </a:cubicBezTo>
                <a:cubicBezTo>
                  <a:pt x="2375" y="1186"/>
                  <a:pt x="2372" y="1183"/>
                  <a:pt x="2373" y="1186"/>
                </a:cubicBezTo>
                <a:cubicBezTo>
                  <a:pt x="2373" y="1189"/>
                  <a:pt x="2375" y="1189"/>
                  <a:pt x="2375" y="1191"/>
                </a:cubicBezTo>
                <a:cubicBezTo>
                  <a:pt x="2376" y="1194"/>
                  <a:pt x="2377" y="1198"/>
                  <a:pt x="2378" y="1202"/>
                </a:cubicBezTo>
                <a:cubicBezTo>
                  <a:pt x="2379" y="1205"/>
                  <a:pt x="2380" y="1202"/>
                  <a:pt x="2381" y="1207"/>
                </a:cubicBezTo>
                <a:cubicBezTo>
                  <a:pt x="2383" y="1211"/>
                  <a:pt x="2383" y="1209"/>
                  <a:pt x="2384" y="1216"/>
                </a:cubicBezTo>
                <a:cubicBezTo>
                  <a:pt x="2384" y="1224"/>
                  <a:pt x="2388" y="1227"/>
                  <a:pt x="2389" y="1230"/>
                </a:cubicBezTo>
                <a:cubicBezTo>
                  <a:pt x="2390" y="1233"/>
                  <a:pt x="2393" y="1240"/>
                  <a:pt x="2392" y="1242"/>
                </a:cubicBezTo>
                <a:cubicBezTo>
                  <a:pt x="2391" y="1244"/>
                  <a:pt x="2395" y="1248"/>
                  <a:pt x="2392" y="1248"/>
                </a:cubicBezTo>
                <a:cubicBezTo>
                  <a:pt x="2390" y="1249"/>
                  <a:pt x="2386" y="1255"/>
                  <a:pt x="2385" y="1255"/>
                </a:cubicBezTo>
                <a:cubicBezTo>
                  <a:pt x="2383" y="1255"/>
                  <a:pt x="2382" y="1256"/>
                  <a:pt x="2384" y="1258"/>
                </a:cubicBezTo>
                <a:cubicBezTo>
                  <a:pt x="2386" y="1260"/>
                  <a:pt x="2392" y="1261"/>
                  <a:pt x="2395" y="1263"/>
                </a:cubicBezTo>
                <a:cubicBezTo>
                  <a:pt x="2398" y="1266"/>
                  <a:pt x="2400" y="1269"/>
                  <a:pt x="2408" y="1266"/>
                </a:cubicBezTo>
                <a:cubicBezTo>
                  <a:pt x="2415" y="1263"/>
                  <a:pt x="2415" y="1260"/>
                  <a:pt x="2418" y="1260"/>
                </a:cubicBezTo>
                <a:cubicBezTo>
                  <a:pt x="2420" y="1261"/>
                  <a:pt x="2423" y="1261"/>
                  <a:pt x="2424" y="1259"/>
                </a:cubicBezTo>
                <a:cubicBezTo>
                  <a:pt x="2425" y="1257"/>
                  <a:pt x="2418" y="1253"/>
                  <a:pt x="2432" y="1255"/>
                </a:cubicBezTo>
                <a:cubicBezTo>
                  <a:pt x="2447" y="1258"/>
                  <a:pt x="2448" y="1256"/>
                  <a:pt x="2452" y="1256"/>
                </a:cubicBezTo>
                <a:cubicBezTo>
                  <a:pt x="2456" y="1256"/>
                  <a:pt x="2454" y="1257"/>
                  <a:pt x="2457" y="1255"/>
                </a:cubicBezTo>
                <a:cubicBezTo>
                  <a:pt x="2460" y="1252"/>
                  <a:pt x="2459" y="1251"/>
                  <a:pt x="2461" y="1249"/>
                </a:cubicBezTo>
                <a:cubicBezTo>
                  <a:pt x="2464" y="1246"/>
                  <a:pt x="2461" y="1245"/>
                  <a:pt x="2467" y="1244"/>
                </a:cubicBezTo>
                <a:cubicBezTo>
                  <a:pt x="2473" y="1243"/>
                  <a:pt x="2473" y="1244"/>
                  <a:pt x="2477" y="1242"/>
                </a:cubicBezTo>
                <a:cubicBezTo>
                  <a:pt x="2482" y="1239"/>
                  <a:pt x="2473" y="1237"/>
                  <a:pt x="2482" y="1238"/>
                </a:cubicBezTo>
                <a:cubicBezTo>
                  <a:pt x="2492" y="1239"/>
                  <a:pt x="2491" y="1239"/>
                  <a:pt x="2501" y="1235"/>
                </a:cubicBezTo>
                <a:cubicBezTo>
                  <a:pt x="2511" y="1232"/>
                  <a:pt x="2514" y="1231"/>
                  <a:pt x="2518" y="1232"/>
                </a:cubicBezTo>
                <a:cubicBezTo>
                  <a:pt x="2522" y="1233"/>
                  <a:pt x="2518" y="1229"/>
                  <a:pt x="2526" y="1233"/>
                </a:cubicBezTo>
                <a:cubicBezTo>
                  <a:pt x="2533" y="1237"/>
                  <a:pt x="2531" y="1238"/>
                  <a:pt x="2535" y="1238"/>
                </a:cubicBezTo>
                <a:cubicBezTo>
                  <a:pt x="2539" y="1238"/>
                  <a:pt x="2540" y="1236"/>
                  <a:pt x="2542" y="1238"/>
                </a:cubicBezTo>
                <a:cubicBezTo>
                  <a:pt x="2544" y="1241"/>
                  <a:pt x="2543" y="1241"/>
                  <a:pt x="2545" y="1242"/>
                </a:cubicBezTo>
                <a:cubicBezTo>
                  <a:pt x="2547" y="1243"/>
                  <a:pt x="2550" y="1243"/>
                  <a:pt x="2548" y="1244"/>
                </a:cubicBezTo>
                <a:cubicBezTo>
                  <a:pt x="2545" y="1246"/>
                  <a:pt x="2541" y="1245"/>
                  <a:pt x="2546" y="1247"/>
                </a:cubicBezTo>
                <a:cubicBezTo>
                  <a:pt x="2550" y="1250"/>
                  <a:pt x="2555" y="1252"/>
                  <a:pt x="2556" y="1254"/>
                </a:cubicBezTo>
                <a:cubicBezTo>
                  <a:pt x="2557" y="1256"/>
                  <a:pt x="2556" y="1257"/>
                  <a:pt x="2556" y="1259"/>
                </a:cubicBezTo>
                <a:cubicBezTo>
                  <a:pt x="2556" y="1261"/>
                  <a:pt x="2555" y="1264"/>
                  <a:pt x="2558" y="1265"/>
                </a:cubicBezTo>
                <a:cubicBezTo>
                  <a:pt x="2562" y="1266"/>
                  <a:pt x="2563" y="1260"/>
                  <a:pt x="2566" y="1257"/>
                </a:cubicBezTo>
                <a:cubicBezTo>
                  <a:pt x="2568" y="1255"/>
                  <a:pt x="2569" y="1256"/>
                  <a:pt x="2572" y="1253"/>
                </a:cubicBezTo>
                <a:cubicBezTo>
                  <a:pt x="2574" y="1251"/>
                  <a:pt x="2574" y="1251"/>
                  <a:pt x="2576" y="1248"/>
                </a:cubicBezTo>
                <a:cubicBezTo>
                  <a:pt x="2578" y="1245"/>
                  <a:pt x="2578" y="1242"/>
                  <a:pt x="2579" y="1244"/>
                </a:cubicBezTo>
                <a:cubicBezTo>
                  <a:pt x="2580" y="1246"/>
                  <a:pt x="2578" y="1248"/>
                  <a:pt x="2578" y="1250"/>
                </a:cubicBezTo>
                <a:cubicBezTo>
                  <a:pt x="2578" y="1251"/>
                  <a:pt x="2582" y="1251"/>
                  <a:pt x="2579" y="1253"/>
                </a:cubicBezTo>
                <a:cubicBezTo>
                  <a:pt x="2575" y="1255"/>
                  <a:pt x="2574" y="1256"/>
                  <a:pt x="2574" y="1257"/>
                </a:cubicBezTo>
                <a:cubicBezTo>
                  <a:pt x="2574" y="1258"/>
                  <a:pt x="2575" y="1260"/>
                  <a:pt x="2574" y="1262"/>
                </a:cubicBezTo>
                <a:cubicBezTo>
                  <a:pt x="2573" y="1264"/>
                  <a:pt x="2570" y="1265"/>
                  <a:pt x="2569" y="1266"/>
                </a:cubicBezTo>
                <a:cubicBezTo>
                  <a:pt x="2569" y="1268"/>
                  <a:pt x="2573" y="1270"/>
                  <a:pt x="2575" y="1268"/>
                </a:cubicBezTo>
                <a:cubicBezTo>
                  <a:pt x="2577" y="1266"/>
                  <a:pt x="2577" y="1260"/>
                  <a:pt x="2580" y="1260"/>
                </a:cubicBezTo>
                <a:cubicBezTo>
                  <a:pt x="2582" y="1260"/>
                  <a:pt x="2581" y="1260"/>
                  <a:pt x="2582" y="1264"/>
                </a:cubicBezTo>
                <a:cubicBezTo>
                  <a:pt x="2584" y="1268"/>
                  <a:pt x="2579" y="1271"/>
                  <a:pt x="2583" y="1272"/>
                </a:cubicBezTo>
                <a:cubicBezTo>
                  <a:pt x="2586" y="1273"/>
                  <a:pt x="2588" y="1269"/>
                  <a:pt x="2589" y="1271"/>
                </a:cubicBezTo>
                <a:cubicBezTo>
                  <a:pt x="2590" y="1272"/>
                  <a:pt x="2586" y="1273"/>
                  <a:pt x="2590" y="1274"/>
                </a:cubicBezTo>
                <a:cubicBezTo>
                  <a:pt x="2594" y="1275"/>
                  <a:pt x="2598" y="1277"/>
                  <a:pt x="2596" y="1281"/>
                </a:cubicBezTo>
                <a:cubicBezTo>
                  <a:pt x="2595" y="1286"/>
                  <a:pt x="2590" y="1286"/>
                  <a:pt x="2596" y="1291"/>
                </a:cubicBezTo>
                <a:cubicBezTo>
                  <a:pt x="2601" y="1296"/>
                  <a:pt x="2599" y="1292"/>
                  <a:pt x="2606" y="1296"/>
                </a:cubicBezTo>
                <a:cubicBezTo>
                  <a:pt x="2614" y="1299"/>
                  <a:pt x="2613" y="1297"/>
                  <a:pt x="2619" y="1300"/>
                </a:cubicBezTo>
                <a:cubicBezTo>
                  <a:pt x="2626" y="1302"/>
                  <a:pt x="2624" y="1306"/>
                  <a:pt x="2627" y="1301"/>
                </a:cubicBezTo>
                <a:cubicBezTo>
                  <a:pt x="2631" y="1297"/>
                  <a:pt x="2638" y="1294"/>
                  <a:pt x="2640" y="1296"/>
                </a:cubicBezTo>
                <a:cubicBezTo>
                  <a:pt x="2642" y="1298"/>
                  <a:pt x="2636" y="1305"/>
                  <a:pt x="2644" y="1303"/>
                </a:cubicBezTo>
                <a:cubicBezTo>
                  <a:pt x="2652" y="1300"/>
                  <a:pt x="2654" y="1301"/>
                  <a:pt x="2660" y="1297"/>
                </a:cubicBezTo>
                <a:cubicBezTo>
                  <a:pt x="2667" y="1293"/>
                  <a:pt x="2666" y="1294"/>
                  <a:pt x="2672" y="1292"/>
                </a:cubicBezTo>
                <a:cubicBezTo>
                  <a:pt x="2677" y="1290"/>
                  <a:pt x="2676" y="1289"/>
                  <a:pt x="2678" y="1286"/>
                </a:cubicBezTo>
                <a:cubicBezTo>
                  <a:pt x="2680" y="1284"/>
                  <a:pt x="2679" y="1277"/>
                  <a:pt x="2683" y="1271"/>
                </a:cubicBezTo>
                <a:cubicBezTo>
                  <a:pt x="2687" y="1264"/>
                  <a:pt x="2694" y="1252"/>
                  <a:pt x="2696" y="1249"/>
                </a:cubicBezTo>
                <a:cubicBezTo>
                  <a:pt x="2697" y="1246"/>
                  <a:pt x="2697" y="1250"/>
                  <a:pt x="2702" y="1238"/>
                </a:cubicBezTo>
                <a:cubicBezTo>
                  <a:pt x="2707" y="1227"/>
                  <a:pt x="2709" y="1212"/>
                  <a:pt x="2709" y="1207"/>
                </a:cubicBezTo>
                <a:cubicBezTo>
                  <a:pt x="2709" y="1202"/>
                  <a:pt x="2704" y="1196"/>
                  <a:pt x="2704" y="1191"/>
                </a:cubicBezTo>
                <a:cubicBezTo>
                  <a:pt x="2704" y="1187"/>
                  <a:pt x="2705" y="1178"/>
                  <a:pt x="2703" y="1175"/>
                </a:cubicBezTo>
                <a:close/>
                <a:moveTo>
                  <a:pt x="2914" y="1292"/>
                </a:moveTo>
                <a:cubicBezTo>
                  <a:pt x="2909" y="1295"/>
                  <a:pt x="2905" y="1292"/>
                  <a:pt x="2900" y="1290"/>
                </a:cubicBezTo>
                <a:cubicBezTo>
                  <a:pt x="2896" y="1287"/>
                  <a:pt x="2899" y="1281"/>
                  <a:pt x="2895" y="1282"/>
                </a:cubicBezTo>
                <a:cubicBezTo>
                  <a:pt x="2891" y="1283"/>
                  <a:pt x="2887" y="1287"/>
                  <a:pt x="2888" y="1283"/>
                </a:cubicBezTo>
                <a:cubicBezTo>
                  <a:pt x="2888" y="1278"/>
                  <a:pt x="2892" y="1272"/>
                  <a:pt x="2888" y="1269"/>
                </a:cubicBezTo>
                <a:cubicBezTo>
                  <a:pt x="2883" y="1266"/>
                  <a:pt x="2878" y="1261"/>
                  <a:pt x="2874" y="1261"/>
                </a:cubicBezTo>
                <a:cubicBezTo>
                  <a:pt x="2871" y="1261"/>
                  <a:pt x="2871" y="1264"/>
                  <a:pt x="2876" y="1268"/>
                </a:cubicBezTo>
                <a:cubicBezTo>
                  <a:pt x="2880" y="1272"/>
                  <a:pt x="2878" y="1273"/>
                  <a:pt x="2880" y="1277"/>
                </a:cubicBezTo>
                <a:cubicBezTo>
                  <a:pt x="2883" y="1281"/>
                  <a:pt x="2888" y="1291"/>
                  <a:pt x="2888" y="1291"/>
                </a:cubicBezTo>
                <a:cubicBezTo>
                  <a:pt x="2888" y="1299"/>
                  <a:pt x="2888" y="1299"/>
                  <a:pt x="2888" y="1299"/>
                </a:cubicBezTo>
                <a:cubicBezTo>
                  <a:pt x="2885" y="1303"/>
                  <a:pt x="2880" y="1305"/>
                  <a:pt x="2883" y="1307"/>
                </a:cubicBezTo>
                <a:cubicBezTo>
                  <a:pt x="2885" y="1310"/>
                  <a:pt x="2892" y="1311"/>
                  <a:pt x="2892" y="1314"/>
                </a:cubicBezTo>
                <a:cubicBezTo>
                  <a:pt x="2892" y="1318"/>
                  <a:pt x="2886" y="1323"/>
                  <a:pt x="2889" y="1326"/>
                </a:cubicBezTo>
                <a:cubicBezTo>
                  <a:pt x="2891" y="1328"/>
                  <a:pt x="2894" y="1333"/>
                  <a:pt x="2897" y="1328"/>
                </a:cubicBezTo>
                <a:cubicBezTo>
                  <a:pt x="2900" y="1324"/>
                  <a:pt x="2908" y="1312"/>
                  <a:pt x="2909" y="1310"/>
                </a:cubicBezTo>
                <a:cubicBezTo>
                  <a:pt x="2909" y="1308"/>
                  <a:pt x="2909" y="1306"/>
                  <a:pt x="2914" y="1305"/>
                </a:cubicBezTo>
                <a:cubicBezTo>
                  <a:pt x="2918" y="1304"/>
                  <a:pt x="2919" y="1301"/>
                  <a:pt x="2920" y="1296"/>
                </a:cubicBezTo>
                <a:cubicBezTo>
                  <a:pt x="2921" y="1291"/>
                  <a:pt x="2918" y="1288"/>
                  <a:pt x="2914" y="1292"/>
                </a:cubicBezTo>
                <a:close/>
                <a:moveTo>
                  <a:pt x="2883" y="1325"/>
                </a:moveTo>
                <a:cubicBezTo>
                  <a:pt x="2877" y="1325"/>
                  <a:pt x="2874" y="1325"/>
                  <a:pt x="2874" y="1325"/>
                </a:cubicBezTo>
                <a:cubicBezTo>
                  <a:pt x="2870" y="1320"/>
                  <a:pt x="2870" y="1320"/>
                  <a:pt x="2870" y="1320"/>
                </a:cubicBezTo>
                <a:cubicBezTo>
                  <a:pt x="2862" y="1325"/>
                  <a:pt x="2869" y="1325"/>
                  <a:pt x="2865" y="1329"/>
                </a:cubicBezTo>
                <a:cubicBezTo>
                  <a:pt x="2860" y="1334"/>
                  <a:pt x="2862" y="1328"/>
                  <a:pt x="2857" y="1337"/>
                </a:cubicBezTo>
                <a:cubicBezTo>
                  <a:pt x="2852" y="1346"/>
                  <a:pt x="2852" y="1342"/>
                  <a:pt x="2848" y="1347"/>
                </a:cubicBezTo>
                <a:cubicBezTo>
                  <a:pt x="2844" y="1352"/>
                  <a:pt x="2840" y="1351"/>
                  <a:pt x="2832" y="1358"/>
                </a:cubicBezTo>
                <a:cubicBezTo>
                  <a:pt x="2823" y="1366"/>
                  <a:pt x="2822" y="1372"/>
                  <a:pt x="2822" y="1376"/>
                </a:cubicBezTo>
                <a:cubicBezTo>
                  <a:pt x="2822" y="1379"/>
                  <a:pt x="2823" y="1379"/>
                  <a:pt x="2829" y="1380"/>
                </a:cubicBezTo>
                <a:cubicBezTo>
                  <a:pt x="2836" y="1380"/>
                  <a:pt x="2833" y="1382"/>
                  <a:pt x="2839" y="1382"/>
                </a:cubicBezTo>
                <a:cubicBezTo>
                  <a:pt x="2844" y="1382"/>
                  <a:pt x="2849" y="1377"/>
                  <a:pt x="2856" y="1370"/>
                </a:cubicBezTo>
                <a:cubicBezTo>
                  <a:pt x="2862" y="1362"/>
                  <a:pt x="2857" y="1360"/>
                  <a:pt x="2863" y="1357"/>
                </a:cubicBezTo>
                <a:cubicBezTo>
                  <a:pt x="2869" y="1355"/>
                  <a:pt x="2872" y="1355"/>
                  <a:pt x="2873" y="1352"/>
                </a:cubicBezTo>
                <a:cubicBezTo>
                  <a:pt x="2873" y="1350"/>
                  <a:pt x="2865" y="1353"/>
                  <a:pt x="2873" y="1347"/>
                </a:cubicBezTo>
                <a:cubicBezTo>
                  <a:pt x="2882" y="1341"/>
                  <a:pt x="2880" y="1337"/>
                  <a:pt x="2882" y="1332"/>
                </a:cubicBezTo>
                <a:cubicBezTo>
                  <a:pt x="2883" y="1327"/>
                  <a:pt x="2888" y="1325"/>
                  <a:pt x="2883" y="1325"/>
                </a:cubicBezTo>
                <a:close/>
                <a:moveTo>
                  <a:pt x="2096" y="881"/>
                </a:moveTo>
                <a:cubicBezTo>
                  <a:pt x="2097" y="877"/>
                  <a:pt x="2091" y="876"/>
                  <a:pt x="2091" y="876"/>
                </a:cubicBezTo>
                <a:cubicBezTo>
                  <a:pt x="2092" y="888"/>
                  <a:pt x="2088" y="885"/>
                  <a:pt x="2088" y="892"/>
                </a:cubicBezTo>
                <a:cubicBezTo>
                  <a:pt x="2089" y="899"/>
                  <a:pt x="2084" y="905"/>
                  <a:pt x="2090" y="907"/>
                </a:cubicBezTo>
                <a:cubicBezTo>
                  <a:pt x="2097" y="909"/>
                  <a:pt x="2102" y="908"/>
                  <a:pt x="2103" y="903"/>
                </a:cubicBezTo>
                <a:cubicBezTo>
                  <a:pt x="2105" y="898"/>
                  <a:pt x="2106" y="898"/>
                  <a:pt x="2103" y="893"/>
                </a:cubicBezTo>
                <a:cubicBezTo>
                  <a:pt x="2100" y="887"/>
                  <a:pt x="2096" y="885"/>
                  <a:pt x="2096" y="881"/>
                </a:cubicBezTo>
                <a:close/>
                <a:moveTo>
                  <a:pt x="2505" y="987"/>
                </a:moveTo>
                <a:cubicBezTo>
                  <a:pt x="2511" y="988"/>
                  <a:pt x="2510" y="990"/>
                  <a:pt x="2515" y="989"/>
                </a:cubicBezTo>
                <a:cubicBezTo>
                  <a:pt x="2519" y="988"/>
                  <a:pt x="2520" y="985"/>
                  <a:pt x="2515" y="984"/>
                </a:cubicBezTo>
                <a:cubicBezTo>
                  <a:pt x="2511" y="982"/>
                  <a:pt x="2509" y="980"/>
                  <a:pt x="2503" y="981"/>
                </a:cubicBezTo>
                <a:cubicBezTo>
                  <a:pt x="2497" y="982"/>
                  <a:pt x="2492" y="985"/>
                  <a:pt x="2492" y="985"/>
                </a:cubicBezTo>
                <a:cubicBezTo>
                  <a:pt x="2499" y="991"/>
                  <a:pt x="2499" y="987"/>
                  <a:pt x="2505" y="987"/>
                </a:cubicBezTo>
                <a:close/>
                <a:moveTo>
                  <a:pt x="2505" y="642"/>
                </a:moveTo>
                <a:cubicBezTo>
                  <a:pt x="2508" y="636"/>
                  <a:pt x="2506" y="635"/>
                  <a:pt x="2505" y="627"/>
                </a:cubicBezTo>
                <a:cubicBezTo>
                  <a:pt x="2503" y="619"/>
                  <a:pt x="2490" y="609"/>
                  <a:pt x="2490" y="607"/>
                </a:cubicBezTo>
                <a:cubicBezTo>
                  <a:pt x="2490" y="606"/>
                  <a:pt x="2491" y="604"/>
                  <a:pt x="2498" y="601"/>
                </a:cubicBezTo>
                <a:cubicBezTo>
                  <a:pt x="2505" y="597"/>
                  <a:pt x="2506" y="593"/>
                  <a:pt x="2508" y="590"/>
                </a:cubicBezTo>
                <a:cubicBezTo>
                  <a:pt x="2509" y="586"/>
                  <a:pt x="2510" y="582"/>
                  <a:pt x="2516" y="581"/>
                </a:cubicBezTo>
                <a:cubicBezTo>
                  <a:pt x="2518" y="580"/>
                  <a:pt x="2519" y="578"/>
                  <a:pt x="2520" y="577"/>
                </a:cubicBezTo>
                <a:cubicBezTo>
                  <a:pt x="2520" y="577"/>
                  <a:pt x="2519" y="577"/>
                  <a:pt x="2519" y="577"/>
                </a:cubicBezTo>
                <a:cubicBezTo>
                  <a:pt x="2518" y="577"/>
                  <a:pt x="2517" y="577"/>
                  <a:pt x="2516" y="577"/>
                </a:cubicBezTo>
                <a:cubicBezTo>
                  <a:pt x="2513" y="576"/>
                  <a:pt x="2511" y="574"/>
                  <a:pt x="2511" y="573"/>
                </a:cubicBezTo>
                <a:cubicBezTo>
                  <a:pt x="2510" y="573"/>
                  <a:pt x="2510" y="574"/>
                  <a:pt x="2509" y="574"/>
                </a:cubicBezTo>
                <a:cubicBezTo>
                  <a:pt x="2504" y="579"/>
                  <a:pt x="2500" y="582"/>
                  <a:pt x="2498" y="584"/>
                </a:cubicBezTo>
                <a:cubicBezTo>
                  <a:pt x="2498" y="584"/>
                  <a:pt x="2498" y="584"/>
                  <a:pt x="2498" y="585"/>
                </a:cubicBezTo>
                <a:cubicBezTo>
                  <a:pt x="2498" y="586"/>
                  <a:pt x="2498" y="588"/>
                  <a:pt x="2497" y="589"/>
                </a:cubicBezTo>
                <a:cubicBezTo>
                  <a:pt x="2496" y="590"/>
                  <a:pt x="2495" y="591"/>
                  <a:pt x="2493" y="591"/>
                </a:cubicBezTo>
                <a:cubicBezTo>
                  <a:pt x="2493" y="591"/>
                  <a:pt x="2492" y="591"/>
                  <a:pt x="2491" y="590"/>
                </a:cubicBezTo>
                <a:cubicBezTo>
                  <a:pt x="2489" y="590"/>
                  <a:pt x="2487" y="588"/>
                  <a:pt x="2486" y="588"/>
                </a:cubicBezTo>
                <a:cubicBezTo>
                  <a:pt x="2484" y="587"/>
                  <a:pt x="2483" y="586"/>
                  <a:pt x="2483" y="586"/>
                </a:cubicBezTo>
                <a:cubicBezTo>
                  <a:pt x="2483" y="586"/>
                  <a:pt x="2483" y="586"/>
                  <a:pt x="2482" y="586"/>
                </a:cubicBezTo>
                <a:cubicBezTo>
                  <a:pt x="2480" y="589"/>
                  <a:pt x="2476" y="596"/>
                  <a:pt x="2470" y="598"/>
                </a:cubicBezTo>
                <a:cubicBezTo>
                  <a:pt x="2469" y="599"/>
                  <a:pt x="2468" y="600"/>
                  <a:pt x="2467" y="602"/>
                </a:cubicBezTo>
                <a:cubicBezTo>
                  <a:pt x="2466" y="603"/>
                  <a:pt x="2466" y="603"/>
                  <a:pt x="2466" y="604"/>
                </a:cubicBezTo>
                <a:cubicBezTo>
                  <a:pt x="2466" y="604"/>
                  <a:pt x="2467" y="604"/>
                  <a:pt x="2468" y="604"/>
                </a:cubicBezTo>
                <a:cubicBezTo>
                  <a:pt x="2472" y="605"/>
                  <a:pt x="2472" y="606"/>
                  <a:pt x="2471" y="610"/>
                </a:cubicBezTo>
                <a:cubicBezTo>
                  <a:pt x="2470" y="613"/>
                  <a:pt x="2473" y="612"/>
                  <a:pt x="2473" y="613"/>
                </a:cubicBezTo>
                <a:cubicBezTo>
                  <a:pt x="2473" y="614"/>
                  <a:pt x="2473" y="613"/>
                  <a:pt x="2469" y="617"/>
                </a:cubicBezTo>
                <a:cubicBezTo>
                  <a:pt x="2464" y="622"/>
                  <a:pt x="2469" y="619"/>
                  <a:pt x="2470" y="621"/>
                </a:cubicBezTo>
                <a:cubicBezTo>
                  <a:pt x="2471" y="623"/>
                  <a:pt x="2471" y="623"/>
                  <a:pt x="2473" y="624"/>
                </a:cubicBezTo>
                <a:cubicBezTo>
                  <a:pt x="2475" y="625"/>
                  <a:pt x="2476" y="624"/>
                  <a:pt x="2480" y="624"/>
                </a:cubicBezTo>
                <a:cubicBezTo>
                  <a:pt x="2484" y="624"/>
                  <a:pt x="2483" y="627"/>
                  <a:pt x="2484" y="628"/>
                </a:cubicBezTo>
                <a:cubicBezTo>
                  <a:pt x="2484" y="630"/>
                  <a:pt x="2484" y="630"/>
                  <a:pt x="2484" y="633"/>
                </a:cubicBezTo>
                <a:cubicBezTo>
                  <a:pt x="2484" y="636"/>
                  <a:pt x="2484" y="634"/>
                  <a:pt x="2481" y="637"/>
                </a:cubicBezTo>
                <a:cubicBezTo>
                  <a:pt x="2478" y="640"/>
                  <a:pt x="2481" y="637"/>
                  <a:pt x="2482" y="640"/>
                </a:cubicBezTo>
                <a:cubicBezTo>
                  <a:pt x="2482" y="643"/>
                  <a:pt x="2482" y="646"/>
                  <a:pt x="2479" y="648"/>
                </a:cubicBezTo>
                <a:cubicBezTo>
                  <a:pt x="2476" y="651"/>
                  <a:pt x="2480" y="657"/>
                  <a:pt x="2484" y="656"/>
                </a:cubicBezTo>
                <a:cubicBezTo>
                  <a:pt x="2487" y="656"/>
                  <a:pt x="2491" y="655"/>
                  <a:pt x="2497" y="654"/>
                </a:cubicBezTo>
                <a:cubicBezTo>
                  <a:pt x="2504" y="652"/>
                  <a:pt x="2502" y="648"/>
                  <a:pt x="2505" y="642"/>
                </a:cubicBezTo>
                <a:close/>
                <a:moveTo>
                  <a:pt x="2487" y="986"/>
                </a:moveTo>
                <a:cubicBezTo>
                  <a:pt x="2485" y="984"/>
                  <a:pt x="2485" y="982"/>
                  <a:pt x="2483" y="982"/>
                </a:cubicBezTo>
                <a:cubicBezTo>
                  <a:pt x="2480" y="983"/>
                  <a:pt x="2477" y="984"/>
                  <a:pt x="2477" y="984"/>
                </a:cubicBezTo>
                <a:cubicBezTo>
                  <a:pt x="2478" y="987"/>
                  <a:pt x="2479" y="991"/>
                  <a:pt x="2483" y="991"/>
                </a:cubicBezTo>
                <a:cubicBezTo>
                  <a:pt x="2488" y="991"/>
                  <a:pt x="2488" y="988"/>
                  <a:pt x="2487" y="986"/>
                </a:cubicBezTo>
                <a:close/>
                <a:moveTo>
                  <a:pt x="2459" y="1045"/>
                </a:moveTo>
                <a:cubicBezTo>
                  <a:pt x="2462" y="1045"/>
                  <a:pt x="2463" y="1040"/>
                  <a:pt x="2472" y="1037"/>
                </a:cubicBezTo>
                <a:cubicBezTo>
                  <a:pt x="2480" y="1035"/>
                  <a:pt x="2482" y="1033"/>
                  <a:pt x="2484" y="1032"/>
                </a:cubicBezTo>
                <a:cubicBezTo>
                  <a:pt x="2486" y="1031"/>
                  <a:pt x="2485" y="1028"/>
                  <a:pt x="2485" y="1028"/>
                </a:cubicBezTo>
                <a:cubicBezTo>
                  <a:pt x="2473" y="1031"/>
                  <a:pt x="2473" y="1031"/>
                  <a:pt x="2467" y="1034"/>
                </a:cubicBezTo>
                <a:cubicBezTo>
                  <a:pt x="2461" y="1037"/>
                  <a:pt x="2461" y="1036"/>
                  <a:pt x="2459" y="1039"/>
                </a:cubicBezTo>
                <a:cubicBezTo>
                  <a:pt x="2458" y="1041"/>
                  <a:pt x="2456" y="1044"/>
                  <a:pt x="2459" y="1045"/>
                </a:cubicBezTo>
                <a:close/>
                <a:moveTo>
                  <a:pt x="2195" y="770"/>
                </a:moveTo>
                <a:cubicBezTo>
                  <a:pt x="2195" y="770"/>
                  <a:pt x="2195" y="769"/>
                  <a:pt x="2195" y="767"/>
                </a:cubicBezTo>
                <a:cubicBezTo>
                  <a:pt x="2195" y="765"/>
                  <a:pt x="2195" y="764"/>
                  <a:pt x="2196" y="763"/>
                </a:cubicBezTo>
                <a:cubicBezTo>
                  <a:pt x="2196" y="762"/>
                  <a:pt x="2197" y="762"/>
                  <a:pt x="2198" y="761"/>
                </a:cubicBezTo>
                <a:cubicBezTo>
                  <a:pt x="2199" y="761"/>
                  <a:pt x="2199" y="761"/>
                  <a:pt x="2200" y="759"/>
                </a:cubicBezTo>
                <a:cubicBezTo>
                  <a:pt x="2201" y="757"/>
                  <a:pt x="2201" y="756"/>
                  <a:pt x="2202" y="755"/>
                </a:cubicBezTo>
                <a:cubicBezTo>
                  <a:pt x="2202" y="753"/>
                  <a:pt x="2203" y="751"/>
                  <a:pt x="2205" y="750"/>
                </a:cubicBezTo>
                <a:cubicBezTo>
                  <a:pt x="2206" y="748"/>
                  <a:pt x="2208" y="748"/>
                  <a:pt x="2208" y="748"/>
                </a:cubicBezTo>
                <a:cubicBezTo>
                  <a:pt x="2209" y="747"/>
                  <a:pt x="2209" y="748"/>
                  <a:pt x="2210" y="746"/>
                </a:cubicBezTo>
                <a:cubicBezTo>
                  <a:pt x="2211" y="744"/>
                  <a:pt x="2211" y="743"/>
                  <a:pt x="2211" y="741"/>
                </a:cubicBezTo>
                <a:cubicBezTo>
                  <a:pt x="2212" y="739"/>
                  <a:pt x="2212" y="737"/>
                  <a:pt x="2212" y="733"/>
                </a:cubicBezTo>
                <a:cubicBezTo>
                  <a:pt x="2213" y="730"/>
                  <a:pt x="2213" y="729"/>
                  <a:pt x="2214" y="728"/>
                </a:cubicBezTo>
                <a:cubicBezTo>
                  <a:pt x="2214" y="727"/>
                  <a:pt x="2215" y="726"/>
                  <a:pt x="2215" y="725"/>
                </a:cubicBezTo>
                <a:cubicBezTo>
                  <a:pt x="2216" y="725"/>
                  <a:pt x="2216" y="725"/>
                  <a:pt x="2216" y="724"/>
                </a:cubicBezTo>
                <a:cubicBezTo>
                  <a:pt x="2217" y="723"/>
                  <a:pt x="2218" y="723"/>
                  <a:pt x="2220" y="723"/>
                </a:cubicBezTo>
                <a:cubicBezTo>
                  <a:pt x="2221" y="722"/>
                  <a:pt x="2223" y="722"/>
                  <a:pt x="2224" y="722"/>
                </a:cubicBezTo>
                <a:cubicBezTo>
                  <a:pt x="2226" y="721"/>
                  <a:pt x="2228" y="721"/>
                  <a:pt x="2230" y="721"/>
                </a:cubicBezTo>
                <a:cubicBezTo>
                  <a:pt x="2230" y="721"/>
                  <a:pt x="2230" y="721"/>
                  <a:pt x="2230" y="721"/>
                </a:cubicBezTo>
                <a:cubicBezTo>
                  <a:pt x="2230" y="720"/>
                  <a:pt x="2231" y="718"/>
                  <a:pt x="2232" y="717"/>
                </a:cubicBezTo>
                <a:cubicBezTo>
                  <a:pt x="2232" y="717"/>
                  <a:pt x="2233" y="716"/>
                  <a:pt x="2233" y="715"/>
                </a:cubicBezTo>
                <a:cubicBezTo>
                  <a:pt x="2232" y="715"/>
                  <a:pt x="2232" y="715"/>
                  <a:pt x="2231" y="715"/>
                </a:cubicBezTo>
                <a:cubicBezTo>
                  <a:pt x="2231" y="715"/>
                  <a:pt x="2231" y="714"/>
                  <a:pt x="2230" y="714"/>
                </a:cubicBezTo>
                <a:cubicBezTo>
                  <a:pt x="2230" y="714"/>
                  <a:pt x="2229" y="714"/>
                  <a:pt x="2229" y="714"/>
                </a:cubicBezTo>
                <a:cubicBezTo>
                  <a:pt x="2228" y="714"/>
                  <a:pt x="2228" y="714"/>
                  <a:pt x="2227" y="713"/>
                </a:cubicBezTo>
                <a:cubicBezTo>
                  <a:pt x="2226" y="713"/>
                  <a:pt x="2225" y="712"/>
                  <a:pt x="2225" y="711"/>
                </a:cubicBezTo>
                <a:cubicBezTo>
                  <a:pt x="2225" y="709"/>
                  <a:pt x="2226" y="709"/>
                  <a:pt x="2226" y="708"/>
                </a:cubicBezTo>
                <a:cubicBezTo>
                  <a:pt x="2226" y="708"/>
                  <a:pt x="2226" y="708"/>
                  <a:pt x="2226" y="708"/>
                </a:cubicBezTo>
                <a:cubicBezTo>
                  <a:pt x="2226" y="707"/>
                  <a:pt x="2225" y="707"/>
                  <a:pt x="2225" y="706"/>
                </a:cubicBezTo>
                <a:cubicBezTo>
                  <a:pt x="2225" y="706"/>
                  <a:pt x="2225" y="706"/>
                  <a:pt x="2225" y="705"/>
                </a:cubicBezTo>
                <a:cubicBezTo>
                  <a:pt x="2225" y="705"/>
                  <a:pt x="2225" y="705"/>
                  <a:pt x="2225" y="705"/>
                </a:cubicBezTo>
                <a:cubicBezTo>
                  <a:pt x="2224" y="705"/>
                  <a:pt x="2223" y="706"/>
                  <a:pt x="2223" y="706"/>
                </a:cubicBezTo>
                <a:cubicBezTo>
                  <a:pt x="2221" y="707"/>
                  <a:pt x="2219" y="708"/>
                  <a:pt x="2218" y="708"/>
                </a:cubicBezTo>
                <a:cubicBezTo>
                  <a:pt x="2215" y="708"/>
                  <a:pt x="2214" y="707"/>
                  <a:pt x="2213" y="706"/>
                </a:cubicBezTo>
                <a:cubicBezTo>
                  <a:pt x="2211" y="708"/>
                  <a:pt x="2209" y="710"/>
                  <a:pt x="2207" y="711"/>
                </a:cubicBezTo>
                <a:cubicBezTo>
                  <a:pt x="2206" y="712"/>
                  <a:pt x="2206" y="712"/>
                  <a:pt x="2204" y="712"/>
                </a:cubicBezTo>
                <a:cubicBezTo>
                  <a:pt x="2204" y="712"/>
                  <a:pt x="2204" y="712"/>
                  <a:pt x="2204" y="713"/>
                </a:cubicBezTo>
                <a:cubicBezTo>
                  <a:pt x="2203" y="713"/>
                  <a:pt x="2203" y="714"/>
                  <a:pt x="2202" y="715"/>
                </a:cubicBezTo>
                <a:cubicBezTo>
                  <a:pt x="2200" y="716"/>
                  <a:pt x="2199" y="717"/>
                  <a:pt x="2197" y="717"/>
                </a:cubicBezTo>
                <a:cubicBezTo>
                  <a:pt x="2196" y="717"/>
                  <a:pt x="2195" y="718"/>
                  <a:pt x="2195" y="718"/>
                </a:cubicBezTo>
                <a:cubicBezTo>
                  <a:pt x="2194" y="719"/>
                  <a:pt x="2192" y="720"/>
                  <a:pt x="2190" y="720"/>
                </a:cubicBezTo>
                <a:cubicBezTo>
                  <a:pt x="2189" y="721"/>
                  <a:pt x="2188" y="720"/>
                  <a:pt x="2187" y="719"/>
                </a:cubicBezTo>
                <a:cubicBezTo>
                  <a:pt x="2186" y="719"/>
                  <a:pt x="2186" y="718"/>
                  <a:pt x="2185" y="718"/>
                </a:cubicBezTo>
                <a:cubicBezTo>
                  <a:pt x="2185" y="718"/>
                  <a:pt x="2183" y="717"/>
                  <a:pt x="2181" y="717"/>
                </a:cubicBezTo>
                <a:cubicBezTo>
                  <a:pt x="2178" y="717"/>
                  <a:pt x="2176" y="717"/>
                  <a:pt x="2175" y="716"/>
                </a:cubicBezTo>
                <a:cubicBezTo>
                  <a:pt x="2175" y="716"/>
                  <a:pt x="2175" y="716"/>
                  <a:pt x="2175" y="717"/>
                </a:cubicBezTo>
                <a:cubicBezTo>
                  <a:pt x="2173" y="718"/>
                  <a:pt x="2171" y="719"/>
                  <a:pt x="2170" y="720"/>
                </a:cubicBezTo>
                <a:cubicBezTo>
                  <a:pt x="2169" y="720"/>
                  <a:pt x="2168" y="721"/>
                  <a:pt x="2168" y="721"/>
                </a:cubicBezTo>
                <a:cubicBezTo>
                  <a:pt x="2167" y="721"/>
                  <a:pt x="2167" y="722"/>
                  <a:pt x="2165" y="722"/>
                </a:cubicBezTo>
                <a:cubicBezTo>
                  <a:pt x="2164" y="722"/>
                  <a:pt x="2163" y="721"/>
                  <a:pt x="2163" y="721"/>
                </a:cubicBezTo>
                <a:cubicBezTo>
                  <a:pt x="2162" y="720"/>
                  <a:pt x="2162" y="720"/>
                  <a:pt x="2162" y="719"/>
                </a:cubicBezTo>
                <a:cubicBezTo>
                  <a:pt x="2162" y="719"/>
                  <a:pt x="2162" y="719"/>
                  <a:pt x="2162" y="718"/>
                </a:cubicBezTo>
                <a:cubicBezTo>
                  <a:pt x="2162" y="718"/>
                  <a:pt x="2162" y="718"/>
                  <a:pt x="2162" y="718"/>
                </a:cubicBezTo>
                <a:cubicBezTo>
                  <a:pt x="2162" y="718"/>
                  <a:pt x="2161" y="718"/>
                  <a:pt x="2161" y="719"/>
                </a:cubicBezTo>
                <a:cubicBezTo>
                  <a:pt x="2161" y="724"/>
                  <a:pt x="2161" y="724"/>
                  <a:pt x="2161" y="724"/>
                </a:cubicBezTo>
                <a:cubicBezTo>
                  <a:pt x="2161" y="725"/>
                  <a:pt x="2161" y="726"/>
                  <a:pt x="2161" y="726"/>
                </a:cubicBezTo>
                <a:cubicBezTo>
                  <a:pt x="2161" y="727"/>
                  <a:pt x="2161" y="728"/>
                  <a:pt x="2160" y="729"/>
                </a:cubicBezTo>
                <a:cubicBezTo>
                  <a:pt x="2160" y="730"/>
                  <a:pt x="2160" y="731"/>
                  <a:pt x="2158" y="731"/>
                </a:cubicBezTo>
                <a:cubicBezTo>
                  <a:pt x="2158" y="731"/>
                  <a:pt x="2157" y="732"/>
                  <a:pt x="2157" y="732"/>
                </a:cubicBezTo>
                <a:cubicBezTo>
                  <a:pt x="2155" y="731"/>
                  <a:pt x="2153" y="731"/>
                  <a:pt x="2148" y="730"/>
                </a:cubicBezTo>
                <a:cubicBezTo>
                  <a:pt x="2146" y="730"/>
                  <a:pt x="2144" y="730"/>
                  <a:pt x="2143" y="730"/>
                </a:cubicBezTo>
                <a:cubicBezTo>
                  <a:pt x="2142" y="730"/>
                  <a:pt x="2142" y="730"/>
                  <a:pt x="2141" y="730"/>
                </a:cubicBezTo>
                <a:cubicBezTo>
                  <a:pt x="2139" y="730"/>
                  <a:pt x="2137" y="730"/>
                  <a:pt x="2132" y="728"/>
                </a:cubicBezTo>
                <a:cubicBezTo>
                  <a:pt x="2127" y="726"/>
                  <a:pt x="2125" y="725"/>
                  <a:pt x="2124" y="725"/>
                </a:cubicBezTo>
                <a:cubicBezTo>
                  <a:pt x="2122" y="724"/>
                  <a:pt x="2120" y="724"/>
                  <a:pt x="2118" y="723"/>
                </a:cubicBezTo>
                <a:cubicBezTo>
                  <a:pt x="2115" y="722"/>
                  <a:pt x="2113" y="721"/>
                  <a:pt x="2110" y="721"/>
                </a:cubicBezTo>
                <a:cubicBezTo>
                  <a:pt x="2108" y="720"/>
                  <a:pt x="2105" y="719"/>
                  <a:pt x="2103" y="717"/>
                </a:cubicBezTo>
                <a:cubicBezTo>
                  <a:pt x="2100" y="714"/>
                  <a:pt x="2097" y="714"/>
                  <a:pt x="2092" y="710"/>
                </a:cubicBezTo>
                <a:cubicBezTo>
                  <a:pt x="2091" y="710"/>
                  <a:pt x="2090" y="709"/>
                  <a:pt x="2089" y="709"/>
                </a:cubicBezTo>
                <a:cubicBezTo>
                  <a:pt x="2089" y="708"/>
                  <a:pt x="2088" y="707"/>
                  <a:pt x="2088" y="706"/>
                </a:cubicBezTo>
                <a:cubicBezTo>
                  <a:pt x="2088" y="704"/>
                  <a:pt x="2089" y="703"/>
                  <a:pt x="2090" y="702"/>
                </a:cubicBezTo>
                <a:cubicBezTo>
                  <a:pt x="2091" y="701"/>
                  <a:pt x="2091" y="701"/>
                  <a:pt x="2091" y="700"/>
                </a:cubicBezTo>
                <a:cubicBezTo>
                  <a:pt x="2091" y="698"/>
                  <a:pt x="2092" y="696"/>
                  <a:pt x="2093" y="695"/>
                </a:cubicBezTo>
                <a:cubicBezTo>
                  <a:pt x="2092" y="695"/>
                  <a:pt x="2091" y="694"/>
                  <a:pt x="2090" y="693"/>
                </a:cubicBezTo>
                <a:cubicBezTo>
                  <a:pt x="2086" y="691"/>
                  <a:pt x="2083" y="689"/>
                  <a:pt x="2081" y="687"/>
                </a:cubicBezTo>
                <a:cubicBezTo>
                  <a:pt x="2080" y="686"/>
                  <a:pt x="2079" y="684"/>
                  <a:pt x="2078" y="683"/>
                </a:cubicBezTo>
                <a:cubicBezTo>
                  <a:pt x="2077" y="681"/>
                  <a:pt x="2076" y="679"/>
                  <a:pt x="2076" y="677"/>
                </a:cubicBezTo>
                <a:cubicBezTo>
                  <a:pt x="2076" y="677"/>
                  <a:pt x="2076" y="676"/>
                  <a:pt x="2076" y="675"/>
                </a:cubicBezTo>
                <a:cubicBezTo>
                  <a:pt x="2076" y="674"/>
                  <a:pt x="2076" y="673"/>
                  <a:pt x="2077" y="672"/>
                </a:cubicBezTo>
                <a:cubicBezTo>
                  <a:pt x="2078" y="671"/>
                  <a:pt x="2079" y="671"/>
                  <a:pt x="2080" y="671"/>
                </a:cubicBezTo>
                <a:cubicBezTo>
                  <a:pt x="2081" y="671"/>
                  <a:pt x="2081" y="671"/>
                  <a:pt x="2082" y="671"/>
                </a:cubicBezTo>
                <a:cubicBezTo>
                  <a:pt x="2082" y="671"/>
                  <a:pt x="2083" y="670"/>
                  <a:pt x="2083" y="670"/>
                </a:cubicBezTo>
                <a:cubicBezTo>
                  <a:pt x="2083" y="670"/>
                  <a:pt x="2083" y="670"/>
                  <a:pt x="2083" y="670"/>
                </a:cubicBezTo>
                <a:cubicBezTo>
                  <a:pt x="2081" y="667"/>
                  <a:pt x="2080" y="665"/>
                  <a:pt x="2080" y="663"/>
                </a:cubicBezTo>
                <a:cubicBezTo>
                  <a:pt x="2079" y="660"/>
                  <a:pt x="2078" y="659"/>
                  <a:pt x="2078" y="657"/>
                </a:cubicBezTo>
                <a:cubicBezTo>
                  <a:pt x="2078" y="657"/>
                  <a:pt x="2078" y="657"/>
                  <a:pt x="2078" y="657"/>
                </a:cubicBezTo>
                <a:cubicBezTo>
                  <a:pt x="2078" y="657"/>
                  <a:pt x="2077" y="656"/>
                  <a:pt x="2076" y="655"/>
                </a:cubicBezTo>
                <a:cubicBezTo>
                  <a:pt x="2073" y="652"/>
                  <a:pt x="2073" y="649"/>
                  <a:pt x="2072" y="648"/>
                </a:cubicBezTo>
                <a:cubicBezTo>
                  <a:pt x="2072" y="648"/>
                  <a:pt x="2072" y="648"/>
                  <a:pt x="2072" y="648"/>
                </a:cubicBezTo>
                <a:cubicBezTo>
                  <a:pt x="2072" y="648"/>
                  <a:pt x="2072" y="648"/>
                  <a:pt x="2072" y="648"/>
                </a:cubicBezTo>
                <a:cubicBezTo>
                  <a:pt x="2068" y="651"/>
                  <a:pt x="2068" y="651"/>
                  <a:pt x="2068" y="651"/>
                </a:cubicBezTo>
                <a:cubicBezTo>
                  <a:pt x="2066" y="653"/>
                  <a:pt x="2064" y="655"/>
                  <a:pt x="2062" y="656"/>
                </a:cubicBezTo>
                <a:cubicBezTo>
                  <a:pt x="2060" y="657"/>
                  <a:pt x="2059" y="657"/>
                  <a:pt x="2056" y="657"/>
                </a:cubicBezTo>
                <a:cubicBezTo>
                  <a:pt x="2052" y="657"/>
                  <a:pt x="2047" y="657"/>
                  <a:pt x="2043" y="657"/>
                </a:cubicBezTo>
                <a:cubicBezTo>
                  <a:pt x="2042" y="657"/>
                  <a:pt x="2041" y="657"/>
                  <a:pt x="2041" y="657"/>
                </a:cubicBezTo>
                <a:cubicBezTo>
                  <a:pt x="2040" y="658"/>
                  <a:pt x="2040" y="658"/>
                  <a:pt x="2040" y="658"/>
                </a:cubicBezTo>
                <a:cubicBezTo>
                  <a:pt x="2040" y="659"/>
                  <a:pt x="2040" y="659"/>
                  <a:pt x="2040" y="660"/>
                </a:cubicBezTo>
                <a:cubicBezTo>
                  <a:pt x="2041" y="662"/>
                  <a:pt x="2042" y="664"/>
                  <a:pt x="2043" y="666"/>
                </a:cubicBezTo>
                <a:cubicBezTo>
                  <a:pt x="2044" y="669"/>
                  <a:pt x="2045" y="670"/>
                  <a:pt x="2046" y="671"/>
                </a:cubicBezTo>
                <a:cubicBezTo>
                  <a:pt x="2049" y="672"/>
                  <a:pt x="2051" y="672"/>
                  <a:pt x="2053" y="674"/>
                </a:cubicBezTo>
                <a:cubicBezTo>
                  <a:pt x="2053" y="674"/>
                  <a:pt x="2054" y="675"/>
                  <a:pt x="2054" y="676"/>
                </a:cubicBezTo>
                <a:cubicBezTo>
                  <a:pt x="2054" y="678"/>
                  <a:pt x="2053" y="679"/>
                  <a:pt x="2052" y="679"/>
                </a:cubicBezTo>
                <a:cubicBezTo>
                  <a:pt x="2052" y="680"/>
                  <a:pt x="2051" y="680"/>
                  <a:pt x="2050" y="680"/>
                </a:cubicBezTo>
                <a:cubicBezTo>
                  <a:pt x="2048" y="681"/>
                  <a:pt x="2047" y="682"/>
                  <a:pt x="2046" y="682"/>
                </a:cubicBezTo>
                <a:cubicBezTo>
                  <a:pt x="2046" y="683"/>
                  <a:pt x="2045" y="684"/>
                  <a:pt x="2045" y="685"/>
                </a:cubicBezTo>
                <a:cubicBezTo>
                  <a:pt x="2045" y="691"/>
                  <a:pt x="2041" y="695"/>
                  <a:pt x="2037" y="699"/>
                </a:cubicBezTo>
                <a:cubicBezTo>
                  <a:pt x="2036" y="701"/>
                  <a:pt x="2035" y="701"/>
                  <a:pt x="2035" y="703"/>
                </a:cubicBezTo>
                <a:cubicBezTo>
                  <a:pt x="2034" y="704"/>
                  <a:pt x="2033" y="706"/>
                  <a:pt x="2031" y="708"/>
                </a:cubicBezTo>
                <a:cubicBezTo>
                  <a:pt x="2028" y="712"/>
                  <a:pt x="2025" y="715"/>
                  <a:pt x="2023" y="717"/>
                </a:cubicBezTo>
                <a:cubicBezTo>
                  <a:pt x="2020" y="720"/>
                  <a:pt x="2016" y="720"/>
                  <a:pt x="2013" y="720"/>
                </a:cubicBezTo>
                <a:cubicBezTo>
                  <a:pt x="2011" y="720"/>
                  <a:pt x="2010" y="719"/>
                  <a:pt x="2009" y="718"/>
                </a:cubicBezTo>
                <a:cubicBezTo>
                  <a:pt x="2009" y="718"/>
                  <a:pt x="2009" y="718"/>
                  <a:pt x="2009" y="718"/>
                </a:cubicBezTo>
                <a:cubicBezTo>
                  <a:pt x="2008" y="720"/>
                  <a:pt x="2006" y="721"/>
                  <a:pt x="2006" y="721"/>
                </a:cubicBezTo>
                <a:cubicBezTo>
                  <a:pt x="2006" y="722"/>
                  <a:pt x="2005" y="723"/>
                  <a:pt x="2005" y="725"/>
                </a:cubicBezTo>
                <a:cubicBezTo>
                  <a:pt x="2005" y="729"/>
                  <a:pt x="2006" y="729"/>
                  <a:pt x="2008" y="731"/>
                </a:cubicBezTo>
                <a:cubicBezTo>
                  <a:pt x="2010" y="732"/>
                  <a:pt x="2010" y="734"/>
                  <a:pt x="2010" y="735"/>
                </a:cubicBezTo>
                <a:cubicBezTo>
                  <a:pt x="2010" y="735"/>
                  <a:pt x="2010" y="735"/>
                  <a:pt x="2011" y="737"/>
                </a:cubicBezTo>
                <a:cubicBezTo>
                  <a:pt x="2014" y="740"/>
                  <a:pt x="2016" y="742"/>
                  <a:pt x="2016" y="745"/>
                </a:cubicBezTo>
                <a:cubicBezTo>
                  <a:pt x="2016" y="747"/>
                  <a:pt x="2015" y="748"/>
                  <a:pt x="2014" y="749"/>
                </a:cubicBezTo>
                <a:cubicBezTo>
                  <a:pt x="2013" y="750"/>
                  <a:pt x="2013" y="750"/>
                  <a:pt x="2012" y="751"/>
                </a:cubicBezTo>
                <a:cubicBezTo>
                  <a:pt x="2012" y="751"/>
                  <a:pt x="2011" y="751"/>
                  <a:pt x="2010" y="751"/>
                </a:cubicBezTo>
                <a:cubicBezTo>
                  <a:pt x="2009" y="751"/>
                  <a:pt x="2009" y="751"/>
                  <a:pt x="2009" y="751"/>
                </a:cubicBezTo>
                <a:cubicBezTo>
                  <a:pt x="2009" y="751"/>
                  <a:pt x="2008" y="751"/>
                  <a:pt x="2008" y="751"/>
                </a:cubicBezTo>
                <a:cubicBezTo>
                  <a:pt x="2006" y="752"/>
                  <a:pt x="2005" y="753"/>
                  <a:pt x="2004" y="753"/>
                </a:cubicBezTo>
                <a:cubicBezTo>
                  <a:pt x="2003" y="753"/>
                  <a:pt x="2002" y="754"/>
                  <a:pt x="2000" y="754"/>
                </a:cubicBezTo>
                <a:cubicBezTo>
                  <a:pt x="1998" y="754"/>
                  <a:pt x="1997" y="753"/>
                  <a:pt x="1997" y="753"/>
                </a:cubicBezTo>
                <a:cubicBezTo>
                  <a:pt x="1996" y="753"/>
                  <a:pt x="1996" y="753"/>
                  <a:pt x="1996" y="754"/>
                </a:cubicBezTo>
                <a:cubicBezTo>
                  <a:pt x="1995" y="754"/>
                  <a:pt x="1995" y="755"/>
                  <a:pt x="1994" y="755"/>
                </a:cubicBezTo>
                <a:cubicBezTo>
                  <a:pt x="1998" y="756"/>
                  <a:pt x="1994" y="757"/>
                  <a:pt x="1995" y="758"/>
                </a:cubicBezTo>
                <a:cubicBezTo>
                  <a:pt x="1996" y="761"/>
                  <a:pt x="1998" y="762"/>
                  <a:pt x="2003" y="762"/>
                </a:cubicBezTo>
                <a:cubicBezTo>
                  <a:pt x="2008" y="762"/>
                  <a:pt x="2007" y="759"/>
                  <a:pt x="2009" y="761"/>
                </a:cubicBezTo>
                <a:cubicBezTo>
                  <a:pt x="2011" y="762"/>
                  <a:pt x="2008" y="764"/>
                  <a:pt x="2006" y="766"/>
                </a:cubicBezTo>
                <a:cubicBezTo>
                  <a:pt x="2005" y="767"/>
                  <a:pt x="1999" y="766"/>
                  <a:pt x="1997" y="767"/>
                </a:cubicBezTo>
                <a:cubicBezTo>
                  <a:pt x="1994" y="768"/>
                  <a:pt x="2002" y="771"/>
                  <a:pt x="2005" y="776"/>
                </a:cubicBezTo>
                <a:cubicBezTo>
                  <a:pt x="2008" y="780"/>
                  <a:pt x="2008" y="779"/>
                  <a:pt x="2012" y="779"/>
                </a:cubicBezTo>
                <a:cubicBezTo>
                  <a:pt x="2017" y="779"/>
                  <a:pt x="2020" y="777"/>
                  <a:pt x="2023" y="775"/>
                </a:cubicBezTo>
                <a:cubicBezTo>
                  <a:pt x="2026" y="772"/>
                  <a:pt x="2022" y="769"/>
                  <a:pt x="2027" y="768"/>
                </a:cubicBezTo>
                <a:cubicBezTo>
                  <a:pt x="2032" y="766"/>
                  <a:pt x="2027" y="769"/>
                  <a:pt x="2027" y="771"/>
                </a:cubicBezTo>
                <a:cubicBezTo>
                  <a:pt x="2027" y="773"/>
                  <a:pt x="2028" y="774"/>
                  <a:pt x="2030" y="779"/>
                </a:cubicBezTo>
                <a:cubicBezTo>
                  <a:pt x="2032" y="783"/>
                  <a:pt x="2027" y="782"/>
                  <a:pt x="2027" y="789"/>
                </a:cubicBezTo>
                <a:cubicBezTo>
                  <a:pt x="2027" y="796"/>
                  <a:pt x="2030" y="801"/>
                  <a:pt x="2031" y="813"/>
                </a:cubicBezTo>
                <a:cubicBezTo>
                  <a:pt x="2032" y="824"/>
                  <a:pt x="2033" y="820"/>
                  <a:pt x="2039" y="826"/>
                </a:cubicBezTo>
                <a:cubicBezTo>
                  <a:pt x="2045" y="831"/>
                  <a:pt x="2041" y="830"/>
                  <a:pt x="2043" y="837"/>
                </a:cubicBezTo>
                <a:cubicBezTo>
                  <a:pt x="2045" y="845"/>
                  <a:pt x="2044" y="846"/>
                  <a:pt x="2047" y="854"/>
                </a:cubicBezTo>
                <a:cubicBezTo>
                  <a:pt x="2050" y="861"/>
                  <a:pt x="2055" y="859"/>
                  <a:pt x="2057" y="870"/>
                </a:cubicBezTo>
                <a:cubicBezTo>
                  <a:pt x="2059" y="881"/>
                  <a:pt x="2063" y="885"/>
                  <a:pt x="2069" y="891"/>
                </a:cubicBezTo>
                <a:cubicBezTo>
                  <a:pt x="2075" y="896"/>
                  <a:pt x="2073" y="885"/>
                  <a:pt x="2078" y="881"/>
                </a:cubicBezTo>
                <a:cubicBezTo>
                  <a:pt x="2084" y="877"/>
                  <a:pt x="2084" y="880"/>
                  <a:pt x="2082" y="878"/>
                </a:cubicBezTo>
                <a:cubicBezTo>
                  <a:pt x="2081" y="876"/>
                  <a:pt x="2084" y="873"/>
                  <a:pt x="2088" y="869"/>
                </a:cubicBezTo>
                <a:cubicBezTo>
                  <a:pt x="2092" y="865"/>
                  <a:pt x="2089" y="866"/>
                  <a:pt x="2089" y="861"/>
                </a:cubicBezTo>
                <a:cubicBezTo>
                  <a:pt x="2089" y="857"/>
                  <a:pt x="2091" y="856"/>
                  <a:pt x="2092" y="849"/>
                </a:cubicBezTo>
                <a:cubicBezTo>
                  <a:pt x="2094" y="843"/>
                  <a:pt x="2090" y="836"/>
                  <a:pt x="2091" y="829"/>
                </a:cubicBezTo>
                <a:cubicBezTo>
                  <a:pt x="2092" y="822"/>
                  <a:pt x="2094" y="827"/>
                  <a:pt x="2095" y="825"/>
                </a:cubicBezTo>
                <a:cubicBezTo>
                  <a:pt x="2096" y="823"/>
                  <a:pt x="2097" y="822"/>
                  <a:pt x="2102" y="820"/>
                </a:cubicBezTo>
                <a:cubicBezTo>
                  <a:pt x="2107" y="818"/>
                  <a:pt x="2108" y="820"/>
                  <a:pt x="2108" y="820"/>
                </a:cubicBezTo>
                <a:cubicBezTo>
                  <a:pt x="2108" y="820"/>
                  <a:pt x="2108" y="814"/>
                  <a:pt x="2111" y="812"/>
                </a:cubicBezTo>
                <a:cubicBezTo>
                  <a:pt x="2114" y="810"/>
                  <a:pt x="2114" y="811"/>
                  <a:pt x="2123" y="802"/>
                </a:cubicBezTo>
                <a:cubicBezTo>
                  <a:pt x="2132" y="794"/>
                  <a:pt x="2132" y="791"/>
                  <a:pt x="2140" y="790"/>
                </a:cubicBezTo>
                <a:cubicBezTo>
                  <a:pt x="2148" y="788"/>
                  <a:pt x="2146" y="785"/>
                  <a:pt x="2149" y="782"/>
                </a:cubicBezTo>
                <a:cubicBezTo>
                  <a:pt x="2152" y="779"/>
                  <a:pt x="2149" y="779"/>
                  <a:pt x="2150" y="776"/>
                </a:cubicBezTo>
                <a:cubicBezTo>
                  <a:pt x="2151" y="774"/>
                  <a:pt x="2156" y="772"/>
                  <a:pt x="2156" y="772"/>
                </a:cubicBezTo>
                <a:cubicBezTo>
                  <a:pt x="2156" y="772"/>
                  <a:pt x="2159" y="773"/>
                  <a:pt x="2161" y="772"/>
                </a:cubicBezTo>
                <a:cubicBezTo>
                  <a:pt x="2163" y="770"/>
                  <a:pt x="2161" y="772"/>
                  <a:pt x="2163" y="771"/>
                </a:cubicBezTo>
                <a:cubicBezTo>
                  <a:pt x="2166" y="770"/>
                  <a:pt x="2168" y="770"/>
                  <a:pt x="2172" y="770"/>
                </a:cubicBezTo>
                <a:cubicBezTo>
                  <a:pt x="2176" y="769"/>
                  <a:pt x="2179" y="769"/>
                  <a:pt x="2181" y="768"/>
                </a:cubicBezTo>
                <a:cubicBezTo>
                  <a:pt x="2183" y="766"/>
                  <a:pt x="2187" y="768"/>
                  <a:pt x="2189" y="769"/>
                </a:cubicBezTo>
                <a:cubicBezTo>
                  <a:pt x="2190" y="770"/>
                  <a:pt x="2190" y="772"/>
                  <a:pt x="2191" y="775"/>
                </a:cubicBezTo>
                <a:cubicBezTo>
                  <a:pt x="2194" y="772"/>
                  <a:pt x="2194" y="772"/>
                  <a:pt x="2194" y="772"/>
                </a:cubicBezTo>
                <a:cubicBezTo>
                  <a:pt x="2195" y="771"/>
                  <a:pt x="2195" y="771"/>
                  <a:pt x="2195" y="770"/>
                </a:cubicBezTo>
                <a:close/>
                <a:moveTo>
                  <a:pt x="2534" y="672"/>
                </a:moveTo>
                <a:cubicBezTo>
                  <a:pt x="2536" y="672"/>
                  <a:pt x="2537" y="670"/>
                  <a:pt x="2539" y="668"/>
                </a:cubicBezTo>
                <a:cubicBezTo>
                  <a:pt x="2542" y="665"/>
                  <a:pt x="2542" y="665"/>
                  <a:pt x="2544" y="665"/>
                </a:cubicBezTo>
                <a:cubicBezTo>
                  <a:pt x="2547" y="666"/>
                  <a:pt x="2548" y="667"/>
                  <a:pt x="2550" y="664"/>
                </a:cubicBezTo>
                <a:cubicBezTo>
                  <a:pt x="2551" y="661"/>
                  <a:pt x="2551" y="657"/>
                  <a:pt x="2551" y="657"/>
                </a:cubicBezTo>
                <a:cubicBezTo>
                  <a:pt x="2547" y="657"/>
                  <a:pt x="2549" y="657"/>
                  <a:pt x="2546" y="657"/>
                </a:cubicBezTo>
                <a:cubicBezTo>
                  <a:pt x="2544" y="658"/>
                  <a:pt x="2543" y="655"/>
                  <a:pt x="2542" y="659"/>
                </a:cubicBezTo>
                <a:cubicBezTo>
                  <a:pt x="2540" y="662"/>
                  <a:pt x="2539" y="663"/>
                  <a:pt x="2538" y="662"/>
                </a:cubicBezTo>
                <a:cubicBezTo>
                  <a:pt x="2536" y="661"/>
                  <a:pt x="2537" y="658"/>
                  <a:pt x="2534" y="661"/>
                </a:cubicBezTo>
                <a:cubicBezTo>
                  <a:pt x="2532" y="664"/>
                  <a:pt x="2532" y="665"/>
                  <a:pt x="2531" y="666"/>
                </a:cubicBezTo>
                <a:cubicBezTo>
                  <a:pt x="2531" y="667"/>
                  <a:pt x="2532" y="672"/>
                  <a:pt x="2534" y="672"/>
                </a:cubicBezTo>
                <a:close/>
                <a:moveTo>
                  <a:pt x="2223" y="821"/>
                </a:moveTo>
                <a:cubicBezTo>
                  <a:pt x="2227" y="818"/>
                  <a:pt x="2229" y="814"/>
                  <a:pt x="2231" y="813"/>
                </a:cubicBezTo>
                <a:cubicBezTo>
                  <a:pt x="2233" y="813"/>
                  <a:pt x="2237" y="820"/>
                  <a:pt x="2240" y="821"/>
                </a:cubicBezTo>
                <a:cubicBezTo>
                  <a:pt x="2244" y="823"/>
                  <a:pt x="2243" y="840"/>
                  <a:pt x="2245" y="845"/>
                </a:cubicBezTo>
                <a:cubicBezTo>
                  <a:pt x="2248" y="849"/>
                  <a:pt x="2249" y="853"/>
                  <a:pt x="2248" y="861"/>
                </a:cubicBezTo>
                <a:cubicBezTo>
                  <a:pt x="2246" y="868"/>
                  <a:pt x="2247" y="871"/>
                  <a:pt x="2244" y="883"/>
                </a:cubicBezTo>
                <a:cubicBezTo>
                  <a:pt x="2241" y="896"/>
                  <a:pt x="2245" y="887"/>
                  <a:pt x="2248" y="888"/>
                </a:cubicBezTo>
                <a:cubicBezTo>
                  <a:pt x="2251" y="890"/>
                  <a:pt x="2252" y="895"/>
                  <a:pt x="2259" y="902"/>
                </a:cubicBezTo>
                <a:cubicBezTo>
                  <a:pt x="2266" y="909"/>
                  <a:pt x="2261" y="909"/>
                  <a:pt x="2262" y="918"/>
                </a:cubicBezTo>
                <a:cubicBezTo>
                  <a:pt x="2262" y="927"/>
                  <a:pt x="2268" y="925"/>
                  <a:pt x="2269" y="932"/>
                </a:cubicBezTo>
                <a:cubicBezTo>
                  <a:pt x="2271" y="939"/>
                  <a:pt x="2273" y="936"/>
                  <a:pt x="2282" y="942"/>
                </a:cubicBezTo>
                <a:cubicBezTo>
                  <a:pt x="2292" y="949"/>
                  <a:pt x="2291" y="949"/>
                  <a:pt x="2294" y="947"/>
                </a:cubicBezTo>
                <a:cubicBezTo>
                  <a:pt x="2297" y="944"/>
                  <a:pt x="2293" y="941"/>
                  <a:pt x="2292" y="940"/>
                </a:cubicBezTo>
                <a:cubicBezTo>
                  <a:pt x="2292" y="938"/>
                  <a:pt x="2288" y="935"/>
                  <a:pt x="2288" y="934"/>
                </a:cubicBezTo>
                <a:cubicBezTo>
                  <a:pt x="2288" y="932"/>
                  <a:pt x="2289" y="927"/>
                  <a:pt x="2288" y="920"/>
                </a:cubicBezTo>
                <a:cubicBezTo>
                  <a:pt x="2288" y="912"/>
                  <a:pt x="2284" y="914"/>
                  <a:pt x="2278" y="907"/>
                </a:cubicBezTo>
                <a:cubicBezTo>
                  <a:pt x="2273" y="899"/>
                  <a:pt x="2273" y="902"/>
                  <a:pt x="2270" y="899"/>
                </a:cubicBezTo>
                <a:cubicBezTo>
                  <a:pt x="2266" y="897"/>
                  <a:pt x="2262" y="896"/>
                  <a:pt x="2261" y="894"/>
                </a:cubicBezTo>
                <a:cubicBezTo>
                  <a:pt x="2260" y="893"/>
                  <a:pt x="2261" y="892"/>
                  <a:pt x="2257" y="883"/>
                </a:cubicBezTo>
                <a:cubicBezTo>
                  <a:pt x="2253" y="873"/>
                  <a:pt x="2251" y="881"/>
                  <a:pt x="2252" y="872"/>
                </a:cubicBezTo>
                <a:cubicBezTo>
                  <a:pt x="2253" y="864"/>
                  <a:pt x="2254" y="866"/>
                  <a:pt x="2258" y="856"/>
                </a:cubicBezTo>
                <a:cubicBezTo>
                  <a:pt x="2263" y="846"/>
                  <a:pt x="2261" y="843"/>
                  <a:pt x="2263" y="843"/>
                </a:cubicBezTo>
                <a:cubicBezTo>
                  <a:pt x="2266" y="842"/>
                  <a:pt x="2265" y="847"/>
                  <a:pt x="2265" y="850"/>
                </a:cubicBezTo>
                <a:cubicBezTo>
                  <a:pt x="2265" y="852"/>
                  <a:pt x="2271" y="851"/>
                  <a:pt x="2273" y="851"/>
                </a:cubicBezTo>
                <a:cubicBezTo>
                  <a:pt x="2276" y="851"/>
                  <a:pt x="2276" y="852"/>
                  <a:pt x="2283" y="858"/>
                </a:cubicBezTo>
                <a:cubicBezTo>
                  <a:pt x="2290" y="863"/>
                  <a:pt x="2284" y="866"/>
                  <a:pt x="2289" y="864"/>
                </a:cubicBezTo>
                <a:cubicBezTo>
                  <a:pt x="2294" y="862"/>
                  <a:pt x="2289" y="867"/>
                  <a:pt x="2290" y="869"/>
                </a:cubicBezTo>
                <a:cubicBezTo>
                  <a:pt x="2290" y="871"/>
                  <a:pt x="2295" y="870"/>
                  <a:pt x="2296" y="870"/>
                </a:cubicBezTo>
                <a:cubicBezTo>
                  <a:pt x="2297" y="870"/>
                  <a:pt x="2300" y="872"/>
                  <a:pt x="2301" y="875"/>
                </a:cubicBezTo>
                <a:cubicBezTo>
                  <a:pt x="2302" y="879"/>
                  <a:pt x="2296" y="887"/>
                  <a:pt x="2300" y="887"/>
                </a:cubicBezTo>
                <a:cubicBezTo>
                  <a:pt x="2305" y="888"/>
                  <a:pt x="2303" y="881"/>
                  <a:pt x="2309" y="881"/>
                </a:cubicBezTo>
                <a:cubicBezTo>
                  <a:pt x="2316" y="880"/>
                  <a:pt x="2308" y="876"/>
                  <a:pt x="2310" y="875"/>
                </a:cubicBezTo>
                <a:cubicBezTo>
                  <a:pt x="2311" y="874"/>
                  <a:pt x="2314" y="875"/>
                  <a:pt x="2314" y="873"/>
                </a:cubicBezTo>
                <a:cubicBezTo>
                  <a:pt x="2314" y="872"/>
                  <a:pt x="2312" y="871"/>
                  <a:pt x="2315" y="868"/>
                </a:cubicBezTo>
                <a:cubicBezTo>
                  <a:pt x="2318" y="865"/>
                  <a:pt x="2316" y="869"/>
                  <a:pt x="2319" y="870"/>
                </a:cubicBezTo>
                <a:cubicBezTo>
                  <a:pt x="2323" y="870"/>
                  <a:pt x="2325" y="866"/>
                  <a:pt x="2328" y="865"/>
                </a:cubicBezTo>
                <a:cubicBezTo>
                  <a:pt x="2332" y="864"/>
                  <a:pt x="2336" y="861"/>
                  <a:pt x="2336" y="858"/>
                </a:cubicBezTo>
                <a:cubicBezTo>
                  <a:pt x="2337" y="855"/>
                  <a:pt x="2336" y="854"/>
                  <a:pt x="2337" y="852"/>
                </a:cubicBezTo>
                <a:cubicBezTo>
                  <a:pt x="2338" y="849"/>
                  <a:pt x="2338" y="845"/>
                  <a:pt x="2335" y="843"/>
                </a:cubicBezTo>
                <a:cubicBezTo>
                  <a:pt x="2332" y="841"/>
                  <a:pt x="2335" y="835"/>
                  <a:pt x="2334" y="831"/>
                </a:cubicBezTo>
                <a:cubicBezTo>
                  <a:pt x="2333" y="827"/>
                  <a:pt x="2332" y="827"/>
                  <a:pt x="2327" y="822"/>
                </a:cubicBezTo>
                <a:cubicBezTo>
                  <a:pt x="2322" y="817"/>
                  <a:pt x="2319" y="816"/>
                  <a:pt x="2316" y="813"/>
                </a:cubicBezTo>
                <a:cubicBezTo>
                  <a:pt x="2313" y="810"/>
                  <a:pt x="2313" y="808"/>
                  <a:pt x="2312" y="804"/>
                </a:cubicBezTo>
                <a:cubicBezTo>
                  <a:pt x="2310" y="800"/>
                  <a:pt x="2309" y="800"/>
                  <a:pt x="2305" y="796"/>
                </a:cubicBezTo>
                <a:cubicBezTo>
                  <a:pt x="2301" y="793"/>
                  <a:pt x="2307" y="793"/>
                  <a:pt x="2309" y="788"/>
                </a:cubicBezTo>
                <a:cubicBezTo>
                  <a:pt x="2311" y="783"/>
                  <a:pt x="2313" y="785"/>
                  <a:pt x="2314" y="782"/>
                </a:cubicBezTo>
                <a:cubicBezTo>
                  <a:pt x="2314" y="781"/>
                  <a:pt x="2316" y="780"/>
                  <a:pt x="2319" y="778"/>
                </a:cubicBezTo>
                <a:cubicBezTo>
                  <a:pt x="2317" y="778"/>
                  <a:pt x="2315" y="777"/>
                  <a:pt x="2314" y="776"/>
                </a:cubicBezTo>
                <a:cubicBezTo>
                  <a:pt x="2312" y="775"/>
                  <a:pt x="2311" y="773"/>
                  <a:pt x="2311" y="770"/>
                </a:cubicBezTo>
                <a:cubicBezTo>
                  <a:pt x="2311" y="768"/>
                  <a:pt x="2312" y="766"/>
                  <a:pt x="2313" y="764"/>
                </a:cubicBezTo>
                <a:cubicBezTo>
                  <a:pt x="2313" y="763"/>
                  <a:pt x="2313" y="762"/>
                  <a:pt x="2314" y="762"/>
                </a:cubicBezTo>
                <a:cubicBezTo>
                  <a:pt x="2313" y="762"/>
                  <a:pt x="2311" y="761"/>
                  <a:pt x="2309" y="761"/>
                </a:cubicBezTo>
                <a:cubicBezTo>
                  <a:pt x="2303" y="761"/>
                  <a:pt x="2299" y="762"/>
                  <a:pt x="2296" y="763"/>
                </a:cubicBezTo>
                <a:cubicBezTo>
                  <a:pt x="2293" y="764"/>
                  <a:pt x="2290" y="765"/>
                  <a:pt x="2286" y="765"/>
                </a:cubicBezTo>
                <a:cubicBezTo>
                  <a:pt x="2283" y="765"/>
                  <a:pt x="2280" y="764"/>
                  <a:pt x="2278" y="764"/>
                </a:cubicBezTo>
                <a:cubicBezTo>
                  <a:pt x="2276" y="764"/>
                  <a:pt x="2275" y="765"/>
                  <a:pt x="2274" y="765"/>
                </a:cubicBezTo>
                <a:cubicBezTo>
                  <a:pt x="2274" y="765"/>
                  <a:pt x="2274" y="765"/>
                  <a:pt x="2274" y="766"/>
                </a:cubicBezTo>
                <a:cubicBezTo>
                  <a:pt x="2274" y="768"/>
                  <a:pt x="2274" y="770"/>
                  <a:pt x="2274" y="772"/>
                </a:cubicBezTo>
                <a:cubicBezTo>
                  <a:pt x="2274" y="774"/>
                  <a:pt x="2274" y="776"/>
                  <a:pt x="2272" y="778"/>
                </a:cubicBezTo>
                <a:cubicBezTo>
                  <a:pt x="2272" y="779"/>
                  <a:pt x="2271" y="779"/>
                  <a:pt x="2270" y="779"/>
                </a:cubicBezTo>
                <a:cubicBezTo>
                  <a:pt x="2268" y="779"/>
                  <a:pt x="2267" y="779"/>
                  <a:pt x="2265" y="778"/>
                </a:cubicBezTo>
                <a:cubicBezTo>
                  <a:pt x="2263" y="776"/>
                  <a:pt x="2261" y="774"/>
                  <a:pt x="2260" y="773"/>
                </a:cubicBezTo>
                <a:cubicBezTo>
                  <a:pt x="2259" y="771"/>
                  <a:pt x="2259" y="771"/>
                  <a:pt x="2259" y="770"/>
                </a:cubicBezTo>
                <a:cubicBezTo>
                  <a:pt x="2258" y="770"/>
                  <a:pt x="2258" y="770"/>
                  <a:pt x="2257" y="770"/>
                </a:cubicBezTo>
                <a:cubicBezTo>
                  <a:pt x="2256" y="770"/>
                  <a:pt x="2254" y="770"/>
                  <a:pt x="2253" y="769"/>
                </a:cubicBezTo>
                <a:cubicBezTo>
                  <a:pt x="2252" y="768"/>
                  <a:pt x="2251" y="767"/>
                  <a:pt x="2251" y="766"/>
                </a:cubicBezTo>
                <a:cubicBezTo>
                  <a:pt x="2250" y="764"/>
                  <a:pt x="2249" y="762"/>
                  <a:pt x="2248" y="760"/>
                </a:cubicBezTo>
                <a:cubicBezTo>
                  <a:pt x="2245" y="758"/>
                  <a:pt x="2245" y="756"/>
                  <a:pt x="2244" y="756"/>
                </a:cubicBezTo>
                <a:cubicBezTo>
                  <a:pt x="2244" y="756"/>
                  <a:pt x="2244" y="756"/>
                  <a:pt x="2244" y="756"/>
                </a:cubicBezTo>
                <a:cubicBezTo>
                  <a:pt x="2244" y="756"/>
                  <a:pt x="2244" y="756"/>
                  <a:pt x="2244" y="756"/>
                </a:cubicBezTo>
                <a:cubicBezTo>
                  <a:pt x="2244" y="756"/>
                  <a:pt x="2243" y="756"/>
                  <a:pt x="2243" y="756"/>
                </a:cubicBezTo>
                <a:cubicBezTo>
                  <a:pt x="2243" y="756"/>
                  <a:pt x="2242" y="757"/>
                  <a:pt x="2241" y="758"/>
                </a:cubicBezTo>
                <a:cubicBezTo>
                  <a:pt x="2241" y="758"/>
                  <a:pt x="2240" y="758"/>
                  <a:pt x="2239" y="758"/>
                </a:cubicBezTo>
                <a:cubicBezTo>
                  <a:pt x="2238" y="758"/>
                  <a:pt x="2237" y="758"/>
                  <a:pt x="2236" y="757"/>
                </a:cubicBezTo>
                <a:cubicBezTo>
                  <a:pt x="2236" y="757"/>
                  <a:pt x="2236" y="756"/>
                  <a:pt x="2235" y="755"/>
                </a:cubicBezTo>
                <a:cubicBezTo>
                  <a:pt x="2235" y="754"/>
                  <a:pt x="2235" y="752"/>
                  <a:pt x="2235" y="750"/>
                </a:cubicBezTo>
                <a:cubicBezTo>
                  <a:pt x="2235" y="745"/>
                  <a:pt x="2237" y="742"/>
                  <a:pt x="2239" y="740"/>
                </a:cubicBezTo>
                <a:cubicBezTo>
                  <a:pt x="2241" y="738"/>
                  <a:pt x="2243" y="737"/>
                  <a:pt x="2244" y="736"/>
                </a:cubicBezTo>
                <a:cubicBezTo>
                  <a:pt x="2244" y="736"/>
                  <a:pt x="2244" y="735"/>
                  <a:pt x="2244" y="734"/>
                </a:cubicBezTo>
                <a:cubicBezTo>
                  <a:pt x="2244" y="728"/>
                  <a:pt x="2246" y="725"/>
                  <a:pt x="2246" y="724"/>
                </a:cubicBezTo>
                <a:cubicBezTo>
                  <a:pt x="2246" y="724"/>
                  <a:pt x="2246" y="724"/>
                  <a:pt x="2245" y="723"/>
                </a:cubicBezTo>
                <a:cubicBezTo>
                  <a:pt x="2242" y="720"/>
                  <a:pt x="2242" y="718"/>
                  <a:pt x="2241" y="718"/>
                </a:cubicBezTo>
                <a:cubicBezTo>
                  <a:pt x="2241" y="717"/>
                  <a:pt x="2241" y="717"/>
                  <a:pt x="2240" y="716"/>
                </a:cubicBezTo>
                <a:cubicBezTo>
                  <a:pt x="2240" y="716"/>
                  <a:pt x="2240" y="715"/>
                  <a:pt x="2239" y="715"/>
                </a:cubicBezTo>
                <a:cubicBezTo>
                  <a:pt x="2239" y="714"/>
                  <a:pt x="2239" y="714"/>
                  <a:pt x="2239" y="714"/>
                </a:cubicBezTo>
                <a:cubicBezTo>
                  <a:pt x="2238" y="716"/>
                  <a:pt x="2237" y="718"/>
                  <a:pt x="2235" y="721"/>
                </a:cubicBezTo>
                <a:cubicBezTo>
                  <a:pt x="2235" y="721"/>
                  <a:pt x="2235" y="721"/>
                  <a:pt x="2235" y="721"/>
                </a:cubicBezTo>
                <a:cubicBezTo>
                  <a:pt x="2235" y="721"/>
                  <a:pt x="2235" y="721"/>
                  <a:pt x="2235" y="721"/>
                </a:cubicBezTo>
                <a:cubicBezTo>
                  <a:pt x="2235" y="722"/>
                  <a:pt x="2236" y="722"/>
                  <a:pt x="2236" y="723"/>
                </a:cubicBezTo>
                <a:cubicBezTo>
                  <a:pt x="2236" y="724"/>
                  <a:pt x="2236" y="724"/>
                  <a:pt x="2235" y="725"/>
                </a:cubicBezTo>
                <a:cubicBezTo>
                  <a:pt x="2235" y="725"/>
                  <a:pt x="2234" y="726"/>
                  <a:pt x="2234" y="726"/>
                </a:cubicBezTo>
                <a:cubicBezTo>
                  <a:pt x="2233" y="726"/>
                  <a:pt x="2233" y="726"/>
                  <a:pt x="2232" y="726"/>
                </a:cubicBezTo>
                <a:cubicBezTo>
                  <a:pt x="2231" y="726"/>
                  <a:pt x="2228" y="726"/>
                  <a:pt x="2225" y="726"/>
                </a:cubicBezTo>
                <a:cubicBezTo>
                  <a:pt x="2223" y="727"/>
                  <a:pt x="2220" y="728"/>
                  <a:pt x="2220" y="728"/>
                </a:cubicBezTo>
                <a:cubicBezTo>
                  <a:pt x="2220" y="728"/>
                  <a:pt x="2220" y="728"/>
                  <a:pt x="2220" y="728"/>
                </a:cubicBezTo>
                <a:cubicBezTo>
                  <a:pt x="2220" y="728"/>
                  <a:pt x="2220" y="728"/>
                  <a:pt x="2220" y="728"/>
                </a:cubicBezTo>
                <a:cubicBezTo>
                  <a:pt x="2219" y="728"/>
                  <a:pt x="2219" y="729"/>
                  <a:pt x="2219" y="729"/>
                </a:cubicBezTo>
                <a:cubicBezTo>
                  <a:pt x="2218" y="729"/>
                  <a:pt x="2218" y="729"/>
                  <a:pt x="2218" y="729"/>
                </a:cubicBezTo>
                <a:cubicBezTo>
                  <a:pt x="2218" y="729"/>
                  <a:pt x="2218" y="731"/>
                  <a:pt x="2217" y="734"/>
                </a:cubicBezTo>
                <a:cubicBezTo>
                  <a:pt x="2217" y="738"/>
                  <a:pt x="2216" y="740"/>
                  <a:pt x="2216" y="742"/>
                </a:cubicBezTo>
                <a:cubicBezTo>
                  <a:pt x="2216" y="744"/>
                  <a:pt x="2215" y="746"/>
                  <a:pt x="2214" y="748"/>
                </a:cubicBezTo>
                <a:cubicBezTo>
                  <a:pt x="2213" y="750"/>
                  <a:pt x="2211" y="752"/>
                  <a:pt x="2210" y="752"/>
                </a:cubicBezTo>
                <a:cubicBezTo>
                  <a:pt x="2209" y="753"/>
                  <a:pt x="2209" y="752"/>
                  <a:pt x="2208" y="753"/>
                </a:cubicBezTo>
                <a:cubicBezTo>
                  <a:pt x="2207" y="755"/>
                  <a:pt x="2207" y="755"/>
                  <a:pt x="2207" y="756"/>
                </a:cubicBezTo>
                <a:cubicBezTo>
                  <a:pt x="2206" y="757"/>
                  <a:pt x="2206" y="759"/>
                  <a:pt x="2205" y="761"/>
                </a:cubicBezTo>
                <a:cubicBezTo>
                  <a:pt x="2203" y="764"/>
                  <a:pt x="2201" y="765"/>
                  <a:pt x="2200" y="766"/>
                </a:cubicBezTo>
                <a:cubicBezTo>
                  <a:pt x="2200" y="766"/>
                  <a:pt x="2200" y="766"/>
                  <a:pt x="2200" y="767"/>
                </a:cubicBezTo>
                <a:cubicBezTo>
                  <a:pt x="2200" y="769"/>
                  <a:pt x="2200" y="770"/>
                  <a:pt x="2200" y="772"/>
                </a:cubicBezTo>
                <a:cubicBezTo>
                  <a:pt x="2199" y="774"/>
                  <a:pt x="2198" y="774"/>
                  <a:pt x="2197" y="775"/>
                </a:cubicBezTo>
                <a:cubicBezTo>
                  <a:pt x="2196" y="777"/>
                  <a:pt x="2194" y="778"/>
                  <a:pt x="2193" y="779"/>
                </a:cubicBezTo>
                <a:cubicBezTo>
                  <a:pt x="2194" y="781"/>
                  <a:pt x="2196" y="782"/>
                  <a:pt x="2198" y="784"/>
                </a:cubicBezTo>
                <a:cubicBezTo>
                  <a:pt x="2208" y="790"/>
                  <a:pt x="2203" y="790"/>
                  <a:pt x="2206" y="795"/>
                </a:cubicBezTo>
                <a:cubicBezTo>
                  <a:pt x="2210" y="800"/>
                  <a:pt x="2212" y="807"/>
                  <a:pt x="2211" y="813"/>
                </a:cubicBezTo>
                <a:cubicBezTo>
                  <a:pt x="2211" y="820"/>
                  <a:pt x="2212" y="821"/>
                  <a:pt x="2215" y="822"/>
                </a:cubicBezTo>
                <a:cubicBezTo>
                  <a:pt x="2217" y="824"/>
                  <a:pt x="2219" y="824"/>
                  <a:pt x="2223" y="821"/>
                </a:cubicBezTo>
                <a:close/>
                <a:moveTo>
                  <a:pt x="2446" y="1032"/>
                </a:moveTo>
                <a:cubicBezTo>
                  <a:pt x="2448" y="1032"/>
                  <a:pt x="2449" y="1031"/>
                  <a:pt x="2450" y="1031"/>
                </a:cubicBezTo>
                <a:cubicBezTo>
                  <a:pt x="2451" y="1031"/>
                  <a:pt x="2452" y="1028"/>
                  <a:pt x="2452" y="1028"/>
                </a:cubicBezTo>
                <a:cubicBezTo>
                  <a:pt x="2452" y="1028"/>
                  <a:pt x="2455" y="1029"/>
                  <a:pt x="2457" y="1029"/>
                </a:cubicBezTo>
                <a:cubicBezTo>
                  <a:pt x="2459" y="1029"/>
                  <a:pt x="2462" y="1030"/>
                  <a:pt x="2461" y="1028"/>
                </a:cubicBezTo>
                <a:cubicBezTo>
                  <a:pt x="2460" y="1027"/>
                  <a:pt x="2455" y="1028"/>
                  <a:pt x="2453" y="1028"/>
                </a:cubicBezTo>
                <a:cubicBezTo>
                  <a:pt x="2451" y="1028"/>
                  <a:pt x="2450" y="1025"/>
                  <a:pt x="2448" y="1027"/>
                </a:cubicBezTo>
                <a:cubicBezTo>
                  <a:pt x="2446" y="1030"/>
                  <a:pt x="2446" y="1031"/>
                  <a:pt x="2444" y="1031"/>
                </a:cubicBezTo>
                <a:cubicBezTo>
                  <a:pt x="2441" y="1031"/>
                  <a:pt x="2438" y="1030"/>
                  <a:pt x="2437" y="1030"/>
                </a:cubicBezTo>
                <a:cubicBezTo>
                  <a:pt x="2435" y="1029"/>
                  <a:pt x="2435" y="1026"/>
                  <a:pt x="2431" y="1028"/>
                </a:cubicBezTo>
                <a:cubicBezTo>
                  <a:pt x="2427" y="1029"/>
                  <a:pt x="2427" y="1030"/>
                  <a:pt x="2427" y="1030"/>
                </a:cubicBezTo>
                <a:cubicBezTo>
                  <a:pt x="2434" y="1033"/>
                  <a:pt x="2430" y="1033"/>
                  <a:pt x="2437" y="1033"/>
                </a:cubicBezTo>
                <a:cubicBezTo>
                  <a:pt x="2444" y="1033"/>
                  <a:pt x="2443" y="1033"/>
                  <a:pt x="2446" y="1032"/>
                </a:cubicBezTo>
                <a:close/>
                <a:moveTo>
                  <a:pt x="2152" y="720"/>
                </a:moveTo>
                <a:cubicBezTo>
                  <a:pt x="2150" y="720"/>
                  <a:pt x="2148" y="720"/>
                  <a:pt x="2147" y="719"/>
                </a:cubicBezTo>
                <a:cubicBezTo>
                  <a:pt x="2144" y="718"/>
                  <a:pt x="2140" y="718"/>
                  <a:pt x="2138" y="717"/>
                </a:cubicBezTo>
                <a:cubicBezTo>
                  <a:pt x="2138" y="717"/>
                  <a:pt x="2137" y="717"/>
                  <a:pt x="2136" y="717"/>
                </a:cubicBezTo>
                <a:cubicBezTo>
                  <a:pt x="2136" y="717"/>
                  <a:pt x="2136" y="717"/>
                  <a:pt x="2136" y="717"/>
                </a:cubicBezTo>
                <a:cubicBezTo>
                  <a:pt x="2136" y="717"/>
                  <a:pt x="2136" y="717"/>
                  <a:pt x="2136" y="716"/>
                </a:cubicBezTo>
                <a:cubicBezTo>
                  <a:pt x="2136" y="716"/>
                  <a:pt x="2135" y="716"/>
                  <a:pt x="2135" y="716"/>
                </a:cubicBezTo>
                <a:cubicBezTo>
                  <a:pt x="2134" y="715"/>
                  <a:pt x="2133" y="715"/>
                  <a:pt x="2131" y="714"/>
                </a:cubicBezTo>
                <a:cubicBezTo>
                  <a:pt x="2129" y="712"/>
                  <a:pt x="2125" y="710"/>
                  <a:pt x="2122" y="706"/>
                </a:cubicBezTo>
                <a:cubicBezTo>
                  <a:pt x="2117" y="702"/>
                  <a:pt x="2111" y="700"/>
                  <a:pt x="2108" y="698"/>
                </a:cubicBezTo>
                <a:cubicBezTo>
                  <a:pt x="2107" y="698"/>
                  <a:pt x="2106" y="698"/>
                  <a:pt x="2105" y="697"/>
                </a:cubicBezTo>
                <a:cubicBezTo>
                  <a:pt x="2104" y="697"/>
                  <a:pt x="2104" y="697"/>
                  <a:pt x="2104" y="697"/>
                </a:cubicBezTo>
                <a:cubicBezTo>
                  <a:pt x="2103" y="698"/>
                  <a:pt x="2101" y="698"/>
                  <a:pt x="2100" y="698"/>
                </a:cubicBezTo>
                <a:cubicBezTo>
                  <a:pt x="2099" y="698"/>
                  <a:pt x="2098" y="698"/>
                  <a:pt x="2097" y="698"/>
                </a:cubicBezTo>
                <a:cubicBezTo>
                  <a:pt x="2097" y="698"/>
                  <a:pt x="2097" y="698"/>
                  <a:pt x="2097" y="698"/>
                </a:cubicBezTo>
                <a:cubicBezTo>
                  <a:pt x="2096" y="698"/>
                  <a:pt x="2096" y="699"/>
                  <a:pt x="2096" y="700"/>
                </a:cubicBezTo>
                <a:cubicBezTo>
                  <a:pt x="2096" y="702"/>
                  <a:pt x="2095" y="704"/>
                  <a:pt x="2094" y="705"/>
                </a:cubicBezTo>
                <a:cubicBezTo>
                  <a:pt x="2094" y="705"/>
                  <a:pt x="2093" y="705"/>
                  <a:pt x="2093" y="706"/>
                </a:cubicBezTo>
                <a:cubicBezTo>
                  <a:pt x="2093" y="706"/>
                  <a:pt x="2094" y="706"/>
                  <a:pt x="2094" y="706"/>
                </a:cubicBezTo>
                <a:cubicBezTo>
                  <a:pt x="2099" y="709"/>
                  <a:pt x="2102" y="710"/>
                  <a:pt x="2106" y="713"/>
                </a:cubicBezTo>
                <a:cubicBezTo>
                  <a:pt x="2107" y="714"/>
                  <a:pt x="2109" y="715"/>
                  <a:pt x="2112" y="716"/>
                </a:cubicBezTo>
                <a:cubicBezTo>
                  <a:pt x="2114" y="716"/>
                  <a:pt x="2117" y="717"/>
                  <a:pt x="2120" y="718"/>
                </a:cubicBezTo>
                <a:cubicBezTo>
                  <a:pt x="2122" y="720"/>
                  <a:pt x="2123" y="720"/>
                  <a:pt x="2125" y="720"/>
                </a:cubicBezTo>
                <a:cubicBezTo>
                  <a:pt x="2127" y="721"/>
                  <a:pt x="2129" y="721"/>
                  <a:pt x="2134" y="723"/>
                </a:cubicBezTo>
                <a:cubicBezTo>
                  <a:pt x="2139" y="725"/>
                  <a:pt x="2140" y="725"/>
                  <a:pt x="2141" y="725"/>
                </a:cubicBezTo>
                <a:cubicBezTo>
                  <a:pt x="2141" y="725"/>
                  <a:pt x="2142" y="725"/>
                  <a:pt x="2143" y="725"/>
                </a:cubicBezTo>
                <a:cubicBezTo>
                  <a:pt x="2145" y="725"/>
                  <a:pt x="2146" y="725"/>
                  <a:pt x="2149" y="726"/>
                </a:cubicBezTo>
                <a:cubicBezTo>
                  <a:pt x="2152" y="726"/>
                  <a:pt x="2155" y="726"/>
                  <a:pt x="2156" y="727"/>
                </a:cubicBezTo>
                <a:cubicBezTo>
                  <a:pt x="2156" y="726"/>
                  <a:pt x="2156" y="726"/>
                  <a:pt x="2156" y="726"/>
                </a:cubicBezTo>
                <a:cubicBezTo>
                  <a:pt x="2156" y="726"/>
                  <a:pt x="2156" y="725"/>
                  <a:pt x="2156" y="724"/>
                </a:cubicBezTo>
                <a:cubicBezTo>
                  <a:pt x="2156" y="720"/>
                  <a:pt x="2156" y="720"/>
                  <a:pt x="2156" y="720"/>
                </a:cubicBezTo>
                <a:cubicBezTo>
                  <a:pt x="2154" y="720"/>
                  <a:pt x="2153" y="720"/>
                  <a:pt x="2152" y="720"/>
                </a:cubicBezTo>
                <a:close/>
                <a:moveTo>
                  <a:pt x="1291" y="322"/>
                </a:moveTo>
                <a:cubicBezTo>
                  <a:pt x="1295" y="322"/>
                  <a:pt x="1300" y="315"/>
                  <a:pt x="1299" y="312"/>
                </a:cubicBezTo>
                <a:cubicBezTo>
                  <a:pt x="1298" y="310"/>
                  <a:pt x="1298" y="304"/>
                  <a:pt x="1296" y="304"/>
                </a:cubicBezTo>
                <a:cubicBezTo>
                  <a:pt x="1293" y="304"/>
                  <a:pt x="1290" y="302"/>
                  <a:pt x="1290" y="299"/>
                </a:cubicBezTo>
                <a:cubicBezTo>
                  <a:pt x="1290" y="296"/>
                  <a:pt x="1288" y="294"/>
                  <a:pt x="1286" y="294"/>
                </a:cubicBezTo>
                <a:cubicBezTo>
                  <a:pt x="1284" y="295"/>
                  <a:pt x="1279" y="291"/>
                  <a:pt x="1277" y="293"/>
                </a:cubicBezTo>
                <a:cubicBezTo>
                  <a:pt x="1275" y="295"/>
                  <a:pt x="1275" y="298"/>
                  <a:pt x="1270" y="298"/>
                </a:cubicBezTo>
                <a:cubicBezTo>
                  <a:pt x="1265" y="299"/>
                  <a:pt x="1267" y="298"/>
                  <a:pt x="1260" y="298"/>
                </a:cubicBezTo>
                <a:cubicBezTo>
                  <a:pt x="1254" y="298"/>
                  <a:pt x="1252" y="300"/>
                  <a:pt x="1251" y="302"/>
                </a:cubicBezTo>
                <a:cubicBezTo>
                  <a:pt x="1251" y="305"/>
                  <a:pt x="1245" y="300"/>
                  <a:pt x="1244" y="302"/>
                </a:cubicBezTo>
                <a:cubicBezTo>
                  <a:pt x="1243" y="304"/>
                  <a:pt x="1245" y="307"/>
                  <a:pt x="1240" y="308"/>
                </a:cubicBezTo>
                <a:cubicBezTo>
                  <a:pt x="1235" y="309"/>
                  <a:pt x="1232" y="310"/>
                  <a:pt x="1232" y="309"/>
                </a:cubicBezTo>
                <a:cubicBezTo>
                  <a:pt x="1232" y="307"/>
                  <a:pt x="1230" y="306"/>
                  <a:pt x="1232" y="305"/>
                </a:cubicBezTo>
                <a:cubicBezTo>
                  <a:pt x="1235" y="304"/>
                  <a:pt x="1234" y="303"/>
                  <a:pt x="1232" y="300"/>
                </a:cubicBezTo>
                <a:cubicBezTo>
                  <a:pt x="1231" y="297"/>
                  <a:pt x="1232" y="294"/>
                  <a:pt x="1227" y="294"/>
                </a:cubicBezTo>
                <a:cubicBezTo>
                  <a:pt x="1221" y="294"/>
                  <a:pt x="1222" y="298"/>
                  <a:pt x="1220" y="300"/>
                </a:cubicBezTo>
                <a:cubicBezTo>
                  <a:pt x="1219" y="302"/>
                  <a:pt x="1214" y="302"/>
                  <a:pt x="1212" y="305"/>
                </a:cubicBezTo>
                <a:cubicBezTo>
                  <a:pt x="1209" y="308"/>
                  <a:pt x="1215" y="309"/>
                  <a:pt x="1217" y="309"/>
                </a:cubicBezTo>
                <a:cubicBezTo>
                  <a:pt x="1220" y="309"/>
                  <a:pt x="1229" y="304"/>
                  <a:pt x="1228" y="307"/>
                </a:cubicBezTo>
                <a:cubicBezTo>
                  <a:pt x="1227" y="309"/>
                  <a:pt x="1226" y="310"/>
                  <a:pt x="1225" y="311"/>
                </a:cubicBezTo>
                <a:cubicBezTo>
                  <a:pt x="1224" y="313"/>
                  <a:pt x="1230" y="314"/>
                  <a:pt x="1224" y="314"/>
                </a:cubicBezTo>
                <a:cubicBezTo>
                  <a:pt x="1217" y="315"/>
                  <a:pt x="1212" y="311"/>
                  <a:pt x="1216" y="316"/>
                </a:cubicBezTo>
                <a:cubicBezTo>
                  <a:pt x="1219" y="320"/>
                  <a:pt x="1228" y="319"/>
                  <a:pt x="1228" y="319"/>
                </a:cubicBezTo>
                <a:cubicBezTo>
                  <a:pt x="1232" y="324"/>
                  <a:pt x="1232" y="324"/>
                  <a:pt x="1232" y="324"/>
                </a:cubicBezTo>
                <a:cubicBezTo>
                  <a:pt x="1230" y="326"/>
                  <a:pt x="1215" y="325"/>
                  <a:pt x="1223" y="328"/>
                </a:cubicBezTo>
                <a:cubicBezTo>
                  <a:pt x="1232" y="331"/>
                  <a:pt x="1230" y="326"/>
                  <a:pt x="1240" y="330"/>
                </a:cubicBezTo>
                <a:cubicBezTo>
                  <a:pt x="1250" y="334"/>
                  <a:pt x="1247" y="335"/>
                  <a:pt x="1254" y="336"/>
                </a:cubicBezTo>
                <a:cubicBezTo>
                  <a:pt x="1262" y="337"/>
                  <a:pt x="1266" y="332"/>
                  <a:pt x="1272" y="330"/>
                </a:cubicBezTo>
                <a:cubicBezTo>
                  <a:pt x="1278" y="327"/>
                  <a:pt x="1288" y="322"/>
                  <a:pt x="1291" y="322"/>
                </a:cubicBezTo>
                <a:close/>
                <a:moveTo>
                  <a:pt x="944" y="1152"/>
                </a:moveTo>
                <a:cubicBezTo>
                  <a:pt x="944" y="1152"/>
                  <a:pt x="942" y="1151"/>
                  <a:pt x="939" y="1150"/>
                </a:cubicBezTo>
                <a:cubicBezTo>
                  <a:pt x="937" y="1149"/>
                  <a:pt x="935" y="1150"/>
                  <a:pt x="932" y="1149"/>
                </a:cubicBezTo>
                <a:cubicBezTo>
                  <a:pt x="930" y="1149"/>
                  <a:pt x="927" y="1147"/>
                  <a:pt x="926" y="1144"/>
                </a:cubicBezTo>
                <a:cubicBezTo>
                  <a:pt x="923" y="1140"/>
                  <a:pt x="923" y="1135"/>
                  <a:pt x="923" y="1132"/>
                </a:cubicBezTo>
                <a:cubicBezTo>
                  <a:pt x="923" y="1131"/>
                  <a:pt x="923" y="1129"/>
                  <a:pt x="923" y="1128"/>
                </a:cubicBezTo>
                <a:cubicBezTo>
                  <a:pt x="923" y="1128"/>
                  <a:pt x="923" y="1128"/>
                  <a:pt x="922" y="1127"/>
                </a:cubicBezTo>
                <a:cubicBezTo>
                  <a:pt x="922" y="1127"/>
                  <a:pt x="922" y="1127"/>
                  <a:pt x="922" y="1127"/>
                </a:cubicBezTo>
                <a:cubicBezTo>
                  <a:pt x="922" y="1127"/>
                  <a:pt x="922" y="1127"/>
                  <a:pt x="922" y="1127"/>
                </a:cubicBezTo>
                <a:cubicBezTo>
                  <a:pt x="922" y="1127"/>
                  <a:pt x="922" y="1127"/>
                  <a:pt x="922" y="1127"/>
                </a:cubicBezTo>
                <a:cubicBezTo>
                  <a:pt x="919" y="1127"/>
                  <a:pt x="914" y="1126"/>
                  <a:pt x="909" y="1126"/>
                </a:cubicBezTo>
                <a:cubicBezTo>
                  <a:pt x="905" y="1126"/>
                  <a:pt x="897" y="1128"/>
                  <a:pt x="895" y="1131"/>
                </a:cubicBezTo>
                <a:cubicBezTo>
                  <a:pt x="895" y="1131"/>
                  <a:pt x="894" y="1132"/>
                  <a:pt x="893" y="1134"/>
                </a:cubicBezTo>
                <a:cubicBezTo>
                  <a:pt x="893" y="1135"/>
                  <a:pt x="892" y="1137"/>
                  <a:pt x="892" y="1139"/>
                </a:cubicBezTo>
                <a:cubicBezTo>
                  <a:pt x="891" y="1143"/>
                  <a:pt x="891" y="1146"/>
                  <a:pt x="891" y="1146"/>
                </a:cubicBezTo>
                <a:cubicBezTo>
                  <a:pt x="891" y="1146"/>
                  <a:pt x="891" y="1146"/>
                  <a:pt x="891" y="1146"/>
                </a:cubicBezTo>
                <a:cubicBezTo>
                  <a:pt x="891" y="1147"/>
                  <a:pt x="891" y="1147"/>
                  <a:pt x="891" y="1147"/>
                </a:cubicBezTo>
                <a:cubicBezTo>
                  <a:pt x="893" y="1149"/>
                  <a:pt x="895" y="1153"/>
                  <a:pt x="898" y="1156"/>
                </a:cubicBezTo>
                <a:cubicBezTo>
                  <a:pt x="901" y="1161"/>
                  <a:pt x="905" y="1164"/>
                  <a:pt x="907" y="1164"/>
                </a:cubicBezTo>
                <a:cubicBezTo>
                  <a:pt x="911" y="1165"/>
                  <a:pt x="914" y="1166"/>
                  <a:pt x="916" y="1167"/>
                </a:cubicBezTo>
                <a:cubicBezTo>
                  <a:pt x="919" y="1169"/>
                  <a:pt x="921" y="1170"/>
                  <a:pt x="925" y="1172"/>
                </a:cubicBezTo>
                <a:cubicBezTo>
                  <a:pt x="927" y="1172"/>
                  <a:pt x="928" y="1173"/>
                  <a:pt x="929" y="1174"/>
                </a:cubicBezTo>
                <a:cubicBezTo>
                  <a:pt x="931" y="1175"/>
                  <a:pt x="931" y="1176"/>
                  <a:pt x="931" y="1178"/>
                </a:cubicBezTo>
                <a:cubicBezTo>
                  <a:pt x="931" y="1180"/>
                  <a:pt x="930" y="1182"/>
                  <a:pt x="929" y="1184"/>
                </a:cubicBezTo>
                <a:cubicBezTo>
                  <a:pt x="928" y="1185"/>
                  <a:pt x="927" y="1187"/>
                  <a:pt x="927" y="1188"/>
                </a:cubicBezTo>
                <a:cubicBezTo>
                  <a:pt x="927" y="1190"/>
                  <a:pt x="927" y="1191"/>
                  <a:pt x="927" y="1191"/>
                </a:cubicBezTo>
                <a:cubicBezTo>
                  <a:pt x="928" y="1192"/>
                  <a:pt x="928" y="1192"/>
                  <a:pt x="928" y="1192"/>
                </a:cubicBezTo>
                <a:cubicBezTo>
                  <a:pt x="929" y="1192"/>
                  <a:pt x="932" y="1193"/>
                  <a:pt x="937" y="1193"/>
                </a:cubicBezTo>
                <a:cubicBezTo>
                  <a:pt x="941" y="1193"/>
                  <a:pt x="944" y="1192"/>
                  <a:pt x="946" y="1191"/>
                </a:cubicBezTo>
                <a:cubicBezTo>
                  <a:pt x="948" y="1190"/>
                  <a:pt x="949" y="1189"/>
                  <a:pt x="950" y="1188"/>
                </a:cubicBezTo>
                <a:cubicBezTo>
                  <a:pt x="951" y="1187"/>
                  <a:pt x="952" y="1185"/>
                  <a:pt x="952" y="1182"/>
                </a:cubicBezTo>
                <a:cubicBezTo>
                  <a:pt x="953" y="1181"/>
                  <a:pt x="953" y="1179"/>
                  <a:pt x="953" y="1179"/>
                </a:cubicBezTo>
                <a:cubicBezTo>
                  <a:pt x="952" y="1177"/>
                  <a:pt x="952" y="1176"/>
                  <a:pt x="952" y="1175"/>
                </a:cubicBezTo>
                <a:cubicBezTo>
                  <a:pt x="952" y="1172"/>
                  <a:pt x="954" y="1168"/>
                  <a:pt x="955" y="1166"/>
                </a:cubicBezTo>
                <a:cubicBezTo>
                  <a:pt x="955" y="1166"/>
                  <a:pt x="954" y="1166"/>
                  <a:pt x="954" y="1166"/>
                </a:cubicBezTo>
                <a:cubicBezTo>
                  <a:pt x="952" y="1166"/>
                  <a:pt x="950" y="1166"/>
                  <a:pt x="948" y="1166"/>
                </a:cubicBezTo>
                <a:cubicBezTo>
                  <a:pt x="946" y="1165"/>
                  <a:pt x="945" y="1164"/>
                  <a:pt x="945" y="1162"/>
                </a:cubicBezTo>
                <a:cubicBezTo>
                  <a:pt x="944" y="1161"/>
                  <a:pt x="944" y="1159"/>
                  <a:pt x="944" y="1158"/>
                </a:cubicBezTo>
                <a:cubicBezTo>
                  <a:pt x="944" y="1157"/>
                  <a:pt x="944" y="1155"/>
                  <a:pt x="944" y="1154"/>
                </a:cubicBezTo>
                <a:cubicBezTo>
                  <a:pt x="944" y="1152"/>
                  <a:pt x="944" y="1152"/>
                  <a:pt x="944" y="1152"/>
                </a:cubicBezTo>
                <a:close/>
                <a:moveTo>
                  <a:pt x="839" y="1453"/>
                </a:moveTo>
                <a:cubicBezTo>
                  <a:pt x="839" y="1456"/>
                  <a:pt x="839" y="1460"/>
                  <a:pt x="839" y="1464"/>
                </a:cubicBezTo>
                <a:cubicBezTo>
                  <a:pt x="840" y="1462"/>
                  <a:pt x="841" y="1459"/>
                  <a:pt x="842" y="1456"/>
                </a:cubicBezTo>
                <a:cubicBezTo>
                  <a:pt x="841" y="1455"/>
                  <a:pt x="840" y="1454"/>
                  <a:pt x="839" y="1453"/>
                </a:cubicBezTo>
                <a:close/>
                <a:moveTo>
                  <a:pt x="900" y="1302"/>
                </a:moveTo>
                <a:cubicBezTo>
                  <a:pt x="900" y="1302"/>
                  <a:pt x="900" y="1302"/>
                  <a:pt x="900" y="1302"/>
                </a:cubicBezTo>
                <a:cubicBezTo>
                  <a:pt x="906" y="1286"/>
                  <a:pt x="912" y="1271"/>
                  <a:pt x="917" y="1258"/>
                </a:cubicBezTo>
                <a:cubicBezTo>
                  <a:pt x="918" y="1255"/>
                  <a:pt x="920" y="1251"/>
                  <a:pt x="921" y="1248"/>
                </a:cubicBezTo>
                <a:cubicBezTo>
                  <a:pt x="921" y="1246"/>
                  <a:pt x="921" y="1245"/>
                  <a:pt x="921" y="1243"/>
                </a:cubicBezTo>
                <a:cubicBezTo>
                  <a:pt x="922" y="1242"/>
                  <a:pt x="922" y="1240"/>
                  <a:pt x="923" y="1237"/>
                </a:cubicBezTo>
                <a:cubicBezTo>
                  <a:pt x="924" y="1231"/>
                  <a:pt x="926" y="1227"/>
                  <a:pt x="929" y="1222"/>
                </a:cubicBezTo>
                <a:cubicBezTo>
                  <a:pt x="932" y="1216"/>
                  <a:pt x="941" y="1208"/>
                  <a:pt x="946" y="1202"/>
                </a:cubicBezTo>
                <a:cubicBezTo>
                  <a:pt x="952" y="1197"/>
                  <a:pt x="955" y="1194"/>
                  <a:pt x="960" y="1189"/>
                </a:cubicBezTo>
                <a:cubicBezTo>
                  <a:pt x="961" y="1188"/>
                  <a:pt x="961" y="1187"/>
                  <a:pt x="961" y="1186"/>
                </a:cubicBezTo>
                <a:cubicBezTo>
                  <a:pt x="961" y="1184"/>
                  <a:pt x="960" y="1183"/>
                  <a:pt x="957" y="1181"/>
                </a:cubicBezTo>
                <a:cubicBezTo>
                  <a:pt x="957" y="1182"/>
                  <a:pt x="957" y="1183"/>
                  <a:pt x="957" y="1183"/>
                </a:cubicBezTo>
                <a:cubicBezTo>
                  <a:pt x="956" y="1186"/>
                  <a:pt x="956" y="1189"/>
                  <a:pt x="954" y="1191"/>
                </a:cubicBezTo>
                <a:cubicBezTo>
                  <a:pt x="952" y="1192"/>
                  <a:pt x="951" y="1194"/>
                  <a:pt x="948" y="1195"/>
                </a:cubicBezTo>
                <a:cubicBezTo>
                  <a:pt x="945" y="1197"/>
                  <a:pt x="942" y="1197"/>
                  <a:pt x="937" y="1197"/>
                </a:cubicBezTo>
                <a:cubicBezTo>
                  <a:pt x="933" y="1197"/>
                  <a:pt x="930" y="1197"/>
                  <a:pt x="928" y="1197"/>
                </a:cubicBezTo>
                <a:cubicBezTo>
                  <a:pt x="926" y="1197"/>
                  <a:pt x="924" y="1195"/>
                  <a:pt x="923" y="1193"/>
                </a:cubicBezTo>
                <a:cubicBezTo>
                  <a:pt x="922" y="1192"/>
                  <a:pt x="922" y="1190"/>
                  <a:pt x="922" y="1188"/>
                </a:cubicBezTo>
                <a:cubicBezTo>
                  <a:pt x="922" y="1185"/>
                  <a:pt x="923" y="1183"/>
                  <a:pt x="924" y="1181"/>
                </a:cubicBezTo>
                <a:cubicBezTo>
                  <a:pt x="926" y="1179"/>
                  <a:pt x="926" y="1178"/>
                  <a:pt x="926" y="1178"/>
                </a:cubicBezTo>
                <a:cubicBezTo>
                  <a:pt x="926" y="1178"/>
                  <a:pt x="926" y="1178"/>
                  <a:pt x="926" y="1178"/>
                </a:cubicBezTo>
                <a:cubicBezTo>
                  <a:pt x="926" y="1178"/>
                  <a:pt x="926" y="1178"/>
                  <a:pt x="926" y="1177"/>
                </a:cubicBezTo>
                <a:cubicBezTo>
                  <a:pt x="926" y="1177"/>
                  <a:pt x="925" y="1177"/>
                  <a:pt x="924" y="1176"/>
                </a:cubicBezTo>
                <a:cubicBezTo>
                  <a:pt x="919" y="1175"/>
                  <a:pt x="916" y="1173"/>
                  <a:pt x="914" y="1172"/>
                </a:cubicBezTo>
                <a:cubicBezTo>
                  <a:pt x="912" y="1170"/>
                  <a:pt x="910" y="1170"/>
                  <a:pt x="907" y="1169"/>
                </a:cubicBezTo>
                <a:cubicBezTo>
                  <a:pt x="901" y="1168"/>
                  <a:pt x="898" y="1164"/>
                  <a:pt x="894" y="1159"/>
                </a:cubicBezTo>
                <a:cubicBezTo>
                  <a:pt x="891" y="1155"/>
                  <a:pt x="887" y="1150"/>
                  <a:pt x="886" y="1148"/>
                </a:cubicBezTo>
                <a:cubicBezTo>
                  <a:pt x="885" y="1147"/>
                  <a:pt x="885" y="1147"/>
                  <a:pt x="885" y="1147"/>
                </a:cubicBezTo>
                <a:cubicBezTo>
                  <a:pt x="884" y="1147"/>
                  <a:pt x="883" y="1148"/>
                  <a:pt x="881" y="1149"/>
                </a:cubicBezTo>
                <a:cubicBezTo>
                  <a:pt x="880" y="1150"/>
                  <a:pt x="878" y="1151"/>
                  <a:pt x="876" y="1151"/>
                </a:cubicBezTo>
                <a:cubicBezTo>
                  <a:pt x="875" y="1151"/>
                  <a:pt x="874" y="1151"/>
                  <a:pt x="873" y="1150"/>
                </a:cubicBezTo>
                <a:cubicBezTo>
                  <a:pt x="873" y="1150"/>
                  <a:pt x="872" y="1150"/>
                  <a:pt x="871" y="1150"/>
                </a:cubicBezTo>
                <a:cubicBezTo>
                  <a:pt x="867" y="1149"/>
                  <a:pt x="861" y="1152"/>
                  <a:pt x="857" y="1152"/>
                </a:cubicBezTo>
                <a:cubicBezTo>
                  <a:pt x="856" y="1152"/>
                  <a:pt x="856" y="1152"/>
                  <a:pt x="855" y="1152"/>
                </a:cubicBezTo>
                <a:cubicBezTo>
                  <a:pt x="855" y="1152"/>
                  <a:pt x="855" y="1153"/>
                  <a:pt x="854" y="1154"/>
                </a:cubicBezTo>
                <a:cubicBezTo>
                  <a:pt x="853" y="1156"/>
                  <a:pt x="852" y="1159"/>
                  <a:pt x="849" y="1162"/>
                </a:cubicBezTo>
                <a:cubicBezTo>
                  <a:pt x="844" y="1168"/>
                  <a:pt x="843" y="1169"/>
                  <a:pt x="839" y="1178"/>
                </a:cubicBezTo>
                <a:cubicBezTo>
                  <a:pt x="837" y="1182"/>
                  <a:pt x="837" y="1186"/>
                  <a:pt x="837" y="1190"/>
                </a:cubicBezTo>
                <a:cubicBezTo>
                  <a:pt x="837" y="1193"/>
                  <a:pt x="837" y="1197"/>
                  <a:pt x="834" y="1201"/>
                </a:cubicBezTo>
                <a:cubicBezTo>
                  <a:pt x="832" y="1202"/>
                  <a:pt x="831" y="1207"/>
                  <a:pt x="831" y="1212"/>
                </a:cubicBezTo>
                <a:cubicBezTo>
                  <a:pt x="830" y="1217"/>
                  <a:pt x="830" y="1222"/>
                  <a:pt x="829" y="1226"/>
                </a:cubicBezTo>
                <a:cubicBezTo>
                  <a:pt x="828" y="1229"/>
                  <a:pt x="828" y="1231"/>
                  <a:pt x="828" y="1233"/>
                </a:cubicBezTo>
                <a:cubicBezTo>
                  <a:pt x="828" y="1234"/>
                  <a:pt x="828" y="1237"/>
                  <a:pt x="828" y="1240"/>
                </a:cubicBezTo>
                <a:cubicBezTo>
                  <a:pt x="828" y="1248"/>
                  <a:pt x="827" y="1253"/>
                  <a:pt x="826" y="1259"/>
                </a:cubicBezTo>
                <a:cubicBezTo>
                  <a:pt x="825" y="1260"/>
                  <a:pt x="825" y="1262"/>
                  <a:pt x="825" y="1264"/>
                </a:cubicBezTo>
                <a:cubicBezTo>
                  <a:pt x="825" y="1265"/>
                  <a:pt x="825" y="1266"/>
                  <a:pt x="825" y="1268"/>
                </a:cubicBezTo>
                <a:cubicBezTo>
                  <a:pt x="825" y="1271"/>
                  <a:pt x="825" y="1274"/>
                  <a:pt x="823" y="1277"/>
                </a:cubicBezTo>
                <a:cubicBezTo>
                  <a:pt x="821" y="1278"/>
                  <a:pt x="820" y="1281"/>
                  <a:pt x="820" y="1287"/>
                </a:cubicBezTo>
                <a:cubicBezTo>
                  <a:pt x="820" y="1289"/>
                  <a:pt x="821" y="1292"/>
                  <a:pt x="821" y="1295"/>
                </a:cubicBezTo>
                <a:cubicBezTo>
                  <a:pt x="821" y="1298"/>
                  <a:pt x="821" y="1300"/>
                  <a:pt x="821" y="1301"/>
                </a:cubicBezTo>
                <a:cubicBezTo>
                  <a:pt x="821" y="1302"/>
                  <a:pt x="821" y="1303"/>
                  <a:pt x="820" y="1303"/>
                </a:cubicBezTo>
                <a:cubicBezTo>
                  <a:pt x="820" y="1304"/>
                  <a:pt x="820" y="1305"/>
                  <a:pt x="819" y="1306"/>
                </a:cubicBezTo>
                <a:cubicBezTo>
                  <a:pt x="818" y="1307"/>
                  <a:pt x="817" y="1307"/>
                  <a:pt x="815" y="1309"/>
                </a:cubicBezTo>
                <a:cubicBezTo>
                  <a:pt x="813" y="1311"/>
                  <a:pt x="813" y="1312"/>
                  <a:pt x="813" y="1314"/>
                </a:cubicBezTo>
                <a:cubicBezTo>
                  <a:pt x="813" y="1316"/>
                  <a:pt x="813" y="1318"/>
                  <a:pt x="813" y="1321"/>
                </a:cubicBezTo>
                <a:cubicBezTo>
                  <a:pt x="813" y="1323"/>
                  <a:pt x="813" y="1325"/>
                  <a:pt x="812" y="1328"/>
                </a:cubicBezTo>
                <a:cubicBezTo>
                  <a:pt x="811" y="1330"/>
                  <a:pt x="811" y="1331"/>
                  <a:pt x="811" y="1332"/>
                </a:cubicBezTo>
                <a:cubicBezTo>
                  <a:pt x="811" y="1334"/>
                  <a:pt x="812" y="1335"/>
                  <a:pt x="812" y="1336"/>
                </a:cubicBezTo>
                <a:cubicBezTo>
                  <a:pt x="813" y="1337"/>
                  <a:pt x="813" y="1338"/>
                  <a:pt x="813" y="1340"/>
                </a:cubicBezTo>
                <a:cubicBezTo>
                  <a:pt x="813" y="1344"/>
                  <a:pt x="816" y="1352"/>
                  <a:pt x="818" y="1355"/>
                </a:cubicBezTo>
                <a:cubicBezTo>
                  <a:pt x="819" y="1356"/>
                  <a:pt x="820" y="1357"/>
                  <a:pt x="820" y="1359"/>
                </a:cubicBezTo>
                <a:cubicBezTo>
                  <a:pt x="820" y="1362"/>
                  <a:pt x="818" y="1363"/>
                  <a:pt x="817" y="1365"/>
                </a:cubicBezTo>
                <a:cubicBezTo>
                  <a:pt x="815" y="1365"/>
                  <a:pt x="814" y="1366"/>
                  <a:pt x="813" y="1366"/>
                </a:cubicBezTo>
                <a:cubicBezTo>
                  <a:pt x="813" y="1367"/>
                  <a:pt x="814" y="1368"/>
                  <a:pt x="814" y="1369"/>
                </a:cubicBezTo>
                <a:cubicBezTo>
                  <a:pt x="814" y="1370"/>
                  <a:pt x="814" y="1370"/>
                  <a:pt x="813" y="1371"/>
                </a:cubicBezTo>
                <a:cubicBezTo>
                  <a:pt x="813" y="1371"/>
                  <a:pt x="813" y="1371"/>
                  <a:pt x="813" y="1371"/>
                </a:cubicBezTo>
                <a:cubicBezTo>
                  <a:pt x="813" y="1371"/>
                  <a:pt x="813" y="1372"/>
                  <a:pt x="813" y="1373"/>
                </a:cubicBezTo>
                <a:cubicBezTo>
                  <a:pt x="813" y="1374"/>
                  <a:pt x="813" y="1376"/>
                  <a:pt x="812" y="1378"/>
                </a:cubicBezTo>
                <a:cubicBezTo>
                  <a:pt x="812" y="1382"/>
                  <a:pt x="812" y="1387"/>
                  <a:pt x="810" y="1392"/>
                </a:cubicBezTo>
                <a:cubicBezTo>
                  <a:pt x="808" y="1396"/>
                  <a:pt x="807" y="1397"/>
                  <a:pt x="807" y="1399"/>
                </a:cubicBezTo>
                <a:cubicBezTo>
                  <a:pt x="806" y="1401"/>
                  <a:pt x="805" y="1402"/>
                  <a:pt x="803" y="1404"/>
                </a:cubicBezTo>
                <a:cubicBezTo>
                  <a:pt x="802" y="1405"/>
                  <a:pt x="801" y="1408"/>
                  <a:pt x="800" y="1411"/>
                </a:cubicBezTo>
                <a:cubicBezTo>
                  <a:pt x="799" y="1414"/>
                  <a:pt x="798" y="1418"/>
                  <a:pt x="798" y="1420"/>
                </a:cubicBezTo>
                <a:cubicBezTo>
                  <a:pt x="799" y="1422"/>
                  <a:pt x="799" y="1423"/>
                  <a:pt x="800" y="1423"/>
                </a:cubicBezTo>
                <a:cubicBezTo>
                  <a:pt x="801" y="1424"/>
                  <a:pt x="803" y="1424"/>
                  <a:pt x="806" y="1424"/>
                </a:cubicBezTo>
                <a:cubicBezTo>
                  <a:pt x="807" y="1424"/>
                  <a:pt x="807" y="1424"/>
                  <a:pt x="808" y="1425"/>
                </a:cubicBezTo>
                <a:cubicBezTo>
                  <a:pt x="809" y="1425"/>
                  <a:pt x="809" y="1425"/>
                  <a:pt x="810" y="1426"/>
                </a:cubicBezTo>
                <a:cubicBezTo>
                  <a:pt x="811" y="1426"/>
                  <a:pt x="811" y="1427"/>
                  <a:pt x="811" y="1428"/>
                </a:cubicBezTo>
                <a:cubicBezTo>
                  <a:pt x="811" y="1429"/>
                  <a:pt x="810" y="1429"/>
                  <a:pt x="810" y="1430"/>
                </a:cubicBezTo>
                <a:cubicBezTo>
                  <a:pt x="810" y="1430"/>
                  <a:pt x="810" y="1431"/>
                  <a:pt x="810" y="1431"/>
                </a:cubicBezTo>
                <a:cubicBezTo>
                  <a:pt x="810" y="1432"/>
                  <a:pt x="810" y="1434"/>
                  <a:pt x="814" y="1437"/>
                </a:cubicBezTo>
                <a:cubicBezTo>
                  <a:pt x="818" y="1442"/>
                  <a:pt x="822" y="1442"/>
                  <a:pt x="825" y="1442"/>
                </a:cubicBezTo>
                <a:cubicBezTo>
                  <a:pt x="826" y="1442"/>
                  <a:pt x="828" y="1442"/>
                  <a:pt x="829" y="1442"/>
                </a:cubicBezTo>
                <a:cubicBezTo>
                  <a:pt x="831" y="1441"/>
                  <a:pt x="832" y="1441"/>
                  <a:pt x="833" y="1441"/>
                </a:cubicBezTo>
                <a:cubicBezTo>
                  <a:pt x="834" y="1441"/>
                  <a:pt x="836" y="1441"/>
                  <a:pt x="836" y="1442"/>
                </a:cubicBezTo>
                <a:cubicBezTo>
                  <a:pt x="837" y="1443"/>
                  <a:pt x="837" y="1443"/>
                  <a:pt x="838" y="1444"/>
                </a:cubicBezTo>
                <a:cubicBezTo>
                  <a:pt x="839" y="1443"/>
                  <a:pt x="839" y="1443"/>
                  <a:pt x="839" y="1442"/>
                </a:cubicBezTo>
                <a:cubicBezTo>
                  <a:pt x="838" y="1438"/>
                  <a:pt x="834" y="1435"/>
                  <a:pt x="835" y="1429"/>
                </a:cubicBezTo>
                <a:cubicBezTo>
                  <a:pt x="835" y="1424"/>
                  <a:pt x="842" y="1424"/>
                  <a:pt x="844" y="1419"/>
                </a:cubicBezTo>
                <a:cubicBezTo>
                  <a:pt x="846" y="1414"/>
                  <a:pt x="843" y="1408"/>
                  <a:pt x="848" y="1406"/>
                </a:cubicBezTo>
                <a:cubicBezTo>
                  <a:pt x="853" y="1403"/>
                  <a:pt x="860" y="1399"/>
                  <a:pt x="860" y="1396"/>
                </a:cubicBezTo>
                <a:cubicBezTo>
                  <a:pt x="860" y="1393"/>
                  <a:pt x="867" y="1391"/>
                  <a:pt x="858" y="1387"/>
                </a:cubicBezTo>
                <a:cubicBezTo>
                  <a:pt x="848" y="1382"/>
                  <a:pt x="845" y="1386"/>
                  <a:pt x="846" y="1379"/>
                </a:cubicBezTo>
                <a:cubicBezTo>
                  <a:pt x="848" y="1373"/>
                  <a:pt x="857" y="1367"/>
                  <a:pt x="858" y="1366"/>
                </a:cubicBezTo>
                <a:cubicBezTo>
                  <a:pt x="858" y="1366"/>
                  <a:pt x="860" y="1374"/>
                  <a:pt x="862" y="1364"/>
                </a:cubicBezTo>
                <a:cubicBezTo>
                  <a:pt x="864" y="1353"/>
                  <a:pt x="867" y="1347"/>
                  <a:pt x="869" y="1346"/>
                </a:cubicBezTo>
                <a:cubicBezTo>
                  <a:pt x="872" y="1346"/>
                  <a:pt x="877" y="1346"/>
                  <a:pt x="874" y="1342"/>
                </a:cubicBezTo>
                <a:cubicBezTo>
                  <a:pt x="871" y="1339"/>
                  <a:pt x="870" y="1342"/>
                  <a:pt x="869" y="1336"/>
                </a:cubicBezTo>
                <a:cubicBezTo>
                  <a:pt x="867" y="1329"/>
                  <a:pt x="859" y="1323"/>
                  <a:pt x="869" y="1324"/>
                </a:cubicBezTo>
                <a:cubicBezTo>
                  <a:pt x="878" y="1325"/>
                  <a:pt x="888" y="1330"/>
                  <a:pt x="890" y="1325"/>
                </a:cubicBezTo>
                <a:cubicBezTo>
                  <a:pt x="891" y="1320"/>
                  <a:pt x="891" y="1320"/>
                  <a:pt x="892" y="1314"/>
                </a:cubicBezTo>
                <a:cubicBezTo>
                  <a:pt x="892" y="1307"/>
                  <a:pt x="887" y="1302"/>
                  <a:pt x="900" y="1302"/>
                </a:cubicBezTo>
                <a:close/>
                <a:moveTo>
                  <a:pt x="733" y="896"/>
                </a:moveTo>
                <a:cubicBezTo>
                  <a:pt x="735" y="896"/>
                  <a:pt x="737" y="894"/>
                  <a:pt x="739" y="894"/>
                </a:cubicBezTo>
                <a:cubicBezTo>
                  <a:pt x="740" y="893"/>
                  <a:pt x="736" y="889"/>
                  <a:pt x="740" y="887"/>
                </a:cubicBezTo>
                <a:cubicBezTo>
                  <a:pt x="744" y="885"/>
                  <a:pt x="746" y="881"/>
                  <a:pt x="749" y="883"/>
                </a:cubicBezTo>
                <a:cubicBezTo>
                  <a:pt x="752" y="884"/>
                  <a:pt x="755" y="885"/>
                  <a:pt x="757" y="887"/>
                </a:cubicBezTo>
                <a:cubicBezTo>
                  <a:pt x="759" y="888"/>
                  <a:pt x="763" y="889"/>
                  <a:pt x="760" y="889"/>
                </a:cubicBezTo>
                <a:cubicBezTo>
                  <a:pt x="756" y="890"/>
                  <a:pt x="751" y="885"/>
                  <a:pt x="757" y="892"/>
                </a:cubicBezTo>
                <a:cubicBezTo>
                  <a:pt x="763" y="899"/>
                  <a:pt x="758" y="900"/>
                  <a:pt x="761" y="903"/>
                </a:cubicBezTo>
                <a:cubicBezTo>
                  <a:pt x="765" y="906"/>
                  <a:pt x="763" y="902"/>
                  <a:pt x="763" y="907"/>
                </a:cubicBezTo>
                <a:cubicBezTo>
                  <a:pt x="763" y="912"/>
                  <a:pt x="762" y="910"/>
                  <a:pt x="763" y="912"/>
                </a:cubicBezTo>
                <a:cubicBezTo>
                  <a:pt x="764" y="914"/>
                  <a:pt x="764" y="929"/>
                  <a:pt x="764" y="929"/>
                </a:cubicBezTo>
                <a:cubicBezTo>
                  <a:pt x="764" y="929"/>
                  <a:pt x="763" y="929"/>
                  <a:pt x="761" y="932"/>
                </a:cubicBezTo>
                <a:cubicBezTo>
                  <a:pt x="759" y="936"/>
                  <a:pt x="761" y="937"/>
                  <a:pt x="758" y="937"/>
                </a:cubicBezTo>
                <a:cubicBezTo>
                  <a:pt x="755" y="937"/>
                  <a:pt x="755" y="938"/>
                  <a:pt x="755" y="939"/>
                </a:cubicBezTo>
                <a:cubicBezTo>
                  <a:pt x="755" y="939"/>
                  <a:pt x="752" y="943"/>
                  <a:pt x="752" y="943"/>
                </a:cubicBezTo>
                <a:cubicBezTo>
                  <a:pt x="752" y="943"/>
                  <a:pt x="752" y="944"/>
                  <a:pt x="752" y="945"/>
                </a:cubicBezTo>
                <a:cubicBezTo>
                  <a:pt x="753" y="945"/>
                  <a:pt x="754" y="946"/>
                  <a:pt x="755" y="947"/>
                </a:cubicBezTo>
                <a:cubicBezTo>
                  <a:pt x="759" y="949"/>
                  <a:pt x="763" y="952"/>
                  <a:pt x="764" y="952"/>
                </a:cubicBezTo>
                <a:cubicBezTo>
                  <a:pt x="765" y="952"/>
                  <a:pt x="765" y="952"/>
                  <a:pt x="765" y="952"/>
                </a:cubicBezTo>
                <a:cubicBezTo>
                  <a:pt x="765" y="953"/>
                  <a:pt x="765" y="953"/>
                  <a:pt x="766" y="953"/>
                </a:cubicBezTo>
                <a:cubicBezTo>
                  <a:pt x="766" y="953"/>
                  <a:pt x="766" y="954"/>
                  <a:pt x="767" y="954"/>
                </a:cubicBezTo>
                <a:cubicBezTo>
                  <a:pt x="767" y="954"/>
                  <a:pt x="768" y="955"/>
                  <a:pt x="769" y="955"/>
                </a:cubicBezTo>
                <a:cubicBezTo>
                  <a:pt x="770" y="954"/>
                  <a:pt x="772" y="954"/>
                  <a:pt x="773" y="954"/>
                </a:cubicBezTo>
                <a:cubicBezTo>
                  <a:pt x="777" y="954"/>
                  <a:pt x="781" y="955"/>
                  <a:pt x="785" y="957"/>
                </a:cubicBezTo>
                <a:cubicBezTo>
                  <a:pt x="786" y="957"/>
                  <a:pt x="787" y="958"/>
                  <a:pt x="788" y="958"/>
                </a:cubicBezTo>
                <a:cubicBezTo>
                  <a:pt x="789" y="959"/>
                  <a:pt x="789" y="960"/>
                  <a:pt x="790" y="960"/>
                </a:cubicBezTo>
                <a:cubicBezTo>
                  <a:pt x="791" y="961"/>
                  <a:pt x="791" y="963"/>
                  <a:pt x="795" y="967"/>
                </a:cubicBezTo>
                <a:cubicBezTo>
                  <a:pt x="798" y="969"/>
                  <a:pt x="799" y="971"/>
                  <a:pt x="800" y="972"/>
                </a:cubicBezTo>
                <a:cubicBezTo>
                  <a:pt x="801" y="974"/>
                  <a:pt x="801" y="975"/>
                  <a:pt x="801" y="975"/>
                </a:cubicBezTo>
                <a:cubicBezTo>
                  <a:pt x="801" y="975"/>
                  <a:pt x="802" y="975"/>
                  <a:pt x="804" y="976"/>
                </a:cubicBezTo>
                <a:cubicBezTo>
                  <a:pt x="805" y="976"/>
                  <a:pt x="806" y="976"/>
                  <a:pt x="807" y="976"/>
                </a:cubicBezTo>
                <a:cubicBezTo>
                  <a:pt x="809" y="976"/>
                  <a:pt x="810" y="976"/>
                  <a:pt x="811" y="976"/>
                </a:cubicBezTo>
                <a:cubicBezTo>
                  <a:pt x="812" y="975"/>
                  <a:pt x="814" y="975"/>
                  <a:pt x="816" y="975"/>
                </a:cubicBezTo>
                <a:cubicBezTo>
                  <a:pt x="817" y="975"/>
                  <a:pt x="818" y="975"/>
                  <a:pt x="819" y="975"/>
                </a:cubicBezTo>
                <a:cubicBezTo>
                  <a:pt x="821" y="975"/>
                  <a:pt x="822" y="976"/>
                  <a:pt x="823" y="976"/>
                </a:cubicBezTo>
                <a:cubicBezTo>
                  <a:pt x="825" y="977"/>
                  <a:pt x="825" y="979"/>
                  <a:pt x="825" y="980"/>
                </a:cubicBezTo>
                <a:cubicBezTo>
                  <a:pt x="825" y="981"/>
                  <a:pt x="825" y="982"/>
                  <a:pt x="825" y="983"/>
                </a:cubicBezTo>
                <a:cubicBezTo>
                  <a:pt x="825" y="985"/>
                  <a:pt x="824" y="987"/>
                  <a:pt x="824" y="988"/>
                </a:cubicBezTo>
                <a:cubicBezTo>
                  <a:pt x="824" y="988"/>
                  <a:pt x="825" y="988"/>
                  <a:pt x="825" y="988"/>
                </a:cubicBezTo>
                <a:cubicBezTo>
                  <a:pt x="825" y="988"/>
                  <a:pt x="825" y="988"/>
                  <a:pt x="825" y="988"/>
                </a:cubicBezTo>
                <a:cubicBezTo>
                  <a:pt x="825" y="988"/>
                  <a:pt x="825" y="987"/>
                  <a:pt x="826" y="986"/>
                </a:cubicBezTo>
                <a:cubicBezTo>
                  <a:pt x="826" y="984"/>
                  <a:pt x="827" y="982"/>
                  <a:pt x="827" y="979"/>
                </a:cubicBezTo>
                <a:cubicBezTo>
                  <a:pt x="827" y="976"/>
                  <a:pt x="827" y="974"/>
                  <a:pt x="828" y="972"/>
                </a:cubicBezTo>
                <a:cubicBezTo>
                  <a:pt x="828" y="970"/>
                  <a:pt x="829" y="969"/>
                  <a:pt x="829" y="966"/>
                </a:cubicBezTo>
                <a:cubicBezTo>
                  <a:pt x="829" y="962"/>
                  <a:pt x="828" y="962"/>
                  <a:pt x="828" y="962"/>
                </a:cubicBezTo>
                <a:cubicBezTo>
                  <a:pt x="827" y="961"/>
                  <a:pt x="825" y="961"/>
                  <a:pt x="823" y="959"/>
                </a:cubicBezTo>
                <a:cubicBezTo>
                  <a:pt x="823" y="959"/>
                  <a:pt x="822" y="958"/>
                  <a:pt x="822" y="956"/>
                </a:cubicBezTo>
                <a:cubicBezTo>
                  <a:pt x="822" y="955"/>
                  <a:pt x="823" y="954"/>
                  <a:pt x="823" y="954"/>
                </a:cubicBezTo>
                <a:cubicBezTo>
                  <a:pt x="824" y="953"/>
                  <a:pt x="825" y="953"/>
                  <a:pt x="825" y="952"/>
                </a:cubicBezTo>
                <a:cubicBezTo>
                  <a:pt x="826" y="952"/>
                  <a:pt x="827" y="952"/>
                  <a:pt x="827" y="952"/>
                </a:cubicBezTo>
                <a:cubicBezTo>
                  <a:pt x="827" y="951"/>
                  <a:pt x="827" y="951"/>
                  <a:pt x="827" y="951"/>
                </a:cubicBezTo>
                <a:cubicBezTo>
                  <a:pt x="826" y="950"/>
                  <a:pt x="825" y="949"/>
                  <a:pt x="824" y="946"/>
                </a:cubicBezTo>
                <a:cubicBezTo>
                  <a:pt x="824" y="945"/>
                  <a:pt x="825" y="944"/>
                  <a:pt x="826" y="943"/>
                </a:cubicBezTo>
                <a:cubicBezTo>
                  <a:pt x="828" y="941"/>
                  <a:pt x="829" y="941"/>
                  <a:pt x="831" y="941"/>
                </a:cubicBezTo>
                <a:cubicBezTo>
                  <a:pt x="835" y="941"/>
                  <a:pt x="839" y="942"/>
                  <a:pt x="841" y="942"/>
                </a:cubicBezTo>
                <a:cubicBezTo>
                  <a:pt x="841" y="942"/>
                  <a:pt x="843" y="942"/>
                  <a:pt x="845" y="940"/>
                </a:cubicBezTo>
                <a:cubicBezTo>
                  <a:pt x="846" y="939"/>
                  <a:pt x="847" y="938"/>
                  <a:pt x="848" y="937"/>
                </a:cubicBezTo>
                <a:cubicBezTo>
                  <a:pt x="848" y="937"/>
                  <a:pt x="848" y="937"/>
                  <a:pt x="848" y="937"/>
                </a:cubicBezTo>
                <a:cubicBezTo>
                  <a:pt x="848" y="937"/>
                  <a:pt x="847" y="936"/>
                  <a:pt x="846" y="936"/>
                </a:cubicBezTo>
                <a:cubicBezTo>
                  <a:pt x="846" y="935"/>
                  <a:pt x="845" y="934"/>
                  <a:pt x="845" y="933"/>
                </a:cubicBezTo>
                <a:cubicBezTo>
                  <a:pt x="845" y="931"/>
                  <a:pt x="846" y="930"/>
                  <a:pt x="846" y="929"/>
                </a:cubicBezTo>
                <a:cubicBezTo>
                  <a:pt x="846" y="928"/>
                  <a:pt x="845" y="926"/>
                  <a:pt x="843" y="923"/>
                </a:cubicBezTo>
                <a:cubicBezTo>
                  <a:pt x="841" y="921"/>
                  <a:pt x="840" y="919"/>
                  <a:pt x="840" y="917"/>
                </a:cubicBezTo>
                <a:cubicBezTo>
                  <a:pt x="840" y="914"/>
                  <a:pt x="841" y="912"/>
                  <a:pt x="841" y="910"/>
                </a:cubicBezTo>
                <a:cubicBezTo>
                  <a:pt x="842" y="910"/>
                  <a:pt x="842" y="909"/>
                  <a:pt x="843" y="908"/>
                </a:cubicBezTo>
                <a:cubicBezTo>
                  <a:pt x="843" y="908"/>
                  <a:pt x="843" y="908"/>
                  <a:pt x="842" y="908"/>
                </a:cubicBezTo>
                <a:cubicBezTo>
                  <a:pt x="841" y="909"/>
                  <a:pt x="840" y="909"/>
                  <a:pt x="837" y="909"/>
                </a:cubicBezTo>
                <a:cubicBezTo>
                  <a:pt x="834" y="909"/>
                  <a:pt x="831" y="908"/>
                  <a:pt x="829" y="906"/>
                </a:cubicBezTo>
                <a:cubicBezTo>
                  <a:pt x="827" y="905"/>
                  <a:pt x="826" y="903"/>
                  <a:pt x="825" y="901"/>
                </a:cubicBezTo>
                <a:cubicBezTo>
                  <a:pt x="824" y="901"/>
                  <a:pt x="824" y="900"/>
                  <a:pt x="824" y="900"/>
                </a:cubicBezTo>
                <a:cubicBezTo>
                  <a:pt x="823" y="900"/>
                  <a:pt x="824" y="900"/>
                  <a:pt x="823" y="900"/>
                </a:cubicBezTo>
                <a:cubicBezTo>
                  <a:pt x="822" y="900"/>
                  <a:pt x="821" y="900"/>
                  <a:pt x="818" y="900"/>
                </a:cubicBezTo>
                <a:cubicBezTo>
                  <a:pt x="816" y="900"/>
                  <a:pt x="814" y="900"/>
                  <a:pt x="812" y="900"/>
                </a:cubicBezTo>
                <a:cubicBezTo>
                  <a:pt x="809" y="900"/>
                  <a:pt x="808" y="900"/>
                  <a:pt x="806" y="899"/>
                </a:cubicBezTo>
                <a:cubicBezTo>
                  <a:pt x="805" y="899"/>
                  <a:pt x="804" y="899"/>
                  <a:pt x="803" y="898"/>
                </a:cubicBezTo>
                <a:cubicBezTo>
                  <a:pt x="802" y="898"/>
                  <a:pt x="802" y="897"/>
                  <a:pt x="802" y="896"/>
                </a:cubicBezTo>
                <a:cubicBezTo>
                  <a:pt x="802" y="894"/>
                  <a:pt x="803" y="893"/>
                  <a:pt x="803" y="893"/>
                </a:cubicBezTo>
                <a:cubicBezTo>
                  <a:pt x="803" y="892"/>
                  <a:pt x="803" y="892"/>
                  <a:pt x="803" y="891"/>
                </a:cubicBezTo>
                <a:cubicBezTo>
                  <a:pt x="803" y="890"/>
                  <a:pt x="803" y="888"/>
                  <a:pt x="802" y="887"/>
                </a:cubicBezTo>
                <a:cubicBezTo>
                  <a:pt x="802" y="886"/>
                  <a:pt x="801" y="886"/>
                  <a:pt x="800" y="885"/>
                </a:cubicBezTo>
                <a:cubicBezTo>
                  <a:pt x="799" y="885"/>
                  <a:pt x="798" y="885"/>
                  <a:pt x="797" y="884"/>
                </a:cubicBezTo>
                <a:cubicBezTo>
                  <a:pt x="796" y="883"/>
                  <a:pt x="796" y="882"/>
                  <a:pt x="796" y="881"/>
                </a:cubicBezTo>
                <a:cubicBezTo>
                  <a:pt x="796" y="878"/>
                  <a:pt x="798" y="874"/>
                  <a:pt x="800" y="870"/>
                </a:cubicBezTo>
                <a:cubicBezTo>
                  <a:pt x="803" y="864"/>
                  <a:pt x="806" y="860"/>
                  <a:pt x="809" y="858"/>
                </a:cubicBezTo>
                <a:cubicBezTo>
                  <a:pt x="811" y="856"/>
                  <a:pt x="813" y="855"/>
                  <a:pt x="815" y="855"/>
                </a:cubicBezTo>
                <a:cubicBezTo>
                  <a:pt x="816" y="855"/>
                  <a:pt x="816" y="855"/>
                  <a:pt x="816" y="855"/>
                </a:cubicBezTo>
                <a:cubicBezTo>
                  <a:pt x="815" y="854"/>
                  <a:pt x="812" y="854"/>
                  <a:pt x="809" y="855"/>
                </a:cubicBezTo>
                <a:cubicBezTo>
                  <a:pt x="804" y="857"/>
                  <a:pt x="799" y="860"/>
                  <a:pt x="794" y="861"/>
                </a:cubicBezTo>
                <a:cubicBezTo>
                  <a:pt x="789" y="862"/>
                  <a:pt x="793" y="859"/>
                  <a:pt x="787" y="864"/>
                </a:cubicBezTo>
                <a:cubicBezTo>
                  <a:pt x="782" y="868"/>
                  <a:pt x="780" y="865"/>
                  <a:pt x="779" y="872"/>
                </a:cubicBezTo>
                <a:cubicBezTo>
                  <a:pt x="777" y="879"/>
                  <a:pt x="784" y="878"/>
                  <a:pt x="776" y="880"/>
                </a:cubicBezTo>
                <a:cubicBezTo>
                  <a:pt x="768" y="883"/>
                  <a:pt x="769" y="888"/>
                  <a:pt x="769" y="888"/>
                </a:cubicBezTo>
                <a:cubicBezTo>
                  <a:pt x="769" y="888"/>
                  <a:pt x="761" y="881"/>
                  <a:pt x="756" y="879"/>
                </a:cubicBezTo>
                <a:cubicBezTo>
                  <a:pt x="752" y="876"/>
                  <a:pt x="745" y="875"/>
                  <a:pt x="742" y="877"/>
                </a:cubicBezTo>
                <a:cubicBezTo>
                  <a:pt x="739" y="878"/>
                  <a:pt x="740" y="886"/>
                  <a:pt x="730" y="883"/>
                </a:cubicBezTo>
                <a:cubicBezTo>
                  <a:pt x="720" y="880"/>
                  <a:pt x="712" y="870"/>
                  <a:pt x="710" y="865"/>
                </a:cubicBezTo>
                <a:cubicBezTo>
                  <a:pt x="709" y="861"/>
                  <a:pt x="708" y="854"/>
                  <a:pt x="709" y="848"/>
                </a:cubicBezTo>
                <a:cubicBezTo>
                  <a:pt x="710" y="843"/>
                  <a:pt x="715" y="838"/>
                  <a:pt x="713" y="833"/>
                </a:cubicBezTo>
                <a:cubicBezTo>
                  <a:pt x="710" y="828"/>
                  <a:pt x="705" y="823"/>
                  <a:pt x="701" y="823"/>
                </a:cubicBezTo>
                <a:cubicBezTo>
                  <a:pt x="698" y="823"/>
                  <a:pt x="688" y="824"/>
                  <a:pt x="681" y="824"/>
                </a:cubicBezTo>
                <a:cubicBezTo>
                  <a:pt x="674" y="823"/>
                  <a:pt x="674" y="822"/>
                  <a:pt x="671" y="823"/>
                </a:cubicBezTo>
                <a:cubicBezTo>
                  <a:pt x="668" y="824"/>
                  <a:pt x="664" y="823"/>
                  <a:pt x="667" y="817"/>
                </a:cubicBezTo>
                <a:cubicBezTo>
                  <a:pt x="671" y="812"/>
                  <a:pt x="671" y="806"/>
                  <a:pt x="671" y="802"/>
                </a:cubicBezTo>
                <a:cubicBezTo>
                  <a:pt x="672" y="799"/>
                  <a:pt x="672" y="799"/>
                  <a:pt x="676" y="797"/>
                </a:cubicBezTo>
                <a:cubicBezTo>
                  <a:pt x="680" y="794"/>
                  <a:pt x="679" y="786"/>
                  <a:pt x="680" y="783"/>
                </a:cubicBezTo>
                <a:cubicBezTo>
                  <a:pt x="681" y="780"/>
                  <a:pt x="689" y="776"/>
                  <a:pt x="683" y="775"/>
                </a:cubicBezTo>
                <a:cubicBezTo>
                  <a:pt x="678" y="775"/>
                  <a:pt x="672" y="772"/>
                  <a:pt x="667" y="774"/>
                </a:cubicBezTo>
                <a:cubicBezTo>
                  <a:pt x="663" y="776"/>
                  <a:pt x="658" y="777"/>
                  <a:pt x="656" y="780"/>
                </a:cubicBezTo>
                <a:cubicBezTo>
                  <a:pt x="654" y="783"/>
                  <a:pt x="656" y="782"/>
                  <a:pt x="654" y="790"/>
                </a:cubicBezTo>
                <a:cubicBezTo>
                  <a:pt x="652" y="798"/>
                  <a:pt x="646" y="799"/>
                  <a:pt x="642" y="800"/>
                </a:cubicBezTo>
                <a:cubicBezTo>
                  <a:pt x="637" y="802"/>
                  <a:pt x="630" y="800"/>
                  <a:pt x="625" y="801"/>
                </a:cubicBezTo>
                <a:cubicBezTo>
                  <a:pt x="621" y="803"/>
                  <a:pt x="622" y="806"/>
                  <a:pt x="618" y="803"/>
                </a:cubicBezTo>
                <a:cubicBezTo>
                  <a:pt x="614" y="800"/>
                  <a:pt x="610" y="798"/>
                  <a:pt x="609" y="797"/>
                </a:cubicBezTo>
                <a:cubicBezTo>
                  <a:pt x="607" y="796"/>
                  <a:pt x="603" y="797"/>
                  <a:pt x="601" y="791"/>
                </a:cubicBezTo>
                <a:cubicBezTo>
                  <a:pt x="599" y="784"/>
                  <a:pt x="599" y="782"/>
                  <a:pt x="595" y="775"/>
                </a:cubicBezTo>
                <a:cubicBezTo>
                  <a:pt x="591" y="768"/>
                  <a:pt x="589" y="757"/>
                  <a:pt x="592" y="747"/>
                </a:cubicBezTo>
                <a:cubicBezTo>
                  <a:pt x="593" y="740"/>
                  <a:pt x="595" y="741"/>
                  <a:pt x="595" y="738"/>
                </a:cubicBezTo>
                <a:cubicBezTo>
                  <a:pt x="595" y="738"/>
                  <a:pt x="595" y="738"/>
                  <a:pt x="595" y="738"/>
                </a:cubicBezTo>
                <a:cubicBezTo>
                  <a:pt x="594" y="737"/>
                  <a:pt x="592" y="737"/>
                  <a:pt x="586" y="735"/>
                </a:cubicBezTo>
                <a:cubicBezTo>
                  <a:pt x="584" y="735"/>
                  <a:pt x="582" y="734"/>
                  <a:pt x="581" y="734"/>
                </a:cubicBezTo>
                <a:cubicBezTo>
                  <a:pt x="580" y="733"/>
                  <a:pt x="579" y="733"/>
                  <a:pt x="578" y="732"/>
                </a:cubicBezTo>
                <a:cubicBezTo>
                  <a:pt x="577" y="732"/>
                  <a:pt x="577" y="731"/>
                  <a:pt x="577" y="730"/>
                </a:cubicBezTo>
                <a:cubicBezTo>
                  <a:pt x="577" y="729"/>
                  <a:pt x="577" y="729"/>
                  <a:pt x="577" y="729"/>
                </a:cubicBezTo>
                <a:cubicBezTo>
                  <a:pt x="577" y="728"/>
                  <a:pt x="577" y="728"/>
                  <a:pt x="576" y="726"/>
                </a:cubicBezTo>
                <a:cubicBezTo>
                  <a:pt x="574" y="724"/>
                  <a:pt x="574" y="722"/>
                  <a:pt x="573" y="721"/>
                </a:cubicBezTo>
                <a:cubicBezTo>
                  <a:pt x="573" y="720"/>
                  <a:pt x="573" y="720"/>
                  <a:pt x="573" y="719"/>
                </a:cubicBezTo>
                <a:cubicBezTo>
                  <a:pt x="573" y="719"/>
                  <a:pt x="572" y="719"/>
                  <a:pt x="571" y="718"/>
                </a:cubicBezTo>
                <a:cubicBezTo>
                  <a:pt x="566" y="712"/>
                  <a:pt x="568" y="707"/>
                  <a:pt x="556" y="702"/>
                </a:cubicBezTo>
                <a:cubicBezTo>
                  <a:pt x="554" y="701"/>
                  <a:pt x="552" y="700"/>
                  <a:pt x="551" y="700"/>
                </a:cubicBezTo>
                <a:cubicBezTo>
                  <a:pt x="550" y="701"/>
                  <a:pt x="549" y="701"/>
                  <a:pt x="549" y="702"/>
                </a:cubicBezTo>
                <a:cubicBezTo>
                  <a:pt x="548" y="702"/>
                  <a:pt x="548" y="704"/>
                  <a:pt x="547" y="705"/>
                </a:cubicBezTo>
                <a:cubicBezTo>
                  <a:pt x="547" y="706"/>
                  <a:pt x="547" y="707"/>
                  <a:pt x="546" y="708"/>
                </a:cubicBezTo>
                <a:cubicBezTo>
                  <a:pt x="545" y="708"/>
                  <a:pt x="544" y="709"/>
                  <a:pt x="543" y="709"/>
                </a:cubicBezTo>
                <a:cubicBezTo>
                  <a:pt x="541" y="709"/>
                  <a:pt x="540" y="708"/>
                  <a:pt x="539" y="707"/>
                </a:cubicBezTo>
                <a:cubicBezTo>
                  <a:pt x="538" y="706"/>
                  <a:pt x="537" y="705"/>
                  <a:pt x="536" y="704"/>
                </a:cubicBezTo>
                <a:cubicBezTo>
                  <a:pt x="535" y="701"/>
                  <a:pt x="533" y="699"/>
                  <a:pt x="532" y="698"/>
                </a:cubicBezTo>
                <a:cubicBezTo>
                  <a:pt x="530" y="695"/>
                  <a:pt x="529" y="694"/>
                  <a:pt x="527" y="691"/>
                </a:cubicBezTo>
                <a:cubicBezTo>
                  <a:pt x="524" y="689"/>
                  <a:pt x="521" y="687"/>
                  <a:pt x="512" y="684"/>
                </a:cubicBezTo>
                <a:cubicBezTo>
                  <a:pt x="509" y="683"/>
                  <a:pt x="507" y="683"/>
                  <a:pt x="506" y="682"/>
                </a:cubicBezTo>
                <a:cubicBezTo>
                  <a:pt x="506" y="683"/>
                  <a:pt x="506" y="683"/>
                  <a:pt x="506" y="683"/>
                </a:cubicBezTo>
                <a:cubicBezTo>
                  <a:pt x="506" y="684"/>
                  <a:pt x="505" y="685"/>
                  <a:pt x="505" y="685"/>
                </a:cubicBezTo>
                <a:cubicBezTo>
                  <a:pt x="504" y="686"/>
                  <a:pt x="503" y="686"/>
                  <a:pt x="502" y="686"/>
                </a:cubicBezTo>
                <a:cubicBezTo>
                  <a:pt x="500" y="686"/>
                  <a:pt x="500" y="686"/>
                  <a:pt x="499" y="687"/>
                </a:cubicBezTo>
                <a:cubicBezTo>
                  <a:pt x="497" y="687"/>
                  <a:pt x="496" y="688"/>
                  <a:pt x="492" y="689"/>
                </a:cubicBezTo>
                <a:cubicBezTo>
                  <a:pt x="491" y="689"/>
                  <a:pt x="490" y="689"/>
                  <a:pt x="489" y="689"/>
                </a:cubicBezTo>
                <a:cubicBezTo>
                  <a:pt x="487" y="689"/>
                  <a:pt x="485" y="688"/>
                  <a:pt x="483" y="687"/>
                </a:cubicBezTo>
                <a:cubicBezTo>
                  <a:pt x="480" y="687"/>
                  <a:pt x="477" y="685"/>
                  <a:pt x="470" y="684"/>
                </a:cubicBezTo>
                <a:cubicBezTo>
                  <a:pt x="462" y="683"/>
                  <a:pt x="459" y="681"/>
                  <a:pt x="456" y="679"/>
                </a:cubicBezTo>
                <a:cubicBezTo>
                  <a:pt x="454" y="678"/>
                  <a:pt x="453" y="676"/>
                  <a:pt x="448" y="674"/>
                </a:cubicBezTo>
                <a:cubicBezTo>
                  <a:pt x="447" y="673"/>
                  <a:pt x="445" y="673"/>
                  <a:pt x="443" y="673"/>
                </a:cubicBezTo>
                <a:cubicBezTo>
                  <a:pt x="439" y="673"/>
                  <a:pt x="436" y="674"/>
                  <a:pt x="432" y="675"/>
                </a:cubicBezTo>
                <a:cubicBezTo>
                  <a:pt x="431" y="675"/>
                  <a:pt x="431" y="676"/>
                  <a:pt x="431" y="676"/>
                </a:cubicBezTo>
                <a:cubicBezTo>
                  <a:pt x="433" y="683"/>
                  <a:pt x="433" y="687"/>
                  <a:pt x="434" y="689"/>
                </a:cubicBezTo>
                <a:cubicBezTo>
                  <a:pt x="436" y="692"/>
                  <a:pt x="440" y="702"/>
                  <a:pt x="444" y="704"/>
                </a:cubicBezTo>
                <a:cubicBezTo>
                  <a:pt x="447" y="706"/>
                  <a:pt x="454" y="708"/>
                  <a:pt x="454" y="710"/>
                </a:cubicBezTo>
                <a:cubicBezTo>
                  <a:pt x="454" y="713"/>
                  <a:pt x="458" y="718"/>
                  <a:pt x="455" y="718"/>
                </a:cubicBezTo>
                <a:cubicBezTo>
                  <a:pt x="452" y="719"/>
                  <a:pt x="448" y="717"/>
                  <a:pt x="447" y="718"/>
                </a:cubicBezTo>
                <a:cubicBezTo>
                  <a:pt x="447" y="719"/>
                  <a:pt x="449" y="724"/>
                  <a:pt x="454" y="725"/>
                </a:cubicBezTo>
                <a:cubicBezTo>
                  <a:pt x="459" y="726"/>
                  <a:pt x="461" y="724"/>
                  <a:pt x="463" y="727"/>
                </a:cubicBezTo>
                <a:cubicBezTo>
                  <a:pt x="464" y="731"/>
                  <a:pt x="469" y="734"/>
                  <a:pt x="469" y="736"/>
                </a:cubicBezTo>
                <a:cubicBezTo>
                  <a:pt x="470" y="739"/>
                  <a:pt x="470" y="742"/>
                  <a:pt x="471" y="743"/>
                </a:cubicBezTo>
                <a:cubicBezTo>
                  <a:pt x="471" y="745"/>
                  <a:pt x="476" y="752"/>
                  <a:pt x="482" y="754"/>
                </a:cubicBezTo>
                <a:cubicBezTo>
                  <a:pt x="488" y="756"/>
                  <a:pt x="486" y="759"/>
                  <a:pt x="489" y="760"/>
                </a:cubicBezTo>
                <a:cubicBezTo>
                  <a:pt x="492" y="761"/>
                  <a:pt x="497" y="760"/>
                  <a:pt x="494" y="757"/>
                </a:cubicBezTo>
                <a:cubicBezTo>
                  <a:pt x="491" y="754"/>
                  <a:pt x="487" y="748"/>
                  <a:pt x="485" y="749"/>
                </a:cubicBezTo>
                <a:cubicBezTo>
                  <a:pt x="483" y="749"/>
                  <a:pt x="483" y="747"/>
                  <a:pt x="481" y="742"/>
                </a:cubicBezTo>
                <a:cubicBezTo>
                  <a:pt x="479" y="738"/>
                  <a:pt x="478" y="727"/>
                  <a:pt x="474" y="723"/>
                </a:cubicBezTo>
                <a:cubicBezTo>
                  <a:pt x="469" y="719"/>
                  <a:pt x="461" y="712"/>
                  <a:pt x="458" y="706"/>
                </a:cubicBezTo>
                <a:cubicBezTo>
                  <a:pt x="455" y="701"/>
                  <a:pt x="455" y="703"/>
                  <a:pt x="450" y="694"/>
                </a:cubicBezTo>
                <a:cubicBezTo>
                  <a:pt x="445" y="684"/>
                  <a:pt x="449" y="681"/>
                  <a:pt x="449" y="681"/>
                </a:cubicBezTo>
                <a:cubicBezTo>
                  <a:pt x="449" y="681"/>
                  <a:pt x="455" y="686"/>
                  <a:pt x="457" y="685"/>
                </a:cubicBezTo>
                <a:cubicBezTo>
                  <a:pt x="459" y="684"/>
                  <a:pt x="458" y="684"/>
                  <a:pt x="462" y="689"/>
                </a:cubicBezTo>
                <a:cubicBezTo>
                  <a:pt x="465" y="694"/>
                  <a:pt x="464" y="694"/>
                  <a:pt x="466" y="699"/>
                </a:cubicBezTo>
                <a:cubicBezTo>
                  <a:pt x="468" y="704"/>
                  <a:pt x="475" y="712"/>
                  <a:pt x="479" y="715"/>
                </a:cubicBezTo>
                <a:cubicBezTo>
                  <a:pt x="483" y="717"/>
                  <a:pt x="483" y="715"/>
                  <a:pt x="483" y="717"/>
                </a:cubicBezTo>
                <a:cubicBezTo>
                  <a:pt x="483" y="719"/>
                  <a:pt x="481" y="721"/>
                  <a:pt x="484" y="723"/>
                </a:cubicBezTo>
                <a:cubicBezTo>
                  <a:pt x="488" y="724"/>
                  <a:pt x="488" y="722"/>
                  <a:pt x="489" y="725"/>
                </a:cubicBezTo>
                <a:cubicBezTo>
                  <a:pt x="491" y="728"/>
                  <a:pt x="491" y="728"/>
                  <a:pt x="493" y="730"/>
                </a:cubicBezTo>
                <a:cubicBezTo>
                  <a:pt x="495" y="731"/>
                  <a:pt x="488" y="731"/>
                  <a:pt x="493" y="736"/>
                </a:cubicBezTo>
                <a:cubicBezTo>
                  <a:pt x="498" y="741"/>
                  <a:pt x="502" y="739"/>
                  <a:pt x="507" y="745"/>
                </a:cubicBezTo>
                <a:cubicBezTo>
                  <a:pt x="511" y="750"/>
                  <a:pt x="519" y="758"/>
                  <a:pt x="522" y="763"/>
                </a:cubicBezTo>
                <a:cubicBezTo>
                  <a:pt x="525" y="768"/>
                  <a:pt x="530" y="774"/>
                  <a:pt x="528" y="776"/>
                </a:cubicBezTo>
                <a:cubicBezTo>
                  <a:pt x="527" y="778"/>
                  <a:pt x="524" y="779"/>
                  <a:pt x="526" y="779"/>
                </a:cubicBezTo>
                <a:cubicBezTo>
                  <a:pt x="528" y="780"/>
                  <a:pt x="525" y="787"/>
                  <a:pt x="526" y="788"/>
                </a:cubicBezTo>
                <a:cubicBezTo>
                  <a:pt x="526" y="789"/>
                  <a:pt x="530" y="794"/>
                  <a:pt x="535" y="796"/>
                </a:cubicBezTo>
                <a:cubicBezTo>
                  <a:pt x="541" y="798"/>
                  <a:pt x="530" y="796"/>
                  <a:pt x="544" y="802"/>
                </a:cubicBezTo>
                <a:cubicBezTo>
                  <a:pt x="558" y="808"/>
                  <a:pt x="554" y="803"/>
                  <a:pt x="560" y="807"/>
                </a:cubicBezTo>
                <a:cubicBezTo>
                  <a:pt x="566" y="812"/>
                  <a:pt x="570" y="815"/>
                  <a:pt x="577" y="817"/>
                </a:cubicBezTo>
                <a:cubicBezTo>
                  <a:pt x="584" y="820"/>
                  <a:pt x="581" y="816"/>
                  <a:pt x="592" y="822"/>
                </a:cubicBezTo>
                <a:cubicBezTo>
                  <a:pt x="603" y="828"/>
                  <a:pt x="603" y="825"/>
                  <a:pt x="605" y="825"/>
                </a:cubicBezTo>
                <a:cubicBezTo>
                  <a:pt x="607" y="824"/>
                  <a:pt x="612" y="819"/>
                  <a:pt x="616" y="820"/>
                </a:cubicBezTo>
                <a:cubicBezTo>
                  <a:pt x="621" y="821"/>
                  <a:pt x="621" y="820"/>
                  <a:pt x="624" y="821"/>
                </a:cubicBezTo>
                <a:cubicBezTo>
                  <a:pt x="626" y="823"/>
                  <a:pt x="633" y="831"/>
                  <a:pt x="638" y="835"/>
                </a:cubicBezTo>
                <a:cubicBezTo>
                  <a:pt x="643" y="838"/>
                  <a:pt x="645" y="839"/>
                  <a:pt x="647" y="839"/>
                </a:cubicBezTo>
                <a:cubicBezTo>
                  <a:pt x="648" y="839"/>
                  <a:pt x="648" y="833"/>
                  <a:pt x="658" y="843"/>
                </a:cubicBezTo>
                <a:cubicBezTo>
                  <a:pt x="669" y="853"/>
                  <a:pt x="670" y="848"/>
                  <a:pt x="675" y="847"/>
                </a:cubicBezTo>
                <a:cubicBezTo>
                  <a:pt x="680" y="846"/>
                  <a:pt x="677" y="845"/>
                  <a:pt x="678" y="849"/>
                </a:cubicBezTo>
                <a:cubicBezTo>
                  <a:pt x="679" y="852"/>
                  <a:pt x="679" y="851"/>
                  <a:pt x="683" y="855"/>
                </a:cubicBezTo>
                <a:cubicBezTo>
                  <a:pt x="688" y="859"/>
                  <a:pt x="692" y="857"/>
                  <a:pt x="692" y="863"/>
                </a:cubicBezTo>
                <a:cubicBezTo>
                  <a:pt x="693" y="870"/>
                  <a:pt x="690" y="863"/>
                  <a:pt x="693" y="870"/>
                </a:cubicBezTo>
                <a:cubicBezTo>
                  <a:pt x="695" y="877"/>
                  <a:pt x="700" y="881"/>
                  <a:pt x="699" y="878"/>
                </a:cubicBezTo>
                <a:cubicBezTo>
                  <a:pt x="698" y="875"/>
                  <a:pt x="698" y="870"/>
                  <a:pt x="701" y="873"/>
                </a:cubicBezTo>
                <a:cubicBezTo>
                  <a:pt x="703" y="877"/>
                  <a:pt x="706" y="879"/>
                  <a:pt x="707" y="879"/>
                </a:cubicBezTo>
                <a:cubicBezTo>
                  <a:pt x="709" y="879"/>
                  <a:pt x="712" y="884"/>
                  <a:pt x="712" y="885"/>
                </a:cubicBezTo>
                <a:cubicBezTo>
                  <a:pt x="712" y="885"/>
                  <a:pt x="717" y="888"/>
                  <a:pt x="719" y="888"/>
                </a:cubicBezTo>
                <a:cubicBezTo>
                  <a:pt x="721" y="888"/>
                  <a:pt x="718" y="885"/>
                  <a:pt x="726" y="890"/>
                </a:cubicBezTo>
                <a:cubicBezTo>
                  <a:pt x="733" y="896"/>
                  <a:pt x="731" y="897"/>
                  <a:pt x="733" y="896"/>
                </a:cubicBezTo>
                <a:close/>
                <a:moveTo>
                  <a:pt x="865" y="1054"/>
                </a:moveTo>
                <a:cubicBezTo>
                  <a:pt x="865" y="1053"/>
                  <a:pt x="864" y="1050"/>
                  <a:pt x="863" y="1048"/>
                </a:cubicBezTo>
                <a:cubicBezTo>
                  <a:pt x="862" y="1046"/>
                  <a:pt x="861" y="1043"/>
                  <a:pt x="860" y="1043"/>
                </a:cubicBezTo>
                <a:cubicBezTo>
                  <a:pt x="860" y="1043"/>
                  <a:pt x="860" y="1043"/>
                  <a:pt x="860" y="1043"/>
                </a:cubicBezTo>
                <a:cubicBezTo>
                  <a:pt x="857" y="1043"/>
                  <a:pt x="851" y="1045"/>
                  <a:pt x="847" y="1049"/>
                </a:cubicBezTo>
                <a:cubicBezTo>
                  <a:pt x="845" y="1052"/>
                  <a:pt x="842" y="1053"/>
                  <a:pt x="840" y="1053"/>
                </a:cubicBezTo>
                <a:cubicBezTo>
                  <a:pt x="838" y="1052"/>
                  <a:pt x="836" y="1052"/>
                  <a:pt x="835" y="1052"/>
                </a:cubicBezTo>
                <a:cubicBezTo>
                  <a:pt x="834" y="1052"/>
                  <a:pt x="833" y="1052"/>
                  <a:pt x="832" y="1052"/>
                </a:cubicBezTo>
                <a:cubicBezTo>
                  <a:pt x="833" y="1053"/>
                  <a:pt x="834" y="1054"/>
                  <a:pt x="834" y="1055"/>
                </a:cubicBezTo>
                <a:cubicBezTo>
                  <a:pt x="836" y="1056"/>
                  <a:pt x="837" y="1057"/>
                  <a:pt x="838" y="1058"/>
                </a:cubicBezTo>
                <a:cubicBezTo>
                  <a:pt x="839" y="1059"/>
                  <a:pt x="840" y="1060"/>
                  <a:pt x="840" y="1062"/>
                </a:cubicBezTo>
                <a:cubicBezTo>
                  <a:pt x="840" y="1064"/>
                  <a:pt x="840" y="1065"/>
                  <a:pt x="838" y="1066"/>
                </a:cubicBezTo>
                <a:cubicBezTo>
                  <a:pt x="836" y="1069"/>
                  <a:pt x="837" y="1068"/>
                  <a:pt x="837" y="1071"/>
                </a:cubicBezTo>
                <a:cubicBezTo>
                  <a:pt x="837" y="1072"/>
                  <a:pt x="837" y="1073"/>
                  <a:pt x="837" y="1074"/>
                </a:cubicBezTo>
                <a:cubicBezTo>
                  <a:pt x="837" y="1077"/>
                  <a:pt x="836" y="1079"/>
                  <a:pt x="835" y="1081"/>
                </a:cubicBezTo>
                <a:cubicBezTo>
                  <a:pt x="835" y="1083"/>
                  <a:pt x="834" y="1085"/>
                  <a:pt x="834" y="1087"/>
                </a:cubicBezTo>
                <a:cubicBezTo>
                  <a:pt x="834" y="1090"/>
                  <a:pt x="833" y="1092"/>
                  <a:pt x="833" y="1093"/>
                </a:cubicBezTo>
                <a:cubicBezTo>
                  <a:pt x="833" y="1093"/>
                  <a:pt x="833" y="1093"/>
                  <a:pt x="833" y="1093"/>
                </a:cubicBezTo>
                <a:cubicBezTo>
                  <a:pt x="835" y="1094"/>
                  <a:pt x="836" y="1096"/>
                  <a:pt x="836" y="1099"/>
                </a:cubicBezTo>
                <a:cubicBezTo>
                  <a:pt x="836" y="1101"/>
                  <a:pt x="835" y="1103"/>
                  <a:pt x="834" y="1105"/>
                </a:cubicBezTo>
                <a:cubicBezTo>
                  <a:pt x="833" y="1106"/>
                  <a:pt x="833" y="1107"/>
                  <a:pt x="832" y="1108"/>
                </a:cubicBezTo>
                <a:cubicBezTo>
                  <a:pt x="833" y="1108"/>
                  <a:pt x="833" y="1109"/>
                  <a:pt x="834" y="1109"/>
                </a:cubicBezTo>
                <a:cubicBezTo>
                  <a:pt x="835" y="1111"/>
                  <a:pt x="837" y="1113"/>
                  <a:pt x="837" y="1116"/>
                </a:cubicBezTo>
                <a:cubicBezTo>
                  <a:pt x="837" y="1119"/>
                  <a:pt x="836" y="1121"/>
                  <a:pt x="836" y="1121"/>
                </a:cubicBezTo>
                <a:cubicBezTo>
                  <a:pt x="836" y="1121"/>
                  <a:pt x="836" y="1121"/>
                  <a:pt x="836" y="1121"/>
                </a:cubicBezTo>
                <a:cubicBezTo>
                  <a:pt x="836" y="1121"/>
                  <a:pt x="836" y="1121"/>
                  <a:pt x="837" y="1122"/>
                </a:cubicBezTo>
                <a:cubicBezTo>
                  <a:pt x="839" y="1123"/>
                  <a:pt x="839" y="1126"/>
                  <a:pt x="839" y="1127"/>
                </a:cubicBezTo>
                <a:cubicBezTo>
                  <a:pt x="839" y="1129"/>
                  <a:pt x="839" y="1130"/>
                  <a:pt x="839" y="1131"/>
                </a:cubicBezTo>
                <a:cubicBezTo>
                  <a:pt x="839" y="1132"/>
                  <a:pt x="839" y="1132"/>
                  <a:pt x="840" y="1133"/>
                </a:cubicBezTo>
                <a:cubicBezTo>
                  <a:pt x="841" y="1134"/>
                  <a:pt x="843" y="1136"/>
                  <a:pt x="844" y="1139"/>
                </a:cubicBezTo>
                <a:cubicBezTo>
                  <a:pt x="844" y="1140"/>
                  <a:pt x="844" y="1142"/>
                  <a:pt x="844" y="1143"/>
                </a:cubicBezTo>
                <a:cubicBezTo>
                  <a:pt x="844" y="1144"/>
                  <a:pt x="844" y="1144"/>
                  <a:pt x="844" y="1145"/>
                </a:cubicBezTo>
                <a:cubicBezTo>
                  <a:pt x="844" y="1145"/>
                  <a:pt x="844" y="1146"/>
                  <a:pt x="845" y="1148"/>
                </a:cubicBezTo>
                <a:cubicBezTo>
                  <a:pt x="845" y="1150"/>
                  <a:pt x="846" y="1150"/>
                  <a:pt x="847" y="1151"/>
                </a:cubicBezTo>
                <a:cubicBezTo>
                  <a:pt x="848" y="1151"/>
                  <a:pt x="849" y="1152"/>
                  <a:pt x="850" y="1152"/>
                </a:cubicBezTo>
                <a:cubicBezTo>
                  <a:pt x="850" y="1151"/>
                  <a:pt x="851" y="1150"/>
                  <a:pt x="852" y="1148"/>
                </a:cubicBezTo>
                <a:cubicBezTo>
                  <a:pt x="853" y="1147"/>
                  <a:pt x="855" y="1147"/>
                  <a:pt x="857" y="1147"/>
                </a:cubicBezTo>
                <a:cubicBezTo>
                  <a:pt x="860" y="1147"/>
                  <a:pt x="866" y="1145"/>
                  <a:pt x="871" y="1145"/>
                </a:cubicBezTo>
                <a:cubicBezTo>
                  <a:pt x="873" y="1145"/>
                  <a:pt x="875" y="1145"/>
                  <a:pt x="876" y="1146"/>
                </a:cubicBezTo>
                <a:cubicBezTo>
                  <a:pt x="876" y="1146"/>
                  <a:pt x="876" y="1146"/>
                  <a:pt x="876" y="1146"/>
                </a:cubicBezTo>
                <a:cubicBezTo>
                  <a:pt x="876" y="1146"/>
                  <a:pt x="876" y="1146"/>
                  <a:pt x="877" y="1146"/>
                </a:cubicBezTo>
                <a:cubicBezTo>
                  <a:pt x="877" y="1146"/>
                  <a:pt x="878" y="1145"/>
                  <a:pt x="879" y="1145"/>
                </a:cubicBezTo>
                <a:cubicBezTo>
                  <a:pt x="880" y="1144"/>
                  <a:pt x="882" y="1143"/>
                  <a:pt x="885" y="1143"/>
                </a:cubicBezTo>
                <a:cubicBezTo>
                  <a:pt x="885" y="1143"/>
                  <a:pt x="886" y="1143"/>
                  <a:pt x="887" y="1143"/>
                </a:cubicBezTo>
                <a:cubicBezTo>
                  <a:pt x="887" y="1140"/>
                  <a:pt x="888" y="1136"/>
                  <a:pt x="889" y="1132"/>
                </a:cubicBezTo>
                <a:cubicBezTo>
                  <a:pt x="889" y="1130"/>
                  <a:pt x="890" y="1129"/>
                  <a:pt x="891" y="1127"/>
                </a:cubicBezTo>
                <a:cubicBezTo>
                  <a:pt x="896" y="1123"/>
                  <a:pt x="904" y="1121"/>
                  <a:pt x="909" y="1121"/>
                </a:cubicBezTo>
                <a:cubicBezTo>
                  <a:pt x="914" y="1121"/>
                  <a:pt x="920" y="1122"/>
                  <a:pt x="922" y="1122"/>
                </a:cubicBezTo>
                <a:cubicBezTo>
                  <a:pt x="923" y="1122"/>
                  <a:pt x="923" y="1122"/>
                  <a:pt x="924" y="1123"/>
                </a:cubicBezTo>
                <a:cubicBezTo>
                  <a:pt x="924" y="1121"/>
                  <a:pt x="925" y="1121"/>
                  <a:pt x="925" y="1120"/>
                </a:cubicBezTo>
                <a:cubicBezTo>
                  <a:pt x="926" y="1118"/>
                  <a:pt x="926" y="1117"/>
                  <a:pt x="926" y="1115"/>
                </a:cubicBezTo>
                <a:cubicBezTo>
                  <a:pt x="926" y="1112"/>
                  <a:pt x="925" y="1109"/>
                  <a:pt x="924" y="1107"/>
                </a:cubicBezTo>
                <a:cubicBezTo>
                  <a:pt x="924" y="1107"/>
                  <a:pt x="924" y="1106"/>
                  <a:pt x="924" y="1106"/>
                </a:cubicBezTo>
                <a:cubicBezTo>
                  <a:pt x="924" y="1106"/>
                  <a:pt x="924" y="1106"/>
                  <a:pt x="924" y="1106"/>
                </a:cubicBezTo>
                <a:cubicBezTo>
                  <a:pt x="924" y="1106"/>
                  <a:pt x="924" y="1106"/>
                  <a:pt x="923" y="1106"/>
                </a:cubicBezTo>
                <a:cubicBezTo>
                  <a:pt x="923" y="1106"/>
                  <a:pt x="923" y="1106"/>
                  <a:pt x="923" y="1105"/>
                </a:cubicBezTo>
                <a:cubicBezTo>
                  <a:pt x="923" y="1105"/>
                  <a:pt x="923" y="1104"/>
                  <a:pt x="922" y="1104"/>
                </a:cubicBezTo>
                <a:cubicBezTo>
                  <a:pt x="921" y="1102"/>
                  <a:pt x="919" y="1101"/>
                  <a:pt x="916" y="1101"/>
                </a:cubicBezTo>
                <a:cubicBezTo>
                  <a:pt x="914" y="1101"/>
                  <a:pt x="913" y="1101"/>
                  <a:pt x="912" y="1101"/>
                </a:cubicBezTo>
                <a:cubicBezTo>
                  <a:pt x="911" y="1101"/>
                  <a:pt x="910" y="1100"/>
                  <a:pt x="909" y="1099"/>
                </a:cubicBezTo>
                <a:cubicBezTo>
                  <a:pt x="907" y="1097"/>
                  <a:pt x="908" y="1096"/>
                  <a:pt x="906" y="1094"/>
                </a:cubicBezTo>
                <a:cubicBezTo>
                  <a:pt x="903" y="1088"/>
                  <a:pt x="903" y="1082"/>
                  <a:pt x="901" y="1077"/>
                </a:cubicBezTo>
                <a:cubicBezTo>
                  <a:pt x="900" y="1076"/>
                  <a:pt x="900" y="1076"/>
                  <a:pt x="900" y="1075"/>
                </a:cubicBezTo>
                <a:cubicBezTo>
                  <a:pt x="899" y="1075"/>
                  <a:pt x="899" y="1076"/>
                  <a:pt x="898" y="1076"/>
                </a:cubicBezTo>
                <a:cubicBezTo>
                  <a:pt x="897" y="1076"/>
                  <a:pt x="895" y="1075"/>
                  <a:pt x="895" y="1074"/>
                </a:cubicBezTo>
                <a:cubicBezTo>
                  <a:pt x="894" y="1074"/>
                  <a:pt x="894" y="1074"/>
                  <a:pt x="894" y="1073"/>
                </a:cubicBezTo>
                <a:cubicBezTo>
                  <a:pt x="892" y="1072"/>
                  <a:pt x="888" y="1071"/>
                  <a:pt x="878" y="1068"/>
                </a:cubicBezTo>
                <a:cubicBezTo>
                  <a:pt x="873" y="1066"/>
                  <a:pt x="869" y="1065"/>
                  <a:pt x="867" y="1064"/>
                </a:cubicBezTo>
                <a:cubicBezTo>
                  <a:pt x="865" y="1062"/>
                  <a:pt x="863" y="1061"/>
                  <a:pt x="863" y="1058"/>
                </a:cubicBezTo>
                <a:cubicBezTo>
                  <a:pt x="863" y="1057"/>
                  <a:pt x="864" y="1056"/>
                  <a:pt x="864" y="1055"/>
                </a:cubicBezTo>
                <a:cubicBezTo>
                  <a:pt x="865" y="1054"/>
                  <a:pt x="865" y="1054"/>
                  <a:pt x="865" y="1054"/>
                </a:cubicBezTo>
                <a:close/>
                <a:moveTo>
                  <a:pt x="915" y="1435"/>
                </a:moveTo>
                <a:cubicBezTo>
                  <a:pt x="910" y="1434"/>
                  <a:pt x="909" y="1434"/>
                  <a:pt x="907" y="1435"/>
                </a:cubicBezTo>
                <a:cubicBezTo>
                  <a:pt x="906" y="1437"/>
                  <a:pt x="904" y="1439"/>
                  <a:pt x="903" y="1440"/>
                </a:cubicBezTo>
                <a:cubicBezTo>
                  <a:pt x="902" y="1442"/>
                  <a:pt x="896" y="1441"/>
                  <a:pt x="900" y="1442"/>
                </a:cubicBezTo>
                <a:cubicBezTo>
                  <a:pt x="905" y="1444"/>
                  <a:pt x="911" y="1440"/>
                  <a:pt x="912" y="1439"/>
                </a:cubicBezTo>
                <a:cubicBezTo>
                  <a:pt x="913" y="1439"/>
                  <a:pt x="914" y="1437"/>
                  <a:pt x="914" y="1437"/>
                </a:cubicBezTo>
                <a:lnTo>
                  <a:pt x="915" y="1435"/>
                </a:lnTo>
                <a:close/>
                <a:moveTo>
                  <a:pt x="832" y="1446"/>
                </a:moveTo>
                <a:cubicBezTo>
                  <a:pt x="832" y="1446"/>
                  <a:pt x="831" y="1446"/>
                  <a:pt x="831" y="1446"/>
                </a:cubicBezTo>
                <a:cubicBezTo>
                  <a:pt x="829" y="1447"/>
                  <a:pt x="827" y="1447"/>
                  <a:pt x="825" y="1447"/>
                </a:cubicBezTo>
                <a:cubicBezTo>
                  <a:pt x="820" y="1447"/>
                  <a:pt x="815" y="1446"/>
                  <a:pt x="810" y="1441"/>
                </a:cubicBezTo>
                <a:cubicBezTo>
                  <a:pt x="807" y="1437"/>
                  <a:pt x="805" y="1434"/>
                  <a:pt x="805" y="1431"/>
                </a:cubicBezTo>
                <a:cubicBezTo>
                  <a:pt x="805" y="1430"/>
                  <a:pt x="805" y="1430"/>
                  <a:pt x="805" y="1429"/>
                </a:cubicBezTo>
                <a:cubicBezTo>
                  <a:pt x="802" y="1429"/>
                  <a:pt x="800" y="1429"/>
                  <a:pt x="797" y="1427"/>
                </a:cubicBezTo>
                <a:cubicBezTo>
                  <a:pt x="795" y="1426"/>
                  <a:pt x="794" y="1423"/>
                  <a:pt x="794" y="1420"/>
                </a:cubicBezTo>
                <a:cubicBezTo>
                  <a:pt x="794" y="1417"/>
                  <a:pt x="794" y="1414"/>
                  <a:pt x="795" y="1410"/>
                </a:cubicBezTo>
                <a:cubicBezTo>
                  <a:pt x="796" y="1406"/>
                  <a:pt x="797" y="1402"/>
                  <a:pt x="799" y="1400"/>
                </a:cubicBezTo>
                <a:cubicBezTo>
                  <a:pt x="801" y="1398"/>
                  <a:pt x="802" y="1398"/>
                  <a:pt x="802" y="1397"/>
                </a:cubicBezTo>
                <a:cubicBezTo>
                  <a:pt x="803" y="1396"/>
                  <a:pt x="804" y="1394"/>
                  <a:pt x="805" y="1390"/>
                </a:cubicBezTo>
                <a:cubicBezTo>
                  <a:pt x="806" y="1387"/>
                  <a:pt x="807" y="1383"/>
                  <a:pt x="807" y="1379"/>
                </a:cubicBezTo>
                <a:cubicBezTo>
                  <a:pt x="808" y="1375"/>
                  <a:pt x="808" y="1372"/>
                  <a:pt x="808" y="1370"/>
                </a:cubicBezTo>
                <a:cubicBezTo>
                  <a:pt x="808" y="1370"/>
                  <a:pt x="808" y="1369"/>
                  <a:pt x="809" y="1369"/>
                </a:cubicBezTo>
                <a:cubicBezTo>
                  <a:pt x="809" y="1369"/>
                  <a:pt x="808" y="1368"/>
                  <a:pt x="808" y="1368"/>
                </a:cubicBezTo>
                <a:cubicBezTo>
                  <a:pt x="808" y="1367"/>
                  <a:pt x="807" y="1367"/>
                  <a:pt x="807" y="1365"/>
                </a:cubicBezTo>
                <a:cubicBezTo>
                  <a:pt x="807" y="1364"/>
                  <a:pt x="808" y="1363"/>
                  <a:pt x="808" y="1362"/>
                </a:cubicBezTo>
                <a:cubicBezTo>
                  <a:pt x="809" y="1362"/>
                  <a:pt x="810" y="1362"/>
                  <a:pt x="811" y="1362"/>
                </a:cubicBezTo>
                <a:cubicBezTo>
                  <a:pt x="811" y="1362"/>
                  <a:pt x="813" y="1361"/>
                  <a:pt x="814" y="1361"/>
                </a:cubicBezTo>
                <a:cubicBezTo>
                  <a:pt x="815" y="1360"/>
                  <a:pt x="815" y="1359"/>
                  <a:pt x="815" y="1359"/>
                </a:cubicBezTo>
                <a:cubicBezTo>
                  <a:pt x="815" y="1359"/>
                  <a:pt x="815" y="1359"/>
                  <a:pt x="815" y="1358"/>
                </a:cubicBezTo>
                <a:cubicBezTo>
                  <a:pt x="810" y="1354"/>
                  <a:pt x="809" y="1345"/>
                  <a:pt x="809" y="1340"/>
                </a:cubicBezTo>
                <a:cubicBezTo>
                  <a:pt x="809" y="1340"/>
                  <a:pt x="808" y="1339"/>
                  <a:pt x="808" y="1338"/>
                </a:cubicBezTo>
                <a:cubicBezTo>
                  <a:pt x="807" y="1337"/>
                  <a:pt x="806" y="1335"/>
                  <a:pt x="806" y="1332"/>
                </a:cubicBezTo>
                <a:cubicBezTo>
                  <a:pt x="806" y="1331"/>
                  <a:pt x="807" y="1329"/>
                  <a:pt x="807" y="1326"/>
                </a:cubicBezTo>
                <a:cubicBezTo>
                  <a:pt x="808" y="1324"/>
                  <a:pt x="808" y="1322"/>
                  <a:pt x="808" y="1321"/>
                </a:cubicBezTo>
                <a:cubicBezTo>
                  <a:pt x="808" y="1318"/>
                  <a:pt x="808" y="1317"/>
                  <a:pt x="808" y="1314"/>
                </a:cubicBezTo>
                <a:cubicBezTo>
                  <a:pt x="808" y="1312"/>
                  <a:pt x="809" y="1309"/>
                  <a:pt x="811" y="1306"/>
                </a:cubicBezTo>
                <a:cubicBezTo>
                  <a:pt x="814" y="1304"/>
                  <a:pt x="815" y="1302"/>
                  <a:pt x="816" y="1302"/>
                </a:cubicBezTo>
                <a:cubicBezTo>
                  <a:pt x="816" y="1302"/>
                  <a:pt x="816" y="1302"/>
                  <a:pt x="816" y="1301"/>
                </a:cubicBezTo>
                <a:cubicBezTo>
                  <a:pt x="816" y="1300"/>
                  <a:pt x="816" y="1298"/>
                  <a:pt x="816" y="1295"/>
                </a:cubicBezTo>
                <a:cubicBezTo>
                  <a:pt x="816" y="1292"/>
                  <a:pt x="816" y="1289"/>
                  <a:pt x="816" y="1287"/>
                </a:cubicBezTo>
                <a:cubicBezTo>
                  <a:pt x="816" y="1281"/>
                  <a:pt x="816" y="1277"/>
                  <a:pt x="819" y="1273"/>
                </a:cubicBezTo>
                <a:cubicBezTo>
                  <a:pt x="820" y="1273"/>
                  <a:pt x="820" y="1271"/>
                  <a:pt x="820" y="1268"/>
                </a:cubicBezTo>
                <a:cubicBezTo>
                  <a:pt x="820" y="1266"/>
                  <a:pt x="820" y="1265"/>
                  <a:pt x="820" y="1264"/>
                </a:cubicBezTo>
                <a:cubicBezTo>
                  <a:pt x="820" y="1261"/>
                  <a:pt x="820" y="1259"/>
                  <a:pt x="821" y="1257"/>
                </a:cubicBezTo>
                <a:cubicBezTo>
                  <a:pt x="822" y="1252"/>
                  <a:pt x="823" y="1247"/>
                  <a:pt x="823" y="1240"/>
                </a:cubicBezTo>
                <a:cubicBezTo>
                  <a:pt x="823" y="1237"/>
                  <a:pt x="823" y="1235"/>
                  <a:pt x="823" y="1233"/>
                </a:cubicBezTo>
                <a:cubicBezTo>
                  <a:pt x="823" y="1231"/>
                  <a:pt x="823" y="1228"/>
                  <a:pt x="824" y="1225"/>
                </a:cubicBezTo>
                <a:cubicBezTo>
                  <a:pt x="825" y="1222"/>
                  <a:pt x="825" y="1216"/>
                  <a:pt x="826" y="1211"/>
                </a:cubicBezTo>
                <a:cubicBezTo>
                  <a:pt x="827" y="1206"/>
                  <a:pt x="827" y="1200"/>
                  <a:pt x="831" y="1197"/>
                </a:cubicBezTo>
                <a:cubicBezTo>
                  <a:pt x="832" y="1196"/>
                  <a:pt x="832" y="1193"/>
                  <a:pt x="832" y="1189"/>
                </a:cubicBezTo>
                <a:cubicBezTo>
                  <a:pt x="832" y="1186"/>
                  <a:pt x="832" y="1181"/>
                  <a:pt x="835" y="1176"/>
                </a:cubicBezTo>
                <a:cubicBezTo>
                  <a:pt x="839" y="1167"/>
                  <a:pt x="840" y="1164"/>
                  <a:pt x="846" y="1159"/>
                </a:cubicBezTo>
                <a:cubicBezTo>
                  <a:pt x="847" y="1158"/>
                  <a:pt x="847" y="1157"/>
                  <a:pt x="848" y="1156"/>
                </a:cubicBezTo>
                <a:cubicBezTo>
                  <a:pt x="847" y="1156"/>
                  <a:pt x="847" y="1156"/>
                  <a:pt x="847" y="1156"/>
                </a:cubicBezTo>
                <a:cubicBezTo>
                  <a:pt x="845" y="1155"/>
                  <a:pt x="841" y="1154"/>
                  <a:pt x="840" y="1150"/>
                </a:cubicBezTo>
                <a:cubicBezTo>
                  <a:pt x="840" y="1148"/>
                  <a:pt x="839" y="1146"/>
                  <a:pt x="839" y="1145"/>
                </a:cubicBezTo>
                <a:cubicBezTo>
                  <a:pt x="839" y="1144"/>
                  <a:pt x="839" y="1143"/>
                  <a:pt x="839" y="1143"/>
                </a:cubicBezTo>
                <a:cubicBezTo>
                  <a:pt x="839" y="1142"/>
                  <a:pt x="839" y="1142"/>
                  <a:pt x="839" y="1140"/>
                </a:cubicBezTo>
                <a:cubicBezTo>
                  <a:pt x="839" y="1139"/>
                  <a:pt x="838" y="1138"/>
                  <a:pt x="837" y="1137"/>
                </a:cubicBezTo>
                <a:cubicBezTo>
                  <a:pt x="836" y="1136"/>
                  <a:pt x="834" y="1134"/>
                  <a:pt x="834" y="1131"/>
                </a:cubicBezTo>
                <a:cubicBezTo>
                  <a:pt x="834" y="1130"/>
                  <a:pt x="834" y="1128"/>
                  <a:pt x="834" y="1127"/>
                </a:cubicBezTo>
                <a:cubicBezTo>
                  <a:pt x="834" y="1126"/>
                  <a:pt x="834" y="1126"/>
                  <a:pt x="833" y="1125"/>
                </a:cubicBezTo>
                <a:cubicBezTo>
                  <a:pt x="832" y="1124"/>
                  <a:pt x="831" y="1122"/>
                  <a:pt x="831" y="1121"/>
                </a:cubicBezTo>
                <a:cubicBezTo>
                  <a:pt x="831" y="1119"/>
                  <a:pt x="832" y="1118"/>
                  <a:pt x="832" y="1116"/>
                </a:cubicBezTo>
                <a:cubicBezTo>
                  <a:pt x="832" y="1115"/>
                  <a:pt x="831" y="1114"/>
                  <a:pt x="830" y="1112"/>
                </a:cubicBezTo>
                <a:cubicBezTo>
                  <a:pt x="830" y="1113"/>
                  <a:pt x="830" y="1113"/>
                  <a:pt x="829" y="1113"/>
                </a:cubicBezTo>
                <a:cubicBezTo>
                  <a:pt x="828" y="1114"/>
                  <a:pt x="827" y="1115"/>
                  <a:pt x="825" y="1117"/>
                </a:cubicBezTo>
                <a:cubicBezTo>
                  <a:pt x="825" y="1117"/>
                  <a:pt x="825" y="1117"/>
                  <a:pt x="825" y="1117"/>
                </a:cubicBezTo>
                <a:cubicBezTo>
                  <a:pt x="825" y="1117"/>
                  <a:pt x="824" y="1124"/>
                  <a:pt x="824" y="1128"/>
                </a:cubicBezTo>
                <a:cubicBezTo>
                  <a:pt x="824" y="1132"/>
                  <a:pt x="821" y="1132"/>
                  <a:pt x="822" y="1139"/>
                </a:cubicBezTo>
                <a:cubicBezTo>
                  <a:pt x="823" y="1145"/>
                  <a:pt x="825" y="1149"/>
                  <a:pt x="824" y="1152"/>
                </a:cubicBezTo>
                <a:cubicBezTo>
                  <a:pt x="822" y="1155"/>
                  <a:pt x="821" y="1155"/>
                  <a:pt x="821" y="1158"/>
                </a:cubicBezTo>
                <a:cubicBezTo>
                  <a:pt x="820" y="1160"/>
                  <a:pt x="822" y="1162"/>
                  <a:pt x="822" y="1167"/>
                </a:cubicBezTo>
                <a:cubicBezTo>
                  <a:pt x="821" y="1173"/>
                  <a:pt x="824" y="1178"/>
                  <a:pt x="821" y="1181"/>
                </a:cubicBezTo>
                <a:cubicBezTo>
                  <a:pt x="819" y="1184"/>
                  <a:pt x="819" y="1184"/>
                  <a:pt x="818" y="1192"/>
                </a:cubicBezTo>
                <a:cubicBezTo>
                  <a:pt x="816" y="1200"/>
                  <a:pt x="815" y="1204"/>
                  <a:pt x="814" y="1211"/>
                </a:cubicBezTo>
                <a:cubicBezTo>
                  <a:pt x="812" y="1217"/>
                  <a:pt x="813" y="1219"/>
                  <a:pt x="812" y="1221"/>
                </a:cubicBezTo>
                <a:cubicBezTo>
                  <a:pt x="811" y="1224"/>
                  <a:pt x="809" y="1223"/>
                  <a:pt x="811" y="1230"/>
                </a:cubicBezTo>
                <a:cubicBezTo>
                  <a:pt x="813" y="1236"/>
                  <a:pt x="814" y="1244"/>
                  <a:pt x="811" y="1248"/>
                </a:cubicBezTo>
                <a:cubicBezTo>
                  <a:pt x="809" y="1252"/>
                  <a:pt x="814" y="1254"/>
                  <a:pt x="807" y="1269"/>
                </a:cubicBezTo>
                <a:cubicBezTo>
                  <a:pt x="800" y="1285"/>
                  <a:pt x="799" y="1284"/>
                  <a:pt x="798" y="1286"/>
                </a:cubicBezTo>
                <a:cubicBezTo>
                  <a:pt x="797" y="1288"/>
                  <a:pt x="794" y="1289"/>
                  <a:pt x="794" y="1290"/>
                </a:cubicBezTo>
                <a:cubicBezTo>
                  <a:pt x="794" y="1292"/>
                  <a:pt x="795" y="1301"/>
                  <a:pt x="796" y="1307"/>
                </a:cubicBezTo>
                <a:cubicBezTo>
                  <a:pt x="797" y="1313"/>
                  <a:pt x="795" y="1310"/>
                  <a:pt x="794" y="1315"/>
                </a:cubicBezTo>
                <a:cubicBezTo>
                  <a:pt x="793" y="1321"/>
                  <a:pt x="790" y="1325"/>
                  <a:pt x="792" y="1328"/>
                </a:cubicBezTo>
                <a:cubicBezTo>
                  <a:pt x="794" y="1331"/>
                  <a:pt x="798" y="1330"/>
                  <a:pt x="795" y="1333"/>
                </a:cubicBezTo>
                <a:cubicBezTo>
                  <a:pt x="792" y="1336"/>
                  <a:pt x="789" y="1345"/>
                  <a:pt x="792" y="1345"/>
                </a:cubicBezTo>
                <a:cubicBezTo>
                  <a:pt x="795" y="1346"/>
                  <a:pt x="799" y="1336"/>
                  <a:pt x="800" y="1334"/>
                </a:cubicBezTo>
                <a:cubicBezTo>
                  <a:pt x="802" y="1332"/>
                  <a:pt x="804" y="1331"/>
                  <a:pt x="804" y="1336"/>
                </a:cubicBezTo>
                <a:cubicBezTo>
                  <a:pt x="803" y="1341"/>
                  <a:pt x="800" y="1341"/>
                  <a:pt x="800" y="1349"/>
                </a:cubicBezTo>
                <a:cubicBezTo>
                  <a:pt x="800" y="1357"/>
                  <a:pt x="795" y="1359"/>
                  <a:pt x="797" y="1363"/>
                </a:cubicBezTo>
                <a:cubicBezTo>
                  <a:pt x="799" y="1366"/>
                  <a:pt x="794" y="1373"/>
                  <a:pt x="794" y="1373"/>
                </a:cubicBezTo>
                <a:cubicBezTo>
                  <a:pt x="794" y="1373"/>
                  <a:pt x="795" y="1375"/>
                  <a:pt x="792" y="1376"/>
                </a:cubicBezTo>
                <a:cubicBezTo>
                  <a:pt x="788" y="1376"/>
                  <a:pt x="785" y="1374"/>
                  <a:pt x="784" y="1378"/>
                </a:cubicBezTo>
                <a:cubicBezTo>
                  <a:pt x="783" y="1382"/>
                  <a:pt x="786" y="1382"/>
                  <a:pt x="788" y="1384"/>
                </a:cubicBezTo>
                <a:cubicBezTo>
                  <a:pt x="790" y="1385"/>
                  <a:pt x="792" y="1389"/>
                  <a:pt x="791" y="1391"/>
                </a:cubicBezTo>
                <a:cubicBezTo>
                  <a:pt x="790" y="1394"/>
                  <a:pt x="789" y="1393"/>
                  <a:pt x="788" y="1396"/>
                </a:cubicBezTo>
                <a:cubicBezTo>
                  <a:pt x="786" y="1400"/>
                  <a:pt x="786" y="1405"/>
                  <a:pt x="787" y="1408"/>
                </a:cubicBezTo>
                <a:cubicBezTo>
                  <a:pt x="787" y="1411"/>
                  <a:pt x="791" y="1411"/>
                  <a:pt x="791" y="1414"/>
                </a:cubicBezTo>
                <a:cubicBezTo>
                  <a:pt x="790" y="1417"/>
                  <a:pt x="786" y="1418"/>
                  <a:pt x="786" y="1420"/>
                </a:cubicBezTo>
                <a:cubicBezTo>
                  <a:pt x="787" y="1422"/>
                  <a:pt x="789" y="1421"/>
                  <a:pt x="788" y="1422"/>
                </a:cubicBezTo>
                <a:cubicBezTo>
                  <a:pt x="788" y="1423"/>
                  <a:pt x="789" y="1429"/>
                  <a:pt x="790" y="1434"/>
                </a:cubicBezTo>
                <a:cubicBezTo>
                  <a:pt x="791" y="1439"/>
                  <a:pt x="797" y="1436"/>
                  <a:pt x="796" y="1439"/>
                </a:cubicBezTo>
                <a:cubicBezTo>
                  <a:pt x="795" y="1441"/>
                  <a:pt x="793" y="1439"/>
                  <a:pt x="796" y="1444"/>
                </a:cubicBezTo>
                <a:cubicBezTo>
                  <a:pt x="799" y="1449"/>
                  <a:pt x="800" y="1445"/>
                  <a:pt x="799" y="1449"/>
                </a:cubicBezTo>
                <a:cubicBezTo>
                  <a:pt x="798" y="1453"/>
                  <a:pt x="809" y="1460"/>
                  <a:pt x="810" y="1460"/>
                </a:cubicBezTo>
                <a:cubicBezTo>
                  <a:pt x="812" y="1460"/>
                  <a:pt x="812" y="1473"/>
                  <a:pt x="818" y="1462"/>
                </a:cubicBezTo>
                <a:cubicBezTo>
                  <a:pt x="823" y="1451"/>
                  <a:pt x="821" y="1451"/>
                  <a:pt x="824" y="1454"/>
                </a:cubicBezTo>
                <a:cubicBezTo>
                  <a:pt x="827" y="1456"/>
                  <a:pt x="827" y="1453"/>
                  <a:pt x="827" y="1457"/>
                </a:cubicBezTo>
                <a:cubicBezTo>
                  <a:pt x="828" y="1461"/>
                  <a:pt x="818" y="1464"/>
                  <a:pt x="823" y="1467"/>
                </a:cubicBezTo>
                <a:cubicBezTo>
                  <a:pt x="828" y="1471"/>
                  <a:pt x="830" y="1468"/>
                  <a:pt x="834" y="1472"/>
                </a:cubicBezTo>
                <a:cubicBezTo>
                  <a:pt x="834" y="1472"/>
                  <a:pt x="834" y="1472"/>
                  <a:pt x="834" y="1473"/>
                </a:cubicBezTo>
                <a:cubicBezTo>
                  <a:pt x="834" y="1452"/>
                  <a:pt x="834" y="1452"/>
                  <a:pt x="834" y="1452"/>
                </a:cubicBezTo>
                <a:cubicBezTo>
                  <a:pt x="834" y="1450"/>
                  <a:pt x="834" y="1448"/>
                  <a:pt x="833" y="1447"/>
                </a:cubicBezTo>
                <a:cubicBezTo>
                  <a:pt x="833" y="1446"/>
                  <a:pt x="833" y="1446"/>
                  <a:pt x="832" y="1446"/>
                </a:cubicBezTo>
                <a:close/>
                <a:moveTo>
                  <a:pt x="927" y="1435"/>
                </a:moveTo>
                <a:cubicBezTo>
                  <a:pt x="925" y="1434"/>
                  <a:pt x="923" y="1434"/>
                  <a:pt x="922" y="1434"/>
                </a:cubicBezTo>
                <a:cubicBezTo>
                  <a:pt x="922" y="1435"/>
                  <a:pt x="920" y="1435"/>
                  <a:pt x="920" y="1435"/>
                </a:cubicBezTo>
                <a:cubicBezTo>
                  <a:pt x="917" y="1437"/>
                  <a:pt x="917" y="1438"/>
                  <a:pt x="915" y="1439"/>
                </a:cubicBezTo>
                <a:cubicBezTo>
                  <a:pt x="913" y="1441"/>
                  <a:pt x="912" y="1443"/>
                  <a:pt x="913" y="1443"/>
                </a:cubicBezTo>
                <a:cubicBezTo>
                  <a:pt x="915" y="1444"/>
                  <a:pt x="921" y="1441"/>
                  <a:pt x="921" y="1440"/>
                </a:cubicBezTo>
                <a:cubicBezTo>
                  <a:pt x="922" y="1439"/>
                  <a:pt x="930" y="1440"/>
                  <a:pt x="929" y="1438"/>
                </a:cubicBezTo>
                <a:cubicBezTo>
                  <a:pt x="928" y="1436"/>
                  <a:pt x="928" y="1435"/>
                  <a:pt x="927" y="1435"/>
                </a:cubicBezTo>
                <a:close/>
                <a:moveTo>
                  <a:pt x="451" y="670"/>
                </a:moveTo>
                <a:cubicBezTo>
                  <a:pt x="456" y="672"/>
                  <a:pt x="457" y="674"/>
                  <a:pt x="459" y="675"/>
                </a:cubicBezTo>
                <a:cubicBezTo>
                  <a:pt x="461" y="677"/>
                  <a:pt x="463" y="678"/>
                  <a:pt x="471" y="679"/>
                </a:cubicBezTo>
                <a:cubicBezTo>
                  <a:pt x="478" y="681"/>
                  <a:pt x="482" y="682"/>
                  <a:pt x="484" y="683"/>
                </a:cubicBezTo>
                <a:cubicBezTo>
                  <a:pt x="487" y="684"/>
                  <a:pt x="488" y="684"/>
                  <a:pt x="489" y="684"/>
                </a:cubicBezTo>
                <a:cubicBezTo>
                  <a:pt x="490" y="684"/>
                  <a:pt x="491" y="684"/>
                  <a:pt x="491" y="684"/>
                </a:cubicBezTo>
                <a:cubicBezTo>
                  <a:pt x="494" y="683"/>
                  <a:pt x="496" y="683"/>
                  <a:pt x="497" y="682"/>
                </a:cubicBezTo>
                <a:cubicBezTo>
                  <a:pt x="498" y="682"/>
                  <a:pt x="499" y="682"/>
                  <a:pt x="500" y="681"/>
                </a:cubicBezTo>
                <a:cubicBezTo>
                  <a:pt x="500" y="681"/>
                  <a:pt x="500" y="681"/>
                  <a:pt x="500" y="681"/>
                </a:cubicBezTo>
                <a:cubicBezTo>
                  <a:pt x="500" y="680"/>
                  <a:pt x="501" y="679"/>
                  <a:pt x="502" y="678"/>
                </a:cubicBezTo>
                <a:cubicBezTo>
                  <a:pt x="503" y="677"/>
                  <a:pt x="504" y="677"/>
                  <a:pt x="504" y="677"/>
                </a:cubicBezTo>
                <a:cubicBezTo>
                  <a:pt x="506" y="677"/>
                  <a:pt x="509" y="678"/>
                  <a:pt x="514" y="679"/>
                </a:cubicBezTo>
                <a:cubicBezTo>
                  <a:pt x="522" y="682"/>
                  <a:pt x="527" y="685"/>
                  <a:pt x="530" y="688"/>
                </a:cubicBezTo>
                <a:cubicBezTo>
                  <a:pt x="533" y="691"/>
                  <a:pt x="534" y="693"/>
                  <a:pt x="535" y="694"/>
                </a:cubicBezTo>
                <a:cubicBezTo>
                  <a:pt x="537" y="696"/>
                  <a:pt x="538" y="698"/>
                  <a:pt x="540" y="700"/>
                </a:cubicBezTo>
                <a:cubicBezTo>
                  <a:pt x="541" y="702"/>
                  <a:pt x="542" y="703"/>
                  <a:pt x="543" y="703"/>
                </a:cubicBezTo>
                <a:cubicBezTo>
                  <a:pt x="543" y="703"/>
                  <a:pt x="543" y="703"/>
                  <a:pt x="543" y="703"/>
                </a:cubicBezTo>
                <a:cubicBezTo>
                  <a:pt x="543" y="701"/>
                  <a:pt x="544" y="699"/>
                  <a:pt x="546" y="697"/>
                </a:cubicBezTo>
                <a:cubicBezTo>
                  <a:pt x="547" y="696"/>
                  <a:pt x="549" y="696"/>
                  <a:pt x="551" y="696"/>
                </a:cubicBezTo>
                <a:cubicBezTo>
                  <a:pt x="553" y="696"/>
                  <a:pt x="555" y="696"/>
                  <a:pt x="558" y="697"/>
                </a:cubicBezTo>
                <a:cubicBezTo>
                  <a:pt x="571" y="703"/>
                  <a:pt x="572" y="711"/>
                  <a:pt x="575" y="714"/>
                </a:cubicBezTo>
                <a:cubicBezTo>
                  <a:pt x="576" y="715"/>
                  <a:pt x="576" y="716"/>
                  <a:pt x="577" y="717"/>
                </a:cubicBezTo>
                <a:cubicBezTo>
                  <a:pt x="577" y="717"/>
                  <a:pt x="578" y="718"/>
                  <a:pt x="578" y="719"/>
                </a:cubicBezTo>
                <a:cubicBezTo>
                  <a:pt x="578" y="720"/>
                  <a:pt x="578" y="720"/>
                  <a:pt x="580" y="723"/>
                </a:cubicBezTo>
                <a:cubicBezTo>
                  <a:pt x="582" y="726"/>
                  <a:pt x="582" y="727"/>
                  <a:pt x="582" y="729"/>
                </a:cubicBezTo>
                <a:cubicBezTo>
                  <a:pt x="582" y="729"/>
                  <a:pt x="582" y="729"/>
                  <a:pt x="582" y="729"/>
                </a:cubicBezTo>
                <a:cubicBezTo>
                  <a:pt x="583" y="729"/>
                  <a:pt x="585" y="730"/>
                  <a:pt x="587" y="730"/>
                </a:cubicBezTo>
                <a:cubicBezTo>
                  <a:pt x="591" y="732"/>
                  <a:pt x="593" y="732"/>
                  <a:pt x="595" y="733"/>
                </a:cubicBezTo>
                <a:cubicBezTo>
                  <a:pt x="595" y="732"/>
                  <a:pt x="595" y="732"/>
                  <a:pt x="595" y="732"/>
                </a:cubicBezTo>
                <a:cubicBezTo>
                  <a:pt x="593" y="721"/>
                  <a:pt x="592" y="721"/>
                  <a:pt x="597" y="718"/>
                </a:cubicBezTo>
                <a:cubicBezTo>
                  <a:pt x="601" y="714"/>
                  <a:pt x="603" y="712"/>
                  <a:pt x="606" y="709"/>
                </a:cubicBezTo>
                <a:cubicBezTo>
                  <a:pt x="609" y="707"/>
                  <a:pt x="615" y="705"/>
                  <a:pt x="621" y="702"/>
                </a:cubicBezTo>
                <a:cubicBezTo>
                  <a:pt x="627" y="698"/>
                  <a:pt x="630" y="699"/>
                  <a:pt x="634" y="700"/>
                </a:cubicBezTo>
                <a:cubicBezTo>
                  <a:pt x="637" y="701"/>
                  <a:pt x="635" y="697"/>
                  <a:pt x="642" y="699"/>
                </a:cubicBezTo>
                <a:cubicBezTo>
                  <a:pt x="649" y="702"/>
                  <a:pt x="648" y="704"/>
                  <a:pt x="650" y="706"/>
                </a:cubicBezTo>
                <a:cubicBezTo>
                  <a:pt x="652" y="707"/>
                  <a:pt x="652" y="704"/>
                  <a:pt x="654" y="705"/>
                </a:cubicBezTo>
                <a:cubicBezTo>
                  <a:pt x="657" y="705"/>
                  <a:pt x="660" y="704"/>
                  <a:pt x="662" y="705"/>
                </a:cubicBezTo>
                <a:cubicBezTo>
                  <a:pt x="664" y="706"/>
                  <a:pt x="661" y="702"/>
                  <a:pt x="661" y="700"/>
                </a:cubicBezTo>
                <a:cubicBezTo>
                  <a:pt x="661" y="698"/>
                  <a:pt x="657" y="695"/>
                  <a:pt x="667" y="694"/>
                </a:cubicBezTo>
                <a:cubicBezTo>
                  <a:pt x="678" y="693"/>
                  <a:pt x="677" y="694"/>
                  <a:pt x="682" y="693"/>
                </a:cubicBezTo>
                <a:cubicBezTo>
                  <a:pt x="686" y="692"/>
                  <a:pt x="689" y="694"/>
                  <a:pt x="692" y="696"/>
                </a:cubicBezTo>
                <a:cubicBezTo>
                  <a:pt x="695" y="697"/>
                  <a:pt x="690" y="699"/>
                  <a:pt x="697" y="700"/>
                </a:cubicBezTo>
                <a:cubicBezTo>
                  <a:pt x="704" y="702"/>
                  <a:pt x="711" y="696"/>
                  <a:pt x="712" y="698"/>
                </a:cubicBezTo>
                <a:cubicBezTo>
                  <a:pt x="713" y="701"/>
                  <a:pt x="719" y="704"/>
                  <a:pt x="720" y="706"/>
                </a:cubicBezTo>
                <a:cubicBezTo>
                  <a:pt x="721" y="709"/>
                  <a:pt x="716" y="714"/>
                  <a:pt x="716" y="716"/>
                </a:cubicBezTo>
                <a:cubicBezTo>
                  <a:pt x="716" y="718"/>
                  <a:pt x="720" y="720"/>
                  <a:pt x="720" y="722"/>
                </a:cubicBezTo>
                <a:cubicBezTo>
                  <a:pt x="721" y="724"/>
                  <a:pt x="721" y="724"/>
                  <a:pt x="723" y="727"/>
                </a:cubicBezTo>
                <a:cubicBezTo>
                  <a:pt x="726" y="729"/>
                  <a:pt x="726" y="728"/>
                  <a:pt x="725" y="730"/>
                </a:cubicBezTo>
                <a:cubicBezTo>
                  <a:pt x="725" y="732"/>
                  <a:pt x="729" y="734"/>
                  <a:pt x="730" y="735"/>
                </a:cubicBezTo>
                <a:cubicBezTo>
                  <a:pt x="731" y="736"/>
                  <a:pt x="731" y="741"/>
                  <a:pt x="734" y="742"/>
                </a:cubicBezTo>
                <a:cubicBezTo>
                  <a:pt x="736" y="742"/>
                  <a:pt x="742" y="733"/>
                  <a:pt x="740" y="728"/>
                </a:cubicBezTo>
                <a:cubicBezTo>
                  <a:pt x="739" y="722"/>
                  <a:pt x="732" y="708"/>
                  <a:pt x="732" y="707"/>
                </a:cubicBezTo>
                <a:cubicBezTo>
                  <a:pt x="732" y="706"/>
                  <a:pt x="726" y="690"/>
                  <a:pt x="734" y="679"/>
                </a:cubicBezTo>
                <a:cubicBezTo>
                  <a:pt x="742" y="669"/>
                  <a:pt x="749" y="666"/>
                  <a:pt x="753" y="663"/>
                </a:cubicBezTo>
                <a:cubicBezTo>
                  <a:pt x="757" y="660"/>
                  <a:pt x="758" y="660"/>
                  <a:pt x="765" y="656"/>
                </a:cubicBezTo>
                <a:cubicBezTo>
                  <a:pt x="772" y="652"/>
                  <a:pt x="771" y="649"/>
                  <a:pt x="773" y="645"/>
                </a:cubicBezTo>
                <a:cubicBezTo>
                  <a:pt x="776" y="641"/>
                  <a:pt x="774" y="639"/>
                  <a:pt x="773" y="634"/>
                </a:cubicBezTo>
                <a:cubicBezTo>
                  <a:pt x="772" y="630"/>
                  <a:pt x="771" y="630"/>
                  <a:pt x="772" y="623"/>
                </a:cubicBezTo>
                <a:cubicBezTo>
                  <a:pt x="772" y="616"/>
                  <a:pt x="774" y="608"/>
                  <a:pt x="774" y="608"/>
                </a:cubicBezTo>
                <a:cubicBezTo>
                  <a:pt x="774" y="608"/>
                  <a:pt x="776" y="617"/>
                  <a:pt x="776" y="621"/>
                </a:cubicBezTo>
                <a:cubicBezTo>
                  <a:pt x="776" y="625"/>
                  <a:pt x="772" y="630"/>
                  <a:pt x="776" y="628"/>
                </a:cubicBezTo>
                <a:cubicBezTo>
                  <a:pt x="779" y="627"/>
                  <a:pt x="783" y="619"/>
                  <a:pt x="782" y="616"/>
                </a:cubicBezTo>
                <a:cubicBezTo>
                  <a:pt x="782" y="613"/>
                  <a:pt x="779" y="606"/>
                  <a:pt x="781" y="608"/>
                </a:cubicBezTo>
                <a:cubicBezTo>
                  <a:pt x="783" y="610"/>
                  <a:pt x="788" y="613"/>
                  <a:pt x="788" y="609"/>
                </a:cubicBezTo>
                <a:cubicBezTo>
                  <a:pt x="789" y="606"/>
                  <a:pt x="791" y="599"/>
                  <a:pt x="791" y="597"/>
                </a:cubicBezTo>
                <a:cubicBezTo>
                  <a:pt x="791" y="596"/>
                  <a:pt x="796" y="597"/>
                  <a:pt x="800" y="595"/>
                </a:cubicBezTo>
                <a:cubicBezTo>
                  <a:pt x="803" y="594"/>
                  <a:pt x="812" y="591"/>
                  <a:pt x="807" y="591"/>
                </a:cubicBezTo>
                <a:cubicBezTo>
                  <a:pt x="803" y="591"/>
                  <a:pt x="800" y="592"/>
                  <a:pt x="803" y="591"/>
                </a:cubicBezTo>
                <a:cubicBezTo>
                  <a:pt x="807" y="589"/>
                  <a:pt x="813" y="587"/>
                  <a:pt x="815" y="587"/>
                </a:cubicBezTo>
                <a:cubicBezTo>
                  <a:pt x="817" y="587"/>
                  <a:pt x="818" y="585"/>
                  <a:pt x="820" y="585"/>
                </a:cubicBezTo>
                <a:cubicBezTo>
                  <a:pt x="821" y="584"/>
                  <a:pt x="819" y="582"/>
                  <a:pt x="819" y="579"/>
                </a:cubicBezTo>
                <a:cubicBezTo>
                  <a:pt x="819" y="577"/>
                  <a:pt x="819" y="573"/>
                  <a:pt x="820" y="572"/>
                </a:cubicBezTo>
                <a:cubicBezTo>
                  <a:pt x="821" y="571"/>
                  <a:pt x="824" y="566"/>
                  <a:pt x="827" y="563"/>
                </a:cubicBezTo>
                <a:cubicBezTo>
                  <a:pt x="830" y="561"/>
                  <a:pt x="834" y="558"/>
                  <a:pt x="836" y="557"/>
                </a:cubicBezTo>
                <a:cubicBezTo>
                  <a:pt x="837" y="555"/>
                  <a:pt x="837" y="556"/>
                  <a:pt x="841" y="555"/>
                </a:cubicBezTo>
                <a:cubicBezTo>
                  <a:pt x="844" y="554"/>
                  <a:pt x="846" y="554"/>
                  <a:pt x="848" y="553"/>
                </a:cubicBezTo>
                <a:cubicBezTo>
                  <a:pt x="848" y="552"/>
                  <a:pt x="848" y="552"/>
                  <a:pt x="848" y="551"/>
                </a:cubicBezTo>
                <a:cubicBezTo>
                  <a:pt x="848" y="550"/>
                  <a:pt x="847" y="550"/>
                  <a:pt x="847" y="550"/>
                </a:cubicBezTo>
                <a:cubicBezTo>
                  <a:pt x="846" y="549"/>
                  <a:pt x="846" y="548"/>
                  <a:pt x="846" y="548"/>
                </a:cubicBezTo>
                <a:cubicBezTo>
                  <a:pt x="846" y="547"/>
                  <a:pt x="846" y="547"/>
                  <a:pt x="844" y="546"/>
                </a:cubicBezTo>
                <a:cubicBezTo>
                  <a:pt x="841" y="542"/>
                  <a:pt x="841" y="538"/>
                  <a:pt x="841" y="534"/>
                </a:cubicBezTo>
                <a:cubicBezTo>
                  <a:pt x="841" y="533"/>
                  <a:pt x="841" y="532"/>
                  <a:pt x="841" y="531"/>
                </a:cubicBezTo>
                <a:cubicBezTo>
                  <a:pt x="841" y="530"/>
                  <a:pt x="841" y="529"/>
                  <a:pt x="841" y="529"/>
                </a:cubicBezTo>
                <a:cubicBezTo>
                  <a:pt x="840" y="529"/>
                  <a:pt x="837" y="529"/>
                  <a:pt x="835" y="527"/>
                </a:cubicBezTo>
                <a:cubicBezTo>
                  <a:pt x="834" y="527"/>
                  <a:pt x="833" y="527"/>
                  <a:pt x="833" y="527"/>
                </a:cubicBezTo>
                <a:cubicBezTo>
                  <a:pt x="833" y="527"/>
                  <a:pt x="832" y="527"/>
                  <a:pt x="831" y="528"/>
                </a:cubicBezTo>
                <a:cubicBezTo>
                  <a:pt x="831" y="528"/>
                  <a:pt x="830" y="529"/>
                  <a:pt x="828" y="529"/>
                </a:cubicBezTo>
                <a:cubicBezTo>
                  <a:pt x="828" y="530"/>
                  <a:pt x="828" y="530"/>
                  <a:pt x="828" y="531"/>
                </a:cubicBezTo>
                <a:cubicBezTo>
                  <a:pt x="827" y="533"/>
                  <a:pt x="826" y="536"/>
                  <a:pt x="825" y="539"/>
                </a:cubicBezTo>
                <a:cubicBezTo>
                  <a:pt x="824" y="542"/>
                  <a:pt x="822" y="545"/>
                  <a:pt x="819" y="547"/>
                </a:cubicBezTo>
                <a:cubicBezTo>
                  <a:pt x="817" y="549"/>
                  <a:pt x="814" y="551"/>
                  <a:pt x="814" y="551"/>
                </a:cubicBezTo>
                <a:cubicBezTo>
                  <a:pt x="813" y="552"/>
                  <a:pt x="811" y="553"/>
                  <a:pt x="810" y="553"/>
                </a:cubicBezTo>
                <a:cubicBezTo>
                  <a:pt x="808" y="553"/>
                  <a:pt x="807" y="552"/>
                  <a:pt x="804" y="552"/>
                </a:cubicBezTo>
                <a:cubicBezTo>
                  <a:pt x="801" y="552"/>
                  <a:pt x="786" y="554"/>
                  <a:pt x="776" y="559"/>
                </a:cubicBezTo>
                <a:cubicBezTo>
                  <a:pt x="773" y="561"/>
                  <a:pt x="771" y="563"/>
                  <a:pt x="771" y="564"/>
                </a:cubicBezTo>
                <a:cubicBezTo>
                  <a:pt x="770" y="564"/>
                  <a:pt x="770" y="565"/>
                  <a:pt x="770" y="566"/>
                </a:cubicBezTo>
                <a:cubicBezTo>
                  <a:pt x="770" y="566"/>
                  <a:pt x="770" y="566"/>
                  <a:pt x="770" y="567"/>
                </a:cubicBezTo>
                <a:cubicBezTo>
                  <a:pt x="770" y="568"/>
                  <a:pt x="770" y="569"/>
                  <a:pt x="769" y="570"/>
                </a:cubicBezTo>
                <a:cubicBezTo>
                  <a:pt x="767" y="572"/>
                  <a:pt x="765" y="572"/>
                  <a:pt x="764" y="572"/>
                </a:cubicBezTo>
                <a:cubicBezTo>
                  <a:pt x="762" y="572"/>
                  <a:pt x="760" y="572"/>
                  <a:pt x="757" y="572"/>
                </a:cubicBezTo>
                <a:cubicBezTo>
                  <a:pt x="755" y="572"/>
                  <a:pt x="753" y="572"/>
                  <a:pt x="751" y="572"/>
                </a:cubicBezTo>
                <a:cubicBezTo>
                  <a:pt x="751" y="572"/>
                  <a:pt x="751" y="572"/>
                  <a:pt x="751" y="572"/>
                </a:cubicBezTo>
                <a:cubicBezTo>
                  <a:pt x="751" y="573"/>
                  <a:pt x="751" y="573"/>
                  <a:pt x="751" y="574"/>
                </a:cubicBezTo>
                <a:cubicBezTo>
                  <a:pt x="751" y="575"/>
                  <a:pt x="751" y="575"/>
                  <a:pt x="751" y="576"/>
                </a:cubicBezTo>
                <a:cubicBezTo>
                  <a:pt x="749" y="579"/>
                  <a:pt x="746" y="581"/>
                  <a:pt x="742" y="584"/>
                </a:cubicBezTo>
                <a:cubicBezTo>
                  <a:pt x="737" y="586"/>
                  <a:pt x="730" y="588"/>
                  <a:pt x="722" y="589"/>
                </a:cubicBezTo>
                <a:cubicBezTo>
                  <a:pt x="721" y="589"/>
                  <a:pt x="720" y="589"/>
                  <a:pt x="719" y="589"/>
                </a:cubicBezTo>
                <a:cubicBezTo>
                  <a:pt x="717" y="589"/>
                  <a:pt x="715" y="589"/>
                  <a:pt x="714" y="588"/>
                </a:cubicBezTo>
                <a:cubicBezTo>
                  <a:pt x="712" y="587"/>
                  <a:pt x="711" y="586"/>
                  <a:pt x="711" y="584"/>
                </a:cubicBezTo>
                <a:cubicBezTo>
                  <a:pt x="712" y="581"/>
                  <a:pt x="713" y="578"/>
                  <a:pt x="715" y="576"/>
                </a:cubicBezTo>
                <a:cubicBezTo>
                  <a:pt x="716" y="573"/>
                  <a:pt x="718" y="570"/>
                  <a:pt x="718" y="569"/>
                </a:cubicBezTo>
                <a:cubicBezTo>
                  <a:pt x="718" y="568"/>
                  <a:pt x="718" y="567"/>
                  <a:pt x="718" y="566"/>
                </a:cubicBezTo>
                <a:cubicBezTo>
                  <a:pt x="717" y="566"/>
                  <a:pt x="717" y="566"/>
                  <a:pt x="717" y="566"/>
                </a:cubicBezTo>
                <a:cubicBezTo>
                  <a:pt x="716" y="565"/>
                  <a:pt x="715" y="565"/>
                  <a:pt x="714" y="564"/>
                </a:cubicBezTo>
                <a:cubicBezTo>
                  <a:pt x="711" y="561"/>
                  <a:pt x="711" y="557"/>
                  <a:pt x="711" y="555"/>
                </a:cubicBezTo>
                <a:cubicBezTo>
                  <a:pt x="711" y="555"/>
                  <a:pt x="711" y="555"/>
                  <a:pt x="711" y="555"/>
                </a:cubicBezTo>
                <a:cubicBezTo>
                  <a:pt x="711" y="553"/>
                  <a:pt x="711" y="552"/>
                  <a:pt x="710" y="550"/>
                </a:cubicBezTo>
                <a:cubicBezTo>
                  <a:pt x="705" y="546"/>
                  <a:pt x="706" y="546"/>
                  <a:pt x="704" y="545"/>
                </a:cubicBezTo>
                <a:cubicBezTo>
                  <a:pt x="704" y="545"/>
                  <a:pt x="702" y="546"/>
                  <a:pt x="701" y="547"/>
                </a:cubicBezTo>
                <a:cubicBezTo>
                  <a:pt x="701" y="547"/>
                  <a:pt x="701" y="547"/>
                  <a:pt x="700" y="547"/>
                </a:cubicBezTo>
                <a:cubicBezTo>
                  <a:pt x="700" y="548"/>
                  <a:pt x="700" y="549"/>
                  <a:pt x="699" y="550"/>
                </a:cubicBezTo>
                <a:cubicBezTo>
                  <a:pt x="698" y="550"/>
                  <a:pt x="697" y="551"/>
                  <a:pt x="697" y="551"/>
                </a:cubicBezTo>
                <a:cubicBezTo>
                  <a:pt x="695" y="552"/>
                  <a:pt x="693" y="553"/>
                  <a:pt x="692" y="555"/>
                </a:cubicBezTo>
                <a:cubicBezTo>
                  <a:pt x="692" y="555"/>
                  <a:pt x="691" y="556"/>
                  <a:pt x="691" y="558"/>
                </a:cubicBezTo>
                <a:cubicBezTo>
                  <a:pt x="690" y="559"/>
                  <a:pt x="690" y="561"/>
                  <a:pt x="690" y="563"/>
                </a:cubicBezTo>
                <a:cubicBezTo>
                  <a:pt x="689" y="568"/>
                  <a:pt x="689" y="573"/>
                  <a:pt x="688" y="577"/>
                </a:cubicBezTo>
                <a:cubicBezTo>
                  <a:pt x="687" y="579"/>
                  <a:pt x="687" y="581"/>
                  <a:pt x="685" y="583"/>
                </a:cubicBezTo>
                <a:cubicBezTo>
                  <a:pt x="684" y="585"/>
                  <a:pt x="682" y="586"/>
                  <a:pt x="680" y="586"/>
                </a:cubicBezTo>
                <a:cubicBezTo>
                  <a:pt x="679" y="586"/>
                  <a:pt x="678" y="585"/>
                  <a:pt x="677" y="584"/>
                </a:cubicBezTo>
                <a:cubicBezTo>
                  <a:pt x="676" y="584"/>
                  <a:pt x="675" y="583"/>
                  <a:pt x="674" y="582"/>
                </a:cubicBezTo>
                <a:cubicBezTo>
                  <a:pt x="672" y="580"/>
                  <a:pt x="672" y="578"/>
                  <a:pt x="672" y="576"/>
                </a:cubicBezTo>
                <a:cubicBezTo>
                  <a:pt x="672" y="569"/>
                  <a:pt x="675" y="559"/>
                  <a:pt x="675" y="552"/>
                </a:cubicBezTo>
                <a:cubicBezTo>
                  <a:pt x="675" y="549"/>
                  <a:pt x="675" y="547"/>
                  <a:pt x="675" y="545"/>
                </a:cubicBezTo>
                <a:cubicBezTo>
                  <a:pt x="675" y="544"/>
                  <a:pt x="675" y="543"/>
                  <a:pt x="676" y="542"/>
                </a:cubicBezTo>
                <a:cubicBezTo>
                  <a:pt x="676" y="542"/>
                  <a:pt x="676" y="542"/>
                  <a:pt x="677" y="541"/>
                </a:cubicBezTo>
                <a:cubicBezTo>
                  <a:pt x="677" y="541"/>
                  <a:pt x="677" y="541"/>
                  <a:pt x="677" y="541"/>
                </a:cubicBezTo>
                <a:cubicBezTo>
                  <a:pt x="676" y="541"/>
                  <a:pt x="675" y="540"/>
                  <a:pt x="674" y="539"/>
                </a:cubicBezTo>
                <a:cubicBezTo>
                  <a:pt x="674" y="539"/>
                  <a:pt x="674" y="539"/>
                  <a:pt x="674" y="538"/>
                </a:cubicBezTo>
                <a:cubicBezTo>
                  <a:pt x="674" y="538"/>
                  <a:pt x="673" y="539"/>
                  <a:pt x="673" y="539"/>
                </a:cubicBezTo>
                <a:cubicBezTo>
                  <a:pt x="672" y="539"/>
                  <a:pt x="671" y="540"/>
                  <a:pt x="669" y="540"/>
                </a:cubicBezTo>
                <a:cubicBezTo>
                  <a:pt x="665" y="540"/>
                  <a:pt x="662" y="538"/>
                  <a:pt x="660" y="536"/>
                </a:cubicBezTo>
                <a:cubicBezTo>
                  <a:pt x="660" y="536"/>
                  <a:pt x="660" y="536"/>
                  <a:pt x="660" y="536"/>
                </a:cubicBezTo>
                <a:cubicBezTo>
                  <a:pt x="659" y="536"/>
                  <a:pt x="659" y="536"/>
                  <a:pt x="659" y="536"/>
                </a:cubicBezTo>
                <a:cubicBezTo>
                  <a:pt x="658" y="536"/>
                  <a:pt x="656" y="536"/>
                  <a:pt x="655" y="536"/>
                </a:cubicBezTo>
                <a:cubicBezTo>
                  <a:pt x="653" y="536"/>
                  <a:pt x="652" y="536"/>
                  <a:pt x="650" y="536"/>
                </a:cubicBezTo>
                <a:cubicBezTo>
                  <a:pt x="646" y="536"/>
                  <a:pt x="643" y="535"/>
                  <a:pt x="641" y="534"/>
                </a:cubicBezTo>
                <a:cubicBezTo>
                  <a:pt x="640" y="533"/>
                  <a:pt x="640" y="532"/>
                  <a:pt x="640" y="531"/>
                </a:cubicBezTo>
                <a:cubicBezTo>
                  <a:pt x="640" y="529"/>
                  <a:pt x="640" y="528"/>
                  <a:pt x="641" y="528"/>
                </a:cubicBezTo>
                <a:cubicBezTo>
                  <a:pt x="643" y="526"/>
                  <a:pt x="645" y="525"/>
                  <a:pt x="647" y="524"/>
                </a:cubicBezTo>
                <a:cubicBezTo>
                  <a:pt x="649" y="522"/>
                  <a:pt x="651" y="521"/>
                  <a:pt x="652" y="521"/>
                </a:cubicBezTo>
                <a:cubicBezTo>
                  <a:pt x="652" y="520"/>
                  <a:pt x="652" y="520"/>
                  <a:pt x="652" y="520"/>
                </a:cubicBezTo>
                <a:cubicBezTo>
                  <a:pt x="652" y="520"/>
                  <a:pt x="652" y="520"/>
                  <a:pt x="652" y="520"/>
                </a:cubicBezTo>
                <a:cubicBezTo>
                  <a:pt x="648" y="519"/>
                  <a:pt x="643" y="519"/>
                  <a:pt x="642" y="519"/>
                </a:cubicBezTo>
                <a:cubicBezTo>
                  <a:pt x="640" y="519"/>
                  <a:pt x="638" y="518"/>
                  <a:pt x="637" y="517"/>
                </a:cubicBezTo>
                <a:cubicBezTo>
                  <a:pt x="637" y="517"/>
                  <a:pt x="636" y="517"/>
                  <a:pt x="633" y="516"/>
                </a:cubicBezTo>
                <a:cubicBezTo>
                  <a:pt x="628" y="515"/>
                  <a:pt x="624" y="515"/>
                  <a:pt x="619" y="513"/>
                </a:cubicBezTo>
                <a:cubicBezTo>
                  <a:pt x="616" y="512"/>
                  <a:pt x="615" y="509"/>
                  <a:pt x="615" y="508"/>
                </a:cubicBezTo>
                <a:cubicBezTo>
                  <a:pt x="612" y="509"/>
                  <a:pt x="611" y="510"/>
                  <a:pt x="611" y="510"/>
                </a:cubicBezTo>
                <a:cubicBezTo>
                  <a:pt x="611" y="510"/>
                  <a:pt x="611" y="510"/>
                  <a:pt x="611" y="510"/>
                </a:cubicBezTo>
                <a:cubicBezTo>
                  <a:pt x="611" y="511"/>
                  <a:pt x="610" y="511"/>
                  <a:pt x="609" y="511"/>
                </a:cubicBezTo>
                <a:cubicBezTo>
                  <a:pt x="522" y="511"/>
                  <a:pt x="522" y="511"/>
                  <a:pt x="522" y="511"/>
                </a:cubicBezTo>
                <a:cubicBezTo>
                  <a:pt x="522" y="511"/>
                  <a:pt x="392" y="511"/>
                  <a:pt x="388" y="511"/>
                </a:cubicBezTo>
                <a:cubicBezTo>
                  <a:pt x="387" y="511"/>
                  <a:pt x="385" y="512"/>
                  <a:pt x="383" y="513"/>
                </a:cubicBezTo>
                <a:cubicBezTo>
                  <a:pt x="383" y="513"/>
                  <a:pt x="382" y="513"/>
                  <a:pt x="382" y="513"/>
                </a:cubicBezTo>
                <a:cubicBezTo>
                  <a:pt x="383" y="515"/>
                  <a:pt x="384" y="517"/>
                  <a:pt x="381" y="517"/>
                </a:cubicBezTo>
                <a:cubicBezTo>
                  <a:pt x="380" y="517"/>
                  <a:pt x="379" y="517"/>
                  <a:pt x="378" y="516"/>
                </a:cubicBezTo>
                <a:cubicBezTo>
                  <a:pt x="377" y="517"/>
                  <a:pt x="376" y="518"/>
                  <a:pt x="375" y="518"/>
                </a:cubicBezTo>
                <a:cubicBezTo>
                  <a:pt x="374" y="518"/>
                  <a:pt x="373" y="518"/>
                  <a:pt x="372" y="518"/>
                </a:cubicBezTo>
                <a:cubicBezTo>
                  <a:pt x="371" y="518"/>
                  <a:pt x="371" y="518"/>
                  <a:pt x="370" y="518"/>
                </a:cubicBezTo>
                <a:cubicBezTo>
                  <a:pt x="368" y="518"/>
                  <a:pt x="366" y="518"/>
                  <a:pt x="364" y="517"/>
                </a:cubicBezTo>
                <a:cubicBezTo>
                  <a:pt x="364" y="517"/>
                  <a:pt x="364" y="518"/>
                  <a:pt x="365" y="521"/>
                </a:cubicBezTo>
                <a:cubicBezTo>
                  <a:pt x="368" y="528"/>
                  <a:pt x="374" y="533"/>
                  <a:pt x="373" y="537"/>
                </a:cubicBezTo>
                <a:cubicBezTo>
                  <a:pt x="371" y="540"/>
                  <a:pt x="368" y="541"/>
                  <a:pt x="370" y="542"/>
                </a:cubicBezTo>
                <a:cubicBezTo>
                  <a:pt x="373" y="542"/>
                  <a:pt x="373" y="545"/>
                  <a:pt x="371" y="551"/>
                </a:cubicBezTo>
                <a:cubicBezTo>
                  <a:pt x="370" y="556"/>
                  <a:pt x="370" y="565"/>
                  <a:pt x="369" y="570"/>
                </a:cubicBezTo>
                <a:cubicBezTo>
                  <a:pt x="368" y="575"/>
                  <a:pt x="366" y="581"/>
                  <a:pt x="369" y="583"/>
                </a:cubicBezTo>
                <a:cubicBezTo>
                  <a:pt x="371" y="586"/>
                  <a:pt x="367" y="592"/>
                  <a:pt x="367" y="593"/>
                </a:cubicBezTo>
                <a:cubicBezTo>
                  <a:pt x="367" y="595"/>
                  <a:pt x="370" y="599"/>
                  <a:pt x="371" y="601"/>
                </a:cubicBezTo>
                <a:cubicBezTo>
                  <a:pt x="371" y="604"/>
                  <a:pt x="363" y="604"/>
                  <a:pt x="374" y="612"/>
                </a:cubicBezTo>
                <a:cubicBezTo>
                  <a:pt x="385" y="619"/>
                  <a:pt x="384" y="620"/>
                  <a:pt x="386" y="621"/>
                </a:cubicBezTo>
                <a:cubicBezTo>
                  <a:pt x="388" y="621"/>
                  <a:pt x="388" y="625"/>
                  <a:pt x="386" y="626"/>
                </a:cubicBezTo>
                <a:cubicBezTo>
                  <a:pt x="384" y="627"/>
                  <a:pt x="386" y="632"/>
                  <a:pt x="387" y="633"/>
                </a:cubicBezTo>
                <a:cubicBezTo>
                  <a:pt x="388" y="634"/>
                  <a:pt x="393" y="640"/>
                  <a:pt x="395" y="645"/>
                </a:cubicBezTo>
                <a:cubicBezTo>
                  <a:pt x="397" y="649"/>
                  <a:pt x="400" y="648"/>
                  <a:pt x="400" y="651"/>
                </a:cubicBezTo>
                <a:cubicBezTo>
                  <a:pt x="400" y="653"/>
                  <a:pt x="397" y="653"/>
                  <a:pt x="402" y="655"/>
                </a:cubicBezTo>
                <a:cubicBezTo>
                  <a:pt x="407" y="658"/>
                  <a:pt x="409" y="656"/>
                  <a:pt x="414" y="659"/>
                </a:cubicBezTo>
                <a:cubicBezTo>
                  <a:pt x="418" y="662"/>
                  <a:pt x="416" y="651"/>
                  <a:pt x="425" y="664"/>
                </a:cubicBezTo>
                <a:cubicBezTo>
                  <a:pt x="426" y="667"/>
                  <a:pt x="428" y="669"/>
                  <a:pt x="429" y="671"/>
                </a:cubicBezTo>
                <a:cubicBezTo>
                  <a:pt x="429" y="671"/>
                  <a:pt x="430" y="671"/>
                  <a:pt x="430" y="671"/>
                </a:cubicBezTo>
                <a:cubicBezTo>
                  <a:pt x="434" y="669"/>
                  <a:pt x="438" y="668"/>
                  <a:pt x="443" y="668"/>
                </a:cubicBezTo>
                <a:cubicBezTo>
                  <a:pt x="446" y="668"/>
                  <a:pt x="448" y="668"/>
                  <a:pt x="451" y="670"/>
                </a:cubicBezTo>
                <a:close/>
                <a:moveTo>
                  <a:pt x="846" y="1460"/>
                </a:moveTo>
                <a:cubicBezTo>
                  <a:pt x="844" y="1466"/>
                  <a:pt x="842" y="1471"/>
                  <a:pt x="841" y="1474"/>
                </a:cubicBezTo>
                <a:cubicBezTo>
                  <a:pt x="840" y="1475"/>
                  <a:pt x="840" y="1475"/>
                  <a:pt x="840" y="1476"/>
                </a:cubicBezTo>
                <a:cubicBezTo>
                  <a:pt x="844" y="1477"/>
                  <a:pt x="848" y="1478"/>
                  <a:pt x="850" y="1478"/>
                </a:cubicBezTo>
                <a:cubicBezTo>
                  <a:pt x="853" y="1478"/>
                  <a:pt x="861" y="1479"/>
                  <a:pt x="863" y="1478"/>
                </a:cubicBezTo>
                <a:cubicBezTo>
                  <a:pt x="864" y="1476"/>
                  <a:pt x="865" y="1472"/>
                  <a:pt x="865" y="1472"/>
                </a:cubicBezTo>
                <a:cubicBezTo>
                  <a:pt x="865" y="1472"/>
                  <a:pt x="859" y="1472"/>
                  <a:pt x="852" y="1466"/>
                </a:cubicBezTo>
                <a:cubicBezTo>
                  <a:pt x="850" y="1464"/>
                  <a:pt x="848" y="1462"/>
                  <a:pt x="846" y="1460"/>
                </a:cubicBezTo>
                <a:close/>
                <a:moveTo>
                  <a:pt x="915" y="939"/>
                </a:moveTo>
                <a:cubicBezTo>
                  <a:pt x="915" y="940"/>
                  <a:pt x="916" y="942"/>
                  <a:pt x="917" y="943"/>
                </a:cubicBezTo>
                <a:cubicBezTo>
                  <a:pt x="918" y="944"/>
                  <a:pt x="920" y="944"/>
                  <a:pt x="920" y="944"/>
                </a:cubicBezTo>
                <a:cubicBezTo>
                  <a:pt x="921" y="943"/>
                  <a:pt x="922" y="943"/>
                  <a:pt x="923" y="943"/>
                </a:cubicBezTo>
                <a:cubicBezTo>
                  <a:pt x="924" y="943"/>
                  <a:pt x="926" y="942"/>
                  <a:pt x="927" y="942"/>
                </a:cubicBezTo>
                <a:cubicBezTo>
                  <a:pt x="928" y="942"/>
                  <a:pt x="930" y="941"/>
                  <a:pt x="931" y="941"/>
                </a:cubicBezTo>
                <a:cubicBezTo>
                  <a:pt x="932" y="940"/>
                  <a:pt x="932" y="940"/>
                  <a:pt x="933" y="940"/>
                </a:cubicBezTo>
                <a:cubicBezTo>
                  <a:pt x="933" y="939"/>
                  <a:pt x="933" y="939"/>
                  <a:pt x="933" y="938"/>
                </a:cubicBezTo>
                <a:cubicBezTo>
                  <a:pt x="933" y="938"/>
                  <a:pt x="933" y="937"/>
                  <a:pt x="931" y="935"/>
                </a:cubicBezTo>
                <a:cubicBezTo>
                  <a:pt x="927" y="931"/>
                  <a:pt x="925" y="924"/>
                  <a:pt x="925" y="920"/>
                </a:cubicBezTo>
                <a:cubicBezTo>
                  <a:pt x="925" y="917"/>
                  <a:pt x="926" y="915"/>
                  <a:pt x="927" y="914"/>
                </a:cubicBezTo>
                <a:cubicBezTo>
                  <a:pt x="929" y="913"/>
                  <a:pt x="930" y="912"/>
                  <a:pt x="933" y="909"/>
                </a:cubicBezTo>
                <a:cubicBezTo>
                  <a:pt x="934" y="908"/>
                  <a:pt x="934" y="908"/>
                  <a:pt x="934" y="907"/>
                </a:cubicBezTo>
                <a:cubicBezTo>
                  <a:pt x="933" y="907"/>
                  <a:pt x="932" y="907"/>
                  <a:pt x="932" y="907"/>
                </a:cubicBezTo>
                <a:cubicBezTo>
                  <a:pt x="932" y="907"/>
                  <a:pt x="931" y="903"/>
                  <a:pt x="927" y="902"/>
                </a:cubicBezTo>
                <a:cubicBezTo>
                  <a:pt x="922" y="901"/>
                  <a:pt x="928" y="904"/>
                  <a:pt x="921" y="896"/>
                </a:cubicBezTo>
                <a:cubicBezTo>
                  <a:pt x="913" y="889"/>
                  <a:pt x="920" y="889"/>
                  <a:pt x="914" y="888"/>
                </a:cubicBezTo>
                <a:cubicBezTo>
                  <a:pt x="913" y="890"/>
                  <a:pt x="912" y="891"/>
                  <a:pt x="911" y="892"/>
                </a:cubicBezTo>
                <a:cubicBezTo>
                  <a:pt x="910" y="893"/>
                  <a:pt x="909" y="894"/>
                  <a:pt x="908" y="895"/>
                </a:cubicBezTo>
                <a:cubicBezTo>
                  <a:pt x="908" y="895"/>
                  <a:pt x="907" y="896"/>
                  <a:pt x="906" y="896"/>
                </a:cubicBezTo>
                <a:cubicBezTo>
                  <a:pt x="907" y="897"/>
                  <a:pt x="908" y="898"/>
                  <a:pt x="908" y="900"/>
                </a:cubicBezTo>
                <a:cubicBezTo>
                  <a:pt x="907" y="903"/>
                  <a:pt x="905" y="904"/>
                  <a:pt x="904" y="906"/>
                </a:cubicBezTo>
                <a:cubicBezTo>
                  <a:pt x="903" y="907"/>
                  <a:pt x="902" y="908"/>
                  <a:pt x="901" y="908"/>
                </a:cubicBezTo>
                <a:cubicBezTo>
                  <a:pt x="901" y="908"/>
                  <a:pt x="901" y="908"/>
                  <a:pt x="901" y="909"/>
                </a:cubicBezTo>
                <a:cubicBezTo>
                  <a:pt x="902" y="910"/>
                  <a:pt x="904" y="910"/>
                  <a:pt x="906" y="912"/>
                </a:cubicBezTo>
                <a:cubicBezTo>
                  <a:pt x="906" y="912"/>
                  <a:pt x="906" y="912"/>
                  <a:pt x="906" y="912"/>
                </a:cubicBezTo>
                <a:cubicBezTo>
                  <a:pt x="907" y="912"/>
                  <a:pt x="907" y="912"/>
                  <a:pt x="907" y="912"/>
                </a:cubicBezTo>
                <a:cubicBezTo>
                  <a:pt x="908" y="912"/>
                  <a:pt x="909" y="912"/>
                  <a:pt x="909" y="913"/>
                </a:cubicBezTo>
                <a:cubicBezTo>
                  <a:pt x="910" y="913"/>
                  <a:pt x="911" y="914"/>
                  <a:pt x="911" y="915"/>
                </a:cubicBezTo>
                <a:cubicBezTo>
                  <a:pt x="911" y="916"/>
                  <a:pt x="911" y="915"/>
                  <a:pt x="911" y="916"/>
                </a:cubicBezTo>
                <a:cubicBezTo>
                  <a:pt x="912" y="917"/>
                  <a:pt x="913" y="918"/>
                  <a:pt x="913" y="919"/>
                </a:cubicBezTo>
                <a:cubicBezTo>
                  <a:pt x="913" y="919"/>
                  <a:pt x="913" y="919"/>
                  <a:pt x="913" y="919"/>
                </a:cubicBezTo>
                <a:cubicBezTo>
                  <a:pt x="913" y="919"/>
                  <a:pt x="913" y="920"/>
                  <a:pt x="913" y="920"/>
                </a:cubicBezTo>
                <a:cubicBezTo>
                  <a:pt x="914" y="920"/>
                  <a:pt x="914" y="921"/>
                  <a:pt x="914" y="922"/>
                </a:cubicBezTo>
                <a:cubicBezTo>
                  <a:pt x="915" y="924"/>
                  <a:pt x="915" y="925"/>
                  <a:pt x="915" y="927"/>
                </a:cubicBezTo>
                <a:cubicBezTo>
                  <a:pt x="915" y="930"/>
                  <a:pt x="915" y="932"/>
                  <a:pt x="915" y="935"/>
                </a:cubicBezTo>
                <a:cubicBezTo>
                  <a:pt x="915" y="936"/>
                  <a:pt x="915" y="937"/>
                  <a:pt x="915" y="939"/>
                </a:cubicBezTo>
                <a:close/>
                <a:moveTo>
                  <a:pt x="785" y="789"/>
                </a:moveTo>
                <a:cubicBezTo>
                  <a:pt x="788" y="785"/>
                  <a:pt x="788" y="783"/>
                  <a:pt x="780" y="779"/>
                </a:cubicBezTo>
                <a:cubicBezTo>
                  <a:pt x="773" y="776"/>
                  <a:pt x="768" y="776"/>
                  <a:pt x="760" y="772"/>
                </a:cubicBezTo>
                <a:cubicBezTo>
                  <a:pt x="752" y="767"/>
                  <a:pt x="751" y="765"/>
                  <a:pt x="747" y="763"/>
                </a:cubicBezTo>
                <a:cubicBezTo>
                  <a:pt x="742" y="762"/>
                  <a:pt x="735" y="759"/>
                  <a:pt x="730" y="758"/>
                </a:cubicBezTo>
                <a:cubicBezTo>
                  <a:pt x="725" y="758"/>
                  <a:pt x="716" y="760"/>
                  <a:pt x="710" y="762"/>
                </a:cubicBezTo>
                <a:cubicBezTo>
                  <a:pt x="704" y="764"/>
                  <a:pt x="701" y="771"/>
                  <a:pt x="701" y="771"/>
                </a:cubicBezTo>
                <a:cubicBezTo>
                  <a:pt x="707" y="771"/>
                  <a:pt x="710" y="767"/>
                  <a:pt x="715" y="766"/>
                </a:cubicBezTo>
                <a:cubicBezTo>
                  <a:pt x="719" y="765"/>
                  <a:pt x="721" y="763"/>
                  <a:pt x="724" y="764"/>
                </a:cubicBezTo>
                <a:cubicBezTo>
                  <a:pt x="727" y="764"/>
                  <a:pt x="723" y="766"/>
                  <a:pt x="726" y="767"/>
                </a:cubicBezTo>
                <a:cubicBezTo>
                  <a:pt x="728" y="769"/>
                  <a:pt x="729" y="769"/>
                  <a:pt x="735" y="770"/>
                </a:cubicBezTo>
                <a:cubicBezTo>
                  <a:pt x="741" y="771"/>
                  <a:pt x="748" y="772"/>
                  <a:pt x="749" y="773"/>
                </a:cubicBezTo>
                <a:cubicBezTo>
                  <a:pt x="751" y="773"/>
                  <a:pt x="753" y="778"/>
                  <a:pt x="754" y="779"/>
                </a:cubicBezTo>
                <a:cubicBezTo>
                  <a:pt x="755" y="781"/>
                  <a:pt x="760" y="780"/>
                  <a:pt x="763" y="781"/>
                </a:cubicBezTo>
                <a:cubicBezTo>
                  <a:pt x="765" y="782"/>
                  <a:pt x="764" y="784"/>
                  <a:pt x="763" y="786"/>
                </a:cubicBezTo>
                <a:cubicBezTo>
                  <a:pt x="761" y="788"/>
                  <a:pt x="767" y="788"/>
                  <a:pt x="772" y="788"/>
                </a:cubicBezTo>
                <a:cubicBezTo>
                  <a:pt x="776" y="788"/>
                  <a:pt x="782" y="792"/>
                  <a:pt x="785" y="789"/>
                </a:cubicBezTo>
                <a:close/>
                <a:moveTo>
                  <a:pt x="937" y="1278"/>
                </a:moveTo>
                <a:cubicBezTo>
                  <a:pt x="932" y="1276"/>
                  <a:pt x="935" y="1274"/>
                  <a:pt x="934" y="1272"/>
                </a:cubicBezTo>
                <a:cubicBezTo>
                  <a:pt x="934" y="1269"/>
                  <a:pt x="927" y="1266"/>
                  <a:pt x="926" y="1262"/>
                </a:cubicBezTo>
                <a:cubicBezTo>
                  <a:pt x="926" y="1262"/>
                  <a:pt x="926" y="1261"/>
                  <a:pt x="926" y="1261"/>
                </a:cubicBezTo>
                <a:cubicBezTo>
                  <a:pt x="925" y="1261"/>
                  <a:pt x="925" y="1261"/>
                  <a:pt x="925" y="1260"/>
                </a:cubicBezTo>
                <a:cubicBezTo>
                  <a:pt x="925" y="1260"/>
                  <a:pt x="924" y="1259"/>
                  <a:pt x="923" y="1256"/>
                </a:cubicBezTo>
                <a:cubicBezTo>
                  <a:pt x="923" y="1256"/>
                  <a:pt x="923" y="1256"/>
                  <a:pt x="923" y="1256"/>
                </a:cubicBezTo>
                <a:cubicBezTo>
                  <a:pt x="918" y="1269"/>
                  <a:pt x="912" y="1285"/>
                  <a:pt x="906" y="1302"/>
                </a:cubicBezTo>
                <a:cubicBezTo>
                  <a:pt x="915" y="1303"/>
                  <a:pt x="923" y="1305"/>
                  <a:pt x="929" y="1295"/>
                </a:cubicBezTo>
                <a:cubicBezTo>
                  <a:pt x="937" y="1282"/>
                  <a:pt x="942" y="1280"/>
                  <a:pt x="937" y="1278"/>
                </a:cubicBezTo>
                <a:close/>
                <a:moveTo>
                  <a:pt x="873" y="921"/>
                </a:moveTo>
                <a:cubicBezTo>
                  <a:pt x="875" y="921"/>
                  <a:pt x="877" y="922"/>
                  <a:pt x="879" y="923"/>
                </a:cubicBezTo>
                <a:cubicBezTo>
                  <a:pt x="881" y="924"/>
                  <a:pt x="882" y="925"/>
                  <a:pt x="883" y="925"/>
                </a:cubicBezTo>
                <a:cubicBezTo>
                  <a:pt x="884" y="925"/>
                  <a:pt x="885" y="925"/>
                  <a:pt x="886" y="924"/>
                </a:cubicBezTo>
                <a:cubicBezTo>
                  <a:pt x="887" y="923"/>
                  <a:pt x="888" y="923"/>
                  <a:pt x="889" y="923"/>
                </a:cubicBezTo>
                <a:cubicBezTo>
                  <a:pt x="890" y="922"/>
                  <a:pt x="891" y="922"/>
                  <a:pt x="892" y="922"/>
                </a:cubicBezTo>
                <a:cubicBezTo>
                  <a:pt x="894" y="921"/>
                  <a:pt x="897" y="919"/>
                  <a:pt x="900" y="917"/>
                </a:cubicBezTo>
                <a:cubicBezTo>
                  <a:pt x="901" y="916"/>
                  <a:pt x="901" y="915"/>
                  <a:pt x="902" y="915"/>
                </a:cubicBezTo>
                <a:cubicBezTo>
                  <a:pt x="901" y="915"/>
                  <a:pt x="901" y="914"/>
                  <a:pt x="901" y="914"/>
                </a:cubicBezTo>
                <a:cubicBezTo>
                  <a:pt x="901" y="914"/>
                  <a:pt x="899" y="913"/>
                  <a:pt x="898" y="912"/>
                </a:cubicBezTo>
                <a:cubicBezTo>
                  <a:pt x="897" y="911"/>
                  <a:pt x="896" y="910"/>
                  <a:pt x="896" y="908"/>
                </a:cubicBezTo>
                <a:cubicBezTo>
                  <a:pt x="896" y="906"/>
                  <a:pt x="897" y="905"/>
                  <a:pt x="898" y="904"/>
                </a:cubicBezTo>
                <a:cubicBezTo>
                  <a:pt x="899" y="904"/>
                  <a:pt x="900" y="903"/>
                  <a:pt x="900" y="903"/>
                </a:cubicBezTo>
                <a:cubicBezTo>
                  <a:pt x="902" y="901"/>
                  <a:pt x="903" y="900"/>
                  <a:pt x="903" y="900"/>
                </a:cubicBezTo>
                <a:cubicBezTo>
                  <a:pt x="903" y="900"/>
                  <a:pt x="903" y="900"/>
                  <a:pt x="903" y="900"/>
                </a:cubicBezTo>
                <a:cubicBezTo>
                  <a:pt x="902" y="899"/>
                  <a:pt x="901" y="898"/>
                  <a:pt x="901" y="896"/>
                </a:cubicBezTo>
                <a:cubicBezTo>
                  <a:pt x="901" y="895"/>
                  <a:pt x="902" y="894"/>
                  <a:pt x="903" y="893"/>
                </a:cubicBezTo>
                <a:cubicBezTo>
                  <a:pt x="904" y="892"/>
                  <a:pt x="904" y="892"/>
                  <a:pt x="905" y="891"/>
                </a:cubicBezTo>
                <a:cubicBezTo>
                  <a:pt x="906" y="890"/>
                  <a:pt x="907" y="889"/>
                  <a:pt x="908" y="888"/>
                </a:cubicBezTo>
                <a:cubicBezTo>
                  <a:pt x="908" y="888"/>
                  <a:pt x="908" y="888"/>
                  <a:pt x="908" y="888"/>
                </a:cubicBezTo>
                <a:cubicBezTo>
                  <a:pt x="903" y="887"/>
                  <a:pt x="900" y="886"/>
                  <a:pt x="900" y="886"/>
                </a:cubicBezTo>
                <a:cubicBezTo>
                  <a:pt x="900" y="886"/>
                  <a:pt x="913" y="885"/>
                  <a:pt x="901" y="879"/>
                </a:cubicBezTo>
                <a:cubicBezTo>
                  <a:pt x="888" y="872"/>
                  <a:pt x="888" y="872"/>
                  <a:pt x="888" y="871"/>
                </a:cubicBezTo>
                <a:cubicBezTo>
                  <a:pt x="887" y="870"/>
                  <a:pt x="882" y="869"/>
                  <a:pt x="875" y="870"/>
                </a:cubicBezTo>
                <a:cubicBezTo>
                  <a:pt x="868" y="872"/>
                  <a:pt x="868" y="875"/>
                  <a:pt x="863" y="872"/>
                </a:cubicBezTo>
                <a:cubicBezTo>
                  <a:pt x="859" y="870"/>
                  <a:pt x="859" y="867"/>
                  <a:pt x="854" y="869"/>
                </a:cubicBezTo>
                <a:cubicBezTo>
                  <a:pt x="849" y="870"/>
                  <a:pt x="844" y="871"/>
                  <a:pt x="844" y="870"/>
                </a:cubicBezTo>
                <a:cubicBezTo>
                  <a:pt x="843" y="868"/>
                  <a:pt x="841" y="859"/>
                  <a:pt x="830" y="862"/>
                </a:cubicBezTo>
                <a:cubicBezTo>
                  <a:pt x="819" y="865"/>
                  <a:pt x="818" y="858"/>
                  <a:pt x="816" y="865"/>
                </a:cubicBezTo>
                <a:cubicBezTo>
                  <a:pt x="813" y="872"/>
                  <a:pt x="821" y="883"/>
                  <a:pt x="816" y="881"/>
                </a:cubicBezTo>
                <a:cubicBezTo>
                  <a:pt x="810" y="879"/>
                  <a:pt x="803" y="875"/>
                  <a:pt x="808" y="872"/>
                </a:cubicBezTo>
                <a:cubicBezTo>
                  <a:pt x="813" y="869"/>
                  <a:pt x="810" y="867"/>
                  <a:pt x="811" y="864"/>
                </a:cubicBezTo>
                <a:cubicBezTo>
                  <a:pt x="811" y="863"/>
                  <a:pt x="811" y="863"/>
                  <a:pt x="811" y="862"/>
                </a:cubicBezTo>
                <a:cubicBezTo>
                  <a:pt x="809" y="864"/>
                  <a:pt x="807" y="867"/>
                  <a:pt x="804" y="873"/>
                </a:cubicBezTo>
                <a:cubicBezTo>
                  <a:pt x="802" y="876"/>
                  <a:pt x="801" y="879"/>
                  <a:pt x="801" y="881"/>
                </a:cubicBezTo>
                <a:cubicBezTo>
                  <a:pt x="804" y="881"/>
                  <a:pt x="806" y="883"/>
                  <a:pt x="807" y="885"/>
                </a:cubicBezTo>
                <a:cubicBezTo>
                  <a:pt x="808" y="887"/>
                  <a:pt x="808" y="889"/>
                  <a:pt x="808" y="891"/>
                </a:cubicBezTo>
                <a:cubicBezTo>
                  <a:pt x="808" y="893"/>
                  <a:pt x="808" y="894"/>
                  <a:pt x="807" y="895"/>
                </a:cubicBezTo>
                <a:cubicBezTo>
                  <a:pt x="808" y="895"/>
                  <a:pt x="810" y="895"/>
                  <a:pt x="812" y="895"/>
                </a:cubicBezTo>
                <a:cubicBezTo>
                  <a:pt x="814" y="895"/>
                  <a:pt x="816" y="896"/>
                  <a:pt x="818" y="896"/>
                </a:cubicBezTo>
                <a:cubicBezTo>
                  <a:pt x="820" y="896"/>
                  <a:pt x="822" y="895"/>
                  <a:pt x="823" y="895"/>
                </a:cubicBezTo>
                <a:cubicBezTo>
                  <a:pt x="824" y="895"/>
                  <a:pt x="825" y="895"/>
                  <a:pt x="826" y="896"/>
                </a:cubicBezTo>
                <a:cubicBezTo>
                  <a:pt x="827" y="896"/>
                  <a:pt x="827" y="897"/>
                  <a:pt x="828" y="898"/>
                </a:cubicBezTo>
                <a:cubicBezTo>
                  <a:pt x="830" y="900"/>
                  <a:pt x="831" y="902"/>
                  <a:pt x="833" y="903"/>
                </a:cubicBezTo>
                <a:cubicBezTo>
                  <a:pt x="834" y="904"/>
                  <a:pt x="834" y="904"/>
                  <a:pt x="837" y="904"/>
                </a:cubicBezTo>
                <a:cubicBezTo>
                  <a:pt x="839" y="904"/>
                  <a:pt x="840" y="904"/>
                  <a:pt x="841" y="904"/>
                </a:cubicBezTo>
                <a:cubicBezTo>
                  <a:pt x="842" y="903"/>
                  <a:pt x="842" y="903"/>
                  <a:pt x="844" y="903"/>
                </a:cubicBezTo>
                <a:cubicBezTo>
                  <a:pt x="845" y="903"/>
                  <a:pt x="846" y="903"/>
                  <a:pt x="846" y="904"/>
                </a:cubicBezTo>
                <a:cubicBezTo>
                  <a:pt x="847" y="904"/>
                  <a:pt x="847" y="905"/>
                  <a:pt x="847" y="906"/>
                </a:cubicBezTo>
                <a:cubicBezTo>
                  <a:pt x="848" y="906"/>
                  <a:pt x="848" y="907"/>
                  <a:pt x="848" y="908"/>
                </a:cubicBezTo>
                <a:cubicBezTo>
                  <a:pt x="848" y="910"/>
                  <a:pt x="847" y="911"/>
                  <a:pt x="846" y="913"/>
                </a:cubicBezTo>
                <a:cubicBezTo>
                  <a:pt x="845" y="914"/>
                  <a:pt x="844" y="916"/>
                  <a:pt x="844" y="917"/>
                </a:cubicBezTo>
                <a:cubicBezTo>
                  <a:pt x="844" y="918"/>
                  <a:pt x="845" y="918"/>
                  <a:pt x="846" y="920"/>
                </a:cubicBezTo>
                <a:cubicBezTo>
                  <a:pt x="849" y="923"/>
                  <a:pt x="851" y="926"/>
                  <a:pt x="851" y="929"/>
                </a:cubicBezTo>
                <a:cubicBezTo>
                  <a:pt x="851" y="930"/>
                  <a:pt x="850" y="932"/>
                  <a:pt x="850" y="932"/>
                </a:cubicBezTo>
                <a:cubicBezTo>
                  <a:pt x="850" y="933"/>
                  <a:pt x="851" y="933"/>
                  <a:pt x="852" y="933"/>
                </a:cubicBezTo>
                <a:cubicBezTo>
                  <a:pt x="852" y="934"/>
                  <a:pt x="853" y="935"/>
                  <a:pt x="853" y="936"/>
                </a:cubicBezTo>
                <a:cubicBezTo>
                  <a:pt x="853" y="937"/>
                  <a:pt x="853" y="938"/>
                  <a:pt x="852" y="938"/>
                </a:cubicBezTo>
                <a:cubicBezTo>
                  <a:pt x="852" y="939"/>
                  <a:pt x="852" y="939"/>
                  <a:pt x="852" y="940"/>
                </a:cubicBezTo>
                <a:cubicBezTo>
                  <a:pt x="852" y="940"/>
                  <a:pt x="852" y="940"/>
                  <a:pt x="852" y="940"/>
                </a:cubicBezTo>
                <a:cubicBezTo>
                  <a:pt x="852" y="941"/>
                  <a:pt x="852" y="941"/>
                  <a:pt x="852" y="941"/>
                </a:cubicBezTo>
                <a:cubicBezTo>
                  <a:pt x="852" y="941"/>
                  <a:pt x="853" y="942"/>
                  <a:pt x="853" y="944"/>
                </a:cubicBezTo>
                <a:cubicBezTo>
                  <a:pt x="854" y="945"/>
                  <a:pt x="854" y="947"/>
                  <a:pt x="854" y="948"/>
                </a:cubicBezTo>
                <a:cubicBezTo>
                  <a:pt x="854" y="948"/>
                  <a:pt x="855" y="948"/>
                  <a:pt x="855" y="948"/>
                </a:cubicBezTo>
                <a:cubicBezTo>
                  <a:pt x="857" y="949"/>
                  <a:pt x="860" y="949"/>
                  <a:pt x="864" y="949"/>
                </a:cubicBezTo>
                <a:cubicBezTo>
                  <a:pt x="867" y="949"/>
                  <a:pt x="868" y="948"/>
                  <a:pt x="869" y="946"/>
                </a:cubicBezTo>
                <a:cubicBezTo>
                  <a:pt x="871" y="945"/>
                  <a:pt x="873" y="942"/>
                  <a:pt x="878" y="939"/>
                </a:cubicBezTo>
                <a:cubicBezTo>
                  <a:pt x="878" y="939"/>
                  <a:pt x="878" y="939"/>
                  <a:pt x="878" y="939"/>
                </a:cubicBezTo>
                <a:cubicBezTo>
                  <a:pt x="877" y="939"/>
                  <a:pt x="876" y="938"/>
                  <a:pt x="875" y="937"/>
                </a:cubicBezTo>
                <a:cubicBezTo>
                  <a:pt x="874" y="936"/>
                  <a:pt x="873" y="934"/>
                  <a:pt x="871" y="932"/>
                </a:cubicBezTo>
                <a:cubicBezTo>
                  <a:pt x="870" y="929"/>
                  <a:pt x="869" y="927"/>
                  <a:pt x="869" y="924"/>
                </a:cubicBezTo>
                <a:cubicBezTo>
                  <a:pt x="869" y="923"/>
                  <a:pt x="869" y="922"/>
                  <a:pt x="870" y="922"/>
                </a:cubicBezTo>
                <a:cubicBezTo>
                  <a:pt x="871" y="921"/>
                  <a:pt x="872" y="921"/>
                  <a:pt x="873" y="921"/>
                </a:cubicBezTo>
                <a:close/>
                <a:moveTo>
                  <a:pt x="957" y="910"/>
                </a:moveTo>
                <a:cubicBezTo>
                  <a:pt x="957" y="910"/>
                  <a:pt x="958" y="909"/>
                  <a:pt x="958" y="908"/>
                </a:cubicBezTo>
                <a:cubicBezTo>
                  <a:pt x="948" y="908"/>
                  <a:pt x="952" y="908"/>
                  <a:pt x="945" y="908"/>
                </a:cubicBezTo>
                <a:cubicBezTo>
                  <a:pt x="943" y="908"/>
                  <a:pt x="941" y="908"/>
                  <a:pt x="939" y="908"/>
                </a:cubicBezTo>
                <a:cubicBezTo>
                  <a:pt x="939" y="909"/>
                  <a:pt x="938" y="911"/>
                  <a:pt x="936" y="913"/>
                </a:cubicBezTo>
                <a:cubicBezTo>
                  <a:pt x="934" y="915"/>
                  <a:pt x="932" y="917"/>
                  <a:pt x="931" y="918"/>
                </a:cubicBezTo>
                <a:cubicBezTo>
                  <a:pt x="930" y="919"/>
                  <a:pt x="930" y="918"/>
                  <a:pt x="930" y="920"/>
                </a:cubicBezTo>
                <a:cubicBezTo>
                  <a:pt x="930" y="922"/>
                  <a:pt x="932" y="929"/>
                  <a:pt x="935" y="932"/>
                </a:cubicBezTo>
                <a:cubicBezTo>
                  <a:pt x="937" y="934"/>
                  <a:pt x="938" y="936"/>
                  <a:pt x="938" y="938"/>
                </a:cubicBezTo>
                <a:cubicBezTo>
                  <a:pt x="938" y="939"/>
                  <a:pt x="938" y="940"/>
                  <a:pt x="938" y="940"/>
                </a:cubicBezTo>
                <a:cubicBezTo>
                  <a:pt x="939" y="940"/>
                  <a:pt x="940" y="940"/>
                  <a:pt x="940" y="940"/>
                </a:cubicBezTo>
                <a:cubicBezTo>
                  <a:pt x="940" y="940"/>
                  <a:pt x="941" y="940"/>
                  <a:pt x="941" y="940"/>
                </a:cubicBezTo>
                <a:cubicBezTo>
                  <a:pt x="941" y="940"/>
                  <a:pt x="941" y="941"/>
                  <a:pt x="941" y="940"/>
                </a:cubicBezTo>
                <a:cubicBezTo>
                  <a:pt x="942" y="939"/>
                  <a:pt x="943" y="938"/>
                  <a:pt x="945" y="936"/>
                </a:cubicBezTo>
                <a:cubicBezTo>
                  <a:pt x="946" y="935"/>
                  <a:pt x="948" y="934"/>
                  <a:pt x="950" y="934"/>
                </a:cubicBezTo>
                <a:cubicBezTo>
                  <a:pt x="951" y="934"/>
                  <a:pt x="952" y="934"/>
                  <a:pt x="953" y="934"/>
                </a:cubicBezTo>
                <a:cubicBezTo>
                  <a:pt x="953" y="935"/>
                  <a:pt x="954" y="935"/>
                  <a:pt x="955" y="935"/>
                </a:cubicBezTo>
                <a:cubicBezTo>
                  <a:pt x="955" y="935"/>
                  <a:pt x="956" y="934"/>
                  <a:pt x="956" y="933"/>
                </a:cubicBezTo>
                <a:cubicBezTo>
                  <a:pt x="956" y="933"/>
                  <a:pt x="957" y="933"/>
                  <a:pt x="957" y="933"/>
                </a:cubicBezTo>
                <a:cubicBezTo>
                  <a:pt x="957" y="932"/>
                  <a:pt x="956" y="931"/>
                  <a:pt x="956" y="930"/>
                </a:cubicBezTo>
                <a:cubicBezTo>
                  <a:pt x="956" y="930"/>
                  <a:pt x="956" y="930"/>
                  <a:pt x="956" y="930"/>
                </a:cubicBezTo>
                <a:cubicBezTo>
                  <a:pt x="956" y="930"/>
                  <a:pt x="955" y="929"/>
                  <a:pt x="955" y="929"/>
                </a:cubicBezTo>
                <a:cubicBezTo>
                  <a:pt x="955" y="928"/>
                  <a:pt x="954" y="928"/>
                  <a:pt x="954" y="927"/>
                </a:cubicBezTo>
                <a:cubicBezTo>
                  <a:pt x="954" y="926"/>
                  <a:pt x="954" y="925"/>
                  <a:pt x="954" y="924"/>
                </a:cubicBezTo>
                <a:cubicBezTo>
                  <a:pt x="954" y="920"/>
                  <a:pt x="954" y="920"/>
                  <a:pt x="954" y="918"/>
                </a:cubicBezTo>
                <a:cubicBezTo>
                  <a:pt x="954" y="917"/>
                  <a:pt x="954" y="916"/>
                  <a:pt x="955" y="914"/>
                </a:cubicBezTo>
                <a:cubicBezTo>
                  <a:pt x="956" y="912"/>
                  <a:pt x="957" y="910"/>
                  <a:pt x="957" y="910"/>
                </a:cubicBezTo>
                <a:close/>
                <a:moveTo>
                  <a:pt x="787" y="804"/>
                </a:moveTo>
                <a:cubicBezTo>
                  <a:pt x="790" y="806"/>
                  <a:pt x="789" y="806"/>
                  <a:pt x="802" y="805"/>
                </a:cubicBezTo>
                <a:cubicBezTo>
                  <a:pt x="815" y="803"/>
                  <a:pt x="812" y="805"/>
                  <a:pt x="821" y="805"/>
                </a:cubicBezTo>
                <a:cubicBezTo>
                  <a:pt x="830" y="805"/>
                  <a:pt x="827" y="803"/>
                  <a:pt x="834" y="802"/>
                </a:cubicBezTo>
                <a:cubicBezTo>
                  <a:pt x="840" y="801"/>
                  <a:pt x="847" y="802"/>
                  <a:pt x="841" y="799"/>
                </a:cubicBezTo>
                <a:cubicBezTo>
                  <a:pt x="835" y="795"/>
                  <a:pt x="829" y="788"/>
                  <a:pt x="822" y="788"/>
                </a:cubicBezTo>
                <a:cubicBezTo>
                  <a:pt x="816" y="787"/>
                  <a:pt x="817" y="789"/>
                  <a:pt x="809" y="789"/>
                </a:cubicBezTo>
                <a:cubicBezTo>
                  <a:pt x="802" y="789"/>
                  <a:pt x="804" y="785"/>
                  <a:pt x="801" y="787"/>
                </a:cubicBezTo>
                <a:cubicBezTo>
                  <a:pt x="797" y="789"/>
                  <a:pt x="799" y="790"/>
                  <a:pt x="800" y="793"/>
                </a:cubicBezTo>
                <a:cubicBezTo>
                  <a:pt x="802" y="796"/>
                  <a:pt x="805" y="798"/>
                  <a:pt x="802" y="799"/>
                </a:cubicBezTo>
                <a:cubicBezTo>
                  <a:pt x="800" y="800"/>
                  <a:pt x="793" y="800"/>
                  <a:pt x="793" y="800"/>
                </a:cubicBezTo>
                <a:cubicBezTo>
                  <a:pt x="786" y="800"/>
                  <a:pt x="783" y="802"/>
                  <a:pt x="787" y="804"/>
                </a:cubicBezTo>
                <a:close/>
                <a:moveTo>
                  <a:pt x="850" y="802"/>
                </a:moveTo>
                <a:cubicBezTo>
                  <a:pt x="854" y="805"/>
                  <a:pt x="859" y="808"/>
                  <a:pt x="861" y="806"/>
                </a:cubicBezTo>
                <a:cubicBezTo>
                  <a:pt x="864" y="803"/>
                  <a:pt x="860" y="800"/>
                  <a:pt x="860" y="800"/>
                </a:cubicBezTo>
                <a:cubicBezTo>
                  <a:pt x="850" y="800"/>
                  <a:pt x="846" y="800"/>
                  <a:pt x="850" y="802"/>
                </a:cubicBezTo>
                <a:close/>
                <a:moveTo>
                  <a:pt x="848" y="542"/>
                </a:moveTo>
                <a:cubicBezTo>
                  <a:pt x="849" y="543"/>
                  <a:pt x="849" y="544"/>
                  <a:pt x="850" y="545"/>
                </a:cubicBezTo>
                <a:cubicBezTo>
                  <a:pt x="850" y="545"/>
                  <a:pt x="851" y="546"/>
                  <a:pt x="851" y="546"/>
                </a:cubicBezTo>
                <a:cubicBezTo>
                  <a:pt x="851" y="546"/>
                  <a:pt x="851" y="546"/>
                  <a:pt x="851" y="546"/>
                </a:cubicBezTo>
                <a:cubicBezTo>
                  <a:pt x="851" y="546"/>
                  <a:pt x="851" y="546"/>
                  <a:pt x="851" y="547"/>
                </a:cubicBezTo>
                <a:cubicBezTo>
                  <a:pt x="852" y="548"/>
                  <a:pt x="852" y="549"/>
                  <a:pt x="852" y="550"/>
                </a:cubicBezTo>
                <a:cubicBezTo>
                  <a:pt x="854" y="549"/>
                  <a:pt x="855" y="549"/>
                  <a:pt x="856" y="549"/>
                </a:cubicBezTo>
                <a:cubicBezTo>
                  <a:pt x="858" y="548"/>
                  <a:pt x="850" y="552"/>
                  <a:pt x="860" y="549"/>
                </a:cubicBezTo>
                <a:cubicBezTo>
                  <a:pt x="870" y="546"/>
                  <a:pt x="872" y="545"/>
                  <a:pt x="872" y="545"/>
                </a:cubicBezTo>
                <a:cubicBezTo>
                  <a:pt x="872" y="545"/>
                  <a:pt x="872" y="549"/>
                  <a:pt x="865" y="553"/>
                </a:cubicBezTo>
                <a:cubicBezTo>
                  <a:pt x="858" y="557"/>
                  <a:pt x="860" y="563"/>
                  <a:pt x="860" y="566"/>
                </a:cubicBezTo>
                <a:cubicBezTo>
                  <a:pt x="861" y="569"/>
                  <a:pt x="866" y="568"/>
                  <a:pt x="869" y="565"/>
                </a:cubicBezTo>
                <a:cubicBezTo>
                  <a:pt x="872" y="562"/>
                  <a:pt x="874" y="558"/>
                  <a:pt x="874" y="557"/>
                </a:cubicBezTo>
                <a:cubicBezTo>
                  <a:pt x="875" y="556"/>
                  <a:pt x="875" y="559"/>
                  <a:pt x="883" y="555"/>
                </a:cubicBezTo>
                <a:cubicBezTo>
                  <a:pt x="890" y="552"/>
                  <a:pt x="896" y="550"/>
                  <a:pt x="899" y="548"/>
                </a:cubicBezTo>
                <a:cubicBezTo>
                  <a:pt x="901" y="547"/>
                  <a:pt x="898" y="544"/>
                  <a:pt x="901" y="544"/>
                </a:cubicBezTo>
                <a:cubicBezTo>
                  <a:pt x="903" y="544"/>
                  <a:pt x="906" y="545"/>
                  <a:pt x="908" y="544"/>
                </a:cubicBezTo>
                <a:cubicBezTo>
                  <a:pt x="910" y="543"/>
                  <a:pt x="913" y="540"/>
                  <a:pt x="911" y="539"/>
                </a:cubicBezTo>
                <a:cubicBezTo>
                  <a:pt x="909" y="539"/>
                  <a:pt x="906" y="538"/>
                  <a:pt x="906" y="538"/>
                </a:cubicBezTo>
                <a:cubicBezTo>
                  <a:pt x="906" y="538"/>
                  <a:pt x="911" y="536"/>
                  <a:pt x="906" y="534"/>
                </a:cubicBezTo>
                <a:cubicBezTo>
                  <a:pt x="901" y="532"/>
                  <a:pt x="898" y="536"/>
                  <a:pt x="898" y="539"/>
                </a:cubicBezTo>
                <a:cubicBezTo>
                  <a:pt x="897" y="543"/>
                  <a:pt x="902" y="543"/>
                  <a:pt x="897" y="543"/>
                </a:cubicBezTo>
                <a:cubicBezTo>
                  <a:pt x="892" y="543"/>
                  <a:pt x="893" y="542"/>
                  <a:pt x="889" y="543"/>
                </a:cubicBezTo>
                <a:cubicBezTo>
                  <a:pt x="886" y="544"/>
                  <a:pt x="884" y="544"/>
                  <a:pt x="882" y="543"/>
                </a:cubicBezTo>
                <a:cubicBezTo>
                  <a:pt x="881" y="542"/>
                  <a:pt x="878" y="538"/>
                  <a:pt x="875" y="537"/>
                </a:cubicBezTo>
                <a:cubicBezTo>
                  <a:pt x="872" y="537"/>
                  <a:pt x="869" y="538"/>
                  <a:pt x="869" y="532"/>
                </a:cubicBezTo>
                <a:cubicBezTo>
                  <a:pt x="869" y="526"/>
                  <a:pt x="869" y="523"/>
                  <a:pt x="869" y="523"/>
                </a:cubicBezTo>
                <a:cubicBezTo>
                  <a:pt x="869" y="523"/>
                  <a:pt x="864" y="522"/>
                  <a:pt x="863" y="521"/>
                </a:cubicBezTo>
                <a:cubicBezTo>
                  <a:pt x="861" y="520"/>
                  <a:pt x="849" y="519"/>
                  <a:pt x="849" y="519"/>
                </a:cubicBezTo>
                <a:cubicBezTo>
                  <a:pt x="849" y="519"/>
                  <a:pt x="866" y="520"/>
                  <a:pt x="870" y="518"/>
                </a:cubicBezTo>
                <a:cubicBezTo>
                  <a:pt x="874" y="515"/>
                  <a:pt x="878" y="518"/>
                  <a:pt x="874" y="513"/>
                </a:cubicBezTo>
                <a:cubicBezTo>
                  <a:pt x="870" y="508"/>
                  <a:pt x="865" y="505"/>
                  <a:pt x="858" y="507"/>
                </a:cubicBezTo>
                <a:cubicBezTo>
                  <a:pt x="851" y="508"/>
                  <a:pt x="841" y="511"/>
                  <a:pt x="838" y="513"/>
                </a:cubicBezTo>
                <a:cubicBezTo>
                  <a:pt x="836" y="515"/>
                  <a:pt x="832" y="520"/>
                  <a:pt x="829" y="523"/>
                </a:cubicBezTo>
                <a:cubicBezTo>
                  <a:pt x="830" y="523"/>
                  <a:pt x="831" y="522"/>
                  <a:pt x="833" y="522"/>
                </a:cubicBezTo>
                <a:cubicBezTo>
                  <a:pt x="834" y="522"/>
                  <a:pt x="836" y="522"/>
                  <a:pt x="837" y="523"/>
                </a:cubicBezTo>
                <a:cubicBezTo>
                  <a:pt x="839" y="524"/>
                  <a:pt x="840" y="524"/>
                  <a:pt x="843" y="524"/>
                </a:cubicBezTo>
                <a:cubicBezTo>
                  <a:pt x="843" y="525"/>
                  <a:pt x="844" y="525"/>
                  <a:pt x="845" y="526"/>
                </a:cubicBezTo>
                <a:cubicBezTo>
                  <a:pt x="846" y="528"/>
                  <a:pt x="846" y="529"/>
                  <a:pt x="846" y="531"/>
                </a:cubicBezTo>
                <a:cubicBezTo>
                  <a:pt x="846" y="532"/>
                  <a:pt x="846" y="533"/>
                  <a:pt x="846" y="534"/>
                </a:cubicBezTo>
                <a:cubicBezTo>
                  <a:pt x="846" y="538"/>
                  <a:pt x="846" y="540"/>
                  <a:pt x="848" y="542"/>
                </a:cubicBezTo>
                <a:close/>
                <a:moveTo>
                  <a:pt x="761" y="802"/>
                </a:moveTo>
                <a:cubicBezTo>
                  <a:pt x="755" y="801"/>
                  <a:pt x="748" y="802"/>
                  <a:pt x="755" y="805"/>
                </a:cubicBezTo>
                <a:cubicBezTo>
                  <a:pt x="762" y="807"/>
                  <a:pt x="771" y="808"/>
                  <a:pt x="773" y="806"/>
                </a:cubicBezTo>
                <a:cubicBezTo>
                  <a:pt x="774" y="804"/>
                  <a:pt x="778" y="803"/>
                  <a:pt x="774" y="802"/>
                </a:cubicBezTo>
                <a:cubicBezTo>
                  <a:pt x="770" y="801"/>
                  <a:pt x="761" y="802"/>
                  <a:pt x="761" y="802"/>
                </a:cubicBezTo>
                <a:close/>
                <a:moveTo>
                  <a:pt x="365" y="512"/>
                </a:moveTo>
                <a:cubicBezTo>
                  <a:pt x="365" y="512"/>
                  <a:pt x="365" y="512"/>
                  <a:pt x="365" y="512"/>
                </a:cubicBezTo>
                <a:cubicBezTo>
                  <a:pt x="367" y="513"/>
                  <a:pt x="369" y="514"/>
                  <a:pt x="370" y="514"/>
                </a:cubicBezTo>
                <a:cubicBezTo>
                  <a:pt x="371" y="514"/>
                  <a:pt x="371" y="514"/>
                  <a:pt x="372" y="514"/>
                </a:cubicBezTo>
                <a:cubicBezTo>
                  <a:pt x="373" y="514"/>
                  <a:pt x="373" y="513"/>
                  <a:pt x="373" y="513"/>
                </a:cubicBezTo>
                <a:cubicBezTo>
                  <a:pt x="373" y="513"/>
                  <a:pt x="374" y="513"/>
                  <a:pt x="375" y="512"/>
                </a:cubicBezTo>
                <a:cubicBezTo>
                  <a:pt x="375" y="512"/>
                  <a:pt x="375" y="512"/>
                  <a:pt x="375" y="512"/>
                </a:cubicBezTo>
                <a:cubicBezTo>
                  <a:pt x="374" y="511"/>
                  <a:pt x="373" y="510"/>
                  <a:pt x="372" y="508"/>
                </a:cubicBezTo>
                <a:cubicBezTo>
                  <a:pt x="367" y="503"/>
                  <a:pt x="366" y="505"/>
                  <a:pt x="363" y="501"/>
                </a:cubicBezTo>
                <a:cubicBezTo>
                  <a:pt x="360" y="497"/>
                  <a:pt x="357" y="494"/>
                  <a:pt x="353" y="493"/>
                </a:cubicBezTo>
                <a:cubicBezTo>
                  <a:pt x="349" y="493"/>
                  <a:pt x="347" y="494"/>
                  <a:pt x="343" y="492"/>
                </a:cubicBezTo>
                <a:cubicBezTo>
                  <a:pt x="340" y="490"/>
                  <a:pt x="338" y="487"/>
                  <a:pt x="336" y="490"/>
                </a:cubicBezTo>
                <a:cubicBezTo>
                  <a:pt x="335" y="492"/>
                  <a:pt x="338" y="493"/>
                  <a:pt x="342" y="496"/>
                </a:cubicBezTo>
                <a:cubicBezTo>
                  <a:pt x="346" y="500"/>
                  <a:pt x="353" y="503"/>
                  <a:pt x="355" y="504"/>
                </a:cubicBezTo>
                <a:cubicBezTo>
                  <a:pt x="356" y="504"/>
                  <a:pt x="354" y="507"/>
                  <a:pt x="357" y="509"/>
                </a:cubicBezTo>
                <a:cubicBezTo>
                  <a:pt x="361" y="510"/>
                  <a:pt x="363" y="508"/>
                  <a:pt x="364" y="511"/>
                </a:cubicBezTo>
                <a:cubicBezTo>
                  <a:pt x="364" y="511"/>
                  <a:pt x="365" y="512"/>
                  <a:pt x="365" y="512"/>
                </a:cubicBezTo>
                <a:close/>
                <a:moveTo>
                  <a:pt x="1116" y="1003"/>
                </a:moveTo>
                <a:cubicBezTo>
                  <a:pt x="1111" y="1003"/>
                  <a:pt x="1101" y="1004"/>
                  <a:pt x="1097" y="996"/>
                </a:cubicBezTo>
                <a:cubicBezTo>
                  <a:pt x="1093" y="988"/>
                  <a:pt x="1078" y="983"/>
                  <a:pt x="1067" y="982"/>
                </a:cubicBezTo>
                <a:cubicBezTo>
                  <a:pt x="1056" y="982"/>
                  <a:pt x="1057" y="979"/>
                  <a:pt x="1052" y="979"/>
                </a:cubicBezTo>
                <a:cubicBezTo>
                  <a:pt x="1048" y="979"/>
                  <a:pt x="1039" y="984"/>
                  <a:pt x="1039" y="984"/>
                </a:cubicBezTo>
                <a:cubicBezTo>
                  <a:pt x="1039" y="984"/>
                  <a:pt x="1040" y="980"/>
                  <a:pt x="1038" y="975"/>
                </a:cubicBezTo>
                <a:cubicBezTo>
                  <a:pt x="1036" y="970"/>
                  <a:pt x="1032" y="967"/>
                  <a:pt x="1024" y="966"/>
                </a:cubicBezTo>
                <a:cubicBezTo>
                  <a:pt x="1016" y="965"/>
                  <a:pt x="1011" y="963"/>
                  <a:pt x="1011" y="963"/>
                </a:cubicBezTo>
                <a:cubicBezTo>
                  <a:pt x="1011" y="963"/>
                  <a:pt x="1009" y="973"/>
                  <a:pt x="1005" y="973"/>
                </a:cubicBezTo>
                <a:cubicBezTo>
                  <a:pt x="1000" y="973"/>
                  <a:pt x="997" y="971"/>
                  <a:pt x="1000" y="971"/>
                </a:cubicBezTo>
                <a:cubicBezTo>
                  <a:pt x="1002" y="971"/>
                  <a:pt x="1012" y="960"/>
                  <a:pt x="1007" y="960"/>
                </a:cubicBezTo>
                <a:cubicBezTo>
                  <a:pt x="1002" y="961"/>
                  <a:pt x="997" y="955"/>
                  <a:pt x="992" y="957"/>
                </a:cubicBezTo>
                <a:cubicBezTo>
                  <a:pt x="988" y="958"/>
                  <a:pt x="990" y="956"/>
                  <a:pt x="993" y="951"/>
                </a:cubicBezTo>
                <a:cubicBezTo>
                  <a:pt x="997" y="947"/>
                  <a:pt x="998" y="946"/>
                  <a:pt x="994" y="943"/>
                </a:cubicBezTo>
                <a:cubicBezTo>
                  <a:pt x="991" y="940"/>
                  <a:pt x="990" y="944"/>
                  <a:pt x="987" y="933"/>
                </a:cubicBezTo>
                <a:cubicBezTo>
                  <a:pt x="985" y="925"/>
                  <a:pt x="985" y="924"/>
                  <a:pt x="983" y="922"/>
                </a:cubicBezTo>
                <a:cubicBezTo>
                  <a:pt x="982" y="925"/>
                  <a:pt x="981" y="928"/>
                  <a:pt x="979" y="931"/>
                </a:cubicBezTo>
                <a:cubicBezTo>
                  <a:pt x="978" y="932"/>
                  <a:pt x="979" y="931"/>
                  <a:pt x="979" y="933"/>
                </a:cubicBezTo>
                <a:cubicBezTo>
                  <a:pt x="978" y="934"/>
                  <a:pt x="977" y="935"/>
                  <a:pt x="975" y="937"/>
                </a:cubicBezTo>
                <a:cubicBezTo>
                  <a:pt x="972" y="940"/>
                  <a:pt x="969" y="941"/>
                  <a:pt x="967" y="941"/>
                </a:cubicBezTo>
                <a:cubicBezTo>
                  <a:pt x="965" y="941"/>
                  <a:pt x="964" y="941"/>
                  <a:pt x="962" y="941"/>
                </a:cubicBezTo>
                <a:cubicBezTo>
                  <a:pt x="958" y="941"/>
                  <a:pt x="958" y="941"/>
                  <a:pt x="954" y="940"/>
                </a:cubicBezTo>
                <a:cubicBezTo>
                  <a:pt x="952" y="940"/>
                  <a:pt x="950" y="939"/>
                  <a:pt x="950" y="939"/>
                </a:cubicBezTo>
                <a:cubicBezTo>
                  <a:pt x="950" y="939"/>
                  <a:pt x="950" y="939"/>
                  <a:pt x="950" y="938"/>
                </a:cubicBezTo>
                <a:cubicBezTo>
                  <a:pt x="950" y="939"/>
                  <a:pt x="950" y="939"/>
                  <a:pt x="950" y="939"/>
                </a:cubicBezTo>
                <a:cubicBezTo>
                  <a:pt x="949" y="939"/>
                  <a:pt x="949" y="939"/>
                  <a:pt x="948" y="940"/>
                </a:cubicBezTo>
                <a:cubicBezTo>
                  <a:pt x="947" y="941"/>
                  <a:pt x="945" y="943"/>
                  <a:pt x="944" y="944"/>
                </a:cubicBezTo>
                <a:cubicBezTo>
                  <a:pt x="944" y="944"/>
                  <a:pt x="942" y="945"/>
                  <a:pt x="941" y="945"/>
                </a:cubicBezTo>
                <a:cubicBezTo>
                  <a:pt x="941" y="945"/>
                  <a:pt x="940" y="945"/>
                  <a:pt x="940" y="945"/>
                </a:cubicBezTo>
                <a:cubicBezTo>
                  <a:pt x="939" y="945"/>
                  <a:pt x="936" y="945"/>
                  <a:pt x="934" y="945"/>
                </a:cubicBezTo>
                <a:cubicBezTo>
                  <a:pt x="933" y="946"/>
                  <a:pt x="931" y="946"/>
                  <a:pt x="929" y="947"/>
                </a:cubicBezTo>
                <a:cubicBezTo>
                  <a:pt x="926" y="947"/>
                  <a:pt x="924" y="948"/>
                  <a:pt x="923" y="948"/>
                </a:cubicBezTo>
                <a:cubicBezTo>
                  <a:pt x="923" y="949"/>
                  <a:pt x="921" y="949"/>
                  <a:pt x="921" y="949"/>
                </a:cubicBezTo>
                <a:cubicBezTo>
                  <a:pt x="918" y="949"/>
                  <a:pt x="916" y="948"/>
                  <a:pt x="914" y="946"/>
                </a:cubicBezTo>
                <a:cubicBezTo>
                  <a:pt x="912" y="945"/>
                  <a:pt x="911" y="943"/>
                  <a:pt x="910" y="940"/>
                </a:cubicBezTo>
                <a:cubicBezTo>
                  <a:pt x="910" y="938"/>
                  <a:pt x="910" y="936"/>
                  <a:pt x="910" y="935"/>
                </a:cubicBezTo>
                <a:cubicBezTo>
                  <a:pt x="910" y="932"/>
                  <a:pt x="910" y="929"/>
                  <a:pt x="910" y="927"/>
                </a:cubicBezTo>
                <a:cubicBezTo>
                  <a:pt x="910" y="926"/>
                  <a:pt x="910" y="924"/>
                  <a:pt x="909" y="923"/>
                </a:cubicBezTo>
                <a:cubicBezTo>
                  <a:pt x="909" y="923"/>
                  <a:pt x="908" y="922"/>
                  <a:pt x="908" y="922"/>
                </a:cubicBezTo>
                <a:cubicBezTo>
                  <a:pt x="908" y="921"/>
                  <a:pt x="908" y="920"/>
                  <a:pt x="908" y="920"/>
                </a:cubicBezTo>
                <a:cubicBezTo>
                  <a:pt x="908" y="919"/>
                  <a:pt x="908" y="919"/>
                  <a:pt x="908" y="919"/>
                </a:cubicBezTo>
                <a:cubicBezTo>
                  <a:pt x="908" y="919"/>
                  <a:pt x="908" y="919"/>
                  <a:pt x="908" y="919"/>
                </a:cubicBezTo>
                <a:cubicBezTo>
                  <a:pt x="907" y="918"/>
                  <a:pt x="907" y="918"/>
                  <a:pt x="907" y="917"/>
                </a:cubicBezTo>
                <a:cubicBezTo>
                  <a:pt x="907" y="917"/>
                  <a:pt x="907" y="917"/>
                  <a:pt x="907" y="917"/>
                </a:cubicBezTo>
                <a:cubicBezTo>
                  <a:pt x="906" y="917"/>
                  <a:pt x="906" y="917"/>
                  <a:pt x="906" y="917"/>
                </a:cubicBezTo>
                <a:cubicBezTo>
                  <a:pt x="905" y="918"/>
                  <a:pt x="904" y="919"/>
                  <a:pt x="903" y="920"/>
                </a:cubicBezTo>
                <a:cubicBezTo>
                  <a:pt x="900" y="923"/>
                  <a:pt x="897" y="925"/>
                  <a:pt x="894" y="926"/>
                </a:cubicBezTo>
                <a:cubicBezTo>
                  <a:pt x="892" y="927"/>
                  <a:pt x="890" y="928"/>
                  <a:pt x="889" y="928"/>
                </a:cubicBezTo>
                <a:cubicBezTo>
                  <a:pt x="888" y="929"/>
                  <a:pt x="886" y="930"/>
                  <a:pt x="883" y="930"/>
                </a:cubicBezTo>
                <a:cubicBezTo>
                  <a:pt x="882" y="930"/>
                  <a:pt x="881" y="930"/>
                  <a:pt x="880" y="929"/>
                </a:cubicBezTo>
                <a:cubicBezTo>
                  <a:pt x="880" y="929"/>
                  <a:pt x="880" y="929"/>
                  <a:pt x="880" y="929"/>
                </a:cubicBezTo>
                <a:cubicBezTo>
                  <a:pt x="880" y="929"/>
                  <a:pt x="880" y="929"/>
                  <a:pt x="880" y="929"/>
                </a:cubicBezTo>
                <a:cubicBezTo>
                  <a:pt x="880" y="929"/>
                  <a:pt x="879" y="929"/>
                  <a:pt x="879" y="928"/>
                </a:cubicBezTo>
                <a:cubicBezTo>
                  <a:pt x="878" y="928"/>
                  <a:pt x="878" y="928"/>
                  <a:pt x="877" y="927"/>
                </a:cubicBezTo>
                <a:cubicBezTo>
                  <a:pt x="876" y="927"/>
                  <a:pt x="875" y="926"/>
                  <a:pt x="874" y="926"/>
                </a:cubicBezTo>
                <a:cubicBezTo>
                  <a:pt x="875" y="927"/>
                  <a:pt x="875" y="928"/>
                  <a:pt x="876" y="929"/>
                </a:cubicBezTo>
                <a:cubicBezTo>
                  <a:pt x="877" y="931"/>
                  <a:pt x="878" y="933"/>
                  <a:pt x="879" y="934"/>
                </a:cubicBezTo>
                <a:cubicBezTo>
                  <a:pt x="879" y="934"/>
                  <a:pt x="879" y="934"/>
                  <a:pt x="879" y="934"/>
                </a:cubicBezTo>
                <a:cubicBezTo>
                  <a:pt x="879" y="934"/>
                  <a:pt x="879" y="934"/>
                  <a:pt x="879" y="934"/>
                </a:cubicBezTo>
                <a:cubicBezTo>
                  <a:pt x="879" y="934"/>
                  <a:pt x="880" y="934"/>
                  <a:pt x="880" y="934"/>
                </a:cubicBezTo>
                <a:cubicBezTo>
                  <a:pt x="881" y="935"/>
                  <a:pt x="882" y="935"/>
                  <a:pt x="883" y="936"/>
                </a:cubicBezTo>
                <a:cubicBezTo>
                  <a:pt x="884" y="936"/>
                  <a:pt x="885" y="937"/>
                  <a:pt x="885" y="939"/>
                </a:cubicBezTo>
                <a:cubicBezTo>
                  <a:pt x="885" y="940"/>
                  <a:pt x="884" y="941"/>
                  <a:pt x="883" y="942"/>
                </a:cubicBezTo>
                <a:cubicBezTo>
                  <a:pt x="882" y="942"/>
                  <a:pt x="881" y="943"/>
                  <a:pt x="880" y="944"/>
                </a:cubicBezTo>
                <a:cubicBezTo>
                  <a:pt x="876" y="946"/>
                  <a:pt x="875" y="948"/>
                  <a:pt x="873" y="950"/>
                </a:cubicBezTo>
                <a:cubicBezTo>
                  <a:pt x="871" y="952"/>
                  <a:pt x="869" y="954"/>
                  <a:pt x="864" y="954"/>
                </a:cubicBezTo>
                <a:cubicBezTo>
                  <a:pt x="864" y="954"/>
                  <a:pt x="864" y="954"/>
                  <a:pt x="864" y="954"/>
                </a:cubicBezTo>
                <a:cubicBezTo>
                  <a:pt x="858" y="954"/>
                  <a:pt x="854" y="953"/>
                  <a:pt x="851" y="952"/>
                </a:cubicBezTo>
                <a:cubicBezTo>
                  <a:pt x="850" y="951"/>
                  <a:pt x="849" y="950"/>
                  <a:pt x="849" y="949"/>
                </a:cubicBezTo>
                <a:cubicBezTo>
                  <a:pt x="849" y="948"/>
                  <a:pt x="849" y="947"/>
                  <a:pt x="848" y="945"/>
                </a:cubicBezTo>
                <a:cubicBezTo>
                  <a:pt x="848" y="945"/>
                  <a:pt x="848" y="944"/>
                  <a:pt x="848" y="944"/>
                </a:cubicBezTo>
                <a:cubicBezTo>
                  <a:pt x="848" y="944"/>
                  <a:pt x="848" y="944"/>
                  <a:pt x="847" y="944"/>
                </a:cubicBezTo>
                <a:cubicBezTo>
                  <a:pt x="845" y="946"/>
                  <a:pt x="843" y="947"/>
                  <a:pt x="841" y="947"/>
                </a:cubicBezTo>
                <a:cubicBezTo>
                  <a:pt x="838" y="947"/>
                  <a:pt x="834" y="946"/>
                  <a:pt x="831" y="946"/>
                </a:cubicBezTo>
                <a:cubicBezTo>
                  <a:pt x="830" y="946"/>
                  <a:pt x="830" y="946"/>
                  <a:pt x="829" y="946"/>
                </a:cubicBezTo>
                <a:cubicBezTo>
                  <a:pt x="829" y="946"/>
                  <a:pt x="829" y="947"/>
                  <a:pt x="829" y="947"/>
                </a:cubicBezTo>
                <a:cubicBezTo>
                  <a:pt x="830" y="947"/>
                  <a:pt x="830" y="947"/>
                  <a:pt x="830" y="948"/>
                </a:cubicBezTo>
                <a:cubicBezTo>
                  <a:pt x="830" y="948"/>
                  <a:pt x="831" y="948"/>
                  <a:pt x="831" y="948"/>
                </a:cubicBezTo>
                <a:cubicBezTo>
                  <a:pt x="832" y="948"/>
                  <a:pt x="833" y="948"/>
                  <a:pt x="834" y="948"/>
                </a:cubicBezTo>
                <a:cubicBezTo>
                  <a:pt x="834" y="949"/>
                  <a:pt x="835" y="949"/>
                  <a:pt x="836" y="949"/>
                </a:cubicBezTo>
                <a:cubicBezTo>
                  <a:pt x="836" y="950"/>
                  <a:pt x="837" y="950"/>
                  <a:pt x="837" y="952"/>
                </a:cubicBezTo>
                <a:cubicBezTo>
                  <a:pt x="837" y="952"/>
                  <a:pt x="836" y="953"/>
                  <a:pt x="836" y="953"/>
                </a:cubicBezTo>
                <a:cubicBezTo>
                  <a:pt x="836" y="954"/>
                  <a:pt x="835" y="954"/>
                  <a:pt x="835" y="954"/>
                </a:cubicBezTo>
                <a:cubicBezTo>
                  <a:pt x="834" y="955"/>
                  <a:pt x="834" y="955"/>
                  <a:pt x="833" y="955"/>
                </a:cubicBezTo>
                <a:cubicBezTo>
                  <a:pt x="831" y="956"/>
                  <a:pt x="829" y="956"/>
                  <a:pt x="828" y="957"/>
                </a:cubicBezTo>
                <a:cubicBezTo>
                  <a:pt x="829" y="957"/>
                  <a:pt x="829" y="957"/>
                  <a:pt x="830" y="958"/>
                </a:cubicBezTo>
                <a:cubicBezTo>
                  <a:pt x="832" y="959"/>
                  <a:pt x="834" y="962"/>
                  <a:pt x="834" y="966"/>
                </a:cubicBezTo>
                <a:cubicBezTo>
                  <a:pt x="834" y="969"/>
                  <a:pt x="833" y="972"/>
                  <a:pt x="832" y="973"/>
                </a:cubicBezTo>
                <a:cubicBezTo>
                  <a:pt x="832" y="975"/>
                  <a:pt x="831" y="976"/>
                  <a:pt x="831" y="979"/>
                </a:cubicBezTo>
                <a:cubicBezTo>
                  <a:pt x="831" y="985"/>
                  <a:pt x="829" y="990"/>
                  <a:pt x="829" y="991"/>
                </a:cubicBezTo>
                <a:cubicBezTo>
                  <a:pt x="828" y="993"/>
                  <a:pt x="828" y="993"/>
                  <a:pt x="828" y="993"/>
                </a:cubicBezTo>
                <a:cubicBezTo>
                  <a:pt x="828" y="993"/>
                  <a:pt x="828" y="993"/>
                  <a:pt x="828" y="993"/>
                </a:cubicBezTo>
                <a:cubicBezTo>
                  <a:pt x="829" y="994"/>
                  <a:pt x="828" y="996"/>
                  <a:pt x="827" y="996"/>
                </a:cubicBezTo>
                <a:cubicBezTo>
                  <a:pt x="826" y="996"/>
                  <a:pt x="825" y="996"/>
                  <a:pt x="825" y="996"/>
                </a:cubicBezTo>
                <a:cubicBezTo>
                  <a:pt x="823" y="996"/>
                  <a:pt x="816" y="997"/>
                  <a:pt x="813" y="998"/>
                </a:cubicBezTo>
                <a:cubicBezTo>
                  <a:pt x="812" y="998"/>
                  <a:pt x="811" y="999"/>
                  <a:pt x="811" y="999"/>
                </a:cubicBezTo>
                <a:cubicBezTo>
                  <a:pt x="811" y="999"/>
                  <a:pt x="811" y="999"/>
                  <a:pt x="811" y="999"/>
                </a:cubicBezTo>
                <a:cubicBezTo>
                  <a:pt x="809" y="1000"/>
                  <a:pt x="808" y="1001"/>
                  <a:pt x="806" y="1002"/>
                </a:cubicBezTo>
                <a:cubicBezTo>
                  <a:pt x="805" y="1003"/>
                  <a:pt x="804" y="1003"/>
                  <a:pt x="803" y="1005"/>
                </a:cubicBezTo>
                <a:cubicBezTo>
                  <a:pt x="802" y="1007"/>
                  <a:pt x="802" y="1009"/>
                  <a:pt x="801" y="1011"/>
                </a:cubicBezTo>
                <a:cubicBezTo>
                  <a:pt x="801" y="1013"/>
                  <a:pt x="800" y="1015"/>
                  <a:pt x="798" y="1017"/>
                </a:cubicBezTo>
                <a:cubicBezTo>
                  <a:pt x="797" y="1019"/>
                  <a:pt x="796" y="1021"/>
                  <a:pt x="796" y="1022"/>
                </a:cubicBezTo>
                <a:cubicBezTo>
                  <a:pt x="796" y="1023"/>
                  <a:pt x="796" y="1023"/>
                  <a:pt x="797" y="1024"/>
                </a:cubicBezTo>
                <a:cubicBezTo>
                  <a:pt x="800" y="1027"/>
                  <a:pt x="800" y="1030"/>
                  <a:pt x="800" y="1032"/>
                </a:cubicBezTo>
                <a:cubicBezTo>
                  <a:pt x="801" y="1033"/>
                  <a:pt x="801" y="1034"/>
                  <a:pt x="803" y="1036"/>
                </a:cubicBezTo>
                <a:cubicBezTo>
                  <a:pt x="806" y="1037"/>
                  <a:pt x="807" y="1039"/>
                  <a:pt x="808" y="1039"/>
                </a:cubicBezTo>
                <a:cubicBezTo>
                  <a:pt x="809" y="1040"/>
                  <a:pt x="810" y="1040"/>
                  <a:pt x="810" y="1040"/>
                </a:cubicBezTo>
                <a:cubicBezTo>
                  <a:pt x="811" y="1040"/>
                  <a:pt x="811" y="1040"/>
                  <a:pt x="812" y="1040"/>
                </a:cubicBezTo>
                <a:cubicBezTo>
                  <a:pt x="813" y="1040"/>
                  <a:pt x="816" y="1039"/>
                  <a:pt x="817" y="1038"/>
                </a:cubicBezTo>
                <a:cubicBezTo>
                  <a:pt x="819" y="1037"/>
                  <a:pt x="820" y="1037"/>
                  <a:pt x="820" y="1037"/>
                </a:cubicBezTo>
                <a:cubicBezTo>
                  <a:pt x="821" y="1036"/>
                  <a:pt x="822" y="1036"/>
                  <a:pt x="823" y="1037"/>
                </a:cubicBezTo>
                <a:cubicBezTo>
                  <a:pt x="824" y="1037"/>
                  <a:pt x="824" y="1038"/>
                  <a:pt x="824" y="1039"/>
                </a:cubicBezTo>
                <a:cubicBezTo>
                  <a:pt x="824" y="1039"/>
                  <a:pt x="823" y="1041"/>
                  <a:pt x="823" y="1043"/>
                </a:cubicBezTo>
                <a:cubicBezTo>
                  <a:pt x="823" y="1044"/>
                  <a:pt x="822" y="1047"/>
                  <a:pt x="822" y="1048"/>
                </a:cubicBezTo>
                <a:cubicBezTo>
                  <a:pt x="822" y="1048"/>
                  <a:pt x="822" y="1048"/>
                  <a:pt x="822" y="1048"/>
                </a:cubicBezTo>
                <a:cubicBezTo>
                  <a:pt x="823" y="1048"/>
                  <a:pt x="824" y="1049"/>
                  <a:pt x="826" y="1049"/>
                </a:cubicBezTo>
                <a:cubicBezTo>
                  <a:pt x="826" y="1049"/>
                  <a:pt x="826" y="1049"/>
                  <a:pt x="826" y="1049"/>
                </a:cubicBezTo>
                <a:cubicBezTo>
                  <a:pt x="826" y="1049"/>
                  <a:pt x="831" y="1047"/>
                  <a:pt x="835" y="1047"/>
                </a:cubicBezTo>
                <a:cubicBezTo>
                  <a:pt x="837" y="1047"/>
                  <a:pt x="839" y="1048"/>
                  <a:pt x="840" y="1048"/>
                </a:cubicBezTo>
                <a:cubicBezTo>
                  <a:pt x="841" y="1048"/>
                  <a:pt x="842" y="1047"/>
                  <a:pt x="844" y="1046"/>
                </a:cubicBezTo>
                <a:cubicBezTo>
                  <a:pt x="849" y="1041"/>
                  <a:pt x="855" y="1038"/>
                  <a:pt x="860" y="1038"/>
                </a:cubicBezTo>
                <a:cubicBezTo>
                  <a:pt x="862" y="1038"/>
                  <a:pt x="863" y="1039"/>
                  <a:pt x="864" y="1040"/>
                </a:cubicBezTo>
                <a:cubicBezTo>
                  <a:pt x="865" y="1042"/>
                  <a:pt x="866" y="1043"/>
                  <a:pt x="867" y="1045"/>
                </a:cubicBezTo>
                <a:cubicBezTo>
                  <a:pt x="869" y="1048"/>
                  <a:pt x="870" y="1051"/>
                  <a:pt x="870" y="1054"/>
                </a:cubicBezTo>
                <a:cubicBezTo>
                  <a:pt x="870" y="1055"/>
                  <a:pt x="869" y="1056"/>
                  <a:pt x="869" y="1057"/>
                </a:cubicBezTo>
                <a:cubicBezTo>
                  <a:pt x="868" y="1058"/>
                  <a:pt x="868" y="1058"/>
                  <a:pt x="868" y="1058"/>
                </a:cubicBezTo>
                <a:cubicBezTo>
                  <a:pt x="868" y="1059"/>
                  <a:pt x="868" y="1059"/>
                  <a:pt x="869" y="1059"/>
                </a:cubicBezTo>
                <a:cubicBezTo>
                  <a:pt x="871" y="1060"/>
                  <a:pt x="874" y="1062"/>
                  <a:pt x="879" y="1063"/>
                </a:cubicBezTo>
                <a:cubicBezTo>
                  <a:pt x="887" y="1065"/>
                  <a:pt x="891" y="1067"/>
                  <a:pt x="894" y="1068"/>
                </a:cubicBezTo>
                <a:cubicBezTo>
                  <a:pt x="896" y="1069"/>
                  <a:pt x="897" y="1070"/>
                  <a:pt x="898" y="1071"/>
                </a:cubicBezTo>
                <a:cubicBezTo>
                  <a:pt x="898" y="1071"/>
                  <a:pt x="898" y="1071"/>
                  <a:pt x="898" y="1071"/>
                </a:cubicBezTo>
                <a:cubicBezTo>
                  <a:pt x="899" y="1070"/>
                  <a:pt x="899" y="1070"/>
                  <a:pt x="900" y="1070"/>
                </a:cubicBezTo>
                <a:cubicBezTo>
                  <a:pt x="902" y="1070"/>
                  <a:pt x="903" y="1071"/>
                  <a:pt x="903" y="1072"/>
                </a:cubicBezTo>
                <a:cubicBezTo>
                  <a:pt x="904" y="1072"/>
                  <a:pt x="905" y="1073"/>
                  <a:pt x="905" y="1075"/>
                </a:cubicBezTo>
                <a:cubicBezTo>
                  <a:pt x="908" y="1082"/>
                  <a:pt x="908" y="1087"/>
                  <a:pt x="910" y="1092"/>
                </a:cubicBezTo>
                <a:cubicBezTo>
                  <a:pt x="912" y="1094"/>
                  <a:pt x="912" y="1096"/>
                  <a:pt x="912" y="1096"/>
                </a:cubicBezTo>
                <a:cubicBezTo>
                  <a:pt x="913" y="1096"/>
                  <a:pt x="913" y="1096"/>
                  <a:pt x="913" y="1096"/>
                </a:cubicBezTo>
                <a:cubicBezTo>
                  <a:pt x="913" y="1096"/>
                  <a:pt x="914" y="1096"/>
                  <a:pt x="916" y="1096"/>
                </a:cubicBezTo>
                <a:cubicBezTo>
                  <a:pt x="921" y="1096"/>
                  <a:pt x="924" y="1098"/>
                  <a:pt x="926" y="1100"/>
                </a:cubicBezTo>
                <a:cubicBezTo>
                  <a:pt x="927" y="1102"/>
                  <a:pt x="928" y="1104"/>
                  <a:pt x="928" y="1104"/>
                </a:cubicBezTo>
                <a:cubicBezTo>
                  <a:pt x="929" y="1105"/>
                  <a:pt x="931" y="1110"/>
                  <a:pt x="931" y="1115"/>
                </a:cubicBezTo>
                <a:cubicBezTo>
                  <a:pt x="931" y="1118"/>
                  <a:pt x="930" y="1120"/>
                  <a:pt x="929" y="1122"/>
                </a:cubicBezTo>
                <a:cubicBezTo>
                  <a:pt x="929" y="1124"/>
                  <a:pt x="928" y="1124"/>
                  <a:pt x="928" y="1126"/>
                </a:cubicBezTo>
                <a:cubicBezTo>
                  <a:pt x="928" y="1128"/>
                  <a:pt x="928" y="1130"/>
                  <a:pt x="928" y="1132"/>
                </a:cubicBezTo>
                <a:cubicBezTo>
                  <a:pt x="928" y="1135"/>
                  <a:pt x="928" y="1139"/>
                  <a:pt x="930" y="1142"/>
                </a:cubicBezTo>
                <a:cubicBezTo>
                  <a:pt x="931" y="1144"/>
                  <a:pt x="932" y="1144"/>
                  <a:pt x="933" y="1144"/>
                </a:cubicBezTo>
                <a:cubicBezTo>
                  <a:pt x="934" y="1145"/>
                  <a:pt x="937" y="1144"/>
                  <a:pt x="940" y="1145"/>
                </a:cubicBezTo>
                <a:cubicBezTo>
                  <a:pt x="943" y="1146"/>
                  <a:pt x="945" y="1147"/>
                  <a:pt x="947" y="1148"/>
                </a:cubicBezTo>
                <a:cubicBezTo>
                  <a:pt x="949" y="1150"/>
                  <a:pt x="949" y="1152"/>
                  <a:pt x="949" y="1154"/>
                </a:cubicBezTo>
                <a:cubicBezTo>
                  <a:pt x="949" y="1156"/>
                  <a:pt x="949" y="1157"/>
                  <a:pt x="949" y="1158"/>
                </a:cubicBezTo>
                <a:cubicBezTo>
                  <a:pt x="949" y="1159"/>
                  <a:pt x="949" y="1160"/>
                  <a:pt x="949" y="1160"/>
                </a:cubicBezTo>
                <a:cubicBezTo>
                  <a:pt x="950" y="1161"/>
                  <a:pt x="949" y="1161"/>
                  <a:pt x="950" y="1161"/>
                </a:cubicBezTo>
                <a:cubicBezTo>
                  <a:pt x="951" y="1161"/>
                  <a:pt x="953" y="1161"/>
                  <a:pt x="954" y="1161"/>
                </a:cubicBezTo>
                <a:cubicBezTo>
                  <a:pt x="954" y="1161"/>
                  <a:pt x="954" y="1161"/>
                  <a:pt x="954" y="1161"/>
                </a:cubicBezTo>
                <a:cubicBezTo>
                  <a:pt x="955" y="1161"/>
                  <a:pt x="956" y="1161"/>
                  <a:pt x="957" y="1161"/>
                </a:cubicBezTo>
                <a:cubicBezTo>
                  <a:pt x="957" y="1161"/>
                  <a:pt x="959" y="1161"/>
                  <a:pt x="960" y="1162"/>
                </a:cubicBezTo>
                <a:cubicBezTo>
                  <a:pt x="960" y="1163"/>
                  <a:pt x="961" y="1165"/>
                  <a:pt x="961" y="1166"/>
                </a:cubicBezTo>
                <a:cubicBezTo>
                  <a:pt x="961" y="1167"/>
                  <a:pt x="960" y="1167"/>
                  <a:pt x="960" y="1167"/>
                </a:cubicBezTo>
                <a:cubicBezTo>
                  <a:pt x="960" y="1167"/>
                  <a:pt x="960" y="1168"/>
                  <a:pt x="960" y="1168"/>
                </a:cubicBezTo>
                <a:cubicBezTo>
                  <a:pt x="959" y="1169"/>
                  <a:pt x="959" y="1169"/>
                  <a:pt x="959" y="1170"/>
                </a:cubicBezTo>
                <a:cubicBezTo>
                  <a:pt x="958" y="1172"/>
                  <a:pt x="957" y="1174"/>
                  <a:pt x="957" y="1175"/>
                </a:cubicBezTo>
                <a:cubicBezTo>
                  <a:pt x="957" y="1176"/>
                  <a:pt x="957" y="1176"/>
                  <a:pt x="957" y="1176"/>
                </a:cubicBezTo>
                <a:cubicBezTo>
                  <a:pt x="957" y="1176"/>
                  <a:pt x="957" y="1176"/>
                  <a:pt x="957" y="1176"/>
                </a:cubicBezTo>
                <a:cubicBezTo>
                  <a:pt x="957" y="1176"/>
                  <a:pt x="958" y="1176"/>
                  <a:pt x="958" y="1176"/>
                </a:cubicBezTo>
                <a:cubicBezTo>
                  <a:pt x="963" y="1178"/>
                  <a:pt x="966" y="1182"/>
                  <a:pt x="966" y="1186"/>
                </a:cubicBezTo>
                <a:cubicBezTo>
                  <a:pt x="966" y="1188"/>
                  <a:pt x="965" y="1191"/>
                  <a:pt x="963" y="1193"/>
                </a:cubicBezTo>
                <a:cubicBezTo>
                  <a:pt x="959" y="1197"/>
                  <a:pt x="955" y="1200"/>
                  <a:pt x="950" y="1206"/>
                </a:cubicBezTo>
                <a:cubicBezTo>
                  <a:pt x="946" y="1209"/>
                  <a:pt x="942" y="1214"/>
                  <a:pt x="938" y="1218"/>
                </a:cubicBezTo>
                <a:cubicBezTo>
                  <a:pt x="938" y="1218"/>
                  <a:pt x="939" y="1218"/>
                  <a:pt x="939" y="1218"/>
                </a:cubicBezTo>
                <a:cubicBezTo>
                  <a:pt x="941" y="1220"/>
                  <a:pt x="943" y="1221"/>
                  <a:pt x="944" y="1222"/>
                </a:cubicBezTo>
                <a:cubicBezTo>
                  <a:pt x="945" y="1223"/>
                  <a:pt x="945" y="1223"/>
                  <a:pt x="946" y="1224"/>
                </a:cubicBezTo>
                <a:cubicBezTo>
                  <a:pt x="947" y="1224"/>
                  <a:pt x="948" y="1225"/>
                  <a:pt x="951" y="1226"/>
                </a:cubicBezTo>
                <a:cubicBezTo>
                  <a:pt x="954" y="1227"/>
                  <a:pt x="956" y="1228"/>
                  <a:pt x="957" y="1229"/>
                </a:cubicBezTo>
                <a:cubicBezTo>
                  <a:pt x="959" y="1229"/>
                  <a:pt x="959" y="1229"/>
                  <a:pt x="959" y="1229"/>
                </a:cubicBezTo>
                <a:cubicBezTo>
                  <a:pt x="961" y="1229"/>
                  <a:pt x="961" y="1230"/>
                  <a:pt x="962" y="1231"/>
                </a:cubicBezTo>
                <a:cubicBezTo>
                  <a:pt x="963" y="1232"/>
                  <a:pt x="963" y="1233"/>
                  <a:pt x="964" y="1234"/>
                </a:cubicBezTo>
                <a:cubicBezTo>
                  <a:pt x="965" y="1237"/>
                  <a:pt x="966" y="1240"/>
                  <a:pt x="967" y="1242"/>
                </a:cubicBezTo>
                <a:cubicBezTo>
                  <a:pt x="968" y="1245"/>
                  <a:pt x="969" y="1247"/>
                  <a:pt x="969" y="1249"/>
                </a:cubicBezTo>
                <a:cubicBezTo>
                  <a:pt x="969" y="1249"/>
                  <a:pt x="968" y="1250"/>
                  <a:pt x="968" y="1250"/>
                </a:cubicBezTo>
                <a:cubicBezTo>
                  <a:pt x="969" y="1250"/>
                  <a:pt x="970" y="1249"/>
                  <a:pt x="970" y="1248"/>
                </a:cubicBezTo>
                <a:cubicBezTo>
                  <a:pt x="976" y="1243"/>
                  <a:pt x="969" y="1239"/>
                  <a:pt x="980" y="1232"/>
                </a:cubicBezTo>
                <a:cubicBezTo>
                  <a:pt x="991" y="1225"/>
                  <a:pt x="994" y="1218"/>
                  <a:pt x="1000" y="1211"/>
                </a:cubicBezTo>
                <a:cubicBezTo>
                  <a:pt x="1006" y="1205"/>
                  <a:pt x="1006" y="1205"/>
                  <a:pt x="1006" y="1196"/>
                </a:cubicBezTo>
                <a:cubicBezTo>
                  <a:pt x="1006" y="1187"/>
                  <a:pt x="1002" y="1174"/>
                  <a:pt x="1014" y="1170"/>
                </a:cubicBezTo>
                <a:cubicBezTo>
                  <a:pt x="1027" y="1167"/>
                  <a:pt x="1034" y="1158"/>
                  <a:pt x="1047" y="1156"/>
                </a:cubicBezTo>
                <a:cubicBezTo>
                  <a:pt x="1061" y="1154"/>
                  <a:pt x="1061" y="1156"/>
                  <a:pt x="1063" y="1151"/>
                </a:cubicBezTo>
                <a:cubicBezTo>
                  <a:pt x="1064" y="1147"/>
                  <a:pt x="1067" y="1150"/>
                  <a:pt x="1070" y="1145"/>
                </a:cubicBezTo>
                <a:cubicBezTo>
                  <a:pt x="1074" y="1139"/>
                  <a:pt x="1070" y="1137"/>
                  <a:pt x="1075" y="1132"/>
                </a:cubicBezTo>
                <a:cubicBezTo>
                  <a:pt x="1079" y="1127"/>
                  <a:pt x="1081" y="1114"/>
                  <a:pt x="1084" y="1110"/>
                </a:cubicBezTo>
                <a:cubicBezTo>
                  <a:pt x="1087" y="1106"/>
                  <a:pt x="1085" y="1097"/>
                  <a:pt x="1085" y="1085"/>
                </a:cubicBezTo>
                <a:cubicBezTo>
                  <a:pt x="1086" y="1072"/>
                  <a:pt x="1087" y="1072"/>
                  <a:pt x="1094" y="1065"/>
                </a:cubicBezTo>
                <a:cubicBezTo>
                  <a:pt x="1100" y="1058"/>
                  <a:pt x="1097" y="1052"/>
                  <a:pt x="1103" y="1049"/>
                </a:cubicBezTo>
                <a:cubicBezTo>
                  <a:pt x="1109" y="1047"/>
                  <a:pt x="1122" y="1038"/>
                  <a:pt x="1121" y="1026"/>
                </a:cubicBezTo>
                <a:cubicBezTo>
                  <a:pt x="1121" y="1014"/>
                  <a:pt x="1121" y="1004"/>
                  <a:pt x="1116" y="1003"/>
                </a:cubicBezTo>
                <a:close/>
                <a:moveTo>
                  <a:pt x="1757" y="1064"/>
                </a:moveTo>
                <a:cubicBezTo>
                  <a:pt x="1757" y="1059"/>
                  <a:pt x="1756" y="1057"/>
                  <a:pt x="1756" y="1051"/>
                </a:cubicBezTo>
                <a:cubicBezTo>
                  <a:pt x="1756" y="1051"/>
                  <a:pt x="1756" y="1051"/>
                  <a:pt x="1756" y="1051"/>
                </a:cubicBezTo>
                <a:cubicBezTo>
                  <a:pt x="1755" y="1051"/>
                  <a:pt x="1755" y="1051"/>
                  <a:pt x="1755" y="1051"/>
                </a:cubicBezTo>
                <a:cubicBezTo>
                  <a:pt x="1752" y="1053"/>
                  <a:pt x="1748" y="1055"/>
                  <a:pt x="1746" y="1055"/>
                </a:cubicBezTo>
                <a:cubicBezTo>
                  <a:pt x="1743" y="1056"/>
                  <a:pt x="1728" y="1060"/>
                  <a:pt x="1722" y="1060"/>
                </a:cubicBezTo>
                <a:cubicBezTo>
                  <a:pt x="1715" y="1061"/>
                  <a:pt x="1712" y="1057"/>
                  <a:pt x="1710" y="1055"/>
                </a:cubicBezTo>
                <a:cubicBezTo>
                  <a:pt x="1708" y="1053"/>
                  <a:pt x="1704" y="1046"/>
                  <a:pt x="1703" y="1041"/>
                </a:cubicBezTo>
                <a:cubicBezTo>
                  <a:pt x="1703" y="1041"/>
                  <a:pt x="1703" y="1041"/>
                  <a:pt x="1703" y="1041"/>
                </a:cubicBezTo>
                <a:cubicBezTo>
                  <a:pt x="1703" y="1041"/>
                  <a:pt x="1703" y="1041"/>
                  <a:pt x="1703" y="1041"/>
                </a:cubicBezTo>
                <a:cubicBezTo>
                  <a:pt x="1703" y="1041"/>
                  <a:pt x="1703" y="1041"/>
                  <a:pt x="1702" y="1041"/>
                </a:cubicBezTo>
                <a:cubicBezTo>
                  <a:pt x="1700" y="1041"/>
                  <a:pt x="1698" y="1041"/>
                  <a:pt x="1695" y="1041"/>
                </a:cubicBezTo>
                <a:cubicBezTo>
                  <a:pt x="1692" y="1041"/>
                  <a:pt x="1688" y="1040"/>
                  <a:pt x="1684" y="1038"/>
                </a:cubicBezTo>
                <a:cubicBezTo>
                  <a:pt x="1680" y="1037"/>
                  <a:pt x="1676" y="1035"/>
                  <a:pt x="1674" y="1034"/>
                </a:cubicBezTo>
                <a:cubicBezTo>
                  <a:pt x="1673" y="1033"/>
                  <a:pt x="1673" y="1033"/>
                  <a:pt x="1672" y="1033"/>
                </a:cubicBezTo>
                <a:cubicBezTo>
                  <a:pt x="1671" y="1031"/>
                  <a:pt x="1670" y="1030"/>
                  <a:pt x="1668" y="1030"/>
                </a:cubicBezTo>
                <a:cubicBezTo>
                  <a:pt x="1666" y="1030"/>
                  <a:pt x="1662" y="1032"/>
                  <a:pt x="1661" y="1032"/>
                </a:cubicBezTo>
                <a:cubicBezTo>
                  <a:pt x="1661" y="1033"/>
                  <a:pt x="1661" y="1033"/>
                  <a:pt x="1661" y="1033"/>
                </a:cubicBezTo>
                <a:cubicBezTo>
                  <a:pt x="1661" y="1034"/>
                  <a:pt x="1660" y="1036"/>
                  <a:pt x="1660" y="1039"/>
                </a:cubicBezTo>
                <a:cubicBezTo>
                  <a:pt x="1660" y="1042"/>
                  <a:pt x="1659" y="1046"/>
                  <a:pt x="1659" y="1050"/>
                </a:cubicBezTo>
                <a:cubicBezTo>
                  <a:pt x="1659" y="1054"/>
                  <a:pt x="1660" y="1057"/>
                  <a:pt x="1661" y="1059"/>
                </a:cubicBezTo>
                <a:cubicBezTo>
                  <a:pt x="1661" y="1060"/>
                  <a:pt x="1662" y="1060"/>
                  <a:pt x="1662" y="1061"/>
                </a:cubicBezTo>
                <a:cubicBezTo>
                  <a:pt x="1663" y="1061"/>
                  <a:pt x="1663" y="1061"/>
                  <a:pt x="1663" y="1061"/>
                </a:cubicBezTo>
                <a:cubicBezTo>
                  <a:pt x="1663" y="1061"/>
                  <a:pt x="1663" y="1061"/>
                  <a:pt x="1664" y="1060"/>
                </a:cubicBezTo>
                <a:cubicBezTo>
                  <a:pt x="1665" y="1060"/>
                  <a:pt x="1665" y="1059"/>
                  <a:pt x="1666" y="1059"/>
                </a:cubicBezTo>
                <a:cubicBezTo>
                  <a:pt x="1667" y="1059"/>
                  <a:pt x="1668" y="1060"/>
                  <a:pt x="1668" y="1060"/>
                </a:cubicBezTo>
                <a:cubicBezTo>
                  <a:pt x="1669" y="1061"/>
                  <a:pt x="1669" y="1061"/>
                  <a:pt x="1669" y="1062"/>
                </a:cubicBezTo>
                <a:cubicBezTo>
                  <a:pt x="1669" y="1062"/>
                  <a:pt x="1669" y="1063"/>
                  <a:pt x="1669" y="1063"/>
                </a:cubicBezTo>
                <a:cubicBezTo>
                  <a:pt x="1669" y="1066"/>
                  <a:pt x="1668" y="1069"/>
                  <a:pt x="1666" y="1072"/>
                </a:cubicBezTo>
                <a:cubicBezTo>
                  <a:pt x="1665" y="1073"/>
                  <a:pt x="1664" y="1073"/>
                  <a:pt x="1662" y="1073"/>
                </a:cubicBezTo>
                <a:cubicBezTo>
                  <a:pt x="1662" y="1073"/>
                  <a:pt x="1662" y="1073"/>
                  <a:pt x="1662" y="1073"/>
                </a:cubicBezTo>
                <a:cubicBezTo>
                  <a:pt x="1661" y="1073"/>
                  <a:pt x="1660" y="1073"/>
                  <a:pt x="1659" y="1073"/>
                </a:cubicBezTo>
                <a:cubicBezTo>
                  <a:pt x="1658" y="1072"/>
                  <a:pt x="1658" y="1071"/>
                  <a:pt x="1658" y="1070"/>
                </a:cubicBezTo>
                <a:cubicBezTo>
                  <a:pt x="1657" y="1069"/>
                  <a:pt x="1658" y="1070"/>
                  <a:pt x="1657" y="1069"/>
                </a:cubicBezTo>
                <a:cubicBezTo>
                  <a:pt x="1656" y="1068"/>
                  <a:pt x="1650" y="1064"/>
                  <a:pt x="1646" y="1062"/>
                </a:cubicBezTo>
                <a:cubicBezTo>
                  <a:pt x="1645" y="1062"/>
                  <a:pt x="1644" y="1061"/>
                  <a:pt x="1644" y="1061"/>
                </a:cubicBezTo>
                <a:cubicBezTo>
                  <a:pt x="1642" y="1061"/>
                  <a:pt x="1642" y="1061"/>
                  <a:pt x="1641" y="1061"/>
                </a:cubicBezTo>
                <a:cubicBezTo>
                  <a:pt x="1640" y="1061"/>
                  <a:pt x="1639" y="1061"/>
                  <a:pt x="1639" y="1060"/>
                </a:cubicBezTo>
                <a:cubicBezTo>
                  <a:pt x="1638" y="1060"/>
                  <a:pt x="1638" y="1060"/>
                  <a:pt x="1638" y="1060"/>
                </a:cubicBezTo>
                <a:cubicBezTo>
                  <a:pt x="1636" y="1060"/>
                  <a:pt x="1634" y="1060"/>
                  <a:pt x="1631" y="1060"/>
                </a:cubicBezTo>
                <a:cubicBezTo>
                  <a:pt x="1630" y="1059"/>
                  <a:pt x="1629" y="1059"/>
                  <a:pt x="1629" y="1059"/>
                </a:cubicBezTo>
                <a:cubicBezTo>
                  <a:pt x="1628" y="1059"/>
                  <a:pt x="1627" y="1058"/>
                  <a:pt x="1626" y="1058"/>
                </a:cubicBezTo>
                <a:cubicBezTo>
                  <a:pt x="1626" y="1057"/>
                  <a:pt x="1626" y="1056"/>
                  <a:pt x="1626" y="1056"/>
                </a:cubicBezTo>
                <a:cubicBezTo>
                  <a:pt x="1626" y="1055"/>
                  <a:pt x="1626" y="1055"/>
                  <a:pt x="1626" y="1055"/>
                </a:cubicBezTo>
                <a:cubicBezTo>
                  <a:pt x="1626" y="1055"/>
                  <a:pt x="1626" y="1055"/>
                  <a:pt x="1626" y="1055"/>
                </a:cubicBezTo>
                <a:cubicBezTo>
                  <a:pt x="1626" y="1055"/>
                  <a:pt x="1626" y="1055"/>
                  <a:pt x="1625" y="1055"/>
                </a:cubicBezTo>
                <a:cubicBezTo>
                  <a:pt x="1625" y="1055"/>
                  <a:pt x="1625" y="1055"/>
                  <a:pt x="1625" y="1055"/>
                </a:cubicBezTo>
                <a:cubicBezTo>
                  <a:pt x="1625" y="1055"/>
                  <a:pt x="1625" y="1055"/>
                  <a:pt x="1625" y="1055"/>
                </a:cubicBezTo>
                <a:cubicBezTo>
                  <a:pt x="1625" y="1055"/>
                  <a:pt x="1625" y="1055"/>
                  <a:pt x="1625" y="1055"/>
                </a:cubicBezTo>
                <a:cubicBezTo>
                  <a:pt x="1625" y="1055"/>
                  <a:pt x="1625" y="1055"/>
                  <a:pt x="1625" y="1055"/>
                </a:cubicBezTo>
                <a:cubicBezTo>
                  <a:pt x="1624" y="1056"/>
                  <a:pt x="1624" y="1056"/>
                  <a:pt x="1623" y="1056"/>
                </a:cubicBezTo>
                <a:cubicBezTo>
                  <a:pt x="1623" y="1058"/>
                  <a:pt x="1621" y="1060"/>
                  <a:pt x="1620" y="1061"/>
                </a:cubicBezTo>
                <a:cubicBezTo>
                  <a:pt x="1618" y="1063"/>
                  <a:pt x="1616" y="1065"/>
                  <a:pt x="1616" y="1066"/>
                </a:cubicBezTo>
                <a:cubicBezTo>
                  <a:pt x="1616" y="1067"/>
                  <a:pt x="1615" y="1067"/>
                  <a:pt x="1615" y="1067"/>
                </a:cubicBezTo>
                <a:cubicBezTo>
                  <a:pt x="1615" y="1068"/>
                  <a:pt x="1614" y="1069"/>
                  <a:pt x="1614" y="1069"/>
                </a:cubicBezTo>
                <a:cubicBezTo>
                  <a:pt x="1613" y="1069"/>
                  <a:pt x="1613" y="1070"/>
                  <a:pt x="1612" y="1070"/>
                </a:cubicBezTo>
                <a:cubicBezTo>
                  <a:pt x="1611" y="1070"/>
                  <a:pt x="1610" y="1071"/>
                  <a:pt x="1608" y="1071"/>
                </a:cubicBezTo>
                <a:cubicBezTo>
                  <a:pt x="1606" y="1072"/>
                  <a:pt x="1603" y="1073"/>
                  <a:pt x="1602" y="1074"/>
                </a:cubicBezTo>
                <a:cubicBezTo>
                  <a:pt x="1602" y="1075"/>
                  <a:pt x="1603" y="1079"/>
                  <a:pt x="1604" y="1082"/>
                </a:cubicBezTo>
                <a:cubicBezTo>
                  <a:pt x="1606" y="1086"/>
                  <a:pt x="1607" y="1090"/>
                  <a:pt x="1607" y="1093"/>
                </a:cubicBezTo>
                <a:cubicBezTo>
                  <a:pt x="1607" y="1094"/>
                  <a:pt x="1608" y="1096"/>
                  <a:pt x="1609" y="1098"/>
                </a:cubicBezTo>
                <a:cubicBezTo>
                  <a:pt x="1610" y="1100"/>
                  <a:pt x="1612" y="1102"/>
                  <a:pt x="1612" y="1102"/>
                </a:cubicBezTo>
                <a:cubicBezTo>
                  <a:pt x="1613" y="1103"/>
                  <a:pt x="1613" y="1104"/>
                  <a:pt x="1613" y="1104"/>
                </a:cubicBezTo>
                <a:cubicBezTo>
                  <a:pt x="1613" y="1105"/>
                  <a:pt x="1613" y="1105"/>
                  <a:pt x="1613" y="1105"/>
                </a:cubicBezTo>
                <a:cubicBezTo>
                  <a:pt x="1613" y="1106"/>
                  <a:pt x="1613" y="1106"/>
                  <a:pt x="1614" y="1106"/>
                </a:cubicBezTo>
                <a:cubicBezTo>
                  <a:pt x="1615" y="1107"/>
                  <a:pt x="1616" y="1107"/>
                  <a:pt x="1618" y="1107"/>
                </a:cubicBezTo>
                <a:cubicBezTo>
                  <a:pt x="1625" y="1107"/>
                  <a:pt x="1630" y="1107"/>
                  <a:pt x="1630" y="1107"/>
                </a:cubicBezTo>
                <a:cubicBezTo>
                  <a:pt x="1630" y="1107"/>
                  <a:pt x="1631" y="1107"/>
                  <a:pt x="1631" y="1108"/>
                </a:cubicBezTo>
                <a:cubicBezTo>
                  <a:pt x="1632" y="1108"/>
                  <a:pt x="1632" y="1108"/>
                  <a:pt x="1632" y="1108"/>
                </a:cubicBezTo>
                <a:cubicBezTo>
                  <a:pt x="1632" y="1108"/>
                  <a:pt x="1633" y="1108"/>
                  <a:pt x="1633" y="1108"/>
                </a:cubicBezTo>
                <a:cubicBezTo>
                  <a:pt x="1637" y="1108"/>
                  <a:pt x="1637" y="1108"/>
                  <a:pt x="1637" y="1108"/>
                </a:cubicBezTo>
                <a:cubicBezTo>
                  <a:pt x="1639" y="1108"/>
                  <a:pt x="1639" y="1108"/>
                  <a:pt x="1640" y="1108"/>
                </a:cubicBezTo>
                <a:cubicBezTo>
                  <a:pt x="1640" y="1107"/>
                  <a:pt x="1641" y="1107"/>
                  <a:pt x="1643" y="1105"/>
                </a:cubicBezTo>
                <a:cubicBezTo>
                  <a:pt x="1645" y="1103"/>
                  <a:pt x="1647" y="1102"/>
                  <a:pt x="1648" y="1102"/>
                </a:cubicBezTo>
                <a:cubicBezTo>
                  <a:pt x="1648" y="1101"/>
                  <a:pt x="1648" y="1101"/>
                  <a:pt x="1649" y="1099"/>
                </a:cubicBezTo>
                <a:cubicBezTo>
                  <a:pt x="1648" y="1097"/>
                  <a:pt x="1650" y="1095"/>
                  <a:pt x="1651" y="1095"/>
                </a:cubicBezTo>
                <a:cubicBezTo>
                  <a:pt x="1653" y="1094"/>
                  <a:pt x="1655" y="1093"/>
                  <a:pt x="1656" y="1092"/>
                </a:cubicBezTo>
                <a:cubicBezTo>
                  <a:pt x="1660" y="1091"/>
                  <a:pt x="1664" y="1090"/>
                  <a:pt x="1666" y="1088"/>
                </a:cubicBezTo>
                <a:cubicBezTo>
                  <a:pt x="1667" y="1086"/>
                  <a:pt x="1669" y="1085"/>
                  <a:pt x="1671" y="1085"/>
                </a:cubicBezTo>
                <a:cubicBezTo>
                  <a:pt x="1672" y="1085"/>
                  <a:pt x="1673" y="1086"/>
                  <a:pt x="1674" y="1086"/>
                </a:cubicBezTo>
                <a:cubicBezTo>
                  <a:pt x="1674" y="1087"/>
                  <a:pt x="1675" y="1088"/>
                  <a:pt x="1675" y="1089"/>
                </a:cubicBezTo>
                <a:cubicBezTo>
                  <a:pt x="1676" y="1090"/>
                  <a:pt x="1676" y="1091"/>
                  <a:pt x="1676" y="1091"/>
                </a:cubicBezTo>
                <a:cubicBezTo>
                  <a:pt x="1676" y="1091"/>
                  <a:pt x="1676" y="1091"/>
                  <a:pt x="1676" y="1091"/>
                </a:cubicBezTo>
                <a:cubicBezTo>
                  <a:pt x="1682" y="1091"/>
                  <a:pt x="1688" y="1095"/>
                  <a:pt x="1692" y="1099"/>
                </a:cubicBezTo>
                <a:cubicBezTo>
                  <a:pt x="1694" y="1101"/>
                  <a:pt x="1695" y="1102"/>
                  <a:pt x="1695" y="1103"/>
                </a:cubicBezTo>
                <a:cubicBezTo>
                  <a:pt x="1696" y="1104"/>
                  <a:pt x="1696" y="1105"/>
                  <a:pt x="1696" y="1106"/>
                </a:cubicBezTo>
                <a:cubicBezTo>
                  <a:pt x="1696" y="1107"/>
                  <a:pt x="1696" y="1107"/>
                  <a:pt x="1696" y="1108"/>
                </a:cubicBezTo>
                <a:cubicBezTo>
                  <a:pt x="1696" y="1110"/>
                  <a:pt x="1697" y="1113"/>
                  <a:pt x="1697" y="1117"/>
                </a:cubicBezTo>
                <a:cubicBezTo>
                  <a:pt x="1697" y="1121"/>
                  <a:pt x="1697" y="1125"/>
                  <a:pt x="1694" y="1128"/>
                </a:cubicBezTo>
                <a:cubicBezTo>
                  <a:pt x="1692" y="1129"/>
                  <a:pt x="1692" y="1130"/>
                  <a:pt x="1692" y="1131"/>
                </a:cubicBezTo>
                <a:cubicBezTo>
                  <a:pt x="1692" y="1132"/>
                  <a:pt x="1692" y="1133"/>
                  <a:pt x="1692" y="1134"/>
                </a:cubicBezTo>
                <a:cubicBezTo>
                  <a:pt x="1692" y="1137"/>
                  <a:pt x="1692" y="1140"/>
                  <a:pt x="1689" y="1142"/>
                </a:cubicBezTo>
                <a:cubicBezTo>
                  <a:pt x="1684" y="1147"/>
                  <a:pt x="1683" y="1149"/>
                  <a:pt x="1683" y="1150"/>
                </a:cubicBezTo>
                <a:cubicBezTo>
                  <a:pt x="1683" y="1150"/>
                  <a:pt x="1683" y="1150"/>
                  <a:pt x="1683" y="1150"/>
                </a:cubicBezTo>
                <a:cubicBezTo>
                  <a:pt x="1682" y="1150"/>
                  <a:pt x="1682" y="1150"/>
                  <a:pt x="1682" y="1151"/>
                </a:cubicBezTo>
                <a:cubicBezTo>
                  <a:pt x="1682" y="1151"/>
                  <a:pt x="1682" y="1151"/>
                  <a:pt x="1682" y="1151"/>
                </a:cubicBezTo>
                <a:cubicBezTo>
                  <a:pt x="1684" y="1153"/>
                  <a:pt x="1684" y="1155"/>
                  <a:pt x="1684" y="1156"/>
                </a:cubicBezTo>
                <a:cubicBezTo>
                  <a:pt x="1685" y="1158"/>
                  <a:pt x="1685" y="1158"/>
                  <a:pt x="1686" y="1160"/>
                </a:cubicBezTo>
                <a:cubicBezTo>
                  <a:pt x="1688" y="1162"/>
                  <a:pt x="1689" y="1165"/>
                  <a:pt x="1689" y="1168"/>
                </a:cubicBezTo>
                <a:cubicBezTo>
                  <a:pt x="1689" y="1174"/>
                  <a:pt x="1687" y="1181"/>
                  <a:pt x="1687" y="1184"/>
                </a:cubicBezTo>
                <a:cubicBezTo>
                  <a:pt x="1687" y="1186"/>
                  <a:pt x="1687" y="1186"/>
                  <a:pt x="1688" y="1186"/>
                </a:cubicBezTo>
                <a:cubicBezTo>
                  <a:pt x="1688" y="1187"/>
                  <a:pt x="1689" y="1187"/>
                  <a:pt x="1690" y="1188"/>
                </a:cubicBezTo>
                <a:cubicBezTo>
                  <a:pt x="1691" y="1188"/>
                  <a:pt x="1692" y="1188"/>
                  <a:pt x="1694" y="1188"/>
                </a:cubicBezTo>
                <a:cubicBezTo>
                  <a:pt x="1694" y="1187"/>
                  <a:pt x="1694" y="1187"/>
                  <a:pt x="1693" y="1185"/>
                </a:cubicBezTo>
                <a:cubicBezTo>
                  <a:pt x="1692" y="1181"/>
                  <a:pt x="1687" y="1184"/>
                  <a:pt x="1689" y="1182"/>
                </a:cubicBezTo>
                <a:cubicBezTo>
                  <a:pt x="1691" y="1181"/>
                  <a:pt x="1692" y="1179"/>
                  <a:pt x="1697" y="1176"/>
                </a:cubicBezTo>
                <a:cubicBezTo>
                  <a:pt x="1702" y="1174"/>
                  <a:pt x="1710" y="1172"/>
                  <a:pt x="1711" y="1169"/>
                </a:cubicBezTo>
                <a:cubicBezTo>
                  <a:pt x="1712" y="1167"/>
                  <a:pt x="1714" y="1168"/>
                  <a:pt x="1713" y="1166"/>
                </a:cubicBezTo>
                <a:cubicBezTo>
                  <a:pt x="1712" y="1163"/>
                  <a:pt x="1713" y="1163"/>
                  <a:pt x="1714" y="1162"/>
                </a:cubicBezTo>
                <a:cubicBezTo>
                  <a:pt x="1715" y="1160"/>
                  <a:pt x="1715" y="1159"/>
                  <a:pt x="1714" y="1154"/>
                </a:cubicBezTo>
                <a:cubicBezTo>
                  <a:pt x="1712" y="1149"/>
                  <a:pt x="1713" y="1148"/>
                  <a:pt x="1712" y="1143"/>
                </a:cubicBezTo>
                <a:cubicBezTo>
                  <a:pt x="1712" y="1139"/>
                  <a:pt x="1712" y="1139"/>
                  <a:pt x="1710" y="1137"/>
                </a:cubicBezTo>
                <a:cubicBezTo>
                  <a:pt x="1709" y="1135"/>
                  <a:pt x="1707" y="1133"/>
                  <a:pt x="1707" y="1130"/>
                </a:cubicBezTo>
                <a:cubicBezTo>
                  <a:pt x="1706" y="1127"/>
                  <a:pt x="1709" y="1127"/>
                  <a:pt x="1709" y="1127"/>
                </a:cubicBezTo>
                <a:cubicBezTo>
                  <a:pt x="1709" y="1127"/>
                  <a:pt x="1712" y="1127"/>
                  <a:pt x="1715" y="1123"/>
                </a:cubicBezTo>
                <a:cubicBezTo>
                  <a:pt x="1718" y="1120"/>
                  <a:pt x="1724" y="1112"/>
                  <a:pt x="1731" y="1108"/>
                </a:cubicBezTo>
                <a:cubicBezTo>
                  <a:pt x="1738" y="1104"/>
                  <a:pt x="1741" y="1102"/>
                  <a:pt x="1747" y="1101"/>
                </a:cubicBezTo>
                <a:cubicBezTo>
                  <a:pt x="1754" y="1100"/>
                  <a:pt x="1749" y="1097"/>
                  <a:pt x="1753" y="1093"/>
                </a:cubicBezTo>
                <a:cubicBezTo>
                  <a:pt x="1757" y="1089"/>
                  <a:pt x="1757" y="1089"/>
                  <a:pt x="1758" y="1085"/>
                </a:cubicBezTo>
                <a:cubicBezTo>
                  <a:pt x="1760" y="1082"/>
                  <a:pt x="1759" y="1082"/>
                  <a:pt x="1758" y="1077"/>
                </a:cubicBezTo>
                <a:cubicBezTo>
                  <a:pt x="1757" y="1072"/>
                  <a:pt x="1757" y="1069"/>
                  <a:pt x="1757" y="1064"/>
                </a:cubicBezTo>
                <a:close/>
                <a:moveTo>
                  <a:pt x="1836" y="1068"/>
                </a:moveTo>
                <a:cubicBezTo>
                  <a:pt x="1834" y="1064"/>
                  <a:pt x="1829" y="1062"/>
                  <a:pt x="1829" y="1062"/>
                </a:cubicBezTo>
                <a:cubicBezTo>
                  <a:pt x="1824" y="1073"/>
                  <a:pt x="1829" y="1073"/>
                  <a:pt x="1822" y="1078"/>
                </a:cubicBezTo>
                <a:cubicBezTo>
                  <a:pt x="1815" y="1082"/>
                  <a:pt x="1815" y="1080"/>
                  <a:pt x="1811" y="1088"/>
                </a:cubicBezTo>
                <a:cubicBezTo>
                  <a:pt x="1808" y="1095"/>
                  <a:pt x="1806" y="1095"/>
                  <a:pt x="1800" y="1096"/>
                </a:cubicBezTo>
                <a:cubicBezTo>
                  <a:pt x="1795" y="1097"/>
                  <a:pt x="1792" y="1094"/>
                  <a:pt x="1791" y="1097"/>
                </a:cubicBezTo>
                <a:cubicBezTo>
                  <a:pt x="1790" y="1100"/>
                  <a:pt x="1787" y="1102"/>
                  <a:pt x="1787" y="1107"/>
                </a:cubicBezTo>
                <a:cubicBezTo>
                  <a:pt x="1787" y="1112"/>
                  <a:pt x="1791" y="1112"/>
                  <a:pt x="1788" y="1125"/>
                </a:cubicBezTo>
                <a:cubicBezTo>
                  <a:pt x="1785" y="1137"/>
                  <a:pt x="1781" y="1137"/>
                  <a:pt x="1781" y="1143"/>
                </a:cubicBezTo>
                <a:cubicBezTo>
                  <a:pt x="1781" y="1149"/>
                  <a:pt x="1785" y="1152"/>
                  <a:pt x="1785" y="1158"/>
                </a:cubicBezTo>
                <a:cubicBezTo>
                  <a:pt x="1786" y="1165"/>
                  <a:pt x="1784" y="1172"/>
                  <a:pt x="1788" y="1175"/>
                </a:cubicBezTo>
                <a:cubicBezTo>
                  <a:pt x="1792" y="1178"/>
                  <a:pt x="1792" y="1178"/>
                  <a:pt x="1801" y="1177"/>
                </a:cubicBezTo>
                <a:cubicBezTo>
                  <a:pt x="1810" y="1176"/>
                  <a:pt x="1812" y="1180"/>
                  <a:pt x="1817" y="1164"/>
                </a:cubicBezTo>
                <a:cubicBezTo>
                  <a:pt x="1822" y="1149"/>
                  <a:pt x="1829" y="1130"/>
                  <a:pt x="1830" y="1119"/>
                </a:cubicBezTo>
                <a:cubicBezTo>
                  <a:pt x="1831" y="1108"/>
                  <a:pt x="1837" y="1099"/>
                  <a:pt x="1835" y="1094"/>
                </a:cubicBezTo>
                <a:cubicBezTo>
                  <a:pt x="1834" y="1089"/>
                  <a:pt x="1828" y="1089"/>
                  <a:pt x="1834" y="1089"/>
                </a:cubicBezTo>
                <a:cubicBezTo>
                  <a:pt x="1840" y="1089"/>
                  <a:pt x="1841" y="1101"/>
                  <a:pt x="1840" y="1089"/>
                </a:cubicBezTo>
                <a:cubicBezTo>
                  <a:pt x="1839" y="1077"/>
                  <a:pt x="1839" y="1072"/>
                  <a:pt x="1836" y="1068"/>
                </a:cubicBezTo>
                <a:close/>
                <a:moveTo>
                  <a:pt x="1558" y="1200"/>
                </a:moveTo>
                <a:cubicBezTo>
                  <a:pt x="1561" y="1201"/>
                  <a:pt x="1563" y="1202"/>
                  <a:pt x="1564" y="1204"/>
                </a:cubicBezTo>
                <a:cubicBezTo>
                  <a:pt x="1565" y="1204"/>
                  <a:pt x="1569" y="1205"/>
                  <a:pt x="1573" y="1205"/>
                </a:cubicBezTo>
                <a:cubicBezTo>
                  <a:pt x="1574" y="1205"/>
                  <a:pt x="1577" y="1205"/>
                  <a:pt x="1578" y="1204"/>
                </a:cubicBezTo>
                <a:cubicBezTo>
                  <a:pt x="1579" y="1204"/>
                  <a:pt x="1580" y="1203"/>
                  <a:pt x="1580" y="1203"/>
                </a:cubicBezTo>
                <a:cubicBezTo>
                  <a:pt x="1580" y="1173"/>
                  <a:pt x="1580" y="1173"/>
                  <a:pt x="1580" y="1173"/>
                </a:cubicBezTo>
                <a:cubicBezTo>
                  <a:pt x="1580" y="1169"/>
                  <a:pt x="1581" y="1146"/>
                  <a:pt x="1581" y="1146"/>
                </a:cubicBezTo>
                <a:cubicBezTo>
                  <a:pt x="1581" y="1145"/>
                  <a:pt x="1582" y="1144"/>
                  <a:pt x="1584" y="1144"/>
                </a:cubicBezTo>
                <a:cubicBezTo>
                  <a:pt x="1584" y="1144"/>
                  <a:pt x="1588" y="1144"/>
                  <a:pt x="1592" y="1144"/>
                </a:cubicBezTo>
                <a:cubicBezTo>
                  <a:pt x="1591" y="1143"/>
                  <a:pt x="1590" y="1141"/>
                  <a:pt x="1590" y="1139"/>
                </a:cubicBezTo>
                <a:cubicBezTo>
                  <a:pt x="1590" y="1135"/>
                  <a:pt x="1588" y="1122"/>
                  <a:pt x="1588" y="1115"/>
                </a:cubicBezTo>
                <a:cubicBezTo>
                  <a:pt x="1588" y="1114"/>
                  <a:pt x="1589" y="1114"/>
                  <a:pt x="1589" y="1113"/>
                </a:cubicBezTo>
                <a:cubicBezTo>
                  <a:pt x="1588" y="1113"/>
                  <a:pt x="1586" y="1113"/>
                  <a:pt x="1584" y="1112"/>
                </a:cubicBezTo>
                <a:cubicBezTo>
                  <a:pt x="1582" y="1112"/>
                  <a:pt x="1579" y="1112"/>
                  <a:pt x="1577" y="1110"/>
                </a:cubicBezTo>
                <a:cubicBezTo>
                  <a:pt x="1577" y="1110"/>
                  <a:pt x="1577" y="1110"/>
                  <a:pt x="1576" y="1110"/>
                </a:cubicBezTo>
                <a:cubicBezTo>
                  <a:pt x="1576" y="1110"/>
                  <a:pt x="1575" y="1109"/>
                  <a:pt x="1575" y="1109"/>
                </a:cubicBezTo>
                <a:cubicBezTo>
                  <a:pt x="1573" y="1109"/>
                  <a:pt x="1571" y="1110"/>
                  <a:pt x="1568" y="1110"/>
                </a:cubicBezTo>
                <a:cubicBezTo>
                  <a:pt x="1566" y="1110"/>
                  <a:pt x="1564" y="1110"/>
                  <a:pt x="1561" y="1109"/>
                </a:cubicBezTo>
                <a:cubicBezTo>
                  <a:pt x="1557" y="1109"/>
                  <a:pt x="1555" y="1109"/>
                  <a:pt x="1552" y="1109"/>
                </a:cubicBezTo>
                <a:cubicBezTo>
                  <a:pt x="1546" y="1109"/>
                  <a:pt x="1541" y="1109"/>
                  <a:pt x="1536" y="1110"/>
                </a:cubicBezTo>
                <a:cubicBezTo>
                  <a:pt x="1535" y="1110"/>
                  <a:pt x="1534" y="1110"/>
                  <a:pt x="1533" y="1110"/>
                </a:cubicBezTo>
                <a:cubicBezTo>
                  <a:pt x="1531" y="1110"/>
                  <a:pt x="1528" y="1109"/>
                  <a:pt x="1527" y="1107"/>
                </a:cubicBezTo>
                <a:cubicBezTo>
                  <a:pt x="1526" y="1106"/>
                  <a:pt x="1526" y="1105"/>
                  <a:pt x="1526" y="1104"/>
                </a:cubicBezTo>
                <a:cubicBezTo>
                  <a:pt x="1524" y="1104"/>
                  <a:pt x="1523" y="1104"/>
                  <a:pt x="1522" y="1105"/>
                </a:cubicBezTo>
                <a:cubicBezTo>
                  <a:pt x="1521" y="1105"/>
                  <a:pt x="1519" y="1106"/>
                  <a:pt x="1516" y="1107"/>
                </a:cubicBezTo>
                <a:cubicBezTo>
                  <a:pt x="1516" y="1110"/>
                  <a:pt x="1517" y="1113"/>
                  <a:pt x="1517" y="1115"/>
                </a:cubicBezTo>
                <a:cubicBezTo>
                  <a:pt x="1519" y="1120"/>
                  <a:pt x="1526" y="1122"/>
                  <a:pt x="1532" y="1139"/>
                </a:cubicBezTo>
                <a:cubicBezTo>
                  <a:pt x="1538" y="1156"/>
                  <a:pt x="1537" y="1152"/>
                  <a:pt x="1536" y="1154"/>
                </a:cubicBezTo>
                <a:cubicBezTo>
                  <a:pt x="1534" y="1156"/>
                  <a:pt x="1537" y="1158"/>
                  <a:pt x="1540" y="1167"/>
                </a:cubicBezTo>
                <a:cubicBezTo>
                  <a:pt x="1543" y="1176"/>
                  <a:pt x="1545" y="1186"/>
                  <a:pt x="1545" y="1194"/>
                </a:cubicBezTo>
                <a:cubicBezTo>
                  <a:pt x="1545" y="1198"/>
                  <a:pt x="1548" y="1201"/>
                  <a:pt x="1550" y="1205"/>
                </a:cubicBezTo>
                <a:cubicBezTo>
                  <a:pt x="1551" y="1204"/>
                  <a:pt x="1552" y="1204"/>
                  <a:pt x="1553" y="1203"/>
                </a:cubicBezTo>
                <a:cubicBezTo>
                  <a:pt x="1554" y="1203"/>
                  <a:pt x="1555" y="1202"/>
                  <a:pt x="1555" y="1202"/>
                </a:cubicBezTo>
                <a:cubicBezTo>
                  <a:pt x="1556" y="1201"/>
                  <a:pt x="1557" y="1200"/>
                  <a:pt x="1558" y="1200"/>
                </a:cubicBezTo>
                <a:close/>
                <a:moveTo>
                  <a:pt x="1684" y="1190"/>
                </a:moveTo>
                <a:cubicBezTo>
                  <a:pt x="1683" y="1188"/>
                  <a:pt x="1682" y="1187"/>
                  <a:pt x="1682" y="1184"/>
                </a:cubicBezTo>
                <a:cubicBezTo>
                  <a:pt x="1682" y="1180"/>
                  <a:pt x="1684" y="1173"/>
                  <a:pt x="1684" y="1168"/>
                </a:cubicBezTo>
                <a:cubicBezTo>
                  <a:pt x="1684" y="1165"/>
                  <a:pt x="1683" y="1164"/>
                  <a:pt x="1683" y="1163"/>
                </a:cubicBezTo>
                <a:cubicBezTo>
                  <a:pt x="1680" y="1161"/>
                  <a:pt x="1680" y="1159"/>
                  <a:pt x="1680" y="1157"/>
                </a:cubicBezTo>
                <a:cubicBezTo>
                  <a:pt x="1679" y="1155"/>
                  <a:pt x="1679" y="1155"/>
                  <a:pt x="1679" y="1154"/>
                </a:cubicBezTo>
                <a:cubicBezTo>
                  <a:pt x="1678" y="1154"/>
                  <a:pt x="1677" y="1153"/>
                  <a:pt x="1676" y="1152"/>
                </a:cubicBezTo>
                <a:cubicBezTo>
                  <a:pt x="1675" y="1151"/>
                  <a:pt x="1674" y="1151"/>
                  <a:pt x="1673" y="1151"/>
                </a:cubicBezTo>
                <a:cubicBezTo>
                  <a:pt x="1671" y="1151"/>
                  <a:pt x="1666" y="1150"/>
                  <a:pt x="1663" y="1150"/>
                </a:cubicBezTo>
                <a:cubicBezTo>
                  <a:pt x="1662" y="1151"/>
                  <a:pt x="1661" y="1152"/>
                  <a:pt x="1660" y="1153"/>
                </a:cubicBezTo>
                <a:cubicBezTo>
                  <a:pt x="1658" y="1154"/>
                  <a:pt x="1656" y="1155"/>
                  <a:pt x="1655" y="1157"/>
                </a:cubicBezTo>
                <a:cubicBezTo>
                  <a:pt x="1651" y="1161"/>
                  <a:pt x="1642" y="1170"/>
                  <a:pt x="1638" y="1174"/>
                </a:cubicBezTo>
                <a:cubicBezTo>
                  <a:pt x="1634" y="1178"/>
                  <a:pt x="1630" y="1182"/>
                  <a:pt x="1621" y="1182"/>
                </a:cubicBezTo>
                <a:cubicBezTo>
                  <a:pt x="1615" y="1182"/>
                  <a:pt x="1611" y="1180"/>
                  <a:pt x="1610" y="1181"/>
                </a:cubicBezTo>
                <a:cubicBezTo>
                  <a:pt x="1610" y="1181"/>
                  <a:pt x="1610" y="1181"/>
                  <a:pt x="1609" y="1181"/>
                </a:cubicBezTo>
                <a:cubicBezTo>
                  <a:pt x="1607" y="1183"/>
                  <a:pt x="1604" y="1189"/>
                  <a:pt x="1596" y="1192"/>
                </a:cubicBezTo>
                <a:cubicBezTo>
                  <a:pt x="1594" y="1192"/>
                  <a:pt x="1592" y="1193"/>
                  <a:pt x="1591" y="1193"/>
                </a:cubicBezTo>
                <a:cubicBezTo>
                  <a:pt x="1591" y="1193"/>
                  <a:pt x="1591" y="1193"/>
                  <a:pt x="1591" y="1193"/>
                </a:cubicBezTo>
                <a:cubicBezTo>
                  <a:pt x="1589" y="1193"/>
                  <a:pt x="1588" y="1192"/>
                  <a:pt x="1587" y="1191"/>
                </a:cubicBezTo>
                <a:cubicBezTo>
                  <a:pt x="1587" y="1190"/>
                  <a:pt x="1587" y="1189"/>
                  <a:pt x="1587" y="1188"/>
                </a:cubicBezTo>
                <a:cubicBezTo>
                  <a:pt x="1587" y="1186"/>
                  <a:pt x="1587" y="1184"/>
                  <a:pt x="1587" y="1182"/>
                </a:cubicBezTo>
                <a:cubicBezTo>
                  <a:pt x="1587" y="1180"/>
                  <a:pt x="1586" y="1178"/>
                  <a:pt x="1585" y="1176"/>
                </a:cubicBezTo>
                <a:cubicBezTo>
                  <a:pt x="1585" y="1184"/>
                  <a:pt x="1585" y="1205"/>
                  <a:pt x="1585" y="1205"/>
                </a:cubicBezTo>
                <a:cubicBezTo>
                  <a:pt x="1585" y="1205"/>
                  <a:pt x="1585" y="1206"/>
                  <a:pt x="1584" y="1207"/>
                </a:cubicBezTo>
                <a:cubicBezTo>
                  <a:pt x="1584" y="1207"/>
                  <a:pt x="1578" y="1210"/>
                  <a:pt x="1573" y="1210"/>
                </a:cubicBezTo>
                <a:cubicBezTo>
                  <a:pt x="1569" y="1210"/>
                  <a:pt x="1564" y="1210"/>
                  <a:pt x="1561" y="1207"/>
                </a:cubicBezTo>
                <a:cubicBezTo>
                  <a:pt x="1560" y="1206"/>
                  <a:pt x="1559" y="1205"/>
                  <a:pt x="1558" y="1205"/>
                </a:cubicBezTo>
                <a:cubicBezTo>
                  <a:pt x="1557" y="1206"/>
                  <a:pt x="1557" y="1207"/>
                  <a:pt x="1555" y="1208"/>
                </a:cubicBezTo>
                <a:cubicBezTo>
                  <a:pt x="1555" y="1208"/>
                  <a:pt x="1554" y="1208"/>
                  <a:pt x="1554" y="1209"/>
                </a:cubicBezTo>
                <a:cubicBezTo>
                  <a:pt x="1555" y="1210"/>
                  <a:pt x="1556" y="1212"/>
                  <a:pt x="1556" y="1213"/>
                </a:cubicBezTo>
                <a:cubicBezTo>
                  <a:pt x="1556" y="1216"/>
                  <a:pt x="1569" y="1234"/>
                  <a:pt x="1570" y="1240"/>
                </a:cubicBezTo>
                <a:cubicBezTo>
                  <a:pt x="1572" y="1246"/>
                  <a:pt x="1567" y="1243"/>
                  <a:pt x="1564" y="1243"/>
                </a:cubicBezTo>
                <a:cubicBezTo>
                  <a:pt x="1561" y="1243"/>
                  <a:pt x="1569" y="1248"/>
                  <a:pt x="1569" y="1252"/>
                </a:cubicBezTo>
                <a:cubicBezTo>
                  <a:pt x="1568" y="1255"/>
                  <a:pt x="1571" y="1257"/>
                  <a:pt x="1572" y="1257"/>
                </a:cubicBezTo>
                <a:cubicBezTo>
                  <a:pt x="1572" y="1257"/>
                  <a:pt x="1573" y="1257"/>
                  <a:pt x="1575" y="1259"/>
                </a:cubicBezTo>
                <a:cubicBezTo>
                  <a:pt x="1577" y="1261"/>
                  <a:pt x="1578" y="1263"/>
                  <a:pt x="1583" y="1264"/>
                </a:cubicBezTo>
                <a:cubicBezTo>
                  <a:pt x="1588" y="1265"/>
                  <a:pt x="1586" y="1263"/>
                  <a:pt x="1586" y="1263"/>
                </a:cubicBezTo>
                <a:cubicBezTo>
                  <a:pt x="1586" y="1263"/>
                  <a:pt x="1588" y="1263"/>
                  <a:pt x="1592" y="1260"/>
                </a:cubicBezTo>
                <a:cubicBezTo>
                  <a:pt x="1596" y="1258"/>
                  <a:pt x="1595" y="1260"/>
                  <a:pt x="1598" y="1259"/>
                </a:cubicBezTo>
                <a:cubicBezTo>
                  <a:pt x="1601" y="1259"/>
                  <a:pt x="1603" y="1258"/>
                  <a:pt x="1605" y="1256"/>
                </a:cubicBezTo>
                <a:cubicBezTo>
                  <a:pt x="1608" y="1255"/>
                  <a:pt x="1608" y="1256"/>
                  <a:pt x="1615" y="1256"/>
                </a:cubicBezTo>
                <a:cubicBezTo>
                  <a:pt x="1622" y="1255"/>
                  <a:pt x="1623" y="1258"/>
                  <a:pt x="1624" y="1258"/>
                </a:cubicBezTo>
                <a:cubicBezTo>
                  <a:pt x="1626" y="1258"/>
                  <a:pt x="1628" y="1258"/>
                  <a:pt x="1629" y="1256"/>
                </a:cubicBezTo>
                <a:cubicBezTo>
                  <a:pt x="1631" y="1254"/>
                  <a:pt x="1629" y="1254"/>
                  <a:pt x="1633" y="1254"/>
                </a:cubicBezTo>
                <a:cubicBezTo>
                  <a:pt x="1636" y="1253"/>
                  <a:pt x="1638" y="1254"/>
                  <a:pt x="1642" y="1252"/>
                </a:cubicBezTo>
                <a:cubicBezTo>
                  <a:pt x="1645" y="1251"/>
                  <a:pt x="1663" y="1237"/>
                  <a:pt x="1667" y="1233"/>
                </a:cubicBezTo>
                <a:cubicBezTo>
                  <a:pt x="1672" y="1228"/>
                  <a:pt x="1674" y="1225"/>
                  <a:pt x="1675" y="1220"/>
                </a:cubicBezTo>
                <a:cubicBezTo>
                  <a:pt x="1676" y="1215"/>
                  <a:pt x="1678" y="1215"/>
                  <a:pt x="1682" y="1211"/>
                </a:cubicBezTo>
                <a:cubicBezTo>
                  <a:pt x="1686" y="1206"/>
                  <a:pt x="1689" y="1205"/>
                  <a:pt x="1690" y="1199"/>
                </a:cubicBezTo>
                <a:cubicBezTo>
                  <a:pt x="1690" y="1195"/>
                  <a:pt x="1691" y="1194"/>
                  <a:pt x="1691" y="1193"/>
                </a:cubicBezTo>
                <a:cubicBezTo>
                  <a:pt x="1691" y="1193"/>
                  <a:pt x="1691" y="1193"/>
                  <a:pt x="1691" y="1193"/>
                </a:cubicBezTo>
                <a:cubicBezTo>
                  <a:pt x="1688" y="1192"/>
                  <a:pt x="1686" y="1192"/>
                  <a:pt x="1684" y="1190"/>
                </a:cubicBezTo>
                <a:close/>
                <a:moveTo>
                  <a:pt x="1839" y="860"/>
                </a:moveTo>
                <a:cubicBezTo>
                  <a:pt x="1835" y="862"/>
                  <a:pt x="1835" y="861"/>
                  <a:pt x="1830" y="863"/>
                </a:cubicBezTo>
                <a:cubicBezTo>
                  <a:pt x="1826" y="866"/>
                  <a:pt x="1823" y="863"/>
                  <a:pt x="1820" y="863"/>
                </a:cubicBezTo>
                <a:cubicBezTo>
                  <a:pt x="1818" y="863"/>
                  <a:pt x="1815" y="866"/>
                  <a:pt x="1809" y="866"/>
                </a:cubicBezTo>
                <a:cubicBezTo>
                  <a:pt x="1804" y="866"/>
                  <a:pt x="1805" y="867"/>
                  <a:pt x="1800" y="867"/>
                </a:cubicBezTo>
                <a:cubicBezTo>
                  <a:pt x="1796" y="867"/>
                  <a:pt x="1797" y="872"/>
                  <a:pt x="1789" y="870"/>
                </a:cubicBezTo>
                <a:cubicBezTo>
                  <a:pt x="1782" y="869"/>
                  <a:pt x="1788" y="869"/>
                  <a:pt x="1784" y="865"/>
                </a:cubicBezTo>
                <a:cubicBezTo>
                  <a:pt x="1783" y="865"/>
                  <a:pt x="1782" y="864"/>
                  <a:pt x="1782" y="863"/>
                </a:cubicBezTo>
                <a:cubicBezTo>
                  <a:pt x="1781" y="864"/>
                  <a:pt x="1779" y="866"/>
                  <a:pt x="1778" y="866"/>
                </a:cubicBezTo>
                <a:cubicBezTo>
                  <a:pt x="1777" y="868"/>
                  <a:pt x="1775" y="869"/>
                  <a:pt x="1775" y="870"/>
                </a:cubicBezTo>
                <a:cubicBezTo>
                  <a:pt x="1777" y="872"/>
                  <a:pt x="1780" y="875"/>
                  <a:pt x="1786" y="878"/>
                </a:cubicBezTo>
                <a:cubicBezTo>
                  <a:pt x="1789" y="879"/>
                  <a:pt x="1793" y="880"/>
                  <a:pt x="1797" y="880"/>
                </a:cubicBezTo>
                <a:cubicBezTo>
                  <a:pt x="1801" y="881"/>
                  <a:pt x="1806" y="882"/>
                  <a:pt x="1809" y="885"/>
                </a:cubicBezTo>
                <a:cubicBezTo>
                  <a:pt x="1814" y="890"/>
                  <a:pt x="1818" y="890"/>
                  <a:pt x="1819" y="890"/>
                </a:cubicBezTo>
                <a:cubicBezTo>
                  <a:pt x="1819" y="890"/>
                  <a:pt x="1819" y="890"/>
                  <a:pt x="1819" y="890"/>
                </a:cubicBezTo>
                <a:cubicBezTo>
                  <a:pt x="1820" y="890"/>
                  <a:pt x="1820" y="891"/>
                  <a:pt x="1821" y="892"/>
                </a:cubicBezTo>
                <a:cubicBezTo>
                  <a:pt x="1821" y="892"/>
                  <a:pt x="1821" y="893"/>
                  <a:pt x="1821" y="894"/>
                </a:cubicBezTo>
                <a:cubicBezTo>
                  <a:pt x="1820" y="894"/>
                  <a:pt x="1814" y="904"/>
                  <a:pt x="1808" y="909"/>
                </a:cubicBezTo>
                <a:cubicBezTo>
                  <a:pt x="1806" y="910"/>
                  <a:pt x="1804" y="912"/>
                  <a:pt x="1802" y="912"/>
                </a:cubicBezTo>
                <a:cubicBezTo>
                  <a:pt x="1801" y="912"/>
                  <a:pt x="1799" y="913"/>
                  <a:pt x="1797" y="915"/>
                </a:cubicBezTo>
                <a:cubicBezTo>
                  <a:pt x="1795" y="917"/>
                  <a:pt x="1791" y="919"/>
                  <a:pt x="1787" y="919"/>
                </a:cubicBezTo>
                <a:cubicBezTo>
                  <a:pt x="1784" y="919"/>
                  <a:pt x="1782" y="921"/>
                  <a:pt x="1780" y="922"/>
                </a:cubicBezTo>
                <a:cubicBezTo>
                  <a:pt x="1779" y="923"/>
                  <a:pt x="1779" y="923"/>
                  <a:pt x="1778" y="923"/>
                </a:cubicBezTo>
                <a:cubicBezTo>
                  <a:pt x="1778" y="923"/>
                  <a:pt x="1778" y="923"/>
                  <a:pt x="1778" y="923"/>
                </a:cubicBezTo>
                <a:cubicBezTo>
                  <a:pt x="1777" y="925"/>
                  <a:pt x="1775" y="926"/>
                  <a:pt x="1772" y="926"/>
                </a:cubicBezTo>
                <a:cubicBezTo>
                  <a:pt x="1772" y="926"/>
                  <a:pt x="1772" y="926"/>
                  <a:pt x="1772" y="926"/>
                </a:cubicBezTo>
                <a:cubicBezTo>
                  <a:pt x="1771" y="927"/>
                  <a:pt x="1770" y="929"/>
                  <a:pt x="1767" y="932"/>
                </a:cubicBezTo>
                <a:cubicBezTo>
                  <a:pt x="1764" y="934"/>
                  <a:pt x="1763" y="936"/>
                  <a:pt x="1763" y="937"/>
                </a:cubicBezTo>
                <a:cubicBezTo>
                  <a:pt x="1762" y="938"/>
                  <a:pt x="1762" y="939"/>
                  <a:pt x="1762" y="941"/>
                </a:cubicBezTo>
                <a:cubicBezTo>
                  <a:pt x="1762" y="942"/>
                  <a:pt x="1762" y="943"/>
                  <a:pt x="1762" y="944"/>
                </a:cubicBezTo>
                <a:cubicBezTo>
                  <a:pt x="1762" y="950"/>
                  <a:pt x="1762" y="962"/>
                  <a:pt x="1763" y="965"/>
                </a:cubicBezTo>
                <a:cubicBezTo>
                  <a:pt x="1767" y="971"/>
                  <a:pt x="1767" y="971"/>
                  <a:pt x="1767" y="971"/>
                </a:cubicBezTo>
                <a:cubicBezTo>
                  <a:pt x="1769" y="967"/>
                  <a:pt x="1771" y="962"/>
                  <a:pt x="1781" y="954"/>
                </a:cubicBezTo>
                <a:cubicBezTo>
                  <a:pt x="1793" y="943"/>
                  <a:pt x="1793" y="943"/>
                  <a:pt x="1803" y="937"/>
                </a:cubicBezTo>
                <a:cubicBezTo>
                  <a:pt x="1814" y="931"/>
                  <a:pt x="1812" y="926"/>
                  <a:pt x="1821" y="918"/>
                </a:cubicBezTo>
                <a:cubicBezTo>
                  <a:pt x="1830" y="910"/>
                  <a:pt x="1825" y="913"/>
                  <a:pt x="1828" y="906"/>
                </a:cubicBezTo>
                <a:cubicBezTo>
                  <a:pt x="1832" y="899"/>
                  <a:pt x="1830" y="896"/>
                  <a:pt x="1835" y="893"/>
                </a:cubicBezTo>
                <a:cubicBezTo>
                  <a:pt x="1841" y="889"/>
                  <a:pt x="1839" y="887"/>
                  <a:pt x="1843" y="878"/>
                </a:cubicBezTo>
                <a:cubicBezTo>
                  <a:pt x="1847" y="868"/>
                  <a:pt x="1846" y="873"/>
                  <a:pt x="1846" y="869"/>
                </a:cubicBezTo>
                <a:cubicBezTo>
                  <a:pt x="1846" y="866"/>
                  <a:pt x="1848" y="860"/>
                  <a:pt x="1848" y="858"/>
                </a:cubicBezTo>
                <a:cubicBezTo>
                  <a:pt x="1848" y="855"/>
                  <a:pt x="1843" y="858"/>
                  <a:pt x="1839" y="860"/>
                </a:cubicBezTo>
                <a:close/>
                <a:moveTo>
                  <a:pt x="1916" y="764"/>
                </a:moveTo>
                <a:cubicBezTo>
                  <a:pt x="1912" y="763"/>
                  <a:pt x="1914" y="760"/>
                  <a:pt x="1911" y="757"/>
                </a:cubicBezTo>
                <a:cubicBezTo>
                  <a:pt x="1907" y="754"/>
                  <a:pt x="1908" y="755"/>
                  <a:pt x="1902" y="753"/>
                </a:cubicBezTo>
                <a:cubicBezTo>
                  <a:pt x="1896" y="751"/>
                  <a:pt x="1898" y="751"/>
                  <a:pt x="1893" y="748"/>
                </a:cubicBezTo>
                <a:cubicBezTo>
                  <a:pt x="1889" y="744"/>
                  <a:pt x="1890" y="733"/>
                  <a:pt x="1890" y="732"/>
                </a:cubicBezTo>
                <a:cubicBezTo>
                  <a:pt x="1889" y="732"/>
                  <a:pt x="1886" y="739"/>
                  <a:pt x="1882" y="742"/>
                </a:cubicBezTo>
                <a:cubicBezTo>
                  <a:pt x="1878" y="744"/>
                  <a:pt x="1875" y="747"/>
                  <a:pt x="1870" y="751"/>
                </a:cubicBezTo>
                <a:cubicBezTo>
                  <a:pt x="1864" y="755"/>
                  <a:pt x="1863" y="751"/>
                  <a:pt x="1857" y="753"/>
                </a:cubicBezTo>
                <a:cubicBezTo>
                  <a:pt x="1852" y="754"/>
                  <a:pt x="1853" y="752"/>
                  <a:pt x="1851" y="748"/>
                </a:cubicBezTo>
                <a:cubicBezTo>
                  <a:pt x="1848" y="744"/>
                  <a:pt x="1851" y="743"/>
                  <a:pt x="1852" y="739"/>
                </a:cubicBezTo>
                <a:cubicBezTo>
                  <a:pt x="1852" y="735"/>
                  <a:pt x="1852" y="734"/>
                  <a:pt x="1848" y="734"/>
                </a:cubicBezTo>
                <a:cubicBezTo>
                  <a:pt x="1843" y="734"/>
                  <a:pt x="1844" y="742"/>
                  <a:pt x="1844" y="742"/>
                </a:cubicBezTo>
                <a:cubicBezTo>
                  <a:pt x="1844" y="742"/>
                  <a:pt x="1843" y="740"/>
                  <a:pt x="1840" y="736"/>
                </a:cubicBezTo>
                <a:cubicBezTo>
                  <a:pt x="1836" y="732"/>
                  <a:pt x="1839" y="731"/>
                  <a:pt x="1839" y="729"/>
                </a:cubicBezTo>
                <a:cubicBezTo>
                  <a:pt x="1839" y="727"/>
                  <a:pt x="1833" y="724"/>
                  <a:pt x="1830" y="719"/>
                </a:cubicBezTo>
                <a:cubicBezTo>
                  <a:pt x="1828" y="716"/>
                  <a:pt x="1827" y="717"/>
                  <a:pt x="1825" y="714"/>
                </a:cubicBezTo>
                <a:cubicBezTo>
                  <a:pt x="1822" y="714"/>
                  <a:pt x="1819" y="713"/>
                  <a:pt x="1816" y="713"/>
                </a:cubicBezTo>
                <a:cubicBezTo>
                  <a:pt x="1814" y="712"/>
                  <a:pt x="1813" y="712"/>
                  <a:pt x="1811" y="711"/>
                </a:cubicBezTo>
                <a:cubicBezTo>
                  <a:pt x="1811" y="711"/>
                  <a:pt x="1810" y="710"/>
                  <a:pt x="1810" y="709"/>
                </a:cubicBezTo>
                <a:cubicBezTo>
                  <a:pt x="1809" y="709"/>
                  <a:pt x="1809" y="708"/>
                  <a:pt x="1808" y="708"/>
                </a:cubicBezTo>
                <a:cubicBezTo>
                  <a:pt x="1807" y="708"/>
                  <a:pt x="1804" y="707"/>
                  <a:pt x="1801" y="707"/>
                </a:cubicBezTo>
                <a:cubicBezTo>
                  <a:pt x="1799" y="707"/>
                  <a:pt x="1798" y="708"/>
                  <a:pt x="1797" y="708"/>
                </a:cubicBezTo>
                <a:cubicBezTo>
                  <a:pt x="1793" y="708"/>
                  <a:pt x="1788" y="707"/>
                  <a:pt x="1784" y="702"/>
                </a:cubicBezTo>
                <a:cubicBezTo>
                  <a:pt x="1780" y="698"/>
                  <a:pt x="1769" y="692"/>
                  <a:pt x="1762" y="688"/>
                </a:cubicBezTo>
                <a:cubicBezTo>
                  <a:pt x="1760" y="687"/>
                  <a:pt x="1759" y="686"/>
                  <a:pt x="1758" y="685"/>
                </a:cubicBezTo>
                <a:cubicBezTo>
                  <a:pt x="1755" y="682"/>
                  <a:pt x="1754" y="681"/>
                  <a:pt x="1751" y="681"/>
                </a:cubicBezTo>
                <a:cubicBezTo>
                  <a:pt x="1748" y="681"/>
                  <a:pt x="1746" y="681"/>
                  <a:pt x="1745" y="679"/>
                </a:cubicBezTo>
                <a:cubicBezTo>
                  <a:pt x="1743" y="677"/>
                  <a:pt x="1743" y="675"/>
                  <a:pt x="1743" y="673"/>
                </a:cubicBezTo>
                <a:cubicBezTo>
                  <a:pt x="1743" y="671"/>
                  <a:pt x="1742" y="669"/>
                  <a:pt x="1742" y="667"/>
                </a:cubicBezTo>
                <a:cubicBezTo>
                  <a:pt x="1742" y="666"/>
                  <a:pt x="1742" y="665"/>
                  <a:pt x="1743" y="664"/>
                </a:cubicBezTo>
                <a:cubicBezTo>
                  <a:pt x="1744" y="663"/>
                  <a:pt x="1745" y="662"/>
                  <a:pt x="1747" y="661"/>
                </a:cubicBezTo>
                <a:cubicBezTo>
                  <a:pt x="1748" y="661"/>
                  <a:pt x="1750" y="660"/>
                  <a:pt x="1752" y="659"/>
                </a:cubicBezTo>
                <a:cubicBezTo>
                  <a:pt x="1755" y="657"/>
                  <a:pt x="1759" y="655"/>
                  <a:pt x="1759" y="654"/>
                </a:cubicBezTo>
                <a:cubicBezTo>
                  <a:pt x="1759" y="654"/>
                  <a:pt x="1761" y="651"/>
                  <a:pt x="1761" y="648"/>
                </a:cubicBezTo>
                <a:cubicBezTo>
                  <a:pt x="1762" y="646"/>
                  <a:pt x="1762" y="643"/>
                  <a:pt x="1762" y="642"/>
                </a:cubicBezTo>
                <a:cubicBezTo>
                  <a:pt x="1762" y="642"/>
                  <a:pt x="1761" y="642"/>
                  <a:pt x="1761" y="641"/>
                </a:cubicBezTo>
                <a:cubicBezTo>
                  <a:pt x="1760" y="641"/>
                  <a:pt x="1760" y="640"/>
                  <a:pt x="1760" y="639"/>
                </a:cubicBezTo>
                <a:cubicBezTo>
                  <a:pt x="1760" y="637"/>
                  <a:pt x="1761" y="636"/>
                  <a:pt x="1762" y="635"/>
                </a:cubicBezTo>
                <a:cubicBezTo>
                  <a:pt x="1762" y="634"/>
                  <a:pt x="1763" y="634"/>
                  <a:pt x="1763" y="633"/>
                </a:cubicBezTo>
                <a:cubicBezTo>
                  <a:pt x="1758" y="635"/>
                  <a:pt x="1757" y="635"/>
                  <a:pt x="1749" y="635"/>
                </a:cubicBezTo>
                <a:cubicBezTo>
                  <a:pt x="1745" y="635"/>
                  <a:pt x="1743" y="634"/>
                  <a:pt x="1742" y="634"/>
                </a:cubicBezTo>
                <a:cubicBezTo>
                  <a:pt x="1740" y="634"/>
                  <a:pt x="1741" y="634"/>
                  <a:pt x="1740" y="634"/>
                </a:cubicBezTo>
                <a:cubicBezTo>
                  <a:pt x="1739" y="634"/>
                  <a:pt x="1739" y="634"/>
                  <a:pt x="1739" y="634"/>
                </a:cubicBezTo>
                <a:cubicBezTo>
                  <a:pt x="1737" y="634"/>
                  <a:pt x="1734" y="634"/>
                  <a:pt x="1732" y="634"/>
                </a:cubicBezTo>
                <a:cubicBezTo>
                  <a:pt x="1729" y="635"/>
                  <a:pt x="1728" y="636"/>
                  <a:pt x="1728" y="637"/>
                </a:cubicBezTo>
                <a:cubicBezTo>
                  <a:pt x="1726" y="641"/>
                  <a:pt x="1723" y="643"/>
                  <a:pt x="1719" y="643"/>
                </a:cubicBezTo>
                <a:cubicBezTo>
                  <a:pt x="1719" y="643"/>
                  <a:pt x="1719" y="643"/>
                  <a:pt x="1719" y="643"/>
                </a:cubicBezTo>
                <a:cubicBezTo>
                  <a:pt x="1719" y="643"/>
                  <a:pt x="1718" y="643"/>
                  <a:pt x="1718" y="643"/>
                </a:cubicBezTo>
                <a:cubicBezTo>
                  <a:pt x="1718" y="644"/>
                  <a:pt x="1717" y="646"/>
                  <a:pt x="1717" y="648"/>
                </a:cubicBezTo>
                <a:cubicBezTo>
                  <a:pt x="1717" y="651"/>
                  <a:pt x="1718" y="651"/>
                  <a:pt x="1718" y="654"/>
                </a:cubicBezTo>
                <a:cubicBezTo>
                  <a:pt x="1718" y="657"/>
                  <a:pt x="1716" y="658"/>
                  <a:pt x="1714" y="662"/>
                </a:cubicBezTo>
                <a:cubicBezTo>
                  <a:pt x="1711" y="665"/>
                  <a:pt x="1712" y="669"/>
                  <a:pt x="1709" y="676"/>
                </a:cubicBezTo>
                <a:cubicBezTo>
                  <a:pt x="1706" y="682"/>
                  <a:pt x="1707" y="683"/>
                  <a:pt x="1700" y="686"/>
                </a:cubicBezTo>
                <a:cubicBezTo>
                  <a:pt x="1693" y="690"/>
                  <a:pt x="1694" y="687"/>
                  <a:pt x="1690" y="686"/>
                </a:cubicBezTo>
                <a:cubicBezTo>
                  <a:pt x="1685" y="685"/>
                  <a:pt x="1684" y="684"/>
                  <a:pt x="1678" y="683"/>
                </a:cubicBezTo>
                <a:cubicBezTo>
                  <a:pt x="1672" y="683"/>
                  <a:pt x="1667" y="688"/>
                  <a:pt x="1664" y="690"/>
                </a:cubicBezTo>
                <a:cubicBezTo>
                  <a:pt x="1660" y="692"/>
                  <a:pt x="1661" y="689"/>
                  <a:pt x="1655" y="688"/>
                </a:cubicBezTo>
                <a:cubicBezTo>
                  <a:pt x="1648" y="688"/>
                  <a:pt x="1640" y="684"/>
                  <a:pt x="1637" y="684"/>
                </a:cubicBezTo>
                <a:cubicBezTo>
                  <a:pt x="1634" y="683"/>
                  <a:pt x="1632" y="684"/>
                  <a:pt x="1630" y="684"/>
                </a:cubicBezTo>
                <a:cubicBezTo>
                  <a:pt x="1629" y="686"/>
                  <a:pt x="1628" y="689"/>
                  <a:pt x="1628" y="691"/>
                </a:cubicBezTo>
                <a:cubicBezTo>
                  <a:pt x="1628" y="705"/>
                  <a:pt x="1628" y="705"/>
                  <a:pt x="1628" y="705"/>
                </a:cubicBezTo>
                <a:cubicBezTo>
                  <a:pt x="1628" y="707"/>
                  <a:pt x="1629" y="743"/>
                  <a:pt x="1629" y="766"/>
                </a:cubicBezTo>
                <a:cubicBezTo>
                  <a:pt x="1636" y="767"/>
                  <a:pt x="1655" y="767"/>
                  <a:pt x="1664" y="767"/>
                </a:cubicBezTo>
                <a:cubicBezTo>
                  <a:pt x="1669" y="767"/>
                  <a:pt x="1672" y="767"/>
                  <a:pt x="1674" y="767"/>
                </a:cubicBezTo>
                <a:cubicBezTo>
                  <a:pt x="1677" y="767"/>
                  <a:pt x="1679" y="767"/>
                  <a:pt x="1681" y="769"/>
                </a:cubicBezTo>
                <a:cubicBezTo>
                  <a:pt x="1681" y="770"/>
                  <a:pt x="1681" y="770"/>
                  <a:pt x="1683" y="770"/>
                </a:cubicBezTo>
                <a:cubicBezTo>
                  <a:pt x="1685" y="770"/>
                  <a:pt x="1688" y="768"/>
                  <a:pt x="1691" y="768"/>
                </a:cubicBezTo>
                <a:cubicBezTo>
                  <a:pt x="1694" y="768"/>
                  <a:pt x="1697" y="768"/>
                  <a:pt x="1701" y="768"/>
                </a:cubicBezTo>
                <a:cubicBezTo>
                  <a:pt x="1702" y="768"/>
                  <a:pt x="1702" y="768"/>
                  <a:pt x="1702" y="768"/>
                </a:cubicBezTo>
                <a:cubicBezTo>
                  <a:pt x="1702" y="768"/>
                  <a:pt x="1702" y="768"/>
                  <a:pt x="1702" y="768"/>
                </a:cubicBezTo>
                <a:cubicBezTo>
                  <a:pt x="1703" y="768"/>
                  <a:pt x="1704" y="767"/>
                  <a:pt x="1706" y="765"/>
                </a:cubicBezTo>
                <a:cubicBezTo>
                  <a:pt x="1710" y="761"/>
                  <a:pt x="1712" y="759"/>
                  <a:pt x="1715" y="756"/>
                </a:cubicBezTo>
                <a:cubicBezTo>
                  <a:pt x="1715" y="753"/>
                  <a:pt x="1714" y="752"/>
                  <a:pt x="1714" y="748"/>
                </a:cubicBezTo>
                <a:cubicBezTo>
                  <a:pt x="1714" y="745"/>
                  <a:pt x="1708" y="739"/>
                  <a:pt x="1704" y="734"/>
                </a:cubicBezTo>
                <a:cubicBezTo>
                  <a:pt x="1700" y="730"/>
                  <a:pt x="1701" y="722"/>
                  <a:pt x="1698" y="718"/>
                </a:cubicBezTo>
                <a:cubicBezTo>
                  <a:pt x="1694" y="715"/>
                  <a:pt x="1689" y="698"/>
                  <a:pt x="1689" y="698"/>
                </a:cubicBezTo>
                <a:cubicBezTo>
                  <a:pt x="1689" y="698"/>
                  <a:pt x="1691" y="699"/>
                  <a:pt x="1691" y="701"/>
                </a:cubicBezTo>
                <a:cubicBezTo>
                  <a:pt x="1692" y="702"/>
                  <a:pt x="1694" y="706"/>
                  <a:pt x="1695" y="710"/>
                </a:cubicBezTo>
                <a:cubicBezTo>
                  <a:pt x="1696" y="713"/>
                  <a:pt x="1701" y="715"/>
                  <a:pt x="1703" y="717"/>
                </a:cubicBezTo>
                <a:cubicBezTo>
                  <a:pt x="1706" y="719"/>
                  <a:pt x="1705" y="715"/>
                  <a:pt x="1707" y="711"/>
                </a:cubicBezTo>
                <a:cubicBezTo>
                  <a:pt x="1709" y="707"/>
                  <a:pt x="1709" y="702"/>
                  <a:pt x="1710" y="705"/>
                </a:cubicBezTo>
                <a:cubicBezTo>
                  <a:pt x="1711" y="707"/>
                  <a:pt x="1707" y="714"/>
                  <a:pt x="1710" y="714"/>
                </a:cubicBezTo>
                <a:cubicBezTo>
                  <a:pt x="1713" y="714"/>
                  <a:pt x="1711" y="716"/>
                  <a:pt x="1714" y="719"/>
                </a:cubicBezTo>
                <a:cubicBezTo>
                  <a:pt x="1717" y="721"/>
                  <a:pt x="1725" y="735"/>
                  <a:pt x="1729" y="739"/>
                </a:cubicBezTo>
                <a:cubicBezTo>
                  <a:pt x="1733" y="742"/>
                  <a:pt x="1730" y="745"/>
                  <a:pt x="1732" y="748"/>
                </a:cubicBezTo>
                <a:cubicBezTo>
                  <a:pt x="1734" y="752"/>
                  <a:pt x="1736" y="751"/>
                  <a:pt x="1740" y="753"/>
                </a:cubicBezTo>
                <a:cubicBezTo>
                  <a:pt x="1744" y="755"/>
                  <a:pt x="1741" y="756"/>
                  <a:pt x="1744" y="760"/>
                </a:cubicBezTo>
                <a:cubicBezTo>
                  <a:pt x="1746" y="765"/>
                  <a:pt x="1745" y="767"/>
                  <a:pt x="1746" y="776"/>
                </a:cubicBezTo>
                <a:cubicBezTo>
                  <a:pt x="1747" y="786"/>
                  <a:pt x="1750" y="782"/>
                  <a:pt x="1755" y="784"/>
                </a:cubicBezTo>
                <a:cubicBezTo>
                  <a:pt x="1760" y="786"/>
                  <a:pt x="1759" y="791"/>
                  <a:pt x="1762" y="796"/>
                </a:cubicBezTo>
                <a:cubicBezTo>
                  <a:pt x="1765" y="802"/>
                  <a:pt x="1764" y="802"/>
                  <a:pt x="1768" y="805"/>
                </a:cubicBezTo>
                <a:cubicBezTo>
                  <a:pt x="1773" y="808"/>
                  <a:pt x="1770" y="808"/>
                  <a:pt x="1775" y="817"/>
                </a:cubicBezTo>
                <a:cubicBezTo>
                  <a:pt x="1780" y="827"/>
                  <a:pt x="1775" y="820"/>
                  <a:pt x="1776" y="827"/>
                </a:cubicBezTo>
                <a:cubicBezTo>
                  <a:pt x="1776" y="834"/>
                  <a:pt x="1781" y="840"/>
                  <a:pt x="1781" y="846"/>
                </a:cubicBezTo>
                <a:cubicBezTo>
                  <a:pt x="1781" y="852"/>
                  <a:pt x="1784" y="850"/>
                  <a:pt x="1786" y="851"/>
                </a:cubicBezTo>
                <a:cubicBezTo>
                  <a:pt x="1789" y="852"/>
                  <a:pt x="1791" y="851"/>
                  <a:pt x="1797" y="848"/>
                </a:cubicBezTo>
                <a:cubicBezTo>
                  <a:pt x="1803" y="844"/>
                  <a:pt x="1800" y="845"/>
                  <a:pt x="1806" y="845"/>
                </a:cubicBezTo>
                <a:cubicBezTo>
                  <a:pt x="1813" y="844"/>
                  <a:pt x="1812" y="843"/>
                  <a:pt x="1814" y="842"/>
                </a:cubicBezTo>
                <a:cubicBezTo>
                  <a:pt x="1815" y="841"/>
                  <a:pt x="1817" y="840"/>
                  <a:pt x="1820" y="840"/>
                </a:cubicBezTo>
                <a:cubicBezTo>
                  <a:pt x="1823" y="840"/>
                  <a:pt x="1824" y="839"/>
                  <a:pt x="1826" y="837"/>
                </a:cubicBezTo>
                <a:cubicBezTo>
                  <a:pt x="1827" y="836"/>
                  <a:pt x="1833" y="835"/>
                  <a:pt x="1839" y="833"/>
                </a:cubicBezTo>
                <a:cubicBezTo>
                  <a:pt x="1845" y="831"/>
                  <a:pt x="1849" y="828"/>
                  <a:pt x="1854" y="827"/>
                </a:cubicBezTo>
                <a:cubicBezTo>
                  <a:pt x="1859" y="826"/>
                  <a:pt x="1855" y="822"/>
                  <a:pt x="1857" y="819"/>
                </a:cubicBezTo>
                <a:cubicBezTo>
                  <a:pt x="1859" y="817"/>
                  <a:pt x="1863" y="817"/>
                  <a:pt x="1872" y="815"/>
                </a:cubicBezTo>
                <a:cubicBezTo>
                  <a:pt x="1882" y="813"/>
                  <a:pt x="1881" y="812"/>
                  <a:pt x="1880" y="809"/>
                </a:cubicBezTo>
                <a:cubicBezTo>
                  <a:pt x="1880" y="806"/>
                  <a:pt x="1886" y="806"/>
                  <a:pt x="1892" y="805"/>
                </a:cubicBezTo>
                <a:cubicBezTo>
                  <a:pt x="1897" y="803"/>
                  <a:pt x="1891" y="800"/>
                  <a:pt x="1898" y="797"/>
                </a:cubicBezTo>
                <a:cubicBezTo>
                  <a:pt x="1905" y="793"/>
                  <a:pt x="1903" y="795"/>
                  <a:pt x="1903" y="793"/>
                </a:cubicBezTo>
                <a:cubicBezTo>
                  <a:pt x="1904" y="791"/>
                  <a:pt x="1904" y="790"/>
                  <a:pt x="1904" y="785"/>
                </a:cubicBezTo>
                <a:cubicBezTo>
                  <a:pt x="1905" y="781"/>
                  <a:pt x="1908" y="784"/>
                  <a:pt x="1912" y="779"/>
                </a:cubicBezTo>
                <a:cubicBezTo>
                  <a:pt x="1915" y="774"/>
                  <a:pt x="1918" y="770"/>
                  <a:pt x="1921" y="768"/>
                </a:cubicBezTo>
                <a:cubicBezTo>
                  <a:pt x="1925" y="766"/>
                  <a:pt x="1920" y="766"/>
                  <a:pt x="1916" y="764"/>
                </a:cubicBezTo>
                <a:close/>
                <a:moveTo>
                  <a:pt x="1947" y="729"/>
                </a:moveTo>
                <a:cubicBezTo>
                  <a:pt x="1947" y="728"/>
                  <a:pt x="1946" y="727"/>
                  <a:pt x="1945" y="725"/>
                </a:cubicBezTo>
                <a:cubicBezTo>
                  <a:pt x="1942" y="720"/>
                  <a:pt x="1939" y="717"/>
                  <a:pt x="1936" y="715"/>
                </a:cubicBezTo>
                <a:cubicBezTo>
                  <a:pt x="1934" y="713"/>
                  <a:pt x="1931" y="711"/>
                  <a:pt x="1931" y="707"/>
                </a:cubicBezTo>
                <a:cubicBezTo>
                  <a:pt x="1931" y="705"/>
                  <a:pt x="1931" y="703"/>
                  <a:pt x="1930" y="702"/>
                </a:cubicBezTo>
                <a:cubicBezTo>
                  <a:pt x="1929" y="700"/>
                  <a:pt x="1927" y="699"/>
                  <a:pt x="1927" y="696"/>
                </a:cubicBezTo>
                <a:cubicBezTo>
                  <a:pt x="1927" y="695"/>
                  <a:pt x="1928" y="694"/>
                  <a:pt x="1928" y="693"/>
                </a:cubicBezTo>
                <a:cubicBezTo>
                  <a:pt x="1930" y="691"/>
                  <a:pt x="1932" y="690"/>
                  <a:pt x="1932" y="690"/>
                </a:cubicBezTo>
                <a:cubicBezTo>
                  <a:pt x="1932" y="689"/>
                  <a:pt x="1932" y="690"/>
                  <a:pt x="1933" y="688"/>
                </a:cubicBezTo>
                <a:cubicBezTo>
                  <a:pt x="1933" y="688"/>
                  <a:pt x="1933" y="688"/>
                  <a:pt x="1933" y="688"/>
                </a:cubicBezTo>
                <a:cubicBezTo>
                  <a:pt x="1933" y="688"/>
                  <a:pt x="1932" y="688"/>
                  <a:pt x="1932" y="687"/>
                </a:cubicBezTo>
                <a:cubicBezTo>
                  <a:pt x="1931" y="687"/>
                  <a:pt x="1929" y="686"/>
                  <a:pt x="1928" y="683"/>
                </a:cubicBezTo>
                <a:cubicBezTo>
                  <a:pt x="1927" y="679"/>
                  <a:pt x="1926" y="675"/>
                  <a:pt x="1926" y="670"/>
                </a:cubicBezTo>
                <a:cubicBezTo>
                  <a:pt x="1926" y="669"/>
                  <a:pt x="1926" y="669"/>
                  <a:pt x="1925" y="668"/>
                </a:cubicBezTo>
                <a:cubicBezTo>
                  <a:pt x="1925" y="667"/>
                  <a:pt x="1923" y="666"/>
                  <a:pt x="1923" y="664"/>
                </a:cubicBezTo>
                <a:cubicBezTo>
                  <a:pt x="1923" y="663"/>
                  <a:pt x="1923" y="661"/>
                  <a:pt x="1923" y="660"/>
                </a:cubicBezTo>
                <a:cubicBezTo>
                  <a:pt x="1923" y="658"/>
                  <a:pt x="1923" y="655"/>
                  <a:pt x="1925" y="653"/>
                </a:cubicBezTo>
                <a:cubicBezTo>
                  <a:pt x="1926" y="649"/>
                  <a:pt x="1926" y="647"/>
                  <a:pt x="1926" y="643"/>
                </a:cubicBezTo>
                <a:cubicBezTo>
                  <a:pt x="1926" y="642"/>
                  <a:pt x="1927" y="640"/>
                  <a:pt x="1927" y="639"/>
                </a:cubicBezTo>
                <a:cubicBezTo>
                  <a:pt x="1928" y="638"/>
                  <a:pt x="1928" y="637"/>
                  <a:pt x="1928" y="636"/>
                </a:cubicBezTo>
                <a:cubicBezTo>
                  <a:pt x="1928" y="636"/>
                  <a:pt x="1928" y="635"/>
                  <a:pt x="1925" y="633"/>
                </a:cubicBezTo>
                <a:cubicBezTo>
                  <a:pt x="1918" y="629"/>
                  <a:pt x="1916" y="627"/>
                  <a:pt x="1909" y="625"/>
                </a:cubicBezTo>
                <a:cubicBezTo>
                  <a:pt x="1902" y="623"/>
                  <a:pt x="1896" y="622"/>
                  <a:pt x="1891" y="622"/>
                </a:cubicBezTo>
                <a:cubicBezTo>
                  <a:pt x="1887" y="622"/>
                  <a:pt x="1883" y="623"/>
                  <a:pt x="1883" y="624"/>
                </a:cubicBezTo>
                <a:cubicBezTo>
                  <a:pt x="1881" y="625"/>
                  <a:pt x="1880" y="625"/>
                  <a:pt x="1879" y="626"/>
                </a:cubicBezTo>
                <a:cubicBezTo>
                  <a:pt x="1878" y="627"/>
                  <a:pt x="1876" y="627"/>
                  <a:pt x="1875" y="627"/>
                </a:cubicBezTo>
                <a:cubicBezTo>
                  <a:pt x="1874" y="628"/>
                  <a:pt x="1874" y="628"/>
                  <a:pt x="1873" y="628"/>
                </a:cubicBezTo>
                <a:cubicBezTo>
                  <a:pt x="1873" y="628"/>
                  <a:pt x="1873" y="629"/>
                  <a:pt x="1873" y="629"/>
                </a:cubicBezTo>
                <a:cubicBezTo>
                  <a:pt x="1873" y="631"/>
                  <a:pt x="1872" y="632"/>
                  <a:pt x="1871" y="633"/>
                </a:cubicBezTo>
                <a:cubicBezTo>
                  <a:pt x="1870" y="633"/>
                  <a:pt x="1869" y="634"/>
                  <a:pt x="1867" y="634"/>
                </a:cubicBezTo>
                <a:cubicBezTo>
                  <a:pt x="1861" y="636"/>
                  <a:pt x="1856" y="638"/>
                  <a:pt x="1851" y="638"/>
                </a:cubicBezTo>
                <a:cubicBezTo>
                  <a:pt x="1848" y="638"/>
                  <a:pt x="1846" y="637"/>
                  <a:pt x="1843" y="636"/>
                </a:cubicBezTo>
                <a:cubicBezTo>
                  <a:pt x="1840" y="634"/>
                  <a:pt x="1839" y="633"/>
                  <a:pt x="1838" y="631"/>
                </a:cubicBezTo>
                <a:cubicBezTo>
                  <a:pt x="1837" y="630"/>
                  <a:pt x="1837" y="630"/>
                  <a:pt x="1837" y="630"/>
                </a:cubicBezTo>
                <a:cubicBezTo>
                  <a:pt x="1837" y="630"/>
                  <a:pt x="1836" y="630"/>
                  <a:pt x="1835" y="630"/>
                </a:cubicBezTo>
                <a:cubicBezTo>
                  <a:pt x="1833" y="630"/>
                  <a:pt x="1831" y="629"/>
                  <a:pt x="1830" y="628"/>
                </a:cubicBezTo>
                <a:cubicBezTo>
                  <a:pt x="1829" y="627"/>
                  <a:pt x="1828" y="626"/>
                  <a:pt x="1827" y="625"/>
                </a:cubicBezTo>
                <a:cubicBezTo>
                  <a:pt x="1827" y="623"/>
                  <a:pt x="1826" y="621"/>
                  <a:pt x="1825" y="620"/>
                </a:cubicBezTo>
                <a:cubicBezTo>
                  <a:pt x="1823" y="618"/>
                  <a:pt x="1820" y="615"/>
                  <a:pt x="1818" y="613"/>
                </a:cubicBezTo>
                <a:cubicBezTo>
                  <a:pt x="1817" y="612"/>
                  <a:pt x="1817" y="612"/>
                  <a:pt x="1817" y="610"/>
                </a:cubicBezTo>
                <a:cubicBezTo>
                  <a:pt x="1817" y="610"/>
                  <a:pt x="1817" y="609"/>
                  <a:pt x="1817" y="609"/>
                </a:cubicBezTo>
                <a:cubicBezTo>
                  <a:pt x="1813" y="610"/>
                  <a:pt x="1809" y="613"/>
                  <a:pt x="1806" y="614"/>
                </a:cubicBezTo>
                <a:cubicBezTo>
                  <a:pt x="1805" y="614"/>
                  <a:pt x="1804" y="615"/>
                  <a:pt x="1803" y="615"/>
                </a:cubicBezTo>
                <a:cubicBezTo>
                  <a:pt x="1801" y="615"/>
                  <a:pt x="1801" y="614"/>
                  <a:pt x="1800" y="613"/>
                </a:cubicBezTo>
                <a:cubicBezTo>
                  <a:pt x="1799" y="613"/>
                  <a:pt x="1799" y="612"/>
                  <a:pt x="1798" y="612"/>
                </a:cubicBezTo>
                <a:cubicBezTo>
                  <a:pt x="1797" y="611"/>
                  <a:pt x="1795" y="609"/>
                  <a:pt x="1793" y="608"/>
                </a:cubicBezTo>
                <a:cubicBezTo>
                  <a:pt x="1792" y="608"/>
                  <a:pt x="1790" y="608"/>
                  <a:pt x="1790" y="608"/>
                </a:cubicBezTo>
                <a:cubicBezTo>
                  <a:pt x="1789" y="608"/>
                  <a:pt x="1789" y="609"/>
                  <a:pt x="1789" y="609"/>
                </a:cubicBezTo>
                <a:cubicBezTo>
                  <a:pt x="1789" y="609"/>
                  <a:pt x="1789" y="609"/>
                  <a:pt x="1789" y="609"/>
                </a:cubicBezTo>
                <a:cubicBezTo>
                  <a:pt x="1791" y="611"/>
                  <a:pt x="1791" y="613"/>
                  <a:pt x="1792" y="616"/>
                </a:cubicBezTo>
                <a:cubicBezTo>
                  <a:pt x="1792" y="619"/>
                  <a:pt x="1792" y="622"/>
                  <a:pt x="1793" y="624"/>
                </a:cubicBezTo>
                <a:cubicBezTo>
                  <a:pt x="1793" y="625"/>
                  <a:pt x="1794" y="626"/>
                  <a:pt x="1794" y="626"/>
                </a:cubicBezTo>
                <a:cubicBezTo>
                  <a:pt x="1794" y="627"/>
                  <a:pt x="1795" y="627"/>
                  <a:pt x="1795" y="628"/>
                </a:cubicBezTo>
                <a:cubicBezTo>
                  <a:pt x="1795" y="628"/>
                  <a:pt x="1795" y="628"/>
                  <a:pt x="1795" y="628"/>
                </a:cubicBezTo>
                <a:cubicBezTo>
                  <a:pt x="1797" y="631"/>
                  <a:pt x="1798" y="634"/>
                  <a:pt x="1799" y="635"/>
                </a:cubicBezTo>
                <a:cubicBezTo>
                  <a:pt x="1800" y="636"/>
                  <a:pt x="1801" y="637"/>
                  <a:pt x="1803" y="638"/>
                </a:cubicBezTo>
                <a:cubicBezTo>
                  <a:pt x="1805" y="640"/>
                  <a:pt x="1806" y="641"/>
                  <a:pt x="1807" y="644"/>
                </a:cubicBezTo>
                <a:cubicBezTo>
                  <a:pt x="1807" y="645"/>
                  <a:pt x="1806" y="646"/>
                  <a:pt x="1805" y="647"/>
                </a:cubicBezTo>
                <a:cubicBezTo>
                  <a:pt x="1803" y="649"/>
                  <a:pt x="1803" y="650"/>
                  <a:pt x="1803" y="654"/>
                </a:cubicBezTo>
                <a:cubicBezTo>
                  <a:pt x="1803" y="655"/>
                  <a:pt x="1803" y="656"/>
                  <a:pt x="1804" y="657"/>
                </a:cubicBezTo>
                <a:cubicBezTo>
                  <a:pt x="1805" y="659"/>
                  <a:pt x="1806" y="660"/>
                  <a:pt x="1808" y="661"/>
                </a:cubicBezTo>
                <a:cubicBezTo>
                  <a:pt x="1808" y="662"/>
                  <a:pt x="1809" y="663"/>
                  <a:pt x="1809" y="665"/>
                </a:cubicBezTo>
                <a:cubicBezTo>
                  <a:pt x="1809" y="666"/>
                  <a:pt x="1808" y="667"/>
                  <a:pt x="1808" y="668"/>
                </a:cubicBezTo>
                <a:cubicBezTo>
                  <a:pt x="1808" y="669"/>
                  <a:pt x="1807" y="669"/>
                  <a:pt x="1807" y="669"/>
                </a:cubicBezTo>
                <a:cubicBezTo>
                  <a:pt x="1807" y="669"/>
                  <a:pt x="1807" y="669"/>
                  <a:pt x="1807" y="669"/>
                </a:cubicBezTo>
                <a:cubicBezTo>
                  <a:pt x="1808" y="669"/>
                  <a:pt x="1808" y="670"/>
                  <a:pt x="1809" y="671"/>
                </a:cubicBezTo>
                <a:cubicBezTo>
                  <a:pt x="1813" y="672"/>
                  <a:pt x="1816" y="674"/>
                  <a:pt x="1818" y="676"/>
                </a:cubicBezTo>
                <a:cubicBezTo>
                  <a:pt x="1820" y="678"/>
                  <a:pt x="1822" y="680"/>
                  <a:pt x="1822" y="683"/>
                </a:cubicBezTo>
                <a:cubicBezTo>
                  <a:pt x="1822" y="685"/>
                  <a:pt x="1822" y="688"/>
                  <a:pt x="1822" y="689"/>
                </a:cubicBezTo>
                <a:cubicBezTo>
                  <a:pt x="1822" y="689"/>
                  <a:pt x="1822" y="689"/>
                  <a:pt x="1822" y="689"/>
                </a:cubicBezTo>
                <a:cubicBezTo>
                  <a:pt x="1823" y="690"/>
                  <a:pt x="1823" y="690"/>
                  <a:pt x="1825" y="692"/>
                </a:cubicBezTo>
                <a:cubicBezTo>
                  <a:pt x="1826" y="694"/>
                  <a:pt x="1827" y="695"/>
                  <a:pt x="1828" y="696"/>
                </a:cubicBezTo>
                <a:cubicBezTo>
                  <a:pt x="1828" y="696"/>
                  <a:pt x="1828" y="696"/>
                  <a:pt x="1829" y="695"/>
                </a:cubicBezTo>
                <a:cubicBezTo>
                  <a:pt x="1831" y="693"/>
                  <a:pt x="1828" y="691"/>
                  <a:pt x="1834" y="696"/>
                </a:cubicBezTo>
                <a:cubicBezTo>
                  <a:pt x="1839" y="701"/>
                  <a:pt x="1834" y="695"/>
                  <a:pt x="1838" y="696"/>
                </a:cubicBezTo>
                <a:cubicBezTo>
                  <a:pt x="1842" y="697"/>
                  <a:pt x="1840" y="699"/>
                  <a:pt x="1845" y="707"/>
                </a:cubicBezTo>
                <a:cubicBezTo>
                  <a:pt x="1850" y="714"/>
                  <a:pt x="1847" y="712"/>
                  <a:pt x="1849" y="716"/>
                </a:cubicBezTo>
                <a:cubicBezTo>
                  <a:pt x="1852" y="721"/>
                  <a:pt x="1849" y="716"/>
                  <a:pt x="1854" y="720"/>
                </a:cubicBezTo>
                <a:cubicBezTo>
                  <a:pt x="1858" y="723"/>
                  <a:pt x="1864" y="722"/>
                  <a:pt x="1868" y="726"/>
                </a:cubicBezTo>
                <a:cubicBezTo>
                  <a:pt x="1872" y="729"/>
                  <a:pt x="1873" y="728"/>
                  <a:pt x="1877" y="728"/>
                </a:cubicBezTo>
                <a:cubicBezTo>
                  <a:pt x="1882" y="729"/>
                  <a:pt x="1885" y="725"/>
                  <a:pt x="1887" y="724"/>
                </a:cubicBezTo>
                <a:cubicBezTo>
                  <a:pt x="1890" y="722"/>
                  <a:pt x="1892" y="724"/>
                  <a:pt x="1897" y="727"/>
                </a:cubicBezTo>
                <a:cubicBezTo>
                  <a:pt x="1902" y="730"/>
                  <a:pt x="1898" y="734"/>
                  <a:pt x="1902" y="736"/>
                </a:cubicBezTo>
                <a:cubicBezTo>
                  <a:pt x="1906" y="738"/>
                  <a:pt x="1910" y="738"/>
                  <a:pt x="1919" y="738"/>
                </a:cubicBezTo>
                <a:cubicBezTo>
                  <a:pt x="1928" y="738"/>
                  <a:pt x="1924" y="741"/>
                  <a:pt x="1934" y="741"/>
                </a:cubicBezTo>
                <a:cubicBezTo>
                  <a:pt x="1934" y="740"/>
                  <a:pt x="1934" y="739"/>
                  <a:pt x="1934" y="738"/>
                </a:cubicBezTo>
                <a:cubicBezTo>
                  <a:pt x="1935" y="736"/>
                  <a:pt x="1936" y="734"/>
                  <a:pt x="1938" y="732"/>
                </a:cubicBezTo>
                <a:cubicBezTo>
                  <a:pt x="1940" y="730"/>
                  <a:pt x="1942" y="729"/>
                  <a:pt x="1944" y="729"/>
                </a:cubicBezTo>
                <a:cubicBezTo>
                  <a:pt x="1945" y="729"/>
                  <a:pt x="1946" y="729"/>
                  <a:pt x="1947" y="729"/>
                </a:cubicBezTo>
                <a:close/>
                <a:moveTo>
                  <a:pt x="2000" y="749"/>
                </a:moveTo>
                <a:cubicBezTo>
                  <a:pt x="2001" y="749"/>
                  <a:pt x="2002" y="749"/>
                  <a:pt x="2002" y="748"/>
                </a:cubicBezTo>
                <a:cubicBezTo>
                  <a:pt x="2003" y="748"/>
                  <a:pt x="2004" y="748"/>
                  <a:pt x="2006" y="747"/>
                </a:cubicBezTo>
                <a:cubicBezTo>
                  <a:pt x="2007" y="746"/>
                  <a:pt x="2008" y="746"/>
                  <a:pt x="2009" y="746"/>
                </a:cubicBezTo>
                <a:cubicBezTo>
                  <a:pt x="2009" y="746"/>
                  <a:pt x="2010" y="746"/>
                  <a:pt x="2010" y="746"/>
                </a:cubicBezTo>
                <a:cubicBezTo>
                  <a:pt x="2010" y="746"/>
                  <a:pt x="2010" y="746"/>
                  <a:pt x="2010" y="746"/>
                </a:cubicBezTo>
                <a:cubicBezTo>
                  <a:pt x="2011" y="745"/>
                  <a:pt x="2011" y="745"/>
                  <a:pt x="2011" y="745"/>
                </a:cubicBezTo>
                <a:cubicBezTo>
                  <a:pt x="2011" y="744"/>
                  <a:pt x="2010" y="743"/>
                  <a:pt x="2008" y="741"/>
                </a:cubicBezTo>
                <a:cubicBezTo>
                  <a:pt x="2006" y="739"/>
                  <a:pt x="2005" y="737"/>
                  <a:pt x="2005" y="736"/>
                </a:cubicBezTo>
                <a:cubicBezTo>
                  <a:pt x="2005" y="734"/>
                  <a:pt x="2005" y="735"/>
                  <a:pt x="2005" y="735"/>
                </a:cubicBezTo>
                <a:cubicBezTo>
                  <a:pt x="2003" y="733"/>
                  <a:pt x="2000" y="730"/>
                  <a:pt x="2000" y="725"/>
                </a:cubicBezTo>
                <a:cubicBezTo>
                  <a:pt x="2000" y="722"/>
                  <a:pt x="2001" y="720"/>
                  <a:pt x="2002" y="719"/>
                </a:cubicBezTo>
                <a:cubicBezTo>
                  <a:pt x="2003" y="717"/>
                  <a:pt x="2004" y="716"/>
                  <a:pt x="2006" y="714"/>
                </a:cubicBezTo>
                <a:cubicBezTo>
                  <a:pt x="2007" y="713"/>
                  <a:pt x="2008" y="712"/>
                  <a:pt x="2010" y="712"/>
                </a:cubicBezTo>
                <a:cubicBezTo>
                  <a:pt x="2011" y="712"/>
                  <a:pt x="2012" y="713"/>
                  <a:pt x="2012" y="713"/>
                </a:cubicBezTo>
                <a:cubicBezTo>
                  <a:pt x="2013" y="714"/>
                  <a:pt x="2013" y="714"/>
                  <a:pt x="2013" y="714"/>
                </a:cubicBezTo>
                <a:cubicBezTo>
                  <a:pt x="2013" y="715"/>
                  <a:pt x="2013" y="715"/>
                  <a:pt x="2013" y="715"/>
                </a:cubicBezTo>
                <a:cubicBezTo>
                  <a:pt x="2016" y="715"/>
                  <a:pt x="2018" y="715"/>
                  <a:pt x="2019" y="714"/>
                </a:cubicBezTo>
                <a:cubicBezTo>
                  <a:pt x="2021" y="712"/>
                  <a:pt x="2024" y="709"/>
                  <a:pt x="2028" y="705"/>
                </a:cubicBezTo>
                <a:cubicBezTo>
                  <a:pt x="2030" y="703"/>
                  <a:pt x="2030" y="702"/>
                  <a:pt x="2030" y="701"/>
                </a:cubicBezTo>
                <a:cubicBezTo>
                  <a:pt x="2031" y="700"/>
                  <a:pt x="2032" y="698"/>
                  <a:pt x="2034" y="695"/>
                </a:cubicBezTo>
                <a:cubicBezTo>
                  <a:pt x="2038" y="692"/>
                  <a:pt x="2040" y="688"/>
                  <a:pt x="2040" y="685"/>
                </a:cubicBezTo>
                <a:cubicBezTo>
                  <a:pt x="2040" y="683"/>
                  <a:pt x="2041" y="681"/>
                  <a:pt x="2043" y="679"/>
                </a:cubicBezTo>
                <a:cubicBezTo>
                  <a:pt x="2044" y="678"/>
                  <a:pt x="2045" y="677"/>
                  <a:pt x="2047" y="676"/>
                </a:cubicBezTo>
                <a:cubicBezTo>
                  <a:pt x="2046" y="676"/>
                  <a:pt x="2045" y="676"/>
                  <a:pt x="2044" y="675"/>
                </a:cubicBezTo>
                <a:cubicBezTo>
                  <a:pt x="2041" y="674"/>
                  <a:pt x="2040" y="671"/>
                  <a:pt x="2038" y="669"/>
                </a:cubicBezTo>
                <a:cubicBezTo>
                  <a:pt x="2037" y="666"/>
                  <a:pt x="2036" y="663"/>
                  <a:pt x="2036" y="661"/>
                </a:cubicBezTo>
                <a:cubicBezTo>
                  <a:pt x="2035" y="660"/>
                  <a:pt x="2035" y="659"/>
                  <a:pt x="2035" y="658"/>
                </a:cubicBezTo>
                <a:cubicBezTo>
                  <a:pt x="2035" y="656"/>
                  <a:pt x="2036" y="654"/>
                  <a:pt x="2038" y="653"/>
                </a:cubicBezTo>
                <a:cubicBezTo>
                  <a:pt x="2040" y="652"/>
                  <a:pt x="2041" y="652"/>
                  <a:pt x="2043" y="652"/>
                </a:cubicBezTo>
                <a:cubicBezTo>
                  <a:pt x="2048" y="652"/>
                  <a:pt x="2052" y="652"/>
                  <a:pt x="2056" y="652"/>
                </a:cubicBezTo>
                <a:cubicBezTo>
                  <a:pt x="2058" y="652"/>
                  <a:pt x="2059" y="652"/>
                  <a:pt x="2060" y="651"/>
                </a:cubicBezTo>
                <a:cubicBezTo>
                  <a:pt x="2061" y="651"/>
                  <a:pt x="2063" y="650"/>
                  <a:pt x="2065" y="648"/>
                </a:cubicBezTo>
                <a:cubicBezTo>
                  <a:pt x="2065" y="647"/>
                  <a:pt x="2065" y="647"/>
                  <a:pt x="2065" y="647"/>
                </a:cubicBezTo>
                <a:cubicBezTo>
                  <a:pt x="2063" y="647"/>
                  <a:pt x="2060" y="646"/>
                  <a:pt x="2058" y="644"/>
                </a:cubicBezTo>
                <a:cubicBezTo>
                  <a:pt x="2056" y="642"/>
                  <a:pt x="2055" y="641"/>
                  <a:pt x="2055" y="640"/>
                </a:cubicBezTo>
                <a:cubicBezTo>
                  <a:pt x="2055" y="638"/>
                  <a:pt x="2055" y="638"/>
                  <a:pt x="2055" y="638"/>
                </a:cubicBezTo>
                <a:cubicBezTo>
                  <a:pt x="2055" y="638"/>
                  <a:pt x="2055" y="638"/>
                  <a:pt x="2054" y="637"/>
                </a:cubicBezTo>
                <a:cubicBezTo>
                  <a:pt x="2053" y="636"/>
                  <a:pt x="2052" y="636"/>
                  <a:pt x="2051" y="635"/>
                </a:cubicBezTo>
                <a:cubicBezTo>
                  <a:pt x="2050" y="635"/>
                  <a:pt x="2049" y="634"/>
                  <a:pt x="2046" y="633"/>
                </a:cubicBezTo>
                <a:cubicBezTo>
                  <a:pt x="2044" y="632"/>
                  <a:pt x="2043" y="630"/>
                  <a:pt x="2043" y="628"/>
                </a:cubicBezTo>
                <a:cubicBezTo>
                  <a:pt x="2043" y="627"/>
                  <a:pt x="2044" y="626"/>
                  <a:pt x="2044" y="625"/>
                </a:cubicBezTo>
                <a:cubicBezTo>
                  <a:pt x="2044" y="624"/>
                  <a:pt x="2045" y="623"/>
                  <a:pt x="2045" y="623"/>
                </a:cubicBezTo>
                <a:cubicBezTo>
                  <a:pt x="2045" y="622"/>
                  <a:pt x="2045" y="622"/>
                  <a:pt x="2044" y="622"/>
                </a:cubicBezTo>
                <a:cubicBezTo>
                  <a:pt x="2044" y="620"/>
                  <a:pt x="2043" y="619"/>
                  <a:pt x="2043" y="618"/>
                </a:cubicBezTo>
                <a:cubicBezTo>
                  <a:pt x="2043" y="617"/>
                  <a:pt x="2043" y="618"/>
                  <a:pt x="2043" y="617"/>
                </a:cubicBezTo>
                <a:cubicBezTo>
                  <a:pt x="2042" y="617"/>
                  <a:pt x="2042" y="617"/>
                  <a:pt x="2040" y="617"/>
                </a:cubicBezTo>
                <a:cubicBezTo>
                  <a:pt x="2036" y="616"/>
                  <a:pt x="2034" y="612"/>
                  <a:pt x="2035" y="609"/>
                </a:cubicBezTo>
                <a:cubicBezTo>
                  <a:pt x="2035" y="607"/>
                  <a:pt x="2035" y="604"/>
                  <a:pt x="2037" y="603"/>
                </a:cubicBezTo>
                <a:cubicBezTo>
                  <a:pt x="2038" y="602"/>
                  <a:pt x="2040" y="599"/>
                  <a:pt x="2042" y="597"/>
                </a:cubicBezTo>
                <a:cubicBezTo>
                  <a:pt x="2044" y="595"/>
                  <a:pt x="2047" y="593"/>
                  <a:pt x="2050" y="593"/>
                </a:cubicBezTo>
                <a:cubicBezTo>
                  <a:pt x="2052" y="593"/>
                  <a:pt x="2054" y="594"/>
                  <a:pt x="2055" y="595"/>
                </a:cubicBezTo>
                <a:cubicBezTo>
                  <a:pt x="2055" y="596"/>
                  <a:pt x="2055" y="596"/>
                  <a:pt x="2056" y="597"/>
                </a:cubicBezTo>
                <a:cubicBezTo>
                  <a:pt x="2056" y="597"/>
                  <a:pt x="2056" y="597"/>
                  <a:pt x="2056" y="597"/>
                </a:cubicBezTo>
                <a:cubicBezTo>
                  <a:pt x="2056" y="597"/>
                  <a:pt x="2057" y="596"/>
                  <a:pt x="2057" y="596"/>
                </a:cubicBezTo>
                <a:cubicBezTo>
                  <a:pt x="2060" y="594"/>
                  <a:pt x="2061" y="593"/>
                  <a:pt x="2062" y="591"/>
                </a:cubicBezTo>
                <a:cubicBezTo>
                  <a:pt x="2063" y="590"/>
                  <a:pt x="2065" y="589"/>
                  <a:pt x="2068" y="589"/>
                </a:cubicBezTo>
                <a:cubicBezTo>
                  <a:pt x="2069" y="589"/>
                  <a:pt x="2070" y="589"/>
                  <a:pt x="2071" y="588"/>
                </a:cubicBezTo>
                <a:cubicBezTo>
                  <a:pt x="2072" y="588"/>
                  <a:pt x="2073" y="587"/>
                  <a:pt x="2075" y="586"/>
                </a:cubicBezTo>
                <a:cubicBezTo>
                  <a:pt x="2078" y="585"/>
                  <a:pt x="2084" y="582"/>
                  <a:pt x="2088" y="580"/>
                </a:cubicBezTo>
                <a:cubicBezTo>
                  <a:pt x="2087" y="579"/>
                  <a:pt x="2085" y="579"/>
                  <a:pt x="2085" y="579"/>
                </a:cubicBezTo>
                <a:cubicBezTo>
                  <a:pt x="2085" y="579"/>
                  <a:pt x="2085" y="579"/>
                  <a:pt x="2085" y="579"/>
                </a:cubicBezTo>
                <a:cubicBezTo>
                  <a:pt x="2085" y="579"/>
                  <a:pt x="2085" y="579"/>
                  <a:pt x="2085" y="579"/>
                </a:cubicBezTo>
                <a:cubicBezTo>
                  <a:pt x="2083" y="579"/>
                  <a:pt x="2083" y="578"/>
                  <a:pt x="2081" y="578"/>
                </a:cubicBezTo>
                <a:cubicBezTo>
                  <a:pt x="2080" y="577"/>
                  <a:pt x="2079" y="577"/>
                  <a:pt x="2078" y="576"/>
                </a:cubicBezTo>
                <a:cubicBezTo>
                  <a:pt x="2075" y="575"/>
                  <a:pt x="2072" y="574"/>
                  <a:pt x="2070" y="574"/>
                </a:cubicBezTo>
                <a:cubicBezTo>
                  <a:pt x="2068" y="574"/>
                  <a:pt x="2061" y="574"/>
                  <a:pt x="2056" y="574"/>
                </a:cubicBezTo>
                <a:cubicBezTo>
                  <a:pt x="2051" y="574"/>
                  <a:pt x="2046" y="574"/>
                  <a:pt x="2043" y="571"/>
                </a:cubicBezTo>
                <a:cubicBezTo>
                  <a:pt x="2042" y="570"/>
                  <a:pt x="2042" y="570"/>
                  <a:pt x="2042" y="570"/>
                </a:cubicBezTo>
                <a:cubicBezTo>
                  <a:pt x="2041" y="570"/>
                  <a:pt x="2041" y="571"/>
                  <a:pt x="2039" y="572"/>
                </a:cubicBezTo>
                <a:cubicBezTo>
                  <a:pt x="2038" y="573"/>
                  <a:pt x="2037" y="575"/>
                  <a:pt x="2035" y="578"/>
                </a:cubicBezTo>
                <a:cubicBezTo>
                  <a:pt x="2034" y="579"/>
                  <a:pt x="2034" y="580"/>
                  <a:pt x="2033" y="580"/>
                </a:cubicBezTo>
                <a:cubicBezTo>
                  <a:pt x="2033" y="581"/>
                  <a:pt x="2032" y="581"/>
                  <a:pt x="2030" y="582"/>
                </a:cubicBezTo>
                <a:cubicBezTo>
                  <a:pt x="2029" y="582"/>
                  <a:pt x="2028" y="581"/>
                  <a:pt x="2028" y="581"/>
                </a:cubicBezTo>
                <a:cubicBezTo>
                  <a:pt x="2028" y="580"/>
                  <a:pt x="2028" y="580"/>
                  <a:pt x="2028" y="579"/>
                </a:cubicBezTo>
                <a:cubicBezTo>
                  <a:pt x="2027" y="579"/>
                  <a:pt x="2027" y="579"/>
                  <a:pt x="2027" y="579"/>
                </a:cubicBezTo>
                <a:cubicBezTo>
                  <a:pt x="2027" y="579"/>
                  <a:pt x="2027" y="579"/>
                  <a:pt x="2027" y="579"/>
                </a:cubicBezTo>
                <a:cubicBezTo>
                  <a:pt x="2027" y="579"/>
                  <a:pt x="2027" y="579"/>
                  <a:pt x="2027" y="579"/>
                </a:cubicBezTo>
                <a:cubicBezTo>
                  <a:pt x="2025" y="579"/>
                  <a:pt x="2023" y="579"/>
                  <a:pt x="2020" y="580"/>
                </a:cubicBezTo>
                <a:cubicBezTo>
                  <a:pt x="2017" y="581"/>
                  <a:pt x="2015" y="582"/>
                  <a:pt x="2013" y="582"/>
                </a:cubicBezTo>
                <a:cubicBezTo>
                  <a:pt x="2013" y="582"/>
                  <a:pt x="2013" y="582"/>
                  <a:pt x="2013" y="582"/>
                </a:cubicBezTo>
                <a:cubicBezTo>
                  <a:pt x="2013" y="582"/>
                  <a:pt x="2012" y="582"/>
                  <a:pt x="2012" y="583"/>
                </a:cubicBezTo>
                <a:cubicBezTo>
                  <a:pt x="2011" y="583"/>
                  <a:pt x="2010" y="584"/>
                  <a:pt x="2008" y="585"/>
                </a:cubicBezTo>
                <a:cubicBezTo>
                  <a:pt x="2006" y="587"/>
                  <a:pt x="2002" y="590"/>
                  <a:pt x="1998" y="592"/>
                </a:cubicBezTo>
                <a:cubicBezTo>
                  <a:pt x="1996" y="592"/>
                  <a:pt x="1995" y="593"/>
                  <a:pt x="1995" y="593"/>
                </a:cubicBezTo>
                <a:cubicBezTo>
                  <a:pt x="1995" y="594"/>
                  <a:pt x="1995" y="593"/>
                  <a:pt x="1995" y="593"/>
                </a:cubicBezTo>
                <a:cubicBezTo>
                  <a:pt x="1995" y="594"/>
                  <a:pt x="1995" y="594"/>
                  <a:pt x="1995" y="595"/>
                </a:cubicBezTo>
                <a:cubicBezTo>
                  <a:pt x="1995" y="595"/>
                  <a:pt x="1995" y="596"/>
                  <a:pt x="1994" y="596"/>
                </a:cubicBezTo>
                <a:cubicBezTo>
                  <a:pt x="1993" y="597"/>
                  <a:pt x="1993" y="597"/>
                  <a:pt x="1992" y="597"/>
                </a:cubicBezTo>
                <a:cubicBezTo>
                  <a:pt x="1992" y="597"/>
                  <a:pt x="1992" y="597"/>
                  <a:pt x="1992" y="597"/>
                </a:cubicBezTo>
                <a:cubicBezTo>
                  <a:pt x="1991" y="597"/>
                  <a:pt x="1991" y="597"/>
                  <a:pt x="1990" y="597"/>
                </a:cubicBezTo>
                <a:cubicBezTo>
                  <a:pt x="1988" y="596"/>
                  <a:pt x="1986" y="595"/>
                  <a:pt x="1985" y="594"/>
                </a:cubicBezTo>
                <a:cubicBezTo>
                  <a:pt x="1984" y="593"/>
                  <a:pt x="1983" y="593"/>
                  <a:pt x="1982" y="593"/>
                </a:cubicBezTo>
                <a:cubicBezTo>
                  <a:pt x="1979" y="593"/>
                  <a:pt x="1976" y="591"/>
                  <a:pt x="1975" y="589"/>
                </a:cubicBezTo>
                <a:cubicBezTo>
                  <a:pt x="1974" y="587"/>
                  <a:pt x="1974" y="585"/>
                  <a:pt x="1973" y="583"/>
                </a:cubicBezTo>
                <a:cubicBezTo>
                  <a:pt x="1972" y="580"/>
                  <a:pt x="1972" y="577"/>
                  <a:pt x="1971" y="575"/>
                </a:cubicBezTo>
                <a:cubicBezTo>
                  <a:pt x="1971" y="573"/>
                  <a:pt x="1970" y="571"/>
                  <a:pt x="1970" y="571"/>
                </a:cubicBezTo>
                <a:cubicBezTo>
                  <a:pt x="1969" y="569"/>
                  <a:pt x="1964" y="568"/>
                  <a:pt x="1958" y="568"/>
                </a:cubicBezTo>
                <a:cubicBezTo>
                  <a:pt x="1953" y="568"/>
                  <a:pt x="1947" y="568"/>
                  <a:pt x="1938" y="568"/>
                </a:cubicBezTo>
                <a:cubicBezTo>
                  <a:pt x="1933" y="568"/>
                  <a:pt x="1929" y="565"/>
                  <a:pt x="1926" y="562"/>
                </a:cubicBezTo>
                <a:cubicBezTo>
                  <a:pt x="1922" y="558"/>
                  <a:pt x="1918" y="554"/>
                  <a:pt x="1915" y="551"/>
                </a:cubicBezTo>
                <a:cubicBezTo>
                  <a:pt x="1913" y="549"/>
                  <a:pt x="1911" y="547"/>
                  <a:pt x="1911" y="547"/>
                </a:cubicBezTo>
                <a:cubicBezTo>
                  <a:pt x="1911" y="547"/>
                  <a:pt x="1911" y="547"/>
                  <a:pt x="1911" y="547"/>
                </a:cubicBezTo>
                <a:cubicBezTo>
                  <a:pt x="1909" y="547"/>
                  <a:pt x="1903" y="549"/>
                  <a:pt x="1898" y="551"/>
                </a:cubicBezTo>
                <a:cubicBezTo>
                  <a:pt x="1895" y="552"/>
                  <a:pt x="1892" y="553"/>
                  <a:pt x="1890" y="554"/>
                </a:cubicBezTo>
                <a:cubicBezTo>
                  <a:pt x="1890" y="558"/>
                  <a:pt x="1891" y="571"/>
                  <a:pt x="1891" y="580"/>
                </a:cubicBezTo>
                <a:cubicBezTo>
                  <a:pt x="1891" y="584"/>
                  <a:pt x="1891" y="587"/>
                  <a:pt x="1890" y="589"/>
                </a:cubicBezTo>
                <a:cubicBezTo>
                  <a:pt x="1890" y="589"/>
                  <a:pt x="1890" y="590"/>
                  <a:pt x="1890" y="591"/>
                </a:cubicBezTo>
                <a:cubicBezTo>
                  <a:pt x="1890" y="591"/>
                  <a:pt x="1889" y="592"/>
                  <a:pt x="1887" y="592"/>
                </a:cubicBezTo>
                <a:cubicBezTo>
                  <a:pt x="1885" y="592"/>
                  <a:pt x="1884" y="591"/>
                  <a:pt x="1882" y="589"/>
                </a:cubicBezTo>
                <a:cubicBezTo>
                  <a:pt x="1880" y="588"/>
                  <a:pt x="1877" y="585"/>
                  <a:pt x="1874" y="582"/>
                </a:cubicBezTo>
                <a:cubicBezTo>
                  <a:pt x="1873" y="580"/>
                  <a:pt x="1871" y="580"/>
                  <a:pt x="1870" y="580"/>
                </a:cubicBezTo>
                <a:cubicBezTo>
                  <a:pt x="1867" y="580"/>
                  <a:pt x="1863" y="582"/>
                  <a:pt x="1862" y="583"/>
                </a:cubicBezTo>
                <a:cubicBezTo>
                  <a:pt x="1861" y="584"/>
                  <a:pt x="1861" y="584"/>
                  <a:pt x="1861" y="584"/>
                </a:cubicBezTo>
                <a:cubicBezTo>
                  <a:pt x="1860" y="585"/>
                  <a:pt x="1859" y="585"/>
                  <a:pt x="1858" y="584"/>
                </a:cubicBezTo>
                <a:cubicBezTo>
                  <a:pt x="1857" y="584"/>
                  <a:pt x="1857" y="583"/>
                  <a:pt x="1857" y="582"/>
                </a:cubicBezTo>
                <a:cubicBezTo>
                  <a:pt x="1857" y="582"/>
                  <a:pt x="1857" y="582"/>
                  <a:pt x="1857" y="582"/>
                </a:cubicBezTo>
                <a:cubicBezTo>
                  <a:pt x="1857" y="581"/>
                  <a:pt x="1857" y="581"/>
                  <a:pt x="1857" y="581"/>
                </a:cubicBezTo>
                <a:cubicBezTo>
                  <a:pt x="1857" y="580"/>
                  <a:pt x="1857" y="577"/>
                  <a:pt x="1852" y="574"/>
                </a:cubicBezTo>
                <a:cubicBezTo>
                  <a:pt x="1851" y="573"/>
                  <a:pt x="1849" y="573"/>
                  <a:pt x="1849" y="572"/>
                </a:cubicBezTo>
                <a:cubicBezTo>
                  <a:pt x="1848" y="571"/>
                  <a:pt x="1847" y="569"/>
                  <a:pt x="1847" y="568"/>
                </a:cubicBezTo>
                <a:cubicBezTo>
                  <a:pt x="1847" y="567"/>
                  <a:pt x="1847" y="567"/>
                  <a:pt x="1847" y="567"/>
                </a:cubicBezTo>
                <a:cubicBezTo>
                  <a:pt x="1847" y="567"/>
                  <a:pt x="1847" y="567"/>
                  <a:pt x="1847" y="567"/>
                </a:cubicBezTo>
                <a:cubicBezTo>
                  <a:pt x="1847" y="567"/>
                  <a:pt x="1847" y="567"/>
                  <a:pt x="1847" y="566"/>
                </a:cubicBezTo>
                <a:cubicBezTo>
                  <a:pt x="1846" y="565"/>
                  <a:pt x="1845" y="564"/>
                  <a:pt x="1844" y="563"/>
                </a:cubicBezTo>
                <a:cubicBezTo>
                  <a:pt x="1843" y="562"/>
                  <a:pt x="1841" y="562"/>
                  <a:pt x="1841" y="559"/>
                </a:cubicBezTo>
                <a:cubicBezTo>
                  <a:pt x="1841" y="558"/>
                  <a:pt x="1842" y="557"/>
                  <a:pt x="1842" y="556"/>
                </a:cubicBezTo>
                <a:cubicBezTo>
                  <a:pt x="1842" y="555"/>
                  <a:pt x="1842" y="554"/>
                  <a:pt x="1843" y="554"/>
                </a:cubicBezTo>
                <a:cubicBezTo>
                  <a:pt x="1843" y="554"/>
                  <a:pt x="1849" y="545"/>
                  <a:pt x="1860" y="545"/>
                </a:cubicBezTo>
                <a:cubicBezTo>
                  <a:pt x="1860" y="545"/>
                  <a:pt x="1861" y="545"/>
                  <a:pt x="1861" y="545"/>
                </a:cubicBezTo>
                <a:cubicBezTo>
                  <a:pt x="1860" y="544"/>
                  <a:pt x="1860" y="543"/>
                  <a:pt x="1860" y="542"/>
                </a:cubicBezTo>
                <a:cubicBezTo>
                  <a:pt x="1860" y="541"/>
                  <a:pt x="1860" y="540"/>
                  <a:pt x="1860" y="539"/>
                </a:cubicBezTo>
                <a:cubicBezTo>
                  <a:pt x="1860" y="537"/>
                  <a:pt x="1860" y="534"/>
                  <a:pt x="1859" y="533"/>
                </a:cubicBezTo>
                <a:cubicBezTo>
                  <a:pt x="1859" y="533"/>
                  <a:pt x="1859" y="533"/>
                  <a:pt x="1859" y="532"/>
                </a:cubicBezTo>
                <a:cubicBezTo>
                  <a:pt x="1859" y="532"/>
                  <a:pt x="1859" y="533"/>
                  <a:pt x="1858" y="533"/>
                </a:cubicBezTo>
                <a:cubicBezTo>
                  <a:pt x="1858" y="533"/>
                  <a:pt x="1857" y="533"/>
                  <a:pt x="1857" y="533"/>
                </a:cubicBezTo>
                <a:cubicBezTo>
                  <a:pt x="1856" y="534"/>
                  <a:pt x="1854" y="535"/>
                  <a:pt x="1852" y="535"/>
                </a:cubicBezTo>
                <a:cubicBezTo>
                  <a:pt x="1847" y="535"/>
                  <a:pt x="1843" y="535"/>
                  <a:pt x="1836" y="537"/>
                </a:cubicBezTo>
                <a:cubicBezTo>
                  <a:pt x="1832" y="538"/>
                  <a:pt x="1830" y="538"/>
                  <a:pt x="1829" y="538"/>
                </a:cubicBezTo>
                <a:cubicBezTo>
                  <a:pt x="1828" y="539"/>
                  <a:pt x="1826" y="541"/>
                  <a:pt x="1825" y="542"/>
                </a:cubicBezTo>
                <a:cubicBezTo>
                  <a:pt x="1823" y="544"/>
                  <a:pt x="1821" y="547"/>
                  <a:pt x="1819" y="548"/>
                </a:cubicBezTo>
                <a:cubicBezTo>
                  <a:pt x="1819" y="549"/>
                  <a:pt x="1817" y="551"/>
                  <a:pt x="1816" y="552"/>
                </a:cubicBezTo>
                <a:cubicBezTo>
                  <a:pt x="1815" y="554"/>
                  <a:pt x="1814" y="556"/>
                  <a:pt x="1814" y="556"/>
                </a:cubicBezTo>
                <a:cubicBezTo>
                  <a:pt x="1814" y="556"/>
                  <a:pt x="1814" y="557"/>
                  <a:pt x="1814" y="557"/>
                </a:cubicBezTo>
                <a:cubicBezTo>
                  <a:pt x="1815" y="558"/>
                  <a:pt x="1817" y="559"/>
                  <a:pt x="1818" y="562"/>
                </a:cubicBezTo>
                <a:cubicBezTo>
                  <a:pt x="1819" y="565"/>
                  <a:pt x="1819" y="567"/>
                  <a:pt x="1819" y="568"/>
                </a:cubicBezTo>
                <a:cubicBezTo>
                  <a:pt x="1819" y="569"/>
                  <a:pt x="1819" y="570"/>
                  <a:pt x="1820" y="573"/>
                </a:cubicBezTo>
                <a:cubicBezTo>
                  <a:pt x="1821" y="576"/>
                  <a:pt x="1825" y="580"/>
                  <a:pt x="1826" y="581"/>
                </a:cubicBezTo>
                <a:cubicBezTo>
                  <a:pt x="1827" y="582"/>
                  <a:pt x="1827" y="582"/>
                  <a:pt x="1827" y="582"/>
                </a:cubicBezTo>
                <a:cubicBezTo>
                  <a:pt x="1828" y="583"/>
                  <a:pt x="1828" y="583"/>
                  <a:pt x="1828" y="584"/>
                </a:cubicBezTo>
                <a:cubicBezTo>
                  <a:pt x="1828" y="587"/>
                  <a:pt x="1828" y="587"/>
                  <a:pt x="1828" y="587"/>
                </a:cubicBezTo>
                <a:cubicBezTo>
                  <a:pt x="1828" y="588"/>
                  <a:pt x="1827" y="589"/>
                  <a:pt x="1827" y="589"/>
                </a:cubicBezTo>
                <a:cubicBezTo>
                  <a:pt x="1826" y="589"/>
                  <a:pt x="1823" y="591"/>
                  <a:pt x="1820" y="591"/>
                </a:cubicBezTo>
                <a:cubicBezTo>
                  <a:pt x="1819" y="591"/>
                  <a:pt x="1818" y="590"/>
                  <a:pt x="1817" y="589"/>
                </a:cubicBezTo>
                <a:cubicBezTo>
                  <a:pt x="1816" y="589"/>
                  <a:pt x="1816" y="589"/>
                  <a:pt x="1816" y="589"/>
                </a:cubicBezTo>
                <a:cubicBezTo>
                  <a:pt x="1816" y="589"/>
                  <a:pt x="1816" y="589"/>
                  <a:pt x="1816" y="589"/>
                </a:cubicBezTo>
                <a:cubicBezTo>
                  <a:pt x="1814" y="588"/>
                  <a:pt x="1812" y="588"/>
                  <a:pt x="1807" y="588"/>
                </a:cubicBezTo>
                <a:cubicBezTo>
                  <a:pt x="1805" y="587"/>
                  <a:pt x="1803" y="587"/>
                  <a:pt x="1802" y="587"/>
                </a:cubicBezTo>
                <a:cubicBezTo>
                  <a:pt x="1801" y="586"/>
                  <a:pt x="1800" y="586"/>
                  <a:pt x="1799" y="585"/>
                </a:cubicBezTo>
                <a:cubicBezTo>
                  <a:pt x="1799" y="584"/>
                  <a:pt x="1799" y="583"/>
                  <a:pt x="1799" y="583"/>
                </a:cubicBezTo>
                <a:cubicBezTo>
                  <a:pt x="1799" y="581"/>
                  <a:pt x="1799" y="581"/>
                  <a:pt x="1799" y="581"/>
                </a:cubicBezTo>
                <a:cubicBezTo>
                  <a:pt x="1799" y="581"/>
                  <a:pt x="1799" y="581"/>
                  <a:pt x="1798" y="580"/>
                </a:cubicBezTo>
                <a:cubicBezTo>
                  <a:pt x="1797" y="578"/>
                  <a:pt x="1796" y="578"/>
                  <a:pt x="1795" y="578"/>
                </a:cubicBezTo>
                <a:cubicBezTo>
                  <a:pt x="1794" y="578"/>
                  <a:pt x="1793" y="579"/>
                  <a:pt x="1791" y="579"/>
                </a:cubicBezTo>
                <a:cubicBezTo>
                  <a:pt x="1789" y="579"/>
                  <a:pt x="1787" y="578"/>
                  <a:pt x="1786" y="577"/>
                </a:cubicBezTo>
                <a:cubicBezTo>
                  <a:pt x="1786" y="577"/>
                  <a:pt x="1785" y="576"/>
                  <a:pt x="1781" y="576"/>
                </a:cubicBezTo>
                <a:cubicBezTo>
                  <a:pt x="1776" y="575"/>
                  <a:pt x="1774" y="574"/>
                  <a:pt x="1771" y="572"/>
                </a:cubicBezTo>
                <a:cubicBezTo>
                  <a:pt x="1768" y="571"/>
                  <a:pt x="1766" y="570"/>
                  <a:pt x="1762" y="569"/>
                </a:cubicBezTo>
                <a:cubicBezTo>
                  <a:pt x="1760" y="569"/>
                  <a:pt x="1759" y="569"/>
                  <a:pt x="1758" y="569"/>
                </a:cubicBezTo>
                <a:cubicBezTo>
                  <a:pt x="1758" y="569"/>
                  <a:pt x="1758" y="569"/>
                  <a:pt x="1758" y="569"/>
                </a:cubicBezTo>
                <a:cubicBezTo>
                  <a:pt x="1759" y="570"/>
                  <a:pt x="1759" y="570"/>
                  <a:pt x="1759" y="570"/>
                </a:cubicBezTo>
                <a:cubicBezTo>
                  <a:pt x="1761" y="572"/>
                  <a:pt x="1763" y="574"/>
                  <a:pt x="1765" y="576"/>
                </a:cubicBezTo>
                <a:cubicBezTo>
                  <a:pt x="1767" y="579"/>
                  <a:pt x="1769" y="581"/>
                  <a:pt x="1769" y="583"/>
                </a:cubicBezTo>
                <a:cubicBezTo>
                  <a:pt x="1769" y="585"/>
                  <a:pt x="1769" y="586"/>
                  <a:pt x="1768" y="588"/>
                </a:cubicBezTo>
                <a:cubicBezTo>
                  <a:pt x="1767" y="590"/>
                  <a:pt x="1765" y="590"/>
                  <a:pt x="1763" y="592"/>
                </a:cubicBezTo>
                <a:cubicBezTo>
                  <a:pt x="1760" y="593"/>
                  <a:pt x="1757" y="594"/>
                  <a:pt x="1751" y="594"/>
                </a:cubicBezTo>
                <a:cubicBezTo>
                  <a:pt x="1748" y="594"/>
                  <a:pt x="1745" y="594"/>
                  <a:pt x="1741" y="594"/>
                </a:cubicBezTo>
                <a:cubicBezTo>
                  <a:pt x="1733" y="593"/>
                  <a:pt x="1727" y="591"/>
                  <a:pt x="1722" y="588"/>
                </a:cubicBezTo>
                <a:cubicBezTo>
                  <a:pt x="1717" y="586"/>
                  <a:pt x="1713" y="585"/>
                  <a:pt x="1709" y="585"/>
                </a:cubicBezTo>
                <a:cubicBezTo>
                  <a:pt x="1702" y="585"/>
                  <a:pt x="1692" y="587"/>
                  <a:pt x="1685" y="592"/>
                </a:cubicBezTo>
                <a:cubicBezTo>
                  <a:pt x="1682" y="594"/>
                  <a:pt x="1680" y="594"/>
                  <a:pt x="1678" y="595"/>
                </a:cubicBezTo>
                <a:cubicBezTo>
                  <a:pt x="1675" y="594"/>
                  <a:pt x="1674" y="594"/>
                  <a:pt x="1673" y="593"/>
                </a:cubicBezTo>
                <a:cubicBezTo>
                  <a:pt x="1671" y="593"/>
                  <a:pt x="1670" y="592"/>
                  <a:pt x="1668" y="592"/>
                </a:cubicBezTo>
                <a:cubicBezTo>
                  <a:pt x="1659" y="592"/>
                  <a:pt x="1654" y="590"/>
                  <a:pt x="1651" y="587"/>
                </a:cubicBezTo>
                <a:cubicBezTo>
                  <a:pt x="1649" y="586"/>
                  <a:pt x="1648" y="585"/>
                  <a:pt x="1648" y="584"/>
                </a:cubicBezTo>
                <a:cubicBezTo>
                  <a:pt x="1647" y="584"/>
                  <a:pt x="1646" y="583"/>
                  <a:pt x="1645" y="583"/>
                </a:cubicBezTo>
                <a:cubicBezTo>
                  <a:pt x="1645" y="583"/>
                  <a:pt x="1645" y="584"/>
                  <a:pt x="1644" y="585"/>
                </a:cubicBezTo>
                <a:cubicBezTo>
                  <a:pt x="1643" y="586"/>
                  <a:pt x="1642" y="587"/>
                  <a:pt x="1641" y="589"/>
                </a:cubicBezTo>
                <a:cubicBezTo>
                  <a:pt x="1640" y="590"/>
                  <a:pt x="1638" y="591"/>
                  <a:pt x="1636" y="591"/>
                </a:cubicBezTo>
                <a:cubicBezTo>
                  <a:pt x="1634" y="591"/>
                  <a:pt x="1633" y="590"/>
                  <a:pt x="1630" y="590"/>
                </a:cubicBezTo>
                <a:cubicBezTo>
                  <a:pt x="1626" y="590"/>
                  <a:pt x="1623" y="589"/>
                  <a:pt x="1622" y="589"/>
                </a:cubicBezTo>
                <a:cubicBezTo>
                  <a:pt x="1620" y="591"/>
                  <a:pt x="1618" y="591"/>
                  <a:pt x="1616" y="591"/>
                </a:cubicBezTo>
                <a:cubicBezTo>
                  <a:pt x="1614" y="591"/>
                  <a:pt x="1612" y="591"/>
                  <a:pt x="1611" y="591"/>
                </a:cubicBezTo>
                <a:cubicBezTo>
                  <a:pt x="1611" y="591"/>
                  <a:pt x="1611" y="591"/>
                  <a:pt x="1611" y="591"/>
                </a:cubicBezTo>
                <a:cubicBezTo>
                  <a:pt x="1610" y="592"/>
                  <a:pt x="1609" y="592"/>
                  <a:pt x="1608" y="592"/>
                </a:cubicBezTo>
                <a:cubicBezTo>
                  <a:pt x="1605" y="592"/>
                  <a:pt x="1602" y="592"/>
                  <a:pt x="1600" y="593"/>
                </a:cubicBezTo>
                <a:cubicBezTo>
                  <a:pt x="1598" y="593"/>
                  <a:pt x="1597" y="593"/>
                  <a:pt x="1597" y="593"/>
                </a:cubicBezTo>
                <a:cubicBezTo>
                  <a:pt x="1597" y="594"/>
                  <a:pt x="1597" y="594"/>
                  <a:pt x="1597" y="594"/>
                </a:cubicBezTo>
                <a:cubicBezTo>
                  <a:pt x="1597" y="596"/>
                  <a:pt x="1596" y="597"/>
                  <a:pt x="1594" y="598"/>
                </a:cubicBezTo>
                <a:cubicBezTo>
                  <a:pt x="1592" y="601"/>
                  <a:pt x="1589" y="604"/>
                  <a:pt x="1587" y="606"/>
                </a:cubicBezTo>
                <a:cubicBezTo>
                  <a:pt x="1589" y="608"/>
                  <a:pt x="1587" y="607"/>
                  <a:pt x="1592" y="612"/>
                </a:cubicBezTo>
                <a:cubicBezTo>
                  <a:pt x="1599" y="619"/>
                  <a:pt x="1596" y="620"/>
                  <a:pt x="1595" y="625"/>
                </a:cubicBezTo>
                <a:cubicBezTo>
                  <a:pt x="1594" y="630"/>
                  <a:pt x="1597" y="631"/>
                  <a:pt x="1601" y="633"/>
                </a:cubicBezTo>
                <a:cubicBezTo>
                  <a:pt x="1605" y="634"/>
                  <a:pt x="1608" y="639"/>
                  <a:pt x="1609" y="638"/>
                </a:cubicBezTo>
                <a:cubicBezTo>
                  <a:pt x="1610" y="637"/>
                  <a:pt x="1611" y="635"/>
                  <a:pt x="1611" y="632"/>
                </a:cubicBezTo>
                <a:cubicBezTo>
                  <a:pt x="1612" y="630"/>
                  <a:pt x="1611" y="628"/>
                  <a:pt x="1611" y="623"/>
                </a:cubicBezTo>
                <a:cubicBezTo>
                  <a:pt x="1611" y="618"/>
                  <a:pt x="1613" y="625"/>
                  <a:pt x="1613" y="625"/>
                </a:cubicBezTo>
                <a:cubicBezTo>
                  <a:pt x="1613" y="625"/>
                  <a:pt x="1620" y="623"/>
                  <a:pt x="1619" y="618"/>
                </a:cubicBezTo>
                <a:cubicBezTo>
                  <a:pt x="1617" y="612"/>
                  <a:pt x="1616" y="615"/>
                  <a:pt x="1611" y="615"/>
                </a:cubicBezTo>
                <a:cubicBezTo>
                  <a:pt x="1606" y="614"/>
                  <a:pt x="1612" y="612"/>
                  <a:pt x="1611" y="609"/>
                </a:cubicBezTo>
                <a:cubicBezTo>
                  <a:pt x="1609" y="606"/>
                  <a:pt x="1607" y="602"/>
                  <a:pt x="1606" y="599"/>
                </a:cubicBezTo>
                <a:cubicBezTo>
                  <a:pt x="1606" y="595"/>
                  <a:pt x="1614" y="599"/>
                  <a:pt x="1614" y="597"/>
                </a:cubicBezTo>
                <a:cubicBezTo>
                  <a:pt x="1613" y="596"/>
                  <a:pt x="1617" y="597"/>
                  <a:pt x="1617" y="595"/>
                </a:cubicBezTo>
                <a:cubicBezTo>
                  <a:pt x="1617" y="593"/>
                  <a:pt x="1619" y="594"/>
                  <a:pt x="1623" y="592"/>
                </a:cubicBezTo>
                <a:cubicBezTo>
                  <a:pt x="1628" y="590"/>
                  <a:pt x="1633" y="594"/>
                  <a:pt x="1638" y="594"/>
                </a:cubicBezTo>
                <a:cubicBezTo>
                  <a:pt x="1643" y="595"/>
                  <a:pt x="1645" y="594"/>
                  <a:pt x="1647" y="592"/>
                </a:cubicBezTo>
                <a:cubicBezTo>
                  <a:pt x="1648" y="590"/>
                  <a:pt x="1653" y="590"/>
                  <a:pt x="1655" y="590"/>
                </a:cubicBezTo>
                <a:cubicBezTo>
                  <a:pt x="1656" y="590"/>
                  <a:pt x="1666" y="595"/>
                  <a:pt x="1665" y="597"/>
                </a:cubicBezTo>
                <a:cubicBezTo>
                  <a:pt x="1664" y="599"/>
                  <a:pt x="1661" y="597"/>
                  <a:pt x="1653" y="598"/>
                </a:cubicBezTo>
                <a:cubicBezTo>
                  <a:pt x="1645" y="599"/>
                  <a:pt x="1650" y="598"/>
                  <a:pt x="1645" y="597"/>
                </a:cubicBezTo>
                <a:cubicBezTo>
                  <a:pt x="1641" y="596"/>
                  <a:pt x="1637" y="600"/>
                  <a:pt x="1636" y="603"/>
                </a:cubicBezTo>
                <a:cubicBezTo>
                  <a:pt x="1635" y="606"/>
                  <a:pt x="1639" y="606"/>
                  <a:pt x="1642" y="606"/>
                </a:cubicBezTo>
                <a:cubicBezTo>
                  <a:pt x="1646" y="606"/>
                  <a:pt x="1641" y="607"/>
                  <a:pt x="1641" y="609"/>
                </a:cubicBezTo>
                <a:cubicBezTo>
                  <a:pt x="1642" y="610"/>
                  <a:pt x="1642" y="610"/>
                  <a:pt x="1642" y="613"/>
                </a:cubicBezTo>
                <a:cubicBezTo>
                  <a:pt x="1642" y="617"/>
                  <a:pt x="1642" y="615"/>
                  <a:pt x="1639" y="617"/>
                </a:cubicBezTo>
                <a:cubicBezTo>
                  <a:pt x="1637" y="619"/>
                  <a:pt x="1639" y="619"/>
                  <a:pt x="1641" y="621"/>
                </a:cubicBezTo>
                <a:cubicBezTo>
                  <a:pt x="1643" y="624"/>
                  <a:pt x="1643" y="623"/>
                  <a:pt x="1643" y="625"/>
                </a:cubicBezTo>
                <a:cubicBezTo>
                  <a:pt x="1643" y="628"/>
                  <a:pt x="1644" y="629"/>
                  <a:pt x="1651" y="632"/>
                </a:cubicBezTo>
                <a:cubicBezTo>
                  <a:pt x="1657" y="635"/>
                  <a:pt x="1656" y="632"/>
                  <a:pt x="1660" y="637"/>
                </a:cubicBezTo>
                <a:cubicBezTo>
                  <a:pt x="1663" y="641"/>
                  <a:pt x="1663" y="637"/>
                  <a:pt x="1672" y="638"/>
                </a:cubicBezTo>
                <a:cubicBezTo>
                  <a:pt x="1681" y="640"/>
                  <a:pt x="1671" y="634"/>
                  <a:pt x="1676" y="632"/>
                </a:cubicBezTo>
                <a:cubicBezTo>
                  <a:pt x="1680" y="630"/>
                  <a:pt x="1681" y="635"/>
                  <a:pt x="1684" y="637"/>
                </a:cubicBezTo>
                <a:cubicBezTo>
                  <a:pt x="1687" y="638"/>
                  <a:pt x="1688" y="640"/>
                  <a:pt x="1694" y="640"/>
                </a:cubicBezTo>
                <a:cubicBezTo>
                  <a:pt x="1699" y="640"/>
                  <a:pt x="1700" y="640"/>
                  <a:pt x="1703" y="637"/>
                </a:cubicBezTo>
                <a:cubicBezTo>
                  <a:pt x="1706" y="635"/>
                  <a:pt x="1705" y="635"/>
                  <a:pt x="1709" y="634"/>
                </a:cubicBezTo>
                <a:cubicBezTo>
                  <a:pt x="1712" y="634"/>
                  <a:pt x="1716" y="635"/>
                  <a:pt x="1718" y="632"/>
                </a:cubicBezTo>
                <a:cubicBezTo>
                  <a:pt x="1721" y="630"/>
                  <a:pt x="1721" y="633"/>
                  <a:pt x="1719" y="635"/>
                </a:cubicBezTo>
                <a:cubicBezTo>
                  <a:pt x="1718" y="636"/>
                  <a:pt x="1718" y="637"/>
                  <a:pt x="1718" y="638"/>
                </a:cubicBezTo>
                <a:cubicBezTo>
                  <a:pt x="1719" y="638"/>
                  <a:pt x="1719" y="638"/>
                  <a:pt x="1719" y="638"/>
                </a:cubicBezTo>
                <a:cubicBezTo>
                  <a:pt x="1721" y="638"/>
                  <a:pt x="1722" y="638"/>
                  <a:pt x="1723" y="635"/>
                </a:cubicBezTo>
                <a:cubicBezTo>
                  <a:pt x="1724" y="631"/>
                  <a:pt x="1728" y="630"/>
                  <a:pt x="1731" y="629"/>
                </a:cubicBezTo>
                <a:cubicBezTo>
                  <a:pt x="1734" y="629"/>
                  <a:pt x="1737" y="629"/>
                  <a:pt x="1739" y="629"/>
                </a:cubicBezTo>
                <a:cubicBezTo>
                  <a:pt x="1739" y="629"/>
                  <a:pt x="1739" y="629"/>
                  <a:pt x="1740" y="629"/>
                </a:cubicBezTo>
                <a:cubicBezTo>
                  <a:pt x="1741" y="629"/>
                  <a:pt x="1742" y="629"/>
                  <a:pt x="1743" y="629"/>
                </a:cubicBezTo>
                <a:cubicBezTo>
                  <a:pt x="1744" y="630"/>
                  <a:pt x="1745" y="630"/>
                  <a:pt x="1749" y="630"/>
                </a:cubicBezTo>
                <a:cubicBezTo>
                  <a:pt x="1757" y="630"/>
                  <a:pt x="1757" y="630"/>
                  <a:pt x="1763" y="628"/>
                </a:cubicBezTo>
                <a:cubicBezTo>
                  <a:pt x="1767" y="627"/>
                  <a:pt x="1771" y="626"/>
                  <a:pt x="1773" y="626"/>
                </a:cubicBezTo>
                <a:cubicBezTo>
                  <a:pt x="1774" y="626"/>
                  <a:pt x="1774" y="625"/>
                  <a:pt x="1775" y="625"/>
                </a:cubicBezTo>
                <a:cubicBezTo>
                  <a:pt x="1776" y="625"/>
                  <a:pt x="1777" y="625"/>
                  <a:pt x="1778" y="625"/>
                </a:cubicBezTo>
                <a:cubicBezTo>
                  <a:pt x="1782" y="625"/>
                  <a:pt x="1786" y="626"/>
                  <a:pt x="1788" y="626"/>
                </a:cubicBezTo>
                <a:cubicBezTo>
                  <a:pt x="1788" y="624"/>
                  <a:pt x="1788" y="622"/>
                  <a:pt x="1787" y="620"/>
                </a:cubicBezTo>
                <a:cubicBezTo>
                  <a:pt x="1787" y="617"/>
                  <a:pt x="1786" y="613"/>
                  <a:pt x="1786" y="613"/>
                </a:cubicBezTo>
                <a:cubicBezTo>
                  <a:pt x="1786" y="613"/>
                  <a:pt x="1786" y="613"/>
                  <a:pt x="1786" y="613"/>
                </a:cubicBezTo>
                <a:cubicBezTo>
                  <a:pt x="1785" y="611"/>
                  <a:pt x="1784" y="610"/>
                  <a:pt x="1784" y="609"/>
                </a:cubicBezTo>
                <a:cubicBezTo>
                  <a:pt x="1784" y="607"/>
                  <a:pt x="1785" y="606"/>
                  <a:pt x="1785" y="606"/>
                </a:cubicBezTo>
                <a:cubicBezTo>
                  <a:pt x="1785" y="605"/>
                  <a:pt x="1785" y="605"/>
                  <a:pt x="1785" y="605"/>
                </a:cubicBezTo>
                <a:cubicBezTo>
                  <a:pt x="1785" y="604"/>
                  <a:pt x="1786" y="603"/>
                  <a:pt x="1787" y="603"/>
                </a:cubicBezTo>
                <a:cubicBezTo>
                  <a:pt x="1787" y="602"/>
                  <a:pt x="1788" y="602"/>
                  <a:pt x="1788" y="602"/>
                </a:cubicBezTo>
                <a:cubicBezTo>
                  <a:pt x="1790" y="602"/>
                  <a:pt x="1791" y="603"/>
                  <a:pt x="1794" y="604"/>
                </a:cubicBezTo>
                <a:cubicBezTo>
                  <a:pt x="1799" y="605"/>
                  <a:pt x="1801" y="608"/>
                  <a:pt x="1803" y="609"/>
                </a:cubicBezTo>
                <a:cubicBezTo>
                  <a:pt x="1803" y="609"/>
                  <a:pt x="1803" y="609"/>
                  <a:pt x="1803" y="610"/>
                </a:cubicBezTo>
                <a:cubicBezTo>
                  <a:pt x="1803" y="609"/>
                  <a:pt x="1804" y="609"/>
                  <a:pt x="1804" y="609"/>
                </a:cubicBezTo>
                <a:cubicBezTo>
                  <a:pt x="1805" y="609"/>
                  <a:pt x="1807" y="608"/>
                  <a:pt x="1808" y="607"/>
                </a:cubicBezTo>
                <a:cubicBezTo>
                  <a:pt x="1811" y="606"/>
                  <a:pt x="1815" y="604"/>
                  <a:pt x="1819" y="603"/>
                </a:cubicBezTo>
                <a:cubicBezTo>
                  <a:pt x="1820" y="603"/>
                  <a:pt x="1820" y="603"/>
                  <a:pt x="1821" y="603"/>
                </a:cubicBezTo>
                <a:cubicBezTo>
                  <a:pt x="1822" y="603"/>
                  <a:pt x="1822" y="603"/>
                  <a:pt x="1823" y="604"/>
                </a:cubicBezTo>
                <a:cubicBezTo>
                  <a:pt x="1824" y="604"/>
                  <a:pt x="1825" y="605"/>
                  <a:pt x="1824" y="606"/>
                </a:cubicBezTo>
                <a:cubicBezTo>
                  <a:pt x="1824" y="607"/>
                  <a:pt x="1824" y="608"/>
                  <a:pt x="1824" y="608"/>
                </a:cubicBezTo>
                <a:cubicBezTo>
                  <a:pt x="1823" y="609"/>
                  <a:pt x="1823" y="609"/>
                  <a:pt x="1823" y="609"/>
                </a:cubicBezTo>
                <a:cubicBezTo>
                  <a:pt x="1822" y="610"/>
                  <a:pt x="1822" y="610"/>
                  <a:pt x="1822" y="610"/>
                </a:cubicBezTo>
                <a:cubicBezTo>
                  <a:pt x="1822" y="611"/>
                  <a:pt x="1823" y="611"/>
                  <a:pt x="1824" y="612"/>
                </a:cubicBezTo>
                <a:cubicBezTo>
                  <a:pt x="1825" y="613"/>
                  <a:pt x="1827" y="615"/>
                  <a:pt x="1829" y="617"/>
                </a:cubicBezTo>
                <a:cubicBezTo>
                  <a:pt x="1830" y="619"/>
                  <a:pt x="1831" y="621"/>
                  <a:pt x="1832" y="622"/>
                </a:cubicBezTo>
                <a:cubicBezTo>
                  <a:pt x="1832" y="624"/>
                  <a:pt x="1832" y="624"/>
                  <a:pt x="1833" y="624"/>
                </a:cubicBezTo>
                <a:cubicBezTo>
                  <a:pt x="1833" y="625"/>
                  <a:pt x="1833" y="625"/>
                  <a:pt x="1835" y="625"/>
                </a:cubicBezTo>
                <a:cubicBezTo>
                  <a:pt x="1836" y="625"/>
                  <a:pt x="1838" y="625"/>
                  <a:pt x="1839" y="625"/>
                </a:cubicBezTo>
                <a:cubicBezTo>
                  <a:pt x="1840" y="626"/>
                  <a:pt x="1841" y="627"/>
                  <a:pt x="1841" y="628"/>
                </a:cubicBezTo>
                <a:cubicBezTo>
                  <a:pt x="1842" y="629"/>
                  <a:pt x="1842" y="630"/>
                  <a:pt x="1845" y="631"/>
                </a:cubicBezTo>
                <a:cubicBezTo>
                  <a:pt x="1847" y="632"/>
                  <a:pt x="1849" y="633"/>
                  <a:pt x="1851" y="633"/>
                </a:cubicBezTo>
                <a:cubicBezTo>
                  <a:pt x="1855" y="633"/>
                  <a:pt x="1860" y="631"/>
                  <a:pt x="1866" y="630"/>
                </a:cubicBezTo>
                <a:cubicBezTo>
                  <a:pt x="1867" y="629"/>
                  <a:pt x="1867" y="629"/>
                  <a:pt x="1868" y="629"/>
                </a:cubicBezTo>
                <a:cubicBezTo>
                  <a:pt x="1868" y="629"/>
                  <a:pt x="1868" y="629"/>
                  <a:pt x="1868" y="629"/>
                </a:cubicBezTo>
                <a:cubicBezTo>
                  <a:pt x="1868" y="629"/>
                  <a:pt x="1867" y="629"/>
                  <a:pt x="1867" y="629"/>
                </a:cubicBezTo>
                <a:cubicBezTo>
                  <a:pt x="1867" y="628"/>
                  <a:pt x="1866" y="627"/>
                  <a:pt x="1866" y="626"/>
                </a:cubicBezTo>
                <a:cubicBezTo>
                  <a:pt x="1866" y="625"/>
                  <a:pt x="1867" y="624"/>
                  <a:pt x="1868" y="624"/>
                </a:cubicBezTo>
                <a:cubicBezTo>
                  <a:pt x="1868" y="624"/>
                  <a:pt x="1870" y="624"/>
                  <a:pt x="1873" y="623"/>
                </a:cubicBezTo>
                <a:cubicBezTo>
                  <a:pt x="1875" y="622"/>
                  <a:pt x="1878" y="621"/>
                  <a:pt x="1879" y="621"/>
                </a:cubicBezTo>
                <a:cubicBezTo>
                  <a:pt x="1879" y="620"/>
                  <a:pt x="1879" y="620"/>
                  <a:pt x="1879" y="620"/>
                </a:cubicBezTo>
                <a:cubicBezTo>
                  <a:pt x="1882" y="618"/>
                  <a:pt x="1886" y="617"/>
                  <a:pt x="1891" y="617"/>
                </a:cubicBezTo>
                <a:cubicBezTo>
                  <a:pt x="1897" y="617"/>
                  <a:pt x="1903" y="618"/>
                  <a:pt x="1911" y="620"/>
                </a:cubicBezTo>
                <a:cubicBezTo>
                  <a:pt x="1918" y="622"/>
                  <a:pt x="1921" y="625"/>
                  <a:pt x="1928" y="629"/>
                </a:cubicBezTo>
                <a:cubicBezTo>
                  <a:pt x="1931" y="631"/>
                  <a:pt x="1933" y="634"/>
                  <a:pt x="1933" y="636"/>
                </a:cubicBezTo>
                <a:cubicBezTo>
                  <a:pt x="1933" y="638"/>
                  <a:pt x="1932" y="640"/>
                  <a:pt x="1932" y="641"/>
                </a:cubicBezTo>
                <a:cubicBezTo>
                  <a:pt x="1931" y="642"/>
                  <a:pt x="1931" y="643"/>
                  <a:pt x="1931" y="643"/>
                </a:cubicBezTo>
                <a:cubicBezTo>
                  <a:pt x="1931" y="647"/>
                  <a:pt x="1931" y="650"/>
                  <a:pt x="1929" y="655"/>
                </a:cubicBezTo>
                <a:cubicBezTo>
                  <a:pt x="1928" y="656"/>
                  <a:pt x="1928" y="658"/>
                  <a:pt x="1928" y="660"/>
                </a:cubicBezTo>
                <a:cubicBezTo>
                  <a:pt x="1928" y="661"/>
                  <a:pt x="1928" y="662"/>
                  <a:pt x="1928" y="664"/>
                </a:cubicBezTo>
                <a:cubicBezTo>
                  <a:pt x="1928" y="664"/>
                  <a:pt x="1928" y="664"/>
                  <a:pt x="1929" y="665"/>
                </a:cubicBezTo>
                <a:cubicBezTo>
                  <a:pt x="1930" y="666"/>
                  <a:pt x="1931" y="668"/>
                  <a:pt x="1931" y="670"/>
                </a:cubicBezTo>
                <a:cubicBezTo>
                  <a:pt x="1931" y="674"/>
                  <a:pt x="1931" y="678"/>
                  <a:pt x="1932" y="681"/>
                </a:cubicBezTo>
                <a:cubicBezTo>
                  <a:pt x="1933" y="682"/>
                  <a:pt x="1933" y="682"/>
                  <a:pt x="1933" y="683"/>
                </a:cubicBezTo>
                <a:cubicBezTo>
                  <a:pt x="1934" y="683"/>
                  <a:pt x="1935" y="683"/>
                  <a:pt x="1936" y="685"/>
                </a:cubicBezTo>
                <a:cubicBezTo>
                  <a:pt x="1937" y="685"/>
                  <a:pt x="1938" y="687"/>
                  <a:pt x="1937" y="688"/>
                </a:cubicBezTo>
                <a:cubicBezTo>
                  <a:pt x="1938" y="690"/>
                  <a:pt x="1937" y="692"/>
                  <a:pt x="1935" y="694"/>
                </a:cubicBezTo>
                <a:cubicBezTo>
                  <a:pt x="1934" y="695"/>
                  <a:pt x="1933" y="695"/>
                  <a:pt x="1932" y="696"/>
                </a:cubicBezTo>
                <a:cubicBezTo>
                  <a:pt x="1932" y="697"/>
                  <a:pt x="1932" y="697"/>
                  <a:pt x="1932" y="697"/>
                </a:cubicBezTo>
                <a:cubicBezTo>
                  <a:pt x="1932" y="697"/>
                  <a:pt x="1933" y="698"/>
                  <a:pt x="1934" y="699"/>
                </a:cubicBezTo>
                <a:cubicBezTo>
                  <a:pt x="1935" y="701"/>
                  <a:pt x="1936" y="703"/>
                  <a:pt x="1936" y="707"/>
                </a:cubicBezTo>
                <a:cubicBezTo>
                  <a:pt x="1936" y="709"/>
                  <a:pt x="1937" y="710"/>
                  <a:pt x="1939" y="712"/>
                </a:cubicBezTo>
                <a:cubicBezTo>
                  <a:pt x="1942" y="714"/>
                  <a:pt x="1945" y="717"/>
                  <a:pt x="1949" y="722"/>
                </a:cubicBezTo>
                <a:cubicBezTo>
                  <a:pt x="1951" y="725"/>
                  <a:pt x="1952" y="727"/>
                  <a:pt x="1952" y="729"/>
                </a:cubicBezTo>
                <a:cubicBezTo>
                  <a:pt x="1952" y="731"/>
                  <a:pt x="1951" y="732"/>
                  <a:pt x="1949" y="733"/>
                </a:cubicBezTo>
                <a:cubicBezTo>
                  <a:pt x="1948" y="733"/>
                  <a:pt x="1947" y="733"/>
                  <a:pt x="1946" y="734"/>
                </a:cubicBezTo>
                <a:cubicBezTo>
                  <a:pt x="1944" y="734"/>
                  <a:pt x="1942" y="734"/>
                  <a:pt x="1942" y="735"/>
                </a:cubicBezTo>
                <a:cubicBezTo>
                  <a:pt x="1940" y="737"/>
                  <a:pt x="1939" y="738"/>
                  <a:pt x="1939" y="739"/>
                </a:cubicBezTo>
                <a:cubicBezTo>
                  <a:pt x="1939" y="740"/>
                  <a:pt x="1939" y="741"/>
                  <a:pt x="1939" y="741"/>
                </a:cubicBezTo>
                <a:cubicBezTo>
                  <a:pt x="1949" y="741"/>
                  <a:pt x="1957" y="739"/>
                  <a:pt x="1959" y="739"/>
                </a:cubicBezTo>
                <a:cubicBezTo>
                  <a:pt x="1961" y="738"/>
                  <a:pt x="1973" y="735"/>
                  <a:pt x="1976" y="742"/>
                </a:cubicBezTo>
                <a:cubicBezTo>
                  <a:pt x="1979" y="748"/>
                  <a:pt x="1978" y="745"/>
                  <a:pt x="1983" y="748"/>
                </a:cubicBezTo>
                <a:cubicBezTo>
                  <a:pt x="1987" y="751"/>
                  <a:pt x="1985" y="753"/>
                  <a:pt x="1989" y="754"/>
                </a:cubicBezTo>
                <a:cubicBezTo>
                  <a:pt x="1990" y="753"/>
                  <a:pt x="1991" y="752"/>
                  <a:pt x="1992" y="751"/>
                </a:cubicBezTo>
                <a:cubicBezTo>
                  <a:pt x="1993" y="749"/>
                  <a:pt x="1995" y="748"/>
                  <a:pt x="1997" y="748"/>
                </a:cubicBezTo>
                <a:cubicBezTo>
                  <a:pt x="1998" y="748"/>
                  <a:pt x="1999" y="749"/>
                  <a:pt x="2000" y="749"/>
                </a:cubicBezTo>
                <a:close/>
                <a:moveTo>
                  <a:pt x="1763" y="658"/>
                </a:moveTo>
                <a:cubicBezTo>
                  <a:pt x="1761" y="659"/>
                  <a:pt x="1758" y="661"/>
                  <a:pt x="1755" y="663"/>
                </a:cubicBezTo>
                <a:cubicBezTo>
                  <a:pt x="1751" y="664"/>
                  <a:pt x="1748" y="666"/>
                  <a:pt x="1747" y="667"/>
                </a:cubicBezTo>
                <a:cubicBezTo>
                  <a:pt x="1747" y="667"/>
                  <a:pt x="1747" y="667"/>
                  <a:pt x="1747" y="667"/>
                </a:cubicBezTo>
                <a:cubicBezTo>
                  <a:pt x="1747" y="667"/>
                  <a:pt x="1747" y="667"/>
                  <a:pt x="1747" y="667"/>
                </a:cubicBezTo>
                <a:cubicBezTo>
                  <a:pt x="1747" y="668"/>
                  <a:pt x="1748" y="670"/>
                  <a:pt x="1748" y="673"/>
                </a:cubicBezTo>
                <a:cubicBezTo>
                  <a:pt x="1748" y="675"/>
                  <a:pt x="1748" y="676"/>
                  <a:pt x="1748" y="676"/>
                </a:cubicBezTo>
                <a:cubicBezTo>
                  <a:pt x="1748" y="676"/>
                  <a:pt x="1749" y="676"/>
                  <a:pt x="1751" y="676"/>
                </a:cubicBezTo>
                <a:cubicBezTo>
                  <a:pt x="1755" y="676"/>
                  <a:pt x="1758" y="679"/>
                  <a:pt x="1761" y="681"/>
                </a:cubicBezTo>
                <a:cubicBezTo>
                  <a:pt x="1761" y="682"/>
                  <a:pt x="1763" y="683"/>
                  <a:pt x="1765" y="684"/>
                </a:cubicBezTo>
                <a:cubicBezTo>
                  <a:pt x="1767" y="685"/>
                  <a:pt x="1770" y="687"/>
                  <a:pt x="1772" y="688"/>
                </a:cubicBezTo>
                <a:cubicBezTo>
                  <a:pt x="1778" y="691"/>
                  <a:pt x="1784" y="695"/>
                  <a:pt x="1787" y="698"/>
                </a:cubicBezTo>
                <a:cubicBezTo>
                  <a:pt x="1791" y="702"/>
                  <a:pt x="1793" y="703"/>
                  <a:pt x="1797" y="703"/>
                </a:cubicBezTo>
                <a:cubicBezTo>
                  <a:pt x="1798" y="703"/>
                  <a:pt x="1799" y="703"/>
                  <a:pt x="1801" y="703"/>
                </a:cubicBezTo>
                <a:cubicBezTo>
                  <a:pt x="1806" y="703"/>
                  <a:pt x="1810" y="703"/>
                  <a:pt x="1813" y="705"/>
                </a:cubicBezTo>
                <a:cubicBezTo>
                  <a:pt x="1813" y="705"/>
                  <a:pt x="1814" y="706"/>
                  <a:pt x="1814" y="707"/>
                </a:cubicBezTo>
                <a:cubicBezTo>
                  <a:pt x="1815" y="707"/>
                  <a:pt x="1815" y="707"/>
                  <a:pt x="1815" y="708"/>
                </a:cubicBezTo>
                <a:cubicBezTo>
                  <a:pt x="1816" y="708"/>
                  <a:pt x="1818" y="708"/>
                  <a:pt x="1820" y="708"/>
                </a:cubicBezTo>
                <a:cubicBezTo>
                  <a:pt x="1822" y="709"/>
                  <a:pt x="1823" y="709"/>
                  <a:pt x="1824" y="709"/>
                </a:cubicBezTo>
                <a:cubicBezTo>
                  <a:pt x="1823" y="705"/>
                  <a:pt x="1822" y="705"/>
                  <a:pt x="1820" y="701"/>
                </a:cubicBezTo>
                <a:cubicBezTo>
                  <a:pt x="1817" y="697"/>
                  <a:pt x="1822" y="699"/>
                  <a:pt x="1824" y="699"/>
                </a:cubicBezTo>
                <a:cubicBezTo>
                  <a:pt x="1823" y="698"/>
                  <a:pt x="1822" y="697"/>
                  <a:pt x="1821" y="696"/>
                </a:cubicBezTo>
                <a:cubicBezTo>
                  <a:pt x="1819" y="694"/>
                  <a:pt x="1819" y="694"/>
                  <a:pt x="1818" y="693"/>
                </a:cubicBezTo>
                <a:cubicBezTo>
                  <a:pt x="1817" y="691"/>
                  <a:pt x="1817" y="690"/>
                  <a:pt x="1817" y="689"/>
                </a:cubicBezTo>
                <a:cubicBezTo>
                  <a:pt x="1817" y="687"/>
                  <a:pt x="1817" y="684"/>
                  <a:pt x="1817" y="683"/>
                </a:cubicBezTo>
                <a:cubicBezTo>
                  <a:pt x="1817" y="683"/>
                  <a:pt x="1817" y="683"/>
                  <a:pt x="1817" y="683"/>
                </a:cubicBezTo>
                <a:cubicBezTo>
                  <a:pt x="1817" y="683"/>
                  <a:pt x="1817" y="682"/>
                  <a:pt x="1817" y="682"/>
                </a:cubicBezTo>
                <a:cubicBezTo>
                  <a:pt x="1816" y="682"/>
                  <a:pt x="1816" y="681"/>
                  <a:pt x="1815" y="680"/>
                </a:cubicBezTo>
                <a:cubicBezTo>
                  <a:pt x="1813" y="678"/>
                  <a:pt x="1810" y="677"/>
                  <a:pt x="1807" y="675"/>
                </a:cubicBezTo>
                <a:cubicBezTo>
                  <a:pt x="1805" y="674"/>
                  <a:pt x="1804" y="673"/>
                  <a:pt x="1804" y="672"/>
                </a:cubicBezTo>
                <a:cubicBezTo>
                  <a:pt x="1803" y="671"/>
                  <a:pt x="1802" y="670"/>
                  <a:pt x="1802" y="669"/>
                </a:cubicBezTo>
                <a:cubicBezTo>
                  <a:pt x="1802" y="667"/>
                  <a:pt x="1803" y="666"/>
                  <a:pt x="1803" y="666"/>
                </a:cubicBezTo>
                <a:cubicBezTo>
                  <a:pt x="1804" y="665"/>
                  <a:pt x="1804" y="665"/>
                  <a:pt x="1804" y="665"/>
                </a:cubicBezTo>
                <a:cubicBezTo>
                  <a:pt x="1804" y="665"/>
                  <a:pt x="1804" y="664"/>
                  <a:pt x="1804" y="664"/>
                </a:cubicBezTo>
                <a:cubicBezTo>
                  <a:pt x="1803" y="664"/>
                  <a:pt x="1802" y="663"/>
                  <a:pt x="1802" y="662"/>
                </a:cubicBezTo>
                <a:cubicBezTo>
                  <a:pt x="1800" y="660"/>
                  <a:pt x="1798" y="658"/>
                  <a:pt x="1798" y="654"/>
                </a:cubicBezTo>
                <a:cubicBezTo>
                  <a:pt x="1798" y="650"/>
                  <a:pt x="1799" y="646"/>
                  <a:pt x="1802" y="643"/>
                </a:cubicBezTo>
                <a:cubicBezTo>
                  <a:pt x="1802" y="643"/>
                  <a:pt x="1802" y="643"/>
                  <a:pt x="1802" y="643"/>
                </a:cubicBezTo>
                <a:cubicBezTo>
                  <a:pt x="1801" y="643"/>
                  <a:pt x="1801" y="643"/>
                  <a:pt x="1800" y="642"/>
                </a:cubicBezTo>
                <a:cubicBezTo>
                  <a:pt x="1799" y="641"/>
                  <a:pt x="1797" y="640"/>
                  <a:pt x="1796" y="639"/>
                </a:cubicBezTo>
                <a:cubicBezTo>
                  <a:pt x="1794" y="636"/>
                  <a:pt x="1793" y="634"/>
                  <a:pt x="1792" y="632"/>
                </a:cubicBezTo>
                <a:cubicBezTo>
                  <a:pt x="1789" y="631"/>
                  <a:pt x="1789" y="631"/>
                  <a:pt x="1789" y="631"/>
                </a:cubicBezTo>
                <a:cubicBezTo>
                  <a:pt x="1789" y="631"/>
                  <a:pt x="1787" y="631"/>
                  <a:pt x="1785" y="631"/>
                </a:cubicBezTo>
                <a:cubicBezTo>
                  <a:pt x="1783" y="630"/>
                  <a:pt x="1780" y="630"/>
                  <a:pt x="1778" y="630"/>
                </a:cubicBezTo>
                <a:cubicBezTo>
                  <a:pt x="1777" y="630"/>
                  <a:pt x="1777" y="630"/>
                  <a:pt x="1776" y="630"/>
                </a:cubicBezTo>
                <a:cubicBezTo>
                  <a:pt x="1776" y="631"/>
                  <a:pt x="1776" y="631"/>
                  <a:pt x="1775" y="632"/>
                </a:cubicBezTo>
                <a:cubicBezTo>
                  <a:pt x="1772" y="635"/>
                  <a:pt x="1768" y="635"/>
                  <a:pt x="1765" y="638"/>
                </a:cubicBezTo>
                <a:cubicBezTo>
                  <a:pt x="1765" y="638"/>
                  <a:pt x="1765" y="638"/>
                  <a:pt x="1765" y="638"/>
                </a:cubicBezTo>
                <a:cubicBezTo>
                  <a:pt x="1766" y="639"/>
                  <a:pt x="1767" y="640"/>
                  <a:pt x="1767" y="642"/>
                </a:cubicBezTo>
                <a:cubicBezTo>
                  <a:pt x="1767" y="643"/>
                  <a:pt x="1767" y="646"/>
                  <a:pt x="1766" y="649"/>
                </a:cubicBezTo>
                <a:cubicBezTo>
                  <a:pt x="1765" y="652"/>
                  <a:pt x="1765" y="655"/>
                  <a:pt x="1763" y="658"/>
                </a:cubicBezTo>
                <a:close/>
                <a:moveTo>
                  <a:pt x="1632" y="1116"/>
                </a:moveTo>
                <a:cubicBezTo>
                  <a:pt x="1630" y="1115"/>
                  <a:pt x="1629" y="1113"/>
                  <a:pt x="1628" y="1112"/>
                </a:cubicBezTo>
                <a:cubicBezTo>
                  <a:pt x="1627" y="1112"/>
                  <a:pt x="1627" y="1112"/>
                  <a:pt x="1626" y="1112"/>
                </a:cubicBezTo>
                <a:cubicBezTo>
                  <a:pt x="1625" y="1113"/>
                  <a:pt x="1623" y="1113"/>
                  <a:pt x="1621" y="1114"/>
                </a:cubicBezTo>
                <a:cubicBezTo>
                  <a:pt x="1617" y="1115"/>
                  <a:pt x="1614" y="1116"/>
                  <a:pt x="1614" y="1116"/>
                </a:cubicBezTo>
                <a:cubicBezTo>
                  <a:pt x="1614" y="1116"/>
                  <a:pt x="1613" y="1116"/>
                  <a:pt x="1612" y="1116"/>
                </a:cubicBezTo>
                <a:cubicBezTo>
                  <a:pt x="1612" y="1116"/>
                  <a:pt x="1611" y="1115"/>
                  <a:pt x="1609" y="1115"/>
                </a:cubicBezTo>
                <a:cubicBezTo>
                  <a:pt x="1607" y="1114"/>
                  <a:pt x="1604" y="1113"/>
                  <a:pt x="1604" y="1113"/>
                </a:cubicBezTo>
                <a:cubicBezTo>
                  <a:pt x="1603" y="1113"/>
                  <a:pt x="1601" y="1113"/>
                  <a:pt x="1599" y="1113"/>
                </a:cubicBezTo>
                <a:cubicBezTo>
                  <a:pt x="1597" y="1113"/>
                  <a:pt x="1596" y="1113"/>
                  <a:pt x="1595" y="1114"/>
                </a:cubicBezTo>
                <a:cubicBezTo>
                  <a:pt x="1594" y="1114"/>
                  <a:pt x="1593" y="1114"/>
                  <a:pt x="1593" y="1115"/>
                </a:cubicBezTo>
                <a:cubicBezTo>
                  <a:pt x="1593" y="1121"/>
                  <a:pt x="1595" y="1134"/>
                  <a:pt x="1595" y="1139"/>
                </a:cubicBezTo>
                <a:cubicBezTo>
                  <a:pt x="1595" y="1140"/>
                  <a:pt x="1596" y="1141"/>
                  <a:pt x="1596" y="1142"/>
                </a:cubicBezTo>
                <a:cubicBezTo>
                  <a:pt x="1597" y="1143"/>
                  <a:pt x="1597" y="1144"/>
                  <a:pt x="1597" y="1146"/>
                </a:cubicBezTo>
                <a:cubicBezTo>
                  <a:pt x="1598" y="1147"/>
                  <a:pt x="1596" y="1148"/>
                  <a:pt x="1595" y="1149"/>
                </a:cubicBezTo>
                <a:cubicBezTo>
                  <a:pt x="1595" y="1149"/>
                  <a:pt x="1594" y="1149"/>
                  <a:pt x="1593" y="1149"/>
                </a:cubicBezTo>
                <a:cubicBezTo>
                  <a:pt x="1586" y="1149"/>
                  <a:pt x="1586" y="1149"/>
                  <a:pt x="1586" y="1149"/>
                </a:cubicBezTo>
                <a:cubicBezTo>
                  <a:pt x="1586" y="1153"/>
                  <a:pt x="1585" y="1163"/>
                  <a:pt x="1585" y="1168"/>
                </a:cubicBezTo>
                <a:cubicBezTo>
                  <a:pt x="1586" y="1168"/>
                  <a:pt x="1586" y="1169"/>
                  <a:pt x="1587" y="1169"/>
                </a:cubicBezTo>
                <a:cubicBezTo>
                  <a:pt x="1587" y="1169"/>
                  <a:pt x="1592" y="1174"/>
                  <a:pt x="1592" y="1182"/>
                </a:cubicBezTo>
                <a:cubicBezTo>
                  <a:pt x="1592" y="1185"/>
                  <a:pt x="1592" y="1187"/>
                  <a:pt x="1592" y="1188"/>
                </a:cubicBezTo>
                <a:cubicBezTo>
                  <a:pt x="1592" y="1188"/>
                  <a:pt x="1592" y="1188"/>
                  <a:pt x="1592" y="1188"/>
                </a:cubicBezTo>
                <a:cubicBezTo>
                  <a:pt x="1592" y="1188"/>
                  <a:pt x="1593" y="1188"/>
                  <a:pt x="1594" y="1187"/>
                </a:cubicBezTo>
                <a:cubicBezTo>
                  <a:pt x="1601" y="1184"/>
                  <a:pt x="1603" y="1181"/>
                  <a:pt x="1606" y="1177"/>
                </a:cubicBezTo>
                <a:cubicBezTo>
                  <a:pt x="1607" y="1176"/>
                  <a:pt x="1609" y="1176"/>
                  <a:pt x="1610" y="1176"/>
                </a:cubicBezTo>
                <a:cubicBezTo>
                  <a:pt x="1614" y="1176"/>
                  <a:pt x="1616" y="1178"/>
                  <a:pt x="1621" y="1178"/>
                </a:cubicBezTo>
                <a:cubicBezTo>
                  <a:pt x="1627" y="1178"/>
                  <a:pt x="1631" y="1174"/>
                  <a:pt x="1635" y="1170"/>
                </a:cubicBezTo>
                <a:cubicBezTo>
                  <a:pt x="1639" y="1166"/>
                  <a:pt x="1647" y="1158"/>
                  <a:pt x="1651" y="1154"/>
                </a:cubicBezTo>
                <a:cubicBezTo>
                  <a:pt x="1653" y="1152"/>
                  <a:pt x="1656" y="1150"/>
                  <a:pt x="1657" y="1149"/>
                </a:cubicBezTo>
                <a:cubicBezTo>
                  <a:pt x="1658" y="1148"/>
                  <a:pt x="1659" y="1148"/>
                  <a:pt x="1659" y="1148"/>
                </a:cubicBezTo>
                <a:cubicBezTo>
                  <a:pt x="1659" y="1147"/>
                  <a:pt x="1659" y="1147"/>
                  <a:pt x="1659" y="1147"/>
                </a:cubicBezTo>
                <a:cubicBezTo>
                  <a:pt x="1659" y="1147"/>
                  <a:pt x="1659" y="1147"/>
                  <a:pt x="1659" y="1147"/>
                </a:cubicBezTo>
                <a:cubicBezTo>
                  <a:pt x="1658" y="1147"/>
                  <a:pt x="1658" y="1147"/>
                  <a:pt x="1658" y="1147"/>
                </a:cubicBezTo>
                <a:cubicBezTo>
                  <a:pt x="1657" y="1146"/>
                  <a:pt x="1654" y="1145"/>
                  <a:pt x="1652" y="1143"/>
                </a:cubicBezTo>
                <a:cubicBezTo>
                  <a:pt x="1649" y="1141"/>
                  <a:pt x="1648" y="1139"/>
                  <a:pt x="1648" y="1137"/>
                </a:cubicBezTo>
                <a:cubicBezTo>
                  <a:pt x="1648" y="1136"/>
                  <a:pt x="1648" y="1137"/>
                  <a:pt x="1647" y="1135"/>
                </a:cubicBezTo>
                <a:cubicBezTo>
                  <a:pt x="1644" y="1132"/>
                  <a:pt x="1641" y="1131"/>
                  <a:pt x="1638" y="1128"/>
                </a:cubicBezTo>
                <a:cubicBezTo>
                  <a:pt x="1636" y="1126"/>
                  <a:pt x="1635" y="1123"/>
                  <a:pt x="1634" y="1121"/>
                </a:cubicBezTo>
                <a:cubicBezTo>
                  <a:pt x="1633" y="1119"/>
                  <a:pt x="1632" y="1117"/>
                  <a:pt x="1632" y="1116"/>
                </a:cubicBezTo>
                <a:close/>
                <a:moveTo>
                  <a:pt x="1227" y="242"/>
                </a:moveTo>
                <a:cubicBezTo>
                  <a:pt x="1216" y="240"/>
                  <a:pt x="1217" y="238"/>
                  <a:pt x="1210" y="238"/>
                </a:cubicBezTo>
                <a:cubicBezTo>
                  <a:pt x="1203" y="237"/>
                  <a:pt x="1201" y="237"/>
                  <a:pt x="1197" y="238"/>
                </a:cubicBezTo>
                <a:cubicBezTo>
                  <a:pt x="1192" y="239"/>
                  <a:pt x="1181" y="244"/>
                  <a:pt x="1189" y="239"/>
                </a:cubicBezTo>
                <a:cubicBezTo>
                  <a:pt x="1196" y="233"/>
                  <a:pt x="1199" y="237"/>
                  <a:pt x="1199" y="231"/>
                </a:cubicBezTo>
                <a:cubicBezTo>
                  <a:pt x="1199" y="225"/>
                  <a:pt x="1199" y="220"/>
                  <a:pt x="1202" y="220"/>
                </a:cubicBezTo>
                <a:cubicBezTo>
                  <a:pt x="1205" y="220"/>
                  <a:pt x="1197" y="220"/>
                  <a:pt x="1207" y="226"/>
                </a:cubicBezTo>
                <a:cubicBezTo>
                  <a:pt x="1218" y="232"/>
                  <a:pt x="1206" y="234"/>
                  <a:pt x="1220" y="236"/>
                </a:cubicBezTo>
                <a:cubicBezTo>
                  <a:pt x="1234" y="238"/>
                  <a:pt x="1233" y="235"/>
                  <a:pt x="1232" y="229"/>
                </a:cubicBezTo>
                <a:cubicBezTo>
                  <a:pt x="1231" y="223"/>
                  <a:pt x="1231" y="219"/>
                  <a:pt x="1227" y="217"/>
                </a:cubicBezTo>
                <a:cubicBezTo>
                  <a:pt x="1224" y="216"/>
                  <a:pt x="1227" y="212"/>
                  <a:pt x="1222" y="209"/>
                </a:cubicBezTo>
                <a:cubicBezTo>
                  <a:pt x="1216" y="205"/>
                  <a:pt x="1212" y="206"/>
                  <a:pt x="1210" y="202"/>
                </a:cubicBezTo>
                <a:cubicBezTo>
                  <a:pt x="1209" y="198"/>
                  <a:pt x="1210" y="195"/>
                  <a:pt x="1210" y="195"/>
                </a:cubicBezTo>
                <a:cubicBezTo>
                  <a:pt x="1210" y="195"/>
                  <a:pt x="1213" y="206"/>
                  <a:pt x="1219" y="204"/>
                </a:cubicBezTo>
                <a:cubicBezTo>
                  <a:pt x="1226" y="202"/>
                  <a:pt x="1228" y="202"/>
                  <a:pt x="1223" y="197"/>
                </a:cubicBezTo>
                <a:cubicBezTo>
                  <a:pt x="1218" y="193"/>
                  <a:pt x="1214" y="191"/>
                  <a:pt x="1217" y="188"/>
                </a:cubicBezTo>
                <a:cubicBezTo>
                  <a:pt x="1220" y="185"/>
                  <a:pt x="1215" y="188"/>
                  <a:pt x="1224" y="189"/>
                </a:cubicBezTo>
                <a:cubicBezTo>
                  <a:pt x="1234" y="191"/>
                  <a:pt x="1240" y="191"/>
                  <a:pt x="1242" y="189"/>
                </a:cubicBezTo>
                <a:cubicBezTo>
                  <a:pt x="1245" y="187"/>
                  <a:pt x="1255" y="189"/>
                  <a:pt x="1245" y="183"/>
                </a:cubicBezTo>
                <a:cubicBezTo>
                  <a:pt x="1236" y="177"/>
                  <a:pt x="1222" y="179"/>
                  <a:pt x="1234" y="176"/>
                </a:cubicBezTo>
                <a:cubicBezTo>
                  <a:pt x="1245" y="172"/>
                  <a:pt x="1245" y="175"/>
                  <a:pt x="1249" y="172"/>
                </a:cubicBezTo>
                <a:cubicBezTo>
                  <a:pt x="1253" y="170"/>
                  <a:pt x="1251" y="168"/>
                  <a:pt x="1250" y="165"/>
                </a:cubicBezTo>
                <a:cubicBezTo>
                  <a:pt x="1249" y="163"/>
                  <a:pt x="1255" y="159"/>
                  <a:pt x="1252" y="154"/>
                </a:cubicBezTo>
                <a:cubicBezTo>
                  <a:pt x="1249" y="149"/>
                  <a:pt x="1247" y="148"/>
                  <a:pt x="1247" y="145"/>
                </a:cubicBezTo>
                <a:cubicBezTo>
                  <a:pt x="1246" y="142"/>
                  <a:pt x="1251" y="143"/>
                  <a:pt x="1245" y="142"/>
                </a:cubicBezTo>
                <a:cubicBezTo>
                  <a:pt x="1239" y="142"/>
                  <a:pt x="1245" y="141"/>
                  <a:pt x="1234" y="137"/>
                </a:cubicBezTo>
                <a:cubicBezTo>
                  <a:pt x="1224" y="134"/>
                  <a:pt x="1220" y="128"/>
                  <a:pt x="1228" y="130"/>
                </a:cubicBezTo>
                <a:cubicBezTo>
                  <a:pt x="1236" y="132"/>
                  <a:pt x="1238" y="134"/>
                  <a:pt x="1244" y="132"/>
                </a:cubicBezTo>
                <a:cubicBezTo>
                  <a:pt x="1250" y="130"/>
                  <a:pt x="1247" y="130"/>
                  <a:pt x="1252" y="130"/>
                </a:cubicBezTo>
                <a:cubicBezTo>
                  <a:pt x="1257" y="131"/>
                  <a:pt x="1255" y="132"/>
                  <a:pt x="1260" y="130"/>
                </a:cubicBezTo>
                <a:cubicBezTo>
                  <a:pt x="1264" y="127"/>
                  <a:pt x="1268" y="123"/>
                  <a:pt x="1260" y="122"/>
                </a:cubicBezTo>
                <a:cubicBezTo>
                  <a:pt x="1252" y="121"/>
                  <a:pt x="1249" y="122"/>
                  <a:pt x="1246" y="121"/>
                </a:cubicBezTo>
                <a:cubicBezTo>
                  <a:pt x="1243" y="119"/>
                  <a:pt x="1235" y="116"/>
                  <a:pt x="1243" y="116"/>
                </a:cubicBezTo>
                <a:cubicBezTo>
                  <a:pt x="1250" y="116"/>
                  <a:pt x="1252" y="117"/>
                  <a:pt x="1252" y="116"/>
                </a:cubicBezTo>
                <a:cubicBezTo>
                  <a:pt x="1253" y="116"/>
                  <a:pt x="1245" y="112"/>
                  <a:pt x="1242" y="112"/>
                </a:cubicBezTo>
                <a:cubicBezTo>
                  <a:pt x="1240" y="112"/>
                  <a:pt x="1243" y="108"/>
                  <a:pt x="1238" y="111"/>
                </a:cubicBezTo>
                <a:cubicBezTo>
                  <a:pt x="1233" y="113"/>
                  <a:pt x="1231" y="117"/>
                  <a:pt x="1231" y="113"/>
                </a:cubicBezTo>
                <a:cubicBezTo>
                  <a:pt x="1231" y="109"/>
                  <a:pt x="1233" y="106"/>
                  <a:pt x="1236" y="102"/>
                </a:cubicBezTo>
                <a:cubicBezTo>
                  <a:pt x="1239" y="98"/>
                  <a:pt x="1241" y="93"/>
                  <a:pt x="1245" y="94"/>
                </a:cubicBezTo>
                <a:cubicBezTo>
                  <a:pt x="1248" y="94"/>
                  <a:pt x="1250" y="93"/>
                  <a:pt x="1250" y="91"/>
                </a:cubicBezTo>
                <a:cubicBezTo>
                  <a:pt x="1250" y="88"/>
                  <a:pt x="1251" y="85"/>
                  <a:pt x="1252" y="84"/>
                </a:cubicBezTo>
                <a:cubicBezTo>
                  <a:pt x="1252" y="82"/>
                  <a:pt x="1244" y="78"/>
                  <a:pt x="1252" y="77"/>
                </a:cubicBezTo>
                <a:cubicBezTo>
                  <a:pt x="1260" y="76"/>
                  <a:pt x="1260" y="77"/>
                  <a:pt x="1263" y="76"/>
                </a:cubicBezTo>
                <a:cubicBezTo>
                  <a:pt x="1266" y="75"/>
                  <a:pt x="1270" y="71"/>
                  <a:pt x="1261" y="71"/>
                </a:cubicBezTo>
                <a:cubicBezTo>
                  <a:pt x="1252" y="71"/>
                  <a:pt x="1250" y="69"/>
                  <a:pt x="1248" y="72"/>
                </a:cubicBezTo>
                <a:cubicBezTo>
                  <a:pt x="1246" y="74"/>
                  <a:pt x="1237" y="69"/>
                  <a:pt x="1245" y="69"/>
                </a:cubicBezTo>
                <a:cubicBezTo>
                  <a:pt x="1254" y="69"/>
                  <a:pt x="1255" y="71"/>
                  <a:pt x="1264" y="70"/>
                </a:cubicBezTo>
                <a:cubicBezTo>
                  <a:pt x="1274" y="69"/>
                  <a:pt x="1278" y="65"/>
                  <a:pt x="1278" y="65"/>
                </a:cubicBezTo>
                <a:cubicBezTo>
                  <a:pt x="1278" y="65"/>
                  <a:pt x="1278" y="61"/>
                  <a:pt x="1271" y="61"/>
                </a:cubicBezTo>
                <a:cubicBezTo>
                  <a:pt x="1263" y="61"/>
                  <a:pt x="1260" y="64"/>
                  <a:pt x="1259" y="61"/>
                </a:cubicBezTo>
                <a:cubicBezTo>
                  <a:pt x="1258" y="59"/>
                  <a:pt x="1260" y="58"/>
                  <a:pt x="1268" y="58"/>
                </a:cubicBezTo>
                <a:cubicBezTo>
                  <a:pt x="1276" y="58"/>
                  <a:pt x="1277" y="60"/>
                  <a:pt x="1284" y="57"/>
                </a:cubicBezTo>
                <a:cubicBezTo>
                  <a:pt x="1290" y="54"/>
                  <a:pt x="1293" y="54"/>
                  <a:pt x="1294" y="52"/>
                </a:cubicBezTo>
                <a:cubicBezTo>
                  <a:pt x="1294" y="51"/>
                  <a:pt x="1292" y="52"/>
                  <a:pt x="1296" y="50"/>
                </a:cubicBezTo>
                <a:cubicBezTo>
                  <a:pt x="1300" y="48"/>
                  <a:pt x="1304" y="48"/>
                  <a:pt x="1307" y="45"/>
                </a:cubicBezTo>
                <a:cubicBezTo>
                  <a:pt x="1309" y="43"/>
                  <a:pt x="1315" y="40"/>
                  <a:pt x="1311" y="39"/>
                </a:cubicBezTo>
                <a:cubicBezTo>
                  <a:pt x="1307" y="37"/>
                  <a:pt x="1293" y="36"/>
                  <a:pt x="1285" y="35"/>
                </a:cubicBezTo>
                <a:cubicBezTo>
                  <a:pt x="1277" y="33"/>
                  <a:pt x="1277" y="32"/>
                  <a:pt x="1272" y="35"/>
                </a:cubicBezTo>
                <a:cubicBezTo>
                  <a:pt x="1266" y="37"/>
                  <a:pt x="1270" y="42"/>
                  <a:pt x="1265" y="43"/>
                </a:cubicBezTo>
                <a:cubicBezTo>
                  <a:pt x="1260" y="44"/>
                  <a:pt x="1248" y="41"/>
                  <a:pt x="1247" y="42"/>
                </a:cubicBezTo>
                <a:cubicBezTo>
                  <a:pt x="1246" y="42"/>
                  <a:pt x="1252" y="36"/>
                  <a:pt x="1240" y="42"/>
                </a:cubicBezTo>
                <a:cubicBezTo>
                  <a:pt x="1228" y="49"/>
                  <a:pt x="1229" y="53"/>
                  <a:pt x="1223" y="54"/>
                </a:cubicBezTo>
                <a:cubicBezTo>
                  <a:pt x="1218" y="56"/>
                  <a:pt x="1217" y="58"/>
                  <a:pt x="1215" y="59"/>
                </a:cubicBezTo>
                <a:cubicBezTo>
                  <a:pt x="1212" y="60"/>
                  <a:pt x="1228" y="47"/>
                  <a:pt x="1229" y="44"/>
                </a:cubicBezTo>
                <a:cubicBezTo>
                  <a:pt x="1230" y="41"/>
                  <a:pt x="1236" y="34"/>
                  <a:pt x="1230" y="33"/>
                </a:cubicBezTo>
                <a:cubicBezTo>
                  <a:pt x="1224" y="33"/>
                  <a:pt x="1218" y="31"/>
                  <a:pt x="1213" y="34"/>
                </a:cubicBezTo>
                <a:cubicBezTo>
                  <a:pt x="1209" y="37"/>
                  <a:pt x="1216" y="38"/>
                  <a:pt x="1207" y="39"/>
                </a:cubicBezTo>
                <a:cubicBezTo>
                  <a:pt x="1197" y="40"/>
                  <a:pt x="1190" y="43"/>
                  <a:pt x="1188" y="44"/>
                </a:cubicBezTo>
                <a:cubicBezTo>
                  <a:pt x="1187" y="44"/>
                  <a:pt x="1202" y="38"/>
                  <a:pt x="1201" y="36"/>
                </a:cubicBezTo>
                <a:cubicBezTo>
                  <a:pt x="1199" y="34"/>
                  <a:pt x="1199" y="33"/>
                  <a:pt x="1188" y="33"/>
                </a:cubicBezTo>
                <a:cubicBezTo>
                  <a:pt x="1177" y="33"/>
                  <a:pt x="1172" y="34"/>
                  <a:pt x="1163" y="35"/>
                </a:cubicBezTo>
                <a:cubicBezTo>
                  <a:pt x="1153" y="36"/>
                  <a:pt x="1137" y="38"/>
                  <a:pt x="1137" y="38"/>
                </a:cubicBezTo>
                <a:cubicBezTo>
                  <a:pt x="1137" y="38"/>
                  <a:pt x="1158" y="30"/>
                  <a:pt x="1173" y="30"/>
                </a:cubicBezTo>
                <a:cubicBezTo>
                  <a:pt x="1206" y="30"/>
                  <a:pt x="1206" y="30"/>
                  <a:pt x="1206" y="30"/>
                </a:cubicBezTo>
                <a:cubicBezTo>
                  <a:pt x="1216" y="30"/>
                  <a:pt x="1215" y="28"/>
                  <a:pt x="1221" y="27"/>
                </a:cubicBezTo>
                <a:cubicBezTo>
                  <a:pt x="1228" y="26"/>
                  <a:pt x="1230" y="25"/>
                  <a:pt x="1232" y="23"/>
                </a:cubicBezTo>
                <a:cubicBezTo>
                  <a:pt x="1233" y="20"/>
                  <a:pt x="1233" y="20"/>
                  <a:pt x="1227" y="18"/>
                </a:cubicBezTo>
                <a:cubicBezTo>
                  <a:pt x="1220" y="17"/>
                  <a:pt x="1212" y="17"/>
                  <a:pt x="1212" y="17"/>
                </a:cubicBezTo>
                <a:cubicBezTo>
                  <a:pt x="1212" y="17"/>
                  <a:pt x="1214" y="16"/>
                  <a:pt x="1208" y="16"/>
                </a:cubicBezTo>
                <a:cubicBezTo>
                  <a:pt x="1202" y="16"/>
                  <a:pt x="1203" y="15"/>
                  <a:pt x="1204" y="13"/>
                </a:cubicBezTo>
                <a:cubicBezTo>
                  <a:pt x="1204" y="11"/>
                  <a:pt x="1200" y="7"/>
                  <a:pt x="1197" y="10"/>
                </a:cubicBezTo>
                <a:cubicBezTo>
                  <a:pt x="1193" y="12"/>
                  <a:pt x="1181" y="11"/>
                  <a:pt x="1181" y="11"/>
                </a:cubicBezTo>
                <a:cubicBezTo>
                  <a:pt x="1181" y="11"/>
                  <a:pt x="1196" y="9"/>
                  <a:pt x="1196" y="7"/>
                </a:cubicBezTo>
                <a:cubicBezTo>
                  <a:pt x="1196" y="5"/>
                  <a:pt x="1183" y="1"/>
                  <a:pt x="1175" y="1"/>
                </a:cubicBezTo>
                <a:cubicBezTo>
                  <a:pt x="1167" y="1"/>
                  <a:pt x="1166" y="1"/>
                  <a:pt x="1155" y="1"/>
                </a:cubicBezTo>
                <a:cubicBezTo>
                  <a:pt x="1144" y="1"/>
                  <a:pt x="1132" y="1"/>
                  <a:pt x="1122" y="2"/>
                </a:cubicBezTo>
                <a:cubicBezTo>
                  <a:pt x="1112" y="2"/>
                  <a:pt x="1113" y="4"/>
                  <a:pt x="1106" y="4"/>
                </a:cubicBezTo>
                <a:cubicBezTo>
                  <a:pt x="1099" y="4"/>
                  <a:pt x="1095" y="0"/>
                  <a:pt x="1094" y="4"/>
                </a:cubicBezTo>
                <a:cubicBezTo>
                  <a:pt x="1092" y="9"/>
                  <a:pt x="1098" y="6"/>
                  <a:pt x="1092" y="9"/>
                </a:cubicBezTo>
                <a:cubicBezTo>
                  <a:pt x="1086" y="11"/>
                  <a:pt x="1066" y="9"/>
                  <a:pt x="1058" y="9"/>
                </a:cubicBezTo>
                <a:cubicBezTo>
                  <a:pt x="1049" y="9"/>
                  <a:pt x="1045" y="7"/>
                  <a:pt x="1037" y="11"/>
                </a:cubicBezTo>
                <a:cubicBezTo>
                  <a:pt x="1030" y="16"/>
                  <a:pt x="1044" y="16"/>
                  <a:pt x="1044" y="16"/>
                </a:cubicBezTo>
                <a:cubicBezTo>
                  <a:pt x="1044" y="16"/>
                  <a:pt x="1037" y="18"/>
                  <a:pt x="1035" y="18"/>
                </a:cubicBezTo>
                <a:cubicBezTo>
                  <a:pt x="1033" y="18"/>
                  <a:pt x="1048" y="27"/>
                  <a:pt x="1048" y="27"/>
                </a:cubicBezTo>
                <a:cubicBezTo>
                  <a:pt x="1048" y="27"/>
                  <a:pt x="1031" y="18"/>
                  <a:pt x="1025" y="19"/>
                </a:cubicBezTo>
                <a:cubicBezTo>
                  <a:pt x="1020" y="20"/>
                  <a:pt x="1008" y="21"/>
                  <a:pt x="1018" y="24"/>
                </a:cubicBezTo>
                <a:cubicBezTo>
                  <a:pt x="1027" y="27"/>
                  <a:pt x="1038" y="29"/>
                  <a:pt x="1039" y="33"/>
                </a:cubicBezTo>
                <a:cubicBezTo>
                  <a:pt x="1040" y="38"/>
                  <a:pt x="1037" y="33"/>
                  <a:pt x="1025" y="30"/>
                </a:cubicBezTo>
                <a:cubicBezTo>
                  <a:pt x="1013" y="27"/>
                  <a:pt x="1000" y="23"/>
                  <a:pt x="997" y="23"/>
                </a:cubicBezTo>
                <a:cubicBezTo>
                  <a:pt x="993" y="23"/>
                  <a:pt x="988" y="21"/>
                  <a:pt x="986" y="25"/>
                </a:cubicBezTo>
                <a:cubicBezTo>
                  <a:pt x="985" y="30"/>
                  <a:pt x="1006" y="33"/>
                  <a:pt x="997" y="35"/>
                </a:cubicBezTo>
                <a:cubicBezTo>
                  <a:pt x="989" y="37"/>
                  <a:pt x="979" y="34"/>
                  <a:pt x="977" y="31"/>
                </a:cubicBezTo>
                <a:cubicBezTo>
                  <a:pt x="975" y="28"/>
                  <a:pt x="969" y="20"/>
                  <a:pt x="967" y="30"/>
                </a:cubicBezTo>
                <a:cubicBezTo>
                  <a:pt x="965" y="39"/>
                  <a:pt x="967" y="55"/>
                  <a:pt x="965" y="39"/>
                </a:cubicBezTo>
                <a:cubicBezTo>
                  <a:pt x="962" y="24"/>
                  <a:pt x="952" y="25"/>
                  <a:pt x="939" y="29"/>
                </a:cubicBezTo>
                <a:cubicBezTo>
                  <a:pt x="926" y="32"/>
                  <a:pt x="922" y="32"/>
                  <a:pt x="919" y="32"/>
                </a:cubicBezTo>
                <a:cubicBezTo>
                  <a:pt x="915" y="32"/>
                  <a:pt x="930" y="40"/>
                  <a:pt x="928" y="41"/>
                </a:cubicBezTo>
                <a:cubicBezTo>
                  <a:pt x="927" y="41"/>
                  <a:pt x="920" y="33"/>
                  <a:pt x="910" y="34"/>
                </a:cubicBezTo>
                <a:cubicBezTo>
                  <a:pt x="900" y="36"/>
                  <a:pt x="894" y="44"/>
                  <a:pt x="898" y="45"/>
                </a:cubicBezTo>
                <a:cubicBezTo>
                  <a:pt x="903" y="45"/>
                  <a:pt x="903" y="49"/>
                  <a:pt x="897" y="50"/>
                </a:cubicBezTo>
                <a:cubicBezTo>
                  <a:pt x="892" y="52"/>
                  <a:pt x="889" y="51"/>
                  <a:pt x="883" y="51"/>
                </a:cubicBezTo>
                <a:cubicBezTo>
                  <a:pt x="877" y="51"/>
                  <a:pt x="872" y="58"/>
                  <a:pt x="863" y="62"/>
                </a:cubicBezTo>
                <a:cubicBezTo>
                  <a:pt x="855" y="65"/>
                  <a:pt x="849" y="64"/>
                  <a:pt x="848" y="68"/>
                </a:cubicBezTo>
                <a:cubicBezTo>
                  <a:pt x="847" y="72"/>
                  <a:pt x="868" y="70"/>
                  <a:pt x="869" y="72"/>
                </a:cubicBezTo>
                <a:cubicBezTo>
                  <a:pt x="871" y="75"/>
                  <a:pt x="868" y="76"/>
                  <a:pt x="867" y="79"/>
                </a:cubicBezTo>
                <a:cubicBezTo>
                  <a:pt x="867" y="81"/>
                  <a:pt x="868" y="86"/>
                  <a:pt x="862" y="88"/>
                </a:cubicBezTo>
                <a:cubicBezTo>
                  <a:pt x="856" y="89"/>
                  <a:pt x="859" y="88"/>
                  <a:pt x="833" y="95"/>
                </a:cubicBezTo>
                <a:cubicBezTo>
                  <a:pt x="807" y="103"/>
                  <a:pt x="798" y="101"/>
                  <a:pt x="801" y="107"/>
                </a:cubicBezTo>
                <a:cubicBezTo>
                  <a:pt x="803" y="112"/>
                  <a:pt x="815" y="112"/>
                  <a:pt x="821" y="117"/>
                </a:cubicBezTo>
                <a:cubicBezTo>
                  <a:pt x="827" y="121"/>
                  <a:pt x="826" y="121"/>
                  <a:pt x="838" y="119"/>
                </a:cubicBezTo>
                <a:cubicBezTo>
                  <a:pt x="851" y="117"/>
                  <a:pt x="863" y="109"/>
                  <a:pt x="859" y="115"/>
                </a:cubicBezTo>
                <a:cubicBezTo>
                  <a:pt x="855" y="121"/>
                  <a:pt x="863" y="119"/>
                  <a:pt x="853" y="121"/>
                </a:cubicBezTo>
                <a:cubicBezTo>
                  <a:pt x="842" y="123"/>
                  <a:pt x="838" y="121"/>
                  <a:pt x="829" y="123"/>
                </a:cubicBezTo>
                <a:cubicBezTo>
                  <a:pt x="819" y="126"/>
                  <a:pt x="799" y="132"/>
                  <a:pt x="817" y="131"/>
                </a:cubicBezTo>
                <a:cubicBezTo>
                  <a:pt x="835" y="131"/>
                  <a:pt x="844" y="130"/>
                  <a:pt x="839" y="135"/>
                </a:cubicBezTo>
                <a:cubicBezTo>
                  <a:pt x="833" y="139"/>
                  <a:pt x="828" y="147"/>
                  <a:pt x="844" y="146"/>
                </a:cubicBezTo>
                <a:cubicBezTo>
                  <a:pt x="860" y="146"/>
                  <a:pt x="843" y="147"/>
                  <a:pt x="864" y="144"/>
                </a:cubicBezTo>
                <a:cubicBezTo>
                  <a:pt x="884" y="142"/>
                  <a:pt x="884" y="139"/>
                  <a:pt x="892" y="141"/>
                </a:cubicBezTo>
                <a:cubicBezTo>
                  <a:pt x="899" y="143"/>
                  <a:pt x="914" y="141"/>
                  <a:pt x="916" y="144"/>
                </a:cubicBezTo>
                <a:cubicBezTo>
                  <a:pt x="917" y="147"/>
                  <a:pt x="917" y="151"/>
                  <a:pt x="923" y="154"/>
                </a:cubicBezTo>
                <a:cubicBezTo>
                  <a:pt x="930" y="158"/>
                  <a:pt x="927" y="155"/>
                  <a:pt x="937" y="165"/>
                </a:cubicBezTo>
                <a:cubicBezTo>
                  <a:pt x="947" y="175"/>
                  <a:pt x="945" y="175"/>
                  <a:pt x="943" y="179"/>
                </a:cubicBezTo>
                <a:cubicBezTo>
                  <a:pt x="941" y="183"/>
                  <a:pt x="943" y="179"/>
                  <a:pt x="947" y="186"/>
                </a:cubicBezTo>
                <a:cubicBezTo>
                  <a:pt x="952" y="193"/>
                  <a:pt x="942" y="192"/>
                  <a:pt x="948" y="197"/>
                </a:cubicBezTo>
                <a:cubicBezTo>
                  <a:pt x="954" y="201"/>
                  <a:pt x="959" y="200"/>
                  <a:pt x="957" y="203"/>
                </a:cubicBezTo>
                <a:cubicBezTo>
                  <a:pt x="954" y="206"/>
                  <a:pt x="955" y="204"/>
                  <a:pt x="952" y="208"/>
                </a:cubicBezTo>
                <a:cubicBezTo>
                  <a:pt x="949" y="213"/>
                  <a:pt x="942" y="215"/>
                  <a:pt x="949" y="218"/>
                </a:cubicBezTo>
                <a:cubicBezTo>
                  <a:pt x="957" y="221"/>
                  <a:pt x="956" y="224"/>
                  <a:pt x="962" y="221"/>
                </a:cubicBezTo>
                <a:cubicBezTo>
                  <a:pt x="968" y="217"/>
                  <a:pt x="978" y="219"/>
                  <a:pt x="978" y="219"/>
                </a:cubicBezTo>
                <a:cubicBezTo>
                  <a:pt x="978" y="219"/>
                  <a:pt x="985" y="222"/>
                  <a:pt x="983" y="225"/>
                </a:cubicBezTo>
                <a:cubicBezTo>
                  <a:pt x="980" y="228"/>
                  <a:pt x="988" y="230"/>
                  <a:pt x="987" y="233"/>
                </a:cubicBezTo>
                <a:cubicBezTo>
                  <a:pt x="986" y="235"/>
                  <a:pt x="972" y="231"/>
                  <a:pt x="966" y="231"/>
                </a:cubicBezTo>
                <a:cubicBezTo>
                  <a:pt x="961" y="231"/>
                  <a:pt x="943" y="228"/>
                  <a:pt x="959" y="235"/>
                </a:cubicBezTo>
                <a:cubicBezTo>
                  <a:pt x="974" y="242"/>
                  <a:pt x="977" y="241"/>
                  <a:pt x="982" y="242"/>
                </a:cubicBezTo>
                <a:cubicBezTo>
                  <a:pt x="988" y="244"/>
                  <a:pt x="990" y="246"/>
                  <a:pt x="986" y="248"/>
                </a:cubicBezTo>
                <a:cubicBezTo>
                  <a:pt x="982" y="251"/>
                  <a:pt x="986" y="248"/>
                  <a:pt x="986" y="253"/>
                </a:cubicBezTo>
                <a:cubicBezTo>
                  <a:pt x="987" y="258"/>
                  <a:pt x="987" y="262"/>
                  <a:pt x="981" y="264"/>
                </a:cubicBezTo>
                <a:cubicBezTo>
                  <a:pt x="975" y="266"/>
                  <a:pt x="975" y="269"/>
                  <a:pt x="972" y="272"/>
                </a:cubicBezTo>
                <a:cubicBezTo>
                  <a:pt x="970" y="276"/>
                  <a:pt x="961" y="284"/>
                  <a:pt x="963" y="290"/>
                </a:cubicBezTo>
                <a:cubicBezTo>
                  <a:pt x="966" y="296"/>
                  <a:pt x="969" y="298"/>
                  <a:pt x="969" y="303"/>
                </a:cubicBezTo>
                <a:cubicBezTo>
                  <a:pt x="970" y="307"/>
                  <a:pt x="980" y="311"/>
                  <a:pt x="980" y="316"/>
                </a:cubicBezTo>
                <a:cubicBezTo>
                  <a:pt x="980" y="321"/>
                  <a:pt x="990" y="321"/>
                  <a:pt x="988" y="325"/>
                </a:cubicBezTo>
                <a:cubicBezTo>
                  <a:pt x="987" y="329"/>
                  <a:pt x="985" y="336"/>
                  <a:pt x="988" y="338"/>
                </a:cubicBezTo>
                <a:cubicBezTo>
                  <a:pt x="992" y="340"/>
                  <a:pt x="989" y="351"/>
                  <a:pt x="997" y="354"/>
                </a:cubicBezTo>
                <a:cubicBezTo>
                  <a:pt x="1005" y="356"/>
                  <a:pt x="1005" y="355"/>
                  <a:pt x="1008" y="361"/>
                </a:cubicBezTo>
                <a:cubicBezTo>
                  <a:pt x="1012" y="368"/>
                  <a:pt x="1020" y="369"/>
                  <a:pt x="1022" y="370"/>
                </a:cubicBezTo>
                <a:cubicBezTo>
                  <a:pt x="1025" y="371"/>
                  <a:pt x="1031" y="374"/>
                  <a:pt x="1033" y="375"/>
                </a:cubicBezTo>
                <a:cubicBezTo>
                  <a:pt x="1035" y="377"/>
                  <a:pt x="1040" y="378"/>
                  <a:pt x="1040" y="378"/>
                </a:cubicBezTo>
                <a:cubicBezTo>
                  <a:pt x="1065" y="369"/>
                  <a:pt x="1060" y="356"/>
                  <a:pt x="1059" y="351"/>
                </a:cubicBezTo>
                <a:cubicBezTo>
                  <a:pt x="1058" y="346"/>
                  <a:pt x="1070" y="344"/>
                  <a:pt x="1072" y="336"/>
                </a:cubicBezTo>
                <a:cubicBezTo>
                  <a:pt x="1073" y="329"/>
                  <a:pt x="1073" y="328"/>
                  <a:pt x="1073" y="323"/>
                </a:cubicBezTo>
                <a:cubicBezTo>
                  <a:pt x="1074" y="318"/>
                  <a:pt x="1068" y="318"/>
                  <a:pt x="1073" y="313"/>
                </a:cubicBezTo>
                <a:cubicBezTo>
                  <a:pt x="1079" y="308"/>
                  <a:pt x="1092" y="301"/>
                  <a:pt x="1094" y="298"/>
                </a:cubicBezTo>
                <a:cubicBezTo>
                  <a:pt x="1095" y="295"/>
                  <a:pt x="1095" y="297"/>
                  <a:pt x="1102" y="300"/>
                </a:cubicBezTo>
                <a:cubicBezTo>
                  <a:pt x="1109" y="304"/>
                  <a:pt x="1136" y="294"/>
                  <a:pt x="1136" y="290"/>
                </a:cubicBezTo>
                <a:cubicBezTo>
                  <a:pt x="1136" y="286"/>
                  <a:pt x="1146" y="269"/>
                  <a:pt x="1149" y="268"/>
                </a:cubicBezTo>
                <a:cubicBezTo>
                  <a:pt x="1153" y="267"/>
                  <a:pt x="1153" y="272"/>
                  <a:pt x="1172" y="269"/>
                </a:cubicBezTo>
                <a:cubicBezTo>
                  <a:pt x="1190" y="265"/>
                  <a:pt x="1202" y="260"/>
                  <a:pt x="1213" y="253"/>
                </a:cubicBezTo>
                <a:cubicBezTo>
                  <a:pt x="1225" y="246"/>
                  <a:pt x="1239" y="243"/>
                  <a:pt x="1227" y="242"/>
                </a:cubicBezTo>
                <a:close/>
                <a:moveTo>
                  <a:pt x="1423" y="875"/>
                </a:moveTo>
                <a:cubicBezTo>
                  <a:pt x="1422" y="873"/>
                  <a:pt x="1420" y="871"/>
                  <a:pt x="1420" y="868"/>
                </a:cubicBezTo>
                <a:cubicBezTo>
                  <a:pt x="1420" y="866"/>
                  <a:pt x="1421" y="863"/>
                  <a:pt x="1423" y="862"/>
                </a:cubicBezTo>
                <a:cubicBezTo>
                  <a:pt x="1425" y="861"/>
                  <a:pt x="1427" y="861"/>
                  <a:pt x="1429" y="861"/>
                </a:cubicBezTo>
                <a:cubicBezTo>
                  <a:pt x="1430" y="861"/>
                  <a:pt x="1430" y="861"/>
                  <a:pt x="1430" y="860"/>
                </a:cubicBezTo>
                <a:cubicBezTo>
                  <a:pt x="1431" y="859"/>
                  <a:pt x="1431" y="858"/>
                  <a:pt x="1431" y="856"/>
                </a:cubicBezTo>
                <a:cubicBezTo>
                  <a:pt x="1431" y="855"/>
                  <a:pt x="1431" y="854"/>
                  <a:pt x="1431" y="854"/>
                </a:cubicBezTo>
                <a:cubicBezTo>
                  <a:pt x="1430" y="853"/>
                  <a:pt x="1430" y="853"/>
                  <a:pt x="1429" y="853"/>
                </a:cubicBezTo>
                <a:cubicBezTo>
                  <a:pt x="1427" y="852"/>
                  <a:pt x="1426" y="851"/>
                  <a:pt x="1424" y="850"/>
                </a:cubicBezTo>
                <a:cubicBezTo>
                  <a:pt x="1423" y="849"/>
                  <a:pt x="1422" y="849"/>
                  <a:pt x="1422" y="847"/>
                </a:cubicBezTo>
                <a:cubicBezTo>
                  <a:pt x="1422" y="846"/>
                  <a:pt x="1421" y="842"/>
                  <a:pt x="1420" y="841"/>
                </a:cubicBezTo>
                <a:cubicBezTo>
                  <a:pt x="1418" y="839"/>
                  <a:pt x="1417" y="837"/>
                  <a:pt x="1417" y="834"/>
                </a:cubicBezTo>
                <a:cubicBezTo>
                  <a:pt x="1417" y="833"/>
                  <a:pt x="1417" y="832"/>
                  <a:pt x="1418" y="831"/>
                </a:cubicBezTo>
                <a:cubicBezTo>
                  <a:pt x="1419" y="830"/>
                  <a:pt x="1421" y="829"/>
                  <a:pt x="1422" y="829"/>
                </a:cubicBezTo>
                <a:cubicBezTo>
                  <a:pt x="1423" y="828"/>
                  <a:pt x="1424" y="828"/>
                  <a:pt x="1425" y="827"/>
                </a:cubicBezTo>
                <a:cubicBezTo>
                  <a:pt x="1426" y="826"/>
                  <a:pt x="1427" y="825"/>
                  <a:pt x="1428" y="825"/>
                </a:cubicBezTo>
                <a:cubicBezTo>
                  <a:pt x="1430" y="825"/>
                  <a:pt x="1430" y="825"/>
                  <a:pt x="1431" y="826"/>
                </a:cubicBezTo>
                <a:cubicBezTo>
                  <a:pt x="1432" y="826"/>
                  <a:pt x="1433" y="826"/>
                  <a:pt x="1435" y="826"/>
                </a:cubicBezTo>
                <a:cubicBezTo>
                  <a:pt x="1440" y="826"/>
                  <a:pt x="1442" y="825"/>
                  <a:pt x="1446" y="824"/>
                </a:cubicBezTo>
                <a:cubicBezTo>
                  <a:pt x="1446" y="824"/>
                  <a:pt x="1446" y="824"/>
                  <a:pt x="1447" y="823"/>
                </a:cubicBezTo>
                <a:cubicBezTo>
                  <a:pt x="1448" y="822"/>
                  <a:pt x="1449" y="819"/>
                  <a:pt x="1449" y="815"/>
                </a:cubicBezTo>
                <a:cubicBezTo>
                  <a:pt x="1449" y="813"/>
                  <a:pt x="1449" y="812"/>
                  <a:pt x="1449" y="810"/>
                </a:cubicBezTo>
                <a:cubicBezTo>
                  <a:pt x="1448" y="805"/>
                  <a:pt x="1448" y="802"/>
                  <a:pt x="1448" y="800"/>
                </a:cubicBezTo>
                <a:cubicBezTo>
                  <a:pt x="1448" y="800"/>
                  <a:pt x="1448" y="799"/>
                  <a:pt x="1448" y="799"/>
                </a:cubicBezTo>
                <a:cubicBezTo>
                  <a:pt x="1447" y="799"/>
                  <a:pt x="1445" y="799"/>
                  <a:pt x="1444" y="799"/>
                </a:cubicBezTo>
                <a:cubicBezTo>
                  <a:pt x="1444" y="799"/>
                  <a:pt x="1444" y="799"/>
                  <a:pt x="1444" y="799"/>
                </a:cubicBezTo>
                <a:cubicBezTo>
                  <a:pt x="1442" y="799"/>
                  <a:pt x="1439" y="798"/>
                  <a:pt x="1438" y="796"/>
                </a:cubicBezTo>
                <a:cubicBezTo>
                  <a:pt x="1438" y="794"/>
                  <a:pt x="1438" y="792"/>
                  <a:pt x="1438" y="790"/>
                </a:cubicBezTo>
                <a:cubicBezTo>
                  <a:pt x="1438" y="790"/>
                  <a:pt x="1438" y="790"/>
                  <a:pt x="1438" y="789"/>
                </a:cubicBezTo>
                <a:cubicBezTo>
                  <a:pt x="1437" y="789"/>
                  <a:pt x="1437" y="789"/>
                  <a:pt x="1436" y="789"/>
                </a:cubicBezTo>
                <a:cubicBezTo>
                  <a:pt x="1435" y="788"/>
                  <a:pt x="1433" y="788"/>
                  <a:pt x="1431" y="787"/>
                </a:cubicBezTo>
                <a:cubicBezTo>
                  <a:pt x="1429" y="786"/>
                  <a:pt x="1428" y="785"/>
                  <a:pt x="1428" y="783"/>
                </a:cubicBezTo>
                <a:cubicBezTo>
                  <a:pt x="1428" y="783"/>
                  <a:pt x="1428" y="783"/>
                  <a:pt x="1428" y="783"/>
                </a:cubicBezTo>
                <a:cubicBezTo>
                  <a:pt x="1427" y="782"/>
                  <a:pt x="1427" y="782"/>
                  <a:pt x="1426" y="781"/>
                </a:cubicBezTo>
                <a:cubicBezTo>
                  <a:pt x="1425" y="780"/>
                  <a:pt x="1422" y="779"/>
                  <a:pt x="1420" y="777"/>
                </a:cubicBezTo>
                <a:cubicBezTo>
                  <a:pt x="1414" y="774"/>
                  <a:pt x="1408" y="771"/>
                  <a:pt x="1404" y="767"/>
                </a:cubicBezTo>
                <a:cubicBezTo>
                  <a:pt x="1402" y="765"/>
                  <a:pt x="1397" y="761"/>
                  <a:pt x="1391" y="757"/>
                </a:cubicBezTo>
                <a:cubicBezTo>
                  <a:pt x="1385" y="753"/>
                  <a:pt x="1377" y="747"/>
                  <a:pt x="1370" y="742"/>
                </a:cubicBezTo>
                <a:cubicBezTo>
                  <a:pt x="1355" y="732"/>
                  <a:pt x="1342" y="723"/>
                  <a:pt x="1342" y="723"/>
                </a:cubicBezTo>
                <a:cubicBezTo>
                  <a:pt x="1341" y="723"/>
                  <a:pt x="1341" y="722"/>
                  <a:pt x="1341" y="722"/>
                </a:cubicBezTo>
                <a:cubicBezTo>
                  <a:pt x="1341" y="721"/>
                  <a:pt x="1339" y="716"/>
                  <a:pt x="1338" y="712"/>
                </a:cubicBezTo>
                <a:cubicBezTo>
                  <a:pt x="1339" y="711"/>
                  <a:pt x="1338" y="710"/>
                  <a:pt x="1340" y="708"/>
                </a:cubicBezTo>
                <a:cubicBezTo>
                  <a:pt x="1341" y="707"/>
                  <a:pt x="1343" y="707"/>
                  <a:pt x="1345" y="705"/>
                </a:cubicBezTo>
                <a:cubicBezTo>
                  <a:pt x="1347" y="704"/>
                  <a:pt x="1349" y="703"/>
                  <a:pt x="1350" y="702"/>
                </a:cubicBezTo>
                <a:cubicBezTo>
                  <a:pt x="1352" y="700"/>
                  <a:pt x="1354" y="699"/>
                  <a:pt x="1356" y="699"/>
                </a:cubicBezTo>
                <a:cubicBezTo>
                  <a:pt x="1358" y="698"/>
                  <a:pt x="1360" y="698"/>
                  <a:pt x="1362" y="697"/>
                </a:cubicBezTo>
                <a:cubicBezTo>
                  <a:pt x="1368" y="694"/>
                  <a:pt x="1374" y="694"/>
                  <a:pt x="1380" y="688"/>
                </a:cubicBezTo>
                <a:cubicBezTo>
                  <a:pt x="1382" y="686"/>
                  <a:pt x="1383" y="685"/>
                  <a:pt x="1383" y="684"/>
                </a:cubicBezTo>
                <a:cubicBezTo>
                  <a:pt x="1383" y="683"/>
                  <a:pt x="1383" y="683"/>
                  <a:pt x="1384" y="682"/>
                </a:cubicBezTo>
                <a:cubicBezTo>
                  <a:pt x="1384" y="681"/>
                  <a:pt x="1385" y="681"/>
                  <a:pt x="1386" y="680"/>
                </a:cubicBezTo>
                <a:cubicBezTo>
                  <a:pt x="1386" y="680"/>
                  <a:pt x="1387" y="679"/>
                  <a:pt x="1389" y="679"/>
                </a:cubicBezTo>
                <a:cubicBezTo>
                  <a:pt x="1392" y="678"/>
                  <a:pt x="1395" y="676"/>
                  <a:pt x="1398" y="675"/>
                </a:cubicBezTo>
                <a:cubicBezTo>
                  <a:pt x="1400" y="674"/>
                  <a:pt x="1402" y="673"/>
                  <a:pt x="1403" y="673"/>
                </a:cubicBezTo>
                <a:cubicBezTo>
                  <a:pt x="1403" y="673"/>
                  <a:pt x="1403" y="673"/>
                  <a:pt x="1403" y="673"/>
                </a:cubicBezTo>
                <a:cubicBezTo>
                  <a:pt x="1403" y="672"/>
                  <a:pt x="1402" y="668"/>
                  <a:pt x="1400" y="664"/>
                </a:cubicBezTo>
                <a:cubicBezTo>
                  <a:pt x="1398" y="661"/>
                  <a:pt x="1398" y="658"/>
                  <a:pt x="1397" y="655"/>
                </a:cubicBezTo>
                <a:cubicBezTo>
                  <a:pt x="1396" y="653"/>
                  <a:pt x="1395" y="651"/>
                  <a:pt x="1394" y="650"/>
                </a:cubicBezTo>
                <a:cubicBezTo>
                  <a:pt x="1386" y="651"/>
                  <a:pt x="1382" y="648"/>
                  <a:pt x="1376" y="646"/>
                </a:cubicBezTo>
                <a:cubicBezTo>
                  <a:pt x="1368" y="645"/>
                  <a:pt x="1372" y="642"/>
                  <a:pt x="1367" y="643"/>
                </a:cubicBezTo>
                <a:cubicBezTo>
                  <a:pt x="1361" y="644"/>
                  <a:pt x="1367" y="649"/>
                  <a:pt x="1366" y="651"/>
                </a:cubicBezTo>
                <a:cubicBezTo>
                  <a:pt x="1364" y="653"/>
                  <a:pt x="1359" y="659"/>
                  <a:pt x="1353" y="664"/>
                </a:cubicBezTo>
                <a:cubicBezTo>
                  <a:pt x="1347" y="668"/>
                  <a:pt x="1345" y="669"/>
                  <a:pt x="1344" y="671"/>
                </a:cubicBezTo>
                <a:cubicBezTo>
                  <a:pt x="1343" y="673"/>
                  <a:pt x="1336" y="679"/>
                  <a:pt x="1333" y="686"/>
                </a:cubicBezTo>
                <a:cubicBezTo>
                  <a:pt x="1330" y="693"/>
                  <a:pt x="1336" y="698"/>
                  <a:pt x="1329" y="705"/>
                </a:cubicBezTo>
                <a:cubicBezTo>
                  <a:pt x="1322" y="711"/>
                  <a:pt x="1322" y="709"/>
                  <a:pt x="1317" y="712"/>
                </a:cubicBezTo>
                <a:cubicBezTo>
                  <a:pt x="1312" y="716"/>
                  <a:pt x="1308" y="717"/>
                  <a:pt x="1304" y="719"/>
                </a:cubicBezTo>
                <a:cubicBezTo>
                  <a:pt x="1301" y="722"/>
                  <a:pt x="1302" y="726"/>
                  <a:pt x="1298" y="731"/>
                </a:cubicBezTo>
                <a:cubicBezTo>
                  <a:pt x="1295" y="736"/>
                  <a:pt x="1291" y="740"/>
                  <a:pt x="1290" y="746"/>
                </a:cubicBezTo>
                <a:cubicBezTo>
                  <a:pt x="1288" y="752"/>
                  <a:pt x="1284" y="752"/>
                  <a:pt x="1281" y="758"/>
                </a:cubicBezTo>
                <a:cubicBezTo>
                  <a:pt x="1278" y="764"/>
                  <a:pt x="1274" y="773"/>
                  <a:pt x="1274" y="776"/>
                </a:cubicBezTo>
                <a:cubicBezTo>
                  <a:pt x="1274" y="778"/>
                  <a:pt x="1277" y="786"/>
                  <a:pt x="1276" y="789"/>
                </a:cubicBezTo>
                <a:cubicBezTo>
                  <a:pt x="1275" y="791"/>
                  <a:pt x="1276" y="793"/>
                  <a:pt x="1280" y="800"/>
                </a:cubicBezTo>
                <a:cubicBezTo>
                  <a:pt x="1283" y="807"/>
                  <a:pt x="1280" y="805"/>
                  <a:pt x="1278" y="810"/>
                </a:cubicBezTo>
                <a:cubicBezTo>
                  <a:pt x="1276" y="815"/>
                  <a:pt x="1278" y="819"/>
                  <a:pt x="1278" y="822"/>
                </a:cubicBezTo>
                <a:cubicBezTo>
                  <a:pt x="1278" y="826"/>
                  <a:pt x="1270" y="832"/>
                  <a:pt x="1271" y="835"/>
                </a:cubicBezTo>
                <a:cubicBezTo>
                  <a:pt x="1271" y="837"/>
                  <a:pt x="1273" y="837"/>
                  <a:pt x="1274" y="840"/>
                </a:cubicBezTo>
                <a:cubicBezTo>
                  <a:pt x="1275" y="843"/>
                  <a:pt x="1276" y="849"/>
                  <a:pt x="1277" y="851"/>
                </a:cubicBezTo>
                <a:cubicBezTo>
                  <a:pt x="1278" y="852"/>
                  <a:pt x="1279" y="855"/>
                  <a:pt x="1281" y="857"/>
                </a:cubicBezTo>
                <a:cubicBezTo>
                  <a:pt x="1282" y="860"/>
                  <a:pt x="1283" y="858"/>
                  <a:pt x="1288" y="858"/>
                </a:cubicBezTo>
                <a:cubicBezTo>
                  <a:pt x="1292" y="858"/>
                  <a:pt x="1287" y="859"/>
                  <a:pt x="1287" y="861"/>
                </a:cubicBezTo>
                <a:cubicBezTo>
                  <a:pt x="1287" y="863"/>
                  <a:pt x="1290" y="864"/>
                  <a:pt x="1293" y="868"/>
                </a:cubicBezTo>
                <a:cubicBezTo>
                  <a:pt x="1295" y="871"/>
                  <a:pt x="1297" y="873"/>
                  <a:pt x="1301" y="876"/>
                </a:cubicBezTo>
                <a:cubicBezTo>
                  <a:pt x="1305" y="879"/>
                  <a:pt x="1303" y="880"/>
                  <a:pt x="1303" y="884"/>
                </a:cubicBezTo>
                <a:cubicBezTo>
                  <a:pt x="1303" y="889"/>
                  <a:pt x="1310" y="896"/>
                  <a:pt x="1317" y="899"/>
                </a:cubicBezTo>
                <a:cubicBezTo>
                  <a:pt x="1324" y="901"/>
                  <a:pt x="1333" y="912"/>
                  <a:pt x="1342" y="918"/>
                </a:cubicBezTo>
                <a:cubicBezTo>
                  <a:pt x="1351" y="923"/>
                  <a:pt x="1350" y="922"/>
                  <a:pt x="1353" y="921"/>
                </a:cubicBezTo>
                <a:cubicBezTo>
                  <a:pt x="1355" y="920"/>
                  <a:pt x="1366" y="917"/>
                  <a:pt x="1372" y="915"/>
                </a:cubicBezTo>
                <a:cubicBezTo>
                  <a:pt x="1379" y="912"/>
                  <a:pt x="1390" y="914"/>
                  <a:pt x="1397" y="918"/>
                </a:cubicBezTo>
                <a:cubicBezTo>
                  <a:pt x="1405" y="922"/>
                  <a:pt x="1402" y="917"/>
                  <a:pt x="1404" y="916"/>
                </a:cubicBezTo>
                <a:cubicBezTo>
                  <a:pt x="1406" y="914"/>
                  <a:pt x="1415" y="911"/>
                  <a:pt x="1415" y="911"/>
                </a:cubicBezTo>
                <a:cubicBezTo>
                  <a:pt x="1416" y="911"/>
                  <a:pt x="1419" y="910"/>
                  <a:pt x="1423" y="906"/>
                </a:cubicBezTo>
                <a:cubicBezTo>
                  <a:pt x="1424" y="905"/>
                  <a:pt x="1426" y="905"/>
                  <a:pt x="1427" y="904"/>
                </a:cubicBezTo>
                <a:cubicBezTo>
                  <a:pt x="1427" y="888"/>
                  <a:pt x="1427" y="888"/>
                  <a:pt x="1427" y="888"/>
                </a:cubicBezTo>
                <a:cubicBezTo>
                  <a:pt x="1427" y="887"/>
                  <a:pt x="1427" y="885"/>
                  <a:pt x="1427" y="883"/>
                </a:cubicBezTo>
                <a:cubicBezTo>
                  <a:pt x="1427" y="882"/>
                  <a:pt x="1427" y="880"/>
                  <a:pt x="1427" y="879"/>
                </a:cubicBezTo>
                <a:cubicBezTo>
                  <a:pt x="1426" y="879"/>
                  <a:pt x="1424" y="877"/>
                  <a:pt x="1423" y="875"/>
                </a:cubicBezTo>
                <a:close/>
                <a:moveTo>
                  <a:pt x="958" y="1234"/>
                </a:moveTo>
                <a:cubicBezTo>
                  <a:pt x="958" y="1234"/>
                  <a:pt x="958" y="1234"/>
                  <a:pt x="958" y="1234"/>
                </a:cubicBezTo>
                <a:cubicBezTo>
                  <a:pt x="957" y="1234"/>
                  <a:pt x="956" y="1233"/>
                  <a:pt x="955" y="1233"/>
                </a:cubicBezTo>
                <a:cubicBezTo>
                  <a:pt x="954" y="1232"/>
                  <a:pt x="952" y="1231"/>
                  <a:pt x="950" y="1230"/>
                </a:cubicBezTo>
                <a:cubicBezTo>
                  <a:pt x="947" y="1229"/>
                  <a:pt x="945" y="1229"/>
                  <a:pt x="944" y="1228"/>
                </a:cubicBezTo>
                <a:cubicBezTo>
                  <a:pt x="943" y="1227"/>
                  <a:pt x="942" y="1227"/>
                  <a:pt x="941" y="1226"/>
                </a:cubicBezTo>
                <a:cubicBezTo>
                  <a:pt x="940" y="1225"/>
                  <a:pt x="938" y="1224"/>
                  <a:pt x="936" y="1223"/>
                </a:cubicBezTo>
                <a:cubicBezTo>
                  <a:pt x="936" y="1222"/>
                  <a:pt x="936" y="1222"/>
                  <a:pt x="936" y="1222"/>
                </a:cubicBezTo>
                <a:cubicBezTo>
                  <a:pt x="934" y="1227"/>
                  <a:pt x="930" y="1236"/>
                  <a:pt x="926" y="1249"/>
                </a:cubicBezTo>
                <a:cubicBezTo>
                  <a:pt x="926" y="1250"/>
                  <a:pt x="927" y="1252"/>
                  <a:pt x="927" y="1254"/>
                </a:cubicBezTo>
                <a:cubicBezTo>
                  <a:pt x="928" y="1255"/>
                  <a:pt x="928" y="1256"/>
                  <a:pt x="929" y="1257"/>
                </a:cubicBezTo>
                <a:cubicBezTo>
                  <a:pt x="931" y="1260"/>
                  <a:pt x="934" y="1262"/>
                  <a:pt x="937" y="1261"/>
                </a:cubicBezTo>
                <a:cubicBezTo>
                  <a:pt x="943" y="1260"/>
                  <a:pt x="946" y="1266"/>
                  <a:pt x="954" y="1264"/>
                </a:cubicBezTo>
                <a:cubicBezTo>
                  <a:pt x="958" y="1263"/>
                  <a:pt x="960" y="1261"/>
                  <a:pt x="963" y="1258"/>
                </a:cubicBezTo>
                <a:cubicBezTo>
                  <a:pt x="963" y="1257"/>
                  <a:pt x="963" y="1256"/>
                  <a:pt x="963" y="1255"/>
                </a:cubicBezTo>
                <a:cubicBezTo>
                  <a:pt x="963" y="1253"/>
                  <a:pt x="964" y="1251"/>
                  <a:pt x="964" y="1249"/>
                </a:cubicBezTo>
                <a:cubicBezTo>
                  <a:pt x="964" y="1247"/>
                  <a:pt x="963" y="1246"/>
                  <a:pt x="963" y="1244"/>
                </a:cubicBezTo>
                <a:cubicBezTo>
                  <a:pt x="961" y="1240"/>
                  <a:pt x="959" y="1235"/>
                  <a:pt x="958" y="1234"/>
                </a:cubicBezTo>
                <a:close/>
                <a:moveTo>
                  <a:pt x="1808" y="512"/>
                </a:moveTo>
                <a:cubicBezTo>
                  <a:pt x="1808" y="512"/>
                  <a:pt x="1808" y="512"/>
                  <a:pt x="1809" y="512"/>
                </a:cubicBezTo>
                <a:cubicBezTo>
                  <a:pt x="1809" y="512"/>
                  <a:pt x="1809" y="513"/>
                  <a:pt x="1811" y="513"/>
                </a:cubicBezTo>
                <a:cubicBezTo>
                  <a:pt x="1814" y="515"/>
                  <a:pt x="1817" y="516"/>
                  <a:pt x="1818" y="517"/>
                </a:cubicBezTo>
                <a:cubicBezTo>
                  <a:pt x="1820" y="517"/>
                  <a:pt x="1822" y="518"/>
                  <a:pt x="1824" y="520"/>
                </a:cubicBezTo>
                <a:cubicBezTo>
                  <a:pt x="1826" y="522"/>
                  <a:pt x="1827" y="526"/>
                  <a:pt x="1828" y="529"/>
                </a:cubicBezTo>
                <a:cubicBezTo>
                  <a:pt x="1829" y="531"/>
                  <a:pt x="1829" y="532"/>
                  <a:pt x="1830" y="533"/>
                </a:cubicBezTo>
                <a:cubicBezTo>
                  <a:pt x="1831" y="533"/>
                  <a:pt x="1832" y="533"/>
                  <a:pt x="1835" y="532"/>
                </a:cubicBezTo>
                <a:cubicBezTo>
                  <a:pt x="1843" y="530"/>
                  <a:pt x="1847" y="530"/>
                  <a:pt x="1852" y="530"/>
                </a:cubicBezTo>
                <a:cubicBezTo>
                  <a:pt x="1853" y="530"/>
                  <a:pt x="1854" y="529"/>
                  <a:pt x="1855" y="529"/>
                </a:cubicBezTo>
                <a:cubicBezTo>
                  <a:pt x="1856" y="528"/>
                  <a:pt x="1857" y="528"/>
                  <a:pt x="1859" y="527"/>
                </a:cubicBezTo>
                <a:cubicBezTo>
                  <a:pt x="1861" y="527"/>
                  <a:pt x="1863" y="529"/>
                  <a:pt x="1863" y="531"/>
                </a:cubicBezTo>
                <a:cubicBezTo>
                  <a:pt x="1865" y="535"/>
                  <a:pt x="1864" y="539"/>
                  <a:pt x="1865" y="541"/>
                </a:cubicBezTo>
                <a:cubicBezTo>
                  <a:pt x="1865" y="542"/>
                  <a:pt x="1865" y="542"/>
                  <a:pt x="1865" y="542"/>
                </a:cubicBezTo>
                <a:cubicBezTo>
                  <a:pt x="1865" y="542"/>
                  <a:pt x="1866" y="543"/>
                  <a:pt x="1866" y="543"/>
                </a:cubicBezTo>
                <a:cubicBezTo>
                  <a:pt x="1867" y="544"/>
                  <a:pt x="1868" y="545"/>
                  <a:pt x="1868" y="547"/>
                </a:cubicBezTo>
                <a:cubicBezTo>
                  <a:pt x="1868" y="547"/>
                  <a:pt x="1867" y="549"/>
                  <a:pt x="1867" y="549"/>
                </a:cubicBezTo>
                <a:cubicBezTo>
                  <a:pt x="1866" y="549"/>
                  <a:pt x="1866" y="550"/>
                  <a:pt x="1865" y="550"/>
                </a:cubicBezTo>
                <a:cubicBezTo>
                  <a:pt x="1864" y="550"/>
                  <a:pt x="1862" y="550"/>
                  <a:pt x="1860" y="550"/>
                </a:cubicBezTo>
                <a:cubicBezTo>
                  <a:pt x="1856" y="550"/>
                  <a:pt x="1852" y="552"/>
                  <a:pt x="1850" y="553"/>
                </a:cubicBezTo>
                <a:cubicBezTo>
                  <a:pt x="1850" y="554"/>
                  <a:pt x="1851" y="555"/>
                  <a:pt x="1851" y="555"/>
                </a:cubicBezTo>
                <a:cubicBezTo>
                  <a:pt x="1851" y="557"/>
                  <a:pt x="1850" y="558"/>
                  <a:pt x="1849" y="558"/>
                </a:cubicBezTo>
                <a:cubicBezTo>
                  <a:pt x="1849" y="558"/>
                  <a:pt x="1848" y="559"/>
                  <a:pt x="1847" y="559"/>
                </a:cubicBezTo>
                <a:cubicBezTo>
                  <a:pt x="1847" y="559"/>
                  <a:pt x="1847" y="559"/>
                  <a:pt x="1846" y="559"/>
                </a:cubicBezTo>
                <a:cubicBezTo>
                  <a:pt x="1847" y="559"/>
                  <a:pt x="1847" y="560"/>
                  <a:pt x="1847" y="560"/>
                </a:cubicBezTo>
                <a:cubicBezTo>
                  <a:pt x="1848" y="560"/>
                  <a:pt x="1849" y="561"/>
                  <a:pt x="1850" y="563"/>
                </a:cubicBezTo>
                <a:cubicBezTo>
                  <a:pt x="1852" y="564"/>
                  <a:pt x="1852" y="566"/>
                  <a:pt x="1852" y="567"/>
                </a:cubicBezTo>
                <a:cubicBezTo>
                  <a:pt x="1852" y="568"/>
                  <a:pt x="1852" y="568"/>
                  <a:pt x="1852" y="568"/>
                </a:cubicBezTo>
                <a:cubicBezTo>
                  <a:pt x="1852" y="568"/>
                  <a:pt x="1852" y="568"/>
                  <a:pt x="1852" y="568"/>
                </a:cubicBezTo>
                <a:cubicBezTo>
                  <a:pt x="1853" y="569"/>
                  <a:pt x="1853" y="569"/>
                  <a:pt x="1855" y="570"/>
                </a:cubicBezTo>
                <a:cubicBezTo>
                  <a:pt x="1859" y="572"/>
                  <a:pt x="1860" y="575"/>
                  <a:pt x="1861" y="578"/>
                </a:cubicBezTo>
                <a:cubicBezTo>
                  <a:pt x="1863" y="576"/>
                  <a:pt x="1866" y="575"/>
                  <a:pt x="1870" y="575"/>
                </a:cubicBezTo>
                <a:cubicBezTo>
                  <a:pt x="1872" y="575"/>
                  <a:pt x="1875" y="576"/>
                  <a:pt x="1877" y="578"/>
                </a:cubicBezTo>
                <a:cubicBezTo>
                  <a:pt x="1881" y="582"/>
                  <a:pt x="1884" y="585"/>
                  <a:pt x="1886" y="586"/>
                </a:cubicBezTo>
                <a:cubicBezTo>
                  <a:pt x="1886" y="585"/>
                  <a:pt x="1886" y="582"/>
                  <a:pt x="1886" y="580"/>
                </a:cubicBezTo>
                <a:cubicBezTo>
                  <a:pt x="1886" y="569"/>
                  <a:pt x="1885" y="552"/>
                  <a:pt x="1885" y="552"/>
                </a:cubicBezTo>
                <a:cubicBezTo>
                  <a:pt x="1885" y="551"/>
                  <a:pt x="1885" y="550"/>
                  <a:pt x="1886" y="550"/>
                </a:cubicBezTo>
                <a:cubicBezTo>
                  <a:pt x="1886" y="550"/>
                  <a:pt x="1891" y="548"/>
                  <a:pt x="1896" y="546"/>
                </a:cubicBezTo>
                <a:cubicBezTo>
                  <a:pt x="1901" y="544"/>
                  <a:pt x="1907" y="542"/>
                  <a:pt x="1911" y="542"/>
                </a:cubicBezTo>
                <a:cubicBezTo>
                  <a:pt x="1913" y="542"/>
                  <a:pt x="1914" y="543"/>
                  <a:pt x="1916" y="544"/>
                </a:cubicBezTo>
                <a:cubicBezTo>
                  <a:pt x="1917" y="546"/>
                  <a:pt x="1919" y="548"/>
                  <a:pt x="1921" y="549"/>
                </a:cubicBezTo>
                <a:cubicBezTo>
                  <a:pt x="1925" y="553"/>
                  <a:pt x="1928" y="558"/>
                  <a:pt x="1932" y="561"/>
                </a:cubicBezTo>
                <a:cubicBezTo>
                  <a:pt x="1934" y="563"/>
                  <a:pt x="1936" y="564"/>
                  <a:pt x="1938" y="563"/>
                </a:cubicBezTo>
                <a:cubicBezTo>
                  <a:pt x="1946" y="563"/>
                  <a:pt x="1953" y="563"/>
                  <a:pt x="1958" y="563"/>
                </a:cubicBezTo>
                <a:cubicBezTo>
                  <a:pt x="1965" y="563"/>
                  <a:pt x="1970" y="564"/>
                  <a:pt x="1974" y="567"/>
                </a:cubicBezTo>
                <a:cubicBezTo>
                  <a:pt x="1975" y="569"/>
                  <a:pt x="1976" y="572"/>
                  <a:pt x="1976" y="574"/>
                </a:cubicBezTo>
                <a:cubicBezTo>
                  <a:pt x="1977" y="577"/>
                  <a:pt x="1977" y="579"/>
                  <a:pt x="1978" y="581"/>
                </a:cubicBezTo>
                <a:cubicBezTo>
                  <a:pt x="1979" y="583"/>
                  <a:pt x="1979" y="586"/>
                  <a:pt x="1980" y="587"/>
                </a:cubicBezTo>
                <a:cubicBezTo>
                  <a:pt x="1981" y="588"/>
                  <a:pt x="1981" y="588"/>
                  <a:pt x="1982" y="588"/>
                </a:cubicBezTo>
                <a:cubicBezTo>
                  <a:pt x="1984" y="588"/>
                  <a:pt x="1986" y="589"/>
                  <a:pt x="1988" y="590"/>
                </a:cubicBezTo>
                <a:cubicBezTo>
                  <a:pt x="1989" y="590"/>
                  <a:pt x="1989" y="591"/>
                  <a:pt x="1990" y="591"/>
                </a:cubicBezTo>
                <a:cubicBezTo>
                  <a:pt x="1990" y="591"/>
                  <a:pt x="1991" y="590"/>
                  <a:pt x="1991" y="590"/>
                </a:cubicBezTo>
                <a:cubicBezTo>
                  <a:pt x="1992" y="589"/>
                  <a:pt x="1994" y="588"/>
                  <a:pt x="1996" y="587"/>
                </a:cubicBezTo>
                <a:cubicBezTo>
                  <a:pt x="2001" y="585"/>
                  <a:pt x="2006" y="581"/>
                  <a:pt x="2009" y="578"/>
                </a:cubicBezTo>
                <a:cubicBezTo>
                  <a:pt x="2010" y="578"/>
                  <a:pt x="2011" y="577"/>
                  <a:pt x="2013" y="577"/>
                </a:cubicBezTo>
                <a:cubicBezTo>
                  <a:pt x="2013" y="577"/>
                  <a:pt x="2016" y="576"/>
                  <a:pt x="2019" y="575"/>
                </a:cubicBezTo>
                <a:cubicBezTo>
                  <a:pt x="2021" y="575"/>
                  <a:pt x="2024" y="574"/>
                  <a:pt x="2027" y="574"/>
                </a:cubicBezTo>
                <a:cubicBezTo>
                  <a:pt x="2028" y="574"/>
                  <a:pt x="2030" y="574"/>
                  <a:pt x="2031" y="575"/>
                </a:cubicBezTo>
                <a:cubicBezTo>
                  <a:pt x="2031" y="575"/>
                  <a:pt x="2031" y="575"/>
                  <a:pt x="2031" y="575"/>
                </a:cubicBezTo>
                <a:cubicBezTo>
                  <a:pt x="2033" y="572"/>
                  <a:pt x="2034" y="570"/>
                  <a:pt x="2036" y="569"/>
                </a:cubicBezTo>
                <a:cubicBezTo>
                  <a:pt x="2037" y="567"/>
                  <a:pt x="2039" y="566"/>
                  <a:pt x="2042" y="566"/>
                </a:cubicBezTo>
                <a:cubicBezTo>
                  <a:pt x="2043" y="566"/>
                  <a:pt x="2045" y="566"/>
                  <a:pt x="2047" y="568"/>
                </a:cubicBezTo>
                <a:cubicBezTo>
                  <a:pt x="2047" y="569"/>
                  <a:pt x="2051" y="570"/>
                  <a:pt x="2056" y="570"/>
                </a:cubicBezTo>
                <a:cubicBezTo>
                  <a:pt x="2061" y="570"/>
                  <a:pt x="2067" y="569"/>
                  <a:pt x="2070" y="569"/>
                </a:cubicBezTo>
                <a:cubicBezTo>
                  <a:pt x="2073" y="569"/>
                  <a:pt x="2076" y="570"/>
                  <a:pt x="2079" y="571"/>
                </a:cubicBezTo>
                <a:cubicBezTo>
                  <a:pt x="2082" y="572"/>
                  <a:pt x="2084" y="574"/>
                  <a:pt x="2085" y="574"/>
                </a:cubicBezTo>
                <a:cubicBezTo>
                  <a:pt x="2086" y="574"/>
                  <a:pt x="2087" y="574"/>
                  <a:pt x="2087" y="574"/>
                </a:cubicBezTo>
                <a:cubicBezTo>
                  <a:pt x="2088" y="575"/>
                  <a:pt x="2089" y="575"/>
                  <a:pt x="2090" y="576"/>
                </a:cubicBezTo>
                <a:cubicBezTo>
                  <a:pt x="2091" y="576"/>
                  <a:pt x="2092" y="577"/>
                  <a:pt x="2092" y="577"/>
                </a:cubicBezTo>
                <a:cubicBezTo>
                  <a:pt x="2093" y="575"/>
                  <a:pt x="2093" y="571"/>
                  <a:pt x="2094" y="568"/>
                </a:cubicBezTo>
                <a:cubicBezTo>
                  <a:pt x="2094" y="567"/>
                  <a:pt x="2094" y="567"/>
                  <a:pt x="2095" y="566"/>
                </a:cubicBezTo>
                <a:cubicBezTo>
                  <a:pt x="2095" y="566"/>
                  <a:pt x="2095" y="565"/>
                  <a:pt x="2094" y="565"/>
                </a:cubicBezTo>
                <a:cubicBezTo>
                  <a:pt x="2094" y="565"/>
                  <a:pt x="2094" y="564"/>
                  <a:pt x="2093" y="563"/>
                </a:cubicBezTo>
                <a:cubicBezTo>
                  <a:pt x="2093" y="562"/>
                  <a:pt x="2092" y="560"/>
                  <a:pt x="2091" y="558"/>
                </a:cubicBezTo>
                <a:cubicBezTo>
                  <a:pt x="2090" y="557"/>
                  <a:pt x="2090" y="557"/>
                  <a:pt x="2090" y="555"/>
                </a:cubicBezTo>
                <a:cubicBezTo>
                  <a:pt x="2090" y="555"/>
                  <a:pt x="2090" y="555"/>
                  <a:pt x="2090" y="555"/>
                </a:cubicBezTo>
                <a:cubicBezTo>
                  <a:pt x="2089" y="555"/>
                  <a:pt x="2088" y="554"/>
                  <a:pt x="2088" y="552"/>
                </a:cubicBezTo>
                <a:cubicBezTo>
                  <a:pt x="2088" y="551"/>
                  <a:pt x="2089" y="550"/>
                  <a:pt x="2090" y="549"/>
                </a:cubicBezTo>
                <a:cubicBezTo>
                  <a:pt x="2090" y="549"/>
                  <a:pt x="2091" y="548"/>
                  <a:pt x="2092" y="548"/>
                </a:cubicBezTo>
                <a:cubicBezTo>
                  <a:pt x="2097" y="546"/>
                  <a:pt x="2100" y="546"/>
                  <a:pt x="2103" y="546"/>
                </a:cubicBezTo>
                <a:cubicBezTo>
                  <a:pt x="2104" y="546"/>
                  <a:pt x="2105" y="546"/>
                  <a:pt x="2105" y="546"/>
                </a:cubicBezTo>
                <a:cubicBezTo>
                  <a:pt x="2107" y="546"/>
                  <a:pt x="2108" y="546"/>
                  <a:pt x="2109" y="546"/>
                </a:cubicBezTo>
                <a:cubicBezTo>
                  <a:pt x="2110" y="547"/>
                  <a:pt x="2110" y="547"/>
                  <a:pt x="2110" y="547"/>
                </a:cubicBezTo>
                <a:cubicBezTo>
                  <a:pt x="2110" y="547"/>
                  <a:pt x="2110" y="547"/>
                  <a:pt x="2110" y="547"/>
                </a:cubicBezTo>
                <a:cubicBezTo>
                  <a:pt x="2110" y="545"/>
                  <a:pt x="2108" y="544"/>
                  <a:pt x="2108" y="541"/>
                </a:cubicBezTo>
                <a:cubicBezTo>
                  <a:pt x="2108" y="540"/>
                  <a:pt x="2109" y="538"/>
                  <a:pt x="2111" y="536"/>
                </a:cubicBezTo>
                <a:cubicBezTo>
                  <a:pt x="2112" y="535"/>
                  <a:pt x="2112" y="534"/>
                  <a:pt x="2112" y="533"/>
                </a:cubicBezTo>
                <a:cubicBezTo>
                  <a:pt x="2113" y="531"/>
                  <a:pt x="2112" y="530"/>
                  <a:pt x="2113" y="528"/>
                </a:cubicBezTo>
                <a:cubicBezTo>
                  <a:pt x="2114" y="527"/>
                  <a:pt x="2116" y="525"/>
                  <a:pt x="2117" y="526"/>
                </a:cubicBezTo>
                <a:cubicBezTo>
                  <a:pt x="2119" y="526"/>
                  <a:pt x="2121" y="526"/>
                  <a:pt x="2123" y="527"/>
                </a:cubicBezTo>
                <a:cubicBezTo>
                  <a:pt x="2125" y="527"/>
                  <a:pt x="2127" y="528"/>
                  <a:pt x="2129" y="528"/>
                </a:cubicBezTo>
                <a:cubicBezTo>
                  <a:pt x="2131" y="528"/>
                  <a:pt x="2132" y="527"/>
                  <a:pt x="2132" y="527"/>
                </a:cubicBezTo>
                <a:cubicBezTo>
                  <a:pt x="2134" y="524"/>
                  <a:pt x="2135" y="524"/>
                  <a:pt x="2135" y="524"/>
                </a:cubicBezTo>
                <a:cubicBezTo>
                  <a:pt x="2135" y="523"/>
                  <a:pt x="2135" y="521"/>
                  <a:pt x="2136" y="518"/>
                </a:cubicBezTo>
                <a:cubicBezTo>
                  <a:pt x="2137" y="515"/>
                  <a:pt x="2139" y="513"/>
                  <a:pt x="2141" y="512"/>
                </a:cubicBezTo>
                <a:cubicBezTo>
                  <a:pt x="2143" y="511"/>
                  <a:pt x="2145" y="511"/>
                  <a:pt x="2145" y="510"/>
                </a:cubicBezTo>
                <a:cubicBezTo>
                  <a:pt x="2147" y="509"/>
                  <a:pt x="2148" y="508"/>
                  <a:pt x="2149" y="507"/>
                </a:cubicBezTo>
                <a:cubicBezTo>
                  <a:pt x="2148" y="506"/>
                  <a:pt x="2148" y="505"/>
                  <a:pt x="2148" y="504"/>
                </a:cubicBezTo>
                <a:cubicBezTo>
                  <a:pt x="2148" y="504"/>
                  <a:pt x="2149" y="504"/>
                  <a:pt x="2149" y="503"/>
                </a:cubicBezTo>
                <a:cubicBezTo>
                  <a:pt x="2149" y="502"/>
                  <a:pt x="2149" y="502"/>
                  <a:pt x="2149" y="501"/>
                </a:cubicBezTo>
                <a:cubicBezTo>
                  <a:pt x="2149" y="501"/>
                  <a:pt x="2149" y="501"/>
                  <a:pt x="2149" y="501"/>
                </a:cubicBezTo>
                <a:cubicBezTo>
                  <a:pt x="2149" y="501"/>
                  <a:pt x="2148" y="501"/>
                  <a:pt x="2147" y="502"/>
                </a:cubicBezTo>
                <a:cubicBezTo>
                  <a:pt x="2144" y="503"/>
                  <a:pt x="2142" y="504"/>
                  <a:pt x="2140" y="505"/>
                </a:cubicBezTo>
                <a:cubicBezTo>
                  <a:pt x="2138" y="505"/>
                  <a:pt x="2136" y="506"/>
                  <a:pt x="2134" y="506"/>
                </a:cubicBezTo>
                <a:cubicBezTo>
                  <a:pt x="2131" y="506"/>
                  <a:pt x="2129" y="505"/>
                  <a:pt x="2128" y="503"/>
                </a:cubicBezTo>
                <a:cubicBezTo>
                  <a:pt x="2125" y="497"/>
                  <a:pt x="2124" y="493"/>
                  <a:pt x="2121" y="491"/>
                </a:cubicBezTo>
                <a:cubicBezTo>
                  <a:pt x="2118" y="490"/>
                  <a:pt x="2115" y="490"/>
                  <a:pt x="2111" y="490"/>
                </a:cubicBezTo>
                <a:cubicBezTo>
                  <a:pt x="2111" y="490"/>
                  <a:pt x="2110" y="490"/>
                  <a:pt x="2109" y="490"/>
                </a:cubicBezTo>
                <a:cubicBezTo>
                  <a:pt x="2105" y="490"/>
                  <a:pt x="2101" y="490"/>
                  <a:pt x="2098" y="487"/>
                </a:cubicBezTo>
                <a:cubicBezTo>
                  <a:pt x="2097" y="485"/>
                  <a:pt x="2096" y="485"/>
                  <a:pt x="2096" y="485"/>
                </a:cubicBezTo>
                <a:cubicBezTo>
                  <a:pt x="2096" y="485"/>
                  <a:pt x="2096" y="485"/>
                  <a:pt x="2095" y="486"/>
                </a:cubicBezTo>
                <a:cubicBezTo>
                  <a:pt x="2094" y="487"/>
                  <a:pt x="2093" y="488"/>
                  <a:pt x="2091" y="488"/>
                </a:cubicBezTo>
                <a:cubicBezTo>
                  <a:pt x="2089" y="488"/>
                  <a:pt x="2088" y="487"/>
                  <a:pt x="2086" y="486"/>
                </a:cubicBezTo>
                <a:cubicBezTo>
                  <a:pt x="2085" y="485"/>
                  <a:pt x="2083" y="483"/>
                  <a:pt x="2080" y="480"/>
                </a:cubicBezTo>
                <a:cubicBezTo>
                  <a:pt x="2076" y="476"/>
                  <a:pt x="2071" y="470"/>
                  <a:pt x="2068" y="465"/>
                </a:cubicBezTo>
                <a:cubicBezTo>
                  <a:pt x="2064" y="459"/>
                  <a:pt x="2061" y="455"/>
                  <a:pt x="2060" y="453"/>
                </a:cubicBezTo>
                <a:cubicBezTo>
                  <a:pt x="2060" y="453"/>
                  <a:pt x="2060" y="453"/>
                  <a:pt x="2060" y="452"/>
                </a:cubicBezTo>
                <a:cubicBezTo>
                  <a:pt x="2060" y="452"/>
                  <a:pt x="2060" y="452"/>
                  <a:pt x="2059" y="452"/>
                </a:cubicBezTo>
                <a:cubicBezTo>
                  <a:pt x="2059" y="452"/>
                  <a:pt x="2057" y="452"/>
                  <a:pt x="2055" y="453"/>
                </a:cubicBezTo>
                <a:cubicBezTo>
                  <a:pt x="2048" y="457"/>
                  <a:pt x="2037" y="459"/>
                  <a:pt x="2037" y="459"/>
                </a:cubicBezTo>
                <a:cubicBezTo>
                  <a:pt x="2037" y="459"/>
                  <a:pt x="2036" y="459"/>
                  <a:pt x="2035" y="458"/>
                </a:cubicBezTo>
                <a:cubicBezTo>
                  <a:pt x="2035" y="457"/>
                  <a:pt x="2034" y="457"/>
                  <a:pt x="2035" y="456"/>
                </a:cubicBezTo>
                <a:cubicBezTo>
                  <a:pt x="2035" y="456"/>
                  <a:pt x="2035" y="456"/>
                  <a:pt x="2035" y="456"/>
                </a:cubicBezTo>
                <a:cubicBezTo>
                  <a:pt x="2035" y="456"/>
                  <a:pt x="2035" y="455"/>
                  <a:pt x="2035" y="455"/>
                </a:cubicBezTo>
                <a:cubicBezTo>
                  <a:pt x="2035" y="455"/>
                  <a:pt x="2034" y="454"/>
                  <a:pt x="2034" y="454"/>
                </a:cubicBezTo>
                <a:cubicBezTo>
                  <a:pt x="2034" y="453"/>
                  <a:pt x="2034" y="453"/>
                  <a:pt x="2032" y="453"/>
                </a:cubicBezTo>
                <a:cubicBezTo>
                  <a:pt x="2029" y="453"/>
                  <a:pt x="2025" y="454"/>
                  <a:pt x="2022" y="454"/>
                </a:cubicBezTo>
                <a:cubicBezTo>
                  <a:pt x="2020" y="454"/>
                  <a:pt x="2018" y="454"/>
                  <a:pt x="2016" y="452"/>
                </a:cubicBezTo>
                <a:cubicBezTo>
                  <a:pt x="2014" y="450"/>
                  <a:pt x="2013" y="448"/>
                  <a:pt x="2012" y="446"/>
                </a:cubicBezTo>
                <a:cubicBezTo>
                  <a:pt x="2011" y="444"/>
                  <a:pt x="2010" y="442"/>
                  <a:pt x="2010" y="441"/>
                </a:cubicBezTo>
                <a:cubicBezTo>
                  <a:pt x="2010" y="441"/>
                  <a:pt x="2009" y="441"/>
                  <a:pt x="2009" y="441"/>
                </a:cubicBezTo>
                <a:cubicBezTo>
                  <a:pt x="2008" y="441"/>
                  <a:pt x="2008" y="440"/>
                  <a:pt x="2007" y="440"/>
                </a:cubicBezTo>
                <a:cubicBezTo>
                  <a:pt x="2005" y="440"/>
                  <a:pt x="2003" y="440"/>
                  <a:pt x="2001" y="440"/>
                </a:cubicBezTo>
                <a:cubicBezTo>
                  <a:pt x="1998" y="440"/>
                  <a:pt x="1996" y="440"/>
                  <a:pt x="1994" y="440"/>
                </a:cubicBezTo>
                <a:cubicBezTo>
                  <a:pt x="1989" y="440"/>
                  <a:pt x="1982" y="445"/>
                  <a:pt x="1971" y="447"/>
                </a:cubicBezTo>
                <a:cubicBezTo>
                  <a:pt x="1963" y="449"/>
                  <a:pt x="1956" y="455"/>
                  <a:pt x="1947" y="455"/>
                </a:cubicBezTo>
                <a:cubicBezTo>
                  <a:pt x="1946" y="455"/>
                  <a:pt x="1945" y="455"/>
                  <a:pt x="1944" y="455"/>
                </a:cubicBezTo>
                <a:cubicBezTo>
                  <a:pt x="1941" y="455"/>
                  <a:pt x="1938" y="454"/>
                  <a:pt x="1936" y="454"/>
                </a:cubicBezTo>
                <a:cubicBezTo>
                  <a:pt x="1935" y="454"/>
                  <a:pt x="1934" y="454"/>
                  <a:pt x="1934" y="454"/>
                </a:cubicBezTo>
                <a:cubicBezTo>
                  <a:pt x="1934" y="454"/>
                  <a:pt x="1934" y="455"/>
                  <a:pt x="1934" y="455"/>
                </a:cubicBezTo>
                <a:cubicBezTo>
                  <a:pt x="1935" y="455"/>
                  <a:pt x="1936" y="456"/>
                  <a:pt x="1938" y="458"/>
                </a:cubicBezTo>
                <a:cubicBezTo>
                  <a:pt x="1938" y="459"/>
                  <a:pt x="1939" y="460"/>
                  <a:pt x="1939" y="461"/>
                </a:cubicBezTo>
                <a:cubicBezTo>
                  <a:pt x="1939" y="462"/>
                  <a:pt x="1939" y="463"/>
                  <a:pt x="1938" y="464"/>
                </a:cubicBezTo>
                <a:cubicBezTo>
                  <a:pt x="1936" y="466"/>
                  <a:pt x="1933" y="469"/>
                  <a:pt x="1932" y="470"/>
                </a:cubicBezTo>
                <a:cubicBezTo>
                  <a:pt x="1931" y="471"/>
                  <a:pt x="1931" y="471"/>
                  <a:pt x="1930" y="471"/>
                </a:cubicBezTo>
                <a:cubicBezTo>
                  <a:pt x="1929" y="472"/>
                  <a:pt x="1928" y="472"/>
                  <a:pt x="1927" y="473"/>
                </a:cubicBezTo>
                <a:cubicBezTo>
                  <a:pt x="1926" y="473"/>
                  <a:pt x="1925" y="474"/>
                  <a:pt x="1924" y="475"/>
                </a:cubicBezTo>
                <a:cubicBezTo>
                  <a:pt x="1927" y="477"/>
                  <a:pt x="1931" y="480"/>
                  <a:pt x="1933" y="482"/>
                </a:cubicBezTo>
                <a:cubicBezTo>
                  <a:pt x="1934" y="483"/>
                  <a:pt x="1934" y="484"/>
                  <a:pt x="1935" y="486"/>
                </a:cubicBezTo>
                <a:cubicBezTo>
                  <a:pt x="1935" y="487"/>
                  <a:pt x="1934" y="488"/>
                  <a:pt x="1934" y="489"/>
                </a:cubicBezTo>
                <a:cubicBezTo>
                  <a:pt x="1932" y="490"/>
                  <a:pt x="1929" y="491"/>
                  <a:pt x="1926" y="492"/>
                </a:cubicBezTo>
                <a:cubicBezTo>
                  <a:pt x="1923" y="494"/>
                  <a:pt x="1921" y="494"/>
                  <a:pt x="1918" y="494"/>
                </a:cubicBezTo>
                <a:cubicBezTo>
                  <a:pt x="1916" y="494"/>
                  <a:pt x="1914" y="493"/>
                  <a:pt x="1912" y="492"/>
                </a:cubicBezTo>
                <a:cubicBezTo>
                  <a:pt x="1910" y="491"/>
                  <a:pt x="1908" y="490"/>
                  <a:pt x="1905" y="490"/>
                </a:cubicBezTo>
                <a:cubicBezTo>
                  <a:pt x="1901" y="490"/>
                  <a:pt x="1896" y="489"/>
                  <a:pt x="1891" y="489"/>
                </a:cubicBezTo>
                <a:cubicBezTo>
                  <a:pt x="1889" y="489"/>
                  <a:pt x="1887" y="489"/>
                  <a:pt x="1885" y="490"/>
                </a:cubicBezTo>
                <a:cubicBezTo>
                  <a:pt x="1884" y="490"/>
                  <a:pt x="1883" y="491"/>
                  <a:pt x="1882" y="491"/>
                </a:cubicBezTo>
                <a:cubicBezTo>
                  <a:pt x="1881" y="492"/>
                  <a:pt x="1879" y="492"/>
                  <a:pt x="1878" y="492"/>
                </a:cubicBezTo>
                <a:cubicBezTo>
                  <a:pt x="1875" y="492"/>
                  <a:pt x="1873" y="491"/>
                  <a:pt x="1870" y="489"/>
                </a:cubicBezTo>
                <a:cubicBezTo>
                  <a:pt x="1862" y="484"/>
                  <a:pt x="1858" y="484"/>
                  <a:pt x="1855" y="484"/>
                </a:cubicBezTo>
                <a:cubicBezTo>
                  <a:pt x="1845" y="484"/>
                  <a:pt x="1845" y="484"/>
                  <a:pt x="1845" y="484"/>
                </a:cubicBezTo>
                <a:cubicBezTo>
                  <a:pt x="1845" y="484"/>
                  <a:pt x="1843" y="484"/>
                  <a:pt x="1842" y="485"/>
                </a:cubicBezTo>
                <a:cubicBezTo>
                  <a:pt x="1840" y="486"/>
                  <a:pt x="1838" y="487"/>
                  <a:pt x="1838" y="488"/>
                </a:cubicBezTo>
                <a:cubicBezTo>
                  <a:pt x="1836" y="489"/>
                  <a:pt x="1834" y="490"/>
                  <a:pt x="1832" y="492"/>
                </a:cubicBezTo>
                <a:cubicBezTo>
                  <a:pt x="1830" y="493"/>
                  <a:pt x="1828" y="495"/>
                  <a:pt x="1828" y="495"/>
                </a:cubicBezTo>
                <a:cubicBezTo>
                  <a:pt x="1828" y="495"/>
                  <a:pt x="1828" y="495"/>
                  <a:pt x="1828" y="495"/>
                </a:cubicBezTo>
                <a:cubicBezTo>
                  <a:pt x="1828" y="495"/>
                  <a:pt x="1828" y="495"/>
                  <a:pt x="1828" y="495"/>
                </a:cubicBezTo>
                <a:cubicBezTo>
                  <a:pt x="1828" y="496"/>
                  <a:pt x="1829" y="498"/>
                  <a:pt x="1829" y="500"/>
                </a:cubicBezTo>
                <a:cubicBezTo>
                  <a:pt x="1829" y="500"/>
                  <a:pt x="1829" y="501"/>
                  <a:pt x="1828" y="502"/>
                </a:cubicBezTo>
                <a:cubicBezTo>
                  <a:pt x="1828" y="503"/>
                  <a:pt x="1826" y="503"/>
                  <a:pt x="1826" y="503"/>
                </a:cubicBezTo>
                <a:cubicBezTo>
                  <a:pt x="1825" y="503"/>
                  <a:pt x="1824" y="503"/>
                  <a:pt x="1823" y="503"/>
                </a:cubicBezTo>
                <a:cubicBezTo>
                  <a:pt x="1820" y="501"/>
                  <a:pt x="1819" y="499"/>
                  <a:pt x="1818" y="497"/>
                </a:cubicBezTo>
                <a:cubicBezTo>
                  <a:pt x="1817" y="495"/>
                  <a:pt x="1816" y="494"/>
                  <a:pt x="1816" y="493"/>
                </a:cubicBezTo>
                <a:cubicBezTo>
                  <a:pt x="1816" y="493"/>
                  <a:pt x="1816" y="494"/>
                  <a:pt x="1815" y="494"/>
                </a:cubicBezTo>
                <a:cubicBezTo>
                  <a:pt x="1812" y="497"/>
                  <a:pt x="1812" y="499"/>
                  <a:pt x="1812" y="500"/>
                </a:cubicBezTo>
                <a:cubicBezTo>
                  <a:pt x="1812" y="501"/>
                  <a:pt x="1812" y="503"/>
                  <a:pt x="1812" y="504"/>
                </a:cubicBezTo>
                <a:cubicBezTo>
                  <a:pt x="1812" y="508"/>
                  <a:pt x="1809" y="510"/>
                  <a:pt x="1809" y="511"/>
                </a:cubicBezTo>
                <a:cubicBezTo>
                  <a:pt x="1809" y="512"/>
                  <a:pt x="1808" y="512"/>
                  <a:pt x="1808" y="512"/>
                </a:cubicBezTo>
                <a:close/>
                <a:moveTo>
                  <a:pt x="962" y="936"/>
                </a:moveTo>
                <a:cubicBezTo>
                  <a:pt x="964" y="936"/>
                  <a:pt x="965" y="936"/>
                  <a:pt x="967" y="936"/>
                </a:cubicBezTo>
                <a:cubicBezTo>
                  <a:pt x="968" y="936"/>
                  <a:pt x="970" y="936"/>
                  <a:pt x="972" y="934"/>
                </a:cubicBezTo>
                <a:cubicBezTo>
                  <a:pt x="973" y="933"/>
                  <a:pt x="973" y="932"/>
                  <a:pt x="974" y="932"/>
                </a:cubicBezTo>
                <a:cubicBezTo>
                  <a:pt x="974" y="932"/>
                  <a:pt x="974" y="932"/>
                  <a:pt x="974" y="932"/>
                </a:cubicBezTo>
                <a:cubicBezTo>
                  <a:pt x="974" y="932"/>
                  <a:pt x="974" y="930"/>
                  <a:pt x="975" y="928"/>
                </a:cubicBezTo>
                <a:cubicBezTo>
                  <a:pt x="977" y="926"/>
                  <a:pt x="978" y="921"/>
                  <a:pt x="979" y="919"/>
                </a:cubicBezTo>
                <a:cubicBezTo>
                  <a:pt x="978" y="919"/>
                  <a:pt x="977" y="918"/>
                  <a:pt x="975" y="917"/>
                </a:cubicBezTo>
                <a:cubicBezTo>
                  <a:pt x="965" y="910"/>
                  <a:pt x="973" y="909"/>
                  <a:pt x="963" y="908"/>
                </a:cubicBezTo>
                <a:cubicBezTo>
                  <a:pt x="962" y="911"/>
                  <a:pt x="962" y="912"/>
                  <a:pt x="961" y="913"/>
                </a:cubicBezTo>
                <a:cubicBezTo>
                  <a:pt x="960" y="914"/>
                  <a:pt x="960" y="914"/>
                  <a:pt x="959" y="916"/>
                </a:cubicBezTo>
                <a:cubicBezTo>
                  <a:pt x="959" y="917"/>
                  <a:pt x="959" y="918"/>
                  <a:pt x="959" y="918"/>
                </a:cubicBezTo>
                <a:cubicBezTo>
                  <a:pt x="959" y="918"/>
                  <a:pt x="959" y="920"/>
                  <a:pt x="959" y="924"/>
                </a:cubicBezTo>
                <a:cubicBezTo>
                  <a:pt x="959" y="925"/>
                  <a:pt x="959" y="926"/>
                  <a:pt x="959" y="926"/>
                </a:cubicBezTo>
                <a:cubicBezTo>
                  <a:pt x="959" y="926"/>
                  <a:pt x="959" y="926"/>
                  <a:pt x="959" y="926"/>
                </a:cubicBezTo>
                <a:cubicBezTo>
                  <a:pt x="960" y="927"/>
                  <a:pt x="960" y="928"/>
                  <a:pt x="961" y="929"/>
                </a:cubicBezTo>
                <a:cubicBezTo>
                  <a:pt x="961" y="930"/>
                  <a:pt x="961" y="931"/>
                  <a:pt x="961" y="933"/>
                </a:cubicBezTo>
                <a:cubicBezTo>
                  <a:pt x="961" y="934"/>
                  <a:pt x="961" y="935"/>
                  <a:pt x="961" y="936"/>
                </a:cubicBezTo>
                <a:cubicBezTo>
                  <a:pt x="961" y="936"/>
                  <a:pt x="962" y="936"/>
                  <a:pt x="962" y="936"/>
                </a:cubicBezTo>
                <a:close/>
                <a:moveTo>
                  <a:pt x="1526" y="1099"/>
                </a:moveTo>
                <a:cubicBezTo>
                  <a:pt x="1527" y="1099"/>
                  <a:pt x="1528" y="1100"/>
                  <a:pt x="1529" y="1101"/>
                </a:cubicBezTo>
                <a:cubicBezTo>
                  <a:pt x="1530" y="1101"/>
                  <a:pt x="1530" y="1102"/>
                  <a:pt x="1530" y="1103"/>
                </a:cubicBezTo>
                <a:cubicBezTo>
                  <a:pt x="1531" y="1104"/>
                  <a:pt x="1531" y="1105"/>
                  <a:pt x="1532" y="1105"/>
                </a:cubicBezTo>
                <a:cubicBezTo>
                  <a:pt x="1532" y="1105"/>
                  <a:pt x="1532" y="1105"/>
                  <a:pt x="1533" y="1106"/>
                </a:cubicBezTo>
                <a:cubicBezTo>
                  <a:pt x="1534" y="1106"/>
                  <a:pt x="1534" y="1105"/>
                  <a:pt x="1535" y="1105"/>
                </a:cubicBezTo>
                <a:cubicBezTo>
                  <a:pt x="1540" y="1104"/>
                  <a:pt x="1546" y="1104"/>
                  <a:pt x="1552" y="1104"/>
                </a:cubicBezTo>
                <a:cubicBezTo>
                  <a:pt x="1555" y="1104"/>
                  <a:pt x="1558" y="1104"/>
                  <a:pt x="1561" y="1104"/>
                </a:cubicBezTo>
                <a:cubicBezTo>
                  <a:pt x="1564" y="1105"/>
                  <a:pt x="1566" y="1105"/>
                  <a:pt x="1568" y="1105"/>
                </a:cubicBezTo>
                <a:cubicBezTo>
                  <a:pt x="1571" y="1105"/>
                  <a:pt x="1573" y="1105"/>
                  <a:pt x="1575" y="1105"/>
                </a:cubicBezTo>
                <a:cubicBezTo>
                  <a:pt x="1577" y="1105"/>
                  <a:pt x="1579" y="1105"/>
                  <a:pt x="1580" y="1106"/>
                </a:cubicBezTo>
                <a:cubicBezTo>
                  <a:pt x="1580" y="1107"/>
                  <a:pt x="1583" y="1107"/>
                  <a:pt x="1585" y="1108"/>
                </a:cubicBezTo>
                <a:cubicBezTo>
                  <a:pt x="1587" y="1108"/>
                  <a:pt x="1589" y="1108"/>
                  <a:pt x="1590" y="1108"/>
                </a:cubicBezTo>
                <a:cubicBezTo>
                  <a:pt x="1591" y="1108"/>
                  <a:pt x="1592" y="1108"/>
                  <a:pt x="1593" y="1108"/>
                </a:cubicBezTo>
                <a:cubicBezTo>
                  <a:pt x="1594" y="1108"/>
                  <a:pt x="1594" y="1109"/>
                  <a:pt x="1595" y="1109"/>
                </a:cubicBezTo>
                <a:cubicBezTo>
                  <a:pt x="1596" y="1108"/>
                  <a:pt x="1598" y="1108"/>
                  <a:pt x="1599" y="1108"/>
                </a:cubicBezTo>
                <a:cubicBezTo>
                  <a:pt x="1601" y="1108"/>
                  <a:pt x="1603" y="1108"/>
                  <a:pt x="1604" y="1108"/>
                </a:cubicBezTo>
                <a:cubicBezTo>
                  <a:pt x="1606" y="1109"/>
                  <a:pt x="1608" y="1109"/>
                  <a:pt x="1610" y="1110"/>
                </a:cubicBezTo>
                <a:cubicBezTo>
                  <a:pt x="1611" y="1110"/>
                  <a:pt x="1611" y="1110"/>
                  <a:pt x="1611" y="1110"/>
                </a:cubicBezTo>
                <a:cubicBezTo>
                  <a:pt x="1611" y="1110"/>
                  <a:pt x="1610" y="1110"/>
                  <a:pt x="1610" y="1109"/>
                </a:cubicBezTo>
                <a:cubicBezTo>
                  <a:pt x="1608" y="1108"/>
                  <a:pt x="1608" y="1106"/>
                  <a:pt x="1608" y="1105"/>
                </a:cubicBezTo>
                <a:cubicBezTo>
                  <a:pt x="1607" y="1104"/>
                  <a:pt x="1606" y="1103"/>
                  <a:pt x="1605" y="1100"/>
                </a:cubicBezTo>
                <a:cubicBezTo>
                  <a:pt x="1604" y="1098"/>
                  <a:pt x="1602" y="1095"/>
                  <a:pt x="1602" y="1093"/>
                </a:cubicBezTo>
                <a:cubicBezTo>
                  <a:pt x="1602" y="1092"/>
                  <a:pt x="1601" y="1087"/>
                  <a:pt x="1600" y="1084"/>
                </a:cubicBezTo>
                <a:cubicBezTo>
                  <a:pt x="1598" y="1080"/>
                  <a:pt x="1597" y="1076"/>
                  <a:pt x="1597" y="1073"/>
                </a:cubicBezTo>
                <a:cubicBezTo>
                  <a:pt x="1597" y="1072"/>
                  <a:pt x="1598" y="1071"/>
                  <a:pt x="1599" y="1070"/>
                </a:cubicBezTo>
                <a:cubicBezTo>
                  <a:pt x="1600" y="1069"/>
                  <a:pt x="1601" y="1069"/>
                  <a:pt x="1602" y="1068"/>
                </a:cubicBezTo>
                <a:cubicBezTo>
                  <a:pt x="1604" y="1067"/>
                  <a:pt x="1607" y="1067"/>
                  <a:pt x="1609" y="1066"/>
                </a:cubicBezTo>
                <a:cubicBezTo>
                  <a:pt x="1609" y="1066"/>
                  <a:pt x="1610" y="1065"/>
                  <a:pt x="1611" y="1065"/>
                </a:cubicBezTo>
                <a:cubicBezTo>
                  <a:pt x="1611" y="1064"/>
                  <a:pt x="1611" y="1064"/>
                  <a:pt x="1612" y="1063"/>
                </a:cubicBezTo>
                <a:cubicBezTo>
                  <a:pt x="1612" y="1063"/>
                  <a:pt x="1613" y="1062"/>
                  <a:pt x="1614" y="1061"/>
                </a:cubicBezTo>
                <a:cubicBezTo>
                  <a:pt x="1615" y="1059"/>
                  <a:pt x="1617" y="1057"/>
                  <a:pt x="1618" y="1056"/>
                </a:cubicBezTo>
                <a:cubicBezTo>
                  <a:pt x="1619" y="1055"/>
                  <a:pt x="1619" y="1055"/>
                  <a:pt x="1619" y="1054"/>
                </a:cubicBezTo>
                <a:cubicBezTo>
                  <a:pt x="1619" y="1054"/>
                  <a:pt x="1619" y="1054"/>
                  <a:pt x="1619" y="1054"/>
                </a:cubicBezTo>
                <a:cubicBezTo>
                  <a:pt x="1618" y="1054"/>
                  <a:pt x="1616" y="1054"/>
                  <a:pt x="1613" y="1054"/>
                </a:cubicBezTo>
                <a:cubicBezTo>
                  <a:pt x="1610" y="1054"/>
                  <a:pt x="1607" y="1054"/>
                  <a:pt x="1604" y="1054"/>
                </a:cubicBezTo>
                <a:cubicBezTo>
                  <a:pt x="1602" y="1054"/>
                  <a:pt x="1601" y="1054"/>
                  <a:pt x="1600" y="1054"/>
                </a:cubicBezTo>
                <a:cubicBezTo>
                  <a:pt x="1599" y="1053"/>
                  <a:pt x="1598" y="1052"/>
                  <a:pt x="1598" y="1050"/>
                </a:cubicBezTo>
                <a:cubicBezTo>
                  <a:pt x="1598" y="1049"/>
                  <a:pt x="1598" y="1048"/>
                  <a:pt x="1599" y="1047"/>
                </a:cubicBezTo>
                <a:cubicBezTo>
                  <a:pt x="1599" y="1047"/>
                  <a:pt x="1600" y="1046"/>
                  <a:pt x="1600" y="1045"/>
                </a:cubicBezTo>
                <a:cubicBezTo>
                  <a:pt x="1601" y="1044"/>
                  <a:pt x="1602" y="1042"/>
                  <a:pt x="1602" y="1041"/>
                </a:cubicBezTo>
                <a:cubicBezTo>
                  <a:pt x="1602" y="1041"/>
                  <a:pt x="1602" y="1040"/>
                  <a:pt x="1602" y="1040"/>
                </a:cubicBezTo>
                <a:cubicBezTo>
                  <a:pt x="1600" y="1034"/>
                  <a:pt x="1599" y="1029"/>
                  <a:pt x="1595" y="1022"/>
                </a:cubicBezTo>
                <a:cubicBezTo>
                  <a:pt x="1595" y="1020"/>
                  <a:pt x="1594" y="1020"/>
                  <a:pt x="1594" y="1019"/>
                </a:cubicBezTo>
                <a:cubicBezTo>
                  <a:pt x="1593" y="1019"/>
                  <a:pt x="1593" y="1019"/>
                  <a:pt x="1593" y="1019"/>
                </a:cubicBezTo>
                <a:cubicBezTo>
                  <a:pt x="1592" y="1019"/>
                  <a:pt x="1591" y="1020"/>
                  <a:pt x="1589" y="1020"/>
                </a:cubicBezTo>
                <a:cubicBezTo>
                  <a:pt x="1588" y="1020"/>
                  <a:pt x="1586" y="1019"/>
                  <a:pt x="1585" y="1018"/>
                </a:cubicBezTo>
                <a:cubicBezTo>
                  <a:pt x="1585" y="1018"/>
                  <a:pt x="1585" y="1018"/>
                  <a:pt x="1585" y="1018"/>
                </a:cubicBezTo>
                <a:cubicBezTo>
                  <a:pt x="1584" y="1019"/>
                  <a:pt x="1584" y="1020"/>
                  <a:pt x="1583" y="1021"/>
                </a:cubicBezTo>
                <a:cubicBezTo>
                  <a:pt x="1581" y="1022"/>
                  <a:pt x="1579" y="1025"/>
                  <a:pt x="1576" y="1025"/>
                </a:cubicBezTo>
                <a:cubicBezTo>
                  <a:pt x="1574" y="1025"/>
                  <a:pt x="1572" y="1026"/>
                  <a:pt x="1568" y="1027"/>
                </a:cubicBezTo>
                <a:cubicBezTo>
                  <a:pt x="1566" y="1027"/>
                  <a:pt x="1564" y="1026"/>
                  <a:pt x="1562" y="1024"/>
                </a:cubicBezTo>
                <a:cubicBezTo>
                  <a:pt x="1558" y="1020"/>
                  <a:pt x="1557" y="1015"/>
                  <a:pt x="1556" y="1014"/>
                </a:cubicBezTo>
                <a:cubicBezTo>
                  <a:pt x="1555" y="1014"/>
                  <a:pt x="1555" y="1014"/>
                  <a:pt x="1555" y="1014"/>
                </a:cubicBezTo>
                <a:cubicBezTo>
                  <a:pt x="1555" y="1014"/>
                  <a:pt x="1555" y="1014"/>
                  <a:pt x="1555" y="1014"/>
                </a:cubicBezTo>
                <a:cubicBezTo>
                  <a:pt x="1552" y="1014"/>
                  <a:pt x="1545" y="1014"/>
                  <a:pt x="1537" y="1011"/>
                </a:cubicBezTo>
                <a:cubicBezTo>
                  <a:pt x="1535" y="1010"/>
                  <a:pt x="1533" y="1010"/>
                  <a:pt x="1531" y="1010"/>
                </a:cubicBezTo>
                <a:cubicBezTo>
                  <a:pt x="1528" y="1010"/>
                  <a:pt x="1525" y="1011"/>
                  <a:pt x="1523" y="1011"/>
                </a:cubicBezTo>
                <a:cubicBezTo>
                  <a:pt x="1523" y="1012"/>
                  <a:pt x="1523" y="1012"/>
                  <a:pt x="1524" y="1013"/>
                </a:cubicBezTo>
                <a:cubicBezTo>
                  <a:pt x="1528" y="1019"/>
                  <a:pt x="1528" y="1028"/>
                  <a:pt x="1527" y="1029"/>
                </a:cubicBezTo>
                <a:cubicBezTo>
                  <a:pt x="1526" y="1030"/>
                  <a:pt x="1527" y="1032"/>
                  <a:pt x="1528" y="1038"/>
                </a:cubicBezTo>
                <a:cubicBezTo>
                  <a:pt x="1528" y="1044"/>
                  <a:pt x="1532" y="1047"/>
                  <a:pt x="1534" y="1050"/>
                </a:cubicBezTo>
                <a:cubicBezTo>
                  <a:pt x="1535" y="1053"/>
                  <a:pt x="1531" y="1061"/>
                  <a:pt x="1528" y="1064"/>
                </a:cubicBezTo>
                <a:cubicBezTo>
                  <a:pt x="1525" y="1068"/>
                  <a:pt x="1525" y="1066"/>
                  <a:pt x="1522" y="1074"/>
                </a:cubicBezTo>
                <a:cubicBezTo>
                  <a:pt x="1518" y="1082"/>
                  <a:pt x="1516" y="1090"/>
                  <a:pt x="1515" y="1094"/>
                </a:cubicBezTo>
                <a:cubicBezTo>
                  <a:pt x="1515" y="1096"/>
                  <a:pt x="1515" y="1099"/>
                  <a:pt x="1515" y="1102"/>
                </a:cubicBezTo>
                <a:cubicBezTo>
                  <a:pt x="1518" y="1101"/>
                  <a:pt x="1519" y="1100"/>
                  <a:pt x="1521" y="1100"/>
                </a:cubicBezTo>
                <a:cubicBezTo>
                  <a:pt x="1523" y="1099"/>
                  <a:pt x="1524" y="1099"/>
                  <a:pt x="1526" y="1099"/>
                </a:cubicBezTo>
                <a:close/>
                <a:moveTo>
                  <a:pt x="1691" y="1105"/>
                </a:moveTo>
                <a:cubicBezTo>
                  <a:pt x="1691" y="1105"/>
                  <a:pt x="1690" y="1104"/>
                  <a:pt x="1689" y="1103"/>
                </a:cubicBezTo>
                <a:cubicBezTo>
                  <a:pt x="1685" y="1099"/>
                  <a:pt x="1679" y="1096"/>
                  <a:pt x="1676" y="1096"/>
                </a:cubicBezTo>
                <a:cubicBezTo>
                  <a:pt x="1675" y="1096"/>
                  <a:pt x="1674" y="1096"/>
                  <a:pt x="1673" y="1095"/>
                </a:cubicBezTo>
                <a:cubicBezTo>
                  <a:pt x="1672" y="1094"/>
                  <a:pt x="1672" y="1094"/>
                  <a:pt x="1672" y="1093"/>
                </a:cubicBezTo>
                <a:cubicBezTo>
                  <a:pt x="1671" y="1092"/>
                  <a:pt x="1671" y="1091"/>
                  <a:pt x="1670" y="1090"/>
                </a:cubicBezTo>
                <a:cubicBezTo>
                  <a:pt x="1670" y="1090"/>
                  <a:pt x="1670" y="1091"/>
                  <a:pt x="1669" y="1091"/>
                </a:cubicBezTo>
                <a:cubicBezTo>
                  <a:pt x="1667" y="1094"/>
                  <a:pt x="1664" y="1095"/>
                  <a:pt x="1661" y="1096"/>
                </a:cubicBezTo>
                <a:cubicBezTo>
                  <a:pt x="1658" y="1097"/>
                  <a:pt x="1655" y="1098"/>
                  <a:pt x="1654" y="1099"/>
                </a:cubicBezTo>
                <a:cubicBezTo>
                  <a:pt x="1653" y="1099"/>
                  <a:pt x="1653" y="1099"/>
                  <a:pt x="1653" y="1099"/>
                </a:cubicBezTo>
                <a:cubicBezTo>
                  <a:pt x="1654" y="1102"/>
                  <a:pt x="1652" y="1105"/>
                  <a:pt x="1650" y="1106"/>
                </a:cubicBezTo>
                <a:cubicBezTo>
                  <a:pt x="1649" y="1107"/>
                  <a:pt x="1648" y="1107"/>
                  <a:pt x="1646" y="1109"/>
                </a:cubicBezTo>
                <a:cubicBezTo>
                  <a:pt x="1644" y="1110"/>
                  <a:pt x="1643" y="1111"/>
                  <a:pt x="1642" y="1112"/>
                </a:cubicBezTo>
                <a:cubicBezTo>
                  <a:pt x="1640" y="1113"/>
                  <a:pt x="1639" y="1113"/>
                  <a:pt x="1637" y="1113"/>
                </a:cubicBezTo>
                <a:cubicBezTo>
                  <a:pt x="1635" y="1113"/>
                  <a:pt x="1635" y="1113"/>
                  <a:pt x="1635" y="1113"/>
                </a:cubicBezTo>
                <a:cubicBezTo>
                  <a:pt x="1635" y="1113"/>
                  <a:pt x="1635" y="1113"/>
                  <a:pt x="1635" y="1113"/>
                </a:cubicBezTo>
                <a:cubicBezTo>
                  <a:pt x="1637" y="1115"/>
                  <a:pt x="1638" y="1117"/>
                  <a:pt x="1639" y="1119"/>
                </a:cubicBezTo>
                <a:cubicBezTo>
                  <a:pt x="1640" y="1121"/>
                  <a:pt x="1641" y="1123"/>
                  <a:pt x="1642" y="1124"/>
                </a:cubicBezTo>
                <a:cubicBezTo>
                  <a:pt x="1644" y="1127"/>
                  <a:pt x="1647" y="1128"/>
                  <a:pt x="1651" y="1132"/>
                </a:cubicBezTo>
                <a:cubicBezTo>
                  <a:pt x="1653" y="1133"/>
                  <a:pt x="1653" y="1136"/>
                  <a:pt x="1653" y="1136"/>
                </a:cubicBezTo>
                <a:cubicBezTo>
                  <a:pt x="1653" y="1137"/>
                  <a:pt x="1653" y="1137"/>
                  <a:pt x="1655" y="1139"/>
                </a:cubicBezTo>
                <a:cubicBezTo>
                  <a:pt x="1657" y="1141"/>
                  <a:pt x="1658" y="1142"/>
                  <a:pt x="1659" y="1142"/>
                </a:cubicBezTo>
                <a:cubicBezTo>
                  <a:pt x="1660" y="1143"/>
                  <a:pt x="1661" y="1143"/>
                  <a:pt x="1662" y="1144"/>
                </a:cubicBezTo>
                <a:cubicBezTo>
                  <a:pt x="1663" y="1144"/>
                  <a:pt x="1663" y="1145"/>
                  <a:pt x="1663" y="1145"/>
                </a:cubicBezTo>
                <a:cubicBezTo>
                  <a:pt x="1666" y="1146"/>
                  <a:pt x="1671" y="1146"/>
                  <a:pt x="1673" y="1146"/>
                </a:cubicBezTo>
                <a:cubicBezTo>
                  <a:pt x="1675" y="1146"/>
                  <a:pt x="1677" y="1147"/>
                  <a:pt x="1678" y="1148"/>
                </a:cubicBezTo>
                <a:cubicBezTo>
                  <a:pt x="1678" y="1148"/>
                  <a:pt x="1678" y="1147"/>
                  <a:pt x="1678" y="1147"/>
                </a:cubicBezTo>
                <a:cubicBezTo>
                  <a:pt x="1678" y="1147"/>
                  <a:pt x="1680" y="1144"/>
                  <a:pt x="1686" y="1139"/>
                </a:cubicBezTo>
                <a:cubicBezTo>
                  <a:pt x="1687" y="1137"/>
                  <a:pt x="1687" y="1136"/>
                  <a:pt x="1688" y="1134"/>
                </a:cubicBezTo>
                <a:cubicBezTo>
                  <a:pt x="1688" y="1133"/>
                  <a:pt x="1687" y="1132"/>
                  <a:pt x="1687" y="1131"/>
                </a:cubicBezTo>
                <a:cubicBezTo>
                  <a:pt x="1687" y="1129"/>
                  <a:pt x="1688" y="1126"/>
                  <a:pt x="1690" y="1124"/>
                </a:cubicBezTo>
                <a:cubicBezTo>
                  <a:pt x="1692" y="1123"/>
                  <a:pt x="1692" y="1120"/>
                  <a:pt x="1692" y="1117"/>
                </a:cubicBezTo>
                <a:cubicBezTo>
                  <a:pt x="1692" y="1114"/>
                  <a:pt x="1691" y="1111"/>
                  <a:pt x="1691" y="1108"/>
                </a:cubicBezTo>
                <a:cubicBezTo>
                  <a:pt x="1691" y="1107"/>
                  <a:pt x="1691" y="1106"/>
                  <a:pt x="1691" y="1106"/>
                </a:cubicBezTo>
                <a:cubicBezTo>
                  <a:pt x="1691" y="1105"/>
                  <a:pt x="1692" y="1106"/>
                  <a:pt x="1691" y="1105"/>
                </a:cubicBezTo>
                <a:close/>
                <a:moveTo>
                  <a:pt x="1498" y="935"/>
                </a:moveTo>
                <a:cubicBezTo>
                  <a:pt x="1499" y="942"/>
                  <a:pt x="1498" y="944"/>
                  <a:pt x="1496" y="946"/>
                </a:cubicBezTo>
                <a:cubicBezTo>
                  <a:pt x="1495" y="947"/>
                  <a:pt x="1495" y="947"/>
                  <a:pt x="1495" y="948"/>
                </a:cubicBezTo>
                <a:cubicBezTo>
                  <a:pt x="1500" y="948"/>
                  <a:pt x="1500" y="948"/>
                  <a:pt x="1500" y="948"/>
                </a:cubicBezTo>
                <a:cubicBezTo>
                  <a:pt x="1502" y="948"/>
                  <a:pt x="1504" y="947"/>
                  <a:pt x="1505" y="947"/>
                </a:cubicBezTo>
                <a:cubicBezTo>
                  <a:pt x="1506" y="947"/>
                  <a:pt x="1506" y="947"/>
                  <a:pt x="1506" y="946"/>
                </a:cubicBezTo>
                <a:cubicBezTo>
                  <a:pt x="1506" y="946"/>
                  <a:pt x="1505" y="945"/>
                  <a:pt x="1504" y="944"/>
                </a:cubicBezTo>
                <a:cubicBezTo>
                  <a:pt x="1504" y="943"/>
                  <a:pt x="1504" y="942"/>
                  <a:pt x="1504" y="941"/>
                </a:cubicBezTo>
                <a:cubicBezTo>
                  <a:pt x="1503" y="940"/>
                  <a:pt x="1504" y="939"/>
                  <a:pt x="1505" y="938"/>
                </a:cubicBezTo>
                <a:cubicBezTo>
                  <a:pt x="1506" y="938"/>
                  <a:pt x="1506" y="938"/>
                  <a:pt x="1507" y="938"/>
                </a:cubicBezTo>
                <a:cubicBezTo>
                  <a:pt x="1511" y="938"/>
                  <a:pt x="1516" y="937"/>
                  <a:pt x="1521" y="937"/>
                </a:cubicBezTo>
                <a:cubicBezTo>
                  <a:pt x="1525" y="937"/>
                  <a:pt x="1529" y="938"/>
                  <a:pt x="1534" y="938"/>
                </a:cubicBezTo>
                <a:cubicBezTo>
                  <a:pt x="1540" y="938"/>
                  <a:pt x="1544" y="938"/>
                  <a:pt x="1548" y="939"/>
                </a:cubicBezTo>
                <a:cubicBezTo>
                  <a:pt x="1548" y="939"/>
                  <a:pt x="1548" y="938"/>
                  <a:pt x="1548" y="937"/>
                </a:cubicBezTo>
                <a:cubicBezTo>
                  <a:pt x="1548" y="936"/>
                  <a:pt x="1547" y="934"/>
                  <a:pt x="1546" y="932"/>
                </a:cubicBezTo>
                <a:cubicBezTo>
                  <a:pt x="1544" y="930"/>
                  <a:pt x="1543" y="927"/>
                  <a:pt x="1540" y="925"/>
                </a:cubicBezTo>
                <a:cubicBezTo>
                  <a:pt x="1537" y="922"/>
                  <a:pt x="1536" y="918"/>
                  <a:pt x="1537" y="916"/>
                </a:cubicBezTo>
                <a:cubicBezTo>
                  <a:pt x="1537" y="913"/>
                  <a:pt x="1537" y="912"/>
                  <a:pt x="1537" y="911"/>
                </a:cubicBezTo>
                <a:cubicBezTo>
                  <a:pt x="1537" y="909"/>
                  <a:pt x="1538" y="907"/>
                  <a:pt x="1539" y="904"/>
                </a:cubicBezTo>
                <a:cubicBezTo>
                  <a:pt x="1540" y="901"/>
                  <a:pt x="1542" y="898"/>
                  <a:pt x="1544" y="896"/>
                </a:cubicBezTo>
                <a:cubicBezTo>
                  <a:pt x="1548" y="892"/>
                  <a:pt x="1552" y="892"/>
                  <a:pt x="1555" y="892"/>
                </a:cubicBezTo>
                <a:cubicBezTo>
                  <a:pt x="1557" y="892"/>
                  <a:pt x="1564" y="891"/>
                  <a:pt x="1566" y="889"/>
                </a:cubicBezTo>
                <a:cubicBezTo>
                  <a:pt x="1568" y="888"/>
                  <a:pt x="1569" y="885"/>
                  <a:pt x="1571" y="883"/>
                </a:cubicBezTo>
                <a:cubicBezTo>
                  <a:pt x="1573" y="881"/>
                  <a:pt x="1576" y="879"/>
                  <a:pt x="1581" y="879"/>
                </a:cubicBezTo>
                <a:cubicBezTo>
                  <a:pt x="1585" y="879"/>
                  <a:pt x="1585" y="879"/>
                  <a:pt x="1587" y="878"/>
                </a:cubicBezTo>
                <a:cubicBezTo>
                  <a:pt x="1588" y="877"/>
                  <a:pt x="1590" y="874"/>
                  <a:pt x="1593" y="872"/>
                </a:cubicBezTo>
                <a:cubicBezTo>
                  <a:pt x="1595" y="871"/>
                  <a:pt x="1596" y="870"/>
                  <a:pt x="1596" y="869"/>
                </a:cubicBezTo>
                <a:cubicBezTo>
                  <a:pt x="1597" y="869"/>
                  <a:pt x="1597" y="869"/>
                  <a:pt x="1597" y="868"/>
                </a:cubicBezTo>
                <a:cubicBezTo>
                  <a:pt x="1597" y="868"/>
                  <a:pt x="1597" y="865"/>
                  <a:pt x="1599" y="863"/>
                </a:cubicBezTo>
                <a:cubicBezTo>
                  <a:pt x="1601" y="862"/>
                  <a:pt x="1603" y="861"/>
                  <a:pt x="1605" y="861"/>
                </a:cubicBezTo>
                <a:cubicBezTo>
                  <a:pt x="1604" y="861"/>
                  <a:pt x="1604" y="860"/>
                  <a:pt x="1604" y="860"/>
                </a:cubicBezTo>
                <a:cubicBezTo>
                  <a:pt x="1601" y="857"/>
                  <a:pt x="1600" y="852"/>
                  <a:pt x="1600" y="851"/>
                </a:cubicBezTo>
                <a:cubicBezTo>
                  <a:pt x="1600" y="851"/>
                  <a:pt x="1600" y="851"/>
                  <a:pt x="1600" y="851"/>
                </a:cubicBezTo>
                <a:cubicBezTo>
                  <a:pt x="1599" y="850"/>
                  <a:pt x="1599" y="849"/>
                  <a:pt x="1599" y="848"/>
                </a:cubicBezTo>
                <a:cubicBezTo>
                  <a:pt x="1599" y="847"/>
                  <a:pt x="1599" y="847"/>
                  <a:pt x="1599" y="846"/>
                </a:cubicBezTo>
                <a:cubicBezTo>
                  <a:pt x="1600" y="846"/>
                  <a:pt x="1600" y="846"/>
                  <a:pt x="1600" y="846"/>
                </a:cubicBezTo>
                <a:cubicBezTo>
                  <a:pt x="1600" y="845"/>
                  <a:pt x="1600" y="845"/>
                  <a:pt x="1600" y="844"/>
                </a:cubicBezTo>
                <a:cubicBezTo>
                  <a:pt x="1600" y="840"/>
                  <a:pt x="1603" y="835"/>
                  <a:pt x="1607" y="831"/>
                </a:cubicBezTo>
                <a:cubicBezTo>
                  <a:pt x="1607" y="831"/>
                  <a:pt x="1607" y="830"/>
                  <a:pt x="1607" y="830"/>
                </a:cubicBezTo>
                <a:cubicBezTo>
                  <a:pt x="1607" y="829"/>
                  <a:pt x="1607" y="828"/>
                  <a:pt x="1607" y="826"/>
                </a:cubicBezTo>
                <a:cubicBezTo>
                  <a:pt x="1607" y="825"/>
                  <a:pt x="1607" y="824"/>
                  <a:pt x="1608" y="823"/>
                </a:cubicBezTo>
                <a:cubicBezTo>
                  <a:pt x="1609" y="823"/>
                  <a:pt x="1610" y="822"/>
                  <a:pt x="1611" y="822"/>
                </a:cubicBezTo>
                <a:cubicBezTo>
                  <a:pt x="1612" y="822"/>
                  <a:pt x="1612" y="822"/>
                  <a:pt x="1613" y="822"/>
                </a:cubicBezTo>
                <a:cubicBezTo>
                  <a:pt x="1614" y="822"/>
                  <a:pt x="1615" y="822"/>
                  <a:pt x="1615" y="822"/>
                </a:cubicBezTo>
                <a:cubicBezTo>
                  <a:pt x="1616" y="793"/>
                  <a:pt x="1616" y="793"/>
                  <a:pt x="1616" y="793"/>
                </a:cubicBezTo>
                <a:cubicBezTo>
                  <a:pt x="1614" y="791"/>
                  <a:pt x="1608" y="789"/>
                  <a:pt x="1605" y="785"/>
                </a:cubicBezTo>
                <a:cubicBezTo>
                  <a:pt x="1603" y="784"/>
                  <a:pt x="1596" y="779"/>
                  <a:pt x="1588" y="775"/>
                </a:cubicBezTo>
                <a:cubicBezTo>
                  <a:pt x="1580" y="771"/>
                  <a:pt x="1570" y="767"/>
                  <a:pt x="1563" y="763"/>
                </a:cubicBezTo>
                <a:cubicBezTo>
                  <a:pt x="1555" y="760"/>
                  <a:pt x="1552" y="759"/>
                  <a:pt x="1551" y="759"/>
                </a:cubicBezTo>
                <a:cubicBezTo>
                  <a:pt x="1550" y="759"/>
                  <a:pt x="1550" y="759"/>
                  <a:pt x="1549" y="760"/>
                </a:cubicBezTo>
                <a:cubicBezTo>
                  <a:pt x="1548" y="760"/>
                  <a:pt x="1547" y="761"/>
                  <a:pt x="1544" y="762"/>
                </a:cubicBezTo>
                <a:cubicBezTo>
                  <a:pt x="1540" y="764"/>
                  <a:pt x="1539" y="765"/>
                  <a:pt x="1536" y="765"/>
                </a:cubicBezTo>
                <a:cubicBezTo>
                  <a:pt x="1534" y="765"/>
                  <a:pt x="1533" y="765"/>
                  <a:pt x="1532" y="764"/>
                </a:cubicBezTo>
                <a:cubicBezTo>
                  <a:pt x="1531" y="763"/>
                  <a:pt x="1530" y="762"/>
                  <a:pt x="1529" y="761"/>
                </a:cubicBezTo>
                <a:cubicBezTo>
                  <a:pt x="1526" y="759"/>
                  <a:pt x="1523" y="758"/>
                  <a:pt x="1520" y="758"/>
                </a:cubicBezTo>
                <a:cubicBezTo>
                  <a:pt x="1519" y="758"/>
                  <a:pt x="1519" y="758"/>
                  <a:pt x="1518" y="758"/>
                </a:cubicBezTo>
                <a:cubicBezTo>
                  <a:pt x="1518" y="758"/>
                  <a:pt x="1518" y="758"/>
                  <a:pt x="1518" y="758"/>
                </a:cubicBezTo>
                <a:cubicBezTo>
                  <a:pt x="1517" y="759"/>
                  <a:pt x="1516" y="760"/>
                  <a:pt x="1515" y="761"/>
                </a:cubicBezTo>
                <a:cubicBezTo>
                  <a:pt x="1514" y="762"/>
                  <a:pt x="1511" y="764"/>
                  <a:pt x="1508" y="764"/>
                </a:cubicBezTo>
                <a:cubicBezTo>
                  <a:pt x="1508" y="764"/>
                  <a:pt x="1508" y="764"/>
                  <a:pt x="1508" y="764"/>
                </a:cubicBezTo>
                <a:cubicBezTo>
                  <a:pt x="1508" y="764"/>
                  <a:pt x="1508" y="764"/>
                  <a:pt x="1508" y="764"/>
                </a:cubicBezTo>
                <a:cubicBezTo>
                  <a:pt x="1507" y="764"/>
                  <a:pt x="1507" y="764"/>
                  <a:pt x="1506" y="765"/>
                </a:cubicBezTo>
                <a:cubicBezTo>
                  <a:pt x="1505" y="765"/>
                  <a:pt x="1504" y="766"/>
                  <a:pt x="1502" y="767"/>
                </a:cubicBezTo>
                <a:cubicBezTo>
                  <a:pt x="1499" y="769"/>
                  <a:pt x="1495" y="772"/>
                  <a:pt x="1491" y="775"/>
                </a:cubicBezTo>
                <a:cubicBezTo>
                  <a:pt x="1482" y="781"/>
                  <a:pt x="1474" y="788"/>
                  <a:pt x="1471" y="791"/>
                </a:cubicBezTo>
                <a:cubicBezTo>
                  <a:pt x="1466" y="795"/>
                  <a:pt x="1459" y="797"/>
                  <a:pt x="1453" y="798"/>
                </a:cubicBezTo>
                <a:cubicBezTo>
                  <a:pt x="1453" y="799"/>
                  <a:pt x="1453" y="799"/>
                  <a:pt x="1453" y="800"/>
                </a:cubicBezTo>
                <a:cubicBezTo>
                  <a:pt x="1453" y="802"/>
                  <a:pt x="1453" y="805"/>
                  <a:pt x="1454" y="809"/>
                </a:cubicBezTo>
                <a:cubicBezTo>
                  <a:pt x="1454" y="811"/>
                  <a:pt x="1454" y="813"/>
                  <a:pt x="1454" y="815"/>
                </a:cubicBezTo>
                <a:cubicBezTo>
                  <a:pt x="1454" y="820"/>
                  <a:pt x="1453" y="823"/>
                  <a:pt x="1451" y="826"/>
                </a:cubicBezTo>
                <a:cubicBezTo>
                  <a:pt x="1450" y="828"/>
                  <a:pt x="1447" y="829"/>
                  <a:pt x="1446" y="829"/>
                </a:cubicBezTo>
                <a:cubicBezTo>
                  <a:pt x="1445" y="829"/>
                  <a:pt x="1441" y="831"/>
                  <a:pt x="1435" y="831"/>
                </a:cubicBezTo>
                <a:cubicBezTo>
                  <a:pt x="1432" y="831"/>
                  <a:pt x="1429" y="830"/>
                  <a:pt x="1429" y="830"/>
                </a:cubicBezTo>
                <a:cubicBezTo>
                  <a:pt x="1429" y="830"/>
                  <a:pt x="1428" y="830"/>
                  <a:pt x="1428" y="830"/>
                </a:cubicBezTo>
                <a:cubicBezTo>
                  <a:pt x="1427" y="832"/>
                  <a:pt x="1425" y="833"/>
                  <a:pt x="1424" y="833"/>
                </a:cubicBezTo>
                <a:cubicBezTo>
                  <a:pt x="1423" y="834"/>
                  <a:pt x="1422" y="834"/>
                  <a:pt x="1422" y="834"/>
                </a:cubicBezTo>
                <a:cubicBezTo>
                  <a:pt x="1422" y="834"/>
                  <a:pt x="1422" y="834"/>
                  <a:pt x="1422" y="834"/>
                </a:cubicBezTo>
                <a:cubicBezTo>
                  <a:pt x="1422" y="835"/>
                  <a:pt x="1422" y="837"/>
                  <a:pt x="1423" y="838"/>
                </a:cubicBezTo>
                <a:cubicBezTo>
                  <a:pt x="1425" y="840"/>
                  <a:pt x="1427" y="843"/>
                  <a:pt x="1427" y="846"/>
                </a:cubicBezTo>
                <a:cubicBezTo>
                  <a:pt x="1427" y="846"/>
                  <a:pt x="1427" y="846"/>
                  <a:pt x="1427" y="846"/>
                </a:cubicBezTo>
                <a:cubicBezTo>
                  <a:pt x="1428" y="847"/>
                  <a:pt x="1428" y="847"/>
                  <a:pt x="1429" y="848"/>
                </a:cubicBezTo>
                <a:cubicBezTo>
                  <a:pt x="1431" y="848"/>
                  <a:pt x="1433" y="849"/>
                  <a:pt x="1433" y="849"/>
                </a:cubicBezTo>
                <a:cubicBezTo>
                  <a:pt x="1434" y="849"/>
                  <a:pt x="1434" y="849"/>
                  <a:pt x="1435" y="850"/>
                </a:cubicBezTo>
                <a:cubicBezTo>
                  <a:pt x="1436" y="850"/>
                  <a:pt x="1436" y="851"/>
                  <a:pt x="1436" y="852"/>
                </a:cubicBezTo>
                <a:cubicBezTo>
                  <a:pt x="1436" y="853"/>
                  <a:pt x="1436" y="854"/>
                  <a:pt x="1436" y="854"/>
                </a:cubicBezTo>
                <a:cubicBezTo>
                  <a:pt x="1436" y="855"/>
                  <a:pt x="1436" y="855"/>
                  <a:pt x="1436" y="856"/>
                </a:cubicBezTo>
                <a:cubicBezTo>
                  <a:pt x="1436" y="858"/>
                  <a:pt x="1435" y="860"/>
                  <a:pt x="1435" y="862"/>
                </a:cubicBezTo>
                <a:cubicBezTo>
                  <a:pt x="1434" y="864"/>
                  <a:pt x="1432" y="866"/>
                  <a:pt x="1429" y="866"/>
                </a:cubicBezTo>
                <a:cubicBezTo>
                  <a:pt x="1428" y="866"/>
                  <a:pt x="1426" y="866"/>
                  <a:pt x="1426" y="867"/>
                </a:cubicBezTo>
                <a:cubicBezTo>
                  <a:pt x="1425" y="867"/>
                  <a:pt x="1425" y="867"/>
                  <a:pt x="1425" y="868"/>
                </a:cubicBezTo>
                <a:cubicBezTo>
                  <a:pt x="1425" y="869"/>
                  <a:pt x="1426" y="871"/>
                  <a:pt x="1427" y="872"/>
                </a:cubicBezTo>
                <a:cubicBezTo>
                  <a:pt x="1428" y="874"/>
                  <a:pt x="1429" y="875"/>
                  <a:pt x="1430" y="876"/>
                </a:cubicBezTo>
                <a:cubicBezTo>
                  <a:pt x="1431" y="877"/>
                  <a:pt x="1431" y="878"/>
                  <a:pt x="1432" y="880"/>
                </a:cubicBezTo>
                <a:cubicBezTo>
                  <a:pt x="1432" y="881"/>
                  <a:pt x="1432" y="882"/>
                  <a:pt x="1432" y="883"/>
                </a:cubicBezTo>
                <a:cubicBezTo>
                  <a:pt x="1432" y="886"/>
                  <a:pt x="1432" y="888"/>
                  <a:pt x="1432" y="888"/>
                </a:cubicBezTo>
                <a:cubicBezTo>
                  <a:pt x="1432" y="904"/>
                  <a:pt x="1432" y="904"/>
                  <a:pt x="1432" y="904"/>
                </a:cubicBezTo>
                <a:cubicBezTo>
                  <a:pt x="1434" y="905"/>
                  <a:pt x="1438" y="905"/>
                  <a:pt x="1442" y="905"/>
                </a:cubicBezTo>
                <a:cubicBezTo>
                  <a:pt x="1453" y="906"/>
                  <a:pt x="1449" y="903"/>
                  <a:pt x="1457" y="908"/>
                </a:cubicBezTo>
                <a:cubicBezTo>
                  <a:pt x="1464" y="912"/>
                  <a:pt x="1461" y="912"/>
                  <a:pt x="1461" y="913"/>
                </a:cubicBezTo>
                <a:cubicBezTo>
                  <a:pt x="1461" y="914"/>
                  <a:pt x="1466" y="920"/>
                  <a:pt x="1467" y="920"/>
                </a:cubicBezTo>
                <a:cubicBezTo>
                  <a:pt x="1469" y="920"/>
                  <a:pt x="1478" y="920"/>
                  <a:pt x="1484" y="920"/>
                </a:cubicBezTo>
                <a:cubicBezTo>
                  <a:pt x="1490" y="919"/>
                  <a:pt x="1492" y="923"/>
                  <a:pt x="1496" y="924"/>
                </a:cubicBezTo>
                <a:cubicBezTo>
                  <a:pt x="1499" y="924"/>
                  <a:pt x="1497" y="927"/>
                  <a:pt x="1498" y="935"/>
                </a:cubicBezTo>
                <a:close/>
                <a:moveTo>
                  <a:pt x="1531" y="1005"/>
                </a:moveTo>
                <a:cubicBezTo>
                  <a:pt x="1533" y="1005"/>
                  <a:pt x="1536" y="1006"/>
                  <a:pt x="1538" y="1006"/>
                </a:cubicBezTo>
                <a:cubicBezTo>
                  <a:pt x="1546" y="1009"/>
                  <a:pt x="1552" y="1009"/>
                  <a:pt x="1555" y="1009"/>
                </a:cubicBezTo>
                <a:cubicBezTo>
                  <a:pt x="1557" y="1009"/>
                  <a:pt x="1558" y="1010"/>
                  <a:pt x="1559" y="1011"/>
                </a:cubicBezTo>
                <a:cubicBezTo>
                  <a:pt x="1560" y="1012"/>
                  <a:pt x="1561" y="1013"/>
                  <a:pt x="1561" y="1014"/>
                </a:cubicBezTo>
                <a:cubicBezTo>
                  <a:pt x="1562" y="1016"/>
                  <a:pt x="1564" y="1018"/>
                  <a:pt x="1566" y="1020"/>
                </a:cubicBezTo>
                <a:cubicBezTo>
                  <a:pt x="1567" y="1021"/>
                  <a:pt x="1568" y="1022"/>
                  <a:pt x="1568" y="1022"/>
                </a:cubicBezTo>
                <a:cubicBezTo>
                  <a:pt x="1570" y="1022"/>
                  <a:pt x="1572" y="1020"/>
                  <a:pt x="1576" y="1020"/>
                </a:cubicBezTo>
                <a:cubicBezTo>
                  <a:pt x="1576" y="1020"/>
                  <a:pt x="1577" y="1020"/>
                  <a:pt x="1578" y="1019"/>
                </a:cubicBezTo>
                <a:cubicBezTo>
                  <a:pt x="1579" y="1018"/>
                  <a:pt x="1580" y="1016"/>
                  <a:pt x="1582" y="1015"/>
                </a:cubicBezTo>
                <a:cubicBezTo>
                  <a:pt x="1582" y="1014"/>
                  <a:pt x="1584" y="1013"/>
                  <a:pt x="1585" y="1013"/>
                </a:cubicBezTo>
                <a:cubicBezTo>
                  <a:pt x="1587" y="1013"/>
                  <a:pt x="1588" y="1014"/>
                  <a:pt x="1589" y="1014"/>
                </a:cubicBezTo>
                <a:cubicBezTo>
                  <a:pt x="1589" y="1015"/>
                  <a:pt x="1589" y="1015"/>
                  <a:pt x="1589" y="1015"/>
                </a:cubicBezTo>
                <a:cubicBezTo>
                  <a:pt x="1590" y="1015"/>
                  <a:pt x="1591" y="1014"/>
                  <a:pt x="1593" y="1014"/>
                </a:cubicBezTo>
                <a:cubicBezTo>
                  <a:pt x="1594" y="1014"/>
                  <a:pt x="1595" y="1015"/>
                  <a:pt x="1596" y="1016"/>
                </a:cubicBezTo>
                <a:cubicBezTo>
                  <a:pt x="1598" y="1016"/>
                  <a:pt x="1599" y="1018"/>
                  <a:pt x="1600" y="1019"/>
                </a:cubicBezTo>
                <a:cubicBezTo>
                  <a:pt x="1603" y="1027"/>
                  <a:pt x="1604" y="1033"/>
                  <a:pt x="1606" y="1039"/>
                </a:cubicBezTo>
                <a:cubicBezTo>
                  <a:pt x="1607" y="1039"/>
                  <a:pt x="1607" y="1040"/>
                  <a:pt x="1607" y="1041"/>
                </a:cubicBezTo>
                <a:cubicBezTo>
                  <a:pt x="1607" y="1044"/>
                  <a:pt x="1606" y="1046"/>
                  <a:pt x="1605" y="1047"/>
                </a:cubicBezTo>
                <a:cubicBezTo>
                  <a:pt x="1604" y="1048"/>
                  <a:pt x="1604" y="1049"/>
                  <a:pt x="1603" y="1049"/>
                </a:cubicBezTo>
                <a:cubicBezTo>
                  <a:pt x="1604" y="1049"/>
                  <a:pt x="1604" y="1049"/>
                  <a:pt x="1604" y="1049"/>
                </a:cubicBezTo>
                <a:cubicBezTo>
                  <a:pt x="1607" y="1049"/>
                  <a:pt x="1610" y="1049"/>
                  <a:pt x="1613" y="1049"/>
                </a:cubicBezTo>
                <a:cubicBezTo>
                  <a:pt x="1617" y="1049"/>
                  <a:pt x="1620" y="1049"/>
                  <a:pt x="1622" y="1051"/>
                </a:cubicBezTo>
                <a:cubicBezTo>
                  <a:pt x="1623" y="1050"/>
                  <a:pt x="1624" y="1050"/>
                  <a:pt x="1625" y="1050"/>
                </a:cubicBezTo>
                <a:cubicBezTo>
                  <a:pt x="1627" y="1050"/>
                  <a:pt x="1628" y="1050"/>
                  <a:pt x="1629" y="1051"/>
                </a:cubicBezTo>
                <a:cubicBezTo>
                  <a:pt x="1630" y="1052"/>
                  <a:pt x="1631" y="1054"/>
                  <a:pt x="1631" y="1055"/>
                </a:cubicBezTo>
                <a:cubicBezTo>
                  <a:pt x="1631" y="1055"/>
                  <a:pt x="1632" y="1055"/>
                  <a:pt x="1632" y="1055"/>
                </a:cubicBezTo>
                <a:cubicBezTo>
                  <a:pt x="1636" y="1055"/>
                  <a:pt x="1638" y="1055"/>
                  <a:pt x="1639" y="1055"/>
                </a:cubicBezTo>
                <a:cubicBezTo>
                  <a:pt x="1640" y="1055"/>
                  <a:pt x="1641" y="1056"/>
                  <a:pt x="1642" y="1056"/>
                </a:cubicBezTo>
                <a:cubicBezTo>
                  <a:pt x="1642" y="1056"/>
                  <a:pt x="1642" y="1057"/>
                  <a:pt x="1642" y="1057"/>
                </a:cubicBezTo>
                <a:cubicBezTo>
                  <a:pt x="1642" y="1057"/>
                  <a:pt x="1643" y="1057"/>
                  <a:pt x="1644" y="1057"/>
                </a:cubicBezTo>
                <a:cubicBezTo>
                  <a:pt x="1646" y="1057"/>
                  <a:pt x="1647" y="1057"/>
                  <a:pt x="1648" y="1058"/>
                </a:cubicBezTo>
                <a:cubicBezTo>
                  <a:pt x="1650" y="1059"/>
                  <a:pt x="1652" y="1059"/>
                  <a:pt x="1653" y="1060"/>
                </a:cubicBezTo>
                <a:cubicBezTo>
                  <a:pt x="1656" y="1062"/>
                  <a:pt x="1659" y="1064"/>
                  <a:pt x="1661" y="1066"/>
                </a:cubicBezTo>
                <a:cubicBezTo>
                  <a:pt x="1662" y="1067"/>
                  <a:pt x="1662" y="1068"/>
                  <a:pt x="1662" y="1068"/>
                </a:cubicBezTo>
                <a:cubicBezTo>
                  <a:pt x="1662" y="1068"/>
                  <a:pt x="1662" y="1068"/>
                  <a:pt x="1662" y="1068"/>
                </a:cubicBezTo>
                <a:cubicBezTo>
                  <a:pt x="1662" y="1068"/>
                  <a:pt x="1662" y="1068"/>
                  <a:pt x="1663" y="1068"/>
                </a:cubicBezTo>
                <a:cubicBezTo>
                  <a:pt x="1663" y="1068"/>
                  <a:pt x="1663" y="1068"/>
                  <a:pt x="1663" y="1067"/>
                </a:cubicBezTo>
                <a:cubicBezTo>
                  <a:pt x="1664" y="1067"/>
                  <a:pt x="1664" y="1066"/>
                  <a:pt x="1664" y="1065"/>
                </a:cubicBezTo>
                <a:cubicBezTo>
                  <a:pt x="1664" y="1066"/>
                  <a:pt x="1663" y="1066"/>
                  <a:pt x="1663" y="1066"/>
                </a:cubicBezTo>
                <a:cubicBezTo>
                  <a:pt x="1660" y="1066"/>
                  <a:pt x="1658" y="1064"/>
                  <a:pt x="1656" y="1061"/>
                </a:cubicBezTo>
                <a:cubicBezTo>
                  <a:pt x="1655" y="1058"/>
                  <a:pt x="1654" y="1054"/>
                  <a:pt x="1654" y="1050"/>
                </a:cubicBezTo>
                <a:cubicBezTo>
                  <a:pt x="1654" y="1046"/>
                  <a:pt x="1655" y="1042"/>
                  <a:pt x="1655" y="1038"/>
                </a:cubicBezTo>
                <a:cubicBezTo>
                  <a:pt x="1655" y="1035"/>
                  <a:pt x="1656" y="1032"/>
                  <a:pt x="1656" y="1032"/>
                </a:cubicBezTo>
                <a:cubicBezTo>
                  <a:pt x="1656" y="1030"/>
                  <a:pt x="1657" y="1029"/>
                  <a:pt x="1658" y="1029"/>
                </a:cubicBezTo>
                <a:cubicBezTo>
                  <a:pt x="1659" y="1028"/>
                  <a:pt x="1660" y="1027"/>
                  <a:pt x="1661" y="1027"/>
                </a:cubicBezTo>
                <a:cubicBezTo>
                  <a:pt x="1663" y="1026"/>
                  <a:pt x="1665" y="1026"/>
                  <a:pt x="1668" y="1025"/>
                </a:cubicBezTo>
                <a:cubicBezTo>
                  <a:pt x="1672" y="1025"/>
                  <a:pt x="1674" y="1028"/>
                  <a:pt x="1676" y="1029"/>
                </a:cubicBezTo>
                <a:cubicBezTo>
                  <a:pt x="1676" y="1029"/>
                  <a:pt x="1676" y="1029"/>
                  <a:pt x="1676" y="1029"/>
                </a:cubicBezTo>
                <a:cubicBezTo>
                  <a:pt x="1676" y="1029"/>
                  <a:pt x="1676" y="1029"/>
                  <a:pt x="1676" y="1029"/>
                </a:cubicBezTo>
                <a:cubicBezTo>
                  <a:pt x="1677" y="1030"/>
                  <a:pt x="1677" y="1030"/>
                  <a:pt x="1678" y="1030"/>
                </a:cubicBezTo>
                <a:cubicBezTo>
                  <a:pt x="1680" y="1031"/>
                  <a:pt x="1682" y="1032"/>
                  <a:pt x="1684" y="1033"/>
                </a:cubicBezTo>
                <a:cubicBezTo>
                  <a:pt x="1688" y="1035"/>
                  <a:pt x="1693" y="1036"/>
                  <a:pt x="1695" y="1036"/>
                </a:cubicBezTo>
                <a:cubicBezTo>
                  <a:pt x="1697" y="1036"/>
                  <a:pt x="1700" y="1036"/>
                  <a:pt x="1702" y="1036"/>
                </a:cubicBezTo>
                <a:cubicBezTo>
                  <a:pt x="1703" y="1036"/>
                  <a:pt x="1704" y="1036"/>
                  <a:pt x="1706" y="1037"/>
                </a:cubicBezTo>
                <a:cubicBezTo>
                  <a:pt x="1707" y="1037"/>
                  <a:pt x="1708" y="1039"/>
                  <a:pt x="1708" y="1040"/>
                </a:cubicBezTo>
                <a:cubicBezTo>
                  <a:pt x="1708" y="1043"/>
                  <a:pt x="1712" y="1051"/>
                  <a:pt x="1714" y="1052"/>
                </a:cubicBezTo>
                <a:cubicBezTo>
                  <a:pt x="1716" y="1054"/>
                  <a:pt x="1716" y="1055"/>
                  <a:pt x="1722" y="1056"/>
                </a:cubicBezTo>
                <a:cubicBezTo>
                  <a:pt x="1727" y="1056"/>
                  <a:pt x="1742" y="1052"/>
                  <a:pt x="1745" y="1051"/>
                </a:cubicBezTo>
                <a:cubicBezTo>
                  <a:pt x="1746" y="1050"/>
                  <a:pt x="1749" y="1048"/>
                  <a:pt x="1752" y="1047"/>
                </a:cubicBezTo>
                <a:cubicBezTo>
                  <a:pt x="1753" y="1046"/>
                  <a:pt x="1754" y="1046"/>
                  <a:pt x="1754" y="1046"/>
                </a:cubicBezTo>
                <a:cubicBezTo>
                  <a:pt x="1754" y="1045"/>
                  <a:pt x="1753" y="1045"/>
                  <a:pt x="1753" y="1044"/>
                </a:cubicBezTo>
                <a:cubicBezTo>
                  <a:pt x="1749" y="1040"/>
                  <a:pt x="1750" y="1041"/>
                  <a:pt x="1749" y="1037"/>
                </a:cubicBezTo>
                <a:cubicBezTo>
                  <a:pt x="1748" y="1033"/>
                  <a:pt x="1749" y="1031"/>
                  <a:pt x="1747" y="1027"/>
                </a:cubicBezTo>
                <a:cubicBezTo>
                  <a:pt x="1745" y="1022"/>
                  <a:pt x="1746" y="1025"/>
                  <a:pt x="1748" y="1021"/>
                </a:cubicBezTo>
                <a:cubicBezTo>
                  <a:pt x="1749" y="1017"/>
                  <a:pt x="1748" y="1018"/>
                  <a:pt x="1746" y="1017"/>
                </a:cubicBezTo>
                <a:cubicBezTo>
                  <a:pt x="1745" y="1016"/>
                  <a:pt x="1746" y="1015"/>
                  <a:pt x="1742" y="1013"/>
                </a:cubicBezTo>
                <a:cubicBezTo>
                  <a:pt x="1740" y="1011"/>
                  <a:pt x="1743" y="1006"/>
                  <a:pt x="1745" y="1001"/>
                </a:cubicBezTo>
                <a:cubicBezTo>
                  <a:pt x="1744" y="999"/>
                  <a:pt x="1743" y="998"/>
                  <a:pt x="1742" y="996"/>
                </a:cubicBezTo>
                <a:cubicBezTo>
                  <a:pt x="1737" y="990"/>
                  <a:pt x="1731" y="984"/>
                  <a:pt x="1727" y="981"/>
                </a:cubicBezTo>
                <a:cubicBezTo>
                  <a:pt x="1718" y="976"/>
                  <a:pt x="1706" y="969"/>
                  <a:pt x="1702" y="966"/>
                </a:cubicBezTo>
                <a:cubicBezTo>
                  <a:pt x="1702" y="966"/>
                  <a:pt x="1702" y="966"/>
                  <a:pt x="1702" y="966"/>
                </a:cubicBezTo>
                <a:cubicBezTo>
                  <a:pt x="1701" y="967"/>
                  <a:pt x="1700" y="966"/>
                  <a:pt x="1700" y="965"/>
                </a:cubicBezTo>
                <a:cubicBezTo>
                  <a:pt x="1699" y="965"/>
                  <a:pt x="1699" y="964"/>
                  <a:pt x="1699" y="964"/>
                </a:cubicBezTo>
                <a:cubicBezTo>
                  <a:pt x="1699" y="964"/>
                  <a:pt x="1699" y="964"/>
                  <a:pt x="1699" y="964"/>
                </a:cubicBezTo>
                <a:cubicBezTo>
                  <a:pt x="1699" y="963"/>
                  <a:pt x="1699" y="963"/>
                  <a:pt x="1699" y="963"/>
                </a:cubicBezTo>
                <a:cubicBezTo>
                  <a:pt x="1699" y="963"/>
                  <a:pt x="1699" y="963"/>
                  <a:pt x="1699" y="963"/>
                </a:cubicBezTo>
                <a:cubicBezTo>
                  <a:pt x="1699" y="963"/>
                  <a:pt x="1699" y="962"/>
                  <a:pt x="1700" y="962"/>
                </a:cubicBezTo>
                <a:cubicBezTo>
                  <a:pt x="1700" y="962"/>
                  <a:pt x="1700" y="962"/>
                  <a:pt x="1700" y="962"/>
                </a:cubicBezTo>
                <a:cubicBezTo>
                  <a:pt x="1700" y="961"/>
                  <a:pt x="1700" y="959"/>
                  <a:pt x="1701" y="956"/>
                </a:cubicBezTo>
                <a:cubicBezTo>
                  <a:pt x="1703" y="950"/>
                  <a:pt x="1704" y="947"/>
                  <a:pt x="1705" y="944"/>
                </a:cubicBezTo>
                <a:cubicBezTo>
                  <a:pt x="1706" y="941"/>
                  <a:pt x="1707" y="939"/>
                  <a:pt x="1707" y="936"/>
                </a:cubicBezTo>
                <a:cubicBezTo>
                  <a:pt x="1707" y="933"/>
                  <a:pt x="1703" y="928"/>
                  <a:pt x="1701" y="925"/>
                </a:cubicBezTo>
                <a:cubicBezTo>
                  <a:pt x="1700" y="926"/>
                  <a:pt x="1698" y="927"/>
                  <a:pt x="1696" y="927"/>
                </a:cubicBezTo>
                <a:cubicBezTo>
                  <a:pt x="1692" y="927"/>
                  <a:pt x="1683" y="929"/>
                  <a:pt x="1678" y="930"/>
                </a:cubicBezTo>
                <a:cubicBezTo>
                  <a:pt x="1677" y="931"/>
                  <a:pt x="1676" y="931"/>
                  <a:pt x="1675" y="931"/>
                </a:cubicBezTo>
                <a:cubicBezTo>
                  <a:pt x="1673" y="931"/>
                  <a:pt x="1672" y="930"/>
                  <a:pt x="1671" y="929"/>
                </a:cubicBezTo>
                <a:cubicBezTo>
                  <a:pt x="1670" y="928"/>
                  <a:pt x="1669" y="927"/>
                  <a:pt x="1668" y="926"/>
                </a:cubicBezTo>
                <a:cubicBezTo>
                  <a:pt x="1668" y="925"/>
                  <a:pt x="1667" y="924"/>
                  <a:pt x="1666" y="923"/>
                </a:cubicBezTo>
                <a:cubicBezTo>
                  <a:pt x="1654" y="923"/>
                  <a:pt x="1654" y="923"/>
                  <a:pt x="1654" y="923"/>
                </a:cubicBezTo>
                <a:cubicBezTo>
                  <a:pt x="1652" y="923"/>
                  <a:pt x="1651" y="923"/>
                  <a:pt x="1649" y="922"/>
                </a:cubicBezTo>
                <a:cubicBezTo>
                  <a:pt x="1648" y="921"/>
                  <a:pt x="1647" y="920"/>
                  <a:pt x="1647" y="919"/>
                </a:cubicBezTo>
                <a:cubicBezTo>
                  <a:pt x="1647" y="919"/>
                  <a:pt x="1647" y="919"/>
                  <a:pt x="1646" y="919"/>
                </a:cubicBezTo>
                <a:cubicBezTo>
                  <a:pt x="1646" y="919"/>
                  <a:pt x="1646" y="919"/>
                  <a:pt x="1646" y="919"/>
                </a:cubicBezTo>
                <a:cubicBezTo>
                  <a:pt x="1645" y="919"/>
                  <a:pt x="1642" y="919"/>
                  <a:pt x="1638" y="918"/>
                </a:cubicBezTo>
                <a:cubicBezTo>
                  <a:pt x="1631" y="916"/>
                  <a:pt x="1630" y="916"/>
                  <a:pt x="1627" y="916"/>
                </a:cubicBezTo>
                <a:cubicBezTo>
                  <a:pt x="1626" y="916"/>
                  <a:pt x="1624" y="917"/>
                  <a:pt x="1622" y="918"/>
                </a:cubicBezTo>
                <a:cubicBezTo>
                  <a:pt x="1619" y="919"/>
                  <a:pt x="1617" y="920"/>
                  <a:pt x="1614" y="920"/>
                </a:cubicBezTo>
                <a:cubicBezTo>
                  <a:pt x="1612" y="920"/>
                  <a:pt x="1611" y="919"/>
                  <a:pt x="1610" y="919"/>
                </a:cubicBezTo>
                <a:cubicBezTo>
                  <a:pt x="1610" y="918"/>
                  <a:pt x="1609" y="918"/>
                  <a:pt x="1609" y="918"/>
                </a:cubicBezTo>
                <a:cubicBezTo>
                  <a:pt x="1609" y="918"/>
                  <a:pt x="1609" y="918"/>
                  <a:pt x="1609" y="918"/>
                </a:cubicBezTo>
                <a:cubicBezTo>
                  <a:pt x="1609" y="920"/>
                  <a:pt x="1608" y="921"/>
                  <a:pt x="1608" y="922"/>
                </a:cubicBezTo>
                <a:cubicBezTo>
                  <a:pt x="1608" y="923"/>
                  <a:pt x="1608" y="923"/>
                  <a:pt x="1607" y="925"/>
                </a:cubicBezTo>
                <a:cubicBezTo>
                  <a:pt x="1607" y="925"/>
                  <a:pt x="1606" y="926"/>
                  <a:pt x="1605" y="926"/>
                </a:cubicBezTo>
                <a:cubicBezTo>
                  <a:pt x="1604" y="926"/>
                  <a:pt x="1603" y="926"/>
                  <a:pt x="1602" y="926"/>
                </a:cubicBezTo>
                <a:cubicBezTo>
                  <a:pt x="1598" y="926"/>
                  <a:pt x="1592" y="924"/>
                  <a:pt x="1588" y="922"/>
                </a:cubicBezTo>
                <a:cubicBezTo>
                  <a:pt x="1586" y="922"/>
                  <a:pt x="1585" y="921"/>
                  <a:pt x="1584" y="920"/>
                </a:cubicBezTo>
                <a:cubicBezTo>
                  <a:pt x="1583" y="919"/>
                  <a:pt x="1583" y="919"/>
                  <a:pt x="1582" y="918"/>
                </a:cubicBezTo>
                <a:cubicBezTo>
                  <a:pt x="1582" y="917"/>
                  <a:pt x="1581" y="917"/>
                  <a:pt x="1581" y="917"/>
                </a:cubicBezTo>
                <a:cubicBezTo>
                  <a:pt x="1581" y="917"/>
                  <a:pt x="1581" y="917"/>
                  <a:pt x="1580" y="918"/>
                </a:cubicBezTo>
                <a:cubicBezTo>
                  <a:pt x="1578" y="920"/>
                  <a:pt x="1576" y="922"/>
                  <a:pt x="1575" y="922"/>
                </a:cubicBezTo>
                <a:cubicBezTo>
                  <a:pt x="1574" y="924"/>
                  <a:pt x="1573" y="924"/>
                  <a:pt x="1573" y="924"/>
                </a:cubicBezTo>
                <a:cubicBezTo>
                  <a:pt x="1573" y="925"/>
                  <a:pt x="1573" y="925"/>
                  <a:pt x="1573" y="925"/>
                </a:cubicBezTo>
                <a:cubicBezTo>
                  <a:pt x="1573" y="926"/>
                  <a:pt x="1573" y="928"/>
                  <a:pt x="1573" y="929"/>
                </a:cubicBezTo>
                <a:cubicBezTo>
                  <a:pt x="1571" y="931"/>
                  <a:pt x="1570" y="931"/>
                  <a:pt x="1568" y="931"/>
                </a:cubicBezTo>
                <a:cubicBezTo>
                  <a:pt x="1567" y="931"/>
                  <a:pt x="1566" y="931"/>
                  <a:pt x="1565" y="931"/>
                </a:cubicBezTo>
                <a:cubicBezTo>
                  <a:pt x="1564" y="930"/>
                  <a:pt x="1563" y="930"/>
                  <a:pt x="1562" y="930"/>
                </a:cubicBezTo>
                <a:cubicBezTo>
                  <a:pt x="1559" y="930"/>
                  <a:pt x="1558" y="932"/>
                  <a:pt x="1556" y="933"/>
                </a:cubicBezTo>
                <a:cubicBezTo>
                  <a:pt x="1556" y="934"/>
                  <a:pt x="1555" y="936"/>
                  <a:pt x="1554" y="937"/>
                </a:cubicBezTo>
                <a:cubicBezTo>
                  <a:pt x="1554" y="938"/>
                  <a:pt x="1554" y="938"/>
                  <a:pt x="1554" y="939"/>
                </a:cubicBezTo>
                <a:cubicBezTo>
                  <a:pt x="1554" y="939"/>
                  <a:pt x="1554" y="939"/>
                  <a:pt x="1554" y="939"/>
                </a:cubicBezTo>
                <a:cubicBezTo>
                  <a:pt x="1555" y="940"/>
                  <a:pt x="1555" y="940"/>
                  <a:pt x="1555" y="942"/>
                </a:cubicBezTo>
                <a:cubicBezTo>
                  <a:pt x="1555" y="943"/>
                  <a:pt x="1554" y="944"/>
                  <a:pt x="1554" y="944"/>
                </a:cubicBezTo>
                <a:cubicBezTo>
                  <a:pt x="1553" y="945"/>
                  <a:pt x="1552" y="945"/>
                  <a:pt x="1552" y="945"/>
                </a:cubicBezTo>
                <a:cubicBezTo>
                  <a:pt x="1551" y="945"/>
                  <a:pt x="1550" y="945"/>
                  <a:pt x="1550" y="945"/>
                </a:cubicBezTo>
                <a:cubicBezTo>
                  <a:pt x="1543" y="943"/>
                  <a:pt x="1540" y="943"/>
                  <a:pt x="1534" y="943"/>
                </a:cubicBezTo>
                <a:cubicBezTo>
                  <a:pt x="1528" y="943"/>
                  <a:pt x="1524" y="942"/>
                  <a:pt x="1521" y="942"/>
                </a:cubicBezTo>
                <a:cubicBezTo>
                  <a:pt x="1518" y="942"/>
                  <a:pt x="1514" y="942"/>
                  <a:pt x="1509" y="943"/>
                </a:cubicBezTo>
                <a:cubicBezTo>
                  <a:pt x="1509" y="943"/>
                  <a:pt x="1510" y="943"/>
                  <a:pt x="1510" y="943"/>
                </a:cubicBezTo>
                <a:cubicBezTo>
                  <a:pt x="1510" y="944"/>
                  <a:pt x="1511" y="945"/>
                  <a:pt x="1512" y="946"/>
                </a:cubicBezTo>
                <a:cubicBezTo>
                  <a:pt x="1512" y="947"/>
                  <a:pt x="1512" y="947"/>
                  <a:pt x="1512" y="948"/>
                </a:cubicBezTo>
                <a:cubicBezTo>
                  <a:pt x="1512" y="948"/>
                  <a:pt x="1512" y="949"/>
                  <a:pt x="1512" y="950"/>
                </a:cubicBezTo>
                <a:cubicBezTo>
                  <a:pt x="1511" y="950"/>
                  <a:pt x="1510" y="951"/>
                  <a:pt x="1510" y="951"/>
                </a:cubicBezTo>
                <a:cubicBezTo>
                  <a:pt x="1510" y="951"/>
                  <a:pt x="1508" y="951"/>
                  <a:pt x="1507" y="951"/>
                </a:cubicBezTo>
                <a:cubicBezTo>
                  <a:pt x="1505" y="952"/>
                  <a:pt x="1503" y="952"/>
                  <a:pt x="1500" y="952"/>
                </a:cubicBezTo>
                <a:cubicBezTo>
                  <a:pt x="1499" y="952"/>
                  <a:pt x="1498" y="952"/>
                  <a:pt x="1497" y="952"/>
                </a:cubicBezTo>
                <a:cubicBezTo>
                  <a:pt x="1496" y="954"/>
                  <a:pt x="1497" y="956"/>
                  <a:pt x="1497" y="956"/>
                </a:cubicBezTo>
                <a:cubicBezTo>
                  <a:pt x="1497" y="956"/>
                  <a:pt x="1494" y="955"/>
                  <a:pt x="1491" y="963"/>
                </a:cubicBezTo>
                <a:cubicBezTo>
                  <a:pt x="1489" y="970"/>
                  <a:pt x="1492" y="968"/>
                  <a:pt x="1496" y="977"/>
                </a:cubicBezTo>
                <a:cubicBezTo>
                  <a:pt x="1500" y="986"/>
                  <a:pt x="1508" y="987"/>
                  <a:pt x="1513" y="994"/>
                </a:cubicBezTo>
                <a:cubicBezTo>
                  <a:pt x="1516" y="998"/>
                  <a:pt x="1518" y="1003"/>
                  <a:pt x="1520" y="1007"/>
                </a:cubicBezTo>
                <a:cubicBezTo>
                  <a:pt x="1523" y="1006"/>
                  <a:pt x="1527" y="1005"/>
                  <a:pt x="1531" y="1005"/>
                </a:cubicBezTo>
                <a:close/>
              </a:path>
            </a:pathLst>
          </a:custGeom>
          <a:solidFill>
            <a:srgbClr val="18579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169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6" name="Group 10"/>
          <p:cNvGrpSpPr/>
          <p:nvPr/>
        </p:nvGrpSpPr>
        <p:grpSpPr>
          <a:xfrm>
            <a:off x="638267" y="798297"/>
            <a:ext cx="10584452" cy="5152560"/>
            <a:chOff x="1966594" y="1039783"/>
            <a:chExt cx="6277612" cy="3055968"/>
          </a:xfrm>
          <a:solidFill>
            <a:schemeClr val="accent1"/>
          </a:solidFill>
        </p:grpSpPr>
        <p:grpSp>
          <p:nvGrpSpPr>
            <p:cNvPr id="177" name="Group 1186"/>
            <p:cNvGrpSpPr>
              <a:grpSpLocks noChangeAspect="1"/>
            </p:cNvGrpSpPr>
            <p:nvPr/>
          </p:nvGrpSpPr>
          <p:grpSpPr bwMode="auto">
            <a:xfrm>
              <a:off x="4764256" y="1809431"/>
              <a:ext cx="946285" cy="837639"/>
              <a:chOff x="2433" y="2872"/>
              <a:chExt cx="586" cy="536"/>
            </a:xfrm>
            <a:grpFill/>
          </p:grpSpPr>
          <p:sp>
            <p:nvSpPr>
              <p:cNvPr id="1245" name="Freeform 1187"/>
              <p:cNvSpPr>
                <a:spLocks/>
              </p:cNvSpPr>
              <p:nvPr/>
            </p:nvSpPr>
            <p:spPr bwMode="auto">
              <a:xfrm>
                <a:off x="2822" y="3333"/>
                <a:ext cx="197" cy="75"/>
              </a:xfrm>
              <a:custGeom>
                <a:avLst/>
                <a:gdLst>
                  <a:gd name="T0" fmla="*/ 202 w 206"/>
                  <a:gd name="T1" fmla="*/ 26 h 78"/>
                  <a:gd name="T2" fmla="*/ 202 w 206"/>
                  <a:gd name="T3" fmla="*/ 26 h 78"/>
                  <a:gd name="T4" fmla="*/ 200 w 206"/>
                  <a:gd name="T5" fmla="*/ 25 h 78"/>
                  <a:gd name="T6" fmla="*/ 190 w 206"/>
                  <a:gd name="T7" fmla="*/ 12 h 78"/>
                  <a:gd name="T8" fmla="*/ 188 w 206"/>
                  <a:gd name="T9" fmla="*/ 9 h 78"/>
                  <a:gd name="T10" fmla="*/ 178 w 206"/>
                  <a:gd name="T11" fmla="*/ 7 h 78"/>
                  <a:gd name="T12" fmla="*/ 172 w 206"/>
                  <a:gd name="T13" fmla="*/ 7 h 78"/>
                  <a:gd name="T14" fmla="*/ 139 w 206"/>
                  <a:gd name="T15" fmla="*/ 14 h 78"/>
                  <a:gd name="T16" fmla="*/ 118 w 206"/>
                  <a:gd name="T17" fmla="*/ 10 h 78"/>
                  <a:gd name="T18" fmla="*/ 107 w 206"/>
                  <a:gd name="T19" fmla="*/ 5 h 78"/>
                  <a:gd name="T20" fmla="*/ 86 w 206"/>
                  <a:gd name="T21" fmla="*/ 0 h 78"/>
                  <a:gd name="T22" fmla="*/ 38 w 206"/>
                  <a:gd name="T23" fmla="*/ 13 h 78"/>
                  <a:gd name="T24" fmla="*/ 27 w 206"/>
                  <a:gd name="T25" fmla="*/ 21 h 78"/>
                  <a:gd name="T26" fmla="*/ 3 w 206"/>
                  <a:gd name="T27" fmla="*/ 23 h 78"/>
                  <a:gd name="T28" fmla="*/ 7 w 206"/>
                  <a:gd name="T29" fmla="*/ 30 h 78"/>
                  <a:gd name="T30" fmla="*/ 7 w 206"/>
                  <a:gd name="T31" fmla="*/ 43 h 78"/>
                  <a:gd name="T32" fmla="*/ 10 w 206"/>
                  <a:gd name="T33" fmla="*/ 54 h 78"/>
                  <a:gd name="T34" fmla="*/ 14 w 206"/>
                  <a:gd name="T35" fmla="*/ 60 h 78"/>
                  <a:gd name="T36" fmla="*/ 24 w 206"/>
                  <a:gd name="T37" fmla="*/ 65 h 78"/>
                  <a:gd name="T38" fmla="*/ 33 w 206"/>
                  <a:gd name="T39" fmla="*/ 73 h 78"/>
                  <a:gd name="T40" fmla="*/ 53 w 206"/>
                  <a:gd name="T41" fmla="*/ 65 h 78"/>
                  <a:gd name="T42" fmla="*/ 71 w 206"/>
                  <a:gd name="T43" fmla="*/ 75 h 78"/>
                  <a:gd name="T44" fmla="*/ 82 w 206"/>
                  <a:gd name="T45" fmla="*/ 72 h 78"/>
                  <a:gd name="T46" fmla="*/ 97 w 206"/>
                  <a:gd name="T47" fmla="*/ 67 h 78"/>
                  <a:gd name="T48" fmla="*/ 111 w 206"/>
                  <a:gd name="T49" fmla="*/ 66 h 78"/>
                  <a:gd name="T50" fmla="*/ 109 w 206"/>
                  <a:gd name="T51" fmla="*/ 76 h 78"/>
                  <a:gd name="T52" fmla="*/ 111 w 206"/>
                  <a:gd name="T53" fmla="*/ 77 h 78"/>
                  <a:gd name="T54" fmla="*/ 112 w 206"/>
                  <a:gd name="T55" fmla="*/ 76 h 78"/>
                  <a:gd name="T56" fmla="*/ 112 w 206"/>
                  <a:gd name="T57" fmla="*/ 73 h 78"/>
                  <a:gd name="T58" fmla="*/ 117 w 206"/>
                  <a:gd name="T59" fmla="*/ 67 h 78"/>
                  <a:gd name="T60" fmla="*/ 120 w 206"/>
                  <a:gd name="T61" fmla="*/ 68 h 78"/>
                  <a:gd name="T62" fmla="*/ 134 w 206"/>
                  <a:gd name="T63" fmla="*/ 65 h 78"/>
                  <a:gd name="T64" fmla="*/ 136 w 206"/>
                  <a:gd name="T65" fmla="*/ 66 h 78"/>
                  <a:gd name="T66" fmla="*/ 138 w 206"/>
                  <a:gd name="T67" fmla="*/ 67 h 78"/>
                  <a:gd name="T68" fmla="*/ 149 w 206"/>
                  <a:gd name="T69" fmla="*/ 67 h 78"/>
                  <a:gd name="T70" fmla="*/ 176 w 206"/>
                  <a:gd name="T71" fmla="*/ 61 h 78"/>
                  <a:gd name="T72" fmla="*/ 180 w 206"/>
                  <a:gd name="T73" fmla="*/ 61 h 78"/>
                  <a:gd name="T74" fmla="*/ 195 w 206"/>
                  <a:gd name="T75" fmla="*/ 61 h 78"/>
                  <a:gd name="T76" fmla="*/ 205 w 206"/>
                  <a:gd name="T77" fmla="*/ 64 h 78"/>
                  <a:gd name="T78" fmla="*/ 206 w 206"/>
                  <a:gd name="T79" fmla="*/ 64 h 78"/>
                  <a:gd name="T80" fmla="*/ 206 w 206"/>
                  <a:gd name="T81" fmla="*/ 64 h 78"/>
                  <a:gd name="T82" fmla="*/ 205 w 206"/>
                  <a:gd name="T83" fmla="*/ 63 h 78"/>
                  <a:gd name="T84" fmla="*/ 205 w 206"/>
                  <a:gd name="T85" fmla="*/ 61 h 78"/>
                  <a:gd name="T86" fmla="*/ 204 w 206"/>
                  <a:gd name="T87" fmla="*/ 60 h 78"/>
                  <a:gd name="T88" fmla="*/ 203 w 206"/>
                  <a:gd name="T89" fmla="*/ 58 h 78"/>
                  <a:gd name="T90" fmla="*/ 202 w 206"/>
                  <a:gd name="T91" fmla="*/ 57 h 78"/>
                  <a:gd name="T92" fmla="*/ 200 w 206"/>
                  <a:gd name="T93" fmla="*/ 44 h 78"/>
                  <a:gd name="T94" fmla="*/ 199 w 206"/>
                  <a:gd name="T95" fmla="*/ 41 h 78"/>
                  <a:gd name="T96" fmla="*/ 199 w 206"/>
                  <a:gd name="T97" fmla="*/ 36 h 78"/>
                  <a:gd name="T98" fmla="*/ 199 w 206"/>
                  <a:gd name="T99" fmla="*/ 33 h 78"/>
                  <a:gd name="T100" fmla="*/ 201 w 206"/>
                  <a:gd name="T101" fmla="*/ 3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06" h="78">
                    <a:moveTo>
                      <a:pt x="201" y="31"/>
                    </a:moveTo>
                    <a:cubicBezTo>
                      <a:pt x="201" y="30"/>
                      <a:pt x="201" y="28"/>
                      <a:pt x="202" y="27"/>
                    </a:cubicBezTo>
                    <a:cubicBezTo>
                      <a:pt x="202" y="27"/>
                      <a:pt x="202" y="26"/>
                      <a:pt x="202" y="26"/>
                    </a:cubicBezTo>
                    <a:cubicBezTo>
                      <a:pt x="202" y="26"/>
                      <a:pt x="202" y="26"/>
                      <a:pt x="202" y="26"/>
                    </a:cubicBezTo>
                    <a:cubicBezTo>
                      <a:pt x="202" y="26"/>
                      <a:pt x="202" y="26"/>
                      <a:pt x="202" y="26"/>
                    </a:cubicBezTo>
                    <a:cubicBezTo>
                      <a:pt x="202" y="26"/>
                      <a:pt x="202" y="26"/>
                      <a:pt x="202" y="26"/>
                    </a:cubicBezTo>
                    <a:cubicBezTo>
                      <a:pt x="202" y="26"/>
                      <a:pt x="201" y="25"/>
                      <a:pt x="201" y="25"/>
                    </a:cubicBezTo>
                    <a:cubicBezTo>
                      <a:pt x="201" y="26"/>
                      <a:pt x="201" y="25"/>
                      <a:pt x="201" y="25"/>
                    </a:cubicBezTo>
                    <a:cubicBezTo>
                      <a:pt x="200" y="25"/>
                      <a:pt x="200" y="25"/>
                      <a:pt x="200" y="25"/>
                    </a:cubicBezTo>
                    <a:cubicBezTo>
                      <a:pt x="198" y="25"/>
                      <a:pt x="194" y="25"/>
                      <a:pt x="192" y="21"/>
                    </a:cubicBezTo>
                    <a:cubicBezTo>
                      <a:pt x="191" y="19"/>
                      <a:pt x="191" y="17"/>
                      <a:pt x="191" y="16"/>
                    </a:cubicBezTo>
                    <a:cubicBezTo>
                      <a:pt x="191" y="14"/>
                      <a:pt x="191" y="14"/>
                      <a:pt x="190" y="12"/>
                    </a:cubicBezTo>
                    <a:cubicBezTo>
                      <a:pt x="190" y="12"/>
                      <a:pt x="190" y="12"/>
                      <a:pt x="190" y="12"/>
                    </a:cubicBezTo>
                    <a:cubicBezTo>
                      <a:pt x="190" y="12"/>
                      <a:pt x="190" y="12"/>
                      <a:pt x="189" y="12"/>
                    </a:cubicBezTo>
                    <a:cubicBezTo>
                      <a:pt x="189" y="11"/>
                      <a:pt x="188" y="10"/>
                      <a:pt x="188" y="9"/>
                    </a:cubicBezTo>
                    <a:cubicBezTo>
                      <a:pt x="187" y="7"/>
                      <a:pt x="185" y="6"/>
                      <a:pt x="185" y="6"/>
                    </a:cubicBezTo>
                    <a:cubicBezTo>
                      <a:pt x="184" y="6"/>
                      <a:pt x="184" y="6"/>
                      <a:pt x="184" y="6"/>
                    </a:cubicBezTo>
                    <a:cubicBezTo>
                      <a:pt x="183" y="6"/>
                      <a:pt x="182" y="7"/>
                      <a:pt x="178" y="7"/>
                    </a:cubicBezTo>
                    <a:cubicBezTo>
                      <a:pt x="177" y="7"/>
                      <a:pt x="176" y="7"/>
                      <a:pt x="175" y="7"/>
                    </a:cubicBezTo>
                    <a:cubicBezTo>
                      <a:pt x="174" y="7"/>
                      <a:pt x="174" y="7"/>
                      <a:pt x="174" y="7"/>
                    </a:cubicBezTo>
                    <a:cubicBezTo>
                      <a:pt x="173" y="7"/>
                      <a:pt x="173" y="7"/>
                      <a:pt x="172" y="7"/>
                    </a:cubicBezTo>
                    <a:cubicBezTo>
                      <a:pt x="167" y="11"/>
                      <a:pt x="158" y="14"/>
                      <a:pt x="153" y="14"/>
                    </a:cubicBezTo>
                    <a:cubicBezTo>
                      <a:pt x="151" y="14"/>
                      <a:pt x="150" y="14"/>
                      <a:pt x="150" y="13"/>
                    </a:cubicBezTo>
                    <a:cubicBezTo>
                      <a:pt x="148" y="13"/>
                      <a:pt x="143" y="13"/>
                      <a:pt x="139" y="14"/>
                    </a:cubicBezTo>
                    <a:cubicBezTo>
                      <a:pt x="136" y="14"/>
                      <a:pt x="133" y="14"/>
                      <a:pt x="131" y="14"/>
                    </a:cubicBezTo>
                    <a:cubicBezTo>
                      <a:pt x="127" y="14"/>
                      <a:pt x="124" y="13"/>
                      <a:pt x="122" y="11"/>
                    </a:cubicBezTo>
                    <a:cubicBezTo>
                      <a:pt x="121" y="10"/>
                      <a:pt x="119" y="10"/>
                      <a:pt x="118" y="10"/>
                    </a:cubicBezTo>
                    <a:cubicBezTo>
                      <a:pt x="117" y="10"/>
                      <a:pt x="117" y="10"/>
                      <a:pt x="117" y="10"/>
                    </a:cubicBezTo>
                    <a:cubicBezTo>
                      <a:pt x="114" y="10"/>
                      <a:pt x="112" y="8"/>
                      <a:pt x="111" y="7"/>
                    </a:cubicBezTo>
                    <a:cubicBezTo>
                      <a:pt x="110" y="6"/>
                      <a:pt x="109" y="5"/>
                      <a:pt x="107" y="5"/>
                    </a:cubicBezTo>
                    <a:cubicBezTo>
                      <a:pt x="105" y="5"/>
                      <a:pt x="104" y="5"/>
                      <a:pt x="103" y="4"/>
                    </a:cubicBezTo>
                    <a:cubicBezTo>
                      <a:pt x="102" y="3"/>
                      <a:pt x="99" y="2"/>
                      <a:pt x="90" y="1"/>
                    </a:cubicBezTo>
                    <a:cubicBezTo>
                      <a:pt x="89" y="1"/>
                      <a:pt x="87" y="0"/>
                      <a:pt x="86" y="0"/>
                    </a:cubicBezTo>
                    <a:cubicBezTo>
                      <a:pt x="73" y="0"/>
                      <a:pt x="62" y="7"/>
                      <a:pt x="58" y="11"/>
                    </a:cubicBezTo>
                    <a:cubicBezTo>
                      <a:pt x="56" y="12"/>
                      <a:pt x="52" y="13"/>
                      <a:pt x="47" y="13"/>
                    </a:cubicBezTo>
                    <a:cubicBezTo>
                      <a:pt x="44" y="13"/>
                      <a:pt x="41" y="13"/>
                      <a:pt x="38" y="13"/>
                    </a:cubicBezTo>
                    <a:cubicBezTo>
                      <a:pt x="36" y="13"/>
                      <a:pt x="34" y="12"/>
                      <a:pt x="33" y="12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2" y="15"/>
                      <a:pt x="32" y="19"/>
                      <a:pt x="27" y="21"/>
                    </a:cubicBezTo>
                    <a:cubicBezTo>
                      <a:pt x="24" y="22"/>
                      <a:pt x="20" y="22"/>
                      <a:pt x="16" y="22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8" y="22"/>
                      <a:pt x="5" y="22"/>
                      <a:pt x="3" y="23"/>
                    </a:cubicBezTo>
                    <a:cubicBezTo>
                      <a:pt x="1" y="24"/>
                      <a:pt x="0" y="27"/>
                      <a:pt x="0" y="28"/>
                    </a:cubicBezTo>
                    <a:cubicBezTo>
                      <a:pt x="0" y="28"/>
                      <a:pt x="1" y="28"/>
                      <a:pt x="1" y="28"/>
                    </a:cubicBezTo>
                    <a:cubicBezTo>
                      <a:pt x="4" y="28"/>
                      <a:pt x="6" y="29"/>
                      <a:pt x="7" y="30"/>
                    </a:cubicBezTo>
                    <a:cubicBezTo>
                      <a:pt x="7" y="31"/>
                      <a:pt x="7" y="33"/>
                      <a:pt x="7" y="34"/>
                    </a:cubicBezTo>
                    <a:cubicBezTo>
                      <a:pt x="7" y="34"/>
                      <a:pt x="7" y="35"/>
                      <a:pt x="7" y="35"/>
                    </a:cubicBezTo>
                    <a:cubicBezTo>
                      <a:pt x="8" y="37"/>
                      <a:pt x="9" y="40"/>
                      <a:pt x="7" y="43"/>
                    </a:cubicBezTo>
                    <a:cubicBezTo>
                      <a:pt x="6" y="43"/>
                      <a:pt x="6" y="44"/>
                      <a:pt x="6" y="45"/>
                    </a:cubicBezTo>
                    <a:cubicBezTo>
                      <a:pt x="6" y="46"/>
                      <a:pt x="6" y="47"/>
                      <a:pt x="7" y="47"/>
                    </a:cubicBezTo>
                    <a:cubicBezTo>
                      <a:pt x="10" y="49"/>
                      <a:pt x="11" y="52"/>
                      <a:pt x="10" y="54"/>
                    </a:cubicBezTo>
                    <a:cubicBezTo>
                      <a:pt x="10" y="55"/>
                      <a:pt x="9" y="55"/>
                      <a:pt x="9" y="56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12" y="58"/>
                      <a:pt x="13" y="59"/>
                      <a:pt x="14" y="60"/>
                    </a:cubicBezTo>
                    <a:cubicBezTo>
                      <a:pt x="14" y="60"/>
                      <a:pt x="15" y="61"/>
                      <a:pt x="16" y="61"/>
                    </a:cubicBezTo>
                    <a:cubicBezTo>
                      <a:pt x="18" y="62"/>
                      <a:pt x="21" y="63"/>
                      <a:pt x="21" y="65"/>
                    </a:cubicBezTo>
                    <a:cubicBezTo>
                      <a:pt x="21" y="65"/>
                      <a:pt x="22" y="66"/>
                      <a:pt x="24" y="65"/>
                    </a:cubicBezTo>
                    <a:cubicBezTo>
                      <a:pt x="25" y="65"/>
                      <a:pt x="25" y="65"/>
                      <a:pt x="26" y="65"/>
                    </a:cubicBezTo>
                    <a:cubicBezTo>
                      <a:pt x="29" y="65"/>
                      <a:pt x="31" y="68"/>
                      <a:pt x="32" y="71"/>
                    </a:cubicBezTo>
                    <a:cubicBezTo>
                      <a:pt x="33" y="72"/>
                      <a:pt x="33" y="72"/>
                      <a:pt x="33" y="73"/>
                    </a:cubicBezTo>
                    <a:cubicBezTo>
                      <a:pt x="34" y="73"/>
                      <a:pt x="34" y="74"/>
                      <a:pt x="37" y="74"/>
                    </a:cubicBezTo>
                    <a:cubicBezTo>
                      <a:pt x="40" y="74"/>
                      <a:pt x="44" y="72"/>
                      <a:pt x="44" y="71"/>
                    </a:cubicBezTo>
                    <a:cubicBezTo>
                      <a:pt x="44" y="69"/>
                      <a:pt x="45" y="65"/>
                      <a:pt x="53" y="65"/>
                    </a:cubicBezTo>
                    <a:cubicBezTo>
                      <a:pt x="54" y="65"/>
                      <a:pt x="55" y="65"/>
                      <a:pt x="56" y="65"/>
                    </a:cubicBezTo>
                    <a:cubicBezTo>
                      <a:pt x="60" y="66"/>
                      <a:pt x="64" y="69"/>
                      <a:pt x="68" y="72"/>
                    </a:cubicBezTo>
                    <a:cubicBezTo>
                      <a:pt x="69" y="73"/>
                      <a:pt x="71" y="74"/>
                      <a:pt x="71" y="75"/>
                    </a:cubicBezTo>
                    <a:cubicBezTo>
                      <a:pt x="72" y="75"/>
                      <a:pt x="72" y="75"/>
                      <a:pt x="72" y="75"/>
                    </a:cubicBezTo>
                    <a:cubicBezTo>
                      <a:pt x="73" y="75"/>
                      <a:pt x="75" y="74"/>
                      <a:pt x="77" y="74"/>
                    </a:cubicBezTo>
                    <a:cubicBezTo>
                      <a:pt x="79" y="73"/>
                      <a:pt x="81" y="72"/>
                      <a:pt x="82" y="72"/>
                    </a:cubicBezTo>
                    <a:cubicBezTo>
                      <a:pt x="84" y="72"/>
                      <a:pt x="87" y="70"/>
                      <a:pt x="89" y="68"/>
                    </a:cubicBezTo>
                    <a:cubicBezTo>
                      <a:pt x="90" y="67"/>
                      <a:pt x="91" y="66"/>
                      <a:pt x="92" y="66"/>
                    </a:cubicBezTo>
                    <a:cubicBezTo>
                      <a:pt x="94" y="65"/>
                      <a:pt x="96" y="66"/>
                      <a:pt x="97" y="67"/>
                    </a:cubicBezTo>
                    <a:cubicBezTo>
                      <a:pt x="99" y="68"/>
                      <a:pt x="100" y="69"/>
                      <a:pt x="101" y="68"/>
                    </a:cubicBezTo>
                    <a:cubicBezTo>
                      <a:pt x="103" y="67"/>
                      <a:pt x="106" y="65"/>
                      <a:pt x="109" y="65"/>
                    </a:cubicBezTo>
                    <a:cubicBezTo>
                      <a:pt x="110" y="65"/>
                      <a:pt x="111" y="65"/>
                      <a:pt x="111" y="66"/>
                    </a:cubicBezTo>
                    <a:cubicBezTo>
                      <a:pt x="112" y="66"/>
                      <a:pt x="112" y="67"/>
                      <a:pt x="113" y="68"/>
                    </a:cubicBezTo>
                    <a:cubicBezTo>
                      <a:pt x="113" y="69"/>
                      <a:pt x="112" y="71"/>
                      <a:pt x="111" y="72"/>
                    </a:cubicBezTo>
                    <a:cubicBezTo>
                      <a:pt x="110" y="73"/>
                      <a:pt x="109" y="75"/>
                      <a:pt x="109" y="76"/>
                    </a:cubicBezTo>
                    <a:cubicBezTo>
                      <a:pt x="109" y="76"/>
                      <a:pt x="110" y="77"/>
                      <a:pt x="110" y="78"/>
                    </a:cubicBezTo>
                    <a:cubicBezTo>
                      <a:pt x="110" y="78"/>
                      <a:pt x="110" y="78"/>
                      <a:pt x="110" y="78"/>
                    </a:cubicBezTo>
                    <a:cubicBezTo>
                      <a:pt x="110" y="78"/>
                      <a:pt x="111" y="77"/>
                      <a:pt x="111" y="77"/>
                    </a:cubicBezTo>
                    <a:cubicBezTo>
                      <a:pt x="111" y="77"/>
                      <a:pt x="111" y="77"/>
                      <a:pt x="111" y="77"/>
                    </a:cubicBezTo>
                    <a:cubicBezTo>
                      <a:pt x="111" y="76"/>
                      <a:pt x="111" y="76"/>
                      <a:pt x="112" y="76"/>
                    </a:cubicBezTo>
                    <a:cubicBezTo>
                      <a:pt x="112" y="76"/>
                      <a:pt x="112" y="76"/>
                      <a:pt x="112" y="76"/>
                    </a:cubicBezTo>
                    <a:cubicBezTo>
                      <a:pt x="112" y="76"/>
                      <a:pt x="112" y="75"/>
                      <a:pt x="112" y="75"/>
                    </a:cubicBezTo>
                    <a:cubicBezTo>
                      <a:pt x="112" y="75"/>
                      <a:pt x="112" y="75"/>
                      <a:pt x="112" y="75"/>
                    </a:cubicBezTo>
                    <a:cubicBezTo>
                      <a:pt x="112" y="74"/>
                      <a:pt x="112" y="74"/>
                      <a:pt x="112" y="73"/>
                    </a:cubicBezTo>
                    <a:cubicBezTo>
                      <a:pt x="112" y="73"/>
                      <a:pt x="112" y="73"/>
                      <a:pt x="112" y="72"/>
                    </a:cubicBezTo>
                    <a:cubicBezTo>
                      <a:pt x="112" y="71"/>
                      <a:pt x="113" y="70"/>
                      <a:pt x="113" y="70"/>
                    </a:cubicBezTo>
                    <a:cubicBezTo>
                      <a:pt x="114" y="68"/>
                      <a:pt x="115" y="67"/>
                      <a:pt x="117" y="67"/>
                    </a:cubicBezTo>
                    <a:cubicBezTo>
                      <a:pt x="117" y="67"/>
                      <a:pt x="117" y="67"/>
                      <a:pt x="117" y="67"/>
                    </a:cubicBezTo>
                    <a:cubicBezTo>
                      <a:pt x="117" y="67"/>
                      <a:pt x="117" y="67"/>
                      <a:pt x="117" y="67"/>
                    </a:cubicBezTo>
                    <a:cubicBezTo>
                      <a:pt x="118" y="67"/>
                      <a:pt x="119" y="68"/>
                      <a:pt x="120" y="68"/>
                    </a:cubicBezTo>
                    <a:cubicBezTo>
                      <a:pt x="122" y="70"/>
                      <a:pt x="124" y="70"/>
                      <a:pt x="128" y="68"/>
                    </a:cubicBezTo>
                    <a:cubicBezTo>
                      <a:pt x="129" y="68"/>
                      <a:pt x="130" y="67"/>
                      <a:pt x="131" y="67"/>
                    </a:cubicBezTo>
                    <a:cubicBezTo>
                      <a:pt x="132" y="66"/>
                      <a:pt x="133" y="65"/>
                      <a:pt x="134" y="65"/>
                    </a:cubicBezTo>
                    <a:cubicBezTo>
                      <a:pt x="135" y="65"/>
                      <a:pt x="135" y="66"/>
                      <a:pt x="135" y="66"/>
                    </a:cubicBezTo>
                    <a:cubicBezTo>
                      <a:pt x="136" y="66"/>
                      <a:pt x="136" y="66"/>
                      <a:pt x="136" y="66"/>
                    </a:cubicBezTo>
                    <a:cubicBezTo>
                      <a:pt x="136" y="66"/>
                      <a:pt x="136" y="66"/>
                      <a:pt x="136" y="66"/>
                    </a:cubicBezTo>
                    <a:cubicBezTo>
                      <a:pt x="136" y="66"/>
                      <a:pt x="137" y="66"/>
                      <a:pt x="137" y="66"/>
                    </a:cubicBezTo>
                    <a:cubicBezTo>
                      <a:pt x="137" y="67"/>
                      <a:pt x="137" y="67"/>
                      <a:pt x="137" y="67"/>
                    </a:cubicBezTo>
                    <a:cubicBezTo>
                      <a:pt x="137" y="67"/>
                      <a:pt x="137" y="67"/>
                      <a:pt x="138" y="67"/>
                    </a:cubicBezTo>
                    <a:cubicBezTo>
                      <a:pt x="138" y="67"/>
                      <a:pt x="138" y="68"/>
                      <a:pt x="139" y="68"/>
                    </a:cubicBezTo>
                    <a:cubicBezTo>
                      <a:pt x="140" y="68"/>
                      <a:pt x="141" y="68"/>
                      <a:pt x="142" y="67"/>
                    </a:cubicBezTo>
                    <a:cubicBezTo>
                      <a:pt x="144" y="67"/>
                      <a:pt x="146" y="67"/>
                      <a:pt x="149" y="67"/>
                    </a:cubicBezTo>
                    <a:cubicBezTo>
                      <a:pt x="152" y="67"/>
                      <a:pt x="154" y="66"/>
                      <a:pt x="156" y="65"/>
                    </a:cubicBezTo>
                    <a:cubicBezTo>
                      <a:pt x="158" y="64"/>
                      <a:pt x="160" y="62"/>
                      <a:pt x="164" y="63"/>
                    </a:cubicBezTo>
                    <a:cubicBezTo>
                      <a:pt x="170" y="63"/>
                      <a:pt x="176" y="61"/>
                      <a:pt x="176" y="61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80" y="62"/>
                      <a:pt x="180" y="62"/>
                      <a:pt x="180" y="62"/>
                    </a:cubicBezTo>
                    <a:cubicBezTo>
                      <a:pt x="180" y="62"/>
                      <a:pt x="180" y="62"/>
                      <a:pt x="180" y="61"/>
                    </a:cubicBezTo>
                    <a:cubicBezTo>
                      <a:pt x="181" y="60"/>
                      <a:pt x="182" y="59"/>
                      <a:pt x="185" y="58"/>
                    </a:cubicBezTo>
                    <a:cubicBezTo>
                      <a:pt x="189" y="58"/>
                      <a:pt x="191" y="59"/>
                      <a:pt x="193" y="60"/>
                    </a:cubicBezTo>
                    <a:cubicBezTo>
                      <a:pt x="194" y="60"/>
                      <a:pt x="194" y="61"/>
                      <a:pt x="195" y="61"/>
                    </a:cubicBezTo>
                    <a:cubicBezTo>
                      <a:pt x="195" y="60"/>
                      <a:pt x="196" y="60"/>
                      <a:pt x="196" y="60"/>
                    </a:cubicBezTo>
                    <a:cubicBezTo>
                      <a:pt x="198" y="60"/>
                      <a:pt x="200" y="61"/>
                      <a:pt x="202" y="62"/>
                    </a:cubicBezTo>
                    <a:cubicBezTo>
                      <a:pt x="203" y="63"/>
                      <a:pt x="204" y="63"/>
                      <a:pt x="205" y="64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64"/>
                      <a:pt x="205" y="64"/>
                      <a:pt x="206" y="64"/>
                    </a:cubicBezTo>
                    <a:cubicBezTo>
                      <a:pt x="206" y="64"/>
                      <a:pt x="206" y="64"/>
                      <a:pt x="206" y="64"/>
                    </a:cubicBezTo>
                    <a:cubicBezTo>
                      <a:pt x="206" y="64"/>
                      <a:pt x="206" y="64"/>
                      <a:pt x="206" y="64"/>
                    </a:cubicBezTo>
                    <a:cubicBezTo>
                      <a:pt x="206" y="64"/>
                      <a:pt x="206" y="64"/>
                      <a:pt x="206" y="64"/>
                    </a:cubicBezTo>
                    <a:cubicBezTo>
                      <a:pt x="206" y="64"/>
                      <a:pt x="206" y="64"/>
                      <a:pt x="206" y="64"/>
                    </a:cubicBezTo>
                    <a:cubicBezTo>
                      <a:pt x="206" y="64"/>
                      <a:pt x="206" y="64"/>
                      <a:pt x="206" y="63"/>
                    </a:cubicBezTo>
                    <a:cubicBezTo>
                      <a:pt x="206" y="63"/>
                      <a:pt x="206" y="63"/>
                      <a:pt x="205" y="63"/>
                    </a:cubicBezTo>
                    <a:cubicBezTo>
                      <a:pt x="205" y="63"/>
                      <a:pt x="205" y="63"/>
                      <a:pt x="205" y="63"/>
                    </a:cubicBezTo>
                    <a:cubicBezTo>
                      <a:pt x="205" y="62"/>
                      <a:pt x="205" y="62"/>
                      <a:pt x="205" y="62"/>
                    </a:cubicBezTo>
                    <a:cubicBezTo>
                      <a:pt x="205" y="62"/>
                      <a:pt x="205" y="62"/>
                      <a:pt x="205" y="62"/>
                    </a:cubicBezTo>
                    <a:cubicBezTo>
                      <a:pt x="205" y="62"/>
                      <a:pt x="205" y="61"/>
                      <a:pt x="205" y="61"/>
                    </a:cubicBezTo>
                    <a:cubicBezTo>
                      <a:pt x="204" y="61"/>
                      <a:pt x="204" y="61"/>
                      <a:pt x="204" y="61"/>
                    </a:cubicBezTo>
                    <a:cubicBezTo>
                      <a:pt x="204" y="61"/>
                      <a:pt x="204" y="60"/>
                      <a:pt x="204" y="60"/>
                    </a:cubicBezTo>
                    <a:cubicBezTo>
                      <a:pt x="204" y="60"/>
                      <a:pt x="204" y="60"/>
                      <a:pt x="204" y="60"/>
                    </a:cubicBezTo>
                    <a:cubicBezTo>
                      <a:pt x="204" y="59"/>
                      <a:pt x="203" y="59"/>
                      <a:pt x="203" y="59"/>
                    </a:cubicBezTo>
                    <a:cubicBezTo>
                      <a:pt x="203" y="59"/>
                      <a:pt x="203" y="59"/>
                      <a:pt x="203" y="58"/>
                    </a:cubicBezTo>
                    <a:cubicBezTo>
                      <a:pt x="203" y="58"/>
                      <a:pt x="203" y="58"/>
                      <a:pt x="203" y="58"/>
                    </a:cubicBezTo>
                    <a:cubicBezTo>
                      <a:pt x="203" y="58"/>
                      <a:pt x="202" y="58"/>
                      <a:pt x="202" y="58"/>
                    </a:cubicBezTo>
                    <a:cubicBezTo>
                      <a:pt x="202" y="58"/>
                      <a:pt x="202" y="58"/>
                      <a:pt x="202" y="58"/>
                    </a:cubicBezTo>
                    <a:cubicBezTo>
                      <a:pt x="202" y="57"/>
                      <a:pt x="202" y="57"/>
                      <a:pt x="202" y="57"/>
                    </a:cubicBezTo>
                    <a:cubicBezTo>
                      <a:pt x="199" y="56"/>
                      <a:pt x="200" y="53"/>
                      <a:pt x="200" y="48"/>
                    </a:cubicBezTo>
                    <a:cubicBezTo>
                      <a:pt x="200" y="47"/>
                      <a:pt x="200" y="46"/>
                      <a:pt x="200" y="45"/>
                    </a:cubicBezTo>
                    <a:cubicBezTo>
                      <a:pt x="201" y="44"/>
                      <a:pt x="200" y="44"/>
                      <a:pt x="200" y="44"/>
                    </a:cubicBezTo>
                    <a:cubicBezTo>
                      <a:pt x="200" y="44"/>
                      <a:pt x="200" y="43"/>
                      <a:pt x="200" y="42"/>
                    </a:cubicBezTo>
                    <a:cubicBezTo>
                      <a:pt x="200" y="42"/>
                      <a:pt x="200" y="41"/>
                      <a:pt x="200" y="41"/>
                    </a:cubicBezTo>
                    <a:cubicBezTo>
                      <a:pt x="199" y="41"/>
                      <a:pt x="199" y="41"/>
                      <a:pt x="199" y="41"/>
                    </a:cubicBezTo>
                    <a:cubicBezTo>
                      <a:pt x="199" y="40"/>
                      <a:pt x="199" y="40"/>
                      <a:pt x="199" y="40"/>
                    </a:cubicBezTo>
                    <a:cubicBezTo>
                      <a:pt x="199" y="39"/>
                      <a:pt x="199" y="39"/>
                      <a:pt x="199" y="39"/>
                    </a:cubicBezTo>
                    <a:cubicBezTo>
                      <a:pt x="199" y="38"/>
                      <a:pt x="199" y="37"/>
                      <a:pt x="199" y="36"/>
                    </a:cubicBezTo>
                    <a:cubicBezTo>
                      <a:pt x="199" y="36"/>
                      <a:pt x="199" y="36"/>
                      <a:pt x="199" y="36"/>
                    </a:cubicBezTo>
                    <a:cubicBezTo>
                      <a:pt x="199" y="36"/>
                      <a:pt x="199" y="35"/>
                      <a:pt x="199" y="35"/>
                    </a:cubicBezTo>
                    <a:cubicBezTo>
                      <a:pt x="199" y="34"/>
                      <a:pt x="199" y="34"/>
                      <a:pt x="199" y="33"/>
                    </a:cubicBezTo>
                    <a:cubicBezTo>
                      <a:pt x="199" y="33"/>
                      <a:pt x="200" y="33"/>
                      <a:pt x="200" y="32"/>
                    </a:cubicBezTo>
                    <a:cubicBezTo>
                      <a:pt x="200" y="32"/>
                      <a:pt x="200" y="32"/>
                      <a:pt x="200" y="32"/>
                    </a:cubicBezTo>
                    <a:cubicBezTo>
                      <a:pt x="201" y="32"/>
                      <a:pt x="201" y="32"/>
                      <a:pt x="201" y="32"/>
                    </a:cubicBezTo>
                    <a:cubicBezTo>
                      <a:pt x="201" y="32"/>
                      <a:pt x="201" y="32"/>
                      <a:pt x="201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46" name="Freeform 1188"/>
              <p:cNvSpPr>
                <a:spLocks/>
              </p:cNvSpPr>
              <p:nvPr/>
            </p:nvSpPr>
            <p:spPr bwMode="auto">
              <a:xfrm>
                <a:off x="2824" y="3334"/>
                <a:ext cx="25" cy="16"/>
              </a:xfrm>
              <a:custGeom>
                <a:avLst/>
                <a:gdLst>
                  <a:gd name="T0" fmla="*/ 3 w 26"/>
                  <a:gd name="T1" fmla="*/ 2 h 17"/>
                  <a:gd name="T2" fmla="*/ 4 w 26"/>
                  <a:gd name="T3" fmla="*/ 4 h 17"/>
                  <a:gd name="T4" fmla="*/ 4 w 26"/>
                  <a:gd name="T5" fmla="*/ 4 h 17"/>
                  <a:gd name="T6" fmla="*/ 4 w 26"/>
                  <a:gd name="T7" fmla="*/ 4 h 17"/>
                  <a:gd name="T8" fmla="*/ 4 w 26"/>
                  <a:gd name="T9" fmla="*/ 4 h 17"/>
                  <a:gd name="T10" fmla="*/ 4 w 26"/>
                  <a:gd name="T11" fmla="*/ 6 h 17"/>
                  <a:gd name="T12" fmla="*/ 2 w 26"/>
                  <a:gd name="T13" fmla="*/ 11 h 17"/>
                  <a:gd name="T14" fmla="*/ 1 w 26"/>
                  <a:gd name="T15" fmla="*/ 12 h 17"/>
                  <a:gd name="T16" fmla="*/ 1 w 26"/>
                  <a:gd name="T17" fmla="*/ 13 h 17"/>
                  <a:gd name="T18" fmla="*/ 1 w 26"/>
                  <a:gd name="T19" fmla="*/ 13 h 17"/>
                  <a:gd name="T20" fmla="*/ 0 w 26"/>
                  <a:gd name="T21" fmla="*/ 14 h 17"/>
                  <a:gd name="T22" fmla="*/ 0 w 26"/>
                  <a:gd name="T23" fmla="*/ 14 h 17"/>
                  <a:gd name="T24" fmla="*/ 0 w 26"/>
                  <a:gd name="T25" fmla="*/ 15 h 17"/>
                  <a:gd name="T26" fmla="*/ 0 w 26"/>
                  <a:gd name="T27" fmla="*/ 15 h 17"/>
                  <a:gd name="T28" fmla="*/ 0 w 26"/>
                  <a:gd name="T29" fmla="*/ 15 h 17"/>
                  <a:gd name="T30" fmla="*/ 3 w 26"/>
                  <a:gd name="T31" fmla="*/ 17 h 17"/>
                  <a:gd name="T32" fmla="*/ 8 w 26"/>
                  <a:gd name="T33" fmla="*/ 14 h 17"/>
                  <a:gd name="T34" fmla="*/ 13 w 26"/>
                  <a:gd name="T35" fmla="*/ 10 h 17"/>
                  <a:gd name="T36" fmla="*/ 21 w 26"/>
                  <a:gd name="T37" fmla="*/ 10 h 17"/>
                  <a:gd name="T38" fmla="*/ 26 w 26"/>
                  <a:gd name="T39" fmla="*/ 10 h 17"/>
                  <a:gd name="T40" fmla="*/ 23 w 26"/>
                  <a:gd name="T41" fmla="*/ 8 h 17"/>
                  <a:gd name="T42" fmla="*/ 19 w 26"/>
                  <a:gd name="T43" fmla="*/ 5 h 17"/>
                  <a:gd name="T44" fmla="*/ 16 w 26"/>
                  <a:gd name="T45" fmla="*/ 1 h 17"/>
                  <a:gd name="T46" fmla="*/ 15 w 26"/>
                  <a:gd name="T47" fmla="*/ 1 h 17"/>
                  <a:gd name="T48" fmla="*/ 14 w 26"/>
                  <a:gd name="T49" fmla="*/ 1 h 17"/>
                  <a:gd name="T50" fmla="*/ 14 w 26"/>
                  <a:gd name="T51" fmla="*/ 1 h 17"/>
                  <a:gd name="T52" fmla="*/ 14 w 26"/>
                  <a:gd name="T53" fmla="*/ 1 h 17"/>
                  <a:gd name="T54" fmla="*/ 12 w 26"/>
                  <a:gd name="T55" fmla="*/ 1 h 17"/>
                  <a:gd name="T56" fmla="*/ 8 w 26"/>
                  <a:gd name="T57" fmla="*/ 0 h 17"/>
                  <a:gd name="T58" fmla="*/ 3 w 26"/>
                  <a:gd name="T59" fmla="*/ 1 h 17"/>
                  <a:gd name="T60" fmla="*/ 3 w 26"/>
                  <a:gd name="T61" fmla="*/ 1 h 17"/>
                  <a:gd name="T62" fmla="*/ 3 w 26"/>
                  <a:gd name="T63" fmla="*/ 2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6" h="17">
                    <a:moveTo>
                      <a:pt x="3" y="2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4" y="6"/>
                      <a:pt x="4" y="6"/>
                    </a:cubicBezTo>
                    <a:cubicBezTo>
                      <a:pt x="4" y="9"/>
                      <a:pt x="3" y="10"/>
                      <a:pt x="2" y="11"/>
                    </a:cubicBezTo>
                    <a:cubicBezTo>
                      <a:pt x="2" y="11"/>
                      <a:pt x="1" y="12"/>
                      <a:pt x="1" y="12"/>
                    </a:cubicBezTo>
                    <a:cubicBezTo>
                      <a:pt x="1" y="12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4"/>
                      <a:pt x="1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16"/>
                      <a:pt x="2" y="17"/>
                      <a:pt x="3" y="17"/>
                    </a:cubicBezTo>
                    <a:cubicBezTo>
                      <a:pt x="5" y="17"/>
                      <a:pt x="6" y="16"/>
                      <a:pt x="8" y="14"/>
                    </a:cubicBezTo>
                    <a:cubicBezTo>
                      <a:pt x="9" y="13"/>
                      <a:pt x="11" y="11"/>
                      <a:pt x="13" y="10"/>
                    </a:cubicBezTo>
                    <a:cubicBezTo>
                      <a:pt x="15" y="9"/>
                      <a:pt x="18" y="10"/>
                      <a:pt x="21" y="10"/>
                    </a:cubicBezTo>
                    <a:cubicBezTo>
                      <a:pt x="23" y="10"/>
                      <a:pt x="25" y="10"/>
                      <a:pt x="26" y="10"/>
                    </a:cubicBezTo>
                    <a:cubicBezTo>
                      <a:pt x="25" y="9"/>
                      <a:pt x="24" y="9"/>
                      <a:pt x="23" y="8"/>
                    </a:cubicBezTo>
                    <a:cubicBezTo>
                      <a:pt x="22" y="7"/>
                      <a:pt x="20" y="6"/>
                      <a:pt x="19" y="5"/>
                    </a:cubicBezTo>
                    <a:cubicBezTo>
                      <a:pt x="18" y="4"/>
                      <a:pt x="17" y="3"/>
                      <a:pt x="16" y="1"/>
                    </a:cubicBezTo>
                    <a:cubicBezTo>
                      <a:pt x="16" y="1"/>
                      <a:pt x="16" y="1"/>
                      <a:pt x="15" y="1"/>
                    </a:cubicBezTo>
                    <a:cubicBezTo>
                      <a:pt x="15" y="1"/>
                      <a:pt x="15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1"/>
                      <a:pt x="13" y="1"/>
                      <a:pt x="12" y="1"/>
                    </a:cubicBezTo>
                    <a:cubicBezTo>
                      <a:pt x="12" y="1"/>
                      <a:pt x="11" y="0"/>
                      <a:pt x="8" y="0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lnTo>
                      <a:pt x="3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47" name="Freeform 1189"/>
              <p:cNvSpPr>
                <a:spLocks/>
              </p:cNvSpPr>
              <p:nvPr/>
            </p:nvSpPr>
            <p:spPr bwMode="auto">
              <a:xfrm>
                <a:off x="2698" y="3154"/>
                <a:ext cx="100" cy="80"/>
              </a:xfrm>
              <a:custGeom>
                <a:avLst/>
                <a:gdLst>
                  <a:gd name="T0" fmla="*/ 12 w 104"/>
                  <a:gd name="T1" fmla="*/ 58 h 83"/>
                  <a:gd name="T2" fmla="*/ 14 w 104"/>
                  <a:gd name="T3" fmla="*/ 59 h 83"/>
                  <a:gd name="T4" fmla="*/ 25 w 104"/>
                  <a:gd name="T5" fmla="*/ 68 h 83"/>
                  <a:gd name="T6" fmla="*/ 32 w 104"/>
                  <a:gd name="T7" fmla="*/ 66 h 83"/>
                  <a:gd name="T8" fmla="*/ 38 w 104"/>
                  <a:gd name="T9" fmla="*/ 71 h 83"/>
                  <a:gd name="T10" fmla="*/ 45 w 104"/>
                  <a:gd name="T11" fmla="*/ 72 h 83"/>
                  <a:gd name="T12" fmla="*/ 49 w 104"/>
                  <a:gd name="T13" fmla="*/ 78 h 83"/>
                  <a:gd name="T14" fmla="*/ 50 w 104"/>
                  <a:gd name="T15" fmla="*/ 79 h 83"/>
                  <a:gd name="T16" fmla="*/ 52 w 104"/>
                  <a:gd name="T17" fmla="*/ 78 h 83"/>
                  <a:gd name="T18" fmla="*/ 62 w 104"/>
                  <a:gd name="T19" fmla="*/ 79 h 83"/>
                  <a:gd name="T20" fmla="*/ 70 w 104"/>
                  <a:gd name="T21" fmla="*/ 79 h 83"/>
                  <a:gd name="T22" fmla="*/ 85 w 104"/>
                  <a:gd name="T23" fmla="*/ 83 h 83"/>
                  <a:gd name="T24" fmla="*/ 85 w 104"/>
                  <a:gd name="T25" fmla="*/ 83 h 83"/>
                  <a:gd name="T26" fmla="*/ 88 w 104"/>
                  <a:gd name="T27" fmla="*/ 83 h 83"/>
                  <a:gd name="T28" fmla="*/ 88 w 104"/>
                  <a:gd name="T29" fmla="*/ 81 h 83"/>
                  <a:gd name="T30" fmla="*/ 88 w 104"/>
                  <a:gd name="T31" fmla="*/ 78 h 83"/>
                  <a:gd name="T32" fmla="*/ 95 w 104"/>
                  <a:gd name="T33" fmla="*/ 70 h 83"/>
                  <a:gd name="T34" fmla="*/ 101 w 104"/>
                  <a:gd name="T35" fmla="*/ 64 h 83"/>
                  <a:gd name="T36" fmla="*/ 99 w 104"/>
                  <a:gd name="T37" fmla="*/ 54 h 83"/>
                  <a:gd name="T38" fmla="*/ 98 w 104"/>
                  <a:gd name="T39" fmla="*/ 52 h 83"/>
                  <a:gd name="T40" fmla="*/ 98 w 104"/>
                  <a:gd name="T41" fmla="*/ 51 h 83"/>
                  <a:gd name="T42" fmla="*/ 98 w 104"/>
                  <a:gd name="T43" fmla="*/ 50 h 83"/>
                  <a:gd name="T44" fmla="*/ 97 w 104"/>
                  <a:gd name="T45" fmla="*/ 47 h 83"/>
                  <a:gd name="T46" fmla="*/ 98 w 104"/>
                  <a:gd name="T47" fmla="*/ 45 h 83"/>
                  <a:gd name="T48" fmla="*/ 98 w 104"/>
                  <a:gd name="T49" fmla="*/ 44 h 83"/>
                  <a:gd name="T50" fmla="*/ 98 w 104"/>
                  <a:gd name="T51" fmla="*/ 42 h 83"/>
                  <a:gd name="T52" fmla="*/ 97 w 104"/>
                  <a:gd name="T53" fmla="*/ 41 h 83"/>
                  <a:gd name="T54" fmla="*/ 94 w 104"/>
                  <a:gd name="T55" fmla="*/ 37 h 83"/>
                  <a:gd name="T56" fmla="*/ 101 w 104"/>
                  <a:gd name="T57" fmla="*/ 23 h 83"/>
                  <a:gd name="T58" fmla="*/ 99 w 104"/>
                  <a:gd name="T59" fmla="*/ 12 h 83"/>
                  <a:gd name="T60" fmla="*/ 98 w 104"/>
                  <a:gd name="T61" fmla="*/ 11 h 83"/>
                  <a:gd name="T62" fmla="*/ 92 w 104"/>
                  <a:gd name="T63" fmla="*/ 8 h 83"/>
                  <a:gd name="T64" fmla="*/ 91 w 104"/>
                  <a:gd name="T65" fmla="*/ 8 h 83"/>
                  <a:gd name="T66" fmla="*/ 90 w 104"/>
                  <a:gd name="T67" fmla="*/ 8 h 83"/>
                  <a:gd name="T68" fmla="*/ 88 w 104"/>
                  <a:gd name="T69" fmla="*/ 8 h 83"/>
                  <a:gd name="T70" fmla="*/ 84 w 104"/>
                  <a:gd name="T71" fmla="*/ 8 h 83"/>
                  <a:gd name="T72" fmla="*/ 60 w 104"/>
                  <a:gd name="T73" fmla="*/ 6 h 83"/>
                  <a:gd name="T74" fmla="*/ 59 w 104"/>
                  <a:gd name="T75" fmla="*/ 6 h 83"/>
                  <a:gd name="T76" fmla="*/ 57 w 104"/>
                  <a:gd name="T77" fmla="*/ 5 h 83"/>
                  <a:gd name="T78" fmla="*/ 57 w 104"/>
                  <a:gd name="T79" fmla="*/ 5 h 83"/>
                  <a:gd name="T80" fmla="*/ 43 w 104"/>
                  <a:gd name="T81" fmla="*/ 0 h 83"/>
                  <a:gd name="T82" fmla="*/ 21 w 104"/>
                  <a:gd name="T83" fmla="*/ 7 h 83"/>
                  <a:gd name="T84" fmla="*/ 4 w 104"/>
                  <a:gd name="T85" fmla="*/ 12 h 83"/>
                  <a:gd name="T86" fmla="*/ 2 w 104"/>
                  <a:gd name="T87" fmla="*/ 17 h 83"/>
                  <a:gd name="T88" fmla="*/ 2 w 104"/>
                  <a:gd name="T89" fmla="*/ 19 h 83"/>
                  <a:gd name="T90" fmla="*/ 2 w 104"/>
                  <a:gd name="T91" fmla="*/ 21 h 83"/>
                  <a:gd name="T92" fmla="*/ 2 w 104"/>
                  <a:gd name="T93" fmla="*/ 23 h 83"/>
                  <a:gd name="T94" fmla="*/ 2 w 104"/>
                  <a:gd name="T95" fmla="*/ 25 h 83"/>
                  <a:gd name="T96" fmla="*/ 2 w 104"/>
                  <a:gd name="T97" fmla="*/ 26 h 83"/>
                  <a:gd name="T98" fmla="*/ 1 w 104"/>
                  <a:gd name="T99" fmla="*/ 28 h 83"/>
                  <a:gd name="T100" fmla="*/ 1 w 104"/>
                  <a:gd name="T101" fmla="*/ 30 h 83"/>
                  <a:gd name="T102" fmla="*/ 5 w 104"/>
                  <a:gd name="T103" fmla="*/ 38 h 83"/>
                  <a:gd name="T104" fmla="*/ 8 w 104"/>
                  <a:gd name="T105" fmla="*/ 51 h 83"/>
                  <a:gd name="T106" fmla="*/ 9 w 104"/>
                  <a:gd name="T107" fmla="*/ 52 h 83"/>
                  <a:gd name="T108" fmla="*/ 9 w 104"/>
                  <a:gd name="T109" fmla="*/ 54 h 83"/>
                  <a:gd name="T110" fmla="*/ 9 w 104"/>
                  <a:gd name="T111" fmla="*/ 55 h 83"/>
                  <a:gd name="T112" fmla="*/ 9 w 104"/>
                  <a:gd name="T113" fmla="*/ 5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4" h="83">
                    <a:moveTo>
                      <a:pt x="9" y="57"/>
                    </a:moveTo>
                    <a:cubicBezTo>
                      <a:pt x="10" y="57"/>
                      <a:pt x="11" y="58"/>
                      <a:pt x="12" y="58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13" y="59"/>
                      <a:pt x="14" y="59"/>
                      <a:pt x="14" y="59"/>
                    </a:cubicBezTo>
                    <a:cubicBezTo>
                      <a:pt x="19" y="61"/>
                      <a:pt x="22" y="63"/>
                      <a:pt x="23" y="66"/>
                    </a:cubicBezTo>
                    <a:cubicBezTo>
                      <a:pt x="23" y="67"/>
                      <a:pt x="24" y="68"/>
                      <a:pt x="25" y="68"/>
                    </a:cubicBezTo>
                    <a:cubicBezTo>
                      <a:pt x="26" y="67"/>
                      <a:pt x="27" y="66"/>
                      <a:pt x="29" y="66"/>
                    </a:cubicBezTo>
                    <a:cubicBezTo>
                      <a:pt x="30" y="66"/>
                      <a:pt x="31" y="66"/>
                      <a:pt x="32" y="66"/>
                    </a:cubicBezTo>
                    <a:cubicBezTo>
                      <a:pt x="32" y="66"/>
                      <a:pt x="33" y="66"/>
                      <a:pt x="33" y="66"/>
                    </a:cubicBezTo>
                    <a:cubicBezTo>
                      <a:pt x="37" y="66"/>
                      <a:pt x="38" y="69"/>
                      <a:pt x="38" y="71"/>
                    </a:cubicBezTo>
                    <a:cubicBezTo>
                      <a:pt x="39" y="71"/>
                      <a:pt x="39" y="71"/>
                      <a:pt x="40" y="71"/>
                    </a:cubicBezTo>
                    <a:cubicBezTo>
                      <a:pt x="42" y="71"/>
                      <a:pt x="43" y="71"/>
                      <a:pt x="45" y="72"/>
                    </a:cubicBezTo>
                    <a:cubicBezTo>
                      <a:pt x="46" y="73"/>
                      <a:pt x="47" y="74"/>
                      <a:pt x="48" y="76"/>
                    </a:cubicBezTo>
                    <a:cubicBezTo>
                      <a:pt x="48" y="77"/>
                      <a:pt x="48" y="77"/>
                      <a:pt x="49" y="78"/>
                    </a:cubicBezTo>
                    <a:cubicBezTo>
                      <a:pt x="49" y="78"/>
                      <a:pt x="49" y="78"/>
                      <a:pt x="49" y="78"/>
                    </a:cubicBezTo>
                    <a:cubicBezTo>
                      <a:pt x="49" y="78"/>
                      <a:pt x="50" y="79"/>
                      <a:pt x="50" y="79"/>
                    </a:cubicBezTo>
                    <a:cubicBezTo>
                      <a:pt x="50" y="79"/>
                      <a:pt x="50" y="79"/>
                      <a:pt x="50" y="79"/>
                    </a:cubicBezTo>
                    <a:cubicBezTo>
                      <a:pt x="51" y="79"/>
                      <a:pt x="51" y="79"/>
                      <a:pt x="52" y="78"/>
                    </a:cubicBezTo>
                    <a:cubicBezTo>
                      <a:pt x="53" y="78"/>
                      <a:pt x="55" y="77"/>
                      <a:pt x="57" y="78"/>
                    </a:cubicBezTo>
                    <a:cubicBezTo>
                      <a:pt x="57" y="79"/>
                      <a:pt x="60" y="79"/>
                      <a:pt x="62" y="79"/>
                    </a:cubicBezTo>
                    <a:cubicBezTo>
                      <a:pt x="63" y="79"/>
                      <a:pt x="64" y="79"/>
                      <a:pt x="65" y="79"/>
                    </a:cubicBezTo>
                    <a:cubicBezTo>
                      <a:pt x="67" y="78"/>
                      <a:pt x="68" y="79"/>
                      <a:pt x="70" y="79"/>
                    </a:cubicBezTo>
                    <a:cubicBezTo>
                      <a:pt x="71" y="80"/>
                      <a:pt x="72" y="80"/>
                      <a:pt x="74" y="80"/>
                    </a:cubicBezTo>
                    <a:cubicBezTo>
                      <a:pt x="78" y="79"/>
                      <a:pt x="83" y="81"/>
                      <a:pt x="85" y="83"/>
                    </a:cubicBezTo>
                    <a:cubicBezTo>
                      <a:pt x="85" y="83"/>
                      <a:pt x="85" y="83"/>
                      <a:pt x="85" y="83"/>
                    </a:cubicBezTo>
                    <a:cubicBezTo>
                      <a:pt x="85" y="83"/>
                      <a:pt x="85" y="83"/>
                      <a:pt x="85" y="83"/>
                    </a:cubicBezTo>
                    <a:cubicBezTo>
                      <a:pt x="85" y="83"/>
                      <a:pt x="86" y="83"/>
                      <a:pt x="87" y="83"/>
                    </a:cubicBezTo>
                    <a:cubicBezTo>
                      <a:pt x="88" y="83"/>
                      <a:pt x="88" y="83"/>
                      <a:pt x="88" y="83"/>
                    </a:cubicBezTo>
                    <a:cubicBezTo>
                      <a:pt x="88" y="83"/>
                      <a:pt x="88" y="83"/>
                      <a:pt x="88" y="83"/>
                    </a:cubicBezTo>
                    <a:cubicBezTo>
                      <a:pt x="88" y="82"/>
                      <a:pt x="88" y="82"/>
                      <a:pt x="88" y="81"/>
                    </a:cubicBezTo>
                    <a:cubicBezTo>
                      <a:pt x="88" y="81"/>
                      <a:pt x="88" y="80"/>
                      <a:pt x="88" y="80"/>
                    </a:cubicBezTo>
                    <a:cubicBezTo>
                      <a:pt x="88" y="79"/>
                      <a:pt x="88" y="78"/>
                      <a:pt x="88" y="78"/>
                    </a:cubicBezTo>
                    <a:cubicBezTo>
                      <a:pt x="88" y="77"/>
                      <a:pt x="89" y="76"/>
                      <a:pt x="91" y="73"/>
                    </a:cubicBezTo>
                    <a:cubicBezTo>
                      <a:pt x="92" y="72"/>
                      <a:pt x="94" y="71"/>
                      <a:pt x="95" y="70"/>
                    </a:cubicBezTo>
                    <a:cubicBezTo>
                      <a:pt x="97" y="68"/>
                      <a:pt x="98" y="67"/>
                      <a:pt x="99" y="66"/>
                    </a:cubicBezTo>
                    <a:cubicBezTo>
                      <a:pt x="100" y="65"/>
                      <a:pt x="101" y="65"/>
                      <a:pt x="101" y="64"/>
                    </a:cubicBezTo>
                    <a:cubicBezTo>
                      <a:pt x="102" y="64"/>
                      <a:pt x="103" y="63"/>
                      <a:pt x="103" y="62"/>
                    </a:cubicBezTo>
                    <a:cubicBezTo>
                      <a:pt x="104" y="62"/>
                      <a:pt x="102" y="59"/>
                      <a:pt x="99" y="54"/>
                    </a:cubicBezTo>
                    <a:cubicBezTo>
                      <a:pt x="99" y="53"/>
                      <a:pt x="99" y="53"/>
                      <a:pt x="99" y="53"/>
                    </a:cubicBezTo>
                    <a:cubicBezTo>
                      <a:pt x="98" y="52"/>
                      <a:pt x="98" y="52"/>
                      <a:pt x="98" y="52"/>
                    </a:cubicBezTo>
                    <a:cubicBezTo>
                      <a:pt x="98" y="52"/>
                      <a:pt x="98" y="52"/>
                      <a:pt x="98" y="51"/>
                    </a:cubicBezTo>
                    <a:cubicBezTo>
                      <a:pt x="98" y="51"/>
                      <a:pt x="98" y="51"/>
                      <a:pt x="98" y="51"/>
                    </a:cubicBezTo>
                    <a:cubicBezTo>
                      <a:pt x="98" y="51"/>
                      <a:pt x="98" y="51"/>
                      <a:pt x="98" y="51"/>
                    </a:cubicBezTo>
                    <a:cubicBezTo>
                      <a:pt x="98" y="50"/>
                      <a:pt x="98" y="50"/>
                      <a:pt x="98" y="50"/>
                    </a:cubicBezTo>
                    <a:cubicBezTo>
                      <a:pt x="98" y="49"/>
                      <a:pt x="98" y="49"/>
                      <a:pt x="98" y="48"/>
                    </a:cubicBezTo>
                    <a:cubicBezTo>
                      <a:pt x="97" y="47"/>
                      <a:pt x="97" y="47"/>
                      <a:pt x="97" y="47"/>
                    </a:cubicBezTo>
                    <a:cubicBezTo>
                      <a:pt x="98" y="47"/>
                      <a:pt x="98" y="47"/>
                      <a:pt x="98" y="47"/>
                    </a:cubicBezTo>
                    <a:cubicBezTo>
                      <a:pt x="98" y="46"/>
                      <a:pt x="98" y="46"/>
                      <a:pt x="98" y="45"/>
                    </a:cubicBezTo>
                    <a:cubicBezTo>
                      <a:pt x="98" y="45"/>
                      <a:pt x="98" y="45"/>
                      <a:pt x="98" y="45"/>
                    </a:cubicBezTo>
                    <a:cubicBezTo>
                      <a:pt x="98" y="45"/>
                      <a:pt x="98" y="44"/>
                      <a:pt x="98" y="44"/>
                    </a:cubicBezTo>
                    <a:cubicBezTo>
                      <a:pt x="98" y="44"/>
                      <a:pt x="98" y="43"/>
                      <a:pt x="98" y="43"/>
                    </a:cubicBezTo>
                    <a:cubicBezTo>
                      <a:pt x="98" y="43"/>
                      <a:pt x="98" y="42"/>
                      <a:pt x="98" y="42"/>
                    </a:cubicBezTo>
                    <a:cubicBezTo>
                      <a:pt x="98" y="42"/>
                      <a:pt x="98" y="42"/>
                      <a:pt x="98" y="42"/>
                    </a:cubicBezTo>
                    <a:cubicBezTo>
                      <a:pt x="98" y="42"/>
                      <a:pt x="97" y="41"/>
                      <a:pt x="97" y="41"/>
                    </a:cubicBezTo>
                    <a:cubicBezTo>
                      <a:pt x="97" y="41"/>
                      <a:pt x="97" y="40"/>
                      <a:pt x="97" y="40"/>
                    </a:cubicBezTo>
                    <a:cubicBezTo>
                      <a:pt x="95" y="39"/>
                      <a:pt x="94" y="38"/>
                      <a:pt x="94" y="37"/>
                    </a:cubicBezTo>
                    <a:cubicBezTo>
                      <a:pt x="94" y="33"/>
                      <a:pt x="102" y="29"/>
                      <a:pt x="102" y="29"/>
                    </a:cubicBezTo>
                    <a:cubicBezTo>
                      <a:pt x="102" y="28"/>
                      <a:pt x="102" y="24"/>
                      <a:pt x="101" y="23"/>
                    </a:cubicBezTo>
                    <a:cubicBezTo>
                      <a:pt x="98" y="20"/>
                      <a:pt x="97" y="16"/>
                      <a:pt x="99" y="12"/>
                    </a:cubicBezTo>
                    <a:cubicBezTo>
                      <a:pt x="99" y="12"/>
                      <a:pt x="99" y="12"/>
                      <a:pt x="99" y="12"/>
                    </a:cubicBezTo>
                    <a:cubicBezTo>
                      <a:pt x="98" y="12"/>
                      <a:pt x="98" y="11"/>
                      <a:pt x="98" y="11"/>
                    </a:cubicBezTo>
                    <a:cubicBezTo>
                      <a:pt x="98" y="11"/>
                      <a:pt x="98" y="11"/>
                      <a:pt x="98" y="11"/>
                    </a:cubicBezTo>
                    <a:cubicBezTo>
                      <a:pt x="96" y="10"/>
                      <a:pt x="93" y="9"/>
                      <a:pt x="92" y="8"/>
                    </a:cubicBezTo>
                    <a:cubicBezTo>
                      <a:pt x="92" y="8"/>
                      <a:pt x="92" y="8"/>
                      <a:pt x="92" y="8"/>
                    </a:cubicBezTo>
                    <a:cubicBezTo>
                      <a:pt x="92" y="8"/>
                      <a:pt x="92" y="8"/>
                      <a:pt x="92" y="8"/>
                    </a:cubicBezTo>
                    <a:cubicBezTo>
                      <a:pt x="92" y="8"/>
                      <a:pt x="91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1" y="8"/>
                      <a:pt x="90" y="8"/>
                      <a:pt x="90" y="8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89" y="8"/>
                      <a:pt x="89" y="8"/>
                      <a:pt x="88" y="8"/>
                    </a:cubicBezTo>
                    <a:cubicBezTo>
                      <a:pt x="87" y="8"/>
                      <a:pt x="87" y="8"/>
                      <a:pt x="87" y="8"/>
                    </a:cubicBezTo>
                    <a:cubicBezTo>
                      <a:pt x="86" y="8"/>
                      <a:pt x="85" y="8"/>
                      <a:pt x="84" y="8"/>
                    </a:cubicBezTo>
                    <a:cubicBezTo>
                      <a:pt x="75" y="8"/>
                      <a:pt x="63" y="7"/>
                      <a:pt x="61" y="7"/>
                    </a:cubicBezTo>
                    <a:cubicBezTo>
                      <a:pt x="61" y="6"/>
                      <a:pt x="61" y="6"/>
                      <a:pt x="60" y="6"/>
                    </a:cubicBezTo>
                    <a:cubicBezTo>
                      <a:pt x="60" y="6"/>
                      <a:pt x="60" y="6"/>
                      <a:pt x="60" y="6"/>
                    </a:cubicBezTo>
                    <a:cubicBezTo>
                      <a:pt x="60" y="6"/>
                      <a:pt x="59" y="6"/>
                      <a:pt x="59" y="6"/>
                    </a:cubicBezTo>
                    <a:cubicBezTo>
                      <a:pt x="59" y="6"/>
                      <a:pt x="59" y="6"/>
                      <a:pt x="59" y="6"/>
                    </a:cubicBezTo>
                    <a:cubicBezTo>
                      <a:pt x="58" y="5"/>
                      <a:pt x="58" y="5"/>
                      <a:pt x="57" y="5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5" y="7"/>
                      <a:pt x="53" y="8"/>
                      <a:pt x="50" y="8"/>
                    </a:cubicBezTo>
                    <a:cubicBezTo>
                      <a:pt x="44" y="8"/>
                      <a:pt x="43" y="3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8" y="0"/>
                      <a:pt x="25" y="3"/>
                      <a:pt x="21" y="7"/>
                    </a:cubicBezTo>
                    <a:cubicBezTo>
                      <a:pt x="18" y="11"/>
                      <a:pt x="13" y="11"/>
                      <a:pt x="8" y="12"/>
                    </a:cubicBezTo>
                    <a:cubicBezTo>
                      <a:pt x="7" y="12"/>
                      <a:pt x="5" y="12"/>
                      <a:pt x="4" y="12"/>
                    </a:cubicBezTo>
                    <a:cubicBezTo>
                      <a:pt x="4" y="14"/>
                      <a:pt x="3" y="16"/>
                      <a:pt x="2" y="16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9"/>
                      <a:pt x="2" y="19"/>
                    </a:cubicBezTo>
                    <a:cubicBezTo>
                      <a:pt x="2" y="19"/>
                      <a:pt x="2" y="19"/>
                      <a:pt x="2" y="20"/>
                    </a:cubicBezTo>
                    <a:cubicBezTo>
                      <a:pt x="2" y="20"/>
                      <a:pt x="2" y="20"/>
                      <a:pt x="2" y="21"/>
                    </a:cubicBezTo>
                    <a:cubicBezTo>
                      <a:pt x="2" y="21"/>
                      <a:pt x="2" y="21"/>
                      <a:pt x="2" y="22"/>
                    </a:cubicBezTo>
                    <a:cubicBezTo>
                      <a:pt x="2" y="22"/>
                      <a:pt x="2" y="22"/>
                      <a:pt x="2" y="23"/>
                    </a:cubicBezTo>
                    <a:cubicBezTo>
                      <a:pt x="2" y="23"/>
                      <a:pt x="2" y="23"/>
                      <a:pt x="2" y="24"/>
                    </a:cubicBezTo>
                    <a:cubicBezTo>
                      <a:pt x="2" y="24"/>
                      <a:pt x="2" y="24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0" y="29"/>
                      <a:pt x="0" y="30"/>
                      <a:pt x="0" y="30"/>
                    </a:cubicBezTo>
                    <a:cubicBezTo>
                      <a:pt x="0" y="30"/>
                      <a:pt x="0" y="30"/>
                      <a:pt x="1" y="30"/>
                    </a:cubicBezTo>
                    <a:cubicBezTo>
                      <a:pt x="3" y="32"/>
                      <a:pt x="4" y="35"/>
                      <a:pt x="4" y="37"/>
                    </a:cubicBezTo>
                    <a:cubicBezTo>
                      <a:pt x="4" y="38"/>
                      <a:pt x="4" y="38"/>
                      <a:pt x="5" y="38"/>
                    </a:cubicBezTo>
                    <a:cubicBezTo>
                      <a:pt x="5" y="39"/>
                      <a:pt x="6" y="41"/>
                      <a:pt x="6" y="43"/>
                    </a:cubicBezTo>
                    <a:cubicBezTo>
                      <a:pt x="6" y="47"/>
                      <a:pt x="7" y="50"/>
                      <a:pt x="8" y="51"/>
                    </a:cubicBezTo>
                    <a:cubicBezTo>
                      <a:pt x="8" y="51"/>
                      <a:pt x="9" y="52"/>
                      <a:pt x="9" y="52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9" y="53"/>
                      <a:pt x="9" y="53"/>
                      <a:pt x="9" y="54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9" y="54"/>
                      <a:pt x="9" y="55"/>
                      <a:pt x="9" y="5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9" y="56"/>
                      <a:pt x="9" y="56"/>
                      <a:pt x="9" y="57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9" y="57"/>
                      <a:pt x="9" y="57"/>
                      <a:pt x="9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48" name="Freeform 1190"/>
              <p:cNvSpPr>
                <a:spLocks/>
              </p:cNvSpPr>
              <p:nvPr/>
            </p:nvSpPr>
            <p:spPr bwMode="auto">
              <a:xfrm>
                <a:off x="2714" y="3292"/>
                <a:ext cx="34" cy="31"/>
              </a:xfrm>
              <a:custGeom>
                <a:avLst/>
                <a:gdLst>
                  <a:gd name="T0" fmla="*/ 29 w 36"/>
                  <a:gd name="T1" fmla="*/ 24 h 32"/>
                  <a:gd name="T2" fmla="*/ 30 w 36"/>
                  <a:gd name="T3" fmla="*/ 23 h 32"/>
                  <a:gd name="T4" fmla="*/ 30 w 36"/>
                  <a:gd name="T5" fmla="*/ 23 h 32"/>
                  <a:gd name="T6" fmla="*/ 32 w 36"/>
                  <a:gd name="T7" fmla="*/ 21 h 32"/>
                  <a:gd name="T8" fmla="*/ 32 w 36"/>
                  <a:gd name="T9" fmla="*/ 21 h 32"/>
                  <a:gd name="T10" fmla="*/ 32 w 36"/>
                  <a:gd name="T11" fmla="*/ 21 h 32"/>
                  <a:gd name="T12" fmla="*/ 32 w 36"/>
                  <a:gd name="T13" fmla="*/ 21 h 32"/>
                  <a:gd name="T14" fmla="*/ 33 w 36"/>
                  <a:gd name="T15" fmla="*/ 20 h 32"/>
                  <a:gd name="T16" fmla="*/ 33 w 36"/>
                  <a:gd name="T17" fmla="*/ 19 h 32"/>
                  <a:gd name="T18" fmla="*/ 34 w 36"/>
                  <a:gd name="T19" fmla="*/ 19 h 32"/>
                  <a:gd name="T20" fmla="*/ 34 w 36"/>
                  <a:gd name="T21" fmla="*/ 19 h 32"/>
                  <a:gd name="T22" fmla="*/ 35 w 36"/>
                  <a:gd name="T23" fmla="*/ 18 h 32"/>
                  <a:gd name="T24" fmla="*/ 35 w 36"/>
                  <a:gd name="T25" fmla="*/ 18 h 32"/>
                  <a:gd name="T26" fmla="*/ 35 w 36"/>
                  <a:gd name="T27" fmla="*/ 18 h 32"/>
                  <a:gd name="T28" fmla="*/ 35 w 36"/>
                  <a:gd name="T29" fmla="*/ 17 h 32"/>
                  <a:gd name="T30" fmla="*/ 36 w 36"/>
                  <a:gd name="T31" fmla="*/ 6 h 32"/>
                  <a:gd name="T32" fmla="*/ 35 w 36"/>
                  <a:gd name="T33" fmla="*/ 6 h 32"/>
                  <a:gd name="T34" fmla="*/ 34 w 36"/>
                  <a:gd name="T35" fmla="*/ 5 h 32"/>
                  <a:gd name="T36" fmla="*/ 34 w 36"/>
                  <a:gd name="T37" fmla="*/ 5 h 32"/>
                  <a:gd name="T38" fmla="*/ 33 w 36"/>
                  <a:gd name="T39" fmla="*/ 4 h 32"/>
                  <a:gd name="T40" fmla="*/ 32 w 36"/>
                  <a:gd name="T41" fmla="*/ 4 h 32"/>
                  <a:gd name="T42" fmla="*/ 31 w 36"/>
                  <a:gd name="T43" fmla="*/ 4 h 32"/>
                  <a:gd name="T44" fmla="*/ 31 w 36"/>
                  <a:gd name="T45" fmla="*/ 3 h 32"/>
                  <a:gd name="T46" fmla="*/ 30 w 36"/>
                  <a:gd name="T47" fmla="*/ 3 h 32"/>
                  <a:gd name="T48" fmla="*/ 30 w 36"/>
                  <a:gd name="T49" fmla="*/ 3 h 32"/>
                  <a:gd name="T50" fmla="*/ 29 w 36"/>
                  <a:gd name="T51" fmla="*/ 3 h 32"/>
                  <a:gd name="T52" fmla="*/ 29 w 36"/>
                  <a:gd name="T53" fmla="*/ 2 h 32"/>
                  <a:gd name="T54" fmla="*/ 28 w 36"/>
                  <a:gd name="T55" fmla="*/ 2 h 32"/>
                  <a:gd name="T56" fmla="*/ 28 w 36"/>
                  <a:gd name="T57" fmla="*/ 2 h 32"/>
                  <a:gd name="T58" fmla="*/ 27 w 36"/>
                  <a:gd name="T59" fmla="*/ 2 h 32"/>
                  <a:gd name="T60" fmla="*/ 27 w 36"/>
                  <a:gd name="T61" fmla="*/ 2 h 32"/>
                  <a:gd name="T62" fmla="*/ 9 w 36"/>
                  <a:gd name="T63" fmla="*/ 0 h 32"/>
                  <a:gd name="T64" fmla="*/ 7 w 36"/>
                  <a:gd name="T65" fmla="*/ 1 h 32"/>
                  <a:gd name="T66" fmla="*/ 1 w 36"/>
                  <a:gd name="T67" fmla="*/ 1 h 32"/>
                  <a:gd name="T68" fmla="*/ 0 w 36"/>
                  <a:gd name="T69" fmla="*/ 1 h 32"/>
                  <a:gd name="T70" fmla="*/ 0 w 36"/>
                  <a:gd name="T71" fmla="*/ 2 h 32"/>
                  <a:gd name="T72" fmla="*/ 1 w 36"/>
                  <a:gd name="T73" fmla="*/ 4 h 32"/>
                  <a:gd name="T74" fmla="*/ 5 w 36"/>
                  <a:gd name="T75" fmla="*/ 10 h 32"/>
                  <a:gd name="T76" fmla="*/ 10 w 36"/>
                  <a:gd name="T77" fmla="*/ 16 h 32"/>
                  <a:gd name="T78" fmla="*/ 14 w 36"/>
                  <a:gd name="T79" fmla="*/ 21 h 32"/>
                  <a:gd name="T80" fmla="*/ 16 w 36"/>
                  <a:gd name="T81" fmla="*/ 23 h 32"/>
                  <a:gd name="T82" fmla="*/ 18 w 36"/>
                  <a:gd name="T83" fmla="*/ 25 h 32"/>
                  <a:gd name="T84" fmla="*/ 18 w 36"/>
                  <a:gd name="T85" fmla="*/ 25 h 32"/>
                  <a:gd name="T86" fmla="*/ 20 w 36"/>
                  <a:gd name="T87" fmla="*/ 27 h 32"/>
                  <a:gd name="T88" fmla="*/ 20 w 36"/>
                  <a:gd name="T89" fmla="*/ 27 h 32"/>
                  <a:gd name="T90" fmla="*/ 21 w 36"/>
                  <a:gd name="T91" fmla="*/ 28 h 32"/>
                  <a:gd name="T92" fmla="*/ 22 w 36"/>
                  <a:gd name="T93" fmla="*/ 29 h 32"/>
                  <a:gd name="T94" fmla="*/ 23 w 36"/>
                  <a:gd name="T95" fmla="*/ 30 h 32"/>
                  <a:gd name="T96" fmla="*/ 26 w 36"/>
                  <a:gd name="T97" fmla="*/ 32 h 32"/>
                  <a:gd name="T98" fmla="*/ 26 w 36"/>
                  <a:gd name="T99" fmla="*/ 32 h 32"/>
                  <a:gd name="T100" fmla="*/ 26 w 36"/>
                  <a:gd name="T101" fmla="*/ 31 h 32"/>
                  <a:gd name="T102" fmla="*/ 26 w 36"/>
                  <a:gd name="T103" fmla="*/ 31 h 32"/>
                  <a:gd name="T104" fmla="*/ 27 w 36"/>
                  <a:gd name="T105" fmla="*/ 29 h 32"/>
                  <a:gd name="T106" fmla="*/ 27 w 36"/>
                  <a:gd name="T107" fmla="*/ 29 h 32"/>
                  <a:gd name="T108" fmla="*/ 27 w 36"/>
                  <a:gd name="T109" fmla="*/ 27 h 32"/>
                  <a:gd name="T110" fmla="*/ 27 w 36"/>
                  <a:gd name="T111" fmla="*/ 27 h 32"/>
                  <a:gd name="T112" fmla="*/ 29 w 36"/>
                  <a:gd name="T113" fmla="*/ 2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6" h="32">
                    <a:moveTo>
                      <a:pt x="29" y="24"/>
                    </a:moveTo>
                    <a:cubicBezTo>
                      <a:pt x="30" y="23"/>
                      <a:pt x="30" y="23"/>
                      <a:pt x="30" y="23"/>
                    </a:cubicBezTo>
                    <a:cubicBezTo>
                      <a:pt x="30" y="23"/>
                      <a:pt x="30" y="23"/>
                      <a:pt x="30" y="23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0"/>
                      <a:pt x="33" y="20"/>
                      <a:pt x="33" y="20"/>
                    </a:cubicBezTo>
                    <a:cubicBezTo>
                      <a:pt x="33" y="20"/>
                      <a:pt x="33" y="19"/>
                      <a:pt x="33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9"/>
                      <a:pt x="34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7"/>
                      <a:pt x="35" y="17"/>
                    </a:cubicBezTo>
                    <a:cubicBezTo>
                      <a:pt x="36" y="15"/>
                      <a:pt x="36" y="10"/>
                      <a:pt x="36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5" y="6"/>
                      <a:pt x="35" y="5"/>
                      <a:pt x="34" y="5"/>
                    </a:cubicBezTo>
                    <a:cubicBezTo>
                      <a:pt x="34" y="5"/>
                      <a:pt x="34" y="5"/>
                      <a:pt x="34" y="5"/>
                    </a:cubicBezTo>
                    <a:cubicBezTo>
                      <a:pt x="33" y="5"/>
                      <a:pt x="33" y="5"/>
                      <a:pt x="33" y="4"/>
                    </a:cubicBezTo>
                    <a:cubicBezTo>
                      <a:pt x="33" y="4"/>
                      <a:pt x="32" y="4"/>
                      <a:pt x="32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31" y="4"/>
                      <a:pt x="31" y="3"/>
                      <a:pt x="31" y="3"/>
                    </a:cubicBezTo>
                    <a:cubicBezTo>
                      <a:pt x="31" y="3"/>
                      <a:pt x="30" y="3"/>
                      <a:pt x="30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2"/>
                      <a:pt x="28" y="2"/>
                      <a:pt x="27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4" y="2"/>
                      <a:pt x="12" y="1"/>
                      <a:pt x="9" y="0"/>
                    </a:cubicBezTo>
                    <a:cubicBezTo>
                      <a:pt x="9" y="0"/>
                      <a:pt x="8" y="0"/>
                      <a:pt x="7" y="1"/>
                    </a:cubicBezTo>
                    <a:cubicBezTo>
                      <a:pt x="6" y="2"/>
                      <a:pt x="3" y="3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4"/>
                    </a:cubicBezTo>
                    <a:cubicBezTo>
                      <a:pt x="3" y="5"/>
                      <a:pt x="5" y="7"/>
                      <a:pt x="5" y="10"/>
                    </a:cubicBezTo>
                    <a:cubicBezTo>
                      <a:pt x="5" y="11"/>
                      <a:pt x="8" y="14"/>
                      <a:pt x="10" y="16"/>
                    </a:cubicBezTo>
                    <a:cubicBezTo>
                      <a:pt x="12" y="18"/>
                      <a:pt x="14" y="19"/>
                      <a:pt x="14" y="21"/>
                    </a:cubicBezTo>
                    <a:cubicBezTo>
                      <a:pt x="15" y="22"/>
                      <a:pt x="16" y="23"/>
                      <a:pt x="16" y="23"/>
                    </a:cubicBezTo>
                    <a:cubicBezTo>
                      <a:pt x="17" y="24"/>
                      <a:pt x="17" y="24"/>
                      <a:pt x="18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9" y="26"/>
                      <a:pt x="19" y="26"/>
                      <a:pt x="20" y="27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2" y="30"/>
                      <a:pt x="22" y="30"/>
                      <a:pt x="23" y="30"/>
                    </a:cubicBezTo>
                    <a:cubicBezTo>
                      <a:pt x="24" y="31"/>
                      <a:pt x="25" y="32"/>
                      <a:pt x="26" y="32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6" y="32"/>
                      <a:pt x="26" y="31"/>
                      <a:pt x="26" y="31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6" y="30"/>
                      <a:pt x="26" y="30"/>
                      <a:pt x="27" y="29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7" y="28"/>
                      <a:pt x="27" y="28"/>
                      <a:pt x="27" y="27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8" y="26"/>
                      <a:pt x="29" y="25"/>
                      <a:pt x="29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49" name="Freeform 1191"/>
              <p:cNvSpPr>
                <a:spLocks/>
              </p:cNvSpPr>
              <p:nvPr/>
            </p:nvSpPr>
            <p:spPr bwMode="auto">
              <a:xfrm>
                <a:off x="2693" y="3275"/>
                <a:ext cx="53" cy="44"/>
              </a:xfrm>
              <a:custGeom>
                <a:avLst/>
                <a:gdLst>
                  <a:gd name="T0" fmla="*/ 54 w 55"/>
                  <a:gd name="T1" fmla="*/ 14 h 46"/>
                  <a:gd name="T2" fmla="*/ 52 w 55"/>
                  <a:gd name="T3" fmla="*/ 13 h 46"/>
                  <a:gd name="T4" fmla="*/ 51 w 55"/>
                  <a:gd name="T5" fmla="*/ 11 h 46"/>
                  <a:gd name="T6" fmla="*/ 50 w 55"/>
                  <a:gd name="T7" fmla="*/ 9 h 46"/>
                  <a:gd name="T8" fmla="*/ 50 w 55"/>
                  <a:gd name="T9" fmla="*/ 8 h 46"/>
                  <a:gd name="T10" fmla="*/ 48 w 55"/>
                  <a:gd name="T11" fmla="*/ 9 h 46"/>
                  <a:gd name="T12" fmla="*/ 45 w 55"/>
                  <a:gd name="T13" fmla="*/ 9 h 46"/>
                  <a:gd name="T14" fmla="*/ 44 w 55"/>
                  <a:gd name="T15" fmla="*/ 9 h 46"/>
                  <a:gd name="T16" fmla="*/ 37 w 55"/>
                  <a:gd name="T17" fmla="*/ 7 h 46"/>
                  <a:gd name="T18" fmla="*/ 33 w 55"/>
                  <a:gd name="T19" fmla="*/ 4 h 46"/>
                  <a:gd name="T20" fmla="*/ 31 w 55"/>
                  <a:gd name="T21" fmla="*/ 3 h 46"/>
                  <a:gd name="T22" fmla="*/ 29 w 55"/>
                  <a:gd name="T23" fmla="*/ 1 h 46"/>
                  <a:gd name="T24" fmla="*/ 27 w 55"/>
                  <a:gd name="T25" fmla="*/ 0 h 46"/>
                  <a:gd name="T26" fmla="*/ 21 w 55"/>
                  <a:gd name="T27" fmla="*/ 4 h 46"/>
                  <a:gd name="T28" fmla="*/ 17 w 55"/>
                  <a:gd name="T29" fmla="*/ 9 h 46"/>
                  <a:gd name="T30" fmla="*/ 12 w 55"/>
                  <a:gd name="T31" fmla="*/ 15 h 46"/>
                  <a:gd name="T32" fmla="*/ 7 w 55"/>
                  <a:gd name="T33" fmla="*/ 14 h 46"/>
                  <a:gd name="T34" fmla="*/ 6 w 55"/>
                  <a:gd name="T35" fmla="*/ 14 h 46"/>
                  <a:gd name="T36" fmla="*/ 6 w 55"/>
                  <a:gd name="T37" fmla="*/ 14 h 46"/>
                  <a:gd name="T38" fmla="*/ 5 w 55"/>
                  <a:gd name="T39" fmla="*/ 14 h 46"/>
                  <a:gd name="T40" fmla="*/ 4 w 55"/>
                  <a:gd name="T41" fmla="*/ 14 h 46"/>
                  <a:gd name="T42" fmla="*/ 3 w 55"/>
                  <a:gd name="T43" fmla="*/ 15 h 46"/>
                  <a:gd name="T44" fmla="*/ 1 w 55"/>
                  <a:gd name="T45" fmla="*/ 15 h 46"/>
                  <a:gd name="T46" fmla="*/ 0 w 55"/>
                  <a:gd name="T47" fmla="*/ 15 h 46"/>
                  <a:gd name="T48" fmla="*/ 2 w 55"/>
                  <a:gd name="T49" fmla="*/ 16 h 46"/>
                  <a:gd name="T50" fmla="*/ 20 w 55"/>
                  <a:gd name="T51" fmla="*/ 36 h 46"/>
                  <a:gd name="T52" fmla="*/ 30 w 55"/>
                  <a:gd name="T53" fmla="*/ 42 h 46"/>
                  <a:gd name="T54" fmla="*/ 35 w 55"/>
                  <a:gd name="T55" fmla="*/ 44 h 46"/>
                  <a:gd name="T56" fmla="*/ 28 w 55"/>
                  <a:gd name="T57" fmla="*/ 37 h 46"/>
                  <a:gd name="T58" fmla="*/ 20 w 55"/>
                  <a:gd name="T59" fmla="*/ 25 h 46"/>
                  <a:gd name="T60" fmla="*/ 18 w 55"/>
                  <a:gd name="T61" fmla="*/ 17 h 46"/>
                  <a:gd name="T62" fmla="*/ 26 w 55"/>
                  <a:gd name="T63" fmla="*/ 15 h 46"/>
                  <a:gd name="T64" fmla="*/ 48 w 55"/>
                  <a:gd name="T65" fmla="*/ 16 h 46"/>
                  <a:gd name="T66" fmla="*/ 49 w 55"/>
                  <a:gd name="T67" fmla="*/ 16 h 46"/>
                  <a:gd name="T68" fmla="*/ 50 w 55"/>
                  <a:gd name="T69" fmla="*/ 16 h 46"/>
                  <a:gd name="T70" fmla="*/ 51 w 55"/>
                  <a:gd name="T71" fmla="*/ 17 h 46"/>
                  <a:gd name="T72" fmla="*/ 52 w 55"/>
                  <a:gd name="T73" fmla="*/ 17 h 46"/>
                  <a:gd name="T74" fmla="*/ 53 w 55"/>
                  <a:gd name="T75" fmla="*/ 18 h 46"/>
                  <a:gd name="T76" fmla="*/ 55 w 55"/>
                  <a:gd name="T77" fmla="*/ 1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5" h="46">
                    <a:moveTo>
                      <a:pt x="55" y="17"/>
                    </a:moveTo>
                    <a:cubicBezTo>
                      <a:pt x="55" y="15"/>
                      <a:pt x="55" y="15"/>
                      <a:pt x="54" y="14"/>
                    </a:cubicBezTo>
                    <a:cubicBezTo>
                      <a:pt x="53" y="14"/>
                      <a:pt x="53" y="14"/>
                      <a:pt x="52" y="13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2" y="13"/>
                      <a:pt x="51" y="12"/>
                      <a:pt x="51" y="12"/>
                    </a:cubicBezTo>
                    <a:cubicBezTo>
                      <a:pt x="51" y="12"/>
                      <a:pt x="51" y="11"/>
                      <a:pt x="51" y="11"/>
                    </a:cubicBezTo>
                    <a:cubicBezTo>
                      <a:pt x="51" y="11"/>
                      <a:pt x="50" y="10"/>
                      <a:pt x="50" y="10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50" y="8"/>
                      <a:pt x="50" y="8"/>
                    </a:cubicBezTo>
                    <a:cubicBezTo>
                      <a:pt x="50" y="8"/>
                      <a:pt x="49" y="8"/>
                      <a:pt x="49" y="8"/>
                    </a:cubicBezTo>
                    <a:cubicBezTo>
                      <a:pt x="49" y="8"/>
                      <a:pt x="48" y="9"/>
                      <a:pt x="48" y="9"/>
                    </a:cubicBezTo>
                    <a:cubicBezTo>
                      <a:pt x="48" y="9"/>
                      <a:pt x="48" y="9"/>
                      <a:pt x="48" y="9"/>
                    </a:cubicBezTo>
                    <a:cubicBezTo>
                      <a:pt x="47" y="9"/>
                      <a:pt x="46" y="9"/>
                      <a:pt x="45" y="9"/>
                    </a:cubicBezTo>
                    <a:cubicBezTo>
                      <a:pt x="45" y="9"/>
                      <a:pt x="45" y="9"/>
                      <a:pt x="44" y="9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4" y="9"/>
                      <a:pt x="44" y="9"/>
                      <a:pt x="44" y="9"/>
                    </a:cubicBezTo>
                    <a:cubicBezTo>
                      <a:pt x="43" y="9"/>
                      <a:pt x="40" y="9"/>
                      <a:pt x="37" y="7"/>
                    </a:cubicBezTo>
                    <a:cubicBezTo>
                      <a:pt x="36" y="7"/>
                      <a:pt x="35" y="6"/>
                      <a:pt x="34" y="5"/>
                    </a:cubicBezTo>
                    <a:cubicBezTo>
                      <a:pt x="34" y="5"/>
                      <a:pt x="34" y="5"/>
                      <a:pt x="33" y="4"/>
                    </a:cubicBezTo>
                    <a:cubicBezTo>
                      <a:pt x="33" y="4"/>
                      <a:pt x="33" y="4"/>
                      <a:pt x="33" y="4"/>
                    </a:cubicBezTo>
                    <a:cubicBezTo>
                      <a:pt x="32" y="3"/>
                      <a:pt x="32" y="3"/>
                      <a:pt x="31" y="3"/>
                    </a:cubicBezTo>
                    <a:cubicBezTo>
                      <a:pt x="31" y="3"/>
                      <a:pt x="31" y="2"/>
                      <a:pt x="31" y="2"/>
                    </a:cubicBezTo>
                    <a:cubicBezTo>
                      <a:pt x="30" y="2"/>
                      <a:pt x="30" y="1"/>
                      <a:pt x="29" y="1"/>
                    </a:cubicBezTo>
                    <a:cubicBezTo>
                      <a:pt x="29" y="1"/>
                      <a:pt x="28" y="1"/>
                      <a:pt x="28" y="0"/>
                    </a:cubicBezTo>
                    <a:cubicBezTo>
                      <a:pt x="28" y="0"/>
                      <a:pt x="27" y="0"/>
                      <a:pt x="27" y="0"/>
                    </a:cubicBezTo>
                    <a:cubicBezTo>
                      <a:pt x="26" y="0"/>
                      <a:pt x="25" y="1"/>
                      <a:pt x="25" y="1"/>
                    </a:cubicBezTo>
                    <a:cubicBezTo>
                      <a:pt x="23" y="3"/>
                      <a:pt x="21" y="3"/>
                      <a:pt x="21" y="4"/>
                    </a:cubicBezTo>
                    <a:cubicBezTo>
                      <a:pt x="21" y="4"/>
                      <a:pt x="21" y="4"/>
                      <a:pt x="21" y="5"/>
                    </a:cubicBezTo>
                    <a:cubicBezTo>
                      <a:pt x="20" y="6"/>
                      <a:pt x="20" y="9"/>
                      <a:pt x="17" y="9"/>
                    </a:cubicBezTo>
                    <a:cubicBezTo>
                      <a:pt x="17" y="9"/>
                      <a:pt x="16" y="11"/>
                      <a:pt x="15" y="13"/>
                    </a:cubicBezTo>
                    <a:cubicBezTo>
                      <a:pt x="15" y="13"/>
                      <a:pt x="14" y="15"/>
                      <a:pt x="12" y="15"/>
                    </a:cubicBezTo>
                    <a:cubicBezTo>
                      <a:pt x="11" y="15"/>
                      <a:pt x="10" y="14"/>
                      <a:pt x="9" y="14"/>
                    </a:cubicBezTo>
                    <a:cubicBezTo>
                      <a:pt x="9" y="14"/>
                      <a:pt x="8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4" y="14"/>
                      <a:pt x="4" y="14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2" y="15"/>
                    </a:cubicBezTo>
                    <a:cubicBezTo>
                      <a:pt x="2" y="15"/>
                      <a:pt x="2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0" y="15"/>
                      <a:pt x="0" y="15"/>
                    </a:cubicBezTo>
                    <a:cubicBezTo>
                      <a:pt x="0" y="16"/>
                      <a:pt x="1" y="16"/>
                      <a:pt x="1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4" y="16"/>
                      <a:pt x="11" y="16"/>
                      <a:pt x="11" y="22"/>
                    </a:cubicBezTo>
                    <a:cubicBezTo>
                      <a:pt x="11" y="24"/>
                      <a:pt x="16" y="31"/>
                      <a:pt x="20" y="36"/>
                    </a:cubicBezTo>
                    <a:cubicBezTo>
                      <a:pt x="21" y="37"/>
                      <a:pt x="23" y="38"/>
                      <a:pt x="25" y="38"/>
                    </a:cubicBezTo>
                    <a:cubicBezTo>
                      <a:pt x="27" y="39"/>
                      <a:pt x="30" y="40"/>
                      <a:pt x="30" y="42"/>
                    </a:cubicBezTo>
                    <a:cubicBezTo>
                      <a:pt x="30" y="43"/>
                      <a:pt x="32" y="45"/>
                      <a:pt x="36" y="46"/>
                    </a:cubicBezTo>
                    <a:cubicBezTo>
                      <a:pt x="36" y="45"/>
                      <a:pt x="35" y="45"/>
                      <a:pt x="35" y="44"/>
                    </a:cubicBezTo>
                    <a:cubicBezTo>
                      <a:pt x="33" y="42"/>
                      <a:pt x="31" y="41"/>
                      <a:pt x="31" y="40"/>
                    </a:cubicBezTo>
                    <a:cubicBezTo>
                      <a:pt x="31" y="39"/>
                      <a:pt x="29" y="38"/>
                      <a:pt x="28" y="37"/>
                    </a:cubicBezTo>
                    <a:cubicBezTo>
                      <a:pt x="25" y="34"/>
                      <a:pt x="22" y="31"/>
                      <a:pt x="22" y="28"/>
                    </a:cubicBezTo>
                    <a:cubicBezTo>
                      <a:pt x="22" y="27"/>
                      <a:pt x="21" y="26"/>
                      <a:pt x="20" y="25"/>
                    </a:cubicBezTo>
                    <a:cubicBezTo>
                      <a:pt x="18" y="24"/>
                      <a:pt x="17" y="23"/>
                      <a:pt x="17" y="21"/>
                    </a:cubicBezTo>
                    <a:cubicBezTo>
                      <a:pt x="16" y="20"/>
                      <a:pt x="17" y="18"/>
                      <a:pt x="18" y="17"/>
                    </a:cubicBezTo>
                    <a:cubicBezTo>
                      <a:pt x="20" y="15"/>
                      <a:pt x="23" y="14"/>
                      <a:pt x="25" y="16"/>
                    </a:cubicBezTo>
                    <a:cubicBezTo>
                      <a:pt x="25" y="16"/>
                      <a:pt x="26" y="15"/>
                      <a:pt x="26" y="15"/>
                    </a:cubicBezTo>
                    <a:cubicBezTo>
                      <a:pt x="28" y="14"/>
                      <a:pt x="30" y="13"/>
                      <a:pt x="32" y="14"/>
                    </a:cubicBezTo>
                    <a:cubicBezTo>
                      <a:pt x="33" y="15"/>
                      <a:pt x="41" y="15"/>
                      <a:pt x="48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49" y="16"/>
                      <a:pt x="50" y="16"/>
                      <a:pt x="50" y="16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50" y="16"/>
                      <a:pt x="50" y="16"/>
                      <a:pt x="51" y="17"/>
                    </a:cubicBezTo>
                    <a:cubicBezTo>
                      <a:pt x="51" y="17"/>
                      <a:pt x="51" y="17"/>
                      <a:pt x="51" y="17"/>
                    </a:cubicBezTo>
                    <a:cubicBezTo>
                      <a:pt x="51" y="17"/>
                      <a:pt x="52" y="17"/>
                      <a:pt x="52" y="17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3" y="17"/>
                      <a:pt x="53" y="17"/>
                      <a:pt x="53" y="1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4" y="18"/>
                      <a:pt x="55" y="18"/>
                      <a:pt x="55" y="19"/>
                    </a:cubicBezTo>
                    <a:cubicBezTo>
                      <a:pt x="55" y="18"/>
                      <a:pt x="55" y="18"/>
                      <a:pt x="5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50" name="Freeform 1192"/>
              <p:cNvSpPr>
                <a:spLocks/>
              </p:cNvSpPr>
              <p:nvPr/>
            </p:nvSpPr>
            <p:spPr bwMode="auto">
              <a:xfrm>
                <a:off x="2750" y="3327"/>
                <a:ext cx="15" cy="34"/>
              </a:xfrm>
              <a:custGeom>
                <a:avLst/>
                <a:gdLst>
                  <a:gd name="T0" fmla="*/ 14 w 16"/>
                  <a:gd name="T1" fmla="*/ 22 h 36"/>
                  <a:gd name="T2" fmla="*/ 13 w 16"/>
                  <a:gd name="T3" fmla="*/ 21 h 36"/>
                  <a:gd name="T4" fmla="*/ 12 w 16"/>
                  <a:gd name="T5" fmla="*/ 20 h 36"/>
                  <a:gd name="T6" fmla="*/ 11 w 16"/>
                  <a:gd name="T7" fmla="*/ 19 h 36"/>
                  <a:gd name="T8" fmla="*/ 11 w 16"/>
                  <a:gd name="T9" fmla="*/ 18 h 36"/>
                  <a:gd name="T10" fmla="*/ 10 w 16"/>
                  <a:gd name="T11" fmla="*/ 16 h 36"/>
                  <a:gd name="T12" fmla="*/ 9 w 16"/>
                  <a:gd name="T13" fmla="*/ 13 h 36"/>
                  <a:gd name="T14" fmla="*/ 9 w 16"/>
                  <a:gd name="T15" fmla="*/ 12 h 36"/>
                  <a:gd name="T16" fmla="*/ 9 w 16"/>
                  <a:gd name="T17" fmla="*/ 10 h 36"/>
                  <a:gd name="T18" fmla="*/ 10 w 16"/>
                  <a:gd name="T19" fmla="*/ 9 h 36"/>
                  <a:gd name="T20" fmla="*/ 10 w 16"/>
                  <a:gd name="T21" fmla="*/ 7 h 36"/>
                  <a:gd name="T22" fmla="*/ 10 w 16"/>
                  <a:gd name="T23" fmla="*/ 6 h 36"/>
                  <a:gd name="T24" fmla="*/ 11 w 16"/>
                  <a:gd name="T25" fmla="*/ 4 h 36"/>
                  <a:gd name="T26" fmla="*/ 8 w 16"/>
                  <a:gd name="T27" fmla="*/ 3 h 36"/>
                  <a:gd name="T28" fmla="*/ 7 w 16"/>
                  <a:gd name="T29" fmla="*/ 2 h 36"/>
                  <a:gd name="T30" fmla="*/ 5 w 16"/>
                  <a:gd name="T31" fmla="*/ 1 h 36"/>
                  <a:gd name="T32" fmla="*/ 5 w 16"/>
                  <a:gd name="T33" fmla="*/ 1 h 36"/>
                  <a:gd name="T34" fmla="*/ 3 w 16"/>
                  <a:gd name="T35" fmla="*/ 0 h 36"/>
                  <a:gd name="T36" fmla="*/ 3 w 16"/>
                  <a:gd name="T37" fmla="*/ 0 h 36"/>
                  <a:gd name="T38" fmla="*/ 1 w 16"/>
                  <a:gd name="T39" fmla="*/ 2 h 36"/>
                  <a:gd name="T40" fmla="*/ 1 w 16"/>
                  <a:gd name="T41" fmla="*/ 3 h 36"/>
                  <a:gd name="T42" fmla="*/ 1 w 16"/>
                  <a:gd name="T43" fmla="*/ 3 h 36"/>
                  <a:gd name="T44" fmla="*/ 0 w 16"/>
                  <a:gd name="T45" fmla="*/ 5 h 36"/>
                  <a:gd name="T46" fmla="*/ 0 w 16"/>
                  <a:gd name="T47" fmla="*/ 5 h 36"/>
                  <a:gd name="T48" fmla="*/ 4 w 16"/>
                  <a:gd name="T49" fmla="*/ 10 h 36"/>
                  <a:gd name="T50" fmla="*/ 2 w 16"/>
                  <a:gd name="T51" fmla="*/ 15 h 36"/>
                  <a:gd name="T52" fmla="*/ 0 w 16"/>
                  <a:gd name="T53" fmla="*/ 23 h 36"/>
                  <a:gd name="T54" fmla="*/ 2 w 16"/>
                  <a:gd name="T55" fmla="*/ 28 h 36"/>
                  <a:gd name="T56" fmla="*/ 6 w 16"/>
                  <a:gd name="T57" fmla="*/ 34 h 36"/>
                  <a:gd name="T58" fmla="*/ 7 w 16"/>
                  <a:gd name="T59" fmla="*/ 36 h 36"/>
                  <a:gd name="T60" fmla="*/ 7 w 16"/>
                  <a:gd name="T61" fmla="*/ 36 h 36"/>
                  <a:gd name="T62" fmla="*/ 7 w 16"/>
                  <a:gd name="T63" fmla="*/ 35 h 36"/>
                  <a:gd name="T64" fmla="*/ 8 w 16"/>
                  <a:gd name="T65" fmla="*/ 34 h 36"/>
                  <a:gd name="T66" fmla="*/ 8 w 16"/>
                  <a:gd name="T67" fmla="*/ 33 h 36"/>
                  <a:gd name="T68" fmla="*/ 9 w 16"/>
                  <a:gd name="T69" fmla="*/ 33 h 36"/>
                  <a:gd name="T70" fmla="*/ 9 w 16"/>
                  <a:gd name="T71" fmla="*/ 32 h 36"/>
                  <a:gd name="T72" fmla="*/ 11 w 16"/>
                  <a:gd name="T73" fmla="*/ 31 h 36"/>
                  <a:gd name="T74" fmla="*/ 11 w 16"/>
                  <a:gd name="T75" fmla="*/ 31 h 36"/>
                  <a:gd name="T76" fmla="*/ 12 w 16"/>
                  <a:gd name="T77" fmla="*/ 28 h 36"/>
                  <a:gd name="T78" fmla="*/ 13 w 16"/>
                  <a:gd name="T79" fmla="*/ 27 h 36"/>
                  <a:gd name="T80" fmla="*/ 14 w 16"/>
                  <a:gd name="T81" fmla="*/ 27 h 36"/>
                  <a:gd name="T82" fmla="*/ 14 w 16"/>
                  <a:gd name="T83" fmla="*/ 25 h 36"/>
                  <a:gd name="T84" fmla="*/ 14 w 16"/>
                  <a:gd name="T85" fmla="*/ 25 h 36"/>
                  <a:gd name="T86" fmla="*/ 15 w 16"/>
                  <a:gd name="T87" fmla="*/ 24 h 36"/>
                  <a:gd name="T88" fmla="*/ 15 w 16"/>
                  <a:gd name="T89" fmla="*/ 24 h 36"/>
                  <a:gd name="T90" fmla="*/ 16 w 16"/>
                  <a:gd name="T91" fmla="*/ 23 h 36"/>
                  <a:gd name="T92" fmla="*/ 16 w 16"/>
                  <a:gd name="T93" fmla="*/ 23 h 36"/>
                  <a:gd name="T94" fmla="*/ 15 w 16"/>
                  <a:gd name="T95" fmla="*/ 23 h 36"/>
                  <a:gd name="T96" fmla="*/ 14 w 16"/>
                  <a:gd name="T97" fmla="*/ 2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6" h="36">
                    <a:moveTo>
                      <a:pt x="14" y="22"/>
                    </a:moveTo>
                    <a:cubicBezTo>
                      <a:pt x="14" y="21"/>
                      <a:pt x="13" y="21"/>
                      <a:pt x="13" y="21"/>
                    </a:cubicBezTo>
                    <a:cubicBezTo>
                      <a:pt x="13" y="21"/>
                      <a:pt x="12" y="20"/>
                      <a:pt x="12" y="20"/>
                    </a:cubicBezTo>
                    <a:cubicBezTo>
                      <a:pt x="12" y="20"/>
                      <a:pt x="12" y="19"/>
                      <a:pt x="11" y="19"/>
                    </a:cubicBezTo>
                    <a:cubicBezTo>
                      <a:pt x="11" y="19"/>
                      <a:pt x="11" y="18"/>
                      <a:pt x="11" y="18"/>
                    </a:cubicBezTo>
                    <a:cubicBezTo>
                      <a:pt x="10" y="17"/>
                      <a:pt x="10" y="17"/>
                      <a:pt x="10" y="16"/>
                    </a:cubicBezTo>
                    <a:cubicBezTo>
                      <a:pt x="9" y="15"/>
                      <a:pt x="9" y="14"/>
                      <a:pt x="9" y="13"/>
                    </a:cubicBezTo>
                    <a:cubicBezTo>
                      <a:pt x="9" y="13"/>
                      <a:pt x="9" y="13"/>
                      <a:pt x="9" y="12"/>
                    </a:cubicBezTo>
                    <a:cubicBezTo>
                      <a:pt x="9" y="12"/>
                      <a:pt x="9" y="11"/>
                      <a:pt x="9" y="10"/>
                    </a:cubicBezTo>
                    <a:cubicBezTo>
                      <a:pt x="10" y="10"/>
                      <a:pt x="10" y="9"/>
                      <a:pt x="10" y="9"/>
                    </a:cubicBezTo>
                    <a:cubicBezTo>
                      <a:pt x="10" y="8"/>
                      <a:pt x="10" y="8"/>
                      <a:pt x="10" y="7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5"/>
                      <a:pt x="10" y="5"/>
                      <a:pt x="11" y="4"/>
                    </a:cubicBezTo>
                    <a:cubicBezTo>
                      <a:pt x="10" y="4"/>
                      <a:pt x="9" y="3"/>
                      <a:pt x="8" y="3"/>
                    </a:cubicBezTo>
                    <a:cubicBezTo>
                      <a:pt x="8" y="3"/>
                      <a:pt x="8" y="3"/>
                      <a:pt x="7" y="2"/>
                    </a:cubicBezTo>
                    <a:cubicBezTo>
                      <a:pt x="7" y="2"/>
                      <a:pt x="6" y="2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6"/>
                      <a:pt x="4" y="8"/>
                      <a:pt x="4" y="10"/>
                    </a:cubicBezTo>
                    <a:cubicBezTo>
                      <a:pt x="5" y="12"/>
                      <a:pt x="3" y="14"/>
                      <a:pt x="2" y="15"/>
                    </a:cubicBezTo>
                    <a:cubicBezTo>
                      <a:pt x="1" y="16"/>
                      <a:pt x="0" y="19"/>
                      <a:pt x="0" y="23"/>
                    </a:cubicBezTo>
                    <a:cubicBezTo>
                      <a:pt x="0" y="26"/>
                      <a:pt x="1" y="28"/>
                      <a:pt x="2" y="28"/>
                    </a:cubicBezTo>
                    <a:cubicBezTo>
                      <a:pt x="4" y="30"/>
                      <a:pt x="5" y="32"/>
                      <a:pt x="6" y="34"/>
                    </a:cubicBezTo>
                    <a:cubicBezTo>
                      <a:pt x="6" y="35"/>
                      <a:pt x="7" y="35"/>
                      <a:pt x="7" y="36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7" y="36"/>
                      <a:pt x="7" y="35"/>
                      <a:pt x="7" y="35"/>
                    </a:cubicBezTo>
                    <a:cubicBezTo>
                      <a:pt x="7" y="35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3"/>
                    </a:cubicBezTo>
                    <a:cubicBezTo>
                      <a:pt x="8" y="33"/>
                      <a:pt x="9" y="33"/>
                      <a:pt x="9" y="33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10" y="32"/>
                      <a:pt x="10" y="32"/>
                      <a:pt x="11" y="31"/>
                    </a:cubicBezTo>
                    <a:cubicBezTo>
                      <a:pt x="11" y="32"/>
                      <a:pt x="11" y="31"/>
                      <a:pt x="11" y="31"/>
                    </a:cubicBezTo>
                    <a:cubicBezTo>
                      <a:pt x="11" y="30"/>
                      <a:pt x="11" y="29"/>
                      <a:pt x="12" y="28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3" y="27"/>
                      <a:pt x="13" y="27"/>
                      <a:pt x="14" y="27"/>
                    </a:cubicBezTo>
                    <a:cubicBezTo>
                      <a:pt x="14" y="26"/>
                      <a:pt x="14" y="26"/>
                      <a:pt x="14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5" y="25"/>
                      <a:pt x="15" y="25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5" y="24"/>
                      <a:pt x="15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5" y="23"/>
                      <a:pt x="15" y="23"/>
                    </a:cubicBezTo>
                    <a:cubicBezTo>
                      <a:pt x="15" y="22"/>
                      <a:pt x="15" y="22"/>
                      <a:pt x="1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51" name="Freeform 1193"/>
              <p:cNvSpPr>
                <a:spLocks/>
              </p:cNvSpPr>
              <p:nvPr/>
            </p:nvSpPr>
            <p:spPr bwMode="auto">
              <a:xfrm>
                <a:off x="2650" y="3239"/>
                <a:ext cx="75" cy="33"/>
              </a:xfrm>
              <a:custGeom>
                <a:avLst/>
                <a:gdLst>
                  <a:gd name="T0" fmla="*/ 0 w 78"/>
                  <a:gd name="T1" fmla="*/ 25 h 34"/>
                  <a:gd name="T2" fmla="*/ 0 w 78"/>
                  <a:gd name="T3" fmla="*/ 26 h 34"/>
                  <a:gd name="T4" fmla="*/ 5 w 78"/>
                  <a:gd name="T5" fmla="*/ 27 h 34"/>
                  <a:gd name="T6" fmla="*/ 7 w 78"/>
                  <a:gd name="T7" fmla="*/ 27 h 34"/>
                  <a:gd name="T8" fmla="*/ 8 w 78"/>
                  <a:gd name="T9" fmla="*/ 27 h 34"/>
                  <a:gd name="T10" fmla="*/ 9 w 78"/>
                  <a:gd name="T11" fmla="*/ 27 h 34"/>
                  <a:gd name="T12" fmla="*/ 10 w 78"/>
                  <a:gd name="T13" fmla="*/ 28 h 34"/>
                  <a:gd name="T14" fmla="*/ 10 w 78"/>
                  <a:gd name="T15" fmla="*/ 28 h 34"/>
                  <a:gd name="T16" fmla="*/ 12 w 78"/>
                  <a:gd name="T17" fmla="*/ 29 h 34"/>
                  <a:gd name="T18" fmla="*/ 16 w 78"/>
                  <a:gd name="T19" fmla="*/ 27 h 34"/>
                  <a:gd name="T20" fmla="*/ 29 w 78"/>
                  <a:gd name="T21" fmla="*/ 28 h 34"/>
                  <a:gd name="T22" fmla="*/ 30 w 78"/>
                  <a:gd name="T23" fmla="*/ 29 h 34"/>
                  <a:gd name="T24" fmla="*/ 30 w 78"/>
                  <a:gd name="T25" fmla="*/ 30 h 34"/>
                  <a:gd name="T26" fmla="*/ 30 w 78"/>
                  <a:gd name="T27" fmla="*/ 30 h 34"/>
                  <a:gd name="T28" fmla="*/ 35 w 78"/>
                  <a:gd name="T29" fmla="*/ 31 h 34"/>
                  <a:gd name="T30" fmla="*/ 39 w 78"/>
                  <a:gd name="T31" fmla="*/ 31 h 34"/>
                  <a:gd name="T32" fmla="*/ 51 w 78"/>
                  <a:gd name="T33" fmla="*/ 34 h 34"/>
                  <a:gd name="T34" fmla="*/ 51 w 78"/>
                  <a:gd name="T35" fmla="*/ 34 h 34"/>
                  <a:gd name="T36" fmla="*/ 54 w 78"/>
                  <a:gd name="T37" fmla="*/ 33 h 34"/>
                  <a:gd name="T38" fmla="*/ 66 w 78"/>
                  <a:gd name="T39" fmla="*/ 29 h 34"/>
                  <a:gd name="T40" fmla="*/ 68 w 78"/>
                  <a:gd name="T41" fmla="*/ 28 h 34"/>
                  <a:gd name="T42" fmla="*/ 69 w 78"/>
                  <a:gd name="T43" fmla="*/ 26 h 34"/>
                  <a:gd name="T44" fmla="*/ 70 w 78"/>
                  <a:gd name="T45" fmla="*/ 25 h 34"/>
                  <a:gd name="T46" fmla="*/ 71 w 78"/>
                  <a:gd name="T47" fmla="*/ 21 h 34"/>
                  <a:gd name="T48" fmla="*/ 72 w 78"/>
                  <a:gd name="T49" fmla="*/ 17 h 34"/>
                  <a:gd name="T50" fmla="*/ 74 w 78"/>
                  <a:gd name="T51" fmla="*/ 16 h 34"/>
                  <a:gd name="T52" fmla="*/ 77 w 78"/>
                  <a:gd name="T53" fmla="*/ 15 h 34"/>
                  <a:gd name="T54" fmla="*/ 77 w 78"/>
                  <a:gd name="T55" fmla="*/ 13 h 34"/>
                  <a:gd name="T56" fmla="*/ 78 w 78"/>
                  <a:gd name="T57" fmla="*/ 12 h 34"/>
                  <a:gd name="T58" fmla="*/ 77 w 78"/>
                  <a:gd name="T59" fmla="*/ 10 h 34"/>
                  <a:gd name="T60" fmla="*/ 75 w 78"/>
                  <a:gd name="T61" fmla="*/ 5 h 34"/>
                  <a:gd name="T62" fmla="*/ 75 w 78"/>
                  <a:gd name="T63" fmla="*/ 5 h 34"/>
                  <a:gd name="T64" fmla="*/ 66 w 78"/>
                  <a:gd name="T65" fmla="*/ 3 h 34"/>
                  <a:gd name="T66" fmla="*/ 57 w 78"/>
                  <a:gd name="T67" fmla="*/ 4 h 34"/>
                  <a:gd name="T68" fmla="*/ 48 w 78"/>
                  <a:gd name="T69" fmla="*/ 6 h 34"/>
                  <a:gd name="T70" fmla="*/ 46 w 78"/>
                  <a:gd name="T71" fmla="*/ 6 h 34"/>
                  <a:gd name="T72" fmla="*/ 41 w 78"/>
                  <a:gd name="T73" fmla="*/ 9 h 34"/>
                  <a:gd name="T74" fmla="*/ 38 w 78"/>
                  <a:gd name="T75" fmla="*/ 11 h 34"/>
                  <a:gd name="T76" fmla="*/ 37 w 78"/>
                  <a:gd name="T77" fmla="*/ 17 h 34"/>
                  <a:gd name="T78" fmla="*/ 34 w 78"/>
                  <a:gd name="T79" fmla="*/ 21 h 34"/>
                  <a:gd name="T80" fmla="*/ 28 w 78"/>
                  <a:gd name="T81" fmla="*/ 20 h 34"/>
                  <a:gd name="T82" fmla="*/ 11 w 78"/>
                  <a:gd name="T83" fmla="*/ 23 h 34"/>
                  <a:gd name="T84" fmla="*/ 7 w 78"/>
                  <a:gd name="T85" fmla="*/ 23 h 34"/>
                  <a:gd name="T86" fmla="*/ 1 w 78"/>
                  <a:gd name="T87" fmla="*/ 23 h 34"/>
                  <a:gd name="T88" fmla="*/ 0 w 78"/>
                  <a:gd name="T89" fmla="*/ 23 h 34"/>
                  <a:gd name="T90" fmla="*/ 0 w 78"/>
                  <a:gd name="T91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8" h="34">
                    <a:moveTo>
                      <a:pt x="0" y="24"/>
                    </a:moveTo>
                    <a:cubicBezTo>
                      <a:pt x="0" y="24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6"/>
                      <a:pt x="0" y="26"/>
                    </a:cubicBezTo>
                    <a:cubicBezTo>
                      <a:pt x="0" y="26"/>
                      <a:pt x="2" y="27"/>
                      <a:pt x="3" y="27"/>
                    </a:cubicBezTo>
                    <a:cubicBezTo>
                      <a:pt x="3" y="27"/>
                      <a:pt x="4" y="27"/>
                      <a:pt x="5" y="27"/>
                    </a:cubicBezTo>
                    <a:cubicBezTo>
                      <a:pt x="5" y="27"/>
                      <a:pt x="5" y="27"/>
                      <a:pt x="6" y="27"/>
                    </a:cubicBezTo>
                    <a:cubicBezTo>
                      <a:pt x="6" y="27"/>
                      <a:pt x="6" y="27"/>
                      <a:pt x="7" y="27"/>
                    </a:cubicBezTo>
                    <a:cubicBezTo>
                      <a:pt x="7" y="27"/>
                      <a:pt x="7" y="27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9" y="27"/>
                      <a:pt x="9" y="27"/>
                      <a:pt x="9" y="28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4" y="29"/>
                      <a:pt x="15" y="28"/>
                      <a:pt x="16" y="27"/>
                    </a:cubicBezTo>
                    <a:cubicBezTo>
                      <a:pt x="17" y="26"/>
                      <a:pt x="18" y="25"/>
                      <a:pt x="27" y="25"/>
                    </a:cubicBezTo>
                    <a:cubicBezTo>
                      <a:pt x="29" y="25"/>
                      <a:pt x="29" y="27"/>
                      <a:pt x="29" y="28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0" y="29"/>
                      <a:pt x="30" y="29"/>
                      <a:pt x="30" y="29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30" y="30"/>
                      <a:pt x="31" y="31"/>
                      <a:pt x="35" y="31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6" y="31"/>
                      <a:pt x="38" y="31"/>
                      <a:pt x="39" y="31"/>
                    </a:cubicBezTo>
                    <a:cubicBezTo>
                      <a:pt x="39" y="31"/>
                      <a:pt x="39" y="31"/>
                      <a:pt x="39" y="31"/>
                    </a:cubicBezTo>
                    <a:cubicBezTo>
                      <a:pt x="42" y="32"/>
                      <a:pt x="45" y="32"/>
                      <a:pt x="47" y="33"/>
                    </a:cubicBezTo>
                    <a:cubicBezTo>
                      <a:pt x="49" y="33"/>
                      <a:pt x="50" y="33"/>
                      <a:pt x="51" y="34"/>
                    </a:cubicBezTo>
                    <a:cubicBezTo>
                      <a:pt x="51" y="34"/>
                      <a:pt x="51" y="34"/>
                      <a:pt x="51" y="34"/>
                    </a:cubicBezTo>
                    <a:cubicBezTo>
                      <a:pt x="51" y="34"/>
                      <a:pt x="51" y="34"/>
                      <a:pt x="51" y="34"/>
                    </a:cubicBezTo>
                    <a:cubicBezTo>
                      <a:pt x="51" y="34"/>
                      <a:pt x="52" y="34"/>
                      <a:pt x="52" y="34"/>
                    </a:cubicBezTo>
                    <a:cubicBezTo>
                      <a:pt x="52" y="34"/>
                      <a:pt x="53" y="33"/>
                      <a:pt x="54" y="33"/>
                    </a:cubicBezTo>
                    <a:cubicBezTo>
                      <a:pt x="56" y="32"/>
                      <a:pt x="58" y="30"/>
                      <a:pt x="61" y="30"/>
                    </a:cubicBezTo>
                    <a:cubicBezTo>
                      <a:pt x="63" y="30"/>
                      <a:pt x="65" y="30"/>
                      <a:pt x="66" y="29"/>
                    </a:cubicBezTo>
                    <a:cubicBezTo>
                      <a:pt x="66" y="29"/>
                      <a:pt x="66" y="29"/>
                      <a:pt x="67" y="28"/>
                    </a:cubicBezTo>
                    <a:cubicBezTo>
                      <a:pt x="67" y="28"/>
                      <a:pt x="67" y="28"/>
                      <a:pt x="68" y="28"/>
                    </a:cubicBezTo>
                    <a:cubicBezTo>
                      <a:pt x="68" y="28"/>
                      <a:pt x="68" y="28"/>
                      <a:pt x="68" y="28"/>
                    </a:cubicBezTo>
                    <a:cubicBezTo>
                      <a:pt x="68" y="27"/>
                      <a:pt x="68" y="27"/>
                      <a:pt x="69" y="26"/>
                    </a:cubicBezTo>
                    <a:cubicBezTo>
                      <a:pt x="69" y="26"/>
                      <a:pt x="69" y="26"/>
                      <a:pt x="69" y="26"/>
                    </a:cubicBezTo>
                    <a:cubicBezTo>
                      <a:pt x="69" y="26"/>
                      <a:pt x="70" y="25"/>
                      <a:pt x="70" y="25"/>
                    </a:cubicBezTo>
                    <a:cubicBezTo>
                      <a:pt x="70" y="25"/>
                      <a:pt x="70" y="25"/>
                      <a:pt x="70" y="25"/>
                    </a:cubicBezTo>
                    <a:cubicBezTo>
                      <a:pt x="70" y="24"/>
                      <a:pt x="70" y="22"/>
                      <a:pt x="71" y="21"/>
                    </a:cubicBezTo>
                    <a:cubicBezTo>
                      <a:pt x="71" y="21"/>
                      <a:pt x="71" y="20"/>
                      <a:pt x="71" y="20"/>
                    </a:cubicBezTo>
                    <a:cubicBezTo>
                      <a:pt x="71" y="19"/>
                      <a:pt x="71" y="18"/>
                      <a:pt x="72" y="17"/>
                    </a:cubicBezTo>
                    <a:cubicBezTo>
                      <a:pt x="72" y="16"/>
                      <a:pt x="73" y="16"/>
                      <a:pt x="74" y="16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75" y="16"/>
                      <a:pt x="76" y="16"/>
                      <a:pt x="76" y="16"/>
                    </a:cubicBezTo>
                    <a:cubicBezTo>
                      <a:pt x="77" y="16"/>
                      <a:pt x="77" y="16"/>
                      <a:pt x="77" y="15"/>
                    </a:cubicBezTo>
                    <a:cubicBezTo>
                      <a:pt x="77" y="14"/>
                      <a:pt x="77" y="14"/>
                      <a:pt x="77" y="13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78" y="13"/>
                      <a:pt x="78" y="12"/>
                      <a:pt x="78" y="12"/>
                    </a:cubicBezTo>
                    <a:cubicBezTo>
                      <a:pt x="78" y="12"/>
                      <a:pt x="78" y="12"/>
                      <a:pt x="78" y="12"/>
                    </a:cubicBezTo>
                    <a:cubicBezTo>
                      <a:pt x="78" y="11"/>
                      <a:pt x="78" y="11"/>
                      <a:pt x="77" y="10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4" y="5"/>
                      <a:pt x="73" y="5"/>
                      <a:pt x="72" y="5"/>
                    </a:cubicBezTo>
                    <a:cubicBezTo>
                      <a:pt x="70" y="5"/>
                      <a:pt x="68" y="4"/>
                      <a:pt x="66" y="3"/>
                    </a:cubicBezTo>
                    <a:cubicBezTo>
                      <a:pt x="65" y="1"/>
                      <a:pt x="61" y="0"/>
                      <a:pt x="59" y="0"/>
                    </a:cubicBezTo>
                    <a:cubicBezTo>
                      <a:pt x="58" y="1"/>
                      <a:pt x="58" y="3"/>
                      <a:pt x="57" y="4"/>
                    </a:cubicBezTo>
                    <a:cubicBezTo>
                      <a:pt x="56" y="6"/>
                      <a:pt x="54" y="6"/>
                      <a:pt x="51" y="6"/>
                    </a:cubicBezTo>
                    <a:cubicBezTo>
                      <a:pt x="50" y="6"/>
                      <a:pt x="49" y="6"/>
                      <a:pt x="48" y="6"/>
                    </a:cubicBezTo>
                    <a:cubicBezTo>
                      <a:pt x="48" y="6"/>
                      <a:pt x="47" y="6"/>
                      <a:pt x="47" y="6"/>
                    </a:cubicBezTo>
                    <a:cubicBezTo>
                      <a:pt x="47" y="6"/>
                      <a:pt x="46" y="6"/>
                      <a:pt x="46" y="6"/>
                    </a:cubicBezTo>
                    <a:cubicBezTo>
                      <a:pt x="45" y="6"/>
                      <a:pt x="45" y="7"/>
                      <a:pt x="44" y="7"/>
                    </a:cubicBezTo>
                    <a:cubicBezTo>
                      <a:pt x="43" y="8"/>
                      <a:pt x="42" y="8"/>
                      <a:pt x="41" y="9"/>
                    </a:cubicBezTo>
                    <a:cubicBezTo>
                      <a:pt x="41" y="10"/>
                      <a:pt x="40" y="10"/>
                      <a:pt x="39" y="11"/>
                    </a:cubicBezTo>
                    <a:cubicBezTo>
                      <a:pt x="39" y="11"/>
                      <a:pt x="38" y="11"/>
                      <a:pt x="38" y="11"/>
                    </a:cubicBezTo>
                    <a:cubicBezTo>
                      <a:pt x="37" y="12"/>
                      <a:pt x="36" y="12"/>
                      <a:pt x="37" y="14"/>
                    </a:cubicBezTo>
                    <a:cubicBezTo>
                      <a:pt x="37" y="15"/>
                      <a:pt x="37" y="16"/>
                      <a:pt x="37" y="17"/>
                    </a:cubicBezTo>
                    <a:cubicBezTo>
                      <a:pt x="37" y="18"/>
                      <a:pt x="37" y="19"/>
                      <a:pt x="37" y="20"/>
                    </a:cubicBezTo>
                    <a:cubicBezTo>
                      <a:pt x="36" y="21"/>
                      <a:pt x="35" y="21"/>
                      <a:pt x="34" y="21"/>
                    </a:cubicBezTo>
                    <a:cubicBezTo>
                      <a:pt x="32" y="21"/>
                      <a:pt x="31" y="20"/>
                      <a:pt x="30" y="20"/>
                    </a:cubicBezTo>
                    <a:cubicBezTo>
                      <a:pt x="30" y="20"/>
                      <a:pt x="29" y="20"/>
                      <a:pt x="28" y="20"/>
                    </a:cubicBezTo>
                    <a:cubicBezTo>
                      <a:pt x="25" y="20"/>
                      <a:pt x="21" y="21"/>
                      <a:pt x="20" y="22"/>
                    </a:cubicBezTo>
                    <a:cubicBezTo>
                      <a:pt x="18" y="24"/>
                      <a:pt x="14" y="24"/>
                      <a:pt x="11" y="23"/>
                    </a:cubicBezTo>
                    <a:cubicBezTo>
                      <a:pt x="11" y="22"/>
                      <a:pt x="10" y="22"/>
                      <a:pt x="9" y="22"/>
                    </a:cubicBezTo>
                    <a:cubicBezTo>
                      <a:pt x="8" y="22"/>
                      <a:pt x="7" y="23"/>
                      <a:pt x="7" y="23"/>
                    </a:cubicBezTo>
                    <a:cubicBezTo>
                      <a:pt x="6" y="24"/>
                      <a:pt x="5" y="25"/>
                      <a:pt x="5" y="25"/>
                    </a:cubicBezTo>
                    <a:cubicBezTo>
                      <a:pt x="3" y="25"/>
                      <a:pt x="2" y="24"/>
                      <a:pt x="1" y="23"/>
                    </a:cubicBezTo>
                    <a:cubicBezTo>
                      <a:pt x="1" y="23"/>
                      <a:pt x="1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2"/>
                      <a:pt x="0" y="22"/>
                    </a:cubicBezTo>
                    <a:cubicBezTo>
                      <a:pt x="0" y="23"/>
                      <a:pt x="0" y="23"/>
                      <a:pt x="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52" name="Freeform 1194"/>
              <p:cNvSpPr>
                <a:spLocks/>
              </p:cNvSpPr>
              <p:nvPr/>
            </p:nvSpPr>
            <p:spPr bwMode="auto">
              <a:xfrm>
                <a:off x="2718" y="3244"/>
                <a:ext cx="66" cy="36"/>
              </a:xfrm>
              <a:custGeom>
                <a:avLst/>
                <a:gdLst>
                  <a:gd name="T0" fmla="*/ 37 w 69"/>
                  <a:gd name="T1" fmla="*/ 32 h 37"/>
                  <a:gd name="T2" fmla="*/ 38 w 69"/>
                  <a:gd name="T3" fmla="*/ 32 h 37"/>
                  <a:gd name="T4" fmla="*/ 43 w 69"/>
                  <a:gd name="T5" fmla="*/ 34 h 37"/>
                  <a:gd name="T6" fmla="*/ 45 w 69"/>
                  <a:gd name="T7" fmla="*/ 34 h 37"/>
                  <a:gd name="T8" fmla="*/ 45 w 69"/>
                  <a:gd name="T9" fmla="*/ 34 h 37"/>
                  <a:gd name="T10" fmla="*/ 50 w 69"/>
                  <a:gd name="T11" fmla="*/ 30 h 37"/>
                  <a:gd name="T12" fmla="*/ 55 w 69"/>
                  <a:gd name="T13" fmla="*/ 22 h 37"/>
                  <a:gd name="T14" fmla="*/ 61 w 69"/>
                  <a:gd name="T15" fmla="*/ 12 h 37"/>
                  <a:gd name="T16" fmla="*/ 68 w 69"/>
                  <a:gd name="T17" fmla="*/ 8 h 37"/>
                  <a:gd name="T18" fmla="*/ 68 w 69"/>
                  <a:gd name="T19" fmla="*/ 8 h 37"/>
                  <a:gd name="T20" fmla="*/ 67 w 69"/>
                  <a:gd name="T21" fmla="*/ 7 h 37"/>
                  <a:gd name="T22" fmla="*/ 65 w 69"/>
                  <a:gd name="T23" fmla="*/ 6 h 37"/>
                  <a:gd name="T24" fmla="*/ 63 w 69"/>
                  <a:gd name="T25" fmla="*/ 5 h 37"/>
                  <a:gd name="T26" fmla="*/ 62 w 69"/>
                  <a:gd name="T27" fmla="*/ 5 h 37"/>
                  <a:gd name="T28" fmla="*/ 60 w 69"/>
                  <a:gd name="T29" fmla="*/ 4 h 37"/>
                  <a:gd name="T30" fmla="*/ 59 w 69"/>
                  <a:gd name="T31" fmla="*/ 4 h 37"/>
                  <a:gd name="T32" fmla="*/ 59 w 69"/>
                  <a:gd name="T33" fmla="*/ 4 h 37"/>
                  <a:gd name="T34" fmla="*/ 58 w 69"/>
                  <a:gd name="T35" fmla="*/ 3 h 37"/>
                  <a:gd name="T36" fmla="*/ 58 w 69"/>
                  <a:gd name="T37" fmla="*/ 3 h 37"/>
                  <a:gd name="T38" fmla="*/ 50 w 69"/>
                  <a:gd name="T39" fmla="*/ 1 h 37"/>
                  <a:gd name="T40" fmla="*/ 46 w 69"/>
                  <a:gd name="T41" fmla="*/ 3 h 37"/>
                  <a:gd name="T42" fmla="*/ 28 w 69"/>
                  <a:gd name="T43" fmla="*/ 9 h 37"/>
                  <a:gd name="T44" fmla="*/ 19 w 69"/>
                  <a:gd name="T45" fmla="*/ 13 h 37"/>
                  <a:gd name="T46" fmla="*/ 18 w 69"/>
                  <a:gd name="T47" fmla="*/ 13 h 37"/>
                  <a:gd name="T48" fmla="*/ 17 w 69"/>
                  <a:gd name="T49" fmla="*/ 12 h 37"/>
                  <a:gd name="T50" fmla="*/ 15 w 69"/>
                  <a:gd name="T51" fmla="*/ 12 h 37"/>
                  <a:gd name="T52" fmla="*/ 14 w 69"/>
                  <a:gd name="T53" fmla="*/ 12 h 37"/>
                  <a:gd name="T54" fmla="*/ 12 w 69"/>
                  <a:gd name="T55" fmla="*/ 12 h 37"/>
                  <a:gd name="T56" fmla="*/ 11 w 69"/>
                  <a:gd name="T57" fmla="*/ 11 h 37"/>
                  <a:gd name="T58" fmla="*/ 10 w 69"/>
                  <a:gd name="T59" fmla="*/ 10 h 37"/>
                  <a:gd name="T60" fmla="*/ 10 w 69"/>
                  <a:gd name="T61" fmla="*/ 12 h 37"/>
                  <a:gd name="T62" fmla="*/ 8 w 69"/>
                  <a:gd name="T63" fmla="*/ 14 h 37"/>
                  <a:gd name="T64" fmla="*/ 7 w 69"/>
                  <a:gd name="T65" fmla="*/ 15 h 37"/>
                  <a:gd name="T66" fmla="*/ 3 w 69"/>
                  <a:gd name="T67" fmla="*/ 18 h 37"/>
                  <a:gd name="T68" fmla="*/ 0 w 69"/>
                  <a:gd name="T69" fmla="*/ 24 h 37"/>
                  <a:gd name="T70" fmla="*/ 0 w 69"/>
                  <a:gd name="T71" fmla="*/ 24 h 37"/>
                  <a:gd name="T72" fmla="*/ 1 w 69"/>
                  <a:gd name="T73" fmla="*/ 25 h 37"/>
                  <a:gd name="T74" fmla="*/ 2 w 69"/>
                  <a:gd name="T75" fmla="*/ 26 h 37"/>
                  <a:gd name="T76" fmla="*/ 3 w 69"/>
                  <a:gd name="T77" fmla="*/ 28 h 37"/>
                  <a:gd name="T78" fmla="*/ 3 w 69"/>
                  <a:gd name="T79" fmla="*/ 28 h 37"/>
                  <a:gd name="T80" fmla="*/ 4 w 69"/>
                  <a:gd name="T81" fmla="*/ 29 h 37"/>
                  <a:gd name="T82" fmla="*/ 5 w 69"/>
                  <a:gd name="T83" fmla="*/ 30 h 37"/>
                  <a:gd name="T84" fmla="*/ 7 w 69"/>
                  <a:gd name="T85" fmla="*/ 31 h 37"/>
                  <a:gd name="T86" fmla="*/ 8 w 69"/>
                  <a:gd name="T87" fmla="*/ 32 h 37"/>
                  <a:gd name="T88" fmla="*/ 9 w 69"/>
                  <a:gd name="T89" fmla="*/ 33 h 37"/>
                  <a:gd name="T90" fmla="*/ 11 w 69"/>
                  <a:gd name="T91" fmla="*/ 34 h 37"/>
                  <a:gd name="T92" fmla="*/ 12 w 69"/>
                  <a:gd name="T93" fmla="*/ 35 h 37"/>
                  <a:gd name="T94" fmla="*/ 21 w 69"/>
                  <a:gd name="T95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9" h="37">
                    <a:moveTo>
                      <a:pt x="25" y="36"/>
                    </a:moveTo>
                    <a:cubicBezTo>
                      <a:pt x="30" y="34"/>
                      <a:pt x="37" y="32"/>
                      <a:pt x="37" y="32"/>
                    </a:cubicBezTo>
                    <a:cubicBezTo>
                      <a:pt x="37" y="32"/>
                      <a:pt x="37" y="32"/>
                      <a:pt x="37" y="32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32"/>
                      <a:pt x="41" y="33"/>
                      <a:pt x="42" y="33"/>
                    </a:cubicBezTo>
                    <a:cubicBezTo>
                      <a:pt x="43" y="33"/>
                      <a:pt x="43" y="34"/>
                      <a:pt x="43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4" y="34"/>
                      <a:pt x="44" y="34"/>
                      <a:pt x="45" y="34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5" y="34"/>
                      <a:pt x="45" y="34"/>
                      <a:pt x="45" y="34"/>
                    </a:cubicBezTo>
                    <a:cubicBezTo>
                      <a:pt x="45" y="34"/>
                      <a:pt x="45" y="33"/>
                      <a:pt x="46" y="33"/>
                    </a:cubicBezTo>
                    <a:cubicBezTo>
                      <a:pt x="47" y="32"/>
                      <a:pt x="49" y="32"/>
                      <a:pt x="50" y="30"/>
                    </a:cubicBezTo>
                    <a:cubicBezTo>
                      <a:pt x="50" y="30"/>
                      <a:pt x="50" y="30"/>
                      <a:pt x="50" y="30"/>
                    </a:cubicBezTo>
                    <a:cubicBezTo>
                      <a:pt x="52" y="28"/>
                      <a:pt x="54" y="25"/>
                      <a:pt x="55" y="22"/>
                    </a:cubicBezTo>
                    <a:cubicBezTo>
                      <a:pt x="56" y="21"/>
                      <a:pt x="56" y="20"/>
                      <a:pt x="57" y="19"/>
                    </a:cubicBezTo>
                    <a:cubicBezTo>
                      <a:pt x="59" y="15"/>
                      <a:pt x="60" y="13"/>
                      <a:pt x="61" y="12"/>
                    </a:cubicBezTo>
                    <a:cubicBezTo>
                      <a:pt x="62" y="12"/>
                      <a:pt x="63" y="12"/>
                      <a:pt x="64" y="11"/>
                    </a:cubicBezTo>
                    <a:cubicBezTo>
                      <a:pt x="65" y="10"/>
                      <a:pt x="67" y="9"/>
                      <a:pt x="68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7"/>
                      <a:pt x="67" y="7"/>
                      <a:pt x="67" y="7"/>
                    </a:cubicBezTo>
                    <a:cubicBezTo>
                      <a:pt x="67" y="7"/>
                      <a:pt x="67" y="7"/>
                      <a:pt x="67" y="7"/>
                    </a:cubicBezTo>
                    <a:cubicBezTo>
                      <a:pt x="66" y="7"/>
                      <a:pt x="66" y="6"/>
                      <a:pt x="66" y="6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4" y="6"/>
                      <a:pt x="64" y="6"/>
                      <a:pt x="63" y="5"/>
                    </a:cubicBezTo>
                    <a:cubicBezTo>
                      <a:pt x="63" y="5"/>
                      <a:pt x="63" y="5"/>
                      <a:pt x="63" y="5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2" y="5"/>
                      <a:pt x="61" y="5"/>
                      <a:pt x="61" y="5"/>
                    </a:cubicBezTo>
                    <a:cubicBezTo>
                      <a:pt x="61" y="5"/>
                      <a:pt x="61" y="5"/>
                      <a:pt x="60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4"/>
                      <a:pt x="60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4"/>
                      <a:pt x="59" y="4"/>
                      <a:pt x="58" y="4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57" y="2"/>
                      <a:pt x="52" y="1"/>
                      <a:pt x="50" y="1"/>
                    </a:cubicBezTo>
                    <a:cubicBezTo>
                      <a:pt x="50" y="0"/>
                      <a:pt x="49" y="0"/>
                      <a:pt x="49" y="0"/>
                    </a:cubicBezTo>
                    <a:cubicBezTo>
                      <a:pt x="48" y="1"/>
                      <a:pt x="47" y="2"/>
                      <a:pt x="46" y="3"/>
                    </a:cubicBezTo>
                    <a:cubicBezTo>
                      <a:pt x="42" y="5"/>
                      <a:pt x="40" y="7"/>
                      <a:pt x="38" y="7"/>
                    </a:cubicBezTo>
                    <a:cubicBezTo>
                      <a:pt x="36" y="7"/>
                      <a:pt x="30" y="8"/>
                      <a:pt x="28" y="9"/>
                    </a:cubicBezTo>
                    <a:cubicBezTo>
                      <a:pt x="28" y="11"/>
                      <a:pt x="25" y="13"/>
                      <a:pt x="20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7" y="13"/>
                    </a:cubicBezTo>
                    <a:cubicBezTo>
                      <a:pt x="17" y="13"/>
                      <a:pt x="17" y="13"/>
                      <a:pt x="17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3" y="12"/>
                      <a:pt x="13" y="12"/>
                    </a:cubicBezTo>
                    <a:cubicBezTo>
                      <a:pt x="13" y="12"/>
                      <a:pt x="13" y="12"/>
                      <a:pt x="12" y="12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0" y="11"/>
                      <a:pt x="10" y="10"/>
                      <a:pt x="10" y="10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9" y="14"/>
                      <a:pt x="8" y="14"/>
                    </a:cubicBezTo>
                    <a:cubicBezTo>
                      <a:pt x="8" y="14"/>
                      <a:pt x="7" y="14"/>
                      <a:pt x="7" y="14"/>
                    </a:cubicBezTo>
                    <a:cubicBezTo>
                      <a:pt x="7" y="14"/>
                      <a:pt x="7" y="15"/>
                      <a:pt x="7" y="15"/>
                    </a:cubicBezTo>
                    <a:cubicBezTo>
                      <a:pt x="6" y="15"/>
                      <a:pt x="5" y="15"/>
                      <a:pt x="4" y="15"/>
                    </a:cubicBezTo>
                    <a:cubicBezTo>
                      <a:pt x="4" y="16"/>
                      <a:pt x="4" y="17"/>
                      <a:pt x="3" y="18"/>
                    </a:cubicBezTo>
                    <a:cubicBezTo>
                      <a:pt x="3" y="19"/>
                      <a:pt x="3" y="19"/>
                      <a:pt x="3" y="20"/>
                    </a:cubicBezTo>
                    <a:cubicBezTo>
                      <a:pt x="3" y="21"/>
                      <a:pt x="3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1" y="24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7"/>
                    </a:cubicBezTo>
                    <a:cubicBezTo>
                      <a:pt x="2" y="27"/>
                      <a:pt x="2" y="27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9"/>
                      <a:pt x="4" y="29"/>
                      <a:pt x="4" y="29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5" y="29"/>
                      <a:pt x="5" y="30"/>
                      <a:pt x="5" y="30"/>
                    </a:cubicBezTo>
                    <a:cubicBezTo>
                      <a:pt x="6" y="30"/>
                      <a:pt x="6" y="30"/>
                      <a:pt x="6" y="30"/>
                    </a:cubicBezTo>
                    <a:cubicBezTo>
                      <a:pt x="6" y="30"/>
                      <a:pt x="6" y="31"/>
                      <a:pt x="7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8" y="31"/>
                      <a:pt x="8" y="31"/>
                      <a:pt x="8" y="32"/>
                    </a:cubicBezTo>
                    <a:cubicBezTo>
                      <a:pt x="8" y="32"/>
                      <a:pt x="8" y="32"/>
                      <a:pt x="9" y="32"/>
                    </a:cubicBezTo>
                    <a:cubicBezTo>
                      <a:pt x="9" y="32"/>
                      <a:pt x="9" y="32"/>
                      <a:pt x="9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1" y="34"/>
                    </a:cubicBezTo>
                    <a:cubicBezTo>
                      <a:pt x="11" y="34"/>
                      <a:pt x="11" y="34"/>
                      <a:pt x="11" y="34"/>
                    </a:cubicBezTo>
                    <a:cubicBezTo>
                      <a:pt x="11" y="34"/>
                      <a:pt x="11" y="35"/>
                      <a:pt x="12" y="35"/>
                    </a:cubicBezTo>
                    <a:cubicBezTo>
                      <a:pt x="13" y="36"/>
                      <a:pt x="15" y="37"/>
                      <a:pt x="18" y="37"/>
                    </a:cubicBezTo>
                    <a:cubicBezTo>
                      <a:pt x="19" y="37"/>
                      <a:pt x="20" y="37"/>
                      <a:pt x="21" y="37"/>
                    </a:cubicBezTo>
                    <a:cubicBezTo>
                      <a:pt x="22" y="37"/>
                      <a:pt x="23" y="36"/>
                      <a:pt x="25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53" name="Freeform 1195"/>
              <p:cNvSpPr>
                <a:spLocks/>
              </p:cNvSpPr>
              <p:nvPr/>
            </p:nvSpPr>
            <p:spPr bwMode="auto">
              <a:xfrm>
                <a:off x="2679" y="3211"/>
                <a:ext cx="62" cy="30"/>
              </a:xfrm>
              <a:custGeom>
                <a:avLst/>
                <a:gdLst>
                  <a:gd name="T0" fmla="*/ 18 w 65"/>
                  <a:gd name="T1" fmla="*/ 31 h 31"/>
                  <a:gd name="T2" fmla="*/ 21 w 65"/>
                  <a:gd name="T3" fmla="*/ 31 h 31"/>
                  <a:gd name="T4" fmla="*/ 24 w 65"/>
                  <a:gd name="T5" fmla="*/ 31 h 31"/>
                  <a:gd name="T6" fmla="*/ 25 w 65"/>
                  <a:gd name="T7" fmla="*/ 27 h 31"/>
                  <a:gd name="T8" fmla="*/ 26 w 65"/>
                  <a:gd name="T9" fmla="*/ 25 h 31"/>
                  <a:gd name="T10" fmla="*/ 27 w 65"/>
                  <a:gd name="T11" fmla="*/ 25 h 31"/>
                  <a:gd name="T12" fmla="*/ 39 w 65"/>
                  <a:gd name="T13" fmla="*/ 29 h 31"/>
                  <a:gd name="T14" fmla="*/ 42 w 65"/>
                  <a:gd name="T15" fmla="*/ 30 h 31"/>
                  <a:gd name="T16" fmla="*/ 45 w 65"/>
                  <a:gd name="T17" fmla="*/ 30 h 31"/>
                  <a:gd name="T18" fmla="*/ 47 w 65"/>
                  <a:gd name="T19" fmla="*/ 29 h 31"/>
                  <a:gd name="T20" fmla="*/ 48 w 65"/>
                  <a:gd name="T21" fmla="*/ 29 h 31"/>
                  <a:gd name="T22" fmla="*/ 48 w 65"/>
                  <a:gd name="T23" fmla="*/ 29 h 31"/>
                  <a:gd name="T24" fmla="*/ 49 w 65"/>
                  <a:gd name="T25" fmla="*/ 28 h 31"/>
                  <a:gd name="T26" fmla="*/ 50 w 65"/>
                  <a:gd name="T27" fmla="*/ 28 h 31"/>
                  <a:gd name="T28" fmla="*/ 50 w 65"/>
                  <a:gd name="T29" fmla="*/ 28 h 31"/>
                  <a:gd name="T30" fmla="*/ 59 w 65"/>
                  <a:gd name="T31" fmla="*/ 24 h 31"/>
                  <a:gd name="T32" fmla="*/ 61 w 65"/>
                  <a:gd name="T33" fmla="*/ 21 h 31"/>
                  <a:gd name="T34" fmla="*/ 62 w 65"/>
                  <a:gd name="T35" fmla="*/ 21 h 31"/>
                  <a:gd name="T36" fmla="*/ 64 w 65"/>
                  <a:gd name="T37" fmla="*/ 19 h 31"/>
                  <a:gd name="T38" fmla="*/ 65 w 65"/>
                  <a:gd name="T39" fmla="*/ 19 h 31"/>
                  <a:gd name="T40" fmla="*/ 64 w 65"/>
                  <a:gd name="T41" fmla="*/ 18 h 31"/>
                  <a:gd name="T42" fmla="*/ 63 w 65"/>
                  <a:gd name="T43" fmla="*/ 16 h 31"/>
                  <a:gd name="T44" fmla="*/ 61 w 65"/>
                  <a:gd name="T45" fmla="*/ 15 h 31"/>
                  <a:gd name="T46" fmla="*/ 60 w 65"/>
                  <a:gd name="T47" fmla="*/ 15 h 31"/>
                  <a:gd name="T48" fmla="*/ 54 w 65"/>
                  <a:gd name="T49" fmla="*/ 13 h 31"/>
                  <a:gd name="T50" fmla="*/ 54 w 65"/>
                  <a:gd name="T51" fmla="*/ 12 h 31"/>
                  <a:gd name="T52" fmla="*/ 53 w 65"/>
                  <a:gd name="T53" fmla="*/ 10 h 31"/>
                  <a:gd name="T54" fmla="*/ 51 w 65"/>
                  <a:gd name="T55" fmla="*/ 10 h 31"/>
                  <a:gd name="T56" fmla="*/ 49 w 65"/>
                  <a:gd name="T57" fmla="*/ 10 h 31"/>
                  <a:gd name="T58" fmla="*/ 49 w 65"/>
                  <a:gd name="T59" fmla="*/ 10 h 31"/>
                  <a:gd name="T60" fmla="*/ 45 w 65"/>
                  <a:gd name="T61" fmla="*/ 12 h 31"/>
                  <a:gd name="T62" fmla="*/ 45 w 65"/>
                  <a:gd name="T63" fmla="*/ 12 h 31"/>
                  <a:gd name="T64" fmla="*/ 42 w 65"/>
                  <a:gd name="T65" fmla="*/ 11 h 31"/>
                  <a:gd name="T66" fmla="*/ 39 w 65"/>
                  <a:gd name="T67" fmla="*/ 7 h 31"/>
                  <a:gd name="T68" fmla="*/ 33 w 65"/>
                  <a:gd name="T69" fmla="*/ 3 h 31"/>
                  <a:gd name="T70" fmla="*/ 31 w 65"/>
                  <a:gd name="T71" fmla="*/ 2 h 31"/>
                  <a:gd name="T72" fmla="*/ 30 w 65"/>
                  <a:gd name="T73" fmla="*/ 2 h 31"/>
                  <a:gd name="T74" fmla="*/ 28 w 65"/>
                  <a:gd name="T75" fmla="*/ 0 h 31"/>
                  <a:gd name="T76" fmla="*/ 28 w 65"/>
                  <a:gd name="T77" fmla="*/ 0 h 31"/>
                  <a:gd name="T78" fmla="*/ 27 w 65"/>
                  <a:gd name="T79" fmla="*/ 0 h 31"/>
                  <a:gd name="T80" fmla="*/ 27 w 65"/>
                  <a:gd name="T81" fmla="*/ 1 h 31"/>
                  <a:gd name="T82" fmla="*/ 27 w 65"/>
                  <a:gd name="T83" fmla="*/ 1 h 31"/>
                  <a:gd name="T84" fmla="*/ 25 w 65"/>
                  <a:gd name="T85" fmla="*/ 1 h 31"/>
                  <a:gd name="T86" fmla="*/ 23 w 65"/>
                  <a:gd name="T87" fmla="*/ 1 h 31"/>
                  <a:gd name="T88" fmla="*/ 22 w 65"/>
                  <a:gd name="T89" fmla="*/ 0 h 31"/>
                  <a:gd name="T90" fmla="*/ 17 w 65"/>
                  <a:gd name="T91" fmla="*/ 2 h 31"/>
                  <a:gd name="T92" fmla="*/ 13 w 65"/>
                  <a:gd name="T93" fmla="*/ 5 h 31"/>
                  <a:gd name="T94" fmla="*/ 0 w 65"/>
                  <a:gd name="T95" fmla="*/ 10 h 31"/>
                  <a:gd name="T96" fmla="*/ 0 w 65"/>
                  <a:gd name="T97" fmla="*/ 10 h 31"/>
                  <a:gd name="T98" fmla="*/ 1 w 65"/>
                  <a:gd name="T99" fmla="*/ 11 h 31"/>
                  <a:gd name="T100" fmla="*/ 2 w 65"/>
                  <a:gd name="T101" fmla="*/ 13 h 31"/>
                  <a:gd name="T102" fmla="*/ 3 w 65"/>
                  <a:gd name="T103" fmla="*/ 17 h 31"/>
                  <a:gd name="T104" fmla="*/ 5 w 65"/>
                  <a:gd name="T105" fmla="*/ 22 h 31"/>
                  <a:gd name="T106" fmla="*/ 7 w 65"/>
                  <a:gd name="T107" fmla="*/ 23 h 31"/>
                  <a:gd name="T108" fmla="*/ 17 w 65"/>
                  <a:gd name="T109" fmla="*/ 31 h 31"/>
                  <a:gd name="T110" fmla="*/ 17 w 65"/>
                  <a:gd name="T111" fmla="*/ 31 h 31"/>
                  <a:gd name="T112" fmla="*/ 18 w 65"/>
                  <a:gd name="T113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5" h="31">
                    <a:moveTo>
                      <a:pt x="18" y="31"/>
                    </a:moveTo>
                    <a:cubicBezTo>
                      <a:pt x="19" y="31"/>
                      <a:pt x="20" y="31"/>
                      <a:pt x="21" y="31"/>
                    </a:cubicBezTo>
                    <a:cubicBezTo>
                      <a:pt x="23" y="31"/>
                      <a:pt x="24" y="31"/>
                      <a:pt x="24" y="31"/>
                    </a:cubicBezTo>
                    <a:cubicBezTo>
                      <a:pt x="24" y="30"/>
                      <a:pt x="25" y="27"/>
                      <a:pt x="25" y="27"/>
                    </a:cubicBezTo>
                    <a:cubicBezTo>
                      <a:pt x="26" y="25"/>
                      <a:pt x="26" y="25"/>
                      <a:pt x="26" y="25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8" y="25"/>
                      <a:pt x="36" y="25"/>
                      <a:pt x="39" y="29"/>
                    </a:cubicBezTo>
                    <a:cubicBezTo>
                      <a:pt x="40" y="30"/>
                      <a:pt x="41" y="30"/>
                      <a:pt x="42" y="30"/>
                    </a:cubicBezTo>
                    <a:cubicBezTo>
                      <a:pt x="44" y="30"/>
                      <a:pt x="45" y="30"/>
                      <a:pt x="45" y="30"/>
                    </a:cubicBezTo>
                    <a:cubicBezTo>
                      <a:pt x="47" y="29"/>
                      <a:pt x="47" y="29"/>
                      <a:pt x="47" y="29"/>
                    </a:cubicBezTo>
                    <a:cubicBezTo>
                      <a:pt x="48" y="29"/>
                      <a:pt x="48" y="29"/>
                      <a:pt x="48" y="29"/>
                    </a:cubicBezTo>
                    <a:cubicBezTo>
                      <a:pt x="48" y="29"/>
                      <a:pt x="48" y="29"/>
                      <a:pt x="48" y="29"/>
                    </a:cubicBezTo>
                    <a:cubicBezTo>
                      <a:pt x="48" y="29"/>
                      <a:pt x="48" y="29"/>
                      <a:pt x="49" y="28"/>
                    </a:cubicBezTo>
                    <a:cubicBezTo>
                      <a:pt x="49" y="28"/>
                      <a:pt x="49" y="28"/>
                      <a:pt x="50" y="28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3" y="28"/>
                      <a:pt x="57" y="27"/>
                      <a:pt x="59" y="24"/>
                    </a:cubicBezTo>
                    <a:cubicBezTo>
                      <a:pt x="60" y="23"/>
                      <a:pt x="60" y="22"/>
                      <a:pt x="61" y="21"/>
                    </a:cubicBezTo>
                    <a:cubicBezTo>
                      <a:pt x="61" y="21"/>
                      <a:pt x="62" y="21"/>
                      <a:pt x="62" y="21"/>
                    </a:cubicBezTo>
                    <a:cubicBezTo>
                      <a:pt x="63" y="20"/>
                      <a:pt x="63" y="19"/>
                      <a:pt x="64" y="19"/>
                    </a:cubicBezTo>
                    <a:cubicBezTo>
                      <a:pt x="65" y="19"/>
                      <a:pt x="65" y="19"/>
                      <a:pt x="65" y="19"/>
                    </a:cubicBezTo>
                    <a:cubicBezTo>
                      <a:pt x="64" y="18"/>
                      <a:pt x="64" y="18"/>
                      <a:pt x="64" y="18"/>
                    </a:cubicBezTo>
                    <a:cubicBezTo>
                      <a:pt x="64" y="17"/>
                      <a:pt x="63" y="16"/>
                      <a:pt x="63" y="16"/>
                    </a:cubicBezTo>
                    <a:cubicBezTo>
                      <a:pt x="62" y="15"/>
                      <a:pt x="61" y="15"/>
                      <a:pt x="61" y="15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57" y="15"/>
                      <a:pt x="55" y="15"/>
                      <a:pt x="54" y="13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54" y="11"/>
                      <a:pt x="54" y="10"/>
                      <a:pt x="53" y="10"/>
                    </a:cubicBezTo>
                    <a:cubicBezTo>
                      <a:pt x="53" y="10"/>
                      <a:pt x="52" y="10"/>
                      <a:pt x="51" y="10"/>
                    </a:cubicBezTo>
                    <a:cubicBezTo>
                      <a:pt x="51" y="10"/>
                      <a:pt x="50" y="10"/>
                      <a:pt x="49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8" y="11"/>
                      <a:pt x="47" y="12"/>
                      <a:pt x="45" y="12"/>
                    </a:cubicBezTo>
                    <a:cubicBezTo>
                      <a:pt x="45" y="12"/>
                      <a:pt x="45" y="12"/>
                      <a:pt x="45" y="12"/>
                    </a:cubicBezTo>
                    <a:cubicBezTo>
                      <a:pt x="44" y="12"/>
                      <a:pt x="43" y="11"/>
                      <a:pt x="42" y="11"/>
                    </a:cubicBezTo>
                    <a:cubicBezTo>
                      <a:pt x="40" y="10"/>
                      <a:pt x="39" y="8"/>
                      <a:pt x="39" y="7"/>
                    </a:cubicBezTo>
                    <a:cubicBezTo>
                      <a:pt x="39" y="6"/>
                      <a:pt x="37" y="5"/>
                      <a:pt x="33" y="3"/>
                    </a:cubicBezTo>
                    <a:cubicBezTo>
                      <a:pt x="32" y="3"/>
                      <a:pt x="31" y="3"/>
                      <a:pt x="31" y="2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9" y="1"/>
                      <a:pt x="29" y="1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7" y="0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6" y="1"/>
                      <a:pt x="26" y="1"/>
                      <a:pt x="25" y="1"/>
                    </a:cubicBezTo>
                    <a:cubicBezTo>
                      <a:pt x="25" y="1"/>
                      <a:pt x="24" y="1"/>
                      <a:pt x="23" y="1"/>
                    </a:cubicBezTo>
                    <a:cubicBezTo>
                      <a:pt x="23" y="1"/>
                      <a:pt x="22" y="0"/>
                      <a:pt x="22" y="0"/>
                    </a:cubicBezTo>
                    <a:cubicBezTo>
                      <a:pt x="21" y="1"/>
                      <a:pt x="19" y="2"/>
                      <a:pt x="17" y="2"/>
                    </a:cubicBezTo>
                    <a:cubicBezTo>
                      <a:pt x="16" y="3"/>
                      <a:pt x="14" y="4"/>
                      <a:pt x="13" y="5"/>
                    </a:cubicBezTo>
                    <a:cubicBezTo>
                      <a:pt x="9" y="7"/>
                      <a:pt x="4" y="9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1" y="11"/>
                      <a:pt x="1" y="11"/>
                    </a:cubicBezTo>
                    <a:cubicBezTo>
                      <a:pt x="1" y="12"/>
                      <a:pt x="2" y="12"/>
                      <a:pt x="2" y="13"/>
                    </a:cubicBezTo>
                    <a:cubicBezTo>
                      <a:pt x="3" y="14"/>
                      <a:pt x="3" y="15"/>
                      <a:pt x="3" y="17"/>
                    </a:cubicBezTo>
                    <a:cubicBezTo>
                      <a:pt x="4" y="18"/>
                      <a:pt x="4" y="21"/>
                      <a:pt x="5" y="22"/>
                    </a:cubicBezTo>
                    <a:cubicBezTo>
                      <a:pt x="6" y="22"/>
                      <a:pt x="6" y="22"/>
                      <a:pt x="7" y="23"/>
                    </a:cubicBezTo>
                    <a:cubicBezTo>
                      <a:pt x="13" y="27"/>
                      <a:pt x="17" y="29"/>
                      <a:pt x="17" y="31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8" y="31"/>
                      <a:pt x="18" y="31"/>
                      <a:pt x="18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54" name="Freeform 1196"/>
              <p:cNvSpPr>
                <a:spLocks/>
              </p:cNvSpPr>
              <p:nvPr/>
            </p:nvSpPr>
            <p:spPr bwMode="auto">
              <a:xfrm>
                <a:off x="2726" y="3233"/>
                <a:ext cx="55" cy="20"/>
              </a:xfrm>
              <a:custGeom>
                <a:avLst/>
                <a:gdLst>
                  <a:gd name="T0" fmla="*/ 18 w 57"/>
                  <a:gd name="T1" fmla="*/ 0 h 21"/>
                  <a:gd name="T2" fmla="*/ 17 w 57"/>
                  <a:gd name="T3" fmla="*/ 0 h 21"/>
                  <a:gd name="T4" fmla="*/ 16 w 57"/>
                  <a:gd name="T5" fmla="*/ 1 h 21"/>
                  <a:gd name="T6" fmla="*/ 16 w 57"/>
                  <a:gd name="T7" fmla="*/ 2 h 21"/>
                  <a:gd name="T8" fmla="*/ 15 w 57"/>
                  <a:gd name="T9" fmla="*/ 2 h 21"/>
                  <a:gd name="T10" fmla="*/ 14 w 57"/>
                  <a:gd name="T11" fmla="*/ 3 h 21"/>
                  <a:gd name="T12" fmla="*/ 14 w 57"/>
                  <a:gd name="T13" fmla="*/ 4 h 21"/>
                  <a:gd name="T14" fmla="*/ 2 w 57"/>
                  <a:gd name="T15" fmla="*/ 10 h 21"/>
                  <a:gd name="T16" fmla="*/ 1 w 57"/>
                  <a:gd name="T17" fmla="*/ 10 h 21"/>
                  <a:gd name="T18" fmla="*/ 1 w 57"/>
                  <a:gd name="T19" fmla="*/ 10 h 21"/>
                  <a:gd name="T20" fmla="*/ 1 w 57"/>
                  <a:gd name="T21" fmla="*/ 10 h 21"/>
                  <a:gd name="T22" fmla="*/ 1 w 57"/>
                  <a:gd name="T23" fmla="*/ 10 h 21"/>
                  <a:gd name="T24" fmla="*/ 1 w 57"/>
                  <a:gd name="T25" fmla="*/ 11 h 21"/>
                  <a:gd name="T26" fmla="*/ 1 w 57"/>
                  <a:gd name="T27" fmla="*/ 11 h 21"/>
                  <a:gd name="T28" fmla="*/ 0 w 57"/>
                  <a:gd name="T29" fmla="*/ 11 h 21"/>
                  <a:gd name="T30" fmla="*/ 0 w 57"/>
                  <a:gd name="T31" fmla="*/ 12 h 21"/>
                  <a:gd name="T32" fmla="*/ 1 w 57"/>
                  <a:gd name="T33" fmla="*/ 13 h 21"/>
                  <a:gd name="T34" fmla="*/ 1 w 57"/>
                  <a:gd name="T35" fmla="*/ 14 h 21"/>
                  <a:gd name="T36" fmla="*/ 2 w 57"/>
                  <a:gd name="T37" fmla="*/ 15 h 21"/>
                  <a:gd name="T38" fmla="*/ 2 w 57"/>
                  <a:gd name="T39" fmla="*/ 15 h 21"/>
                  <a:gd name="T40" fmla="*/ 3 w 57"/>
                  <a:gd name="T41" fmla="*/ 18 h 21"/>
                  <a:gd name="T42" fmla="*/ 3 w 57"/>
                  <a:gd name="T43" fmla="*/ 18 h 21"/>
                  <a:gd name="T44" fmla="*/ 4 w 57"/>
                  <a:gd name="T45" fmla="*/ 18 h 21"/>
                  <a:gd name="T46" fmla="*/ 4 w 57"/>
                  <a:gd name="T47" fmla="*/ 19 h 21"/>
                  <a:gd name="T48" fmla="*/ 9 w 57"/>
                  <a:gd name="T49" fmla="*/ 21 h 21"/>
                  <a:gd name="T50" fmla="*/ 12 w 57"/>
                  <a:gd name="T51" fmla="*/ 21 h 21"/>
                  <a:gd name="T52" fmla="*/ 16 w 57"/>
                  <a:gd name="T53" fmla="*/ 20 h 21"/>
                  <a:gd name="T54" fmla="*/ 30 w 57"/>
                  <a:gd name="T55" fmla="*/ 15 h 21"/>
                  <a:gd name="T56" fmla="*/ 35 w 57"/>
                  <a:gd name="T57" fmla="*/ 11 h 21"/>
                  <a:gd name="T58" fmla="*/ 41 w 57"/>
                  <a:gd name="T59" fmla="*/ 8 h 21"/>
                  <a:gd name="T60" fmla="*/ 41 w 57"/>
                  <a:gd name="T61" fmla="*/ 8 h 21"/>
                  <a:gd name="T62" fmla="*/ 43 w 57"/>
                  <a:gd name="T63" fmla="*/ 9 h 21"/>
                  <a:gd name="T64" fmla="*/ 53 w 57"/>
                  <a:gd name="T65" fmla="*/ 12 h 21"/>
                  <a:gd name="T66" fmla="*/ 53 w 57"/>
                  <a:gd name="T67" fmla="*/ 12 h 21"/>
                  <a:gd name="T68" fmla="*/ 53 w 57"/>
                  <a:gd name="T69" fmla="*/ 12 h 21"/>
                  <a:gd name="T70" fmla="*/ 54 w 57"/>
                  <a:gd name="T71" fmla="*/ 13 h 21"/>
                  <a:gd name="T72" fmla="*/ 54 w 57"/>
                  <a:gd name="T73" fmla="*/ 12 h 21"/>
                  <a:gd name="T74" fmla="*/ 54 w 57"/>
                  <a:gd name="T75" fmla="*/ 11 h 21"/>
                  <a:gd name="T76" fmla="*/ 54 w 57"/>
                  <a:gd name="T77" fmla="*/ 10 h 21"/>
                  <a:gd name="T78" fmla="*/ 55 w 57"/>
                  <a:gd name="T79" fmla="*/ 9 h 21"/>
                  <a:gd name="T80" fmla="*/ 55 w 57"/>
                  <a:gd name="T81" fmla="*/ 9 h 21"/>
                  <a:gd name="T82" fmla="*/ 56 w 57"/>
                  <a:gd name="T83" fmla="*/ 7 h 21"/>
                  <a:gd name="T84" fmla="*/ 56 w 57"/>
                  <a:gd name="T85" fmla="*/ 6 h 21"/>
                  <a:gd name="T86" fmla="*/ 57 w 57"/>
                  <a:gd name="T87" fmla="*/ 5 h 21"/>
                  <a:gd name="T88" fmla="*/ 57 w 57"/>
                  <a:gd name="T89" fmla="*/ 5 h 21"/>
                  <a:gd name="T90" fmla="*/ 57 w 57"/>
                  <a:gd name="T91" fmla="*/ 5 h 21"/>
                  <a:gd name="T92" fmla="*/ 56 w 57"/>
                  <a:gd name="T93" fmla="*/ 5 h 21"/>
                  <a:gd name="T94" fmla="*/ 55 w 57"/>
                  <a:gd name="T95" fmla="*/ 4 h 21"/>
                  <a:gd name="T96" fmla="*/ 54 w 57"/>
                  <a:gd name="T97" fmla="*/ 4 h 21"/>
                  <a:gd name="T98" fmla="*/ 54 w 57"/>
                  <a:gd name="T99" fmla="*/ 4 h 21"/>
                  <a:gd name="T100" fmla="*/ 54 w 57"/>
                  <a:gd name="T101" fmla="*/ 4 h 21"/>
                  <a:gd name="T102" fmla="*/ 53 w 57"/>
                  <a:gd name="T103" fmla="*/ 4 h 21"/>
                  <a:gd name="T104" fmla="*/ 53 w 57"/>
                  <a:gd name="T105" fmla="*/ 3 h 21"/>
                  <a:gd name="T106" fmla="*/ 45 w 57"/>
                  <a:gd name="T107" fmla="*/ 2 h 21"/>
                  <a:gd name="T108" fmla="*/ 40 w 57"/>
                  <a:gd name="T109" fmla="*/ 1 h 21"/>
                  <a:gd name="T110" fmla="*/ 37 w 57"/>
                  <a:gd name="T111" fmla="*/ 1 h 21"/>
                  <a:gd name="T112" fmla="*/ 33 w 57"/>
                  <a:gd name="T113" fmla="*/ 1 h 21"/>
                  <a:gd name="T114" fmla="*/ 26 w 57"/>
                  <a:gd name="T115" fmla="*/ 0 h 21"/>
                  <a:gd name="T116" fmla="*/ 25 w 57"/>
                  <a:gd name="T117" fmla="*/ 0 h 21"/>
                  <a:gd name="T118" fmla="*/ 19 w 57"/>
                  <a:gd name="T119" fmla="*/ 0 h 21"/>
                  <a:gd name="T120" fmla="*/ 18 w 57"/>
                  <a:gd name="T121" fmla="*/ 0 h 21"/>
                  <a:gd name="T122" fmla="*/ 18 w 57"/>
                  <a:gd name="T12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7" h="21">
                    <a:moveTo>
                      <a:pt x="18" y="0"/>
                    </a:moveTo>
                    <a:cubicBezTo>
                      <a:pt x="18" y="0"/>
                      <a:pt x="17" y="0"/>
                      <a:pt x="17" y="0"/>
                    </a:cubicBezTo>
                    <a:cubicBezTo>
                      <a:pt x="17" y="1"/>
                      <a:pt x="17" y="1"/>
                      <a:pt x="16" y="1"/>
                    </a:cubicBezTo>
                    <a:cubicBezTo>
                      <a:pt x="16" y="1"/>
                      <a:pt x="16" y="1"/>
                      <a:pt x="16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3"/>
                      <a:pt x="14" y="3"/>
                    </a:cubicBezTo>
                    <a:cubicBezTo>
                      <a:pt x="14" y="3"/>
                      <a:pt x="14" y="3"/>
                      <a:pt x="14" y="4"/>
                    </a:cubicBezTo>
                    <a:cubicBezTo>
                      <a:pt x="10" y="9"/>
                      <a:pt x="5" y="10"/>
                      <a:pt x="2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0" y="11"/>
                      <a:pt x="0" y="11"/>
                    </a:cubicBezTo>
                    <a:cubicBezTo>
                      <a:pt x="0" y="11"/>
                      <a:pt x="0" y="12"/>
                      <a:pt x="0" y="12"/>
                    </a:cubicBezTo>
                    <a:cubicBezTo>
                      <a:pt x="0" y="12"/>
                      <a:pt x="0" y="12"/>
                      <a:pt x="1" y="13"/>
                    </a:cubicBezTo>
                    <a:cubicBezTo>
                      <a:pt x="1" y="13"/>
                      <a:pt x="1" y="13"/>
                      <a:pt x="1" y="14"/>
                    </a:cubicBezTo>
                    <a:cubicBezTo>
                      <a:pt x="1" y="14"/>
                      <a:pt x="1" y="14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6"/>
                      <a:pt x="3" y="17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4" y="18"/>
                      <a:pt x="4" y="1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5" y="20"/>
                      <a:pt x="7" y="20"/>
                      <a:pt x="9" y="21"/>
                    </a:cubicBezTo>
                    <a:cubicBezTo>
                      <a:pt x="10" y="21"/>
                      <a:pt x="11" y="21"/>
                      <a:pt x="12" y="21"/>
                    </a:cubicBezTo>
                    <a:cubicBezTo>
                      <a:pt x="14" y="21"/>
                      <a:pt x="16" y="20"/>
                      <a:pt x="16" y="20"/>
                    </a:cubicBezTo>
                    <a:cubicBezTo>
                      <a:pt x="17" y="15"/>
                      <a:pt x="30" y="15"/>
                      <a:pt x="30" y="15"/>
                    </a:cubicBezTo>
                    <a:cubicBezTo>
                      <a:pt x="31" y="15"/>
                      <a:pt x="34" y="13"/>
                      <a:pt x="35" y="11"/>
                    </a:cubicBezTo>
                    <a:cubicBezTo>
                      <a:pt x="38" y="9"/>
                      <a:pt x="39" y="8"/>
                      <a:pt x="41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2" y="8"/>
                      <a:pt x="42" y="8"/>
                      <a:pt x="43" y="9"/>
                    </a:cubicBezTo>
                    <a:cubicBezTo>
                      <a:pt x="47" y="9"/>
                      <a:pt x="51" y="10"/>
                      <a:pt x="53" y="12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4" y="13"/>
                      <a:pt x="54" y="13"/>
                      <a:pt x="54" y="13"/>
                    </a:cubicBezTo>
                    <a:cubicBezTo>
                      <a:pt x="54" y="13"/>
                      <a:pt x="54" y="12"/>
                      <a:pt x="54" y="12"/>
                    </a:cubicBezTo>
                    <a:cubicBezTo>
                      <a:pt x="54" y="12"/>
                      <a:pt x="54" y="11"/>
                      <a:pt x="54" y="11"/>
                    </a:cubicBezTo>
                    <a:cubicBezTo>
                      <a:pt x="54" y="11"/>
                      <a:pt x="54" y="10"/>
                      <a:pt x="54" y="10"/>
                    </a:cubicBezTo>
                    <a:cubicBezTo>
                      <a:pt x="55" y="10"/>
                      <a:pt x="55" y="9"/>
                      <a:pt x="55" y="9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5" y="8"/>
                      <a:pt x="56" y="7"/>
                      <a:pt x="56" y="7"/>
                    </a:cubicBezTo>
                    <a:cubicBezTo>
                      <a:pt x="56" y="7"/>
                      <a:pt x="56" y="7"/>
                      <a:pt x="56" y="6"/>
                    </a:cubicBezTo>
                    <a:cubicBezTo>
                      <a:pt x="57" y="6"/>
                      <a:pt x="57" y="6"/>
                      <a:pt x="57" y="5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7" y="5"/>
                      <a:pt x="56" y="5"/>
                      <a:pt x="56" y="5"/>
                    </a:cubicBezTo>
                    <a:cubicBezTo>
                      <a:pt x="56" y="5"/>
                      <a:pt x="55" y="4"/>
                      <a:pt x="55" y="4"/>
                    </a:cubicBezTo>
                    <a:cubicBezTo>
                      <a:pt x="55" y="4"/>
                      <a:pt x="55" y="4"/>
                      <a:pt x="54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4"/>
                      <a:pt x="54" y="4"/>
                      <a:pt x="53" y="4"/>
                    </a:cubicBezTo>
                    <a:cubicBezTo>
                      <a:pt x="53" y="4"/>
                      <a:pt x="53" y="3"/>
                      <a:pt x="53" y="3"/>
                    </a:cubicBezTo>
                    <a:cubicBezTo>
                      <a:pt x="52" y="3"/>
                      <a:pt x="48" y="1"/>
                      <a:pt x="45" y="2"/>
                    </a:cubicBezTo>
                    <a:cubicBezTo>
                      <a:pt x="43" y="2"/>
                      <a:pt x="41" y="1"/>
                      <a:pt x="40" y="1"/>
                    </a:cubicBezTo>
                    <a:cubicBezTo>
                      <a:pt x="39" y="1"/>
                      <a:pt x="38" y="0"/>
                      <a:pt x="37" y="1"/>
                    </a:cubicBezTo>
                    <a:cubicBezTo>
                      <a:pt x="36" y="1"/>
                      <a:pt x="35" y="1"/>
                      <a:pt x="33" y="1"/>
                    </a:cubicBezTo>
                    <a:cubicBezTo>
                      <a:pt x="31" y="1"/>
                      <a:pt x="27" y="1"/>
                      <a:pt x="26" y="0"/>
                    </a:cubicBezTo>
                    <a:cubicBezTo>
                      <a:pt x="26" y="0"/>
                      <a:pt x="25" y="0"/>
                      <a:pt x="25" y="0"/>
                    </a:cubicBezTo>
                    <a:cubicBezTo>
                      <a:pt x="23" y="1"/>
                      <a:pt x="21" y="1"/>
                      <a:pt x="19" y="0"/>
                    </a:cubicBezTo>
                    <a:cubicBezTo>
                      <a:pt x="19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55" name="Freeform 1197"/>
              <p:cNvSpPr>
                <a:spLocks/>
              </p:cNvSpPr>
              <p:nvPr/>
            </p:nvSpPr>
            <p:spPr bwMode="auto">
              <a:xfrm>
                <a:off x="2442" y="3334"/>
                <a:ext cx="31" cy="62"/>
              </a:xfrm>
              <a:custGeom>
                <a:avLst/>
                <a:gdLst>
                  <a:gd name="T0" fmla="*/ 9 w 33"/>
                  <a:gd name="T1" fmla="*/ 7 h 64"/>
                  <a:gd name="T2" fmla="*/ 1 w 33"/>
                  <a:gd name="T3" fmla="*/ 36 h 64"/>
                  <a:gd name="T4" fmla="*/ 0 w 33"/>
                  <a:gd name="T5" fmla="*/ 38 h 64"/>
                  <a:gd name="T6" fmla="*/ 3 w 33"/>
                  <a:gd name="T7" fmla="*/ 41 h 64"/>
                  <a:gd name="T8" fmla="*/ 5 w 33"/>
                  <a:gd name="T9" fmla="*/ 43 h 64"/>
                  <a:gd name="T10" fmla="*/ 8 w 33"/>
                  <a:gd name="T11" fmla="*/ 61 h 64"/>
                  <a:gd name="T12" fmla="*/ 8 w 33"/>
                  <a:gd name="T13" fmla="*/ 64 h 64"/>
                  <a:gd name="T14" fmla="*/ 10 w 33"/>
                  <a:gd name="T15" fmla="*/ 64 h 64"/>
                  <a:gd name="T16" fmla="*/ 10 w 33"/>
                  <a:gd name="T17" fmla="*/ 64 h 64"/>
                  <a:gd name="T18" fmla="*/ 12 w 33"/>
                  <a:gd name="T19" fmla="*/ 64 h 64"/>
                  <a:gd name="T20" fmla="*/ 14 w 33"/>
                  <a:gd name="T21" fmla="*/ 64 h 64"/>
                  <a:gd name="T22" fmla="*/ 20 w 33"/>
                  <a:gd name="T23" fmla="*/ 63 h 64"/>
                  <a:gd name="T24" fmla="*/ 20 w 33"/>
                  <a:gd name="T25" fmla="*/ 63 h 64"/>
                  <a:gd name="T26" fmla="*/ 20 w 33"/>
                  <a:gd name="T27" fmla="*/ 63 h 64"/>
                  <a:gd name="T28" fmla="*/ 20 w 33"/>
                  <a:gd name="T29" fmla="*/ 62 h 64"/>
                  <a:gd name="T30" fmla="*/ 20 w 33"/>
                  <a:gd name="T31" fmla="*/ 62 h 64"/>
                  <a:gd name="T32" fmla="*/ 20 w 33"/>
                  <a:gd name="T33" fmla="*/ 60 h 64"/>
                  <a:gd name="T34" fmla="*/ 25 w 33"/>
                  <a:gd name="T35" fmla="*/ 52 h 64"/>
                  <a:gd name="T36" fmla="*/ 24 w 33"/>
                  <a:gd name="T37" fmla="*/ 50 h 64"/>
                  <a:gd name="T38" fmla="*/ 22 w 33"/>
                  <a:gd name="T39" fmla="*/ 49 h 64"/>
                  <a:gd name="T40" fmla="*/ 22 w 33"/>
                  <a:gd name="T41" fmla="*/ 44 h 64"/>
                  <a:gd name="T42" fmla="*/ 25 w 33"/>
                  <a:gd name="T43" fmla="*/ 40 h 64"/>
                  <a:gd name="T44" fmla="*/ 22 w 33"/>
                  <a:gd name="T45" fmla="*/ 37 h 64"/>
                  <a:gd name="T46" fmla="*/ 20 w 33"/>
                  <a:gd name="T47" fmla="*/ 32 h 64"/>
                  <a:gd name="T48" fmla="*/ 25 w 33"/>
                  <a:gd name="T49" fmla="*/ 29 h 64"/>
                  <a:gd name="T50" fmla="*/ 25 w 33"/>
                  <a:gd name="T51" fmla="*/ 29 h 64"/>
                  <a:gd name="T52" fmla="*/ 27 w 33"/>
                  <a:gd name="T53" fmla="*/ 22 h 64"/>
                  <a:gd name="T54" fmla="*/ 26 w 33"/>
                  <a:gd name="T55" fmla="*/ 17 h 64"/>
                  <a:gd name="T56" fmla="*/ 25 w 33"/>
                  <a:gd name="T57" fmla="*/ 13 h 64"/>
                  <a:gd name="T58" fmla="*/ 30 w 33"/>
                  <a:gd name="T59" fmla="*/ 8 h 64"/>
                  <a:gd name="T60" fmla="*/ 33 w 33"/>
                  <a:gd name="T61" fmla="*/ 6 h 64"/>
                  <a:gd name="T62" fmla="*/ 30 w 33"/>
                  <a:gd name="T63" fmla="*/ 2 h 64"/>
                  <a:gd name="T64" fmla="*/ 26 w 33"/>
                  <a:gd name="T65" fmla="*/ 2 h 64"/>
                  <a:gd name="T66" fmla="*/ 25 w 33"/>
                  <a:gd name="T67" fmla="*/ 3 h 64"/>
                  <a:gd name="T68" fmla="*/ 23 w 33"/>
                  <a:gd name="T69" fmla="*/ 4 h 64"/>
                  <a:gd name="T70" fmla="*/ 21 w 33"/>
                  <a:gd name="T71" fmla="*/ 3 h 64"/>
                  <a:gd name="T72" fmla="*/ 21 w 33"/>
                  <a:gd name="T73" fmla="*/ 3 h 64"/>
                  <a:gd name="T74" fmla="*/ 19 w 33"/>
                  <a:gd name="T75" fmla="*/ 3 h 64"/>
                  <a:gd name="T76" fmla="*/ 17 w 33"/>
                  <a:gd name="T77" fmla="*/ 3 h 64"/>
                  <a:gd name="T78" fmla="*/ 16 w 33"/>
                  <a:gd name="T79" fmla="*/ 3 h 64"/>
                  <a:gd name="T80" fmla="*/ 16 w 33"/>
                  <a:gd name="T81" fmla="*/ 3 h 64"/>
                  <a:gd name="T82" fmla="*/ 15 w 33"/>
                  <a:gd name="T83" fmla="*/ 3 h 64"/>
                  <a:gd name="T84" fmla="*/ 15 w 33"/>
                  <a:gd name="T85" fmla="*/ 3 h 64"/>
                  <a:gd name="T86" fmla="*/ 14 w 33"/>
                  <a:gd name="T87" fmla="*/ 3 h 64"/>
                  <a:gd name="T88" fmla="*/ 14 w 33"/>
                  <a:gd name="T89" fmla="*/ 3 h 64"/>
                  <a:gd name="T90" fmla="*/ 14 w 33"/>
                  <a:gd name="T91" fmla="*/ 2 h 64"/>
                  <a:gd name="T92" fmla="*/ 13 w 33"/>
                  <a:gd name="T93" fmla="*/ 2 h 64"/>
                  <a:gd name="T94" fmla="*/ 13 w 33"/>
                  <a:gd name="T95" fmla="*/ 2 h 64"/>
                  <a:gd name="T96" fmla="*/ 12 w 33"/>
                  <a:gd name="T97" fmla="*/ 1 h 64"/>
                  <a:gd name="T98" fmla="*/ 12 w 33"/>
                  <a:gd name="T99" fmla="*/ 1 h 64"/>
                  <a:gd name="T100" fmla="*/ 12 w 33"/>
                  <a:gd name="T101" fmla="*/ 1 h 64"/>
                  <a:gd name="T102" fmla="*/ 12 w 33"/>
                  <a:gd name="T103" fmla="*/ 0 h 64"/>
                  <a:gd name="T104" fmla="*/ 12 w 33"/>
                  <a:gd name="T105" fmla="*/ 0 h 64"/>
                  <a:gd name="T106" fmla="*/ 11 w 33"/>
                  <a:gd name="T107" fmla="*/ 0 h 64"/>
                  <a:gd name="T108" fmla="*/ 10 w 33"/>
                  <a:gd name="T109" fmla="*/ 1 h 64"/>
                  <a:gd name="T110" fmla="*/ 9 w 33"/>
                  <a:gd name="T111" fmla="*/ 2 h 64"/>
                  <a:gd name="T112" fmla="*/ 8 w 33"/>
                  <a:gd name="T113" fmla="*/ 2 h 64"/>
                  <a:gd name="T114" fmla="*/ 9 w 33"/>
                  <a:gd name="T115" fmla="*/ 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3" h="64">
                    <a:moveTo>
                      <a:pt x="9" y="7"/>
                    </a:moveTo>
                    <a:cubicBezTo>
                      <a:pt x="11" y="11"/>
                      <a:pt x="6" y="31"/>
                      <a:pt x="1" y="36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9"/>
                      <a:pt x="2" y="40"/>
                      <a:pt x="3" y="41"/>
                    </a:cubicBezTo>
                    <a:cubicBezTo>
                      <a:pt x="4" y="42"/>
                      <a:pt x="5" y="42"/>
                      <a:pt x="5" y="43"/>
                    </a:cubicBezTo>
                    <a:cubicBezTo>
                      <a:pt x="10" y="46"/>
                      <a:pt x="9" y="55"/>
                      <a:pt x="8" y="61"/>
                    </a:cubicBezTo>
                    <a:cubicBezTo>
                      <a:pt x="8" y="62"/>
                      <a:pt x="8" y="63"/>
                      <a:pt x="8" y="64"/>
                    </a:cubicBezTo>
                    <a:cubicBezTo>
                      <a:pt x="8" y="64"/>
                      <a:pt x="8" y="64"/>
                      <a:pt x="10" y="64"/>
                    </a:cubicBezTo>
                    <a:cubicBezTo>
                      <a:pt x="10" y="64"/>
                      <a:pt x="10" y="64"/>
                      <a:pt x="10" y="64"/>
                    </a:cubicBezTo>
                    <a:cubicBezTo>
                      <a:pt x="10" y="64"/>
                      <a:pt x="11" y="64"/>
                      <a:pt x="12" y="64"/>
                    </a:cubicBezTo>
                    <a:cubicBezTo>
                      <a:pt x="13" y="64"/>
                      <a:pt x="14" y="64"/>
                      <a:pt x="14" y="64"/>
                    </a:cubicBezTo>
                    <a:cubicBezTo>
                      <a:pt x="16" y="64"/>
                      <a:pt x="18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2"/>
                      <a:pt x="20" y="62"/>
                      <a:pt x="20" y="62"/>
                    </a:cubicBezTo>
                    <a:cubicBezTo>
                      <a:pt x="20" y="62"/>
                      <a:pt x="20" y="62"/>
                      <a:pt x="20" y="62"/>
                    </a:cubicBezTo>
                    <a:cubicBezTo>
                      <a:pt x="20" y="61"/>
                      <a:pt x="20" y="61"/>
                      <a:pt x="20" y="60"/>
                    </a:cubicBezTo>
                    <a:cubicBezTo>
                      <a:pt x="20" y="58"/>
                      <a:pt x="20" y="53"/>
                      <a:pt x="25" y="52"/>
                    </a:cubicBezTo>
                    <a:cubicBezTo>
                      <a:pt x="25" y="51"/>
                      <a:pt x="24" y="51"/>
                      <a:pt x="24" y="50"/>
                    </a:cubicBezTo>
                    <a:cubicBezTo>
                      <a:pt x="23" y="50"/>
                      <a:pt x="23" y="50"/>
                      <a:pt x="22" y="49"/>
                    </a:cubicBezTo>
                    <a:cubicBezTo>
                      <a:pt x="21" y="48"/>
                      <a:pt x="21" y="45"/>
                      <a:pt x="22" y="44"/>
                    </a:cubicBezTo>
                    <a:cubicBezTo>
                      <a:pt x="23" y="42"/>
                      <a:pt x="24" y="41"/>
                      <a:pt x="25" y="40"/>
                    </a:cubicBezTo>
                    <a:cubicBezTo>
                      <a:pt x="24" y="40"/>
                      <a:pt x="23" y="39"/>
                      <a:pt x="22" y="37"/>
                    </a:cubicBezTo>
                    <a:cubicBezTo>
                      <a:pt x="20" y="35"/>
                      <a:pt x="20" y="33"/>
                      <a:pt x="20" y="32"/>
                    </a:cubicBezTo>
                    <a:cubicBezTo>
                      <a:pt x="21" y="30"/>
                      <a:pt x="24" y="29"/>
                      <a:pt x="25" y="29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5" y="27"/>
                      <a:pt x="25" y="24"/>
                      <a:pt x="27" y="22"/>
                    </a:cubicBezTo>
                    <a:cubicBezTo>
                      <a:pt x="28" y="21"/>
                      <a:pt x="27" y="19"/>
                      <a:pt x="26" y="17"/>
                    </a:cubicBezTo>
                    <a:cubicBezTo>
                      <a:pt x="26" y="15"/>
                      <a:pt x="25" y="14"/>
                      <a:pt x="25" y="13"/>
                    </a:cubicBezTo>
                    <a:cubicBezTo>
                      <a:pt x="25" y="10"/>
                      <a:pt x="28" y="9"/>
                      <a:pt x="30" y="8"/>
                    </a:cubicBezTo>
                    <a:cubicBezTo>
                      <a:pt x="31" y="7"/>
                      <a:pt x="32" y="7"/>
                      <a:pt x="33" y="6"/>
                    </a:cubicBezTo>
                    <a:cubicBezTo>
                      <a:pt x="32" y="5"/>
                      <a:pt x="30" y="4"/>
                      <a:pt x="30" y="2"/>
                    </a:cubicBezTo>
                    <a:cubicBezTo>
                      <a:pt x="30" y="2"/>
                      <a:pt x="28" y="1"/>
                      <a:pt x="26" y="2"/>
                    </a:cubicBezTo>
                    <a:cubicBezTo>
                      <a:pt x="26" y="3"/>
                      <a:pt x="26" y="3"/>
                      <a:pt x="25" y="3"/>
                    </a:cubicBezTo>
                    <a:cubicBezTo>
                      <a:pt x="24" y="4"/>
                      <a:pt x="24" y="4"/>
                      <a:pt x="23" y="4"/>
                    </a:cubicBezTo>
                    <a:cubicBezTo>
                      <a:pt x="22" y="4"/>
                      <a:pt x="22" y="3"/>
                      <a:pt x="21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0" y="3"/>
                      <a:pt x="20" y="3"/>
                      <a:pt x="19" y="3"/>
                    </a:cubicBezTo>
                    <a:cubicBezTo>
                      <a:pt x="18" y="3"/>
                      <a:pt x="18" y="3"/>
                      <a:pt x="17" y="3"/>
                    </a:cubicBezTo>
                    <a:cubicBezTo>
                      <a:pt x="17" y="3"/>
                      <a:pt x="17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6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1" y="0"/>
                      <a:pt x="11" y="0"/>
                    </a:cubicBezTo>
                    <a:cubicBezTo>
                      <a:pt x="11" y="1"/>
                      <a:pt x="10" y="1"/>
                      <a:pt x="10" y="1"/>
                    </a:cubicBezTo>
                    <a:cubicBezTo>
                      <a:pt x="9" y="1"/>
                      <a:pt x="9" y="1"/>
                      <a:pt x="9" y="2"/>
                    </a:cubicBezTo>
                    <a:cubicBezTo>
                      <a:pt x="9" y="2"/>
                      <a:pt x="9" y="2"/>
                      <a:pt x="8" y="2"/>
                    </a:cubicBezTo>
                    <a:cubicBezTo>
                      <a:pt x="8" y="4"/>
                      <a:pt x="8" y="6"/>
                      <a:pt x="9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56" name="Freeform 1198"/>
              <p:cNvSpPr>
                <a:spLocks/>
              </p:cNvSpPr>
              <p:nvPr/>
            </p:nvSpPr>
            <p:spPr bwMode="auto">
              <a:xfrm>
                <a:off x="2582" y="3176"/>
                <a:ext cx="39" cy="32"/>
              </a:xfrm>
              <a:custGeom>
                <a:avLst/>
                <a:gdLst>
                  <a:gd name="T0" fmla="*/ 27 w 40"/>
                  <a:gd name="T1" fmla="*/ 31 h 33"/>
                  <a:gd name="T2" fmla="*/ 28 w 40"/>
                  <a:gd name="T3" fmla="*/ 28 h 33"/>
                  <a:gd name="T4" fmla="*/ 28 w 40"/>
                  <a:gd name="T5" fmla="*/ 26 h 33"/>
                  <a:gd name="T6" fmla="*/ 30 w 40"/>
                  <a:gd name="T7" fmla="*/ 22 h 33"/>
                  <a:gd name="T8" fmla="*/ 37 w 40"/>
                  <a:gd name="T9" fmla="*/ 16 h 33"/>
                  <a:gd name="T10" fmla="*/ 35 w 40"/>
                  <a:gd name="T11" fmla="*/ 13 h 33"/>
                  <a:gd name="T12" fmla="*/ 33 w 40"/>
                  <a:gd name="T13" fmla="*/ 11 h 33"/>
                  <a:gd name="T14" fmla="*/ 36 w 40"/>
                  <a:gd name="T15" fmla="*/ 8 h 33"/>
                  <a:gd name="T16" fmla="*/ 39 w 40"/>
                  <a:gd name="T17" fmla="*/ 4 h 33"/>
                  <a:gd name="T18" fmla="*/ 40 w 40"/>
                  <a:gd name="T19" fmla="*/ 4 h 33"/>
                  <a:gd name="T20" fmla="*/ 40 w 40"/>
                  <a:gd name="T21" fmla="*/ 3 h 33"/>
                  <a:gd name="T22" fmla="*/ 39 w 40"/>
                  <a:gd name="T23" fmla="*/ 2 h 33"/>
                  <a:gd name="T24" fmla="*/ 37 w 40"/>
                  <a:gd name="T25" fmla="*/ 1 h 33"/>
                  <a:gd name="T26" fmla="*/ 27 w 40"/>
                  <a:gd name="T27" fmla="*/ 1 h 33"/>
                  <a:gd name="T28" fmla="*/ 23 w 40"/>
                  <a:gd name="T29" fmla="*/ 6 h 33"/>
                  <a:gd name="T30" fmla="*/ 19 w 40"/>
                  <a:gd name="T31" fmla="*/ 11 h 33"/>
                  <a:gd name="T32" fmla="*/ 14 w 40"/>
                  <a:gd name="T33" fmla="*/ 9 h 33"/>
                  <a:gd name="T34" fmla="*/ 10 w 40"/>
                  <a:gd name="T35" fmla="*/ 16 h 33"/>
                  <a:gd name="T36" fmla="*/ 0 w 40"/>
                  <a:gd name="T37" fmla="*/ 30 h 33"/>
                  <a:gd name="T38" fmla="*/ 1 w 40"/>
                  <a:gd name="T39" fmla="*/ 30 h 33"/>
                  <a:gd name="T40" fmla="*/ 2 w 40"/>
                  <a:gd name="T41" fmla="*/ 30 h 33"/>
                  <a:gd name="T42" fmla="*/ 4 w 40"/>
                  <a:gd name="T43" fmla="*/ 30 h 33"/>
                  <a:gd name="T44" fmla="*/ 5 w 40"/>
                  <a:gd name="T45" fmla="*/ 29 h 33"/>
                  <a:gd name="T46" fmla="*/ 6 w 40"/>
                  <a:gd name="T47" fmla="*/ 29 h 33"/>
                  <a:gd name="T48" fmla="*/ 7 w 40"/>
                  <a:gd name="T49" fmla="*/ 28 h 33"/>
                  <a:gd name="T50" fmla="*/ 8 w 40"/>
                  <a:gd name="T51" fmla="*/ 28 h 33"/>
                  <a:gd name="T52" fmla="*/ 10 w 40"/>
                  <a:gd name="T53" fmla="*/ 26 h 33"/>
                  <a:gd name="T54" fmla="*/ 17 w 40"/>
                  <a:gd name="T55" fmla="*/ 27 h 33"/>
                  <a:gd name="T56" fmla="*/ 18 w 40"/>
                  <a:gd name="T57" fmla="*/ 27 h 33"/>
                  <a:gd name="T58" fmla="*/ 22 w 40"/>
                  <a:gd name="T59" fmla="*/ 30 h 33"/>
                  <a:gd name="T60" fmla="*/ 24 w 40"/>
                  <a:gd name="T61" fmla="*/ 31 h 33"/>
                  <a:gd name="T62" fmla="*/ 25 w 40"/>
                  <a:gd name="T63" fmla="*/ 32 h 33"/>
                  <a:gd name="T64" fmla="*/ 26 w 40"/>
                  <a:gd name="T65" fmla="*/ 33 h 33"/>
                  <a:gd name="T66" fmla="*/ 27 w 40"/>
                  <a:gd name="T6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0" h="33">
                    <a:moveTo>
                      <a:pt x="27" y="33"/>
                    </a:moveTo>
                    <a:cubicBezTo>
                      <a:pt x="27" y="33"/>
                      <a:pt x="27" y="32"/>
                      <a:pt x="27" y="31"/>
                    </a:cubicBezTo>
                    <a:cubicBezTo>
                      <a:pt x="27" y="31"/>
                      <a:pt x="27" y="31"/>
                      <a:pt x="27" y="30"/>
                    </a:cubicBezTo>
                    <a:cubicBezTo>
                      <a:pt x="27" y="30"/>
                      <a:pt x="28" y="29"/>
                      <a:pt x="28" y="28"/>
                    </a:cubicBezTo>
                    <a:cubicBezTo>
                      <a:pt x="28" y="28"/>
                      <a:pt x="28" y="28"/>
                      <a:pt x="28" y="28"/>
                    </a:cubicBezTo>
                    <a:cubicBezTo>
                      <a:pt x="28" y="28"/>
                      <a:pt x="28" y="27"/>
                      <a:pt x="28" y="26"/>
                    </a:cubicBezTo>
                    <a:cubicBezTo>
                      <a:pt x="28" y="25"/>
                      <a:pt x="27" y="23"/>
                      <a:pt x="28" y="22"/>
                    </a:cubicBezTo>
                    <a:cubicBezTo>
                      <a:pt x="29" y="22"/>
                      <a:pt x="29" y="22"/>
                      <a:pt x="30" y="22"/>
                    </a:cubicBezTo>
                    <a:cubicBezTo>
                      <a:pt x="35" y="22"/>
                      <a:pt x="35" y="21"/>
                      <a:pt x="35" y="21"/>
                    </a:cubicBezTo>
                    <a:cubicBezTo>
                      <a:pt x="35" y="18"/>
                      <a:pt x="36" y="17"/>
                      <a:pt x="37" y="16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7" y="15"/>
                      <a:pt x="35" y="14"/>
                      <a:pt x="35" y="13"/>
                    </a:cubicBezTo>
                    <a:cubicBezTo>
                      <a:pt x="34" y="13"/>
                      <a:pt x="34" y="12"/>
                      <a:pt x="34" y="12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4" y="9"/>
                      <a:pt x="35" y="8"/>
                      <a:pt x="36" y="8"/>
                    </a:cubicBezTo>
                    <a:cubicBezTo>
                      <a:pt x="37" y="7"/>
                      <a:pt x="38" y="6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3"/>
                      <a:pt x="40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0" y="2"/>
                      <a:pt x="40" y="2"/>
                      <a:pt x="39" y="2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9" y="2"/>
                      <a:pt x="38" y="1"/>
                      <a:pt x="37" y="1"/>
                    </a:cubicBezTo>
                    <a:cubicBezTo>
                      <a:pt x="35" y="0"/>
                      <a:pt x="32" y="0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4" y="2"/>
                      <a:pt x="23" y="4"/>
                      <a:pt x="23" y="4"/>
                    </a:cubicBezTo>
                    <a:cubicBezTo>
                      <a:pt x="23" y="5"/>
                      <a:pt x="23" y="6"/>
                      <a:pt x="23" y="6"/>
                    </a:cubicBezTo>
                    <a:cubicBezTo>
                      <a:pt x="24" y="7"/>
                      <a:pt x="24" y="8"/>
                      <a:pt x="24" y="9"/>
                    </a:cubicBezTo>
                    <a:cubicBezTo>
                      <a:pt x="23" y="11"/>
                      <a:pt x="21" y="11"/>
                      <a:pt x="19" y="11"/>
                    </a:cubicBezTo>
                    <a:cubicBezTo>
                      <a:pt x="17" y="11"/>
                      <a:pt x="15" y="10"/>
                      <a:pt x="15" y="8"/>
                    </a:cubicBezTo>
                    <a:cubicBezTo>
                      <a:pt x="14" y="8"/>
                      <a:pt x="14" y="9"/>
                      <a:pt x="14" y="9"/>
                    </a:cubicBezTo>
                    <a:cubicBezTo>
                      <a:pt x="13" y="9"/>
                      <a:pt x="13" y="10"/>
                      <a:pt x="13" y="10"/>
                    </a:cubicBezTo>
                    <a:cubicBezTo>
                      <a:pt x="14" y="13"/>
                      <a:pt x="12" y="14"/>
                      <a:pt x="10" y="16"/>
                    </a:cubicBezTo>
                    <a:cubicBezTo>
                      <a:pt x="9" y="17"/>
                      <a:pt x="8" y="18"/>
                      <a:pt x="8" y="19"/>
                    </a:cubicBezTo>
                    <a:cubicBezTo>
                      <a:pt x="9" y="23"/>
                      <a:pt x="6" y="27"/>
                      <a:pt x="0" y="30"/>
                    </a:cubicBezTo>
                    <a:cubicBezTo>
                      <a:pt x="0" y="30"/>
                      <a:pt x="0" y="30"/>
                      <a:pt x="1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1" y="30"/>
                      <a:pt x="1" y="30"/>
                      <a:pt x="2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4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29"/>
                      <a:pt x="5" y="29"/>
                      <a:pt x="5" y="29"/>
                    </a:cubicBezTo>
                    <a:cubicBezTo>
                      <a:pt x="5" y="29"/>
                      <a:pt x="5" y="29"/>
                      <a:pt x="6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6" y="29"/>
                      <a:pt x="7" y="29"/>
                    </a:cubicBezTo>
                    <a:cubicBezTo>
                      <a:pt x="7" y="29"/>
                      <a:pt x="7" y="29"/>
                      <a:pt x="7" y="28"/>
                    </a:cubicBezTo>
                    <a:cubicBezTo>
                      <a:pt x="7" y="28"/>
                      <a:pt x="8" y="28"/>
                      <a:pt x="8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8"/>
                      <a:pt x="9" y="28"/>
                      <a:pt x="9" y="27"/>
                    </a:cubicBezTo>
                    <a:cubicBezTo>
                      <a:pt x="9" y="27"/>
                      <a:pt x="10" y="27"/>
                      <a:pt x="10" y="26"/>
                    </a:cubicBezTo>
                    <a:cubicBezTo>
                      <a:pt x="11" y="26"/>
                      <a:pt x="12" y="26"/>
                      <a:pt x="13" y="26"/>
                    </a:cubicBezTo>
                    <a:cubicBezTo>
                      <a:pt x="14" y="26"/>
                      <a:pt x="16" y="26"/>
                      <a:pt x="17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7"/>
                      <a:pt x="18" y="27"/>
                      <a:pt x="18" y="27"/>
                    </a:cubicBezTo>
                    <a:cubicBezTo>
                      <a:pt x="18" y="28"/>
                      <a:pt x="19" y="28"/>
                      <a:pt x="19" y="28"/>
                    </a:cubicBezTo>
                    <a:cubicBezTo>
                      <a:pt x="20" y="29"/>
                      <a:pt x="21" y="30"/>
                      <a:pt x="22" y="30"/>
                    </a:cubicBezTo>
                    <a:cubicBezTo>
                      <a:pt x="22" y="30"/>
                      <a:pt x="23" y="31"/>
                      <a:pt x="23" y="31"/>
                    </a:cubicBezTo>
                    <a:cubicBezTo>
                      <a:pt x="23" y="31"/>
                      <a:pt x="23" y="31"/>
                      <a:pt x="24" y="31"/>
                    </a:cubicBezTo>
                    <a:cubicBezTo>
                      <a:pt x="24" y="31"/>
                      <a:pt x="24" y="31"/>
                      <a:pt x="24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6" y="33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6" y="33"/>
                      <a:pt x="27" y="33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57" name="Freeform 1199"/>
              <p:cNvSpPr>
                <a:spLocks/>
              </p:cNvSpPr>
              <p:nvPr/>
            </p:nvSpPr>
            <p:spPr bwMode="auto">
              <a:xfrm>
                <a:off x="2574" y="3204"/>
                <a:ext cx="36" cy="26"/>
              </a:xfrm>
              <a:custGeom>
                <a:avLst/>
                <a:gdLst>
                  <a:gd name="T0" fmla="*/ 32 w 38"/>
                  <a:gd name="T1" fmla="*/ 27 h 27"/>
                  <a:gd name="T2" fmla="*/ 32 w 38"/>
                  <a:gd name="T3" fmla="*/ 26 h 27"/>
                  <a:gd name="T4" fmla="*/ 32 w 38"/>
                  <a:gd name="T5" fmla="*/ 25 h 27"/>
                  <a:gd name="T6" fmla="*/ 33 w 38"/>
                  <a:gd name="T7" fmla="*/ 24 h 27"/>
                  <a:gd name="T8" fmla="*/ 33 w 38"/>
                  <a:gd name="T9" fmla="*/ 23 h 27"/>
                  <a:gd name="T10" fmla="*/ 33 w 38"/>
                  <a:gd name="T11" fmla="*/ 22 h 27"/>
                  <a:gd name="T12" fmla="*/ 33 w 38"/>
                  <a:gd name="T13" fmla="*/ 21 h 27"/>
                  <a:gd name="T14" fmla="*/ 34 w 38"/>
                  <a:gd name="T15" fmla="*/ 21 h 27"/>
                  <a:gd name="T16" fmla="*/ 34 w 38"/>
                  <a:gd name="T17" fmla="*/ 20 h 27"/>
                  <a:gd name="T18" fmla="*/ 34 w 38"/>
                  <a:gd name="T19" fmla="*/ 20 h 27"/>
                  <a:gd name="T20" fmla="*/ 35 w 38"/>
                  <a:gd name="T21" fmla="*/ 19 h 27"/>
                  <a:gd name="T22" fmla="*/ 36 w 38"/>
                  <a:gd name="T23" fmla="*/ 19 h 27"/>
                  <a:gd name="T24" fmla="*/ 36 w 38"/>
                  <a:gd name="T25" fmla="*/ 18 h 27"/>
                  <a:gd name="T26" fmla="*/ 36 w 38"/>
                  <a:gd name="T27" fmla="*/ 18 h 27"/>
                  <a:gd name="T28" fmla="*/ 37 w 38"/>
                  <a:gd name="T29" fmla="*/ 18 h 27"/>
                  <a:gd name="T30" fmla="*/ 37 w 38"/>
                  <a:gd name="T31" fmla="*/ 18 h 27"/>
                  <a:gd name="T32" fmla="*/ 38 w 38"/>
                  <a:gd name="T33" fmla="*/ 17 h 27"/>
                  <a:gd name="T34" fmla="*/ 38 w 38"/>
                  <a:gd name="T35" fmla="*/ 16 h 27"/>
                  <a:gd name="T36" fmla="*/ 38 w 38"/>
                  <a:gd name="T37" fmla="*/ 16 h 27"/>
                  <a:gd name="T38" fmla="*/ 38 w 38"/>
                  <a:gd name="T39" fmla="*/ 14 h 27"/>
                  <a:gd name="T40" fmla="*/ 37 w 38"/>
                  <a:gd name="T41" fmla="*/ 14 h 27"/>
                  <a:gd name="T42" fmla="*/ 37 w 38"/>
                  <a:gd name="T43" fmla="*/ 13 h 27"/>
                  <a:gd name="T44" fmla="*/ 36 w 38"/>
                  <a:gd name="T45" fmla="*/ 12 h 27"/>
                  <a:gd name="T46" fmla="*/ 36 w 38"/>
                  <a:gd name="T47" fmla="*/ 11 h 27"/>
                  <a:gd name="T48" fmla="*/ 36 w 38"/>
                  <a:gd name="T49" fmla="*/ 11 h 27"/>
                  <a:gd name="T50" fmla="*/ 36 w 38"/>
                  <a:gd name="T51" fmla="*/ 10 h 27"/>
                  <a:gd name="T52" fmla="*/ 35 w 38"/>
                  <a:gd name="T53" fmla="*/ 10 h 27"/>
                  <a:gd name="T54" fmla="*/ 35 w 38"/>
                  <a:gd name="T55" fmla="*/ 9 h 27"/>
                  <a:gd name="T56" fmla="*/ 34 w 38"/>
                  <a:gd name="T57" fmla="*/ 8 h 27"/>
                  <a:gd name="T58" fmla="*/ 29 w 38"/>
                  <a:gd name="T59" fmla="*/ 5 h 27"/>
                  <a:gd name="T60" fmla="*/ 25 w 38"/>
                  <a:gd name="T61" fmla="*/ 2 h 27"/>
                  <a:gd name="T62" fmla="*/ 21 w 38"/>
                  <a:gd name="T63" fmla="*/ 1 h 27"/>
                  <a:gd name="T64" fmla="*/ 8 w 38"/>
                  <a:gd name="T65" fmla="*/ 5 h 27"/>
                  <a:gd name="T66" fmla="*/ 8 w 38"/>
                  <a:gd name="T67" fmla="*/ 5 h 27"/>
                  <a:gd name="T68" fmla="*/ 8 w 38"/>
                  <a:gd name="T69" fmla="*/ 5 h 27"/>
                  <a:gd name="T70" fmla="*/ 7 w 38"/>
                  <a:gd name="T71" fmla="*/ 5 h 27"/>
                  <a:gd name="T72" fmla="*/ 7 w 38"/>
                  <a:gd name="T73" fmla="*/ 5 h 27"/>
                  <a:gd name="T74" fmla="*/ 6 w 38"/>
                  <a:gd name="T75" fmla="*/ 5 h 27"/>
                  <a:gd name="T76" fmla="*/ 5 w 38"/>
                  <a:gd name="T77" fmla="*/ 4 h 27"/>
                  <a:gd name="T78" fmla="*/ 5 w 38"/>
                  <a:gd name="T79" fmla="*/ 4 h 27"/>
                  <a:gd name="T80" fmla="*/ 0 w 38"/>
                  <a:gd name="T81" fmla="*/ 6 h 27"/>
                  <a:gd name="T82" fmla="*/ 0 w 38"/>
                  <a:gd name="T83" fmla="*/ 6 h 27"/>
                  <a:gd name="T84" fmla="*/ 2 w 38"/>
                  <a:gd name="T85" fmla="*/ 9 h 27"/>
                  <a:gd name="T86" fmla="*/ 3 w 38"/>
                  <a:gd name="T87" fmla="*/ 8 h 27"/>
                  <a:gd name="T88" fmla="*/ 7 w 38"/>
                  <a:gd name="T89" fmla="*/ 11 h 27"/>
                  <a:gd name="T90" fmla="*/ 9 w 38"/>
                  <a:gd name="T91" fmla="*/ 13 h 27"/>
                  <a:gd name="T92" fmla="*/ 11 w 38"/>
                  <a:gd name="T93" fmla="*/ 14 h 27"/>
                  <a:gd name="T94" fmla="*/ 17 w 38"/>
                  <a:gd name="T95" fmla="*/ 18 h 27"/>
                  <a:gd name="T96" fmla="*/ 18 w 38"/>
                  <a:gd name="T97" fmla="*/ 21 h 27"/>
                  <a:gd name="T98" fmla="*/ 20 w 38"/>
                  <a:gd name="T99" fmla="*/ 19 h 27"/>
                  <a:gd name="T100" fmla="*/ 23 w 38"/>
                  <a:gd name="T101" fmla="*/ 17 h 27"/>
                  <a:gd name="T102" fmla="*/ 25 w 38"/>
                  <a:gd name="T103" fmla="*/ 20 h 27"/>
                  <a:gd name="T104" fmla="*/ 26 w 38"/>
                  <a:gd name="T105" fmla="*/ 23 h 27"/>
                  <a:gd name="T106" fmla="*/ 27 w 38"/>
                  <a:gd name="T107" fmla="*/ 23 h 27"/>
                  <a:gd name="T108" fmla="*/ 31 w 38"/>
                  <a:gd name="T109" fmla="*/ 26 h 27"/>
                  <a:gd name="T110" fmla="*/ 32 w 38"/>
                  <a:gd name="T111" fmla="*/ 26 h 27"/>
                  <a:gd name="T112" fmla="*/ 32 w 38"/>
                  <a:gd name="T113" fmla="*/ 27 h 27"/>
                  <a:gd name="T114" fmla="*/ 32 w 38"/>
                  <a:gd name="T115" fmla="*/ 27 h 27"/>
                  <a:gd name="T116" fmla="*/ 32 w 38"/>
                  <a:gd name="T117" fmla="*/ 27 h 27"/>
                  <a:gd name="T118" fmla="*/ 32 w 38"/>
                  <a:gd name="T11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8" h="27">
                    <a:moveTo>
                      <a:pt x="32" y="27"/>
                    </a:move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2" y="24"/>
                      <a:pt x="33" y="24"/>
                      <a:pt x="33" y="24"/>
                    </a:cubicBezTo>
                    <a:cubicBezTo>
                      <a:pt x="33" y="24"/>
                      <a:pt x="33" y="23"/>
                      <a:pt x="33" y="23"/>
                    </a:cubicBezTo>
                    <a:cubicBezTo>
                      <a:pt x="33" y="23"/>
                      <a:pt x="33" y="23"/>
                      <a:pt x="33" y="22"/>
                    </a:cubicBezTo>
                    <a:cubicBezTo>
                      <a:pt x="33" y="22"/>
                      <a:pt x="33" y="22"/>
                      <a:pt x="33" y="21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4" y="21"/>
                      <a:pt x="34" y="20"/>
                      <a:pt x="34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5" y="19"/>
                      <a:pt x="35" y="19"/>
                      <a:pt x="36" y="19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7" y="17"/>
                      <a:pt x="37" y="17"/>
                      <a:pt x="38" y="17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6"/>
                      <a:pt x="38" y="16"/>
                      <a:pt x="38" y="16"/>
                    </a:cubicBezTo>
                    <a:cubicBezTo>
                      <a:pt x="38" y="15"/>
                      <a:pt x="38" y="15"/>
                      <a:pt x="38" y="14"/>
                    </a:cubicBezTo>
                    <a:cubicBezTo>
                      <a:pt x="38" y="14"/>
                      <a:pt x="37" y="14"/>
                      <a:pt x="37" y="14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7" y="13"/>
                      <a:pt x="36" y="12"/>
                      <a:pt x="36" y="12"/>
                    </a:cubicBezTo>
                    <a:cubicBezTo>
                      <a:pt x="36" y="12"/>
                      <a:pt x="36" y="12"/>
                      <a:pt x="36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1"/>
                      <a:pt x="36" y="10"/>
                      <a:pt x="36" y="10"/>
                    </a:cubicBezTo>
                    <a:cubicBezTo>
                      <a:pt x="36" y="10"/>
                      <a:pt x="35" y="10"/>
                      <a:pt x="35" y="10"/>
                    </a:cubicBezTo>
                    <a:cubicBezTo>
                      <a:pt x="35" y="10"/>
                      <a:pt x="35" y="10"/>
                      <a:pt x="35" y="9"/>
                    </a:cubicBezTo>
                    <a:cubicBezTo>
                      <a:pt x="35" y="9"/>
                      <a:pt x="34" y="8"/>
                      <a:pt x="34" y="8"/>
                    </a:cubicBezTo>
                    <a:cubicBezTo>
                      <a:pt x="32" y="6"/>
                      <a:pt x="31" y="6"/>
                      <a:pt x="29" y="5"/>
                    </a:cubicBezTo>
                    <a:cubicBezTo>
                      <a:pt x="28" y="4"/>
                      <a:pt x="27" y="3"/>
                      <a:pt x="25" y="2"/>
                    </a:cubicBezTo>
                    <a:cubicBezTo>
                      <a:pt x="24" y="1"/>
                      <a:pt x="22" y="0"/>
                      <a:pt x="21" y="1"/>
                    </a:cubicBezTo>
                    <a:cubicBezTo>
                      <a:pt x="18" y="4"/>
                      <a:pt x="12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5" y="5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3" y="5"/>
                      <a:pt x="2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1" y="8"/>
                      <a:pt x="2" y="9"/>
                    </a:cubicBezTo>
                    <a:cubicBezTo>
                      <a:pt x="2" y="9"/>
                      <a:pt x="3" y="8"/>
                      <a:pt x="3" y="8"/>
                    </a:cubicBezTo>
                    <a:cubicBezTo>
                      <a:pt x="5" y="8"/>
                      <a:pt x="6" y="10"/>
                      <a:pt x="7" y="11"/>
                    </a:cubicBezTo>
                    <a:cubicBezTo>
                      <a:pt x="8" y="12"/>
                      <a:pt x="9" y="12"/>
                      <a:pt x="9" y="13"/>
                    </a:cubicBezTo>
                    <a:cubicBezTo>
                      <a:pt x="10" y="13"/>
                      <a:pt x="11" y="13"/>
                      <a:pt x="11" y="14"/>
                    </a:cubicBezTo>
                    <a:cubicBezTo>
                      <a:pt x="14" y="15"/>
                      <a:pt x="17" y="16"/>
                      <a:pt x="17" y="18"/>
                    </a:cubicBezTo>
                    <a:cubicBezTo>
                      <a:pt x="17" y="20"/>
                      <a:pt x="18" y="21"/>
                      <a:pt x="18" y="21"/>
                    </a:cubicBezTo>
                    <a:cubicBezTo>
                      <a:pt x="18" y="20"/>
                      <a:pt x="19" y="20"/>
                      <a:pt x="20" y="19"/>
                    </a:cubicBezTo>
                    <a:cubicBezTo>
                      <a:pt x="21" y="18"/>
                      <a:pt x="22" y="17"/>
                      <a:pt x="23" y="17"/>
                    </a:cubicBezTo>
                    <a:cubicBezTo>
                      <a:pt x="24" y="17"/>
                      <a:pt x="25" y="18"/>
                      <a:pt x="25" y="20"/>
                    </a:cubicBezTo>
                    <a:cubicBezTo>
                      <a:pt x="25" y="22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9" y="23"/>
                      <a:pt x="30" y="25"/>
                      <a:pt x="31" y="26"/>
                    </a:cubicBezTo>
                    <a:cubicBezTo>
                      <a:pt x="31" y="26"/>
                      <a:pt x="31" y="26"/>
                      <a:pt x="32" y="26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2" y="27"/>
                      <a:pt x="32" y="27"/>
                      <a:pt x="32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58" name="Freeform 1200"/>
              <p:cNvSpPr>
                <a:spLocks/>
              </p:cNvSpPr>
              <p:nvPr/>
            </p:nvSpPr>
            <p:spPr bwMode="auto">
              <a:xfrm>
                <a:off x="2763" y="3249"/>
                <a:ext cx="94" cy="59"/>
              </a:xfrm>
              <a:custGeom>
                <a:avLst/>
                <a:gdLst>
                  <a:gd name="T0" fmla="*/ 82 w 98"/>
                  <a:gd name="T1" fmla="*/ 38 h 62"/>
                  <a:gd name="T2" fmla="*/ 81 w 98"/>
                  <a:gd name="T3" fmla="*/ 36 h 62"/>
                  <a:gd name="T4" fmla="*/ 80 w 98"/>
                  <a:gd name="T5" fmla="*/ 33 h 62"/>
                  <a:gd name="T6" fmla="*/ 80 w 98"/>
                  <a:gd name="T7" fmla="*/ 31 h 62"/>
                  <a:gd name="T8" fmla="*/ 82 w 98"/>
                  <a:gd name="T9" fmla="*/ 25 h 62"/>
                  <a:gd name="T10" fmla="*/ 74 w 98"/>
                  <a:gd name="T11" fmla="*/ 11 h 62"/>
                  <a:gd name="T12" fmla="*/ 74 w 98"/>
                  <a:gd name="T13" fmla="*/ 11 h 62"/>
                  <a:gd name="T14" fmla="*/ 73 w 98"/>
                  <a:gd name="T15" fmla="*/ 10 h 62"/>
                  <a:gd name="T16" fmla="*/ 73 w 98"/>
                  <a:gd name="T17" fmla="*/ 9 h 62"/>
                  <a:gd name="T18" fmla="*/ 72 w 98"/>
                  <a:gd name="T19" fmla="*/ 8 h 62"/>
                  <a:gd name="T20" fmla="*/ 70 w 98"/>
                  <a:gd name="T21" fmla="*/ 5 h 62"/>
                  <a:gd name="T22" fmla="*/ 69 w 98"/>
                  <a:gd name="T23" fmla="*/ 3 h 62"/>
                  <a:gd name="T24" fmla="*/ 68 w 98"/>
                  <a:gd name="T25" fmla="*/ 0 h 62"/>
                  <a:gd name="T26" fmla="*/ 65 w 98"/>
                  <a:gd name="T27" fmla="*/ 1 h 62"/>
                  <a:gd name="T28" fmla="*/ 64 w 98"/>
                  <a:gd name="T29" fmla="*/ 3 h 62"/>
                  <a:gd name="T30" fmla="*/ 58 w 98"/>
                  <a:gd name="T31" fmla="*/ 5 h 62"/>
                  <a:gd name="T32" fmla="*/ 55 w 98"/>
                  <a:gd name="T33" fmla="*/ 5 h 62"/>
                  <a:gd name="T34" fmla="*/ 45 w 98"/>
                  <a:gd name="T35" fmla="*/ 7 h 62"/>
                  <a:gd name="T36" fmla="*/ 32 w 98"/>
                  <a:gd name="T37" fmla="*/ 4 h 62"/>
                  <a:gd name="T38" fmla="*/ 27 w 98"/>
                  <a:gd name="T39" fmla="*/ 4 h 62"/>
                  <a:gd name="T40" fmla="*/ 26 w 98"/>
                  <a:gd name="T41" fmla="*/ 4 h 62"/>
                  <a:gd name="T42" fmla="*/ 25 w 98"/>
                  <a:gd name="T43" fmla="*/ 5 h 62"/>
                  <a:gd name="T44" fmla="*/ 20 w 98"/>
                  <a:gd name="T45" fmla="*/ 9 h 62"/>
                  <a:gd name="T46" fmla="*/ 16 w 98"/>
                  <a:gd name="T47" fmla="*/ 11 h 62"/>
                  <a:gd name="T48" fmla="*/ 6 w 98"/>
                  <a:gd name="T49" fmla="*/ 28 h 62"/>
                  <a:gd name="T50" fmla="*/ 0 w 98"/>
                  <a:gd name="T51" fmla="*/ 32 h 62"/>
                  <a:gd name="T52" fmla="*/ 4 w 98"/>
                  <a:gd name="T53" fmla="*/ 38 h 62"/>
                  <a:gd name="T54" fmla="*/ 8 w 98"/>
                  <a:gd name="T55" fmla="*/ 41 h 62"/>
                  <a:gd name="T56" fmla="*/ 9 w 98"/>
                  <a:gd name="T57" fmla="*/ 47 h 62"/>
                  <a:gd name="T58" fmla="*/ 22 w 98"/>
                  <a:gd name="T59" fmla="*/ 53 h 62"/>
                  <a:gd name="T60" fmla="*/ 22 w 98"/>
                  <a:gd name="T61" fmla="*/ 56 h 62"/>
                  <a:gd name="T62" fmla="*/ 23 w 98"/>
                  <a:gd name="T63" fmla="*/ 56 h 62"/>
                  <a:gd name="T64" fmla="*/ 25 w 98"/>
                  <a:gd name="T65" fmla="*/ 58 h 62"/>
                  <a:gd name="T66" fmla="*/ 27 w 98"/>
                  <a:gd name="T67" fmla="*/ 60 h 62"/>
                  <a:gd name="T68" fmla="*/ 38 w 98"/>
                  <a:gd name="T69" fmla="*/ 61 h 62"/>
                  <a:gd name="T70" fmla="*/ 51 w 98"/>
                  <a:gd name="T71" fmla="*/ 62 h 62"/>
                  <a:gd name="T72" fmla="*/ 70 w 98"/>
                  <a:gd name="T73" fmla="*/ 56 h 62"/>
                  <a:gd name="T74" fmla="*/ 83 w 98"/>
                  <a:gd name="T75" fmla="*/ 60 h 62"/>
                  <a:gd name="T76" fmla="*/ 83 w 98"/>
                  <a:gd name="T77" fmla="*/ 60 h 62"/>
                  <a:gd name="T78" fmla="*/ 85 w 98"/>
                  <a:gd name="T79" fmla="*/ 60 h 62"/>
                  <a:gd name="T80" fmla="*/ 86 w 98"/>
                  <a:gd name="T81" fmla="*/ 61 h 62"/>
                  <a:gd name="T82" fmla="*/ 93 w 98"/>
                  <a:gd name="T83" fmla="*/ 47 h 62"/>
                  <a:gd name="T84" fmla="*/ 97 w 98"/>
                  <a:gd name="T85" fmla="*/ 43 h 62"/>
                  <a:gd name="T86" fmla="*/ 96 w 98"/>
                  <a:gd name="T87" fmla="*/ 42 h 62"/>
                  <a:gd name="T88" fmla="*/ 95 w 98"/>
                  <a:gd name="T89" fmla="*/ 41 h 62"/>
                  <a:gd name="T90" fmla="*/ 89 w 98"/>
                  <a:gd name="T91" fmla="*/ 44 h 62"/>
                  <a:gd name="T92" fmla="*/ 83 w 98"/>
                  <a:gd name="T93" fmla="*/ 40 h 62"/>
                  <a:gd name="T94" fmla="*/ 83 w 98"/>
                  <a:gd name="T95" fmla="*/ 39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98" h="62">
                    <a:moveTo>
                      <a:pt x="82" y="39"/>
                    </a:moveTo>
                    <a:cubicBezTo>
                      <a:pt x="82" y="39"/>
                      <a:pt x="82" y="38"/>
                      <a:pt x="82" y="38"/>
                    </a:cubicBezTo>
                    <a:cubicBezTo>
                      <a:pt x="82" y="38"/>
                      <a:pt x="81" y="37"/>
                      <a:pt x="81" y="37"/>
                    </a:cubicBezTo>
                    <a:cubicBezTo>
                      <a:pt x="81" y="36"/>
                      <a:pt x="81" y="36"/>
                      <a:pt x="81" y="36"/>
                    </a:cubicBezTo>
                    <a:cubicBezTo>
                      <a:pt x="81" y="35"/>
                      <a:pt x="81" y="35"/>
                      <a:pt x="80" y="34"/>
                    </a:cubicBezTo>
                    <a:cubicBezTo>
                      <a:pt x="80" y="34"/>
                      <a:pt x="80" y="34"/>
                      <a:pt x="80" y="33"/>
                    </a:cubicBezTo>
                    <a:cubicBezTo>
                      <a:pt x="80" y="33"/>
                      <a:pt x="80" y="32"/>
                      <a:pt x="80" y="31"/>
                    </a:cubicBezTo>
                    <a:cubicBezTo>
                      <a:pt x="80" y="31"/>
                      <a:pt x="80" y="31"/>
                      <a:pt x="80" y="31"/>
                    </a:cubicBezTo>
                    <a:cubicBezTo>
                      <a:pt x="80" y="31"/>
                      <a:pt x="80" y="30"/>
                      <a:pt x="80" y="30"/>
                    </a:cubicBezTo>
                    <a:cubicBezTo>
                      <a:pt x="80" y="28"/>
                      <a:pt x="80" y="26"/>
                      <a:pt x="82" y="25"/>
                    </a:cubicBezTo>
                    <a:cubicBezTo>
                      <a:pt x="82" y="23"/>
                      <a:pt x="79" y="16"/>
                      <a:pt x="74" y="12"/>
                    </a:cubicBezTo>
                    <a:cubicBezTo>
                      <a:pt x="74" y="12"/>
                      <a:pt x="74" y="12"/>
                      <a:pt x="74" y="11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74" y="11"/>
                      <a:pt x="73" y="10"/>
                      <a:pt x="73" y="10"/>
                    </a:cubicBezTo>
                    <a:cubicBezTo>
                      <a:pt x="73" y="10"/>
                      <a:pt x="73" y="10"/>
                      <a:pt x="73" y="10"/>
                    </a:cubicBezTo>
                    <a:cubicBezTo>
                      <a:pt x="73" y="10"/>
                      <a:pt x="73" y="9"/>
                      <a:pt x="73" y="9"/>
                    </a:cubicBezTo>
                    <a:cubicBezTo>
                      <a:pt x="73" y="9"/>
                      <a:pt x="72" y="9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2" y="7"/>
                      <a:pt x="71" y="7"/>
                      <a:pt x="71" y="7"/>
                    </a:cubicBezTo>
                    <a:cubicBezTo>
                      <a:pt x="71" y="6"/>
                      <a:pt x="71" y="6"/>
                      <a:pt x="70" y="5"/>
                    </a:cubicBezTo>
                    <a:cubicBezTo>
                      <a:pt x="70" y="5"/>
                      <a:pt x="70" y="5"/>
                      <a:pt x="70" y="4"/>
                    </a:cubicBezTo>
                    <a:cubicBezTo>
                      <a:pt x="70" y="4"/>
                      <a:pt x="69" y="3"/>
                      <a:pt x="69" y="3"/>
                    </a:cubicBezTo>
                    <a:cubicBezTo>
                      <a:pt x="69" y="2"/>
                      <a:pt x="69" y="2"/>
                      <a:pt x="68" y="2"/>
                    </a:cubicBezTo>
                    <a:cubicBezTo>
                      <a:pt x="68" y="1"/>
                      <a:pt x="68" y="1"/>
                      <a:pt x="68" y="0"/>
                    </a:cubicBezTo>
                    <a:cubicBezTo>
                      <a:pt x="66" y="1"/>
                      <a:pt x="66" y="1"/>
                      <a:pt x="65" y="1"/>
                    </a:cubicBezTo>
                    <a:cubicBezTo>
                      <a:pt x="65" y="1"/>
                      <a:pt x="65" y="1"/>
                      <a:pt x="65" y="1"/>
                    </a:cubicBezTo>
                    <a:cubicBezTo>
                      <a:pt x="65" y="1"/>
                      <a:pt x="65" y="1"/>
                      <a:pt x="65" y="1"/>
                    </a:cubicBezTo>
                    <a:cubicBezTo>
                      <a:pt x="64" y="2"/>
                      <a:pt x="64" y="2"/>
                      <a:pt x="64" y="3"/>
                    </a:cubicBezTo>
                    <a:cubicBezTo>
                      <a:pt x="63" y="4"/>
                      <a:pt x="61" y="5"/>
                      <a:pt x="59" y="5"/>
                    </a:cubicBezTo>
                    <a:cubicBezTo>
                      <a:pt x="59" y="5"/>
                      <a:pt x="58" y="5"/>
                      <a:pt x="58" y="5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56" y="6"/>
                      <a:pt x="55" y="6"/>
                      <a:pt x="55" y="5"/>
                    </a:cubicBezTo>
                    <a:cubicBezTo>
                      <a:pt x="54" y="5"/>
                      <a:pt x="53" y="5"/>
                      <a:pt x="52" y="6"/>
                    </a:cubicBezTo>
                    <a:cubicBezTo>
                      <a:pt x="50" y="8"/>
                      <a:pt x="46" y="9"/>
                      <a:pt x="45" y="7"/>
                    </a:cubicBezTo>
                    <a:cubicBezTo>
                      <a:pt x="44" y="7"/>
                      <a:pt x="41" y="6"/>
                      <a:pt x="39" y="6"/>
                    </a:cubicBezTo>
                    <a:cubicBezTo>
                      <a:pt x="38" y="6"/>
                      <a:pt x="36" y="5"/>
                      <a:pt x="32" y="4"/>
                    </a:cubicBezTo>
                    <a:cubicBezTo>
                      <a:pt x="31" y="4"/>
                      <a:pt x="29" y="4"/>
                      <a:pt x="28" y="4"/>
                    </a:cubicBezTo>
                    <a:cubicBezTo>
                      <a:pt x="28" y="4"/>
                      <a:pt x="27" y="4"/>
                      <a:pt x="27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5" y="4"/>
                      <a:pt x="25" y="5"/>
                    </a:cubicBezTo>
                    <a:cubicBezTo>
                      <a:pt x="25" y="5"/>
                      <a:pt x="24" y="6"/>
                      <a:pt x="24" y="6"/>
                    </a:cubicBezTo>
                    <a:cubicBezTo>
                      <a:pt x="23" y="7"/>
                      <a:pt x="21" y="8"/>
                      <a:pt x="20" y="9"/>
                    </a:cubicBezTo>
                    <a:cubicBezTo>
                      <a:pt x="20" y="9"/>
                      <a:pt x="19" y="9"/>
                      <a:pt x="19" y="9"/>
                    </a:cubicBezTo>
                    <a:cubicBezTo>
                      <a:pt x="18" y="10"/>
                      <a:pt x="17" y="10"/>
                      <a:pt x="16" y="11"/>
                    </a:cubicBezTo>
                    <a:cubicBezTo>
                      <a:pt x="16" y="11"/>
                      <a:pt x="14" y="14"/>
                      <a:pt x="13" y="16"/>
                    </a:cubicBezTo>
                    <a:cubicBezTo>
                      <a:pt x="11" y="21"/>
                      <a:pt x="9" y="25"/>
                      <a:pt x="6" y="28"/>
                    </a:cubicBezTo>
                    <a:cubicBezTo>
                      <a:pt x="4" y="30"/>
                      <a:pt x="2" y="31"/>
                      <a:pt x="1" y="32"/>
                    </a:cubicBezTo>
                    <a:cubicBezTo>
                      <a:pt x="1" y="32"/>
                      <a:pt x="1" y="32"/>
                      <a:pt x="0" y="32"/>
                    </a:cubicBezTo>
                    <a:cubicBezTo>
                      <a:pt x="1" y="32"/>
                      <a:pt x="1" y="33"/>
                      <a:pt x="1" y="33"/>
                    </a:cubicBezTo>
                    <a:cubicBezTo>
                      <a:pt x="2" y="34"/>
                      <a:pt x="4" y="36"/>
                      <a:pt x="4" y="38"/>
                    </a:cubicBezTo>
                    <a:cubicBezTo>
                      <a:pt x="4" y="40"/>
                      <a:pt x="5" y="40"/>
                      <a:pt x="6" y="40"/>
                    </a:cubicBezTo>
                    <a:cubicBezTo>
                      <a:pt x="7" y="40"/>
                      <a:pt x="7" y="40"/>
                      <a:pt x="8" y="41"/>
                    </a:cubicBezTo>
                    <a:cubicBezTo>
                      <a:pt x="9" y="42"/>
                      <a:pt x="9" y="44"/>
                      <a:pt x="9" y="46"/>
                    </a:cubicBezTo>
                    <a:cubicBezTo>
                      <a:pt x="9" y="46"/>
                      <a:pt x="9" y="47"/>
                      <a:pt x="9" y="47"/>
                    </a:cubicBezTo>
                    <a:cubicBezTo>
                      <a:pt x="9" y="47"/>
                      <a:pt x="9" y="47"/>
                      <a:pt x="10" y="47"/>
                    </a:cubicBezTo>
                    <a:cubicBezTo>
                      <a:pt x="17" y="48"/>
                      <a:pt x="22" y="49"/>
                      <a:pt x="22" y="53"/>
                    </a:cubicBezTo>
                    <a:cubicBezTo>
                      <a:pt x="22" y="53"/>
                      <a:pt x="22" y="54"/>
                      <a:pt x="22" y="54"/>
                    </a:cubicBezTo>
                    <a:cubicBezTo>
                      <a:pt x="22" y="55"/>
                      <a:pt x="22" y="56"/>
                      <a:pt x="22" y="56"/>
                    </a:cubicBezTo>
                    <a:cubicBezTo>
                      <a:pt x="22" y="56"/>
                      <a:pt x="22" y="56"/>
                      <a:pt x="22" y="56"/>
                    </a:cubicBezTo>
                    <a:cubicBezTo>
                      <a:pt x="22" y="56"/>
                      <a:pt x="23" y="56"/>
                      <a:pt x="23" y="56"/>
                    </a:cubicBezTo>
                    <a:cubicBezTo>
                      <a:pt x="23" y="57"/>
                      <a:pt x="24" y="57"/>
                      <a:pt x="24" y="57"/>
                    </a:cubicBezTo>
                    <a:cubicBezTo>
                      <a:pt x="24" y="58"/>
                      <a:pt x="25" y="58"/>
                      <a:pt x="25" y="58"/>
                    </a:cubicBezTo>
                    <a:cubicBezTo>
                      <a:pt x="25" y="58"/>
                      <a:pt x="26" y="59"/>
                      <a:pt x="26" y="59"/>
                    </a:cubicBezTo>
                    <a:cubicBezTo>
                      <a:pt x="26" y="59"/>
                      <a:pt x="27" y="60"/>
                      <a:pt x="27" y="60"/>
                    </a:cubicBezTo>
                    <a:cubicBezTo>
                      <a:pt x="28" y="60"/>
                      <a:pt x="30" y="60"/>
                      <a:pt x="33" y="61"/>
                    </a:cubicBezTo>
                    <a:cubicBezTo>
                      <a:pt x="35" y="61"/>
                      <a:pt x="37" y="61"/>
                      <a:pt x="38" y="61"/>
                    </a:cubicBezTo>
                    <a:cubicBezTo>
                      <a:pt x="39" y="61"/>
                      <a:pt x="39" y="61"/>
                      <a:pt x="41" y="61"/>
                    </a:cubicBezTo>
                    <a:cubicBezTo>
                      <a:pt x="44" y="61"/>
                      <a:pt x="49" y="61"/>
                      <a:pt x="51" y="62"/>
                    </a:cubicBezTo>
                    <a:cubicBezTo>
                      <a:pt x="53" y="62"/>
                      <a:pt x="55" y="61"/>
                      <a:pt x="57" y="59"/>
                    </a:cubicBezTo>
                    <a:cubicBezTo>
                      <a:pt x="60" y="56"/>
                      <a:pt x="68" y="56"/>
                      <a:pt x="70" y="56"/>
                    </a:cubicBezTo>
                    <a:cubicBezTo>
                      <a:pt x="71" y="56"/>
                      <a:pt x="72" y="56"/>
                      <a:pt x="72" y="56"/>
                    </a:cubicBezTo>
                    <a:cubicBezTo>
                      <a:pt x="78" y="57"/>
                      <a:pt x="82" y="57"/>
                      <a:pt x="83" y="60"/>
                    </a:cubicBezTo>
                    <a:cubicBezTo>
                      <a:pt x="83" y="60"/>
                      <a:pt x="83" y="60"/>
                      <a:pt x="83" y="60"/>
                    </a:cubicBezTo>
                    <a:cubicBezTo>
                      <a:pt x="83" y="60"/>
                      <a:pt x="83" y="60"/>
                      <a:pt x="83" y="60"/>
                    </a:cubicBezTo>
                    <a:cubicBezTo>
                      <a:pt x="84" y="60"/>
                      <a:pt x="84" y="60"/>
                      <a:pt x="84" y="60"/>
                    </a:cubicBezTo>
                    <a:cubicBezTo>
                      <a:pt x="84" y="60"/>
                      <a:pt x="84" y="60"/>
                      <a:pt x="85" y="60"/>
                    </a:cubicBezTo>
                    <a:cubicBezTo>
                      <a:pt x="85" y="61"/>
                      <a:pt x="85" y="61"/>
                      <a:pt x="86" y="61"/>
                    </a:cubicBezTo>
                    <a:cubicBezTo>
                      <a:pt x="86" y="61"/>
                      <a:pt x="86" y="61"/>
                      <a:pt x="86" y="61"/>
                    </a:cubicBezTo>
                    <a:cubicBezTo>
                      <a:pt x="86" y="60"/>
                      <a:pt x="86" y="59"/>
                      <a:pt x="86" y="58"/>
                    </a:cubicBezTo>
                    <a:cubicBezTo>
                      <a:pt x="86" y="54"/>
                      <a:pt x="89" y="47"/>
                      <a:pt x="93" y="47"/>
                    </a:cubicBezTo>
                    <a:cubicBezTo>
                      <a:pt x="94" y="47"/>
                      <a:pt x="94" y="47"/>
                      <a:pt x="94" y="47"/>
                    </a:cubicBezTo>
                    <a:cubicBezTo>
                      <a:pt x="97" y="46"/>
                      <a:pt x="98" y="46"/>
                      <a:pt x="97" y="43"/>
                    </a:cubicBezTo>
                    <a:cubicBezTo>
                      <a:pt x="97" y="43"/>
                      <a:pt x="97" y="43"/>
                      <a:pt x="97" y="43"/>
                    </a:cubicBezTo>
                    <a:cubicBezTo>
                      <a:pt x="97" y="43"/>
                      <a:pt x="96" y="42"/>
                      <a:pt x="96" y="42"/>
                    </a:cubicBezTo>
                    <a:cubicBezTo>
                      <a:pt x="96" y="42"/>
                      <a:pt x="96" y="42"/>
                      <a:pt x="96" y="42"/>
                    </a:cubicBezTo>
                    <a:cubicBezTo>
                      <a:pt x="96" y="42"/>
                      <a:pt x="95" y="41"/>
                      <a:pt x="95" y="41"/>
                    </a:cubicBezTo>
                    <a:cubicBezTo>
                      <a:pt x="95" y="42"/>
                      <a:pt x="94" y="42"/>
                      <a:pt x="93" y="42"/>
                    </a:cubicBezTo>
                    <a:cubicBezTo>
                      <a:pt x="91" y="43"/>
                      <a:pt x="90" y="44"/>
                      <a:pt x="89" y="44"/>
                    </a:cubicBezTo>
                    <a:cubicBezTo>
                      <a:pt x="87" y="44"/>
                      <a:pt x="84" y="43"/>
                      <a:pt x="83" y="41"/>
                    </a:cubicBezTo>
                    <a:cubicBezTo>
                      <a:pt x="83" y="40"/>
                      <a:pt x="83" y="40"/>
                      <a:pt x="83" y="40"/>
                    </a:cubicBezTo>
                    <a:cubicBezTo>
                      <a:pt x="83" y="39"/>
                      <a:pt x="83" y="39"/>
                      <a:pt x="83" y="39"/>
                    </a:cubicBezTo>
                    <a:cubicBezTo>
                      <a:pt x="83" y="39"/>
                      <a:pt x="83" y="39"/>
                      <a:pt x="83" y="39"/>
                    </a:cubicBezTo>
                    <a:cubicBezTo>
                      <a:pt x="83" y="39"/>
                      <a:pt x="82" y="39"/>
                      <a:pt x="82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59" name="Freeform 1201"/>
              <p:cNvSpPr>
                <a:spLocks/>
              </p:cNvSpPr>
              <p:nvPr/>
            </p:nvSpPr>
            <p:spPr bwMode="auto">
              <a:xfrm>
                <a:off x="2831" y="3247"/>
                <a:ext cx="29" cy="36"/>
              </a:xfrm>
              <a:custGeom>
                <a:avLst/>
                <a:gdLst>
                  <a:gd name="T0" fmla="*/ 1 w 30"/>
                  <a:gd name="T1" fmla="*/ 1 h 38"/>
                  <a:gd name="T2" fmla="*/ 1 w 30"/>
                  <a:gd name="T3" fmla="*/ 2 h 38"/>
                  <a:gd name="T4" fmla="*/ 2 w 30"/>
                  <a:gd name="T5" fmla="*/ 4 h 38"/>
                  <a:gd name="T6" fmla="*/ 3 w 30"/>
                  <a:gd name="T7" fmla="*/ 5 h 38"/>
                  <a:gd name="T8" fmla="*/ 3 w 30"/>
                  <a:gd name="T9" fmla="*/ 6 h 38"/>
                  <a:gd name="T10" fmla="*/ 4 w 30"/>
                  <a:gd name="T11" fmla="*/ 7 h 38"/>
                  <a:gd name="T12" fmla="*/ 4 w 30"/>
                  <a:gd name="T13" fmla="*/ 8 h 38"/>
                  <a:gd name="T14" fmla="*/ 5 w 30"/>
                  <a:gd name="T15" fmla="*/ 8 h 38"/>
                  <a:gd name="T16" fmla="*/ 5 w 30"/>
                  <a:gd name="T17" fmla="*/ 9 h 38"/>
                  <a:gd name="T18" fmla="*/ 5 w 30"/>
                  <a:gd name="T19" fmla="*/ 9 h 38"/>
                  <a:gd name="T20" fmla="*/ 6 w 30"/>
                  <a:gd name="T21" fmla="*/ 10 h 38"/>
                  <a:gd name="T22" fmla="*/ 6 w 30"/>
                  <a:gd name="T23" fmla="*/ 10 h 38"/>
                  <a:gd name="T24" fmla="*/ 6 w 30"/>
                  <a:gd name="T25" fmla="*/ 11 h 38"/>
                  <a:gd name="T26" fmla="*/ 6 w 30"/>
                  <a:gd name="T27" fmla="*/ 11 h 38"/>
                  <a:gd name="T28" fmla="*/ 6 w 30"/>
                  <a:gd name="T29" fmla="*/ 11 h 38"/>
                  <a:gd name="T30" fmla="*/ 13 w 30"/>
                  <a:gd name="T31" fmla="*/ 30 h 38"/>
                  <a:gd name="T32" fmla="*/ 13 w 30"/>
                  <a:gd name="T33" fmla="*/ 33 h 38"/>
                  <a:gd name="T34" fmla="*/ 13 w 30"/>
                  <a:gd name="T35" fmla="*/ 35 h 38"/>
                  <a:gd name="T36" fmla="*/ 14 w 30"/>
                  <a:gd name="T37" fmla="*/ 36 h 38"/>
                  <a:gd name="T38" fmla="*/ 14 w 30"/>
                  <a:gd name="T39" fmla="*/ 37 h 38"/>
                  <a:gd name="T40" fmla="*/ 14 w 30"/>
                  <a:gd name="T41" fmla="*/ 38 h 38"/>
                  <a:gd name="T42" fmla="*/ 16 w 30"/>
                  <a:gd name="T43" fmla="*/ 36 h 38"/>
                  <a:gd name="T44" fmla="*/ 16 w 30"/>
                  <a:gd name="T45" fmla="*/ 35 h 38"/>
                  <a:gd name="T46" fmla="*/ 16 w 30"/>
                  <a:gd name="T47" fmla="*/ 34 h 38"/>
                  <a:gd name="T48" fmla="*/ 17 w 30"/>
                  <a:gd name="T49" fmla="*/ 34 h 38"/>
                  <a:gd name="T50" fmla="*/ 17 w 30"/>
                  <a:gd name="T51" fmla="*/ 33 h 38"/>
                  <a:gd name="T52" fmla="*/ 17 w 30"/>
                  <a:gd name="T53" fmla="*/ 33 h 38"/>
                  <a:gd name="T54" fmla="*/ 18 w 30"/>
                  <a:gd name="T55" fmla="*/ 32 h 38"/>
                  <a:gd name="T56" fmla="*/ 18 w 30"/>
                  <a:gd name="T57" fmla="*/ 32 h 38"/>
                  <a:gd name="T58" fmla="*/ 18 w 30"/>
                  <a:gd name="T59" fmla="*/ 32 h 38"/>
                  <a:gd name="T60" fmla="*/ 18 w 30"/>
                  <a:gd name="T61" fmla="*/ 31 h 38"/>
                  <a:gd name="T62" fmla="*/ 18 w 30"/>
                  <a:gd name="T63" fmla="*/ 31 h 38"/>
                  <a:gd name="T64" fmla="*/ 18 w 30"/>
                  <a:gd name="T65" fmla="*/ 31 h 38"/>
                  <a:gd name="T66" fmla="*/ 18 w 30"/>
                  <a:gd name="T67" fmla="*/ 31 h 38"/>
                  <a:gd name="T68" fmla="*/ 23 w 30"/>
                  <a:gd name="T69" fmla="*/ 24 h 38"/>
                  <a:gd name="T70" fmla="*/ 24 w 30"/>
                  <a:gd name="T71" fmla="*/ 24 h 38"/>
                  <a:gd name="T72" fmla="*/ 25 w 30"/>
                  <a:gd name="T73" fmla="*/ 24 h 38"/>
                  <a:gd name="T74" fmla="*/ 29 w 30"/>
                  <a:gd name="T75" fmla="*/ 25 h 38"/>
                  <a:gd name="T76" fmla="*/ 30 w 30"/>
                  <a:gd name="T77" fmla="*/ 25 h 38"/>
                  <a:gd name="T78" fmla="*/ 28 w 30"/>
                  <a:gd name="T79" fmla="*/ 21 h 38"/>
                  <a:gd name="T80" fmla="*/ 21 w 30"/>
                  <a:gd name="T81" fmla="*/ 9 h 38"/>
                  <a:gd name="T82" fmla="*/ 15 w 30"/>
                  <a:gd name="T83" fmla="*/ 5 h 38"/>
                  <a:gd name="T84" fmla="*/ 9 w 30"/>
                  <a:gd name="T85" fmla="*/ 2 h 38"/>
                  <a:gd name="T86" fmla="*/ 6 w 30"/>
                  <a:gd name="T87" fmla="*/ 0 h 38"/>
                  <a:gd name="T88" fmla="*/ 5 w 30"/>
                  <a:gd name="T89" fmla="*/ 0 h 38"/>
                  <a:gd name="T90" fmla="*/ 0 w 30"/>
                  <a:gd name="T91" fmla="*/ 1 h 38"/>
                  <a:gd name="T92" fmla="*/ 1 w 30"/>
                  <a:gd name="T93" fmla="*/ 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0" h="38"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4"/>
                      <a:pt x="2" y="4"/>
                      <a:pt x="3" y="5"/>
                    </a:cubicBezTo>
                    <a:cubicBezTo>
                      <a:pt x="3" y="5"/>
                      <a:pt x="3" y="6"/>
                      <a:pt x="3" y="6"/>
                    </a:cubicBezTo>
                    <a:cubicBezTo>
                      <a:pt x="3" y="6"/>
                      <a:pt x="4" y="6"/>
                      <a:pt x="4" y="7"/>
                    </a:cubicBezTo>
                    <a:cubicBezTo>
                      <a:pt x="4" y="7"/>
                      <a:pt x="4" y="7"/>
                      <a:pt x="4" y="8"/>
                    </a:cubicBezTo>
                    <a:cubicBezTo>
                      <a:pt x="4" y="8"/>
                      <a:pt x="4" y="8"/>
                      <a:pt x="5" y="8"/>
                    </a:cubicBezTo>
                    <a:cubicBezTo>
                      <a:pt x="5" y="8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7" y="11"/>
                      <a:pt x="18" y="25"/>
                      <a:pt x="13" y="30"/>
                    </a:cubicBezTo>
                    <a:cubicBezTo>
                      <a:pt x="13" y="30"/>
                      <a:pt x="13" y="31"/>
                      <a:pt x="13" y="33"/>
                    </a:cubicBezTo>
                    <a:cubicBezTo>
                      <a:pt x="13" y="34"/>
                      <a:pt x="13" y="35"/>
                      <a:pt x="13" y="35"/>
                    </a:cubicBezTo>
                    <a:cubicBezTo>
                      <a:pt x="13" y="36"/>
                      <a:pt x="13" y="36"/>
                      <a:pt x="14" y="36"/>
                    </a:cubicBezTo>
                    <a:cubicBezTo>
                      <a:pt x="14" y="36"/>
                      <a:pt x="14" y="37"/>
                      <a:pt x="14" y="37"/>
                    </a:cubicBezTo>
                    <a:cubicBezTo>
                      <a:pt x="14" y="37"/>
                      <a:pt x="14" y="37"/>
                      <a:pt x="14" y="38"/>
                    </a:cubicBezTo>
                    <a:cubicBezTo>
                      <a:pt x="15" y="37"/>
                      <a:pt x="15" y="36"/>
                      <a:pt x="16" y="36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6" y="35"/>
                      <a:pt x="16" y="35"/>
                      <a:pt x="16" y="34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7" y="34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8" y="33"/>
                      <a:pt x="18" y="32"/>
                      <a:pt x="18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8" y="32"/>
                      <a:pt x="18" y="32"/>
                    </a:cubicBezTo>
                    <a:cubicBezTo>
                      <a:pt x="18" y="32"/>
                      <a:pt x="18" y="32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31"/>
                      <a:pt x="18" y="31"/>
                      <a:pt x="18" y="31"/>
                    </a:cubicBezTo>
                    <a:cubicBezTo>
                      <a:pt x="18" y="25"/>
                      <a:pt x="21" y="24"/>
                      <a:pt x="23" y="24"/>
                    </a:cubicBezTo>
                    <a:cubicBezTo>
                      <a:pt x="23" y="24"/>
                      <a:pt x="23" y="24"/>
                      <a:pt x="24" y="24"/>
                    </a:cubicBezTo>
                    <a:cubicBezTo>
                      <a:pt x="24" y="24"/>
                      <a:pt x="25" y="24"/>
                      <a:pt x="25" y="24"/>
                    </a:cubicBezTo>
                    <a:cubicBezTo>
                      <a:pt x="26" y="24"/>
                      <a:pt x="28" y="25"/>
                      <a:pt x="29" y="25"/>
                    </a:cubicBezTo>
                    <a:cubicBezTo>
                      <a:pt x="29" y="25"/>
                      <a:pt x="30" y="25"/>
                      <a:pt x="30" y="25"/>
                    </a:cubicBezTo>
                    <a:cubicBezTo>
                      <a:pt x="30" y="24"/>
                      <a:pt x="29" y="22"/>
                      <a:pt x="28" y="21"/>
                    </a:cubicBezTo>
                    <a:cubicBezTo>
                      <a:pt x="26" y="19"/>
                      <a:pt x="22" y="14"/>
                      <a:pt x="21" y="9"/>
                    </a:cubicBezTo>
                    <a:cubicBezTo>
                      <a:pt x="20" y="6"/>
                      <a:pt x="16" y="5"/>
                      <a:pt x="15" y="5"/>
                    </a:cubicBezTo>
                    <a:cubicBezTo>
                      <a:pt x="13" y="5"/>
                      <a:pt x="11" y="3"/>
                      <a:pt x="9" y="2"/>
                    </a:cubicBezTo>
                    <a:cubicBezTo>
                      <a:pt x="8" y="1"/>
                      <a:pt x="7" y="0"/>
                      <a:pt x="6" y="0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4" y="0"/>
                      <a:pt x="2" y="0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60" name="Freeform 1202"/>
              <p:cNvSpPr>
                <a:spLocks/>
              </p:cNvSpPr>
              <p:nvPr/>
            </p:nvSpPr>
            <p:spPr bwMode="auto">
              <a:xfrm>
                <a:off x="2783" y="3306"/>
                <a:ext cx="61" cy="33"/>
              </a:xfrm>
              <a:custGeom>
                <a:avLst/>
                <a:gdLst>
                  <a:gd name="T0" fmla="*/ 62 w 64"/>
                  <a:gd name="T1" fmla="*/ 4 h 34"/>
                  <a:gd name="T2" fmla="*/ 61 w 64"/>
                  <a:gd name="T3" fmla="*/ 3 h 34"/>
                  <a:gd name="T4" fmla="*/ 60 w 64"/>
                  <a:gd name="T5" fmla="*/ 2 h 34"/>
                  <a:gd name="T6" fmla="*/ 60 w 64"/>
                  <a:gd name="T7" fmla="*/ 2 h 34"/>
                  <a:gd name="T8" fmla="*/ 60 w 64"/>
                  <a:gd name="T9" fmla="*/ 2 h 34"/>
                  <a:gd name="T10" fmla="*/ 52 w 64"/>
                  <a:gd name="T11" fmla="*/ 0 h 34"/>
                  <a:gd name="T12" fmla="*/ 40 w 64"/>
                  <a:gd name="T13" fmla="*/ 2 h 34"/>
                  <a:gd name="T14" fmla="*/ 21 w 64"/>
                  <a:gd name="T15" fmla="*/ 5 h 34"/>
                  <a:gd name="T16" fmla="*/ 18 w 64"/>
                  <a:gd name="T17" fmla="*/ 5 h 34"/>
                  <a:gd name="T18" fmla="*/ 7 w 64"/>
                  <a:gd name="T19" fmla="*/ 4 h 34"/>
                  <a:gd name="T20" fmla="*/ 7 w 64"/>
                  <a:gd name="T21" fmla="*/ 4 h 34"/>
                  <a:gd name="T22" fmla="*/ 4 w 64"/>
                  <a:gd name="T23" fmla="*/ 3 h 34"/>
                  <a:gd name="T24" fmla="*/ 2 w 64"/>
                  <a:gd name="T25" fmla="*/ 1 h 34"/>
                  <a:gd name="T26" fmla="*/ 1 w 64"/>
                  <a:gd name="T27" fmla="*/ 0 h 34"/>
                  <a:gd name="T28" fmla="*/ 1 w 64"/>
                  <a:gd name="T29" fmla="*/ 0 h 34"/>
                  <a:gd name="T30" fmla="*/ 0 w 64"/>
                  <a:gd name="T31" fmla="*/ 2 h 34"/>
                  <a:gd name="T32" fmla="*/ 5 w 64"/>
                  <a:gd name="T33" fmla="*/ 14 h 34"/>
                  <a:gd name="T34" fmla="*/ 2 w 64"/>
                  <a:gd name="T35" fmla="*/ 16 h 34"/>
                  <a:gd name="T36" fmla="*/ 1 w 64"/>
                  <a:gd name="T37" fmla="*/ 19 h 34"/>
                  <a:gd name="T38" fmla="*/ 1 w 64"/>
                  <a:gd name="T39" fmla="*/ 20 h 34"/>
                  <a:gd name="T40" fmla="*/ 1 w 64"/>
                  <a:gd name="T41" fmla="*/ 22 h 34"/>
                  <a:gd name="T42" fmla="*/ 1 w 64"/>
                  <a:gd name="T43" fmla="*/ 23 h 34"/>
                  <a:gd name="T44" fmla="*/ 8 w 64"/>
                  <a:gd name="T45" fmla="*/ 31 h 34"/>
                  <a:gd name="T46" fmla="*/ 9 w 64"/>
                  <a:gd name="T47" fmla="*/ 32 h 34"/>
                  <a:gd name="T48" fmla="*/ 10 w 64"/>
                  <a:gd name="T49" fmla="*/ 32 h 34"/>
                  <a:gd name="T50" fmla="*/ 12 w 64"/>
                  <a:gd name="T51" fmla="*/ 32 h 34"/>
                  <a:gd name="T52" fmla="*/ 15 w 64"/>
                  <a:gd name="T53" fmla="*/ 32 h 34"/>
                  <a:gd name="T54" fmla="*/ 24 w 64"/>
                  <a:gd name="T55" fmla="*/ 32 h 34"/>
                  <a:gd name="T56" fmla="*/ 24 w 64"/>
                  <a:gd name="T57" fmla="*/ 33 h 34"/>
                  <a:gd name="T58" fmla="*/ 26 w 64"/>
                  <a:gd name="T59" fmla="*/ 33 h 34"/>
                  <a:gd name="T60" fmla="*/ 27 w 64"/>
                  <a:gd name="T61" fmla="*/ 33 h 34"/>
                  <a:gd name="T62" fmla="*/ 29 w 64"/>
                  <a:gd name="T63" fmla="*/ 34 h 34"/>
                  <a:gd name="T64" fmla="*/ 31 w 64"/>
                  <a:gd name="T65" fmla="*/ 34 h 34"/>
                  <a:gd name="T66" fmla="*/ 33 w 64"/>
                  <a:gd name="T67" fmla="*/ 34 h 34"/>
                  <a:gd name="T68" fmla="*/ 35 w 64"/>
                  <a:gd name="T69" fmla="*/ 34 h 34"/>
                  <a:gd name="T70" fmla="*/ 37 w 64"/>
                  <a:gd name="T71" fmla="*/ 34 h 34"/>
                  <a:gd name="T72" fmla="*/ 37 w 64"/>
                  <a:gd name="T73" fmla="*/ 32 h 34"/>
                  <a:gd name="T74" fmla="*/ 38 w 64"/>
                  <a:gd name="T75" fmla="*/ 31 h 34"/>
                  <a:gd name="T76" fmla="*/ 40 w 64"/>
                  <a:gd name="T77" fmla="*/ 30 h 34"/>
                  <a:gd name="T78" fmla="*/ 41 w 64"/>
                  <a:gd name="T79" fmla="*/ 30 h 34"/>
                  <a:gd name="T80" fmla="*/ 42 w 64"/>
                  <a:gd name="T81" fmla="*/ 29 h 34"/>
                  <a:gd name="T82" fmla="*/ 42 w 64"/>
                  <a:gd name="T83" fmla="*/ 28 h 34"/>
                  <a:gd name="T84" fmla="*/ 42 w 64"/>
                  <a:gd name="T85" fmla="*/ 28 h 34"/>
                  <a:gd name="T86" fmla="*/ 43 w 64"/>
                  <a:gd name="T87" fmla="*/ 27 h 34"/>
                  <a:gd name="T88" fmla="*/ 44 w 64"/>
                  <a:gd name="T89" fmla="*/ 26 h 34"/>
                  <a:gd name="T90" fmla="*/ 44 w 64"/>
                  <a:gd name="T91" fmla="*/ 26 h 34"/>
                  <a:gd name="T92" fmla="*/ 51 w 64"/>
                  <a:gd name="T93" fmla="*/ 25 h 34"/>
                  <a:gd name="T94" fmla="*/ 58 w 64"/>
                  <a:gd name="T95" fmla="*/ 26 h 34"/>
                  <a:gd name="T96" fmla="*/ 56 w 64"/>
                  <a:gd name="T97" fmla="*/ 14 h 34"/>
                  <a:gd name="T98" fmla="*/ 64 w 64"/>
                  <a:gd name="T99" fmla="*/ 5 h 34"/>
                  <a:gd name="T100" fmla="*/ 63 w 64"/>
                  <a:gd name="T101" fmla="*/ 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" h="34">
                    <a:moveTo>
                      <a:pt x="62" y="4"/>
                    </a:moveTo>
                    <a:cubicBezTo>
                      <a:pt x="62" y="4"/>
                      <a:pt x="62" y="4"/>
                      <a:pt x="62" y="4"/>
                    </a:cubicBezTo>
                    <a:cubicBezTo>
                      <a:pt x="61" y="3"/>
                      <a:pt x="61" y="3"/>
                      <a:pt x="61" y="3"/>
                    </a:cubicBezTo>
                    <a:cubicBezTo>
                      <a:pt x="61" y="3"/>
                      <a:pt x="61" y="3"/>
                      <a:pt x="61" y="3"/>
                    </a:cubicBezTo>
                    <a:cubicBezTo>
                      <a:pt x="61" y="3"/>
                      <a:pt x="60" y="3"/>
                      <a:pt x="60" y="3"/>
                    </a:cubicBezTo>
                    <a:cubicBezTo>
                      <a:pt x="60" y="3"/>
                      <a:pt x="60" y="3"/>
                      <a:pt x="60" y="2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60" y="2"/>
                      <a:pt x="60" y="2"/>
                      <a:pt x="60" y="2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9" y="1"/>
                      <a:pt x="57" y="1"/>
                      <a:pt x="52" y="0"/>
                    </a:cubicBezTo>
                    <a:cubicBezTo>
                      <a:pt x="51" y="0"/>
                      <a:pt x="51" y="0"/>
                      <a:pt x="50" y="0"/>
                    </a:cubicBezTo>
                    <a:cubicBezTo>
                      <a:pt x="45" y="0"/>
                      <a:pt x="41" y="1"/>
                      <a:pt x="40" y="2"/>
                    </a:cubicBezTo>
                    <a:cubicBezTo>
                      <a:pt x="37" y="4"/>
                      <a:pt x="34" y="6"/>
                      <a:pt x="30" y="6"/>
                    </a:cubicBezTo>
                    <a:cubicBezTo>
                      <a:pt x="29" y="5"/>
                      <a:pt x="24" y="5"/>
                      <a:pt x="21" y="5"/>
                    </a:cubicBezTo>
                    <a:cubicBezTo>
                      <a:pt x="20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8" y="5"/>
                    </a:cubicBezTo>
                    <a:cubicBezTo>
                      <a:pt x="17" y="5"/>
                      <a:pt x="14" y="5"/>
                      <a:pt x="12" y="5"/>
                    </a:cubicBezTo>
                    <a:cubicBezTo>
                      <a:pt x="10" y="4"/>
                      <a:pt x="8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4"/>
                      <a:pt x="5" y="3"/>
                      <a:pt x="4" y="3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4"/>
                      <a:pt x="1" y="5"/>
                    </a:cubicBezTo>
                    <a:cubicBezTo>
                      <a:pt x="2" y="6"/>
                      <a:pt x="7" y="11"/>
                      <a:pt x="5" y="14"/>
                    </a:cubicBezTo>
                    <a:cubicBezTo>
                      <a:pt x="5" y="15"/>
                      <a:pt x="4" y="16"/>
                      <a:pt x="3" y="16"/>
                    </a:cubicBezTo>
                    <a:cubicBezTo>
                      <a:pt x="3" y="16"/>
                      <a:pt x="2" y="16"/>
                      <a:pt x="2" y="16"/>
                    </a:cubicBezTo>
                    <a:cubicBezTo>
                      <a:pt x="1" y="17"/>
                      <a:pt x="1" y="18"/>
                      <a:pt x="1" y="18"/>
                    </a:cubicBezTo>
                    <a:cubicBezTo>
                      <a:pt x="1" y="18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1"/>
                      <a:pt x="1" y="21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1" y="22"/>
                      <a:pt x="1" y="22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6" y="28"/>
                      <a:pt x="7" y="29"/>
                      <a:pt x="7" y="31"/>
                    </a:cubicBezTo>
                    <a:cubicBezTo>
                      <a:pt x="7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9" y="32"/>
                      <a:pt x="9" y="32"/>
                      <a:pt x="9" y="32"/>
                    </a:cubicBezTo>
                    <a:cubicBezTo>
                      <a:pt x="9" y="32"/>
                      <a:pt x="10" y="32"/>
                      <a:pt x="10" y="32"/>
                    </a:cubicBezTo>
                    <a:cubicBezTo>
                      <a:pt x="10" y="32"/>
                      <a:pt x="11" y="32"/>
                      <a:pt x="11" y="3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3" y="32"/>
                      <a:pt x="13" y="32"/>
                      <a:pt x="14" y="32"/>
                    </a:cubicBezTo>
                    <a:cubicBezTo>
                      <a:pt x="14" y="32"/>
                      <a:pt x="14" y="32"/>
                      <a:pt x="15" y="32"/>
                    </a:cubicBezTo>
                    <a:cubicBezTo>
                      <a:pt x="15" y="32"/>
                      <a:pt x="16" y="32"/>
                      <a:pt x="17" y="32"/>
                    </a:cubicBezTo>
                    <a:cubicBezTo>
                      <a:pt x="21" y="32"/>
                      <a:pt x="23" y="32"/>
                      <a:pt x="24" y="32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5" y="33"/>
                      <a:pt x="25" y="33"/>
                      <a:pt x="26" y="33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6" y="33"/>
                      <a:pt x="26" y="33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8" y="33"/>
                      <a:pt x="28" y="33"/>
                      <a:pt x="28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9" y="34"/>
                      <a:pt x="30" y="34"/>
                      <a:pt x="30" y="34"/>
                    </a:cubicBezTo>
                    <a:cubicBezTo>
                      <a:pt x="30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2" y="34"/>
                    </a:cubicBezTo>
                    <a:cubicBezTo>
                      <a:pt x="32" y="34"/>
                      <a:pt x="32" y="34"/>
                      <a:pt x="33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4" y="34"/>
                      <a:pt x="34" y="34"/>
                      <a:pt x="35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6" y="34"/>
                      <a:pt x="37" y="34"/>
                      <a:pt x="37" y="34"/>
                    </a:cubicBezTo>
                    <a:cubicBezTo>
                      <a:pt x="37" y="34"/>
                      <a:pt x="37" y="33"/>
                      <a:pt x="37" y="33"/>
                    </a:cubicBezTo>
                    <a:cubicBezTo>
                      <a:pt x="37" y="32"/>
                      <a:pt x="37" y="32"/>
                      <a:pt x="37" y="32"/>
                    </a:cubicBezTo>
                    <a:cubicBezTo>
                      <a:pt x="38" y="32"/>
                      <a:pt x="38" y="31"/>
                      <a:pt x="38" y="31"/>
                    </a:cubicBezTo>
                    <a:cubicBezTo>
                      <a:pt x="38" y="31"/>
                      <a:pt x="38" y="31"/>
                      <a:pt x="38" y="31"/>
                    </a:cubicBezTo>
                    <a:cubicBezTo>
                      <a:pt x="39" y="31"/>
                      <a:pt x="39" y="30"/>
                      <a:pt x="39" y="30"/>
                    </a:cubicBezTo>
                    <a:cubicBezTo>
                      <a:pt x="39" y="30"/>
                      <a:pt x="39" y="30"/>
                      <a:pt x="40" y="30"/>
                    </a:cubicBezTo>
                    <a:cubicBezTo>
                      <a:pt x="40" y="30"/>
                      <a:pt x="40" y="30"/>
                      <a:pt x="41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1" y="30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8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3" y="27"/>
                      <a:pt x="43" y="27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26"/>
                      <a:pt x="43" y="26"/>
                      <a:pt x="44" y="26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45" y="26"/>
                      <a:pt x="48" y="25"/>
                      <a:pt x="51" y="25"/>
                    </a:cubicBezTo>
                    <a:cubicBezTo>
                      <a:pt x="54" y="25"/>
                      <a:pt x="55" y="25"/>
                      <a:pt x="57" y="26"/>
                    </a:cubicBezTo>
                    <a:cubicBezTo>
                      <a:pt x="57" y="26"/>
                      <a:pt x="57" y="26"/>
                      <a:pt x="58" y="26"/>
                    </a:cubicBezTo>
                    <a:cubicBezTo>
                      <a:pt x="55" y="25"/>
                      <a:pt x="54" y="20"/>
                      <a:pt x="54" y="18"/>
                    </a:cubicBezTo>
                    <a:cubicBezTo>
                      <a:pt x="54" y="15"/>
                      <a:pt x="56" y="14"/>
                      <a:pt x="56" y="14"/>
                    </a:cubicBezTo>
                    <a:cubicBezTo>
                      <a:pt x="57" y="14"/>
                      <a:pt x="58" y="12"/>
                      <a:pt x="59" y="11"/>
                    </a:cubicBezTo>
                    <a:cubicBezTo>
                      <a:pt x="60" y="8"/>
                      <a:pt x="62" y="6"/>
                      <a:pt x="64" y="5"/>
                    </a:cubicBezTo>
                    <a:cubicBezTo>
                      <a:pt x="64" y="5"/>
                      <a:pt x="64" y="4"/>
                      <a:pt x="64" y="4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3" y="4"/>
                      <a:pt x="62" y="4"/>
                      <a:pt x="6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61" name="Freeform 1203"/>
              <p:cNvSpPr>
                <a:spLocks/>
              </p:cNvSpPr>
              <p:nvPr/>
            </p:nvSpPr>
            <p:spPr bwMode="auto">
              <a:xfrm>
                <a:off x="2762" y="3329"/>
                <a:ext cx="25" cy="17"/>
              </a:xfrm>
              <a:custGeom>
                <a:avLst/>
                <a:gdLst>
                  <a:gd name="T0" fmla="*/ 25 w 26"/>
                  <a:gd name="T1" fmla="*/ 9 h 17"/>
                  <a:gd name="T2" fmla="*/ 25 w 26"/>
                  <a:gd name="T3" fmla="*/ 8 h 17"/>
                  <a:gd name="T4" fmla="*/ 24 w 26"/>
                  <a:gd name="T5" fmla="*/ 7 h 17"/>
                  <a:gd name="T6" fmla="*/ 19 w 26"/>
                  <a:gd name="T7" fmla="*/ 1 h 17"/>
                  <a:gd name="T8" fmla="*/ 18 w 26"/>
                  <a:gd name="T9" fmla="*/ 0 h 17"/>
                  <a:gd name="T10" fmla="*/ 18 w 26"/>
                  <a:gd name="T11" fmla="*/ 0 h 17"/>
                  <a:gd name="T12" fmla="*/ 15 w 26"/>
                  <a:gd name="T13" fmla="*/ 0 h 17"/>
                  <a:gd name="T14" fmla="*/ 13 w 26"/>
                  <a:gd name="T15" fmla="*/ 1 h 17"/>
                  <a:gd name="T16" fmla="*/ 10 w 26"/>
                  <a:gd name="T17" fmla="*/ 1 h 17"/>
                  <a:gd name="T18" fmla="*/ 7 w 26"/>
                  <a:gd name="T19" fmla="*/ 2 h 17"/>
                  <a:gd name="T20" fmla="*/ 5 w 26"/>
                  <a:gd name="T21" fmla="*/ 2 h 17"/>
                  <a:gd name="T22" fmla="*/ 1 w 26"/>
                  <a:gd name="T23" fmla="*/ 3 h 17"/>
                  <a:gd name="T24" fmla="*/ 1 w 26"/>
                  <a:gd name="T25" fmla="*/ 5 h 17"/>
                  <a:gd name="T26" fmla="*/ 0 w 26"/>
                  <a:gd name="T27" fmla="*/ 8 h 17"/>
                  <a:gd name="T28" fmla="*/ 0 w 26"/>
                  <a:gd name="T29" fmla="*/ 10 h 17"/>
                  <a:gd name="T30" fmla="*/ 1 w 26"/>
                  <a:gd name="T31" fmla="*/ 12 h 17"/>
                  <a:gd name="T32" fmla="*/ 2 w 26"/>
                  <a:gd name="T33" fmla="*/ 14 h 17"/>
                  <a:gd name="T34" fmla="*/ 3 w 26"/>
                  <a:gd name="T35" fmla="*/ 15 h 17"/>
                  <a:gd name="T36" fmla="*/ 5 w 26"/>
                  <a:gd name="T37" fmla="*/ 17 h 17"/>
                  <a:gd name="T38" fmla="*/ 6 w 26"/>
                  <a:gd name="T39" fmla="*/ 17 h 17"/>
                  <a:gd name="T40" fmla="*/ 8 w 26"/>
                  <a:gd name="T41" fmla="*/ 17 h 17"/>
                  <a:gd name="T42" fmla="*/ 9 w 26"/>
                  <a:gd name="T43" fmla="*/ 17 h 17"/>
                  <a:gd name="T44" fmla="*/ 11 w 26"/>
                  <a:gd name="T45" fmla="*/ 17 h 17"/>
                  <a:gd name="T46" fmla="*/ 14 w 26"/>
                  <a:gd name="T47" fmla="*/ 15 h 17"/>
                  <a:gd name="T48" fmla="*/ 19 w 26"/>
                  <a:gd name="T49" fmla="*/ 13 h 17"/>
                  <a:gd name="T50" fmla="*/ 20 w 26"/>
                  <a:gd name="T51" fmla="*/ 13 h 17"/>
                  <a:gd name="T52" fmla="*/ 21 w 26"/>
                  <a:gd name="T53" fmla="*/ 13 h 17"/>
                  <a:gd name="T54" fmla="*/ 23 w 26"/>
                  <a:gd name="T55" fmla="*/ 12 h 17"/>
                  <a:gd name="T56" fmla="*/ 24 w 26"/>
                  <a:gd name="T57" fmla="*/ 11 h 17"/>
                  <a:gd name="T58" fmla="*/ 25 w 26"/>
                  <a:gd name="T59" fmla="*/ 11 h 17"/>
                  <a:gd name="T60" fmla="*/ 26 w 26"/>
                  <a:gd name="T61" fmla="*/ 10 h 17"/>
                  <a:gd name="T62" fmla="*/ 26 w 26"/>
                  <a:gd name="T63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6" h="17">
                    <a:moveTo>
                      <a:pt x="26" y="9"/>
                    </a:moveTo>
                    <a:cubicBezTo>
                      <a:pt x="26" y="9"/>
                      <a:pt x="25" y="9"/>
                      <a:pt x="2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5" y="9"/>
                      <a:pt x="25" y="9"/>
                      <a:pt x="25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4" y="8"/>
                      <a:pt x="24" y="7"/>
                    </a:cubicBezTo>
                    <a:cubicBezTo>
                      <a:pt x="24" y="7"/>
                      <a:pt x="24" y="6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8" y="1"/>
                      <a:pt x="18" y="1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0"/>
                      <a:pt x="16" y="0"/>
                      <a:pt x="16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4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1"/>
                      <a:pt x="11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1"/>
                      <a:pt x="9" y="2"/>
                      <a:pt x="8" y="2"/>
                    </a:cubicBezTo>
                    <a:cubicBezTo>
                      <a:pt x="8" y="2"/>
                      <a:pt x="8" y="2"/>
                      <a:pt x="7" y="2"/>
                    </a:cubicBezTo>
                    <a:cubicBezTo>
                      <a:pt x="7" y="2"/>
                      <a:pt x="7" y="2"/>
                      <a:pt x="6" y="2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3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1" y="6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0" y="11"/>
                      <a:pt x="1" y="12"/>
                    </a:cubicBezTo>
                    <a:cubicBezTo>
                      <a:pt x="1" y="12"/>
                      <a:pt x="1" y="13"/>
                      <a:pt x="1" y="13"/>
                    </a:cubicBezTo>
                    <a:cubicBezTo>
                      <a:pt x="1" y="13"/>
                      <a:pt x="1" y="13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4" y="16"/>
                      <a:pt x="4" y="16"/>
                    </a:cubicBezTo>
                    <a:cubicBezTo>
                      <a:pt x="4" y="16"/>
                      <a:pt x="4" y="16"/>
                      <a:pt x="5" y="17"/>
                    </a:cubicBezTo>
                    <a:cubicBezTo>
                      <a:pt x="5" y="17"/>
                      <a:pt x="5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7" y="17"/>
                      <a:pt x="7" y="17"/>
                      <a:pt x="8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2" y="17"/>
                      <a:pt x="12" y="17"/>
                    </a:cubicBezTo>
                    <a:cubicBezTo>
                      <a:pt x="13" y="16"/>
                      <a:pt x="14" y="16"/>
                      <a:pt x="14" y="15"/>
                    </a:cubicBezTo>
                    <a:cubicBezTo>
                      <a:pt x="15" y="14"/>
                      <a:pt x="17" y="13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9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3" y="12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12"/>
                      <a:pt x="24" y="11"/>
                      <a:pt x="24" y="11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5" y="11"/>
                      <a:pt x="25" y="11"/>
                      <a:pt x="25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6" y="10"/>
                      <a:pt x="26" y="10"/>
                      <a:pt x="2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62" name="Freeform 1204"/>
              <p:cNvSpPr>
                <a:spLocks/>
              </p:cNvSpPr>
              <p:nvPr/>
            </p:nvSpPr>
            <p:spPr bwMode="auto">
              <a:xfrm>
                <a:off x="2782" y="3191"/>
                <a:ext cx="188" cy="107"/>
              </a:xfrm>
              <a:custGeom>
                <a:avLst/>
                <a:gdLst>
                  <a:gd name="T0" fmla="*/ 101 w 197"/>
                  <a:gd name="T1" fmla="*/ 3 h 111"/>
                  <a:gd name="T2" fmla="*/ 92 w 197"/>
                  <a:gd name="T3" fmla="*/ 9 h 111"/>
                  <a:gd name="T4" fmla="*/ 79 w 197"/>
                  <a:gd name="T5" fmla="*/ 14 h 111"/>
                  <a:gd name="T6" fmla="*/ 72 w 197"/>
                  <a:gd name="T7" fmla="*/ 11 h 111"/>
                  <a:gd name="T8" fmla="*/ 55 w 197"/>
                  <a:gd name="T9" fmla="*/ 10 h 111"/>
                  <a:gd name="T10" fmla="*/ 26 w 197"/>
                  <a:gd name="T11" fmla="*/ 6 h 111"/>
                  <a:gd name="T12" fmla="*/ 18 w 197"/>
                  <a:gd name="T13" fmla="*/ 11 h 111"/>
                  <a:gd name="T14" fmla="*/ 16 w 197"/>
                  <a:gd name="T15" fmla="*/ 12 h 111"/>
                  <a:gd name="T16" fmla="*/ 16 w 197"/>
                  <a:gd name="T17" fmla="*/ 29 h 111"/>
                  <a:gd name="T18" fmla="*/ 5 w 197"/>
                  <a:gd name="T19" fmla="*/ 41 h 111"/>
                  <a:gd name="T20" fmla="*/ 5 w 197"/>
                  <a:gd name="T21" fmla="*/ 47 h 111"/>
                  <a:gd name="T22" fmla="*/ 4 w 197"/>
                  <a:gd name="T23" fmla="*/ 49 h 111"/>
                  <a:gd name="T24" fmla="*/ 0 w 197"/>
                  <a:gd name="T25" fmla="*/ 56 h 111"/>
                  <a:gd name="T26" fmla="*/ 2 w 197"/>
                  <a:gd name="T27" fmla="*/ 58 h 111"/>
                  <a:gd name="T28" fmla="*/ 7 w 197"/>
                  <a:gd name="T29" fmla="*/ 60 h 111"/>
                  <a:gd name="T30" fmla="*/ 20 w 197"/>
                  <a:gd name="T31" fmla="*/ 62 h 111"/>
                  <a:gd name="T32" fmla="*/ 38 w 197"/>
                  <a:gd name="T33" fmla="*/ 62 h 111"/>
                  <a:gd name="T34" fmla="*/ 47 w 197"/>
                  <a:gd name="T35" fmla="*/ 57 h 111"/>
                  <a:gd name="T36" fmla="*/ 51 w 197"/>
                  <a:gd name="T37" fmla="*/ 55 h 111"/>
                  <a:gd name="T38" fmla="*/ 58 w 197"/>
                  <a:gd name="T39" fmla="*/ 54 h 111"/>
                  <a:gd name="T40" fmla="*/ 71 w 197"/>
                  <a:gd name="T41" fmla="*/ 60 h 111"/>
                  <a:gd name="T42" fmla="*/ 86 w 197"/>
                  <a:gd name="T43" fmla="*/ 85 h 111"/>
                  <a:gd name="T44" fmla="*/ 85 w 197"/>
                  <a:gd name="T45" fmla="*/ 87 h 111"/>
                  <a:gd name="T46" fmla="*/ 76 w 197"/>
                  <a:gd name="T47" fmla="*/ 86 h 111"/>
                  <a:gd name="T48" fmla="*/ 74 w 197"/>
                  <a:gd name="T49" fmla="*/ 90 h 111"/>
                  <a:gd name="T50" fmla="*/ 73 w 197"/>
                  <a:gd name="T51" fmla="*/ 92 h 111"/>
                  <a:gd name="T52" fmla="*/ 71 w 197"/>
                  <a:gd name="T53" fmla="*/ 95 h 111"/>
                  <a:gd name="T54" fmla="*/ 72 w 197"/>
                  <a:gd name="T55" fmla="*/ 99 h 111"/>
                  <a:gd name="T56" fmla="*/ 78 w 197"/>
                  <a:gd name="T57" fmla="*/ 98 h 111"/>
                  <a:gd name="T58" fmla="*/ 89 w 197"/>
                  <a:gd name="T59" fmla="*/ 86 h 111"/>
                  <a:gd name="T60" fmla="*/ 112 w 197"/>
                  <a:gd name="T61" fmla="*/ 81 h 111"/>
                  <a:gd name="T62" fmla="*/ 121 w 197"/>
                  <a:gd name="T63" fmla="*/ 87 h 111"/>
                  <a:gd name="T64" fmla="*/ 119 w 197"/>
                  <a:gd name="T65" fmla="*/ 100 h 111"/>
                  <a:gd name="T66" fmla="*/ 126 w 197"/>
                  <a:gd name="T67" fmla="*/ 111 h 111"/>
                  <a:gd name="T68" fmla="*/ 147 w 197"/>
                  <a:gd name="T69" fmla="*/ 103 h 111"/>
                  <a:gd name="T70" fmla="*/ 174 w 197"/>
                  <a:gd name="T71" fmla="*/ 74 h 111"/>
                  <a:gd name="T72" fmla="*/ 174 w 197"/>
                  <a:gd name="T73" fmla="*/ 71 h 111"/>
                  <a:gd name="T74" fmla="*/ 185 w 197"/>
                  <a:gd name="T75" fmla="*/ 62 h 111"/>
                  <a:gd name="T76" fmla="*/ 195 w 197"/>
                  <a:gd name="T77" fmla="*/ 58 h 111"/>
                  <a:gd name="T78" fmla="*/ 195 w 197"/>
                  <a:gd name="T79" fmla="*/ 50 h 111"/>
                  <a:gd name="T80" fmla="*/ 194 w 197"/>
                  <a:gd name="T81" fmla="*/ 42 h 111"/>
                  <a:gd name="T82" fmla="*/ 176 w 197"/>
                  <a:gd name="T83" fmla="*/ 37 h 111"/>
                  <a:gd name="T84" fmla="*/ 163 w 197"/>
                  <a:gd name="T85" fmla="*/ 31 h 111"/>
                  <a:gd name="T86" fmla="*/ 145 w 197"/>
                  <a:gd name="T87" fmla="*/ 28 h 111"/>
                  <a:gd name="T88" fmla="*/ 132 w 197"/>
                  <a:gd name="T89" fmla="*/ 15 h 111"/>
                  <a:gd name="T90" fmla="*/ 124 w 197"/>
                  <a:gd name="T91" fmla="*/ 0 h 111"/>
                  <a:gd name="T92" fmla="*/ 112 w 197"/>
                  <a:gd name="T93" fmla="*/ 1 h 111"/>
                  <a:gd name="T94" fmla="*/ 106 w 197"/>
                  <a:gd name="T95" fmla="*/ 3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97" h="111">
                    <a:moveTo>
                      <a:pt x="103" y="3"/>
                    </a:moveTo>
                    <a:cubicBezTo>
                      <a:pt x="103" y="3"/>
                      <a:pt x="103" y="3"/>
                      <a:pt x="103" y="3"/>
                    </a:cubicBezTo>
                    <a:cubicBezTo>
                      <a:pt x="102" y="3"/>
                      <a:pt x="102" y="3"/>
                      <a:pt x="101" y="3"/>
                    </a:cubicBezTo>
                    <a:cubicBezTo>
                      <a:pt x="101" y="3"/>
                      <a:pt x="101" y="3"/>
                      <a:pt x="101" y="3"/>
                    </a:cubicBezTo>
                    <a:cubicBezTo>
                      <a:pt x="100" y="3"/>
                      <a:pt x="100" y="3"/>
                      <a:pt x="100" y="3"/>
                    </a:cubicBezTo>
                    <a:cubicBezTo>
                      <a:pt x="99" y="3"/>
                      <a:pt x="99" y="3"/>
                      <a:pt x="99" y="3"/>
                    </a:cubicBezTo>
                    <a:cubicBezTo>
                      <a:pt x="99" y="3"/>
                      <a:pt x="98" y="4"/>
                      <a:pt x="98" y="4"/>
                    </a:cubicBezTo>
                    <a:cubicBezTo>
                      <a:pt x="95" y="6"/>
                      <a:pt x="93" y="8"/>
                      <a:pt x="92" y="9"/>
                    </a:cubicBezTo>
                    <a:cubicBezTo>
                      <a:pt x="92" y="13"/>
                      <a:pt x="91" y="15"/>
                      <a:pt x="89" y="15"/>
                    </a:cubicBezTo>
                    <a:cubicBezTo>
                      <a:pt x="88" y="15"/>
                      <a:pt x="88" y="15"/>
                      <a:pt x="87" y="14"/>
                    </a:cubicBezTo>
                    <a:cubicBezTo>
                      <a:pt x="87" y="14"/>
                      <a:pt x="85" y="13"/>
                      <a:pt x="82" y="13"/>
                    </a:cubicBezTo>
                    <a:cubicBezTo>
                      <a:pt x="80" y="13"/>
                      <a:pt x="79" y="14"/>
                      <a:pt x="79" y="14"/>
                    </a:cubicBezTo>
                    <a:cubicBezTo>
                      <a:pt x="79" y="14"/>
                      <a:pt x="78" y="14"/>
                      <a:pt x="78" y="14"/>
                    </a:cubicBezTo>
                    <a:cubicBezTo>
                      <a:pt x="78" y="14"/>
                      <a:pt x="78" y="14"/>
                      <a:pt x="78" y="14"/>
                    </a:cubicBezTo>
                    <a:cubicBezTo>
                      <a:pt x="76" y="14"/>
                      <a:pt x="75" y="13"/>
                      <a:pt x="74" y="12"/>
                    </a:cubicBezTo>
                    <a:cubicBezTo>
                      <a:pt x="73" y="12"/>
                      <a:pt x="73" y="11"/>
                      <a:pt x="72" y="11"/>
                    </a:cubicBezTo>
                    <a:cubicBezTo>
                      <a:pt x="69" y="13"/>
                      <a:pt x="67" y="12"/>
                      <a:pt x="65" y="11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4" y="11"/>
                      <a:pt x="63" y="12"/>
                      <a:pt x="62" y="12"/>
                    </a:cubicBezTo>
                    <a:cubicBezTo>
                      <a:pt x="60" y="12"/>
                      <a:pt x="56" y="10"/>
                      <a:pt x="55" y="10"/>
                    </a:cubicBezTo>
                    <a:cubicBezTo>
                      <a:pt x="54" y="9"/>
                      <a:pt x="53" y="9"/>
                      <a:pt x="52" y="9"/>
                    </a:cubicBezTo>
                    <a:cubicBezTo>
                      <a:pt x="52" y="9"/>
                      <a:pt x="51" y="9"/>
                      <a:pt x="51" y="9"/>
                    </a:cubicBezTo>
                    <a:cubicBezTo>
                      <a:pt x="48" y="10"/>
                      <a:pt x="46" y="10"/>
                      <a:pt x="44" y="8"/>
                    </a:cubicBezTo>
                    <a:cubicBezTo>
                      <a:pt x="43" y="7"/>
                      <a:pt x="41" y="6"/>
                      <a:pt x="26" y="6"/>
                    </a:cubicBezTo>
                    <a:cubicBezTo>
                      <a:pt x="23" y="6"/>
                      <a:pt x="23" y="7"/>
                      <a:pt x="21" y="8"/>
                    </a:cubicBezTo>
                    <a:cubicBezTo>
                      <a:pt x="21" y="9"/>
                      <a:pt x="21" y="9"/>
                      <a:pt x="20" y="10"/>
                    </a:cubicBezTo>
                    <a:cubicBezTo>
                      <a:pt x="20" y="10"/>
                      <a:pt x="19" y="10"/>
                      <a:pt x="19" y="11"/>
                    </a:cubicBezTo>
                    <a:cubicBezTo>
                      <a:pt x="19" y="11"/>
                      <a:pt x="18" y="11"/>
                      <a:pt x="18" y="11"/>
                    </a:cubicBezTo>
                    <a:cubicBezTo>
                      <a:pt x="18" y="11"/>
                      <a:pt x="18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2"/>
                      <a:pt x="16" y="12"/>
                      <a:pt x="16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22" y="22"/>
                      <a:pt x="20" y="24"/>
                      <a:pt x="20" y="25"/>
                    </a:cubicBezTo>
                    <a:cubicBezTo>
                      <a:pt x="19" y="27"/>
                      <a:pt x="17" y="28"/>
                      <a:pt x="16" y="29"/>
                    </a:cubicBezTo>
                    <a:cubicBezTo>
                      <a:pt x="16" y="29"/>
                      <a:pt x="15" y="29"/>
                      <a:pt x="15" y="30"/>
                    </a:cubicBezTo>
                    <a:cubicBezTo>
                      <a:pt x="14" y="30"/>
                      <a:pt x="13" y="32"/>
                      <a:pt x="11" y="34"/>
                    </a:cubicBezTo>
                    <a:cubicBezTo>
                      <a:pt x="9" y="35"/>
                      <a:pt x="6" y="39"/>
                      <a:pt x="5" y="40"/>
                    </a:cubicBezTo>
                    <a:cubicBezTo>
                      <a:pt x="5" y="40"/>
                      <a:pt x="5" y="41"/>
                      <a:pt x="5" y="41"/>
                    </a:cubicBezTo>
                    <a:cubicBezTo>
                      <a:pt x="5" y="43"/>
                      <a:pt x="5" y="44"/>
                      <a:pt x="5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3" y="50"/>
                      <a:pt x="1" y="53"/>
                      <a:pt x="0" y="54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0" y="56"/>
                      <a:pt x="0" y="56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56"/>
                      <a:pt x="1" y="57"/>
                      <a:pt x="1" y="57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1" y="57"/>
                      <a:pt x="2" y="58"/>
                      <a:pt x="2" y="58"/>
                    </a:cubicBezTo>
                    <a:cubicBezTo>
                      <a:pt x="2" y="58"/>
                      <a:pt x="2" y="58"/>
                      <a:pt x="2" y="58"/>
                    </a:cubicBezTo>
                    <a:cubicBezTo>
                      <a:pt x="3" y="58"/>
                      <a:pt x="3" y="59"/>
                      <a:pt x="4" y="59"/>
                    </a:cubicBezTo>
                    <a:cubicBezTo>
                      <a:pt x="4" y="59"/>
                      <a:pt x="5" y="59"/>
                      <a:pt x="5" y="60"/>
                    </a:cubicBezTo>
                    <a:cubicBezTo>
                      <a:pt x="5" y="60"/>
                      <a:pt x="6" y="60"/>
                      <a:pt x="6" y="60"/>
                    </a:cubicBezTo>
                    <a:cubicBezTo>
                      <a:pt x="6" y="60"/>
                      <a:pt x="6" y="60"/>
                      <a:pt x="7" y="60"/>
                    </a:cubicBezTo>
                    <a:cubicBezTo>
                      <a:pt x="7" y="60"/>
                      <a:pt x="7" y="60"/>
                      <a:pt x="7" y="60"/>
                    </a:cubicBezTo>
                    <a:cubicBezTo>
                      <a:pt x="8" y="60"/>
                      <a:pt x="9" y="60"/>
                      <a:pt x="9" y="60"/>
                    </a:cubicBezTo>
                    <a:cubicBezTo>
                      <a:pt x="10" y="60"/>
                      <a:pt x="12" y="60"/>
                      <a:pt x="14" y="61"/>
                    </a:cubicBezTo>
                    <a:cubicBezTo>
                      <a:pt x="17" y="61"/>
                      <a:pt x="19" y="62"/>
                      <a:pt x="20" y="62"/>
                    </a:cubicBezTo>
                    <a:cubicBezTo>
                      <a:pt x="23" y="62"/>
                      <a:pt x="27" y="63"/>
                      <a:pt x="28" y="64"/>
                    </a:cubicBezTo>
                    <a:cubicBezTo>
                      <a:pt x="29" y="64"/>
                      <a:pt x="30" y="64"/>
                      <a:pt x="31" y="63"/>
                    </a:cubicBezTo>
                    <a:cubicBezTo>
                      <a:pt x="32" y="61"/>
                      <a:pt x="34" y="61"/>
                      <a:pt x="36" y="61"/>
                    </a:cubicBezTo>
                    <a:cubicBezTo>
                      <a:pt x="37" y="62"/>
                      <a:pt x="37" y="62"/>
                      <a:pt x="38" y="62"/>
                    </a:cubicBezTo>
                    <a:cubicBezTo>
                      <a:pt x="39" y="62"/>
                      <a:pt x="42" y="60"/>
                      <a:pt x="42" y="59"/>
                    </a:cubicBezTo>
                    <a:cubicBezTo>
                      <a:pt x="43" y="59"/>
                      <a:pt x="44" y="58"/>
                      <a:pt x="46" y="57"/>
                    </a:cubicBezTo>
                    <a:cubicBezTo>
                      <a:pt x="46" y="57"/>
                      <a:pt x="46" y="57"/>
                      <a:pt x="47" y="57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8" y="56"/>
                      <a:pt x="48" y="56"/>
                      <a:pt x="48" y="56"/>
                    </a:cubicBezTo>
                    <a:cubicBezTo>
                      <a:pt x="48" y="56"/>
                      <a:pt x="49" y="56"/>
                      <a:pt x="50" y="55"/>
                    </a:cubicBezTo>
                    <a:cubicBezTo>
                      <a:pt x="51" y="55"/>
                      <a:pt x="51" y="55"/>
                      <a:pt x="51" y="55"/>
                    </a:cubicBezTo>
                    <a:cubicBezTo>
                      <a:pt x="51" y="55"/>
                      <a:pt x="51" y="55"/>
                      <a:pt x="51" y="55"/>
                    </a:cubicBezTo>
                    <a:cubicBezTo>
                      <a:pt x="51" y="55"/>
                      <a:pt x="52" y="55"/>
                      <a:pt x="52" y="55"/>
                    </a:cubicBezTo>
                    <a:cubicBezTo>
                      <a:pt x="54" y="54"/>
                      <a:pt x="56" y="54"/>
                      <a:pt x="57" y="54"/>
                    </a:cubicBezTo>
                    <a:cubicBezTo>
                      <a:pt x="57" y="54"/>
                      <a:pt x="57" y="54"/>
                      <a:pt x="57" y="54"/>
                    </a:cubicBezTo>
                    <a:cubicBezTo>
                      <a:pt x="58" y="54"/>
                      <a:pt x="58" y="54"/>
                      <a:pt x="58" y="54"/>
                    </a:cubicBezTo>
                    <a:cubicBezTo>
                      <a:pt x="60" y="54"/>
                      <a:pt x="62" y="55"/>
                      <a:pt x="64" y="57"/>
                    </a:cubicBezTo>
                    <a:cubicBezTo>
                      <a:pt x="65" y="57"/>
                      <a:pt x="66" y="59"/>
                      <a:pt x="67" y="59"/>
                    </a:cubicBezTo>
                    <a:cubicBezTo>
                      <a:pt x="67" y="59"/>
                      <a:pt x="67" y="59"/>
                      <a:pt x="67" y="59"/>
                    </a:cubicBezTo>
                    <a:cubicBezTo>
                      <a:pt x="68" y="59"/>
                      <a:pt x="69" y="59"/>
                      <a:pt x="71" y="60"/>
                    </a:cubicBezTo>
                    <a:cubicBezTo>
                      <a:pt x="73" y="61"/>
                      <a:pt x="76" y="63"/>
                      <a:pt x="77" y="66"/>
                    </a:cubicBezTo>
                    <a:cubicBezTo>
                      <a:pt x="78" y="69"/>
                      <a:pt x="80" y="72"/>
                      <a:pt x="82" y="75"/>
                    </a:cubicBezTo>
                    <a:cubicBezTo>
                      <a:pt x="82" y="75"/>
                      <a:pt x="83" y="76"/>
                      <a:pt x="83" y="76"/>
                    </a:cubicBezTo>
                    <a:cubicBezTo>
                      <a:pt x="85" y="79"/>
                      <a:pt x="86" y="84"/>
                      <a:pt x="86" y="85"/>
                    </a:cubicBezTo>
                    <a:cubicBezTo>
                      <a:pt x="86" y="86"/>
                      <a:pt x="86" y="86"/>
                      <a:pt x="86" y="86"/>
                    </a:cubicBezTo>
                    <a:cubicBezTo>
                      <a:pt x="86" y="86"/>
                      <a:pt x="86" y="86"/>
                      <a:pt x="86" y="87"/>
                    </a:cubicBezTo>
                    <a:cubicBezTo>
                      <a:pt x="86" y="87"/>
                      <a:pt x="86" y="87"/>
                      <a:pt x="85" y="87"/>
                    </a:cubicBezTo>
                    <a:cubicBezTo>
                      <a:pt x="85" y="87"/>
                      <a:pt x="85" y="87"/>
                      <a:pt x="85" y="87"/>
                    </a:cubicBezTo>
                    <a:cubicBezTo>
                      <a:pt x="85" y="87"/>
                      <a:pt x="85" y="87"/>
                      <a:pt x="85" y="87"/>
                    </a:cubicBezTo>
                    <a:cubicBezTo>
                      <a:pt x="85" y="88"/>
                      <a:pt x="84" y="88"/>
                      <a:pt x="84" y="88"/>
                    </a:cubicBezTo>
                    <a:cubicBezTo>
                      <a:pt x="83" y="88"/>
                      <a:pt x="81" y="87"/>
                      <a:pt x="79" y="87"/>
                    </a:cubicBezTo>
                    <a:cubicBezTo>
                      <a:pt x="78" y="86"/>
                      <a:pt x="77" y="86"/>
                      <a:pt x="76" y="86"/>
                    </a:cubicBezTo>
                    <a:cubicBezTo>
                      <a:pt x="76" y="86"/>
                      <a:pt x="76" y="86"/>
                      <a:pt x="76" y="86"/>
                    </a:cubicBezTo>
                    <a:cubicBezTo>
                      <a:pt x="75" y="86"/>
                      <a:pt x="74" y="87"/>
                      <a:pt x="74" y="89"/>
                    </a:cubicBezTo>
                    <a:cubicBezTo>
                      <a:pt x="74" y="89"/>
                      <a:pt x="74" y="89"/>
                      <a:pt x="74" y="90"/>
                    </a:cubicBezTo>
                    <a:cubicBezTo>
                      <a:pt x="74" y="90"/>
                      <a:pt x="74" y="90"/>
                      <a:pt x="74" y="90"/>
                    </a:cubicBezTo>
                    <a:cubicBezTo>
                      <a:pt x="74" y="90"/>
                      <a:pt x="74" y="90"/>
                      <a:pt x="74" y="90"/>
                    </a:cubicBezTo>
                    <a:cubicBezTo>
                      <a:pt x="74" y="91"/>
                      <a:pt x="74" y="91"/>
                      <a:pt x="74" y="91"/>
                    </a:cubicBezTo>
                    <a:cubicBezTo>
                      <a:pt x="74" y="91"/>
                      <a:pt x="74" y="91"/>
                      <a:pt x="74" y="91"/>
                    </a:cubicBezTo>
                    <a:cubicBezTo>
                      <a:pt x="73" y="92"/>
                      <a:pt x="73" y="92"/>
                      <a:pt x="73" y="92"/>
                    </a:cubicBezTo>
                    <a:cubicBezTo>
                      <a:pt x="73" y="92"/>
                      <a:pt x="73" y="93"/>
                      <a:pt x="73" y="93"/>
                    </a:cubicBezTo>
                    <a:cubicBezTo>
                      <a:pt x="73" y="93"/>
                      <a:pt x="73" y="93"/>
                      <a:pt x="72" y="94"/>
                    </a:cubicBezTo>
                    <a:cubicBezTo>
                      <a:pt x="72" y="94"/>
                      <a:pt x="72" y="94"/>
                      <a:pt x="72" y="94"/>
                    </a:cubicBezTo>
                    <a:cubicBezTo>
                      <a:pt x="72" y="94"/>
                      <a:pt x="71" y="95"/>
                      <a:pt x="71" y="95"/>
                    </a:cubicBezTo>
                    <a:cubicBezTo>
                      <a:pt x="71" y="95"/>
                      <a:pt x="71" y="95"/>
                      <a:pt x="71" y="95"/>
                    </a:cubicBezTo>
                    <a:cubicBezTo>
                      <a:pt x="70" y="97"/>
                      <a:pt x="69" y="98"/>
                      <a:pt x="68" y="99"/>
                    </a:cubicBezTo>
                    <a:cubicBezTo>
                      <a:pt x="69" y="100"/>
                      <a:pt x="69" y="100"/>
                      <a:pt x="70" y="100"/>
                    </a:cubicBezTo>
                    <a:cubicBezTo>
                      <a:pt x="70" y="100"/>
                      <a:pt x="71" y="99"/>
                      <a:pt x="72" y="99"/>
                    </a:cubicBezTo>
                    <a:cubicBezTo>
                      <a:pt x="74" y="98"/>
                      <a:pt x="75" y="97"/>
                      <a:pt x="76" y="97"/>
                    </a:cubicBezTo>
                    <a:cubicBezTo>
                      <a:pt x="77" y="97"/>
                      <a:pt x="77" y="97"/>
                      <a:pt x="77" y="97"/>
                    </a:cubicBezTo>
                    <a:cubicBezTo>
                      <a:pt x="77" y="97"/>
                      <a:pt x="77" y="98"/>
                      <a:pt x="78" y="98"/>
                    </a:cubicBezTo>
                    <a:cubicBezTo>
                      <a:pt x="78" y="98"/>
                      <a:pt x="78" y="98"/>
                      <a:pt x="78" y="98"/>
                    </a:cubicBezTo>
                    <a:cubicBezTo>
                      <a:pt x="78" y="98"/>
                      <a:pt x="78" y="98"/>
                      <a:pt x="79" y="98"/>
                    </a:cubicBezTo>
                    <a:cubicBezTo>
                      <a:pt x="79" y="96"/>
                      <a:pt x="80" y="95"/>
                      <a:pt x="83" y="93"/>
                    </a:cubicBezTo>
                    <a:cubicBezTo>
                      <a:pt x="83" y="93"/>
                      <a:pt x="84" y="93"/>
                      <a:pt x="85" y="92"/>
                    </a:cubicBezTo>
                    <a:cubicBezTo>
                      <a:pt x="86" y="91"/>
                      <a:pt x="88" y="88"/>
                      <a:pt x="89" y="86"/>
                    </a:cubicBezTo>
                    <a:cubicBezTo>
                      <a:pt x="90" y="84"/>
                      <a:pt x="92" y="81"/>
                      <a:pt x="95" y="80"/>
                    </a:cubicBezTo>
                    <a:cubicBezTo>
                      <a:pt x="96" y="80"/>
                      <a:pt x="97" y="80"/>
                      <a:pt x="98" y="79"/>
                    </a:cubicBezTo>
                    <a:cubicBezTo>
                      <a:pt x="101" y="79"/>
                      <a:pt x="104" y="78"/>
                      <a:pt x="108" y="78"/>
                    </a:cubicBezTo>
                    <a:cubicBezTo>
                      <a:pt x="110" y="79"/>
                      <a:pt x="111" y="79"/>
                      <a:pt x="112" y="81"/>
                    </a:cubicBezTo>
                    <a:cubicBezTo>
                      <a:pt x="113" y="82"/>
                      <a:pt x="112" y="84"/>
                      <a:pt x="111" y="85"/>
                    </a:cubicBezTo>
                    <a:cubicBezTo>
                      <a:pt x="111" y="85"/>
                      <a:pt x="110" y="86"/>
                      <a:pt x="110" y="86"/>
                    </a:cubicBezTo>
                    <a:cubicBezTo>
                      <a:pt x="112" y="87"/>
                      <a:pt x="115" y="87"/>
                      <a:pt x="116" y="87"/>
                    </a:cubicBezTo>
                    <a:cubicBezTo>
                      <a:pt x="121" y="87"/>
                      <a:pt x="121" y="87"/>
                      <a:pt x="121" y="87"/>
                    </a:cubicBezTo>
                    <a:cubicBezTo>
                      <a:pt x="124" y="87"/>
                      <a:pt x="129" y="87"/>
                      <a:pt x="129" y="90"/>
                    </a:cubicBezTo>
                    <a:cubicBezTo>
                      <a:pt x="130" y="94"/>
                      <a:pt x="125" y="96"/>
                      <a:pt x="119" y="98"/>
                    </a:cubicBezTo>
                    <a:cubicBezTo>
                      <a:pt x="118" y="98"/>
                      <a:pt x="117" y="98"/>
                      <a:pt x="116" y="99"/>
                    </a:cubicBezTo>
                    <a:cubicBezTo>
                      <a:pt x="117" y="99"/>
                      <a:pt x="118" y="99"/>
                      <a:pt x="119" y="100"/>
                    </a:cubicBezTo>
                    <a:cubicBezTo>
                      <a:pt x="121" y="101"/>
                      <a:pt x="123" y="101"/>
                      <a:pt x="125" y="102"/>
                    </a:cubicBezTo>
                    <a:cubicBezTo>
                      <a:pt x="128" y="104"/>
                      <a:pt x="127" y="107"/>
                      <a:pt x="126" y="110"/>
                    </a:cubicBezTo>
                    <a:cubicBezTo>
                      <a:pt x="126" y="110"/>
                      <a:pt x="126" y="111"/>
                      <a:pt x="126" y="111"/>
                    </a:cubicBezTo>
                    <a:cubicBezTo>
                      <a:pt x="126" y="111"/>
                      <a:pt x="126" y="111"/>
                      <a:pt x="126" y="111"/>
                    </a:cubicBezTo>
                    <a:cubicBezTo>
                      <a:pt x="128" y="111"/>
                      <a:pt x="130" y="110"/>
                      <a:pt x="132" y="109"/>
                    </a:cubicBezTo>
                    <a:cubicBezTo>
                      <a:pt x="134" y="107"/>
                      <a:pt x="136" y="107"/>
                      <a:pt x="138" y="106"/>
                    </a:cubicBezTo>
                    <a:cubicBezTo>
                      <a:pt x="139" y="106"/>
                      <a:pt x="141" y="105"/>
                      <a:pt x="143" y="104"/>
                    </a:cubicBezTo>
                    <a:cubicBezTo>
                      <a:pt x="144" y="103"/>
                      <a:pt x="146" y="103"/>
                      <a:pt x="147" y="103"/>
                    </a:cubicBezTo>
                    <a:cubicBezTo>
                      <a:pt x="139" y="103"/>
                      <a:pt x="137" y="97"/>
                      <a:pt x="137" y="91"/>
                    </a:cubicBezTo>
                    <a:cubicBezTo>
                      <a:pt x="137" y="88"/>
                      <a:pt x="148" y="81"/>
                      <a:pt x="153" y="80"/>
                    </a:cubicBezTo>
                    <a:cubicBezTo>
                      <a:pt x="158" y="80"/>
                      <a:pt x="162" y="78"/>
                      <a:pt x="166" y="76"/>
                    </a:cubicBezTo>
                    <a:cubicBezTo>
                      <a:pt x="168" y="75"/>
                      <a:pt x="171" y="75"/>
                      <a:pt x="174" y="74"/>
                    </a:cubicBezTo>
                    <a:cubicBezTo>
                      <a:pt x="174" y="73"/>
                      <a:pt x="174" y="73"/>
                      <a:pt x="174" y="72"/>
                    </a:cubicBezTo>
                    <a:cubicBezTo>
                      <a:pt x="174" y="72"/>
                      <a:pt x="174" y="72"/>
                      <a:pt x="174" y="72"/>
                    </a:cubicBezTo>
                    <a:cubicBezTo>
                      <a:pt x="174" y="72"/>
                      <a:pt x="174" y="71"/>
                      <a:pt x="174" y="71"/>
                    </a:cubicBezTo>
                    <a:cubicBezTo>
                      <a:pt x="174" y="71"/>
                      <a:pt x="174" y="71"/>
                      <a:pt x="174" y="71"/>
                    </a:cubicBezTo>
                    <a:cubicBezTo>
                      <a:pt x="174" y="70"/>
                      <a:pt x="174" y="70"/>
                      <a:pt x="174" y="69"/>
                    </a:cubicBezTo>
                    <a:cubicBezTo>
                      <a:pt x="175" y="69"/>
                      <a:pt x="176" y="68"/>
                      <a:pt x="176" y="68"/>
                    </a:cubicBezTo>
                    <a:cubicBezTo>
                      <a:pt x="177" y="68"/>
                      <a:pt x="178" y="67"/>
                      <a:pt x="179" y="66"/>
                    </a:cubicBezTo>
                    <a:cubicBezTo>
                      <a:pt x="182" y="63"/>
                      <a:pt x="184" y="62"/>
                      <a:pt x="185" y="62"/>
                    </a:cubicBezTo>
                    <a:cubicBezTo>
                      <a:pt x="186" y="62"/>
                      <a:pt x="187" y="62"/>
                      <a:pt x="188" y="62"/>
                    </a:cubicBezTo>
                    <a:cubicBezTo>
                      <a:pt x="190" y="63"/>
                      <a:pt x="192" y="63"/>
                      <a:pt x="193" y="63"/>
                    </a:cubicBezTo>
                    <a:cubicBezTo>
                      <a:pt x="193" y="62"/>
                      <a:pt x="193" y="62"/>
                      <a:pt x="194" y="61"/>
                    </a:cubicBezTo>
                    <a:cubicBezTo>
                      <a:pt x="194" y="60"/>
                      <a:pt x="195" y="59"/>
                      <a:pt x="195" y="58"/>
                    </a:cubicBezTo>
                    <a:cubicBezTo>
                      <a:pt x="195" y="58"/>
                      <a:pt x="194" y="58"/>
                      <a:pt x="194" y="57"/>
                    </a:cubicBezTo>
                    <a:cubicBezTo>
                      <a:pt x="193" y="56"/>
                      <a:pt x="192" y="55"/>
                      <a:pt x="192" y="53"/>
                    </a:cubicBezTo>
                    <a:cubicBezTo>
                      <a:pt x="193" y="51"/>
                      <a:pt x="194" y="51"/>
                      <a:pt x="195" y="50"/>
                    </a:cubicBezTo>
                    <a:cubicBezTo>
                      <a:pt x="195" y="50"/>
                      <a:pt x="195" y="50"/>
                      <a:pt x="195" y="50"/>
                    </a:cubicBezTo>
                    <a:cubicBezTo>
                      <a:pt x="195" y="50"/>
                      <a:pt x="193" y="49"/>
                      <a:pt x="193" y="47"/>
                    </a:cubicBezTo>
                    <a:cubicBezTo>
                      <a:pt x="193" y="46"/>
                      <a:pt x="194" y="45"/>
                      <a:pt x="195" y="44"/>
                    </a:cubicBezTo>
                    <a:cubicBezTo>
                      <a:pt x="196" y="44"/>
                      <a:pt x="197" y="43"/>
                      <a:pt x="197" y="43"/>
                    </a:cubicBezTo>
                    <a:cubicBezTo>
                      <a:pt x="196" y="43"/>
                      <a:pt x="195" y="42"/>
                      <a:pt x="194" y="42"/>
                    </a:cubicBezTo>
                    <a:cubicBezTo>
                      <a:pt x="193" y="41"/>
                      <a:pt x="192" y="41"/>
                      <a:pt x="191" y="40"/>
                    </a:cubicBezTo>
                    <a:cubicBezTo>
                      <a:pt x="190" y="40"/>
                      <a:pt x="188" y="39"/>
                      <a:pt x="187" y="39"/>
                    </a:cubicBezTo>
                    <a:cubicBezTo>
                      <a:pt x="185" y="39"/>
                      <a:pt x="183" y="39"/>
                      <a:pt x="182" y="38"/>
                    </a:cubicBezTo>
                    <a:cubicBezTo>
                      <a:pt x="181" y="37"/>
                      <a:pt x="178" y="37"/>
                      <a:pt x="176" y="37"/>
                    </a:cubicBezTo>
                    <a:cubicBezTo>
                      <a:pt x="174" y="37"/>
                      <a:pt x="172" y="37"/>
                      <a:pt x="171" y="35"/>
                    </a:cubicBezTo>
                    <a:cubicBezTo>
                      <a:pt x="171" y="35"/>
                      <a:pt x="170" y="34"/>
                      <a:pt x="170" y="33"/>
                    </a:cubicBezTo>
                    <a:cubicBezTo>
                      <a:pt x="168" y="32"/>
                      <a:pt x="167" y="31"/>
                      <a:pt x="167" y="30"/>
                    </a:cubicBezTo>
                    <a:cubicBezTo>
                      <a:pt x="166" y="30"/>
                      <a:pt x="164" y="30"/>
                      <a:pt x="163" y="31"/>
                    </a:cubicBezTo>
                    <a:cubicBezTo>
                      <a:pt x="161" y="32"/>
                      <a:pt x="158" y="33"/>
                      <a:pt x="155" y="31"/>
                    </a:cubicBezTo>
                    <a:cubicBezTo>
                      <a:pt x="155" y="31"/>
                      <a:pt x="154" y="31"/>
                      <a:pt x="154" y="30"/>
                    </a:cubicBezTo>
                    <a:cubicBezTo>
                      <a:pt x="153" y="30"/>
                      <a:pt x="152" y="29"/>
                      <a:pt x="152" y="29"/>
                    </a:cubicBezTo>
                    <a:cubicBezTo>
                      <a:pt x="150" y="30"/>
                      <a:pt x="146" y="29"/>
                      <a:pt x="145" y="28"/>
                    </a:cubicBezTo>
                    <a:cubicBezTo>
                      <a:pt x="145" y="27"/>
                      <a:pt x="144" y="26"/>
                      <a:pt x="145" y="24"/>
                    </a:cubicBezTo>
                    <a:cubicBezTo>
                      <a:pt x="145" y="23"/>
                      <a:pt x="142" y="19"/>
                      <a:pt x="141" y="18"/>
                    </a:cubicBezTo>
                    <a:cubicBezTo>
                      <a:pt x="141" y="18"/>
                      <a:pt x="140" y="18"/>
                      <a:pt x="139" y="18"/>
                    </a:cubicBezTo>
                    <a:cubicBezTo>
                      <a:pt x="136" y="18"/>
                      <a:pt x="133" y="18"/>
                      <a:pt x="132" y="15"/>
                    </a:cubicBezTo>
                    <a:cubicBezTo>
                      <a:pt x="131" y="14"/>
                      <a:pt x="131" y="14"/>
                      <a:pt x="130" y="13"/>
                    </a:cubicBezTo>
                    <a:cubicBezTo>
                      <a:pt x="129" y="11"/>
                      <a:pt x="128" y="9"/>
                      <a:pt x="129" y="7"/>
                    </a:cubicBezTo>
                    <a:cubicBezTo>
                      <a:pt x="130" y="6"/>
                      <a:pt x="129" y="2"/>
                      <a:pt x="128" y="0"/>
                    </a:cubicBezTo>
                    <a:cubicBezTo>
                      <a:pt x="128" y="0"/>
                      <a:pt x="126" y="0"/>
                      <a:pt x="124" y="0"/>
                    </a:cubicBezTo>
                    <a:cubicBezTo>
                      <a:pt x="123" y="0"/>
                      <a:pt x="121" y="0"/>
                      <a:pt x="121" y="0"/>
                    </a:cubicBezTo>
                    <a:cubicBezTo>
                      <a:pt x="120" y="1"/>
                      <a:pt x="118" y="1"/>
                      <a:pt x="116" y="0"/>
                    </a:cubicBezTo>
                    <a:cubicBezTo>
                      <a:pt x="115" y="0"/>
                      <a:pt x="114" y="0"/>
                      <a:pt x="114" y="0"/>
                    </a:cubicBezTo>
                    <a:cubicBezTo>
                      <a:pt x="113" y="1"/>
                      <a:pt x="113" y="1"/>
                      <a:pt x="112" y="1"/>
                    </a:cubicBezTo>
                    <a:cubicBezTo>
                      <a:pt x="112" y="2"/>
                      <a:pt x="111" y="3"/>
                      <a:pt x="109" y="3"/>
                    </a:cubicBezTo>
                    <a:cubicBezTo>
                      <a:pt x="109" y="3"/>
                      <a:pt x="108" y="3"/>
                      <a:pt x="107" y="3"/>
                    </a:cubicBezTo>
                    <a:cubicBezTo>
                      <a:pt x="107" y="3"/>
                      <a:pt x="106" y="3"/>
                      <a:pt x="106" y="3"/>
                    </a:cubicBezTo>
                    <a:cubicBezTo>
                      <a:pt x="106" y="3"/>
                      <a:pt x="106" y="3"/>
                      <a:pt x="106" y="3"/>
                    </a:cubicBezTo>
                    <a:cubicBezTo>
                      <a:pt x="105" y="3"/>
                      <a:pt x="104" y="3"/>
                      <a:pt x="104" y="2"/>
                    </a:cubicBezTo>
                    <a:cubicBezTo>
                      <a:pt x="104" y="2"/>
                      <a:pt x="104" y="3"/>
                      <a:pt x="10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63" name="Freeform 1205"/>
              <p:cNvSpPr>
                <a:spLocks/>
              </p:cNvSpPr>
              <p:nvPr/>
            </p:nvSpPr>
            <p:spPr bwMode="auto">
              <a:xfrm>
                <a:off x="2792" y="3134"/>
                <a:ext cx="98" cy="67"/>
              </a:xfrm>
              <a:custGeom>
                <a:avLst/>
                <a:gdLst>
                  <a:gd name="T0" fmla="*/ 53 w 102"/>
                  <a:gd name="T1" fmla="*/ 0 h 70"/>
                  <a:gd name="T2" fmla="*/ 51 w 102"/>
                  <a:gd name="T3" fmla="*/ 2 h 70"/>
                  <a:gd name="T4" fmla="*/ 45 w 102"/>
                  <a:gd name="T5" fmla="*/ 5 h 70"/>
                  <a:gd name="T6" fmla="*/ 39 w 102"/>
                  <a:gd name="T7" fmla="*/ 7 h 70"/>
                  <a:gd name="T8" fmla="*/ 39 w 102"/>
                  <a:gd name="T9" fmla="*/ 8 h 70"/>
                  <a:gd name="T10" fmla="*/ 38 w 102"/>
                  <a:gd name="T11" fmla="*/ 13 h 70"/>
                  <a:gd name="T12" fmla="*/ 37 w 102"/>
                  <a:gd name="T13" fmla="*/ 15 h 70"/>
                  <a:gd name="T14" fmla="*/ 35 w 102"/>
                  <a:gd name="T15" fmla="*/ 17 h 70"/>
                  <a:gd name="T16" fmla="*/ 27 w 102"/>
                  <a:gd name="T17" fmla="*/ 23 h 70"/>
                  <a:gd name="T18" fmla="*/ 24 w 102"/>
                  <a:gd name="T19" fmla="*/ 30 h 70"/>
                  <a:gd name="T20" fmla="*/ 12 w 102"/>
                  <a:gd name="T21" fmla="*/ 35 h 70"/>
                  <a:gd name="T22" fmla="*/ 10 w 102"/>
                  <a:gd name="T23" fmla="*/ 35 h 70"/>
                  <a:gd name="T24" fmla="*/ 10 w 102"/>
                  <a:gd name="T25" fmla="*/ 35 h 70"/>
                  <a:gd name="T26" fmla="*/ 9 w 102"/>
                  <a:gd name="T27" fmla="*/ 35 h 70"/>
                  <a:gd name="T28" fmla="*/ 8 w 102"/>
                  <a:gd name="T29" fmla="*/ 35 h 70"/>
                  <a:gd name="T30" fmla="*/ 7 w 102"/>
                  <a:gd name="T31" fmla="*/ 35 h 70"/>
                  <a:gd name="T32" fmla="*/ 6 w 102"/>
                  <a:gd name="T33" fmla="*/ 35 h 70"/>
                  <a:gd name="T34" fmla="*/ 4 w 102"/>
                  <a:gd name="T35" fmla="*/ 35 h 70"/>
                  <a:gd name="T36" fmla="*/ 4 w 102"/>
                  <a:gd name="T37" fmla="*/ 35 h 70"/>
                  <a:gd name="T38" fmla="*/ 4 w 102"/>
                  <a:gd name="T39" fmla="*/ 37 h 70"/>
                  <a:gd name="T40" fmla="*/ 4 w 102"/>
                  <a:gd name="T41" fmla="*/ 38 h 70"/>
                  <a:gd name="T42" fmla="*/ 5 w 102"/>
                  <a:gd name="T43" fmla="*/ 40 h 70"/>
                  <a:gd name="T44" fmla="*/ 8 w 102"/>
                  <a:gd name="T45" fmla="*/ 50 h 70"/>
                  <a:gd name="T46" fmla="*/ 0 w 102"/>
                  <a:gd name="T47" fmla="*/ 58 h 70"/>
                  <a:gd name="T48" fmla="*/ 4 w 102"/>
                  <a:gd name="T49" fmla="*/ 64 h 70"/>
                  <a:gd name="T50" fmla="*/ 4 w 102"/>
                  <a:gd name="T51" fmla="*/ 65 h 70"/>
                  <a:gd name="T52" fmla="*/ 4 w 102"/>
                  <a:gd name="T53" fmla="*/ 68 h 70"/>
                  <a:gd name="T54" fmla="*/ 4 w 102"/>
                  <a:gd name="T55" fmla="*/ 68 h 70"/>
                  <a:gd name="T56" fmla="*/ 5 w 102"/>
                  <a:gd name="T57" fmla="*/ 68 h 70"/>
                  <a:gd name="T58" fmla="*/ 7 w 102"/>
                  <a:gd name="T59" fmla="*/ 66 h 70"/>
                  <a:gd name="T60" fmla="*/ 36 w 102"/>
                  <a:gd name="T61" fmla="*/ 65 h 70"/>
                  <a:gd name="T62" fmla="*/ 40 w 102"/>
                  <a:gd name="T63" fmla="*/ 65 h 70"/>
                  <a:gd name="T64" fmla="*/ 51 w 102"/>
                  <a:gd name="T65" fmla="*/ 68 h 70"/>
                  <a:gd name="T66" fmla="*/ 59 w 102"/>
                  <a:gd name="T67" fmla="*/ 68 h 70"/>
                  <a:gd name="T68" fmla="*/ 66 w 102"/>
                  <a:gd name="T69" fmla="*/ 69 h 70"/>
                  <a:gd name="T70" fmla="*/ 71 w 102"/>
                  <a:gd name="T71" fmla="*/ 69 h 70"/>
                  <a:gd name="T72" fmla="*/ 77 w 102"/>
                  <a:gd name="T73" fmla="*/ 69 h 70"/>
                  <a:gd name="T74" fmla="*/ 85 w 102"/>
                  <a:gd name="T75" fmla="*/ 60 h 70"/>
                  <a:gd name="T76" fmla="*/ 87 w 102"/>
                  <a:gd name="T77" fmla="*/ 59 h 70"/>
                  <a:gd name="T78" fmla="*/ 89 w 102"/>
                  <a:gd name="T79" fmla="*/ 59 h 70"/>
                  <a:gd name="T80" fmla="*/ 91 w 102"/>
                  <a:gd name="T81" fmla="*/ 59 h 70"/>
                  <a:gd name="T82" fmla="*/ 90 w 102"/>
                  <a:gd name="T83" fmla="*/ 57 h 70"/>
                  <a:gd name="T84" fmla="*/ 88 w 102"/>
                  <a:gd name="T85" fmla="*/ 51 h 70"/>
                  <a:gd name="T86" fmla="*/ 91 w 102"/>
                  <a:gd name="T87" fmla="*/ 42 h 70"/>
                  <a:gd name="T88" fmla="*/ 97 w 102"/>
                  <a:gd name="T89" fmla="*/ 44 h 70"/>
                  <a:gd name="T90" fmla="*/ 98 w 102"/>
                  <a:gd name="T91" fmla="*/ 37 h 70"/>
                  <a:gd name="T92" fmla="*/ 93 w 102"/>
                  <a:gd name="T93" fmla="*/ 34 h 70"/>
                  <a:gd name="T94" fmla="*/ 86 w 102"/>
                  <a:gd name="T95" fmla="*/ 26 h 70"/>
                  <a:gd name="T96" fmla="*/ 82 w 102"/>
                  <a:gd name="T97" fmla="*/ 16 h 70"/>
                  <a:gd name="T98" fmla="*/ 82 w 102"/>
                  <a:gd name="T99" fmla="*/ 11 h 70"/>
                  <a:gd name="T100" fmla="*/ 82 w 102"/>
                  <a:gd name="T101" fmla="*/ 8 h 70"/>
                  <a:gd name="T102" fmla="*/ 74 w 102"/>
                  <a:gd name="T103" fmla="*/ 5 h 70"/>
                  <a:gd name="T104" fmla="*/ 65 w 102"/>
                  <a:gd name="T105" fmla="*/ 4 h 70"/>
                  <a:gd name="T106" fmla="*/ 54 w 102"/>
                  <a:gd name="T107" fmla="*/ 0 h 70"/>
                  <a:gd name="T108" fmla="*/ 54 w 102"/>
                  <a:gd name="T109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02" h="70">
                    <a:moveTo>
                      <a:pt x="54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1"/>
                      <a:pt x="52" y="1"/>
                    </a:cubicBezTo>
                    <a:cubicBezTo>
                      <a:pt x="52" y="1"/>
                      <a:pt x="52" y="2"/>
                      <a:pt x="51" y="2"/>
                    </a:cubicBezTo>
                    <a:cubicBezTo>
                      <a:pt x="50" y="3"/>
                      <a:pt x="49" y="5"/>
                      <a:pt x="47" y="5"/>
                    </a:cubicBezTo>
                    <a:cubicBezTo>
                      <a:pt x="46" y="5"/>
                      <a:pt x="45" y="5"/>
                      <a:pt x="45" y="5"/>
                    </a:cubicBezTo>
                    <a:cubicBezTo>
                      <a:pt x="43" y="5"/>
                      <a:pt x="41" y="5"/>
                      <a:pt x="40" y="6"/>
                    </a:cubicBezTo>
                    <a:cubicBezTo>
                      <a:pt x="40" y="6"/>
                      <a:pt x="40" y="6"/>
                      <a:pt x="39" y="7"/>
                    </a:cubicBezTo>
                    <a:cubicBezTo>
                      <a:pt x="39" y="7"/>
                      <a:pt x="39" y="7"/>
                      <a:pt x="39" y="8"/>
                    </a:cubicBezTo>
                    <a:cubicBezTo>
                      <a:pt x="39" y="8"/>
                      <a:pt x="39" y="8"/>
                      <a:pt x="39" y="8"/>
                    </a:cubicBezTo>
                    <a:cubicBezTo>
                      <a:pt x="38" y="8"/>
                      <a:pt x="38" y="9"/>
                      <a:pt x="38" y="10"/>
                    </a:cubicBezTo>
                    <a:cubicBezTo>
                      <a:pt x="38" y="11"/>
                      <a:pt x="38" y="12"/>
                      <a:pt x="38" y="13"/>
                    </a:cubicBezTo>
                    <a:cubicBezTo>
                      <a:pt x="38" y="13"/>
                      <a:pt x="38" y="14"/>
                      <a:pt x="38" y="14"/>
                    </a:cubicBezTo>
                    <a:cubicBezTo>
                      <a:pt x="38" y="15"/>
                      <a:pt x="38" y="15"/>
                      <a:pt x="37" y="15"/>
                    </a:cubicBezTo>
                    <a:cubicBezTo>
                      <a:pt x="37" y="16"/>
                      <a:pt x="36" y="17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4" y="18"/>
                      <a:pt x="33" y="19"/>
                      <a:pt x="32" y="19"/>
                    </a:cubicBezTo>
                    <a:cubicBezTo>
                      <a:pt x="30" y="20"/>
                      <a:pt x="28" y="22"/>
                      <a:pt x="27" y="23"/>
                    </a:cubicBezTo>
                    <a:cubicBezTo>
                      <a:pt x="27" y="24"/>
                      <a:pt x="27" y="24"/>
                      <a:pt x="27" y="25"/>
                    </a:cubicBezTo>
                    <a:cubicBezTo>
                      <a:pt x="27" y="27"/>
                      <a:pt x="27" y="30"/>
                      <a:pt x="24" y="30"/>
                    </a:cubicBezTo>
                    <a:cubicBezTo>
                      <a:pt x="22" y="30"/>
                      <a:pt x="19" y="31"/>
                      <a:pt x="18" y="32"/>
                    </a:cubicBezTo>
                    <a:cubicBezTo>
                      <a:pt x="17" y="34"/>
                      <a:pt x="15" y="35"/>
                      <a:pt x="12" y="35"/>
                    </a:cubicBezTo>
                    <a:cubicBezTo>
                      <a:pt x="11" y="35"/>
                      <a:pt x="11" y="35"/>
                      <a:pt x="10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10" y="35"/>
                      <a:pt x="10" y="35"/>
                      <a:pt x="10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5"/>
                      <a:pt x="9" y="35"/>
                      <a:pt x="8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35"/>
                      <a:pt x="8" y="35"/>
                      <a:pt x="7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5"/>
                      <a:pt x="7" y="35"/>
                      <a:pt x="6" y="35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5" y="35"/>
                      <a:pt x="5" y="35"/>
                      <a:pt x="4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35"/>
                      <a:pt x="4" y="35"/>
                      <a:pt x="4" y="36"/>
                    </a:cubicBezTo>
                    <a:cubicBezTo>
                      <a:pt x="4" y="36"/>
                      <a:pt x="4" y="36"/>
                      <a:pt x="4" y="37"/>
                    </a:cubicBezTo>
                    <a:cubicBezTo>
                      <a:pt x="4" y="37"/>
                      <a:pt x="4" y="37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5" y="39"/>
                      <a:pt x="5" y="40"/>
                      <a:pt x="5" y="40"/>
                    </a:cubicBezTo>
                    <a:cubicBezTo>
                      <a:pt x="5" y="40"/>
                      <a:pt x="5" y="40"/>
                      <a:pt x="5" y="41"/>
                    </a:cubicBezTo>
                    <a:cubicBezTo>
                      <a:pt x="7" y="42"/>
                      <a:pt x="8" y="47"/>
                      <a:pt x="8" y="50"/>
                    </a:cubicBezTo>
                    <a:cubicBezTo>
                      <a:pt x="8" y="52"/>
                      <a:pt x="6" y="53"/>
                      <a:pt x="5" y="54"/>
                    </a:cubicBezTo>
                    <a:cubicBezTo>
                      <a:pt x="4" y="55"/>
                      <a:pt x="1" y="57"/>
                      <a:pt x="0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2" y="59"/>
                      <a:pt x="5" y="61"/>
                      <a:pt x="4" y="64"/>
                    </a:cubicBezTo>
                    <a:cubicBezTo>
                      <a:pt x="4" y="64"/>
                      <a:pt x="4" y="64"/>
                      <a:pt x="4" y="65"/>
                    </a:cubicBezTo>
                    <a:cubicBezTo>
                      <a:pt x="4" y="65"/>
                      <a:pt x="4" y="65"/>
                      <a:pt x="4" y="65"/>
                    </a:cubicBezTo>
                    <a:cubicBezTo>
                      <a:pt x="4" y="66"/>
                      <a:pt x="4" y="66"/>
                      <a:pt x="4" y="66"/>
                    </a:cubicBezTo>
                    <a:cubicBezTo>
                      <a:pt x="4" y="66"/>
                      <a:pt x="4" y="67"/>
                      <a:pt x="4" y="68"/>
                    </a:cubicBezTo>
                    <a:cubicBezTo>
                      <a:pt x="4" y="68"/>
                      <a:pt x="4" y="68"/>
                      <a:pt x="4" y="68"/>
                    </a:cubicBezTo>
                    <a:cubicBezTo>
                      <a:pt x="4" y="68"/>
                      <a:pt x="4" y="68"/>
                      <a:pt x="4" y="68"/>
                    </a:cubicBezTo>
                    <a:cubicBezTo>
                      <a:pt x="4" y="68"/>
                      <a:pt x="4" y="68"/>
                      <a:pt x="5" y="68"/>
                    </a:cubicBezTo>
                    <a:cubicBezTo>
                      <a:pt x="5" y="68"/>
                      <a:pt x="5" y="68"/>
                      <a:pt x="5" y="68"/>
                    </a:cubicBezTo>
                    <a:cubicBezTo>
                      <a:pt x="6" y="67"/>
                      <a:pt x="6" y="67"/>
                      <a:pt x="6" y="67"/>
                    </a:cubicBezTo>
                    <a:cubicBezTo>
                      <a:pt x="7" y="66"/>
                      <a:pt x="7" y="66"/>
                      <a:pt x="7" y="66"/>
                    </a:cubicBezTo>
                    <a:cubicBezTo>
                      <a:pt x="9" y="64"/>
                      <a:pt x="11" y="62"/>
                      <a:pt x="15" y="62"/>
                    </a:cubicBezTo>
                    <a:cubicBezTo>
                      <a:pt x="28" y="62"/>
                      <a:pt x="34" y="63"/>
                      <a:pt x="36" y="65"/>
                    </a:cubicBezTo>
                    <a:cubicBezTo>
                      <a:pt x="36" y="65"/>
                      <a:pt x="38" y="65"/>
                      <a:pt x="39" y="65"/>
                    </a:cubicBezTo>
                    <a:cubicBezTo>
                      <a:pt x="39" y="65"/>
                      <a:pt x="39" y="65"/>
                      <a:pt x="40" y="65"/>
                    </a:cubicBezTo>
                    <a:cubicBezTo>
                      <a:pt x="42" y="65"/>
                      <a:pt x="44" y="65"/>
                      <a:pt x="46" y="66"/>
                    </a:cubicBezTo>
                    <a:cubicBezTo>
                      <a:pt x="48" y="67"/>
                      <a:pt x="50" y="68"/>
                      <a:pt x="51" y="68"/>
                    </a:cubicBezTo>
                    <a:cubicBezTo>
                      <a:pt x="52" y="66"/>
                      <a:pt x="53" y="66"/>
                      <a:pt x="55" y="67"/>
                    </a:cubicBezTo>
                    <a:cubicBezTo>
                      <a:pt x="56" y="68"/>
                      <a:pt x="58" y="68"/>
                      <a:pt x="59" y="68"/>
                    </a:cubicBezTo>
                    <a:cubicBezTo>
                      <a:pt x="59" y="67"/>
                      <a:pt x="60" y="67"/>
                      <a:pt x="61" y="67"/>
                    </a:cubicBezTo>
                    <a:cubicBezTo>
                      <a:pt x="63" y="67"/>
                      <a:pt x="64" y="68"/>
                      <a:pt x="66" y="69"/>
                    </a:cubicBezTo>
                    <a:cubicBezTo>
                      <a:pt x="66" y="69"/>
                      <a:pt x="66" y="70"/>
                      <a:pt x="67" y="70"/>
                    </a:cubicBezTo>
                    <a:cubicBezTo>
                      <a:pt x="68" y="69"/>
                      <a:pt x="70" y="69"/>
                      <a:pt x="71" y="69"/>
                    </a:cubicBezTo>
                    <a:cubicBezTo>
                      <a:pt x="73" y="69"/>
                      <a:pt x="75" y="69"/>
                      <a:pt x="77" y="70"/>
                    </a:cubicBezTo>
                    <a:cubicBezTo>
                      <a:pt x="77" y="70"/>
                      <a:pt x="77" y="69"/>
                      <a:pt x="77" y="69"/>
                    </a:cubicBezTo>
                    <a:cubicBezTo>
                      <a:pt x="77" y="67"/>
                      <a:pt x="80" y="64"/>
                      <a:pt x="85" y="60"/>
                    </a:cubicBezTo>
                    <a:cubicBezTo>
                      <a:pt x="85" y="60"/>
                      <a:pt x="85" y="60"/>
                      <a:pt x="85" y="60"/>
                    </a:cubicBezTo>
                    <a:cubicBezTo>
                      <a:pt x="86" y="60"/>
                      <a:pt x="86" y="60"/>
                      <a:pt x="86" y="60"/>
                    </a:cubicBezTo>
                    <a:cubicBezTo>
                      <a:pt x="86" y="60"/>
                      <a:pt x="87" y="60"/>
                      <a:pt x="87" y="59"/>
                    </a:cubicBezTo>
                    <a:cubicBezTo>
                      <a:pt x="87" y="59"/>
                      <a:pt x="87" y="59"/>
                      <a:pt x="87" y="59"/>
                    </a:cubicBezTo>
                    <a:cubicBezTo>
                      <a:pt x="88" y="59"/>
                      <a:pt x="88" y="59"/>
                      <a:pt x="89" y="59"/>
                    </a:cubicBezTo>
                    <a:cubicBezTo>
                      <a:pt x="89" y="59"/>
                      <a:pt x="89" y="59"/>
                      <a:pt x="89" y="59"/>
                    </a:cubicBezTo>
                    <a:cubicBezTo>
                      <a:pt x="90" y="59"/>
                      <a:pt x="90" y="59"/>
                      <a:pt x="91" y="59"/>
                    </a:cubicBezTo>
                    <a:cubicBezTo>
                      <a:pt x="91" y="59"/>
                      <a:pt x="91" y="59"/>
                      <a:pt x="91" y="59"/>
                    </a:cubicBezTo>
                    <a:cubicBezTo>
                      <a:pt x="90" y="58"/>
                      <a:pt x="90" y="58"/>
                      <a:pt x="90" y="57"/>
                    </a:cubicBezTo>
                    <a:cubicBezTo>
                      <a:pt x="90" y="57"/>
                      <a:pt x="90" y="56"/>
                      <a:pt x="90" y="56"/>
                    </a:cubicBezTo>
                    <a:cubicBezTo>
                      <a:pt x="89" y="54"/>
                      <a:pt x="89" y="53"/>
                      <a:pt x="88" y="51"/>
                    </a:cubicBezTo>
                    <a:cubicBezTo>
                      <a:pt x="87" y="48"/>
                      <a:pt x="87" y="46"/>
                      <a:pt x="88" y="44"/>
                    </a:cubicBezTo>
                    <a:cubicBezTo>
                      <a:pt x="89" y="43"/>
                      <a:pt x="90" y="42"/>
                      <a:pt x="91" y="42"/>
                    </a:cubicBezTo>
                    <a:cubicBezTo>
                      <a:pt x="92" y="42"/>
                      <a:pt x="93" y="43"/>
                      <a:pt x="95" y="44"/>
                    </a:cubicBezTo>
                    <a:cubicBezTo>
                      <a:pt x="95" y="44"/>
                      <a:pt x="97" y="44"/>
                      <a:pt x="97" y="44"/>
                    </a:cubicBezTo>
                    <a:cubicBezTo>
                      <a:pt x="101" y="42"/>
                      <a:pt x="102" y="41"/>
                      <a:pt x="102" y="41"/>
                    </a:cubicBezTo>
                    <a:cubicBezTo>
                      <a:pt x="101" y="40"/>
                      <a:pt x="99" y="38"/>
                      <a:pt x="98" y="37"/>
                    </a:cubicBezTo>
                    <a:cubicBezTo>
                      <a:pt x="97" y="37"/>
                      <a:pt x="97" y="37"/>
                      <a:pt x="97" y="37"/>
                    </a:cubicBezTo>
                    <a:cubicBezTo>
                      <a:pt x="95" y="37"/>
                      <a:pt x="94" y="35"/>
                      <a:pt x="93" y="34"/>
                    </a:cubicBezTo>
                    <a:cubicBezTo>
                      <a:pt x="92" y="33"/>
                      <a:pt x="91" y="31"/>
                      <a:pt x="90" y="31"/>
                    </a:cubicBezTo>
                    <a:cubicBezTo>
                      <a:pt x="88" y="30"/>
                      <a:pt x="87" y="28"/>
                      <a:pt x="86" y="26"/>
                    </a:cubicBezTo>
                    <a:cubicBezTo>
                      <a:pt x="86" y="25"/>
                      <a:pt x="85" y="24"/>
                      <a:pt x="85" y="24"/>
                    </a:cubicBezTo>
                    <a:cubicBezTo>
                      <a:pt x="82" y="22"/>
                      <a:pt x="82" y="18"/>
                      <a:pt x="82" y="16"/>
                    </a:cubicBezTo>
                    <a:cubicBezTo>
                      <a:pt x="82" y="16"/>
                      <a:pt x="82" y="15"/>
                      <a:pt x="82" y="14"/>
                    </a:cubicBezTo>
                    <a:cubicBezTo>
                      <a:pt x="82" y="13"/>
                      <a:pt x="82" y="12"/>
                      <a:pt x="82" y="11"/>
                    </a:cubicBezTo>
                    <a:cubicBezTo>
                      <a:pt x="82" y="10"/>
                      <a:pt x="82" y="8"/>
                      <a:pt x="82" y="8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0" y="7"/>
                      <a:pt x="77" y="5"/>
                      <a:pt x="74" y="5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2" y="6"/>
                      <a:pt x="70" y="7"/>
                      <a:pt x="69" y="7"/>
                    </a:cubicBezTo>
                    <a:cubicBezTo>
                      <a:pt x="68" y="7"/>
                      <a:pt x="66" y="6"/>
                      <a:pt x="65" y="4"/>
                    </a:cubicBezTo>
                    <a:cubicBezTo>
                      <a:pt x="64" y="2"/>
                      <a:pt x="63" y="2"/>
                      <a:pt x="62" y="2"/>
                    </a:cubicBezTo>
                    <a:cubicBezTo>
                      <a:pt x="58" y="3"/>
                      <a:pt x="55" y="1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64" name="Freeform 1206"/>
              <p:cNvSpPr>
                <a:spLocks/>
              </p:cNvSpPr>
              <p:nvPr/>
            </p:nvSpPr>
            <p:spPr bwMode="auto">
              <a:xfrm>
                <a:off x="2767" y="3105"/>
                <a:ext cx="75" cy="33"/>
              </a:xfrm>
              <a:custGeom>
                <a:avLst/>
                <a:gdLst>
                  <a:gd name="T0" fmla="*/ 66 w 78"/>
                  <a:gd name="T1" fmla="*/ 32 h 34"/>
                  <a:gd name="T2" fmla="*/ 69 w 78"/>
                  <a:gd name="T3" fmla="*/ 31 h 34"/>
                  <a:gd name="T4" fmla="*/ 73 w 78"/>
                  <a:gd name="T5" fmla="*/ 31 h 34"/>
                  <a:gd name="T6" fmla="*/ 76 w 78"/>
                  <a:gd name="T7" fmla="*/ 28 h 34"/>
                  <a:gd name="T8" fmla="*/ 78 w 78"/>
                  <a:gd name="T9" fmla="*/ 27 h 34"/>
                  <a:gd name="T10" fmla="*/ 78 w 78"/>
                  <a:gd name="T11" fmla="*/ 26 h 34"/>
                  <a:gd name="T12" fmla="*/ 73 w 78"/>
                  <a:gd name="T13" fmla="*/ 14 h 34"/>
                  <a:gd name="T14" fmla="*/ 71 w 78"/>
                  <a:gd name="T15" fmla="*/ 8 h 34"/>
                  <a:gd name="T16" fmla="*/ 70 w 78"/>
                  <a:gd name="T17" fmla="*/ 7 h 34"/>
                  <a:gd name="T18" fmla="*/ 61 w 78"/>
                  <a:gd name="T19" fmla="*/ 6 h 34"/>
                  <a:gd name="T20" fmla="*/ 49 w 78"/>
                  <a:gd name="T21" fmla="*/ 0 h 34"/>
                  <a:gd name="T22" fmla="*/ 46 w 78"/>
                  <a:gd name="T23" fmla="*/ 0 h 34"/>
                  <a:gd name="T24" fmla="*/ 44 w 78"/>
                  <a:gd name="T25" fmla="*/ 0 h 34"/>
                  <a:gd name="T26" fmla="*/ 42 w 78"/>
                  <a:gd name="T27" fmla="*/ 0 h 34"/>
                  <a:gd name="T28" fmla="*/ 40 w 78"/>
                  <a:gd name="T29" fmla="*/ 0 h 34"/>
                  <a:gd name="T30" fmla="*/ 38 w 78"/>
                  <a:gd name="T31" fmla="*/ 4 h 34"/>
                  <a:gd name="T32" fmla="*/ 30 w 78"/>
                  <a:gd name="T33" fmla="*/ 16 h 34"/>
                  <a:gd name="T34" fmla="*/ 27 w 78"/>
                  <a:gd name="T35" fmla="*/ 16 h 34"/>
                  <a:gd name="T36" fmla="*/ 16 w 78"/>
                  <a:gd name="T37" fmla="*/ 3 h 34"/>
                  <a:gd name="T38" fmla="*/ 7 w 78"/>
                  <a:gd name="T39" fmla="*/ 9 h 34"/>
                  <a:gd name="T40" fmla="*/ 3 w 78"/>
                  <a:gd name="T41" fmla="*/ 17 h 34"/>
                  <a:gd name="T42" fmla="*/ 2 w 78"/>
                  <a:gd name="T43" fmla="*/ 25 h 34"/>
                  <a:gd name="T44" fmla="*/ 4 w 78"/>
                  <a:gd name="T45" fmla="*/ 25 h 34"/>
                  <a:gd name="T46" fmla="*/ 6 w 78"/>
                  <a:gd name="T47" fmla="*/ 24 h 34"/>
                  <a:gd name="T48" fmla="*/ 7 w 78"/>
                  <a:gd name="T49" fmla="*/ 24 h 34"/>
                  <a:gd name="T50" fmla="*/ 14 w 78"/>
                  <a:gd name="T51" fmla="*/ 22 h 34"/>
                  <a:gd name="T52" fmla="*/ 26 w 78"/>
                  <a:gd name="T53" fmla="*/ 23 h 34"/>
                  <a:gd name="T54" fmla="*/ 39 w 78"/>
                  <a:gd name="T55" fmla="*/ 23 h 34"/>
                  <a:gd name="T56" fmla="*/ 46 w 78"/>
                  <a:gd name="T57" fmla="*/ 25 h 34"/>
                  <a:gd name="T58" fmla="*/ 47 w 78"/>
                  <a:gd name="T59" fmla="*/ 25 h 34"/>
                  <a:gd name="T60" fmla="*/ 61 w 78"/>
                  <a:gd name="T61" fmla="*/ 33 h 34"/>
                  <a:gd name="T62" fmla="*/ 62 w 78"/>
                  <a:gd name="T63" fmla="*/ 34 h 34"/>
                  <a:gd name="T64" fmla="*/ 64 w 78"/>
                  <a:gd name="T65" fmla="*/ 3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8" h="34">
                    <a:moveTo>
                      <a:pt x="64" y="33"/>
                    </a:moveTo>
                    <a:cubicBezTo>
                      <a:pt x="64" y="32"/>
                      <a:pt x="65" y="32"/>
                      <a:pt x="66" y="32"/>
                    </a:cubicBezTo>
                    <a:cubicBezTo>
                      <a:pt x="67" y="31"/>
                      <a:pt x="68" y="31"/>
                      <a:pt x="69" y="31"/>
                    </a:cubicBezTo>
                    <a:cubicBezTo>
                      <a:pt x="69" y="31"/>
                      <a:pt x="69" y="31"/>
                      <a:pt x="69" y="31"/>
                    </a:cubicBezTo>
                    <a:cubicBezTo>
                      <a:pt x="70" y="31"/>
                      <a:pt x="71" y="31"/>
                      <a:pt x="71" y="31"/>
                    </a:cubicBezTo>
                    <a:cubicBezTo>
                      <a:pt x="72" y="31"/>
                      <a:pt x="72" y="31"/>
                      <a:pt x="73" y="31"/>
                    </a:cubicBezTo>
                    <a:cubicBezTo>
                      <a:pt x="73" y="31"/>
                      <a:pt x="73" y="31"/>
                      <a:pt x="74" y="30"/>
                    </a:cubicBezTo>
                    <a:cubicBezTo>
                      <a:pt x="74" y="29"/>
                      <a:pt x="75" y="28"/>
                      <a:pt x="76" y="28"/>
                    </a:cubicBezTo>
                    <a:cubicBezTo>
                      <a:pt x="76" y="27"/>
                      <a:pt x="77" y="27"/>
                      <a:pt x="77" y="27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27"/>
                      <a:pt x="78" y="27"/>
                      <a:pt x="78" y="26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78" y="24"/>
                      <a:pt x="77" y="23"/>
                      <a:pt x="77" y="22"/>
                    </a:cubicBezTo>
                    <a:cubicBezTo>
                      <a:pt x="73" y="19"/>
                      <a:pt x="72" y="16"/>
                      <a:pt x="73" y="14"/>
                    </a:cubicBezTo>
                    <a:cubicBezTo>
                      <a:pt x="73" y="13"/>
                      <a:pt x="74" y="11"/>
                      <a:pt x="72" y="10"/>
                    </a:cubicBezTo>
                    <a:cubicBezTo>
                      <a:pt x="72" y="9"/>
                      <a:pt x="71" y="9"/>
                      <a:pt x="71" y="8"/>
                    </a:cubicBezTo>
                    <a:cubicBezTo>
                      <a:pt x="71" y="8"/>
                      <a:pt x="71" y="8"/>
                      <a:pt x="70" y="8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66" y="7"/>
                      <a:pt x="63" y="7"/>
                      <a:pt x="62" y="6"/>
                    </a:cubicBezTo>
                    <a:cubicBezTo>
                      <a:pt x="62" y="6"/>
                      <a:pt x="61" y="6"/>
                      <a:pt x="61" y="6"/>
                    </a:cubicBezTo>
                    <a:cubicBezTo>
                      <a:pt x="61" y="7"/>
                      <a:pt x="61" y="7"/>
                      <a:pt x="61" y="7"/>
                    </a:cubicBezTo>
                    <a:cubicBezTo>
                      <a:pt x="59" y="7"/>
                      <a:pt x="55" y="5"/>
                      <a:pt x="49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6" y="0"/>
                    </a:cubicBezTo>
                    <a:cubicBezTo>
                      <a:pt x="46" y="0"/>
                      <a:pt x="45" y="0"/>
                      <a:pt x="45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3" y="0"/>
                      <a:pt x="4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41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9" y="0"/>
                      <a:pt x="39" y="0"/>
                      <a:pt x="38" y="0"/>
                    </a:cubicBezTo>
                    <a:cubicBezTo>
                      <a:pt x="37" y="1"/>
                      <a:pt x="38" y="2"/>
                      <a:pt x="38" y="4"/>
                    </a:cubicBezTo>
                    <a:cubicBezTo>
                      <a:pt x="38" y="6"/>
                      <a:pt x="38" y="7"/>
                      <a:pt x="38" y="9"/>
                    </a:cubicBezTo>
                    <a:cubicBezTo>
                      <a:pt x="38" y="14"/>
                      <a:pt x="35" y="16"/>
                      <a:pt x="30" y="16"/>
                    </a:cubicBezTo>
                    <a:cubicBezTo>
                      <a:pt x="29" y="16"/>
                      <a:pt x="29" y="16"/>
                      <a:pt x="28" y="16"/>
                    </a:cubicBezTo>
                    <a:cubicBezTo>
                      <a:pt x="28" y="16"/>
                      <a:pt x="27" y="16"/>
                      <a:pt x="27" y="16"/>
                    </a:cubicBezTo>
                    <a:cubicBezTo>
                      <a:pt x="24" y="16"/>
                      <a:pt x="21" y="11"/>
                      <a:pt x="17" y="5"/>
                    </a:cubicBezTo>
                    <a:cubicBezTo>
                      <a:pt x="16" y="5"/>
                      <a:pt x="16" y="4"/>
                      <a:pt x="16" y="3"/>
                    </a:cubicBezTo>
                    <a:cubicBezTo>
                      <a:pt x="15" y="4"/>
                      <a:pt x="12" y="5"/>
                      <a:pt x="10" y="7"/>
                    </a:cubicBezTo>
                    <a:cubicBezTo>
                      <a:pt x="9" y="7"/>
                      <a:pt x="8" y="8"/>
                      <a:pt x="7" y="9"/>
                    </a:cubicBezTo>
                    <a:cubicBezTo>
                      <a:pt x="6" y="9"/>
                      <a:pt x="6" y="10"/>
                      <a:pt x="5" y="12"/>
                    </a:cubicBezTo>
                    <a:cubicBezTo>
                      <a:pt x="5" y="14"/>
                      <a:pt x="5" y="16"/>
                      <a:pt x="3" y="17"/>
                    </a:cubicBezTo>
                    <a:cubicBezTo>
                      <a:pt x="1" y="19"/>
                      <a:pt x="0" y="21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3" y="25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5" y="25"/>
                      <a:pt x="5" y="24"/>
                      <a:pt x="6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8" y="24"/>
                      <a:pt x="8" y="23"/>
                      <a:pt x="8" y="23"/>
                    </a:cubicBezTo>
                    <a:cubicBezTo>
                      <a:pt x="10" y="22"/>
                      <a:pt x="12" y="22"/>
                      <a:pt x="14" y="22"/>
                    </a:cubicBezTo>
                    <a:cubicBezTo>
                      <a:pt x="17" y="22"/>
                      <a:pt x="20" y="22"/>
                      <a:pt x="22" y="22"/>
                    </a:cubicBezTo>
                    <a:cubicBezTo>
                      <a:pt x="24" y="23"/>
                      <a:pt x="25" y="23"/>
                      <a:pt x="26" y="23"/>
                    </a:cubicBezTo>
                    <a:cubicBezTo>
                      <a:pt x="27" y="23"/>
                      <a:pt x="28" y="23"/>
                      <a:pt x="29" y="23"/>
                    </a:cubicBezTo>
                    <a:cubicBezTo>
                      <a:pt x="33" y="23"/>
                      <a:pt x="37" y="24"/>
                      <a:pt x="39" y="23"/>
                    </a:cubicBezTo>
                    <a:cubicBezTo>
                      <a:pt x="40" y="23"/>
                      <a:pt x="41" y="23"/>
                      <a:pt x="41" y="23"/>
                    </a:cubicBezTo>
                    <a:cubicBezTo>
                      <a:pt x="44" y="23"/>
                      <a:pt x="45" y="24"/>
                      <a:pt x="46" y="25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6" y="25"/>
                      <a:pt x="47" y="25"/>
                      <a:pt x="47" y="25"/>
                    </a:cubicBezTo>
                    <a:cubicBezTo>
                      <a:pt x="51" y="25"/>
                      <a:pt x="56" y="29"/>
                      <a:pt x="58" y="31"/>
                    </a:cubicBezTo>
                    <a:cubicBezTo>
                      <a:pt x="59" y="32"/>
                      <a:pt x="60" y="32"/>
                      <a:pt x="61" y="33"/>
                    </a:cubicBezTo>
                    <a:cubicBezTo>
                      <a:pt x="61" y="33"/>
                      <a:pt x="61" y="33"/>
                      <a:pt x="61" y="34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63" y="34"/>
                      <a:pt x="63" y="33"/>
                      <a:pt x="64" y="33"/>
                    </a:cubicBezTo>
                    <a:cubicBezTo>
                      <a:pt x="64" y="33"/>
                      <a:pt x="64" y="33"/>
                      <a:pt x="64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65" name="Freeform 1207"/>
              <p:cNvSpPr>
                <a:spLocks/>
              </p:cNvSpPr>
              <p:nvPr/>
            </p:nvSpPr>
            <p:spPr bwMode="auto">
              <a:xfrm>
                <a:off x="2768" y="3130"/>
                <a:ext cx="57" cy="34"/>
              </a:xfrm>
              <a:custGeom>
                <a:avLst/>
                <a:gdLst>
                  <a:gd name="T0" fmla="*/ 26 w 59"/>
                  <a:gd name="T1" fmla="*/ 32 h 36"/>
                  <a:gd name="T2" fmla="*/ 27 w 59"/>
                  <a:gd name="T3" fmla="*/ 33 h 36"/>
                  <a:gd name="T4" fmla="*/ 28 w 59"/>
                  <a:gd name="T5" fmla="*/ 34 h 36"/>
                  <a:gd name="T6" fmla="*/ 29 w 59"/>
                  <a:gd name="T7" fmla="*/ 34 h 36"/>
                  <a:gd name="T8" fmla="*/ 29 w 59"/>
                  <a:gd name="T9" fmla="*/ 35 h 36"/>
                  <a:gd name="T10" fmla="*/ 30 w 59"/>
                  <a:gd name="T11" fmla="*/ 35 h 36"/>
                  <a:gd name="T12" fmla="*/ 32 w 59"/>
                  <a:gd name="T13" fmla="*/ 35 h 36"/>
                  <a:gd name="T14" fmla="*/ 33 w 59"/>
                  <a:gd name="T15" fmla="*/ 35 h 36"/>
                  <a:gd name="T16" fmla="*/ 34 w 59"/>
                  <a:gd name="T17" fmla="*/ 35 h 36"/>
                  <a:gd name="T18" fmla="*/ 35 w 59"/>
                  <a:gd name="T19" fmla="*/ 35 h 36"/>
                  <a:gd name="T20" fmla="*/ 36 w 59"/>
                  <a:gd name="T21" fmla="*/ 35 h 36"/>
                  <a:gd name="T22" fmla="*/ 36 w 59"/>
                  <a:gd name="T23" fmla="*/ 35 h 36"/>
                  <a:gd name="T24" fmla="*/ 40 w 59"/>
                  <a:gd name="T25" fmla="*/ 33 h 36"/>
                  <a:gd name="T26" fmla="*/ 48 w 59"/>
                  <a:gd name="T27" fmla="*/ 28 h 36"/>
                  <a:gd name="T28" fmla="*/ 54 w 59"/>
                  <a:gd name="T29" fmla="*/ 20 h 36"/>
                  <a:gd name="T30" fmla="*/ 56 w 59"/>
                  <a:gd name="T31" fmla="*/ 19 h 36"/>
                  <a:gd name="T32" fmla="*/ 59 w 59"/>
                  <a:gd name="T33" fmla="*/ 15 h 36"/>
                  <a:gd name="T34" fmla="*/ 59 w 59"/>
                  <a:gd name="T35" fmla="*/ 12 h 36"/>
                  <a:gd name="T36" fmla="*/ 58 w 59"/>
                  <a:gd name="T37" fmla="*/ 11 h 36"/>
                  <a:gd name="T38" fmla="*/ 55 w 59"/>
                  <a:gd name="T39" fmla="*/ 9 h 36"/>
                  <a:gd name="T40" fmla="*/ 45 w 59"/>
                  <a:gd name="T41" fmla="*/ 3 h 36"/>
                  <a:gd name="T42" fmla="*/ 45 w 59"/>
                  <a:gd name="T43" fmla="*/ 3 h 36"/>
                  <a:gd name="T44" fmla="*/ 42 w 59"/>
                  <a:gd name="T45" fmla="*/ 1 h 36"/>
                  <a:gd name="T46" fmla="*/ 41 w 59"/>
                  <a:gd name="T47" fmla="*/ 1 h 36"/>
                  <a:gd name="T48" fmla="*/ 40 w 59"/>
                  <a:gd name="T49" fmla="*/ 1 h 36"/>
                  <a:gd name="T50" fmla="*/ 28 w 59"/>
                  <a:gd name="T51" fmla="*/ 1 h 36"/>
                  <a:gd name="T52" fmla="*/ 13 w 59"/>
                  <a:gd name="T53" fmla="*/ 0 h 36"/>
                  <a:gd name="T54" fmla="*/ 8 w 59"/>
                  <a:gd name="T55" fmla="*/ 1 h 36"/>
                  <a:gd name="T56" fmla="*/ 6 w 59"/>
                  <a:gd name="T57" fmla="*/ 2 h 36"/>
                  <a:gd name="T58" fmla="*/ 3 w 59"/>
                  <a:gd name="T59" fmla="*/ 3 h 36"/>
                  <a:gd name="T60" fmla="*/ 2 w 59"/>
                  <a:gd name="T61" fmla="*/ 3 h 36"/>
                  <a:gd name="T62" fmla="*/ 3 w 59"/>
                  <a:gd name="T63" fmla="*/ 14 h 36"/>
                  <a:gd name="T64" fmla="*/ 11 w 59"/>
                  <a:gd name="T65" fmla="*/ 18 h 36"/>
                  <a:gd name="T66" fmla="*/ 21 w 59"/>
                  <a:gd name="T67" fmla="*/ 23 h 36"/>
                  <a:gd name="T68" fmla="*/ 20 w 59"/>
                  <a:gd name="T69" fmla="*/ 3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9" h="36">
                    <a:moveTo>
                      <a:pt x="20" y="30"/>
                    </a:moveTo>
                    <a:cubicBezTo>
                      <a:pt x="22" y="30"/>
                      <a:pt x="24" y="31"/>
                      <a:pt x="26" y="32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6" y="32"/>
                      <a:pt x="27" y="33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3"/>
                      <a:pt x="28" y="33"/>
                      <a:pt x="28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8" y="34"/>
                      <a:pt x="28" y="34"/>
                      <a:pt x="29" y="34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29" y="35"/>
                      <a:pt x="29" y="35"/>
                      <a:pt x="29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2" y="35"/>
                      <a:pt x="33" y="35"/>
                    </a:cubicBezTo>
                    <a:cubicBezTo>
                      <a:pt x="33" y="35"/>
                      <a:pt x="33" y="35"/>
                      <a:pt x="33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7" y="36"/>
                      <a:pt x="38" y="35"/>
                      <a:pt x="40" y="33"/>
                    </a:cubicBezTo>
                    <a:cubicBezTo>
                      <a:pt x="42" y="31"/>
                      <a:pt x="46" y="30"/>
                      <a:pt x="48" y="30"/>
                    </a:cubicBezTo>
                    <a:cubicBezTo>
                      <a:pt x="48" y="30"/>
                      <a:pt x="48" y="29"/>
                      <a:pt x="48" y="28"/>
                    </a:cubicBezTo>
                    <a:cubicBezTo>
                      <a:pt x="48" y="28"/>
                      <a:pt x="48" y="27"/>
                      <a:pt x="48" y="27"/>
                    </a:cubicBezTo>
                    <a:cubicBezTo>
                      <a:pt x="49" y="24"/>
                      <a:pt x="52" y="21"/>
                      <a:pt x="54" y="20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56" y="20"/>
                      <a:pt x="56" y="19"/>
                      <a:pt x="56" y="19"/>
                    </a:cubicBezTo>
                    <a:cubicBezTo>
                      <a:pt x="57" y="18"/>
                      <a:pt x="57" y="17"/>
                      <a:pt x="59" y="17"/>
                    </a:cubicBezTo>
                    <a:cubicBezTo>
                      <a:pt x="59" y="16"/>
                      <a:pt x="59" y="16"/>
                      <a:pt x="59" y="15"/>
                    </a:cubicBezTo>
                    <a:cubicBezTo>
                      <a:pt x="59" y="14"/>
                      <a:pt x="59" y="13"/>
                      <a:pt x="59" y="13"/>
                    </a:cubicBezTo>
                    <a:cubicBezTo>
                      <a:pt x="59" y="13"/>
                      <a:pt x="59" y="12"/>
                      <a:pt x="59" y="12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59" y="11"/>
                      <a:pt x="59" y="11"/>
                      <a:pt x="58" y="11"/>
                    </a:cubicBezTo>
                    <a:cubicBezTo>
                      <a:pt x="58" y="11"/>
                      <a:pt x="58" y="11"/>
                      <a:pt x="57" y="10"/>
                    </a:cubicBezTo>
                    <a:cubicBezTo>
                      <a:pt x="56" y="10"/>
                      <a:pt x="56" y="9"/>
                      <a:pt x="55" y="9"/>
                    </a:cubicBezTo>
                    <a:cubicBezTo>
                      <a:pt x="51" y="5"/>
                      <a:pt x="48" y="3"/>
                      <a:pt x="46" y="3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4" y="3"/>
                      <a:pt x="43" y="3"/>
                      <a:pt x="42" y="2"/>
                    </a:cubicBezTo>
                    <a:cubicBezTo>
                      <a:pt x="42" y="2"/>
                      <a:pt x="42" y="2"/>
                      <a:pt x="42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38" y="1"/>
                      <a:pt x="36" y="2"/>
                      <a:pt x="34" y="2"/>
                    </a:cubicBezTo>
                    <a:cubicBezTo>
                      <a:pt x="32" y="2"/>
                      <a:pt x="30" y="1"/>
                      <a:pt x="28" y="1"/>
                    </a:cubicBezTo>
                    <a:cubicBezTo>
                      <a:pt x="25" y="1"/>
                      <a:pt x="24" y="1"/>
                      <a:pt x="21" y="0"/>
                    </a:cubicBezTo>
                    <a:cubicBezTo>
                      <a:pt x="18" y="0"/>
                      <a:pt x="16" y="0"/>
                      <a:pt x="13" y="0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8" y="1"/>
                      <a:pt x="7" y="2"/>
                      <a:pt x="7" y="2"/>
                    </a:cubicBezTo>
                    <a:cubicBezTo>
                      <a:pt x="7" y="2"/>
                      <a:pt x="6" y="2"/>
                      <a:pt x="6" y="2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4" y="2"/>
                      <a:pt x="4" y="3"/>
                      <a:pt x="3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7"/>
                      <a:pt x="3" y="11"/>
                      <a:pt x="0" y="14"/>
                    </a:cubicBezTo>
                    <a:cubicBezTo>
                      <a:pt x="1" y="14"/>
                      <a:pt x="2" y="14"/>
                      <a:pt x="3" y="14"/>
                    </a:cubicBezTo>
                    <a:cubicBezTo>
                      <a:pt x="4" y="14"/>
                      <a:pt x="6" y="14"/>
                      <a:pt x="7" y="16"/>
                    </a:cubicBezTo>
                    <a:cubicBezTo>
                      <a:pt x="8" y="17"/>
                      <a:pt x="10" y="18"/>
                      <a:pt x="11" y="18"/>
                    </a:cubicBezTo>
                    <a:cubicBezTo>
                      <a:pt x="12" y="18"/>
                      <a:pt x="13" y="18"/>
                      <a:pt x="13" y="18"/>
                    </a:cubicBezTo>
                    <a:cubicBezTo>
                      <a:pt x="16" y="18"/>
                      <a:pt x="21" y="20"/>
                      <a:pt x="21" y="23"/>
                    </a:cubicBezTo>
                    <a:cubicBezTo>
                      <a:pt x="21" y="24"/>
                      <a:pt x="21" y="25"/>
                      <a:pt x="20" y="26"/>
                    </a:cubicBezTo>
                    <a:cubicBezTo>
                      <a:pt x="20" y="27"/>
                      <a:pt x="20" y="29"/>
                      <a:pt x="2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66" name="Freeform 1208"/>
              <p:cNvSpPr>
                <a:spLocks/>
              </p:cNvSpPr>
              <p:nvPr/>
            </p:nvSpPr>
            <p:spPr bwMode="auto">
              <a:xfrm>
                <a:off x="2613" y="3258"/>
                <a:ext cx="42" cy="22"/>
              </a:xfrm>
              <a:custGeom>
                <a:avLst/>
                <a:gdLst>
                  <a:gd name="T0" fmla="*/ 9 w 44"/>
                  <a:gd name="T1" fmla="*/ 22 h 22"/>
                  <a:gd name="T2" fmla="*/ 11 w 44"/>
                  <a:gd name="T3" fmla="*/ 22 h 22"/>
                  <a:gd name="T4" fmla="*/ 12 w 44"/>
                  <a:gd name="T5" fmla="*/ 22 h 22"/>
                  <a:gd name="T6" fmla="*/ 14 w 44"/>
                  <a:gd name="T7" fmla="*/ 22 h 22"/>
                  <a:gd name="T8" fmla="*/ 14 w 44"/>
                  <a:gd name="T9" fmla="*/ 22 h 22"/>
                  <a:gd name="T10" fmla="*/ 15 w 44"/>
                  <a:gd name="T11" fmla="*/ 22 h 22"/>
                  <a:gd name="T12" fmla="*/ 16 w 44"/>
                  <a:gd name="T13" fmla="*/ 22 h 22"/>
                  <a:gd name="T14" fmla="*/ 17 w 44"/>
                  <a:gd name="T15" fmla="*/ 22 h 22"/>
                  <a:gd name="T16" fmla="*/ 19 w 44"/>
                  <a:gd name="T17" fmla="*/ 18 h 22"/>
                  <a:gd name="T18" fmla="*/ 21 w 44"/>
                  <a:gd name="T19" fmla="*/ 14 h 22"/>
                  <a:gd name="T20" fmla="*/ 22 w 44"/>
                  <a:gd name="T21" fmla="*/ 14 h 22"/>
                  <a:gd name="T22" fmla="*/ 23 w 44"/>
                  <a:gd name="T23" fmla="*/ 14 h 22"/>
                  <a:gd name="T24" fmla="*/ 27 w 44"/>
                  <a:gd name="T25" fmla="*/ 18 h 22"/>
                  <a:gd name="T26" fmla="*/ 30 w 44"/>
                  <a:gd name="T27" fmla="*/ 22 h 22"/>
                  <a:gd name="T28" fmla="*/ 30 w 44"/>
                  <a:gd name="T29" fmla="*/ 20 h 22"/>
                  <a:gd name="T30" fmla="*/ 35 w 44"/>
                  <a:gd name="T31" fmla="*/ 15 h 22"/>
                  <a:gd name="T32" fmla="*/ 36 w 44"/>
                  <a:gd name="T33" fmla="*/ 15 h 22"/>
                  <a:gd name="T34" fmla="*/ 39 w 44"/>
                  <a:gd name="T35" fmla="*/ 16 h 22"/>
                  <a:gd name="T36" fmla="*/ 44 w 44"/>
                  <a:gd name="T37" fmla="*/ 13 h 22"/>
                  <a:gd name="T38" fmla="*/ 44 w 44"/>
                  <a:gd name="T39" fmla="*/ 13 h 22"/>
                  <a:gd name="T40" fmla="*/ 44 w 44"/>
                  <a:gd name="T41" fmla="*/ 12 h 22"/>
                  <a:gd name="T42" fmla="*/ 44 w 44"/>
                  <a:gd name="T43" fmla="*/ 12 h 22"/>
                  <a:gd name="T44" fmla="*/ 44 w 44"/>
                  <a:gd name="T45" fmla="*/ 12 h 22"/>
                  <a:gd name="T46" fmla="*/ 44 w 44"/>
                  <a:gd name="T47" fmla="*/ 11 h 22"/>
                  <a:gd name="T48" fmla="*/ 44 w 44"/>
                  <a:gd name="T49" fmla="*/ 11 h 22"/>
                  <a:gd name="T50" fmla="*/ 44 w 44"/>
                  <a:gd name="T51" fmla="*/ 11 h 22"/>
                  <a:gd name="T52" fmla="*/ 43 w 44"/>
                  <a:gd name="T53" fmla="*/ 11 h 22"/>
                  <a:gd name="T54" fmla="*/ 43 w 44"/>
                  <a:gd name="T55" fmla="*/ 11 h 22"/>
                  <a:gd name="T56" fmla="*/ 42 w 44"/>
                  <a:gd name="T57" fmla="*/ 11 h 22"/>
                  <a:gd name="T58" fmla="*/ 37 w 44"/>
                  <a:gd name="T59" fmla="*/ 9 h 22"/>
                  <a:gd name="T60" fmla="*/ 36 w 44"/>
                  <a:gd name="T61" fmla="*/ 9 h 22"/>
                  <a:gd name="T62" fmla="*/ 36 w 44"/>
                  <a:gd name="T63" fmla="*/ 9 h 22"/>
                  <a:gd name="T64" fmla="*/ 36 w 44"/>
                  <a:gd name="T65" fmla="*/ 8 h 22"/>
                  <a:gd name="T66" fmla="*/ 35 w 44"/>
                  <a:gd name="T67" fmla="*/ 8 h 22"/>
                  <a:gd name="T68" fmla="*/ 35 w 44"/>
                  <a:gd name="T69" fmla="*/ 7 h 22"/>
                  <a:gd name="T70" fmla="*/ 35 w 44"/>
                  <a:gd name="T71" fmla="*/ 6 h 22"/>
                  <a:gd name="T72" fmla="*/ 35 w 44"/>
                  <a:gd name="T73" fmla="*/ 6 h 22"/>
                  <a:gd name="T74" fmla="*/ 35 w 44"/>
                  <a:gd name="T75" fmla="*/ 4 h 22"/>
                  <a:gd name="T76" fmla="*/ 35 w 44"/>
                  <a:gd name="T77" fmla="*/ 4 h 22"/>
                  <a:gd name="T78" fmla="*/ 35 w 44"/>
                  <a:gd name="T79" fmla="*/ 3 h 22"/>
                  <a:gd name="T80" fmla="*/ 35 w 44"/>
                  <a:gd name="T81" fmla="*/ 3 h 22"/>
                  <a:gd name="T82" fmla="*/ 35 w 44"/>
                  <a:gd name="T83" fmla="*/ 2 h 22"/>
                  <a:gd name="T84" fmla="*/ 32 w 44"/>
                  <a:gd name="T85" fmla="*/ 1 h 22"/>
                  <a:gd name="T86" fmla="*/ 32 w 44"/>
                  <a:gd name="T87" fmla="*/ 1 h 22"/>
                  <a:gd name="T88" fmla="*/ 30 w 44"/>
                  <a:gd name="T89" fmla="*/ 1 h 22"/>
                  <a:gd name="T90" fmla="*/ 24 w 44"/>
                  <a:gd name="T91" fmla="*/ 1 h 22"/>
                  <a:gd name="T92" fmla="*/ 18 w 44"/>
                  <a:gd name="T93" fmla="*/ 2 h 22"/>
                  <a:gd name="T94" fmla="*/ 15 w 44"/>
                  <a:gd name="T95" fmla="*/ 1 h 22"/>
                  <a:gd name="T96" fmla="*/ 14 w 44"/>
                  <a:gd name="T97" fmla="*/ 1 h 22"/>
                  <a:gd name="T98" fmla="*/ 13 w 44"/>
                  <a:gd name="T99" fmla="*/ 3 h 22"/>
                  <a:gd name="T100" fmla="*/ 12 w 44"/>
                  <a:gd name="T101" fmla="*/ 3 h 22"/>
                  <a:gd name="T102" fmla="*/ 8 w 44"/>
                  <a:gd name="T103" fmla="*/ 6 h 22"/>
                  <a:gd name="T104" fmla="*/ 4 w 44"/>
                  <a:gd name="T105" fmla="*/ 10 h 22"/>
                  <a:gd name="T106" fmla="*/ 1 w 44"/>
                  <a:gd name="T107" fmla="*/ 15 h 22"/>
                  <a:gd name="T108" fmla="*/ 0 w 44"/>
                  <a:gd name="T109" fmla="*/ 15 h 22"/>
                  <a:gd name="T110" fmla="*/ 3 w 44"/>
                  <a:gd name="T111" fmla="*/ 15 h 22"/>
                  <a:gd name="T112" fmla="*/ 7 w 44"/>
                  <a:gd name="T113" fmla="*/ 19 h 22"/>
                  <a:gd name="T114" fmla="*/ 8 w 44"/>
                  <a:gd name="T115" fmla="*/ 20 h 22"/>
                  <a:gd name="T116" fmla="*/ 9 w 44"/>
                  <a:gd name="T117" fmla="*/ 21 h 22"/>
                  <a:gd name="T118" fmla="*/ 9 w 44"/>
                  <a:gd name="T119" fmla="*/ 21 h 22"/>
                  <a:gd name="T120" fmla="*/ 9 w 44"/>
                  <a:gd name="T121" fmla="*/ 22 h 22"/>
                  <a:gd name="T122" fmla="*/ 9 w 44"/>
                  <a:gd name="T123" fmla="*/ 22 h 22"/>
                  <a:gd name="T124" fmla="*/ 9 w 44"/>
                  <a:gd name="T125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4" h="22">
                    <a:moveTo>
                      <a:pt x="9" y="22"/>
                    </a:moveTo>
                    <a:cubicBezTo>
                      <a:pt x="10" y="22"/>
                      <a:pt x="11" y="22"/>
                      <a:pt x="11" y="22"/>
                    </a:cubicBezTo>
                    <a:cubicBezTo>
                      <a:pt x="11" y="22"/>
                      <a:pt x="12" y="22"/>
                      <a:pt x="12" y="22"/>
                    </a:cubicBezTo>
                    <a:cubicBezTo>
                      <a:pt x="12" y="22"/>
                      <a:pt x="13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6" y="22"/>
                    </a:cubicBezTo>
                    <a:cubicBezTo>
                      <a:pt x="16" y="22"/>
                      <a:pt x="16" y="22"/>
                      <a:pt x="17" y="22"/>
                    </a:cubicBezTo>
                    <a:cubicBezTo>
                      <a:pt x="17" y="22"/>
                      <a:pt x="19" y="19"/>
                      <a:pt x="19" y="18"/>
                    </a:cubicBezTo>
                    <a:cubicBezTo>
                      <a:pt x="20" y="16"/>
                      <a:pt x="21" y="15"/>
                      <a:pt x="21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4" y="14"/>
                      <a:pt x="25" y="15"/>
                      <a:pt x="27" y="18"/>
                    </a:cubicBezTo>
                    <a:cubicBezTo>
                      <a:pt x="28" y="19"/>
                      <a:pt x="29" y="21"/>
                      <a:pt x="30" y="22"/>
                    </a:cubicBezTo>
                    <a:cubicBezTo>
                      <a:pt x="30" y="21"/>
                      <a:pt x="30" y="20"/>
                      <a:pt x="30" y="20"/>
                    </a:cubicBezTo>
                    <a:cubicBezTo>
                      <a:pt x="30" y="17"/>
                      <a:pt x="32" y="15"/>
                      <a:pt x="35" y="15"/>
                    </a:cubicBezTo>
                    <a:cubicBezTo>
                      <a:pt x="35" y="15"/>
                      <a:pt x="36" y="15"/>
                      <a:pt x="36" y="15"/>
                    </a:cubicBezTo>
                    <a:cubicBezTo>
                      <a:pt x="37" y="15"/>
                      <a:pt x="38" y="16"/>
                      <a:pt x="39" y="16"/>
                    </a:cubicBezTo>
                    <a:cubicBezTo>
                      <a:pt x="39" y="13"/>
                      <a:pt x="41" y="12"/>
                      <a:pt x="44" y="1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4" y="11"/>
                      <a:pt x="44" y="11"/>
                      <a:pt x="44" y="11"/>
                    </a:cubicBezTo>
                    <a:cubicBezTo>
                      <a:pt x="44" y="11"/>
                      <a:pt x="44" y="11"/>
                      <a:pt x="43" y="11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3" y="11"/>
                      <a:pt x="42" y="11"/>
                      <a:pt x="42" y="11"/>
                    </a:cubicBezTo>
                    <a:cubicBezTo>
                      <a:pt x="40" y="11"/>
                      <a:pt x="38" y="10"/>
                      <a:pt x="37" y="9"/>
                    </a:cubicBezTo>
                    <a:cubicBezTo>
                      <a:pt x="37" y="9"/>
                      <a:pt x="37" y="9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8"/>
                      <a:pt x="35" y="8"/>
                      <a:pt x="35" y="8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5" y="5"/>
                      <a:pt x="35" y="5"/>
                      <a:pt x="35" y="4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5" y="4"/>
                      <a:pt x="35" y="3"/>
                      <a:pt x="35" y="3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5" y="3"/>
                      <a:pt x="35" y="2"/>
                      <a:pt x="35" y="2"/>
                    </a:cubicBezTo>
                    <a:cubicBezTo>
                      <a:pt x="34" y="2"/>
                      <a:pt x="33" y="2"/>
                      <a:pt x="32" y="1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1" y="1"/>
                      <a:pt x="30" y="1"/>
                      <a:pt x="30" y="1"/>
                    </a:cubicBezTo>
                    <a:cubicBezTo>
                      <a:pt x="27" y="0"/>
                      <a:pt x="26" y="0"/>
                      <a:pt x="24" y="1"/>
                    </a:cubicBezTo>
                    <a:cubicBezTo>
                      <a:pt x="23" y="1"/>
                      <a:pt x="21" y="2"/>
                      <a:pt x="18" y="2"/>
                    </a:cubicBezTo>
                    <a:cubicBezTo>
                      <a:pt x="17" y="2"/>
                      <a:pt x="16" y="1"/>
                      <a:pt x="15" y="1"/>
                    </a:cubicBezTo>
                    <a:cubicBezTo>
                      <a:pt x="15" y="1"/>
                      <a:pt x="15" y="1"/>
                      <a:pt x="14" y="1"/>
                    </a:cubicBezTo>
                    <a:cubicBezTo>
                      <a:pt x="14" y="2"/>
                      <a:pt x="13" y="3"/>
                      <a:pt x="13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0" y="3"/>
                      <a:pt x="8" y="4"/>
                      <a:pt x="8" y="6"/>
                    </a:cubicBezTo>
                    <a:cubicBezTo>
                      <a:pt x="8" y="8"/>
                      <a:pt x="6" y="9"/>
                      <a:pt x="4" y="10"/>
                    </a:cubicBezTo>
                    <a:cubicBezTo>
                      <a:pt x="3" y="12"/>
                      <a:pt x="1" y="13"/>
                      <a:pt x="1" y="15"/>
                    </a:cubicBezTo>
                    <a:cubicBezTo>
                      <a:pt x="1" y="15"/>
                      <a:pt x="1" y="15"/>
                      <a:pt x="0" y="15"/>
                    </a:cubicBezTo>
                    <a:cubicBezTo>
                      <a:pt x="1" y="15"/>
                      <a:pt x="2" y="15"/>
                      <a:pt x="3" y="15"/>
                    </a:cubicBezTo>
                    <a:cubicBezTo>
                      <a:pt x="5" y="15"/>
                      <a:pt x="7" y="17"/>
                      <a:pt x="7" y="19"/>
                    </a:cubicBezTo>
                    <a:cubicBezTo>
                      <a:pt x="7" y="19"/>
                      <a:pt x="7" y="19"/>
                      <a:pt x="8" y="20"/>
                    </a:cubicBezTo>
                    <a:cubicBezTo>
                      <a:pt x="8" y="20"/>
                      <a:pt x="8" y="20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2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67" name="Freeform 1209"/>
              <p:cNvSpPr>
                <a:spLocks/>
              </p:cNvSpPr>
              <p:nvPr/>
            </p:nvSpPr>
            <p:spPr bwMode="auto">
              <a:xfrm>
                <a:off x="2611" y="3155"/>
                <a:ext cx="92" cy="103"/>
              </a:xfrm>
              <a:custGeom>
                <a:avLst/>
                <a:gdLst>
                  <a:gd name="T0" fmla="*/ 0 w 96"/>
                  <a:gd name="T1" fmla="*/ 60 h 108"/>
                  <a:gd name="T2" fmla="*/ 0 w 96"/>
                  <a:gd name="T3" fmla="*/ 60 h 108"/>
                  <a:gd name="T4" fmla="*/ 4 w 96"/>
                  <a:gd name="T5" fmla="*/ 65 h 108"/>
                  <a:gd name="T6" fmla="*/ 2 w 96"/>
                  <a:gd name="T7" fmla="*/ 70 h 108"/>
                  <a:gd name="T8" fmla="*/ 2 w 96"/>
                  <a:gd name="T9" fmla="*/ 72 h 108"/>
                  <a:gd name="T10" fmla="*/ 3 w 96"/>
                  <a:gd name="T11" fmla="*/ 74 h 108"/>
                  <a:gd name="T12" fmla="*/ 4 w 96"/>
                  <a:gd name="T13" fmla="*/ 79 h 108"/>
                  <a:gd name="T14" fmla="*/ 6 w 96"/>
                  <a:gd name="T15" fmla="*/ 80 h 108"/>
                  <a:gd name="T16" fmla="*/ 17 w 96"/>
                  <a:gd name="T17" fmla="*/ 85 h 108"/>
                  <a:gd name="T18" fmla="*/ 24 w 96"/>
                  <a:gd name="T19" fmla="*/ 88 h 108"/>
                  <a:gd name="T20" fmla="*/ 18 w 96"/>
                  <a:gd name="T21" fmla="*/ 101 h 108"/>
                  <a:gd name="T22" fmla="*/ 18 w 96"/>
                  <a:gd name="T23" fmla="*/ 105 h 108"/>
                  <a:gd name="T24" fmla="*/ 24 w 96"/>
                  <a:gd name="T25" fmla="*/ 105 h 108"/>
                  <a:gd name="T26" fmla="*/ 36 w 96"/>
                  <a:gd name="T27" fmla="*/ 106 h 108"/>
                  <a:gd name="T28" fmla="*/ 39 w 96"/>
                  <a:gd name="T29" fmla="*/ 106 h 108"/>
                  <a:gd name="T30" fmla="*/ 40 w 96"/>
                  <a:gd name="T31" fmla="*/ 106 h 108"/>
                  <a:gd name="T32" fmla="*/ 45 w 96"/>
                  <a:gd name="T33" fmla="*/ 108 h 108"/>
                  <a:gd name="T34" fmla="*/ 58 w 96"/>
                  <a:gd name="T35" fmla="*/ 107 h 108"/>
                  <a:gd name="T36" fmla="*/ 74 w 96"/>
                  <a:gd name="T37" fmla="*/ 105 h 108"/>
                  <a:gd name="T38" fmla="*/ 79 w 96"/>
                  <a:gd name="T39" fmla="*/ 95 h 108"/>
                  <a:gd name="T40" fmla="*/ 83 w 96"/>
                  <a:gd name="T41" fmla="*/ 92 h 108"/>
                  <a:gd name="T42" fmla="*/ 82 w 96"/>
                  <a:gd name="T43" fmla="*/ 90 h 108"/>
                  <a:gd name="T44" fmla="*/ 80 w 96"/>
                  <a:gd name="T45" fmla="*/ 88 h 108"/>
                  <a:gd name="T46" fmla="*/ 76 w 96"/>
                  <a:gd name="T47" fmla="*/ 85 h 108"/>
                  <a:gd name="T48" fmla="*/ 69 w 96"/>
                  <a:gd name="T49" fmla="*/ 74 h 108"/>
                  <a:gd name="T50" fmla="*/ 70 w 96"/>
                  <a:gd name="T51" fmla="*/ 65 h 108"/>
                  <a:gd name="T52" fmla="*/ 87 w 96"/>
                  <a:gd name="T53" fmla="*/ 58 h 108"/>
                  <a:gd name="T54" fmla="*/ 93 w 96"/>
                  <a:gd name="T55" fmla="*/ 55 h 108"/>
                  <a:gd name="T56" fmla="*/ 96 w 96"/>
                  <a:gd name="T57" fmla="*/ 56 h 108"/>
                  <a:gd name="T58" fmla="*/ 96 w 96"/>
                  <a:gd name="T59" fmla="*/ 55 h 108"/>
                  <a:gd name="T60" fmla="*/ 96 w 96"/>
                  <a:gd name="T61" fmla="*/ 53 h 108"/>
                  <a:gd name="T62" fmla="*/ 92 w 96"/>
                  <a:gd name="T63" fmla="*/ 39 h 108"/>
                  <a:gd name="T64" fmla="*/ 87 w 96"/>
                  <a:gd name="T65" fmla="*/ 30 h 108"/>
                  <a:gd name="T66" fmla="*/ 88 w 96"/>
                  <a:gd name="T67" fmla="*/ 14 h 108"/>
                  <a:gd name="T68" fmla="*/ 83 w 96"/>
                  <a:gd name="T69" fmla="*/ 10 h 108"/>
                  <a:gd name="T70" fmla="*/ 73 w 96"/>
                  <a:gd name="T71" fmla="*/ 6 h 108"/>
                  <a:gd name="T72" fmla="*/ 53 w 96"/>
                  <a:gd name="T73" fmla="*/ 12 h 108"/>
                  <a:gd name="T74" fmla="*/ 42 w 96"/>
                  <a:gd name="T75" fmla="*/ 5 h 108"/>
                  <a:gd name="T76" fmla="*/ 41 w 96"/>
                  <a:gd name="T77" fmla="*/ 1 h 108"/>
                  <a:gd name="T78" fmla="*/ 39 w 96"/>
                  <a:gd name="T79" fmla="*/ 1 h 108"/>
                  <a:gd name="T80" fmla="*/ 36 w 96"/>
                  <a:gd name="T81" fmla="*/ 0 h 108"/>
                  <a:gd name="T82" fmla="*/ 31 w 96"/>
                  <a:gd name="T83" fmla="*/ 0 h 108"/>
                  <a:gd name="T84" fmla="*/ 35 w 96"/>
                  <a:gd name="T85" fmla="*/ 12 h 108"/>
                  <a:gd name="T86" fmla="*/ 30 w 96"/>
                  <a:gd name="T87" fmla="*/ 18 h 108"/>
                  <a:gd name="T88" fmla="*/ 17 w 96"/>
                  <a:gd name="T89" fmla="*/ 18 h 108"/>
                  <a:gd name="T90" fmla="*/ 13 w 96"/>
                  <a:gd name="T91" fmla="*/ 21 h 108"/>
                  <a:gd name="T92" fmla="*/ 14 w 96"/>
                  <a:gd name="T93" fmla="*/ 25 h 108"/>
                  <a:gd name="T94" fmla="*/ 13 w 96"/>
                  <a:gd name="T95" fmla="*/ 29 h 108"/>
                  <a:gd name="T96" fmla="*/ 9 w 96"/>
                  <a:gd name="T97" fmla="*/ 42 h 108"/>
                  <a:gd name="T98" fmla="*/ 2 w 96"/>
                  <a:gd name="T99" fmla="*/ 52 h 108"/>
                  <a:gd name="T100" fmla="*/ 1 w 96"/>
                  <a:gd name="T101" fmla="*/ 59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96" h="108">
                    <a:moveTo>
                      <a:pt x="1" y="59"/>
                    </a:moveTo>
                    <a:cubicBezTo>
                      <a:pt x="1" y="59"/>
                      <a:pt x="1" y="59"/>
                      <a:pt x="1" y="59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1"/>
                      <a:pt x="1" y="62"/>
                      <a:pt x="2" y="63"/>
                    </a:cubicBezTo>
                    <a:cubicBezTo>
                      <a:pt x="2" y="64"/>
                      <a:pt x="3" y="65"/>
                      <a:pt x="3" y="66"/>
                    </a:cubicBezTo>
                    <a:cubicBezTo>
                      <a:pt x="4" y="65"/>
                      <a:pt x="4" y="65"/>
                      <a:pt x="4" y="65"/>
                    </a:cubicBezTo>
                    <a:cubicBezTo>
                      <a:pt x="3" y="66"/>
                      <a:pt x="3" y="66"/>
                      <a:pt x="3" y="66"/>
                    </a:cubicBezTo>
                    <a:cubicBezTo>
                      <a:pt x="3" y="67"/>
                      <a:pt x="3" y="67"/>
                      <a:pt x="3" y="67"/>
                    </a:cubicBezTo>
                    <a:cubicBezTo>
                      <a:pt x="3" y="69"/>
                      <a:pt x="2" y="70"/>
                      <a:pt x="2" y="70"/>
                    </a:cubicBezTo>
                    <a:cubicBezTo>
                      <a:pt x="1" y="70"/>
                      <a:pt x="1" y="71"/>
                      <a:pt x="1" y="71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2" y="71"/>
                      <a:pt x="2" y="72"/>
                      <a:pt x="2" y="72"/>
                    </a:cubicBezTo>
                    <a:cubicBezTo>
                      <a:pt x="2" y="72"/>
                      <a:pt x="2" y="72"/>
                      <a:pt x="2" y="72"/>
                    </a:cubicBezTo>
                    <a:cubicBezTo>
                      <a:pt x="2" y="73"/>
                      <a:pt x="3" y="73"/>
                      <a:pt x="3" y="74"/>
                    </a:cubicBezTo>
                    <a:cubicBezTo>
                      <a:pt x="3" y="74"/>
                      <a:pt x="3" y="74"/>
                      <a:pt x="3" y="74"/>
                    </a:cubicBezTo>
                    <a:cubicBezTo>
                      <a:pt x="3" y="75"/>
                      <a:pt x="4" y="75"/>
                      <a:pt x="4" y="76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4" y="77"/>
                      <a:pt x="4" y="78"/>
                      <a:pt x="4" y="79"/>
                    </a:cubicBezTo>
                    <a:cubicBezTo>
                      <a:pt x="4" y="79"/>
                      <a:pt x="4" y="79"/>
                      <a:pt x="4" y="79"/>
                    </a:cubicBezTo>
                    <a:cubicBezTo>
                      <a:pt x="5" y="79"/>
                      <a:pt x="5" y="79"/>
                      <a:pt x="5" y="79"/>
                    </a:cubicBezTo>
                    <a:cubicBezTo>
                      <a:pt x="5" y="80"/>
                      <a:pt x="6" y="80"/>
                      <a:pt x="6" y="80"/>
                    </a:cubicBezTo>
                    <a:cubicBezTo>
                      <a:pt x="6" y="80"/>
                      <a:pt x="7" y="80"/>
                      <a:pt x="7" y="81"/>
                    </a:cubicBezTo>
                    <a:cubicBezTo>
                      <a:pt x="8" y="82"/>
                      <a:pt x="9" y="83"/>
                      <a:pt x="12" y="83"/>
                    </a:cubicBezTo>
                    <a:cubicBezTo>
                      <a:pt x="15" y="83"/>
                      <a:pt x="16" y="84"/>
                      <a:pt x="17" y="85"/>
                    </a:cubicBezTo>
                    <a:cubicBezTo>
                      <a:pt x="18" y="85"/>
                      <a:pt x="18" y="85"/>
                      <a:pt x="18" y="85"/>
                    </a:cubicBezTo>
                    <a:cubicBezTo>
                      <a:pt x="18" y="85"/>
                      <a:pt x="19" y="85"/>
                      <a:pt x="19" y="85"/>
                    </a:cubicBezTo>
                    <a:cubicBezTo>
                      <a:pt x="20" y="85"/>
                      <a:pt x="23" y="86"/>
                      <a:pt x="24" y="88"/>
                    </a:cubicBezTo>
                    <a:cubicBezTo>
                      <a:pt x="24" y="89"/>
                      <a:pt x="24" y="91"/>
                      <a:pt x="22" y="93"/>
                    </a:cubicBezTo>
                    <a:cubicBezTo>
                      <a:pt x="19" y="95"/>
                      <a:pt x="19" y="97"/>
                      <a:pt x="18" y="100"/>
                    </a:cubicBezTo>
                    <a:cubicBezTo>
                      <a:pt x="18" y="101"/>
                      <a:pt x="18" y="101"/>
                      <a:pt x="18" y="101"/>
                    </a:cubicBezTo>
                    <a:cubicBezTo>
                      <a:pt x="18" y="102"/>
                      <a:pt x="18" y="103"/>
                      <a:pt x="18" y="104"/>
                    </a:cubicBezTo>
                    <a:cubicBezTo>
                      <a:pt x="18" y="104"/>
                      <a:pt x="18" y="105"/>
                      <a:pt x="18" y="105"/>
                    </a:cubicBezTo>
                    <a:cubicBezTo>
                      <a:pt x="18" y="105"/>
                      <a:pt x="18" y="105"/>
                      <a:pt x="18" y="105"/>
                    </a:cubicBezTo>
                    <a:cubicBezTo>
                      <a:pt x="18" y="105"/>
                      <a:pt x="18" y="105"/>
                      <a:pt x="18" y="105"/>
                    </a:cubicBezTo>
                    <a:cubicBezTo>
                      <a:pt x="18" y="105"/>
                      <a:pt x="19" y="106"/>
                      <a:pt x="20" y="106"/>
                    </a:cubicBezTo>
                    <a:cubicBezTo>
                      <a:pt x="23" y="106"/>
                      <a:pt x="24" y="105"/>
                      <a:pt x="24" y="105"/>
                    </a:cubicBezTo>
                    <a:cubicBezTo>
                      <a:pt x="27" y="104"/>
                      <a:pt x="29" y="103"/>
                      <a:pt x="33" y="105"/>
                    </a:cubicBezTo>
                    <a:cubicBezTo>
                      <a:pt x="34" y="105"/>
                      <a:pt x="35" y="105"/>
                      <a:pt x="35" y="106"/>
                    </a:cubicBezTo>
                    <a:cubicBezTo>
                      <a:pt x="36" y="106"/>
                      <a:pt x="36" y="106"/>
                      <a:pt x="36" y="106"/>
                    </a:cubicBezTo>
                    <a:cubicBezTo>
                      <a:pt x="37" y="106"/>
                      <a:pt x="38" y="107"/>
                      <a:pt x="38" y="107"/>
                    </a:cubicBezTo>
                    <a:cubicBezTo>
                      <a:pt x="38" y="107"/>
                      <a:pt x="38" y="107"/>
                      <a:pt x="38" y="107"/>
                    </a:cubicBezTo>
                    <a:cubicBezTo>
                      <a:pt x="39" y="107"/>
                      <a:pt x="39" y="107"/>
                      <a:pt x="39" y="106"/>
                    </a:cubicBezTo>
                    <a:cubicBezTo>
                      <a:pt x="39" y="106"/>
                      <a:pt x="40" y="106"/>
                      <a:pt x="40" y="106"/>
                    </a:cubicBezTo>
                    <a:cubicBezTo>
                      <a:pt x="40" y="106"/>
                      <a:pt x="40" y="106"/>
                      <a:pt x="40" y="106"/>
                    </a:cubicBezTo>
                    <a:cubicBezTo>
                      <a:pt x="40" y="106"/>
                      <a:pt x="40" y="106"/>
                      <a:pt x="40" y="106"/>
                    </a:cubicBezTo>
                    <a:cubicBezTo>
                      <a:pt x="40" y="106"/>
                      <a:pt x="40" y="106"/>
                      <a:pt x="40" y="106"/>
                    </a:cubicBezTo>
                    <a:cubicBezTo>
                      <a:pt x="42" y="106"/>
                      <a:pt x="43" y="107"/>
                      <a:pt x="44" y="108"/>
                    </a:cubicBezTo>
                    <a:cubicBezTo>
                      <a:pt x="45" y="108"/>
                      <a:pt x="45" y="108"/>
                      <a:pt x="45" y="108"/>
                    </a:cubicBezTo>
                    <a:cubicBezTo>
                      <a:pt x="46" y="107"/>
                      <a:pt x="48" y="106"/>
                      <a:pt x="50" y="106"/>
                    </a:cubicBezTo>
                    <a:cubicBezTo>
                      <a:pt x="52" y="106"/>
                      <a:pt x="53" y="106"/>
                      <a:pt x="54" y="107"/>
                    </a:cubicBezTo>
                    <a:cubicBezTo>
                      <a:pt x="56" y="108"/>
                      <a:pt x="57" y="108"/>
                      <a:pt x="58" y="107"/>
                    </a:cubicBezTo>
                    <a:cubicBezTo>
                      <a:pt x="61" y="105"/>
                      <a:pt x="67" y="104"/>
                      <a:pt x="69" y="104"/>
                    </a:cubicBezTo>
                    <a:cubicBezTo>
                      <a:pt x="71" y="104"/>
                      <a:pt x="72" y="104"/>
                      <a:pt x="72" y="104"/>
                    </a:cubicBezTo>
                    <a:cubicBezTo>
                      <a:pt x="73" y="105"/>
                      <a:pt x="74" y="105"/>
                      <a:pt x="74" y="105"/>
                    </a:cubicBezTo>
                    <a:cubicBezTo>
                      <a:pt x="74" y="105"/>
                      <a:pt x="74" y="104"/>
                      <a:pt x="74" y="103"/>
                    </a:cubicBezTo>
                    <a:cubicBezTo>
                      <a:pt x="72" y="98"/>
                      <a:pt x="76" y="96"/>
                      <a:pt x="78" y="96"/>
                    </a:cubicBezTo>
                    <a:cubicBezTo>
                      <a:pt x="78" y="95"/>
                      <a:pt x="78" y="95"/>
                      <a:pt x="79" y="95"/>
                    </a:cubicBezTo>
                    <a:cubicBezTo>
                      <a:pt x="79" y="95"/>
                      <a:pt x="79" y="94"/>
                      <a:pt x="79" y="94"/>
                    </a:cubicBezTo>
                    <a:cubicBezTo>
                      <a:pt x="79" y="94"/>
                      <a:pt x="79" y="94"/>
                      <a:pt x="80" y="94"/>
                    </a:cubicBezTo>
                    <a:cubicBezTo>
                      <a:pt x="80" y="93"/>
                      <a:pt x="82" y="92"/>
                      <a:pt x="83" y="92"/>
                    </a:cubicBezTo>
                    <a:cubicBezTo>
                      <a:pt x="83" y="91"/>
                      <a:pt x="84" y="91"/>
                      <a:pt x="84" y="91"/>
                    </a:cubicBezTo>
                    <a:cubicBezTo>
                      <a:pt x="84" y="91"/>
                      <a:pt x="84" y="91"/>
                      <a:pt x="84" y="91"/>
                    </a:cubicBezTo>
                    <a:cubicBezTo>
                      <a:pt x="84" y="91"/>
                      <a:pt x="83" y="90"/>
                      <a:pt x="82" y="90"/>
                    </a:cubicBezTo>
                    <a:cubicBezTo>
                      <a:pt x="82" y="90"/>
                      <a:pt x="82" y="90"/>
                      <a:pt x="82" y="90"/>
                    </a:cubicBezTo>
                    <a:cubicBezTo>
                      <a:pt x="81" y="89"/>
                      <a:pt x="81" y="89"/>
                      <a:pt x="80" y="88"/>
                    </a:cubicBezTo>
                    <a:cubicBezTo>
                      <a:pt x="80" y="88"/>
                      <a:pt x="80" y="88"/>
                      <a:pt x="80" y="88"/>
                    </a:cubicBezTo>
                    <a:cubicBezTo>
                      <a:pt x="79" y="87"/>
                      <a:pt x="78" y="87"/>
                      <a:pt x="78" y="87"/>
                    </a:cubicBezTo>
                    <a:cubicBezTo>
                      <a:pt x="78" y="86"/>
                      <a:pt x="78" y="86"/>
                      <a:pt x="77" y="86"/>
                    </a:cubicBezTo>
                    <a:cubicBezTo>
                      <a:pt x="77" y="86"/>
                      <a:pt x="76" y="86"/>
                      <a:pt x="76" y="85"/>
                    </a:cubicBezTo>
                    <a:cubicBezTo>
                      <a:pt x="75" y="85"/>
                      <a:pt x="74" y="84"/>
                      <a:pt x="74" y="84"/>
                    </a:cubicBezTo>
                    <a:cubicBezTo>
                      <a:pt x="72" y="82"/>
                      <a:pt x="71" y="79"/>
                      <a:pt x="70" y="77"/>
                    </a:cubicBezTo>
                    <a:cubicBezTo>
                      <a:pt x="70" y="75"/>
                      <a:pt x="70" y="74"/>
                      <a:pt x="69" y="74"/>
                    </a:cubicBezTo>
                    <a:cubicBezTo>
                      <a:pt x="69" y="73"/>
                      <a:pt x="69" y="73"/>
                      <a:pt x="69" y="72"/>
                    </a:cubicBezTo>
                    <a:cubicBezTo>
                      <a:pt x="68" y="71"/>
                      <a:pt x="66" y="69"/>
                      <a:pt x="67" y="67"/>
                    </a:cubicBezTo>
                    <a:cubicBezTo>
                      <a:pt x="67" y="66"/>
                      <a:pt x="68" y="65"/>
                      <a:pt x="70" y="65"/>
                    </a:cubicBezTo>
                    <a:cubicBezTo>
                      <a:pt x="73" y="64"/>
                      <a:pt x="79" y="63"/>
                      <a:pt x="81" y="61"/>
                    </a:cubicBezTo>
                    <a:cubicBezTo>
                      <a:pt x="81" y="60"/>
                      <a:pt x="82" y="60"/>
                      <a:pt x="82" y="60"/>
                    </a:cubicBezTo>
                    <a:cubicBezTo>
                      <a:pt x="84" y="59"/>
                      <a:pt x="86" y="58"/>
                      <a:pt x="87" y="58"/>
                    </a:cubicBezTo>
                    <a:cubicBezTo>
                      <a:pt x="88" y="57"/>
                      <a:pt x="89" y="57"/>
                      <a:pt x="90" y="57"/>
                    </a:cubicBezTo>
                    <a:cubicBezTo>
                      <a:pt x="90" y="57"/>
                      <a:pt x="90" y="57"/>
                      <a:pt x="90" y="56"/>
                    </a:cubicBezTo>
                    <a:cubicBezTo>
                      <a:pt x="90" y="56"/>
                      <a:pt x="91" y="55"/>
                      <a:pt x="93" y="55"/>
                    </a:cubicBezTo>
                    <a:cubicBezTo>
                      <a:pt x="94" y="55"/>
                      <a:pt x="94" y="56"/>
                      <a:pt x="95" y="56"/>
                    </a:cubicBezTo>
                    <a:cubicBezTo>
                      <a:pt x="95" y="56"/>
                      <a:pt x="96" y="56"/>
                      <a:pt x="96" y="56"/>
                    </a:cubicBezTo>
                    <a:cubicBezTo>
                      <a:pt x="96" y="56"/>
                      <a:pt x="96" y="56"/>
                      <a:pt x="96" y="56"/>
                    </a:cubicBezTo>
                    <a:cubicBezTo>
                      <a:pt x="96" y="56"/>
                      <a:pt x="96" y="56"/>
                      <a:pt x="96" y="56"/>
                    </a:cubicBezTo>
                    <a:cubicBezTo>
                      <a:pt x="96" y="55"/>
                      <a:pt x="96" y="55"/>
                      <a:pt x="96" y="55"/>
                    </a:cubicBezTo>
                    <a:cubicBezTo>
                      <a:pt x="96" y="55"/>
                      <a:pt x="96" y="55"/>
                      <a:pt x="96" y="55"/>
                    </a:cubicBezTo>
                    <a:cubicBezTo>
                      <a:pt x="96" y="55"/>
                      <a:pt x="96" y="54"/>
                      <a:pt x="96" y="54"/>
                    </a:cubicBezTo>
                    <a:cubicBezTo>
                      <a:pt x="96" y="54"/>
                      <a:pt x="96" y="54"/>
                      <a:pt x="96" y="54"/>
                    </a:cubicBezTo>
                    <a:cubicBezTo>
                      <a:pt x="96" y="54"/>
                      <a:pt x="96" y="53"/>
                      <a:pt x="96" y="53"/>
                    </a:cubicBezTo>
                    <a:cubicBezTo>
                      <a:pt x="96" y="53"/>
                      <a:pt x="96" y="53"/>
                      <a:pt x="96" y="53"/>
                    </a:cubicBezTo>
                    <a:cubicBezTo>
                      <a:pt x="94" y="51"/>
                      <a:pt x="93" y="47"/>
                      <a:pt x="93" y="43"/>
                    </a:cubicBezTo>
                    <a:cubicBezTo>
                      <a:pt x="93" y="40"/>
                      <a:pt x="92" y="40"/>
                      <a:pt x="92" y="39"/>
                    </a:cubicBezTo>
                    <a:cubicBezTo>
                      <a:pt x="92" y="39"/>
                      <a:pt x="91" y="38"/>
                      <a:pt x="91" y="36"/>
                    </a:cubicBezTo>
                    <a:cubicBezTo>
                      <a:pt x="91" y="35"/>
                      <a:pt x="91" y="33"/>
                      <a:pt x="90" y="33"/>
                    </a:cubicBezTo>
                    <a:cubicBezTo>
                      <a:pt x="89" y="32"/>
                      <a:pt x="88" y="31"/>
                      <a:pt x="87" y="30"/>
                    </a:cubicBezTo>
                    <a:cubicBezTo>
                      <a:pt x="87" y="28"/>
                      <a:pt x="88" y="27"/>
                      <a:pt x="88" y="25"/>
                    </a:cubicBezTo>
                    <a:cubicBezTo>
                      <a:pt x="90" y="23"/>
                      <a:pt x="89" y="17"/>
                      <a:pt x="89" y="15"/>
                    </a:cubicBezTo>
                    <a:cubicBezTo>
                      <a:pt x="88" y="15"/>
                      <a:pt x="88" y="15"/>
                      <a:pt x="88" y="14"/>
                    </a:cubicBezTo>
                    <a:cubicBezTo>
                      <a:pt x="88" y="14"/>
                      <a:pt x="88" y="14"/>
                      <a:pt x="88" y="14"/>
                    </a:cubicBezTo>
                    <a:cubicBezTo>
                      <a:pt x="88" y="14"/>
                      <a:pt x="88" y="13"/>
                      <a:pt x="87" y="12"/>
                    </a:cubicBezTo>
                    <a:cubicBezTo>
                      <a:pt x="87" y="11"/>
                      <a:pt x="87" y="10"/>
                      <a:pt x="83" y="10"/>
                    </a:cubicBezTo>
                    <a:cubicBezTo>
                      <a:pt x="81" y="10"/>
                      <a:pt x="80" y="10"/>
                      <a:pt x="80" y="9"/>
                    </a:cubicBezTo>
                    <a:cubicBezTo>
                      <a:pt x="79" y="7"/>
                      <a:pt x="80" y="6"/>
                      <a:pt x="81" y="4"/>
                    </a:cubicBezTo>
                    <a:cubicBezTo>
                      <a:pt x="79" y="6"/>
                      <a:pt x="76" y="7"/>
                      <a:pt x="73" y="6"/>
                    </a:cubicBezTo>
                    <a:cubicBezTo>
                      <a:pt x="71" y="6"/>
                      <a:pt x="68" y="9"/>
                      <a:pt x="65" y="11"/>
                    </a:cubicBezTo>
                    <a:cubicBezTo>
                      <a:pt x="64" y="12"/>
                      <a:pt x="63" y="13"/>
                      <a:pt x="62" y="13"/>
                    </a:cubicBezTo>
                    <a:cubicBezTo>
                      <a:pt x="59" y="16"/>
                      <a:pt x="55" y="15"/>
                      <a:pt x="53" y="12"/>
                    </a:cubicBezTo>
                    <a:cubicBezTo>
                      <a:pt x="52" y="10"/>
                      <a:pt x="52" y="8"/>
                      <a:pt x="53" y="7"/>
                    </a:cubicBezTo>
                    <a:cubicBezTo>
                      <a:pt x="53" y="7"/>
                      <a:pt x="52" y="7"/>
                      <a:pt x="52" y="7"/>
                    </a:cubicBezTo>
                    <a:cubicBezTo>
                      <a:pt x="48" y="9"/>
                      <a:pt x="44" y="8"/>
                      <a:pt x="42" y="5"/>
                    </a:cubicBezTo>
                    <a:cubicBezTo>
                      <a:pt x="41" y="4"/>
                      <a:pt x="41" y="3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0" y="1"/>
                      <a:pt x="40" y="1"/>
                      <a:pt x="39" y="1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38" y="1"/>
                      <a:pt x="38" y="1"/>
                      <a:pt x="37" y="1"/>
                    </a:cubicBezTo>
                    <a:cubicBezTo>
                      <a:pt x="37" y="1"/>
                      <a:pt x="37" y="1"/>
                      <a:pt x="36" y="1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5" y="0"/>
                      <a:pt x="35" y="0"/>
                      <a:pt x="34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3" y="0"/>
                      <a:pt x="32" y="0"/>
                      <a:pt x="31" y="0"/>
                    </a:cubicBezTo>
                    <a:cubicBezTo>
                      <a:pt x="32" y="1"/>
                      <a:pt x="32" y="3"/>
                      <a:pt x="32" y="4"/>
                    </a:cubicBezTo>
                    <a:cubicBezTo>
                      <a:pt x="31" y="5"/>
                      <a:pt x="31" y="7"/>
                      <a:pt x="33" y="10"/>
                    </a:cubicBezTo>
                    <a:cubicBezTo>
                      <a:pt x="34" y="10"/>
                      <a:pt x="34" y="11"/>
                      <a:pt x="35" y="12"/>
                    </a:cubicBezTo>
                    <a:cubicBezTo>
                      <a:pt x="35" y="13"/>
                      <a:pt x="35" y="15"/>
                      <a:pt x="35" y="16"/>
                    </a:cubicBezTo>
                    <a:cubicBezTo>
                      <a:pt x="34" y="17"/>
                      <a:pt x="32" y="18"/>
                      <a:pt x="31" y="18"/>
                    </a:cubicBezTo>
                    <a:cubicBezTo>
                      <a:pt x="31" y="18"/>
                      <a:pt x="30" y="18"/>
                      <a:pt x="30" y="18"/>
                    </a:cubicBezTo>
                    <a:cubicBezTo>
                      <a:pt x="30" y="19"/>
                      <a:pt x="29" y="21"/>
                      <a:pt x="26" y="21"/>
                    </a:cubicBezTo>
                    <a:cubicBezTo>
                      <a:pt x="24" y="21"/>
                      <a:pt x="21" y="19"/>
                      <a:pt x="19" y="18"/>
                    </a:cubicBezTo>
                    <a:cubicBezTo>
                      <a:pt x="19" y="18"/>
                      <a:pt x="18" y="18"/>
                      <a:pt x="17" y="18"/>
                    </a:cubicBezTo>
                    <a:cubicBezTo>
                      <a:pt x="15" y="18"/>
                      <a:pt x="14" y="18"/>
                      <a:pt x="13" y="18"/>
                    </a:cubicBezTo>
                    <a:cubicBezTo>
                      <a:pt x="13" y="19"/>
                      <a:pt x="13" y="19"/>
                      <a:pt x="13" y="20"/>
                    </a:cubicBezTo>
                    <a:cubicBezTo>
                      <a:pt x="13" y="20"/>
                      <a:pt x="13" y="21"/>
                      <a:pt x="13" y="21"/>
                    </a:cubicBezTo>
                    <a:cubicBezTo>
                      <a:pt x="13" y="22"/>
                      <a:pt x="13" y="22"/>
                      <a:pt x="13" y="23"/>
                    </a:cubicBezTo>
                    <a:cubicBezTo>
                      <a:pt x="13" y="23"/>
                      <a:pt x="14" y="24"/>
                      <a:pt x="14" y="24"/>
                    </a:cubicBezTo>
                    <a:cubicBezTo>
                      <a:pt x="14" y="24"/>
                      <a:pt x="14" y="25"/>
                      <a:pt x="14" y="25"/>
                    </a:cubicBezTo>
                    <a:cubicBezTo>
                      <a:pt x="14" y="26"/>
                      <a:pt x="14" y="26"/>
                      <a:pt x="13" y="26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3" y="28"/>
                      <a:pt x="13" y="28"/>
                      <a:pt x="13" y="29"/>
                    </a:cubicBezTo>
                    <a:cubicBezTo>
                      <a:pt x="11" y="31"/>
                      <a:pt x="9" y="32"/>
                      <a:pt x="8" y="33"/>
                    </a:cubicBezTo>
                    <a:cubicBezTo>
                      <a:pt x="10" y="35"/>
                      <a:pt x="12" y="38"/>
                      <a:pt x="11" y="40"/>
                    </a:cubicBezTo>
                    <a:cubicBezTo>
                      <a:pt x="10" y="41"/>
                      <a:pt x="9" y="41"/>
                      <a:pt x="9" y="42"/>
                    </a:cubicBezTo>
                    <a:cubicBezTo>
                      <a:pt x="9" y="42"/>
                      <a:pt x="9" y="42"/>
                      <a:pt x="9" y="43"/>
                    </a:cubicBezTo>
                    <a:cubicBezTo>
                      <a:pt x="9" y="46"/>
                      <a:pt x="6" y="47"/>
                      <a:pt x="2" y="48"/>
                    </a:cubicBezTo>
                    <a:cubicBezTo>
                      <a:pt x="2" y="49"/>
                      <a:pt x="2" y="50"/>
                      <a:pt x="2" y="52"/>
                    </a:cubicBezTo>
                    <a:cubicBezTo>
                      <a:pt x="1" y="52"/>
                      <a:pt x="1" y="53"/>
                      <a:pt x="1" y="53"/>
                    </a:cubicBezTo>
                    <a:cubicBezTo>
                      <a:pt x="1" y="55"/>
                      <a:pt x="1" y="56"/>
                      <a:pt x="1" y="58"/>
                    </a:cubicBezTo>
                    <a:cubicBezTo>
                      <a:pt x="1" y="58"/>
                      <a:pt x="1" y="58"/>
                      <a:pt x="1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68" name="Freeform 1210"/>
              <p:cNvSpPr>
                <a:spLocks/>
              </p:cNvSpPr>
              <p:nvPr/>
            </p:nvSpPr>
            <p:spPr bwMode="auto">
              <a:xfrm>
                <a:off x="2769" y="2894"/>
                <a:ext cx="109" cy="176"/>
              </a:xfrm>
              <a:custGeom>
                <a:avLst/>
                <a:gdLst>
                  <a:gd name="T0" fmla="*/ 77 w 114"/>
                  <a:gd name="T1" fmla="*/ 1 h 183"/>
                  <a:gd name="T2" fmla="*/ 65 w 114"/>
                  <a:gd name="T3" fmla="*/ 3 h 183"/>
                  <a:gd name="T4" fmla="*/ 56 w 114"/>
                  <a:gd name="T5" fmla="*/ 8 h 183"/>
                  <a:gd name="T6" fmla="*/ 55 w 114"/>
                  <a:gd name="T7" fmla="*/ 17 h 183"/>
                  <a:gd name="T8" fmla="*/ 48 w 114"/>
                  <a:gd name="T9" fmla="*/ 22 h 183"/>
                  <a:gd name="T10" fmla="*/ 43 w 114"/>
                  <a:gd name="T11" fmla="*/ 29 h 183"/>
                  <a:gd name="T12" fmla="*/ 37 w 114"/>
                  <a:gd name="T13" fmla="*/ 27 h 183"/>
                  <a:gd name="T14" fmla="*/ 27 w 114"/>
                  <a:gd name="T15" fmla="*/ 27 h 183"/>
                  <a:gd name="T16" fmla="*/ 9 w 114"/>
                  <a:gd name="T17" fmla="*/ 20 h 183"/>
                  <a:gd name="T18" fmla="*/ 3 w 114"/>
                  <a:gd name="T19" fmla="*/ 17 h 183"/>
                  <a:gd name="T20" fmla="*/ 1 w 114"/>
                  <a:gd name="T21" fmla="*/ 19 h 183"/>
                  <a:gd name="T22" fmla="*/ 0 w 114"/>
                  <a:gd name="T23" fmla="*/ 19 h 183"/>
                  <a:gd name="T24" fmla="*/ 11 w 114"/>
                  <a:gd name="T25" fmla="*/ 27 h 183"/>
                  <a:gd name="T26" fmla="*/ 28 w 114"/>
                  <a:gd name="T27" fmla="*/ 41 h 183"/>
                  <a:gd name="T28" fmla="*/ 30 w 114"/>
                  <a:gd name="T29" fmla="*/ 57 h 183"/>
                  <a:gd name="T30" fmla="*/ 32 w 114"/>
                  <a:gd name="T31" fmla="*/ 73 h 183"/>
                  <a:gd name="T32" fmla="*/ 34 w 114"/>
                  <a:gd name="T33" fmla="*/ 76 h 183"/>
                  <a:gd name="T34" fmla="*/ 34 w 114"/>
                  <a:gd name="T35" fmla="*/ 79 h 183"/>
                  <a:gd name="T36" fmla="*/ 42 w 114"/>
                  <a:gd name="T37" fmla="*/ 82 h 183"/>
                  <a:gd name="T38" fmla="*/ 47 w 114"/>
                  <a:gd name="T39" fmla="*/ 98 h 183"/>
                  <a:gd name="T40" fmla="*/ 39 w 114"/>
                  <a:gd name="T41" fmla="*/ 102 h 183"/>
                  <a:gd name="T42" fmla="*/ 20 w 114"/>
                  <a:gd name="T43" fmla="*/ 120 h 183"/>
                  <a:gd name="T44" fmla="*/ 5 w 114"/>
                  <a:gd name="T45" fmla="*/ 130 h 183"/>
                  <a:gd name="T46" fmla="*/ 1 w 114"/>
                  <a:gd name="T47" fmla="*/ 138 h 183"/>
                  <a:gd name="T48" fmla="*/ 4 w 114"/>
                  <a:gd name="T49" fmla="*/ 149 h 183"/>
                  <a:gd name="T50" fmla="*/ 2 w 114"/>
                  <a:gd name="T51" fmla="*/ 172 h 183"/>
                  <a:gd name="T52" fmla="*/ 12 w 114"/>
                  <a:gd name="T53" fmla="*/ 176 h 183"/>
                  <a:gd name="T54" fmla="*/ 19 w 114"/>
                  <a:gd name="T55" fmla="*/ 180 h 183"/>
                  <a:gd name="T56" fmla="*/ 31 w 114"/>
                  <a:gd name="T57" fmla="*/ 183 h 183"/>
                  <a:gd name="T58" fmla="*/ 74 w 114"/>
                  <a:gd name="T59" fmla="*/ 174 h 183"/>
                  <a:gd name="T60" fmla="*/ 77 w 114"/>
                  <a:gd name="T61" fmla="*/ 170 h 183"/>
                  <a:gd name="T62" fmla="*/ 97 w 114"/>
                  <a:gd name="T63" fmla="*/ 154 h 183"/>
                  <a:gd name="T64" fmla="*/ 111 w 114"/>
                  <a:gd name="T65" fmla="*/ 131 h 183"/>
                  <a:gd name="T66" fmla="*/ 96 w 114"/>
                  <a:gd name="T67" fmla="*/ 117 h 183"/>
                  <a:gd name="T68" fmla="*/ 103 w 114"/>
                  <a:gd name="T69" fmla="*/ 112 h 183"/>
                  <a:gd name="T70" fmla="*/ 98 w 114"/>
                  <a:gd name="T71" fmla="*/ 101 h 183"/>
                  <a:gd name="T72" fmla="*/ 95 w 114"/>
                  <a:gd name="T73" fmla="*/ 94 h 183"/>
                  <a:gd name="T74" fmla="*/ 94 w 114"/>
                  <a:gd name="T75" fmla="*/ 84 h 183"/>
                  <a:gd name="T76" fmla="*/ 98 w 114"/>
                  <a:gd name="T77" fmla="*/ 79 h 183"/>
                  <a:gd name="T78" fmla="*/ 87 w 114"/>
                  <a:gd name="T79" fmla="*/ 62 h 183"/>
                  <a:gd name="T80" fmla="*/ 91 w 114"/>
                  <a:gd name="T81" fmla="*/ 53 h 183"/>
                  <a:gd name="T82" fmla="*/ 90 w 114"/>
                  <a:gd name="T83" fmla="*/ 40 h 183"/>
                  <a:gd name="T84" fmla="*/ 81 w 114"/>
                  <a:gd name="T85" fmla="*/ 33 h 183"/>
                  <a:gd name="T86" fmla="*/ 85 w 114"/>
                  <a:gd name="T87" fmla="*/ 18 h 183"/>
                  <a:gd name="T88" fmla="*/ 87 w 114"/>
                  <a:gd name="T89" fmla="*/ 15 h 183"/>
                  <a:gd name="T90" fmla="*/ 89 w 114"/>
                  <a:gd name="T91" fmla="*/ 8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4" h="183">
                    <a:moveTo>
                      <a:pt x="89" y="8"/>
                    </a:moveTo>
                    <a:cubicBezTo>
                      <a:pt x="89" y="8"/>
                      <a:pt x="86" y="6"/>
                      <a:pt x="85" y="6"/>
                    </a:cubicBezTo>
                    <a:cubicBezTo>
                      <a:pt x="82" y="5"/>
                      <a:pt x="79" y="3"/>
                      <a:pt x="77" y="1"/>
                    </a:cubicBezTo>
                    <a:cubicBezTo>
                      <a:pt x="77" y="1"/>
                      <a:pt x="77" y="0"/>
                      <a:pt x="75" y="0"/>
                    </a:cubicBezTo>
                    <a:cubicBezTo>
                      <a:pt x="74" y="0"/>
                      <a:pt x="72" y="0"/>
                      <a:pt x="72" y="1"/>
                    </a:cubicBezTo>
                    <a:cubicBezTo>
                      <a:pt x="70" y="3"/>
                      <a:pt x="68" y="3"/>
                      <a:pt x="65" y="3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2" y="3"/>
                      <a:pt x="61" y="3"/>
                      <a:pt x="61" y="3"/>
                    </a:cubicBezTo>
                    <a:cubicBezTo>
                      <a:pt x="60" y="5"/>
                      <a:pt x="58" y="7"/>
                      <a:pt x="56" y="8"/>
                    </a:cubicBezTo>
                    <a:cubicBezTo>
                      <a:pt x="55" y="9"/>
                      <a:pt x="54" y="9"/>
                      <a:pt x="54" y="10"/>
                    </a:cubicBezTo>
                    <a:cubicBezTo>
                      <a:pt x="54" y="11"/>
                      <a:pt x="54" y="12"/>
                      <a:pt x="54" y="13"/>
                    </a:cubicBezTo>
                    <a:cubicBezTo>
                      <a:pt x="54" y="14"/>
                      <a:pt x="55" y="16"/>
                      <a:pt x="55" y="17"/>
                    </a:cubicBezTo>
                    <a:cubicBezTo>
                      <a:pt x="55" y="18"/>
                      <a:pt x="55" y="19"/>
                      <a:pt x="54" y="20"/>
                    </a:cubicBezTo>
                    <a:cubicBezTo>
                      <a:pt x="53" y="21"/>
                      <a:pt x="52" y="22"/>
                      <a:pt x="49" y="22"/>
                    </a:cubicBezTo>
                    <a:cubicBezTo>
                      <a:pt x="49" y="22"/>
                      <a:pt x="49" y="22"/>
                      <a:pt x="48" y="22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48" y="23"/>
                      <a:pt x="48" y="25"/>
                      <a:pt x="46" y="27"/>
                    </a:cubicBezTo>
                    <a:cubicBezTo>
                      <a:pt x="46" y="28"/>
                      <a:pt x="45" y="29"/>
                      <a:pt x="43" y="29"/>
                    </a:cubicBezTo>
                    <a:cubicBezTo>
                      <a:pt x="41" y="29"/>
                      <a:pt x="40" y="28"/>
                      <a:pt x="40" y="27"/>
                    </a:cubicBezTo>
                    <a:cubicBezTo>
                      <a:pt x="39" y="27"/>
                      <a:pt x="39" y="26"/>
                      <a:pt x="39" y="26"/>
                    </a:cubicBezTo>
                    <a:cubicBezTo>
                      <a:pt x="38" y="27"/>
                      <a:pt x="38" y="27"/>
                      <a:pt x="37" y="27"/>
                    </a:cubicBezTo>
                    <a:cubicBezTo>
                      <a:pt x="36" y="27"/>
                      <a:pt x="34" y="26"/>
                      <a:pt x="33" y="26"/>
                    </a:cubicBezTo>
                    <a:cubicBezTo>
                      <a:pt x="33" y="25"/>
                      <a:pt x="32" y="25"/>
                      <a:pt x="31" y="25"/>
                    </a:cubicBezTo>
                    <a:cubicBezTo>
                      <a:pt x="31" y="26"/>
                      <a:pt x="29" y="27"/>
                      <a:pt x="27" y="27"/>
                    </a:cubicBezTo>
                    <a:cubicBezTo>
                      <a:pt x="25" y="27"/>
                      <a:pt x="23" y="27"/>
                      <a:pt x="20" y="26"/>
                    </a:cubicBezTo>
                    <a:cubicBezTo>
                      <a:pt x="19" y="26"/>
                      <a:pt x="18" y="26"/>
                      <a:pt x="17" y="25"/>
                    </a:cubicBezTo>
                    <a:cubicBezTo>
                      <a:pt x="14" y="25"/>
                      <a:pt x="11" y="22"/>
                      <a:pt x="9" y="20"/>
                    </a:cubicBezTo>
                    <a:cubicBezTo>
                      <a:pt x="8" y="18"/>
                      <a:pt x="6" y="16"/>
                      <a:pt x="5" y="16"/>
                    </a:cubicBezTo>
                    <a:cubicBezTo>
                      <a:pt x="4" y="16"/>
                      <a:pt x="4" y="16"/>
                      <a:pt x="4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2" y="17"/>
                      <a:pt x="2" y="17"/>
                    </a:cubicBezTo>
                    <a:cubicBezTo>
                      <a:pt x="2" y="17"/>
                      <a:pt x="2" y="18"/>
                      <a:pt x="2" y="18"/>
                    </a:cubicBezTo>
                    <a:cubicBezTo>
                      <a:pt x="1" y="18"/>
                      <a:pt x="1" y="18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2" y="20"/>
                      <a:pt x="3" y="21"/>
                      <a:pt x="4" y="22"/>
                    </a:cubicBezTo>
                    <a:cubicBezTo>
                      <a:pt x="5" y="23"/>
                      <a:pt x="7" y="25"/>
                      <a:pt x="9" y="26"/>
                    </a:cubicBezTo>
                    <a:cubicBezTo>
                      <a:pt x="9" y="26"/>
                      <a:pt x="10" y="27"/>
                      <a:pt x="11" y="27"/>
                    </a:cubicBezTo>
                    <a:cubicBezTo>
                      <a:pt x="12" y="28"/>
                      <a:pt x="14" y="28"/>
                      <a:pt x="15" y="29"/>
                    </a:cubicBezTo>
                    <a:cubicBezTo>
                      <a:pt x="22" y="32"/>
                      <a:pt x="29" y="34"/>
                      <a:pt x="28" y="39"/>
                    </a:cubicBezTo>
                    <a:cubicBezTo>
                      <a:pt x="28" y="39"/>
                      <a:pt x="28" y="40"/>
                      <a:pt x="28" y="41"/>
                    </a:cubicBezTo>
                    <a:cubicBezTo>
                      <a:pt x="27" y="43"/>
                      <a:pt x="27" y="47"/>
                      <a:pt x="28" y="47"/>
                    </a:cubicBezTo>
                    <a:cubicBezTo>
                      <a:pt x="30" y="49"/>
                      <a:pt x="30" y="52"/>
                      <a:pt x="30" y="54"/>
                    </a:cubicBezTo>
                    <a:cubicBezTo>
                      <a:pt x="30" y="55"/>
                      <a:pt x="30" y="57"/>
                      <a:pt x="30" y="57"/>
                    </a:cubicBezTo>
                    <a:cubicBezTo>
                      <a:pt x="33" y="59"/>
                      <a:pt x="34" y="63"/>
                      <a:pt x="33" y="66"/>
                    </a:cubicBezTo>
                    <a:cubicBezTo>
                      <a:pt x="32" y="69"/>
                      <a:pt x="31" y="70"/>
                      <a:pt x="30" y="71"/>
                    </a:cubicBezTo>
                    <a:cubicBezTo>
                      <a:pt x="31" y="71"/>
                      <a:pt x="31" y="73"/>
                      <a:pt x="32" y="73"/>
                    </a:cubicBezTo>
                    <a:cubicBezTo>
                      <a:pt x="33" y="74"/>
                      <a:pt x="33" y="74"/>
                      <a:pt x="33" y="75"/>
                    </a:cubicBezTo>
                    <a:cubicBezTo>
                      <a:pt x="33" y="75"/>
                      <a:pt x="33" y="75"/>
                      <a:pt x="33" y="75"/>
                    </a:cubicBezTo>
                    <a:cubicBezTo>
                      <a:pt x="33" y="75"/>
                      <a:pt x="34" y="76"/>
                      <a:pt x="34" y="76"/>
                    </a:cubicBezTo>
                    <a:cubicBezTo>
                      <a:pt x="34" y="76"/>
                      <a:pt x="34" y="77"/>
                      <a:pt x="34" y="77"/>
                    </a:cubicBezTo>
                    <a:cubicBezTo>
                      <a:pt x="34" y="77"/>
                      <a:pt x="34" y="78"/>
                      <a:pt x="34" y="78"/>
                    </a:cubicBezTo>
                    <a:cubicBezTo>
                      <a:pt x="34" y="78"/>
                      <a:pt x="34" y="78"/>
                      <a:pt x="34" y="79"/>
                    </a:cubicBezTo>
                    <a:cubicBezTo>
                      <a:pt x="34" y="79"/>
                      <a:pt x="34" y="79"/>
                      <a:pt x="34" y="79"/>
                    </a:cubicBezTo>
                    <a:cubicBezTo>
                      <a:pt x="36" y="79"/>
                      <a:pt x="38" y="80"/>
                      <a:pt x="40" y="81"/>
                    </a:cubicBezTo>
                    <a:cubicBezTo>
                      <a:pt x="41" y="82"/>
                      <a:pt x="42" y="82"/>
                      <a:pt x="42" y="82"/>
                    </a:cubicBezTo>
                    <a:cubicBezTo>
                      <a:pt x="47" y="84"/>
                      <a:pt x="47" y="88"/>
                      <a:pt x="48" y="91"/>
                    </a:cubicBezTo>
                    <a:cubicBezTo>
                      <a:pt x="48" y="92"/>
                      <a:pt x="48" y="92"/>
                      <a:pt x="48" y="93"/>
                    </a:cubicBezTo>
                    <a:cubicBezTo>
                      <a:pt x="48" y="96"/>
                      <a:pt x="48" y="97"/>
                      <a:pt x="47" y="98"/>
                    </a:cubicBezTo>
                    <a:cubicBezTo>
                      <a:pt x="46" y="99"/>
                      <a:pt x="44" y="100"/>
                      <a:pt x="42" y="98"/>
                    </a:cubicBezTo>
                    <a:cubicBezTo>
                      <a:pt x="42" y="98"/>
                      <a:pt x="42" y="98"/>
                      <a:pt x="42" y="98"/>
                    </a:cubicBezTo>
                    <a:cubicBezTo>
                      <a:pt x="41" y="98"/>
                      <a:pt x="40" y="99"/>
                      <a:pt x="39" y="102"/>
                    </a:cubicBezTo>
                    <a:cubicBezTo>
                      <a:pt x="38" y="108"/>
                      <a:pt x="31" y="115"/>
                      <a:pt x="26" y="115"/>
                    </a:cubicBezTo>
                    <a:cubicBezTo>
                      <a:pt x="25" y="115"/>
                      <a:pt x="25" y="116"/>
                      <a:pt x="24" y="117"/>
                    </a:cubicBezTo>
                    <a:cubicBezTo>
                      <a:pt x="23" y="118"/>
                      <a:pt x="22" y="120"/>
                      <a:pt x="20" y="120"/>
                    </a:cubicBezTo>
                    <a:cubicBezTo>
                      <a:pt x="17" y="121"/>
                      <a:pt x="15" y="122"/>
                      <a:pt x="15" y="124"/>
                    </a:cubicBezTo>
                    <a:cubicBezTo>
                      <a:pt x="15" y="126"/>
                      <a:pt x="15" y="127"/>
                      <a:pt x="14" y="128"/>
                    </a:cubicBezTo>
                    <a:cubicBezTo>
                      <a:pt x="12" y="130"/>
                      <a:pt x="8" y="130"/>
                      <a:pt x="5" y="130"/>
                    </a:cubicBezTo>
                    <a:cubicBezTo>
                      <a:pt x="5" y="130"/>
                      <a:pt x="5" y="132"/>
                      <a:pt x="4" y="132"/>
                    </a:cubicBezTo>
                    <a:cubicBezTo>
                      <a:pt x="4" y="134"/>
                      <a:pt x="3" y="136"/>
                      <a:pt x="1" y="137"/>
                    </a:cubicBezTo>
                    <a:cubicBezTo>
                      <a:pt x="1" y="137"/>
                      <a:pt x="1" y="138"/>
                      <a:pt x="1" y="138"/>
                    </a:cubicBezTo>
                    <a:cubicBezTo>
                      <a:pt x="1" y="138"/>
                      <a:pt x="1" y="139"/>
                      <a:pt x="2" y="141"/>
                    </a:cubicBezTo>
                    <a:cubicBezTo>
                      <a:pt x="4" y="143"/>
                      <a:pt x="4" y="146"/>
                      <a:pt x="4" y="147"/>
                    </a:cubicBezTo>
                    <a:cubicBezTo>
                      <a:pt x="4" y="148"/>
                      <a:pt x="4" y="149"/>
                      <a:pt x="4" y="149"/>
                    </a:cubicBezTo>
                    <a:cubicBezTo>
                      <a:pt x="4" y="149"/>
                      <a:pt x="4" y="150"/>
                      <a:pt x="4" y="150"/>
                    </a:cubicBezTo>
                    <a:cubicBezTo>
                      <a:pt x="6" y="153"/>
                      <a:pt x="8" y="158"/>
                      <a:pt x="6" y="163"/>
                    </a:cubicBezTo>
                    <a:cubicBezTo>
                      <a:pt x="4" y="168"/>
                      <a:pt x="3" y="171"/>
                      <a:pt x="2" y="172"/>
                    </a:cubicBezTo>
                    <a:cubicBezTo>
                      <a:pt x="4" y="172"/>
                      <a:pt x="5" y="173"/>
                      <a:pt x="6" y="174"/>
                    </a:cubicBezTo>
                    <a:cubicBezTo>
                      <a:pt x="8" y="175"/>
                      <a:pt x="10" y="176"/>
                      <a:pt x="11" y="176"/>
                    </a:cubicBezTo>
                    <a:cubicBezTo>
                      <a:pt x="11" y="176"/>
                      <a:pt x="12" y="176"/>
                      <a:pt x="12" y="176"/>
                    </a:cubicBezTo>
                    <a:cubicBezTo>
                      <a:pt x="14" y="176"/>
                      <a:pt x="15" y="178"/>
                      <a:pt x="16" y="179"/>
                    </a:cubicBezTo>
                    <a:cubicBezTo>
                      <a:pt x="17" y="179"/>
                      <a:pt x="17" y="180"/>
                      <a:pt x="17" y="180"/>
                    </a:cubicBezTo>
                    <a:cubicBezTo>
                      <a:pt x="18" y="180"/>
                      <a:pt x="19" y="180"/>
                      <a:pt x="19" y="180"/>
                    </a:cubicBezTo>
                    <a:cubicBezTo>
                      <a:pt x="21" y="180"/>
                      <a:pt x="21" y="180"/>
                      <a:pt x="22" y="181"/>
                    </a:cubicBezTo>
                    <a:cubicBezTo>
                      <a:pt x="24" y="182"/>
                      <a:pt x="25" y="183"/>
                      <a:pt x="30" y="183"/>
                    </a:cubicBezTo>
                    <a:cubicBezTo>
                      <a:pt x="31" y="183"/>
                      <a:pt x="31" y="183"/>
                      <a:pt x="31" y="183"/>
                    </a:cubicBezTo>
                    <a:cubicBezTo>
                      <a:pt x="35" y="182"/>
                      <a:pt x="42" y="180"/>
                      <a:pt x="49" y="178"/>
                    </a:cubicBezTo>
                    <a:cubicBezTo>
                      <a:pt x="55" y="176"/>
                      <a:pt x="62" y="175"/>
                      <a:pt x="66" y="175"/>
                    </a:cubicBezTo>
                    <a:cubicBezTo>
                      <a:pt x="69" y="175"/>
                      <a:pt x="72" y="174"/>
                      <a:pt x="74" y="174"/>
                    </a:cubicBezTo>
                    <a:cubicBezTo>
                      <a:pt x="75" y="173"/>
                      <a:pt x="75" y="173"/>
                      <a:pt x="75" y="173"/>
                    </a:cubicBezTo>
                    <a:cubicBezTo>
                      <a:pt x="76" y="172"/>
                      <a:pt x="76" y="171"/>
                      <a:pt x="77" y="170"/>
                    </a:cubicBezTo>
                    <a:cubicBezTo>
                      <a:pt x="77" y="170"/>
                      <a:pt x="77" y="170"/>
                      <a:pt x="77" y="170"/>
                    </a:cubicBezTo>
                    <a:cubicBezTo>
                      <a:pt x="78" y="169"/>
                      <a:pt x="79" y="168"/>
                      <a:pt x="80" y="167"/>
                    </a:cubicBezTo>
                    <a:cubicBezTo>
                      <a:pt x="82" y="165"/>
                      <a:pt x="84" y="163"/>
                      <a:pt x="87" y="162"/>
                    </a:cubicBezTo>
                    <a:cubicBezTo>
                      <a:pt x="91" y="159"/>
                      <a:pt x="95" y="157"/>
                      <a:pt x="97" y="154"/>
                    </a:cubicBezTo>
                    <a:cubicBezTo>
                      <a:pt x="98" y="150"/>
                      <a:pt x="102" y="147"/>
                      <a:pt x="106" y="145"/>
                    </a:cubicBezTo>
                    <a:cubicBezTo>
                      <a:pt x="109" y="142"/>
                      <a:pt x="112" y="140"/>
                      <a:pt x="113" y="138"/>
                    </a:cubicBezTo>
                    <a:cubicBezTo>
                      <a:pt x="114" y="136"/>
                      <a:pt x="114" y="135"/>
                      <a:pt x="111" y="131"/>
                    </a:cubicBezTo>
                    <a:cubicBezTo>
                      <a:pt x="109" y="129"/>
                      <a:pt x="105" y="127"/>
                      <a:pt x="102" y="125"/>
                    </a:cubicBezTo>
                    <a:cubicBezTo>
                      <a:pt x="99" y="123"/>
                      <a:pt x="96" y="121"/>
                      <a:pt x="96" y="119"/>
                    </a:cubicBezTo>
                    <a:cubicBezTo>
                      <a:pt x="96" y="118"/>
                      <a:pt x="96" y="118"/>
                      <a:pt x="96" y="117"/>
                    </a:cubicBezTo>
                    <a:cubicBezTo>
                      <a:pt x="97" y="116"/>
                      <a:pt x="99" y="115"/>
                      <a:pt x="100" y="114"/>
                    </a:cubicBezTo>
                    <a:cubicBezTo>
                      <a:pt x="101" y="114"/>
                      <a:pt x="102" y="113"/>
                      <a:pt x="102" y="113"/>
                    </a:cubicBezTo>
                    <a:cubicBezTo>
                      <a:pt x="103" y="113"/>
                      <a:pt x="103" y="113"/>
                      <a:pt x="103" y="112"/>
                    </a:cubicBezTo>
                    <a:cubicBezTo>
                      <a:pt x="103" y="112"/>
                      <a:pt x="102" y="111"/>
                      <a:pt x="101" y="110"/>
                    </a:cubicBezTo>
                    <a:cubicBezTo>
                      <a:pt x="99" y="110"/>
                      <a:pt x="98" y="109"/>
                      <a:pt x="97" y="107"/>
                    </a:cubicBezTo>
                    <a:cubicBezTo>
                      <a:pt x="95" y="105"/>
                      <a:pt x="97" y="102"/>
                      <a:pt x="98" y="101"/>
                    </a:cubicBezTo>
                    <a:cubicBezTo>
                      <a:pt x="98" y="101"/>
                      <a:pt x="97" y="101"/>
                      <a:pt x="97" y="101"/>
                    </a:cubicBezTo>
                    <a:cubicBezTo>
                      <a:pt x="95" y="100"/>
                      <a:pt x="93" y="99"/>
                      <a:pt x="93" y="97"/>
                    </a:cubicBezTo>
                    <a:cubicBezTo>
                      <a:pt x="92" y="95"/>
                      <a:pt x="94" y="94"/>
                      <a:pt x="95" y="94"/>
                    </a:cubicBezTo>
                    <a:cubicBezTo>
                      <a:pt x="95" y="94"/>
                      <a:pt x="95" y="94"/>
                      <a:pt x="95" y="94"/>
                    </a:cubicBezTo>
                    <a:cubicBezTo>
                      <a:pt x="95" y="93"/>
                      <a:pt x="95" y="93"/>
                      <a:pt x="95" y="93"/>
                    </a:cubicBezTo>
                    <a:cubicBezTo>
                      <a:pt x="94" y="91"/>
                      <a:pt x="92" y="87"/>
                      <a:pt x="94" y="84"/>
                    </a:cubicBezTo>
                    <a:cubicBezTo>
                      <a:pt x="95" y="82"/>
                      <a:pt x="97" y="82"/>
                      <a:pt x="98" y="81"/>
                    </a:cubicBezTo>
                    <a:cubicBezTo>
                      <a:pt x="98" y="81"/>
                      <a:pt x="98" y="81"/>
                      <a:pt x="99" y="81"/>
                    </a:cubicBezTo>
                    <a:cubicBezTo>
                      <a:pt x="98" y="81"/>
                      <a:pt x="98" y="80"/>
                      <a:pt x="98" y="79"/>
                    </a:cubicBezTo>
                    <a:cubicBezTo>
                      <a:pt x="95" y="74"/>
                      <a:pt x="91" y="68"/>
                      <a:pt x="88" y="64"/>
                    </a:cubicBezTo>
                    <a:cubicBezTo>
                      <a:pt x="88" y="64"/>
                      <a:pt x="88" y="63"/>
                      <a:pt x="87" y="63"/>
                    </a:cubicBezTo>
                    <a:cubicBezTo>
                      <a:pt x="87" y="62"/>
                      <a:pt x="87" y="62"/>
                      <a:pt x="87" y="62"/>
                    </a:cubicBezTo>
                    <a:cubicBezTo>
                      <a:pt x="87" y="62"/>
                      <a:pt x="87" y="61"/>
                      <a:pt x="86" y="61"/>
                    </a:cubicBezTo>
                    <a:cubicBezTo>
                      <a:pt x="86" y="60"/>
                      <a:pt x="86" y="60"/>
                      <a:pt x="86" y="59"/>
                    </a:cubicBezTo>
                    <a:cubicBezTo>
                      <a:pt x="87" y="57"/>
                      <a:pt x="89" y="54"/>
                      <a:pt x="91" y="53"/>
                    </a:cubicBezTo>
                    <a:cubicBezTo>
                      <a:pt x="91" y="53"/>
                      <a:pt x="91" y="53"/>
                      <a:pt x="92" y="52"/>
                    </a:cubicBezTo>
                    <a:cubicBezTo>
                      <a:pt x="94" y="51"/>
                      <a:pt x="97" y="47"/>
                      <a:pt x="97" y="46"/>
                    </a:cubicBezTo>
                    <a:cubicBezTo>
                      <a:pt x="97" y="45"/>
                      <a:pt x="92" y="41"/>
                      <a:pt x="90" y="40"/>
                    </a:cubicBezTo>
                    <a:cubicBezTo>
                      <a:pt x="90" y="39"/>
                      <a:pt x="89" y="39"/>
                      <a:pt x="89" y="39"/>
                    </a:cubicBezTo>
                    <a:cubicBezTo>
                      <a:pt x="87" y="39"/>
                      <a:pt x="84" y="38"/>
                      <a:pt x="82" y="35"/>
                    </a:cubicBezTo>
                    <a:cubicBezTo>
                      <a:pt x="82" y="34"/>
                      <a:pt x="81" y="33"/>
                      <a:pt x="81" y="33"/>
                    </a:cubicBezTo>
                    <a:cubicBezTo>
                      <a:pt x="80" y="31"/>
                      <a:pt x="79" y="29"/>
                      <a:pt x="81" y="26"/>
                    </a:cubicBezTo>
                    <a:cubicBezTo>
                      <a:pt x="82" y="25"/>
                      <a:pt x="82" y="23"/>
                      <a:pt x="82" y="22"/>
                    </a:cubicBezTo>
                    <a:cubicBezTo>
                      <a:pt x="82" y="19"/>
                      <a:pt x="84" y="19"/>
                      <a:pt x="85" y="18"/>
                    </a:cubicBezTo>
                    <a:cubicBezTo>
                      <a:pt x="86" y="18"/>
                      <a:pt x="86" y="18"/>
                      <a:pt x="86" y="18"/>
                    </a:cubicBezTo>
                    <a:cubicBezTo>
                      <a:pt x="87" y="17"/>
                      <a:pt x="87" y="16"/>
                      <a:pt x="87" y="16"/>
                    </a:cubicBezTo>
                    <a:cubicBezTo>
                      <a:pt x="87" y="16"/>
                      <a:pt x="87" y="16"/>
                      <a:pt x="87" y="15"/>
                    </a:cubicBezTo>
                    <a:cubicBezTo>
                      <a:pt x="88" y="15"/>
                      <a:pt x="88" y="14"/>
                      <a:pt x="89" y="13"/>
                    </a:cubicBezTo>
                    <a:cubicBezTo>
                      <a:pt x="89" y="13"/>
                      <a:pt x="89" y="12"/>
                      <a:pt x="89" y="12"/>
                    </a:cubicBezTo>
                    <a:cubicBezTo>
                      <a:pt x="89" y="10"/>
                      <a:pt x="89" y="9"/>
                      <a:pt x="8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69" name="Freeform 1211"/>
              <p:cNvSpPr>
                <a:spLocks/>
              </p:cNvSpPr>
              <p:nvPr/>
            </p:nvSpPr>
            <p:spPr bwMode="auto">
              <a:xfrm>
                <a:off x="2493" y="3211"/>
                <a:ext cx="137" cy="116"/>
              </a:xfrm>
              <a:custGeom>
                <a:avLst/>
                <a:gdLst>
                  <a:gd name="T0" fmla="*/ 98 w 143"/>
                  <a:gd name="T1" fmla="*/ 106 h 121"/>
                  <a:gd name="T2" fmla="*/ 130 w 143"/>
                  <a:gd name="T3" fmla="*/ 107 h 121"/>
                  <a:gd name="T4" fmla="*/ 138 w 143"/>
                  <a:gd name="T5" fmla="*/ 101 h 121"/>
                  <a:gd name="T6" fmla="*/ 130 w 143"/>
                  <a:gd name="T7" fmla="*/ 97 h 121"/>
                  <a:gd name="T8" fmla="*/ 130 w 143"/>
                  <a:gd name="T9" fmla="*/ 91 h 121"/>
                  <a:gd name="T10" fmla="*/ 129 w 143"/>
                  <a:gd name="T11" fmla="*/ 83 h 121"/>
                  <a:gd name="T12" fmla="*/ 132 w 143"/>
                  <a:gd name="T13" fmla="*/ 81 h 121"/>
                  <a:gd name="T14" fmla="*/ 130 w 143"/>
                  <a:gd name="T15" fmla="*/ 74 h 121"/>
                  <a:gd name="T16" fmla="*/ 127 w 143"/>
                  <a:gd name="T17" fmla="*/ 70 h 121"/>
                  <a:gd name="T18" fmla="*/ 121 w 143"/>
                  <a:gd name="T19" fmla="*/ 68 h 121"/>
                  <a:gd name="T20" fmla="*/ 122 w 143"/>
                  <a:gd name="T21" fmla="*/ 64 h 121"/>
                  <a:gd name="T22" fmla="*/ 130 w 143"/>
                  <a:gd name="T23" fmla="*/ 53 h 121"/>
                  <a:gd name="T24" fmla="*/ 131 w 143"/>
                  <a:gd name="T25" fmla="*/ 52 h 121"/>
                  <a:gd name="T26" fmla="*/ 132 w 143"/>
                  <a:gd name="T27" fmla="*/ 51 h 121"/>
                  <a:gd name="T28" fmla="*/ 134 w 143"/>
                  <a:gd name="T29" fmla="*/ 50 h 121"/>
                  <a:gd name="T30" fmla="*/ 136 w 143"/>
                  <a:gd name="T31" fmla="*/ 49 h 121"/>
                  <a:gd name="T32" fmla="*/ 136 w 143"/>
                  <a:gd name="T33" fmla="*/ 49 h 121"/>
                  <a:gd name="T34" fmla="*/ 137 w 143"/>
                  <a:gd name="T35" fmla="*/ 44 h 121"/>
                  <a:gd name="T36" fmla="*/ 142 w 143"/>
                  <a:gd name="T37" fmla="*/ 32 h 121"/>
                  <a:gd name="T38" fmla="*/ 141 w 143"/>
                  <a:gd name="T39" fmla="*/ 31 h 121"/>
                  <a:gd name="T40" fmla="*/ 138 w 143"/>
                  <a:gd name="T41" fmla="*/ 30 h 121"/>
                  <a:gd name="T42" fmla="*/ 127 w 143"/>
                  <a:gd name="T43" fmla="*/ 25 h 121"/>
                  <a:gd name="T44" fmla="*/ 119 w 143"/>
                  <a:gd name="T45" fmla="*/ 24 h 121"/>
                  <a:gd name="T46" fmla="*/ 116 w 143"/>
                  <a:gd name="T47" fmla="*/ 24 h 121"/>
                  <a:gd name="T48" fmla="*/ 111 w 143"/>
                  <a:gd name="T49" fmla="*/ 20 h 121"/>
                  <a:gd name="T50" fmla="*/ 106 w 143"/>
                  <a:gd name="T51" fmla="*/ 17 h 121"/>
                  <a:gd name="T52" fmla="*/ 106 w 143"/>
                  <a:gd name="T53" fmla="*/ 16 h 121"/>
                  <a:gd name="T54" fmla="*/ 102 w 143"/>
                  <a:gd name="T55" fmla="*/ 18 h 121"/>
                  <a:gd name="T56" fmla="*/ 91 w 143"/>
                  <a:gd name="T57" fmla="*/ 9 h 121"/>
                  <a:gd name="T58" fmla="*/ 86 w 143"/>
                  <a:gd name="T59" fmla="*/ 6 h 121"/>
                  <a:gd name="T60" fmla="*/ 79 w 143"/>
                  <a:gd name="T61" fmla="*/ 0 h 121"/>
                  <a:gd name="T62" fmla="*/ 74 w 143"/>
                  <a:gd name="T63" fmla="*/ 8 h 121"/>
                  <a:gd name="T64" fmla="*/ 56 w 143"/>
                  <a:gd name="T65" fmla="*/ 21 h 121"/>
                  <a:gd name="T66" fmla="*/ 37 w 143"/>
                  <a:gd name="T67" fmla="*/ 20 h 121"/>
                  <a:gd name="T68" fmla="*/ 33 w 143"/>
                  <a:gd name="T69" fmla="*/ 22 h 121"/>
                  <a:gd name="T70" fmla="*/ 29 w 143"/>
                  <a:gd name="T71" fmla="*/ 37 h 121"/>
                  <a:gd name="T72" fmla="*/ 18 w 143"/>
                  <a:gd name="T73" fmla="*/ 35 h 121"/>
                  <a:gd name="T74" fmla="*/ 6 w 143"/>
                  <a:gd name="T75" fmla="*/ 35 h 121"/>
                  <a:gd name="T76" fmla="*/ 2 w 143"/>
                  <a:gd name="T77" fmla="*/ 42 h 121"/>
                  <a:gd name="T78" fmla="*/ 16 w 143"/>
                  <a:gd name="T79" fmla="*/ 48 h 121"/>
                  <a:gd name="T80" fmla="*/ 28 w 143"/>
                  <a:gd name="T81" fmla="*/ 52 h 121"/>
                  <a:gd name="T82" fmla="*/ 42 w 143"/>
                  <a:gd name="T83" fmla="*/ 72 h 121"/>
                  <a:gd name="T84" fmla="*/ 41 w 143"/>
                  <a:gd name="T85" fmla="*/ 89 h 121"/>
                  <a:gd name="T86" fmla="*/ 39 w 143"/>
                  <a:gd name="T87" fmla="*/ 111 h 121"/>
                  <a:gd name="T88" fmla="*/ 51 w 143"/>
                  <a:gd name="T89" fmla="*/ 117 h 121"/>
                  <a:gd name="T90" fmla="*/ 60 w 143"/>
                  <a:gd name="T91" fmla="*/ 114 h 121"/>
                  <a:gd name="T92" fmla="*/ 78 w 143"/>
                  <a:gd name="T93" fmla="*/ 120 h 121"/>
                  <a:gd name="T94" fmla="*/ 87 w 143"/>
                  <a:gd name="T95" fmla="*/ 120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3" h="121">
                    <a:moveTo>
                      <a:pt x="87" y="120"/>
                    </a:moveTo>
                    <a:cubicBezTo>
                      <a:pt x="86" y="117"/>
                      <a:pt x="86" y="115"/>
                      <a:pt x="88" y="112"/>
                    </a:cubicBezTo>
                    <a:cubicBezTo>
                      <a:pt x="89" y="109"/>
                      <a:pt x="93" y="107"/>
                      <a:pt x="98" y="106"/>
                    </a:cubicBezTo>
                    <a:cubicBezTo>
                      <a:pt x="98" y="106"/>
                      <a:pt x="99" y="106"/>
                      <a:pt x="100" y="106"/>
                    </a:cubicBezTo>
                    <a:cubicBezTo>
                      <a:pt x="106" y="106"/>
                      <a:pt x="116" y="109"/>
                      <a:pt x="120" y="111"/>
                    </a:cubicBezTo>
                    <a:cubicBezTo>
                      <a:pt x="122" y="113"/>
                      <a:pt x="126" y="112"/>
                      <a:pt x="130" y="107"/>
                    </a:cubicBezTo>
                    <a:cubicBezTo>
                      <a:pt x="133" y="104"/>
                      <a:pt x="135" y="103"/>
                      <a:pt x="137" y="102"/>
                    </a:cubicBezTo>
                    <a:cubicBezTo>
                      <a:pt x="137" y="102"/>
                      <a:pt x="137" y="102"/>
                      <a:pt x="137" y="102"/>
                    </a:cubicBezTo>
                    <a:cubicBezTo>
                      <a:pt x="137" y="102"/>
                      <a:pt x="137" y="101"/>
                      <a:pt x="138" y="101"/>
                    </a:cubicBezTo>
                    <a:cubicBezTo>
                      <a:pt x="137" y="101"/>
                      <a:pt x="137" y="101"/>
                      <a:pt x="136" y="101"/>
                    </a:cubicBezTo>
                    <a:cubicBezTo>
                      <a:pt x="136" y="100"/>
                      <a:pt x="135" y="100"/>
                      <a:pt x="134" y="100"/>
                    </a:cubicBezTo>
                    <a:cubicBezTo>
                      <a:pt x="132" y="100"/>
                      <a:pt x="131" y="99"/>
                      <a:pt x="130" y="97"/>
                    </a:cubicBezTo>
                    <a:cubicBezTo>
                      <a:pt x="129" y="96"/>
                      <a:pt x="129" y="94"/>
                      <a:pt x="130" y="92"/>
                    </a:cubicBezTo>
                    <a:cubicBezTo>
                      <a:pt x="131" y="92"/>
                      <a:pt x="131" y="91"/>
                      <a:pt x="131" y="91"/>
                    </a:cubicBezTo>
                    <a:cubicBezTo>
                      <a:pt x="131" y="92"/>
                      <a:pt x="130" y="91"/>
                      <a:pt x="130" y="91"/>
                    </a:cubicBezTo>
                    <a:cubicBezTo>
                      <a:pt x="129" y="90"/>
                      <a:pt x="128" y="90"/>
                      <a:pt x="127" y="88"/>
                    </a:cubicBezTo>
                    <a:cubicBezTo>
                      <a:pt x="127" y="88"/>
                      <a:pt x="126" y="86"/>
                      <a:pt x="127" y="85"/>
                    </a:cubicBezTo>
                    <a:cubicBezTo>
                      <a:pt x="127" y="83"/>
                      <a:pt x="129" y="83"/>
                      <a:pt x="129" y="83"/>
                    </a:cubicBezTo>
                    <a:cubicBezTo>
                      <a:pt x="130" y="83"/>
                      <a:pt x="130" y="83"/>
                      <a:pt x="130" y="83"/>
                    </a:cubicBezTo>
                    <a:cubicBezTo>
                      <a:pt x="131" y="82"/>
                      <a:pt x="131" y="82"/>
                      <a:pt x="131" y="82"/>
                    </a:cubicBezTo>
                    <a:cubicBezTo>
                      <a:pt x="131" y="82"/>
                      <a:pt x="132" y="81"/>
                      <a:pt x="132" y="81"/>
                    </a:cubicBezTo>
                    <a:cubicBezTo>
                      <a:pt x="131" y="80"/>
                      <a:pt x="130" y="79"/>
                      <a:pt x="130" y="77"/>
                    </a:cubicBezTo>
                    <a:cubicBezTo>
                      <a:pt x="130" y="77"/>
                      <a:pt x="130" y="77"/>
                      <a:pt x="130" y="77"/>
                    </a:cubicBezTo>
                    <a:cubicBezTo>
                      <a:pt x="130" y="74"/>
                      <a:pt x="130" y="74"/>
                      <a:pt x="130" y="74"/>
                    </a:cubicBezTo>
                    <a:cubicBezTo>
                      <a:pt x="130" y="73"/>
                      <a:pt x="130" y="73"/>
                      <a:pt x="130" y="72"/>
                    </a:cubicBezTo>
                    <a:cubicBezTo>
                      <a:pt x="129" y="72"/>
                      <a:pt x="128" y="71"/>
                      <a:pt x="128" y="69"/>
                    </a:cubicBezTo>
                    <a:cubicBezTo>
                      <a:pt x="128" y="69"/>
                      <a:pt x="127" y="69"/>
                      <a:pt x="127" y="70"/>
                    </a:cubicBezTo>
                    <a:cubicBezTo>
                      <a:pt x="126" y="71"/>
                      <a:pt x="125" y="72"/>
                      <a:pt x="124" y="72"/>
                    </a:cubicBezTo>
                    <a:cubicBezTo>
                      <a:pt x="123" y="72"/>
                      <a:pt x="122" y="71"/>
                      <a:pt x="121" y="71"/>
                    </a:cubicBezTo>
                    <a:cubicBezTo>
                      <a:pt x="121" y="70"/>
                      <a:pt x="121" y="70"/>
                      <a:pt x="121" y="68"/>
                    </a:cubicBezTo>
                    <a:cubicBezTo>
                      <a:pt x="121" y="68"/>
                      <a:pt x="121" y="68"/>
                      <a:pt x="121" y="68"/>
                    </a:cubicBezTo>
                    <a:cubicBezTo>
                      <a:pt x="121" y="67"/>
                      <a:pt x="121" y="67"/>
                      <a:pt x="121" y="66"/>
                    </a:cubicBezTo>
                    <a:cubicBezTo>
                      <a:pt x="121" y="65"/>
                      <a:pt x="122" y="65"/>
                      <a:pt x="122" y="64"/>
                    </a:cubicBezTo>
                    <a:cubicBezTo>
                      <a:pt x="123" y="61"/>
                      <a:pt x="125" y="59"/>
                      <a:pt x="127" y="57"/>
                    </a:cubicBezTo>
                    <a:cubicBezTo>
                      <a:pt x="128" y="57"/>
                      <a:pt x="129" y="56"/>
                      <a:pt x="129" y="55"/>
                    </a:cubicBezTo>
                    <a:cubicBezTo>
                      <a:pt x="129" y="54"/>
                      <a:pt x="129" y="54"/>
                      <a:pt x="130" y="53"/>
                    </a:cubicBezTo>
                    <a:cubicBezTo>
                      <a:pt x="130" y="53"/>
                      <a:pt x="130" y="53"/>
                      <a:pt x="130" y="53"/>
                    </a:cubicBezTo>
                    <a:cubicBezTo>
                      <a:pt x="130" y="53"/>
                      <a:pt x="130" y="52"/>
                      <a:pt x="131" y="52"/>
                    </a:cubicBezTo>
                    <a:cubicBezTo>
                      <a:pt x="131" y="52"/>
                      <a:pt x="131" y="52"/>
                      <a:pt x="131" y="52"/>
                    </a:cubicBezTo>
                    <a:cubicBezTo>
                      <a:pt x="131" y="52"/>
                      <a:pt x="131" y="52"/>
                      <a:pt x="131" y="51"/>
                    </a:cubicBezTo>
                    <a:cubicBezTo>
                      <a:pt x="131" y="51"/>
                      <a:pt x="131" y="51"/>
                      <a:pt x="132" y="51"/>
                    </a:cubicBezTo>
                    <a:cubicBezTo>
                      <a:pt x="132" y="51"/>
                      <a:pt x="132" y="51"/>
                      <a:pt x="132" y="51"/>
                    </a:cubicBezTo>
                    <a:cubicBezTo>
                      <a:pt x="132" y="50"/>
                      <a:pt x="132" y="50"/>
                      <a:pt x="133" y="50"/>
                    </a:cubicBezTo>
                    <a:cubicBezTo>
                      <a:pt x="133" y="50"/>
                      <a:pt x="133" y="50"/>
                      <a:pt x="133" y="50"/>
                    </a:cubicBezTo>
                    <a:cubicBezTo>
                      <a:pt x="133" y="50"/>
                      <a:pt x="134" y="50"/>
                      <a:pt x="134" y="50"/>
                    </a:cubicBezTo>
                    <a:cubicBezTo>
                      <a:pt x="134" y="49"/>
                      <a:pt x="134" y="49"/>
                      <a:pt x="134" y="49"/>
                    </a:cubicBezTo>
                    <a:cubicBezTo>
                      <a:pt x="135" y="49"/>
                      <a:pt x="135" y="49"/>
                      <a:pt x="135" y="49"/>
                    </a:cubicBezTo>
                    <a:cubicBezTo>
                      <a:pt x="135" y="49"/>
                      <a:pt x="135" y="49"/>
                      <a:pt x="136" y="49"/>
                    </a:cubicBezTo>
                    <a:cubicBezTo>
                      <a:pt x="136" y="49"/>
                      <a:pt x="136" y="49"/>
                      <a:pt x="136" y="49"/>
                    </a:cubicBezTo>
                    <a:cubicBezTo>
                      <a:pt x="136" y="49"/>
                      <a:pt x="136" y="49"/>
                      <a:pt x="136" y="49"/>
                    </a:cubicBezTo>
                    <a:cubicBezTo>
                      <a:pt x="136" y="49"/>
                      <a:pt x="136" y="49"/>
                      <a:pt x="136" y="49"/>
                    </a:cubicBezTo>
                    <a:cubicBezTo>
                      <a:pt x="136" y="48"/>
                      <a:pt x="137" y="47"/>
                      <a:pt x="137" y="46"/>
                    </a:cubicBezTo>
                    <a:cubicBezTo>
                      <a:pt x="137" y="45"/>
                      <a:pt x="137" y="44"/>
                      <a:pt x="137" y="44"/>
                    </a:cubicBezTo>
                    <a:cubicBezTo>
                      <a:pt x="137" y="44"/>
                      <a:pt x="137" y="44"/>
                      <a:pt x="137" y="44"/>
                    </a:cubicBezTo>
                    <a:cubicBezTo>
                      <a:pt x="137" y="43"/>
                      <a:pt x="137" y="43"/>
                      <a:pt x="137" y="42"/>
                    </a:cubicBezTo>
                    <a:cubicBezTo>
                      <a:pt x="137" y="41"/>
                      <a:pt x="137" y="41"/>
                      <a:pt x="137" y="41"/>
                    </a:cubicBezTo>
                    <a:cubicBezTo>
                      <a:pt x="138" y="38"/>
                      <a:pt x="139" y="35"/>
                      <a:pt x="142" y="32"/>
                    </a:cubicBezTo>
                    <a:cubicBezTo>
                      <a:pt x="142" y="32"/>
                      <a:pt x="142" y="32"/>
                      <a:pt x="143" y="31"/>
                    </a:cubicBezTo>
                    <a:cubicBezTo>
                      <a:pt x="142" y="31"/>
                      <a:pt x="142" y="31"/>
                      <a:pt x="142" y="31"/>
                    </a:cubicBezTo>
                    <a:cubicBezTo>
                      <a:pt x="141" y="31"/>
                      <a:pt x="141" y="31"/>
                      <a:pt x="141" y="31"/>
                    </a:cubicBezTo>
                    <a:cubicBezTo>
                      <a:pt x="141" y="31"/>
                      <a:pt x="141" y="31"/>
                      <a:pt x="141" y="31"/>
                    </a:cubicBezTo>
                    <a:cubicBezTo>
                      <a:pt x="141" y="31"/>
                      <a:pt x="141" y="31"/>
                      <a:pt x="141" y="31"/>
                    </a:cubicBezTo>
                    <a:cubicBezTo>
                      <a:pt x="140" y="31"/>
                      <a:pt x="139" y="31"/>
                      <a:pt x="138" y="30"/>
                    </a:cubicBezTo>
                    <a:cubicBezTo>
                      <a:pt x="138" y="30"/>
                      <a:pt x="137" y="29"/>
                      <a:pt x="135" y="29"/>
                    </a:cubicBezTo>
                    <a:cubicBezTo>
                      <a:pt x="132" y="29"/>
                      <a:pt x="129" y="28"/>
                      <a:pt x="127" y="25"/>
                    </a:cubicBezTo>
                    <a:cubicBezTo>
                      <a:pt x="127" y="25"/>
                      <a:pt x="127" y="25"/>
                      <a:pt x="127" y="25"/>
                    </a:cubicBezTo>
                    <a:cubicBezTo>
                      <a:pt x="127" y="25"/>
                      <a:pt x="126" y="25"/>
                      <a:pt x="125" y="25"/>
                    </a:cubicBezTo>
                    <a:cubicBezTo>
                      <a:pt x="125" y="25"/>
                      <a:pt x="125" y="25"/>
                      <a:pt x="125" y="25"/>
                    </a:cubicBezTo>
                    <a:cubicBezTo>
                      <a:pt x="123" y="24"/>
                      <a:pt x="121" y="24"/>
                      <a:pt x="119" y="24"/>
                    </a:cubicBezTo>
                    <a:cubicBezTo>
                      <a:pt x="118" y="24"/>
                      <a:pt x="118" y="24"/>
                      <a:pt x="118" y="24"/>
                    </a:cubicBezTo>
                    <a:cubicBezTo>
                      <a:pt x="118" y="24"/>
                      <a:pt x="117" y="24"/>
                      <a:pt x="117" y="24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16" y="24"/>
                      <a:pt x="115" y="24"/>
                      <a:pt x="115" y="24"/>
                    </a:cubicBezTo>
                    <a:cubicBezTo>
                      <a:pt x="113" y="23"/>
                      <a:pt x="113" y="22"/>
                      <a:pt x="112" y="21"/>
                    </a:cubicBezTo>
                    <a:cubicBezTo>
                      <a:pt x="112" y="21"/>
                      <a:pt x="111" y="20"/>
                      <a:pt x="111" y="20"/>
                    </a:cubicBezTo>
                    <a:cubicBezTo>
                      <a:pt x="111" y="20"/>
                      <a:pt x="111" y="20"/>
                      <a:pt x="111" y="20"/>
                    </a:cubicBezTo>
                    <a:cubicBezTo>
                      <a:pt x="110" y="20"/>
                      <a:pt x="108" y="20"/>
                      <a:pt x="106" y="18"/>
                    </a:cubicBezTo>
                    <a:cubicBezTo>
                      <a:pt x="106" y="17"/>
                      <a:pt x="106" y="17"/>
                      <a:pt x="106" y="17"/>
                    </a:cubicBezTo>
                    <a:cubicBezTo>
                      <a:pt x="106" y="17"/>
                      <a:pt x="106" y="17"/>
                      <a:pt x="106" y="17"/>
                    </a:cubicBezTo>
                    <a:cubicBezTo>
                      <a:pt x="106" y="17"/>
                      <a:pt x="106" y="16"/>
                      <a:pt x="106" y="16"/>
                    </a:cubicBezTo>
                    <a:cubicBezTo>
                      <a:pt x="106" y="16"/>
                      <a:pt x="106" y="16"/>
                      <a:pt x="106" y="16"/>
                    </a:cubicBezTo>
                    <a:cubicBezTo>
                      <a:pt x="105" y="16"/>
                      <a:pt x="105" y="16"/>
                      <a:pt x="105" y="17"/>
                    </a:cubicBezTo>
                    <a:cubicBezTo>
                      <a:pt x="104" y="17"/>
                      <a:pt x="104" y="17"/>
                      <a:pt x="103" y="17"/>
                    </a:cubicBezTo>
                    <a:cubicBezTo>
                      <a:pt x="103" y="17"/>
                      <a:pt x="102" y="18"/>
                      <a:pt x="102" y="18"/>
                    </a:cubicBezTo>
                    <a:cubicBezTo>
                      <a:pt x="100" y="18"/>
                      <a:pt x="98" y="17"/>
                      <a:pt x="97" y="12"/>
                    </a:cubicBezTo>
                    <a:cubicBezTo>
                      <a:pt x="97" y="12"/>
                      <a:pt x="95" y="11"/>
                      <a:pt x="94" y="10"/>
                    </a:cubicBezTo>
                    <a:cubicBezTo>
                      <a:pt x="93" y="10"/>
                      <a:pt x="92" y="10"/>
                      <a:pt x="91" y="9"/>
                    </a:cubicBezTo>
                    <a:cubicBezTo>
                      <a:pt x="90" y="9"/>
                      <a:pt x="89" y="8"/>
                      <a:pt x="88" y="7"/>
                    </a:cubicBezTo>
                    <a:cubicBezTo>
                      <a:pt x="88" y="6"/>
                      <a:pt x="88" y="6"/>
                      <a:pt x="87" y="6"/>
                    </a:cubicBezTo>
                    <a:cubicBezTo>
                      <a:pt x="87" y="6"/>
                      <a:pt x="86" y="6"/>
                      <a:pt x="86" y="6"/>
                    </a:cubicBezTo>
                    <a:cubicBezTo>
                      <a:pt x="83" y="6"/>
                      <a:pt x="81" y="2"/>
                      <a:pt x="81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0" y="0"/>
                      <a:pt x="79" y="0"/>
                      <a:pt x="79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7" y="0"/>
                      <a:pt x="76" y="1"/>
                      <a:pt x="75" y="2"/>
                    </a:cubicBezTo>
                    <a:cubicBezTo>
                      <a:pt x="74" y="3"/>
                      <a:pt x="73" y="5"/>
                      <a:pt x="74" y="8"/>
                    </a:cubicBezTo>
                    <a:cubicBezTo>
                      <a:pt x="74" y="10"/>
                      <a:pt x="73" y="13"/>
                      <a:pt x="72" y="14"/>
                    </a:cubicBezTo>
                    <a:cubicBezTo>
                      <a:pt x="70" y="17"/>
                      <a:pt x="65" y="18"/>
                      <a:pt x="60" y="18"/>
                    </a:cubicBezTo>
                    <a:cubicBezTo>
                      <a:pt x="57" y="18"/>
                      <a:pt x="57" y="19"/>
                      <a:pt x="56" y="21"/>
                    </a:cubicBezTo>
                    <a:cubicBezTo>
                      <a:pt x="56" y="23"/>
                      <a:pt x="55" y="24"/>
                      <a:pt x="54" y="26"/>
                    </a:cubicBezTo>
                    <a:cubicBezTo>
                      <a:pt x="53" y="26"/>
                      <a:pt x="52" y="27"/>
                      <a:pt x="50" y="27"/>
                    </a:cubicBezTo>
                    <a:cubicBezTo>
                      <a:pt x="46" y="27"/>
                      <a:pt x="38" y="24"/>
                      <a:pt x="37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5" y="20"/>
                      <a:pt x="33" y="20"/>
                      <a:pt x="33" y="21"/>
                    </a:cubicBezTo>
                    <a:cubicBezTo>
                      <a:pt x="33" y="21"/>
                      <a:pt x="33" y="21"/>
                      <a:pt x="33" y="22"/>
                    </a:cubicBezTo>
                    <a:cubicBezTo>
                      <a:pt x="36" y="25"/>
                      <a:pt x="37" y="29"/>
                      <a:pt x="37" y="32"/>
                    </a:cubicBezTo>
                    <a:cubicBezTo>
                      <a:pt x="37" y="34"/>
                      <a:pt x="36" y="36"/>
                      <a:pt x="35" y="37"/>
                    </a:cubicBezTo>
                    <a:cubicBezTo>
                      <a:pt x="33" y="38"/>
                      <a:pt x="31" y="38"/>
                      <a:pt x="29" y="37"/>
                    </a:cubicBezTo>
                    <a:cubicBezTo>
                      <a:pt x="27" y="36"/>
                      <a:pt x="25" y="36"/>
                      <a:pt x="25" y="37"/>
                    </a:cubicBezTo>
                    <a:cubicBezTo>
                      <a:pt x="24" y="37"/>
                      <a:pt x="23" y="38"/>
                      <a:pt x="22" y="38"/>
                    </a:cubicBezTo>
                    <a:cubicBezTo>
                      <a:pt x="20" y="38"/>
                      <a:pt x="19" y="36"/>
                      <a:pt x="18" y="35"/>
                    </a:cubicBezTo>
                    <a:cubicBezTo>
                      <a:pt x="18" y="35"/>
                      <a:pt x="17" y="34"/>
                      <a:pt x="16" y="33"/>
                    </a:cubicBezTo>
                    <a:cubicBezTo>
                      <a:pt x="15" y="33"/>
                      <a:pt x="14" y="33"/>
                      <a:pt x="13" y="34"/>
                    </a:cubicBezTo>
                    <a:cubicBezTo>
                      <a:pt x="11" y="34"/>
                      <a:pt x="9" y="35"/>
                      <a:pt x="6" y="35"/>
                    </a:cubicBezTo>
                    <a:cubicBezTo>
                      <a:pt x="3" y="34"/>
                      <a:pt x="0" y="36"/>
                      <a:pt x="0" y="36"/>
                    </a:cubicBezTo>
                    <a:cubicBezTo>
                      <a:pt x="0" y="36"/>
                      <a:pt x="0" y="37"/>
                      <a:pt x="0" y="37"/>
                    </a:cubicBezTo>
                    <a:cubicBezTo>
                      <a:pt x="2" y="39"/>
                      <a:pt x="2" y="41"/>
                      <a:pt x="2" y="42"/>
                    </a:cubicBezTo>
                    <a:cubicBezTo>
                      <a:pt x="1" y="43"/>
                      <a:pt x="1" y="44"/>
                      <a:pt x="2" y="44"/>
                    </a:cubicBezTo>
                    <a:cubicBezTo>
                      <a:pt x="2" y="44"/>
                      <a:pt x="5" y="45"/>
                      <a:pt x="6" y="45"/>
                    </a:cubicBezTo>
                    <a:cubicBezTo>
                      <a:pt x="9" y="46"/>
                      <a:pt x="13" y="46"/>
                      <a:pt x="16" y="48"/>
                    </a:cubicBezTo>
                    <a:cubicBezTo>
                      <a:pt x="19" y="50"/>
                      <a:pt x="20" y="50"/>
                      <a:pt x="21" y="50"/>
                    </a:cubicBezTo>
                    <a:cubicBezTo>
                      <a:pt x="23" y="50"/>
                      <a:pt x="24" y="50"/>
                      <a:pt x="26" y="51"/>
                    </a:cubicBezTo>
                    <a:cubicBezTo>
                      <a:pt x="27" y="52"/>
                      <a:pt x="27" y="52"/>
                      <a:pt x="28" y="52"/>
                    </a:cubicBezTo>
                    <a:cubicBezTo>
                      <a:pt x="30" y="53"/>
                      <a:pt x="30" y="54"/>
                      <a:pt x="31" y="58"/>
                    </a:cubicBezTo>
                    <a:cubicBezTo>
                      <a:pt x="31" y="61"/>
                      <a:pt x="34" y="64"/>
                      <a:pt x="38" y="65"/>
                    </a:cubicBezTo>
                    <a:cubicBezTo>
                      <a:pt x="43" y="67"/>
                      <a:pt x="42" y="70"/>
                      <a:pt x="42" y="72"/>
                    </a:cubicBezTo>
                    <a:cubicBezTo>
                      <a:pt x="42" y="73"/>
                      <a:pt x="42" y="74"/>
                      <a:pt x="42" y="75"/>
                    </a:cubicBezTo>
                    <a:cubicBezTo>
                      <a:pt x="43" y="78"/>
                      <a:pt x="43" y="81"/>
                      <a:pt x="42" y="84"/>
                    </a:cubicBezTo>
                    <a:cubicBezTo>
                      <a:pt x="41" y="86"/>
                      <a:pt x="40" y="88"/>
                      <a:pt x="41" y="89"/>
                    </a:cubicBezTo>
                    <a:cubicBezTo>
                      <a:pt x="41" y="93"/>
                      <a:pt x="39" y="104"/>
                      <a:pt x="36" y="110"/>
                    </a:cubicBezTo>
                    <a:cubicBezTo>
                      <a:pt x="37" y="110"/>
                      <a:pt x="38" y="110"/>
                      <a:pt x="38" y="110"/>
                    </a:cubicBezTo>
                    <a:cubicBezTo>
                      <a:pt x="38" y="110"/>
                      <a:pt x="38" y="111"/>
                      <a:pt x="39" y="111"/>
                    </a:cubicBezTo>
                    <a:cubicBezTo>
                      <a:pt x="39" y="111"/>
                      <a:pt x="40" y="111"/>
                      <a:pt x="40" y="112"/>
                    </a:cubicBezTo>
                    <a:cubicBezTo>
                      <a:pt x="41" y="112"/>
                      <a:pt x="43" y="113"/>
                      <a:pt x="45" y="114"/>
                    </a:cubicBezTo>
                    <a:cubicBezTo>
                      <a:pt x="47" y="115"/>
                      <a:pt x="49" y="116"/>
                      <a:pt x="51" y="117"/>
                    </a:cubicBezTo>
                    <a:cubicBezTo>
                      <a:pt x="52" y="117"/>
                      <a:pt x="54" y="118"/>
                      <a:pt x="55" y="118"/>
                    </a:cubicBezTo>
                    <a:cubicBezTo>
                      <a:pt x="56" y="118"/>
                      <a:pt x="57" y="117"/>
                      <a:pt x="57" y="117"/>
                    </a:cubicBezTo>
                    <a:cubicBezTo>
                      <a:pt x="57" y="116"/>
                      <a:pt x="58" y="114"/>
                      <a:pt x="60" y="114"/>
                    </a:cubicBezTo>
                    <a:cubicBezTo>
                      <a:pt x="63" y="114"/>
                      <a:pt x="65" y="117"/>
                      <a:pt x="66" y="117"/>
                    </a:cubicBezTo>
                    <a:cubicBezTo>
                      <a:pt x="67" y="118"/>
                      <a:pt x="71" y="119"/>
                      <a:pt x="74" y="120"/>
                    </a:cubicBezTo>
                    <a:cubicBezTo>
                      <a:pt x="76" y="120"/>
                      <a:pt x="77" y="120"/>
                      <a:pt x="78" y="120"/>
                    </a:cubicBezTo>
                    <a:cubicBezTo>
                      <a:pt x="79" y="121"/>
                      <a:pt x="81" y="121"/>
                      <a:pt x="83" y="121"/>
                    </a:cubicBezTo>
                    <a:cubicBezTo>
                      <a:pt x="84" y="121"/>
                      <a:pt x="84" y="121"/>
                      <a:pt x="85" y="121"/>
                    </a:cubicBezTo>
                    <a:cubicBezTo>
                      <a:pt x="86" y="120"/>
                      <a:pt x="86" y="120"/>
                      <a:pt x="87" y="120"/>
                    </a:cubicBezTo>
                    <a:cubicBezTo>
                      <a:pt x="87" y="120"/>
                      <a:pt x="87" y="120"/>
                      <a:pt x="87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70" name="Freeform 1212"/>
              <p:cNvSpPr>
                <a:spLocks/>
              </p:cNvSpPr>
              <p:nvPr/>
            </p:nvSpPr>
            <p:spPr bwMode="auto">
              <a:xfrm>
                <a:off x="2444" y="3312"/>
                <a:ext cx="134" cy="95"/>
              </a:xfrm>
              <a:custGeom>
                <a:avLst/>
                <a:gdLst>
                  <a:gd name="T0" fmla="*/ 76 w 139"/>
                  <a:gd name="T1" fmla="*/ 5 h 99"/>
                  <a:gd name="T2" fmla="*/ 46 w 139"/>
                  <a:gd name="T3" fmla="*/ 4 h 99"/>
                  <a:gd name="T4" fmla="*/ 17 w 139"/>
                  <a:gd name="T5" fmla="*/ 1 h 99"/>
                  <a:gd name="T6" fmla="*/ 11 w 139"/>
                  <a:gd name="T7" fmla="*/ 2 h 99"/>
                  <a:gd name="T8" fmla="*/ 0 w 139"/>
                  <a:gd name="T9" fmla="*/ 7 h 99"/>
                  <a:gd name="T10" fmla="*/ 6 w 139"/>
                  <a:gd name="T11" fmla="*/ 20 h 99"/>
                  <a:gd name="T12" fmla="*/ 6 w 139"/>
                  <a:gd name="T13" fmla="*/ 19 h 99"/>
                  <a:gd name="T14" fmla="*/ 8 w 139"/>
                  <a:gd name="T15" fmla="*/ 19 h 99"/>
                  <a:gd name="T16" fmla="*/ 8 w 139"/>
                  <a:gd name="T17" fmla="*/ 18 h 99"/>
                  <a:gd name="T18" fmla="*/ 13 w 139"/>
                  <a:gd name="T19" fmla="*/ 22 h 99"/>
                  <a:gd name="T20" fmla="*/ 20 w 139"/>
                  <a:gd name="T21" fmla="*/ 23 h 99"/>
                  <a:gd name="T22" fmla="*/ 26 w 139"/>
                  <a:gd name="T23" fmla="*/ 21 h 99"/>
                  <a:gd name="T24" fmla="*/ 26 w 139"/>
                  <a:gd name="T25" fmla="*/ 21 h 99"/>
                  <a:gd name="T26" fmla="*/ 31 w 139"/>
                  <a:gd name="T27" fmla="*/ 25 h 99"/>
                  <a:gd name="T28" fmla="*/ 35 w 139"/>
                  <a:gd name="T29" fmla="*/ 27 h 99"/>
                  <a:gd name="T30" fmla="*/ 29 w 139"/>
                  <a:gd name="T31" fmla="*/ 34 h 99"/>
                  <a:gd name="T32" fmla="*/ 27 w 139"/>
                  <a:gd name="T33" fmla="*/ 38 h 99"/>
                  <a:gd name="T34" fmla="*/ 26 w 139"/>
                  <a:gd name="T35" fmla="*/ 51 h 99"/>
                  <a:gd name="T36" fmla="*/ 23 w 139"/>
                  <a:gd name="T37" fmla="*/ 56 h 99"/>
                  <a:gd name="T38" fmla="*/ 22 w 139"/>
                  <a:gd name="T39" fmla="*/ 57 h 99"/>
                  <a:gd name="T40" fmla="*/ 24 w 139"/>
                  <a:gd name="T41" fmla="*/ 67 h 99"/>
                  <a:gd name="T42" fmla="*/ 23 w 139"/>
                  <a:gd name="T43" fmla="*/ 70 h 99"/>
                  <a:gd name="T44" fmla="*/ 24 w 139"/>
                  <a:gd name="T45" fmla="*/ 79 h 99"/>
                  <a:gd name="T46" fmla="*/ 21 w 139"/>
                  <a:gd name="T47" fmla="*/ 84 h 99"/>
                  <a:gd name="T48" fmla="*/ 21 w 139"/>
                  <a:gd name="T49" fmla="*/ 84 h 99"/>
                  <a:gd name="T50" fmla="*/ 21 w 139"/>
                  <a:gd name="T51" fmla="*/ 85 h 99"/>
                  <a:gd name="T52" fmla="*/ 21 w 139"/>
                  <a:gd name="T53" fmla="*/ 85 h 99"/>
                  <a:gd name="T54" fmla="*/ 33 w 139"/>
                  <a:gd name="T55" fmla="*/ 92 h 99"/>
                  <a:gd name="T56" fmla="*/ 40 w 139"/>
                  <a:gd name="T57" fmla="*/ 98 h 99"/>
                  <a:gd name="T58" fmla="*/ 47 w 139"/>
                  <a:gd name="T59" fmla="*/ 94 h 99"/>
                  <a:gd name="T60" fmla="*/ 51 w 139"/>
                  <a:gd name="T61" fmla="*/ 94 h 99"/>
                  <a:gd name="T62" fmla="*/ 66 w 139"/>
                  <a:gd name="T63" fmla="*/ 90 h 99"/>
                  <a:gd name="T64" fmla="*/ 75 w 139"/>
                  <a:gd name="T65" fmla="*/ 90 h 99"/>
                  <a:gd name="T66" fmla="*/ 91 w 139"/>
                  <a:gd name="T67" fmla="*/ 80 h 99"/>
                  <a:gd name="T68" fmla="*/ 93 w 139"/>
                  <a:gd name="T69" fmla="*/ 74 h 99"/>
                  <a:gd name="T70" fmla="*/ 102 w 139"/>
                  <a:gd name="T71" fmla="*/ 65 h 99"/>
                  <a:gd name="T72" fmla="*/ 102 w 139"/>
                  <a:gd name="T73" fmla="*/ 48 h 99"/>
                  <a:gd name="T74" fmla="*/ 111 w 139"/>
                  <a:gd name="T75" fmla="*/ 38 h 99"/>
                  <a:gd name="T76" fmla="*/ 130 w 139"/>
                  <a:gd name="T77" fmla="*/ 27 h 99"/>
                  <a:gd name="T78" fmla="*/ 138 w 139"/>
                  <a:gd name="T79" fmla="*/ 18 h 99"/>
                  <a:gd name="T80" fmla="*/ 134 w 139"/>
                  <a:gd name="T81" fmla="*/ 19 h 99"/>
                  <a:gd name="T82" fmla="*/ 124 w 139"/>
                  <a:gd name="T83" fmla="*/ 17 h 99"/>
                  <a:gd name="T84" fmla="*/ 112 w 139"/>
                  <a:gd name="T85" fmla="*/ 13 h 99"/>
                  <a:gd name="T86" fmla="*/ 106 w 139"/>
                  <a:gd name="T87" fmla="*/ 16 h 99"/>
                  <a:gd name="T88" fmla="*/ 94 w 139"/>
                  <a:gd name="T89" fmla="*/ 11 h 99"/>
                  <a:gd name="T90" fmla="*/ 88 w 139"/>
                  <a:gd name="T91" fmla="*/ 9 h 99"/>
                  <a:gd name="T92" fmla="*/ 83 w 139"/>
                  <a:gd name="T93" fmla="*/ 6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39" h="99">
                    <a:moveTo>
                      <a:pt x="83" y="6"/>
                    </a:moveTo>
                    <a:cubicBezTo>
                      <a:pt x="82" y="6"/>
                      <a:pt x="79" y="6"/>
                      <a:pt x="76" y="5"/>
                    </a:cubicBezTo>
                    <a:cubicBezTo>
                      <a:pt x="72" y="4"/>
                      <a:pt x="68" y="4"/>
                      <a:pt x="64" y="4"/>
                    </a:cubicBezTo>
                    <a:cubicBezTo>
                      <a:pt x="61" y="4"/>
                      <a:pt x="54" y="4"/>
                      <a:pt x="46" y="4"/>
                    </a:cubicBezTo>
                    <a:cubicBezTo>
                      <a:pt x="39" y="4"/>
                      <a:pt x="31" y="3"/>
                      <a:pt x="27" y="4"/>
                    </a:cubicBezTo>
                    <a:cubicBezTo>
                      <a:pt x="22" y="4"/>
                      <a:pt x="19" y="2"/>
                      <a:pt x="17" y="1"/>
                    </a:cubicBezTo>
                    <a:cubicBezTo>
                      <a:pt x="16" y="1"/>
                      <a:pt x="15" y="0"/>
                      <a:pt x="13" y="0"/>
                    </a:cubicBezTo>
                    <a:cubicBezTo>
                      <a:pt x="12" y="0"/>
                      <a:pt x="12" y="0"/>
                      <a:pt x="11" y="2"/>
                    </a:cubicBezTo>
                    <a:cubicBezTo>
                      <a:pt x="10" y="3"/>
                      <a:pt x="9" y="6"/>
                      <a:pt x="4" y="6"/>
                    </a:cubicBezTo>
                    <a:cubicBezTo>
                      <a:pt x="2" y="6"/>
                      <a:pt x="1" y="7"/>
                      <a:pt x="0" y="7"/>
                    </a:cubicBezTo>
                    <a:cubicBezTo>
                      <a:pt x="0" y="8"/>
                      <a:pt x="1" y="9"/>
                      <a:pt x="3" y="11"/>
                    </a:cubicBezTo>
                    <a:cubicBezTo>
                      <a:pt x="6" y="13"/>
                      <a:pt x="6" y="16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19"/>
                      <a:pt x="7" y="19"/>
                      <a:pt x="8" y="19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1" y="18"/>
                      <a:pt x="12" y="19"/>
                      <a:pt x="13" y="22"/>
                    </a:cubicBezTo>
                    <a:cubicBezTo>
                      <a:pt x="13" y="22"/>
                      <a:pt x="15" y="22"/>
                      <a:pt x="16" y="22"/>
                    </a:cubicBezTo>
                    <a:cubicBezTo>
                      <a:pt x="18" y="22"/>
                      <a:pt x="20" y="22"/>
                      <a:pt x="20" y="23"/>
                    </a:cubicBezTo>
                    <a:cubicBezTo>
                      <a:pt x="20" y="23"/>
                      <a:pt x="21" y="22"/>
                      <a:pt x="21" y="22"/>
                    </a:cubicBezTo>
                    <a:cubicBezTo>
                      <a:pt x="22" y="21"/>
                      <a:pt x="24" y="21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8" y="21"/>
                      <a:pt x="30" y="22"/>
                      <a:pt x="30" y="23"/>
                    </a:cubicBezTo>
                    <a:cubicBezTo>
                      <a:pt x="31" y="24"/>
                      <a:pt x="31" y="24"/>
                      <a:pt x="31" y="25"/>
                    </a:cubicBezTo>
                    <a:cubicBezTo>
                      <a:pt x="31" y="25"/>
                      <a:pt x="31" y="25"/>
                      <a:pt x="32" y="25"/>
                    </a:cubicBezTo>
                    <a:cubicBezTo>
                      <a:pt x="33" y="25"/>
                      <a:pt x="34" y="26"/>
                      <a:pt x="35" y="27"/>
                    </a:cubicBezTo>
                    <a:cubicBezTo>
                      <a:pt x="35" y="29"/>
                      <a:pt x="34" y="30"/>
                      <a:pt x="33" y="31"/>
                    </a:cubicBezTo>
                    <a:cubicBezTo>
                      <a:pt x="32" y="32"/>
                      <a:pt x="30" y="33"/>
                      <a:pt x="29" y="34"/>
                    </a:cubicBezTo>
                    <a:cubicBezTo>
                      <a:pt x="28" y="35"/>
                      <a:pt x="27" y="36"/>
                      <a:pt x="26" y="36"/>
                    </a:cubicBezTo>
                    <a:cubicBezTo>
                      <a:pt x="26" y="36"/>
                      <a:pt x="27" y="38"/>
                      <a:pt x="27" y="38"/>
                    </a:cubicBezTo>
                    <a:cubicBezTo>
                      <a:pt x="28" y="41"/>
                      <a:pt x="29" y="45"/>
                      <a:pt x="27" y="48"/>
                    </a:cubicBezTo>
                    <a:cubicBezTo>
                      <a:pt x="26" y="49"/>
                      <a:pt x="26" y="50"/>
                      <a:pt x="26" y="51"/>
                    </a:cubicBezTo>
                    <a:cubicBezTo>
                      <a:pt x="26" y="53"/>
                      <a:pt x="27" y="54"/>
                      <a:pt x="26" y="55"/>
                    </a:cubicBezTo>
                    <a:cubicBezTo>
                      <a:pt x="25" y="56"/>
                      <a:pt x="24" y="56"/>
                      <a:pt x="23" y="56"/>
                    </a:cubicBezTo>
                    <a:cubicBezTo>
                      <a:pt x="22" y="56"/>
                      <a:pt x="22" y="56"/>
                      <a:pt x="21" y="57"/>
                    </a:cubicBezTo>
                    <a:cubicBezTo>
                      <a:pt x="21" y="57"/>
                      <a:pt x="21" y="57"/>
                      <a:pt x="22" y="57"/>
                    </a:cubicBezTo>
                    <a:cubicBezTo>
                      <a:pt x="26" y="61"/>
                      <a:pt x="27" y="63"/>
                      <a:pt x="26" y="65"/>
                    </a:cubicBezTo>
                    <a:cubicBezTo>
                      <a:pt x="26" y="66"/>
                      <a:pt x="26" y="67"/>
                      <a:pt x="24" y="67"/>
                    </a:cubicBezTo>
                    <a:cubicBezTo>
                      <a:pt x="23" y="67"/>
                      <a:pt x="22" y="69"/>
                      <a:pt x="22" y="70"/>
                    </a:cubicBezTo>
                    <a:cubicBezTo>
                      <a:pt x="22" y="70"/>
                      <a:pt x="23" y="70"/>
                      <a:pt x="23" y="70"/>
                    </a:cubicBezTo>
                    <a:cubicBezTo>
                      <a:pt x="25" y="72"/>
                      <a:pt x="27" y="74"/>
                      <a:pt x="27" y="76"/>
                    </a:cubicBezTo>
                    <a:cubicBezTo>
                      <a:pt x="27" y="77"/>
                      <a:pt x="26" y="78"/>
                      <a:pt x="24" y="79"/>
                    </a:cubicBezTo>
                    <a:cubicBezTo>
                      <a:pt x="21" y="79"/>
                      <a:pt x="21" y="80"/>
                      <a:pt x="21" y="83"/>
                    </a:cubicBezTo>
                    <a:cubicBezTo>
                      <a:pt x="21" y="83"/>
                      <a:pt x="21" y="84"/>
                      <a:pt x="21" y="84"/>
                    </a:cubicBezTo>
                    <a:cubicBezTo>
                      <a:pt x="21" y="84"/>
                      <a:pt x="21" y="84"/>
                      <a:pt x="21" y="84"/>
                    </a:cubicBezTo>
                    <a:cubicBezTo>
                      <a:pt x="21" y="84"/>
                      <a:pt x="21" y="84"/>
                      <a:pt x="21" y="84"/>
                    </a:cubicBezTo>
                    <a:cubicBezTo>
                      <a:pt x="21" y="84"/>
                      <a:pt x="21" y="84"/>
                      <a:pt x="21" y="84"/>
                    </a:cubicBezTo>
                    <a:cubicBezTo>
                      <a:pt x="21" y="84"/>
                      <a:pt x="21" y="84"/>
                      <a:pt x="21" y="85"/>
                    </a:cubicBezTo>
                    <a:cubicBezTo>
                      <a:pt x="21" y="85"/>
                      <a:pt x="21" y="85"/>
                      <a:pt x="21" y="85"/>
                    </a:cubicBezTo>
                    <a:cubicBezTo>
                      <a:pt x="21" y="85"/>
                      <a:pt x="21" y="85"/>
                      <a:pt x="21" y="85"/>
                    </a:cubicBezTo>
                    <a:cubicBezTo>
                      <a:pt x="24" y="85"/>
                      <a:pt x="26" y="85"/>
                      <a:pt x="27" y="86"/>
                    </a:cubicBezTo>
                    <a:cubicBezTo>
                      <a:pt x="30" y="87"/>
                      <a:pt x="31" y="90"/>
                      <a:pt x="33" y="92"/>
                    </a:cubicBezTo>
                    <a:cubicBezTo>
                      <a:pt x="35" y="96"/>
                      <a:pt x="37" y="99"/>
                      <a:pt x="40" y="99"/>
                    </a:cubicBezTo>
                    <a:cubicBezTo>
                      <a:pt x="40" y="99"/>
                      <a:pt x="40" y="98"/>
                      <a:pt x="40" y="98"/>
                    </a:cubicBezTo>
                    <a:cubicBezTo>
                      <a:pt x="40" y="98"/>
                      <a:pt x="40" y="96"/>
                      <a:pt x="41" y="95"/>
                    </a:cubicBezTo>
                    <a:cubicBezTo>
                      <a:pt x="43" y="94"/>
                      <a:pt x="44" y="94"/>
                      <a:pt x="47" y="94"/>
                    </a:cubicBezTo>
                    <a:cubicBezTo>
                      <a:pt x="48" y="94"/>
                      <a:pt x="48" y="95"/>
                      <a:pt x="49" y="95"/>
                    </a:cubicBezTo>
                    <a:cubicBezTo>
                      <a:pt x="50" y="95"/>
                      <a:pt x="50" y="94"/>
                      <a:pt x="51" y="94"/>
                    </a:cubicBezTo>
                    <a:cubicBezTo>
                      <a:pt x="53" y="92"/>
                      <a:pt x="55" y="91"/>
                      <a:pt x="60" y="91"/>
                    </a:cubicBezTo>
                    <a:cubicBezTo>
                      <a:pt x="62" y="91"/>
                      <a:pt x="64" y="90"/>
                      <a:pt x="66" y="90"/>
                    </a:cubicBezTo>
                    <a:cubicBezTo>
                      <a:pt x="69" y="90"/>
                      <a:pt x="72" y="90"/>
                      <a:pt x="74" y="90"/>
                    </a:cubicBezTo>
                    <a:cubicBezTo>
                      <a:pt x="75" y="90"/>
                      <a:pt x="75" y="90"/>
                      <a:pt x="75" y="90"/>
                    </a:cubicBezTo>
                    <a:cubicBezTo>
                      <a:pt x="76" y="90"/>
                      <a:pt x="79" y="90"/>
                      <a:pt x="80" y="87"/>
                    </a:cubicBezTo>
                    <a:cubicBezTo>
                      <a:pt x="81" y="84"/>
                      <a:pt x="86" y="81"/>
                      <a:pt x="91" y="80"/>
                    </a:cubicBezTo>
                    <a:cubicBezTo>
                      <a:pt x="92" y="80"/>
                      <a:pt x="93" y="79"/>
                      <a:pt x="93" y="75"/>
                    </a:cubicBezTo>
                    <a:cubicBezTo>
                      <a:pt x="93" y="75"/>
                      <a:pt x="93" y="74"/>
                      <a:pt x="93" y="74"/>
                    </a:cubicBezTo>
                    <a:cubicBezTo>
                      <a:pt x="93" y="72"/>
                      <a:pt x="96" y="70"/>
                      <a:pt x="99" y="67"/>
                    </a:cubicBezTo>
                    <a:cubicBezTo>
                      <a:pt x="100" y="67"/>
                      <a:pt x="101" y="65"/>
                      <a:pt x="102" y="65"/>
                    </a:cubicBezTo>
                    <a:cubicBezTo>
                      <a:pt x="101" y="65"/>
                      <a:pt x="101" y="64"/>
                      <a:pt x="101" y="63"/>
                    </a:cubicBezTo>
                    <a:cubicBezTo>
                      <a:pt x="100" y="59"/>
                      <a:pt x="98" y="53"/>
                      <a:pt x="102" y="48"/>
                    </a:cubicBezTo>
                    <a:cubicBezTo>
                      <a:pt x="104" y="44"/>
                      <a:pt x="107" y="42"/>
                      <a:pt x="108" y="41"/>
                    </a:cubicBezTo>
                    <a:cubicBezTo>
                      <a:pt x="110" y="39"/>
                      <a:pt x="111" y="39"/>
                      <a:pt x="111" y="38"/>
                    </a:cubicBezTo>
                    <a:cubicBezTo>
                      <a:pt x="111" y="32"/>
                      <a:pt x="119" y="31"/>
                      <a:pt x="123" y="30"/>
                    </a:cubicBezTo>
                    <a:cubicBezTo>
                      <a:pt x="126" y="30"/>
                      <a:pt x="128" y="29"/>
                      <a:pt x="130" y="27"/>
                    </a:cubicBezTo>
                    <a:cubicBezTo>
                      <a:pt x="131" y="26"/>
                      <a:pt x="133" y="25"/>
                      <a:pt x="135" y="24"/>
                    </a:cubicBezTo>
                    <a:cubicBezTo>
                      <a:pt x="137" y="23"/>
                      <a:pt x="139" y="22"/>
                      <a:pt x="138" y="18"/>
                    </a:cubicBezTo>
                    <a:cubicBezTo>
                      <a:pt x="138" y="18"/>
                      <a:pt x="137" y="18"/>
                      <a:pt x="136" y="19"/>
                    </a:cubicBezTo>
                    <a:cubicBezTo>
                      <a:pt x="135" y="19"/>
                      <a:pt x="135" y="19"/>
                      <a:pt x="134" y="19"/>
                    </a:cubicBezTo>
                    <a:cubicBezTo>
                      <a:pt x="132" y="19"/>
                      <a:pt x="130" y="18"/>
                      <a:pt x="128" y="18"/>
                    </a:cubicBezTo>
                    <a:cubicBezTo>
                      <a:pt x="127" y="18"/>
                      <a:pt x="126" y="18"/>
                      <a:pt x="124" y="17"/>
                    </a:cubicBezTo>
                    <a:cubicBezTo>
                      <a:pt x="119" y="17"/>
                      <a:pt x="116" y="16"/>
                      <a:pt x="114" y="14"/>
                    </a:cubicBezTo>
                    <a:cubicBezTo>
                      <a:pt x="113" y="14"/>
                      <a:pt x="112" y="13"/>
                      <a:pt x="112" y="13"/>
                    </a:cubicBezTo>
                    <a:cubicBezTo>
                      <a:pt x="111" y="14"/>
                      <a:pt x="110" y="15"/>
                      <a:pt x="108" y="16"/>
                    </a:cubicBezTo>
                    <a:cubicBezTo>
                      <a:pt x="107" y="16"/>
                      <a:pt x="107" y="16"/>
                      <a:pt x="106" y="16"/>
                    </a:cubicBezTo>
                    <a:cubicBezTo>
                      <a:pt x="104" y="16"/>
                      <a:pt x="102" y="15"/>
                      <a:pt x="100" y="14"/>
                    </a:cubicBezTo>
                    <a:cubicBezTo>
                      <a:pt x="99" y="13"/>
                      <a:pt x="96" y="12"/>
                      <a:pt x="94" y="11"/>
                    </a:cubicBezTo>
                    <a:cubicBezTo>
                      <a:pt x="92" y="11"/>
                      <a:pt x="90" y="10"/>
                      <a:pt x="89" y="9"/>
                    </a:cubicBezTo>
                    <a:cubicBezTo>
                      <a:pt x="89" y="9"/>
                      <a:pt x="89" y="9"/>
                      <a:pt x="88" y="9"/>
                    </a:cubicBezTo>
                    <a:cubicBezTo>
                      <a:pt x="88" y="8"/>
                      <a:pt x="87" y="8"/>
                      <a:pt x="86" y="7"/>
                    </a:cubicBezTo>
                    <a:cubicBezTo>
                      <a:pt x="85" y="7"/>
                      <a:pt x="84" y="6"/>
                      <a:pt x="83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71" name="Freeform 1213"/>
              <p:cNvSpPr>
                <a:spLocks/>
              </p:cNvSpPr>
              <p:nvPr/>
            </p:nvSpPr>
            <p:spPr bwMode="auto">
              <a:xfrm>
                <a:off x="2685" y="3270"/>
                <a:ext cx="31" cy="15"/>
              </a:xfrm>
              <a:custGeom>
                <a:avLst/>
                <a:gdLst>
                  <a:gd name="T0" fmla="*/ 33 w 33"/>
                  <a:gd name="T1" fmla="*/ 1 h 16"/>
                  <a:gd name="T2" fmla="*/ 33 w 33"/>
                  <a:gd name="T3" fmla="*/ 0 h 16"/>
                  <a:gd name="T4" fmla="*/ 33 w 33"/>
                  <a:gd name="T5" fmla="*/ 0 h 16"/>
                  <a:gd name="T6" fmla="*/ 32 w 33"/>
                  <a:gd name="T7" fmla="*/ 0 h 16"/>
                  <a:gd name="T8" fmla="*/ 31 w 33"/>
                  <a:gd name="T9" fmla="*/ 1 h 16"/>
                  <a:gd name="T10" fmla="*/ 31 w 33"/>
                  <a:gd name="T11" fmla="*/ 1 h 16"/>
                  <a:gd name="T12" fmla="*/ 30 w 33"/>
                  <a:gd name="T13" fmla="*/ 1 h 16"/>
                  <a:gd name="T14" fmla="*/ 29 w 33"/>
                  <a:gd name="T15" fmla="*/ 2 h 16"/>
                  <a:gd name="T16" fmla="*/ 28 w 33"/>
                  <a:gd name="T17" fmla="*/ 2 h 16"/>
                  <a:gd name="T18" fmla="*/ 25 w 33"/>
                  <a:gd name="T19" fmla="*/ 2 h 16"/>
                  <a:gd name="T20" fmla="*/ 20 w 33"/>
                  <a:gd name="T21" fmla="*/ 4 h 16"/>
                  <a:gd name="T22" fmla="*/ 16 w 33"/>
                  <a:gd name="T23" fmla="*/ 6 h 16"/>
                  <a:gd name="T24" fmla="*/ 11 w 33"/>
                  <a:gd name="T25" fmla="*/ 5 h 16"/>
                  <a:gd name="T26" fmla="*/ 3 w 33"/>
                  <a:gd name="T27" fmla="*/ 3 h 16"/>
                  <a:gd name="T28" fmla="*/ 0 w 33"/>
                  <a:gd name="T29" fmla="*/ 3 h 16"/>
                  <a:gd name="T30" fmla="*/ 0 w 33"/>
                  <a:gd name="T31" fmla="*/ 4 h 16"/>
                  <a:gd name="T32" fmla="*/ 0 w 33"/>
                  <a:gd name="T33" fmla="*/ 5 h 16"/>
                  <a:gd name="T34" fmla="*/ 0 w 33"/>
                  <a:gd name="T35" fmla="*/ 8 h 16"/>
                  <a:gd name="T36" fmla="*/ 0 w 33"/>
                  <a:gd name="T37" fmla="*/ 8 h 16"/>
                  <a:gd name="T38" fmla="*/ 0 w 33"/>
                  <a:gd name="T39" fmla="*/ 11 h 16"/>
                  <a:gd name="T40" fmla="*/ 0 w 33"/>
                  <a:gd name="T41" fmla="*/ 12 h 16"/>
                  <a:gd name="T42" fmla="*/ 0 w 33"/>
                  <a:gd name="T43" fmla="*/ 13 h 16"/>
                  <a:gd name="T44" fmla="*/ 3 w 33"/>
                  <a:gd name="T45" fmla="*/ 13 h 16"/>
                  <a:gd name="T46" fmla="*/ 6 w 33"/>
                  <a:gd name="T47" fmla="*/ 13 h 16"/>
                  <a:gd name="T48" fmla="*/ 9 w 33"/>
                  <a:gd name="T49" fmla="*/ 16 h 16"/>
                  <a:gd name="T50" fmla="*/ 9 w 33"/>
                  <a:gd name="T51" fmla="*/ 16 h 16"/>
                  <a:gd name="T52" fmla="*/ 9 w 33"/>
                  <a:gd name="T53" fmla="*/ 16 h 16"/>
                  <a:gd name="T54" fmla="*/ 10 w 33"/>
                  <a:gd name="T55" fmla="*/ 16 h 16"/>
                  <a:gd name="T56" fmla="*/ 11 w 33"/>
                  <a:gd name="T57" fmla="*/ 16 h 16"/>
                  <a:gd name="T58" fmla="*/ 11 w 33"/>
                  <a:gd name="T59" fmla="*/ 16 h 16"/>
                  <a:gd name="T60" fmla="*/ 12 w 33"/>
                  <a:gd name="T61" fmla="*/ 16 h 16"/>
                  <a:gd name="T62" fmla="*/ 12 w 33"/>
                  <a:gd name="T63" fmla="*/ 16 h 16"/>
                  <a:gd name="T64" fmla="*/ 13 w 33"/>
                  <a:gd name="T65" fmla="*/ 15 h 16"/>
                  <a:gd name="T66" fmla="*/ 13 w 33"/>
                  <a:gd name="T67" fmla="*/ 15 h 16"/>
                  <a:gd name="T68" fmla="*/ 13 w 33"/>
                  <a:gd name="T69" fmla="*/ 15 h 16"/>
                  <a:gd name="T70" fmla="*/ 14 w 33"/>
                  <a:gd name="T71" fmla="*/ 15 h 16"/>
                  <a:gd name="T72" fmla="*/ 14 w 33"/>
                  <a:gd name="T73" fmla="*/ 15 h 16"/>
                  <a:gd name="T74" fmla="*/ 14 w 33"/>
                  <a:gd name="T75" fmla="*/ 15 h 16"/>
                  <a:gd name="T76" fmla="*/ 14 w 33"/>
                  <a:gd name="T77" fmla="*/ 15 h 16"/>
                  <a:gd name="T78" fmla="*/ 14 w 33"/>
                  <a:gd name="T79" fmla="*/ 15 h 16"/>
                  <a:gd name="T80" fmla="*/ 19 w 33"/>
                  <a:gd name="T81" fmla="*/ 15 h 16"/>
                  <a:gd name="T82" fmla="*/ 21 w 33"/>
                  <a:gd name="T83" fmla="*/ 16 h 16"/>
                  <a:gd name="T84" fmla="*/ 25 w 33"/>
                  <a:gd name="T85" fmla="*/ 10 h 16"/>
                  <a:gd name="T86" fmla="*/ 26 w 33"/>
                  <a:gd name="T87" fmla="*/ 9 h 16"/>
                  <a:gd name="T88" fmla="*/ 29 w 33"/>
                  <a:gd name="T89" fmla="*/ 5 h 16"/>
                  <a:gd name="T90" fmla="*/ 29 w 33"/>
                  <a:gd name="T91" fmla="*/ 4 h 16"/>
                  <a:gd name="T92" fmla="*/ 30 w 33"/>
                  <a:gd name="T93" fmla="*/ 4 h 16"/>
                  <a:gd name="T94" fmla="*/ 31 w 33"/>
                  <a:gd name="T95" fmla="*/ 3 h 16"/>
                  <a:gd name="T96" fmla="*/ 32 w 33"/>
                  <a:gd name="T97" fmla="*/ 3 h 16"/>
                  <a:gd name="T98" fmla="*/ 32 w 33"/>
                  <a:gd name="T99" fmla="*/ 2 h 16"/>
                  <a:gd name="T100" fmla="*/ 33 w 33"/>
                  <a:gd name="T101" fmla="*/ 1 h 16"/>
                  <a:gd name="T102" fmla="*/ 33 w 33"/>
                  <a:gd name="T103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3" h="16">
                    <a:moveTo>
                      <a:pt x="33" y="1"/>
                    </a:moveTo>
                    <a:cubicBezTo>
                      <a:pt x="33" y="1"/>
                      <a:pt x="33" y="0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1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7" y="2"/>
                      <a:pt x="26" y="2"/>
                      <a:pt x="25" y="2"/>
                    </a:cubicBezTo>
                    <a:cubicBezTo>
                      <a:pt x="23" y="2"/>
                      <a:pt x="21" y="3"/>
                      <a:pt x="20" y="4"/>
                    </a:cubicBezTo>
                    <a:cubicBezTo>
                      <a:pt x="18" y="5"/>
                      <a:pt x="17" y="6"/>
                      <a:pt x="16" y="6"/>
                    </a:cubicBezTo>
                    <a:cubicBezTo>
                      <a:pt x="15" y="6"/>
                      <a:pt x="13" y="5"/>
                      <a:pt x="11" y="5"/>
                    </a:cubicBezTo>
                    <a:cubicBezTo>
                      <a:pt x="8" y="4"/>
                      <a:pt x="5" y="4"/>
                      <a:pt x="3" y="3"/>
                    </a:cubicBezTo>
                    <a:cubicBezTo>
                      <a:pt x="2" y="3"/>
                      <a:pt x="1" y="3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0" y="4"/>
                      <a:pt x="0" y="5"/>
                      <a:pt x="0" y="5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3"/>
                      <a:pt x="2" y="13"/>
                      <a:pt x="3" y="13"/>
                    </a:cubicBezTo>
                    <a:cubicBezTo>
                      <a:pt x="4" y="13"/>
                      <a:pt x="5" y="13"/>
                      <a:pt x="6" y="13"/>
                    </a:cubicBezTo>
                    <a:cubicBezTo>
                      <a:pt x="8" y="14"/>
                      <a:pt x="8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6"/>
                      <a:pt x="10" y="16"/>
                      <a:pt x="10" y="16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3" y="16"/>
                      <a:pt x="13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3" y="15"/>
                      <a:pt x="13" y="15"/>
                      <a:pt x="13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6" y="15"/>
                      <a:pt x="18" y="15"/>
                      <a:pt x="19" y="15"/>
                    </a:cubicBezTo>
                    <a:cubicBezTo>
                      <a:pt x="20" y="15"/>
                      <a:pt x="20" y="16"/>
                      <a:pt x="21" y="16"/>
                    </a:cubicBezTo>
                    <a:cubicBezTo>
                      <a:pt x="21" y="14"/>
                      <a:pt x="23" y="11"/>
                      <a:pt x="25" y="10"/>
                    </a:cubicBezTo>
                    <a:cubicBezTo>
                      <a:pt x="25" y="10"/>
                      <a:pt x="26" y="10"/>
                      <a:pt x="26" y="9"/>
                    </a:cubicBezTo>
                    <a:cubicBezTo>
                      <a:pt x="26" y="8"/>
                      <a:pt x="26" y="5"/>
                      <a:pt x="29" y="5"/>
                    </a:cubicBezTo>
                    <a:cubicBezTo>
                      <a:pt x="29" y="5"/>
                      <a:pt x="29" y="5"/>
                      <a:pt x="29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0" y="4"/>
                      <a:pt x="31" y="4"/>
                      <a:pt x="31" y="3"/>
                    </a:cubicBezTo>
                    <a:cubicBezTo>
                      <a:pt x="31" y="3"/>
                      <a:pt x="32" y="3"/>
                      <a:pt x="32" y="3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3" y="2"/>
                      <a:pt x="33" y="2"/>
                      <a:pt x="33" y="1"/>
                    </a:cubicBezTo>
                    <a:cubicBezTo>
                      <a:pt x="33" y="1"/>
                      <a:pt x="33" y="1"/>
                      <a:pt x="3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72" name="Freeform 1214"/>
              <p:cNvSpPr>
                <a:spLocks/>
              </p:cNvSpPr>
              <p:nvPr/>
            </p:nvSpPr>
            <p:spPr bwMode="auto">
              <a:xfrm>
                <a:off x="2760" y="3338"/>
                <a:ext cx="64" cy="62"/>
              </a:xfrm>
              <a:custGeom>
                <a:avLst/>
                <a:gdLst>
                  <a:gd name="T0" fmla="*/ 66 w 67"/>
                  <a:gd name="T1" fmla="*/ 0 h 65"/>
                  <a:gd name="T2" fmla="*/ 65 w 67"/>
                  <a:gd name="T3" fmla="*/ 1 h 65"/>
                  <a:gd name="T4" fmla="*/ 59 w 67"/>
                  <a:gd name="T5" fmla="*/ 5 h 65"/>
                  <a:gd name="T6" fmla="*/ 48 w 67"/>
                  <a:gd name="T7" fmla="*/ 4 h 65"/>
                  <a:gd name="T8" fmla="*/ 41 w 67"/>
                  <a:gd name="T9" fmla="*/ 3 h 65"/>
                  <a:gd name="T10" fmla="*/ 38 w 67"/>
                  <a:gd name="T11" fmla="*/ 3 h 65"/>
                  <a:gd name="T12" fmla="*/ 35 w 67"/>
                  <a:gd name="T13" fmla="*/ 3 h 65"/>
                  <a:gd name="T14" fmla="*/ 33 w 67"/>
                  <a:gd name="T15" fmla="*/ 3 h 65"/>
                  <a:gd name="T16" fmla="*/ 32 w 67"/>
                  <a:gd name="T17" fmla="*/ 3 h 65"/>
                  <a:gd name="T18" fmla="*/ 31 w 67"/>
                  <a:gd name="T19" fmla="*/ 4 h 65"/>
                  <a:gd name="T20" fmla="*/ 30 w 67"/>
                  <a:gd name="T21" fmla="*/ 5 h 65"/>
                  <a:gd name="T22" fmla="*/ 28 w 67"/>
                  <a:gd name="T23" fmla="*/ 6 h 65"/>
                  <a:gd name="T24" fmla="*/ 27 w 67"/>
                  <a:gd name="T25" fmla="*/ 7 h 65"/>
                  <a:gd name="T26" fmla="*/ 25 w 67"/>
                  <a:gd name="T27" fmla="*/ 8 h 65"/>
                  <a:gd name="T28" fmla="*/ 23 w 67"/>
                  <a:gd name="T29" fmla="*/ 8 h 65"/>
                  <a:gd name="T30" fmla="*/ 21 w 67"/>
                  <a:gd name="T31" fmla="*/ 9 h 65"/>
                  <a:gd name="T32" fmla="*/ 20 w 67"/>
                  <a:gd name="T33" fmla="*/ 9 h 65"/>
                  <a:gd name="T34" fmla="*/ 15 w 67"/>
                  <a:gd name="T35" fmla="*/ 12 h 65"/>
                  <a:gd name="T36" fmla="*/ 14 w 67"/>
                  <a:gd name="T37" fmla="*/ 12 h 65"/>
                  <a:gd name="T38" fmla="*/ 11 w 67"/>
                  <a:gd name="T39" fmla="*/ 12 h 65"/>
                  <a:gd name="T40" fmla="*/ 9 w 67"/>
                  <a:gd name="T41" fmla="*/ 12 h 65"/>
                  <a:gd name="T42" fmla="*/ 8 w 67"/>
                  <a:gd name="T43" fmla="*/ 14 h 65"/>
                  <a:gd name="T44" fmla="*/ 7 w 67"/>
                  <a:gd name="T45" fmla="*/ 16 h 65"/>
                  <a:gd name="T46" fmla="*/ 5 w 67"/>
                  <a:gd name="T47" fmla="*/ 19 h 65"/>
                  <a:gd name="T48" fmla="*/ 2 w 67"/>
                  <a:gd name="T49" fmla="*/ 23 h 65"/>
                  <a:gd name="T50" fmla="*/ 1 w 67"/>
                  <a:gd name="T51" fmla="*/ 24 h 65"/>
                  <a:gd name="T52" fmla="*/ 1 w 67"/>
                  <a:gd name="T53" fmla="*/ 25 h 65"/>
                  <a:gd name="T54" fmla="*/ 0 w 67"/>
                  <a:gd name="T55" fmla="*/ 26 h 65"/>
                  <a:gd name="T56" fmla="*/ 6 w 67"/>
                  <a:gd name="T57" fmla="*/ 38 h 65"/>
                  <a:gd name="T58" fmla="*/ 11 w 67"/>
                  <a:gd name="T59" fmla="*/ 39 h 65"/>
                  <a:gd name="T60" fmla="*/ 25 w 67"/>
                  <a:gd name="T61" fmla="*/ 44 h 65"/>
                  <a:gd name="T62" fmla="*/ 19 w 67"/>
                  <a:gd name="T63" fmla="*/ 46 h 65"/>
                  <a:gd name="T64" fmla="*/ 11 w 67"/>
                  <a:gd name="T65" fmla="*/ 47 h 65"/>
                  <a:gd name="T66" fmla="*/ 15 w 67"/>
                  <a:gd name="T67" fmla="*/ 55 h 65"/>
                  <a:gd name="T68" fmla="*/ 19 w 67"/>
                  <a:gd name="T69" fmla="*/ 60 h 65"/>
                  <a:gd name="T70" fmla="*/ 28 w 67"/>
                  <a:gd name="T71" fmla="*/ 65 h 65"/>
                  <a:gd name="T72" fmla="*/ 26 w 67"/>
                  <a:gd name="T73" fmla="*/ 55 h 65"/>
                  <a:gd name="T74" fmla="*/ 30 w 67"/>
                  <a:gd name="T75" fmla="*/ 54 h 65"/>
                  <a:gd name="T76" fmla="*/ 34 w 67"/>
                  <a:gd name="T77" fmla="*/ 54 h 65"/>
                  <a:gd name="T78" fmla="*/ 30 w 67"/>
                  <a:gd name="T79" fmla="*/ 53 h 65"/>
                  <a:gd name="T80" fmla="*/ 27 w 67"/>
                  <a:gd name="T81" fmla="*/ 48 h 65"/>
                  <a:gd name="T82" fmla="*/ 39 w 67"/>
                  <a:gd name="T83" fmla="*/ 47 h 65"/>
                  <a:gd name="T84" fmla="*/ 41 w 67"/>
                  <a:gd name="T85" fmla="*/ 43 h 65"/>
                  <a:gd name="T86" fmla="*/ 34 w 67"/>
                  <a:gd name="T87" fmla="*/ 41 h 65"/>
                  <a:gd name="T88" fmla="*/ 28 w 67"/>
                  <a:gd name="T89" fmla="*/ 40 h 65"/>
                  <a:gd name="T90" fmla="*/ 29 w 67"/>
                  <a:gd name="T91" fmla="*/ 34 h 65"/>
                  <a:gd name="T92" fmla="*/ 26 w 67"/>
                  <a:gd name="T93" fmla="*/ 26 h 65"/>
                  <a:gd name="T94" fmla="*/ 21 w 67"/>
                  <a:gd name="T95" fmla="*/ 16 h 65"/>
                  <a:gd name="T96" fmla="*/ 31 w 67"/>
                  <a:gd name="T97" fmla="*/ 16 h 65"/>
                  <a:gd name="T98" fmla="*/ 37 w 67"/>
                  <a:gd name="T99" fmla="*/ 16 h 65"/>
                  <a:gd name="T100" fmla="*/ 43 w 67"/>
                  <a:gd name="T101" fmla="*/ 7 h 65"/>
                  <a:gd name="T102" fmla="*/ 48 w 67"/>
                  <a:gd name="T103" fmla="*/ 10 h 65"/>
                  <a:gd name="T104" fmla="*/ 56 w 67"/>
                  <a:gd name="T105" fmla="*/ 6 h 65"/>
                  <a:gd name="T106" fmla="*/ 63 w 67"/>
                  <a:gd name="T107" fmla="*/ 9 h 65"/>
                  <a:gd name="T108" fmla="*/ 64 w 67"/>
                  <a:gd name="T109" fmla="*/ 8 h 65"/>
                  <a:gd name="T110" fmla="*/ 66 w 67"/>
                  <a:gd name="T111" fmla="*/ 4 h 65"/>
                  <a:gd name="T112" fmla="*/ 67 w 67"/>
                  <a:gd name="T113" fmla="*/ 1 h 65"/>
                  <a:gd name="T114" fmla="*/ 67 w 67"/>
                  <a:gd name="T115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7" h="65">
                    <a:moveTo>
                      <a:pt x="67" y="0"/>
                    </a:moveTo>
                    <a:cubicBezTo>
                      <a:pt x="67" y="0"/>
                      <a:pt x="66" y="0"/>
                      <a:pt x="66" y="0"/>
                    </a:cubicBezTo>
                    <a:cubicBezTo>
                      <a:pt x="66" y="0"/>
                      <a:pt x="66" y="1"/>
                      <a:pt x="66" y="1"/>
                    </a:cubicBezTo>
                    <a:cubicBezTo>
                      <a:pt x="66" y="1"/>
                      <a:pt x="65" y="1"/>
                      <a:pt x="65" y="1"/>
                    </a:cubicBezTo>
                    <a:cubicBezTo>
                      <a:pt x="65" y="2"/>
                      <a:pt x="65" y="2"/>
                      <a:pt x="65" y="3"/>
                    </a:cubicBezTo>
                    <a:cubicBezTo>
                      <a:pt x="63" y="5"/>
                      <a:pt x="60" y="5"/>
                      <a:pt x="59" y="5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7" y="5"/>
                      <a:pt x="51" y="5"/>
                      <a:pt x="48" y="4"/>
                    </a:cubicBezTo>
                    <a:cubicBezTo>
                      <a:pt x="47" y="3"/>
                      <a:pt x="46" y="3"/>
                      <a:pt x="46" y="3"/>
                    </a:cubicBezTo>
                    <a:cubicBezTo>
                      <a:pt x="46" y="3"/>
                      <a:pt x="45" y="3"/>
                      <a:pt x="41" y="3"/>
                    </a:cubicBezTo>
                    <a:cubicBezTo>
                      <a:pt x="40" y="3"/>
                      <a:pt x="39" y="3"/>
                      <a:pt x="39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7" y="3"/>
                      <a:pt x="37" y="3"/>
                      <a:pt x="36" y="3"/>
                    </a:cubicBezTo>
                    <a:cubicBezTo>
                      <a:pt x="36" y="3"/>
                      <a:pt x="36" y="3"/>
                      <a:pt x="35" y="3"/>
                    </a:cubicBezTo>
                    <a:cubicBezTo>
                      <a:pt x="35" y="3"/>
                      <a:pt x="34" y="3"/>
                      <a:pt x="34" y="3"/>
                    </a:cubicBezTo>
                    <a:cubicBezTo>
                      <a:pt x="34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3" y="3"/>
                      <a:pt x="32" y="3"/>
                    </a:cubicBezTo>
                    <a:cubicBezTo>
                      <a:pt x="32" y="3"/>
                      <a:pt x="32" y="4"/>
                      <a:pt x="32" y="4"/>
                    </a:cubicBezTo>
                    <a:cubicBezTo>
                      <a:pt x="32" y="4"/>
                      <a:pt x="32" y="4"/>
                      <a:pt x="31" y="4"/>
                    </a:cubicBezTo>
                    <a:cubicBezTo>
                      <a:pt x="31" y="4"/>
                      <a:pt x="31" y="4"/>
                      <a:pt x="31" y="5"/>
                    </a:cubicBezTo>
                    <a:cubicBezTo>
                      <a:pt x="31" y="5"/>
                      <a:pt x="30" y="5"/>
                      <a:pt x="30" y="5"/>
                    </a:cubicBezTo>
                    <a:cubicBezTo>
                      <a:pt x="30" y="5"/>
                      <a:pt x="30" y="5"/>
                      <a:pt x="29" y="6"/>
                    </a:cubicBezTo>
                    <a:cubicBezTo>
                      <a:pt x="29" y="6"/>
                      <a:pt x="29" y="6"/>
                      <a:pt x="28" y="6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6" y="7"/>
                      <a:pt x="25" y="7"/>
                      <a:pt x="25" y="8"/>
                    </a:cubicBezTo>
                    <a:cubicBezTo>
                      <a:pt x="25" y="8"/>
                      <a:pt x="24" y="8"/>
                      <a:pt x="24" y="8"/>
                    </a:cubicBezTo>
                    <a:cubicBezTo>
                      <a:pt x="24" y="8"/>
                      <a:pt x="24" y="8"/>
                      <a:pt x="23" y="8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2" y="8"/>
                      <a:pt x="22" y="9"/>
                      <a:pt x="21" y="9"/>
                    </a:cubicBezTo>
                    <a:cubicBezTo>
                      <a:pt x="21" y="9"/>
                      <a:pt x="21" y="8"/>
                      <a:pt x="21" y="8"/>
                    </a:cubicBezTo>
                    <a:cubicBezTo>
                      <a:pt x="21" y="9"/>
                      <a:pt x="20" y="9"/>
                      <a:pt x="20" y="9"/>
                    </a:cubicBezTo>
                    <a:cubicBezTo>
                      <a:pt x="20" y="10"/>
                      <a:pt x="18" y="11"/>
                      <a:pt x="16" y="12"/>
                    </a:cubicBezTo>
                    <a:cubicBezTo>
                      <a:pt x="16" y="12"/>
                      <a:pt x="15" y="12"/>
                      <a:pt x="15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2" y="12"/>
                      <a:pt x="12" y="12"/>
                      <a:pt x="11" y="12"/>
                    </a:cubicBezTo>
                    <a:cubicBezTo>
                      <a:pt x="11" y="12"/>
                      <a:pt x="10" y="12"/>
                      <a:pt x="10" y="12"/>
                    </a:cubicBezTo>
                    <a:cubicBezTo>
                      <a:pt x="10" y="12"/>
                      <a:pt x="9" y="12"/>
                      <a:pt x="9" y="12"/>
                    </a:cubicBezTo>
                    <a:cubicBezTo>
                      <a:pt x="9" y="13"/>
                      <a:pt x="9" y="13"/>
                      <a:pt x="9" y="14"/>
                    </a:cubicBezTo>
                    <a:cubicBezTo>
                      <a:pt x="9" y="14"/>
                      <a:pt x="9" y="14"/>
                      <a:pt x="8" y="14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6"/>
                      <a:pt x="7" y="16"/>
                      <a:pt x="7" y="16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6" y="18"/>
                      <a:pt x="6" y="18"/>
                      <a:pt x="5" y="19"/>
                    </a:cubicBezTo>
                    <a:cubicBezTo>
                      <a:pt x="5" y="19"/>
                      <a:pt x="5" y="19"/>
                      <a:pt x="5" y="20"/>
                    </a:cubicBezTo>
                    <a:cubicBezTo>
                      <a:pt x="5" y="21"/>
                      <a:pt x="4" y="23"/>
                      <a:pt x="2" y="23"/>
                    </a:cubicBezTo>
                    <a:cubicBezTo>
                      <a:pt x="1" y="23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6"/>
                      <a:pt x="1" y="26"/>
                    </a:cubicBezTo>
                    <a:cubicBezTo>
                      <a:pt x="1" y="26"/>
                      <a:pt x="1" y="26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4" y="28"/>
                      <a:pt x="7" y="33"/>
                      <a:pt x="6" y="38"/>
                    </a:cubicBezTo>
                    <a:cubicBezTo>
                      <a:pt x="6" y="38"/>
                      <a:pt x="6" y="39"/>
                      <a:pt x="7" y="39"/>
                    </a:cubicBezTo>
                    <a:cubicBezTo>
                      <a:pt x="8" y="40"/>
                      <a:pt x="10" y="40"/>
                      <a:pt x="11" y="39"/>
                    </a:cubicBezTo>
                    <a:cubicBezTo>
                      <a:pt x="12" y="38"/>
                      <a:pt x="13" y="37"/>
                      <a:pt x="15" y="37"/>
                    </a:cubicBezTo>
                    <a:cubicBezTo>
                      <a:pt x="19" y="37"/>
                      <a:pt x="25" y="41"/>
                      <a:pt x="25" y="44"/>
                    </a:cubicBezTo>
                    <a:cubicBezTo>
                      <a:pt x="25" y="45"/>
                      <a:pt x="24" y="46"/>
                      <a:pt x="22" y="46"/>
                    </a:cubicBezTo>
                    <a:cubicBezTo>
                      <a:pt x="21" y="46"/>
                      <a:pt x="20" y="46"/>
                      <a:pt x="19" y="46"/>
                    </a:cubicBezTo>
                    <a:cubicBezTo>
                      <a:pt x="16" y="46"/>
                      <a:pt x="13" y="45"/>
                      <a:pt x="12" y="46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7"/>
                      <a:pt x="12" y="48"/>
                      <a:pt x="13" y="49"/>
                    </a:cubicBezTo>
                    <a:cubicBezTo>
                      <a:pt x="14" y="50"/>
                      <a:pt x="16" y="52"/>
                      <a:pt x="15" y="55"/>
                    </a:cubicBezTo>
                    <a:cubicBezTo>
                      <a:pt x="15" y="56"/>
                      <a:pt x="15" y="57"/>
                      <a:pt x="16" y="58"/>
                    </a:cubicBezTo>
                    <a:cubicBezTo>
                      <a:pt x="17" y="59"/>
                      <a:pt x="18" y="60"/>
                      <a:pt x="19" y="60"/>
                    </a:cubicBezTo>
                    <a:cubicBezTo>
                      <a:pt x="21" y="60"/>
                      <a:pt x="24" y="62"/>
                      <a:pt x="26" y="63"/>
                    </a:cubicBezTo>
                    <a:cubicBezTo>
                      <a:pt x="26" y="64"/>
                      <a:pt x="27" y="64"/>
                      <a:pt x="28" y="65"/>
                    </a:cubicBezTo>
                    <a:cubicBezTo>
                      <a:pt x="27" y="64"/>
                      <a:pt x="27" y="62"/>
                      <a:pt x="26" y="61"/>
                    </a:cubicBezTo>
                    <a:cubicBezTo>
                      <a:pt x="25" y="58"/>
                      <a:pt x="25" y="56"/>
                      <a:pt x="26" y="55"/>
                    </a:cubicBezTo>
                    <a:cubicBezTo>
                      <a:pt x="26" y="54"/>
                      <a:pt x="27" y="53"/>
                      <a:pt x="28" y="53"/>
                    </a:cubicBezTo>
                    <a:cubicBezTo>
                      <a:pt x="29" y="53"/>
                      <a:pt x="29" y="54"/>
                      <a:pt x="30" y="54"/>
                    </a:cubicBezTo>
                    <a:cubicBezTo>
                      <a:pt x="31" y="54"/>
                      <a:pt x="32" y="54"/>
                      <a:pt x="33" y="54"/>
                    </a:cubicBezTo>
                    <a:cubicBezTo>
                      <a:pt x="33" y="54"/>
                      <a:pt x="33" y="54"/>
                      <a:pt x="34" y="54"/>
                    </a:cubicBezTo>
                    <a:cubicBezTo>
                      <a:pt x="34" y="54"/>
                      <a:pt x="32" y="53"/>
                      <a:pt x="30" y="53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28" y="53"/>
                      <a:pt x="27" y="52"/>
                      <a:pt x="27" y="51"/>
                    </a:cubicBezTo>
                    <a:cubicBezTo>
                      <a:pt x="26" y="51"/>
                      <a:pt x="26" y="49"/>
                      <a:pt x="27" y="48"/>
                    </a:cubicBezTo>
                    <a:cubicBezTo>
                      <a:pt x="28" y="46"/>
                      <a:pt x="32" y="45"/>
                      <a:pt x="35" y="47"/>
                    </a:cubicBezTo>
                    <a:cubicBezTo>
                      <a:pt x="37" y="48"/>
                      <a:pt x="38" y="48"/>
                      <a:pt x="39" y="47"/>
                    </a:cubicBezTo>
                    <a:cubicBezTo>
                      <a:pt x="40" y="46"/>
                      <a:pt x="41" y="46"/>
                      <a:pt x="41" y="46"/>
                    </a:cubicBezTo>
                    <a:cubicBezTo>
                      <a:pt x="41" y="45"/>
                      <a:pt x="42" y="44"/>
                      <a:pt x="41" y="43"/>
                    </a:cubicBezTo>
                    <a:cubicBezTo>
                      <a:pt x="41" y="42"/>
                      <a:pt x="40" y="41"/>
                      <a:pt x="38" y="41"/>
                    </a:cubicBezTo>
                    <a:cubicBezTo>
                      <a:pt x="36" y="40"/>
                      <a:pt x="35" y="40"/>
                      <a:pt x="34" y="41"/>
                    </a:cubicBezTo>
                    <a:cubicBezTo>
                      <a:pt x="34" y="42"/>
                      <a:pt x="33" y="42"/>
                      <a:pt x="31" y="42"/>
                    </a:cubicBezTo>
                    <a:cubicBezTo>
                      <a:pt x="30" y="42"/>
                      <a:pt x="29" y="41"/>
                      <a:pt x="28" y="40"/>
                    </a:cubicBezTo>
                    <a:cubicBezTo>
                      <a:pt x="27" y="39"/>
                      <a:pt x="26" y="38"/>
                      <a:pt x="26" y="36"/>
                    </a:cubicBezTo>
                    <a:cubicBezTo>
                      <a:pt x="26" y="35"/>
                      <a:pt x="28" y="34"/>
                      <a:pt x="29" y="34"/>
                    </a:cubicBezTo>
                    <a:cubicBezTo>
                      <a:pt x="30" y="33"/>
                      <a:pt x="31" y="33"/>
                      <a:pt x="31" y="33"/>
                    </a:cubicBezTo>
                    <a:cubicBezTo>
                      <a:pt x="31" y="31"/>
                      <a:pt x="28" y="28"/>
                      <a:pt x="26" y="26"/>
                    </a:cubicBezTo>
                    <a:cubicBezTo>
                      <a:pt x="24" y="24"/>
                      <a:pt x="23" y="23"/>
                      <a:pt x="22" y="21"/>
                    </a:cubicBezTo>
                    <a:cubicBezTo>
                      <a:pt x="20" y="19"/>
                      <a:pt x="21" y="17"/>
                      <a:pt x="21" y="16"/>
                    </a:cubicBezTo>
                    <a:cubicBezTo>
                      <a:pt x="22" y="15"/>
                      <a:pt x="24" y="14"/>
                      <a:pt x="27" y="14"/>
                    </a:cubicBezTo>
                    <a:cubicBezTo>
                      <a:pt x="29" y="14"/>
                      <a:pt x="30" y="15"/>
                      <a:pt x="31" y="16"/>
                    </a:cubicBezTo>
                    <a:cubicBezTo>
                      <a:pt x="32" y="17"/>
                      <a:pt x="35" y="18"/>
                      <a:pt x="37" y="17"/>
                    </a:cubicBezTo>
                    <a:cubicBezTo>
                      <a:pt x="37" y="16"/>
                      <a:pt x="37" y="16"/>
                      <a:pt x="37" y="16"/>
                    </a:cubicBezTo>
                    <a:cubicBezTo>
                      <a:pt x="36" y="14"/>
                      <a:pt x="35" y="10"/>
                      <a:pt x="40" y="8"/>
                    </a:cubicBezTo>
                    <a:cubicBezTo>
                      <a:pt x="41" y="8"/>
                      <a:pt x="42" y="7"/>
                      <a:pt x="43" y="7"/>
                    </a:cubicBezTo>
                    <a:cubicBezTo>
                      <a:pt x="46" y="7"/>
                      <a:pt x="47" y="9"/>
                      <a:pt x="48" y="1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0"/>
                      <a:pt x="48" y="10"/>
                      <a:pt x="48" y="9"/>
                    </a:cubicBezTo>
                    <a:cubicBezTo>
                      <a:pt x="50" y="8"/>
                      <a:pt x="52" y="6"/>
                      <a:pt x="56" y="6"/>
                    </a:cubicBezTo>
                    <a:cubicBezTo>
                      <a:pt x="59" y="6"/>
                      <a:pt x="61" y="7"/>
                      <a:pt x="63" y="9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63" y="9"/>
                      <a:pt x="64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6"/>
                      <a:pt x="65" y="5"/>
                      <a:pt x="66" y="4"/>
                    </a:cubicBezTo>
                    <a:cubicBezTo>
                      <a:pt x="67" y="3"/>
                      <a:pt x="67" y="3"/>
                      <a:pt x="67" y="2"/>
                    </a:cubicBezTo>
                    <a:cubicBezTo>
                      <a:pt x="67" y="2"/>
                      <a:pt x="67" y="1"/>
                      <a:pt x="67" y="1"/>
                    </a:cubicBezTo>
                    <a:cubicBezTo>
                      <a:pt x="67" y="1"/>
                      <a:pt x="67" y="1"/>
                      <a:pt x="67" y="1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73" name="Freeform 1215"/>
              <p:cNvSpPr>
                <a:spLocks/>
              </p:cNvSpPr>
              <p:nvPr/>
            </p:nvSpPr>
            <p:spPr bwMode="auto">
              <a:xfrm>
                <a:off x="2433" y="3161"/>
                <a:ext cx="43" cy="40"/>
              </a:xfrm>
              <a:custGeom>
                <a:avLst/>
                <a:gdLst>
                  <a:gd name="T0" fmla="*/ 20 w 45"/>
                  <a:gd name="T1" fmla="*/ 1 h 42"/>
                  <a:gd name="T2" fmla="*/ 15 w 45"/>
                  <a:gd name="T3" fmla="*/ 3 h 42"/>
                  <a:gd name="T4" fmla="*/ 7 w 45"/>
                  <a:gd name="T5" fmla="*/ 3 h 42"/>
                  <a:gd name="T6" fmla="*/ 3 w 45"/>
                  <a:gd name="T7" fmla="*/ 3 h 42"/>
                  <a:gd name="T8" fmla="*/ 4 w 45"/>
                  <a:gd name="T9" fmla="*/ 3 h 42"/>
                  <a:gd name="T10" fmla="*/ 5 w 45"/>
                  <a:gd name="T11" fmla="*/ 11 h 42"/>
                  <a:gd name="T12" fmla="*/ 4 w 45"/>
                  <a:gd name="T13" fmla="*/ 12 h 42"/>
                  <a:gd name="T14" fmla="*/ 6 w 45"/>
                  <a:gd name="T15" fmla="*/ 14 h 42"/>
                  <a:gd name="T16" fmla="*/ 10 w 45"/>
                  <a:gd name="T17" fmla="*/ 16 h 42"/>
                  <a:gd name="T18" fmla="*/ 12 w 45"/>
                  <a:gd name="T19" fmla="*/ 20 h 42"/>
                  <a:gd name="T20" fmla="*/ 10 w 45"/>
                  <a:gd name="T21" fmla="*/ 24 h 42"/>
                  <a:gd name="T22" fmla="*/ 8 w 45"/>
                  <a:gd name="T23" fmla="*/ 27 h 42"/>
                  <a:gd name="T24" fmla="*/ 2 w 45"/>
                  <a:gd name="T25" fmla="*/ 34 h 42"/>
                  <a:gd name="T26" fmla="*/ 0 w 45"/>
                  <a:gd name="T27" fmla="*/ 35 h 42"/>
                  <a:gd name="T28" fmla="*/ 1 w 45"/>
                  <a:gd name="T29" fmla="*/ 37 h 42"/>
                  <a:gd name="T30" fmla="*/ 9 w 45"/>
                  <a:gd name="T31" fmla="*/ 42 h 42"/>
                  <a:gd name="T32" fmla="*/ 27 w 45"/>
                  <a:gd name="T33" fmla="*/ 34 h 42"/>
                  <a:gd name="T34" fmla="*/ 34 w 45"/>
                  <a:gd name="T35" fmla="*/ 31 h 42"/>
                  <a:gd name="T36" fmla="*/ 37 w 45"/>
                  <a:gd name="T37" fmla="*/ 31 h 42"/>
                  <a:gd name="T38" fmla="*/ 39 w 45"/>
                  <a:gd name="T39" fmla="*/ 32 h 42"/>
                  <a:gd name="T40" fmla="*/ 39 w 45"/>
                  <a:gd name="T41" fmla="*/ 32 h 42"/>
                  <a:gd name="T42" fmla="*/ 42 w 45"/>
                  <a:gd name="T43" fmla="*/ 31 h 42"/>
                  <a:gd name="T44" fmla="*/ 41 w 45"/>
                  <a:gd name="T45" fmla="*/ 7 h 42"/>
                  <a:gd name="T46" fmla="*/ 40 w 45"/>
                  <a:gd name="T47" fmla="*/ 6 h 42"/>
                  <a:gd name="T48" fmla="*/ 39 w 45"/>
                  <a:gd name="T49" fmla="*/ 5 h 42"/>
                  <a:gd name="T50" fmla="*/ 39 w 45"/>
                  <a:gd name="T51" fmla="*/ 4 h 42"/>
                  <a:gd name="T52" fmla="*/ 37 w 45"/>
                  <a:gd name="T53" fmla="*/ 3 h 42"/>
                  <a:gd name="T54" fmla="*/ 35 w 45"/>
                  <a:gd name="T55" fmla="*/ 1 h 42"/>
                  <a:gd name="T56" fmla="*/ 34 w 45"/>
                  <a:gd name="T57" fmla="*/ 4 h 42"/>
                  <a:gd name="T58" fmla="*/ 31 w 45"/>
                  <a:gd name="T59" fmla="*/ 7 h 42"/>
                  <a:gd name="T60" fmla="*/ 27 w 45"/>
                  <a:gd name="T61" fmla="*/ 5 h 42"/>
                  <a:gd name="T62" fmla="*/ 25 w 45"/>
                  <a:gd name="T63" fmla="*/ 4 h 42"/>
                  <a:gd name="T64" fmla="*/ 22 w 45"/>
                  <a:gd name="T65" fmla="*/ 2 h 42"/>
                  <a:gd name="T66" fmla="*/ 22 w 45"/>
                  <a:gd name="T67" fmla="*/ 0 h 42"/>
                  <a:gd name="T68" fmla="*/ 22 w 45"/>
                  <a:gd name="T69" fmla="*/ 0 h 42"/>
                  <a:gd name="T70" fmla="*/ 20 w 45"/>
                  <a:gd name="T71" fmla="*/ 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5" h="42">
                    <a:moveTo>
                      <a:pt x="20" y="1"/>
                    </a:moveTo>
                    <a:cubicBezTo>
                      <a:pt x="18" y="1"/>
                      <a:pt x="17" y="2"/>
                      <a:pt x="15" y="3"/>
                    </a:cubicBezTo>
                    <a:cubicBezTo>
                      <a:pt x="13" y="4"/>
                      <a:pt x="10" y="4"/>
                      <a:pt x="7" y="3"/>
                    </a:cubicBezTo>
                    <a:cubicBezTo>
                      <a:pt x="6" y="3"/>
                      <a:pt x="4" y="3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5"/>
                      <a:pt x="8" y="7"/>
                      <a:pt x="5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5" y="13"/>
                      <a:pt x="6" y="14"/>
                    </a:cubicBezTo>
                    <a:cubicBezTo>
                      <a:pt x="7" y="14"/>
                      <a:pt x="8" y="15"/>
                      <a:pt x="10" y="16"/>
                    </a:cubicBezTo>
                    <a:cubicBezTo>
                      <a:pt x="11" y="17"/>
                      <a:pt x="12" y="19"/>
                      <a:pt x="12" y="20"/>
                    </a:cubicBezTo>
                    <a:cubicBezTo>
                      <a:pt x="12" y="22"/>
                      <a:pt x="11" y="23"/>
                      <a:pt x="10" y="24"/>
                    </a:cubicBezTo>
                    <a:cubicBezTo>
                      <a:pt x="8" y="26"/>
                      <a:pt x="8" y="26"/>
                      <a:pt x="8" y="27"/>
                    </a:cubicBezTo>
                    <a:cubicBezTo>
                      <a:pt x="8" y="31"/>
                      <a:pt x="4" y="33"/>
                      <a:pt x="2" y="34"/>
                    </a:cubicBezTo>
                    <a:cubicBezTo>
                      <a:pt x="1" y="34"/>
                      <a:pt x="0" y="35"/>
                      <a:pt x="0" y="35"/>
                    </a:cubicBezTo>
                    <a:cubicBezTo>
                      <a:pt x="0" y="35"/>
                      <a:pt x="0" y="36"/>
                      <a:pt x="1" y="37"/>
                    </a:cubicBezTo>
                    <a:cubicBezTo>
                      <a:pt x="2" y="39"/>
                      <a:pt x="6" y="42"/>
                      <a:pt x="9" y="42"/>
                    </a:cubicBezTo>
                    <a:cubicBezTo>
                      <a:pt x="13" y="42"/>
                      <a:pt x="22" y="39"/>
                      <a:pt x="27" y="34"/>
                    </a:cubicBezTo>
                    <a:cubicBezTo>
                      <a:pt x="30" y="32"/>
                      <a:pt x="32" y="31"/>
                      <a:pt x="34" y="31"/>
                    </a:cubicBezTo>
                    <a:cubicBezTo>
                      <a:pt x="35" y="31"/>
                      <a:pt x="36" y="31"/>
                      <a:pt x="37" y="31"/>
                    </a:cubicBezTo>
                    <a:cubicBezTo>
                      <a:pt x="38" y="31"/>
                      <a:pt x="38" y="32"/>
                      <a:pt x="39" y="32"/>
                    </a:cubicBezTo>
                    <a:cubicBezTo>
                      <a:pt x="39" y="32"/>
                      <a:pt x="39" y="32"/>
                      <a:pt x="39" y="32"/>
                    </a:cubicBezTo>
                    <a:cubicBezTo>
                      <a:pt x="40" y="32"/>
                      <a:pt x="41" y="31"/>
                      <a:pt x="42" y="31"/>
                    </a:cubicBezTo>
                    <a:cubicBezTo>
                      <a:pt x="45" y="29"/>
                      <a:pt x="43" y="12"/>
                      <a:pt x="41" y="7"/>
                    </a:cubicBezTo>
                    <a:cubicBezTo>
                      <a:pt x="40" y="7"/>
                      <a:pt x="40" y="6"/>
                      <a:pt x="40" y="6"/>
                    </a:cubicBezTo>
                    <a:cubicBezTo>
                      <a:pt x="40" y="5"/>
                      <a:pt x="40" y="5"/>
                      <a:pt x="39" y="5"/>
                    </a:cubicBezTo>
                    <a:cubicBezTo>
                      <a:pt x="39" y="5"/>
                      <a:pt x="39" y="5"/>
                      <a:pt x="39" y="4"/>
                    </a:cubicBezTo>
                    <a:cubicBezTo>
                      <a:pt x="38" y="4"/>
                      <a:pt x="38" y="3"/>
                      <a:pt x="37" y="3"/>
                    </a:cubicBezTo>
                    <a:cubicBezTo>
                      <a:pt x="36" y="1"/>
                      <a:pt x="35" y="1"/>
                      <a:pt x="35" y="1"/>
                    </a:cubicBezTo>
                    <a:cubicBezTo>
                      <a:pt x="35" y="1"/>
                      <a:pt x="34" y="2"/>
                      <a:pt x="34" y="4"/>
                    </a:cubicBezTo>
                    <a:cubicBezTo>
                      <a:pt x="34" y="6"/>
                      <a:pt x="32" y="7"/>
                      <a:pt x="31" y="7"/>
                    </a:cubicBezTo>
                    <a:cubicBezTo>
                      <a:pt x="30" y="7"/>
                      <a:pt x="28" y="6"/>
                      <a:pt x="27" y="5"/>
                    </a:cubicBezTo>
                    <a:cubicBezTo>
                      <a:pt x="26" y="5"/>
                      <a:pt x="25" y="4"/>
                      <a:pt x="25" y="4"/>
                    </a:cubicBezTo>
                    <a:cubicBezTo>
                      <a:pt x="23" y="4"/>
                      <a:pt x="22" y="3"/>
                      <a:pt x="22" y="2"/>
                    </a:cubicBezTo>
                    <a:cubicBezTo>
                      <a:pt x="22" y="1"/>
                      <a:pt x="22" y="1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1" y="0"/>
                      <a:pt x="21" y="1"/>
                      <a:pt x="2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74" name="Freeform 1216"/>
              <p:cNvSpPr>
                <a:spLocks/>
              </p:cNvSpPr>
              <p:nvPr/>
            </p:nvSpPr>
            <p:spPr bwMode="auto">
              <a:xfrm>
                <a:off x="2458" y="3148"/>
                <a:ext cx="23" cy="15"/>
              </a:xfrm>
              <a:custGeom>
                <a:avLst/>
                <a:gdLst>
                  <a:gd name="T0" fmla="*/ 24 w 24"/>
                  <a:gd name="T1" fmla="*/ 11 h 15"/>
                  <a:gd name="T2" fmla="*/ 24 w 24"/>
                  <a:gd name="T3" fmla="*/ 10 h 15"/>
                  <a:gd name="T4" fmla="*/ 17 w 24"/>
                  <a:gd name="T5" fmla="*/ 1 h 15"/>
                  <a:gd name="T6" fmla="*/ 11 w 24"/>
                  <a:gd name="T7" fmla="*/ 2 h 15"/>
                  <a:gd name="T8" fmla="*/ 6 w 24"/>
                  <a:gd name="T9" fmla="*/ 4 h 15"/>
                  <a:gd name="T10" fmla="*/ 6 w 24"/>
                  <a:gd name="T11" fmla="*/ 4 h 15"/>
                  <a:gd name="T12" fmla="*/ 6 w 24"/>
                  <a:gd name="T13" fmla="*/ 5 h 15"/>
                  <a:gd name="T14" fmla="*/ 5 w 24"/>
                  <a:gd name="T15" fmla="*/ 6 h 15"/>
                  <a:gd name="T16" fmla="*/ 5 w 24"/>
                  <a:gd name="T17" fmla="*/ 7 h 15"/>
                  <a:gd name="T18" fmla="*/ 4 w 24"/>
                  <a:gd name="T19" fmla="*/ 8 h 15"/>
                  <a:gd name="T20" fmla="*/ 4 w 24"/>
                  <a:gd name="T21" fmla="*/ 9 h 15"/>
                  <a:gd name="T22" fmla="*/ 3 w 24"/>
                  <a:gd name="T23" fmla="*/ 10 h 15"/>
                  <a:gd name="T24" fmla="*/ 0 w 24"/>
                  <a:gd name="T25" fmla="*/ 13 h 15"/>
                  <a:gd name="T26" fmla="*/ 3 w 24"/>
                  <a:gd name="T27" fmla="*/ 15 h 15"/>
                  <a:gd name="T28" fmla="*/ 4 w 24"/>
                  <a:gd name="T29" fmla="*/ 15 h 15"/>
                  <a:gd name="T30" fmla="*/ 5 w 24"/>
                  <a:gd name="T31" fmla="*/ 13 h 15"/>
                  <a:gd name="T32" fmla="*/ 14 w 24"/>
                  <a:gd name="T33" fmla="*/ 13 h 15"/>
                  <a:gd name="T34" fmla="*/ 16 w 24"/>
                  <a:gd name="T35" fmla="*/ 15 h 15"/>
                  <a:gd name="T36" fmla="*/ 16 w 24"/>
                  <a:gd name="T37" fmla="*/ 15 h 15"/>
                  <a:gd name="T38" fmla="*/ 19 w 24"/>
                  <a:gd name="T39" fmla="*/ 13 h 15"/>
                  <a:gd name="T40" fmla="*/ 24 w 24"/>
                  <a:gd name="T41" fmla="*/ 1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" h="15">
                    <a:moveTo>
                      <a:pt x="24" y="11"/>
                    </a:moveTo>
                    <a:cubicBezTo>
                      <a:pt x="24" y="11"/>
                      <a:pt x="24" y="10"/>
                      <a:pt x="24" y="10"/>
                    </a:cubicBezTo>
                    <a:cubicBezTo>
                      <a:pt x="24" y="8"/>
                      <a:pt x="20" y="4"/>
                      <a:pt x="17" y="1"/>
                    </a:cubicBezTo>
                    <a:cubicBezTo>
                      <a:pt x="16" y="0"/>
                      <a:pt x="13" y="1"/>
                      <a:pt x="11" y="2"/>
                    </a:cubicBezTo>
                    <a:cubicBezTo>
                      <a:pt x="9" y="3"/>
                      <a:pt x="8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5"/>
                    </a:cubicBezTo>
                    <a:cubicBezTo>
                      <a:pt x="6" y="5"/>
                      <a:pt x="6" y="6"/>
                      <a:pt x="5" y="6"/>
                    </a:cubicBezTo>
                    <a:cubicBezTo>
                      <a:pt x="5" y="6"/>
                      <a:pt x="5" y="6"/>
                      <a:pt x="5" y="7"/>
                    </a:cubicBezTo>
                    <a:cubicBezTo>
                      <a:pt x="5" y="7"/>
                      <a:pt x="5" y="8"/>
                      <a:pt x="4" y="8"/>
                    </a:cubicBezTo>
                    <a:cubicBezTo>
                      <a:pt x="4" y="8"/>
                      <a:pt x="4" y="8"/>
                      <a:pt x="4" y="9"/>
                    </a:cubicBezTo>
                    <a:cubicBezTo>
                      <a:pt x="4" y="9"/>
                      <a:pt x="3" y="10"/>
                      <a:pt x="3" y="10"/>
                    </a:cubicBezTo>
                    <a:cubicBezTo>
                      <a:pt x="2" y="11"/>
                      <a:pt x="1" y="12"/>
                      <a:pt x="0" y="13"/>
                    </a:cubicBezTo>
                    <a:cubicBezTo>
                      <a:pt x="1" y="14"/>
                      <a:pt x="2" y="14"/>
                      <a:pt x="3" y="15"/>
                    </a:cubicBezTo>
                    <a:cubicBezTo>
                      <a:pt x="3" y="15"/>
                      <a:pt x="4" y="15"/>
                      <a:pt x="4" y="15"/>
                    </a:cubicBezTo>
                    <a:cubicBezTo>
                      <a:pt x="5" y="14"/>
                      <a:pt x="5" y="14"/>
                      <a:pt x="5" y="13"/>
                    </a:cubicBezTo>
                    <a:cubicBezTo>
                      <a:pt x="7" y="9"/>
                      <a:pt x="11" y="9"/>
                      <a:pt x="14" y="13"/>
                    </a:cubicBezTo>
                    <a:cubicBezTo>
                      <a:pt x="15" y="14"/>
                      <a:pt x="15" y="14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7" y="14"/>
                      <a:pt x="18" y="14"/>
                      <a:pt x="19" y="13"/>
                    </a:cubicBezTo>
                    <a:cubicBezTo>
                      <a:pt x="21" y="13"/>
                      <a:pt x="23" y="12"/>
                      <a:pt x="24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75" name="Freeform 1217"/>
              <p:cNvSpPr>
                <a:spLocks/>
              </p:cNvSpPr>
              <p:nvPr/>
            </p:nvSpPr>
            <p:spPr bwMode="auto">
              <a:xfrm>
                <a:off x="2477" y="3096"/>
                <a:ext cx="84" cy="125"/>
              </a:xfrm>
              <a:custGeom>
                <a:avLst/>
                <a:gdLst>
                  <a:gd name="T0" fmla="*/ 4 w 88"/>
                  <a:gd name="T1" fmla="*/ 27 h 130"/>
                  <a:gd name="T2" fmla="*/ 2 w 88"/>
                  <a:gd name="T3" fmla="*/ 33 h 130"/>
                  <a:gd name="T4" fmla="*/ 5 w 88"/>
                  <a:gd name="T5" fmla="*/ 40 h 130"/>
                  <a:gd name="T6" fmla="*/ 7 w 88"/>
                  <a:gd name="T7" fmla="*/ 46 h 130"/>
                  <a:gd name="T8" fmla="*/ 11 w 88"/>
                  <a:gd name="T9" fmla="*/ 42 h 130"/>
                  <a:gd name="T10" fmla="*/ 15 w 88"/>
                  <a:gd name="T11" fmla="*/ 38 h 130"/>
                  <a:gd name="T12" fmla="*/ 17 w 88"/>
                  <a:gd name="T13" fmla="*/ 43 h 130"/>
                  <a:gd name="T14" fmla="*/ 15 w 88"/>
                  <a:gd name="T15" fmla="*/ 56 h 130"/>
                  <a:gd name="T16" fmla="*/ 17 w 88"/>
                  <a:gd name="T17" fmla="*/ 58 h 130"/>
                  <a:gd name="T18" fmla="*/ 33 w 88"/>
                  <a:gd name="T19" fmla="*/ 56 h 130"/>
                  <a:gd name="T20" fmla="*/ 31 w 88"/>
                  <a:gd name="T21" fmla="*/ 64 h 130"/>
                  <a:gd name="T22" fmla="*/ 38 w 88"/>
                  <a:gd name="T23" fmla="*/ 69 h 130"/>
                  <a:gd name="T24" fmla="*/ 36 w 88"/>
                  <a:gd name="T25" fmla="*/ 78 h 130"/>
                  <a:gd name="T26" fmla="*/ 28 w 88"/>
                  <a:gd name="T27" fmla="*/ 86 h 130"/>
                  <a:gd name="T28" fmla="*/ 19 w 88"/>
                  <a:gd name="T29" fmla="*/ 89 h 130"/>
                  <a:gd name="T30" fmla="*/ 19 w 88"/>
                  <a:gd name="T31" fmla="*/ 91 h 130"/>
                  <a:gd name="T32" fmla="*/ 12 w 88"/>
                  <a:gd name="T33" fmla="*/ 105 h 130"/>
                  <a:gd name="T34" fmla="*/ 14 w 88"/>
                  <a:gd name="T35" fmla="*/ 106 h 130"/>
                  <a:gd name="T36" fmla="*/ 20 w 88"/>
                  <a:gd name="T37" fmla="*/ 106 h 130"/>
                  <a:gd name="T38" fmla="*/ 28 w 88"/>
                  <a:gd name="T39" fmla="*/ 109 h 130"/>
                  <a:gd name="T40" fmla="*/ 37 w 88"/>
                  <a:gd name="T41" fmla="*/ 108 h 130"/>
                  <a:gd name="T42" fmla="*/ 37 w 88"/>
                  <a:gd name="T43" fmla="*/ 115 h 130"/>
                  <a:gd name="T44" fmla="*/ 28 w 88"/>
                  <a:gd name="T45" fmla="*/ 117 h 130"/>
                  <a:gd name="T46" fmla="*/ 24 w 88"/>
                  <a:gd name="T47" fmla="*/ 117 h 130"/>
                  <a:gd name="T48" fmla="*/ 16 w 88"/>
                  <a:gd name="T49" fmla="*/ 127 h 130"/>
                  <a:gd name="T50" fmla="*/ 25 w 88"/>
                  <a:gd name="T51" fmla="*/ 128 h 130"/>
                  <a:gd name="T52" fmla="*/ 30 w 88"/>
                  <a:gd name="T53" fmla="*/ 123 h 130"/>
                  <a:gd name="T54" fmla="*/ 33 w 88"/>
                  <a:gd name="T55" fmla="*/ 123 h 130"/>
                  <a:gd name="T56" fmla="*/ 46 w 88"/>
                  <a:gd name="T57" fmla="*/ 120 h 130"/>
                  <a:gd name="T58" fmla="*/ 53 w 88"/>
                  <a:gd name="T59" fmla="*/ 121 h 130"/>
                  <a:gd name="T60" fmla="*/ 68 w 88"/>
                  <a:gd name="T61" fmla="*/ 119 h 130"/>
                  <a:gd name="T62" fmla="*/ 69 w 88"/>
                  <a:gd name="T63" fmla="*/ 119 h 130"/>
                  <a:gd name="T64" fmla="*/ 80 w 88"/>
                  <a:gd name="T65" fmla="*/ 115 h 130"/>
                  <a:gd name="T66" fmla="*/ 79 w 88"/>
                  <a:gd name="T67" fmla="*/ 104 h 130"/>
                  <a:gd name="T68" fmla="*/ 88 w 88"/>
                  <a:gd name="T69" fmla="*/ 95 h 130"/>
                  <a:gd name="T70" fmla="*/ 80 w 88"/>
                  <a:gd name="T71" fmla="*/ 90 h 130"/>
                  <a:gd name="T72" fmla="*/ 71 w 88"/>
                  <a:gd name="T73" fmla="*/ 90 h 130"/>
                  <a:gd name="T74" fmla="*/ 68 w 88"/>
                  <a:gd name="T75" fmla="*/ 81 h 130"/>
                  <a:gd name="T76" fmla="*/ 60 w 88"/>
                  <a:gd name="T77" fmla="*/ 65 h 130"/>
                  <a:gd name="T78" fmla="*/ 51 w 88"/>
                  <a:gd name="T79" fmla="*/ 49 h 130"/>
                  <a:gd name="T80" fmla="*/ 44 w 88"/>
                  <a:gd name="T81" fmla="*/ 44 h 130"/>
                  <a:gd name="T82" fmla="*/ 37 w 88"/>
                  <a:gd name="T83" fmla="*/ 43 h 130"/>
                  <a:gd name="T84" fmla="*/ 32 w 88"/>
                  <a:gd name="T85" fmla="*/ 42 h 130"/>
                  <a:gd name="T86" fmla="*/ 46 w 88"/>
                  <a:gd name="T87" fmla="*/ 15 h 130"/>
                  <a:gd name="T88" fmla="*/ 28 w 88"/>
                  <a:gd name="T89" fmla="*/ 15 h 130"/>
                  <a:gd name="T90" fmla="*/ 22 w 88"/>
                  <a:gd name="T91" fmla="*/ 8 h 130"/>
                  <a:gd name="T92" fmla="*/ 30 w 88"/>
                  <a:gd name="T93" fmla="*/ 0 h 130"/>
                  <a:gd name="T94" fmla="*/ 16 w 88"/>
                  <a:gd name="T95" fmla="*/ 1 h 130"/>
                  <a:gd name="T96" fmla="*/ 11 w 88"/>
                  <a:gd name="T97" fmla="*/ 8 h 130"/>
                  <a:gd name="T98" fmla="*/ 6 w 88"/>
                  <a:gd name="T99" fmla="*/ 15 h 130"/>
                  <a:gd name="T100" fmla="*/ 4 w 88"/>
                  <a:gd name="T101" fmla="*/ 21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8" h="130">
                    <a:moveTo>
                      <a:pt x="6" y="23"/>
                    </a:moveTo>
                    <a:cubicBezTo>
                      <a:pt x="6" y="25"/>
                      <a:pt x="5" y="26"/>
                      <a:pt x="4" y="27"/>
                    </a:cubicBezTo>
                    <a:cubicBezTo>
                      <a:pt x="2" y="29"/>
                      <a:pt x="1" y="30"/>
                      <a:pt x="0" y="32"/>
                    </a:cubicBezTo>
                    <a:cubicBezTo>
                      <a:pt x="0" y="33"/>
                      <a:pt x="0" y="33"/>
                      <a:pt x="2" y="33"/>
                    </a:cubicBezTo>
                    <a:cubicBezTo>
                      <a:pt x="4" y="34"/>
                      <a:pt x="6" y="34"/>
                      <a:pt x="6" y="37"/>
                    </a:cubicBezTo>
                    <a:cubicBezTo>
                      <a:pt x="7" y="38"/>
                      <a:pt x="6" y="39"/>
                      <a:pt x="5" y="40"/>
                    </a:cubicBezTo>
                    <a:cubicBezTo>
                      <a:pt x="6" y="41"/>
                      <a:pt x="6" y="43"/>
                      <a:pt x="6" y="44"/>
                    </a:cubicBezTo>
                    <a:cubicBezTo>
                      <a:pt x="6" y="46"/>
                      <a:pt x="6" y="46"/>
                      <a:pt x="7" y="46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10" y="46"/>
                      <a:pt x="10" y="44"/>
                      <a:pt x="11" y="42"/>
                    </a:cubicBezTo>
                    <a:cubicBezTo>
                      <a:pt x="11" y="40"/>
                      <a:pt x="12" y="38"/>
                      <a:pt x="14" y="38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6" y="38"/>
                      <a:pt x="16" y="38"/>
                      <a:pt x="16" y="39"/>
                    </a:cubicBezTo>
                    <a:cubicBezTo>
                      <a:pt x="17" y="40"/>
                      <a:pt x="17" y="41"/>
                      <a:pt x="17" y="43"/>
                    </a:cubicBezTo>
                    <a:cubicBezTo>
                      <a:pt x="17" y="44"/>
                      <a:pt x="16" y="45"/>
                      <a:pt x="17" y="46"/>
                    </a:cubicBezTo>
                    <a:cubicBezTo>
                      <a:pt x="18" y="50"/>
                      <a:pt x="16" y="53"/>
                      <a:pt x="15" y="56"/>
                    </a:cubicBezTo>
                    <a:cubicBezTo>
                      <a:pt x="14" y="56"/>
                      <a:pt x="14" y="57"/>
                      <a:pt x="13" y="58"/>
                    </a:cubicBezTo>
                    <a:cubicBezTo>
                      <a:pt x="14" y="58"/>
                      <a:pt x="15" y="58"/>
                      <a:pt x="17" y="58"/>
                    </a:cubicBezTo>
                    <a:cubicBezTo>
                      <a:pt x="21" y="58"/>
                      <a:pt x="24" y="57"/>
                      <a:pt x="26" y="56"/>
                    </a:cubicBezTo>
                    <a:cubicBezTo>
                      <a:pt x="29" y="53"/>
                      <a:pt x="32" y="53"/>
                      <a:pt x="33" y="56"/>
                    </a:cubicBezTo>
                    <a:cubicBezTo>
                      <a:pt x="34" y="58"/>
                      <a:pt x="33" y="60"/>
                      <a:pt x="32" y="62"/>
                    </a:cubicBezTo>
                    <a:cubicBezTo>
                      <a:pt x="31" y="63"/>
                      <a:pt x="31" y="64"/>
                      <a:pt x="31" y="64"/>
                    </a:cubicBezTo>
                    <a:cubicBezTo>
                      <a:pt x="31" y="65"/>
                      <a:pt x="32" y="65"/>
                      <a:pt x="33" y="66"/>
                    </a:cubicBezTo>
                    <a:cubicBezTo>
                      <a:pt x="35" y="67"/>
                      <a:pt x="37" y="67"/>
                      <a:pt x="38" y="69"/>
                    </a:cubicBezTo>
                    <a:cubicBezTo>
                      <a:pt x="38" y="70"/>
                      <a:pt x="37" y="72"/>
                      <a:pt x="37" y="73"/>
                    </a:cubicBezTo>
                    <a:cubicBezTo>
                      <a:pt x="36" y="74"/>
                      <a:pt x="36" y="76"/>
                      <a:pt x="36" y="78"/>
                    </a:cubicBezTo>
                    <a:cubicBezTo>
                      <a:pt x="36" y="79"/>
                      <a:pt x="36" y="81"/>
                      <a:pt x="36" y="83"/>
                    </a:cubicBezTo>
                    <a:cubicBezTo>
                      <a:pt x="35" y="85"/>
                      <a:pt x="31" y="86"/>
                      <a:pt x="28" y="86"/>
                    </a:cubicBezTo>
                    <a:cubicBezTo>
                      <a:pt x="24" y="86"/>
                      <a:pt x="22" y="85"/>
                      <a:pt x="21" y="84"/>
                    </a:cubicBezTo>
                    <a:cubicBezTo>
                      <a:pt x="22" y="86"/>
                      <a:pt x="20" y="88"/>
                      <a:pt x="19" y="89"/>
                    </a:cubicBezTo>
                    <a:cubicBezTo>
                      <a:pt x="19" y="90"/>
                      <a:pt x="18" y="90"/>
                      <a:pt x="18" y="91"/>
                    </a:cubicBezTo>
                    <a:cubicBezTo>
                      <a:pt x="18" y="91"/>
                      <a:pt x="19" y="91"/>
                      <a:pt x="19" y="91"/>
                    </a:cubicBezTo>
                    <a:cubicBezTo>
                      <a:pt x="21" y="92"/>
                      <a:pt x="24" y="93"/>
                      <a:pt x="24" y="95"/>
                    </a:cubicBezTo>
                    <a:cubicBezTo>
                      <a:pt x="25" y="100"/>
                      <a:pt x="18" y="103"/>
                      <a:pt x="12" y="105"/>
                    </a:cubicBezTo>
                    <a:cubicBezTo>
                      <a:pt x="12" y="105"/>
                      <a:pt x="12" y="105"/>
                      <a:pt x="11" y="105"/>
                    </a:cubicBezTo>
                    <a:cubicBezTo>
                      <a:pt x="12" y="106"/>
                      <a:pt x="13" y="106"/>
                      <a:pt x="14" y="106"/>
                    </a:cubicBezTo>
                    <a:cubicBezTo>
                      <a:pt x="14" y="106"/>
                      <a:pt x="15" y="106"/>
                      <a:pt x="15" y="106"/>
                    </a:cubicBezTo>
                    <a:cubicBezTo>
                      <a:pt x="17" y="104"/>
                      <a:pt x="19" y="106"/>
                      <a:pt x="20" y="106"/>
                    </a:cubicBezTo>
                    <a:cubicBezTo>
                      <a:pt x="21" y="107"/>
                      <a:pt x="21" y="107"/>
                      <a:pt x="23" y="107"/>
                    </a:cubicBezTo>
                    <a:cubicBezTo>
                      <a:pt x="25" y="107"/>
                      <a:pt x="26" y="108"/>
                      <a:pt x="28" y="109"/>
                    </a:cubicBezTo>
                    <a:cubicBezTo>
                      <a:pt x="30" y="109"/>
                      <a:pt x="32" y="110"/>
                      <a:pt x="34" y="109"/>
                    </a:cubicBezTo>
                    <a:cubicBezTo>
                      <a:pt x="35" y="109"/>
                      <a:pt x="36" y="108"/>
                      <a:pt x="37" y="108"/>
                    </a:cubicBezTo>
                    <a:cubicBezTo>
                      <a:pt x="39" y="108"/>
                      <a:pt x="40" y="110"/>
                      <a:pt x="40" y="110"/>
                    </a:cubicBezTo>
                    <a:cubicBezTo>
                      <a:pt x="41" y="112"/>
                      <a:pt x="39" y="113"/>
                      <a:pt x="37" y="115"/>
                    </a:cubicBezTo>
                    <a:cubicBezTo>
                      <a:pt x="35" y="117"/>
                      <a:pt x="32" y="117"/>
                      <a:pt x="31" y="117"/>
                    </a:cubicBezTo>
                    <a:cubicBezTo>
                      <a:pt x="30" y="117"/>
                      <a:pt x="29" y="117"/>
                      <a:pt x="28" y="117"/>
                    </a:cubicBezTo>
                    <a:cubicBezTo>
                      <a:pt x="27" y="117"/>
                      <a:pt x="27" y="117"/>
                      <a:pt x="26" y="117"/>
                    </a:cubicBezTo>
                    <a:cubicBezTo>
                      <a:pt x="25" y="117"/>
                      <a:pt x="24" y="117"/>
                      <a:pt x="24" y="117"/>
                    </a:cubicBezTo>
                    <a:cubicBezTo>
                      <a:pt x="21" y="119"/>
                      <a:pt x="14" y="126"/>
                      <a:pt x="11" y="130"/>
                    </a:cubicBezTo>
                    <a:cubicBezTo>
                      <a:pt x="13" y="129"/>
                      <a:pt x="14" y="128"/>
                      <a:pt x="16" y="127"/>
                    </a:cubicBezTo>
                    <a:cubicBezTo>
                      <a:pt x="20" y="125"/>
                      <a:pt x="22" y="126"/>
                      <a:pt x="24" y="128"/>
                    </a:cubicBezTo>
                    <a:cubicBezTo>
                      <a:pt x="25" y="128"/>
                      <a:pt x="25" y="128"/>
                      <a:pt x="25" y="128"/>
                    </a:cubicBezTo>
                    <a:cubicBezTo>
                      <a:pt x="25" y="128"/>
                      <a:pt x="26" y="127"/>
                      <a:pt x="26" y="127"/>
                    </a:cubicBezTo>
                    <a:cubicBezTo>
                      <a:pt x="27" y="125"/>
                      <a:pt x="28" y="123"/>
                      <a:pt x="30" y="123"/>
                    </a:cubicBezTo>
                    <a:cubicBezTo>
                      <a:pt x="31" y="123"/>
                      <a:pt x="31" y="123"/>
                      <a:pt x="31" y="123"/>
                    </a:cubicBezTo>
                    <a:cubicBezTo>
                      <a:pt x="31" y="123"/>
                      <a:pt x="32" y="123"/>
                      <a:pt x="33" y="123"/>
                    </a:cubicBezTo>
                    <a:cubicBezTo>
                      <a:pt x="34" y="122"/>
                      <a:pt x="36" y="122"/>
                      <a:pt x="39" y="122"/>
                    </a:cubicBezTo>
                    <a:cubicBezTo>
                      <a:pt x="42" y="123"/>
                      <a:pt x="44" y="122"/>
                      <a:pt x="46" y="120"/>
                    </a:cubicBezTo>
                    <a:cubicBezTo>
                      <a:pt x="46" y="120"/>
                      <a:pt x="47" y="119"/>
                      <a:pt x="48" y="119"/>
                    </a:cubicBezTo>
                    <a:cubicBezTo>
                      <a:pt x="50" y="119"/>
                      <a:pt x="52" y="120"/>
                      <a:pt x="53" y="121"/>
                    </a:cubicBezTo>
                    <a:cubicBezTo>
                      <a:pt x="54" y="121"/>
                      <a:pt x="55" y="122"/>
                      <a:pt x="55" y="122"/>
                    </a:cubicBezTo>
                    <a:cubicBezTo>
                      <a:pt x="58" y="120"/>
                      <a:pt x="65" y="119"/>
                      <a:pt x="68" y="119"/>
                    </a:cubicBezTo>
                    <a:cubicBezTo>
                      <a:pt x="69" y="119"/>
                      <a:pt x="69" y="119"/>
                      <a:pt x="69" y="119"/>
                    </a:cubicBezTo>
                    <a:cubicBezTo>
                      <a:pt x="69" y="119"/>
                      <a:pt x="69" y="119"/>
                      <a:pt x="69" y="119"/>
                    </a:cubicBezTo>
                    <a:cubicBezTo>
                      <a:pt x="72" y="119"/>
                      <a:pt x="79" y="117"/>
                      <a:pt x="82" y="114"/>
                    </a:cubicBezTo>
                    <a:cubicBezTo>
                      <a:pt x="81" y="114"/>
                      <a:pt x="81" y="114"/>
                      <a:pt x="80" y="115"/>
                    </a:cubicBezTo>
                    <a:cubicBezTo>
                      <a:pt x="78" y="115"/>
                      <a:pt x="76" y="114"/>
                      <a:pt x="76" y="113"/>
                    </a:cubicBezTo>
                    <a:cubicBezTo>
                      <a:pt x="75" y="110"/>
                      <a:pt x="76" y="107"/>
                      <a:pt x="79" y="104"/>
                    </a:cubicBezTo>
                    <a:cubicBezTo>
                      <a:pt x="80" y="104"/>
                      <a:pt x="81" y="103"/>
                      <a:pt x="82" y="102"/>
                    </a:cubicBezTo>
                    <a:cubicBezTo>
                      <a:pt x="85" y="100"/>
                      <a:pt x="88" y="98"/>
                      <a:pt x="88" y="95"/>
                    </a:cubicBezTo>
                    <a:cubicBezTo>
                      <a:pt x="88" y="94"/>
                      <a:pt x="88" y="94"/>
                      <a:pt x="87" y="93"/>
                    </a:cubicBezTo>
                    <a:cubicBezTo>
                      <a:pt x="85" y="92"/>
                      <a:pt x="82" y="90"/>
                      <a:pt x="80" y="90"/>
                    </a:cubicBezTo>
                    <a:cubicBezTo>
                      <a:pt x="80" y="90"/>
                      <a:pt x="80" y="90"/>
                      <a:pt x="80" y="90"/>
                    </a:cubicBezTo>
                    <a:cubicBezTo>
                      <a:pt x="78" y="94"/>
                      <a:pt x="73" y="94"/>
                      <a:pt x="71" y="90"/>
                    </a:cubicBezTo>
                    <a:cubicBezTo>
                      <a:pt x="69" y="87"/>
                      <a:pt x="70" y="85"/>
                      <a:pt x="71" y="84"/>
                    </a:cubicBezTo>
                    <a:cubicBezTo>
                      <a:pt x="69" y="83"/>
                      <a:pt x="69" y="82"/>
                      <a:pt x="68" y="81"/>
                    </a:cubicBezTo>
                    <a:cubicBezTo>
                      <a:pt x="68" y="80"/>
                      <a:pt x="66" y="78"/>
                      <a:pt x="67" y="76"/>
                    </a:cubicBezTo>
                    <a:cubicBezTo>
                      <a:pt x="67" y="74"/>
                      <a:pt x="64" y="65"/>
                      <a:pt x="60" y="65"/>
                    </a:cubicBezTo>
                    <a:cubicBezTo>
                      <a:pt x="54" y="63"/>
                      <a:pt x="52" y="56"/>
                      <a:pt x="51" y="51"/>
                    </a:cubicBezTo>
                    <a:cubicBezTo>
                      <a:pt x="51" y="51"/>
                      <a:pt x="51" y="50"/>
                      <a:pt x="51" y="49"/>
                    </a:cubicBezTo>
                    <a:cubicBezTo>
                      <a:pt x="51" y="48"/>
                      <a:pt x="50" y="48"/>
                      <a:pt x="49" y="48"/>
                    </a:cubicBezTo>
                    <a:cubicBezTo>
                      <a:pt x="47" y="47"/>
                      <a:pt x="45" y="47"/>
                      <a:pt x="44" y="44"/>
                    </a:cubicBezTo>
                    <a:cubicBezTo>
                      <a:pt x="43" y="43"/>
                      <a:pt x="42" y="43"/>
                      <a:pt x="40" y="43"/>
                    </a:cubicBezTo>
                    <a:cubicBezTo>
                      <a:pt x="39" y="43"/>
                      <a:pt x="38" y="43"/>
                      <a:pt x="37" y="43"/>
                    </a:cubicBezTo>
                    <a:cubicBezTo>
                      <a:pt x="36" y="43"/>
                      <a:pt x="36" y="44"/>
                      <a:pt x="35" y="44"/>
                    </a:cubicBezTo>
                    <a:cubicBezTo>
                      <a:pt x="34" y="43"/>
                      <a:pt x="33" y="43"/>
                      <a:pt x="32" y="42"/>
                    </a:cubicBezTo>
                    <a:cubicBezTo>
                      <a:pt x="31" y="39"/>
                      <a:pt x="35" y="35"/>
                      <a:pt x="38" y="33"/>
                    </a:cubicBezTo>
                    <a:cubicBezTo>
                      <a:pt x="41" y="31"/>
                      <a:pt x="45" y="19"/>
                      <a:pt x="46" y="15"/>
                    </a:cubicBezTo>
                    <a:cubicBezTo>
                      <a:pt x="45" y="15"/>
                      <a:pt x="42" y="14"/>
                      <a:pt x="37" y="14"/>
                    </a:cubicBezTo>
                    <a:cubicBezTo>
                      <a:pt x="32" y="14"/>
                      <a:pt x="29" y="15"/>
                      <a:pt x="28" y="15"/>
                    </a:cubicBezTo>
                    <a:cubicBezTo>
                      <a:pt x="25" y="17"/>
                      <a:pt x="21" y="15"/>
                      <a:pt x="20" y="12"/>
                    </a:cubicBezTo>
                    <a:cubicBezTo>
                      <a:pt x="20" y="10"/>
                      <a:pt x="21" y="9"/>
                      <a:pt x="22" y="8"/>
                    </a:cubicBezTo>
                    <a:cubicBezTo>
                      <a:pt x="25" y="7"/>
                      <a:pt x="29" y="2"/>
                      <a:pt x="30" y="1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29" y="0"/>
                      <a:pt x="29" y="0"/>
                    </a:cubicBezTo>
                    <a:cubicBezTo>
                      <a:pt x="27" y="2"/>
                      <a:pt x="23" y="2"/>
                      <a:pt x="16" y="1"/>
                    </a:cubicBezTo>
                    <a:cubicBezTo>
                      <a:pt x="15" y="0"/>
                      <a:pt x="14" y="0"/>
                      <a:pt x="13" y="1"/>
                    </a:cubicBezTo>
                    <a:cubicBezTo>
                      <a:pt x="12" y="3"/>
                      <a:pt x="11" y="6"/>
                      <a:pt x="11" y="8"/>
                    </a:cubicBezTo>
                    <a:cubicBezTo>
                      <a:pt x="11" y="11"/>
                      <a:pt x="9" y="12"/>
                      <a:pt x="8" y="14"/>
                    </a:cubicBezTo>
                    <a:cubicBezTo>
                      <a:pt x="7" y="14"/>
                      <a:pt x="6" y="15"/>
                      <a:pt x="6" y="15"/>
                    </a:cubicBezTo>
                    <a:cubicBezTo>
                      <a:pt x="7" y="17"/>
                      <a:pt x="6" y="18"/>
                      <a:pt x="6" y="20"/>
                    </a:cubicBezTo>
                    <a:cubicBezTo>
                      <a:pt x="5" y="20"/>
                      <a:pt x="4" y="21"/>
                      <a:pt x="4" y="21"/>
                    </a:cubicBezTo>
                    <a:cubicBezTo>
                      <a:pt x="4" y="21"/>
                      <a:pt x="5" y="22"/>
                      <a:pt x="6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76" name="Freeform 1218"/>
              <p:cNvSpPr>
                <a:spLocks/>
              </p:cNvSpPr>
              <p:nvPr/>
            </p:nvSpPr>
            <p:spPr bwMode="auto">
              <a:xfrm>
                <a:off x="2632" y="3111"/>
                <a:ext cx="28" cy="41"/>
              </a:xfrm>
              <a:custGeom>
                <a:avLst/>
                <a:gdLst>
                  <a:gd name="T0" fmla="*/ 14 w 29"/>
                  <a:gd name="T1" fmla="*/ 38 h 43"/>
                  <a:gd name="T2" fmla="*/ 17 w 29"/>
                  <a:gd name="T3" fmla="*/ 36 h 43"/>
                  <a:gd name="T4" fmla="*/ 23 w 29"/>
                  <a:gd name="T5" fmla="*/ 38 h 43"/>
                  <a:gd name="T6" fmla="*/ 26 w 29"/>
                  <a:gd name="T7" fmla="*/ 40 h 43"/>
                  <a:gd name="T8" fmla="*/ 28 w 29"/>
                  <a:gd name="T9" fmla="*/ 39 h 43"/>
                  <a:gd name="T10" fmla="*/ 26 w 29"/>
                  <a:gd name="T11" fmla="*/ 34 h 43"/>
                  <a:gd name="T12" fmla="*/ 23 w 29"/>
                  <a:gd name="T13" fmla="*/ 36 h 43"/>
                  <a:gd name="T14" fmla="*/ 19 w 29"/>
                  <a:gd name="T15" fmla="*/ 33 h 43"/>
                  <a:gd name="T16" fmla="*/ 20 w 29"/>
                  <a:gd name="T17" fmla="*/ 27 h 43"/>
                  <a:gd name="T18" fmla="*/ 22 w 29"/>
                  <a:gd name="T19" fmla="*/ 24 h 43"/>
                  <a:gd name="T20" fmla="*/ 27 w 29"/>
                  <a:gd name="T21" fmla="*/ 21 h 43"/>
                  <a:gd name="T22" fmla="*/ 29 w 29"/>
                  <a:gd name="T23" fmla="*/ 21 h 43"/>
                  <a:gd name="T24" fmla="*/ 25 w 29"/>
                  <a:gd name="T25" fmla="*/ 18 h 43"/>
                  <a:gd name="T26" fmla="*/ 22 w 29"/>
                  <a:gd name="T27" fmla="*/ 13 h 43"/>
                  <a:gd name="T28" fmla="*/ 24 w 29"/>
                  <a:gd name="T29" fmla="*/ 7 h 43"/>
                  <a:gd name="T30" fmla="*/ 25 w 29"/>
                  <a:gd name="T31" fmla="*/ 0 h 43"/>
                  <a:gd name="T32" fmla="*/ 24 w 29"/>
                  <a:gd name="T33" fmla="*/ 0 h 43"/>
                  <a:gd name="T34" fmla="*/ 20 w 29"/>
                  <a:gd name="T35" fmla="*/ 3 h 43"/>
                  <a:gd name="T36" fmla="*/ 14 w 29"/>
                  <a:gd name="T37" fmla="*/ 8 h 43"/>
                  <a:gd name="T38" fmla="*/ 13 w 29"/>
                  <a:gd name="T39" fmla="*/ 13 h 43"/>
                  <a:gd name="T40" fmla="*/ 11 w 29"/>
                  <a:gd name="T41" fmla="*/ 14 h 43"/>
                  <a:gd name="T42" fmla="*/ 8 w 29"/>
                  <a:gd name="T43" fmla="*/ 12 h 43"/>
                  <a:gd name="T44" fmla="*/ 5 w 29"/>
                  <a:gd name="T45" fmla="*/ 10 h 43"/>
                  <a:gd name="T46" fmla="*/ 5 w 29"/>
                  <a:gd name="T47" fmla="*/ 10 h 43"/>
                  <a:gd name="T48" fmla="*/ 3 w 29"/>
                  <a:gd name="T49" fmla="*/ 14 h 43"/>
                  <a:gd name="T50" fmla="*/ 1 w 29"/>
                  <a:gd name="T51" fmla="*/ 17 h 43"/>
                  <a:gd name="T52" fmla="*/ 2 w 29"/>
                  <a:gd name="T53" fmla="*/ 28 h 43"/>
                  <a:gd name="T54" fmla="*/ 2 w 29"/>
                  <a:gd name="T55" fmla="*/ 29 h 43"/>
                  <a:gd name="T56" fmla="*/ 4 w 29"/>
                  <a:gd name="T57" fmla="*/ 33 h 43"/>
                  <a:gd name="T58" fmla="*/ 6 w 29"/>
                  <a:gd name="T59" fmla="*/ 40 h 43"/>
                  <a:gd name="T60" fmla="*/ 7 w 29"/>
                  <a:gd name="T61" fmla="*/ 42 h 43"/>
                  <a:gd name="T62" fmla="*/ 7 w 29"/>
                  <a:gd name="T63" fmla="*/ 42 h 43"/>
                  <a:gd name="T64" fmla="*/ 9 w 29"/>
                  <a:gd name="T65" fmla="*/ 42 h 43"/>
                  <a:gd name="T66" fmla="*/ 9 w 29"/>
                  <a:gd name="T67" fmla="*/ 42 h 43"/>
                  <a:gd name="T68" fmla="*/ 11 w 29"/>
                  <a:gd name="T69" fmla="*/ 42 h 43"/>
                  <a:gd name="T70" fmla="*/ 12 w 29"/>
                  <a:gd name="T71" fmla="*/ 42 h 43"/>
                  <a:gd name="T72" fmla="*/ 14 w 29"/>
                  <a:gd name="T73" fmla="*/ 42 h 43"/>
                  <a:gd name="T74" fmla="*/ 14 w 29"/>
                  <a:gd name="T75" fmla="*/ 42 h 43"/>
                  <a:gd name="T76" fmla="*/ 16 w 29"/>
                  <a:gd name="T77" fmla="*/ 43 h 43"/>
                  <a:gd name="T78" fmla="*/ 16 w 29"/>
                  <a:gd name="T79" fmla="*/ 43 h 43"/>
                  <a:gd name="T80" fmla="*/ 14 w 29"/>
                  <a:gd name="T81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9" h="43">
                    <a:moveTo>
                      <a:pt x="14" y="38"/>
                    </a:moveTo>
                    <a:cubicBezTo>
                      <a:pt x="14" y="37"/>
                      <a:pt x="15" y="36"/>
                      <a:pt x="17" y="36"/>
                    </a:cubicBezTo>
                    <a:cubicBezTo>
                      <a:pt x="19" y="36"/>
                      <a:pt x="22" y="38"/>
                      <a:pt x="23" y="38"/>
                    </a:cubicBezTo>
                    <a:cubicBezTo>
                      <a:pt x="24" y="39"/>
                      <a:pt x="25" y="40"/>
                      <a:pt x="26" y="40"/>
                    </a:cubicBezTo>
                    <a:cubicBezTo>
                      <a:pt x="27" y="40"/>
                      <a:pt x="28" y="39"/>
                      <a:pt x="28" y="39"/>
                    </a:cubicBezTo>
                    <a:cubicBezTo>
                      <a:pt x="28" y="38"/>
                      <a:pt x="27" y="35"/>
                      <a:pt x="26" y="34"/>
                    </a:cubicBezTo>
                    <a:cubicBezTo>
                      <a:pt x="25" y="35"/>
                      <a:pt x="24" y="36"/>
                      <a:pt x="23" y="36"/>
                    </a:cubicBezTo>
                    <a:cubicBezTo>
                      <a:pt x="21" y="36"/>
                      <a:pt x="19" y="34"/>
                      <a:pt x="19" y="33"/>
                    </a:cubicBezTo>
                    <a:cubicBezTo>
                      <a:pt x="17" y="31"/>
                      <a:pt x="19" y="29"/>
                      <a:pt x="20" y="27"/>
                    </a:cubicBezTo>
                    <a:cubicBezTo>
                      <a:pt x="21" y="26"/>
                      <a:pt x="21" y="25"/>
                      <a:pt x="22" y="24"/>
                    </a:cubicBezTo>
                    <a:cubicBezTo>
                      <a:pt x="22" y="22"/>
                      <a:pt x="25" y="21"/>
                      <a:pt x="27" y="21"/>
                    </a:cubicBezTo>
                    <a:cubicBezTo>
                      <a:pt x="27" y="21"/>
                      <a:pt x="28" y="21"/>
                      <a:pt x="29" y="21"/>
                    </a:cubicBezTo>
                    <a:cubicBezTo>
                      <a:pt x="28" y="20"/>
                      <a:pt x="27" y="19"/>
                      <a:pt x="25" y="18"/>
                    </a:cubicBezTo>
                    <a:cubicBezTo>
                      <a:pt x="23" y="17"/>
                      <a:pt x="22" y="14"/>
                      <a:pt x="22" y="13"/>
                    </a:cubicBezTo>
                    <a:cubicBezTo>
                      <a:pt x="22" y="10"/>
                      <a:pt x="22" y="8"/>
                      <a:pt x="24" y="7"/>
                    </a:cubicBezTo>
                    <a:cubicBezTo>
                      <a:pt x="25" y="6"/>
                      <a:pt x="26" y="1"/>
                      <a:pt x="25" y="0"/>
                    </a:cubicBezTo>
                    <a:cubicBezTo>
                      <a:pt x="25" y="0"/>
                      <a:pt x="25" y="0"/>
                      <a:pt x="24" y="0"/>
                    </a:cubicBezTo>
                    <a:cubicBezTo>
                      <a:pt x="23" y="0"/>
                      <a:pt x="20" y="1"/>
                      <a:pt x="20" y="3"/>
                    </a:cubicBezTo>
                    <a:cubicBezTo>
                      <a:pt x="20" y="8"/>
                      <a:pt x="16" y="8"/>
                      <a:pt x="14" y="8"/>
                    </a:cubicBezTo>
                    <a:cubicBezTo>
                      <a:pt x="15" y="9"/>
                      <a:pt x="15" y="11"/>
                      <a:pt x="13" y="13"/>
                    </a:cubicBezTo>
                    <a:cubicBezTo>
                      <a:pt x="13" y="14"/>
                      <a:pt x="12" y="14"/>
                      <a:pt x="11" y="14"/>
                    </a:cubicBezTo>
                    <a:cubicBezTo>
                      <a:pt x="9" y="14"/>
                      <a:pt x="8" y="13"/>
                      <a:pt x="8" y="12"/>
                    </a:cubicBezTo>
                    <a:cubicBezTo>
                      <a:pt x="7" y="11"/>
                      <a:pt x="6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4" y="10"/>
                      <a:pt x="4" y="12"/>
                      <a:pt x="3" y="14"/>
                    </a:cubicBezTo>
                    <a:cubicBezTo>
                      <a:pt x="3" y="15"/>
                      <a:pt x="2" y="16"/>
                      <a:pt x="1" y="17"/>
                    </a:cubicBezTo>
                    <a:cubicBezTo>
                      <a:pt x="0" y="19"/>
                      <a:pt x="1" y="25"/>
                      <a:pt x="2" y="28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2" y="30"/>
                      <a:pt x="3" y="31"/>
                      <a:pt x="4" y="33"/>
                    </a:cubicBezTo>
                    <a:cubicBezTo>
                      <a:pt x="5" y="34"/>
                      <a:pt x="7" y="37"/>
                      <a:pt x="6" y="40"/>
                    </a:cubicBezTo>
                    <a:cubicBezTo>
                      <a:pt x="6" y="40"/>
                      <a:pt x="6" y="41"/>
                      <a:pt x="7" y="42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8" y="42"/>
                      <a:pt x="8" y="42"/>
                      <a:pt x="9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10" y="42"/>
                      <a:pt x="11" y="42"/>
                      <a:pt x="11" y="42"/>
                    </a:cubicBezTo>
                    <a:cubicBezTo>
                      <a:pt x="11" y="42"/>
                      <a:pt x="12" y="42"/>
                      <a:pt x="12" y="42"/>
                    </a:cubicBezTo>
                    <a:cubicBezTo>
                      <a:pt x="12" y="42"/>
                      <a:pt x="13" y="42"/>
                      <a:pt x="14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5" y="43"/>
                      <a:pt x="15" y="43"/>
                      <a:pt x="16" y="43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15" y="41"/>
                      <a:pt x="14" y="40"/>
                      <a:pt x="14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77" name="Freeform 1219"/>
              <p:cNvSpPr>
                <a:spLocks/>
              </p:cNvSpPr>
              <p:nvPr/>
            </p:nvSpPr>
            <p:spPr bwMode="auto">
              <a:xfrm>
                <a:off x="2668" y="2914"/>
                <a:ext cx="130" cy="229"/>
              </a:xfrm>
              <a:custGeom>
                <a:avLst/>
                <a:gdLst>
                  <a:gd name="T0" fmla="*/ 98 w 136"/>
                  <a:gd name="T1" fmla="*/ 7 h 239"/>
                  <a:gd name="T2" fmla="*/ 83 w 136"/>
                  <a:gd name="T3" fmla="*/ 10 h 239"/>
                  <a:gd name="T4" fmla="*/ 76 w 136"/>
                  <a:gd name="T5" fmla="*/ 12 h 239"/>
                  <a:gd name="T6" fmla="*/ 59 w 136"/>
                  <a:gd name="T7" fmla="*/ 24 h 239"/>
                  <a:gd name="T8" fmla="*/ 52 w 136"/>
                  <a:gd name="T9" fmla="*/ 40 h 239"/>
                  <a:gd name="T10" fmla="*/ 47 w 136"/>
                  <a:gd name="T11" fmla="*/ 49 h 239"/>
                  <a:gd name="T12" fmla="*/ 36 w 136"/>
                  <a:gd name="T13" fmla="*/ 57 h 239"/>
                  <a:gd name="T14" fmla="*/ 28 w 136"/>
                  <a:gd name="T15" fmla="*/ 81 h 239"/>
                  <a:gd name="T16" fmla="*/ 32 w 136"/>
                  <a:gd name="T17" fmla="*/ 86 h 239"/>
                  <a:gd name="T18" fmla="*/ 22 w 136"/>
                  <a:gd name="T19" fmla="*/ 95 h 239"/>
                  <a:gd name="T20" fmla="*/ 12 w 136"/>
                  <a:gd name="T21" fmla="*/ 101 h 239"/>
                  <a:gd name="T22" fmla="*/ 10 w 136"/>
                  <a:gd name="T23" fmla="*/ 119 h 239"/>
                  <a:gd name="T24" fmla="*/ 11 w 136"/>
                  <a:gd name="T25" fmla="*/ 133 h 239"/>
                  <a:gd name="T26" fmla="*/ 17 w 136"/>
                  <a:gd name="T27" fmla="*/ 147 h 239"/>
                  <a:gd name="T28" fmla="*/ 15 w 136"/>
                  <a:gd name="T29" fmla="*/ 164 h 239"/>
                  <a:gd name="T30" fmla="*/ 7 w 136"/>
                  <a:gd name="T31" fmla="*/ 172 h 239"/>
                  <a:gd name="T32" fmla="*/ 2 w 136"/>
                  <a:gd name="T33" fmla="*/ 185 h 239"/>
                  <a:gd name="T34" fmla="*/ 1 w 136"/>
                  <a:gd name="T35" fmla="*/ 185 h 239"/>
                  <a:gd name="T36" fmla="*/ 4 w 136"/>
                  <a:gd name="T37" fmla="*/ 193 h 239"/>
                  <a:gd name="T38" fmla="*/ 11 w 136"/>
                  <a:gd name="T39" fmla="*/ 211 h 239"/>
                  <a:gd name="T40" fmla="*/ 17 w 136"/>
                  <a:gd name="T41" fmla="*/ 226 h 239"/>
                  <a:gd name="T42" fmla="*/ 20 w 136"/>
                  <a:gd name="T43" fmla="*/ 230 h 239"/>
                  <a:gd name="T44" fmla="*/ 22 w 136"/>
                  <a:gd name="T45" fmla="*/ 238 h 239"/>
                  <a:gd name="T46" fmla="*/ 29 w 136"/>
                  <a:gd name="T47" fmla="*/ 235 h 239"/>
                  <a:gd name="T48" fmla="*/ 33 w 136"/>
                  <a:gd name="T49" fmla="*/ 228 h 239"/>
                  <a:gd name="T50" fmla="*/ 46 w 136"/>
                  <a:gd name="T51" fmla="*/ 227 h 239"/>
                  <a:gd name="T52" fmla="*/ 55 w 136"/>
                  <a:gd name="T53" fmla="*/ 222 h 239"/>
                  <a:gd name="T54" fmla="*/ 55 w 136"/>
                  <a:gd name="T55" fmla="*/ 206 h 239"/>
                  <a:gd name="T56" fmla="*/ 64 w 136"/>
                  <a:gd name="T57" fmla="*/ 182 h 239"/>
                  <a:gd name="T58" fmla="*/ 80 w 136"/>
                  <a:gd name="T59" fmla="*/ 165 h 239"/>
                  <a:gd name="T60" fmla="*/ 62 w 136"/>
                  <a:gd name="T61" fmla="*/ 153 h 239"/>
                  <a:gd name="T62" fmla="*/ 62 w 136"/>
                  <a:gd name="T63" fmla="*/ 132 h 239"/>
                  <a:gd name="T64" fmla="*/ 68 w 136"/>
                  <a:gd name="T65" fmla="*/ 117 h 239"/>
                  <a:gd name="T66" fmla="*/ 76 w 136"/>
                  <a:gd name="T67" fmla="*/ 109 h 239"/>
                  <a:gd name="T68" fmla="*/ 92 w 136"/>
                  <a:gd name="T69" fmla="*/ 97 h 239"/>
                  <a:gd name="T70" fmla="*/ 108 w 136"/>
                  <a:gd name="T71" fmla="*/ 74 h 239"/>
                  <a:gd name="T72" fmla="*/ 118 w 136"/>
                  <a:gd name="T73" fmla="*/ 60 h 239"/>
                  <a:gd name="T74" fmla="*/ 126 w 136"/>
                  <a:gd name="T75" fmla="*/ 57 h 239"/>
                  <a:gd name="T76" fmla="*/ 136 w 136"/>
                  <a:gd name="T77" fmla="*/ 57 h 239"/>
                  <a:gd name="T78" fmla="*/ 135 w 136"/>
                  <a:gd name="T79" fmla="*/ 55 h 239"/>
                  <a:gd name="T80" fmla="*/ 135 w 136"/>
                  <a:gd name="T81" fmla="*/ 42 h 239"/>
                  <a:gd name="T82" fmla="*/ 132 w 136"/>
                  <a:gd name="T83" fmla="*/ 30 h 239"/>
                  <a:gd name="T84" fmla="*/ 120 w 136"/>
                  <a:gd name="T85" fmla="*/ 11 h 239"/>
                  <a:gd name="T86" fmla="*/ 103 w 136"/>
                  <a:gd name="T87" fmla="*/ 1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36" h="239">
                    <a:moveTo>
                      <a:pt x="102" y="0"/>
                    </a:moveTo>
                    <a:cubicBezTo>
                      <a:pt x="101" y="0"/>
                      <a:pt x="101" y="0"/>
                      <a:pt x="101" y="0"/>
                    </a:cubicBezTo>
                    <a:cubicBezTo>
                      <a:pt x="99" y="0"/>
                      <a:pt x="98" y="3"/>
                      <a:pt x="98" y="7"/>
                    </a:cubicBezTo>
                    <a:cubicBezTo>
                      <a:pt x="98" y="10"/>
                      <a:pt x="96" y="12"/>
                      <a:pt x="93" y="12"/>
                    </a:cubicBezTo>
                    <a:cubicBezTo>
                      <a:pt x="91" y="12"/>
                      <a:pt x="89" y="12"/>
                      <a:pt x="87" y="10"/>
                    </a:cubicBezTo>
                    <a:cubicBezTo>
                      <a:pt x="86" y="10"/>
                      <a:pt x="85" y="9"/>
                      <a:pt x="83" y="10"/>
                    </a:cubicBezTo>
                    <a:cubicBezTo>
                      <a:pt x="81" y="10"/>
                      <a:pt x="79" y="10"/>
                      <a:pt x="76" y="9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76" y="9"/>
                      <a:pt x="76" y="11"/>
                      <a:pt x="76" y="12"/>
                    </a:cubicBezTo>
                    <a:cubicBezTo>
                      <a:pt x="76" y="13"/>
                      <a:pt x="76" y="14"/>
                      <a:pt x="76" y="15"/>
                    </a:cubicBezTo>
                    <a:cubicBezTo>
                      <a:pt x="76" y="20"/>
                      <a:pt x="69" y="20"/>
                      <a:pt x="66" y="20"/>
                    </a:cubicBezTo>
                    <a:cubicBezTo>
                      <a:pt x="63" y="20"/>
                      <a:pt x="59" y="22"/>
                      <a:pt x="59" y="24"/>
                    </a:cubicBezTo>
                    <a:cubicBezTo>
                      <a:pt x="59" y="27"/>
                      <a:pt x="58" y="29"/>
                      <a:pt x="57" y="30"/>
                    </a:cubicBezTo>
                    <a:cubicBezTo>
                      <a:pt x="56" y="31"/>
                      <a:pt x="56" y="31"/>
                      <a:pt x="56" y="32"/>
                    </a:cubicBezTo>
                    <a:cubicBezTo>
                      <a:pt x="57" y="33"/>
                      <a:pt x="58" y="36"/>
                      <a:pt x="52" y="40"/>
                    </a:cubicBezTo>
                    <a:cubicBezTo>
                      <a:pt x="52" y="41"/>
                      <a:pt x="50" y="43"/>
                      <a:pt x="49" y="44"/>
                    </a:cubicBezTo>
                    <a:cubicBezTo>
                      <a:pt x="48" y="46"/>
                      <a:pt x="48" y="47"/>
                      <a:pt x="47" y="48"/>
                    </a:cubicBezTo>
                    <a:cubicBezTo>
                      <a:pt x="47" y="48"/>
                      <a:pt x="47" y="49"/>
                      <a:pt x="47" y="49"/>
                    </a:cubicBezTo>
                    <a:cubicBezTo>
                      <a:pt x="47" y="50"/>
                      <a:pt x="47" y="53"/>
                      <a:pt x="44" y="55"/>
                    </a:cubicBezTo>
                    <a:cubicBezTo>
                      <a:pt x="42" y="56"/>
                      <a:pt x="40" y="56"/>
                      <a:pt x="38" y="57"/>
                    </a:cubicBezTo>
                    <a:cubicBezTo>
                      <a:pt x="37" y="57"/>
                      <a:pt x="36" y="57"/>
                      <a:pt x="36" y="57"/>
                    </a:cubicBezTo>
                    <a:cubicBezTo>
                      <a:pt x="36" y="57"/>
                      <a:pt x="36" y="59"/>
                      <a:pt x="36" y="60"/>
                    </a:cubicBezTo>
                    <a:cubicBezTo>
                      <a:pt x="36" y="62"/>
                      <a:pt x="36" y="64"/>
                      <a:pt x="36" y="66"/>
                    </a:cubicBezTo>
                    <a:cubicBezTo>
                      <a:pt x="36" y="71"/>
                      <a:pt x="32" y="76"/>
                      <a:pt x="28" y="81"/>
                    </a:cubicBezTo>
                    <a:cubicBezTo>
                      <a:pt x="27" y="82"/>
                      <a:pt x="27" y="83"/>
                      <a:pt x="27" y="83"/>
                    </a:cubicBezTo>
                    <a:cubicBezTo>
                      <a:pt x="28" y="83"/>
                      <a:pt x="28" y="83"/>
                      <a:pt x="30" y="84"/>
                    </a:cubicBezTo>
                    <a:cubicBezTo>
                      <a:pt x="31" y="84"/>
                      <a:pt x="32" y="85"/>
                      <a:pt x="32" y="86"/>
                    </a:cubicBezTo>
                    <a:cubicBezTo>
                      <a:pt x="33" y="88"/>
                      <a:pt x="32" y="90"/>
                      <a:pt x="31" y="93"/>
                    </a:cubicBezTo>
                    <a:cubicBezTo>
                      <a:pt x="30" y="95"/>
                      <a:pt x="29" y="96"/>
                      <a:pt x="26" y="96"/>
                    </a:cubicBezTo>
                    <a:cubicBezTo>
                      <a:pt x="25" y="96"/>
                      <a:pt x="24" y="96"/>
                      <a:pt x="22" y="95"/>
                    </a:cubicBezTo>
                    <a:cubicBezTo>
                      <a:pt x="22" y="95"/>
                      <a:pt x="22" y="95"/>
                      <a:pt x="21" y="95"/>
                    </a:cubicBezTo>
                    <a:cubicBezTo>
                      <a:pt x="21" y="95"/>
                      <a:pt x="21" y="95"/>
                      <a:pt x="21" y="95"/>
                    </a:cubicBezTo>
                    <a:cubicBezTo>
                      <a:pt x="19" y="95"/>
                      <a:pt x="15" y="97"/>
                      <a:pt x="12" y="101"/>
                    </a:cubicBezTo>
                    <a:cubicBezTo>
                      <a:pt x="9" y="106"/>
                      <a:pt x="10" y="109"/>
                      <a:pt x="11" y="111"/>
                    </a:cubicBezTo>
                    <a:cubicBezTo>
                      <a:pt x="12" y="113"/>
                      <a:pt x="12" y="114"/>
                      <a:pt x="11" y="116"/>
                    </a:cubicBezTo>
                    <a:cubicBezTo>
                      <a:pt x="11" y="117"/>
                      <a:pt x="11" y="118"/>
                      <a:pt x="10" y="119"/>
                    </a:cubicBezTo>
                    <a:cubicBezTo>
                      <a:pt x="10" y="120"/>
                      <a:pt x="11" y="121"/>
                      <a:pt x="11" y="122"/>
                    </a:cubicBezTo>
                    <a:cubicBezTo>
                      <a:pt x="13" y="126"/>
                      <a:pt x="12" y="128"/>
                      <a:pt x="12" y="130"/>
                    </a:cubicBezTo>
                    <a:cubicBezTo>
                      <a:pt x="11" y="131"/>
                      <a:pt x="11" y="132"/>
                      <a:pt x="11" y="133"/>
                    </a:cubicBezTo>
                    <a:cubicBezTo>
                      <a:pt x="11" y="134"/>
                      <a:pt x="12" y="135"/>
                      <a:pt x="14" y="136"/>
                    </a:cubicBezTo>
                    <a:cubicBezTo>
                      <a:pt x="15" y="137"/>
                      <a:pt x="18" y="138"/>
                      <a:pt x="18" y="141"/>
                    </a:cubicBezTo>
                    <a:cubicBezTo>
                      <a:pt x="19" y="144"/>
                      <a:pt x="18" y="146"/>
                      <a:pt x="17" y="147"/>
                    </a:cubicBezTo>
                    <a:cubicBezTo>
                      <a:pt x="16" y="149"/>
                      <a:pt x="14" y="149"/>
                      <a:pt x="13" y="149"/>
                    </a:cubicBezTo>
                    <a:cubicBezTo>
                      <a:pt x="13" y="150"/>
                      <a:pt x="13" y="151"/>
                      <a:pt x="14" y="151"/>
                    </a:cubicBezTo>
                    <a:cubicBezTo>
                      <a:pt x="17" y="153"/>
                      <a:pt x="16" y="162"/>
                      <a:pt x="15" y="164"/>
                    </a:cubicBezTo>
                    <a:cubicBezTo>
                      <a:pt x="14" y="167"/>
                      <a:pt x="11" y="167"/>
                      <a:pt x="9" y="167"/>
                    </a:cubicBezTo>
                    <a:cubicBezTo>
                      <a:pt x="9" y="167"/>
                      <a:pt x="8" y="167"/>
                      <a:pt x="8" y="167"/>
                    </a:cubicBezTo>
                    <a:cubicBezTo>
                      <a:pt x="8" y="169"/>
                      <a:pt x="7" y="171"/>
                      <a:pt x="7" y="172"/>
                    </a:cubicBezTo>
                    <a:cubicBezTo>
                      <a:pt x="6" y="174"/>
                      <a:pt x="6" y="175"/>
                      <a:pt x="6" y="175"/>
                    </a:cubicBezTo>
                    <a:cubicBezTo>
                      <a:pt x="6" y="176"/>
                      <a:pt x="6" y="177"/>
                      <a:pt x="6" y="178"/>
                    </a:cubicBezTo>
                    <a:cubicBezTo>
                      <a:pt x="6" y="182"/>
                      <a:pt x="5" y="185"/>
                      <a:pt x="2" y="185"/>
                    </a:cubicBezTo>
                    <a:cubicBezTo>
                      <a:pt x="2" y="185"/>
                      <a:pt x="2" y="185"/>
                      <a:pt x="2" y="185"/>
                    </a:cubicBezTo>
                    <a:cubicBezTo>
                      <a:pt x="2" y="185"/>
                      <a:pt x="2" y="185"/>
                      <a:pt x="2" y="185"/>
                    </a:cubicBezTo>
                    <a:cubicBezTo>
                      <a:pt x="2" y="185"/>
                      <a:pt x="2" y="185"/>
                      <a:pt x="1" y="185"/>
                    </a:cubicBezTo>
                    <a:cubicBezTo>
                      <a:pt x="1" y="185"/>
                      <a:pt x="1" y="185"/>
                      <a:pt x="0" y="184"/>
                    </a:cubicBezTo>
                    <a:cubicBezTo>
                      <a:pt x="0" y="184"/>
                      <a:pt x="0" y="184"/>
                      <a:pt x="0" y="184"/>
                    </a:cubicBezTo>
                    <a:cubicBezTo>
                      <a:pt x="0" y="188"/>
                      <a:pt x="1" y="191"/>
                      <a:pt x="4" y="193"/>
                    </a:cubicBezTo>
                    <a:cubicBezTo>
                      <a:pt x="7" y="195"/>
                      <a:pt x="7" y="198"/>
                      <a:pt x="7" y="200"/>
                    </a:cubicBezTo>
                    <a:cubicBezTo>
                      <a:pt x="7" y="202"/>
                      <a:pt x="7" y="204"/>
                      <a:pt x="8" y="205"/>
                    </a:cubicBezTo>
                    <a:cubicBezTo>
                      <a:pt x="10" y="207"/>
                      <a:pt x="11" y="209"/>
                      <a:pt x="11" y="211"/>
                    </a:cubicBezTo>
                    <a:cubicBezTo>
                      <a:pt x="12" y="213"/>
                      <a:pt x="12" y="214"/>
                      <a:pt x="14" y="215"/>
                    </a:cubicBezTo>
                    <a:cubicBezTo>
                      <a:pt x="18" y="219"/>
                      <a:pt x="19" y="221"/>
                      <a:pt x="17" y="226"/>
                    </a:cubicBezTo>
                    <a:cubicBezTo>
                      <a:pt x="17" y="226"/>
                      <a:pt x="17" y="226"/>
                      <a:pt x="17" y="226"/>
                    </a:cubicBezTo>
                    <a:cubicBezTo>
                      <a:pt x="17" y="226"/>
                      <a:pt x="17" y="226"/>
                      <a:pt x="17" y="226"/>
                    </a:cubicBezTo>
                    <a:cubicBezTo>
                      <a:pt x="17" y="226"/>
                      <a:pt x="17" y="227"/>
                      <a:pt x="17" y="227"/>
                    </a:cubicBezTo>
                    <a:cubicBezTo>
                      <a:pt x="18" y="227"/>
                      <a:pt x="20" y="228"/>
                      <a:pt x="20" y="230"/>
                    </a:cubicBezTo>
                    <a:cubicBezTo>
                      <a:pt x="20" y="231"/>
                      <a:pt x="20" y="232"/>
                      <a:pt x="20" y="234"/>
                    </a:cubicBezTo>
                    <a:cubicBezTo>
                      <a:pt x="20" y="235"/>
                      <a:pt x="20" y="238"/>
                      <a:pt x="20" y="239"/>
                    </a:cubicBezTo>
                    <a:cubicBezTo>
                      <a:pt x="20" y="239"/>
                      <a:pt x="21" y="239"/>
                      <a:pt x="22" y="238"/>
                    </a:cubicBezTo>
                    <a:cubicBezTo>
                      <a:pt x="23" y="238"/>
                      <a:pt x="25" y="238"/>
                      <a:pt x="27" y="238"/>
                    </a:cubicBezTo>
                    <a:cubicBezTo>
                      <a:pt x="28" y="238"/>
                      <a:pt x="29" y="237"/>
                      <a:pt x="29" y="237"/>
                    </a:cubicBezTo>
                    <a:cubicBezTo>
                      <a:pt x="29" y="237"/>
                      <a:pt x="29" y="236"/>
                      <a:pt x="29" y="235"/>
                    </a:cubicBezTo>
                    <a:cubicBezTo>
                      <a:pt x="29" y="234"/>
                      <a:pt x="29" y="233"/>
                      <a:pt x="29" y="233"/>
                    </a:cubicBezTo>
                    <a:cubicBezTo>
                      <a:pt x="29" y="230"/>
                      <a:pt x="32" y="229"/>
                      <a:pt x="33" y="229"/>
                    </a:cubicBezTo>
                    <a:cubicBezTo>
                      <a:pt x="33" y="229"/>
                      <a:pt x="33" y="229"/>
                      <a:pt x="33" y="228"/>
                    </a:cubicBezTo>
                    <a:cubicBezTo>
                      <a:pt x="34" y="227"/>
                      <a:pt x="36" y="225"/>
                      <a:pt x="39" y="225"/>
                    </a:cubicBezTo>
                    <a:cubicBezTo>
                      <a:pt x="41" y="225"/>
                      <a:pt x="43" y="226"/>
                      <a:pt x="45" y="227"/>
                    </a:cubicBezTo>
                    <a:cubicBezTo>
                      <a:pt x="45" y="227"/>
                      <a:pt x="46" y="227"/>
                      <a:pt x="46" y="227"/>
                    </a:cubicBezTo>
                    <a:cubicBezTo>
                      <a:pt x="48" y="227"/>
                      <a:pt x="48" y="224"/>
                      <a:pt x="49" y="223"/>
                    </a:cubicBezTo>
                    <a:cubicBezTo>
                      <a:pt x="49" y="220"/>
                      <a:pt x="51" y="220"/>
                      <a:pt x="51" y="220"/>
                    </a:cubicBezTo>
                    <a:cubicBezTo>
                      <a:pt x="53" y="220"/>
                      <a:pt x="54" y="221"/>
                      <a:pt x="55" y="222"/>
                    </a:cubicBezTo>
                    <a:cubicBezTo>
                      <a:pt x="56" y="221"/>
                      <a:pt x="57" y="219"/>
                      <a:pt x="58" y="217"/>
                    </a:cubicBezTo>
                    <a:cubicBezTo>
                      <a:pt x="56" y="218"/>
                      <a:pt x="54" y="218"/>
                      <a:pt x="53" y="217"/>
                    </a:cubicBezTo>
                    <a:cubicBezTo>
                      <a:pt x="52" y="214"/>
                      <a:pt x="55" y="206"/>
                      <a:pt x="55" y="206"/>
                    </a:cubicBezTo>
                    <a:cubicBezTo>
                      <a:pt x="56" y="204"/>
                      <a:pt x="56" y="199"/>
                      <a:pt x="56" y="196"/>
                    </a:cubicBezTo>
                    <a:cubicBezTo>
                      <a:pt x="56" y="193"/>
                      <a:pt x="56" y="192"/>
                      <a:pt x="57" y="191"/>
                    </a:cubicBezTo>
                    <a:cubicBezTo>
                      <a:pt x="57" y="189"/>
                      <a:pt x="58" y="184"/>
                      <a:pt x="64" y="182"/>
                    </a:cubicBezTo>
                    <a:cubicBezTo>
                      <a:pt x="68" y="181"/>
                      <a:pt x="73" y="177"/>
                      <a:pt x="73" y="175"/>
                    </a:cubicBezTo>
                    <a:cubicBezTo>
                      <a:pt x="72" y="173"/>
                      <a:pt x="75" y="171"/>
                      <a:pt x="77" y="168"/>
                    </a:cubicBezTo>
                    <a:cubicBezTo>
                      <a:pt x="78" y="167"/>
                      <a:pt x="80" y="166"/>
                      <a:pt x="80" y="165"/>
                    </a:cubicBezTo>
                    <a:cubicBezTo>
                      <a:pt x="79" y="164"/>
                      <a:pt x="73" y="157"/>
                      <a:pt x="70" y="155"/>
                    </a:cubicBezTo>
                    <a:cubicBezTo>
                      <a:pt x="69" y="155"/>
                      <a:pt x="67" y="155"/>
                      <a:pt x="66" y="155"/>
                    </a:cubicBezTo>
                    <a:cubicBezTo>
                      <a:pt x="64" y="155"/>
                      <a:pt x="62" y="155"/>
                      <a:pt x="62" y="153"/>
                    </a:cubicBezTo>
                    <a:cubicBezTo>
                      <a:pt x="61" y="153"/>
                      <a:pt x="61" y="152"/>
                      <a:pt x="61" y="151"/>
                    </a:cubicBezTo>
                    <a:cubicBezTo>
                      <a:pt x="61" y="150"/>
                      <a:pt x="61" y="146"/>
                      <a:pt x="60" y="139"/>
                    </a:cubicBezTo>
                    <a:cubicBezTo>
                      <a:pt x="59" y="137"/>
                      <a:pt x="61" y="134"/>
                      <a:pt x="62" y="132"/>
                    </a:cubicBezTo>
                    <a:cubicBezTo>
                      <a:pt x="63" y="130"/>
                      <a:pt x="64" y="129"/>
                      <a:pt x="64" y="128"/>
                    </a:cubicBezTo>
                    <a:cubicBezTo>
                      <a:pt x="64" y="127"/>
                      <a:pt x="64" y="127"/>
                      <a:pt x="64" y="127"/>
                    </a:cubicBezTo>
                    <a:cubicBezTo>
                      <a:pt x="64" y="124"/>
                      <a:pt x="64" y="119"/>
                      <a:pt x="68" y="117"/>
                    </a:cubicBezTo>
                    <a:cubicBezTo>
                      <a:pt x="69" y="117"/>
                      <a:pt x="69" y="117"/>
                      <a:pt x="69" y="116"/>
                    </a:cubicBezTo>
                    <a:cubicBezTo>
                      <a:pt x="70" y="115"/>
                      <a:pt x="71" y="113"/>
                      <a:pt x="74" y="112"/>
                    </a:cubicBezTo>
                    <a:cubicBezTo>
                      <a:pt x="75" y="112"/>
                      <a:pt x="75" y="111"/>
                      <a:pt x="76" y="109"/>
                    </a:cubicBezTo>
                    <a:cubicBezTo>
                      <a:pt x="77" y="107"/>
                      <a:pt x="78" y="105"/>
                      <a:pt x="81" y="103"/>
                    </a:cubicBezTo>
                    <a:cubicBezTo>
                      <a:pt x="83" y="103"/>
                      <a:pt x="84" y="102"/>
                      <a:pt x="86" y="101"/>
                    </a:cubicBezTo>
                    <a:cubicBezTo>
                      <a:pt x="87" y="100"/>
                      <a:pt x="89" y="99"/>
                      <a:pt x="92" y="97"/>
                    </a:cubicBezTo>
                    <a:cubicBezTo>
                      <a:pt x="98" y="94"/>
                      <a:pt x="107" y="88"/>
                      <a:pt x="108" y="85"/>
                    </a:cubicBezTo>
                    <a:cubicBezTo>
                      <a:pt x="108" y="85"/>
                      <a:pt x="108" y="84"/>
                      <a:pt x="107" y="83"/>
                    </a:cubicBezTo>
                    <a:cubicBezTo>
                      <a:pt x="106" y="81"/>
                      <a:pt x="103" y="77"/>
                      <a:pt x="108" y="74"/>
                    </a:cubicBezTo>
                    <a:cubicBezTo>
                      <a:pt x="110" y="72"/>
                      <a:pt x="110" y="71"/>
                      <a:pt x="110" y="69"/>
                    </a:cubicBezTo>
                    <a:cubicBezTo>
                      <a:pt x="110" y="68"/>
                      <a:pt x="110" y="65"/>
                      <a:pt x="113" y="64"/>
                    </a:cubicBezTo>
                    <a:cubicBezTo>
                      <a:pt x="115" y="63"/>
                      <a:pt x="116" y="62"/>
                      <a:pt x="118" y="60"/>
                    </a:cubicBezTo>
                    <a:cubicBezTo>
                      <a:pt x="119" y="59"/>
                      <a:pt x="119" y="59"/>
                      <a:pt x="119" y="59"/>
                    </a:cubicBezTo>
                    <a:cubicBezTo>
                      <a:pt x="121" y="57"/>
                      <a:pt x="123" y="57"/>
                      <a:pt x="124" y="57"/>
                    </a:cubicBezTo>
                    <a:cubicBezTo>
                      <a:pt x="125" y="57"/>
                      <a:pt x="125" y="57"/>
                      <a:pt x="126" y="57"/>
                    </a:cubicBezTo>
                    <a:cubicBezTo>
                      <a:pt x="128" y="57"/>
                      <a:pt x="130" y="58"/>
                      <a:pt x="132" y="57"/>
                    </a:cubicBezTo>
                    <a:cubicBezTo>
                      <a:pt x="133" y="57"/>
                      <a:pt x="135" y="57"/>
                      <a:pt x="136" y="57"/>
                    </a:cubicBezTo>
                    <a:cubicBezTo>
                      <a:pt x="136" y="57"/>
                      <a:pt x="136" y="57"/>
                      <a:pt x="136" y="57"/>
                    </a:cubicBez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55"/>
                      <a:pt x="136" y="55"/>
                      <a:pt x="135" y="55"/>
                    </a:cubicBezTo>
                    <a:cubicBezTo>
                      <a:pt x="135" y="54"/>
                      <a:pt x="131" y="50"/>
                      <a:pt x="132" y="48"/>
                    </a:cubicBezTo>
                    <a:cubicBezTo>
                      <a:pt x="132" y="47"/>
                      <a:pt x="133" y="46"/>
                      <a:pt x="135" y="46"/>
                    </a:cubicBezTo>
                    <a:cubicBezTo>
                      <a:pt x="135" y="46"/>
                      <a:pt x="135" y="44"/>
                      <a:pt x="135" y="42"/>
                    </a:cubicBezTo>
                    <a:cubicBezTo>
                      <a:pt x="135" y="41"/>
                      <a:pt x="135" y="40"/>
                      <a:pt x="134" y="40"/>
                    </a:cubicBezTo>
                    <a:cubicBezTo>
                      <a:pt x="132" y="39"/>
                      <a:pt x="132" y="35"/>
                      <a:pt x="132" y="33"/>
                    </a:cubicBezTo>
                    <a:cubicBezTo>
                      <a:pt x="132" y="32"/>
                      <a:pt x="132" y="30"/>
                      <a:pt x="132" y="30"/>
                    </a:cubicBezTo>
                    <a:cubicBezTo>
                      <a:pt x="128" y="28"/>
                      <a:pt x="129" y="23"/>
                      <a:pt x="130" y="19"/>
                    </a:cubicBezTo>
                    <a:cubicBezTo>
                      <a:pt x="130" y="18"/>
                      <a:pt x="130" y="18"/>
                      <a:pt x="130" y="17"/>
                    </a:cubicBezTo>
                    <a:cubicBezTo>
                      <a:pt x="130" y="16"/>
                      <a:pt x="123" y="13"/>
                      <a:pt x="120" y="11"/>
                    </a:cubicBezTo>
                    <a:cubicBezTo>
                      <a:pt x="118" y="11"/>
                      <a:pt x="117" y="10"/>
                      <a:pt x="115" y="10"/>
                    </a:cubicBezTo>
                    <a:cubicBezTo>
                      <a:pt x="112" y="8"/>
                      <a:pt x="109" y="6"/>
                      <a:pt x="107" y="4"/>
                    </a:cubicBezTo>
                    <a:cubicBezTo>
                      <a:pt x="106" y="3"/>
                      <a:pt x="105" y="2"/>
                      <a:pt x="103" y="1"/>
                    </a:cubicBezTo>
                    <a:cubicBezTo>
                      <a:pt x="103" y="1"/>
                      <a:pt x="102" y="0"/>
                      <a:pt x="102" y="0"/>
                    </a:cubicBezTo>
                    <a:cubicBezTo>
                      <a:pt x="102" y="0"/>
                      <a:pt x="102" y="0"/>
                      <a:pt x="10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78" name="Freeform 1220"/>
              <p:cNvSpPr>
                <a:spLocks/>
              </p:cNvSpPr>
              <p:nvPr/>
            </p:nvSpPr>
            <p:spPr bwMode="auto">
              <a:xfrm>
                <a:off x="2794" y="3079"/>
                <a:ext cx="46" cy="29"/>
              </a:xfrm>
              <a:custGeom>
                <a:avLst/>
                <a:gdLst>
                  <a:gd name="T0" fmla="*/ 41 w 48"/>
                  <a:gd name="T1" fmla="*/ 30 h 30"/>
                  <a:gd name="T2" fmla="*/ 41 w 48"/>
                  <a:gd name="T3" fmla="*/ 29 h 30"/>
                  <a:gd name="T4" fmla="*/ 42 w 48"/>
                  <a:gd name="T5" fmla="*/ 29 h 30"/>
                  <a:gd name="T6" fmla="*/ 43 w 48"/>
                  <a:gd name="T7" fmla="*/ 28 h 30"/>
                  <a:gd name="T8" fmla="*/ 43 w 48"/>
                  <a:gd name="T9" fmla="*/ 28 h 30"/>
                  <a:gd name="T10" fmla="*/ 43 w 48"/>
                  <a:gd name="T11" fmla="*/ 28 h 30"/>
                  <a:gd name="T12" fmla="*/ 45 w 48"/>
                  <a:gd name="T13" fmla="*/ 26 h 30"/>
                  <a:gd name="T14" fmla="*/ 45 w 48"/>
                  <a:gd name="T15" fmla="*/ 26 h 30"/>
                  <a:gd name="T16" fmla="*/ 45 w 48"/>
                  <a:gd name="T17" fmla="*/ 26 h 30"/>
                  <a:gd name="T18" fmla="*/ 42 w 48"/>
                  <a:gd name="T19" fmla="*/ 20 h 30"/>
                  <a:gd name="T20" fmla="*/ 42 w 48"/>
                  <a:gd name="T21" fmla="*/ 17 h 30"/>
                  <a:gd name="T22" fmla="*/ 42 w 48"/>
                  <a:gd name="T23" fmla="*/ 13 h 30"/>
                  <a:gd name="T24" fmla="*/ 44 w 48"/>
                  <a:gd name="T25" fmla="*/ 9 h 30"/>
                  <a:gd name="T26" fmla="*/ 46 w 48"/>
                  <a:gd name="T27" fmla="*/ 6 h 30"/>
                  <a:gd name="T28" fmla="*/ 48 w 48"/>
                  <a:gd name="T29" fmla="*/ 3 h 30"/>
                  <a:gd name="T30" fmla="*/ 48 w 48"/>
                  <a:gd name="T31" fmla="*/ 3 h 30"/>
                  <a:gd name="T32" fmla="*/ 48 w 48"/>
                  <a:gd name="T33" fmla="*/ 3 h 30"/>
                  <a:gd name="T34" fmla="*/ 48 w 48"/>
                  <a:gd name="T35" fmla="*/ 3 h 30"/>
                  <a:gd name="T36" fmla="*/ 37 w 48"/>
                  <a:gd name="T37" fmla="*/ 2 h 30"/>
                  <a:gd name="T38" fmla="*/ 26 w 48"/>
                  <a:gd name="T39" fmla="*/ 1 h 30"/>
                  <a:gd name="T40" fmla="*/ 19 w 48"/>
                  <a:gd name="T41" fmla="*/ 2 h 30"/>
                  <a:gd name="T42" fmla="*/ 6 w 48"/>
                  <a:gd name="T43" fmla="*/ 4 h 30"/>
                  <a:gd name="T44" fmla="*/ 1 w 48"/>
                  <a:gd name="T45" fmla="*/ 7 h 30"/>
                  <a:gd name="T46" fmla="*/ 0 w 48"/>
                  <a:gd name="T47" fmla="*/ 8 h 30"/>
                  <a:gd name="T48" fmla="*/ 2 w 48"/>
                  <a:gd name="T49" fmla="*/ 13 h 30"/>
                  <a:gd name="T50" fmla="*/ 2 w 48"/>
                  <a:gd name="T51" fmla="*/ 15 h 30"/>
                  <a:gd name="T52" fmla="*/ 7 w 48"/>
                  <a:gd name="T53" fmla="*/ 18 h 30"/>
                  <a:gd name="T54" fmla="*/ 13 w 48"/>
                  <a:gd name="T55" fmla="*/ 21 h 30"/>
                  <a:gd name="T56" fmla="*/ 13 w 48"/>
                  <a:gd name="T57" fmla="*/ 23 h 30"/>
                  <a:gd name="T58" fmla="*/ 13 w 48"/>
                  <a:gd name="T59" fmla="*/ 23 h 30"/>
                  <a:gd name="T60" fmla="*/ 15 w 48"/>
                  <a:gd name="T61" fmla="*/ 23 h 30"/>
                  <a:gd name="T62" fmla="*/ 16 w 48"/>
                  <a:gd name="T63" fmla="*/ 23 h 30"/>
                  <a:gd name="T64" fmla="*/ 18 w 48"/>
                  <a:gd name="T65" fmla="*/ 23 h 30"/>
                  <a:gd name="T66" fmla="*/ 23 w 48"/>
                  <a:gd name="T67" fmla="*/ 23 h 30"/>
                  <a:gd name="T68" fmla="*/ 23 w 48"/>
                  <a:gd name="T69" fmla="*/ 24 h 30"/>
                  <a:gd name="T70" fmla="*/ 32 w 48"/>
                  <a:gd name="T71" fmla="*/ 30 h 30"/>
                  <a:gd name="T72" fmla="*/ 33 w 48"/>
                  <a:gd name="T73" fmla="*/ 30 h 30"/>
                  <a:gd name="T74" fmla="*/ 33 w 48"/>
                  <a:gd name="T75" fmla="*/ 29 h 30"/>
                  <a:gd name="T76" fmla="*/ 34 w 48"/>
                  <a:gd name="T77" fmla="*/ 29 h 30"/>
                  <a:gd name="T78" fmla="*/ 34 w 48"/>
                  <a:gd name="T79" fmla="*/ 29 h 30"/>
                  <a:gd name="T80" fmla="*/ 41 w 48"/>
                  <a:gd name="T8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8" h="30">
                    <a:moveTo>
                      <a:pt x="41" y="30"/>
                    </a:moveTo>
                    <a:cubicBezTo>
                      <a:pt x="41" y="30"/>
                      <a:pt x="41" y="30"/>
                      <a:pt x="41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8"/>
                      <a:pt x="42" y="28"/>
                      <a:pt x="43" y="28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3" y="27"/>
                      <a:pt x="44" y="27"/>
                      <a:pt x="45" y="26"/>
                    </a:cubicBezTo>
                    <a:cubicBezTo>
                      <a:pt x="45" y="26"/>
                      <a:pt x="45" y="26"/>
                      <a:pt x="45" y="26"/>
                    </a:cubicBezTo>
                    <a:cubicBezTo>
                      <a:pt x="45" y="26"/>
                      <a:pt x="45" y="26"/>
                      <a:pt x="45" y="26"/>
                    </a:cubicBezTo>
                    <a:cubicBezTo>
                      <a:pt x="43" y="24"/>
                      <a:pt x="43" y="23"/>
                      <a:pt x="42" y="20"/>
                    </a:cubicBezTo>
                    <a:cubicBezTo>
                      <a:pt x="42" y="18"/>
                      <a:pt x="42" y="17"/>
                      <a:pt x="42" y="17"/>
                    </a:cubicBezTo>
                    <a:cubicBezTo>
                      <a:pt x="42" y="15"/>
                      <a:pt x="41" y="14"/>
                      <a:pt x="42" y="13"/>
                    </a:cubicBezTo>
                    <a:cubicBezTo>
                      <a:pt x="42" y="11"/>
                      <a:pt x="43" y="10"/>
                      <a:pt x="44" y="9"/>
                    </a:cubicBezTo>
                    <a:cubicBezTo>
                      <a:pt x="44" y="8"/>
                      <a:pt x="45" y="8"/>
                      <a:pt x="46" y="6"/>
                    </a:cubicBezTo>
                    <a:cubicBezTo>
                      <a:pt x="46" y="5"/>
                      <a:pt x="47" y="4"/>
                      <a:pt x="48" y="3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45" y="4"/>
                      <a:pt x="41" y="3"/>
                      <a:pt x="37" y="2"/>
                    </a:cubicBezTo>
                    <a:cubicBezTo>
                      <a:pt x="33" y="1"/>
                      <a:pt x="29" y="0"/>
                      <a:pt x="26" y="1"/>
                    </a:cubicBezTo>
                    <a:cubicBezTo>
                      <a:pt x="24" y="1"/>
                      <a:pt x="22" y="1"/>
                      <a:pt x="19" y="2"/>
                    </a:cubicBezTo>
                    <a:cubicBezTo>
                      <a:pt x="15" y="2"/>
                      <a:pt x="8" y="3"/>
                      <a:pt x="6" y="4"/>
                    </a:cubicBezTo>
                    <a:cubicBezTo>
                      <a:pt x="5" y="6"/>
                      <a:pt x="3" y="7"/>
                      <a:pt x="1" y="7"/>
                    </a:cubicBezTo>
                    <a:cubicBezTo>
                      <a:pt x="1" y="8"/>
                      <a:pt x="0" y="8"/>
                      <a:pt x="0" y="8"/>
                    </a:cubicBezTo>
                    <a:cubicBezTo>
                      <a:pt x="2" y="10"/>
                      <a:pt x="2" y="12"/>
                      <a:pt x="2" y="13"/>
                    </a:cubicBezTo>
                    <a:cubicBezTo>
                      <a:pt x="1" y="14"/>
                      <a:pt x="1" y="15"/>
                      <a:pt x="2" y="15"/>
                    </a:cubicBezTo>
                    <a:cubicBezTo>
                      <a:pt x="5" y="19"/>
                      <a:pt x="5" y="19"/>
                      <a:pt x="7" y="18"/>
                    </a:cubicBezTo>
                    <a:cubicBezTo>
                      <a:pt x="9" y="18"/>
                      <a:pt x="12" y="19"/>
                      <a:pt x="13" y="21"/>
                    </a:cubicBezTo>
                    <a:cubicBezTo>
                      <a:pt x="13" y="21"/>
                      <a:pt x="13" y="22"/>
                      <a:pt x="13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4" y="23"/>
                      <a:pt x="14" y="23"/>
                      <a:pt x="15" y="23"/>
                    </a:cubicBezTo>
                    <a:cubicBezTo>
                      <a:pt x="15" y="23"/>
                      <a:pt x="16" y="23"/>
                      <a:pt x="16" y="23"/>
                    </a:cubicBezTo>
                    <a:cubicBezTo>
                      <a:pt x="17" y="23"/>
                      <a:pt x="18" y="23"/>
                      <a:pt x="18" y="23"/>
                    </a:cubicBezTo>
                    <a:cubicBezTo>
                      <a:pt x="21" y="23"/>
                      <a:pt x="22" y="23"/>
                      <a:pt x="23" y="23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30" y="29"/>
                      <a:pt x="32" y="30"/>
                      <a:pt x="32" y="30"/>
                    </a:cubicBezTo>
                    <a:cubicBezTo>
                      <a:pt x="32" y="30"/>
                      <a:pt x="33" y="30"/>
                      <a:pt x="33" y="30"/>
                    </a:cubicBezTo>
                    <a:cubicBezTo>
                      <a:pt x="33" y="30"/>
                      <a:pt x="33" y="29"/>
                      <a:pt x="33" y="29"/>
                    </a:cubicBezTo>
                    <a:cubicBezTo>
                      <a:pt x="33" y="29"/>
                      <a:pt x="33" y="29"/>
                      <a:pt x="34" y="29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6" y="29"/>
                      <a:pt x="38" y="30"/>
                      <a:pt x="41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79" name="Freeform 1221"/>
              <p:cNvSpPr>
                <a:spLocks/>
              </p:cNvSpPr>
              <p:nvPr/>
            </p:nvSpPr>
            <p:spPr bwMode="auto">
              <a:xfrm>
                <a:off x="2600" y="2872"/>
                <a:ext cx="274" cy="229"/>
              </a:xfrm>
              <a:custGeom>
                <a:avLst/>
                <a:gdLst>
                  <a:gd name="T0" fmla="*/ 180 w 286"/>
                  <a:gd name="T1" fmla="*/ 35 h 239"/>
                  <a:gd name="T2" fmla="*/ 204 w 286"/>
                  <a:gd name="T3" fmla="*/ 46 h 239"/>
                  <a:gd name="T4" fmla="*/ 220 w 286"/>
                  <a:gd name="T5" fmla="*/ 48 h 239"/>
                  <a:gd name="T6" fmla="*/ 227 w 286"/>
                  <a:gd name="T7" fmla="*/ 37 h 239"/>
                  <a:gd name="T8" fmla="*/ 246 w 286"/>
                  <a:gd name="T9" fmla="*/ 21 h 239"/>
                  <a:gd name="T10" fmla="*/ 270 w 286"/>
                  <a:gd name="T11" fmla="*/ 33 h 239"/>
                  <a:gd name="T12" fmla="*/ 274 w 286"/>
                  <a:gd name="T13" fmla="*/ 29 h 239"/>
                  <a:gd name="T14" fmla="*/ 279 w 286"/>
                  <a:gd name="T15" fmla="*/ 17 h 239"/>
                  <a:gd name="T16" fmla="*/ 272 w 286"/>
                  <a:gd name="T17" fmla="*/ 9 h 239"/>
                  <a:gd name="T18" fmla="*/ 255 w 286"/>
                  <a:gd name="T19" fmla="*/ 10 h 239"/>
                  <a:gd name="T20" fmla="*/ 248 w 286"/>
                  <a:gd name="T21" fmla="*/ 2 h 239"/>
                  <a:gd name="T22" fmla="*/ 238 w 286"/>
                  <a:gd name="T23" fmla="*/ 6 h 239"/>
                  <a:gd name="T24" fmla="*/ 223 w 286"/>
                  <a:gd name="T25" fmla="*/ 10 h 239"/>
                  <a:gd name="T26" fmla="*/ 218 w 286"/>
                  <a:gd name="T27" fmla="*/ 5 h 239"/>
                  <a:gd name="T28" fmla="*/ 209 w 286"/>
                  <a:gd name="T29" fmla="*/ 10 h 239"/>
                  <a:gd name="T30" fmla="*/ 199 w 286"/>
                  <a:gd name="T31" fmla="*/ 24 h 239"/>
                  <a:gd name="T32" fmla="*/ 182 w 286"/>
                  <a:gd name="T33" fmla="*/ 18 h 239"/>
                  <a:gd name="T34" fmla="*/ 181 w 286"/>
                  <a:gd name="T35" fmla="*/ 24 h 239"/>
                  <a:gd name="T36" fmla="*/ 164 w 286"/>
                  <a:gd name="T37" fmla="*/ 27 h 239"/>
                  <a:gd name="T38" fmla="*/ 158 w 286"/>
                  <a:gd name="T39" fmla="*/ 20 h 239"/>
                  <a:gd name="T40" fmla="*/ 149 w 286"/>
                  <a:gd name="T41" fmla="*/ 30 h 239"/>
                  <a:gd name="T42" fmla="*/ 137 w 286"/>
                  <a:gd name="T43" fmla="*/ 33 h 239"/>
                  <a:gd name="T44" fmla="*/ 141 w 286"/>
                  <a:gd name="T45" fmla="*/ 47 h 239"/>
                  <a:gd name="T46" fmla="*/ 125 w 286"/>
                  <a:gd name="T47" fmla="*/ 46 h 239"/>
                  <a:gd name="T48" fmla="*/ 111 w 286"/>
                  <a:gd name="T49" fmla="*/ 48 h 239"/>
                  <a:gd name="T50" fmla="*/ 116 w 286"/>
                  <a:gd name="T51" fmla="*/ 53 h 239"/>
                  <a:gd name="T52" fmla="*/ 127 w 286"/>
                  <a:gd name="T53" fmla="*/ 57 h 239"/>
                  <a:gd name="T54" fmla="*/ 113 w 286"/>
                  <a:gd name="T55" fmla="*/ 65 h 239"/>
                  <a:gd name="T56" fmla="*/ 94 w 286"/>
                  <a:gd name="T57" fmla="*/ 94 h 239"/>
                  <a:gd name="T58" fmla="*/ 83 w 286"/>
                  <a:gd name="T59" fmla="*/ 111 h 239"/>
                  <a:gd name="T60" fmla="*/ 70 w 286"/>
                  <a:gd name="T61" fmla="*/ 122 h 239"/>
                  <a:gd name="T62" fmla="*/ 60 w 286"/>
                  <a:gd name="T63" fmla="*/ 135 h 239"/>
                  <a:gd name="T64" fmla="*/ 43 w 286"/>
                  <a:gd name="T65" fmla="*/ 148 h 239"/>
                  <a:gd name="T66" fmla="*/ 35 w 286"/>
                  <a:gd name="T67" fmla="*/ 155 h 239"/>
                  <a:gd name="T68" fmla="*/ 26 w 286"/>
                  <a:gd name="T69" fmla="*/ 165 h 239"/>
                  <a:gd name="T70" fmla="*/ 10 w 286"/>
                  <a:gd name="T71" fmla="*/ 174 h 239"/>
                  <a:gd name="T72" fmla="*/ 3 w 286"/>
                  <a:gd name="T73" fmla="*/ 186 h 239"/>
                  <a:gd name="T74" fmla="*/ 2 w 286"/>
                  <a:gd name="T75" fmla="*/ 203 h 239"/>
                  <a:gd name="T76" fmla="*/ 19 w 286"/>
                  <a:gd name="T77" fmla="*/ 204 h 239"/>
                  <a:gd name="T78" fmla="*/ 4 w 286"/>
                  <a:gd name="T79" fmla="*/ 213 h 239"/>
                  <a:gd name="T80" fmla="*/ 9 w 286"/>
                  <a:gd name="T81" fmla="*/ 215 h 239"/>
                  <a:gd name="T82" fmla="*/ 8 w 286"/>
                  <a:gd name="T83" fmla="*/ 228 h 239"/>
                  <a:gd name="T84" fmla="*/ 53 w 286"/>
                  <a:gd name="T85" fmla="*/ 222 h 239"/>
                  <a:gd name="T86" fmla="*/ 62 w 286"/>
                  <a:gd name="T87" fmla="*/ 213 h 239"/>
                  <a:gd name="T88" fmla="*/ 74 w 286"/>
                  <a:gd name="T89" fmla="*/ 215 h 239"/>
                  <a:gd name="T90" fmla="*/ 80 w 286"/>
                  <a:gd name="T91" fmla="*/ 194 h 239"/>
                  <a:gd name="T92" fmla="*/ 78 w 286"/>
                  <a:gd name="T93" fmla="*/ 178 h 239"/>
                  <a:gd name="T94" fmla="*/ 93 w 286"/>
                  <a:gd name="T95" fmla="*/ 135 h 239"/>
                  <a:gd name="T96" fmla="*/ 96 w 286"/>
                  <a:gd name="T97" fmla="*/ 123 h 239"/>
                  <a:gd name="T98" fmla="*/ 114 w 286"/>
                  <a:gd name="T99" fmla="*/ 93 h 239"/>
                  <a:gd name="T100" fmla="*/ 126 w 286"/>
                  <a:gd name="T101" fmla="*/ 68 h 239"/>
                  <a:gd name="T102" fmla="*/ 149 w 286"/>
                  <a:gd name="T103" fmla="*/ 49 h 239"/>
                  <a:gd name="T104" fmla="*/ 173 w 286"/>
                  <a:gd name="T105" fmla="*/ 4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86" h="239">
                    <a:moveTo>
                      <a:pt x="174" y="40"/>
                    </a:moveTo>
                    <a:cubicBezTo>
                      <a:pt x="175" y="39"/>
                      <a:pt x="175" y="39"/>
                      <a:pt x="176" y="38"/>
                    </a:cubicBezTo>
                    <a:cubicBezTo>
                      <a:pt x="176" y="38"/>
                      <a:pt x="176" y="38"/>
                      <a:pt x="176" y="38"/>
                    </a:cubicBezTo>
                    <a:cubicBezTo>
                      <a:pt x="176" y="37"/>
                      <a:pt x="177" y="37"/>
                      <a:pt x="178" y="36"/>
                    </a:cubicBezTo>
                    <a:cubicBezTo>
                      <a:pt x="178" y="36"/>
                      <a:pt x="178" y="36"/>
                      <a:pt x="178" y="36"/>
                    </a:cubicBezTo>
                    <a:cubicBezTo>
                      <a:pt x="179" y="36"/>
                      <a:pt x="179" y="36"/>
                      <a:pt x="180" y="35"/>
                    </a:cubicBezTo>
                    <a:cubicBezTo>
                      <a:pt x="180" y="35"/>
                      <a:pt x="180" y="35"/>
                      <a:pt x="180" y="35"/>
                    </a:cubicBezTo>
                    <a:cubicBezTo>
                      <a:pt x="181" y="35"/>
                      <a:pt x="182" y="35"/>
                      <a:pt x="182" y="35"/>
                    </a:cubicBezTo>
                    <a:cubicBezTo>
                      <a:pt x="185" y="36"/>
                      <a:pt x="187" y="38"/>
                      <a:pt x="189" y="40"/>
                    </a:cubicBezTo>
                    <a:cubicBezTo>
                      <a:pt x="191" y="42"/>
                      <a:pt x="193" y="44"/>
                      <a:pt x="195" y="44"/>
                    </a:cubicBezTo>
                    <a:cubicBezTo>
                      <a:pt x="196" y="45"/>
                      <a:pt x="197" y="45"/>
                      <a:pt x="198" y="45"/>
                    </a:cubicBezTo>
                    <a:cubicBezTo>
                      <a:pt x="201" y="46"/>
                      <a:pt x="203" y="46"/>
                      <a:pt x="204" y="46"/>
                    </a:cubicBezTo>
                    <a:cubicBezTo>
                      <a:pt x="204" y="46"/>
                      <a:pt x="205" y="46"/>
                      <a:pt x="205" y="46"/>
                    </a:cubicBezTo>
                    <a:cubicBezTo>
                      <a:pt x="206" y="44"/>
                      <a:pt x="209" y="44"/>
                      <a:pt x="212" y="45"/>
                    </a:cubicBezTo>
                    <a:cubicBezTo>
                      <a:pt x="213" y="45"/>
                      <a:pt x="214" y="46"/>
                      <a:pt x="215" y="46"/>
                    </a:cubicBezTo>
                    <a:cubicBezTo>
                      <a:pt x="215" y="45"/>
                      <a:pt x="216" y="45"/>
                      <a:pt x="216" y="45"/>
                    </a:cubicBezTo>
                    <a:cubicBezTo>
                      <a:pt x="218" y="45"/>
                      <a:pt x="219" y="47"/>
                      <a:pt x="220" y="48"/>
                    </a:cubicBezTo>
                    <a:cubicBezTo>
                      <a:pt x="220" y="48"/>
                      <a:pt x="220" y="48"/>
                      <a:pt x="220" y="48"/>
                    </a:cubicBezTo>
                    <a:cubicBezTo>
                      <a:pt x="220" y="48"/>
                      <a:pt x="220" y="48"/>
                      <a:pt x="220" y="48"/>
                    </a:cubicBezTo>
                    <a:cubicBezTo>
                      <a:pt x="221" y="47"/>
                      <a:pt x="221" y="45"/>
                      <a:pt x="221" y="44"/>
                    </a:cubicBezTo>
                    <a:cubicBezTo>
                      <a:pt x="221" y="43"/>
                      <a:pt x="222" y="41"/>
                      <a:pt x="225" y="41"/>
                    </a:cubicBezTo>
                    <a:cubicBezTo>
                      <a:pt x="226" y="41"/>
                      <a:pt x="226" y="41"/>
                      <a:pt x="227" y="41"/>
                    </a:cubicBezTo>
                    <a:cubicBezTo>
                      <a:pt x="228" y="41"/>
                      <a:pt x="228" y="41"/>
                      <a:pt x="228" y="41"/>
                    </a:cubicBezTo>
                    <a:cubicBezTo>
                      <a:pt x="228" y="40"/>
                      <a:pt x="228" y="38"/>
                      <a:pt x="227" y="37"/>
                    </a:cubicBezTo>
                    <a:cubicBezTo>
                      <a:pt x="227" y="36"/>
                      <a:pt x="227" y="34"/>
                      <a:pt x="227" y="33"/>
                    </a:cubicBezTo>
                    <a:cubicBezTo>
                      <a:pt x="227" y="30"/>
                      <a:pt x="230" y="28"/>
                      <a:pt x="231" y="27"/>
                    </a:cubicBezTo>
                    <a:cubicBezTo>
                      <a:pt x="232" y="27"/>
                      <a:pt x="234" y="26"/>
                      <a:pt x="234" y="26"/>
                    </a:cubicBezTo>
                    <a:cubicBezTo>
                      <a:pt x="234" y="22"/>
                      <a:pt x="238" y="22"/>
                      <a:pt x="241" y="22"/>
                    </a:cubicBezTo>
                    <a:cubicBezTo>
                      <a:pt x="242" y="22"/>
                      <a:pt x="242" y="22"/>
                      <a:pt x="242" y="22"/>
                    </a:cubicBezTo>
                    <a:cubicBezTo>
                      <a:pt x="244" y="22"/>
                      <a:pt x="245" y="22"/>
                      <a:pt x="246" y="21"/>
                    </a:cubicBezTo>
                    <a:cubicBezTo>
                      <a:pt x="247" y="20"/>
                      <a:pt x="249" y="19"/>
                      <a:pt x="252" y="19"/>
                    </a:cubicBezTo>
                    <a:cubicBezTo>
                      <a:pt x="255" y="19"/>
                      <a:pt x="257" y="20"/>
                      <a:pt x="258" y="22"/>
                    </a:cubicBezTo>
                    <a:cubicBezTo>
                      <a:pt x="259" y="23"/>
                      <a:pt x="261" y="24"/>
                      <a:pt x="263" y="25"/>
                    </a:cubicBezTo>
                    <a:cubicBezTo>
                      <a:pt x="266" y="27"/>
                      <a:pt x="269" y="28"/>
                      <a:pt x="270" y="31"/>
                    </a:cubicBezTo>
                    <a:cubicBezTo>
                      <a:pt x="270" y="31"/>
                      <a:pt x="270" y="32"/>
                      <a:pt x="270" y="33"/>
                    </a:cubicBezTo>
                    <a:cubicBezTo>
                      <a:pt x="270" y="33"/>
                      <a:pt x="270" y="33"/>
                      <a:pt x="270" y="33"/>
                    </a:cubicBezTo>
                    <a:cubicBezTo>
                      <a:pt x="270" y="33"/>
                      <a:pt x="271" y="33"/>
                      <a:pt x="271" y="33"/>
                    </a:cubicBezTo>
                    <a:cubicBezTo>
                      <a:pt x="271" y="33"/>
                      <a:pt x="271" y="33"/>
                      <a:pt x="271" y="33"/>
                    </a:cubicBezTo>
                    <a:cubicBezTo>
                      <a:pt x="272" y="33"/>
                      <a:pt x="273" y="33"/>
                      <a:pt x="273" y="33"/>
                    </a:cubicBezTo>
                    <a:cubicBezTo>
                      <a:pt x="274" y="33"/>
                      <a:pt x="275" y="32"/>
                      <a:pt x="276" y="31"/>
                    </a:cubicBezTo>
                    <a:cubicBezTo>
                      <a:pt x="277" y="31"/>
                      <a:pt x="277" y="30"/>
                      <a:pt x="277" y="30"/>
                    </a:cubicBezTo>
                    <a:cubicBezTo>
                      <a:pt x="276" y="30"/>
                      <a:pt x="275" y="30"/>
                      <a:pt x="274" y="29"/>
                    </a:cubicBezTo>
                    <a:cubicBezTo>
                      <a:pt x="273" y="28"/>
                      <a:pt x="273" y="27"/>
                      <a:pt x="273" y="26"/>
                    </a:cubicBezTo>
                    <a:cubicBezTo>
                      <a:pt x="272" y="26"/>
                      <a:pt x="270" y="24"/>
                      <a:pt x="269" y="24"/>
                    </a:cubicBezTo>
                    <a:cubicBezTo>
                      <a:pt x="267" y="23"/>
                      <a:pt x="266" y="22"/>
                      <a:pt x="265" y="21"/>
                    </a:cubicBezTo>
                    <a:cubicBezTo>
                      <a:pt x="265" y="20"/>
                      <a:pt x="265" y="19"/>
                      <a:pt x="266" y="19"/>
                    </a:cubicBezTo>
                    <a:cubicBezTo>
                      <a:pt x="267" y="17"/>
                      <a:pt x="271" y="17"/>
                      <a:pt x="274" y="19"/>
                    </a:cubicBezTo>
                    <a:cubicBezTo>
                      <a:pt x="276" y="20"/>
                      <a:pt x="276" y="20"/>
                      <a:pt x="279" y="17"/>
                    </a:cubicBezTo>
                    <a:cubicBezTo>
                      <a:pt x="281" y="15"/>
                      <a:pt x="284" y="15"/>
                      <a:pt x="285" y="15"/>
                    </a:cubicBezTo>
                    <a:cubicBezTo>
                      <a:pt x="286" y="15"/>
                      <a:pt x="286" y="15"/>
                      <a:pt x="286" y="15"/>
                    </a:cubicBezTo>
                    <a:cubicBezTo>
                      <a:pt x="285" y="14"/>
                      <a:pt x="284" y="14"/>
                      <a:pt x="284" y="13"/>
                    </a:cubicBezTo>
                    <a:cubicBezTo>
                      <a:pt x="282" y="13"/>
                      <a:pt x="281" y="12"/>
                      <a:pt x="281" y="11"/>
                    </a:cubicBezTo>
                    <a:cubicBezTo>
                      <a:pt x="280" y="10"/>
                      <a:pt x="277" y="8"/>
                      <a:pt x="274" y="9"/>
                    </a:cubicBezTo>
                    <a:cubicBezTo>
                      <a:pt x="274" y="9"/>
                      <a:pt x="273" y="9"/>
                      <a:pt x="272" y="9"/>
                    </a:cubicBezTo>
                    <a:cubicBezTo>
                      <a:pt x="270" y="9"/>
                      <a:pt x="269" y="8"/>
                      <a:pt x="268" y="7"/>
                    </a:cubicBezTo>
                    <a:cubicBezTo>
                      <a:pt x="267" y="6"/>
                      <a:pt x="267" y="6"/>
                      <a:pt x="267" y="6"/>
                    </a:cubicBezTo>
                    <a:cubicBezTo>
                      <a:pt x="267" y="6"/>
                      <a:pt x="266" y="6"/>
                      <a:pt x="266" y="6"/>
                    </a:cubicBezTo>
                    <a:cubicBezTo>
                      <a:pt x="264" y="6"/>
                      <a:pt x="261" y="8"/>
                      <a:pt x="261" y="10"/>
                    </a:cubicBezTo>
                    <a:cubicBezTo>
                      <a:pt x="261" y="16"/>
                      <a:pt x="256" y="16"/>
                      <a:pt x="254" y="14"/>
                    </a:cubicBezTo>
                    <a:cubicBezTo>
                      <a:pt x="254" y="13"/>
                      <a:pt x="254" y="11"/>
                      <a:pt x="255" y="10"/>
                    </a:cubicBezTo>
                    <a:cubicBezTo>
                      <a:pt x="255" y="10"/>
                      <a:pt x="255" y="9"/>
                      <a:pt x="255" y="8"/>
                    </a:cubicBezTo>
                    <a:cubicBezTo>
                      <a:pt x="254" y="8"/>
                      <a:pt x="254" y="7"/>
                      <a:pt x="254" y="6"/>
                    </a:cubicBezTo>
                    <a:cubicBezTo>
                      <a:pt x="255" y="5"/>
                      <a:pt x="255" y="3"/>
                      <a:pt x="257" y="3"/>
                    </a:cubicBezTo>
                    <a:cubicBezTo>
                      <a:pt x="257" y="3"/>
                      <a:pt x="257" y="3"/>
                      <a:pt x="257" y="2"/>
                    </a:cubicBezTo>
                    <a:cubicBezTo>
                      <a:pt x="256" y="1"/>
                      <a:pt x="255" y="1"/>
                      <a:pt x="253" y="1"/>
                    </a:cubicBezTo>
                    <a:cubicBezTo>
                      <a:pt x="250" y="0"/>
                      <a:pt x="249" y="2"/>
                      <a:pt x="248" y="2"/>
                    </a:cubicBezTo>
                    <a:cubicBezTo>
                      <a:pt x="248" y="3"/>
                      <a:pt x="248" y="4"/>
                      <a:pt x="248" y="4"/>
                    </a:cubicBezTo>
                    <a:cubicBezTo>
                      <a:pt x="248" y="4"/>
                      <a:pt x="249" y="6"/>
                      <a:pt x="248" y="8"/>
                    </a:cubicBezTo>
                    <a:cubicBezTo>
                      <a:pt x="247" y="11"/>
                      <a:pt x="243" y="16"/>
                      <a:pt x="239" y="16"/>
                    </a:cubicBezTo>
                    <a:cubicBezTo>
                      <a:pt x="238" y="16"/>
                      <a:pt x="238" y="15"/>
                      <a:pt x="237" y="15"/>
                    </a:cubicBezTo>
                    <a:cubicBezTo>
                      <a:pt x="236" y="13"/>
                      <a:pt x="236" y="11"/>
                      <a:pt x="237" y="8"/>
                    </a:cubicBezTo>
                    <a:cubicBezTo>
                      <a:pt x="237" y="7"/>
                      <a:pt x="237" y="6"/>
                      <a:pt x="238" y="6"/>
                    </a:cubicBezTo>
                    <a:cubicBezTo>
                      <a:pt x="237" y="6"/>
                      <a:pt x="236" y="7"/>
                      <a:pt x="234" y="9"/>
                    </a:cubicBezTo>
                    <a:cubicBezTo>
                      <a:pt x="233" y="11"/>
                      <a:pt x="232" y="12"/>
                      <a:pt x="231" y="13"/>
                    </a:cubicBezTo>
                    <a:cubicBezTo>
                      <a:pt x="227" y="17"/>
                      <a:pt x="225" y="20"/>
                      <a:pt x="222" y="21"/>
                    </a:cubicBezTo>
                    <a:cubicBezTo>
                      <a:pt x="221" y="21"/>
                      <a:pt x="221" y="21"/>
                      <a:pt x="221" y="21"/>
                    </a:cubicBezTo>
                    <a:cubicBezTo>
                      <a:pt x="220" y="21"/>
                      <a:pt x="218" y="20"/>
                      <a:pt x="218" y="18"/>
                    </a:cubicBezTo>
                    <a:cubicBezTo>
                      <a:pt x="217" y="16"/>
                      <a:pt x="219" y="12"/>
                      <a:pt x="223" y="10"/>
                    </a:cubicBezTo>
                    <a:cubicBezTo>
                      <a:pt x="224" y="9"/>
                      <a:pt x="225" y="7"/>
                      <a:pt x="226" y="5"/>
                    </a:cubicBezTo>
                    <a:cubicBezTo>
                      <a:pt x="227" y="3"/>
                      <a:pt x="228" y="1"/>
                      <a:pt x="230" y="1"/>
                    </a:cubicBezTo>
                    <a:cubicBezTo>
                      <a:pt x="230" y="1"/>
                      <a:pt x="230" y="1"/>
                      <a:pt x="229" y="1"/>
                    </a:cubicBezTo>
                    <a:cubicBezTo>
                      <a:pt x="228" y="0"/>
                      <a:pt x="227" y="1"/>
                      <a:pt x="226" y="3"/>
                    </a:cubicBezTo>
                    <a:cubicBezTo>
                      <a:pt x="226" y="4"/>
                      <a:pt x="225" y="4"/>
                      <a:pt x="225" y="5"/>
                    </a:cubicBezTo>
                    <a:cubicBezTo>
                      <a:pt x="223" y="6"/>
                      <a:pt x="220" y="6"/>
                      <a:pt x="218" y="5"/>
                    </a:cubicBezTo>
                    <a:cubicBezTo>
                      <a:pt x="217" y="5"/>
                      <a:pt x="217" y="5"/>
                      <a:pt x="217" y="5"/>
                    </a:cubicBezTo>
                    <a:cubicBezTo>
                      <a:pt x="216" y="5"/>
                      <a:pt x="216" y="5"/>
                      <a:pt x="216" y="6"/>
                    </a:cubicBezTo>
                    <a:cubicBezTo>
                      <a:pt x="215" y="6"/>
                      <a:pt x="215" y="6"/>
                      <a:pt x="215" y="6"/>
                    </a:cubicBezTo>
                    <a:cubicBezTo>
                      <a:pt x="216" y="7"/>
                      <a:pt x="216" y="9"/>
                      <a:pt x="216" y="10"/>
                    </a:cubicBezTo>
                    <a:cubicBezTo>
                      <a:pt x="215" y="11"/>
                      <a:pt x="214" y="12"/>
                      <a:pt x="213" y="12"/>
                    </a:cubicBezTo>
                    <a:cubicBezTo>
                      <a:pt x="212" y="12"/>
                      <a:pt x="210" y="12"/>
                      <a:pt x="209" y="10"/>
                    </a:cubicBezTo>
                    <a:cubicBezTo>
                      <a:pt x="209" y="9"/>
                      <a:pt x="209" y="9"/>
                      <a:pt x="209" y="9"/>
                    </a:cubicBezTo>
                    <a:cubicBezTo>
                      <a:pt x="208" y="9"/>
                      <a:pt x="206" y="10"/>
                      <a:pt x="205" y="12"/>
                    </a:cubicBezTo>
                    <a:cubicBezTo>
                      <a:pt x="204" y="13"/>
                      <a:pt x="203" y="14"/>
                      <a:pt x="203" y="15"/>
                    </a:cubicBezTo>
                    <a:cubicBezTo>
                      <a:pt x="203" y="16"/>
                      <a:pt x="204" y="18"/>
                      <a:pt x="204" y="19"/>
                    </a:cubicBezTo>
                    <a:cubicBezTo>
                      <a:pt x="203" y="22"/>
                      <a:pt x="202" y="23"/>
                      <a:pt x="200" y="24"/>
                    </a:cubicBezTo>
                    <a:cubicBezTo>
                      <a:pt x="199" y="24"/>
                      <a:pt x="199" y="24"/>
                      <a:pt x="199" y="24"/>
                    </a:cubicBezTo>
                    <a:cubicBezTo>
                      <a:pt x="196" y="24"/>
                      <a:pt x="195" y="21"/>
                      <a:pt x="195" y="18"/>
                    </a:cubicBezTo>
                    <a:cubicBezTo>
                      <a:pt x="195" y="18"/>
                      <a:pt x="195" y="18"/>
                      <a:pt x="195" y="17"/>
                    </a:cubicBezTo>
                    <a:cubicBezTo>
                      <a:pt x="195" y="17"/>
                      <a:pt x="195" y="18"/>
                      <a:pt x="195" y="18"/>
                    </a:cubicBezTo>
                    <a:cubicBezTo>
                      <a:pt x="194" y="19"/>
                      <a:pt x="193" y="20"/>
                      <a:pt x="190" y="20"/>
                    </a:cubicBezTo>
                    <a:cubicBezTo>
                      <a:pt x="189" y="20"/>
                      <a:pt x="187" y="20"/>
                      <a:pt x="186" y="19"/>
                    </a:cubicBezTo>
                    <a:cubicBezTo>
                      <a:pt x="186" y="18"/>
                      <a:pt x="184" y="18"/>
                      <a:pt x="182" y="18"/>
                    </a:cubicBezTo>
                    <a:cubicBezTo>
                      <a:pt x="183" y="19"/>
                      <a:pt x="183" y="19"/>
                      <a:pt x="183" y="19"/>
                    </a:cubicBezTo>
                    <a:cubicBezTo>
                      <a:pt x="186" y="20"/>
                      <a:pt x="187" y="21"/>
                      <a:pt x="188" y="23"/>
                    </a:cubicBezTo>
                    <a:cubicBezTo>
                      <a:pt x="188" y="24"/>
                      <a:pt x="188" y="24"/>
                      <a:pt x="188" y="24"/>
                    </a:cubicBezTo>
                    <a:cubicBezTo>
                      <a:pt x="187" y="25"/>
                      <a:pt x="187" y="25"/>
                      <a:pt x="187" y="25"/>
                    </a:cubicBezTo>
                    <a:cubicBezTo>
                      <a:pt x="186" y="26"/>
                      <a:pt x="185" y="26"/>
                      <a:pt x="183" y="25"/>
                    </a:cubicBezTo>
                    <a:cubicBezTo>
                      <a:pt x="182" y="25"/>
                      <a:pt x="182" y="24"/>
                      <a:pt x="181" y="24"/>
                    </a:cubicBezTo>
                    <a:cubicBezTo>
                      <a:pt x="180" y="25"/>
                      <a:pt x="178" y="25"/>
                      <a:pt x="175" y="23"/>
                    </a:cubicBezTo>
                    <a:cubicBezTo>
                      <a:pt x="176" y="24"/>
                      <a:pt x="175" y="25"/>
                      <a:pt x="175" y="26"/>
                    </a:cubicBezTo>
                    <a:cubicBezTo>
                      <a:pt x="175" y="27"/>
                      <a:pt x="175" y="27"/>
                      <a:pt x="175" y="28"/>
                    </a:cubicBezTo>
                    <a:cubicBezTo>
                      <a:pt x="175" y="33"/>
                      <a:pt x="170" y="33"/>
                      <a:pt x="168" y="30"/>
                    </a:cubicBezTo>
                    <a:cubicBezTo>
                      <a:pt x="167" y="29"/>
                      <a:pt x="167" y="27"/>
                      <a:pt x="167" y="26"/>
                    </a:cubicBezTo>
                    <a:cubicBezTo>
                      <a:pt x="166" y="26"/>
                      <a:pt x="165" y="26"/>
                      <a:pt x="164" y="27"/>
                    </a:cubicBezTo>
                    <a:cubicBezTo>
                      <a:pt x="163" y="28"/>
                      <a:pt x="163" y="28"/>
                      <a:pt x="162" y="28"/>
                    </a:cubicBezTo>
                    <a:cubicBezTo>
                      <a:pt x="161" y="28"/>
                      <a:pt x="161" y="28"/>
                      <a:pt x="161" y="28"/>
                    </a:cubicBezTo>
                    <a:cubicBezTo>
                      <a:pt x="160" y="27"/>
                      <a:pt x="160" y="27"/>
                      <a:pt x="160" y="27"/>
                    </a:cubicBezTo>
                    <a:cubicBezTo>
                      <a:pt x="159" y="26"/>
                      <a:pt x="160" y="25"/>
                      <a:pt x="160" y="23"/>
                    </a:cubicBezTo>
                    <a:cubicBezTo>
                      <a:pt x="160" y="22"/>
                      <a:pt x="161" y="20"/>
                      <a:pt x="160" y="20"/>
                    </a:cubicBezTo>
                    <a:cubicBezTo>
                      <a:pt x="160" y="20"/>
                      <a:pt x="159" y="20"/>
                      <a:pt x="158" y="20"/>
                    </a:cubicBezTo>
                    <a:cubicBezTo>
                      <a:pt x="157" y="21"/>
                      <a:pt x="156" y="21"/>
                      <a:pt x="155" y="2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22"/>
                      <a:pt x="153" y="22"/>
                      <a:pt x="153" y="22"/>
                    </a:cubicBezTo>
                    <a:cubicBezTo>
                      <a:pt x="155" y="24"/>
                      <a:pt x="155" y="26"/>
                      <a:pt x="154" y="28"/>
                    </a:cubicBezTo>
                    <a:cubicBezTo>
                      <a:pt x="154" y="29"/>
                      <a:pt x="152" y="30"/>
                      <a:pt x="150" y="30"/>
                    </a:cubicBezTo>
                    <a:cubicBezTo>
                      <a:pt x="149" y="30"/>
                      <a:pt x="149" y="30"/>
                      <a:pt x="149" y="30"/>
                    </a:cubicBezTo>
                    <a:cubicBezTo>
                      <a:pt x="149" y="30"/>
                      <a:pt x="149" y="30"/>
                      <a:pt x="149" y="30"/>
                    </a:cubicBezTo>
                    <a:cubicBezTo>
                      <a:pt x="149" y="31"/>
                      <a:pt x="148" y="33"/>
                      <a:pt x="148" y="33"/>
                    </a:cubicBezTo>
                    <a:cubicBezTo>
                      <a:pt x="147" y="34"/>
                      <a:pt x="146" y="35"/>
                      <a:pt x="145" y="35"/>
                    </a:cubicBezTo>
                    <a:cubicBezTo>
                      <a:pt x="143" y="35"/>
                      <a:pt x="141" y="34"/>
                      <a:pt x="141" y="32"/>
                    </a:cubicBezTo>
                    <a:cubicBezTo>
                      <a:pt x="141" y="32"/>
                      <a:pt x="140" y="32"/>
                      <a:pt x="140" y="32"/>
                    </a:cubicBezTo>
                    <a:cubicBezTo>
                      <a:pt x="139" y="32"/>
                      <a:pt x="137" y="32"/>
                      <a:pt x="137" y="33"/>
                    </a:cubicBezTo>
                    <a:cubicBezTo>
                      <a:pt x="136" y="34"/>
                      <a:pt x="135" y="35"/>
                      <a:pt x="134" y="36"/>
                    </a:cubicBezTo>
                    <a:cubicBezTo>
                      <a:pt x="133" y="37"/>
                      <a:pt x="132" y="37"/>
                      <a:pt x="132" y="38"/>
                    </a:cubicBezTo>
                    <a:cubicBezTo>
                      <a:pt x="133" y="37"/>
                      <a:pt x="135" y="37"/>
                      <a:pt x="137" y="37"/>
                    </a:cubicBezTo>
                    <a:cubicBezTo>
                      <a:pt x="138" y="38"/>
                      <a:pt x="140" y="39"/>
                      <a:pt x="139" y="42"/>
                    </a:cubicBezTo>
                    <a:cubicBezTo>
                      <a:pt x="139" y="42"/>
                      <a:pt x="139" y="42"/>
                      <a:pt x="139" y="42"/>
                    </a:cubicBezTo>
                    <a:cubicBezTo>
                      <a:pt x="141" y="43"/>
                      <a:pt x="141" y="46"/>
                      <a:pt x="141" y="47"/>
                    </a:cubicBezTo>
                    <a:cubicBezTo>
                      <a:pt x="140" y="49"/>
                      <a:pt x="137" y="50"/>
                      <a:pt x="135" y="48"/>
                    </a:cubicBezTo>
                    <a:cubicBezTo>
                      <a:pt x="134" y="47"/>
                      <a:pt x="134" y="46"/>
                      <a:pt x="133" y="46"/>
                    </a:cubicBezTo>
                    <a:cubicBezTo>
                      <a:pt x="133" y="46"/>
                      <a:pt x="133" y="47"/>
                      <a:pt x="133" y="47"/>
                    </a:cubicBezTo>
                    <a:cubicBezTo>
                      <a:pt x="132" y="50"/>
                      <a:pt x="131" y="50"/>
                      <a:pt x="130" y="50"/>
                    </a:cubicBezTo>
                    <a:cubicBezTo>
                      <a:pt x="128" y="50"/>
                      <a:pt x="127" y="49"/>
                      <a:pt x="125" y="46"/>
                    </a:cubicBezTo>
                    <a:cubicBezTo>
                      <a:pt x="125" y="46"/>
                      <a:pt x="125" y="46"/>
                      <a:pt x="125" y="46"/>
                    </a:cubicBezTo>
                    <a:cubicBezTo>
                      <a:pt x="125" y="46"/>
                      <a:pt x="124" y="46"/>
                      <a:pt x="124" y="46"/>
                    </a:cubicBezTo>
                    <a:cubicBezTo>
                      <a:pt x="123" y="48"/>
                      <a:pt x="122" y="49"/>
                      <a:pt x="120" y="49"/>
                    </a:cubicBezTo>
                    <a:cubicBezTo>
                      <a:pt x="120" y="49"/>
                      <a:pt x="119" y="49"/>
                      <a:pt x="119" y="48"/>
                    </a:cubicBezTo>
                    <a:cubicBezTo>
                      <a:pt x="117" y="47"/>
                      <a:pt x="117" y="45"/>
                      <a:pt x="118" y="43"/>
                    </a:cubicBezTo>
                    <a:cubicBezTo>
                      <a:pt x="118" y="44"/>
                      <a:pt x="117" y="44"/>
                      <a:pt x="117" y="44"/>
                    </a:cubicBezTo>
                    <a:cubicBezTo>
                      <a:pt x="115" y="46"/>
                      <a:pt x="113" y="47"/>
                      <a:pt x="111" y="48"/>
                    </a:cubicBezTo>
                    <a:cubicBezTo>
                      <a:pt x="111" y="48"/>
                      <a:pt x="111" y="48"/>
                      <a:pt x="111" y="48"/>
                    </a:cubicBezTo>
                    <a:cubicBezTo>
                      <a:pt x="111" y="49"/>
                      <a:pt x="111" y="49"/>
                      <a:pt x="111" y="49"/>
                    </a:cubicBezTo>
                    <a:cubicBezTo>
                      <a:pt x="111" y="51"/>
                      <a:pt x="109" y="52"/>
                      <a:pt x="108" y="53"/>
                    </a:cubicBezTo>
                    <a:cubicBezTo>
                      <a:pt x="108" y="53"/>
                      <a:pt x="108" y="53"/>
                      <a:pt x="108" y="53"/>
                    </a:cubicBezTo>
                    <a:cubicBezTo>
                      <a:pt x="111" y="52"/>
                      <a:pt x="113" y="52"/>
                      <a:pt x="114" y="53"/>
                    </a:cubicBezTo>
                    <a:cubicBezTo>
                      <a:pt x="115" y="53"/>
                      <a:pt x="116" y="53"/>
                      <a:pt x="116" y="53"/>
                    </a:cubicBezTo>
                    <a:cubicBezTo>
                      <a:pt x="116" y="53"/>
                      <a:pt x="117" y="53"/>
                      <a:pt x="118" y="52"/>
                    </a:cubicBezTo>
                    <a:cubicBezTo>
                      <a:pt x="120" y="50"/>
                      <a:pt x="122" y="49"/>
                      <a:pt x="123" y="49"/>
                    </a:cubicBezTo>
                    <a:cubicBezTo>
                      <a:pt x="125" y="49"/>
                      <a:pt x="126" y="50"/>
                      <a:pt x="128" y="51"/>
                    </a:cubicBezTo>
                    <a:cubicBezTo>
                      <a:pt x="129" y="52"/>
                      <a:pt x="129" y="53"/>
                      <a:pt x="129" y="53"/>
                    </a:cubicBezTo>
                    <a:cubicBezTo>
                      <a:pt x="129" y="55"/>
                      <a:pt x="128" y="56"/>
                      <a:pt x="128" y="57"/>
                    </a:cubicBezTo>
                    <a:cubicBezTo>
                      <a:pt x="127" y="57"/>
                      <a:pt x="127" y="57"/>
                      <a:pt x="127" y="57"/>
                    </a:cubicBezTo>
                    <a:cubicBezTo>
                      <a:pt x="129" y="59"/>
                      <a:pt x="128" y="61"/>
                      <a:pt x="128" y="61"/>
                    </a:cubicBezTo>
                    <a:cubicBezTo>
                      <a:pt x="128" y="63"/>
                      <a:pt x="126" y="64"/>
                      <a:pt x="124" y="64"/>
                    </a:cubicBezTo>
                    <a:cubicBezTo>
                      <a:pt x="123" y="64"/>
                      <a:pt x="122" y="64"/>
                      <a:pt x="122" y="63"/>
                    </a:cubicBezTo>
                    <a:cubicBezTo>
                      <a:pt x="121" y="63"/>
                      <a:pt x="121" y="62"/>
                      <a:pt x="121" y="61"/>
                    </a:cubicBezTo>
                    <a:cubicBezTo>
                      <a:pt x="121" y="60"/>
                      <a:pt x="120" y="59"/>
                      <a:pt x="120" y="59"/>
                    </a:cubicBezTo>
                    <a:cubicBezTo>
                      <a:pt x="119" y="61"/>
                      <a:pt x="117" y="65"/>
                      <a:pt x="113" y="65"/>
                    </a:cubicBezTo>
                    <a:cubicBezTo>
                      <a:pt x="112" y="65"/>
                      <a:pt x="110" y="68"/>
                      <a:pt x="110" y="71"/>
                    </a:cubicBezTo>
                    <a:cubicBezTo>
                      <a:pt x="110" y="75"/>
                      <a:pt x="108" y="75"/>
                      <a:pt x="107" y="75"/>
                    </a:cubicBezTo>
                    <a:cubicBezTo>
                      <a:pt x="107" y="75"/>
                      <a:pt x="106" y="75"/>
                      <a:pt x="106" y="75"/>
                    </a:cubicBezTo>
                    <a:cubicBezTo>
                      <a:pt x="106" y="75"/>
                      <a:pt x="106" y="75"/>
                      <a:pt x="106" y="75"/>
                    </a:cubicBezTo>
                    <a:cubicBezTo>
                      <a:pt x="105" y="80"/>
                      <a:pt x="99" y="87"/>
                      <a:pt x="95" y="90"/>
                    </a:cubicBezTo>
                    <a:cubicBezTo>
                      <a:pt x="93" y="92"/>
                      <a:pt x="93" y="93"/>
                      <a:pt x="94" y="94"/>
                    </a:cubicBezTo>
                    <a:cubicBezTo>
                      <a:pt x="94" y="95"/>
                      <a:pt x="95" y="96"/>
                      <a:pt x="94" y="98"/>
                    </a:cubicBezTo>
                    <a:cubicBezTo>
                      <a:pt x="93" y="100"/>
                      <a:pt x="91" y="101"/>
                      <a:pt x="89" y="101"/>
                    </a:cubicBezTo>
                    <a:cubicBezTo>
                      <a:pt x="88" y="101"/>
                      <a:pt x="87" y="101"/>
                      <a:pt x="86" y="101"/>
                    </a:cubicBezTo>
                    <a:cubicBezTo>
                      <a:pt x="86" y="100"/>
                      <a:pt x="85" y="100"/>
                      <a:pt x="84" y="100"/>
                    </a:cubicBezTo>
                    <a:cubicBezTo>
                      <a:pt x="84" y="101"/>
                      <a:pt x="84" y="102"/>
                      <a:pt x="85" y="103"/>
                    </a:cubicBezTo>
                    <a:cubicBezTo>
                      <a:pt x="85" y="105"/>
                      <a:pt x="85" y="109"/>
                      <a:pt x="83" y="111"/>
                    </a:cubicBezTo>
                    <a:cubicBezTo>
                      <a:pt x="82" y="111"/>
                      <a:pt x="82" y="112"/>
                      <a:pt x="83" y="114"/>
                    </a:cubicBezTo>
                    <a:cubicBezTo>
                      <a:pt x="83" y="115"/>
                      <a:pt x="84" y="116"/>
                      <a:pt x="84" y="117"/>
                    </a:cubicBezTo>
                    <a:cubicBezTo>
                      <a:pt x="84" y="118"/>
                      <a:pt x="83" y="120"/>
                      <a:pt x="80" y="120"/>
                    </a:cubicBezTo>
                    <a:cubicBezTo>
                      <a:pt x="80" y="120"/>
                      <a:pt x="79" y="119"/>
                      <a:pt x="78" y="119"/>
                    </a:cubicBezTo>
                    <a:cubicBezTo>
                      <a:pt x="77" y="119"/>
                      <a:pt x="77" y="119"/>
                      <a:pt x="76" y="119"/>
                    </a:cubicBezTo>
                    <a:cubicBezTo>
                      <a:pt x="75" y="121"/>
                      <a:pt x="72" y="122"/>
                      <a:pt x="70" y="122"/>
                    </a:cubicBezTo>
                    <a:cubicBezTo>
                      <a:pt x="71" y="123"/>
                      <a:pt x="72" y="124"/>
                      <a:pt x="74" y="126"/>
                    </a:cubicBezTo>
                    <a:cubicBezTo>
                      <a:pt x="76" y="127"/>
                      <a:pt x="76" y="129"/>
                      <a:pt x="76" y="130"/>
                    </a:cubicBezTo>
                    <a:cubicBezTo>
                      <a:pt x="75" y="131"/>
                      <a:pt x="73" y="132"/>
                      <a:pt x="72" y="132"/>
                    </a:cubicBezTo>
                    <a:cubicBezTo>
                      <a:pt x="70" y="132"/>
                      <a:pt x="69" y="131"/>
                      <a:pt x="68" y="130"/>
                    </a:cubicBezTo>
                    <a:cubicBezTo>
                      <a:pt x="67" y="131"/>
                      <a:pt x="66" y="131"/>
                      <a:pt x="66" y="132"/>
                    </a:cubicBezTo>
                    <a:cubicBezTo>
                      <a:pt x="64" y="133"/>
                      <a:pt x="62" y="134"/>
                      <a:pt x="60" y="135"/>
                    </a:cubicBezTo>
                    <a:cubicBezTo>
                      <a:pt x="58" y="135"/>
                      <a:pt x="58" y="137"/>
                      <a:pt x="57" y="138"/>
                    </a:cubicBezTo>
                    <a:cubicBezTo>
                      <a:pt x="57" y="139"/>
                      <a:pt x="56" y="142"/>
                      <a:pt x="53" y="142"/>
                    </a:cubicBezTo>
                    <a:cubicBezTo>
                      <a:pt x="52" y="142"/>
                      <a:pt x="52" y="142"/>
                      <a:pt x="51" y="145"/>
                    </a:cubicBezTo>
                    <a:cubicBezTo>
                      <a:pt x="51" y="147"/>
                      <a:pt x="50" y="149"/>
                      <a:pt x="48" y="150"/>
                    </a:cubicBezTo>
                    <a:cubicBezTo>
                      <a:pt x="48" y="151"/>
                      <a:pt x="47" y="151"/>
                      <a:pt x="46" y="151"/>
                    </a:cubicBezTo>
                    <a:cubicBezTo>
                      <a:pt x="44" y="151"/>
                      <a:pt x="43" y="149"/>
                      <a:pt x="43" y="148"/>
                    </a:cubicBezTo>
                    <a:cubicBezTo>
                      <a:pt x="42" y="146"/>
                      <a:pt x="42" y="146"/>
                      <a:pt x="41" y="146"/>
                    </a:cubicBezTo>
                    <a:cubicBezTo>
                      <a:pt x="40" y="146"/>
                      <a:pt x="40" y="146"/>
                      <a:pt x="40" y="146"/>
                    </a:cubicBezTo>
                    <a:cubicBezTo>
                      <a:pt x="40" y="146"/>
                      <a:pt x="40" y="147"/>
                      <a:pt x="41" y="149"/>
                    </a:cubicBezTo>
                    <a:cubicBezTo>
                      <a:pt x="42" y="149"/>
                      <a:pt x="43" y="151"/>
                      <a:pt x="42" y="152"/>
                    </a:cubicBezTo>
                    <a:cubicBezTo>
                      <a:pt x="41" y="154"/>
                      <a:pt x="40" y="154"/>
                      <a:pt x="38" y="154"/>
                    </a:cubicBezTo>
                    <a:cubicBezTo>
                      <a:pt x="37" y="154"/>
                      <a:pt x="36" y="154"/>
                      <a:pt x="35" y="155"/>
                    </a:cubicBezTo>
                    <a:cubicBezTo>
                      <a:pt x="33" y="157"/>
                      <a:pt x="30" y="158"/>
                      <a:pt x="28" y="158"/>
                    </a:cubicBezTo>
                    <a:cubicBezTo>
                      <a:pt x="27" y="158"/>
                      <a:pt x="26" y="158"/>
                      <a:pt x="25" y="158"/>
                    </a:cubicBezTo>
                    <a:cubicBezTo>
                      <a:pt x="26" y="158"/>
                      <a:pt x="26" y="158"/>
                      <a:pt x="26" y="159"/>
                    </a:cubicBezTo>
                    <a:cubicBezTo>
                      <a:pt x="28" y="159"/>
                      <a:pt x="30" y="160"/>
                      <a:pt x="30" y="161"/>
                    </a:cubicBezTo>
                    <a:cubicBezTo>
                      <a:pt x="31" y="162"/>
                      <a:pt x="31" y="163"/>
                      <a:pt x="30" y="164"/>
                    </a:cubicBezTo>
                    <a:cubicBezTo>
                      <a:pt x="29" y="165"/>
                      <a:pt x="28" y="165"/>
                      <a:pt x="26" y="165"/>
                    </a:cubicBezTo>
                    <a:cubicBezTo>
                      <a:pt x="24" y="165"/>
                      <a:pt x="21" y="165"/>
                      <a:pt x="18" y="164"/>
                    </a:cubicBezTo>
                    <a:cubicBezTo>
                      <a:pt x="18" y="164"/>
                      <a:pt x="18" y="165"/>
                      <a:pt x="18" y="165"/>
                    </a:cubicBezTo>
                    <a:cubicBezTo>
                      <a:pt x="17" y="167"/>
                      <a:pt x="16" y="169"/>
                      <a:pt x="13" y="168"/>
                    </a:cubicBezTo>
                    <a:cubicBezTo>
                      <a:pt x="12" y="168"/>
                      <a:pt x="10" y="169"/>
                      <a:pt x="9" y="169"/>
                    </a:cubicBezTo>
                    <a:cubicBezTo>
                      <a:pt x="9" y="170"/>
                      <a:pt x="9" y="170"/>
                      <a:pt x="9" y="170"/>
                    </a:cubicBezTo>
                    <a:cubicBezTo>
                      <a:pt x="11" y="172"/>
                      <a:pt x="11" y="173"/>
                      <a:pt x="10" y="174"/>
                    </a:cubicBezTo>
                    <a:cubicBezTo>
                      <a:pt x="10" y="174"/>
                      <a:pt x="9" y="176"/>
                      <a:pt x="7" y="176"/>
                    </a:cubicBezTo>
                    <a:cubicBezTo>
                      <a:pt x="5" y="176"/>
                      <a:pt x="4" y="175"/>
                      <a:pt x="2" y="174"/>
                    </a:cubicBezTo>
                    <a:cubicBezTo>
                      <a:pt x="2" y="175"/>
                      <a:pt x="1" y="176"/>
                      <a:pt x="0" y="178"/>
                    </a:cubicBezTo>
                    <a:cubicBezTo>
                      <a:pt x="0" y="179"/>
                      <a:pt x="2" y="180"/>
                      <a:pt x="2" y="180"/>
                    </a:cubicBezTo>
                    <a:cubicBezTo>
                      <a:pt x="4" y="181"/>
                      <a:pt x="5" y="182"/>
                      <a:pt x="5" y="184"/>
                    </a:cubicBezTo>
                    <a:cubicBezTo>
                      <a:pt x="5" y="185"/>
                      <a:pt x="4" y="185"/>
                      <a:pt x="3" y="186"/>
                    </a:cubicBezTo>
                    <a:cubicBezTo>
                      <a:pt x="5" y="187"/>
                      <a:pt x="5" y="188"/>
                      <a:pt x="5" y="189"/>
                    </a:cubicBezTo>
                    <a:cubicBezTo>
                      <a:pt x="5" y="191"/>
                      <a:pt x="3" y="193"/>
                      <a:pt x="1" y="194"/>
                    </a:cubicBezTo>
                    <a:cubicBezTo>
                      <a:pt x="1" y="194"/>
                      <a:pt x="1" y="195"/>
                      <a:pt x="2" y="196"/>
                    </a:cubicBezTo>
                    <a:cubicBezTo>
                      <a:pt x="4" y="198"/>
                      <a:pt x="2" y="200"/>
                      <a:pt x="1" y="201"/>
                    </a:cubicBezTo>
                    <a:cubicBezTo>
                      <a:pt x="0" y="202"/>
                      <a:pt x="0" y="202"/>
                      <a:pt x="1" y="203"/>
                    </a:cubicBezTo>
                    <a:cubicBezTo>
                      <a:pt x="1" y="203"/>
                      <a:pt x="2" y="203"/>
                      <a:pt x="2" y="203"/>
                    </a:cubicBezTo>
                    <a:cubicBezTo>
                      <a:pt x="2" y="203"/>
                      <a:pt x="2" y="203"/>
                      <a:pt x="2" y="203"/>
                    </a:cubicBezTo>
                    <a:cubicBezTo>
                      <a:pt x="3" y="203"/>
                      <a:pt x="3" y="203"/>
                      <a:pt x="4" y="203"/>
                    </a:cubicBezTo>
                    <a:cubicBezTo>
                      <a:pt x="5" y="203"/>
                      <a:pt x="6" y="203"/>
                      <a:pt x="7" y="205"/>
                    </a:cubicBezTo>
                    <a:cubicBezTo>
                      <a:pt x="7" y="205"/>
                      <a:pt x="9" y="204"/>
                      <a:pt x="12" y="201"/>
                    </a:cubicBezTo>
                    <a:cubicBezTo>
                      <a:pt x="13" y="200"/>
                      <a:pt x="14" y="200"/>
                      <a:pt x="15" y="200"/>
                    </a:cubicBezTo>
                    <a:cubicBezTo>
                      <a:pt x="17" y="200"/>
                      <a:pt x="19" y="202"/>
                      <a:pt x="19" y="204"/>
                    </a:cubicBezTo>
                    <a:cubicBezTo>
                      <a:pt x="19" y="207"/>
                      <a:pt x="17" y="208"/>
                      <a:pt x="15" y="208"/>
                    </a:cubicBezTo>
                    <a:cubicBezTo>
                      <a:pt x="15" y="208"/>
                      <a:pt x="15" y="208"/>
                      <a:pt x="15" y="208"/>
                    </a:cubicBezTo>
                    <a:cubicBezTo>
                      <a:pt x="14" y="208"/>
                      <a:pt x="12" y="209"/>
                      <a:pt x="12" y="209"/>
                    </a:cubicBezTo>
                    <a:cubicBezTo>
                      <a:pt x="11" y="210"/>
                      <a:pt x="11" y="210"/>
                      <a:pt x="11" y="210"/>
                    </a:cubicBezTo>
                    <a:cubicBezTo>
                      <a:pt x="12" y="212"/>
                      <a:pt x="11" y="213"/>
                      <a:pt x="11" y="214"/>
                    </a:cubicBezTo>
                    <a:cubicBezTo>
                      <a:pt x="9" y="215"/>
                      <a:pt x="6" y="215"/>
                      <a:pt x="4" y="213"/>
                    </a:cubicBezTo>
                    <a:cubicBezTo>
                      <a:pt x="4" y="213"/>
                      <a:pt x="3" y="212"/>
                      <a:pt x="3" y="211"/>
                    </a:cubicBezTo>
                    <a:cubicBezTo>
                      <a:pt x="3" y="211"/>
                      <a:pt x="3" y="212"/>
                      <a:pt x="3" y="212"/>
                    </a:cubicBezTo>
                    <a:cubicBezTo>
                      <a:pt x="5" y="214"/>
                      <a:pt x="4" y="217"/>
                      <a:pt x="3" y="218"/>
                    </a:cubicBezTo>
                    <a:cubicBezTo>
                      <a:pt x="3" y="219"/>
                      <a:pt x="2" y="219"/>
                      <a:pt x="2" y="219"/>
                    </a:cubicBezTo>
                    <a:cubicBezTo>
                      <a:pt x="3" y="219"/>
                      <a:pt x="4" y="219"/>
                      <a:pt x="5" y="218"/>
                    </a:cubicBezTo>
                    <a:cubicBezTo>
                      <a:pt x="6" y="216"/>
                      <a:pt x="8" y="215"/>
                      <a:pt x="9" y="215"/>
                    </a:cubicBezTo>
                    <a:cubicBezTo>
                      <a:pt x="12" y="215"/>
                      <a:pt x="13" y="217"/>
                      <a:pt x="14" y="219"/>
                    </a:cubicBezTo>
                    <a:cubicBezTo>
                      <a:pt x="15" y="219"/>
                      <a:pt x="15" y="220"/>
                      <a:pt x="15" y="222"/>
                    </a:cubicBezTo>
                    <a:cubicBezTo>
                      <a:pt x="14" y="223"/>
                      <a:pt x="13" y="223"/>
                      <a:pt x="12" y="223"/>
                    </a:cubicBezTo>
                    <a:cubicBezTo>
                      <a:pt x="12" y="223"/>
                      <a:pt x="12" y="223"/>
                      <a:pt x="12" y="224"/>
                    </a:cubicBezTo>
                    <a:cubicBezTo>
                      <a:pt x="12" y="224"/>
                      <a:pt x="12" y="224"/>
                      <a:pt x="12" y="224"/>
                    </a:cubicBezTo>
                    <a:cubicBezTo>
                      <a:pt x="12" y="228"/>
                      <a:pt x="10" y="228"/>
                      <a:pt x="8" y="228"/>
                    </a:cubicBezTo>
                    <a:cubicBezTo>
                      <a:pt x="7" y="228"/>
                      <a:pt x="7" y="228"/>
                      <a:pt x="7" y="229"/>
                    </a:cubicBezTo>
                    <a:cubicBezTo>
                      <a:pt x="7" y="230"/>
                      <a:pt x="14" y="234"/>
                      <a:pt x="17" y="235"/>
                    </a:cubicBezTo>
                    <a:cubicBezTo>
                      <a:pt x="19" y="235"/>
                      <a:pt x="20" y="236"/>
                      <a:pt x="21" y="237"/>
                    </a:cubicBezTo>
                    <a:cubicBezTo>
                      <a:pt x="23" y="238"/>
                      <a:pt x="26" y="239"/>
                      <a:pt x="30" y="238"/>
                    </a:cubicBezTo>
                    <a:cubicBezTo>
                      <a:pt x="35" y="238"/>
                      <a:pt x="48" y="226"/>
                      <a:pt x="49" y="224"/>
                    </a:cubicBezTo>
                    <a:cubicBezTo>
                      <a:pt x="51" y="222"/>
                      <a:pt x="53" y="222"/>
                      <a:pt x="53" y="222"/>
                    </a:cubicBezTo>
                    <a:cubicBezTo>
                      <a:pt x="54" y="222"/>
                      <a:pt x="54" y="222"/>
                      <a:pt x="55" y="222"/>
                    </a:cubicBezTo>
                    <a:cubicBezTo>
                      <a:pt x="56" y="222"/>
                      <a:pt x="57" y="222"/>
                      <a:pt x="58" y="222"/>
                    </a:cubicBezTo>
                    <a:cubicBezTo>
                      <a:pt x="58" y="221"/>
                      <a:pt x="58" y="220"/>
                      <a:pt x="59" y="218"/>
                    </a:cubicBezTo>
                    <a:cubicBezTo>
                      <a:pt x="59" y="216"/>
                      <a:pt x="59" y="214"/>
                      <a:pt x="61" y="213"/>
                    </a:cubicBezTo>
                    <a:cubicBezTo>
                      <a:pt x="61" y="213"/>
                      <a:pt x="61" y="213"/>
                      <a:pt x="61" y="213"/>
                    </a:cubicBezTo>
                    <a:cubicBezTo>
                      <a:pt x="62" y="213"/>
                      <a:pt x="62" y="213"/>
                      <a:pt x="62" y="213"/>
                    </a:cubicBezTo>
                    <a:cubicBezTo>
                      <a:pt x="64" y="213"/>
                      <a:pt x="65" y="215"/>
                      <a:pt x="66" y="217"/>
                    </a:cubicBezTo>
                    <a:cubicBezTo>
                      <a:pt x="66" y="218"/>
                      <a:pt x="67" y="219"/>
                      <a:pt x="67" y="220"/>
                    </a:cubicBezTo>
                    <a:cubicBezTo>
                      <a:pt x="69" y="220"/>
                      <a:pt x="70" y="222"/>
                      <a:pt x="71" y="224"/>
                    </a:cubicBezTo>
                    <a:cubicBezTo>
                      <a:pt x="71" y="224"/>
                      <a:pt x="72" y="224"/>
                      <a:pt x="72" y="225"/>
                    </a:cubicBezTo>
                    <a:cubicBezTo>
                      <a:pt x="73" y="223"/>
                      <a:pt x="73" y="221"/>
                      <a:pt x="73" y="219"/>
                    </a:cubicBezTo>
                    <a:cubicBezTo>
                      <a:pt x="73" y="218"/>
                      <a:pt x="74" y="217"/>
                      <a:pt x="74" y="215"/>
                    </a:cubicBezTo>
                    <a:cubicBezTo>
                      <a:pt x="74" y="214"/>
                      <a:pt x="75" y="212"/>
                      <a:pt x="75" y="211"/>
                    </a:cubicBezTo>
                    <a:cubicBezTo>
                      <a:pt x="75" y="210"/>
                      <a:pt x="75" y="209"/>
                      <a:pt x="75" y="208"/>
                    </a:cubicBezTo>
                    <a:cubicBezTo>
                      <a:pt x="76" y="207"/>
                      <a:pt x="78" y="207"/>
                      <a:pt x="80" y="207"/>
                    </a:cubicBezTo>
                    <a:cubicBezTo>
                      <a:pt x="81" y="207"/>
                      <a:pt x="82" y="207"/>
                      <a:pt x="83" y="206"/>
                    </a:cubicBezTo>
                    <a:cubicBezTo>
                      <a:pt x="83" y="205"/>
                      <a:pt x="83" y="200"/>
                      <a:pt x="83" y="199"/>
                    </a:cubicBezTo>
                    <a:cubicBezTo>
                      <a:pt x="81" y="198"/>
                      <a:pt x="80" y="196"/>
                      <a:pt x="80" y="194"/>
                    </a:cubicBezTo>
                    <a:cubicBezTo>
                      <a:pt x="80" y="193"/>
                      <a:pt x="80" y="193"/>
                      <a:pt x="80" y="192"/>
                    </a:cubicBezTo>
                    <a:cubicBezTo>
                      <a:pt x="80" y="191"/>
                      <a:pt x="82" y="190"/>
                      <a:pt x="83" y="190"/>
                    </a:cubicBezTo>
                    <a:cubicBezTo>
                      <a:pt x="84" y="190"/>
                      <a:pt x="84" y="189"/>
                      <a:pt x="85" y="189"/>
                    </a:cubicBezTo>
                    <a:cubicBezTo>
                      <a:pt x="86" y="188"/>
                      <a:pt x="86" y="187"/>
                      <a:pt x="85" y="186"/>
                    </a:cubicBezTo>
                    <a:cubicBezTo>
                      <a:pt x="85" y="185"/>
                      <a:pt x="85" y="184"/>
                      <a:pt x="83" y="183"/>
                    </a:cubicBezTo>
                    <a:cubicBezTo>
                      <a:pt x="81" y="182"/>
                      <a:pt x="78" y="181"/>
                      <a:pt x="78" y="178"/>
                    </a:cubicBezTo>
                    <a:cubicBezTo>
                      <a:pt x="78" y="176"/>
                      <a:pt x="78" y="174"/>
                      <a:pt x="79" y="173"/>
                    </a:cubicBezTo>
                    <a:cubicBezTo>
                      <a:pt x="79" y="171"/>
                      <a:pt x="80" y="170"/>
                      <a:pt x="79" y="168"/>
                    </a:cubicBezTo>
                    <a:cubicBezTo>
                      <a:pt x="77" y="164"/>
                      <a:pt x="78" y="161"/>
                      <a:pt x="78" y="159"/>
                    </a:cubicBezTo>
                    <a:cubicBezTo>
                      <a:pt x="79" y="158"/>
                      <a:pt x="79" y="157"/>
                      <a:pt x="79" y="156"/>
                    </a:cubicBezTo>
                    <a:cubicBezTo>
                      <a:pt x="77" y="153"/>
                      <a:pt x="76" y="149"/>
                      <a:pt x="80" y="143"/>
                    </a:cubicBezTo>
                    <a:cubicBezTo>
                      <a:pt x="83" y="137"/>
                      <a:pt x="90" y="134"/>
                      <a:pt x="93" y="135"/>
                    </a:cubicBezTo>
                    <a:cubicBezTo>
                      <a:pt x="94" y="135"/>
                      <a:pt x="94" y="135"/>
                      <a:pt x="95" y="135"/>
                    </a:cubicBezTo>
                    <a:cubicBezTo>
                      <a:pt x="96" y="136"/>
                      <a:pt x="98" y="137"/>
                      <a:pt x="98" y="135"/>
                    </a:cubicBezTo>
                    <a:cubicBezTo>
                      <a:pt x="100" y="133"/>
                      <a:pt x="100" y="132"/>
                      <a:pt x="99" y="132"/>
                    </a:cubicBezTo>
                    <a:cubicBezTo>
                      <a:pt x="98" y="131"/>
                      <a:pt x="95" y="130"/>
                      <a:pt x="95" y="128"/>
                    </a:cubicBezTo>
                    <a:cubicBezTo>
                      <a:pt x="95" y="128"/>
                      <a:pt x="94" y="127"/>
                      <a:pt x="94" y="127"/>
                    </a:cubicBezTo>
                    <a:cubicBezTo>
                      <a:pt x="94" y="126"/>
                      <a:pt x="95" y="124"/>
                      <a:pt x="96" y="123"/>
                    </a:cubicBezTo>
                    <a:cubicBezTo>
                      <a:pt x="99" y="118"/>
                      <a:pt x="103" y="113"/>
                      <a:pt x="103" y="109"/>
                    </a:cubicBezTo>
                    <a:cubicBezTo>
                      <a:pt x="103" y="108"/>
                      <a:pt x="103" y="106"/>
                      <a:pt x="103" y="104"/>
                    </a:cubicBezTo>
                    <a:cubicBezTo>
                      <a:pt x="103" y="102"/>
                      <a:pt x="103" y="100"/>
                      <a:pt x="104" y="98"/>
                    </a:cubicBezTo>
                    <a:cubicBezTo>
                      <a:pt x="106" y="97"/>
                      <a:pt x="107" y="97"/>
                      <a:pt x="109" y="97"/>
                    </a:cubicBezTo>
                    <a:cubicBezTo>
                      <a:pt x="110" y="96"/>
                      <a:pt x="112" y="96"/>
                      <a:pt x="113" y="96"/>
                    </a:cubicBezTo>
                    <a:cubicBezTo>
                      <a:pt x="114" y="95"/>
                      <a:pt x="114" y="95"/>
                      <a:pt x="114" y="93"/>
                    </a:cubicBezTo>
                    <a:cubicBezTo>
                      <a:pt x="114" y="92"/>
                      <a:pt x="114" y="91"/>
                      <a:pt x="115" y="89"/>
                    </a:cubicBezTo>
                    <a:cubicBezTo>
                      <a:pt x="115" y="89"/>
                      <a:pt x="116" y="88"/>
                      <a:pt x="117" y="86"/>
                    </a:cubicBezTo>
                    <a:cubicBezTo>
                      <a:pt x="118" y="84"/>
                      <a:pt x="119" y="82"/>
                      <a:pt x="121" y="81"/>
                    </a:cubicBezTo>
                    <a:cubicBezTo>
                      <a:pt x="122" y="80"/>
                      <a:pt x="124" y="78"/>
                      <a:pt x="123" y="78"/>
                    </a:cubicBezTo>
                    <a:cubicBezTo>
                      <a:pt x="122" y="75"/>
                      <a:pt x="123" y="73"/>
                      <a:pt x="124" y="72"/>
                    </a:cubicBezTo>
                    <a:cubicBezTo>
                      <a:pt x="125" y="71"/>
                      <a:pt x="126" y="69"/>
                      <a:pt x="126" y="68"/>
                    </a:cubicBezTo>
                    <a:cubicBezTo>
                      <a:pt x="126" y="63"/>
                      <a:pt x="132" y="60"/>
                      <a:pt x="137" y="60"/>
                    </a:cubicBezTo>
                    <a:cubicBezTo>
                      <a:pt x="142" y="60"/>
                      <a:pt x="143" y="59"/>
                      <a:pt x="143" y="59"/>
                    </a:cubicBezTo>
                    <a:cubicBezTo>
                      <a:pt x="143" y="58"/>
                      <a:pt x="143" y="57"/>
                      <a:pt x="143" y="56"/>
                    </a:cubicBezTo>
                    <a:cubicBezTo>
                      <a:pt x="143" y="55"/>
                      <a:pt x="143" y="54"/>
                      <a:pt x="143" y="52"/>
                    </a:cubicBezTo>
                    <a:cubicBezTo>
                      <a:pt x="143" y="51"/>
                      <a:pt x="143" y="50"/>
                      <a:pt x="144" y="49"/>
                    </a:cubicBezTo>
                    <a:cubicBezTo>
                      <a:pt x="145" y="48"/>
                      <a:pt x="147" y="48"/>
                      <a:pt x="149" y="49"/>
                    </a:cubicBezTo>
                    <a:cubicBezTo>
                      <a:pt x="151" y="50"/>
                      <a:pt x="153" y="50"/>
                      <a:pt x="154" y="50"/>
                    </a:cubicBezTo>
                    <a:cubicBezTo>
                      <a:pt x="156" y="49"/>
                      <a:pt x="159" y="49"/>
                      <a:pt x="161" y="51"/>
                    </a:cubicBezTo>
                    <a:cubicBezTo>
                      <a:pt x="162" y="52"/>
                      <a:pt x="163" y="52"/>
                      <a:pt x="164" y="52"/>
                    </a:cubicBezTo>
                    <a:cubicBezTo>
                      <a:pt x="164" y="52"/>
                      <a:pt x="165" y="52"/>
                      <a:pt x="165" y="51"/>
                    </a:cubicBezTo>
                    <a:cubicBezTo>
                      <a:pt x="165" y="45"/>
                      <a:pt x="167" y="40"/>
                      <a:pt x="172" y="40"/>
                    </a:cubicBezTo>
                    <a:cubicBezTo>
                      <a:pt x="172" y="40"/>
                      <a:pt x="173" y="40"/>
                      <a:pt x="173" y="40"/>
                    </a:cubicBezTo>
                    <a:cubicBezTo>
                      <a:pt x="173" y="40"/>
                      <a:pt x="173" y="40"/>
                      <a:pt x="173" y="40"/>
                    </a:cubicBezTo>
                    <a:cubicBezTo>
                      <a:pt x="174" y="40"/>
                      <a:pt x="174" y="40"/>
                      <a:pt x="174" y="40"/>
                    </a:cubicBezTo>
                    <a:cubicBezTo>
                      <a:pt x="174" y="40"/>
                      <a:pt x="174" y="40"/>
                      <a:pt x="174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80" name="Freeform 1222"/>
              <p:cNvSpPr>
                <a:spLocks/>
              </p:cNvSpPr>
              <p:nvPr/>
            </p:nvSpPr>
            <p:spPr bwMode="auto">
              <a:xfrm>
                <a:off x="2765" y="3147"/>
                <a:ext cx="19" cy="12"/>
              </a:xfrm>
              <a:custGeom>
                <a:avLst/>
                <a:gdLst>
                  <a:gd name="T0" fmla="*/ 19 w 20"/>
                  <a:gd name="T1" fmla="*/ 8 h 12"/>
                  <a:gd name="T2" fmla="*/ 20 w 20"/>
                  <a:gd name="T3" fmla="*/ 5 h 12"/>
                  <a:gd name="T4" fmla="*/ 16 w 20"/>
                  <a:gd name="T5" fmla="*/ 4 h 12"/>
                  <a:gd name="T6" fmla="*/ 14 w 20"/>
                  <a:gd name="T7" fmla="*/ 4 h 12"/>
                  <a:gd name="T8" fmla="*/ 7 w 20"/>
                  <a:gd name="T9" fmla="*/ 0 h 12"/>
                  <a:gd name="T10" fmla="*/ 7 w 20"/>
                  <a:gd name="T11" fmla="*/ 0 h 12"/>
                  <a:gd name="T12" fmla="*/ 6 w 20"/>
                  <a:gd name="T13" fmla="*/ 0 h 12"/>
                  <a:gd name="T14" fmla="*/ 6 w 20"/>
                  <a:gd name="T15" fmla="*/ 0 h 12"/>
                  <a:gd name="T16" fmla="*/ 3 w 20"/>
                  <a:gd name="T17" fmla="*/ 5 h 12"/>
                  <a:gd name="T18" fmla="*/ 2 w 20"/>
                  <a:gd name="T19" fmla="*/ 5 h 12"/>
                  <a:gd name="T20" fmla="*/ 2 w 20"/>
                  <a:gd name="T21" fmla="*/ 9 h 12"/>
                  <a:gd name="T22" fmla="*/ 0 w 20"/>
                  <a:gd name="T23" fmla="*/ 11 h 12"/>
                  <a:gd name="T24" fmla="*/ 0 w 20"/>
                  <a:gd name="T25" fmla="*/ 11 h 12"/>
                  <a:gd name="T26" fmla="*/ 17 w 20"/>
                  <a:gd name="T27" fmla="*/ 11 h 12"/>
                  <a:gd name="T28" fmla="*/ 17 w 20"/>
                  <a:gd name="T29" fmla="*/ 11 h 12"/>
                  <a:gd name="T30" fmla="*/ 19 w 20"/>
                  <a:gd name="T31" fmla="*/ 11 h 12"/>
                  <a:gd name="T32" fmla="*/ 19 w 20"/>
                  <a:gd name="T33" fmla="*/ 11 h 12"/>
                  <a:gd name="T34" fmla="*/ 19 w 20"/>
                  <a:gd name="T35" fmla="*/ 11 h 12"/>
                  <a:gd name="T36" fmla="*/ 19 w 20"/>
                  <a:gd name="T37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" h="12">
                    <a:moveTo>
                      <a:pt x="19" y="8"/>
                    </a:moveTo>
                    <a:cubicBezTo>
                      <a:pt x="20" y="7"/>
                      <a:pt x="20" y="6"/>
                      <a:pt x="20" y="5"/>
                    </a:cubicBezTo>
                    <a:cubicBezTo>
                      <a:pt x="19" y="5"/>
                      <a:pt x="17" y="4"/>
                      <a:pt x="16" y="4"/>
                    </a:cubicBezTo>
                    <a:cubicBezTo>
                      <a:pt x="16" y="4"/>
                      <a:pt x="15" y="4"/>
                      <a:pt x="14" y="4"/>
                    </a:cubicBezTo>
                    <a:cubicBezTo>
                      <a:pt x="12" y="4"/>
                      <a:pt x="9" y="2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3"/>
                      <a:pt x="4" y="4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7"/>
                      <a:pt x="2" y="8"/>
                      <a:pt x="2" y="9"/>
                    </a:cubicBezTo>
                    <a:cubicBezTo>
                      <a:pt x="2" y="10"/>
                      <a:pt x="1" y="10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5" y="11"/>
                      <a:pt x="12" y="12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8" y="11"/>
                      <a:pt x="18" y="11"/>
                      <a:pt x="19" y="1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9" y="10"/>
                      <a:pt x="19" y="9"/>
                      <a:pt x="1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81" name="Freeform 1223"/>
              <p:cNvSpPr>
                <a:spLocks/>
              </p:cNvSpPr>
              <p:nvPr/>
            </p:nvSpPr>
            <p:spPr bwMode="auto">
              <a:xfrm>
                <a:off x="2633" y="3347"/>
                <a:ext cx="15" cy="25"/>
              </a:xfrm>
              <a:custGeom>
                <a:avLst/>
                <a:gdLst>
                  <a:gd name="T0" fmla="*/ 5 w 16"/>
                  <a:gd name="T1" fmla="*/ 17 h 26"/>
                  <a:gd name="T2" fmla="*/ 6 w 16"/>
                  <a:gd name="T3" fmla="*/ 26 h 26"/>
                  <a:gd name="T4" fmla="*/ 6 w 16"/>
                  <a:gd name="T5" fmla="*/ 26 h 26"/>
                  <a:gd name="T6" fmla="*/ 12 w 16"/>
                  <a:gd name="T7" fmla="*/ 22 h 26"/>
                  <a:gd name="T8" fmla="*/ 14 w 16"/>
                  <a:gd name="T9" fmla="*/ 21 h 26"/>
                  <a:gd name="T10" fmla="*/ 15 w 16"/>
                  <a:gd name="T11" fmla="*/ 13 h 26"/>
                  <a:gd name="T12" fmla="*/ 15 w 16"/>
                  <a:gd name="T13" fmla="*/ 4 h 26"/>
                  <a:gd name="T14" fmla="*/ 15 w 16"/>
                  <a:gd name="T15" fmla="*/ 2 h 26"/>
                  <a:gd name="T16" fmla="*/ 8 w 16"/>
                  <a:gd name="T17" fmla="*/ 1 h 26"/>
                  <a:gd name="T18" fmla="*/ 3 w 16"/>
                  <a:gd name="T19" fmla="*/ 3 h 26"/>
                  <a:gd name="T20" fmla="*/ 1 w 16"/>
                  <a:gd name="T21" fmla="*/ 3 h 26"/>
                  <a:gd name="T22" fmla="*/ 0 w 16"/>
                  <a:gd name="T23" fmla="*/ 3 h 26"/>
                  <a:gd name="T24" fmla="*/ 2 w 16"/>
                  <a:gd name="T25" fmla="*/ 6 h 26"/>
                  <a:gd name="T26" fmla="*/ 5 w 16"/>
                  <a:gd name="T27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" h="26">
                    <a:moveTo>
                      <a:pt x="5" y="17"/>
                    </a:moveTo>
                    <a:cubicBezTo>
                      <a:pt x="4" y="21"/>
                      <a:pt x="5" y="25"/>
                      <a:pt x="6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9" y="23"/>
                      <a:pt x="10" y="23"/>
                      <a:pt x="12" y="22"/>
                    </a:cubicBezTo>
                    <a:cubicBezTo>
                      <a:pt x="13" y="22"/>
                      <a:pt x="13" y="22"/>
                      <a:pt x="14" y="21"/>
                    </a:cubicBezTo>
                    <a:cubicBezTo>
                      <a:pt x="15" y="20"/>
                      <a:pt x="15" y="16"/>
                      <a:pt x="15" y="13"/>
                    </a:cubicBezTo>
                    <a:cubicBezTo>
                      <a:pt x="15" y="10"/>
                      <a:pt x="15" y="6"/>
                      <a:pt x="15" y="4"/>
                    </a:cubicBezTo>
                    <a:cubicBezTo>
                      <a:pt x="16" y="3"/>
                      <a:pt x="15" y="2"/>
                      <a:pt x="15" y="2"/>
                    </a:cubicBezTo>
                    <a:cubicBezTo>
                      <a:pt x="14" y="0"/>
                      <a:pt x="10" y="0"/>
                      <a:pt x="8" y="1"/>
                    </a:cubicBezTo>
                    <a:cubicBezTo>
                      <a:pt x="7" y="3"/>
                      <a:pt x="5" y="3"/>
                      <a:pt x="3" y="3"/>
                    </a:cubicBezTo>
                    <a:cubicBezTo>
                      <a:pt x="3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0" y="3"/>
                      <a:pt x="1" y="5"/>
                      <a:pt x="2" y="6"/>
                    </a:cubicBezTo>
                    <a:cubicBezTo>
                      <a:pt x="4" y="9"/>
                      <a:pt x="6" y="13"/>
                      <a:pt x="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82" name="Freeform 1224"/>
              <p:cNvSpPr>
                <a:spLocks/>
              </p:cNvSpPr>
              <p:nvPr/>
            </p:nvSpPr>
            <p:spPr bwMode="auto">
              <a:xfrm>
                <a:off x="2619" y="3267"/>
                <a:ext cx="119" cy="115"/>
              </a:xfrm>
              <a:custGeom>
                <a:avLst/>
                <a:gdLst>
                  <a:gd name="T0" fmla="*/ 64 w 124"/>
                  <a:gd name="T1" fmla="*/ 6 h 120"/>
                  <a:gd name="T2" fmla="*/ 62 w 124"/>
                  <a:gd name="T3" fmla="*/ 5 h 120"/>
                  <a:gd name="T4" fmla="*/ 61 w 124"/>
                  <a:gd name="T5" fmla="*/ 5 h 120"/>
                  <a:gd name="T6" fmla="*/ 61 w 124"/>
                  <a:gd name="T7" fmla="*/ 5 h 120"/>
                  <a:gd name="T8" fmla="*/ 61 w 124"/>
                  <a:gd name="T9" fmla="*/ 5 h 120"/>
                  <a:gd name="T10" fmla="*/ 59 w 124"/>
                  <a:gd name="T11" fmla="*/ 1 h 120"/>
                  <a:gd name="T12" fmla="*/ 56 w 124"/>
                  <a:gd name="T13" fmla="*/ 0 h 120"/>
                  <a:gd name="T14" fmla="*/ 50 w 124"/>
                  <a:gd name="T15" fmla="*/ 2 h 120"/>
                  <a:gd name="T16" fmla="*/ 43 w 124"/>
                  <a:gd name="T17" fmla="*/ 3 h 120"/>
                  <a:gd name="T18" fmla="*/ 42 w 124"/>
                  <a:gd name="T19" fmla="*/ 4 h 120"/>
                  <a:gd name="T20" fmla="*/ 37 w 124"/>
                  <a:gd name="T21" fmla="*/ 7 h 120"/>
                  <a:gd name="T22" fmla="*/ 33 w 124"/>
                  <a:gd name="T23" fmla="*/ 11 h 120"/>
                  <a:gd name="T24" fmla="*/ 28 w 124"/>
                  <a:gd name="T25" fmla="*/ 11 h 120"/>
                  <a:gd name="T26" fmla="*/ 27 w 124"/>
                  <a:gd name="T27" fmla="*/ 14 h 120"/>
                  <a:gd name="T28" fmla="*/ 24 w 124"/>
                  <a:gd name="T29" fmla="*/ 17 h 120"/>
                  <a:gd name="T30" fmla="*/ 24 w 124"/>
                  <a:gd name="T31" fmla="*/ 17 h 120"/>
                  <a:gd name="T32" fmla="*/ 17 w 124"/>
                  <a:gd name="T33" fmla="*/ 11 h 120"/>
                  <a:gd name="T34" fmla="*/ 17 w 124"/>
                  <a:gd name="T35" fmla="*/ 10 h 120"/>
                  <a:gd name="T36" fmla="*/ 10 w 124"/>
                  <a:gd name="T37" fmla="*/ 17 h 120"/>
                  <a:gd name="T38" fmla="*/ 8 w 124"/>
                  <a:gd name="T39" fmla="*/ 17 h 120"/>
                  <a:gd name="T40" fmla="*/ 6 w 124"/>
                  <a:gd name="T41" fmla="*/ 17 h 120"/>
                  <a:gd name="T42" fmla="*/ 3 w 124"/>
                  <a:gd name="T43" fmla="*/ 17 h 120"/>
                  <a:gd name="T44" fmla="*/ 3 w 124"/>
                  <a:gd name="T45" fmla="*/ 18 h 120"/>
                  <a:gd name="T46" fmla="*/ 3 w 124"/>
                  <a:gd name="T47" fmla="*/ 19 h 120"/>
                  <a:gd name="T48" fmla="*/ 1 w 124"/>
                  <a:gd name="T49" fmla="*/ 27 h 120"/>
                  <a:gd name="T50" fmla="*/ 1 w 124"/>
                  <a:gd name="T51" fmla="*/ 29 h 120"/>
                  <a:gd name="T52" fmla="*/ 2 w 124"/>
                  <a:gd name="T53" fmla="*/ 36 h 120"/>
                  <a:gd name="T54" fmla="*/ 4 w 124"/>
                  <a:gd name="T55" fmla="*/ 37 h 120"/>
                  <a:gd name="T56" fmla="*/ 11 w 124"/>
                  <a:gd name="T57" fmla="*/ 39 h 120"/>
                  <a:gd name="T58" fmla="*/ 11 w 124"/>
                  <a:gd name="T59" fmla="*/ 42 h 120"/>
                  <a:gd name="T60" fmla="*/ 14 w 124"/>
                  <a:gd name="T61" fmla="*/ 40 h 120"/>
                  <a:gd name="T62" fmla="*/ 23 w 124"/>
                  <a:gd name="T63" fmla="*/ 34 h 120"/>
                  <a:gd name="T64" fmla="*/ 40 w 124"/>
                  <a:gd name="T65" fmla="*/ 44 h 120"/>
                  <a:gd name="T66" fmla="*/ 52 w 124"/>
                  <a:gd name="T67" fmla="*/ 62 h 120"/>
                  <a:gd name="T68" fmla="*/ 67 w 124"/>
                  <a:gd name="T69" fmla="*/ 75 h 120"/>
                  <a:gd name="T70" fmla="*/ 79 w 124"/>
                  <a:gd name="T71" fmla="*/ 80 h 120"/>
                  <a:gd name="T72" fmla="*/ 92 w 124"/>
                  <a:gd name="T73" fmla="*/ 90 h 120"/>
                  <a:gd name="T74" fmla="*/ 99 w 124"/>
                  <a:gd name="T75" fmla="*/ 98 h 120"/>
                  <a:gd name="T76" fmla="*/ 101 w 124"/>
                  <a:gd name="T77" fmla="*/ 115 h 120"/>
                  <a:gd name="T78" fmla="*/ 103 w 124"/>
                  <a:gd name="T79" fmla="*/ 113 h 120"/>
                  <a:gd name="T80" fmla="*/ 110 w 124"/>
                  <a:gd name="T81" fmla="*/ 105 h 120"/>
                  <a:gd name="T82" fmla="*/ 109 w 124"/>
                  <a:gd name="T83" fmla="*/ 104 h 120"/>
                  <a:gd name="T84" fmla="*/ 106 w 124"/>
                  <a:gd name="T85" fmla="*/ 93 h 120"/>
                  <a:gd name="T86" fmla="*/ 121 w 124"/>
                  <a:gd name="T87" fmla="*/ 93 h 120"/>
                  <a:gd name="T88" fmla="*/ 124 w 124"/>
                  <a:gd name="T89" fmla="*/ 93 h 120"/>
                  <a:gd name="T90" fmla="*/ 103 w 124"/>
                  <a:gd name="T91" fmla="*/ 79 h 120"/>
                  <a:gd name="T92" fmla="*/ 96 w 124"/>
                  <a:gd name="T93" fmla="*/ 73 h 120"/>
                  <a:gd name="T94" fmla="*/ 76 w 124"/>
                  <a:gd name="T95" fmla="*/ 53 h 120"/>
                  <a:gd name="T96" fmla="*/ 60 w 124"/>
                  <a:gd name="T97" fmla="*/ 38 h 120"/>
                  <a:gd name="T98" fmla="*/ 60 w 124"/>
                  <a:gd name="T99" fmla="*/ 26 h 120"/>
                  <a:gd name="T100" fmla="*/ 65 w 124"/>
                  <a:gd name="T101" fmla="*/ 18 h 120"/>
                  <a:gd name="T102" fmla="*/ 65 w 124"/>
                  <a:gd name="T103" fmla="*/ 15 h 120"/>
                  <a:gd name="T104" fmla="*/ 65 w 124"/>
                  <a:gd name="T105" fmla="*/ 10 h 120"/>
                  <a:gd name="T106" fmla="*/ 65 w 124"/>
                  <a:gd name="T107" fmla="*/ 7 h 120"/>
                  <a:gd name="T108" fmla="*/ 65 w 124"/>
                  <a:gd name="T109" fmla="*/ 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4" h="120">
                    <a:moveTo>
                      <a:pt x="65" y="6"/>
                    </a:moveTo>
                    <a:cubicBezTo>
                      <a:pt x="65" y="6"/>
                      <a:pt x="64" y="6"/>
                      <a:pt x="64" y="6"/>
                    </a:cubicBezTo>
                    <a:cubicBezTo>
                      <a:pt x="64" y="6"/>
                      <a:pt x="64" y="5"/>
                      <a:pt x="63" y="5"/>
                    </a:cubicBezTo>
                    <a:cubicBezTo>
                      <a:pt x="63" y="5"/>
                      <a:pt x="63" y="5"/>
                      <a:pt x="62" y="5"/>
                    </a:cubicBezTo>
                    <a:cubicBezTo>
                      <a:pt x="62" y="5"/>
                      <a:pt x="62" y="5"/>
                      <a:pt x="62" y="5"/>
                    </a:cubicBezTo>
                    <a:cubicBezTo>
                      <a:pt x="62" y="5"/>
                      <a:pt x="62" y="5"/>
                      <a:pt x="61" y="5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61" y="5"/>
                      <a:pt x="61" y="5"/>
                      <a:pt x="61" y="5"/>
                    </a:cubicBezTo>
                    <a:cubicBezTo>
                      <a:pt x="60" y="4"/>
                      <a:pt x="59" y="2"/>
                      <a:pt x="59" y="1"/>
                    </a:cubicBezTo>
                    <a:cubicBezTo>
                      <a:pt x="59" y="0"/>
                      <a:pt x="59" y="0"/>
                      <a:pt x="58" y="0"/>
                    </a:cubicBezTo>
                    <a:cubicBezTo>
                      <a:pt x="58" y="0"/>
                      <a:pt x="57" y="0"/>
                      <a:pt x="56" y="0"/>
                    </a:cubicBezTo>
                    <a:cubicBezTo>
                      <a:pt x="54" y="0"/>
                      <a:pt x="52" y="1"/>
                      <a:pt x="52" y="1"/>
                    </a:cubicBezTo>
                    <a:cubicBezTo>
                      <a:pt x="51" y="1"/>
                      <a:pt x="51" y="2"/>
                      <a:pt x="50" y="2"/>
                    </a:cubicBezTo>
                    <a:cubicBezTo>
                      <a:pt x="48" y="3"/>
                      <a:pt x="47" y="4"/>
                      <a:pt x="45" y="4"/>
                    </a:cubicBezTo>
                    <a:cubicBezTo>
                      <a:pt x="44" y="4"/>
                      <a:pt x="43" y="4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2" y="6"/>
                      <a:pt x="40" y="8"/>
                      <a:pt x="38" y="8"/>
                    </a:cubicBezTo>
                    <a:cubicBezTo>
                      <a:pt x="38" y="8"/>
                      <a:pt x="38" y="8"/>
                      <a:pt x="37" y="7"/>
                    </a:cubicBezTo>
                    <a:cubicBezTo>
                      <a:pt x="37" y="7"/>
                      <a:pt x="37" y="7"/>
                      <a:pt x="37" y="7"/>
                    </a:cubicBezTo>
                    <a:cubicBezTo>
                      <a:pt x="37" y="9"/>
                      <a:pt x="35" y="11"/>
                      <a:pt x="33" y="11"/>
                    </a:cubicBezTo>
                    <a:cubicBezTo>
                      <a:pt x="31" y="11"/>
                      <a:pt x="30" y="10"/>
                      <a:pt x="29" y="10"/>
                    </a:cubicBezTo>
                    <a:cubicBezTo>
                      <a:pt x="29" y="10"/>
                      <a:pt x="28" y="10"/>
                      <a:pt x="28" y="11"/>
                    </a:cubicBezTo>
                    <a:cubicBezTo>
                      <a:pt x="28" y="12"/>
                      <a:pt x="28" y="13"/>
                      <a:pt x="28" y="13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7" y="17"/>
                      <a:pt x="25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4" y="17"/>
                      <a:pt x="24" y="17"/>
                      <a:pt x="24" y="17"/>
                    </a:cubicBezTo>
                    <a:cubicBezTo>
                      <a:pt x="23" y="17"/>
                      <a:pt x="22" y="17"/>
                      <a:pt x="21" y="16"/>
                    </a:cubicBezTo>
                    <a:cubicBezTo>
                      <a:pt x="20" y="15"/>
                      <a:pt x="19" y="13"/>
                      <a:pt x="17" y="11"/>
                    </a:cubicBezTo>
                    <a:cubicBezTo>
                      <a:pt x="17" y="11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5" y="13"/>
                      <a:pt x="14" y="17"/>
                      <a:pt x="11" y="17"/>
                    </a:cubicBezTo>
                    <a:cubicBezTo>
                      <a:pt x="11" y="17"/>
                      <a:pt x="10" y="17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9" y="17"/>
                      <a:pt x="9" y="17"/>
                      <a:pt x="8" y="17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7" y="17"/>
                      <a:pt x="7" y="17"/>
                      <a:pt x="6" y="17"/>
                    </a:cubicBezTo>
                    <a:cubicBezTo>
                      <a:pt x="6" y="17"/>
                      <a:pt x="5" y="17"/>
                      <a:pt x="5" y="17"/>
                    </a:cubicBezTo>
                    <a:cubicBezTo>
                      <a:pt x="5" y="17"/>
                      <a:pt x="4" y="17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4" y="20"/>
                      <a:pt x="5" y="21"/>
                      <a:pt x="5" y="22"/>
                    </a:cubicBezTo>
                    <a:cubicBezTo>
                      <a:pt x="5" y="24"/>
                      <a:pt x="3" y="26"/>
                      <a:pt x="1" y="27"/>
                    </a:cubicBezTo>
                    <a:cubicBezTo>
                      <a:pt x="1" y="27"/>
                      <a:pt x="0" y="28"/>
                      <a:pt x="0" y="28"/>
                    </a:cubicBezTo>
                    <a:cubicBezTo>
                      <a:pt x="0" y="28"/>
                      <a:pt x="1" y="28"/>
                      <a:pt x="1" y="29"/>
                    </a:cubicBezTo>
                    <a:cubicBezTo>
                      <a:pt x="3" y="30"/>
                      <a:pt x="5" y="32"/>
                      <a:pt x="3" y="35"/>
                    </a:cubicBezTo>
                    <a:cubicBezTo>
                      <a:pt x="3" y="35"/>
                      <a:pt x="3" y="35"/>
                      <a:pt x="2" y="36"/>
                    </a:cubicBezTo>
                    <a:cubicBezTo>
                      <a:pt x="2" y="36"/>
                      <a:pt x="2" y="36"/>
                      <a:pt x="3" y="37"/>
                    </a:cubicBezTo>
                    <a:cubicBezTo>
                      <a:pt x="3" y="37"/>
                      <a:pt x="3" y="37"/>
                      <a:pt x="4" y="37"/>
                    </a:cubicBezTo>
                    <a:cubicBezTo>
                      <a:pt x="4" y="37"/>
                      <a:pt x="5" y="37"/>
                      <a:pt x="6" y="38"/>
                    </a:cubicBezTo>
                    <a:cubicBezTo>
                      <a:pt x="8" y="38"/>
                      <a:pt x="10" y="38"/>
                      <a:pt x="11" y="39"/>
                    </a:cubicBezTo>
                    <a:cubicBezTo>
                      <a:pt x="11" y="40"/>
                      <a:pt x="11" y="41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2" y="42"/>
                      <a:pt x="12" y="42"/>
                    </a:cubicBezTo>
                    <a:cubicBezTo>
                      <a:pt x="13" y="41"/>
                      <a:pt x="13" y="41"/>
                      <a:pt x="14" y="40"/>
                    </a:cubicBezTo>
                    <a:cubicBezTo>
                      <a:pt x="15" y="38"/>
                      <a:pt x="16" y="36"/>
                      <a:pt x="20" y="35"/>
                    </a:cubicBezTo>
                    <a:cubicBezTo>
                      <a:pt x="21" y="35"/>
                      <a:pt x="22" y="34"/>
                      <a:pt x="23" y="34"/>
                    </a:cubicBezTo>
                    <a:cubicBezTo>
                      <a:pt x="30" y="34"/>
                      <a:pt x="36" y="39"/>
                      <a:pt x="38" y="42"/>
                    </a:cubicBezTo>
                    <a:cubicBezTo>
                      <a:pt x="39" y="43"/>
                      <a:pt x="39" y="44"/>
                      <a:pt x="40" y="44"/>
                    </a:cubicBezTo>
                    <a:cubicBezTo>
                      <a:pt x="41" y="46"/>
                      <a:pt x="42" y="47"/>
                      <a:pt x="42" y="50"/>
                    </a:cubicBezTo>
                    <a:cubicBezTo>
                      <a:pt x="43" y="52"/>
                      <a:pt x="44" y="57"/>
                      <a:pt x="52" y="62"/>
                    </a:cubicBezTo>
                    <a:cubicBezTo>
                      <a:pt x="57" y="65"/>
                      <a:pt x="60" y="68"/>
                      <a:pt x="62" y="71"/>
                    </a:cubicBezTo>
                    <a:cubicBezTo>
                      <a:pt x="64" y="73"/>
                      <a:pt x="66" y="74"/>
                      <a:pt x="67" y="75"/>
                    </a:cubicBezTo>
                    <a:cubicBezTo>
                      <a:pt x="69" y="76"/>
                      <a:pt x="70" y="76"/>
                      <a:pt x="72" y="77"/>
                    </a:cubicBezTo>
                    <a:cubicBezTo>
                      <a:pt x="74" y="77"/>
                      <a:pt x="77" y="78"/>
                      <a:pt x="79" y="80"/>
                    </a:cubicBezTo>
                    <a:cubicBezTo>
                      <a:pt x="81" y="83"/>
                      <a:pt x="84" y="85"/>
                      <a:pt x="88" y="86"/>
                    </a:cubicBezTo>
                    <a:cubicBezTo>
                      <a:pt x="90" y="87"/>
                      <a:pt x="91" y="89"/>
                      <a:pt x="92" y="90"/>
                    </a:cubicBezTo>
                    <a:cubicBezTo>
                      <a:pt x="93" y="92"/>
                      <a:pt x="94" y="93"/>
                      <a:pt x="95" y="93"/>
                    </a:cubicBezTo>
                    <a:cubicBezTo>
                      <a:pt x="99" y="93"/>
                      <a:pt x="99" y="96"/>
                      <a:pt x="99" y="98"/>
                    </a:cubicBezTo>
                    <a:cubicBezTo>
                      <a:pt x="99" y="99"/>
                      <a:pt x="100" y="99"/>
                      <a:pt x="100" y="100"/>
                    </a:cubicBezTo>
                    <a:cubicBezTo>
                      <a:pt x="103" y="104"/>
                      <a:pt x="104" y="111"/>
                      <a:pt x="101" y="115"/>
                    </a:cubicBezTo>
                    <a:cubicBezTo>
                      <a:pt x="100" y="116"/>
                      <a:pt x="100" y="119"/>
                      <a:pt x="100" y="120"/>
                    </a:cubicBezTo>
                    <a:cubicBezTo>
                      <a:pt x="101" y="118"/>
                      <a:pt x="103" y="115"/>
                      <a:pt x="103" y="113"/>
                    </a:cubicBezTo>
                    <a:cubicBezTo>
                      <a:pt x="104" y="110"/>
                      <a:pt x="105" y="109"/>
                      <a:pt x="107" y="108"/>
                    </a:cubicBezTo>
                    <a:cubicBezTo>
                      <a:pt x="108" y="107"/>
                      <a:pt x="109" y="107"/>
                      <a:pt x="110" y="105"/>
                    </a:cubicBezTo>
                    <a:cubicBezTo>
                      <a:pt x="110" y="105"/>
                      <a:pt x="110" y="105"/>
                      <a:pt x="110" y="105"/>
                    </a:cubicBezTo>
                    <a:cubicBezTo>
                      <a:pt x="110" y="105"/>
                      <a:pt x="109" y="104"/>
                      <a:pt x="109" y="104"/>
                    </a:cubicBezTo>
                    <a:cubicBezTo>
                      <a:pt x="107" y="103"/>
                      <a:pt x="105" y="101"/>
                      <a:pt x="105" y="98"/>
                    </a:cubicBezTo>
                    <a:cubicBezTo>
                      <a:pt x="104" y="96"/>
                      <a:pt x="105" y="94"/>
                      <a:pt x="106" y="93"/>
                    </a:cubicBezTo>
                    <a:cubicBezTo>
                      <a:pt x="108" y="89"/>
                      <a:pt x="114" y="88"/>
                      <a:pt x="118" y="91"/>
                    </a:cubicBezTo>
                    <a:cubicBezTo>
                      <a:pt x="119" y="92"/>
                      <a:pt x="120" y="92"/>
                      <a:pt x="121" y="93"/>
                    </a:cubicBezTo>
                    <a:cubicBezTo>
                      <a:pt x="122" y="93"/>
                      <a:pt x="123" y="94"/>
                      <a:pt x="124" y="95"/>
                    </a:cubicBezTo>
                    <a:cubicBezTo>
                      <a:pt x="124" y="94"/>
                      <a:pt x="124" y="94"/>
                      <a:pt x="124" y="93"/>
                    </a:cubicBezTo>
                    <a:cubicBezTo>
                      <a:pt x="124" y="90"/>
                      <a:pt x="112" y="84"/>
                      <a:pt x="107" y="82"/>
                    </a:cubicBezTo>
                    <a:cubicBezTo>
                      <a:pt x="105" y="81"/>
                      <a:pt x="104" y="80"/>
                      <a:pt x="103" y="79"/>
                    </a:cubicBezTo>
                    <a:cubicBezTo>
                      <a:pt x="100" y="78"/>
                      <a:pt x="99" y="76"/>
                      <a:pt x="99" y="75"/>
                    </a:cubicBezTo>
                    <a:cubicBezTo>
                      <a:pt x="98" y="73"/>
                      <a:pt x="98" y="73"/>
                      <a:pt x="96" y="73"/>
                    </a:cubicBezTo>
                    <a:cubicBezTo>
                      <a:pt x="95" y="73"/>
                      <a:pt x="95" y="73"/>
                      <a:pt x="95" y="73"/>
                    </a:cubicBezTo>
                    <a:cubicBezTo>
                      <a:pt x="87" y="73"/>
                      <a:pt x="78" y="64"/>
                      <a:pt x="76" y="53"/>
                    </a:cubicBezTo>
                    <a:cubicBezTo>
                      <a:pt x="75" y="48"/>
                      <a:pt x="71" y="46"/>
                      <a:pt x="67" y="44"/>
                    </a:cubicBezTo>
                    <a:cubicBezTo>
                      <a:pt x="64" y="42"/>
                      <a:pt x="61" y="41"/>
                      <a:pt x="60" y="38"/>
                    </a:cubicBezTo>
                    <a:cubicBezTo>
                      <a:pt x="58" y="34"/>
                      <a:pt x="59" y="31"/>
                      <a:pt x="60" y="30"/>
                    </a:cubicBezTo>
                    <a:cubicBezTo>
                      <a:pt x="61" y="28"/>
                      <a:pt x="61" y="28"/>
                      <a:pt x="60" y="26"/>
                    </a:cubicBezTo>
                    <a:cubicBezTo>
                      <a:pt x="60" y="25"/>
                      <a:pt x="60" y="24"/>
                      <a:pt x="60" y="22"/>
                    </a:cubicBezTo>
                    <a:cubicBezTo>
                      <a:pt x="61" y="20"/>
                      <a:pt x="63" y="19"/>
                      <a:pt x="65" y="18"/>
                    </a:cubicBezTo>
                    <a:cubicBezTo>
                      <a:pt x="65" y="17"/>
                      <a:pt x="65" y="16"/>
                      <a:pt x="65" y="16"/>
                    </a:cubicBezTo>
                    <a:cubicBezTo>
                      <a:pt x="65" y="15"/>
                      <a:pt x="65" y="15"/>
                      <a:pt x="65" y="15"/>
                    </a:cubicBezTo>
                    <a:cubicBezTo>
                      <a:pt x="65" y="14"/>
                      <a:pt x="65" y="12"/>
                      <a:pt x="65" y="11"/>
                    </a:cubicBezTo>
                    <a:cubicBezTo>
                      <a:pt x="65" y="11"/>
                      <a:pt x="65" y="11"/>
                      <a:pt x="65" y="10"/>
                    </a:cubicBezTo>
                    <a:cubicBezTo>
                      <a:pt x="65" y="9"/>
                      <a:pt x="65" y="8"/>
                      <a:pt x="65" y="8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6"/>
                      <a:pt x="6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83" name="Freeform 1225"/>
              <p:cNvSpPr>
                <a:spLocks/>
              </p:cNvSpPr>
              <p:nvPr/>
            </p:nvSpPr>
            <p:spPr bwMode="auto">
              <a:xfrm>
                <a:off x="2681" y="3384"/>
                <a:ext cx="26" cy="17"/>
              </a:xfrm>
              <a:custGeom>
                <a:avLst/>
                <a:gdLst>
                  <a:gd name="T0" fmla="*/ 24 w 27"/>
                  <a:gd name="T1" fmla="*/ 15 h 18"/>
                  <a:gd name="T2" fmla="*/ 24 w 27"/>
                  <a:gd name="T3" fmla="*/ 10 h 18"/>
                  <a:gd name="T4" fmla="*/ 27 w 27"/>
                  <a:gd name="T5" fmla="*/ 0 h 18"/>
                  <a:gd name="T6" fmla="*/ 22 w 27"/>
                  <a:gd name="T7" fmla="*/ 1 h 18"/>
                  <a:gd name="T8" fmla="*/ 7 w 27"/>
                  <a:gd name="T9" fmla="*/ 1 h 18"/>
                  <a:gd name="T10" fmla="*/ 5 w 27"/>
                  <a:gd name="T11" fmla="*/ 0 h 18"/>
                  <a:gd name="T12" fmla="*/ 0 w 27"/>
                  <a:gd name="T13" fmla="*/ 3 h 18"/>
                  <a:gd name="T14" fmla="*/ 10 w 27"/>
                  <a:gd name="T15" fmla="*/ 8 h 18"/>
                  <a:gd name="T16" fmla="*/ 20 w 27"/>
                  <a:gd name="T17" fmla="*/ 14 h 18"/>
                  <a:gd name="T18" fmla="*/ 23 w 27"/>
                  <a:gd name="T19" fmla="*/ 16 h 18"/>
                  <a:gd name="T20" fmla="*/ 23 w 27"/>
                  <a:gd name="T21" fmla="*/ 18 h 18"/>
                  <a:gd name="T22" fmla="*/ 23 w 27"/>
                  <a:gd name="T23" fmla="*/ 18 h 18"/>
                  <a:gd name="T24" fmla="*/ 23 w 27"/>
                  <a:gd name="T25" fmla="*/ 16 h 18"/>
                  <a:gd name="T26" fmla="*/ 24 w 27"/>
                  <a:gd name="T27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" h="18">
                    <a:moveTo>
                      <a:pt x="24" y="15"/>
                    </a:moveTo>
                    <a:cubicBezTo>
                      <a:pt x="24" y="15"/>
                      <a:pt x="24" y="14"/>
                      <a:pt x="24" y="10"/>
                    </a:cubicBezTo>
                    <a:cubicBezTo>
                      <a:pt x="23" y="6"/>
                      <a:pt x="26" y="2"/>
                      <a:pt x="27" y="0"/>
                    </a:cubicBezTo>
                    <a:cubicBezTo>
                      <a:pt x="26" y="0"/>
                      <a:pt x="24" y="0"/>
                      <a:pt x="22" y="1"/>
                    </a:cubicBezTo>
                    <a:cubicBezTo>
                      <a:pt x="15" y="2"/>
                      <a:pt x="11" y="3"/>
                      <a:pt x="7" y="1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3" y="0"/>
                      <a:pt x="0" y="2"/>
                      <a:pt x="0" y="3"/>
                    </a:cubicBezTo>
                    <a:cubicBezTo>
                      <a:pt x="0" y="3"/>
                      <a:pt x="2" y="5"/>
                      <a:pt x="10" y="8"/>
                    </a:cubicBezTo>
                    <a:cubicBezTo>
                      <a:pt x="16" y="9"/>
                      <a:pt x="18" y="12"/>
                      <a:pt x="20" y="14"/>
                    </a:cubicBezTo>
                    <a:cubicBezTo>
                      <a:pt x="21" y="15"/>
                      <a:pt x="22" y="16"/>
                      <a:pt x="23" y="16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6"/>
                      <a:pt x="24" y="15"/>
                      <a:pt x="24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  <p:sp>
            <p:nvSpPr>
              <p:cNvPr id="1284" name="Freeform 1226"/>
              <p:cNvSpPr>
                <a:spLocks/>
              </p:cNvSpPr>
              <p:nvPr/>
            </p:nvSpPr>
            <p:spPr bwMode="auto">
              <a:xfrm>
                <a:off x="2745" y="3279"/>
                <a:ext cx="38" cy="49"/>
              </a:xfrm>
              <a:custGeom>
                <a:avLst/>
                <a:gdLst>
                  <a:gd name="T0" fmla="*/ 19 w 40"/>
                  <a:gd name="T1" fmla="*/ 52 h 52"/>
                  <a:gd name="T2" fmla="*/ 20 w 40"/>
                  <a:gd name="T3" fmla="*/ 52 h 52"/>
                  <a:gd name="T4" fmla="*/ 22 w 40"/>
                  <a:gd name="T5" fmla="*/ 51 h 52"/>
                  <a:gd name="T6" fmla="*/ 24 w 40"/>
                  <a:gd name="T7" fmla="*/ 51 h 52"/>
                  <a:gd name="T8" fmla="*/ 27 w 40"/>
                  <a:gd name="T9" fmla="*/ 50 h 52"/>
                  <a:gd name="T10" fmla="*/ 29 w 40"/>
                  <a:gd name="T11" fmla="*/ 50 h 52"/>
                  <a:gd name="T12" fmla="*/ 32 w 40"/>
                  <a:gd name="T13" fmla="*/ 50 h 52"/>
                  <a:gd name="T14" fmla="*/ 34 w 40"/>
                  <a:gd name="T15" fmla="*/ 49 h 52"/>
                  <a:gd name="T16" fmla="*/ 36 w 40"/>
                  <a:gd name="T17" fmla="*/ 49 h 52"/>
                  <a:gd name="T18" fmla="*/ 36 w 40"/>
                  <a:gd name="T19" fmla="*/ 48 h 52"/>
                  <a:gd name="T20" fmla="*/ 38 w 40"/>
                  <a:gd name="T21" fmla="*/ 43 h 52"/>
                  <a:gd name="T22" fmla="*/ 37 w 40"/>
                  <a:gd name="T23" fmla="*/ 37 h 52"/>
                  <a:gd name="T24" fmla="*/ 37 w 40"/>
                  <a:gd name="T25" fmla="*/ 26 h 52"/>
                  <a:gd name="T26" fmla="*/ 37 w 40"/>
                  <a:gd name="T27" fmla="*/ 25 h 52"/>
                  <a:gd name="T28" fmla="*/ 28 w 40"/>
                  <a:gd name="T29" fmla="*/ 20 h 52"/>
                  <a:gd name="T30" fmla="*/ 24 w 40"/>
                  <a:gd name="T31" fmla="*/ 15 h 52"/>
                  <a:gd name="T32" fmla="*/ 19 w 40"/>
                  <a:gd name="T33" fmla="*/ 7 h 52"/>
                  <a:gd name="T34" fmla="*/ 17 w 40"/>
                  <a:gd name="T35" fmla="*/ 4 h 52"/>
                  <a:gd name="T36" fmla="*/ 16 w 40"/>
                  <a:gd name="T37" fmla="*/ 3 h 52"/>
                  <a:gd name="T38" fmla="*/ 15 w 40"/>
                  <a:gd name="T39" fmla="*/ 2 h 52"/>
                  <a:gd name="T40" fmla="*/ 15 w 40"/>
                  <a:gd name="T41" fmla="*/ 2 h 52"/>
                  <a:gd name="T42" fmla="*/ 9 w 40"/>
                  <a:gd name="T43" fmla="*/ 0 h 52"/>
                  <a:gd name="T44" fmla="*/ 0 w 40"/>
                  <a:gd name="T45" fmla="*/ 3 h 52"/>
                  <a:gd name="T46" fmla="*/ 0 w 40"/>
                  <a:gd name="T47" fmla="*/ 5 h 52"/>
                  <a:gd name="T48" fmla="*/ 0 w 40"/>
                  <a:gd name="T49" fmla="*/ 6 h 52"/>
                  <a:gd name="T50" fmla="*/ 1 w 40"/>
                  <a:gd name="T51" fmla="*/ 6 h 52"/>
                  <a:gd name="T52" fmla="*/ 5 w 40"/>
                  <a:gd name="T53" fmla="*/ 13 h 52"/>
                  <a:gd name="T54" fmla="*/ 6 w 40"/>
                  <a:gd name="T55" fmla="*/ 17 h 52"/>
                  <a:gd name="T56" fmla="*/ 6 w 40"/>
                  <a:gd name="T57" fmla="*/ 18 h 52"/>
                  <a:gd name="T58" fmla="*/ 6 w 40"/>
                  <a:gd name="T59" fmla="*/ 19 h 52"/>
                  <a:gd name="T60" fmla="*/ 7 w 40"/>
                  <a:gd name="T61" fmla="*/ 23 h 52"/>
                  <a:gd name="T62" fmla="*/ 7 w 40"/>
                  <a:gd name="T63" fmla="*/ 29 h 52"/>
                  <a:gd name="T64" fmla="*/ 6 w 40"/>
                  <a:gd name="T65" fmla="*/ 31 h 52"/>
                  <a:gd name="T66" fmla="*/ 6 w 40"/>
                  <a:gd name="T67" fmla="*/ 34 h 52"/>
                  <a:gd name="T68" fmla="*/ 5 w 40"/>
                  <a:gd name="T69" fmla="*/ 35 h 52"/>
                  <a:gd name="T70" fmla="*/ 5 w 40"/>
                  <a:gd name="T71" fmla="*/ 35 h 52"/>
                  <a:gd name="T72" fmla="*/ 4 w 40"/>
                  <a:gd name="T73" fmla="*/ 36 h 52"/>
                  <a:gd name="T74" fmla="*/ 3 w 40"/>
                  <a:gd name="T75" fmla="*/ 36 h 52"/>
                  <a:gd name="T76" fmla="*/ 2 w 40"/>
                  <a:gd name="T77" fmla="*/ 39 h 52"/>
                  <a:gd name="T78" fmla="*/ 4 w 40"/>
                  <a:gd name="T79" fmla="*/ 41 h 52"/>
                  <a:gd name="T80" fmla="*/ 7 w 40"/>
                  <a:gd name="T81" fmla="*/ 44 h 52"/>
                  <a:gd name="T82" fmla="*/ 9 w 40"/>
                  <a:gd name="T83" fmla="*/ 4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0" h="52">
                    <a:moveTo>
                      <a:pt x="12" y="48"/>
                    </a:moveTo>
                    <a:cubicBezTo>
                      <a:pt x="14" y="49"/>
                      <a:pt x="17" y="51"/>
                      <a:pt x="19" y="52"/>
                    </a:cubicBezTo>
                    <a:cubicBezTo>
                      <a:pt x="19" y="52"/>
                      <a:pt x="20" y="52"/>
                      <a:pt x="20" y="52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21" y="52"/>
                      <a:pt x="22" y="51"/>
                      <a:pt x="22" y="51"/>
                    </a:cubicBezTo>
                    <a:cubicBezTo>
                      <a:pt x="22" y="51"/>
                      <a:pt x="22" y="51"/>
                      <a:pt x="22" y="51"/>
                    </a:cubicBezTo>
                    <a:cubicBezTo>
                      <a:pt x="23" y="51"/>
                      <a:pt x="24" y="51"/>
                      <a:pt x="24" y="51"/>
                    </a:cubicBezTo>
                    <a:cubicBezTo>
                      <a:pt x="24" y="51"/>
                      <a:pt x="25" y="51"/>
                      <a:pt x="25" y="51"/>
                    </a:cubicBezTo>
                    <a:cubicBezTo>
                      <a:pt x="25" y="51"/>
                      <a:pt x="26" y="51"/>
                      <a:pt x="27" y="50"/>
                    </a:cubicBezTo>
                    <a:cubicBezTo>
                      <a:pt x="27" y="50"/>
                      <a:pt x="27" y="50"/>
                      <a:pt x="28" y="50"/>
                    </a:cubicBezTo>
                    <a:cubicBezTo>
                      <a:pt x="28" y="50"/>
                      <a:pt x="29" y="50"/>
                      <a:pt x="29" y="50"/>
                    </a:cubicBezTo>
                    <a:cubicBezTo>
                      <a:pt x="29" y="50"/>
                      <a:pt x="30" y="50"/>
                      <a:pt x="30" y="50"/>
                    </a:cubicBezTo>
                    <a:cubicBezTo>
                      <a:pt x="31" y="50"/>
                      <a:pt x="31" y="50"/>
                      <a:pt x="32" y="50"/>
                    </a:cubicBezTo>
                    <a:cubicBezTo>
                      <a:pt x="32" y="49"/>
                      <a:pt x="33" y="49"/>
                      <a:pt x="33" y="49"/>
                    </a:cubicBezTo>
                    <a:cubicBezTo>
                      <a:pt x="33" y="49"/>
                      <a:pt x="34" y="49"/>
                      <a:pt x="34" y="49"/>
                    </a:cubicBezTo>
                    <a:cubicBezTo>
                      <a:pt x="35" y="49"/>
                      <a:pt x="35" y="49"/>
                      <a:pt x="35" y="49"/>
                    </a:cubicBezTo>
                    <a:cubicBezTo>
                      <a:pt x="36" y="49"/>
                      <a:pt x="36" y="49"/>
                      <a:pt x="36" y="49"/>
                    </a:cubicBezTo>
                    <a:cubicBezTo>
                      <a:pt x="36" y="49"/>
                      <a:pt x="36" y="49"/>
                      <a:pt x="36" y="48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6" y="48"/>
                      <a:pt x="36" y="48"/>
                      <a:pt x="36" y="47"/>
                    </a:cubicBezTo>
                    <a:cubicBezTo>
                      <a:pt x="36" y="46"/>
                      <a:pt x="37" y="44"/>
                      <a:pt x="38" y="43"/>
                    </a:cubicBezTo>
                    <a:cubicBezTo>
                      <a:pt x="39" y="42"/>
                      <a:pt x="39" y="41"/>
                      <a:pt x="40" y="41"/>
                    </a:cubicBezTo>
                    <a:cubicBezTo>
                      <a:pt x="40" y="40"/>
                      <a:pt x="38" y="38"/>
                      <a:pt x="37" y="37"/>
                    </a:cubicBezTo>
                    <a:cubicBezTo>
                      <a:pt x="35" y="35"/>
                      <a:pt x="34" y="33"/>
                      <a:pt x="35" y="31"/>
                    </a:cubicBezTo>
                    <a:cubicBezTo>
                      <a:pt x="35" y="29"/>
                      <a:pt x="36" y="27"/>
                      <a:pt x="37" y="26"/>
                    </a:cubicBezTo>
                    <a:cubicBezTo>
                      <a:pt x="37" y="26"/>
                      <a:pt x="37" y="25"/>
                      <a:pt x="37" y="25"/>
                    </a:cubicBezTo>
                    <a:cubicBezTo>
                      <a:pt x="37" y="25"/>
                      <a:pt x="37" y="25"/>
                      <a:pt x="37" y="25"/>
                    </a:cubicBezTo>
                    <a:cubicBezTo>
                      <a:pt x="37" y="24"/>
                      <a:pt x="37" y="23"/>
                      <a:pt x="37" y="22"/>
                    </a:cubicBezTo>
                    <a:cubicBezTo>
                      <a:pt x="35" y="21"/>
                      <a:pt x="30" y="21"/>
                      <a:pt x="28" y="20"/>
                    </a:cubicBezTo>
                    <a:cubicBezTo>
                      <a:pt x="27" y="20"/>
                      <a:pt x="26" y="20"/>
                      <a:pt x="26" y="20"/>
                    </a:cubicBezTo>
                    <a:cubicBezTo>
                      <a:pt x="23" y="19"/>
                      <a:pt x="24" y="16"/>
                      <a:pt x="24" y="15"/>
                    </a:cubicBezTo>
                    <a:cubicBezTo>
                      <a:pt x="24" y="14"/>
                      <a:pt x="24" y="13"/>
                      <a:pt x="24" y="13"/>
                    </a:cubicBezTo>
                    <a:cubicBezTo>
                      <a:pt x="21" y="13"/>
                      <a:pt x="19" y="10"/>
                      <a:pt x="19" y="7"/>
                    </a:cubicBezTo>
                    <a:cubicBezTo>
                      <a:pt x="19" y="7"/>
                      <a:pt x="19" y="7"/>
                      <a:pt x="19" y="6"/>
                    </a:cubicBezTo>
                    <a:cubicBezTo>
                      <a:pt x="18" y="6"/>
                      <a:pt x="18" y="5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6" y="4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2" y="1"/>
                      <a:pt x="10" y="0"/>
                      <a:pt x="9" y="0"/>
                    </a:cubicBezTo>
                    <a:cubicBezTo>
                      <a:pt x="8" y="1"/>
                      <a:pt x="3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5" y="8"/>
                      <a:pt x="5" y="11"/>
                      <a:pt x="5" y="13"/>
                    </a:cubicBezTo>
                    <a:cubicBezTo>
                      <a:pt x="5" y="14"/>
                      <a:pt x="5" y="15"/>
                      <a:pt x="6" y="16"/>
                    </a:cubicBezTo>
                    <a:cubicBezTo>
                      <a:pt x="6" y="16"/>
                      <a:pt x="6" y="16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6" y="18"/>
                      <a:pt x="6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5"/>
                      <a:pt x="7" y="27"/>
                      <a:pt x="7" y="29"/>
                    </a:cubicBezTo>
                    <a:cubicBezTo>
                      <a:pt x="6" y="29"/>
                      <a:pt x="6" y="30"/>
                      <a:pt x="6" y="30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3"/>
                      <a:pt x="6" y="33"/>
                      <a:pt x="6" y="34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5" y="34"/>
                      <a:pt x="5" y="35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3" y="36"/>
                      <a:pt x="2" y="37"/>
                      <a:pt x="2" y="38"/>
                    </a:cubicBezTo>
                    <a:cubicBezTo>
                      <a:pt x="2" y="38"/>
                      <a:pt x="2" y="38"/>
                      <a:pt x="2" y="39"/>
                    </a:cubicBezTo>
                    <a:cubicBezTo>
                      <a:pt x="2" y="39"/>
                      <a:pt x="3" y="39"/>
                      <a:pt x="3" y="39"/>
                    </a:cubicBezTo>
                    <a:cubicBezTo>
                      <a:pt x="3" y="40"/>
                      <a:pt x="4" y="40"/>
                      <a:pt x="4" y="41"/>
                    </a:cubicBezTo>
                    <a:cubicBezTo>
                      <a:pt x="4" y="41"/>
                      <a:pt x="5" y="42"/>
                      <a:pt x="5" y="42"/>
                    </a:cubicBezTo>
                    <a:cubicBezTo>
                      <a:pt x="6" y="43"/>
                      <a:pt x="6" y="43"/>
                      <a:pt x="7" y="44"/>
                    </a:cubicBezTo>
                    <a:cubicBezTo>
                      <a:pt x="7" y="44"/>
                      <a:pt x="7" y="45"/>
                      <a:pt x="8" y="45"/>
                    </a:cubicBezTo>
                    <a:cubicBezTo>
                      <a:pt x="8" y="45"/>
                      <a:pt x="8" y="46"/>
                      <a:pt x="9" y="46"/>
                    </a:cubicBezTo>
                    <a:cubicBezTo>
                      <a:pt x="9" y="46"/>
                      <a:pt x="10" y="47"/>
                      <a:pt x="12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350"/>
              </a:p>
            </p:txBody>
          </p:sp>
        </p:grpSp>
        <p:grpSp>
          <p:nvGrpSpPr>
            <p:cNvPr id="178" name="Group 1186"/>
            <p:cNvGrpSpPr/>
            <p:nvPr/>
          </p:nvGrpSpPr>
          <p:grpSpPr>
            <a:xfrm>
              <a:off x="1966599" y="1039783"/>
              <a:ext cx="6277587" cy="3055958"/>
              <a:chOff x="1966599" y="1039783"/>
              <a:chExt cx="6277587" cy="3055958"/>
            </a:xfrm>
            <a:grpFill/>
          </p:grpSpPr>
          <p:grpSp>
            <p:nvGrpSpPr>
              <p:cNvPr id="179" name="Group 1856"/>
              <p:cNvGrpSpPr>
                <a:grpSpLocks noChangeAspect="1"/>
              </p:cNvGrpSpPr>
              <p:nvPr/>
            </p:nvGrpSpPr>
            <p:grpSpPr bwMode="auto">
              <a:xfrm>
                <a:off x="3459498" y="2766824"/>
                <a:ext cx="818715" cy="1268966"/>
                <a:chOff x="1928" y="1721"/>
                <a:chExt cx="507" cy="812"/>
              </a:xfrm>
              <a:grpFill/>
            </p:grpSpPr>
            <p:grpSp>
              <p:nvGrpSpPr>
                <p:cNvPr id="996" name="Group 2057"/>
                <p:cNvGrpSpPr>
                  <a:grpSpLocks/>
                </p:cNvGrpSpPr>
                <p:nvPr/>
              </p:nvGrpSpPr>
              <p:grpSpPr bwMode="auto">
                <a:xfrm>
                  <a:off x="1928" y="1721"/>
                  <a:ext cx="507" cy="812"/>
                  <a:chOff x="1928" y="1721"/>
                  <a:chExt cx="507" cy="812"/>
                </a:xfrm>
                <a:grpFill/>
              </p:grpSpPr>
              <p:sp>
                <p:nvSpPr>
                  <p:cNvPr id="1045" name="Freeform 1857"/>
                  <p:cNvSpPr>
                    <a:spLocks/>
                  </p:cNvSpPr>
                  <p:nvPr/>
                </p:nvSpPr>
                <p:spPr bwMode="auto">
                  <a:xfrm>
                    <a:off x="2010" y="1800"/>
                    <a:ext cx="425" cy="434"/>
                  </a:xfrm>
                  <a:custGeom>
                    <a:avLst/>
                    <a:gdLst>
                      <a:gd name="T0" fmla="*/ 216 w 444"/>
                      <a:gd name="T1" fmla="*/ 30 h 453"/>
                      <a:gd name="T2" fmla="*/ 200 w 444"/>
                      <a:gd name="T3" fmla="*/ 39 h 453"/>
                      <a:gd name="T4" fmla="*/ 195 w 444"/>
                      <a:gd name="T5" fmla="*/ 38 h 453"/>
                      <a:gd name="T6" fmla="*/ 178 w 444"/>
                      <a:gd name="T7" fmla="*/ 43 h 453"/>
                      <a:gd name="T8" fmla="*/ 160 w 444"/>
                      <a:gd name="T9" fmla="*/ 13 h 453"/>
                      <a:gd name="T10" fmla="*/ 153 w 444"/>
                      <a:gd name="T11" fmla="*/ 1 h 453"/>
                      <a:gd name="T12" fmla="*/ 151 w 444"/>
                      <a:gd name="T13" fmla="*/ 5 h 453"/>
                      <a:gd name="T14" fmla="*/ 119 w 444"/>
                      <a:gd name="T15" fmla="*/ 15 h 453"/>
                      <a:gd name="T16" fmla="*/ 113 w 444"/>
                      <a:gd name="T17" fmla="*/ 28 h 453"/>
                      <a:gd name="T18" fmla="*/ 103 w 444"/>
                      <a:gd name="T19" fmla="*/ 45 h 453"/>
                      <a:gd name="T20" fmla="*/ 88 w 444"/>
                      <a:gd name="T21" fmla="*/ 51 h 453"/>
                      <a:gd name="T22" fmla="*/ 82 w 444"/>
                      <a:gd name="T23" fmla="*/ 50 h 453"/>
                      <a:gd name="T24" fmla="*/ 72 w 444"/>
                      <a:gd name="T25" fmla="*/ 38 h 453"/>
                      <a:gd name="T26" fmla="*/ 53 w 444"/>
                      <a:gd name="T27" fmla="*/ 40 h 453"/>
                      <a:gd name="T28" fmla="*/ 45 w 444"/>
                      <a:gd name="T29" fmla="*/ 54 h 453"/>
                      <a:gd name="T30" fmla="*/ 46 w 444"/>
                      <a:gd name="T31" fmla="*/ 107 h 453"/>
                      <a:gd name="T32" fmla="*/ 35 w 444"/>
                      <a:gd name="T33" fmla="*/ 107 h 453"/>
                      <a:gd name="T34" fmla="*/ 8 w 444"/>
                      <a:gd name="T35" fmla="*/ 128 h 453"/>
                      <a:gd name="T36" fmla="*/ 4 w 444"/>
                      <a:gd name="T37" fmla="*/ 150 h 453"/>
                      <a:gd name="T38" fmla="*/ 18 w 444"/>
                      <a:gd name="T39" fmla="*/ 170 h 453"/>
                      <a:gd name="T40" fmla="*/ 38 w 444"/>
                      <a:gd name="T41" fmla="*/ 182 h 453"/>
                      <a:gd name="T42" fmla="*/ 50 w 444"/>
                      <a:gd name="T43" fmla="*/ 181 h 453"/>
                      <a:gd name="T44" fmla="*/ 71 w 444"/>
                      <a:gd name="T45" fmla="*/ 175 h 453"/>
                      <a:gd name="T46" fmla="*/ 98 w 444"/>
                      <a:gd name="T47" fmla="*/ 172 h 453"/>
                      <a:gd name="T48" fmla="*/ 121 w 444"/>
                      <a:gd name="T49" fmla="*/ 201 h 453"/>
                      <a:gd name="T50" fmla="*/ 142 w 444"/>
                      <a:gd name="T51" fmla="*/ 211 h 453"/>
                      <a:gd name="T52" fmla="*/ 155 w 444"/>
                      <a:gd name="T53" fmla="*/ 234 h 453"/>
                      <a:gd name="T54" fmla="*/ 184 w 444"/>
                      <a:gd name="T55" fmla="*/ 271 h 453"/>
                      <a:gd name="T56" fmla="*/ 182 w 444"/>
                      <a:gd name="T57" fmla="*/ 283 h 453"/>
                      <a:gd name="T58" fmla="*/ 182 w 444"/>
                      <a:gd name="T59" fmla="*/ 286 h 453"/>
                      <a:gd name="T60" fmla="*/ 182 w 444"/>
                      <a:gd name="T61" fmla="*/ 310 h 453"/>
                      <a:gd name="T62" fmla="*/ 210 w 444"/>
                      <a:gd name="T63" fmla="*/ 334 h 453"/>
                      <a:gd name="T64" fmla="*/ 220 w 444"/>
                      <a:gd name="T65" fmla="*/ 352 h 453"/>
                      <a:gd name="T66" fmla="*/ 193 w 444"/>
                      <a:gd name="T67" fmla="*/ 406 h 453"/>
                      <a:gd name="T68" fmla="*/ 191 w 444"/>
                      <a:gd name="T69" fmla="*/ 409 h 453"/>
                      <a:gd name="T70" fmla="*/ 223 w 444"/>
                      <a:gd name="T71" fmla="*/ 430 h 453"/>
                      <a:gd name="T72" fmla="*/ 230 w 444"/>
                      <a:gd name="T73" fmla="*/ 448 h 453"/>
                      <a:gd name="T74" fmla="*/ 242 w 444"/>
                      <a:gd name="T75" fmla="*/ 437 h 453"/>
                      <a:gd name="T76" fmla="*/ 268 w 444"/>
                      <a:gd name="T77" fmla="*/ 407 h 453"/>
                      <a:gd name="T78" fmla="*/ 290 w 444"/>
                      <a:gd name="T79" fmla="*/ 349 h 453"/>
                      <a:gd name="T80" fmla="*/ 338 w 444"/>
                      <a:gd name="T81" fmla="*/ 320 h 453"/>
                      <a:gd name="T82" fmla="*/ 377 w 444"/>
                      <a:gd name="T83" fmla="*/ 296 h 453"/>
                      <a:gd name="T84" fmla="*/ 391 w 444"/>
                      <a:gd name="T85" fmla="*/ 262 h 453"/>
                      <a:gd name="T86" fmla="*/ 397 w 444"/>
                      <a:gd name="T87" fmla="*/ 206 h 453"/>
                      <a:gd name="T88" fmla="*/ 414 w 444"/>
                      <a:gd name="T89" fmla="*/ 185 h 453"/>
                      <a:gd name="T90" fmla="*/ 432 w 444"/>
                      <a:gd name="T91" fmla="*/ 118 h 453"/>
                      <a:gd name="T92" fmla="*/ 353 w 444"/>
                      <a:gd name="T93" fmla="*/ 90 h 453"/>
                      <a:gd name="T94" fmla="*/ 308 w 444"/>
                      <a:gd name="T95" fmla="*/ 68 h 453"/>
                      <a:gd name="T96" fmla="*/ 279 w 444"/>
                      <a:gd name="T97" fmla="*/ 83 h 453"/>
                      <a:gd name="T98" fmla="*/ 260 w 444"/>
                      <a:gd name="T99" fmla="*/ 69 h 453"/>
                      <a:gd name="T100" fmla="*/ 262 w 444"/>
                      <a:gd name="T101" fmla="*/ 33 h 453"/>
                      <a:gd name="T102" fmla="*/ 251 w 444"/>
                      <a:gd name="T103" fmla="*/ 17 h 453"/>
                      <a:gd name="T104" fmla="*/ 246 w 444"/>
                      <a:gd name="T105" fmla="*/ 25 h 453"/>
                      <a:gd name="T106" fmla="*/ 228 w 444"/>
                      <a:gd name="T107" fmla="*/ 36 h 453"/>
                      <a:gd name="T108" fmla="*/ 222 w 444"/>
                      <a:gd name="T109" fmla="*/ 35 h 4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444" h="453">
                        <a:moveTo>
                          <a:pt x="220" y="34"/>
                        </a:moveTo>
                        <a:cubicBezTo>
                          <a:pt x="218" y="33"/>
                          <a:pt x="218" y="33"/>
                          <a:pt x="218" y="33"/>
                        </a:cubicBezTo>
                        <a:cubicBezTo>
                          <a:pt x="218" y="32"/>
                          <a:pt x="218" y="32"/>
                          <a:pt x="218" y="32"/>
                        </a:cubicBezTo>
                        <a:cubicBezTo>
                          <a:pt x="217" y="31"/>
                          <a:pt x="217" y="31"/>
                          <a:pt x="217" y="31"/>
                        </a:cubicBezTo>
                        <a:cubicBezTo>
                          <a:pt x="217" y="31"/>
                          <a:pt x="217" y="31"/>
                          <a:pt x="217" y="31"/>
                        </a:cubicBezTo>
                        <a:cubicBezTo>
                          <a:pt x="217" y="31"/>
                          <a:pt x="217" y="31"/>
                          <a:pt x="217" y="31"/>
                        </a:cubicBezTo>
                        <a:cubicBezTo>
                          <a:pt x="217" y="31"/>
                          <a:pt x="217" y="31"/>
                          <a:pt x="216" y="30"/>
                        </a:cubicBezTo>
                        <a:cubicBezTo>
                          <a:pt x="216" y="30"/>
                          <a:pt x="216" y="30"/>
                          <a:pt x="216" y="30"/>
                        </a:cubicBezTo>
                        <a:cubicBezTo>
                          <a:pt x="215" y="30"/>
                          <a:pt x="213" y="31"/>
                          <a:pt x="212" y="31"/>
                        </a:cubicBezTo>
                        <a:cubicBezTo>
                          <a:pt x="210" y="31"/>
                          <a:pt x="208" y="31"/>
                          <a:pt x="206" y="31"/>
                        </a:cubicBezTo>
                        <a:cubicBezTo>
                          <a:pt x="206" y="31"/>
                          <a:pt x="206" y="31"/>
                          <a:pt x="206" y="31"/>
                        </a:cubicBezTo>
                        <a:cubicBezTo>
                          <a:pt x="205" y="32"/>
                          <a:pt x="205" y="32"/>
                          <a:pt x="205" y="33"/>
                        </a:cubicBezTo>
                        <a:cubicBezTo>
                          <a:pt x="205" y="35"/>
                          <a:pt x="205" y="37"/>
                          <a:pt x="202" y="38"/>
                        </a:cubicBezTo>
                        <a:cubicBezTo>
                          <a:pt x="202" y="39"/>
                          <a:pt x="201" y="39"/>
                          <a:pt x="200" y="39"/>
                        </a:cubicBezTo>
                        <a:cubicBezTo>
                          <a:pt x="200" y="39"/>
                          <a:pt x="200" y="39"/>
                          <a:pt x="200" y="39"/>
                        </a:cubicBezTo>
                        <a:cubicBezTo>
                          <a:pt x="200" y="39"/>
                          <a:pt x="200" y="39"/>
                          <a:pt x="200" y="39"/>
                        </a:cubicBezTo>
                        <a:cubicBezTo>
                          <a:pt x="200" y="39"/>
                          <a:pt x="200" y="39"/>
                          <a:pt x="200" y="39"/>
                        </a:cubicBezTo>
                        <a:cubicBezTo>
                          <a:pt x="195" y="38"/>
                          <a:pt x="195" y="38"/>
                          <a:pt x="195" y="38"/>
                        </a:cubicBezTo>
                        <a:cubicBezTo>
                          <a:pt x="195" y="38"/>
                          <a:pt x="195" y="38"/>
                          <a:pt x="195" y="38"/>
                        </a:cubicBezTo>
                        <a:cubicBezTo>
                          <a:pt x="195" y="38"/>
                          <a:pt x="195" y="38"/>
                          <a:pt x="195" y="38"/>
                        </a:cubicBezTo>
                        <a:cubicBezTo>
                          <a:pt x="195" y="38"/>
                          <a:pt x="195" y="38"/>
                          <a:pt x="195" y="38"/>
                        </a:cubicBezTo>
                        <a:cubicBezTo>
                          <a:pt x="194" y="38"/>
                          <a:pt x="194" y="38"/>
                          <a:pt x="193" y="38"/>
                        </a:cubicBezTo>
                        <a:cubicBezTo>
                          <a:pt x="193" y="37"/>
                          <a:pt x="193" y="37"/>
                          <a:pt x="192" y="37"/>
                        </a:cubicBezTo>
                        <a:cubicBezTo>
                          <a:pt x="191" y="37"/>
                          <a:pt x="190" y="37"/>
                          <a:pt x="189" y="37"/>
                        </a:cubicBezTo>
                        <a:cubicBezTo>
                          <a:pt x="188" y="39"/>
                          <a:pt x="187" y="39"/>
                          <a:pt x="186" y="40"/>
                        </a:cubicBezTo>
                        <a:cubicBezTo>
                          <a:pt x="186" y="40"/>
                          <a:pt x="185" y="40"/>
                          <a:pt x="185" y="40"/>
                        </a:cubicBezTo>
                        <a:cubicBezTo>
                          <a:pt x="184" y="40"/>
                          <a:pt x="184" y="40"/>
                          <a:pt x="184" y="40"/>
                        </a:cubicBezTo>
                        <a:cubicBezTo>
                          <a:pt x="183" y="42"/>
                          <a:pt x="180" y="42"/>
                          <a:pt x="178" y="43"/>
                        </a:cubicBezTo>
                        <a:cubicBezTo>
                          <a:pt x="177" y="43"/>
                          <a:pt x="176" y="43"/>
                          <a:pt x="176" y="43"/>
                        </a:cubicBezTo>
                        <a:cubicBezTo>
                          <a:pt x="175" y="44"/>
                          <a:pt x="174" y="45"/>
                          <a:pt x="172" y="45"/>
                        </a:cubicBezTo>
                        <a:cubicBezTo>
                          <a:pt x="171" y="45"/>
                          <a:pt x="171" y="45"/>
                          <a:pt x="171" y="45"/>
                        </a:cubicBezTo>
                        <a:cubicBezTo>
                          <a:pt x="168" y="44"/>
                          <a:pt x="165" y="43"/>
                          <a:pt x="161" y="39"/>
                        </a:cubicBezTo>
                        <a:cubicBezTo>
                          <a:pt x="157" y="34"/>
                          <a:pt x="156" y="27"/>
                          <a:pt x="156" y="23"/>
                        </a:cubicBezTo>
                        <a:cubicBezTo>
                          <a:pt x="156" y="21"/>
                          <a:pt x="157" y="17"/>
                          <a:pt x="159" y="16"/>
                        </a:cubicBezTo>
                        <a:cubicBezTo>
                          <a:pt x="160" y="15"/>
                          <a:pt x="160" y="14"/>
                          <a:pt x="160" y="13"/>
                        </a:cubicBezTo>
                        <a:cubicBezTo>
                          <a:pt x="160" y="12"/>
                          <a:pt x="160" y="10"/>
                          <a:pt x="158" y="10"/>
                        </a:cubicBezTo>
                        <a:cubicBezTo>
                          <a:pt x="155" y="9"/>
                          <a:pt x="155" y="6"/>
                          <a:pt x="155" y="3"/>
                        </a:cubicBezTo>
                        <a:cubicBezTo>
                          <a:pt x="155" y="1"/>
                          <a:pt x="155" y="1"/>
                          <a:pt x="154" y="1"/>
                        </a:cubicBezTo>
                        <a:cubicBezTo>
                          <a:pt x="154" y="0"/>
                          <a:pt x="154" y="0"/>
                          <a:pt x="153" y="1"/>
                        </a:cubicBezTo>
                        <a:cubicBezTo>
                          <a:pt x="153" y="1"/>
                          <a:pt x="153" y="1"/>
                          <a:pt x="153" y="1"/>
                        </a:cubicBezTo>
                        <a:cubicBezTo>
                          <a:pt x="153" y="1"/>
                          <a:pt x="153" y="1"/>
                          <a:pt x="153" y="1"/>
                        </a:cubicBezTo>
                        <a:cubicBezTo>
                          <a:pt x="153" y="1"/>
                          <a:pt x="153" y="1"/>
                          <a:pt x="153" y="1"/>
                        </a:cubicBezTo>
                        <a:cubicBezTo>
                          <a:pt x="153" y="1"/>
                          <a:pt x="153" y="1"/>
                          <a:pt x="153" y="1"/>
                        </a:cubicBezTo>
                        <a:cubicBezTo>
                          <a:pt x="152" y="1"/>
                          <a:pt x="152" y="2"/>
                          <a:pt x="152" y="2"/>
                        </a:cubicBezTo>
                        <a:cubicBezTo>
                          <a:pt x="152" y="2"/>
                          <a:pt x="152" y="2"/>
                          <a:pt x="152" y="2"/>
                        </a:cubicBezTo>
                        <a:cubicBezTo>
                          <a:pt x="152" y="3"/>
                          <a:pt x="152" y="3"/>
                          <a:pt x="152" y="3"/>
                        </a:cubicBezTo>
                        <a:cubicBezTo>
                          <a:pt x="151" y="3"/>
                          <a:pt x="151" y="4"/>
                          <a:pt x="151" y="5"/>
                        </a:cubicBezTo>
                        <a:cubicBezTo>
                          <a:pt x="151" y="5"/>
                          <a:pt x="151" y="5"/>
                          <a:pt x="151" y="5"/>
                        </a:cubicBezTo>
                        <a:cubicBezTo>
                          <a:pt x="151" y="5"/>
                          <a:pt x="151" y="5"/>
                          <a:pt x="151" y="5"/>
                        </a:cubicBezTo>
                        <a:cubicBezTo>
                          <a:pt x="150" y="6"/>
                          <a:pt x="149" y="6"/>
                          <a:pt x="148" y="7"/>
                        </a:cubicBezTo>
                        <a:cubicBezTo>
                          <a:pt x="147" y="7"/>
                          <a:pt x="146" y="8"/>
                          <a:pt x="144" y="9"/>
                        </a:cubicBezTo>
                        <a:cubicBezTo>
                          <a:pt x="140" y="11"/>
                          <a:pt x="136" y="13"/>
                          <a:pt x="133" y="12"/>
                        </a:cubicBezTo>
                        <a:cubicBezTo>
                          <a:pt x="133" y="12"/>
                          <a:pt x="132" y="12"/>
                          <a:pt x="132" y="12"/>
                        </a:cubicBezTo>
                        <a:cubicBezTo>
                          <a:pt x="130" y="12"/>
                          <a:pt x="128" y="13"/>
                          <a:pt x="128" y="15"/>
                        </a:cubicBezTo>
                        <a:cubicBezTo>
                          <a:pt x="128" y="18"/>
                          <a:pt x="126" y="19"/>
                          <a:pt x="124" y="19"/>
                        </a:cubicBezTo>
                        <a:cubicBezTo>
                          <a:pt x="122" y="19"/>
                          <a:pt x="120" y="17"/>
                          <a:pt x="119" y="15"/>
                        </a:cubicBezTo>
                        <a:cubicBezTo>
                          <a:pt x="119" y="15"/>
                          <a:pt x="117" y="14"/>
                          <a:pt x="116" y="14"/>
                        </a:cubicBezTo>
                        <a:cubicBezTo>
                          <a:pt x="114" y="14"/>
                          <a:pt x="111" y="14"/>
                          <a:pt x="110" y="12"/>
                        </a:cubicBezTo>
                        <a:cubicBezTo>
                          <a:pt x="110" y="12"/>
                          <a:pt x="109" y="12"/>
                          <a:pt x="107" y="12"/>
                        </a:cubicBezTo>
                        <a:cubicBezTo>
                          <a:pt x="110" y="15"/>
                          <a:pt x="110" y="18"/>
                          <a:pt x="110" y="21"/>
                        </a:cubicBezTo>
                        <a:cubicBezTo>
                          <a:pt x="110" y="22"/>
                          <a:pt x="111" y="22"/>
                          <a:pt x="111" y="23"/>
                        </a:cubicBezTo>
                        <a:cubicBezTo>
                          <a:pt x="112" y="24"/>
                          <a:pt x="113" y="25"/>
                          <a:pt x="113" y="28"/>
                        </a:cubicBezTo>
                        <a:cubicBezTo>
                          <a:pt x="113" y="28"/>
                          <a:pt x="113" y="28"/>
                          <a:pt x="113" y="28"/>
                        </a:cubicBezTo>
                        <a:cubicBezTo>
                          <a:pt x="114" y="28"/>
                          <a:pt x="114" y="28"/>
                          <a:pt x="114" y="28"/>
                        </a:cubicBezTo>
                        <a:cubicBezTo>
                          <a:pt x="115" y="28"/>
                          <a:pt x="116" y="27"/>
                          <a:pt x="117" y="27"/>
                        </a:cubicBezTo>
                        <a:cubicBezTo>
                          <a:pt x="119" y="27"/>
                          <a:pt x="121" y="29"/>
                          <a:pt x="121" y="31"/>
                        </a:cubicBezTo>
                        <a:cubicBezTo>
                          <a:pt x="121" y="33"/>
                          <a:pt x="119" y="35"/>
                          <a:pt x="116" y="36"/>
                        </a:cubicBezTo>
                        <a:cubicBezTo>
                          <a:pt x="113" y="37"/>
                          <a:pt x="112" y="38"/>
                          <a:pt x="111" y="41"/>
                        </a:cubicBezTo>
                        <a:cubicBezTo>
                          <a:pt x="110" y="44"/>
                          <a:pt x="108" y="44"/>
                          <a:pt x="106" y="44"/>
                        </a:cubicBezTo>
                        <a:cubicBezTo>
                          <a:pt x="105" y="44"/>
                          <a:pt x="104" y="45"/>
                          <a:pt x="103" y="45"/>
                        </a:cubicBezTo>
                        <a:cubicBezTo>
                          <a:pt x="103" y="46"/>
                          <a:pt x="103" y="46"/>
                          <a:pt x="103" y="46"/>
                        </a:cubicBezTo>
                        <a:cubicBezTo>
                          <a:pt x="100" y="48"/>
                          <a:pt x="98" y="50"/>
                          <a:pt x="95" y="50"/>
                        </a:cubicBezTo>
                        <a:cubicBezTo>
                          <a:pt x="95" y="50"/>
                          <a:pt x="94" y="50"/>
                          <a:pt x="93" y="50"/>
                        </a:cubicBezTo>
                        <a:cubicBezTo>
                          <a:pt x="93" y="49"/>
                          <a:pt x="92" y="49"/>
                          <a:pt x="92" y="49"/>
                        </a:cubicBezTo>
                        <a:cubicBezTo>
                          <a:pt x="92" y="49"/>
                          <a:pt x="90" y="50"/>
                          <a:pt x="89" y="51"/>
                        </a:cubicBezTo>
                        <a:cubicBezTo>
                          <a:pt x="89" y="51"/>
                          <a:pt x="88" y="51"/>
                          <a:pt x="88" y="51"/>
                        </a:cubicBezTo>
                        <a:cubicBezTo>
                          <a:pt x="88" y="51"/>
                          <a:pt x="88" y="51"/>
                          <a:pt x="88" y="51"/>
                        </a:cubicBezTo>
                        <a:cubicBezTo>
                          <a:pt x="87" y="51"/>
                          <a:pt x="87" y="51"/>
                          <a:pt x="86" y="51"/>
                        </a:cubicBezTo>
                        <a:cubicBezTo>
                          <a:pt x="86" y="51"/>
                          <a:pt x="86" y="51"/>
                          <a:pt x="86" y="51"/>
                        </a:cubicBezTo>
                        <a:cubicBezTo>
                          <a:pt x="86" y="51"/>
                          <a:pt x="86" y="51"/>
                          <a:pt x="86" y="51"/>
                        </a:cubicBezTo>
                        <a:cubicBezTo>
                          <a:pt x="86" y="52"/>
                          <a:pt x="85" y="51"/>
                          <a:pt x="84" y="51"/>
                        </a:cubicBezTo>
                        <a:cubicBezTo>
                          <a:pt x="84" y="51"/>
                          <a:pt x="84" y="51"/>
                          <a:pt x="84" y="51"/>
                        </a:cubicBezTo>
                        <a:cubicBezTo>
                          <a:pt x="83" y="50"/>
                          <a:pt x="83" y="50"/>
                          <a:pt x="83" y="50"/>
                        </a:cubicBezTo>
                        <a:cubicBezTo>
                          <a:pt x="83" y="50"/>
                          <a:pt x="83" y="50"/>
                          <a:pt x="82" y="50"/>
                        </a:cubicBezTo>
                        <a:cubicBezTo>
                          <a:pt x="82" y="50"/>
                          <a:pt x="82" y="49"/>
                          <a:pt x="81" y="49"/>
                        </a:cubicBezTo>
                        <a:cubicBezTo>
                          <a:pt x="81" y="49"/>
                          <a:pt x="81" y="49"/>
                          <a:pt x="81" y="49"/>
                        </a:cubicBezTo>
                        <a:cubicBezTo>
                          <a:pt x="80" y="48"/>
                          <a:pt x="80" y="48"/>
                          <a:pt x="80" y="48"/>
                        </a:cubicBezTo>
                        <a:cubicBezTo>
                          <a:pt x="79" y="47"/>
                          <a:pt x="78" y="45"/>
                          <a:pt x="76" y="43"/>
                        </a:cubicBezTo>
                        <a:cubicBezTo>
                          <a:pt x="76" y="42"/>
                          <a:pt x="75" y="41"/>
                          <a:pt x="75" y="41"/>
                        </a:cubicBezTo>
                        <a:cubicBezTo>
                          <a:pt x="75" y="40"/>
                          <a:pt x="75" y="40"/>
                          <a:pt x="74" y="40"/>
                        </a:cubicBezTo>
                        <a:cubicBezTo>
                          <a:pt x="74" y="39"/>
                          <a:pt x="73" y="38"/>
                          <a:pt x="72" y="38"/>
                        </a:cubicBezTo>
                        <a:cubicBezTo>
                          <a:pt x="72" y="37"/>
                          <a:pt x="72" y="37"/>
                          <a:pt x="72" y="37"/>
                        </a:cubicBezTo>
                        <a:cubicBezTo>
                          <a:pt x="72" y="37"/>
                          <a:pt x="72" y="37"/>
                          <a:pt x="72" y="37"/>
                        </a:cubicBezTo>
                        <a:cubicBezTo>
                          <a:pt x="71" y="38"/>
                          <a:pt x="71" y="38"/>
                          <a:pt x="70" y="38"/>
                        </a:cubicBezTo>
                        <a:cubicBezTo>
                          <a:pt x="68" y="39"/>
                          <a:pt x="65" y="40"/>
                          <a:pt x="63" y="40"/>
                        </a:cubicBezTo>
                        <a:cubicBezTo>
                          <a:pt x="63" y="40"/>
                          <a:pt x="62" y="40"/>
                          <a:pt x="62" y="40"/>
                        </a:cubicBezTo>
                        <a:cubicBezTo>
                          <a:pt x="61" y="40"/>
                          <a:pt x="60" y="40"/>
                          <a:pt x="59" y="40"/>
                        </a:cubicBezTo>
                        <a:cubicBezTo>
                          <a:pt x="57" y="40"/>
                          <a:pt x="55" y="40"/>
                          <a:pt x="53" y="40"/>
                        </a:cubicBezTo>
                        <a:cubicBezTo>
                          <a:pt x="49" y="40"/>
                          <a:pt x="47" y="40"/>
                          <a:pt x="46" y="40"/>
                        </a:cubicBezTo>
                        <a:cubicBezTo>
                          <a:pt x="46" y="41"/>
                          <a:pt x="47" y="42"/>
                          <a:pt x="47" y="43"/>
                        </a:cubicBezTo>
                        <a:cubicBezTo>
                          <a:pt x="47" y="43"/>
                          <a:pt x="48" y="44"/>
                          <a:pt x="48" y="44"/>
                        </a:cubicBezTo>
                        <a:cubicBezTo>
                          <a:pt x="50" y="44"/>
                          <a:pt x="53" y="45"/>
                          <a:pt x="53" y="47"/>
                        </a:cubicBezTo>
                        <a:cubicBezTo>
                          <a:pt x="54" y="49"/>
                          <a:pt x="53" y="50"/>
                          <a:pt x="51" y="52"/>
                        </a:cubicBezTo>
                        <a:cubicBezTo>
                          <a:pt x="49" y="53"/>
                          <a:pt x="47" y="53"/>
                          <a:pt x="46" y="54"/>
                        </a:cubicBezTo>
                        <a:cubicBezTo>
                          <a:pt x="45" y="54"/>
                          <a:pt x="45" y="54"/>
                          <a:pt x="45" y="54"/>
                        </a:cubicBezTo>
                        <a:cubicBezTo>
                          <a:pt x="45" y="54"/>
                          <a:pt x="44" y="54"/>
                          <a:pt x="44" y="56"/>
                        </a:cubicBezTo>
                        <a:cubicBezTo>
                          <a:pt x="44" y="59"/>
                          <a:pt x="46" y="61"/>
                          <a:pt x="48" y="64"/>
                        </a:cubicBezTo>
                        <a:cubicBezTo>
                          <a:pt x="50" y="67"/>
                          <a:pt x="53" y="71"/>
                          <a:pt x="51" y="75"/>
                        </a:cubicBezTo>
                        <a:cubicBezTo>
                          <a:pt x="50" y="78"/>
                          <a:pt x="49" y="87"/>
                          <a:pt x="49" y="90"/>
                        </a:cubicBezTo>
                        <a:cubicBezTo>
                          <a:pt x="49" y="90"/>
                          <a:pt x="49" y="90"/>
                          <a:pt x="49" y="90"/>
                        </a:cubicBezTo>
                        <a:cubicBezTo>
                          <a:pt x="49" y="92"/>
                          <a:pt x="48" y="102"/>
                          <a:pt x="45" y="106"/>
                        </a:cubicBezTo>
                        <a:cubicBezTo>
                          <a:pt x="46" y="107"/>
                          <a:pt x="46" y="107"/>
                          <a:pt x="46" y="107"/>
                        </a:cubicBezTo>
                        <a:cubicBezTo>
                          <a:pt x="43" y="107"/>
                          <a:pt x="43" y="107"/>
                          <a:pt x="43" y="107"/>
                        </a:cubicBezTo>
                        <a:cubicBezTo>
                          <a:pt x="43" y="107"/>
                          <a:pt x="42" y="107"/>
                          <a:pt x="42" y="107"/>
                        </a:cubicBezTo>
                        <a:cubicBezTo>
                          <a:pt x="41" y="107"/>
                          <a:pt x="41" y="107"/>
                          <a:pt x="41" y="107"/>
                        </a:cubicBezTo>
                        <a:cubicBezTo>
                          <a:pt x="41" y="107"/>
                          <a:pt x="41" y="107"/>
                          <a:pt x="41" y="107"/>
                        </a:cubicBezTo>
                        <a:cubicBezTo>
                          <a:pt x="40" y="107"/>
                          <a:pt x="40" y="107"/>
                          <a:pt x="39" y="107"/>
                        </a:cubicBezTo>
                        <a:cubicBezTo>
                          <a:pt x="38" y="107"/>
                          <a:pt x="37" y="106"/>
                          <a:pt x="37" y="106"/>
                        </a:cubicBezTo>
                        <a:cubicBezTo>
                          <a:pt x="36" y="106"/>
                          <a:pt x="36" y="106"/>
                          <a:pt x="35" y="107"/>
                        </a:cubicBezTo>
                        <a:cubicBezTo>
                          <a:pt x="35" y="107"/>
                          <a:pt x="35" y="107"/>
                          <a:pt x="34" y="107"/>
                        </a:cubicBezTo>
                        <a:cubicBezTo>
                          <a:pt x="32" y="109"/>
                          <a:pt x="29" y="110"/>
                          <a:pt x="27" y="110"/>
                        </a:cubicBezTo>
                        <a:cubicBezTo>
                          <a:pt x="25" y="111"/>
                          <a:pt x="23" y="111"/>
                          <a:pt x="21" y="112"/>
                        </a:cubicBezTo>
                        <a:cubicBezTo>
                          <a:pt x="18" y="114"/>
                          <a:pt x="16" y="115"/>
                          <a:pt x="14" y="116"/>
                        </a:cubicBezTo>
                        <a:cubicBezTo>
                          <a:pt x="12" y="116"/>
                          <a:pt x="11" y="117"/>
                          <a:pt x="11" y="118"/>
                        </a:cubicBezTo>
                        <a:cubicBezTo>
                          <a:pt x="11" y="120"/>
                          <a:pt x="10" y="122"/>
                          <a:pt x="9" y="124"/>
                        </a:cubicBezTo>
                        <a:cubicBezTo>
                          <a:pt x="8" y="125"/>
                          <a:pt x="7" y="126"/>
                          <a:pt x="8" y="128"/>
                        </a:cubicBezTo>
                        <a:cubicBezTo>
                          <a:pt x="9" y="132"/>
                          <a:pt x="6" y="133"/>
                          <a:pt x="5" y="134"/>
                        </a:cubicBezTo>
                        <a:cubicBezTo>
                          <a:pt x="4" y="134"/>
                          <a:pt x="3" y="135"/>
                          <a:pt x="2" y="136"/>
                        </a:cubicBezTo>
                        <a:cubicBezTo>
                          <a:pt x="1" y="137"/>
                          <a:pt x="1" y="137"/>
                          <a:pt x="2" y="138"/>
                        </a:cubicBezTo>
                        <a:cubicBezTo>
                          <a:pt x="2" y="139"/>
                          <a:pt x="2" y="141"/>
                          <a:pt x="1" y="143"/>
                        </a:cubicBezTo>
                        <a:cubicBezTo>
                          <a:pt x="0" y="143"/>
                          <a:pt x="0" y="144"/>
                          <a:pt x="1" y="145"/>
                        </a:cubicBezTo>
                        <a:cubicBezTo>
                          <a:pt x="1" y="146"/>
                          <a:pt x="2" y="148"/>
                          <a:pt x="3" y="149"/>
                        </a:cubicBezTo>
                        <a:cubicBezTo>
                          <a:pt x="4" y="150"/>
                          <a:pt x="4" y="150"/>
                          <a:pt x="4" y="150"/>
                        </a:cubicBezTo>
                        <a:cubicBezTo>
                          <a:pt x="4" y="151"/>
                          <a:pt x="5" y="152"/>
                          <a:pt x="5" y="152"/>
                        </a:cubicBezTo>
                        <a:cubicBezTo>
                          <a:pt x="7" y="155"/>
                          <a:pt x="9" y="158"/>
                          <a:pt x="9" y="161"/>
                        </a:cubicBezTo>
                        <a:cubicBezTo>
                          <a:pt x="9" y="162"/>
                          <a:pt x="9" y="162"/>
                          <a:pt x="9" y="163"/>
                        </a:cubicBezTo>
                        <a:cubicBezTo>
                          <a:pt x="10" y="163"/>
                          <a:pt x="11" y="163"/>
                          <a:pt x="12" y="163"/>
                        </a:cubicBezTo>
                        <a:cubicBezTo>
                          <a:pt x="13" y="163"/>
                          <a:pt x="13" y="163"/>
                          <a:pt x="13" y="163"/>
                        </a:cubicBezTo>
                        <a:cubicBezTo>
                          <a:pt x="15" y="163"/>
                          <a:pt x="16" y="166"/>
                          <a:pt x="16" y="167"/>
                        </a:cubicBezTo>
                        <a:cubicBezTo>
                          <a:pt x="17" y="169"/>
                          <a:pt x="17" y="170"/>
                          <a:pt x="18" y="170"/>
                        </a:cubicBezTo>
                        <a:cubicBezTo>
                          <a:pt x="20" y="170"/>
                          <a:pt x="21" y="170"/>
                          <a:pt x="22" y="170"/>
                        </a:cubicBezTo>
                        <a:cubicBezTo>
                          <a:pt x="24" y="170"/>
                          <a:pt x="25" y="170"/>
                          <a:pt x="26" y="170"/>
                        </a:cubicBezTo>
                        <a:cubicBezTo>
                          <a:pt x="28" y="170"/>
                          <a:pt x="28" y="169"/>
                          <a:pt x="29" y="169"/>
                        </a:cubicBezTo>
                        <a:cubicBezTo>
                          <a:pt x="30" y="167"/>
                          <a:pt x="32" y="165"/>
                          <a:pt x="34" y="165"/>
                        </a:cubicBezTo>
                        <a:cubicBezTo>
                          <a:pt x="35" y="165"/>
                          <a:pt x="37" y="165"/>
                          <a:pt x="37" y="169"/>
                        </a:cubicBezTo>
                        <a:cubicBezTo>
                          <a:pt x="37" y="170"/>
                          <a:pt x="37" y="170"/>
                          <a:pt x="37" y="171"/>
                        </a:cubicBezTo>
                        <a:cubicBezTo>
                          <a:pt x="37" y="174"/>
                          <a:pt x="37" y="180"/>
                          <a:pt x="38" y="182"/>
                        </a:cubicBezTo>
                        <a:cubicBezTo>
                          <a:pt x="40" y="181"/>
                          <a:pt x="43" y="181"/>
                          <a:pt x="44" y="181"/>
                        </a:cubicBezTo>
                        <a:cubicBezTo>
                          <a:pt x="45" y="181"/>
                          <a:pt x="45" y="181"/>
                          <a:pt x="46" y="181"/>
                        </a:cubicBezTo>
                        <a:cubicBezTo>
                          <a:pt x="46" y="181"/>
                          <a:pt x="46" y="181"/>
                          <a:pt x="46" y="181"/>
                        </a:cubicBezTo>
                        <a:cubicBezTo>
                          <a:pt x="49" y="181"/>
                          <a:pt x="49" y="181"/>
                          <a:pt x="49" y="181"/>
                        </a:cubicBezTo>
                        <a:cubicBezTo>
                          <a:pt x="49" y="181"/>
                          <a:pt x="49" y="181"/>
                          <a:pt x="50" y="181"/>
                        </a:cubicBezTo>
                        <a:cubicBezTo>
                          <a:pt x="50" y="181"/>
                          <a:pt x="50" y="181"/>
                          <a:pt x="50" y="181"/>
                        </a:cubicBezTo>
                        <a:cubicBezTo>
                          <a:pt x="50" y="181"/>
                          <a:pt x="50" y="181"/>
                          <a:pt x="50" y="181"/>
                        </a:cubicBezTo>
                        <a:cubicBezTo>
                          <a:pt x="51" y="181"/>
                          <a:pt x="52" y="182"/>
                          <a:pt x="53" y="182"/>
                        </a:cubicBezTo>
                        <a:cubicBezTo>
                          <a:pt x="53" y="182"/>
                          <a:pt x="53" y="182"/>
                          <a:pt x="53" y="182"/>
                        </a:cubicBezTo>
                        <a:cubicBezTo>
                          <a:pt x="54" y="182"/>
                          <a:pt x="54" y="182"/>
                          <a:pt x="55" y="182"/>
                        </a:cubicBezTo>
                        <a:cubicBezTo>
                          <a:pt x="55" y="182"/>
                          <a:pt x="55" y="182"/>
                          <a:pt x="55" y="182"/>
                        </a:cubicBezTo>
                        <a:cubicBezTo>
                          <a:pt x="57" y="183"/>
                          <a:pt x="59" y="182"/>
                          <a:pt x="61" y="180"/>
                        </a:cubicBezTo>
                        <a:cubicBezTo>
                          <a:pt x="63" y="179"/>
                          <a:pt x="64" y="178"/>
                          <a:pt x="66" y="177"/>
                        </a:cubicBezTo>
                        <a:cubicBezTo>
                          <a:pt x="68" y="177"/>
                          <a:pt x="69" y="176"/>
                          <a:pt x="71" y="175"/>
                        </a:cubicBezTo>
                        <a:cubicBezTo>
                          <a:pt x="72" y="174"/>
                          <a:pt x="73" y="174"/>
                          <a:pt x="74" y="173"/>
                        </a:cubicBezTo>
                        <a:cubicBezTo>
                          <a:pt x="78" y="171"/>
                          <a:pt x="81" y="169"/>
                          <a:pt x="85" y="169"/>
                        </a:cubicBezTo>
                        <a:cubicBezTo>
                          <a:pt x="87" y="169"/>
                          <a:pt x="88" y="168"/>
                          <a:pt x="90" y="168"/>
                        </a:cubicBezTo>
                        <a:cubicBezTo>
                          <a:pt x="91" y="168"/>
                          <a:pt x="93" y="168"/>
                          <a:pt x="94" y="168"/>
                        </a:cubicBezTo>
                        <a:cubicBezTo>
                          <a:pt x="95" y="168"/>
                          <a:pt x="97" y="168"/>
                          <a:pt x="98" y="169"/>
                        </a:cubicBezTo>
                        <a:cubicBezTo>
                          <a:pt x="98" y="169"/>
                          <a:pt x="98" y="170"/>
                          <a:pt x="98" y="171"/>
                        </a:cubicBezTo>
                        <a:cubicBezTo>
                          <a:pt x="98" y="171"/>
                          <a:pt x="98" y="171"/>
                          <a:pt x="98" y="172"/>
                        </a:cubicBezTo>
                        <a:cubicBezTo>
                          <a:pt x="97" y="175"/>
                          <a:pt x="96" y="186"/>
                          <a:pt x="101" y="192"/>
                        </a:cubicBezTo>
                        <a:cubicBezTo>
                          <a:pt x="105" y="197"/>
                          <a:pt x="108" y="199"/>
                          <a:pt x="110" y="199"/>
                        </a:cubicBezTo>
                        <a:cubicBezTo>
                          <a:pt x="111" y="199"/>
                          <a:pt x="112" y="199"/>
                          <a:pt x="113" y="199"/>
                        </a:cubicBezTo>
                        <a:cubicBezTo>
                          <a:pt x="114" y="199"/>
                          <a:pt x="114" y="199"/>
                          <a:pt x="115" y="199"/>
                        </a:cubicBezTo>
                        <a:cubicBezTo>
                          <a:pt x="117" y="199"/>
                          <a:pt x="118" y="200"/>
                          <a:pt x="119" y="200"/>
                        </a:cubicBezTo>
                        <a:cubicBezTo>
                          <a:pt x="119" y="201"/>
                          <a:pt x="120" y="201"/>
                          <a:pt x="120" y="201"/>
                        </a:cubicBezTo>
                        <a:cubicBezTo>
                          <a:pt x="121" y="201"/>
                          <a:pt x="121" y="201"/>
                          <a:pt x="121" y="201"/>
                        </a:cubicBezTo>
                        <a:cubicBezTo>
                          <a:pt x="125" y="201"/>
                          <a:pt x="125" y="203"/>
                          <a:pt x="125" y="204"/>
                        </a:cubicBezTo>
                        <a:cubicBezTo>
                          <a:pt x="126" y="205"/>
                          <a:pt x="126" y="205"/>
                          <a:pt x="126" y="205"/>
                        </a:cubicBezTo>
                        <a:cubicBezTo>
                          <a:pt x="127" y="205"/>
                          <a:pt x="129" y="205"/>
                          <a:pt x="130" y="205"/>
                        </a:cubicBezTo>
                        <a:cubicBezTo>
                          <a:pt x="135" y="206"/>
                          <a:pt x="137" y="208"/>
                          <a:pt x="137" y="211"/>
                        </a:cubicBezTo>
                        <a:cubicBezTo>
                          <a:pt x="137" y="211"/>
                          <a:pt x="138" y="211"/>
                          <a:pt x="139" y="211"/>
                        </a:cubicBezTo>
                        <a:cubicBezTo>
                          <a:pt x="139" y="211"/>
                          <a:pt x="139" y="211"/>
                          <a:pt x="140" y="211"/>
                        </a:cubicBezTo>
                        <a:cubicBezTo>
                          <a:pt x="140" y="211"/>
                          <a:pt x="141" y="211"/>
                          <a:pt x="142" y="211"/>
                        </a:cubicBezTo>
                        <a:cubicBezTo>
                          <a:pt x="144" y="211"/>
                          <a:pt x="147" y="211"/>
                          <a:pt x="149" y="212"/>
                        </a:cubicBezTo>
                        <a:cubicBezTo>
                          <a:pt x="149" y="213"/>
                          <a:pt x="149" y="213"/>
                          <a:pt x="149" y="213"/>
                        </a:cubicBezTo>
                        <a:cubicBezTo>
                          <a:pt x="152" y="215"/>
                          <a:pt x="154" y="217"/>
                          <a:pt x="154" y="222"/>
                        </a:cubicBezTo>
                        <a:cubicBezTo>
                          <a:pt x="154" y="223"/>
                          <a:pt x="154" y="224"/>
                          <a:pt x="155" y="225"/>
                        </a:cubicBezTo>
                        <a:cubicBezTo>
                          <a:pt x="156" y="227"/>
                          <a:pt x="157" y="228"/>
                          <a:pt x="156" y="230"/>
                        </a:cubicBezTo>
                        <a:cubicBezTo>
                          <a:pt x="156" y="231"/>
                          <a:pt x="155" y="231"/>
                          <a:pt x="154" y="232"/>
                        </a:cubicBezTo>
                        <a:cubicBezTo>
                          <a:pt x="154" y="232"/>
                          <a:pt x="155" y="233"/>
                          <a:pt x="155" y="234"/>
                        </a:cubicBezTo>
                        <a:cubicBezTo>
                          <a:pt x="156" y="236"/>
                          <a:pt x="157" y="237"/>
                          <a:pt x="157" y="239"/>
                        </a:cubicBezTo>
                        <a:cubicBezTo>
                          <a:pt x="157" y="242"/>
                          <a:pt x="161" y="244"/>
                          <a:pt x="167" y="243"/>
                        </a:cubicBezTo>
                        <a:cubicBezTo>
                          <a:pt x="168" y="243"/>
                          <a:pt x="169" y="243"/>
                          <a:pt x="170" y="243"/>
                        </a:cubicBezTo>
                        <a:cubicBezTo>
                          <a:pt x="175" y="243"/>
                          <a:pt x="178" y="244"/>
                          <a:pt x="178" y="251"/>
                        </a:cubicBezTo>
                        <a:cubicBezTo>
                          <a:pt x="178" y="253"/>
                          <a:pt x="179" y="254"/>
                          <a:pt x="181" y="256"/>
                        </a:cubicBezTo>
                        <a:cubicBezTo>
                          <a:pt x="182" y="257"/>
                          <a:pt x="184" y="259"/>
                          <a:pt x="185" y="261"/>
                        </a:cubicBezTo>
                        <a:cubicBezTo>
                          <a:pt x="186" y="265"/>
                          <a:pt x="185" y="268"/>
                          <a:pt x="184" y="271"/>
                        </a:cubicBezTo>
                        <a:cubicBezTo>
                          <a:pt x="184" y="273"/>
                          <a:pt x="183" y="275"/>
                          <a:pt x="184" y="276"/>
                        </a:cubicBezTo>
                        <a:cubicBezTo>
                          <a:pt x="184" y="277"/>
                          <a:pt x="184" y="278"/>
                          <a:pt x="184" y="278"/>
                        </a:cubicBezTo>
                        <a:cubicBezTo>
                          <a:pt x="184" y="279"/>
                          <a:pt x="184" y="279"/>
                          <a:pt x="184" y="279"/>
                        </a:cubicBezTo>
                        <a:cubicBezTo>
                          <a:pt x="183" y="280"/>
                          <a:pt x="183" y="280"/>
                          <a:pt x="183" y="281"/>
                        </a:cubicBezTo>
                        <a:cubicBezTo>
                          <a:pt x="183" y="281"/>
                          <a:pt x="183" y="281"/>
                          <a:pt x="183" y="282"/>
                        </a:cubicBezTo>
                        <a:cubicBezTo>
                          <a:pt x="183" y="282"/>
                          <a:pt x="183" y="282"/>
                          <a:pt x="182" y="283"/>
                        </a:cubicBezTo>
                        <a:cubicBezTo>
                          <a:pt x="182" y="283"/>
                          <a:pt x="182" y="283"/>
                          <a:pt x="182" y="283"/>
                        </a:cubicBezTo>
                        <a:cubicBezTo>
                          <a:pt x="182" y="284"/>
                          <a:pt x="182" y="284"/>
                          <a:pt x="181" y="284"/>
                        </a:cubicBezTo>
                        <a:cubicBezTo>
                          <a:pt x="181" y="284"/>
                          <a:pt x="181" y="284"/>
                          <a:pt x="181" y="285"/>
                        </a:cubicBezTo>
                        <a:cubicBezTo>
                          <a:pt x="181" y="285"/>
                          <a:pt x="181" y="285"/>
                          <a:pt x="181" y="285"/>
                        </a:cubicBezTo>
                        <a:cubicBezTo>
                          <a:pt x="181" y="285"/>
                          <a:pt x="181" y="285"/>
                          <a:pt x="181" y="285"/>
                        </a:cubicBezTo>
                        <a:cubicBezTo>
                          <a:pt x="181" y="285"/>
                          <a:pt x="181" y="285"/>
                          <a:pt x="181" y="285"/>
                        </a:cubicBezTo>
                        <a:cubicBezTo>
                          <a:pt x="181" y="285"/>
                          <a:pt x="182" y="286"/>
                          <a:pt x="182" y="286"/>
                        </a:cubicBezTo>
                        <a:cubicBezTo>
                          <a:pt x="182" y="286"/>
                          <a:pt x="182" y="286"/>
                          <a:pt x="182" y="286"/>
                        </a:cubicBezTo>
                        <a:cubicBezTo>
                          <a:pt x="182" y="287"/>
                          <a:pt x="182" y="287"/>
                          <a:pt x="182" y="287"/>
                        </a:cubicBezTo>
                        <a:cubicBezTo>
                          <a:pt x="182" y="287"/>
                          <a:pt x="182" y="288"/>
                          <a:pt x="182" y="288"/>
                        </a:cubicBezTo>
                        <a:cubicBezTo>
                          <a:pt x="182" y="288"/>
                          <a:pt x="182" y="289"/>
                          <a:pt x="182" y="289"/>
                        </a:cubicBezTo>
                        <a:cubicBezTo>
                          <a:pt x="182" y="291"/>
                          <a:pt x="181" y="291"/>
                          <a:pt x="180" y="292"/>
                        </a:cubicBezTo>
                        <a:cubicBezTo>
                          <a:pt x="180" y="292"/>
                          <a:pt x="181" y="293"/>
                          <a:pt x="181" y="294"/>
                        </a:cubicBezTo>
                        <a:cubicBezTo>
                          <a:pt x="182" y="296"/>
                          <a:pt x="184" y="300"/>
                          <a:pt x="183" y="305"/>
                        </a:cubicBezTo>
                        <a:cubicBezTo>
                          <a:pt x="182" y="307"/>
                          <a:pt x="182" y="310"/>
                          <a:pt x="182" y="310"/>
                        </a:cubicBezTo>
                        <a:cubicBezTo>
                          <a:pt x="182" y="311"/>
                          <a:pt x="183" y="311"/>
                          <a:pt x="187" y="311"/>
                        </a:cubicBezTo>
                        <a:cubicBezTo>
                          <a:pt x="191" y="311"/>
                          <a:pt x="193" y="312"/>
                          <a:pt x="194" y="313"/>
                        </a:cubicBezTo>
                        <a:cubicBezTo>
                          <a:pt x="194" y="313"/>
                          <a:pt x="195" y="313"/>
                          <a:pt x="195" y="313"/>
                        </a:cubicBezTo>
                        <a:cubicBezTo>
                          <a:pt x="195" y="313"/>
                          <a:pt x="195" y="313"/>
                          <a:pt x="195" y="313"/>
                        </a:cubicBezTo>
                        <a:cubicBezTo>
                          <a:pt x="196" y="312"/>
                          <a:pt x="197" y="312"/>
                          <a:pt x="197" y="312"/>
                        </a:cubicBezTo>
                        <a:cubicBezTo>
                          <a:pt x="202" y="312"/>
                          <a:pt x="206" y="321"/>
                          <a:pt x="206" y="323"/>
                        </a:cubicBezTo>
                        <a:cubicBezTo>
                          <a:pt x="207" y="327"/>
                          <a:pt x="209" y="332"/>
                          <a:pt x="210" y="334"/>
                        </a:cubicBezTo>
                        <a:cubicBezTo>
                          <a:pt x="210" y="334"/>
                          <a:pt x="210" y="334"/>
                          <a:pt x="210" y="334"/>
                        </a:cubicBezTo>
                        <a:cubicBezTo>
                          <a:pt x="212" y="333"/>
                          <a:pt x="214" y="332"/>
                          <a:pt x="217" y="332"/>
                        </a:cubicBezTo>
                        <a:cubicBezTo>
                          <a:pt x="218" y="332"/>
                          <a:pt x="219" y="332"/>
                          <a:pt x="220" y="332"/>
                        </a:cubicBezTo>
                        <a:cubicBezTo>
                          <a:pt x="220" y="333"/>
                          <a:pt x="221" y="333"/>
                          <a:pt x="221" y="333"/>
                        </a:cubicBezTo>
                        <a:cubicBezTo>
                          <a:pt x="224" y="336"/>
                          <a:pt x="222" y="342"/>
                          <a:pt x="221" y="348"/>
                        </a:cubicBezTo>
                        <a:cubicBezTo>
                          <a:pt x="221" y="349"/>
                          <a:pt x="220" y="351"/>
                          <a:pt x="220" y="352"/>
                        </a:cubicBezTo>
                        <a:cubicBezTo>
                          <a:pt x="220" y="352"/>
                          <a:pt x="220" y="352"/>
                          <a:pt x="220" y="352"/>
                        </a:cubicBezTo>
                        <a:cubicBezTo>
                          <a:pt x="224" y="352"/>
                          <a:pt x="226" y="353"/>
                          <a:pt x="226" y="353"/>
                        </a:cubicBezTo>
                        <a:cubicBezTo>
                          <a:pt x="230" y="355"/>
                          <a:pt x="230" y="371"/>
                          <a:pt x="229" y="373"/>
                        </a:cubicBezTo>
                        <a:cubicBezTo>
                          <a:pt x="228" y="375"/>
                          <a:pt x="226" y="376"/>
                          <a:pt x="221" y="378"/>
                        </a:cubicBezTo>
                        <a:cubicBezTo>
                          <a:pt x="219" y="379"/>
                          <a:pt x="216" y="380"/>
                          <a:pt x="215" y="381"/>
                        </a:cubicBezTo>
                        <a:cubicBezTo>
                          <a:pt x="211" y="384"/>
                          <a:pt x="201" y="394"/>
                          <a:pt x="196" y="401"/>
                        </a:cubicBezTo>
                        <a:cubicBezTo>
                          <a:pt x="195" y="403"/>
                          <a:pt x="194" y="404"/>
                          <a:pt x="193" y="405"/>
                        </a:cubicBezTo>
                        <a:cubicBezTo>
                          <a:pt x="193" y="405"/>
                          <a:pt x="193" y="406"/>
                          <a:pt x="193" y="406"/>
                        </a:cubicBezTo>
                        <a:cubicBezTo>
                          <a:pt x="192" y="407"/>
                          <a:pt x="191" y="408"/>
                          <a:pt x="190" y="409"/>
                        </a:cubicBezTo>
                        <a:cubicBezTo>
                          <a:pt x="190" y="409"/>
                          <a:pt x="190" y="409"/>
                          <a:pt x="190" y="409"/>
                        </a:cubicBezTo>
                        <a:cubicBezTo>
                          <a:pt x="190" y="409"/>
                          <a:pt x="190" y="409"/>
                          <a:pt x="190" y="409"/>
                        </a:cubicBezTo>
                        <a:cubicBezTo>
                          <a:pt x="190" y="409"/>
                          <a:pt x="190" y="409"/>
                          <a:pt x="190" y="409"/>
                        </a:cubicBezTo>
                        <a:cubicBezTo>
                          <a:pt x="190" y="409"/>
                          <a:pt x="190" y="409"/>
                          <a:pt x="190" y="409"/>
                        </a:cubicBezTo>
                        <a:cubicBezTo>
                          <a:pt x="191" y="409"/>
                          <a:pt x="191" y="409"/>
                          <a:pt x="191" y="409"/>
                        </a:cubicBezTo>
                        <a:cubicBezTo>
                          <a:pt x="191" y="409"/>
                          <a:pt x="191" y="409"/>
                          <a:pt x="191" y="409"/>
                        </a:cubicBezTo>
                        <a:cubicBezTo>
                          <a:pt x="193" y="410"/>
                          <a:pt x="195" y="410"/>
                          <a:pt x="198" y="413"/>
                        </a:cubicBezTo>
                        <a:cubicBezTo>
                          <a:pt x="198" y="413"/>
                          <a:pt x="198" y="414"/>
                          <a:pt x="199" y="414"/>
                        </a:cubicBezTo>
                        <a:cubicBezTo>
                          <a:pt x="201" y="417"/>
                          <a:pt x="202" y="419"/>
                          <a:pt x="203" y="420"/>
                        </a:cubicBezTo>
                        <a:cubicBezTo>
                          <a:pt x="203" y="419"/>
                          <a:pt x="205" y="418"/>
                          <a:pt x="207" y="418"/>
                        </a:cubicBezTo>
                        <a:cubicBezTo>
                          <a:pt x="208" y="418"/>
                          <a:pt x="209" y="419"/>
                          <a:pt x="210" y="420"/>
                        </a:cubicBezTo>
                        <a:cubicBezTo>
                          <a:pt x="212" y="423"/>
                          <a:pt x="215" y="425"/>
                          <a:pt x="218" y="427"/>
                        </a:cubicBezTo>
                        <a:cubicBezTo>
                          <a:pt x="220" y="428"/>
                          <a:pt x="222" y="429"/>
                          <a:pt x="223" y="430"/>
                        </a:cubicBezTo>
                        <a:cubicBezTo>
                          <a:pt x="223" y="430"/>
                          <a:pt x="224" y="431"/>
                          <a:pt x="225" y="431"/>
                        </a:cubicBezTo>
                        <a:cubicBezTo>
                          <a:pt x="227" y="433"/>
                          <a:pt x="231" y="435"/>
                          <a:pt x="231" y="440"/>
                        </a:cubicBezTo>
                        <a:cubicBezTo>
                          <a:pt x="231" y="441"/>
                          <a:pt x="231" y="442"/>
                          <a:pt x="231" y="443"/>
                        </a:cubicBezTo>
                        <a:cubicBezTo>
                          <a:pt x="231" y="444"/>
                          <a:pt x="231" y="445"/>
                          <a:pt x="231" y="445"/>
                        </a:cubicBezTo>
                        <a:cubicBezTo>
                          <a:pt x="231" y="446"/>
                          <a:pt x="231" y="446"/>
                          <a:pt x="231" y="446"/>
                        </a:cubicBezTo>
                        <a:cubicBezTo>
                          <a:pt x="230" y="447"/>
                          <a:pt x="230" y="447"/>
                          <a:pt x="230" y="448"/>
                        </a:cubicBezTo>
                        <a:cubicBezTo>
                          <a:pt x="230" y="448"/>
                          <a:pt x="230" y="448"/>
                          <a:pt x="230" y="448"/>
                        </a:cubicBezTo>
                        <a:cubicBezTo>
                          <a:pt x="230" y="449"/>
                          <a:pt x="230" y="450"/>
                          <a:pt x="231" y="450"/>
                        </a:cubicBezTo>
                        <a:cubicBezTo>
                          <a:pt x="231" y="451"/>
                          <a:pt x="231" y="451"/>
                          <a:pt x="231" y="451"/>
                        </a:cubicBezTo>
                        <a:cubicBezTo>
                          <a:pt x="231" y="452"/>
                          <a:pt x="231" y="452"/>
                          <a:pt x="231" y="453"/>
                        </a:cubicBezTo>
                        <a:cubicBezTo>
                          <a:pt x="231" y="453"/>
                          <a:pt x="231" y="453"/>
                          <a:pt x="231" y="453"/>
                        </a:cubicBezTo>
                        <a:cubicBezTo>
                          <a:pt x="232" y="452"/>
                          <a:pt x="233" y="451"/>
                          <a:pt x="234" y="450"/>
                        </a:cubicBezTo>
                        <a:cubicBezTo>
                          <a:pt x="238" y="447"/>
                          <a:pt x="239" y="445"/>
                          <a:pt x="240" y="442"/>
                        </a:cubicBezTo>
                        <a:cubicBezTo>
                          <a:pt x="240" y="441"/>
                          <a:pt x="241" y="439"/>
                          <a:pt x="242" y="437"/>
                        </a:cubicBezTo>
                        <a:cubicBezTo>
                          <a:pt x="243" y="435"/>
                          <a:pt x="244" y="433"/>
                          <a:pt x="244" y="432"/>
                        </a:cubicBezTo>
                        <a:cubicBezTo>
                          <a:pt x="244" y="429"/>
                          <a:pt x="245" y="426"/>
                          <a:pt x="249" y="423"/>
                        </a:cubicBezTo>
                        <a:cubicBezTo>
                          <a:pt x="250" y="421"/>
                          <a:pt x="250" y="420"/>
                          <a:pt x="250" y="418"/>
                        </a:cubicBezTo>
                        <a:cubicBezTo>
                          <a:pt x="250" y="416"/>
                          <a:pt x="250" y="413"/>
                          <a:pt x="255" y="410"/>
                        </a:cubicBezTo>
                        <a:cubicBezTo>
                          <a:pt x="259" y="409"/>
                          <a:pt x="261" y="409"/>
                          <a:pt x="262" y="411"/>
                        </a:cubicBezTo>
                        <a:cubicBezTo>
                          <a:pt x="264" y="414"/>
                          <a:pt x="262" y="418"/>
                          <a:pt x="260" y="421"/>
                        </a:cubicBezTo>
                        <a:cubicBezTo>
                          <a:pt x="263" y="417"/>
                          <a:pt x="265" y="412"/>
                          <a:pt x="268" y="407"/>
                        </a:cubicBezTo>
                        <a:cubicBezTo>
                          <a:pt x="268" y="406"/>
                          <a:pt x="269" y="405"/>
                          <a:pt x="270" y="403"/>
                        </a:cubicBezTo>
                        <a:cubicBezTo>
                          <a:pt x="274" y="395"/>
                          <a:pt x="278" y="391"/>
                          <a:pt x="282" y="390"/>
                        </a:cubicBezTo>
                        <a:cubicBezTo>
                          <a:pt x="283" y="390"/>
                          <a:pt x="285" y="387"/>
                          <a:pt x="284" y="376"/>
                        </a:cubicBezTo>
                        <a:cubicBezTo>
                          <a:pt x="284" y="374"/>
                          <a:pt x="284" y="373"/>
                          <a:pt x="283" y="371"/>
                        </a:cubicBezTo>
                        <a:cubicBezTo>
                          <a:pt x="283" y="366"/>
                          <a:pt x="282" y="362"/>
                          <a:pt x="284" y="358"/>
                        </a:cubicBezTo>
                        <a:cubicBezTo>
                          <a:pt x="285" y="357"/>
                          <a:pt x="286" y="355"/>
                          <a:pt x="286" y="354"/>
                        </a:cubicBezTo>
                        <a:cubicBezTo>
                          <a:pt x="286" y="352"/>
                          <a:pt x="286" y="349"/>
                          <a:pt x="290" y="349"/>
                        </a:cubicBezTo>
                        <a:cubicBezTo>
                          <a:pt x="292" y="349"/>
                          <a:pt x="298" y="343"/>
                          <a:pt x="302" y="339"/>
                        </a:cubicBezTo>
                        <a:cubicBezTo>
                          <a:pt x="308" y="333"/>
                          <a:pt x="312" y="332"/>
                          <a:pt x="318" y="332"/>
                        </a:cubicBezTo>
                        <a:cubicBezTo>
                          <a:pt x="320" y="332"/>
                          <a:pt x="321" y="331"/>
                          <a:pt x="321" y="331"/>
                        </a:cubicBezTo>
                        <a:cubicBezTo>
                          <a:pt x="321" y="330"/>
                          <a:pt x="322" y="329"/>
                          <a:pt x="324" y="328"/>
                        </a:cubicBezTo>
                        <a:cubicBezTo>
                          <a:pt x="327" y="328"/>
                          <a:pt x="329" y="326"/>
                          <a:pt x="330" y="324"/>
                        </a:cubicBezTo>
                        <a:cubicBezTo>
                          <a:pt x="331" y="323"/>
                          <a:pt x="332" y="323"/>
                          <a:pt x="332" y="322"/>
                        </a:cubicBezTo>
                        <a:cubicBezTo>
                          <a:pt x="333" y="321"/>
                          <a:pt x="335" y="320"/>
                          <a:pt x="338" y="320"/>
                        </a:cubicBezTo>
                        <a:cubicBezTo>
                          <a:pt x="340" y="320"/>
                          <a:pt x="343" y="321"/>
                          <a:pt x="345" y="321"/>
                        </a:cubicBezTo>
                        <a:cubicBezTo>
                          <a:pt x="348" y="321"/>
                          <a:pt x="350" y="322"/>
                          <a:pt x="352" y="322"/>
                        </a:cubicBezTo>
                        <a:cubicBezTo>
                          <a:pt x="356" y="322"/>
                          <a:pt x="356" y="322"/>
                          <a:pt x="356" y="322"/>
                        </a:cubicBezTo>
                        <a:cubicBezTo>
                          <a:pt x="360" y="322"/>
                          <a:pt x="360" y="321"/>
                          <a:pt x="360" y="320"/>
                        </a:cubicBezTo>
                        <a:cubicBezTo>
                          <a:pt x="360" y="316"/>
                          <a:pt x="364" y="312"/>
                          <a:pt x="369" y="312"/>
                        </a:cubicBezTo>
                        <a:cubicBezTo>
                          <a:pt x="371" y="312"/>
                          <a:pt x="372" y="312"/>
                          <a:pt x="372" y="308"/>
                        </a:cubicBezTo>
                        <a:cubicBezTo>
                          <a:pt x="372" y="302"/>
                          <a:pt x="373" y="299"/>
                          <a:pt x="377" y="296"/>
                        </a:cubicBezTo>
                        <a:cubicBezTo>
                          <a:pt x="379" y="295"/>
                          <a:pt x="379" y="292"/>
                          <a:pt x="380" y="289"/>
                        </a:cubicBezTo>
                        <a:cubicBezTo>
                          <a:pt x="380" y="288"/>
                          <a:pt x="381" y="287"/>
                          <a:pt x="381" y="286"/>
                        </a:cubicBezTo>
                        <a:cubicBezTo>
                          <a:pt x="381" y="284"/>
                          <a:pt x="383" y="283"/>
                          <a:pt x="384" y="283"/>
                        </a:cubicBezTo>
                        <a:cubicBezTo>
                          <a:pt x="385" y="282"/>
                          <a:pt x="385" y="282"/>
                          <a:pt x="385" y="281"/>
                        </a:cubicBezTo>
                        <a:cubicBezTo>
                          <a:pt x="385" y="278"/>
                          <a:pt x="385" y="276"/>
                          <a:pt x="386" y="273"/>
                        </a:cubicBezTo>
                        <a:cubicBezTo>
                          <a:pt x="386" y="271"/>
                          <a:pt x="387" y="269"/>
                          <a:pt x="387" y="267"/>
                        </a:cubicBezTo>
                        <a:cubicBezTo>
                          <a:pt x="387" y="264"/>
                          <a:pt x="389" y="262"/>
                          <a:pt x="391" y="262"/>
                        </a:cubicBezTo>
                        <a:cubicBezTo>
                          <a:pt x="392" y="261"/>
                          <a:pt x="392" y="261"/>
                          <a:pt x="393" y="260"/>
                        </a:cubicBezTo>
                        <a:cubicBezTo>
                          <a:pt x="393" y="260"/>
                          <a:pt x="393" y="259"/>
                          <a:pt x="393" y="257"/>
                        </a:cubicBezTo>
                        <a:cubicBezTo>
                          <a:pt x="392" y="255"/>
                          <a:pt x="392" y="251"/>
                          <a:pt x="394" y="246"/>
                        </a:cubicBezTo>
                        <a:cubicBezTo>
                          <a:pt x="395" y="242"/>
                          <a:pt x="395" y="237"/>
                          <a:pt x="394" y="232"/>
                        </a:cubicBezTo>
                        <a:cubicBezTo>
                          <a:pt x="394" y="230"/>
                          <a:pt x="394" y="228"/>
                          <a:pt x="394" y="225"/>
                        </a:cubicBezTo>
                        <a:cubicBezTo>
                          <a:pt x="394" y="217"/>
                          <a:pt x="394" y="210"/>
                          <a:pt x="397" y="207"/>
                        </a:cubicBezTo>
                        <a:cubicBezTo>
                          <a:pt x="397" y="207"/>
                          <a:pt x="397" y="207"/>
                          <a:pt x="397" y="206"/>
                        </a:cubicBezTo>
                        <a:cubicBezTo>
                          <a:pt x="397" y="206"/>
                          <a:pt x="397" y="206"/>
                          <a:pt x="397" y="206"/>
                        </a:cubicBezTo>
                        <a:cubicBezTo>
                          <a:pt x="395" y="205"/>
                          <a:pt x="394" y="204"/>
                          <a:pt x="395" y="202"/>
                        </a:cubicBezTo>
                        <a:cubicBezTo>
                          <a:pt x="395" y="200"/>
                          <a:pt x="398" y="198"/>
                          <a:pt x="400" y="199"/>
                        </a:cubicBezTo>
                        <a:cubicBezTo>
                          <a:pt x="401" y="199"/>
                          <a:pt x="402" y="200"/>
                          <a:pt x="402" y="201"/>
                        </a:cubicBezTo>
                        <a:cubicBezTo>
                          <a:pt x="403" y="201"/>
                          <a:pt x="404" y="202"/>
                          <a:pt x="405" y="201"/>
                        </a:cubicBezTo>
                        <a:cubicBezTo>
                          <a:pt x="408" y="200"/>
                          <a:pt x="411" y="193"/>
                          <a:pt x="413" y="187"/>
                        </a:cubicBezTo>
                        <a:cubicBezTo>
                          <a:pt x="414" y="185"/>
                          <a:pt x="414" y="185"/>
                          <a:pt x="414" y="185"/>
                        </a:cubicBezTo>
                        <a:cubicBezTo>
                          <a:pt x="416" y="178"/>
                          <a:pt x="420" y="177"/>
                          <a:pt x="423" y="176"/>
                        </a:cubicBezTo>
                        <a:cubicBezTo>
                          <a:pt x="424" y="176"/>
                          <a:pt x="425" y="176"/>
                          <a:pt x="425" y="176"/>
                        </a:cubicBezTo>
                        <a:cubicBezTo>
                          <a:pt x="428" y="174"/>
                          <a:pt x="435" y="167"/>
                          <a:pt x="440" y="154"/>
                        </a:cubicBezTo>
                        <a:cubicBezTo>
                          <a:pt x="444" y="145"/>
                          <a:pt x="441" y="135"/>
                          <a:pt x="439" y="128"/>
                        </a:cubicBezTo>
                        <a:cubicBezTo>
                          <a:pt x="438" y="126"/>
                          <a:pt x="438" y="124"/>
                          <a:pt x="438" y="123"/>
                        </a:cubicBezTo>
                        <a:cubicBezTo>
                          <a:pt x="436" y="118"/>
                          <a:pt x="435" y="118"/>
                          <a:pt x="434" y="118"/>
                        </a:cubicBezTo>
                        <a:cubicBezTo>
                          <a:pt x="433" y="118"/>
                          <a:pt x="433" y="118"/>
                          <a:pt x="432" y="118"/>
                        </a:cubicBezTo>
                        <a:cubicBezTo>
                          <a:pt x="431" y="118"/>
                          <a:pt x="431" y="118"/>
                          <a:pt x="430" y="118"/>
                        </a:cubicBezTo>
                        <a:cubicBezTo>
                          <a:pt x="430" y="118"/>
                          <a:pt x="429" y="118"/>
                          <a:pt x="429" y="118"/>
                        </a:cubicBezTo>
                        <a:cubicBezTo>
                          <a:pt x="420" y="118"/>
                          <a:pt x="411" y="113"/>
                          <a:pt x="401" y="103"/>
                        </a:cubicBezTo>
                        <a:cubicBezTo>
                          <a:pt x="395" y="95"/>
                          <a:pt x="387" y="92"/>
                          <a:pt x="379" y="92"/>
                        </a:cubicBezTo>
                        <a:cubicBezTo>
                          <a:pt x="376" y="92"/>
                          <a:pt x="374" y="92"/>
                          <a:pt x="370" y="93"/>
                        </a:cubicBezTo>
                        <a:cubicBezTo>
                          <a:pt x="369" y="93"/>
                          <a:pt x="368" y="94"/>
                          <a:pt x="366" y="94"/>
                        </a:cubicBezTo>
                        <a:cubicBezTo>
                          <a:pt x="361" y="94"/>
                          <a:pt x="357" y="92"/>
                          <a:pt x="353" y="90"/>
                        </a:cubicBezTo>
                        <a:cubicBezTo>
                          <a:pt x="351" y="89"/>
                          <a:pt x="349" y="88"/>
                          <a:pt x="347" y="88"/>
                        </a:cubicBezTo>
                        <a:cubicBezTo>
                          <a:pt x="345" y="87"/>
                          <a:pt x="341" y="90"/>
                          <a:pt x="339" y="92"/>
                        </a:cubicBezTo>
                        <a:cubicBezTo>
                          <a:pt x="337" y="93"/>
                          <a:pt x="335" y="94"/>
                          <a:pt x="334" y="95"/>
                        </a:cubicBezTo>
                        <a:cubicBezTo>
                          <a:pt x="332" y="96"/>
                          <a:pt x="331" y="95"/>
                          <a:pt x="330" y="94"/>
                        </a:cubicBezTo>
                        <a:cubicBezTo>
                          <a:pt x="329" y="93"/>
                          <a:pt x="330" y="91"/>
                          <a:pt x="331" y="88"/>
                        </a:cubicBezTo>
                        <a:cubicBezTo>
                          <a:pt x="332" y="86"/>
                          <a:pt x="333" y="84"/>
                          <a:pt x="333" y="82"/>
                        </a:cubicBezTo>
                        <a:cubicBezTo>
                          <a:pt x="333" y="82"/>
                          <a:pt x="333" y="78"/>
                          <a:pt x="308" y="68"/>
                        </a:cubicBezTo>
                        <a:cubicBezTo>
                          <a:pt x="304" y="67"/>
                          <a:pt x="301" y="66"/>
                          <a:pt x="299" y="66"/>
                        </a:cubicBezTo>
                        <a:cubicBezTo>
                          <a:pt x="296" y="66"/>
                          <a:pt x="294" y="68"/>
                          <a:pt x="294" y="71"/>
                        </a:cubicBezTo>
                        <a:cubicBezTo>
                          <a:pt x="294" y="75"/>
                          <a:pt x="293" y="76"/>
                          <a:pt x="291" y="76"/>
                        </a:cubicBezTo>
                        <a:cubicBezTo>
                          <a:pt x="290" y="76"/>
                          <a:pt x="290" y="76"/>
                          <a:pt x="289" y="76"/>
                        </a:cubicBezTo>
                        <a:cubicBezTo>
                          <a:pt x="289" y="76"/>
                          <a:pt x="288" y="76"/>
                          <a:pt x="288" y="76"/>
                        </a:cubicBezTo>
                        <a:cubicBezTo>
                          <a:pt x="287" y="76"/>
                          <a:pt x="286" y="77"/>
                          <a:pt x="286" y="78"/>
                        </a:cubicBezTo>
                        <a:cubicBezTo>
                          <a:pt x="284" y="83"/>
                          <a:pt x="281" y="83"/>
                          <a:pt x="279" y="83"/>
                        </a:cubicBezTo>
                        <a:cubicBezTo>
                          <a:pt x="277" y="83"/>
                          <a:pt x="276" y="82"/>
                          <a:pt x="275" y="80"/>
                        </a:cubicBezTo>
                        <a:cubicBezTo>
                          <a:pt x="275" y="79"/>
                          <a:pt x="275" y="77"/>
                          <a:pt x="277" y="75"/>
                        </a:cubicBezTo>
                        <a:cubicBezTo>
                          <a:pt x="281" y="73"/>
                          <a:pt x="285" y="68"/>
                          <a:pt x="286" y="64"/>
                        </a:cubicBezTo>
                        <a:cubicBezTo>
                          <a:pt x="286" y="62"/>
                          <a:pt x="279" y="59"/>
                          <a:pt x="271" y="59"/>
                        </a:cubicBezTo>
                        <a:cubicBezTo>
                          <a:pt x="269" y="59"/>
                          <a:pt x="267" y="60"/>
                          <a:pt x="266" y="60"/>
                        </a:cubicBezTo>
                        <a:cubicBezTo>
                          <a:pt x="264" y="61"/>
                          <a:pt x="264" y="62"/>
                          <a:pt x="263" y="65"/>
                        </a:cubicBezTo>
                        <a:cubicBezTo>
                          <a:pt x="263" y="67"/>
                          <a:pt x="262" y="69"/>
                          <a:pt x="260" y="69"/>
                        </a:cubicBezTo>
                        <a:cubicBezTo>
                          <a:pt x="259" y="69"/>
                          <a:pt x="258" y="69"/>
                          <a:pt x="257" y="69"/>
                        </a:cubicBezTo>
                        <a:cubicBezTo>
                          <a:pt x="255" y="67"/>
                          <a:pt x="253" y="64"/>
                          <a:pt x="254" y="62"/>
                        </a:cubicBezTo>
                        <a:cubicBezTo>
                          <a:pt x="255" y="58"/>
                          <a:pt x="258" y="56"/>
                          <a:pt x="261" y="56"/>
                        </a:cubicBezTo>
                        <a:cubicBezTo>
                          <a:pt x="261" y="56"/>
                          <a:pt x="261" y="56"/>
                          <a:pt x="261" y="56"/>
                        </a:cubicBezTo>
                        <a:cubicBezTo>
                          <a:pt x="263" y="56"/>
                          <a:pt x="266" y="52"/>
                          <a:pt x="271" y="43"/>
                        </a:cubicBezTo>
                        <a:cubicBezTo>
                          <a:pt x="272" y="41"/>
                          <a:pt x="271" y="40"/>
                          <a:pt x="267" y="37"/>
                        </a:cubicBezTo>
                        <a:cubicBezTo>
                          <a:pt x="265" y="36"/>
                          <a:pt x="263" y="35"/>
                          <a:pt x="262" y="33"/>
                        </a:cubicBezTo>
                        <a:cubicBezTo>
                          <a:pt x="259" y="30"/>
                          <a:pt x="258" y="25"/>
                          <a:pt x="257" y="21"/>
                        </a:cubicBezTo>
                        <a:cubicBezTo>
                          <a:pt x="257" y="18"/>
                          <a:pt x="256" y="15"/>
                          <a:pt x="255" y="13"/>
                        </a:cubicBezTo>
                        <a:cubicBezTo>
                          <a:pt x="255" y="13"/>
                          <a:pt x="255" y="13"/>
                          <a:pt x="255" y="13"/>
                        </a:cubicBezTo>
                        <a:cubicBezTo>
                          <a:pt x="255" y="13"/>
                          <a:pt x="254" y="14"/>
                          <a:pt x="254" y="14"/>
                        </a:cubicBezTo>
                        <a:cubicBezTo>
                          <a:pt x="254" y="14"/>
                          <a:pt x="253" y="15"/>
                          <a:pt x="253" y="15"/>
                        </a:cubicBezTo>
                        <a:cubicBezTo>
                          <a:pt x="253" y="15"/>
                          <a:pt x="252" y="16"/>
                          <a:pt x="252" y="16"/>
                        </a:cubicBezTo>
                        <a:cubicBezTo>
                          <a:pt x="252" y="16"/>
                          <a:pt x="251" y="17"/>
                          <a:pt x="251" y="17"/>
                        </a:cubicBezTo>
                        <a:cubicBezTo>
                          <a:pt x="251" y="18"/>
                          <a:pt x="250" y="18"/>
                          <a:pt x="250" y="18"/>
                        </a:cubicBezTo>
                        <a:cubicBezTo>
                          <a:pt x="250" y="19"/>
                          <a:pt x="250" y="19"/>
                          <a:pt x="249" y="19"/>
                        </a:cubicBezTo>
                        <a:cubicBezTo>
                          <a:pt x="249" y="20"/>
                          <a:pt x="249" y="20"/>
                          <a:pt x="248" y="20"/>
                        </a:cubicBezTo>
                        <a:cubicBezTo>
                          <a:pt x="248" y="21"/>
                          <a:pt x="248" y="21"/>
                          <a:pt x="248" y="22"/>
                        </a:cubicBezTo>
                        <a:cubicBezTo>
                          <a:pt x="247" y="22"/>
                          <a:pt x="247" y="22"/>
                          <a:pt x="247" y="23"/>
                        </a:cubicBezTo>
                        <a:cubicBezTo>
                          <a:pt x="247" y="23"/>
                          <a:pt x="246" y="23"/>
                          <a:pt x="246" y="24"/>
                        </a:cubicBezTo>
                        <a:cubicBezTo>
                          <a:pt x="246" y="24"/>
                          <a:pt x="246" y="24"/>
                          <a:pt x="246" y="25"/>
                        </a:cubicBezTo>
                        <a:cubicBezTo>
                          <a:pt x="245" y="25"/>
                          <a:pt x="245" y="26"/>
                          <a:pt x="245" y="26"/>
                        </a:cubicBezTo>
                        <a:cubicBezTo>
                          <a:pt x="245" y="26"/>
                          <a:pt x="245" y="27"/>
                          <a:pt x="244" y="27"/>
                        </a:cubicBezTo>
                        <a:cubicBezTo>
                          <a:pt x="244" y="27"/>
                          <a:pt x="244" y="28"/>
                          <a:pt x="244" y="29"/>
                        </a:cubicBezTo>
                        <a:cubicBezTo>
                          <a:pt x="242" y="33"/>
                          <a:pt x="240" y="34"/>
                          <a:pt x="237" y="34"/>
                        </a:cubicBezTo>
                        <a:cubicBezTo>
                          <a:pt x="234" y="34"/>
                          <a:pt x="234" y="34"/>
                          <a:pt x="234" y="34"/>
                        </a:cubicBezTo>
                        <a:cubicBezTo>
                          <a:pt x="233" y="34"/>
                          <a:pt x="232" y="34"/>
                          <a:pt x="230" y="35"/>
                        </a:cubicBezTo>
                        <a:cubicBezTo>
                          <a:pt x="230" y="35"/>
                          <a:pt x="229" y="35"/>
                          <a:pt x="228" y="36"/>
                        </a:cubicBezTo>
                        <a:cubicBezTo>
                          <a:pt x="228" y="36"/>
                          <a:pt x="228" y="36"/>
                          <a:pt x="227" y="36"/>
                        </a:cubicBezTo>
                        <a:cubicBezTo>
                          <a:pt x="227" y="36"/>
                          <a:pt x="226" y="36"/>
                          <a:pt x="226" y="36"/>
                        </a:cubicBezTo>
                        <a:cubicBezTo>
                          <a:pt x="226" y="36"/>
                          <a:pt x="226" y="36"/>
                          <a:pt x="226" y="36"/>
                        </a:cubicBezTo>
                        <a:cubicBezTo>
                          <a:pt x="226" y="36"/>
                          <a:pt x="225" y="36"/>
                          <a:pt x="225" y="36"/>
                        </a:cubicBezTo>
                        <a:cubicBezTo>
                          <a:pt x="225" y="36"/>
                          <a:pt x="224" y="36"/>
                          <a:pt x="224" y="36"/>
                        </a:cubicBezTo>
                        <a:cubicBezTo>
                          <a:pt x="224" y="36"/>
                          <a:pt x="223" y="35"/>
                          <a:pt x="223" y="35"/>
                        </a:cubicBezTo>
                        <a:cubicBezTo>
                          <a:pt x="223" y="35"/>
                          <a:pt x="222" y="35"/>
                          <a:pt x="222" y="35"/>
                        </a:cubicBezTo>
                        <a:cubicBezTo>
                          <a:pt x="222" y="35"/>
                          <a:pt x="222" y="35"/>
                          <a:pt x="221" y="35"/>
                        </a:cubicBezTo>
                        <a:cubicBezTo>
                          <a:pt x="221" y="35"/>
                          <a:pt x="221" y="34"/>
                          <a:pt x="220" y="3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46" name="Freeform 1858"/>
                  <p:cNvSpPr>
                    <a:spLocks/>
                  </p:cNvSpPr>
                  <p:nvPr/>
                </p:nvSpPr>
                <p:spPr bwMode="auto">
                  <a:xfrm>
                    <a:off x="2178" y="2195"/>
                    <a:ext cx="50" cy="54"/>
                  </a:xfrm>
                  <a:custGeom>
                    <a:avLst/>
                    <a:gdLst>
                      <a:gd name="T0" fmla="*/ 7 w 52"/>
                      <a:gd name="T1" fmla="*/ 4 h 56"/>
                      <a:gd name="T2" fmla="*/ 7 w 52"/>
                      <a:gd name="T3" fmla="*/ 5 h 56"/>
                      <a:gd name="T4" fmla="*/ 7 w 52"/>
                      <a:gd name="T5" fmla="*/ 5 h 56"/>
                      <a:gd name="T6" fmla="*/ 5 w 52"/>
                      <a:gd name="T7" fmla="*/ 13 h 56"/>
                      <a:gd name="T8" fmla="*/ 3 w 52"/>
                      <a:gd name="T9" fmla="*/ 25 h 56"/>
                      <a:gd name="T10" fmla="*/ 1 w 52"/>
                      <a:gd name="T11" fmla="*/ 34 h 56"/>
                      <a:gd name="T12" fmla="*/ 0 w 52"/>
                      <a:gd name="T13" fmla="*/ 40 h 56"/>
                      <a:gd name="T14" fmla="*/ 1 w 52"/>
                      <a:gd name="T15" fmla="*/ 44 h 56"/>
                      <a:gd name="T16" fmla="*/ 3 w 52"/>
                      <a:gd name="T17" fmla="*/ 45 h 56"/>
                      <a:gd name="T18" fmla="*/ 3 w 52"/>
                      <a:gd name="T19" fmla="*/ 46 h 56"/>
                      <a:gd name="T20" fmla="*/ 3 w 52"/>
                      <a:gd name="T21" fmla="*/ 46 h 56"/>
                      <a:gd name="T22" fmla="*/ 3 w 52"/>
                      <a:gd name="T23" fmla="*/ 47 h 56"/>
                      <a:gd name="T24" fmla="*/ 3 w 52"/>
                      <a:gd name="T25" fmla="*/ 48 h 56"/>
                      <a:gd name="T26" fmla="*/ 3 w 52"/>
                      <a:gd name="T27" fmla="*/ 49 h 56"/>
                      <a:gd name="T28" fmla="*/ 3 w 52"/>
                      <a:gd name="T29" fmla="*/ 50 h 56"/>
                      <a:gd name="T30" fmla="*/ 3 w 52"/>
                      <a:gd name="T31" fmla="*/ 50 h 56"/>
                      <a:gd name="T32" fmla="*/ 4 w 52"/>
                      <a:gd name="T33" fmla="*/ 51 h 56"/>
                      <a:gd name="T34" fmla="*/ 6 w 52"/>
                      <a:gd name="T35" fmla="*/ 51 h 56"/>
                      <a:gd name="T36" fmla="*/ 20 w 52"/>
                      <a:gd name="T37" fmla="*/ 55 h 56"/>
                      <a:gd name="T38" fmla="*/ 23 w 52"/>
                      <a:gd name="T39" fmla="*/ 56 h 56"/>
                      <a:gd name="T40" fmla="*/ 23 w 52"/>
                      <a:gd name="T41" fmla="*/ 56 h 56"/>
                      <a:gd name="T42" fmla="*/ 28 w 52"/>
                      <a:gd name="T43" fmla="*/ 55 h 56"/>
                      <a:gd name="T44" fmla="*/ 35 w 52"/>
                      <a:gd name="T45" fmla="*/ 55 h 56"/>
                      <a:gd name="T46" fmla="*/ 35 w 52"/>
                      <a:gd name="T47" fmla="*/ 55 h 56"/>
                      <a:gd name="T48" fmla="*/ 44 w 52"/>
                      <a:gd name="T49" fmla="*/ 53 h 56"/>
                      <a:gd name="T50" fmla="*/ 50 w 52"/>
                      <a:gd name="T51" fmla="*/ 46 h 56"/>
                      <a:gd name="T52" fmla="*/ 52 w 52"/>
                      <a:gd name="T53" fmla="*/ 44 h 56"/>
                      <a:gd name="T54" fmla="*/ 52 w 52"/>
                      <a:gd name="T55" fmla="*/ 44 h 56"/>
                      <a:gd name="T56" fmla="*/ 51 w 52"/>
                      <a:gd name="T57" fmla="*/ 40 h 56"/>
                      <a:gd name="T58" fmla="*/ 51 w 52"/>
                      <a:gd name="T59" fmla="*/ 40 h 56"/>
                      <a:gd name="T60" fmla="*/ 50 w 52"/>
                      <a:gd name="T61" fmla="*/ 37 h 56"/>
                      <a:gd name="T62" fmla="*/ 50 w 52"/>
                      <a:gd name="T63" fmla="*/ 36 h 56"/>
                      <a:gd name="T64" fmla="*/ 51 w 52"/>
                      <a:gd name="T65" fmla="*/ 33 h 56"/>
                      <a:gd name="T66" fmla="*/ 51 w 52"/>
                      <a:gd name="T67" fmla="*/ 33 h 56"/>
                      <a:gd name="T68" fmla="*/ 51 w 52"/>
                      <a:gd name="T69" fmla="*/ 30 h 56"/>
                      <a:gd name="T70" fmla="*/ 51 w 52"/>
                      <a:gd name="T71" fmla="*/ 27 h 56"/>
                      <a:gd name="T72" fmla="*/ 47 w 52"/>
                      <a:gd name="T73" fmla="*/ 22 h 56"/>
                      <a:gd name="T74" fmla="*/ 44 w 52"/>
                      <a:gd name="T75" fmla="*/ 19 h 56"/>
                      <a:gd name="T76" fmla="*/ 40 w 52"/>
                      <a:gd name="T77" fmla="*/ 17 h 56"/>
                      <a:gd name="T78" fmla="*/ 31 w 52"/>
                      <a:gd name="T79" fmla="*/ 10 h 56"/>
                      <a:gd name="T80" fmla="*/ 30 w 52"/>
                      <a:gd name="T81" fmla="*/ 9 h 56"/>
                      <a:gd name="T82" fmla="*/ 29 w 52"/>
                      <a:gd name="T83" fmla="*/ 10 h 56"/>
                      <a:gd name="T84" fmla="*/ 27 w 52"/>
                      <a:gd name="T85" fmla="*/ 12 h 56"/>
                      <a:gd name="T86" fmla="*/ 26 w 52"/>
                      <a:gd name="T87" fmla="*/ 12 h 56"/>
                      <a:gd name="T88" fmla="*/ 23 w 52"/>
                      <a:gd name="T89" fmla="*/ 9 h 56"/>
                      <a:gd name="T90" fmla="*/ 20 w 52"/>
                      <a:gd name="T91" fmla="*/ 4 h 56"/>
                      <a:gd name="T92" fmla="*/ 12 w 52"/>
                      <a:gd name="T93" fmla="*/ 1 h 56"/>
                      <a:gd name="T94" fmla="*/ 11 w 52"/>
                      <a:gd name="T95" fmla="*/ 1 h 56"/>
                      <a:gd name="T96" fmla="*/ 10 w 52"/>
                      <a:gd name="T97" fmla="*/ 1 h 56"/>
                      <a:gd name="T98" fmla="*/ 9 w 52"/>
                      <a:gd name="T99" fmla="*/ 1 h 56"/>
                      <a:gd name="T100" fmla="*/ 7 w 52"/>
                      <a:gd name="T101" fmla="*/ 4 h 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52" h="56">
                        <a:moveTo>
                          <a:pt x="7" y="4"/>
                        </a:moveTo>
                        <a:cubicBezTo>
                          <a:pt x="7" y="4"/>
                          <a:pt x="7" y="4"/>
                          <a:pt x="7" y="5"/>
                        </a:cubicBezTo>
                        <a:cubicBezTo>
                          <a:pt x="7" y="5"/>
                          <a:pt x="7" y="5"/>
                          <a:pt x="7" y="5"/>
                        </a:cubicBezTo>
                        <a:cubicBezTo>
                          <a:pt x="7" y="8"/>
                          <a:pt x="6" y="10"/>
                          <a:pt x="5" y="13"/>
                        </a:cubicBezTo>
                        <a:cubicBezTo>
                          <a:pt x="4" y="16"/>
                          <a:pt x="3" y="20"/>
                          <a:pt x="3" y="25"/>
                        </a:cubicBezTo>
                        <a:cubicBezTo>
                          <a:pt x="3" y="30"/>
                          <a:pt x="2" y="32"/>
                          <a:pt x="1" y="34"/>
                        </a:cubicBezTo>
                        <a:cubicBezTo>
                          <a:pt x="1" y="35"/>
                          <a:pt x="0" y="37"/>
                          <a:pt x="0" y="40"/>
                        </a:cubicBezTo>
                        <a:cubicBezTo>
                          <a:pt x="0" y="43"/>
                          <a:pt x="1" y="44"/>
                          <a:pt x="1" y="44"/>
                        </a:cubicBezTo>
                        <a:cubicBezTo>
                          <a:pt x="2" y="44"/>
                          <a:pt x="2" y="44"/>
                          <a:pt x="3" y="45"/>
                        </a:cubicBezTo>
                        <a:cubicBezTo>
                          <a:pt x="3" y="45"/>
                          <a:pt x="3" y="45"/>
                          <a:pt x="3" y="46"/>
                        </a:cubicBezTo>
                        <a:cubicBezTo>
                          <a:pt x="3" y="46"/>
                          <a:pt x="3" y="46"/>
                          <a:pt x="3" y="46"/>
                        </a:cubicBezTo>
                        <a:cubicBezTo>
                          <a:pt x="3" y="46"/>
                          <a:pt x="3" y="47"/>
                          <a:pt x="3" y="47"/>
                        </a:cubicBezTo>
                        <a:cubicBezTo>
                          <a:pt x="3" y="47"/>
                          <a:pt x="3" y="48"/>
                          <a:pt x="3" y="48"/>
                        </a:cubicBezTo>
                        <a:cubicBezTo>
                          <a:pt x="3" y="48"/>
                          <a:pt x="3" y="48"/>
                          <a:pt x="3" y="49"/>
                        </a:cubicBezTo>
                        <a:cubicBezTo>
                          <a:pt x="3" y="49"/>
                          <a:pt x="3" y="49"/>
                          <a:pt x="3" y="50"/>
                        </a:cubicBezTo>
                        <a:cubicBezTo>
                          <a:pt x="3" y="50"/>
                          <a:pt x="3" y="50"/>
                          <a:pt x="3" y="50"/>
                        </a:cubicBezTo>
                        <a:cubicBezTo>
                          <a:pt x="3" y="51"/>
                          <a:pt x="4" y="51"/>
                          <a:pt x="4" y="51"/>
                        </a:cubicBezTo>
                        <a:cubicBezTo>
                          <a:pt x="5" y="51"/>
                          <a:pt x="6" y="51"/>
                          <a:pt x="6" y="51"/>
                        </a:cubicBezTo>
                        <a:cubicBezTo>
                          <a:pt x="11" y="51"/>
                          <a:pt x="16" y="53"/>
                          <a:pt x="20" y="55"/>
                        </a:cubicBezTo>
                        <a:cubicBezTo>
                          <a:pt x="22" y="56"/>
                          <a:pt x="22" y="56"/>
                          <a:pt x="23" y="56"/>
                        </a:cubicBezTo>
                        <a:cubicBezTo>
                          <a:pt x="23" y="56"/>
                          <a:pt x="23" y="56"/>
                          <a:pt x="23" y="56"/>
                        </a:cubicBezTo>
                        <a:cubicBezTo>
                          <a:pt x="24" y="55"/>
                          <a:pt x="25" y="54"/>
                          <a:pt x="28" y="55"/>
                        </a:cubicBezTo>
                        <a:cubicBezTo>
                          <a:pt x="30" y="55"/>
                          <a:pt x="32" y="55"/>
                          <a:pt x="35" y="55"/>
                        </a:cubicBezTo>
                        <a:cubicBezTo>
                          <a:pt x="35" y="55"/>
                          <a:pt x="35" y="55"/>
                          <a:pt x="35" y="55"/>
                        </a:cubicBezTo>
                        <a:cubicBezTo>
                          <a:pt x="38" y="55"/>
                          <a:pt x="41" y="55"/>
                          <a:pt x="44" y="53"/>
                        </a:cubicBezTo>
                        <a:cubicBezTo>
                          <a:pt x="47" y="51"/>
                          <a:pt x="48" y="49"/>
                          <a:pt x="50" y="46"/>
                        </a:cubicBezTo>
                        <a:cubicBezTo>
                          <a:pt x="51" y="46"/>
                          <a:pt x="51" y="45"/>
                          <a:pt x="52" y="44"/>
                        </a:cubicBezTo>
                        <a:cubicBezTo>
                          <a:pt x="52" y="44"/>
                          <a:pt x="52" y="44"/>
                          <a:pt x="52" y="44"/>
                        </a:cubicBezTo>
                        <a:cubicBezTo>
                          <a:pt x="51" y="43"/>
                          <a:pt x="51" y="41"/>
                          <a:pt x="51" y="40"/>
                        </a:cubicBezTo>
                        <a:cubicBezTo>
                          <a:pt x="51" y="40"/>
                          <a:pt x="51" y="40"/>
                          <a:pt x="51" y="40"/>
                        </a:cubicBezTo>
                        <a:cubicBezTo>
                          <a:pt x="51" y="39"/>
                          <a:pt x="50" y="38"/>
                          <a:pt x="50" y="37"/>
                        </a:cubicBezTo>
                        <a:cubicBezTo>
                          <a:pt x="50" y="37"/>
                          <a:pt x="50" y="36"/>
                          <a:pt x="50" y="36"/>
                        </a:cubicBezTo>
                        <a:cubicBezTo>
                          <a:pt x="50" y="35"/>
                          <a:pt x="50" y="34"/>
                          <a:pt x="51" y="33"/>
                        </a:cubicBezTo>
                        <a:cubicBezTo>
                          <a:pt x="51" y="33"/>
                          <a:pt x="51" y="33"/>
                          <a:pt x="51" y="33"/>
                        </a:cubicBezTo>
                        <a:cubicBezTo>
                          <a:pt x="51" y="32"/>
                          <a:pt x="51" y="31"/>
                          <a:pt x="51" y="30"/>
                        </a:cubicBezTo>
                        <a:cubicBezTo>
                          <a:pt x="51" y="29"/>
                          <a:pt x="51" y="28"/>
                          <a:pt x="51" y="27"/>
                        </a:cubicBezTo>
                        <a:cubicBezTo>
                          <a:pt x="51" y="25"/>
                          <a:pt x="49" y="23"/>
                          <a:pt x="47" y="22"/>
                        </a:cubicBezTo>
                        <a:cubicBezTo>
                          <a:pt x="46" y="21"/>
                          <a:pt x="45" y="20"/>
                          <a:pt x="44" y="19"/>
                        </a:cubicBezTo>
                        <a:cubicBezTo>
                          <a:pt x="43" y="19"/>
                          <a:pt x="42" y="18"/>
                          <a:pt x="40" y="17"/>
                        </a:cubicBezTo>
                        <a:cubicBezTo>
                          <a:pt x="37" y="15"/>
                          <a:pt x="33" y="13"/>
                          <a:pt x="31" y="10"/>
                        </a:cubicBezTo>
                        <a:cubicBezTo>
                          <a:pt x="31" y="9"/>
                          <a:pt x="30" y="9"/>
                          <a:pt x="30" y="9"/>
                        </a:cubicBezTo>
                        <a:cubicBezTo>
                          <a:pt x="30" y="9"/>
                          <a:pt x="30" y="10"/>
                          <a:pt x="29" y="10"/>
                        </a:cubicBezTo>
                        <a:cubicBezTo>
                          <a:pt x="29" y="11"/>
                          <a:pt x="28" y="12"/>
                          <a:pt x="27" y="12"/>
                        </a:cubicBezTo>
                        <a:cubicBezTo>
                          <a:pt x="26" y="12"/>
                          <a:pt x="26" y="12"/>
                          <a:pt x="26" y="12"/>
                        </a:cubicBezTo>
                        <a:cubicBezTo>
                          <a:pt x="24" y="12"/>
                          <a:pt x="24" y="11"/>
                          <a:pt x="23" y="9"/>
                        </a:cubicBezTo>
                        <a:cubicBezTo>
                          <a:pt x="22" y="8"/>
                          <a:pt x="22" y="6"/>
                          <a:pt x="20" y="4"/>
                        </a:cubicBezTo>
                        <a:cubicBezTo>
                          <a:pt x="17" y="1"/>
                          <a:pt x="15" y="0"/>
                          <a:pt x="12" y="1"/>
                        </a:cubicBezTo>
                        <a:cubicBezTo>
                          <a:pt x="12" y="1"/>
                          <a:pt x="11" y="1"/>
                          <a:pt x="11" y="1"/>
                        </a:cubicBezTo>
                        <a:cubicBezTo>
                          <a:pt x="11" y="1"/>
                          <a:pt x="10" y="1"/>
                          <a:pt x="10" y="1"/>
                        </a:cubicBezTo>
                        <a:cubicBezTo>
                          <a:pt x="10" y="1"/>
                          <a:pt x="9" y="1"/>
                          <a:pt x="9" y="1"/>
                        </a:cubicBezTo>
                        <a:cubicBezTo>
                          <a:pt x="8" y="2"/>
                          <a:pt x="7" y="3"/>
                          <a:pt x="7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47" name="Freeform 1859"/>
                  <p:cNvSpPr>
                    <a:spLocks/>
                  </p:cNvSpPr>
                  <p:nvPr/>
                </p:nvSpPr>
                <p:spPr bwMode="auto">
                  <a:xfrm>
                    <a:off x="2227" y="2234"/>
                    <a:ext cx="1" cy="4"/>
                  </a:xfrm>
                  <a:custGeom>
                    <a:avLst/>
                    <a:gdLst>
                      <a:gd name="T0" fmla="*/ 0 w 1"/>
                      <a:gd name="T1" fmla="*/ 0 h 4"/>
                      <a:gd name="T2" fmla="*/ 1 w 1"/>
                      <a:gd name="T3" fmla="*/ 4 h 4"/>
                      <a:gd name="T4" fmla="*/ 0 w 1"/>
                      <a:gd name="T5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4">
                        <a:moveTo>
                          <a:pt x="0" y="0"/>
                        </a:moveTo>
                        <a:cubicBezTo>
                          <a:pt x="0" y="1"/>
                          <a:pt x="0" y="3"/>
                          <a:pt x="1" y="4"/>
                        </a:cubicBezTo>
                        <a:cubicBezTo>
                          <a:pt x="0" y="3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48" name="Freeform 1860"/>
                  <p:cNvSpPr>
                    <a:spLocks/>
                  </p:cNvSpPr>
                  <p:nvPr/>
                </p:nvSpPr>
                <p:spPr bwMode="auto">
                  <a:xfrm>
                    <a:off x="2226" y="2231"/>
                    <a:ext cx="1" cy="3"/>
                  </a:xfrm>
                  <a:custGeom>
                    <a:avLst/>
                    <a:gdLst>
                      <a:gd name="T0" fmla="*/ 0 w 1"/>
                      <a:gd name="T1" fmla="*/ 0 h 3"/>
                      <a:gd name="T2" fmla="*/ 1 w 1"/>
                      <a:gd name="T3" fmla="*/ 3 h 3"/>
                      <a:gd name="T4" fmla="*/ 0 w 1"/>
                      <a:gd name="T5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3">
                        <a:moveTo>
                          <a:pt x="0" y="0"/>
                        </a:moveTo>
                        <a:cubicBezTo>
                          <a:pt x="0" y="1"/>
                          <a:pt x="1" y="2"/>
                          <a:pt x="1" y="3"/>
                        </a:cubicBezTo>
                        <a:cubicBezTo>
                          <a:pt x="1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49" name="Freeform 1861"/>
                  <p:cNvSpPr>
                    <a:spLocks/>
                  </p:cNvSpPr>
                  <p:nvPr/>
                </p:nvSpPr>
                <p:spPr bwMode="auto">
                  <a:xfrm>
                    <a:off x="2206" y="2204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50" name="Freeform 1862"/>
                  <p:cNvSpPr>
                    <a:spLocks/>
                  </p:cNvSpPr>
                  <p:nvPr/>
                </p:nvSpPr>
                <p:spPr bwMode="auto">
                  <a:xfrm>
                    <a:off x="2227" y="2224"/>
                    <a:ext cx="0" cy="3"/>
                  </a:xfrm>
                  <a:custGeom>
                    <a:avLst/>
                    <a:gdLst>
                      <a:gd name="T0" fmla="*/ 0 h 3"/>
                      <a:gd name="T1" fmla="*/ 3 h 3"/>
                      <a:gd name="T2" fmla="*/ 0 h 3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3">
                        <a:moveTo>
                          <a:pt x="0" y="0"/>
                        </a:moveTo>
                        <a:cubicBezTo>
                          <a:pt x="0" y="1"/>
                          <a:pt x="0" y="2"/>
                          <a:pt x="0" y="3"/>
                        </a:cubicBezTo>
                        <a:cubicBezTo>
                          <a:pt x="0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51" name="Freeform 1863"/>
                  <p:cNvSpPr>
                    <a:spLocks/>
                  </p:cNvSpPr>
                  <p:nvPr/>
                </p:nvSpPr>
                <p:spPr bwMode="auto">
                  <a:xfrm>
                    <a:off x="2226" y="2227"/>
                    <a:ext cx="1" cy="3"/>
                  </a:xfrm>
                  <a:custGeom>
                    <a:avLst/>
                    <a:gdLst>
                      <a:gd name="T0" fmla="*/ 0 w 1"/>
                      <a:gd name="T1" fmla="*/ 3 h 3"/>
                      <a:gd name="T2" fmla="*/ 1 w 1"/>
                      <a:gd name="T3" fmla="*/ 0 h 3"/>
                      <a:gd name="T4" fmla="*/ 0 w 1"/>
                      <a:gd name="T5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3">
                        <a:moveTo>
                          <a:pt x="0" y="3"/>
                        </a:moveTo>
                        <a:cubicBezTo>
                          <a:pt x="0" y="2"/>
                          <a:pt x="0" y="1"/>
                          <a:pt x="1" y="0"/>
                        </a:cubicBezTo>
                        <a:cubicBezTo>
                          <a:pt x="0" y="1"/>
                          <a:pt x="0" y="2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52" name="Freeform 1864"/>
                  <p:cNvSpPr>
                    <a:spLocks/>
                  </p:cNvSpPr>
                  <p:nvPr/>
                </p:nvSpPr>
                <p:spPr bwMode="auto">
                  <a:xfrm>
                    <a:off x="2188" y="2196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53" name="Freeform 1865"/>
                  <p:cNvSpPr>
                    <a:spLocks/>
                  </p:cNvSpPr>
                  <p:nvPr/>
                </p:nvSpPr>
                <p:spPr bwMode="auto">
                  <a:xfrm>
                    <a:off x="2208" y="2205"/>
                    <a:ext cx="8" cy="7"/>
                  </a:xfrm>
                  <a:custGeom>
                    <a:avLst/>
                    <a:gdLst>
                      <a:gd name="T0" fmla="*/ 9 w 9"/>
                      <a:gd name="T1" fmla="*/ 7 h 7"/>
                      <a:gd name="T2" fmla="*/ 0 w 9"/>
                      <a:gd name="T3" fmla="*/ 0 h 7"/>
                      <a:gd name="T4" fmla="*/ 9 w 9"/>
                      <a:gd name="T5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9" h="7">
                        <a:moveTo>
                          <a:pt x="9" y="7"/>
                        </a:moveTo>
                        <a:cubicBezTo>
                          <a:pt x="6" y="5"/>
                          <a:pt x="2" y="3"/>
                          <a:pt x="0" y="0"/>
                        </a:cubicBezTo>
                        <a:cubicBezTo>
                          <a:pt x="2" y="3"/>
                          <a:pt x="6" y="5"/>
                          <a:pt x="9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54" name="Freeform 1866"/>
                  <p:cNvSpPr>
                    <a:spLocks/>
                  </p:cNvSpPr>
                  <p:nvPr/>
                </p:nvSpPr>
                <p:spPr bwMode="auto">
                  <a:xfrm>
                    <a:off x="2064" y="2481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2 h 2"/>
                      <a:gd name="T3" fmla="*/ 0 h 2"/>
                      <a:gd name="T4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55" name="Freeform 1867"/>
                  <p:cNvSpPr>
                    <a:spLocks/>
                  </p:cNvSpPr>
                  <p:nvPr/>
                </p:nvSpPr>
                <p:spPr bwMode="auto">
                  <a:xfrm>
                    <a:off x="2065" y="2491"/>
                    <a:ext cx="1" cy="2"/>
                  </a:xfrm>
                  <a:custGeom>
                    <a:avLst/>
                    <a:gdLst>
                      <a:gd name="T0" fmla="*/ 0 w 1"/>
                      <a:gd name="T1" fmla="*/ 0 h 2"/>
                      <a:gd name="T2" fmla="*/ 0 w 1"/>
                      <a:gd name="T3" fmla="*/ 2 h 2"/>
                      <a:gd name="T4" fmla="*/ 1 w 1"/>
                      <a:gd name="T5" fmla="*/ 1 h 2"/>
                      <a:gd name="T6" fmla="*/ 0 w 1"/>
                      <a:gd name="T7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2"/>
                          <a:pt x="1" y="2"/>
                          <a:pt x="1" y="1"/>
                        </a:cubicBezTo>
                        <a:cubicBezTo>
                          <a:pt x="1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56" name="Freeform 1868"/>
                  <p:cNvSpPr>
                    <a:spLocks/>
                  </p:cNvSpPr>
                  <p:nvPr/>
                </p:nvSpPr>
                <p:spPr bwMode="auto">
                  <a:xfrm>
                    <a:off x="2111" y="2345"/>
                    <a:ext cx="7" cy="5"/>
                  </a:xfrm>
                  <a:custGeom>
                    <a:avLst/>
                    <a:gdLst>
                      <a:gd name="T0" fmla="*/ 2 w 7"/>
                      <a:gd name="T1" fmla="*/ 5 h 6"/>
                      <a:gd name="T2" fmla="*/ 3 w 7"/>
                      <a:gd name="T3" fmla="*/ 6 h 6"/>
                      <a:gd name="T4" fmla="*/ 7 w 7"/>
                      <a:gd name="T5" fmla="*/ 3 h 6"/>
                      <a:gd name="T6" fmla="*/ 6 w 7"/>
                      <a:gd name="T7" fmla="*/ 1 h 6"/>
                      <a:gd name="T8" fmla="*/ 5 w 7"/>
                      <a:gd name="T9" fmla="*/ 0 h 6"/>
                      <a:gd name="T10" fmla="*/ 3 w 7"/>
                      <a:gd name="T11" fmla="*/ 1 h 6"/>
                      <a:gd name="T12" fmla="*/ 0 w 7"/>
                      <a:gd name="T13" fmla="*/ 3 h 6"/>
                      <a:gd name="T14" fmla="*/ 2 w 7"/>
                      <a:gd name="T15" fmla="*/ 5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" h="6">
                        <a:moveTo>
                          <a:pt x="2" y="5"/>
                        </a:move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4" y="6"/>
                          <a:pt x="6" y="5"/>
                          <a:pt x="7" y="3"/>
                        </a:cubicBezTo>
                        <a:cubicBezTo>
                          <a:pt x="7" y="2"/>
                          <a:pt x="7" y="2"/>
                          <a:pt x="6" y="1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4" y="0"/>
                          <a:pt x="4" y="1"/>
                          <a:pt x="3" y="1"/>
                        </a:cubicBezTo>
                        <a:cubicBezTo>
                          <a:pt x="2" y="2"/>
                          <a:pt x="2" y="3"/>
                          <a:pt x="0" y="3"/>
                        </a:cubicBezTo>
                        <a:cubicBezTo>
                          <a:pt x="1" y="4"/>
                          <a:pt x="2" y="5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57" name="Freeform 1869"/>
                  <p:cNvSpPr>
                    <a:spLocks/>
                  </p:cNvSpPr>
                  <p:nvPr/>
                </p:nvSpPr>
                <p:spPr bwMode="auto">
                  <a:xfrm>
                    <a:off x="2064" y="2501"/>
                    <a:ext cx="34" cy="23"/>
                  </a:xfrm>
                  <a:custGeom>
                    <a:avLst/>
                    <a:gdLst>
                      <a:gd name="T0" fmla="*/ 20 w 35"/>
                      <a:gd name="T1" fmla="*/ 23 h 24"/>
                      <a:gd name="T2" fmla="*/ 22 w 35"/>
                      <a:gd name="T3" fmla="*/ 24 h 24"/>
                      <a:gd name="T4" fmla="*/ 30 w 35"/>
                      <a:gd name="T5" fmla="*/ 21 h 24"/>
                      <a:gd name="T6" fmla="*/ 35 w 35"/>
                      <a:gd name="T7" fmla="*/ 20 h 24"/>
                      <a:gd name="T8" fmla="*/ 30 w 35"/>
                      <a:gd name="T9" fmla="*/ 20 h 24"/>
                      <a:gd name="T10" fmla="*/ 9 w 35"/>
                      <a:gd name="T11" fmla="*/ 7 h 24"/>
                      <a:gd name="T12" fmla="*/ 6 w 35"/>
                      <a:gd name="T13" fmla="*/ 4 h 24"/>
                      <a:gd name="T14" fmla="*/ 3 w 35"/>
                      <a:gd name="T15" fmla="*/ 0 h 24"/>
                      <a:gd name="T16" fmla="*/ 3 w 35"/>
                      <a:gd name="T17" fmla="*/ 0 h 24"/>
                      <a:gd name="T18" fmla="*/ 2 w 35"/>
                      <a:gd name="T19" fmla="*/ 0 h 24"/>
                      <a:gd name="T20" fmla="*/ 1 w 35"/>
                      <a:gd name="T21" fmla="*/ 0 h 24"/>
                      <a:gd name="T22" fmla="*/ 1 w 35"/>
                      <a:gd name="T23" fmla="*/ 1 h 24"/>
                      <a:gd name="T24" fmla="*/ 1 w 35"/>
                      <a:gd name="T25" fmla="*/ 3 h 24"/>
                      <a:gd name="T26" fmla="*/ 1 w 35"/>
                      <a:gd name="T27" fmla="*/ 4 h 24"/>
                      <a:gd name="T28" fmla="*/ 0 w 35"/>
                      <a:gd name="T29" fmla="*/ 6 h 24"/>
                      <a:gd name="T30" fmla="*/ 0 w 35"/>
                      <a:gd name="T31" fmla="*/ 9 h 24"/>
                      <a:gd name="T32" fmla="*/ 0 w 35"/>
                      <a:gd name="T33" fmla="*/ 10 h 24"/>
                      <a:gd name="T34" fmla="*/ 0 w 35"/>
                      <a:gd name="T35" fmla="*/ 11 h 24"/>
                      <a:gd name="T36" fmla="*/ 0 w 35"/>
                      <a:gd name="T37" fmla="*/ 13 h 24"/>
                      <a:gd name="T38" fmla="*/ 0 w 35"/>
                      <a:gd name="T39" fmla="*/ 15 h 24"/>
                      <a:gd name="T40" fmla="*/ 0 w 35"/>
                      <a:gd name="T41" fmla="*/ 16 h 24"/>
                      <a:gd name="T42" fmla="*/ 0 w 35"/>
                      <a:gd name="T43" fmla="*/ 17 h 24"/>
                      <a:gd name="T44" fmla="*/ 0 w 35"/>
                      <a:gd name="T45" fmla="*/ 18 h 24"/>
                      <a:gd name="T46" fmla="*/ 0 w 35"/>
                      <a:gd name="T47" fmla="*/ 19 h 24"/>
                      <a:gd name="T48" fmla="*/ 1 w 35"/>
                      <a:gd name="T49" fmla="*/ 20 h 24"/>
                      <a:gd name="T50" fmla="*/ 1 w 35"/>
                      <a:gd name="T51" fmla="*/ 21 h 24"/>
                      <a:gd name="T52" fmla="*/ 1 w 35"/>
                      <a:gd name="T53" fmla="*/ 22 h 24"/>
                      <a:gd name="T54" fmla="*/ 1 w 35"/>
                      <a:gd name="T55" fmla="*/ 22 h 24"/>
                      <a:gd name="T56" fmla="*/ 3 w 35"/>
                      <a:gd name="T57" fmla="*/ 22 h 24"/>
                      <a:gd name="T58" fmla="*/ 10 w 35"/>
                      <a:gd name="T59" fmla="*/ 22 h 24"/>
                      <a:gd name="T60" fmla="*/ 13 w 35"/>
                      <a:gd name="T61" fmla="*/ 22 h 24"/>
                      <a:gd name="T62" fmla="*/ 14 w 35"/>
                      <a:gd name="T63" fmla="*/ 22 h 24"/>
                      <a:gd name="T64" fmla="*/ 16 w 35"/>
                      <a:gd name="T65" fmla="*/ 22 h 24"/>
                      <a:gd name="T66" fmla="*/ 16 w 35"/>
                      <a:gd name="T67" fmla="*/ 22 h 24"/>
                      <a:gd name="T68" fmla="*/ 18 w 35"/>
                      <a:gd name="T69" fmla="*/ 22 h 24"/>
                      <a:gd name="T70" fmla="*/ 18 w 35"/>
                      <a:gd name="T71" fmla="*/ 23 h 24"/>
                      <a:gd name="T72" fmla="*/ 19 w 35"/>
                      <a:gd name="T73" fmla="*/ 23 h 24"/>
                      <a:gd name="T74" fmla="*/ 20 w 35"/>
                      <a:gd name="T75" fmla="*/ 23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35" h="24">
                        <a:moveTo>
                          <a:pt x="20" y="23"/>
                        </a:moveTo>
                        <a:cubicBezTo>
                          <a:pt x="21" y="24"/>
                          <a:pt x="21" y="24"/>
                          <a:pt x="22" y="24"/>
                        </a:cubicBezTo>
                        <a:cubicBezTo>
                          <a:pt x="24" y="22"/>
                          <a:pt x="27" y="21"/>
                          <a:pt x="30" y="21"/>
                        </a:cubicBezTo>
                        <a:cubicBezTo>
                          <a:pt x="32" y="21"/>
                          <a:pt x="34" y="21"/>
                          <a:pt x="35" y="20"/>
                        </a:cubicBezTo>
                        <a:cubicBezTo>
                          <a:pt x="34" y="20"/>
                          <a:pt x="32" y="20"/>
                          <a:pt x="30" y="20"/>
                        </a:cubicBezTo>
                        <a:cubicBezTo>
                          <a:pt x="24" y="19"/>
                          <a:pt x="16" y="13"/>
                          <a:pt x="9" y="7"/>
                        </a:cubicBezTo>
                        <a:cubicBezTo>
                          <a:pt x="8" y="6"/>
                          <a:pt x="7" y="5"/>
                          <a:pt x="6" y="4"/>
                        </a:cubicBezTo>
                        <a:cubicBezTo>
                          <a:pt x="4" y="3"/>
                          <a:pt x="4" y="1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2" y="0"/>
                        </a:cubicBezTo>
                        <a:cubicBezTo>
                          <a:pt x="2" y="0"/>
                          <a:pt x="1" y="0"/>
                          <a:pt x="1" y="0"/>
                        </a:cubicBezTo>
                        <a:cubicBezTo>
                          <a:pt x="1" y="0"/>
                          <a:pt x="1" y="1"/>
                          <a:pt x="1" y="1"/>
                        </a:cubicBezTo>
                        <a:cubicBezTo>
                          <a:pt x="1" y="2"/>
                          <a:pt x="1" y="2"/>
                          <a:pt x="1" y="3"/>
                        </a:cubicBezTo>
                        <a:cubicBezTo>
                          <a:pt x="1" y="3"/>
                          <a:pt x="1" y="4"/>
                          <a:pt x="1" y="4"/>
                        </a:cubicBezTo>
                        <a:cubicBezTo>
                          <a:pt x="1" y="5"/>
                          <a:pt x="0" y="6"/>
                          <a:pt x="0" y="6"/>
                        </a:cubicBezTo>
                        <a:cubicBezTo>
                          <a:pt x="0" y="7"/>
                          <a:pt x="0" y="8"/>
                          <a:pt x="0" y="9"/>
                        </a:cubicBezTo>
                        <a:cubicBezTo>
                          <a:pt x="0" y="9"/>
                          <a:pt x="0" y="10"/>
                          <a:pt x="0" y="10"/>
                        </a:cubicBezTo>
                        <a:cubicBezTo>
                          <a:pt x="0" y="11"/>
                          <a:pt x="0" y="11"/>
                          <a:pt x="0" y="11"/>
                        </a:cubicBezTo>
                        <a:cubicBezTo>
                          <a:pt x="0" y="12"/>
                          <a:pt x="0" y="13"/>
                          <a:pt x="0" y="13"/>
                        </a:cubicBezTo>
                        <a:cubicBezTo>
                          <a:pt x="0" y="14"/>
                          <a:pt x="0" y="14"/>
                          <a:pt x="0" y="15"/>
                        </a:cubicBezTo>
                        <a:cubicBezTo>
                          <a:pt x="0" y="15"/>
                          <a:pt x="0" y="16"/>
                          <a:pt x="0" y="16"/>
                        </a:cubicBezTo>
                        <a:cubicBezTo>
                          <a:pt x="0" y="16"/>
                          <a:pt x="0" y="17"/>
                          <a:pt x="0" y="17"/>
                        </a:cubicBezTo>
                        <a:cubicBezTo>
                          <a:pt x="0" y="17"/>
                          <a:pt x="0" y="18"/>
                          <a:pt x="0" y="18"/>
                        </a:cubicBezTo>
                        <a:cubicBezTo>
                          <a:pt x="0" y="19"/>
                          <a:pt x="0" y="19"/>
                          <a:pt x="0" y="19"/>
                        </a:cubicBezTo>
                        <a:cubicBezTo>
                          <a:pt x="0" y="20"/>
                          <a:pt x="1" y="20"/>
                          <a:pt x="1" y="20"/>
                        </a:cubicBezTo>
                        <a:cubicBezTo>
                          <a:pt x="1" y="20"/>
                          <a:pt x="1" y="21"/>
                          <a:pt x="1" y="21"/>
                        </a:cubicBezTo>
                        <a:cubicBezTo>
                          <a:pt x="1" y="21"/>
                          <a:pt x="1" y="22"/>
                          <a:pt x="1" y="22"/>
                        </a:cubicBezTo>
                        <a:cubicBezTo>
                          <a:pt x="1" y="22"/>
                          <a:pt x="1" y="22"/>
                          <a:pt x="1" y="22"/>
                        </a:cubicBezTo>
                        <a:cubicBezTo>
                          <a:pt x="1" y="22"/>
                          <a:pt x="2" y="22"/>
                          <a:pt x="3" y="22"/>
                        </a:cubicBezTo>
                        <a:cubicBezTo>
                          <a:pt x="5" y="22"/>
                          <a:pt x="7" y="22"/>
                          <a:pt x="10" y="22"/>
                        </a:cubicBezTo>
                        <a:cubicBezTo>
                          <a:pt x="11" y="22"/>
                          <a:pt x="12" y="22"/>
                          <a:pt x="13" y="22"/>
                        </a:cubicBezTo>
                        <a:cubicBezTo>
                          <a:pt x="13" y="22"/>
                          <a:pt x="14" y="22"/>
                          <a:pt x="14" y="22"/>
                        </a:cubicBezTo>
                        <a:cubicBezTo>
                          <a:pt x="14" y="22"/>
                          <a:pt x="15" y="22"/>
                          <a:pt x="16" y="22"/>
                        </a:cubicBezTo>
                        <a:cubicBezTo>
                          <a:pt x="16" y="22"/>
                          <a:pt x="16" y="22"/>
                          <a:pt x="16" y="22"/>
                        </a:cubicBezTo>
                        <a:cubicBezTo>
                          <a:pt x="17" y="22"/>
                          <a:pt x="17" y="22"/>
                          <a:pt x="18" y="22"/>
                        </a:cubicBezTo>
                        <a:cubicBezTo>
                          <a:pt x="18" y="23"/>
                          <a:pt x="18" y="23"/>
                          <a:pt x="18" y="23"/>
                        </a:cubicBezTo>
                        <a:cubicBezTo>
                          <a:pt x="19" y="23"/>
                          <a:pt x="19" y="23"/>
                          <a:pt x="19" y="23"/>
                        </a:cubicBezTo>
                        <a:cubicBezTo>
                          <a:pt x="19" y="23"/>
                          <a:pt x="20" y="23"/>
                          <a:pt x="20" y="2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58" name="Freeform 1870"/>
                  <p:cNvSpPr>
                    <a:spLocks/>
                  </p:cNvSpPr>
                  <p:nvPr/>
                </p:nvSpPr>
                <p:spPr bwMode="auto">
                  <a:xfrm>
                    <a:off x="2012" y="2100"/>
                    <a:ext cx="214" cy="381"/>
                  </a:xfrm>
                  <a:custGeom>
                    <a:avLst/>
                    <a:gdLst>
                      <a:gd name="T0" fmla="*/ 181 w 223"/>
                      <a:gd name="T1" fmla="*/ 97 h 399"/>
                      <a:gd name="T2" fmla="*/ 216 w 223"/>
                      <a:gd name="T3" fmla="*/ 62 h 399"/>
                      <a:gd name="T4" fmla="*/ 217 w 223"/>
                      <a:gd name="T5" fmla="*/ 43 h 399"/>
                      <a:gd name="T6" fmla="*/ 217 w 223"/>
                      <a:gd name="T7" fmla="*/ 48 h 399"/>
                      <a:gd name="T8" fmla="*/ 215 w 223"/>
                      <a:gd name="T9" fmla="*/ 54 h 399"/>
                      <a:gd name="T10" fmla="*/ 213 w 223"/>
                      <a:gd name="T11" fmla="*/ 59 h 399"/>
                      <a:gd name="T12" fmla="*/ 209 w 223"/>
                      <a:gd name="T13" fmla="*/ 61 h 399"/>
                      <a:gd name="T14" fmla="*/ 193 w 223"/>
                      <a:gd name="T15" fmla="*/ 68 h 399"/>
                      <a:gd name="T16" fmla="*/ 178 w 223"/>
                      <a:gd name="T17" fmla="*/ 66 h 399"/>
                      <a:gd name="T18" fmla="*/ 171 w 223"/>
                      <a:gd name="T19" fmla="*/ 55 h 399"/>
                      <a:gd name="T20" fmla="*/ 157 w 223"/>
                      <a:gd name="T21" fmla="*/ 28 h 399"/>
                      <a:gd name="T22" fmla="*/ 133 w 223"/>
                      <a:gd name="T23" fmla="*/ 15 h 399"/>
                      <a:gd name="T24" fmla="*/ 127 w 223"/>
                      <a:gd name="T25" fmla="*/ 10 h 399"/>
                      <a:gd name="T26" fmla="*/ 122 w 223"/>
                      <a:gd name="T27" fmla="*/ 4 h 399"/>
                      <a:gd name="T28" fmla="*/ 118 w 223"/>
                      <a:gd name="T29" fmla="*/ 1 h 399"/>
                      <a:gd name="T30" fmla="*/ 109 w 223"/>
                      <a:gd name="T31" fmla="*/ 3 h 399"/>
                      <a:gd name="T32" fmla="*/ 85 w 223"/>
                      <a:gd name="T33" fmla="*/ 0 h 399"/>
                      <a:gd name="T34" fmla="*/ 77 w 223"/>
                      <a:gd name="T35" fmla="*/ 5 h 399"/>
                      <a:gd name="T36" fmla="*/ 73 w 223"/>
                      <a:gd name="T37" fmla="*/ 12 h 399"/>
                      <a:gd name="T38" fmla="*/ 72 w 223"/>
                      <a:gd name="T39" fmla="*/ 17 h 399"/>
                      <a:gd name="T40" fmla="*/ 71 w 223"/>
                      <a:gd name="T41" fmla="*/ 20 h 399"/>
                      <a:gd name="T42" fmla="*/ 57 w 223"/>
                      <a:gd name="T43" fmla="*/ 40 h 399"/>
                      <a:gd name="T44" fmla="*/ 58 w 223"/>
                      <a:gd name="T45" fmla="*/ 60 h 399"/>
                      <a:gd name="T46" fmla="*/ 40 w 223"/>
                      <a:gd name="T47" fmla="*/ 88 h 399"/>
                      <a:gd name="T48" fmla="*/ 37 w 223"/>
                      <a:gd name="T49" fmla="*/ 107 h 399"/>
                      <a:gd name="T50" fmla="*/ 42 w 223"/>
                      <a:gd name="T51" fmla="*/ 144 h 399"/>
                      <a:gd name="T52" fmla="*/ 35 w 223"/>
                      <a:gd name="T53" fmla="*/ 168 h 399"/>
                      <a:gd name="T54" fmla="*/ 27 w 223"/>
                      <a:gd name="T55" fmla="*/ 201 h 399"/>
                      <a:gd name="T56" fmla="*/ 24 w 223"/>
                      <a:gd name="T57" fmla="*/ 215 h 399"/>
                      <a:gd name="T58" fmla="*/ 18 w 223"/>
                      <a:gd name="T59" fmla="*/ 238 h 399"/>
                      <a:gd name="T60" fmla="*/ 18 w 223"/>
                      <a:gd name="T61" fmla="*/ 274 h 399"/>
                      <a:gd name="T62" fmla="*/ 27 w 223"/>
                      <a:gd name="T63" fmla="*/ 289 h 399"/>
                      <a:gd name="T64" fmla="*/ 21 w 223"/>
                      <a:gd name="T65" fmla="*/ 303 h 399"/>
                      <a:gd name="T66" fmla="*/ 19 w 223"/>
                      <a:gd name="T67" fmla="*/ 320 h 399"/>
                      <a:gd name="T68" fmla="*/ 12 w 223"/>
                      <a:gd name="T69" fmla="*/ 337 h 399"/>
                      <a:gd name="T70" fmla="*/ 1 w 223"/>
                      <a:gd name="T71" fmla="*/ 360 h 399"/>
                      <a:gd name="T72" fmla="*/ 14 w 223"/>
                      <a:gd name="T73" fmla="*/ 376 h 399"/>
                      <a:gd name="T74" fmla="*/ 19 w 223"/>
                      <a:gd name="T75" fmla="*/ 395 h 399"/>
                      <a:gd name="T76" fmla="*/ 45 w 223"/>
                      <a:gd name="T77" fmla="*/ 397 h 399"/>
                      <a:gd name="T78" fmla="*/ 51 w 223"/>
                      <a:gd name="T79" fmla="*/ 397 h 399"/>
                      <a:gd name="T80" fmla="*/ 49 w 223"/>
                      <a:gd name="T81" fmla="*/ 370 h 399"/>
                      <a:gd name="T82" fmla="*/ 77 w 223"/>
                      <a:gd name="T83" fmla="*/ 340 h 399"/>
                      <a:gd name="T84" fmla="*/ 74 w 223"/>
                      <a:gd name="T85" fmla="*/ 324 h 399"/>
                      <a:gd name="T86" fmla="*/ 88 w 223"/>
                      <a:gd name="T87" fmla="*/ 286 h 399"/>
                      <a:gd name="T88" fmla="*/ 99 w 223"/>
                      <a:gd name="T89" fmla="*/ 258 h 399"/>
                      <a:gd name="T90" fmla="*/ 93 w 223"/>
                      <a:gd name="T91" fmla="*/ 234 h 399"/>
                      <a:gd name="T92" fmla="*/ 123 w 223"/>
                      <a:gd name="T93" fmla="*/ 232 h 399"/>
                      <a:gd name="T94" fmla="*/ 124 w 223"/>
                      <a:gd name="T95" fmla="*/ 210 h 399"/>
                      <a:gd name="T96" fmla="*/ 185 w 223"/>
                      <a:gd name="T97" fmla="*/ 187 h 399"/>
                      <a:gd name="T98" fmla="*/ 182 w 223"/>
                      <a:gd name="T99" fmla="*/ 165 h 399"/>
                      <a:gd name="T100" fmla="*/ 172 w 223"/>
                      <a:gd name="T101" fmla="*/ 148 h 399"/>
                      <a:gd name="T102" fmla="*/ 174 w 223"/>
                      <a:gd name="T103" fmla="*/ 112 h 399"/>
                      <a:gd name="T104" fmla="*/ 177 w 223"/>
                      <a:gd name="T105" fmla="*/ 101 h 39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223" h="399">
                        <a:moveTo>
                          <a:pt x="177" y="101"/>
                        </a:moveTo>
                        <a:cubicBezTo>
                          <a:pt x="179" y="98"/>
                          <a:pt x="179" y="98"/>
                          <a:pt x="179" y="98"/>
                        </a:cubicBezTo>
                        <a:cubicBezTo>
                          <a:pt x="180" y="98"/>
                          <a:pt x="180" y="97"/>
                          <a:pt x="180" y="97"/>
                        </a:cubicBezTo>
                        <a:cubicBezTo>
                          <a:pt x="181" y="97"/>
                          <a:pt x="181" y="97"/>
                          <a:pt x="181" y="97"/>
                        </a:cubicBezTo>
                        <a:cubicBezTo>
                          <a:pt x="181" y="97"/>
                          <a:pt x="181" y="97"/>
                          <a:pt x="181" y="97"/>
                        </a:cubicBezTo>
                        <a:cubicBezTo>
                          <a:pt x="181" y="96"/>
                          <a:pt x="182" y="96"/>
                          <a:pt x="182" y="95"/>
                        </a:cubicBezTo>
                        <a:cubicBezTo>
                          <a:pt x="185" y="92"/>
                          <a:pt x="188" y="89"/>
                          <a:pt x="190" y="86"/>
                        </a:cubicBezTo>
                        <a:cubicBezTo>
                          <a:pt x="194" y="79"/>
                          <a:pt x="202" y="71"/>
                          <a:pt x="208" y="67"/>
                        </a:cubicBezTo>
                        <a:cubicBezTo>
                          <a:pt x="208" y="66"/>
                          <a:pt x="209" y="65"/>
                          <a:pt x="210" y="65"/>
                        </a:cubicBezTo>
                        <a:cubicBezTo>
                          <a:pt x="212" y="64"/>
                          <a:pt x="214" y="63"/>
                          <a:pt x="216" y="62"/>
                        </a:cubicBezTo>
                        <a:cubicBezTo>
                          <a:pt x="218" y="61"/>
                          <a:pt x="222" y="59"/>
                          <a:pt x="223" y="58"/>
                        </a:cubicBezTo>
                        <a:cubicBezTo>
                          <a:pt x="223" y="57"/>
                          <a:pt x="223" y="46"/>
                          <a:pt x="221" y="44"/>
                        </a:cubicBezTo>
                        <a:cubicBezTo>
                          <a:pt x="221" y="44"/>
                          <a:pt x="220" y="43"/>
                          <a:pt x="218" y="43"/>
                        </a:cubicBezTo>
                        <a:cubicBezTo>
                          <a:pt x="218" y="43"/>
                          <a:pt x="218" y="43"/>
                          <a:pt x="217" y="43"/>
                        </a:cubicBezTo>
                        <a:cubicBezTo>
                          <a:pt x="217" y="43"/>
                          <a:pt x="217" y="43"/>
                          <a:pt x="217" y="43"/>
                        </a:cubicBezTo>
                        <a:cubicBezTo>
                          <a:pt x="217" y="44"/>
                          <a:pt x="217" y="44"/>
                          <a:pt x="217" y="44"/>
                        </a:cubicBezTo>
                        <a:cubicBezTo>
                          <a:pt x="217" y="44"/>
                          <a:pt x="217" y="44"/>
                          <a:pt x="217" y="45"/>
                        </a:cubicBezTo>
                        <a:cubicBezTo>
                          <a:pt x="217" y="45"/>
                          <a:pt x="217" y="46"/>
                          <a:pt x="217" y="46"/>
                        </a:cubicBezTo>
                        <a:cubicBezTo>
                          <a:pt x="217" y="46"/>
                          <a:pt x="217" y="47"/>
                          <a:pt x="217" y="47"/>
                        </a:cubicBezTo>
                        <a:cubicBezTo>
                          <a:pt x="217" y="47"/>
                          <a:pt x="217" y="48"/>
                          <a:pt x="217" y="48"/>
                        </a:cubicBezTo>
                        <a:cubicBezTo>
                          <a:pt x="217" y="49"/>
                          <a:pt x="217" y="49"/>
                          <a:pt x="217" y="49"/>
                        </a:cubicBezTo>
                        <a:cubicBezTo>
                          <a:pt x="217" y="50"/>
                          <a:pt x="216" y="50"/>
                          <a:pt x="216" y="51"/>
                        </a:cubicBezTo>
                        <a:cubicBezTo>
                          <a:pt x="216" y="51"/>
                          <a:pt x="216" y="51"/>
                          <a:pt x="216" y="52"/>
                        </a:cubicBezTo>
                        <a:cubicBezTo>
                          <a:pt x="216" y="52"/>
                          <a:pt x="216" y="52"/>
                          <a:pt x="216" y="53"/>
                        </a:cubicBezTo>
                        <a:cubicBezTo>
                          <a:pt x="216" y="53"/>
                          <a:pt x="216" y="54"/>
                          <a:pt x="215" y="54"/>
                        </a:cubicBezTo>
                        <a:cubicBezTo>
                          <a:pt x="215" y="54"/>
                          <a:pt x="215" y="55"/>
                          <a:pt x="215" y="55"/>
                        </a:cubicBezTo>
                        <a:cubicBezTo>
                          <a:pt x="215" y="56"/>
                          <a:pt x="215" y="56"/>
                          <a:pt x="215" y="56"/>
                        </a:cubicBezTo>
                        <a:cubicBezTo>
                          <a:pt x="214" y="57"/>
                          <a:pt x="214" y="57"/>
                          <a:pt x="214" y="57"/>
                        </a:cubicBezTo>
                        <a:cubicBezTo>
                          <a:pt x="214" y="58"/>
                          <a:pt x="214" y="58"/>
                          <a:pt x="214" y="58"/>
                        </a:cubicBezTo>
                        <a:cubicBezTo>
                          <a:pt x="213" y="58"/>
                          <a:pt x="213" y="59"/>
                          <a:pt x="213" y="59"/>
                        </a:cubicBezTo>
                        <a:cubicBezTo>
                          <a:pt x="213" y="59"/>
                          <a:pt x="213" y="59"/>
                          <a:pt x="213" y="59"/>
                        </a:cubicBezTo>
                        <a:cubicBezTo>
                          <a:pt x="212" y="61"/>
                          <a:pt x="211" y="61"/>
                          <a:pt x="209" y="61"/>
                        </a:cubicBezTo>
                        <a:cubicBezTo>
                          <a:pt x="209" y="61"/>
                          <a:pt x="209" y="61"/>
                          <a:pt x="209" y="61"/>
                        </a:cubicBezTo>
                        <a:cubicBezTo>
                          <a:pt x="209" y="61"/>
                          <a:pt x="209" y="61"/>
                          <a:pt x="209" y="61"/>
                        </a:cubicBezTo>
                        <a:cubicBezTo>
                          <a:pt x="209" y="61"/>
                          <a:pt x="209" y="61"/>
                          <a:pt x="209" y="61"/>
                        </a:cubicBezTo>
                        <a:cubicBezTo>
                          <a:pt x="208" y="61"/>
                          <a:pt x="207" y="62"/>
                          <a:pt x="206" y="63"/>
                        </a:cubicBezTo>
                        <a:cubicBezTo>
                          <a:pt x="204" y="65"/>
                          <a:pt x="202" y="66"/>
                          <a:pt x="200" y="66"/>
                        </a:cubicBezTo>
                        <a:cubicBezTo>
                          <a:pt x="200" y="66"/>
                          <a:pt x="200" y="66"/>
                          <a:pt x="200" y="66"/>
                        </a:cubicBezTo>
                        <a:cubicBezTo>
                          <a:pt x="199" y="66"/>
                          <a:pt x="198" y="66"/>
                          <a:pt x="198" y="66"/>
                        </a:cubicBezTo>
                        <a:cubicBezTo>
                          <a:pt x="196" y="67"/>
                          <a:pt x="194" y="68"/>
                          <a:pt x="193" y="68"/>
                        </a:cubicBezTo>
                        <a:cubicBezTo>
                          <a:pt x="192" y="68"/>
                          <a:pt x="191" y="68"/>
                          <a:pt x="191" y="68"/>
                        </a:cubicBezTo>
                        <a:cubicBezTo>
                          <a:pt x="190" y="68"/>
                          <a:pt x="190" y="68"/>
                          <a:pt x="190" y="67"/>
                        </a:cubicBezTo>
                        <a:cubicBezTo>
                          <a:pt x="189" y="67"/>
                          <a:pt x="187" y="67"/>
                          <a:pt x="185" y="67"/>
                        </a:cubicBezTo>
                        <a:cubicBezTo>
                          <a:pt x="182" y="67"/>
                          <a:pt x="180" y="67"/>
                          <a:pt x="179" y="66"/>
                        </a:cubicBezTo>
                        <a:cubicBezTo>
                          <a:pt x="179" y="66"/>
                          <a:pt x="178" y="66"/>
                          <a:pt x="178" y="66"/>
                        </a:cubicBezTo>
                        <a:cubicBezTo>
                          <a:pt x="177" y="66"/>
                          <a:pt x="175" y="66"/>
                          <a:pt x="174" y="66"/>
                        </a:cubicBezTo>
                        <a:cubicBezTo>
                          <a:pt x="172" y="65"/>
                          <a:pt x="169" y="65"/>
                          <a:pt x="168" y="64"/>
                        </a:cubicBezTo>
                        <a:cubicBezTo>
                          <a:pt x="168" y="64"/>
                          <a:pt x="167" y="63"/>
                          <a:pt x="167" y="62"/>
                        </a:cubicBezTo>
                        <a:cubicBezTo>
                          <a:pt x="167" y="60"/>
                          <a:pt x="169" y="60"/>
                          <a:pt x="169" y="59"/>
                        </a:cubicBezTo>
                        <a:cubicBezTo>
                          <a:pt x="170" y="58"/>
                          <a:pt x="171" y="58"/>
                          <a:pt x="171" y="55"/>
                        </a:cubicBezTo>
                        <a:cubicBezTo>
                          <a:pt x="171" y="51"/>
                          <a:pt x="175" y="47"/>
                          <a:pt x="177" y="44"/>
                        </a:cubicBezTo>
                        <a:cubicBezTo>
                          <a:pt x="178" y="42"/>
                          <a:pt x="179" y="41"/>
                          <a:pt x="180" y="40"/>
                        </a:cubicBezTo>
                        <a:cubicBezTo>
                          <a:pt x="179" y="39"/>
                          <a:pt x="174" y="38"/>
                          <a:pt x="171" y="37"/>
                        </a:cubicBezTo>
                        <a:cubicBezTo>
                          <a:pt x="165" y="34"/>
                          <a:pt x="161" y="32"/>
                          <a:pt x="159" y="30"/>
                        </a:cubicBezTo>
                        <a:cubicBezTo>
                          <a:pt x="159" y="29"/>
                          <a:pt x="158" y="28"/>
                          <a:pt x="157" y="28"/>
                        </a:cubicBezTo>
                        <a:cubicBezTo>
                          <a:pt x="155" y="26"/>
                          <a:pt x="152" y="25"/>
                          <a:pt x="148" y="25"/>
                        </a:cubicBezTo>
                        <a:cubicBezTo>
                          <a:pt x="145" y="24"/>
                          <a:pt x="143" y="23"/>
                          <a:pt x="141" y="22"/>
                        </a:cubicBezTo>
                        <a:cubicBezTo>
                          <a:pt x="140" y="21"/>
                          <a:pt x="140" y="21"/>
                          <a:pt x="139" y="20"/>
                        </a:cubicBezTo>
                        <a:cubicBezTo>
                          <a:pt x="138" y="19"/>
                          <a:pt x="137" y="18"/>
                          <a:pt x="135" y="17"/>
                        </a:cubicBezTo>
                        <a:cubicBezTo>
                          <a:pt x="134" y="16"/>
                          <a:pt x="133" y="16"/>
                          <a:pt x="133" y="15"/>
                        </a:cubicBezTo>
                        <a:cubicBezTo>
                          <a:pt x="132" y="15"/>
                          <a:pt x="132" y="15"/>
                          <a:pt x="132" y="14"/>
                        </a:cubicBezTo>
                        <a:cubicBezTo>
                          <a:pt x="131" y="14"/>
                          <a:pt x="131" y="14"/>
                          <a:pt x="130" y="13"/>
                        </a:cubicBezTo>
                        <a:cubicBezTo>
                          <a:pt x="130" y="13"/>
                          <a:pt x="130" y="13"/>
                          <a:pt x="129" y="12"/>
                        </a:cubicBezTo>
                        <a:cubicBezTo>
                          <a:pt x="129" y="12"/>
                          <a:pt x="129" y="12"/>
                          <a:pt x="128" y="11"/>
                        </a:cubicBezTo>
                        <a:cubicBezTo>
                          <a:pt x="128" y="11"/>
                          <a:pt x="127" y="11"/>
                          <a:pt x="127" y="10"/>
                        </a:cubicBezTo>
                        <a:cubicBezTo>
                          <a:pt x="127" y="10"/>
                          <a:pt x="126" y="9"/>
                          <a:pt x="126" y="9"/>
                        </a:cubicBezTo>
                        <a:cubicBezTo>
                          <a:pt x="126" y="9"/>
                          <a:pt x="125" y="8"/>
                          <a:pt x="125" y="8"/>
                        </a:cubicBezTo>
                        <a:cubicBezTo>
                          <a:pt x="124" y="7"/>
                          <a:pt x="124" y="7"/>
                          <a:pt x="124" y="7"/>
                        </a:cubicBezTo>
                        <a:cubicBezTo>
                          <a:pt x="123" y="6"/>
                          <a:pt x="123" y="6"/>
                          <a:pt x="123" y="6"/>
                        </a:cubicBezTo>
                        <a:cubicBezTo>
                          <a:pt x="122" y="5"/>
                          <a:pt x="122" y="5"/>
                          <a:pt x="122" y="4"/>
                        </a:cubicBezTo>
                        <a:cubicBezTo>
                          <a:pt x="121" y="4"/>
                          <a:pt x="121" y="4"/>
                          <a:pt x="121" y="3"/>
                        </a:cubicBezTo>
                        <a:cubicBezTo>
                          <a:pt x="121" y="3"/>
                          <a:pt x="120" y="3"/>
                          <a:pt x="120" y="2"/>
                        </a:cubicBezTo>
                        <a:cubicBezTo>
                          <a:pt x="120" y="2"/>
                          <a:pt x="120" y="2"/>
                          <a:pt x="119" y="1"/>
                        </a:cubicBezTo>
                        <a:cubicBezTo>
                          <a:pt x="119" y="1"/>
                          <a:pt x="119" y="1"/>
                          <a:pt x="119" y="1"/>
                        </a:cubicBezTo>
                        <a:cubicBezTo>
                          <a:pt x="119" y="1"/>
                          <a:pt x="119" y="1"/>
                          <a:pt x="118" y="1"/>
                        </a:cubicBezTo>
                        <a:cubicBezTo>
                          <a:pt x="116" y="0"/>
                          <a:pt x="114" y="0"/>
                          <a:pt x="112" y="0"/>
                        </a:cubicBezTo>
                        <a:cubicBezTo>
                          <a:pt x="111" y="0"/>
                          <a:pt x="111" y="0"/>
                          <a:pt x="110" y="0"/>
                        </a:cubicBezTo>
                        <a:cubicBezTo>
                          <a:pt x="110" y="0"/>
                          <a:pt x="110" y="0"/>
                          <a:pt x="110" y="0"/>
                        </a:cubicBezTo>
                        <a:cubicBezTo>
                          <a:pt x="110" y="1"/>
                          <a:pt x="110" y="1"/>
                          <a:pt x="110" y="2"/>
                        </a:cubicBezTo>
                        <a:cubicBezTo>
                          <a:pt x="109" y="2"/>
                          <a:pt x="109" y="3"/>
                          <a:pt x="109" y="3"/>
                        </a:cubicBezTo>
                        <a:cubicBezTo>
                          <a:pt x="108" y="6"/>
                          <a:pt x="106" y="9"/>
                          <a:pt x="104" y="9"/>
                        </a:cubicBezTo>
                        <a:cubicBezTo>
                          <a:pt x="103" y="9"/>
                          <a:pt x="102" y="8"/>
                          <a:pt x="101" y="6"/>
                        </a:cubicBezTo>
                        <a:cubicBezTo>
                          <a:pt x="99" y="4"/>
                          <a:pt x="96" y="3"/>
                          <a:pt x="91" y="2"/>
                        </a:cubicBezTo>
                        <a:cubicBezTo>
                          <a:pt x="89" y="2"/>
                          <a:pt x="89" y="2"/>
                          <a:pt x="89" y="2"/>
                        </a:cubicBezTo>
                        <a:cubicBezTo>
                          <a:pt x="87" y="2"/>
                          <a:pt x="86" y="1"/>
                          <a:pt x="85" y="0"/>
                        </a:cubicBezTo>
                        <a:cubicBezTo>
                          <a:pt x="84" y="0"/>
                          <a:pt x="84" y="0"/>
                          <a:pt x="84" y="0"/>
                        </a:cubicBezTo>
                        <a:cubicBezTo>
                          <a:pt x="84" y="0"/>
                          <a:pt x="83" y="0"/>
                          <a:pt x="81" y="2"/>
                        </a:cubicBezTo>
                        <a:cubicBezTo>
                          <a:pt x="80" y="3"/>
                          <a:pt x="80" y="3"/>
                          <a:pt x="79" y="4"/>
                        </a:cubicBezTo>
                        <a:cubicBezTo>
                          <a:pt x="79" y="4"/>
                          <a:pt x="78" y="5"/>
                          <a:pt x="77" y="5"/>
                        </a:cubicBezTo>
                        <a:cubicBezTo>
                          <a:pt x="77" y="5"/>
                          <a:pt x="77" y="5"/>
                          <a:pt x="77" y="5"/>
                        </a:cubicBezTo>
                        <a:cubicBezTo>
                          <a:pt x="76" y="7"/>
                          <a:pt x="74" y="8"/>
                          <a:pt x="73" y="9"/>
                        </a:cubicBezTo>
                        <a:cubicBezTo>
                          <a:pt x="73" y="9"/>
                          <a:pt x="73" y="9"/>
                          <a:pt x="73" y="9"/>
                        </a:cubicBezTo>
                        <a:cubicBezTo>
                          <a:pt x="73" y="9"/>
                          <a:pt x="73" y="9"/>
                          <a:pt x="73" y="10"/>
                        </a:cubicBezTo>
                        <a:cubicBezTo>
                          <a:pt x="73" y="10"/>
                          <a:pt x="73" y="10"/>
                          <a:pt x="73" y="11"/>
                        </a:cubicBezTo>
                        <a:cubicBezTo>
                          <a:pt x="73" y="11"/>
                          <a:pt x="73" y="11"/>
                          <a:pt x="73" y="12"/>
                        </a:cubicBezTo>
                        <a:cubicBezTo>
                          <a:pt x="73" y="12"/>
                          <a:pt x="73" y="12"/>
                          <a:pt x="73" y="13"/>
                        </a:cubicBezTo>
                        <a:cubicBezTo>
                          <a:pt x="73" y="13"/>
                          <a:pt x="73" y="13"/>
                          <a:pt x="73" y="14"/>
                        </a:cubicBezTo>
                        <a:cubicBezTo>
                          <a:pt x="72" y="14"/>
                          <a:pt x="72" y="14"/>
                          <a:pt x="72" y="15"/>
                        </a:cubicBezTo>
                        <a:cubicBezTo>
                          <a:pt x="72" y="15"/>
                          <a:pt x="72" y="15"/>
                          <a:pt x="72" y="15"/>
                        </a:cubicBezTo>
                        <a:cubicBezTo>
                          <a:pt x="72" y="16"/>
                          <a:pt x="72" y="16"/>
                          <a:pt x="72" y="17"/>
                        </a:cubicBezTo>
                        <a:cubicBezTo>
                          <a:pt x="72" y="17"/>
                          <a:pt x="72" y="17"/>
                          <a:pt x="72" y="17"/>
                        </a:cubicBezTo>
                        <a:cubicBezTo>
                          <a:pt x="72" y="18"/>
                          <a:pt x="72" y="18"/>
                          <a:pt x="72" y="18"/>
                        </a:cubicBezTo>
                        <a:cubicBezTo>
                          <a:pt x="72" y="19"/>
                          <a:pt x="72" y="19"/>
                          <a:pt x="72" y="19"/>
                        </a:cubicBezTo>
                        <a:cubicBezTo>
                          <a:pt x="71" y="19"/>
                          <a:pt x="71" y="20"/>
                          <a:pt x="71" y="20"/>
                        </a:cubicBezTo>
                        <a:cubicBezTo>
                          <a:pt x="71" y="20"/>
                          <a:pt x="71" y="20"/>
                          <a:pt x="71" y="20"/>
                        </a:cubicBezTo>
                        <a:cubicBezTo>
                          <a:pt x="71" y="21"/>
                          <a:pt x="71" y="21"/>
                          <a:pt x="71" y="22"/>
                        </a:cubicBezTo>
                        <a:cubicBezTo>
                          <a:pt x="70" y="23"/>
                          <a:pt x="68" y="24"/>
                          <a:pt x="64" y="27"/>
                        </a:cubicBezTo>
                        <a:cubicBezTo>
                          <a:pt x="62" y="28"/>
                          <a:pt x="58" y="30"/>
                          <a:pt x="58" y="31"/>
                        </a:cubicBezTo>
                        <a:cubicBezTo>
                          <a:pt x="58" y="32"/>
                          <a:pt x="58" y="33"/>
                          <a:pt x="58" y="34"/>
                        </a:cubicBezTo>
                        <a:cubicBezTo>
                          <a:pt x="58" y="36"/>
                          <a:pt x="59" y="38"/>
                          <a:pt x="57" y="40"/>
                        </a:cubicBezTo>
                        <a:cubicBezTo>
                          <a:pt x="57" y="41"/>
                          <a:pt x="58" y="42"/>
                          <a:pt x="58" y="43"/>
                        </a:cubicBezTo>
                        <a:cubicBezTo>
                          <a:pt x="58" y="44"/>
                          <a:pt x="59" y="45"/>
                          <a:pt x="59" y="46"/>
                        </a:cubicBezTo>
                        <a:cubicBezTo>
                          <a:pt x="60" y="48"/>
                          <a:pt x="60" y="51"/>
                          <a:pt x="57" y="53"/>
                        </a:cubicBezTo>
                        <a:cubicBezTo>
                          <a:pt x="57" y="53"/>
                          <a:pt x="58" y="54"/>
                          <a:pt x="58" y="54"/>
                        </a:cubicBezTo>
                        <a:cubicBezTo>
                          <a:pt x="59" y="55"/>
                          <a:pt x="60" y="58"/>
                          <a:pt x="58" y="60"/>
                        </a:cubicBezTo>
                        <a:cubicBezTo>
                          <a:pt x="57" y="61"/>
                          <a:pt x="56" y="62"/>
                          <a:pt x="55" y="62"/>
                        </a:cubicBezTo>
                        <a:cubicBezTo>
                          <a:pt x="54" y="63"/>
                          <a:pt x="52" y="63"/>
                          <a:pt x="52" y="64"/>
                        </a:cubicBezTo>
                        <a:cubicBezTo>
                          <a:pt x="52" y="67"/>
                          <a:pt x="51" y="73"/>
                          <a:pt x="47" y="75"/>
                        </a:cubicBezTo>
                        <a:cubicBezTo>
                          <a:pt x="45" y="76"/>
                          <a:pt x="43" y="80"/>
                          <a:pt x="43" y="84"/>
                        </a:cubicBezTo>
                        <a:cubicBezTo>
                          <a:pt x="43" y="86"/>
                          <a:pt x="41" y="87"/>
                          <a:pt x="40" y="88"/>
                        </a:cubicBezTo>
                        <a:cubicBezTo>
                          <a:pt x="40" y="88"/>
                          <a:pt x="40" y="88"/>
                          <a:pt x="40" y="88"/>
                        </a:cubicBezTo>
                        <a:cubicBezTo>
                          <a:pt x="40" y="88"/>
                          <a:pt x="40" y="88"/>
                          <a:pt x="40" y="89"/>
                        </a:cubicBezTo>
                        <a:cubicBezTo>
                          <a:pt x="42" y="93"/>
                          <a:pt x="43" y="98"/>
                          <a:pt x="42" y="101"/>
                        </a:cubicBezTo>
                        <a:cubicBezTo>
                          <a:pt x="41" y="102"/>
                          <a:pt x="40" y="103"/>
                          <a:pt x="39" y="103"/>
                        </a:cubicBezTo>
                        <a:cubicBezTo>
                          <a:pt x="38" y="103"/>
                          <a:pt x="37" y="106"/>
                          <a:pt x="37" y="107"/>
                        </a:cubicBezTo>
                        <a:cubicBezTo>
                          <a:pt x="37" y="109"/>
                          <a:pt x="36" y="111"/>
                          <a:pt x="34" y="112"/>
                        </a:cubicBezTo>
                        <a:cubicBezTo>
                          <a:pt x="34" y="113"/>
                          <a:pt x="33" y="118"/>
                          <a:pt x="35" y="121"/>
                        </a:cubicBezTo>
                        <a:cubicBezTo>
                          <a:pt x="39" y="126"/>
                          <a:pt x="39" y="130"/>
                          <a:pt x="39" y="133"/>
                        </a:cubicBezTo>
                        <a:cubicBezTo>
                          <a:pt x="39" y="134"/>
                          <a:pt x="40" y="135"/>
                          <a:pt x="41" y="136"/>
                        </a:cubicBezTo>
                        <a:cubicBezTo>
                          <a:pt x="42" y="138"/>
                          <a:pt x="43" y="141"/>
                          <a:pt x="42" y="144"/>
                        </a:cubicBezTo>
                        <a:cubicBezTo>
                          <a:pt x="42" y="145"/>
                          <a:pt x="41" y="146"/>
                          <a:pt x="41" y="148"/>
                        </a:cubicBezTo>
                        <a:cubicBezTo>
                          <a:pt x="41" y="150"/>
                          <a:pt x="40" y="153"/>
                          <a:pt x="38" y="154"/>
                        </a:cubicBezTo>
                        <a:cubicBezTo>
                          <a:pt x="38" y="154"/>
                          <a:pt x="38" y="156"/>
                          <a:pt x="38" y="157"/>
                        </a:cubicBezTo>
                        <a:cubicBezTo>
                          <a:pt x="37" y="159"/>
                          <a:pt x="37" y="161"/>
                          <a:pt x="35" y="162"/>
                        </a:cubicBezTo>
                        <a:cubicBezTo>
                          <a:pt x="35" y="163"/>
                          <a:pt x="35" y="166"/>
                          <a:pt x="35" y="168"/>
                        </a:cubicBezTo>
                        <a:cubicBezTo>
                          <a:pt x="36" y="171"/>
                          <a:pt x="37" y="175"/>
                          <a:pt x="35" y="176"/>
                        </a:cubicBezTo>
                        <a:cubicBezTo>
                          <a:pt x="34" y="177"/>
                          <a:pt x="34" y="177"/>
                          <a:pt x="33" y="178"/>
                        </a:cubicBezTo>
                        <a:cubicBezTo>
                          <a:pt x="30" y="180"/>
                          <a:pt x="27" y="181"/>
                          <a:pt x="27" y="186"/>
                        </a:cubicBezTo>
                        <a:cubicBezTo>
                          <a:pt x="27" y="189"/>
                          <a:pt x="27" y="192"/>
                          <a:pt x="28" y="194"/>
                        </a:cubicBezTo>
                        <a:cubicBezTo>
                          <a:pt x="28" y="197"/>
                          <a:pt x="28" y="199"/>
                          <a:pt x="27" y="201"/>
                        </a:cubicBezTo>
                        <a:cubicBezTo>
                          <a:pt x="27" y="201"/>
                          <a:pt x="28" y="202"/>
                          <a:pt x="28" y="202"/>
                        </a:cubicBezTo>
                        <a:cubicBezTo>
                          <a:pt x="29" y="203"/>
                          <a:pt x="31" y="204"/>
                          <a:pt x="30" y="208"/>
                        </a:cubicBezTo>
                        <a:cubicBezTo>
                          <a:pt x="30" y="212"/>
                          <a:pt x="26" y="212"/>
                          <a:pt x="25" y="212"/>
                        </a:cubicBezTo>
                        <a:cubicBezTo>
                          <a:pt x="24" y="212"/>
                          <a:pt x="24" y="212"/>
                          <a:pt x="24" y="212"/>
                        </a:cubicBezTo>
                        <a:cubicBezTo>
                          <a:pt x="24" y="213"/>
                          <a:pt x="24" y="214"/>
                          <a:pt x="24" y="215"/>
                        </a:cubicBezTo>
                        <a:cubicBezTo>
                          <a:pt x="24" y="218"/>
                          <a:pt x="25" y="222"/>
                          <a:pt x="21" y="222"/>
                        </a:cubicBezTo>
                        <a:cubicBezTo>
                          <a:pt x="20" y="222"/>
                          <a:pt x="20" y="226"/>
                          <a:pt x="20" y="227"/>
                        </a:cubicBezTo>
                        <a:cubicBezTo>
                          <a:pt x="20" y="231"/>
                          <a:pt x="19" y="233"/>
                          <a:pt x="18" y="234"/>
                        </a:cubicBezTo>
                        <a:cubicBezTo>
                          <a:pt x="17" y="235"/>
                          <a:pt x="17" y="235"/>
                          <a:pt x="17" y="235"/>
                        </a:cubicBezTo>
                        <a:cubicBezTo>
                          <a:pt x="17" y="236"/>
                          <a:pt x="17" y="237"/>
                          <a:pt x="18" y="238"/>
                        </a:cubicBezTo>
                        <a:cubicBezTo>
                          <a:pt x="19" y="240"/>
                          <a:pt x="19" y="241"/>
                          <a:pt x="19" y="243"/>
                        </a:cubicBezTo>
                        <a:cubicBezTo>
                          <a:pt x="19" y="244"/>
                          <a:pt x="20" y="245"/>
                          <a:pt x="20" y="246"/>
                        </a:cubicBezTo>
                        <a:cubicBezTo>
                          <a:pt x="20" y="251"/>
                          <a:pt x="21" y="256"/>
                          <a:pt x="17" y="257"/>
                        </a:cubicBezTo>
                        <a:cubicBezTo>
                          <a:pt x="16" y="258"/>
                          <a:pt x="16" y="264"/>
                          <a:pt x="16" y="265"/>
                        </a:cubicBezTo>
                        <a:cubicBezTo>
                          <a:pt x="19" y="267"/>
                          <a:pt x="19" y="271"/>
                          <a:pt x="18" y="274"/>
                        </a:cubicBezTo>
                        <a:cubicBezTo>
                          <a:pt x="18" y="274"/>
                          <a:pt x="18" y="274"/>
                          <a:pt x="19" y="274"/>
                        </a:cubicBezTo>
                        <a:cubicBezTo>
                          <a:pt x="20" y="276"/>
                          <a:pt x="22" y="278"/>
                          <a:pt x="19" y="282"/>
                        </a:cubicBezTo>
                        <a:cubicBezTo>
                          <a:pt x="18" y="282"/>
                          <a:pt x="18" y="283"/>
                          <a:pt x="18" y="283"/>
                        </a:cubicBezTo>
                        <a:cubicBezTo>
                          <a:pt x="19" y="284"/>
                          <a:pt x="20" y="284"/>
                          <a:pt x="21" y="284"/>
                        </a:cubicBezTo>
                        <a:cubicBezTo>
                          <a:pt x="24" y="283"/>
                          <a:pt x="27" y="286"/>
                          <a:pt x="27" y="289"/>
                        </a:cubicBezTo>
                        <a:cubicBezTo>
                          <a:pt x="27" y="290"/>
                          <a:pt x="26" y="291"/>
                          <a:pt x="26" y="292"/>
                        </a:cubicBezTo>
                        <a:cubicBezTo>
                          <a:pt x="25" y="292"/>
                          <a:pt x="24" y="293"/>
                          <a:pt x="23" y="293"/>
                        </a:cubicBezTo>
                        <a:cubicBezTo>
                          <a:pt x="22" y="293"/>
                          <a:pt x="22" y="293"/>
                          <a:pt x="21" y="293"/>
                        </a:cubicBezTo>
                        <a:cubicBezTo>
                          <a:pt x="24" y="295"/>
                          <a:pt x="25" y="297"/>
                          <a:pt x="24" y="299"/>
                        </a:cubicBezTo>
                        <a:cubicBezTo>
                          <a:pt x="24" y="300"/>
                          <a:pt x="23" y="302"/>
                          <a:pt x="21" y="303"/>
                        </a:cubicBezTo>
                        <a:cubicBezTo>
                          <a:pt x="20" y="303"/>
                          <a:pt x="20" y="303"/>
                          <a:pt x="20" y="305"/>
                        </a:cubicBezTo>
                        <a:cubicBezTo>
                          <a:pt x="20" y="306"/>
                          <a:pt x="21" y="308"/>
                          <a:pt x="20" y="310"/>
                        </a:cubicBezTo>
                        <a:cubicBezTo>
                          <a:pt x="20" y="311"/>
                          <a:pt x="20" y="313"/>
                          <a:pt x="21" y="314"/>
                        </a:cubicBezTo>
                        <a:cubicBezTo>
                          <a:pt x="21" y="315"/>
                          <a:pt x="22" y="317"/>
                          <a:pt x="21" y="319"/>
                        </a:cubicBezTo>
                        <a:cubicBezTo>
                          <a:pt x="21" y="319"/>
                          <a:pt x="20" y="320"/>
                          <a:pt x="19" y="320"/>
                        </a:cubicBezTo>
                        <a:cubicBezTo>
                          <a:pt x="19" y="320"/>
                          <a:pt x="19" y="321"/>
                          <a:pt x="19" y="322"/>
                        </a:cubicBezTo>
                        <a:cubicBezTo>
                          <a:pt x="19" y="324"/>
                          <a:pt x="19" y="328"/>
                          <a:pt x="15" y="328"/>
                        </a:cubicBezTo>
                        <a:cubicBezTo>
                          <a:pt x="14" y="328"/>
                          <a:pt x="14" y="328"/>
                          <a:pt x="14" y="330"/>
                        </a:cubicBezTo>
                        <a:cubicBezTo>
                          <a:pt x="13" y="332"/>
                          <a:pt x="13" y="334"/>
                          <a:pt x="11" y="335"/>
                        </a:cubicBezTo>
                        <a:cubicBezTo>
                          <a:pt x="11" y="335"/>
                          <a:pt x="12" y="336"/>
                          <a:pt x="12" y="337"/>
                        </a:cubicBezTo>
                        <a:cubicBezTo>
                          <a:pt x="13" y="338"/>
                          <a:pt x="15" y="342"/>
                          <a:pt x="11" y="344"/>
                        </a:cubicBezTo>
                        <a:cubicBezTo>
                          <a:pt x="10" y="345"/>
                          <a:pt x="10" y="346"/>
                          <a:pt x="10" y="347"/>
                        </a:cubicBezTo>
                        <a:cubicBezTo>
                          <a:pt x="10" y="349"/>
                          <a:pt x="9" y="352"/>
                          <a:pt x="6" y="352"/>
                        </a:cubicBezTo>
                        <a:cubicBezTo>
                          <a:pt x="3" y="352"/>
                          <a:pt x="2" y="356"/>
                          <a:pt x="1" y="358"/>
                        </a:cubicBezTo>
                        <a:cubicBezTo>
                          <a:pt x="1" y="359"/>
                          <a:pt x="1" y="359"/>
                          <a:pt x="1" y="360"/>
                        </a:cubicBezTo>
                        <a:cubicBezTo>
                          <a:pt x="0" y="363"/>
                          <a:pt x="0" y="365"/>
                          <a:pt x="1" y="367"/>
                        </a:cubicBezTo>
                        <a:cubicBezTo>
                          <a:pt x="4" y="369"/>
                          <a:pt x="3" y="372"/>
                          <a:pt x="3" y="373"/>
                        </a:cubicBezTo>
                        <a:cubicBezTo>
                          <a:pt x="3" y="373"/>
                          <a:pt x="3" y="374"/>
                          <a:pt x="3" y="374"/>
                        </a:cubicBezTo>
                        <a:cubicBezTo>
                          <a:pt x="3" y="374"/>
                          <a:pt x="5" y="374"/>
                          <a:pt x="7" y="374"/>
                        </a:cubicBezTo>
                        <a:cubicBezTo>
                          <a:pt x="10" y="374"/>
                          <a:pt x="13" y="374"/>
                          <a:pt x="14" y="376"/>
                        </a:cubicBezTo>
                        <a:cubicBezTo>
                          <a:pt x="14" y="377"/>
                          <a:pt x="15" y="378"/>
                          <a:pt x="14" y="380"/>
                        </a:cubicBezTo>
                        <a:cubicBezTo>
                          <a:pt x="13" y="383"/>
                          <a:pt x="13" y="388"/>
                          <a:pt x="14" y="390"/>
                        </a:cubicBezTo>
                        <a:cubicBezTo>
                          <a:pt x="15" y="390"/>
                          <a:pt x="16" y="392"/>
                          <a:pt x="17" y="393"/>
                        </a:cubicBezTo>
                        <a:cubicBezTo>
                          <a:pt x="17" y="393"/>
                          <a:pt x="18" y="395"/>
                          <a:pt x="18" y="395"/>
                        </a:cubicBezTo>
                        <a:cubicBezTo>
                          <a:pt x="18" y="395"/>
                          <a:pt x="18" y="395"/>
                          <a:pt x="19" y="395"/>
                        </a:cubicBezTo>
                        <a:cubicBezTo>
                          <a:pt x="21" y="394"/>
                          <a:pt x="27" y="394"/>
                          <a:pt x="32" y="394"/>
                        </a:cubicBezTo>
                        <a:cubicBezTo>
                          <a:pt x="35" y="394"/>
                          <a:pt x="37" y="394"/>
                          <a:pt x="39" y="394"/>
                        </a:cubicBezTo>
                        <a:cubicBezTo>
                          <a:pt x="40" y="395"/>
                          <a:pt x="41" y="395"/>
                          <a:pt x="42" y="395"/>
                        </a:cubicBezTo>
                        <a:cubicBezTo>
                          <a:pt x="42" y="396"/>
                          <a:pt x="42" y="396"/>
                          <a:pt x="42" y="396"/>
                        </a:cubicBezTo>
                        <a:cubicBezTo>
                          <a:pt x="43" y="396"/>
                          <a:pt x="44" y="397"/>
                          <a:pt x="45" y="397"/>
                        </a:cubicBezTo>
                        <a:cubicBezTo>
                          <a:pt x="45" y="397"/>
                          <a:pt x="45" y="397"/>
                          <a:pt x="45" y="398"/>
                        </a:cubicBezTo>
                        <a:cubicBezTo>
                          <a:pt x="45" y="398"/>
                          <a:pt x="46" y="397"/>
                          <a:pt x="46" y="397"/>
                        </a:cubicBezTo>
                        <a:cubicBezTo>
                          <a:pt x="48" y="397"/>
                          <a:pt x="50" y="398"/>
                          <a:pt x="51" y="399"/>
                        </a:cubicBezTo>
                        <a:cubicBezTo>
                          <a:pt x="52" y="399"/>
                          <a:pt x="52" y="399"/>
                          <a:pt x="53" y="399"/>
                        </a:cubicBezTo>
                        <a:cubicBezTo>
                          <a:pt x="52" y="398"/>
                          <a:pt x="51" y="397"/>
                          <a:pt x="51" y="397"/>
                        </a:cubicBezTo>
                        <a:cubicBezTo>
                          <a:pt x="48" y="394"/>
                          <a:pt x="47" y="392"/>
                          <a:pt x="47" y="390"/>
                        </a:cubicBezTo>
                        <a:cubicBezTo>
                          <a:pt x="47" y="390"/>
                          <a:pt x="47" y="388"/>
                          <a:pt x="47" y="387"/>
                        </a:cubicBezTo>
                        <a:cubicBezTo>
                          <a:pt x="46" y="385"/>
                          <a:pt x="46" y="384"/>
                          <a:pt x="46" y="382"/>
                        </a:cubicBezTo>
                        <a:cubicBezTo>
                          <a:pt x="46" y="382"/>
                          <a:pt x="46" y="381"/>
                          <a:pt x="46" y="381"/>
                        </a:cubicBezTo>
                        <a:cubicBezTo>
                          <a:pt x="46" y="378"/>
                          <a:pt x="45" y="373"/>
                          <a:pt x="49" y="370"/>
                        </a:cubicBezTo>
                        <a:cubicBezTo>
                          <a:pt x="50" y="369"/>
                          <a:pt x="51" y="368"/>
                          <a:pt x="52" y="367"/>
                        </a:cubicBezTo>
                        <a:cubicBezTo>
                          <a:pt x="53" y="366"/>
                          <a:pt x="54" y="365"/>
                          <a:pt x="57" y="365"/>
                        </a:cubicBezTo>
                        <a:cubicBezTo>
                          <a:pt x="58" y="365"/>
                          <a:pt x="61" y="363"/>
                          <a:pt x="61" y="359"/>
                        </a:cubicBezTo>
                        <a:cubicBezTo>
                          <a:pt x="61" y="352"/>
                          <a:pt x="65" y="350"/>
                          <a:pt x="70" y="345"/>
                        </a:cubicBezTo>
                        <a:cubicBezTo>
                          <a:pt x="72" y="343"/>
                          <a:pt x="75" y="342"/>
                          <a:pt x="77" y="340"/>
                        </a:cubicBezTo>
                        <a:cubicBezTo>
                          <a:pt x="79" y="339"/>
                          <a:pt x="82" y="337"/>
                          <a:pt x="82" y="336"/>
                        </a:cubicBezTo>
                        <a:cubicBezTo>
                          <a:pt x="82" y="334"/>
                          <a:pt x="83" y="331"/>
                          <a:pt x="83" y="328"/>
                        </a:cubicBezTo>
                        <a:cubicBezTo>
                          <a:pt x="84" y="327"/>
                          <a:pt x="84" y="326"/>
                          <a:pt x="84" y="325"/>
                        </a:cubicBezTo>
                        <a:cubicBezTo>
                          <a:pt x="83" y="325"/>
                          <a:pt x="81" y="324"/>
                          <a:pt x="79" y="324"/>
                        </a:cubicBezTo>
                        <a:cubicBezTo>
                          <a:pt x="77" y="324"/>
                          <a:pt x="76" y="324"/>
                          <a:pt x="74" y="324"/>
                        </a:cubicBezTo>
                        <a:cubicBezTo>
                          <a:pt x="72" y="323"/>
                          <a:pt x="67" y="319"/>
                          <a:pt x="65" y="314"/>
                        </a:cubicBezTo>
                        <a:cubicBezTo>
                          <a:pt x="64" y="310"/>
                          <a:pt x="64" y="307"/>
                          <a:pt x="66" y="303"/>
                        </a:cubicBezTo>
                        <a:cubicBezTo>
                          <a:pt x="68" y="299"/>
                          <a:pt x="74" y="293"/>
                          <a:pt x="85" y="292"/>
                        </a:cubicBezTo>
                        <a:cubicBezTo>
                          <a:pt x="85" y="292"/>
                          <a:pt x="85" y="291"/>
                          <a:pt x="85" y="291"/>
                        </a:cubicBezTo>
                        <a:cubicBezTo>
                          <a:pt x="85" y="290"/>
                          <a:pt x="85" y="288"/>
                          <a:pt x="88" y="286"/>
                        </a:cubicBezTo>
                        <a:cubicBezTo>
                          <a:pt x="89" y="285"/>
                          <a:pt x="90" y="284"/>
                          <a:pt x="90" y="280"/>
                        </a:cubicBezTo>
                        <a:cubicBezTo>
                          <a:pt x="90" y="276"/>
                          <a:pt x="90" y="267"/>
                          <a:pt x="96" y="267"/>
                        </a:cubicBezTo>
                        <a:cubicBezTo>
                          <a:pt x="97" y="267"/>
                          <a:pt x="97" y="267"/>
                          <a:pt x="97" y="266"/>
                        </a:cubicBezTo>
                        <a:cubicBezTo>
                          <a:pt x="96" y="265"/>
                          <a:pt x="95" y="264"/>
                          <a:pt x="95" y="262"/>
                        </a:cubicBezTo>
                        <a:cubicBezTo>
                          <a:pt x="95" y="261"/>
                          <a:pt x="95" y="259"/>
                          <a:pt x="99" y="258"/>
                        </a:cubicBezTo>
                        <a:cubicBezTo>
                          <a:pt x="99" y="258"/>
                          <a:pt x="98" y="258"/>
                          <a:pt x="98" y="258"/>
                        </a:cubicBezTo>
                        <a:cubicBezTo>
                          <a:pt x="98" y="257"/>
                          <a:pt x="97" y="256"/>
                          <a:pt x="96" y="256"/>
                        </a:cubicBezTo>
                        <a:cubicBezTo>
                          <a:pt x="93" y="256"/>
                          <a:pt x="93" y="252"/>
                          <a:pt x="93" y="250"/>
                        </a:cubicBezTo>
                        <a:cubicBezTo>
                          <a:pt x="93" y="249"/>
                          <a:pt x="93" y="247"/>
                          <a:pt x="93" y="247"/>
                        </a:cubicBezTo>
                        <a:cubicBezTo>
                          <a:pt x="92" y="244"/>
                          <a:pt x="90" y="238"/>
                          <a:pt x="93" y="234"/>
                        </a:cubicBezTo>
                        <a:cubicBezTo>
                          <a:pt x="93" y="234"/>
                          <a:pt x="94" y="233"/>
                          <a:pt x="96" y="233"/>
                        </a:cubicBezTo>
                        <a:cubicBezTo>
                          <a:pt x="97" y="233"/>
                          <a:pt x="100" y="234"/>
                          <a:pt x="103" y="235"/>
                        </a:cubicBezTo>
                        <a:cubicBezTo>
                          <a:pt x="106" y="236"/>
                          <a:pt x="109" y="238"/>
                          <a:pt x="112" y="238"/>
                        </a:cubicBezTo>
                        <a:cubicBezTo>
                          <a:pt x="119" y="239"/>
                          <a:pt x="123" y="235"/>
                          <a:pt x="123" y="234"/>
                        </a:cubicBezTo>
                        <a:cubicBezTo>
                          <a:pt x="123" y="233"/>
                          <a:pt x="123" y="232"/>
                          <a:pt x="123" y="232"/>
                        </a:cubicBezTo>
                        <a:cubicBezTo>
                          <a:pt x="122" y="229"/>
                          <a:pt x="121" y="224"/>
                          <a:pt x="125" y="221"/>
                        </a:cubicBezTo>
                        <a:cubicBezTo>
                          <a:pt x="126" y="221"/>
                          <a:pt x="126" y="220"/>
                          <a:pt x="126" y="220"/>
                        </a:cubicBezTo>
                        <a:cubicBezTo>
                          <a:pt x="126" y="220"/>
                          <a:pt x="126" y="220"/>
                          <a:pt x="126" y="219"/>
                        </a:cubicBezTo>
                        <a:cubicBezTo>
                          <a:pt x="125" y="218"/>
                          <a:pt x="124" y="217"/>
                          <a:pt x="124" y="216"/>
                        </a:cubicBezTo>
                        <a:cubicBezTo>
                          <a:pt x="123" y="213"/>
                          <a:pt x="123" y="211"/>
                          <a:pt x="124" y="210"/>
                        </a:cubicBezTo>
                        <a:cubicBezTo>
                          <a:pt x="126" y="207"/>
                          <a:pt x="129" y="207"/>
                          <a:pt x="131" y="209"/>
                        </a:cubicBezTo>
                        <a:cubicBezTo>
                          <a:pt x="131" y="209"/>
                          <a:pt x="132" y="209"/>
                          <a:pt x="136" y="209"/>
                        </a:cubicBezTo>
                        <a:cubicBezTo>
                          <a:pt x="141" y="209"/>
                          <a:pt x="150" y="208"/>
                          <a:pt x="158" y="207"/>
                        </a:cubicBezTo>
                        <a:cubicBezTo>
                          <a:pt x="172" y="204"/>
                          <a:pt x="178" y="200"/>
                          <a:pt x="178" y="198"/>
                        </a:cubicBezTo>
                        <a:cubicBezTo>
                          <a:pt x="179" y="195"/>
                          <a:pt x="181" y="192"/>
                          <a:pt x="185" y="187"/>
                        </a:cubicBezTo>
                        <a:cubicBezTo>
                          <a:pt x="187" y="185"/>
                          <a:pt x="188" y="183"/>
                          <a:pt x="189" y="182"/>
                        </a:cubicBezTo>
                        <a:cubicBezTo>
                          <a:pt x="189" y="182"/>
                          <a:pt x="189" y="181"/>
                          <a:pt x="189" y="180"/>
                        </a:cubicBezTo>
                        <a:cubicBezTo>
                          <a:pt x="188" y="179"/>
                          <a:pt x="187" y="178"/>
                          <a:pt x="185" y="178"/>
                        </a:cubicBezTo>
                        <a:cubicBezTo>
                          <a:pt x="183" y="178"/>
                          <a:pt x="181" y="176"/>
                          <a:pt x="180" y="174"/>
                        </a:cubicBezTo>
                        <a:cubicBezTo>
                          <a:pt x="179" y="171"/>
                          <a:pt x="180" y="167"/>
                          <a:pt x="182" y="165"/>
                        </a:cubicBezTo>
                        <a:cubicBezTo>
                          <a:pt x="183" y="164"/>
                          <a:pt x="183" y="164"/>
                          <a:pt x="182" y="164"/>
                        </a:cubicBezTo>
                        <a:cubicBezTo>
                          <a:pt x="182" y="163"/>
                          <a:pt x="180" y="162"/>
                          <a:pt x="177" y="161"/>
                        </a:cubicBezTo>
                        <a:cubicBezTo>
                          <a:pt x="174" y="161"/>
                          <a:pt x="168" y="159"/>
                          <a:pt x="166" y="155"/>
                        </a:cubicBezTo>
                        <a:cubicBezTo>
                          <a:pt x="166" y="154"/>
                          <a:pt x="166" y="152"/>
                          <a:pt x="168" y="150"/>
                        </a:cubicBezTo>
                        <a:cubicBezTo>
                          <a:pt x="170" y="149"/>
                          <a:pt x="171" y="148"/>
                          <a:pt x="172" y="148"/>
                        </a:cubicBezTo>
                        <a:cubicBezTo>
                          <a:pt x="172" y="148"/>
                          <a:pt x="172" y="148"/>
                          <a:pt x="172" y="148"/>
                        </a:cubicBezTo>
                        <a:cubicBezTo>
                          <a:pt x="170" y="147"/>
                          <a:pt x="169" y="145"/>
                          <a:pt x="169" y="139"/>
                        </a:cubicBezTo>
                        <a:cubicBezTo>
                          <a:pt x="169" y="136"/>
                          <a:pt x="170" y="134"/>
                          <a:pt x="171" y="132"/>
                        </a:cubicBezTo>
                        <a:cubicBezTo>
                          <a:pt x="171" y="131"/>
                          <a:pt x="172" y="129"/>
                          <a:pt x="172" y="125"/>
                        </a:cubicBezTo>
                        <a:cubicBezTo>
                          <a:pt x="172" y="119"/>
                          <a:pt x="173" y="115"/>
                          <a:pt x="174" y="112"/>
                        </a:cubicBezTo>
                        <a:cubicBezTo>
                          <a:pt x="175" y="109"/>
                          <a:pt x="176" y="107"/>
                          <a:pt x="176" y="105"/>
                        </a:cubicBezTo>
                        <a:cubicBezTo>
                          <a:pt x="176" y="105"/>
                          <a:pt x="176" y="104"/>
                          <a:pt x="176" y="104"/>
                        </a:cubicBezTo>
                        <a:cubicBezTo>
                          <a:pt x="176" y="104"/>
                          <a:pt x="176" y="103"/>
                          <a:pt x="176" y="103"/>
                        </a:cubicBezTo>
                        <a:cubicBezTo>
                          <a:pt x="176" y="103"/>
                          <a:pt x="177" y="102"/>
                          <a:pt x="177" y="102"/>
                        </a:cubicBezTo>
                        <a:cubicBezTo>
                          <a:pt x="177" y="101"/>
                          <a:pt x="177" y="101"/>
                          <a:pt x="177" y="101"/>
                        </a:cubicBezTo>
                        <a:cubicBezTo>
                          <a:pt x="177" y="101"/>
                          <a:pt x="177" y="101"/>
                          <a:pt x="178" y="101"/>
                        </a:cubicBezTo>
                        <a:lnTo>
                          <a:pt x="177" y="10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59" name="Freeform 1871"/>
                  <p:cNvSpPr>
                    <a:spLocks/>
                  </p:cNvSpPr>
                  <p:nvPr/>
                </p:nvSpPr>
                <p:spPr bwMode="auto">
                  <a:xfrm>
                    <a:off x="2182" y="2194"/>
                    <a:ext cx="2" cy="2"/>
                  </a:xfrm>
                  <a:custGeom>
                    <a:avLst/>
                    <a:gdLst>
                      <a:gd name="T0" fmla="*/ 0 w 2"/>
                      <a:gd name="T1" fmla="*/ 3 h 3"/>
                      <a:gd name="T2" fmla="*/ 1 w 2"/>
                      <a:gd name="T3" fmla="*/ 3 h 3"/>
                      <a:gd name="T4" fmla="*/ 1 w 2"/>
                      <a:gd name="T5" fmla="*/ 2 h 3"/>
                      <a:gd name="T6" fmla="*/ 1 w 2"/>
                      <a:gd name="T7" fmla="*/ 1 h 3"/>
                      <a:gd name="T8" fmla="*/ 2 w 2"/>
                      <a:gd name="T9" fmla="*/ 0 h 3"/>
                      <a:gd name="T10" fmla="*/ 0 w 2"/>
                      <a:gd name="T11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" h="3">
                        <a:moveTo>
                          <a:pt x="0" y="3"/>
                        </a:move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1"/>
                        </a:cubicBezTo>
                        <a:cubicBezTo>
                          <a:pt x="2" y="1"/>
                          <a:pt x="2" y="1"/>
                          <a:pt x="2" y="0"/>
                        </a:cubicBezTo>
                        <a:lnTo>
                          <a:pt x="0" y="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60" name="Freeform 1872"/>
                  <p:cNvSpPr>
                    <a:spLocks/>
                  </p:cNvSpPr>
                  <p:nvPr/>
                </p:nvSpPr>
                <p:spPr bwMode="auto">
                  <a:xfrm>
                    <a:off x="2221" y="2141"/>
                    <a:ext cx="5" cy="14"/>
                  </a:xfrm>
                  <a:custGeom>
                    <a:avLst/>
                    <a:gdLst>
                      <a:gd name="T0" fmla="*/ 3 w 5"/>
                      <a:gd name="T1" fmla="*/ 1 h 15"/>
                      <a:gd name="T2" fmla="*/ 0 w 5"/>
                      <a:gd name="T3" fmla="*/ 0 h 15"/>
                      <a:gd name="T4" fmla="*/ 3 w 5"/>
                      <a:gd name="T5" fmla="*/ 1 h 15"/>
                      <a:gd name="T6" fmla="*/ 5 w 5"/>
                      <a:gd name="T7" fmla="*/ 15 h 15"/>
                      <a:gd name="T8" fmla="*/ 3 w 5"/>
                      <a:gd name="T9" fmla="*/ 1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15">
                        <a:moveTo>
                          <a:pt x="3" y="1"/>
                        </a:moveTo>
                        <a:cubicBezTo>
                          <a:pt x="3" y="1"/>
                          <a:pt x="2" y="0"/>
                          <a:pt x="0" y="0"/>
                        </a:cubicBezTo>
                        <a:cubicBezTo>
                          <a:pt x="2" y="0"/>
                          <a:pt x="3" y="1"/>
                          <a:pt x="3" y="1"/>
                        </a:cubicBezTo>
                        <a:cubicBezTo>
                          <a:pt x="5" y="3"/>
                          <a:pt x="5" y="14"/>
                          <a:pt x="5" y="15"/>
                        </a:cubicBezTo>
                        <a:cubicBezTo>
                          <a:pt x="5" y="14"/>
                          <a:pt x="5" y="3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61" name="Freeform 1873"/>
                  <p:cNvSpPr>
                    <a:spLocks/>
                  </p:cNvSpPr>
                  <p:nvPr/>
                </p:nvSpPr>
                <p:spPr bwMode="auto">
                  <a:xfrm>
                    <a:off x="2220" y="214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62" name="Freeform 1874"/>
                  <p:cNvSpPr>
                    <a:spLocks/>
                  </p:cNvSpPr>
                  <p:nvPr/>
                </p:nvSpPr>
                <p:spPr bwMode="auto">
                  <a:xfrm>
                    <a:off x="2194" y="2164"/>
                    <a:ext cx="18" cy="18"/>
                  </a:xfrm>
                  <a:custGeom>
                    <a:avLst/>
                    <a:gdLst>
                      <a:gd name="T0" fmla="*/ 18 w 18"/>
                      <a:gd name="T1" fmla="*/ 0 h 19"/>
                      <a:gd name="T2" fmla="*/ 0 w 18"/>
                      <a:gd name="T3" fmla="*/ 19 h 19"/>
                      <a:gd name="T4" fmla="*/ 18 w 18"/>
                      <a:gd name="T5" fmla="*/ 0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8" h="19">
                        <a:moveTo>
                          <a:pt x="18" y="0"/>
                        </a:moveTo>
                        <a:cubicBezTo>
                          <a:pt x="12" y="4"/>
                          <a:pt x="4" y="12"/>
                          <a:pt x="0" y="19"/>
                        </a:cubicBezTo>
                        <a:cubicBezTo>
                          <a:pt x="4" y="12"/>
                          <a:pt x="12" y="4"/>
                          <a:pt x="1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63" name="Freeform 1875"/>
                  <p:cNvSpPr>
                    <a:spLocks/>
                  </p:cNvSpPr>
                  <p:nvPr/>
                </p:nvSpPr>
                <p:spPr bwMode="auto">
                  <a:xfrm>
                    <a:off x="2185" y="2193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64" name="Freeform 1876"/>
                  <p:cNvSpPr>
                    <a:spLocks/>
                  </p:cNvSpPr>
                  <p:nvPr/>
                </p:nvSpPr>
                <p:spPr bwMode="auto">
                  <a:xfrm>
                    <a:off x="2182" y="2196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65" name="Freeform 1877"/>
                  <p:cNvSpPr>
                    <a:spLocks/>
                  </p:cNvSpPr>
                  <p:nvPr/>
                </p:nvSpPr>
                <p:spPr bwMode="auto">
                  <a:xfrm>
                    <a:off x="2177" y="224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66" name="Freeform 1878"/>
                  <p:cNvSpPr>
                    <a:spLocks/>
                  </p:cNvSpPr>
                  <p:nvPr/>
                </p:nvSpPr>
                <p:spPr bwMode="auto">
                  <a:xfrm>
                    <a:off x="2181" y="2198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67" name="Freeform 1879"/>
                  <p:cNvSpPr>
                    <a:spLocks/>
                  </p:cNvSpPr>
                  <p:nvPr/>
                </p:nvSpPr>
                <p:spPr bwMode="auto">
                  <a:xfrm>
                    <a:off x="2183" y="2195"/>
                    <a:ext cx="0" cy="0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68" name="Freeform 1880"/>
                  <p:cNvSpPr>
                    <a:spLocks/>
                  </p:cNvSpPr>
                  <p:nvPr/>
                </p:nvSpPr>
                <p:spPr bwMode="auto">
                  <a:xfrm>
                    <a:off x="2004" y="2341"/>
                    <a:ext cx="5" cy="16"/>
                  </a:xfrm>
                  <a:custGeom>
                    <a:avLst/>
                    <a:gdLst>
                      <a:gd name="T0" fmla="*/ 0 w 5"/>
                      <a:gd name="T1" fmla="*/ 11 h 17"/>
                      <a:gd name="T2" fmla="*/ 0 w 5"/>
                      <a:gd name="T3" fmla="*/ 17 h 17"/>
                      <a:gd name="T4" fmla="*/ 0 w 5"/>
                      <a:gd name="T5" fmla="*/ 17 h 17"/>
                      <a:gd name="T6" fmla="*/ 3 w 5"/>
                      <a:gd name="T7" fmla="*/ 16 h 17"/>
                      <a:gd name="T8" fmla="*/ 3 w 5"/>
                      <a:gd name="T9" fmla="*/ 16 h 17"/>
                      <a:gd name="T10" fmla="*/ 5 w 5"/>
                      <a:gd name="T11" fmla="*/ 6 h 17"/>
                      <a:gd name="T12" fmla="*/ 5 w 5"/>
                      <a:gd name="T13" fmla="*/ 0 h 17"/>
                      <a:gd name="T14" fmla="*/ 5 w 5"/>
                      <a:gd name="T15" fmla="*/ 0 h 17"/>
                      <a:gd name="T16" fmla="*/ 3 w 5"/>
                      <a:gd name="T17" fmla="*/ 1 h 17"/>
                      <a:gd name="T18" fmla="*/ 0 w 5"/>
                      <a:gd name="T19" fmla="*/ 11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5" h="17">
                        <a:moveTo>
                          <a:pt x="0" y="11"/>
                        </a:moveTo>
                        <a:cubicBezTo>
                          <a:pt x="0" y="13"/>
                          <a:pt x="0" y="16"/>
                          <a:pt x="0" y="17"/>
                        </a:cubicBezTo>
                        <a:cubicBezTo>
                          <a:pt x="0" y="17"/>
                          <a:pt x="0" y="17"/>
                          <a:pt x="0" y="17"/>
                        </a:cubicBezTo>
                        <a:cubicBezTo>
                          <a:pt x="1" y="17"/>
                          <a:pt x="2" y="17"/>
                          <a:pt x="3" y="16"/>
                        </a:cubicBezTo>
                        <a:cubicBezTo>
                          <a:pt x="3" y="16"/>
                          <a:pt x="3" y="16"/>
                          <a:pt x="3" y="16"/>
                        </a:cubicBezTo>
                        <a:cubicBezTo>
                          <a:pt x="5" y="16"/>
                          <a:pt x="5" y="9"/>
                          <a:pt x="5" y="6"/>
                        </a:cubicBezTo>
                        <a:cubicBezTo>
                          <a:pt x="5" y="4"/>
                          <a:pt x="5" y="2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4" y="1"/>
                          <a:pt x="4" y="1"/>
                          <a:pt x="3" y="1"/>
                        </a:cubicBezTo>
                        <a:cubicBezTo>
                          <a:pt x="3" y="1"/>
                          <a:pt x="1" y="1"/>
                          <a:pt x="0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69" name="Freeform 1881"/>
                  <p:cNvSpPr>
                    <a:spLocks/>
                  </p:cNvSpPr>
                  <p:nvPr/>
                </p:nvSpPr>
                <p:spPr bwMode="auto">
                  <a:xfrm>
                    <a:off x="2068" y="2531"/>
                    <a:ext cx="1" cy="2"/>
                  </a:xfrm>
                  <a:custGeom>
                    <a:avLst/>
                    <a:gdLst>
                      <a:gd name="T0" fmla="*/ 0 w 1"/>
                      <a:gd name="T1" fmla="*/ 0 h 2"/>
                      <a:gd name="T2" fmla="*/ 1 w 1"/>
                      <a:gd name="T3" fmla="*/ 2 h 2"/>
                      <a:gd name="T4" fmla="*/ 1 w 1"/>
                      <a:gd name="T5" fmla="*/ 2 h 2"/>
                      <a:gd name="T6" fmla="*/ 1 w 1"/>
                      <a:gd name="T7" fmla="*/ 0 h 2"/>
                      <a:gd name="T8" fmla="*/ 0 w 1"/>
                      <a:gd name="T9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2">
                        <a:moveTo>
                          <a:pt x="0" y="0"/>
                        </a:move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70" name="Freeform 1882"/>
                  <p:cNvSpPr>
                    <a:spLocks/>
                  </p:cNvSpPr>
                  <p:nvPr/>
                </p:nvSpPr>
                <p:spPr bwMode="auto">
                  <a:xfrm>
                    <a:off x="2023" y="2490"/>
                    <a:ext cx="6" cy="2"/>
                  </a:xfrm>
                  <a:custGeom>
                    <a:avLst/>
                    <a:gdLst>
                      <a:gd name="T0" fmla="*/ 3 w 6"/>
                      <a:gd name="T1" fmla="*/ 0 h 2"/>
                      <a:gd name="T2" fmla="*/ 0 w 6"/>
                      <a:gd name="T3" fmla="*/ 2 h 2"/>
                      <a:gd name="T4" fmla="*/ 6 w 6"/>
                      <a:gd name="T5" fmla="*/ 0 h 2"/>
                      <a:gd name="T6" fmla="*/ 4 w 6"/>
                      <a:gd name="T7" fmla="*/ 0 h 2"/>
                      <a:gd name="T8" fmla="*/ 3 w 6"/>
                      <a:gd name="T9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2">
                        <a:moveTo>
                          <a:pt x="3" y="0"/>
                        </a:moveTo>
                        <a:cubicBezTo>
                          <a:pt x="3" y="1"/>
                          <a:pt x="2" y="1"/>
                          <a:pt x="0" y="2"/>
                        </a:cubicBezTo>
                        <a:cubicBezTo>
                          <a:pt x="3" y="2"/>
                          <a:pt x="5" y="1"/>
                          <a:pt x="6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4" y="0"/>
                          <a:pt x="4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71" name="Freeform 1883"/>
                  <p:cNvSpPr>
                    <a:spLocks/>
                  </p:cNvSpPr>
                  <p:nvPr/>
                </p:nvSpPr>
                <p:spPr bwMode="auto">
                  <a:xfrm>
                    <a:off x="2008" y="2483"/>
                    <a:ext cx="6" cy="4"/>
                  </a:xfrm>
                  <a:custGeom>
                    <a:avLst/>
                    <a:gdLst>
                      <a:gd name="T0" fmla="*/ 2 w 7"/>
                      <a:gd name="T1" fmla="*/ 0 h 4"/>
                      <a:gd name="T2" fmla="*/ 2 w 7"/>
                      <a:gd name="T3" fmla="*/ 0 h 4"/>
                      <a:gd name="T4" fmla="*/ 1 w 7"/>
                      <a:gd name="T5" fmla="*/ 1 h 4"/>
                      <a:gd name="T6" fmla="*/ 1 w 7"/>
                      <a:gd name="T7" fmla="*/ 4 h 4"/>
                      <a:gd name="T8" fmla="*/ 2 w 7"/>
                      <a:gd name="T9" fmla="*/ 4 h 4"/>
                      <a:gd name="T10" fmla="*/ 6 w 7"/>
                      <a:gd name="T11" fmla="*/ 1 h 4"/>
                      <a:gd name="T12" fmla="*/ 6 w 7"/>
                      <a:gd name="T13" fmla="*/ 1 h 4"/>
                      <a:gd name="T14" fmla="*/ 7 w 7"/>
                      <a:gd name="T15" fmla="*/ 0 h 4"/>
                      <a:gd name="T16" fmla="*/ 2 w 7"/>
                      <a:gd name="T17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7" h="4">
                        <a:moveTo>
                          <a:pt x="2" y="0"/>
                        </a:move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1" y="1"/>
                          <a:pt x="1" y="1"/>
                        </a:cubicBezTo>
                        <a:cubicBezTo>
                          <a:pt x="0" y="2"/>
                          <a:pt x="0" y="3"/>
                          <a:pt x="1" y="4"/>
                        </a:cubicBezTo>
                        <a:cubicBezTo>
                          <a:pt x="1" y="4"/>
                          <a:pt x="1" y="4"/>
                          <a:pt x="2" y="4"/>
                        </a:cubicBezTo>
                        <a:cubicBezTo>
                          <a:pt x="3" y="4"/>
                          <a:pt x="5" y="2"/>
                          <a:pt x="6" y="1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6" y="1"/>
                          <a:pt x="7" y="0"/>
                          <a:pt x="7" y="0"/>
                        </a:cubicBezTo>
                        <a:cubicBezTo>
                          <a:pt x="5" y="0"/>
                          <a:pt x="4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72" name="Freeform 1884"/>
                  <p:cNvSpPr>
                    <a:spLocks/>
                  </p:cNvSpPr>
                  <p:nvPr/>
                </p:nvSpPr>
                <p:spPr bwMode="auto">
                  <a:xfrm>
                    <a:off x="2010" y="2496"/>
                    <a:ext cx="26" cy="13"/>
                  </a:xfrm>
                  <a:custGeom>
                    <a:avLst/>
                    <a:gdLst>
                      <a:gd name="T0" fmla="*/ 27 w 28"/>
                      <a:gd name="T1" fmla="*/ 0 h 14"/>
                      <a:gd name="T2" fmla="*/ 16 w 28"/>
                      <a:gd name="T3" fmla="*/ 2 h 14"/>
                      <a:gd name="T4" fmla="*/ 15 w 28"/>
                      <a:gd name="T5" fmla="*/ 2 h 14"/>
                      <a:gd name="T6" fmla="*/ 14 w 28"/>
                      <a:gd name="T7" fmla="*/ 6 h 14"/>
                      <a:gd name="T8" fmla="*/ 13 w 28"/>
                      <a:gd name="T9" fmla="*/ 8 h 14"/>
                      <a:gd name="T10" fmla="*/ 4 w 28"/>
                      <a:gd name="T11" fmla="*/ 7 h 14"/>
                      <a:gd name="T12" fmla="*/ 0 w 28"/>
                      <a:gd name="T13" fmla="*/ 6 h 14"/>
                      <a:gd name="T14" fmla="*/ 2 w 28"/>
                      <a:gd name="T15" fmla="*/ 10 h 14"/>
                      <a:gd name="T16" fmla="*/ 4 w 28"/>
                      <a:gd name="T17" fmla="*/ 11 h 14"/>
                      <a:gd name="T18" fmla="*/ 5 w 28"/>
                      <a:gd name="T19" fmla="*/ 11 h 14"/>
                      <a:gd name="T20" fmla="*/ 8 w 28"/>
                      <a:gd name="T21" fmla="*/ 11 h 14"/>
                      <a:gd name="T22" fmla="*/ 12 w 28"/>
                      <a:gd name="T23" fmla="*/ 12 h 14"/>
                      <a:gd name="T24" fmla="*/ 14 w 28"/>
                      <a:gd name="T25" fmla="*/ 14 h 14"/>
                      <a:gd name="T26" fmla="*/ 13 w 28"/>
                      <a:gd name="T27" fmla="*/ 11 h 14"/>
                      <a:gd name="T28" fmla="*/ 21 w 28"/>
                      <a:gd name="T29" fmla="*/ 8 h 14"/>
                      <a:gd name="T30" fmla="*/ 26 w 28"/>
                      <a:gd name="T31" fmla="*/ 7 h 14"/>
                      <a:gd name="T32" fmla="*/ 27 w 28"/>
                      <a:gd name="T33" fmla="*/ 2 h 14"/>
                      <a:gd name="T34" fmla="*/ 27 w 28"/>
                      <a:gd name="T3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</a:cxnLst>
                    <a:rect l="0" t="0" r="r" b="b"/>
                    <a:pathLst>
                      <a:path w="28" h="14">
                        <a:moveTo>
                          <a:pt x="27" y="0"/>
                        </a:moveTo>
                        <a:cubicBezTo>
                          <a:pt x="24" y="3"/>
                          <a:pt x="19" y="4"/>
                          <a:pt x="16" y="2"/>
                        </a:cubicBezTo>
                        <a:cubicBezTo>
                          <a:pt x="16" y="1"/>
                          <a:pt x="15" y="1"/>
                          <a:pt x="15" y="2"/>
                        </a:cubicBezTo>
                        <a:cubicBezTo>
                          <a:pt x="14" y="3"/>
                          <a:pt x="14" y="4"/>
                          <a:pt x="14" y="6"/>
                        </a:cubicBezTo>
                        <a:cubicBezTo>
                          <a:pt x="14" y="7"/>
                          <a:pt x="13" y="8"/>
                          <a:pt x="13" y="8"/>
                        </a:cubicBezTo>
                        <a:cubicBezTo>
                          <a:pt x="11" y="10"/>
                          <a:pt x="8" y="9"/>
                          <a:pt x="4" y="7"/>
                        </a:cubicBezTo>
                        <a:cubicBezTo>
                          <a:pt x="2" y="7"/>
                          <a:pt x="1" y="6"/>
                          <a:pt x="0" y="6"/>
                        </a:cubicBezTo>
                        <a:cubicBezTo>
                          <a:pt x="0" y="7"/>
                          <a:pt x="1" y="8"/>
                          <a:pt x="2" y="10"/>
                        </a:cubicBezTo>
                        <a:cubicBezTo>
                          <a:pt x="3" y="11"/>
                          <a:pt x="4" y="11"/>
                          <a:pt x="4" y="11"/>
                        </a:cubicBezTo>
                        <a:cubicBezTo>
                          <a:pt x="5" y="11"/>
                          <a:pt x="5" y="11"/>
                          <a:pt x="5" y="11"/>
                        </a:cubicBezTo>
                        <a:cubicBezTo>
                          <a:pt x="6" y="11"/>
                          <a:pt x="7" y="11"/>
                          <a:pt x="8" y="11"/>
                        </a:cubicBezTo>
                        <a:cubicBezTo>
                          <a:pt x="9" y="11"/>
                          <a:pt x="10" y="11"/>
                          <a:pt x="12" y="12"/>
                        </a:cubicBezTo>
                        <a:cubicBezTo>
                          <a:pt x="12" y="13"/>
                          <a:pt x="13" y="13"/>
                          <a:pt x="14" y="14"/>
                        </a:cubicBezTo>
                        <a:cubicBezTo>
                          <a:pt x="13" y="13"/>
                          <a:pt x="13" y="12"/>
                          <a:pt x="13" y="11"/>
                        </a:cubicBezTo>
                        <a:cubicBezTo>
                          <a:pt x="14" y="8"/>
                          <a:pt x="18" y="6"/>
                          <a:pt x="21" y="8"/>
                        </a:cubicBezTo>
                        <a:cubicBezTo>
                          <a:pt x="23" y="9"/>
                          <a:pt x="25" y="8"/>
                          <a:pt x="26" y="7"/>
                        </a:cubicBezTo>
                        <a:cubicBezTo>
                          <a:pt x="27" y="6"/>
                          <a:pt x="28" y="4"/>
                          <a:pt x="27" y="2"/>
                        </a:cubicBezTo>
                        <a:cubicBezTo>
                          <a:pt x="27" y="2"/>
                          <a:pt x="27" y="1"/>
                          <a:pt x="2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73" name="Freeform 1885"/>
                  <p:cNvSpPr>
                    <a:spLocks/>
                  </p:cNvSpPr>
                  <p:nvPr/>
                </p:nvSpPr>
                <p:spPr bwMode="auto">
                  <a:xfrm>
                    <a:off x="2004" y="2379"/>
                    <a:ext cx="3" cy="4"/>
                  </a:xfrm>
                  <a:custGeom>
                    <a:avLst/>
                    <a:gdLst>
                      <a:gd name="T0" fmla="*/ 2 w 3"/>
                      <a:gd name="T1" fmla="*/ 2 h 4"/>
                      <a:gd name="T2" fmla="*/ 0 w 3"/>
                      <a:gd name="T3" fmla="*/ 0 h 4"/>
                      <a:gd name="T4" fmla="*/ 1 w 3"/>
                      <a:gd name="T5" fmla="*/ 1 h 4"/>
                      <a:gd name="T6" fmla="*/ 3 w 3"/>
                      <a:gd name="T7" fmla="*/ 4 h 4"/>
                      <a:gd name="T8" fmla="*/ 2 w 3"/>
                      <a:gd name="T9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4">
                        <a:moveTo>
                          <a:pt x="2" y="2"/>
                        </a:moveTo>
                        <a:cubicBezTo>
                          <a:pt x="2" y="1"/>
                          <a:pt x="1" y="0"/>
                          <a:pt x="0" y="0"/>
                        </a:cubicBezTo>
                        <a:cubicBezTo>
                          <a:pt x="0" y="0"/>
                          <a:pt x="1" y="1"/>
                          <a:pt x="1" y="1"/>
                        </a:cubicBezTo>
                        <a:cubicBezTo>
                          <a:pt x="2" y="2"/>
                          <a:pt x="2" y="3"/>
                          <a:pt x="3" y="4"/>
                        </a:cubicBezTo>
                        <a:cubicBezTo>
                          <a:pt x="3" y="3"/>
                          <a:pt x="3" y="3"/>
                          <a:pt x="2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74" name="Freeform 1886"/>
                  <p:cNvSpPr>
                    <a:spLocks/>
                  </p:cNvSpPr>
                  <p:nvPr/>
                </p:nvSpPr>
                <p:spPr bwMode="auto">
                  <a:xfrm>
                    <a:off x="2013" y="2491"/>
                    <a:ext cx="5" cy="5"/>
                  </a:xfrm>
                  <a:custGeom>
                    <a:avLst/>
                    <a:gdLst>
                      <a:gd name="T0" fmla="*/ 3 w 5"/>
                      <a:gd name="T1" fmla="*/ 0 h 5"/>
                      <a:gd name="T2" fmla="*/ 1 w 5"/>
                      <a:gd name="T3" fmla="*/ 3 h 5"/>
                      <a:gd name="T4" fmla="*/ 0 w 5"/>
                      <a:gd name="T5" fmla="*/ 5 h 5"/>
                      <a:gd name="T6" fmla="*/ 1 w 5"/>
                      <a:gd name="T7" fmla="*/ 4 h 5"/>
                      <a:gd name="T8" fmla="*/ 5 w 5"/>
                      <a:gd name="T9" fmla="*/ 1 h 5"/>
                      <a:gd name="T10" fmla="*/ 3 w 5"/>
                      <a:gd name="T11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" h="5">
                        <a:moveTo>
                          <a:pt x="3" y="0"/>
                        </a:moveTo>
                        <a:cubicBezTo>
                          <a:pt x="2" y="0"/>
                          <a:pt x="1" y="2"/>
                          <a:pt x="1" y="3"/>
                        </a:cubicBezTo>
                        <a:cubicBezTo>
                          <a:pt x="1" y="4"/>
                          <a:pt x="0" y="5"/>
                          <a:pt x="0" y="5"/>
                        </a:cubicBezTo>
                        <a:cubicBezTo>
                          <a:pt x="0" y="5"/>
                          <a:pt x="0" y="5"/>
                          <a:pt x="1" y="4"/>
                        </a:cubicBezTo>
                        <a:cubicBezTo>
                          <a:pt x="2" y="3"/>
                          <a:pt x="3" y="2"/>
                          <a:pt x="5" y="1"/>
                        </a:cubicBezTo>
                        <a:cubicBezTo>
                          <a:pt x="4" y="1"/>
                          <a:pt x="4" y="1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75" name="Freeform 1887"/>
                  <p:cNvSpPr>
                    <a:spLocks/>
                  </p:cNvSpPr>
                  <p:nvPr/>
                </p:nvSpPr>
                <p:spPr bwMode="auto">
                  <a:xfrm>
                    <a:off x="2042" y="2504"/>
                    <a:ext cx="2" cy="5"/>
                  </a:xfrm>
                  <a:custGeom>
                    <a:avLst/>
                    <a:gdLst>
                      <a:gd name="T0" fmla="*/ 2 w 2"/>
                      <a:gd name="T1" fmla="*/ 5 h 5"/>
                      <a:gd name="T2" fmla="*/ 1 w 2"/>
                      <a:gd name="T3" fmla="*/ 3 h 5"/>
                      <a:gd name="T4" fmla="*/ 1 w 2"/>
                      <a:gd name="T5" fmla="*/ 0 h 5"/>
                      <a:gd name="T6" fmla="*/ 1 w 2"/>
                      <a:gd name="T7" fmla="*/ 5 h 5"/>
                      <a:gd name="T8" fmla="*/ 2 w 2"/>
                      <a:gd name="T9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5">
                        <a:moveTo>
                          <a:pt x="2" y="5"/>
                        </a:moveTo>
                        <a:cubicBezTo>
                          <a:pt x="1" y="5"/>
                          <a:pt x="1" y="4"/>
                          <a:pt x="1" y="3"/>
                        </a:cubicBezTo>
                        <a:cubicBezTo>
                          <a:pt x="1" y="2"/>
                          <a:pt x="1" y="0"/>
                          <a:pt x="1" y="0"/>
                        </a:cubicBezTo>
                        <a:cubicBezTo>
                          <a:pt x="0" y="0"/>
                          <a:pt x="0" y="2"/>
                          <a:pt x="1" y="5"/>
                        </a:cubicBezTo>
                        <a:cubicBezTo>
                          <a:pt x="1" y="5"/>
                          <a:pt x="1" y="5"/>
                          <a:pt x="2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76" name="Freeform 1888"/>
                  <p:cNvSpPr>
                    <a:spLocks/>
                  </p:cNvSpPr>
                  <p:nvPr/>
                </p:nvSpPr>
                <p:spPr bwMode="auto">
                  <a:xfrm>
                    <a:off x="1990" y="2052"/>
                    <a:ext cx="89" cy="478"/>
                  </a:xfrm>
                  <a:custGeom>
                    <a:avLst/>
                    <a:gdLst>
                      <a:gd name="T0" fmla="*/ 85 w 92"/>
                      <a:gd name="T1" fmla="*/ 60 h 500"/>
                      <a:gd name="T2" fmla="*/ 80 w 92"/>
                      <a:gd name="T3" fmla="*/ 39 h 500"/>
                      <a:gd name="T4" fmla="*/ 73 w 92"/>
                      <a:gd name="T5" fmla="*/ 15 h 500"/>
                      <a:gd name="T6" fmla="*/ 67 w 92"/>
                      <a:gd name="T7" fmla="*/ 0 h 500"/>
                      <a:gd name="T8" fmla="*/ 65 w 92"/>
                      <a:gd name="T9" fmla="*/ 6 h 500"/>
                      <a:gd name="T10" fmla="*/ 61 w 92"/>
                      <a:gd name="T11" fmla="*/ 10 h 500"/>
                      <a:gd name="T12" fmla="*/ 58 w 92"/>
                      <a:gd name="T13" fmla="*/ 79 h 500"/>
                      <a:gd name="T14" fmla="*/ 44 w 92"/>
                      <a:gd name="T15" fmla="*/ 133 h 500"/>
                      <a:gd name="T16" fmla="*/ 45 w 92"/>
                      <a:gd name="T17" fmla="*/ 182 h 500"/>
                      <a:gd name="T18" fmla="*/ 30 w 92"/>
                      <a:gd name="T19" fmla="*/ 229 h 500"/>
                      <a:gd name="T20" fmla="*/ 24 w 92"/>
                      <a:gd name="T21" fmla="*/ 259 h 500"/>
                      <a:gd name="T22" fmla="*/ 20 w 92"/>
                      <a:gd name="T23" fmla="*/ 293 h 500"/>
                      <a:gd name="T24" fmla="*/ 31 w 92"/>
                      <a:gd name="T25" fmla="*/ 298 h 500"/>
                      <a:gd name="T26" fmla="*/ 30 w 92"/>
                      <a:gd name="T27" fmla="*/ 317 h 500"/>
                      <a:gd name="T28" fmla="*/ 27 w 92"/>
                      <a:gd name="T29" fmla="*/ 338 h 500"/>
                      <a:gd name="T30" fmla="*/ 21 w 92"/>
                      <a:gd name="T31" fmla="*/ 353 h 500"/>
                      <a:gd name="T32" fmla="*/ 12 w 92"/>
                      <a:gd name="T33" fmla="*/ 357 h 500"/>
                      <a:gd name="T34" fmla="*/ 7 w 92"/>
                      <a:gd name="T35" fmla="*/ 362 h 500"/>
                      <a:gd name="T36" fmla="*/ 12 w 92"/>
                      <a:gd name="T37" fmla="*/ 368 h 500"/>
                      <a:gd name="T38" fmla="*/ 24 w 92"/>
                      <a:gd name="T39" fmla="*/ 388 h 500"/>
                      <a:gd name="T40" fmla="*/ 5 w 92"/>
                      <a:gd name="T41" fmla="*/ 389 h 500"/>
                      <a:gd name="T42" fmla="*/ 11 w 92"/>
                      <a:gd name="T43" fmla="*/ 390 h 500"/>
                      <a:gd name="T44" fmla="*/ 2 w 92"/>
                      <a:gd name="T45" fmla="*/ 410 h 500"/>
                      <a:gd name="T46" fmla="*/ 7 w 92"/>
                      <a:gd name="T47" fmla="*/ 413 h 500"/>
                      <a:gd name="T48" fmla="*/ 16 w 92"/>
                      <a:gd name="T49" fmla="*/ 411 h 500"/>
                      <a:gd name="T50" fmla="*/ 7 w 92"/>
                      <a:gd name="T51" fmla="*/ 429 h 500"/>
                      <a:gd name="T52" fmla="*/ 22 w 92"/>
                      <a:gd name="T53" fmla="*/ 435 h 500"/>
                      <a:gd name="T54" fmla="*/ 33 w 92"/>
                      <a:gd name="T55" fmla="*/ 445 h 500"/>
                      <a:gd name="T56" fmla="*/ 48 w 92"/>
                      <a:gd name="T57" fmla="*/ 459 h 500"/>
                      <a:gd name="T58" fmla="*/ 57 w 92"/>
                      <a:gd name="T59" fmla="*/ 466 h 500"/>
                      <a:gd name="T60" fmla="*/ 63 w 92"/>
                      <a:gd name="T61" fmla="*/ 475 h 500"/>
                      <a:gd name="T62" fmla="*/ 55 w 92"/>
                      <a:gd name="T63" fmla="*/ 483 h 500"/>
                      <a:gd name="T64" fmla="*/ 47 w 92"/>
                      <a:gd name="T65" fmla="*/ 482 h 500"/>
                      <a:gd name="T66" fmla="*/ 53 w 92"/>
                      <a:gd name="T67" fmla="*/ 492 h 500"/>
                      <a:gd name="T68" fmla="*/ 66 w 92"/>
                      <a:gd name="T69" fmla="*/ 497 h 500"/>
                      <a:gd name="T70" fmla="*/ 77 w 92"/>
                      <a:gd name="T71" fmla="*/ 495 h 500"/>
                      <a:gd name="T72" fmla="*/ 75 w 92"/>
                      <a:gd name="T73" fmla="*/ 494 h 500"/>
                      <a:gd name="T74" fmla="*/ 74 w 92"/>
                      <a:gd name="T75" fmla="*/ 492 h 500"/>
                      <a:gd name="T76" fmla="*/ 73 w 92"/>
                      <a:gd name="T77" fmla="*/ 486 h 500"/>
                      <a:gd name="T78" fmla="*/ 73 w 92"/>
                      <a:gd name="T79" fmla="*/ 476 h 500"/>
                      <a:gd name="T80" fmla="*/ 74 w 92"/>
                      <a:gd name="T81" fmla="*/ 458 h 500"/>
                      <a:gd name="T82" fmla="*/ 64 w 92"/>
                      <a:gd name="T83" fmla="*/ 450 h 500"/>
                      <a:gd name="T84" fmla="*/ 41 w 92"/>
                      <a:gd name="T85" fmla="*/ 449 h 500"/>
                      <a:gd name="T86" fmla="*/ 34 w 92"/>
                      <a:gd name="T87" fmla="*/ 443 h 500"/>
                      <a:gd name="T88" fmla="*/ 20 w 92"/>
                      <a:gd name="T89" fmla="*/ 409 h 500"/>
                      <a:gd name="T90" fmla="*/ 32 w 92"/>
                      <a:gd name="T91" fmla="*/ 382 h 500"/>
                      <a:gd name="T92" fmla="*/ 40 w 92"/>
                      <a:gd name="T93" fmla="*/ 365 h 500"/>
                      <a:gd name="T94" fmla="*/ 40 w 92"/>
                      <a:gd name="T95" fmla="*/ 345 h 500"/>
                      <a:gd name="T96" fmla="*/ 43 w 92"/>
                      <a:gd name="T97" fmla="*/ 338 h 500"/>
                      <a:gd name="T98" fmla="*/ 37 w 92"/>
                      <a:gd name="T99" fmla="*/ 319 h 500"/>
                      <a:gd name="T100" fmla="*/ 36 w 92"/>
                      <a:gd name="T101" fmla="*/ 285 h 500"/>
                      <a:gd name="T102" fmla="*/ 47 w 92"/>
                      <a:gd name="T103" fmla="*/ 258 h 500"/>
                      <a:gd name="T104" fmla="*/ 54 w 92"/>
                      <a:gd name="T105" fmla="*/ 225 h 500"/>
                      <a:gd name="T106" fmla="*/ 60 w 92"/>
                      <a:gd name="T107" fmla="*/ 197 h 500"/>
                      <a:gd name="T108" fmla="*/ 54 w 92"/>
                      <a:gd name="T109" fmla="*/ 160 h 500"/>
                      <a:gd name="T110" fmla="*/ 60 w 92"/>
                      <a:gd name="T111" fmla="*/ 140 h 500"/>
                      <a:gd name="T112" fmla="*/ 78 w 92"/>
                      <a:gd name="T113" fmla="*/ 107 h 500"/>
                      <a:gd name="T114" fmla="*/ 77 w 92"/>
                      <a:gd name="T115" fmla="*/ 84 h 500"/>
                      <a:gd name="T116" fmla="*/ 91 w 92"/>
                      <a:gd name="T117" fmla="*/ 68 h 500"/>
                      <a:gd name="T118" fmla="*/ 91 w 92"/>
                      <a:gd name="T119" fmla="*/ 64 h 500"/>
                      <a:gd name="T120" fmla="*/ 88 w 92"/>
                      <a:gd name="T121" fmla="*/ 62 h 5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92" h="500">
                        <a:moveTo>
                          <a:pt x="88" y="62"/>
                        </a:moveTo>
                        <a:cubicBezTo>
                          <a:pt x="88" y="62"/>
                          <a:pt x="88" y="62"/>
                          <a:pt x="88" y="62"/>
                        </a:cubicBezTo>
                        <a:cubicBezTo>
                          <a:pt x="88" y="62"/>
                          <a:pt x="88" y="62"/>
                          <a:pt x="88" y="62"/>
                        </a:cubicBezTo>
                        <a:cubicBezTo>
                          <a:pt x="87" y="62"/>
                          <a:pt x="87" y="62"/>
                          <a:pt x="86" y="62"/>
                        </a:cubicBezTo>
                        <a:cubicBezTo>
                          <a:pt x="86" y="61"/>
                          <a:pt x="86" y="61"/>
                          <a:pt x="86" y="61"/>
                        </a:cubicBezTo>
                        <a:cubicBezTo>
                          <a:pt x="86" y="61"/>
                          <a:pt x="85" y="61"/>
                          <a:pt x="85" y="60"/>
                        </a:cubicBezTo>
                        <a:cubicBezTo>
                          <a:pt x="85" y="60"/>
                          <a:pt x="85" y="60"/>
                          <a:pt x="85" y="60"/>
                        </a:cubicBezTo>
                        <a:cubicBezTo>
                          <a:pt x="85" y="60"/>
                          <a:pt x="85" y="60"/>
                          <a:pt x="85" y="60"/>
                        </a:cubicBezTo>
                        <a:cubicBezTo>
                          <a:pt x="85" y="59"/>
                          <a:pt x="85" y="58"/>
                          <a:pt x="85" y="56"/>
                        </a:cubicBezTo>
                        <a:cubicBezTo>
                          <a:pt x="84" y="53"/>
                          <a:pt x="84" y="50"/>
                          <a:pt x="83" y="49"/>
                        </a:cubicBezTo>
                        <a:cubicBezTo>
                          <a:pt x="81" y="47"/>
                          <a:pt x="81" y="44"/>
                          <a:pt x="80" y="42"/>
                        </a:cubicBezTo>
                        <a:cubicBezTo>
                          <a:pt x="80" y="41"/>
                          <a:pt x="80" y="39"/>
                          <a:pt x="80" y="39"/>
                        </a:cubicBezTo>
                        <a:cubicBezTo>
                          <a:pt x="77" y="37"/>
                          <a:pt x="74" y="34"/>
                          <a:pt x="74" y="30"/>
                        </a:cubicBezTo>
                        <a:cubicBezTo>
                          <a:pt x="73" y="28"/>
                          <a:pt x="74" y="27"/>
                          <a:pt x="75" y="26"/>
                        </a:cubicBezTo>
                        <a:cubicBezTo>
                          <a:pt x="76" y="26"/>
                          <a:pt x="76" y="25"/>
                          <a:pt x="76" y="23"/>
                        </a:cubicBezTo>
                        <a:cubicBezTo>
                          <a:pt x="76" y="22"/>
                          <a:pt x="76" y="20"/>
                          <a:pt x="77" y="18"/>
                        </a:cubicBezTo>
                        <a:cubicBezTo>
                          <a:pt x="77" y="18"/>
                          <a:pt x="77" y="18"/>
                          <a:pt x="77" y="18"/>
                        </a:cubicBezTo>
                        <a:cubicBezTo>
                          <a:pt x="75" y="17"/>
                          <a:pt x="74" y="16"/>
                          <a:pt x="73" y="15"/>
                        </a:cubicBezTo>
                        <a:cubicBezTo>
                          <a:pt x="70" y="12"/>
                          <a:pt x="71" y="9"/>
                          <a:pt x="71" y="7"/>
                        </a:cubicBezTo>
                        <a:cubicBezTo>
                          <a:pt x="71" y="5"/>
                          <a:pt x="71" y="4"/>
                          <a:pt x="70" y="3"/>
                        </a:cubicBezTo>
                        <a:cubicBezTo>
                          <a:pt x="70" y="2"/>
                          <a:pt x="69" y="2"/>
                          <a:pt x="69" y="1"/>
                        </a:cubicBezTo>
                        <a:cubicBezTo>
                          <a:pt x="68" y="1"/>
                          <a:pt x="68" y="1"/>
                          <a:pt x="68" y="1"/>
                        </a:cubicBezTo>
                        <a:cubicBezTo>
                          <a:pt x="68" y="1"/>
                          <a:pt x="68" y="0"/>
                          <a:pt x="67" y="0"/>
                        </a:cubicBezTo>
                        <a:cubicBezTo>
                          <a:pt x="67" y="0"/>
                          <a:pt x="67" y="0"/>
                          <a:pt x="67" y="0"/>
                        </a:cubicBezTo>
                        <a:cubicBezTo>
                          <a:pt x="67" y="0"/>
                          <a:pt x="67" y="0"/>
                          <a:pt x="67" y="0"/>
                        </a:cubicBezTo>
                        <a:cubicBezTo>
                          <a:pt x="67" y="1"/>
                          <a:pt x="67" y="1"/>
                          <a:pt x="67" y="2"/>
                        </a:cubicBezTo>
                        <a:cubicBezTo>
                          <a:pt x="67" y="2"/>
                          <a:pt x="66" y="2"/>
                          <a:pt x="66" y="3"/>
                        </a:cubicBezTo>
                        <a:cubicBezTo>
                          <a:pt x="66" y="3"/>
                          <a:pt x="66" y="3"/>
                          <a:pt x="66" y="4"/>
                        </a:cubicBezTo>
                        <a:cubicBezTo>
                          <a:pt x="66" y="4"/>
                          <a:pt x="65" y="5"/>
                          <a:pt x="65" y="5"/>
                        </a:cubicBezTo>
                        <a:cubicBezTo>
                          <a:pt x="65" y="5"/>
                          <a:pt x="65" y="5"/>
                          <a:pt x="65" y="6"/>
                        </a:cubicBezTo>
                        <a:cubicBezTo>
                          <a:pt x="64" y="6"/>
                          <a:pt x="63" y="7"/>
                          <a:pt x="63" y="7"/>
                        </a:cubicBezTo>
                        <a:cubicBezTo>
                          <a:pt x="63" y="7"/>
                          <a:pt x="62" y="7"/>
                          <a:pt x="62" y="7"/>
                        </a:cubicBezTo>
                        <a:cubicBezTo>
                          <a:pt x="62" y="7"/>
                          <a:pt x="62" y="7"/>
                          <a:pt x="62" y="7"/>
                        </a:cubicBezTo>
                        <a:cubicBezTo>
                          <a:pt x="62" y="7"/>
                          <a:pt x="62" y="8"/>
                          <a:pt x="61" y="8"/>
                        </a:cubicBezTo>
                        <a:cubicBezTo>
                          <a:pt x="61" y="8"/>
                          <a:pt x="61" y="8"/>
                          <a:pt x="61" y="8"/>
                        </a:cubicBezTo>
                        <a:cubicBezTo>
                          <a:pt x="61" y="9"/>
                          <a:pt x="61" y="9"/>
                          <a:pt x="61" y="10"/>
                        </a:cubicBezTo>
                        <a:cubicBezTo>
                          <a:pt x="61" y="12"/>
                          <a:pt x="61" y="15"/>
                          <a:pt x="61" y="16"/>
                        </a:cubicBezTo>
                        <a:cubicBezTo>
                          <a:pt x="63" y="21"/>
                          <a:pt x="64" y="39"/>
                          <a:pt x="62" y="47"/>
                        </a:cubicBezTo>
                        <a:cubicBezTo>
                          <a:pt x="61" y="54"/>
                          <a:pt x="59" y="60"/>
                          <a:pt x="58" y="64"/>
                        </a:cubicBezTo>
                        <a:cubicBezTo>
                          <a:pt x="57" y="65"/>
                          <a:pt x="57" y="65"/>
                          <a:pt x="58" y="66"/>
                        </a:cubicBezTo>
                        <a:cubicBezTo>
                          <a:pt x="60" y="68"/>
                          <a:pt x="60" y="70"/>
                          <a:pt x="59" y="71"/>
                        </a:cubicBezTo>
                        <a:cubicBezTo>
                          <a:pt x="58" y="72"/>
                          <a:pt x="58" y="75"/>
                          <a:pt x="58" y="79"/>
                        </a:cubicBezTo>
                        <a:cubicBezTo>
                          <a:pt x="58" y="81"/>
                          <a:pt x="58" y="83"/>
                          <a:pt x="58" y="85"/>
                        </a:cubicBezTo>
                        <a:cubicBezTo>
                          <a:pt x="58" y="90"/>
                          <a:pt x="56" y="97"/>
                          <a:pt x="55" y="103"/>
                        </a:cubicBezTo>
                        <a:cubicBezTo>
                          <a:pt x="54" y="106"/>
                          <a:pt x="53" y="109"/>
                          <a:pt x="53" y="111"/>
                        </a:cubicBezTo>
                        <a:cubicBezTo>
                          <a:pt x="53" y="113"/>
                          <a:pt x="52" y="115"/>
                          <a:pt x="51" y="116"/>
                        </a:cubicBezTo>
                        <a:cubicBezTo>
                          <a:pt x="50" y="118"/>
                          <a:pt x="50" y="120"/>
                          <a:pt x="50" y="122"/>
                        </a:cubicBezTo>
                        <a:cubicBezTo>
                          <a:pt x="50" y="127"/>
                          <a:pt x="47" y="131"/>
                          <a:pt x="44" y="133"/>
                        </a:cubicBezTo>
                        <a:cubicBezTo>
                          <a:pt x="44" y="134"/>
                          <a:pt x="46" y="136"/>
                          <a:pt x="46" y="138"/>
                        </a:cubicBezTo>
                        <a:cubicBezTo>
                          <a:pt x="48" y="141"/>
                          <a:pt x="49" y="143"/>
                          <a:pt x="49" y="146"/>
                        </a:cubicBezTo>
                        <a:cubicBezTo>
                          <a:pt x="49" y="148"/>
                          <a:pt x="48" y="149"/>
                          <a:pt x="47" y="151"/>
                        </a:cubicBezTo>
                        <a:cubicBezTo>
                          <a:pt x="45" y="153"/>
                          <a:pt x="44" y="154"/>
                          <a:pt x="45" y="157"/>
                        </a:cubicBezTo>
                        <a:cubicBezTo>
                          <a:pt x="46" y="164"/>
                          <a:pt x="45" y="174"/>
                          <a:pt x="45" y="179"/>
                        </a:cubicBezTo>
                        <a:cubicBezTo>
                          <a:pt x="45" y="181"/>
                          <a:pt x="45" y="182"/>
                          <a:pt x="45" y="182"/>
                        </a:cubicBezTo>
                        <a:cubicBezTo>
                          <a:pt x="45" y="184"/>
                          <a:pt x="44" y="185"/>
                          <a:pt x="43" y="186"/>
                        </a:cubicBezTo>
                        <a:cubicBezTo>
                          <a:pt x="43" y="187"/>
                          <a:pt x="42" y="188"/>
                          <a:pt x="42" y="190"/>
                        </a:cubicBezTo>
                        <a:cubicBezTo>
                          <a:pt x="43" y="193"/>
                          <a:pt x="42" y="195"/>
                          <a:pt x="41" y="197"/>
                        </a:cubicBezTo>
                        <a:cubicBezTo>
                          <a:pt x="40" y="199"/>
                          <a:pt x="39" y="201"/>
                          <a:pt x="38" y="204"/>
                        </a:cubicBezTo>
                        <a:cubicBezTo>
                          <a:pt x="38" y="210"/>
                          <a:pt x="34" y="218"/>
                          <a:pt x="32" y="224"/>
                        </a:cubicBezTo>
                        <a:cubicBezTo>
                          <a:pt x="31" y="226"/>
                          <a:pt x="30" y="227"/>
                          <a:pt x="30" y="229"/>
                        </a:cubicBezTo>
                        <a:cubicBezTo>
                          <a:pt x="29" y="230"/>
                          <a:pt x="29" y="232"/>
                          <a:pt x="28" y="233"/>
                        </a:cubicBezTo>
                        <a:cubicBezTo>
                          <a:pt x="27" y="236"/>
                          <a:pt x="26" y="239"/>
                          <a:pt x="22" y="239"/>
                        </a:cubicBezTo>
                        <a:cubicBezTo>
                          <a:pt x="22" y="239"/>
                          <a:pt x="22" y="239"/>
                          <a:pt x="22" y="239"/>
                        </a:cubicBezTo>
                        <a:cubicBezTo>
                          <a:pt x="22" y="240"/>
                          <a:pt x="21" y="241"/>
                          <a:pt x="23" y="245"/>
                        </a:cubicBezTo>
                        <a:cubicBezTo>
                          <a:pt x="24" y="247"/>
                          <a:pt x="24" y="250"/>
                          <a:pt x="23" y="252"/>
                        </a:cubicBezTo>
                        <a:cubicBezTo>
                          <a:pt x="23" y="255"/>
                          <a:pt x="23" y="257"/>
                          <a:pt x="24" y="259"/>
                        </a:cubicBezTo>
                        <a:cubicBezTo>
                          <a:pt x="27" y="264"/>
                          <a:pt x="26" y="267"/>
                          <a:pt x="25" y="271"/>
                        </a:cubicBezTo>
                        <a:cubicBezTo>
                          <a:pt x="25" y="272"/>
                          <a:pt x="25" y="272"/>
                          <a:pt x="25" y="272"/>
                        </a:cubicBezTo>
                        <a:cubicBezTo>
                          <a:pt x="24" y="274"/>
                          <a:pt x="23" y="275"/>
                          <a:pt x="23" y="276"/>
                        </a:cubicBezTo>
                        <a:cubicBezTo>
                          <a:pt x="22" y="278"/>
                          <a:pt x="21" y="279"/>
                          <a:pt x="21" y="281"/>
                        </a:cubicBezTo>
                        <a:cubicBezTo>
                          <a:pt x="21" y="283"/>
                          <a:pt x="21" y="285"/>
                          <a:pt x="20" y="286"/>
                        </a:cubicBezTo>
                        <a:cubicBezTo>
                          <a:pt x="19" y="289"/>
                          <a:pt x="19" y="291"/>
                          <a:pt x="20" y="293"/>
                        </a:cubicBezTo>
                        <a:cubicBezTo>
                          <a:pt x="21" y="295"/>
                          <a:pt x="21" y="297"/>
                          <a:pt x="21" y="298"/>
                        </a:cubicBezTo>
                        <a:cubicBezTo>
                          <a:pt x="22" y="298"/>
                          <a:pt x="22" y="298"/>
                          <a:pt x="23" y="298"/>
                        </a:cubicBezTo>
                        <a:cubicBezTo>
                          <a:pt x="23" y="298"/>
                          <a:pt x="23" y="298"/>
                          <a:pt x="23" y="298"/>
                        </a:cubicBezTo>
                        <a:cubicBezTo>
                          <a:pt x="23" y="297"/>
                          <a:pt x="23" y="295"/>
                          <a:pt x="26" y="294"/>
                        </a:cubicBezTo>
                        <a:cubicBezTo>
                          <a:pt x="28" y="293"/>
                          <a:pt x="29" y="294"/>
                          <a:pt x="30" y="295"/>
                        </a:cubicBezTo>
                        <a:cubicBezTo>
                          <a:pt x="31" y="296"/>
                          <a:pt x="31" y="297"/>
                          <a:pt x="31" y="298"/>
                        </a:cubicBezTo>
                        <a:cubicBezTo>
                          <a:pt x="31" y="298"/>
                          <a:pt x="31" y="298"/>
                          <a:pt x="31" y="298"/>
                        </a:cubicBezTo>
                        <a:cubicBezTo>
                          <a:pt x="33" y="299"/>
                          <a:pt x="34" y="300"/>
                          <a:pt x="34" y="302"/>
                        </a:cubicBezTo>
                        <a:cubicBezTo>
                          <a:pt x="35" y="303"/>
                          <a:pt x="34" y="305"/>
                          <a:pt x="31" y="307"/>
                        </a:cubicBezTo>
                        <a:cubicBezTo>
                          <a:pt x="31" y="307"/>
                          <a:pt x="31" y="308"/>
                          <a:pt x="31" y="310"/>
                        </a:cubicBezTo>
                        <a:cubicBezTo>
                          <a:pt x="32" y="312"/>
                          <a:pt x="32" y="314"/>
                          <a:pt x="31" y="316"/>
                        </a:cubicBezTo>
                        <a:cubicBezTo>
                          <a:pt x="30" y="317"/>
                          <a:pt x="30" y="317"/>
                          <a:pt x="30" y="317"/>
                        </a:cubicBezTo>
                        <a:cubicBezTo>
                          <a:pt x="29" y="319"/>
                          <a:pt x="28" y="321"/>
                          <a:pt x="28" y="323"/>
                        </a:cubicBezTo>
                        <a:cubicBezTo>
                          <a:pt x="30" y="326"/>
                          <a:pt x="29" y="327"/>
                          <a:pt x="28" y="328"/>
                        </a:cubicBezTo>
                        <a:cubicBezTo>
                          <a:pt x="27" y="329"/>
                          <a:pt x="27" y="330"/>
                          <a:pt x="27" y="331"/>
                        </a:cubicBezTo>
                        <a:cubicBezTo>
                          <a:pt x="27" y="333"/>
                          <a:pt x="27" y="333"/>
                          <a:pt x="27" y="334"/>
                        </a:cubicBezTo>
                        <a:cubicBezTo>
                          <a:pt x="28" y="335"/>
                          <a:pt x="28" y="337"/>
                          <a:pt x="27" y="338"/>
                        </a:cubicBezTo>
                        <a:cubicBezTo>
                          <a:pt x="27" y="338"/>
                          <a:pt x="27" y="338"/>
                          <a:pt x="27" y="338"/>
                        </a:cubicBezTo>
                        <a:cubicBezTo>
                          <a:pt x="28" y="339"/>
                          <a:pt x="28" y="340"/>
                          <a:pt x="27" y="342"/>
                        </a:cubicBezTo>
                        <a:cubicBezTo>
                          <a:pt x="27" y="342"/>
                          <a:pt x="27" y="343"/>
                          <a:pt x="26" y="343"/>
                        </a:cubicBezTo>
                        <a:cubicBezTo>
                          <a:pt x="26" y="344"/>
                          <a:pt x="27" y="346"/>
                          <a:pt x="27" y="347"/>
                        </a:cubicBezTo>
                        <a:cubicBezTo>
                          <a:pt x="28" y="348"/>
                          <a:pt x="28" y="349"/>
                          <a:pt x="27" y="350"/>
                        </a:cubicBezTo>
                        <a:cubicBezTo>
                          <a:pt x="27" y="352"/>
                          <a:pt x="25" y="352"/>
                          <a:pt x="24" y="352"/>
                        </a:cubicBezTo>
                        <a:cubicBezTo>
                          <a:pt x="23" y="352"/>
                          <a:pt x="22" y="352"/>
                          <a:pt x="21" y="353"/>
                        </a:cubicBezTo>
                        <a:cubicBezTo>
                          <a:pt x="21" y="353"/>
                          <a:pt x="21" y="353"/>
                          <a:pt x="21" y="353"/>
                        </a:cubicBezTo>
                        <a:cubicBezTo>
                          <a:pt x="21" y="353"/>
                          <a:pt x="21" y="353"/>
                          <a:pt x="22" y="354"/>
                        </a:cubicBezTo>
                        <a:cubicBezTo>
                          <a:pt x="22" y="355"/>
                          <a:pt x="24" y="357"/>
                          <a:pt x="22" y="360"/>
                        </a:cubicBezTo>
                        <a:cubicBezTo>
                          <a:pt x="22" y="361"/>
                          <a:pt x="21" y="362"/>
                          <a:pt x="19" y="362"/>
                        </a:cubicBezTo>
                        <a:cubicBezTo>
                          <a:pt x="17" y="362"/>
                          <a:pt x="15" y="359"/>
                          <a:pt x="13" y="358"/>
                        </a:cubicBezTo>
                        <a:cubicBezTo>
                          <a:pt x="12" y="357"/>
                          <a:pt x="12" y="357"/>
                          <a:pt x="12" y="357"/>
                        </a:cubicBezTo>
                        <a:cubicBezTo>
                          <a:pt x="11" y="357"/>
                          <a:pt x="11" y="356"/>
                          <a:pt x="11" y="355"/>
                        </a:cubicBezTo>
                        <a:cubicBezTo>
                          <a:pt x="11" y="355"/>
                          <a:pt x="11" y="355"/>
                          <a:pt x="11" y="355"/>
                        </a:cubicBezTo>
                        <a:cubicBezTo>
                          <a:pt x="10" y="356"/>
                          <a:pt x="9" y="356"/>
                          <a:pt x="8" y="357"/>
                        </a:cubicBezTo>
                        <a:cubicBezTo>
                          <a:pt x="7" y="357"/>
                          <a:pt x="6" y="357"/>
                          <a:pt x="5" y="358"/>
                        </a:cubicBezTo>
                        <a:cubicBezTo>
                          <a:pt x="5" y="358"/>
                          <a:pt x="6" y="359"/>
                          <a:pt x="6" y="359"/>
                        </a:cubicBezTo>
                        <a:cubicBezTo>
                          <a:pt x="6" y="360"/>
                          <a:pt x="7" y="361"/>
                          <a:pt x="7" y="362"/>
                        </a:cubicBezTo>
                        <a:cubicBezTo>
                          <a:pt x="7" y="363"/>
                          <a:pt x="6" y="363"/>
                          <a:pt x="5" y="364"/>
                        </a:cubicBezTo>
                        <a:cubicBezTo>
                          <a:pt x="4" y="364"/>
                          <a:pt x="3" y="364"/>
                          <a:pt x="3" y="365"/>
                        </a:cubicBezTo>
                        <a:cubicBezTo>
                          <a:pt x="5" y="365"/>
                          <a:pt x="6" y="366"/>
                          <a:pt x="7" y="368"/>
                        </a:cubicBezTo>
                        <a:cubicBezTo>
                          <a:pt x="7" y="368"/>
                          <a:pt x="7" y="369"/>
                          <a:pt x="7" y="369"/>
                        </a:cubicBezTo>
                        <a:cubicBezTo>
                          <a:pt x="7" y="369"/>
                          <a:pt x="7" y="368"/>
                          <a:pt x="7" y="368"/>
                        </a:cubicBezTo>
                        <a:cubicBezTo>
                          <a:pt x="9" y="368"/>
                          <a:pt x="10" y="368"/>
                          <a:pt x="12" y="368"/>
                        </a:cubicBezTo>
                        <a:cubicBezTo>
                          <a:pt x="15" y="369"/>
                          <a:pt x="16" y="371"/>
                          <a:pt x="16" y="374"/>
                        </a:cubicBezTo>
                        <a:cubicBezTo>
                          <a:pt x="16" y="376"/>
                          <a:pt x="15" y="378"/>
                          <a:pt x="13" y="378"/>
                        </a:cubicBezTo>
                        <a:cubicBezTo>
                          <a:pt x="12" y="378"/>
                          <a:pt x="11" y="380"/>
                          <a:pt x="11" y="382"/>
                        </a:cubicBezTo>
                        <a:cubicBezTo>
                          <a:pt x="11" y="382"/>
                          <a:pt x="13" y="382"/>
                          <a:pt x="15" y="382"/>
                        </a:cubicBezTo>
                        <a:cubicBezTo>
                          <a:pt x="17" y="382"/>
                          <a:pt x="19" y="381"/>
                          <a:pt x="20" y="382"/>
                        </a:cubicBezTo>
                        <a:cubicBezTo>
                          <a:pt x="23" y="383"/>
                          <a:pt x="24" y="385"/>
                          <a:pt x="24" y="388"/>
                        </a:cubicBezTo>
                        <a:cubicBezTo>
                          <a:pt x="23" y="389"/>
                          <a:pt x="22" y="391"/>
                          <a:pt x="21" y="391"/>
                        </a:cubicBezTo>
                        <a:cubicBezTo>
                          <a:pt x="20" y="391"/>
                          <a:pt x="19" y="390"/>
                          <a:pt x="18" y="390"/>
                        </a:cubicBezTo>
                        <a:cubicBezTo>
                          <a:pt x="17" y="388"/>
                          <a:pt x="15" y="387"/>
                          <a:pt x="15" y="387"/>
                        </a:cubicBezTo>
                        <a:cubicBezTo>
                          <a:pt x="14" y="387"/>
                          <a:pt x="14" y="387"/>
                          <a:pt x="14" y="387"/>
                        </a:cubicBezTo>
                        <a:cubicBezTo>
                          <a:pt x="13" y="390"/>
                          <a:pt x="11" y="390"/>
                          <a:pt x="10" y="390"/>
                        </a:cubicBezTo>
                        <a:cubicBezTo>
                          <a:pt x="8" y="390"/>
                          <a:pt x="7" y="390"/>
                          <a:pt x="5" y="389"/>
                        </a:cubicBezTo>
                        <a:cubicBezTo>
                          <a:pt x="5" y="389"/>
                          <a:pt x="5" y="389"/>
                          <a:pt x="5" y="389"/>
                        </a:cubicBezTo>
                        <a:cubicBezTo>
                          <a:pt x="4" y="389"/>
                          <a:pt x="1" y="391"/>
                          <a:pt x="0" y="392"/>
                        </a:cubicBezTo>
                        <a:cubicBezTo>
                          <a:pt x="1" y="393"/>
                          <a:pt x="2" y="395"/>
                          <a:pt x="2" y="396"/>
                        </a:cubicBezTo>
                        <a:cubicBezTo>
                          <a:pt x="3" y="396"/>
                          <a:pt x="3" y="396"/>
                          <a:pt x="3" y="396"/>
                        </a:cubicBezTo>
                        <a:cubicBezTo>
                          <a:pt x="4" y="396"/>
                          <a:pt x="6" y="395"/>
                          <a:pt x="6" y="394"/>
                        </a:cubicBezTo>
                        <a:cubicBezTo>
                          <a:pt x="7" y="392"/>
                          <a:pt x="9" y="390"/>
                          <a:pt x="11" y="390"/>
                        </a:cubicBezTo>
                        <a:cubicBezTo>
                          <a:pt x="11" y="390"/>
                          <a:pt x="14" y="391"/>
                          <a:pt x="15" y="395"/>
                        </a:cubicBezTo>
                        <a:cubicBezTo>
                          <a:pt x="15" y="399"/>
                          <a:pt x="11" y="400"/>
                          <a:pt x="10" y="400"/>
                        </a:cubicBezTo>
                        <a:cubicBezTo>
                          <a:pt x="10" y="400"/>
                          <a:pt x="9" y="401"/>
                          <a:pt x="9" y="401"/>
                        </a:cubicBezTo>
                        <a:cubicBezTo>
                          <a:pt x="8" y="403"/>
                          <a:pt x="6" y="406"/>
                          <a:pt x="2" y="408"/>
                        </a:cubicBezTo>
                        <a:cubicBezTo>
                          <a:pt x="2" y="409"/>
                          <a:pt x="2" y="409"/>
                          <a:pt x="2" y="409"/>
                        </a:cubicBezTo>
                        <a:cubicBezTo>
                          <a:pt x="2" y="409"/>
                          <a:pt x="2" y="410"/>
                          <a:pt x="2" y="410"/>
                        </a:cubicBezTo>
                        <a:cubicBezTo>
                          <a:pt x="3" y="409"/>
                          <a:pt x="4" y="409"/>
                          <a:pt x="4" y="409"/>
                        </a:cubicBezTo>
                        <a:cubicBezTo>
                          <a:pt x="5" y="409"/>
                          <a:pt x="5" y="409"/>
                          <a:pt x="5" y="409"/>
                        </a:cubicBezTo>
                        <a:cubicBezTo>
                          <a:pt x="6" y="410"/>
                          <a:pt x="6" y="410"/>
                          <a:pt x="6" y="410"/>
                        </a:cubicBezTo>
                        <a:cubicBezTo>
                          <a:pt x="7" y="411"/>
                          <a:pt x="6" y="412"/>
                          <a:pt x="6" y="412"/>
                        </a:cubicBezTo>
                        <a:cubicBezTo>
                          <a:pt x="6" y="413"/>
                          <a:pt x="6" y="413"/>
                          <a:pt x="6" y="413"/>
                        </a:cubicBezTo>
                        <a:cubicBezTo>
                          <a:pt x="7" y="413"/>
                          <a:pt x="7" y="413"/>
                          <a:pt x="7" y="413"/>
                        </a:cubicBezTo>
                        <a:cubicBezTo>
                          <a:pt x="7" y="413"/>
                          <a:pt x="8" y="413"/>
                          <a:pt x="8" y="413"/>
                        </a:cubicBezTo>
                        <a:cubicBezTo>
                          <a:pt x="8" y="412"/>
                          <a:pt x="8" y="412"/>
                          <a:pt x="8" y="411"/>
                        </a:cubicBezTo>
                        <a:cubicBezTo>
                          <a:pt x="7" y="409"/>
                          <a:pt x="8" y="406"/>
                          <a:pt x="9" y="404"/>
                        </a:cubicBezTo>
                        <a:cubicBezTo>
                          <a:pt x="10" y="403"/>
                          <a:pt x="11" y="402"/>
                          <a:pt x="13" y="402"/>
                        </a:cubicBezTo>
                        <a:cubicBezTo>
                          <a:pt x="13" y="402"/>
                          <a:pt x="15" y="403"/>
                          <a:pt x="16" y="404"/>
                        </a:cubicBezTo>
                        <a:cubicBezTo>
                          <a:pt x="19" y="407"/>
                          <a:pt x="17" y="410"/>
                          <a:pt x="16" y="411"/>
                        </a:cubicBezTo>
                        <a:cubicBezTo>
                          <a:pt x="15" y="412"/>
                          <a:pt x="15" y="413"/>
                          <a:pt x="15" y="413"/>
                        </a:cubicBezTo>
                        <a:cubicBezTo>
                          <a:pt x="15" y="415"/>
                          <a:pt x="14" y="416"/>
                          <a:pt x="14" y="418"/>
                        </a:cubicBezTo>
                        <a:cubicBezTo>
                          <a:pt x="14" y="419"/>
                          <a:pt x="13" y="421"/>
                          <a:pt x="13" y="422"/>
                        </a:cubicBezTo>
                        <a:cubicBezTo>
                          <a:pt x="13" y="424"/>
                          <a:pt x="11" y="425"/>
                          <a:pt x="10" y="425"/>
                        </a:cubicBezTo>
                        <a:cubicBezTo>
                          <a:pt x="10" y="426"/>
                          <a:pt x="10" y="426"/>
                          <a:pt x="10" y="426"/>
                        </a:cubicBezTo>
                        <a:cubicBezTo>
                          <a:pt x="10" y="428"/>
                          <a:pt x="9" y="429"/>
                          <a:pt x="7" y="429"/>
                        </a:cubicBezTo>
                        <a:cubicBezTo>
                          <a:pt x="8" y="431"/>
                          <a:pt x="7" y="432"/>
                          <a:pt x="7" y="432"/>
                        </a:cubicBezTo>
                        <a:cubicBezTo>
                          <a:pt x="8" y="432"/>
                          <a:pt x="9" y="432"/>
                          <a:pt x="11" y="432"/>
                        </a:cubicBezTo>
                        <a:cubicBezTo>
                          <a:pt x="12" y="432"/>
                          <a:pt x="12" y="433"/>
                          <a:pt x="13" y="433"/>
                        </a:cubicBezTo>
                        <a:cubicBezTo>
                          <a:pt x="13" y="433"/>
                          <a:pt x="13" y="433"/>
                          <a:pt x="13" y="433"/>
                        </a:cubicBezTo>
                        <a:cubicBezTo>
                          <a:pt x="13" y="433"/>
                          <a:pt x="14" y="433"/>
                          <a:pt x="15" y="432"/>
                        </a:cubicBezTo>
                        <a:cubicBezTo>
                          <a:pt x="18" y="431"/>
                          <a:pt x="21" y="433"/>
                          <a:pt x="22" y="435"/>
                        </a:cubicBezTo>
                        <a:cubicBezTo>
                          <a:pt x="22" y="437"/>
                          <a:pt x="21" y="439"/>
                          <a:pt x="19" y="440"/>
                        </a:cubicBezTo>
                        <a:cubicBezTo>
                          <a:pt x="18" y="440"/>
                          <a:pt x="18" y="440"/>
                          <a:pt x="17" y="440"/>
                        </a:cubicBezTo>
                        <a:cubicBezTo>
                          <a:pt x="19" y="440"/>
                          <a:pt x="21" y="441"/>
                          <a:pt x="21" y="443"/>
                        </a:cubicBezTo>
                        <a:cubicBezTo>
                          <a:pt x="21" y="443"/>
                          <a:pt x="21" y="443"/>
                          <a:pt x="21" y="443"/>
                        </a:cubicBezTo>
                        <a:cubicBezTo>
                          <a:pt x="22" y="440"/>
                          <a:pt x="23" y="439"/>
                          <a:pt x="25" y="439"/>
                        </a:cubicBezTo>
                        <a:cubicBezTo>
                          <a:pt x="28" y="439"/>
                          <a:pt x="32" y="442"/>
                          <a:pt x="33" y="445"/>
                        </a:cubicBezTo>
                        <a:cubicBezTo>
                          <a:pt x="33" y="446"/>
                          <a:pt x="33" y="447"/>
                          <a:pt x="32" y="448"/>
                        </a:cubicBezTo>
                        <a:cubicBezTo>
                          <a:pt x="32" y="449"/>
                          <a:pt x="31" y="449"/>
                          <a:pt x="30" y="450"/>
                        </a:cubicBezTo>
                        <a:cubicBezTo>
                          <a:pt x="31" y="449"/>
                          <a:pt x="32" y="449"/>
                          <a:pt x="33" y="449"/>
                        </a:cubicBezTo>
                        <a:cubicBezTo>
                          <a:pt x="36" y="449"/>
                          <a:pt x="44" y="450"/>
                          <a:pt x="45" y="454"/>
                        </a:cubicBezTo>
                        <a:cubicBezTo>
                          <a:pt x="45" y="455"/>
                          <a:pt x="45" y="456"/>
                          <a:pt x="45" y="456"/>
                        </a:cubicBezTo>
                        <a:cubicBezTo>
                          <a:pt x="46" y="456"/>
                          <a:pt x="47" y="457"/>
                          <a:pt x="48" y="459"/>
                        </a:cubicBezTo>
                        <a:cubicBezTo>
                          <a:pt x="48" y="459"/>
                          <a:pt x="48" y="459"/>
                          <a:pt x="48" y="460"/>
                        </a:cubicBezTo>
                        <a:cubicBezTo>
                          <a:pt x="51" y="456"/>
                          <a:pt x="56" y="454"/>
                          <a:pt x="59" y="453"/>
                        </a:cubicBezTo>
                        <a:cubicBezTo>
                          <a:pt x="62" y="452"/>
                          <a:pt x="64" y="454"/>
                          <a:pt x="64" y="455"/>
                        </a:cubicBezTo>
                        <a:cubicBezTo>
                          <a:pt x="65" y="458"/>
                          <a:pt x="62" y="461"/>
                          <a:pt x="58" y="463"/>
                        </a:cubicBezTo>
                        <a:cubicBezTo>
                          <a:pt x="56" y="463"/>
                          <a:pt x="56" y="464"/>
                          <a:pt x="56" y="464"/>
                        </a:cubicBezTo>
                        <a:cubicBezTo>
                          <a:pt x="56" y="464"/>
                          <a:pt x="56" y="464"/>
                          <a:pt x="57" y="466"/>
                        </a:cubicBezTo>
                        <a:cubicBezTo>
                          <a:pt x="58" y="467"/>
                          <a:pt x="60" y="466"/>
                          <a:pt x="61" y="466"/>
                        </a:cubicBezTo>
                        <a:cubicBezTo>
                          <a:pt x="63" y="465"/>
                          <a:pt x="66" y="464"/>
                          <a:pt x="68" y="466"/>
                        </a:cubicBezTo>
                        <a:cubicBezTo>
                          <a:pt x="69" y="467"/>
                          <a:pt x="69" y="469"/>
                          <a:pt x="69" y="469"/>
                        </a:cubicBezTo>
                        <a:cubicBezTo>
                          <a:pt x="68" y="471"/>
                          <a:pt x="66" y="472"/>
                          <a:pt x="65" y="472"/>
                        </a:cubicBezTo>
                        <a:cubicBezTo>
                          <a:pt x="64" y="473"/>
                          <a:pt x="62" y="473"/>
                          <a:pt x="62" y="473"/>
                        </a:cubicBezTo>
                        <a:cubicBezTo>
                          <a:pt x="62" y="474"/>
                          <a:pt x="62" y="475"/>
                          <a:pt x="63" y="475"/>
                        </a:cubicBezTo>
                        <a:cubicBezTo>
                          <a:pt x="63" y="477"/>
                          <a:pt x="64" y="478"/>
                          <a:pt x="64" y="480"/>
                        </a:cubicBezTo>
                        <a:cubicBezTo>
                          <a:pt x="63" y="481"/>
                          <a:pt x="63" y="482"/>
                          <a:pt x="61" y="482"/>
                        </a:cubicBezTo>
                        <a:cubicBezTo>
                          <a:pt x="61" y="483"/>
                          <a:pt x="60" y="483"/>
                          <a:pt x="59" y="483"/>
                        </a:cubicBezTo>
                        <a:cubicBezTo>
                          <a:pt x="58" y="483"/>
                          <a:pt x="57" y="482"/>
                          <a:pt x="56" y="480"/>
                        </a:cubicBezTo>
                        <a:cubicBezTo>
                          <a:pt x="56" y="481"/>
                          <a:pt x="56" y="481"/>
                          <a:pt x="56" y="482"/>
                        </a:cubicBezTo>
                        <a:cubicBezTo>
                          <a:pt x="55" y="483"/>
                          <a:pt x="55" y="483"/>
                          <a:pt x="55" y="483"/>
                        </a:cubicBezTo>
                        <a:cubicBezTo>
                          <a:pt x="54" y="483"/>
                          <a:pt x="54" y="483"/>
                          <a:pt x="54" y="483"/>
                        </a:cubicBezTo>
                        <a:cubicBezTo>
                          <a:pt x="52" y="483"/>
                          <a:pt x="49" y="480"/>
                          <a:pt x="46" y="478"/>
                        </a:cubicBezTo>
                        <a:cubicBezTo>
                          <a:pt x="46" y="478"/>
                          <a:pt x="46" y="477"/>
                          <a:pt x="46" y="477"/>
                        </a:cubicBezTo>
                        <a:cubicBezTo>
                          <a:pt x="46" y="478"/>
                          <a:pt x="46" y="478"/>
                          <a:pt x="46" y="478"/>
                        </a:cubicBezTo>
                        <a:cubicBezTo>
                          <a:pt x="46" y="478"/>
                          <a:pt x="46" y="479"/>
                          <a:pt x="46" y="479"/>
                        </a:cubicBezTo>
                        <a:cubicBezTo>
                          <a:pt x="47" y="480"/>
                          <a:pt x="48" y="481"/>
                          <a:pt x="47" y="482"/>
                        </a:cubicBezTo>
                        <a:cubicBezTo>
                          <a:pt x="47" y="484"/>
                          <a:pt x="45" y="484"/>
                          <a:pt x="44" y="484"/>
                        </a:cubicBezTo>
                        <a:cubicBezTo>
                          <a:pt x="41" y="484"/>
                          <a:pt x="41" y="485"/>
                          <a:pt x="41" y="485"/>
                        </a:cubicBezTo>
                        <a:cubicBezTo>
                          <a:pt x="41" y="485"/>
                          <a:pt x="41" y="485"/>
                          <a:pt x="41" y="485"/>
                        </a:cubicBezTo>
                        <a:cubicBezTo>
                          <a:pt x="41" y="485"/>
                          <a:pt x="42" y="485"/>
                          <a:pt x="42" y="485"/>
                        </a:cubicBezTo>
                        <a:cubicBezTo>
                          <a:pt x="44" y="485"/>
                          <a:pt x="46" y="485"/>
                          <a:pt x="48" y="485"/>
                        </a:cubicBezTo>
                        <a:cubicBezTo>
                          <a:pt x="52" y="486"/>
                          <a:pt x="52" y="489"/>
                          <a:pt x="53" y="492"/>
                        </a:cubicBezTo>
                        <a:cubicBezTo>
                          <a:pt x="53" y="492"/>
                          <a:pt x="53" y="492"/>
                          <a:pt x="53" y="493"/>
                        </a:cubicBezTo>
                        <a:cubicBezTo>
                          <a:pt x="53" y="490"/>
                          <a:pt x="54" y="487"/>
                          <a:pt x="57" y="486"/>
                        </a:cubicBezTo>
                        <a:cubicBezTo>
                          <a:pt x="58" y="486"/>
                          <a:pt x="58" y="486"/>
                          <a:pt x="58" y="486"/>
                        </a:cubicBezTo>
                        <a:cubicBezTo>
                          <a:pt x="60" y="486"/>
                          <a:pt x="61" y="489"/>
                          <a:pt x="61" y="491"/>
                        </a:cubicBezTo>
                        <a:cubicBezTo>
                          <a:pt x="62" y="493"/>
                          <a:pt x="62" y="496"/>
                          <a:pt x="66" y="497"/>
                        </a:cubicBezTo>
                        <a:cubicBezTo>
                          <a:pt x="66" y="497"/>
                          <a:pt x="66" y="497"/>
                          <a:pt x="66" y="497"/>
                        </a:cubicBezTo>
                        <a:cubicBezTo>
                          <a:pt x="66" y="496"/>
                          <a:pt x="66" y="494"/>
                          <a:pt x="68" y="493"/>
                        </a:cubicBezTo>
                        <a:cubicBezTo>
                          <a:pt x="69" y="493"/>
                          <a:pt x="70" y="492"/>
                          <a:pt x="70" y="492"/>
                        </a:cubicBezTo>
                        <a:cubicBezTo>
                          <a:pt x="73" y="492"/>
                          <a:pt x="75" y="495"/>
                          <a:pt x="77" y="497"/>
                        </a:cubicBezTo>
                        <a:cubicBezTo>
                          <a:pt x="78" y="498"/>
                          <a:pt x="79" y="500"/>
                          <a:pt x="80" y="500"/>
                        </a:cubicBezTo>
                        <a:cubicBezTo>
                          <a:pt x="80" y="499"/>
                          <a:pt x="79" y="498"/>
                          <a:pt x="78" y="497"/>
                        </a:cubicBezTo>
                        <a:cubicBezTo>
                          <a:pt x="78" y="497"/>
                          <a:pt x="77" y="496"/>
                          <a:pt x="77" y="495"/>
                        </a:cubicBezTo>
                        <a:cubicBezTo>
                          <a:pt x="76" y="495"/>
                          <a:pt x="76" y="495"/>
                          <a:pt x="76" y="495"/>
                        </a:cubicBezTo>
                        <a:cubicBezTo>
                          <a:pt x="76" y="495"/>
                          <a:pt x="76" y="495"/>
                          <a:pt x="75" y="495"/>
                        </a:cubicBezTo>
                        <a:cubicBezTo>
                          <a:pt x="75" y="495"/>
                          <a:pt x="75" y="495"/>
                          <a:pt x="75" y="495"/>
                        </a:cubicBezTo>
                        <a:cubicBezTo>
                          <a:pt x="75" y="495"/>
                          <a:pt x="75" y="495"/>
                          <a:pt x="75" y="495"/>
                        </a:cubicBezTo>
                        <a:cubicBezTo>
                          <a:pt x="75" y="495"/>
                          <a:pt x="75" y="495"/>
                          <a:pt x="75" y="494"/>
                        </a:cubicBezTo>
                        <a:cubicBezTo>
                          <a:pt x="75" y="494"/>
                          <a:pt x="75" y="494"/>
                          <a:pt x="75" y="494"/>
                        </a:cubicBezTo>
                        <a:cubicBezTo>
                          <a:pt x="75" y="494"/>
                          <a:pt x="75" y="494"/>
                          <a:pt x="75" y="494"/>
                        </a:cubicBezTo>
                        <a:cubicBezTo>
                          <a:pt x="74" y="494"/>
                          <a:pt x="74" y="494"/>
                          <a:pt x="74" y="494"/>
                        </a:cubicBezTo>
                        <a:cubicBezTo>
                          <a:pt x="74" y="494"/>
                          <a:pt x="74" y="494"/>
                          <a:pt x="74" y="493"/>
                        </a:cubicBezTo>
                        <a:cubicBezTo>
                          <a:pt x="74" y="493"/>
                          <a:pt x="74" y="493"/>
                          <a:pt x="74" y="493"/>
                        </a:cubicBezTo>
                        <a:cubicBezTo>
                          <a:pt x="74" y="493"/>
                          <a:pt x="74" y="493"/>
                          <a:pt x="74" y="493"/>
                        </a:cubicBezTo>
                        <a:cubicBezTo>
                          <a:pt x="74" y="492"/>
                          <a:pt x="74" y="492"/>
                          <a:pt x="74" y="492"/>
                        </a:cubicBezTo>
                        <a:cubicBezTo>
                          <a:pt x="74" y="492"/>
                          <a:pt x="74" y="492"/>
                          <a:pt x="74" y="491"/>
                        </a:cubicBezTo>
                        <a:cubicBezTo>
                          <a:pt x="74" y="491"/>
                          <a:pt x="74" y="491"/>
                          <a:pt x="74" y="491"/>
                        </a:cubicBezTo>
                        <a:cubicBezTo>
                          <a:pt x="74" y="490"/>
                          <a:pt x="74" y="490"/>
                          <a:pt x="74" y="490"/>
                        </a:cubicBezTo>
                        <a:cubicBezTo>
                          <a:pt x="74" y="489"/>
                          <a:pt x="74" y="489"/>
                          <a:pt x="73" y="489"/>
                        </a:cubicBezTo>
                        <a:cubicBezTo>
                          <a:pt x="73" y="488"/>
                          <a:pt x="73" y="488"/>
                          <a:pt x="73" y="488"/>
                        </a:cubicBezTo>
                        <a:cubicBezTo>
                          <a:pt x="73" y="487"/>
                          <a:pt x="73" y="487"/>
                          <a:pt x="73" y="486"/>
                        </a:cubicBezTo>
                        <a:cubicBezTo>
                          <a:pt x="73" y="486"/>
                          <a:pt x="73" y="486"/>
                          <a:pt x="73" y="485"/>
                        </a:cubicBezTo>
                        <a:cubicBezTo>
                          <a:pt x="73" y="485"/>
                          <a:pt x="73" y="484"/>
                          <a:pt x="73" y="483"/>
                        </a:cubicBezTo>
                        <a:cubicBezTo>
                          <a:pt x="73" y="483"/>
                          <a:pt x="73" y="483"/>
                          <a:pt x="73" y="482"/>
                        </a:cubicBezTo>
                        <a:cubicBezTo>
                          <a:pt x="73" y="482"/>
                          <a:pt x="73" y="481"/>
                          <a:pt x="73" y="480"/>
                        </a:cubicBezTo>
                        <a:cubicBezTo>
                          <a:pt x="73" y="479"/>
                          <a:pt x="73" y="479"/>
                          <a:pt x="73" y="479"/>
                        </a:cubicBezTo>
                        <a:cubicBezTo>
                          <a:pt x="73" y="478"/>
                          <a:pt x="73" y="477"/>
                          <a:pt x="73" y="476"/>
                        </a:cubicBezTo>
                        <a:cubicBezTo>
                          <a:pt x="73" y="475"/>
                          <a:pt x="73" y="475"/>
                          <a:pt x="73" y="474"/>
                        </a:cubicBezTo>
                        <a:cubicBezTo>
                          <a:pt x="73" y="473"/>
                          <a:pt x="74" y="472"/>
                          <a:pt x="74" y="471"/>
                        </a:cubicBezTo>
                        <a:cubicBezTo>
                          <a:pt x="74" y="470"/>
                          <a:pt x="74" y="470"/>
                          <a:pt x="74" y="469"/>
                        </a:cubicBezTo>
                        <a:cubicBezTo>
                          <a:pt x="74" y="468"/>
                          <a:pt x="74" y="466"/>
                          <a:pt x="74" y="465"/>
                        </a:cubicBezTo>
                        <a:cubicBezTo>
                          <a:pt x="74" y="465"/>
                          <a:pt x="74" y="464"/>
                          <a:pt x="74" y="464"/>
                        </a:cubicBezTo>
                        <a:cubicBezTo>
                          <a:pt x="74" y="462"/>
                          <a:pt x="74" y="460"/>
                          <a:pt x="74" y="458"/>
                        </a:cubicBezTo>
                        <a:cubicBezTo>
                          <a:pt x="74" y="458"/>
                          <a:pt x="74" y="458"/>
                          <a:pt x="74" y="458"/>
                        </a:cubicBezTo>
                        <a:cubicBezTo>
                          <a:pt x="73" y="458"/>
                          <a:pt x="73" y="458"/>
                          <a:pt x="73" y="458"/>
                        </a:cubicBezTo>
                        <a:cubicBezTo>
                          <a:pt x="70" y="458"/>
                          <a:pt x="67" y="457"/>
                          <a:pt x="65" y="455"/>
                        </a:cubicBezTo>
                        <a:cubicBezTo>
                          <a:pt x="64" y="455"/>
                          <a:pt x="64" y="453"/>
                          <a:pt x="64" y="451"/>
                        </a:cubicBezTo>
                        <a:cubicBezTo>
                          <a:pt x="64" y="451"/>
                          <a:pt x="64" y="450"/>
                          <a:pt x="65" y="450"/>
                        </a:cubicBezTo>
                        <a:cubicBezTo>
                          <a:pt x="64" y="450"/>
                          <a:pt x="64" y="450"/>
                          <a:pt x="64" y="450"/>
                        </a:cubicBezTo>
                        <a:cubicBezTo>
                          <a:pt x="64" y="450"/>
                          <a:pt x="64" y="449"/>
                          <a:pt x="63" y="449"/>
                        </a:cubicBezTo>
                        <a:cubicBezTo>
                          <a:pt x="63" y="449"/>
                          <a:pt x="63" y="449"/>
                          <a:pt x="63" y="449"/>
                        </a:cubicBezTo>
                        <a:cubicBezTo>
                          <a:pt x="62" y="449"/>
                          <a:pt x="62" y="448"/>
                          <a:pt x="61" y="448"/>
                        </a:cubicBezTo>
                        <a:cubicBezTo>
                          <a:pt x="60" y="448"/>
                          <a:pt x="58" y="448"/>
                          <a:pt x="55" y="448"/>
                        </a:cubicBezTo>
                        <a:cubicBezTo>
                          <a:pt x="49" y="448"/>
                          <a:pt x="42" y="448"/>
                          <a:pt x="42" y="449"/>
                        </a:cubicBezTo>
                        <a:cubicBezTo>
                          <a:pt x="41" y="449"/>
                          <a:pt x="41" y="449"/>
                          <a:pt x="41" y="449"/>
                        </a:cubicBezTo>
                        <a:cubicBezTo>
                          <a:pt x="41" y="449"/>
                          <a:pt x="41" y="449"/>
                          <a:pt x="41" y="449"/>
                        </a:cubicBezTo>
                        <a:cubicBezTo>
                          <a:pt x="41" y="449"/>
                          <a:pt x="41" y="449"/>
                          <a:pt x="41" y="449"/>
                        </a:cubicBezTo>
                        <a:cubicBezTo>
                          <a:pt x="40" y="449"/>
                          <a:pt x="39" y="448"/>
                          <a:pt x="38" y="447"/>
                        </a:cubicBezTo>
                        <a:cubicBezTo>
                          <a:pt x="37" y="447"/>
                          <a:pt x="37" y="446"/>
                          <a:pt x="36" y="445"/>
                        </a:cubicBezTo>
                        <a:cubicBezTo>
                          <a:pt x="36" y="445"/>
                          <a:pt x="36" y="444"/>
                          <a:pt x="36" y="444"/>
                        </a:cubicBezTo>
                        <a:cubicBezTo>
                          <a:pt x="35" y="444"/>
                          <a:pt x="34" y="443"/>
                          <a:pt x="34" y="443"/>
                        </a:cubicBezTo>
                        <a:cubicBezTo>
                          <a:pt x="32" y="440"/>
                          <a:pt x="32" y="432"/>
                          <a:pt x="33" y="429"/>
                        </a:cubicBezTo>
                        <a:cubicBezTo>
                          <a:pt x="33" y="428"/>
                          <a:pt x="31" y="428"/>
                          <a:pt x="29" y="428"/>
                        </a:cubicBezTo>
                        <a:cubicBezTo>
                          <a:pt x="27" y="428"/>
                          <a:pt x="25" y="428"/>
                          <a:pt x="24" y="427"/>
                        </a:cubicBezTo>
                        <a:cubicBezTo>
                          <a:pt x="21" y="426"/>
                          <a:pt x="22" y="424"/>
                          <a:pt x="22" y="422"/>
                        </a:cubicBezTo>
                        <a:cubicBezTo>
                          <a:pt x="22" y="421"/>
                          <a:pt x="22" y="421"/>
                          <a:pt x="21" y="419"/>
                        </a:cubicBezTo>
                        <a:cubicBezTo>
                          <a:pt x="18" y="416"/>
                          <a:pt x="19" y="412"/>
                          <a:pt x="20" y="409"/>
                        </a:cubicBezTo>
                        <a:cubicBezTo>
                          <a:pt x="20" y="408"/>
                          <a:pt x="20" y="408"/>
                          <a:pt x="20" y="407"/>
                        </a:cubicBezTo>
                        <a:cubicBezTo>
                          <a:pt x="21" y="404"/>
                          <a:pt x="23" y="398"/>
                          <a:pt x="29" y="398"/>
                        </a:cubicBezTo>
                        <a:cubicBezTo>
                          <a:pt x="29" y="398"/>
                          <a:pt x="29" y="397"/>
                          <a:pt x="29" y="397"/>
                        </a:cubicBezTo>
                        <a:cubicBezTo>
                          <a:pt x="29" y="395"/>
                          <a:pt x="30" y="392"/>
                          <a:pt x="32" y="391"/>
                        </a:cubicBezTo>
                        <a:cubicBezTo>
                          <a:pt x="32" y="390"/>
                          <a:pt x="32" y="389"/>
                          <a:pt x="32" y="389"/>
                        </a:cubicBezTo>
                        <a:cubicBezTo>
                          <a:pt x="31" y="387"/>
                          <a:pt x="29" y="384"/>
                          <a:pt x="32" y="382"/>
                        </a:cubicBezTo>
                        <a:cubicBezTo>
                          <a:pt x="32" y="382"/>
                          <a:pt x="32" y="381"/>
                          <a:pt x="33" y="380"/>
                        </a:cubicBezTo>
                        <a:cubicBezTo>
                          <a:pt x="33" y="378"/>
                          <a:pt x="33" y="375"/>
                          <a:pt x="37" y="374"/>
                        </a:cubicBezTo>
                        <a:cubicBezTo>
                          <a:pt x="38" y="374"/>
                          <a:pt x="38" y="374"/>
                          <a:pt x="38" y="374"/>
                        </a:cubicBezTo>
                        <a:cubicBezTo>
                          <a:pt x="38" y="374"/>
                          <a:pt x="38" y="373"/>
                          <a:pt x="38" y="372"/>
                        </a:cubicBezTo>
                        <a:cubicBezTo>
                          <a:pt x="38" y="371"/>
                          <a:pt x="37" y="367"/>
                          <a:pt x="40" y="367"/>
                        </a:cubicBezTo>
                        <a:cubicBezTo>
                          <a:pt x="40" y="366"/>
                          <a:pt x="40" y="366"/>
                          <a:pt x="40" y="365"/>
                        </a:cubicBezTo>
                        <a:cubicBezTo>
                          <a:pt x="40" y="364"/>
                          <a:pt x="39" y="361"/>
                          <a:pt x="39" y="359"/>
                        </a:cubicBezTo>
                        <a:cubicBezTo>
                          <a:pt x="40" y="358"/>
                          <a:pt x="40" y="357"/>
                          <a:pt x="39" y="356"/>
                        </a:cubicBezTo>
                        <a:cubicBezTo>
                          <a:pt x="39" y="354"/>
                          <a:pt x="38" y="351"/>
                          <a:pt x="42" y="349"/>
                        </a:cubicBezTo>
                        <a:cubicBezTo>
                          <a:pt x="43" y="349"/>
                          <a:pt x="43" y="348"/>
                          <a:pt x="43" y="348"/>
                        </a:cubicBezTo>
                        <a:cubicBezTo>
                          <a:pt x="43" y="348"/>
                          <a:pt x="43" y="348"/>
                          <a:pt x="43" y="348"/>
                        </a:cubicBezTo>
                        <a:cubicBezTo>
                          <a:pt x="43" y="348"/>
                          <a:pt x="42" y="346"/>
                          <a:pt x="40" y="345"/>
                        </a:cubicBezTo>
                        <a:cubicBezTo>
                          <a:pt x="40" y="345"/>
                          <a:pt x="38" y="343"/>
                          <a:pt x="38" y="342"/>
                        </a:cubicBezTo>
                        <a:cubicBezTo>
                          <a:pt x="38" y="342"/>
                          <a:pt x="38" y="341"/>
                          <a:pt x="38" y="341"/>
                        </a:cubicBezTo>
                        <a:cubicBezTo>
                          <a:pt x="39" y="339"/>
                          <a:pt x="42" y="339"/>
                          <a:pt x="46" y="339"/>
                        </a:cubicBezTo>
                        <a:cubicBezTo>
                          <a:pt x="46" y="339"/>
                          <a:pt x="46" y="339"/>
                          <a:pt x="45" y="338"/>
                        </a:cubicBezTo>
                        <a:cubicBezTo>
                          <a:pt x="45" y="338"/>
                          <a:pt x="45" y="338"/>
                          <a:pt x="45" y="338"/>
                        </a:cubicBezTo>
                        <a:cubicBezTo>
                          <a:pt x="44" y="338"/>
                          <a:pt x="43" y="338"/>
                          <a:pt x="43" y="338"/>
                        </a:cubicBezTo>
                        <a:cubicBezTo>
                          <a:pt x="40" y="338"/>
                          <a:pt x="39" y="337"/>
                          <a:pt x="38" y="335"/>
                        </a:cubicBezTo>
                        <a:cubicBezTo>
                          <a:pt x="37" y="333"/>
                          <a:pt x="38" y="331"/>
                          <a:pt x="39" y="329"/>
                        </a:cubicBezTo>
                        <a:cubicBezTo>
                          <a:pt x="40" y="328"/>
                          <a:pt x="40" y="328"/>
                          <a:pt x="40" y="328"/>
                        </a:cubicBezTo>
                        <a:cubicBezTo>
                          <a:pt x="40" y="328"/>
                          <a:pt x="39" y="327"/>
                          <a:pt x="39" y="327"/>
                        </a:cubicBezTo>
                        <a:cubicBezTo>
                          <a:pt x="38" y="326"/>
                          <a:pt x="36" y="324"/>
                          <a:pt x="37" y="322"/>
                        </a:cubicBezTo>
                        <a:cubicBezTo>
                          <a:pt x="38" y="321"/>
                          <a:pt x="38" y="319"/>
                          <a:pt x="37" y="319"/>
                        </a:cubicBezTo>
                        <a:cubicBezTo>
                          <a:pt x="34" y="317"/>
                          <a:pt x="36" y="309"/>
                          <a:pt x="36" y="309"/>
                        </a:cubicBezTo>
                        <a:cubicBezTo>
                          <a:pt x="36" y="306"/>
                          <a:pt x="37" y="304"/>
                          <a:pt x="39" y="303"/>
                        </a:cubicBezTo>
                        <a:cubicBezTo>
                          <a:pt x="39" y="302"/>
                          <a:pt x="39" y="298"/>
                          <a:pt x="39" y="296"/>
                        </a:cubicBezTo>
                        <a:cubicBezTo>
                          <a:pt x="39" y="295"/>
                          <a:pt x="38" y="294"/>
                          <a:pt x="38" y="293"/>
                        </a:cubicBezTo>
                        <a:cubicBezTo>
                          <a:pt x="38" y="292"/>
                          <a:pt x="38" y="291"/>
                          <a:pt x="37" y="290"/>
                        </a:cubicBezTo>
                        <a:cubicBezTo>
                          <a:pt x="37" y="288"/>
                          <a:pt x="36" y="287"/>
                          <a:pt x="36" y="285"/>
                        </a:cubicBezTo>
                        <a:cubicBezTo>
                          <a:pt x="36" y="283"/>
                          <a:pt x="37" y="282"/>
                          <a:pt x="38" y="282"/>
                        </a:cubicBezTo>
                        <a:cubicBezTo>
                          <a:pt x="38" y="281"/>
                          <a:pt x="39" y="280"/>
                          <a:pt x="39" y="277"/>
                        </a:cubicBezTo>
                        <a:cubicBezTo>
                          <a:pt x="39" y="275"/>
                          <a:pt x="39" y="270"/>
                          <a:pt x="43" y="268"/>
                        </a:cubicBezTo>
                        <a:cubicBezTo>
                          <a:pt x="43" y="268"/>
                          <a:pt x="43" y="266"/>
                          <a:pt x="43" y="266"/>
                        </a:cubicBezTo>
                        <a:cubicBezTo>
                          <a:pt x="43" y="264"/>
                          <a:pt x="43" y="263"/>
                          <a:pt x="43" y="262"/>
                        </a:cubicBezTo>
                        <a:cubicBezTo>
                          <a:pt x="43" y="259"/>
                          <a:pt x="46" y="258"/>
                          <a:pt x="47" y="258"/>
                        </a:cubicBezTo>
                        <a:cubicBezTo>
                          <a:pt x="49" y="258"/>
                          <a:pt x="49" y="258"/>
                          <a:pt x="49" y="257"/>
                        </a:cubicBezTo>
                        <a:cubicBezTo>
                          <a:pt x="49" y="256"/>
                          <a:pt x="49" y="256"/>
                          <a:pt x="48" y="255"/>
                        </a:cubicBezTo>
                        <a:cubicBezTo>
                          <a:pt x="48" y="254"/>
                          <a:pt x="46" y="253"/>
                          <a:pt x="47" y="250"/>
                        </a:cubicBezTo>
                        <a:cubicBezTo>
                          <a:pt x="47" y="249"/>
                          <a:pt x="47" y="247"/>
                          <a:pt x="47" y="244"/>
                        </a:cubicBezTo>
                        <a:cubicBezTo>
                          <a:pt x="46" y="242"/>
                          <a:pt x="46" y="239"/>
                          <a:pt x="46" y="236"/>
                        </a:cubicBezTo>
                        <a:cubicBezTo>
                          <a:pt x="46" y="229"/>
                          <a:pt x="51" y="226"/>
                          <a:pt x="54" y="225"/>
                        </a:cubicBezTo>
                        <a:cubicBezTo>
                          <a:pt x="54" y="224"/>
                          <a:pt x="55" y="224"/>
                          <a:pt x="55" y="223"/>
                        </a:cubicBezTo>
                        <a:cubicBezTo>
                          <a:pt x="56" y="223"/>
                          <a:pt x="55" y="220"/>
                          <a:pt x="55" y="218"/>
                        </a:cubicBezTo>
                        <a:cubicBezTo>
                          <a:pt x="54" y="214"/>
                          <a:pt x="53" y="210"/>
                          <a:pt x="56" y="209"/>
                        </a:cubicBezTo>
                        <a:cubicBezTo>
                          <a:pt x="56" y="209"/>
                          <a:pt x="56" y="208"/>
                          <a:pt x="57" y="206"/>
                        </a:cubicBezTo>
                        <a:cubicBezTo>
                          <a:pt x="57" y="204"/>
                          <a:pt x="57" y="202"/>
                          <a:pt x="59" y="201"/>
                        </a:cubicBezTo>
                        <a:cubicBezTo>
                          <a:pt x="60" y="200"/>
                          <a:pt x="60" y="199"/>
                          <a:pt x="60" y="197"/>
                        </a:cubicBezTo>
                        <a:cubicBezTo>
                          <a:pt x="60" y="196"/>
                          <a:pt x="61" y="194"/>
                          <a:pt x="61" y="192"/>
                        </a:cubicBezTo>
                        <a:cubicBezTo>
                          <a:pt x="62" y="191"/>
                          <a:pt x="61" y="190"/>
                          <a:pt x="60" y="188"/>
                        </a:cubicBezTo>
                        <a:cubicBezTo>
                          <a:pt x="59" y="187"/>
                          <a:pt x="58" y="185"/>
                          <a:pt x="58" y="183"/>
                        </a:cubicBezTo>
                        <a:cubicBezTo>
                          <a:pt x="58" y="180"/>
                          <a:pt x="58" y="177"/>
                          <a:pt x="55" y="173"/>
                        </a:cubicBezTo>
                        <a:cubicBezTo>
                          <a:pt x="52" y="170"/>
                          <a:pt x="52" y="164"/>
                          <a:pt x="53" y="161"/>
                        </a:cubicBezTo>
                        <a:cubicBezTo>
                          <a:pt x="53" y="161"/>
                          <a:pt x="54" y="160"/>
                          <a:pt x="54" y="160"/>
                        </a:cubicBezTo>
                        <a:cubicBezTo>
                          <a:pt x="54" y="160"/>
                          <a:pt x="54" y="159"/>
                          <a:pt x="54" y="159"/>
                        </a:cubicBezTo>
                        <a:cubicBezTo>
                          <a:pt x="55" y="159"/>
                          <a:pt x="55" y="158"/>
                          <a:pt x="56" y="158"/>
                        </a:cubicBezTo>
                        <a:cubicBezTo>
                          <a:pt x="56" y="158"/>
                          <a:pt x="56" y="157"/>
                          <a:pt x="56" y="156"/>
                        </a:cubicBezTo>
                        <a:cubicBezTo>
                          <a:pt x="57" y="154"/>
                          <a:pt x="58" y="150"/>
                          <a:pt x="61" y="149"/>
                        </a:cubicBezTo>
                        <a:cubicBezTo>
                          <a:pt x="61" y="149"/>
                          <a:pt x="61" y="149"/>
                          <a:pt x="61" y="149"/>
                        </a:cubicBezTo>
                        <a:cubicBezTo>
                          <a:pt x="62" y="147"/>
                          <a:pt x="60" y="143"/>
                          <a:pt x="60" y="140"/>
                        </a:cubicBezTo>
                        <a:cubicBezTo>
                          <a:pt x="58" y="136"/>
                          <a:pt x="60" y="135"/>
                          <a:pt x="62" y="134"/>
                        </a:cubicBezTo>
                        <a:cubicBezTo>
                          <a:pt x="62" y="134"/>
                          <a:pt x="62" y="134"/>
                          <a:pt x="62" y="134"/>
                        </a:cubicBezTo>
                        <a:cubicBezTo>
                          <a:pt x="62" y="129"/>
                          <a:pt x="65" y="123"/>
                          <a:pt x="69" y="122"/>
                        </a:cubicBezTo>
                        <a:cubicBezTo>
                          <a:pt x="70" y="121"/>
                          <a:pt x="71" y="118"/>
                          <a:pt x="71" y="114"/>
                        </a:cubicBezTo>
                        <a:cubicBezTo>
                          <a:pt x="71" y="111"/>
                          <a:pt x="73" y="110"/>
                          <a:pt x="76" y="109"/>
                        </a:cubicBezTo>
                        <a:cubicBezTo>
                          <a:pt x="77" y="108"/>
                          <a:pt x="77" y="108"/>
                          <a:pt x="78" y="107"/>
                        </a:cubicBezTo>
                        <a:cubicBezTo>
                          <a:pt x="78" y="107"/>
                          <a:pt x="78" y="106"/>
                          <a:pt x="78" y="106"/>
                        </a:cubicBezTo>
                        <a:cubicBezTo>
                          <a:pt x="77" y="105"/>
                          <a:pt x="76" y="103"/>
                          <a:pt x="76" y="102"/>
                        </a:cubicBezTo>
                        <a:cubicBezTo>
                          <a:pt x="77" y="101"/>
                          <a:pt x="77" y="100"/>
                          <a:pt x="78" y="99"/>
                        </a:cubicBezTo>
                        <a:cubicBezTo>
                          <a:pt x="79" y="99"/>
                          <a:pt x="78" y="96"/>
                          <a:pt x="77" y="95"/>
                        </a:cubicBezTo>
                        <a:cubicBezTo>
                          <a:pt x="76" y="92"/>
                          <a:pt x="75" y="89"/>
                          <a:pt x="77" y="87"/>
                        </a:cubicBezTo>
                        <a:cubicBezTo>
                          <a:pt x="78" y="87"/>
                          <a:pt x="77" y="85"/>
                          <a:pt x="77" y="84"/>
                        </a:cubicBezTo>
                        <a:cubicBezTo>
                          <a:pt x="77" y="83"/>
                          <a:pt x="77" y="82"/>
                          <a:pt x="77" y="80"/>
                        </a:cubicBezTo>
                        <a:cubicBezTo>
                          <a:pt x="77" y="78"/>
                          <a:pt x="80" y="76"/>
                          <a:pt x="85" y="73"/>
                        </a:cubicBezTo>
                        <a:cubicBezTo>
                          <a:pt x="87" y="72"/>
                          <a:pt x="90" y="70"/>
                          <a:pt x="90" y="70"/>
                        </a:cubicBezTo>
                        <a:cubicBezTo>
                          <a:pt x="90" y="69"/>
                          <a:pt x="90" y="69"/>
                          <a:pt x="90" y="69"/>
                        </a:cubicBezTo>
                        <a:cubicBezTo>
                          <a:pt x="90" y="69"/>
                          <a:pt x="90" y="69"/>
                          <a:pt x="90" y="69"/>
                        </a:cubicBezTo>
                        <a:cubicBezTo>
                          <a:pt x="91" y="69"/>
                          <a:pt x="91" y="68"/>
                          <a:pt x="91" y="68"/>
                        </a:cubicBezTo>
                        <a:cubicBezTo>
                          <a:pt x="91" y="68"/>
                          <a:pt x="91" y="68"/>
                          <a:pt x="91" y="68"/>
                        </a:cubicBezTo>
                        <a:cubicBezTo>
                          <a:pt x="91" y="68"/>
                          <a:pt x="91" y="67"/>
                          <a:pt x="91" y="67"/>
                        </a:cubicBezTo>
                        <a:cubicBezTo>
                          <a:pt x="91" y="67"/>
                          <a:pt x="91" y="67"/>
                          <a:pt x="91" y="67"/>
                        </a:cubicBezTo>
                        <a:cubicBezTo>
                          <a:pt x="91" y="66"/>
                          <a:pt x="91" y="66"/>
                          <a:pt x="91" y="65"/>
                        </a:cubicBezTo>
                        <a:cubicBezTo>
                          <a:pt x="91" y="65"/>
                          <a:pt x="91" y="65"/>
                          <a:pt x="91" y="65"/>
                        </a:cubicBezTo>
                        <a:cubicBezTo>
                          <a:pt x="91" y="64"/>
                          <a:pt x="91" y="64"/>
                          <a:pt x="91" y="64"/>
                        </a:cubicBezTo>
                        <a:cubicBezTo>
                          <a:pt x="92" y="63"/>
                          <a:pt x="92" y="63"/>
                          <a:pt x="92" y="63"/>
                        </a:cubicBezTo>
                        <a:cubicBezTo>
                          <a:pt x="92" y="63"/>
                          <a:pt x="92" y="62"/>
                          <a:pt x="92" y="62"/>
                        </a:cubicBezTo>
                        <a:cubicBezTo>
                          <a:pt x="92" y="62"/>
                          <a:pt x="92" y="61"/>
                          <a:pt x="92" y="61"/>
                        </a:cubicBezTo>
                        <a:cubicBezTo>
                          <a:pt x="92" y="61"/>
                          <a:pt x="92" y="61"/>
                          <a:pt x="92" y="61"/>
                        </a:cubicBezTo>
                        <a:cubicBezTo>
                          <a:pt x="92" y="61"/>
                          <a:pt x="92" y="61"/>
                          <a:pt x="92" y="61"/>
                        </a:cubicBezTo>
                        <a:cubicBezTo>
                          <a:pt x="90" y="62"/>
                          <a:pt x="89" y="62"/>
                          <a:pt x="88" y="6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77" name="Freeform 1889"/>
                  <p:cNvSpPr>
                    <a:spLocks/>
                  </p:cNvSpPr>
                  <p:nvPr/>
                </p:nvSpPr>
                <p:spPr bwMode="auto">
                  <a:xfrm>
                    <a:off x="2031" y="2480"/>
                    <a:ext cx="12" cy="1"/>
                  </a:xfrm>
                  <a:custGeom>
                    <a:avLst/>
                    <a:gdLst>
                      <a:gd name="T0" fmla="*/ 0 w 13"/>
                      <a:gd name="T1" fmla="*/ 1 h 1"/>
                      <a:gd name="T2" fmla="*/ 13 w 13"/>
                      <a:gd name="T3" fmla="*/ 0 h 1"/>
                      <a:gd name="T4" fmla="*/ 0 w 13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" h="1">
                        <a:moveTo>
                          <a:pt x="0" y="1"/>
                        </a:moveTo>
                        <a:cubicBezTo>
                          <a:pt x="0" y="0"/>
                          <a:pt x="7" y="0"/>
                          <a:pt x="13" y="0"/>
                        </a:cubicBezTo>
                        <a:cubicBezTo>
                          <a:pt x="7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78" name="Freeform 1890"/>
                  <p:cNvSpPr>
                    <a:spLocks/>
                  </p:cNvSpPr>
                  <p:nvPr/>
                </p:nvSpPr>
                <p:spPr bwMode="auto">
                  <a:xfrm>
                    <a:off x="2052" y="2482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  <a:gd name="T3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79" name="Freeform 1891"/>
                  <p:cNvSpPr>
                    <a:spLocks/>
                  </p:cNvSpPr>
                  <p:nvPr/>
                </p:nvSpPr>
                <p:spPr bwMode="auto">
                  <a:xfrm>
                    <a:off x="2061" y="2490"/>
                    <a:ext cx="0" cy="6"/>
                  </a:xfrm>
                  <a:custGeom>
                    <a:avLst/>
                    <a:gdLst>
                      <a:gd name="T0" fmla="*/ 0 h 6"/>
                      <a:gd name="T1" fmla="*/ 6 h 6"/>
                      <a:gd name="T2" fmla="*/ 0 h 6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6">
                        <a:moveTo>
                          <a:pt x="0" y="0"/>
                        </a:moveTo>
                        <a:cubicBezTo>
                          <a:pt x="0" y="2"/>
                          <a:pt x="0" y="4"/>
                          <a:pt x="0" y="6"/>
                        </a:cubicBezTo>
                        <a:cubicBezTo>
                          <a:pt x="0" y="4"/>
                          <a:pt x="0" y="2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80" name="Freeform 1892"/>
                  <p:cNvSpPr>
                    <a:spLocks/>
                  </p:cNvSpPr>
                  <p:nvPr/>
                </p:nvSpPr>
                <p:spPr bwMode="auto">
                  <a:xfrm>
                    <a:off x="2051" y="248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81" name="Freeform 1893"/>
                  <p:cNvSpPr>
                    <a:spLocks/>
                  </p:cNvSpPr>
                  <p:nvPr/>
                </p:nvSpPr>
                <p:spPr bwMode="auto">
                  <a:xfrm>
                    <a:off x="2060" y="2507"/>
                    <a:ext cx="0" cy="3"/>
                  </a:xfrm>
                  <a:custGeom>
                    <a:avLst/>
                    <a:gdLst>
                      <a:gd name="T0" fmla="*/ 0 h 3"/>
                      <a:gd name="T1" fmla="*/ 3 h 3"/>
                      <a:gd name="T2" fmla="*/ 0 h 3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3">
                        <a:moveTo>
                          <a:pt x="0" y="0"/>
                        </a:moveTo>
                        <a:cubicBezTo>
                          <a:pt x="0" y="1"/>
                          <a:pt x="0" y="2"/>
                          <a:pt x="0" y="3"/>
                        </a:cubicBezTo>
                        <a:cubicBezTo>
                          <a:pt x="0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82" name="Freeform 1894"/>
                  <p:cNvSpPr>
                    <a:spLocks/>
                  </p:cNvSpPr>
                  <p:nvPr/>
                </p:nvSpPr>
                <p:spPr bwMode="auto">
                  <a:xfrm>
                    <a:off x="2060" y="2502"/>
                    <a:ext cx="1" cy="3"/>
                  </a:xfrm>
                  <a:custGeom>
                    <a:avLst/>
                    <a:gdLst>
                      <a:gd name="T0" fmla="*/ 1 w 1"/>
                      <a:gd name="T1" fmla="*/ 0 h 3"/>
                      <a:gd name="T2" fmla="*/ 0 w 1"/>
                      <a:gd name="T3" fmla="*/ 3 h 3"/>
                      <a:gd name="T4" fmla="*/ 1 w 1"/>
                      <a:gd name="T5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3">
                        <a:moveTo>
                          <a:pt x="1" y="0"/>
                        </a:moveTo>
                        <a:cubicBezTo>
                          <a:pt x="1" y="1"/>
                          <a:pt x="0" y="2"/>
                          <a:pt x="0" y="3"/>
                        </a:cubicBezTo>
                        <a:cubicBezTo>
                          <a:pt x="0" y="2"/>
                          <a:pt x="1" y="1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83" name="Freeform 1895"/>
                  <p:cNvSpPr>
                    <a:spLocks/>
                  </p:cNvSpPr>
                  <p:nvPr/>
                </p:nvSpPr>
                <p:spPr bwMode="auto">
                  <a:xfrm>
                    <a:off x="2061" y="2497"/>
                    <a:ext cx="0" cy="4"/>
                  </a:xfrm>
                  <a:custGeom>
                    <a:avLst/>
                    <a:gdLst>
                      <a:gd name="T0" fmla="*/ 0 h 4"/>
                      <a:gd name="T1" fmla="*/ 4 h 4"/>
                      <a:gd name="T2" fmla="*/ 0 h 4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4">
                        <a:moveTo>
                          <a:pt x="0" y="0"/>
                        </a:moveTo>
                        <a:cubicBezTo>
                          <a:pt x="0" y="1"/>
                          <a:pt x="0" y="3"/>
                          <a:pt x="0" y="4"/>
                        </a:cubicBezTo>
                        <a:cubicBezTo>
                          <a:pt x="0" y="3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84" name="Freeform 1896"/>
                  <p:cNvSpPr>
                    <a:spLocks/>
                  </p:cNvSpPr>
                  <p:nvPr/>
                </p:nvSpPr>
                <p:spPr bwMode="auto">
                  <a:xfrm>
                    <a:off x="2060" y="2514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1"/>
                          <a:pt x="0" y="2"/>
                          <a:pt x="0" y="2"/>
                        </a:cubicBezTo>
                        <a:cubicBezTo>
                          <a:pt x="0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85" name="Freeform 1897"/>
                  <p:cNvSpPr>
                    <a:spLocks/>
                  </p:cNvSpPr>
                  <p:nvPr/>
                </p:nvSpPr>
                <p:spPr bwMode="auto">
                  <a:xfrm>
                    <a:off x="2078" y="2114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86" name="Freeform 1898"/>
                  <p:cNvSpPr>
                    <a:spLocks/>
                  </p:cNvSpPr>
                  <p:nvPr/>
                </p:nvSpPr>
                <p:spPr bwMode="auto">
                  <a:xfrm>
                    <a:off x="2077" y="2118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87" name="Freeform 1899"/>
                  <p:cNvSpPr>
                    <a:spLocks/>
                  </p:cNvSpPr>
                  <p:nvPr/>
                </p:nvSpPr>
                <p:spPr bwMode="auto">
                  <a:xfrm>
                    <a:off x="2079" y="2111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88" name="Freeform 1900"/>
                  <p:cNvSpPr>
                    <a:spLocks/>
                  </p:cNvSpPr>
                  <p:nvPr/>
                </p:nvSpPr>
                <p:spPr bwMode="auto">
                  <a:xfrm>
                    <a:off x="2078" y="2113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89" name="Freeform 1901"/>
                  <p:cNvSpPr>
                    <a:spLocks/>
                  </p:cNvSpPr>
                  <p:nvPr/>
                </p:nvSpPr>
                <p:spPr bwMode="auto">
                  <a:xfrm>
                    <a:off x="2078" y="2116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90" name="Freeform 1902"/>
                  <p:cNvSpPr>
                    <a:spLocks/>
                  </p:cNvSpPr>
                  <p:nvPr/>
                </p:nvSpPr>
                <p:spPr bwMode="auto">
                  <a:xfrm>
                    <a:off x="2077" y="2117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1"/>
                          <a:pt x="0" y="1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91" name="Freeform 1903"/>
                  <p:cNvSpPr>
                    <a:spLocks/>
                  </p:cNvSpPr>
                  <p:nvPr/>
                </p:nvSpPr>
                <p:spPr bwMode="auto">
                  <a:xfrm>
                    <a:off x="2061" y="2523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92" name="Freeform 1904"/>
                  <p:cNvSpPr>
                    <a:spLocks/>
                  </p:cNvSpPr>
                  <p:nvPr/>
                </p:nvSpPr>
                <p:spPr bwMode="auto">
                  <a:xfrm>
                    <a:off x="2040" y="2206"/>
                    <a:ext cx="3" cy="11"/>
                  </a:xfrm>
                  <a:custGeom>
                    <a:avLst/>
                    <a:gdLst>
                      <a:gd name="T0" fmla="*/ 3 w 3"/>
                      <a:gd name="T1" fmla="*/ 12 h 12"/>
                      <a:gd name="T2" fmla="*/ 1 w 3"/>
                      <a:gd name="T3" fmla="*/ 0 h 12"/>
                      <a:gd name="T4" fmla="*/ 3 w 3"/>
                      <a:gd name="T5" fmla="*/ 12 h 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12">
                        <a:moveTo>
                          <a:pt x="3" y="12"/>
                        </a:moveTo>
                        <a:cubicBezTo>
                          <a:pt x="1" y="9"/>
                          <a:pt x="0" y="3"/>
                          <a:pt x="1" y="0"/>
                        </a:cubicBezTo>
                        <a:cubicBezTo>
                          <a:pt x="0" y="3"/>
                          <a:pt x="0" y="9"/>
                          <a:pt x="3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93" name="Freeform 1905"/>
                  <p:cNvSpPr>
                    <a:spLocks/>
                  </p:cNvSpPr>
                  <p:nvPr/>
                </p:nvSpPr>
                <p:spPr bwMode="auto">
                  <a:xfrm>
                    <a:off x="2062" y="2525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94" name="Freeform 1906"/>
                  <p:cNvSpPr>
                    <a:spLocks/>
                  </p:cNvSpPr>
                  <p:nvPr/>
                </p:nvSpPr>
                <p:spPr bwMode="auto">
                  <a:xfrm>
                    <a:off x="2027" y="2480"/>
                    <a:ext cx="3" cy="1"/>
                  </a:xfrm>
                  <a:custGeom>
                    <a:avLst/>
                    <a:gdLst>
                      <a:gd name="T0" fmla="*/ 3 w 3"/>
                      <a:gd name="T1" fmla="*/ 2 h 2"/>
                      <a:gd name="T2" fmla="*/ 0 w 3"/>
                      <a:gd name="T3" fmla="*/ 0 h 2"/>
                      <a:gd name="T4" fmla="*/ 3 w 3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3" y="2"/>
                        </a:moveTo>
                        <a:cubicBezTo>
                          <a:pt x="2" y="2"/>
                          <a:pt x="1" y="1"/>
                          <a:pt x="0" y="0"/>
                        </a:cubicBezTo>
                        <a:cubicBezTo>
                          <a:pt x="1" y="1"/>
                          <a:pt x="2" y="2"/>
                          <a:pt x="3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95" name="Freeform 1907"/>
                  <p:cNvSpPr>
                    <a:spLocks/>
                  </p:cNvSpPr>
                  <p:nvPr/>
                </p:nvSpPr>
                <p:spPr bwMode="auto">
                  <a:xfrm>
                    <a:off x="2060" y="2517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96" name="Freeform 1908"/>
                  <p:cNvSpPr>
                    <a:spLocks/>
                  </p:cNvSpPr>
                  <p:nvPr/>
                </p:nvSpPr>
                <p:spPr bwMode="auto">
                  <a:xfrm>
                    <a:off x="2062" y="252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97" name="Freeform 1909"/>
                  <p:cNvSpPr>
                    <a:spLocks/>
                  </p:cNvSpPr>
                  <p:nvPr/>
                </p:nvSpPr>
                <p:spPr bwMode="auto">
                  <a:xfrm>
                    <a:off x="2060" y="2511"/>
                    <a:ext cx="0" cy="2"/>
                  </a:xfrm>
                  <a:custGeom>
                    <a:avLst/>
                    <a:gdLst>
                      <a:gd name="T0" fmla="*/ 2 h 2"/>
                      <a:gd name="T1" fmla="*/ 0 h 2"/>
                      <a:gd name="T2" fmla="*/ 2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2"/>
                        </a:moveTo>
                        <a:cubicBezTo>
                          <a:pt x="0" y="2"/>
                          <a:pt x="0" y="1"/>
                          <a:pt x="0" y="0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98" name="Freeform 1910"/>
                  <p:cNvSpPr>
                    <a:spLocks/>
                  </p:cNvSpPr>
                  <p:nvPr/>
                </p:nvSpPr>
                <p:spPr bwMode="auto">
                  <a:xfrm>
                    <a:off x="2049" y="219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099" name="Freeform 1911"/>
                  <p:cNvSpPr>
                    <a:spLocks/>
                  </p:cNvSpPr>
                  <p:nvPr/>
                </p:nvSpPr>
                <p:spPr bwMode="auto">
                  <a:xfrm>
                    <a:off x="2061" y="252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00" name="Freeform 1912"/>
                  <p:cNvSpPr>
                    <a:spLocks/>
                  </p:cNvSpPr>
                  <p:nvPr/>
                </p:nvSpPr>
                <p:spPr bwMode="auto">
                  <a:xfrm>
                    <a:off x="2062" y="252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01" name="Freeform 1913"/>
                  <p:cNvSpPr>
                    <a:spLocks/>
                  </p:cNvSpPr>
                  <p:nvPr/>
                </p:nvSpPr>
                <p:spPr bwMode="auto">
                  <a:xfrm>
                    <a:off x="2079" y="211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02" name="Freeform 1914"/>
                  <p:cNvSpPr>
                    <a:spLocks/>
                  </p:cNvSpPr>
                  <p:nvPr/>
                </p:nvSpPr>
                <p:spPr bwMode="auto">
                  <a:xfrm>
                    <a:off x="2060" y="2520"/>
                    <a:ext cx="1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1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03" name="Freeform 1915"/>
                  <p:cNvSpPr>
                    <a:spLocks/>
                  </p:cNvSpPr>
                  <p:nvPr/>
                </p:nvSpPr>
                <p:spPr bwMode="auto">
                  <a:xfrm>
                    <a:off x="2061" y="2524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04" name="Freeform 1916"/>
                  <p:cNvSpPr>
                    <a:spLocks/>
                  </p:cNvSpPr>
                  <p:nvPr/>
                </p:nvSpPr>
                <p:spPr bwMode="auto">
                  <a:xfrm>
                    <a:off x="2061" y="252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05" name="Freeform 1917"/>
                  <p:cNvSpPr>
                    <a:spLocks/>
                  </p:cNvSpPr>
                  <p:nvPr/>
                </p:nvSpPr>
                <p:spPr bwMode="auto">
                  <a:xfrm>
                    <a:off x="2027" y="2408"/>
                    <a:ext cx="0" cy="2"/>
                  </a:xfrm>
                  <a:custGeom>
                    <a:avLst/>
                    <a:gdLst>
                      <a:gd name="T0" fmla="*/ 2 h 2"/>
                      <a:gd name="T1" fmla="*/ 0 h 2"/>
                      <a:gd name="T2" fmla="*/ 2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2"/>
                        </a:moveTo>
                        <a:cubicBezTo>
                          <a:pt x="0" y="2"/>
                          <a:pt x="0" y="1"/>
                          <a:pt x="0" y="0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06" name="Freeform 1918"/>
                  <p:cNvSpPr>
                    <a:spLocks/>
                  </p:cNvSpPr>
                  <p:nvPr/>
                </p:nvSpPr>
                <p:spPr bwMode="auto">
                  <a:xfrm>
                    <a:off x="2131" y="2070"/>
                    <a:ext cx="88" cy="91"/>
                  </a:xfrm>
                  <a:custGeom>
                    <a:avLst/>
                    <a:gdLst>
                      <a:gd name="T0" fmla="*/ 49 w 92"/>
                      <a:gd name="T1" fmla="*/ 5 h 95"/>
                      <a:gd name="T2" fmla="*/ 48 w 92"/>
                      <a:gd name="T3" fmla="*/ 5 h 95"/>
                      <a:gd name="T4" fmla="*/ 46 w 92"/>
                      <a:gd name="T5" fmla="*/ 4 h 95"/>
                      <a:gd name="T6" fmla="*/ 44 w 92"/>
                      <a:gd name="T7" fmla="*/ 3 h 95"/>
                      <a:gd name="T8" fmla="*/ 35 w 92"/>
                      <a:gd name="T9" fmla="*/ 0 h 95"/>
                      <a:gd name="T10" fmla="*/ 20 w 92"/>
                      <a:gd name="T11" fmla="*/ 2 h 95"/>
                      <a:gd name="T12" fmla="*/ 5 w 92"/>
                      <a:gd name="T13" fmla="*/ 12 h 95"/>
                      <a:gd name="T14" fmla="*/ 0 w 92"/>
                      <a:gd name="T15" fmla="*/ 32 h 95"/>
                      <a:gd name="T16" fmla="*/ 1 w 92"/>
                      <a:gd name="T17" fmla="*/ 33 h 95"/>
                      <a:gd name="T18" fmla="*/ 3 w 92"/>
                      <a:gd name="T19" fmla="*/ 35 h 95"/>
                      <a:gd name="T20" fmla="*/ 5 w 92"/>
                      <a:gd name="T21" fmla="*/ 37 h 95"/>
                      <a:gd name="T22" fmla="*/ 7 w 92"/>
                      <a:gd name="T23" fmla="*/ 39 h 95"/>
                      <a:gd name="T24" fmla="*/ 9 w 92"/>
                      <a:gd name="T25" fmla="*/ 41 h 95"/>
                      <a:gd name="T26" fmla="*/ 11 w 92"/>
                      <a:gd name="T27" fmla="*/ 43 h 95"/>
                      <a:gd name="T28" fmla="*/ 18 w 92"/>
                      <a:gd name="T29" fmla="*/ 48 h 95"/>
                      <a:gd name="T30" fmla="*/ 38 w 92"/>
                      <a:gd name="T31" fmla="*/ 59 h 95"/>
                      <a:gd name="T32" fmla="*/ 51 w 92"/>
                      <a:gd name="T33" fmla="*/ 65 h 95"/>
                      <a:gd name="T34" fmla="*/ 60 w 92"/>
                      <a:gd name="T35" fmla="*/ 71 h 95"/>
                      <a:gd name="T36" fmla="*/ 56 w 92"/>
                      <a:gd name="T37" fmla="*/ 77 h 95"/>
                      <a:gd name="T38" fmla="*/ 49 w 92"/>
                      <a:gd name="T39" fmla="*/ 92 h 95"/>
                      <a:gd name="T40" fmla="*/ 57 w 92"/>
                      <a:gd name="T41" fmla="*/ 94 h 95"/>
                      <a:gd name="T42" fmla="*/ 61 w 92"/>
                      <a:gd name="T43" fmla="*/ 94 h 95"/>
                      <a:gd name="T44" fmla="*/ 63 w 92"/>
                      <a:gd name="T45" fmla="*/ 94 h 95"/>
                      <a:gd name="T46" fmla="*/ 65 w 92"/>
                      <a:gd name="T47" fmla="*/ 94 h 95"/>
                      <a:gd name="T48" fmla="*/ 68 w 92"/>
                      <a:gd name="T49" fmla="*/ 95 h 95"/>
                      <a:gd name="T50" fmla="*/ 76 w 92"/>
                      <a:gd name="T51" fmla="*/ 93 h 95"/>
                      <a:gd name="T52" fmla="*/ 79 w 92"/>
                      <a:gd name="T53" fmla="*/ 91 h 95"/>
                      <a:gd name="T54" fmla="*/ 85 w 92"/>
                      <a:gd name="T55" fmla="*/ 88 h 95"/>
                      <a:gd name="T56" fmla="*/ 89 w 92"/>
                      <a:gd name="T57" fmla="*/ 75 h 95"/>
                      <a:gd name="T58" fmla="*/ 89 w 92"/>
                      <a:gd name="T59" fmla="*/ 72 h 95"/>
                      <a:gd name="T60" fmla="*/ 89 w 92"/>
                      <a:gd name="T61" fmla="*/ 71 h 95"/>
                      <a:gd name="T62" fmla="*/ 89 w 92"/>
                      <a:gd name="T63" fmla="*/ 70 h 95"/>
                      <a:gd name="T64" fmla="*/ 90 w 92"/>
                      <a:gd name="T65" fmla="*/ 68 h 95"/>
                      <a:gd name="T66" fmla="*/ 90 w 92"/>
                      <a:gd name="T67" fmla="*/ 67 h 95"/>
                      <a:gd name="T68" fmla="*/ 91 w 92"/>
                      <a:gd name="T69" fmla="*/ 54 h 95"/>
                      <a:gd name="T70" fmla="*/ 85 w 92"/>
                      <a:gd name="T71" fmla="*/ 55 h 95"/>
                      <a:gd name="T72" fmla="*/ 75 w 92"/>
                      <a:gd name="T73" fmla="*/ 42 h 95"/>
                      <a:gd name="T74" fmla="*/ 68 w 92"/>
                      <a:gd name="T75" fmla="*/ 35 h 95"/>
                      <a:gd name="T76" fmla="*/ 68 w 92"/>
                      <a:gd name="T77" fmla="*/ 35 h 95"/>
                      <a:gd name="T78" fmla="*/ 66 w 92"/>
                      <a:gd name="T79" fmla="*/ 34 h 95"/>
                      <a:gd name="T80" fmla="*/ 52 w 92"/>
                      <a:gd name="T81" fmla="*/ 31 h 95"/>
                      <a:gd name="T82" fmla="*/ 50 w 92"/>
                      <a:gd name="T83" fmla="*/ 13 h 95"/>
                      <a:gd name="T84" fmla="*/ 51 w 92"/>
                      <a:gd name="T85" fmla="*/ 6 h 95"/>
                      <a:gd name="T86" fmla="*/ 51 w 92"/>
                      <a:gd name="T87" fmla="*/ 6 h 95"/>
                      <a:gd name="T88" fmla="*/ 51 w 92"/>
                      <a:gd name="T89" fmla="*/ 5 h 95"/>
                      <a:gd name="T90" fmla="*/ 49 w 92"/>
                      <a:gd name="T91" fmla="*/ 5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92" h="95">
                        <a:moveTo>
                          <a:pt x="49" y="5"/>
                        </a:moveTo>
                        <a:cubicBezTo>
                          <a:pt x="49" y="5"/>
                          <a:pt x="49" y="5"/>
                          <a:pt x="49" y="5"/>
                        </a:cubicBezTo>
                        <a:cubicBezTo>
                          <a:pt x="49" y="5"/>
                          <a:pt x="49" y="5"/>
                          <a:pt x="49" y="5"/>
                        </a:cubicBezTo>
                        <a:cubicBezTo>
                          <a:pt x="48" y="5"/>
                          <a:pt x="48" y="5"/>
                          <a:pt x="48" y="5"/>
                        </a:cubicBezTo>
                        <a:cubicBezTo>
                          <a:pt x="47" y="4"/>
                          <a:pt x="47" y="4"/>
                          <a:pt x="47" y="4"/>
                        </a:cubicBezTo>
                        <a:cubicBezTo>
                          <a:pt x="47" y="4"/>
                          <a:pt x="46" y="4"/>
                          <a:pt x="46" y="4"/>
                        </a:cubicBezTo>
                        <a:cubicBezTo>
                          <a:pt x="46" y="4"/>
                          <a:pt x="46" y="4"/>
                          <a:pt x="46" y="4"/>
                        </a:cubicBezTo>
                        <a:cubicBezTo>
                          <a:pt x="45" y="3"/>
                          <a:pt x="45" y="3"/>
                          <a:pt x="44" y="3"/>
                        </a:cubicBezTo>
                        <a:cubicBezTo>
                          <a:pt x="43" y="2"/>
                          <a:pt x="41" y="0"/>
                          <a:pt x="39" y="0"/>
                        </a:cubicBezTo>
                        <a:cubicBezTo>
                          <a:pt x="35" y="0"/>
                          <a:pt x="35" y="0"/>
                          <a:pt x="35" y="0"/>
                        </a:cubicBezTo>
                        <a:cubicBezTo>
                          <a:pt x="32" y="0"/>
                          <a:pt x="29" y="0"/>
                          <a:pt x="27" y="1"/>
                        </a:cubicBezTo>
                        <a:cubicBezTo>
                          <a:pt x="25" y="2"/>
                          <a:pt x="22" y="2"/>
                          <a:pt x="20" y="2"/>
                        </a:cubicBezTo>
                        <a:cubicBezTo>
                          <a:pt x="18" y="2"/>
                          <a:pt x="15" y="2"/>
                          <a:pt x="13" y="4"/>
                        </a:cubicBezTo>
                        <a:cubicBezTo>
                          <a:pt x="9" y="6"/>
                          <a:pt x="5" y="11"/>
                          <a:pt x="5" y="12"/>
                        </a:cubicBezTo>
                        <a:cubicBezTo>
                          <a:pt x="6" y="14"/>
                          <a:pt x="5" y="30"/>
                          <a:pt x="1" y="32"/>
                        </a:cubicBezTo>
                        <a:cubicBezTo>
                          <a:pt x="1" y="32"/>
                          <a:pt x="0" y="32"/>
                          <a:pt x="0" y="32"/>
                        </a:cubicBezTo>
                        <a:cubicBezTo>
                          <a:pt x="0" y="32"/>
                          <a:pt x="0" y="32"/>
                          <a:pt x="0" y="32"/>
                        </a:cubicBezTo>
                        <a:cubicBezTo>
                          <a:pt x="1" y="33"/>
                          <a:pt x="1" y="33"/>
                          <a:pt x="1" y="33"/>
                        </a:cubicBezTo>
                        <a:cubicBezTo>
                          <a:pt x="1" y="33"/>
                          <a:pt x="2" y="34"/>
                          <a:pt x="2" y="34"/>
                        </a:cubicBezTo>
                        <a:cubicBezTo>
                          <a:pt x="2" y="35"/>
                          <a:pt x="2" y="35"/>
                          <a:pt x="3" y="35"/>
                        </a:cubicBezTo>
                        <a:cubicBezTo>
                          <a:pt x="3" y="35"/>
                          <a:pt x="4" y="36"/>
                          <a:pt x="4" y="37"/>
                        </a:cubicBezTo>
                        <a:cubicBezTo>
                          <a:pt x="4" y="37"/>
                          <a:pt x="4" y="37"/>
                          <a:pt x="5" y="37"/>
                        </a:cubicBezTo>
                        <a:cubicBezTo>
                          <a:pt x="5" y="38"/>
                          <a:pt x="6" y="38"/>
                          <a:pt x="6" y="39"/>
                        </a:cubicBezTo>
                        <a:cubicBezTo>
                          <a:pt x="7" y="39"/>
                          <a:pt x="7" y="39"/>
                          <a:pt x="7" y="39"/>
                        </a:cubicBezTo>
                        <a:cubicBezTo>
                          <a:pt x="8" y="40"/>
                          <a:pt x="8" y="40"/>
                          <a:pt x="8" y="41"/>
                        </a:cubicBezTo>
                        <a:cubicBezTo>
                          <a:pt x="9" y="41"/>
                          <a:pt x="9" y="41"/>
                          <a:pt x="9" y="41"/>
                        </a:cubicBezTo>
                        <a:cubicBezTo>
                          <a:pt x="10" y="42"/>
                          <a:pt x="10" y="42"/>
                          <a:pt x="10" y="42"/>
                        </a:cubicBezTo>
                        <a:cubicBezTo>
                          <a:pt x="11" y="43"/>
                          <a:pt x="11" y="43"/>
                          <a:pt x="11" y="43"/>
                        </a:cubicBezTo>
                        <a:cubicBezTo>
                          <a:pt x="12" y="43"/>
                          <a:pt x="12" y="44"/>
                          <a:pt x="13" y="44"/>
                        </a:cubicBezTo>
                        <a:cubicBezTo>
                          <a:pt x="15" y="46"/>
                          <a:pt x="17" y="47"/>
                          <a:pt x="18" y="48"/>
                        </a:cubicBezTo>
                        <a:cubicBezTo>
                          <a:pt x="20" y="50"/>
                          <a:pt x="21" y="51"/>
                          <a:pt x="25" y="52"/>
                        </a:cubicBezTo>
                        <a:cubicBezTo>
                          <a:pt x="33" y="52"/>
                          <a:pt x="36" y="56"/>
                          <a:pt x="38" y="59"/>
                        </a:cubicBezTo>
                        <a:cubicBezTo>
                          <a:pt x="39" y="60"/>
                          <a:pt x="45" y="62"/>
                          <a:pt x="49" y="64"/>
                        </a:cubicBezTo>
                        <a:cubicBezTo>
                          <a:pt x="50" y="64"/>
                          <a:pt x="51" y="65"/>
                          <a:pt x="51" y="65"/>
                        </a:cubicBezTo>
                        <a:cubicBezTo>
                          <a:pt x="57" y="67"/>
                          <a:pt x="59" y="68"/>
                          <a:pt x="60" y="70"/>
                        </a:cubicBezTo>
                        <a:cubicBezTo>
                          <a:pt x="60" y="70"/>
                          <a:pt x="60" y="71"/>
                          <a:pt x="60" y="71"/>
                        </a:cubicBezTo>
                        <a:cubicBezTo>
                          <a:pt x="60" y="73"/>
                          <a:pt x="59" y="74"/>
                          <a:pt x="57" y="76"/>
                        </a:cubicBezTo>
                        <a:cubicBezTo>
                          <a:pt x="57" y="76"/>
                          <a:pt x="57" y="77"/>
                          <a:pt x="56" y="77"/>
                        </a:cubicBezTo>
                        <a:cubicBezTo>
                          <a:pt x="54" y="80"/>
                          <a:pt x="51" y="83"/>
                          <a:pt x="51" y="86"/>
                        </a:cubicBezTo>
                        <a:cubicBezTo>
                          <a:pt x="51" y="89"/>
                          <a:pt x="50" y="91"/>
                          <a:pt x="49" y="92"/>
                        </a:cubicBezTo>
                        <a:cubicBezTo>
                          <a:pt x="49" y="92"/>
                          <a:pt x="50" y="93"/>
                          <a:pt x="50" y="93"/>
                        </a:cubicBezTo>
                        <a:cubicBezTo>
                          <a:pt x="53" y="93"/>
                          <a:pt x="55" y="93"/>
                          <a:pt x="57" y="94"/>
                        </a:cubicBezTo>
                        <a:cubicBezTo>
                          <a:pt x="57" y="94"/>
                          <a:pt x="58" y="94"/>
                          <a:pt x="58" y="94"/>
                        </a:cubicBezTo>
                        <a:cubicBezTo>
                          <a:pt x="59" y="94"/>
                          <a:pt x="60" y="94"/>
                          <a:pt x="61" y="94"/>
                        </a:cubicBezTo>
                        <a:cubicBezTo>
                          <a:pt x="61" y="94"/>
                          <a:pt x="62" y="94"/>
                          <a:pt x="63" y="94"/>
                        </a:cubicBezTo>
                        <a:cubicBezTo>
                          <a:pt x="63" y="94"/>
                          <a:pt x="63" y="94"/>
                          <a:pt x="63" y="94"/>
                        </a:cubicBezTo>
                        <a:cubicBezTo>
                          <a:pt x="64" y="94"/>
                          <a:pt x="64" y="94"/>
                          <a:pt x="64" y="94"/>
                        </a:cubicBezTo>
                        <a:cubicBezTo>
                          <a:pt x="64" y="94"/>
                          <a:pt x="64" y="94"/>
                          <a:pt x="65" y="94"/>
                        </a:cubicBezTo>
                        <a:cubicBezTo>
                          <a:pt x="65" y="94"/>
                          <a:pt x="66" y="94"/>
                          <a:pt x="66" y="94"/>
                        </a:cubicBezTo>
                        <a:cubicBezTo>
                          <a:pt x="67" y="94"/>
                          <a:pt x="67" y="95"/>
                          <a:pt x="68" y="95"/>
                        </a:cubicBezTo>
                        <a:cubicBezTo>
                          <a:pt x="69" y="95"/>
                          <a:pt x="70" y="95"/>
                          <a:pt x="72" y="94"/>
                        </a:cubicBezTo>
                        <a:cubicBezTo>
                          <a:pt x="73" y="93"/>
                          <a:pt x="74" y="93"/>
                          <a:pt x="76" y="93"/>
                        </a:cubicBezTo>
                        <a:cubicBezTo>
                          <a:pt x="76" y="92"/>
                          <a:pt x="77" y="93"/>
                          <a:pt x="77" y="93"/>
                        </a:cubicBezTo>
                        <a:cubicBezTo>
                          <a:pt x="77" y="93"/>
                          <a:pt x="79" y="92"/>
                          <a:pt x="79" y="91"/>
                        </a:cubicBezTo>
                        <a:cubicBezTo>
                          <a:pt x="81" y="90"/>
                          <a:pt x="83" y="88"/>
                          <a:pt x="85" y="88"/>
                        </a:cubicBezTo>
                        <a:cubicBezTo>
                          <a:pt x="85" y="88"/>
                          <a:pt x="85" y="88"/>
                          <a:pt x="85" y="88"/>
                        </a:cubicBezTo>
                        <a:cubicBezTo>
                          <a:pt x="87" y="87"/>
                          <a:pt x="89" y="79"/>
                          <a:pt x="89" y="75"/>
                        </a:cubicBezTo>
                        <a:cubicBezTo>
                          <a:pt x="89" y="75"/>
                          <a:pt x="89" y="75"/>
                          <a:pt x="89" y="75"/>
                        </a:cubicBezTo>
                        <a:cubicBezTo>
                          <a:pt x="89" y="72"/>
                          <a:pt x="89" y="72"/>
                          <a:pt x="89" y="72"/>
                        </a:cubicBezTo>
                        <a:cubicBezTo>
                          <a:pt x="89" y="72"/>
                          <a:pt x="89" y="72"/>
                          <a:pt x="89" y="72"/>
                        </a:cubicBezTo>
                        <a:cubicBezTo>
                          <a:pt x="89" y="72"/>
                          <a:pt x="89" y="72"/>
                          <a:pt x="89" y="72"/>
                        </a:cubicBezTo>
                        <a:cubicBezTo>
                          <a:pt x="89" y="71"/>
                          <a:pt x="89" y="71"/>
                          <a:pt x="89" y="71"/>
                        </a:cubicBezTo>
                        <a:cubicBezTo>
                          <a:pt x="89" y="71"/>
                          <a:pt x="89" y="71"/>
                          <a:pt x="89" y="71"/>
                        </a:cubicBezTo>
                        <a:cubicBezTo>
                          <a:pt x="89" y="70"/>
                          <a:pt x="89" y="70"/>
                          <a:pt x="89" y="70"/>
                        </a:cubicBezTo>
                        <a:cubicBezTo>
                          <a:pt x="89" y="70"/>
                          <a:pt x="89" y="70"/>
                          <a:pt x="89" y="69"/>
                        </a:cubicBezTo>
                        <a:cubicBezTo>
                          <a:pt x="89" y="69"/>
                          <a:pt x="89" y="69"/>
                          <a:pt x="90" y="68"/>
                        </a:cubicBezTo>
                        <a:cubicBezTo>
                          <a:pt x="90" y="68"/>
                          <a:pt x="90" y="67"/>
                          <a:pt x="90" y="67"/>
                        </a:cubicBezTo>
                        <a:cubicBezTo>
                          <a:pt x="90" y="67"/>
                          <a:pt x="90" y="67"/>
                          <a:pt x="90" y="67"/>
                        </a:cubicBezTo>
                        <a:cubicBezTo>
                          <a:pt x="90" y="66"/>
                          <a:pt x="90" y="65"/>
                          <a:pt x="90" y="65"/>
                        </a:cubicBezTo>
                        <a:cubicBezTo>
                          <a:pt x="91" y="62"/>
                          <a:pt x="92" y="55"/>
                          <a:pt x="91" y="54"/>
                        </a:cubicBezTo>
                        <a:cubicBezTo>
                          <a:pt x="91" y="54"/>
                          <a:pt x="90" y="54"/>
                          <a:pt x="90" y="54"/>
                        </a:cubicBezTo>
                        <a:cubicBezTo>
                          <a:pt x="88" y="54"/>
                          <a:pt x="87" y="55"/>
                          <a:pt x="85" y="55"/>
                        </a:cubicBezTo>
                        <a:cubicBezTo>
                          <a:pt x="84" y="56"/>
                          <a:pt x="84" y="56"/>
                          <a:pt x="83" y="56"/>
                        </a:cubicBezTo>
                        <a:cubicBezTo>
                          <a:pt x="80" y="56"/>
                          <a:pt x="77" y="49"/>
                          <a:pt x="75" y="42"/>
                        </a:cubicBezTo>
                        <a:cubicBezTo>
                          <a:pt x="74" y="39"/>
                          <a:pt x="71" y="34"/>
                          <a:pt x="70" y="34"/>
                        </a:cubicBezTo>
                        <a:cubicBezTo>
                          <a:pt x="70" y="34"/>
                          <a:pt x="69" y="35"/>
                          <a:pt x="68" y="35"/>
                        </a:cubicBezTo>
                        <a:cubicBezTo>
                          <a:pt x="68" y="35"/>
                          <a:pt x="68" y="35"/>
                          <a:pt x="68" y="35"/>
                        </a:cubicBezTo>
                        <a:cubicBezTo>
                          <a:pt x="68" y="35"/>
                          <a:pt x="68" y="35"/>
                          <a:pt x="68" y="35"/>
                        </a:cubicBezTo>
                        <a:cubicBezTo>
                          <a:pt x="67" y="35"/>
                          <a:pt x="67" y="35"/>
                          <a:pt x="67" y="35"/>
                        </a:cubicBezTo>
                        <a:cubicBezTo>
                          <a:pt x="66" y="35"/>
                          <a:pt x="66" y="35"/>
                          <a:pt x="66" y="34"/>
                        </a:cubicBezTo>
                        <a:cubicBezTo>
                          <a:pt x="65" y="34"/>
                          <a:pt x="63" y="33"/>
                          <a:pt x="59" y="33"/>
                        </a:cubicBezTo>
                        <a:cubicBezTo>
                          <a:pt x="56" y="33"/>
                          <a:pt x="53" y="33"/>
                          <a:pt x="52" y="31"/>
                        </a:cubicBezTo>
                        <a:cubicBezTo>
                          <a:pt x="50" y="29"/>
                          <a:pt x="51" y="26"/>
                          <a:pt x="52" y="22"/>
                        </a:cubicBezTo>
                        <a:cubicBezTo>
                          <a:pt x="53" y="18"/>
                          <a:pt x="51" y="16"/>
                          <a:pt x="50" y="13"/>
                        </a:cubicBezTo>
                        <a:cubicBezTo>
                          <a:pt x="49" y="11"/>
                          <a:pt x="48" y="8"/>
                          <a:pt x="51" y="7"/>
                        </a:cubicBezTo>
                        <a:cubicBezTo>
                          <a:pt x="51" y="6"/>
                          <a:pt x="51" y="6"/>
                          <a:pt x="51" y="6"/>
                        </a:cubicBezTo>
                        <a:cubicBezTo>
                          <a:pt x="51" y="6"/>
                          <a:pt x="51" y="6"/>
                          <a:pt x="51" y="6"/>
                        </a:cubicBezTo>
                        <a:cubicBezTo>
                          <a:pt x="51" y="6"/>
                          <a:pt x="51" y="6"/>
                          <a:pt x="51" y="6"/>
                        </a:cubicBezTo>
                        <a:cubicBezTo>
                          <a:pt x="51" y="6"/>
                          <a:pt x="51" y="6"/>
                          <a:pt x="51" y="6"/>
                        </a:cubicBezTo>
                        <a:cubicBezTo>
                          <a:pt x="51" y="6"/>
                          <a:pt x="51" y="6"/>
                          <a:pt x="51" y="5"/>
                        </a:cubicBezTo>
                        <a:cubicBezTo>
                          <a:pt x="51" y="5"/>
                          <a:pt x="51" y="5"/>
                          <a:pt x="51" y="5"/>
                        </a:cubicBezTo>
                        <a:cubicBezTo>
                          <a:pt x="50" y="5"/>
                          <a:pt x="50" y="5"/>
                          <a:pt x="49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07" name="Freeform 1919"/>
                  <p:cNvSpPr>
                    <a:spLocks/>
                  </p:cNvSpPr>
                  <p:nvPr/>
                </p:nvSpPr>
                <p:spPr bwMode="auto">
                  <a:xfrm>
                    <a:off x="2216" y="2135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08" name="Freeform 1920"/>
                  <p:cNvSpPr>
                    <a:spLocks/>
                  </p:cNvSpPr>
                  <p:nvPr/>
                </p:nvSpPr>
                <p:spPr bwMode="auto">
                  <a:xfrm>
                    <a:off x="2216" y="2137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09" name="Freeform 1921"/>
                  <p:cNvSpPr>
                    <a:spLocks/>
                  </p:cNvSpPr>
                  <p:nvPr/>
                </p:nvSpPr>
                <p:spPr bwMode="auto">
                  <a:xfrm>
                    <a:off x="2217" y="213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10" name="Freeform 1922"/>
                  <p:cNvSpPr>
                    <a:spLocks/>
                  </p:cNvSpPr>
                  <p:nvPr/>
                </p:nvSpPr>
                <p:spPr bwMode="auto">
                  <a:xfrm>
                    <a:off x="2195" y="2104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11" name="Freeform 1923"/>
                  <p:cNvSpPr>
                    <a:spLocks/>
                  </p:cNvSpPr>
                  <p:nvPr/>
                </p:nvSpPr>
                <p:spPr bwMode="auto">
                  <a:xfrm>
                    <a:off x="2180" y="207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12" name="Freeform 1924"/>
                  <p:cNvSpPr>
                    <a:spLocks/>
                  </p:cNvSpPr>
                  <p:nvPr/>
                </p:nvSpPr>
                <p:spPr bwMode="auto">
                  <a:xfrm>
                    <a:off x="2180" y="207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13" name="Freeform 1925"/>
                  <p:cNvSpPr>
                    <a:spLocks/>
                  </p:cNvSpPr>
                  <p:nvPr/>
                </p:nvSpPr>
                <p:spPr bwMode="auto">
                  <a:xfrm>
                    <a:off x="2216" y="2139"/>
                    <a:ext cx="0" cy="3"/>
                  </a:xfrm>
                  <a:custGeom>
                    <a:avLst/>
                    <a:gdLst>
                      <a:gd name="T0" fmla="*/ 3 h 3"/>
                      <a:gd name="T1" fmla="*/ 3 h 3"/>
                      <a:gd name="T2" fmla="*/ 2 h 3"/>
                      <a:gd name="T3" fmla="*/ 0 h 3"/>
                      <a:gd name="T4" fmla="*/ 3 h 3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</a:cxnLst>
                    <a:rect l="0" t="0" r="r" b="b"/>
                    <a:pathLst>
                      <a:path h="3">
                        <a:moveTo>
                          <a:pt x="0" y="3"/>
                        </a:move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lnTo>
                          <a:pt x="0" y="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14" name="Freeform 1926"/>
                  <p:cNvSpPr>
                    <a:spLocks/>
                  </p:cNvSpPr>
                  <p:nvPr/>
                </p:nvSpPr>
                <p:spPr bwMode="auto">
                  <a:xfrm>
                    <a:off x="2180" y="2076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15" name="Freeform 1927"/>
                  <p:cNvSpPr>
                    <a:spLocks/>
                  </p:cNvSpPr>
                  <p:nvPr/>
                </p:nvSpPr>
                <p:spPr bwMode="auto">
                  <a:xfrm>
                    <a:off x="2211" y="2122"/>
                    <a:ext cx="6" cy="2"/>
                  </a:xfrm>
                  <a:custGeom>
                    <a:avLst/>
                    <a:gdLst>
                      <a:gd name="T0" fmla="*/ 7 w 7"/>
                      <a:gd name="T1" fmla="*/ 0 h 2"/>
                      <a:gd name="T2" fmla="*/ 2 w 7"/>
                      <a:gd name="T3" fmla="*/ 1 h 2"/>
                      <a:gd name="T4" fmla="*/ 0 w 7"/>
                      <a:gd name="T5" fmla="*/ 2 h 2"/>
                      <a:gd name="T6" fmla="*/ 2 w 7"/>
                      <a:gd name="T7" fmla="*/ 1 h 2"/>
                      <a:gd name="T8" fmla="*/ 7 w 7"/>
                      <a:gd name="T9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2">
                        <a:moveTo>
                          <a:pt x="7" y="0"/>
                        </a:moveTo>
                        <a:cubicBezTo>
                          <a:pt x="5" y="0"/>
                          <a:pt x="4" y="1"/>
                          <a:pt x="2" y="1"/>
                        </a:cubicBezTo>
                        <a:cubicBezTo>
                          <a:pt x="1" y="2"/>
                          <a:pt x="1" y="2"/>
                          <a:pt x="0" y="2"/>
                        </a:cubicBezTo>
                        <a:cubicBezTo>
                          <a:pt x="1" y="2"/>
                          <a:pt x="1" y="2"/>
                          <a:pt x="2" y="1"/>
                        </a:cubicBezTo>
                        <a:cubicBezTo>
                          <a:pt x="4" y="1"/>
                          <a:pt x="5" y="0"/>
                          <a:pt x="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16" name="Freeform 1928"/>
                  <p:cNvSpPr>
                    <a:spLocks/>
                  </p:cNvSpPr>
                  <p:nvPr/>
                </p:nvSpPr>
                <p:spPr bwMode="auto">
                  <a:xfrm>
                    <a:off x="2138" y="2107"/>
                    <a:ext cx="1" cy="2"/>
                  </a:xfrm>
                  <a:custGeom>
                    <a:avLst/>
                    <a:gdLst>
                      <a:gd name="T0" fmla="*/ 1 w 1"/>
                      <a:gd name="T1" fmla="*/ 2 h 2"/>
                      <a:gd name="T2" fmla="*/ 0 w 1"/>
                      <a:gd name="T3" fmla="*/ 0 h 2"/>
                      <a:gd name="T4" fmla="*/ 1 w 1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1" y="2"/>
                        </a:moveTo>
                        <a:cubicBezTo>
                          <a:pt x="1" y="1"/>
                          <a:pt x="1" y="1"/>
                          <a:pt x="0" y="0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17" name="Freeform 1929"/>
                  <p:cNvSpPr>
                    <a:spLocks/>
                  </p:cNvSpPr>
                  <p:nvPr/>
                </p:nvSpPr>
                <p:spPr bwMode="auto">
                  <a:xfrm>
                    <a:off x="2190" y="2160"/>
                    <a:ext cx="2" cy="0"/>
                  </a:xfrm>
                  <a:custGeom>
                    <a:avLst/>
                    <a:gdLst>
                      <a:gd name="T0" fmla="*/ 0 w 2"/>
                      <a:gd name="T1" fmla="*/ 2 w 2"/>
                      <a:gd name="T2" fmla="*/ 0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18" name="Freeform 1930"/>
                  <p:cNvSpPr>
                    <a:spLocks/>
                  </p:cNvSpPr>
                  <p:nvPr/>
                </p:nvSpPr>
                <p:spPr bwMode="auto">
                  <a:xfrm>
                    <a:off x="2140" y="2109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1"/>
                          <a:pt x="0" y="0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19" name="Freeform 1931"/>
                  <p:cNvSpPr>
                    <a:spLocks/>
                  </p:cNvSpPr>
                  <p:nvPr/>
                </p:nvSpPr>
                <p:spPr bwMode="auto">
                  <a:xfrm>
                    <a:off x="2186" y="2138"/>
                    <a:ext cx="3" cy="5"/>
                  </a:xfrm>
                  <a:custGeom>
                    <a:avLst/>
                    <a:gdLst>
                      <a:gd name="T0" fmla="*/ 3 w 3"/>
                      <a:gd name="T1" fmla="*/ 0 h 5"/>
                      <a:gd name="T2" fmla="*/ 0 w 3"/>
                      <a:gd name="T3" fmla="*/ 5 h 5"/>
                      <a:gd name="T4" fmla="*/ 3 w 3"/>
                      <a:gd name="T5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5">
                        <a:moveTo>
                          <a:pt x="3" y="0"/>
                        </a:moveTo>
                        <a:cubicBezTo>
                          <a:pt x="3" y="2"/>
                          <a:pt x="2" y="3"/>
                          <a:pt x="0" y="5"/>
                        </a:cubicBezTo>
                        <a:cubicBezTo>
                          <a:pt x="2" y="3"/>
                          <a:pt x="3" y="2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20" name="Freeform 1932"/>
                  <p:cNvSpPr>
                    <a:spLocks/>
                  </p:cNvSpPr>
                  <p:nvPr/>
                </p:nvSpPr>
                <p:spPr bwMode="auto">
                  <a:xfrm>
                    <a:off x="2213" y="215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21" name="Freeform 1933"/>
                  <p:cNvSpPr>
                    <a:spLocks/>
                  </p:cNvSpPr>
                  <p:nvPr/>
                </p:nvSpPr>
                <p:spPr bwMode="auto">
                  <a:xfrm>
                    <a:off x="2204" y="2158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1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0"/>
                          <a:pt x="1" y="1"/>
                          <a:pt x="1" y="1"/>
                        </a:cubicBezTo>
                        <a:cubicBezTo>
                          <a:pt x="1" y="1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22" name="Freeform 1934"/>
                  <p:cNvSpPr>
                    <a:spLocks/>
                  </p:cNvSpPr>
                  <p:nvPr/>
                </p:nvSpPr>
                <p:spPr bwMode="auto">
                  <a:xfrm>
                    <a:off x="2194" y="2160"/>
                    <a:ext cx="2" cy="1"/>
                  </a:xfrm>
                  <a:custGeom>
                    <a:avLst/>
                    <a:gdLst>
                      <a:gd name="T0" fmla="*/ 2 w 2"/>
                      <a:gd name="T1" fmla="*/ 1 h 1"/>
                      <a:gd name="T2" fmla="*/ 0 w 2"/>
                      <a:gd name="T3" fmla="*/ 0 h 1"/>
                      <a:gd name="T4" fmla="*/ 2 w 2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2" y="1"/>
                        </a:moveTo>
                        <a:cubicBezTo>
                          <a:pt x="1" y="1"/>
                          <a:pt x="1" y="0"/>
                          <a:pt x="0" y="0"/>
                        </a:cubicBezTo>
                        <a:cubicBezTo>
                          <a:pt x="1" y="0"/>
                          <a:pt x="1" y="1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23" name="Freeform 1935"/>
                  <p:cNvSpPr>
                    <a:spLocks/>
                  </p:cNvSpPr>
                  <p:nvPr/>
                </p:nvSpPr>
                <p:spPr bwMode="auto">
                  <a:xfrm>
                    <a:off x="2216" y="2139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24" name="Freeform 1936"/>
                  <p:cNvSpPr>
                    <a:spLocks/>
                  </p:cNvSpPr>
                  <p:nvPr/>
                </p:nvSpPr>
                <p:spPr bwMode="auto">
                  <a:xfrm>
                    <a:off x="2193" y="2160"/>
                    <a:ext cx="0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25" name="Freeform 1937"/>
                  <p:cNvSpPr>
                    <a:spLocks/>
                  </p:cNvSpPr>
                  <p:nvPr/>
                </p:nvSpPr>
                <p:spPr bwMode="auto">
                  <a:xfrm>
                    <a:off x="2216" y="2138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  <a:gd name="T3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26" name="Freeform 1938"/>
                  <p:cNvSpPr>
                    <a:spLocks/>
                  </p:cNvSpPr>
                  <p:nvPr/>
                </p:nvSpPr>
                <p:spPr bwMode="auto">
                  <a:xfrm>
                    <a:off x="2205" y="2157"/>
                    <a:ext cx="2" cy="2"/>
                  </a:xfrm>
                  <a:custGeom>
                    <a:avLst/>
                    <a:gdLst>
                      <a:gd name="T0" fmla="*/ 2 w 2"/>
                      <a:gd name="T1" fmla="*/ 0 h 2"/>
                      <a:gd name="T2" fmla="*/ 0 w 2"/>
                      <a:gd name="T3" fmla="*/ 2 h 2"/>
                      <a:gd name="T4" fmla="*/ 2 w 2"/>
                      <a:gd name="T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2" y="0"/>
                        </a:moveTo>
                        <a:cubicBezTo>
                          <a:pt x="2" y="1"/>
                          <a:pt x="0" y="2"/>
                          <a:pt x="0" y="2"/>
                        </a:cubicBezTo>
                        <a:cubicBezTo>
                          <a:pt x="0" y="2"/>
                          <a:pt x="2" y="1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27" name="Freeform 1939"/>
                  <p:cNvSpPr>
                    <a:spLocks/>
                  </p:cNvSpPr>
                  <p:nvPr/>
                </p:nvSpPr>
                <p:spPr bwMode="auto">
                  <a:xfrm>
                    <a:off x="2187" y="2160"/>
                    <a:ext cx="3" cy="0"/>
                  </a:xfrm>
                  <a:custGeom>
                    <a:avLst/>
                    <a:gdLst>
                      <a:gd name="T0" fmla="*/ 3 w 3"/>
                      <a:gd name="T1" fmla="*/ 0 w 3"/>
                      <a:gd name="T2" fmla="*/ 3 w 3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3">
                        <a:moveTo>
                          <a:pt x="3" y="0"/>
                        </a:moveTo>
                        <a:cubicBezTo>
                          <a:pt x="2" y="0"/>
                          <a:pt x="1" y="0"/>
                          <a:pt x="0" y="0"/>
                        </a:cubicBezTo>
                        <a:cubicBezTo>
                          <a:pt x="1" y="0"/>
                          <a:pt x="2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28" name="Freeform 1940"/>
                  <p:cNvSpPr>
                    <a:spLocks/>
                  </p:cNvSpPr>
                  <p:nvPr/>
                </p:nvSpPr>
                <p:spPr bwMode="auto">
                  <a:xfrm>
                    <a:off x="2136" y="2106"/>
                    <a:ext cx="1" cy="1"/>
                  </a:xfrm>
                  <a:custGeom>
                    <a:avLst/>
                    <a:gdLst>
                      <a:gd name="T0" fmla="*/ 1 w 1"/>
                      <a:gd name="T1" fmla="*/ 2 h 2"/>
                      <a:gd name="T2" fmla="*/ 0 w 1"/>
                      <a:gd name="T3" fmla="*/ 0 h 2"/>
                      <a:gd name="T4" fmla="*/ 1 w 1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1" y="2"/>
                        </a:moveTo>
                        <a:cubicBezTo>
                          <a:pt x="1" y="1"/>
                          <a:pt x="0" y="1"/>
                          <a:pt x="0" y="0"/>
                        </a:cubicBezTo>
                        <a:cubicBezTo>
                          <a:pt x="0" y="1"/>
                          <a:pt x="1" y="1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29" name="Freeform 1941"/>
                  <p:cNvSpPr>
                    <a:spLocks/>
                  </p:cNvSpPr>
                  <p:nvPr/>
                </p:nvSpPr>
                <p:spPr bwMode="auto">
                  <a:xfrm>
                    <a:off x="2132" y="2102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0" y="0"/>
                          <a:pt x="0" y="0"/>
                        </a:cubicBezTo>
                        <a:cubicBezTo>
                          <a:pt x="0" y="0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30" name="Freeform 1942"/>
                  <p:cNvSpPr>
                    <a:spLocks/>
                  </p:cNvSpPr>
                  <p:nvPr/>
                </p:nvSpPr>
                <p:spPr bwMode="auto">
                  <a:xfrm>
                    <a:off x="2131" y="210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31" name="Freeform 1943"/>
                  <p:cNvSpPr>
                    <a:spLocks/>
                  </p:cNvSpPr>
                  <p:nvPr/>
                </p:nvSpPr>
                <p:spPr bwMode="auto">
                  <a:xfrm>
                    <a:off x="2142" y="2111"/>
                    <a:ext cx="2" cy="1"/>
                  </a:xfrm>
                  <a:custGeom>
                    <a:avLst/>
                    <a:gdLst>
                      <a:gd name="T0" fmla="*/ 2 w 2"/>
                      <a:gd name="T1" fmla="*/ 1 h 1"/>
                      <a:gd name="T2" fmla="*/ 0 w 2"/>
                      <a:gd name="T3" fmla="*/ 0 h 1"/>
                      <a:gd name="T4" fmla="*/ 2 w 2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2" y="1"/>
                        </a:moveTo>
                        <a:cubicBezTo>
                          <a:pt x="1" y="1"/>
                          <a:pt x="1" y="0"/>
                          <a:pt x="0" y="0"/>
                        </a:cubicBezTo>
                        <a:cubicBezTo>
                          <a:pt x="1" y="0"/>
                          <a:pt x="1" y="1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32" name="Freeform 1944"/>
                  <p:cNvSpPr>
                    <a:spLocks/>
                  </p:cNvSpPr>
                  <p:nvPr/>
                </p:nvSpPr>
                <p:spPr bwMode="auto">
                  <a:xfrm>
                    <a:off x="2134" y="2104"/>
                    <a:ext cx="1" cy="2"/>
                  </a:xfrm>
                  <a:custGeom>
                    <a:avLst/>
                    <a:gdLst>
                      <a:gd name="T0" fmla="*/ 1 w 1"/>
                      <a:gd name="T1" fmla="*/ 2 h 2"/>
                      <a:gd name="T2" fmla="*/ 0 w 1"/>
                      <a:gd name="T3" fmla="*/ 0 h 2"/>
                      <a:gd name="T4" fmla="*/ 1 w 1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1" y="2"/>
                        </a:moveTo>
                        <a:cubicBezTo>
                          <a:pt x="1" y="1"/>
                          <a:pt x="0" y="0"/>
                          <a:pt x="0" y="0"/>
                        </a:cubicBezTo>
                        <a:cubicBezTo>
                          <a:pt x="0" y="0"/>
                          <a:pt x="1" y="1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33" name="Freeform 1945"/>
                  <p:cNvSpPr>
                    <a:spLocks/>
                  </p:cNvSpPr>
                  <p:nvPr/>
                </p:nvSpPr>
                <p:spPr bwMode="auto">
                  <a:xfrm>
                    <a:off x="2216" y="2139"/>
                    <a:ext cx="0" cy="2"/>
                  </a:xfrm>
                  <a:custGeom>
                    <a:avLst/>
                    <a:gdLst>
                      <a:gd name="T0" fmla="*/ 2 h 2"/>
                      <a:gd name="T1" fmla="*/ 0 h 2"/>
                      <a:gd name="T2" fmla="*/ 0 h 2"/>
                      <a:gd name="T3" fmla="*/ 2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2">
                        <a:moveTo>
                          <a:pt x="0" y="2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34" name="Freeform 1946"/>
                  <p:cNvSpPr>
                    <a:spLocks/>
                  </p:cNvSpPr>
                  <p:nvPr/>
                </p:nvSpPr>
                <p:spPr bwMode="auto">
                  <a:xfrm>
                    <a:off x="2216" y="213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35" name="Freeform 1947"/>
                  <p:cNvSpPr>
                    <a:spLocks/>
                  </p:cNvSpPr>
                  <p:nvPr/>
                </p:nvSpPr>
                <p:spPr bwMode="auto">
                  <a:xfrm>
                    <a:off x="1954" y="1721"/>
                    <a:ext cx="125" cy="178"/>
                  </a:xfrm>
                  <a:custGeom>
                    <a:avLst/>
                    <a:gdLst>
                      <a:gd name="T0" fmla="*/ 43 w 131"/>
                      <a:gd name="T1" fmla="*/ 140 h 186"/>
                      <a:gd name="T2" fmla="*/ 51 w 131"/>
                      <a:gd name="T3" fmla="*/ 147 h 186"/>
                      <a:gd name="T4" fmla="*/ 63 w 131"/>
                      <a:gd name="T5" fmla="*/ 161 h 186"/>
                      <a:gd name="T6" fmla="*/ 85 w 131"/>
                      <a:gd name="T7" fmla="*/ 166 h 186"/>
                      <a:gd name="T8" fmla="*/ 92 w 131"/>
                      <a:gd name="T9" fmla="*/ 165 h 186"/>
                      <a:gd name="T10" fmla="*/ 97 w 131"/>
                      <a:gd name="T11" fmla="*/ 179 h 186"/>
                      <a:gd name="T12" fmla="*/ 100 w 131"/>
                      <a:gd name="T13" fmla="*/ 185 h 186"/>
                      <a:gd name="T14" fmla="*/ 101 w 131"/>
                      <a:gd name="T15" fmla="*/ 185 h 186"/>
                      <a:gd name="T16" fmla="*/ 102 w 131"/>
                      <a:gd name="T17" fmla="*/ 182 h 186"/>
                      <a:gd name="T18" fmla="*/ 103 w 131"/>
                      <a:gd name="T19" fmla="*/ 177 h 186"/>
                      <a:gd name="T20" fmla="*/ 103 w 131"/>
                      <a:gd name="T21" fmla="*/ 173 h 186"/>
                      <a:gd name="T22" fmla="*/ 103 w 131"/>
                      <a:gd name="T23" fmla="*/ 133 h 186"/>
                      <a:gd name="T24" fmla="*/ 102 w 131"/>
                      <a:gd name="T25" fmla="*/ 128 h 186"/>
                      <a:gd name="T26" fmla="*/ 120 w 131"/>
                      <a:gd name="T27" fmla="*/ 119 h 186"/>
                      <a:gd name="T28" fmla="*/ 123 w 131"/>
                      <a:gd name="T29" fmla="*/ 119 h 186"/>
                      <a:gd name="T30" fmla="*/ 125 w 131"/>
                      <a:gd name="T31" fmla="*/ 118 h 186"/>
                      <a:gd name="T32" fmla="*/ 129 w 131"/>
                      <a:gd name="T33" fmla="*/ 117 h 186"/>
                      <a:gd name="T34" fmla="*/ 130 w 131"/>
                      <a:gd name="T35" fmla="*/ 116 h 186"/>
                      <a:gd name="T36" fmla="*/ 130 w 131"/>
                      <a:gd name="T37" fmla="*/ 114 h 186"/>
                      <a:gd name="T38" fmla="*/ 129 w 131"/>
                      <a:gd name="T39" fmla="*/ 101 h 186"/>
                      <a:gd name="T40" fmla="*/ 128 w 131"/>
                      <a:gd name="T41" fmla="*/ 72 h 186"/>
                      <a:gd name="T42" fmla="*/ 98 w 131"/>
                      <a:gd name="T43" fmla="*/ 64 h 186"/>
                      <a:gd name="T44" fmla="*/ 81 w 131"/>
                      <a:gd name="T45" fmla="*/ 63 h 186"/>
                      <a:gd name="T46" fmla="*/ 74 w 131"/>
                      <a:gd name="T47" fmla="*/ 61 h 186"/>
                      <a:gd name="T48" fmla="*/ 69 w 131"/>
                      <a:gd name="T49" fmla="*/ 43 h 186"/>
                      <a:gd name="T50" fmla="*/ 63 w 131"/>
                      <a:gd name="T51" fmla="*/ 39 h 186"/>
                      <a:gd name="T52" fmla="*/ 65 w 131"/>
                      <a:gd name="T53" fmla="*/ 24 h 186"/>
                      <a:gd name="T54" fmla="*/ 77 w 131"/>
                      <a:gd name="T55" fmla="*/ 7 h 186"/>
                      <a:gd name="T56" fmla="*/ 86 w 131"/>
                      <a:gd name="T57" fmla="*/ 2 h 186"/>
                      <a:gd name="T58" fmla="*/ 73 w 131"/>
                      <a:gd name="T59" fmla="*/ 7 h 186"/>
                      <a:gd name="T60" fmla="*/ 55 w 131"/>
                      <a:gd name="T61" fmla="*/ 14 h 186"/>
                      <a:gd name="T62" fmla="*/ 41 w 131"/>
                      <a:gd name="T63" fmla="*/ 19 h 186"/>
                      <a:gd name="T64" fmla="*/ 26 w 131"/>
                      <a:gd name="T65" fmla="*/ 45 h 186"/>
                      <a:gd name="T66" fmla="*/ 20 w 131"/>
                      <a:gd name="T67" fmla="*/ 51 h 186"/>
                      <a:gd name="T68" fmla="*/ 18 w 131"/>
                      <a:gd name="T69" fmla="*/ 53 h 186"/>
                      <a:gd name="T70" fmla="*/ 14 w 131"/>
                      <a:gd name="T71" fmla="*/ 56 h 186"/>
                      <a:gd name="T72" fmla="*/ 18 w 131"/>
                      <a:gd name="T73" fmla="*/ 68 h 186"/>
                      <a:gd name="T74" fmla="*/ 19 w 131"/>
                      <a:gd name="T75" fmla="*/ 102 h 186"/>
                      <a:gd name="T76" fmla="*/ 1 w 131"/>
                      <a:gd name="T77" fmla="*/ 121 h 186"/>
                      <a:gd name="T78" fmla="*/ 3 w 131"/>
                      <a:gd name="T79" fmla="*/ 124 h 186"/>
                      <a:gd name="T80" fmla="*/ 6 w 131"/>
                      <a:gd name="T81" fmla="*/ 126 h 186"/>
                      <a:gd name="T82" fmla="*/ 10 w 131"/>
                      <a:gd name="T83" fmla="*/ 128 h 186"/>
                      <a:gd name="T84" fmla="*/ 12 w 131"/>
                      <a:gd name="T85" fmla="*/ 129 h 186"/>
                      <a:gd name="T86" fmla="*/ 25 w 131"/>
                      <a:gd name="T87" fmla="*/ 136 h 186"/>
                      <a:gd name="T88" fmla="*/ 30 w 131"/>
                      <a:gd name="T89" fmla="*/ 134 h 186"/>
                      <a:gd name="T90" fmla="*/ 31 w 131"/>
                      <a:gd name="T91" fmla="*/ 135 h 186"/>
                      <a:gd name="T92" fmla="*/ 34 w 131"/>
                      <a:gd name="T93" fmla="*/ 137 h 186"/>
                      <a:gd name="T94" fmla="*/ 37 w 131"/>
                      <a:gd name="T95" fmla="*/ 141 h 1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131" h="186">
                        <a:moveTo>
                          <a:pt x="38" y="141"/>
                        </a:moveTo>
                        <a:cubicBezTo>
                          <a:pt x="39" y="141"/>
                          <a:pt x="40" y="141"/>
                          <a:pt x="40" y="141"/>
                        </a:cubicBezTo>
                        <a:cubicBezTo>
                          <a:pt x="41" y="140"/>
                          <a:pt x="41" y="140"/>
                          <a:pt x="42" y="140"/>
                        </a:cubicBezTo>
                        <a:cubicBezTo>
                          <a:pt x="42" y="140"/>
                          <a:pt x="43" y="140"/>
                          <a:pt x="43" y="140"/>
                        </a:cubicBezTo>
                        <a:cubicBezTo>
                          <a:pt x="44" y="140"/>
                          <a:pt x="44" y="140"/>
                          <a:pt x="45" y="140"/>
                        </a:cubicBezTo>
                        <a:cubicBezTo>
                          <a:pt x="45" y="140"/>
                          <a:pt x="45" y="140"/>
                          <a:pt x="45" y="141"/>
                        </a:cubicBezTo>
                        <a:cubicBezTo>
                          <a:pt x="46" y="141"/>
                          <a:pt x="47" y="141"/>
                          <a:pt x="47" y="141"/>
                        </a:cubicBezTo>
                        <a:cubicBezTo>
                          <a:pt x="49" y="142"/>
                          <a:pt x="50" y="145"/>
                          <a:pt x="51" y="147"/>
                        </a:cubicBezTo>
                        <a:cubicBezTo>
                          <a:pt x="51" y="149"/>
                          <a:pt x="52" y="150"/>
                          <a:pt x="53" y="150"/>
                        </a:cubicBezTo>
                        <a:cubicBezTo>
                          <a:pt x="56" y="151"/>
                          <a:pt x="58" y="152"/>
                          <a:pt x="60" y="154"/>
                        </a:cubicBezTo>
                        <a:cubicBezTo>
                          <a:pt x="61" y="156"/>
                          <a:pt x="62" y="158"/>
                          <a:pt x="62" y="160"/>
                        </a:cubicBezTo>
                        <a:cubicBezTo>
                          <a:pt x="62" y="160"/>
                          <a:pt x="62" y="160"/>
                          <a:pt x="63" y="161"/>
                        </a:cubicBezTo>
                        <a:cubicBezTo>
                          <a:pt x="64" y="162"/>
                          <a:pt x="66" y="164"/>
                          <a:pt x="66" y="166"/>
                        </a:cubicBezTo>
                        <a:cubicBezTo>
                          <a:pt x="67" y="167"/>
                          <a:pt x="68" y="167"/>
                          <a:pt x="71" y="167"/>
                        </a:cubicBezTo>
                        <a:cubicBezTo>
                          <a:pt x="73" y="167"/>
                          <a:pt x="75" y="167"/>
                          <a:pt x="76" y="166"/>
                        </a:cubicBezTo>
                        <a:cubicBezTo>
                          <a:pt x="78" y="165"/>
                          <a:pt x="82" y="164"/>
                          <a:pt x="85" y="166"/>
                        </a:cubicBezTo>
                        <a:cubicBezTo>
                          <a:pt x="86" y="166"/>
                          <a:pt x="86" y="165"/>
                          <a:pt x="87" y="165"/>
                        </a:cubicBezTo>
                        <a:cubicBezTo>
                          <a:pt x="88" y="165"/>
                          <a:pt x="89" y="165"/>
                          <a:pt x="90" y="165"/>
                        </a:cubicBezTo>
                        <a:cubicBezTo>
                          <a:pt x="90" y="165"/>
                          <a:pt x="90" y="165"/>
                          <a:pt x="91" y="165"/>
                        </a:cubicBezTo>
                        <a:cubicBezTo>
                          <a:pt x="91" y="165"/>
                          <a:pt x="91" y="165"/>
                          <a:pt x="92" y="165"/>
                        </a:cubicBezTo>
                        <a:cubicBezTo>
                          <a:pt x="98" y="167"/>
                          <a:pt x="101" y="169"/>
                          <a:pt x="101" y="172"/>
                        </a:cubicBezTo>
                        <a:cubicBezTo>
                          <a:pt x="102" y="173"/>
                          <a:pt x="102" y="174"/>
                          <a:pt x="101" y="175"/>
                        </a:cubicBezTo>
                        <a:cubicBezTo>
                          <a:pt x="100" y="176"/>
                          <a:pt x="99" y="177"/>
                          <a:pt x="98" y="178"/>
                        </a:cubicBezTo>
                        <a:cubicBezTo>
                          <a:pt x="98" y="178"/>
                          <a:pt x="98" y="179"/>
                          <a:pt x="97" y="179"/>
                        </a:cubicBezTo>
                        <a:cubicBezTo>
                          <a:pt x="96" y="180"/>
                          <a:pt x="95" y="182"/>
                          <a:pt x="95" y="182"/>
                        </a:cubicBezTo>
                        <a:cubicBezTo>
                          <a:pt x="95" y="182"/>
                          <a:pt x="97" y="183"/>
                          <a:pt x="98" y="184"/>
                        </a:cubicBezTo>
                        <a:cubicBezTo>
                          <a:pt x="98" y="184"/>
                          <a:pt x="99" y="184"/>
                          <a:pt x="99" y="185"/>
                        </a:cubicBezTo>
                        <a:cubicBezTo>
                          <a:pt x="100" y="185"/>
                          <a:pt x="100" y="185"/>
                          <a:pt x="100" y="185"/>
                        </a:cubicBezTo>
                        <a:cubicBezTo>
                          <a:pt x="100" y="186"/>
                          <a:pt x="100" y="186"/>
                          <a:pt x="101" y="186"/>
                        </a:cubicBezTo>
                        <a:cubicBezTo>
                          <a:pt x="101" y="186"/>
                          <a:pt x="101" y="186"/>
                          <a:pt x="101" y="186"/>
                        </a:cubicBezTo>
                        <a:cubicBezTo>
                          <a:pt x="101" y="186"/>
                          <a:pt x="101" y="185"/>
                          <a:pt x="101" y="185"/>
                        </a:cubicBezTo>
                        <a:cubicBezTo>
                          <a:pt x="101" y="185"/>
                          <a:pt x="101" y="185"/>
                          <a:pt x="101" y="185"/>
                        </a:cubicBezTo>
                        <a:cubicBezTo>
                          <a:pt x="101" y="184"/>
                          <a:pt x="101" y="184"/>
                          <a:pt x="101" y="184"/>
                        </a:cubicBezTo>
                        <a:cubicBezTo>
                          <a:pt x="101" y="184"/>
                          <a:pt x="102" y="183"/>
                          <a:pt x="102" y="183"/>
                        </a:cubicBezTo>
                        <a:cubicBezTo>
                          <a:pt x="102" y="183"/>
                          <a:pt x="102" y="183"/>
                          <a:pt x="102" y="182"/>
                        </a:cubicBezTo>
                        <a:cubicBezTo>
                          <a:pt x="102" y="182"/>
                          <a:pt x="102" y="182"/>
                          <a:pt x="102" y="182"/>
                        </a:cubicBezTo>
                        <a:cubicBezTo>
                          <a:pt x="102" y="181"/>
                          <a:pt x="102" y="181"/>
                          <a:pt x="102" y="180"/>
                        </a:cubicBezTo>
                        <a:cubicBezTo>
                          <a:pt x="102" y="180"/>
                          <a:pt x="102" y="180"/>
                          <a:pt x="102" y="180"/>
                        </a:cubicBezTo>
                        <a:cubicBezTo>
                          <a:pt x="102" y="179"/>
                          <a:pt x="103" y="179"/>
                          <a:pt x="103" y="179"/>
                        </a:cubicBezTo>
                        <a:cubicBezTo>
                          <a:pt x="103" y="178"/>
                          <a:pt x="103" y="178"/>
                          <a:pt x="103" y="177"/>
                        </a:cubicBezTo>
                        <a:cubicBezTo>
                          <a:pt x="103" y="177"/>
                          <a:pt x="103" y="177"/>
                          <a:pt x="103" y="177"/>
                        </a:cubicBezTo>
                        <a:cubicBezTo>
                          <a:pt x="103" y="176"/>
                          <a:pt x="103" y="176"/>
                          <a:pt x="103" y="175"/>
                        </a:cubicBezTo>
                        <a:cubicBezTo>
                          <a:pt x="103" y="175"/>
                          <a:pt x="103" y="175"/>
                          <a:pt x="103" y="175"/>
                        </a:cubicBezTo>
                        <a:cubicBezTo>
                          <a:pt x="103" y="174"/>
                          <a:pt x="103" y="173"/>
                          <a:pt x="103" y="173"/>
                        </a:cubicBezTo>
                        <a:cubicBezTo>
                          <a:pt x="103" y="169"/>
                          <a:pt x="104" y="160"/>
                          <a:pt x="105" y="157"/>
                        </a:cubicBezTo>
                        <a:cubicBezTo>
                          <a:pt x="106" y="154"/>
                          <a:pt x="104" y="152"/>
                          <a:pt x="102" y="149"/>
                        </a:cubicBezTo>
                        <a:cubicBezTo>
                          <a:pt x="100" y="146"/>
                          <a:pt x="98" y="143"/>
                          <a:pt x="98" y="139"/>
                        </a:cubicBezTo>
                        <a:cubicBezTo>
                          <a:pt x="98" y="134"/>
                          <a:pt x="100" y="133"/>
                          <a:pt x="103" y="133"/>
                        </a:cubicBezTo>
                        <a:cubicBezTo>
                          <a:pt x="105" y="132"/>
                          <a:pt x="106" y="132"/>
                          <a:pt x="107" y="132"/>
                        </a:cubicBezTo>
                        <a:cubicBezTo>
                          <a:pt x="107" y="131"/>
                          <a:pt x="107" y="131"/>
                          <a:pt x="107" y="131"/>
                        </a:cubicBezTo>
                        <a:cubicBezTo>
                          <a:pt x="107" y="131"/>
                          <a:pt x="106" y="131"/>
                          <a:pt x="105" y="131"/>
                        </a:cubicBezTo>
                        <a:cubicBezTo>
                          <a:pt x="104" y="130"/>
                          <a:pt x="103" y="129"/>
                          <a:pt x="102" y="128"/>
                        </a:cubicBezTo>
                        <a:cubicBezTo>
                          <a:pt x="101" y="126"/>
                          <a:pt x="100" y="124"/>
                          <a:pt x="101" y="122"/>
                        </a:cubicBezTo>
                        <a:cubicBezTo>
                          <a:pt x="101" y="120"/>
                          <a:pt x="104" y="119"/>
                          <a:pt x="111" y="119"/>
                        </a:cubicBezTo>
                        <a:cubicBezTo>
                          <a:pt x="113" y="119"/>
                          <a:pt x="115" y="119"/>
                          <a:pt x="117" y="119"/>
                        </a:cubicBezTo>
                        <a:cubicBezTo>
                          <a:pt x="118" y="119"/>
                          <a:pt x="119" y="119"/>
                          <a:pt x="120" y="119"/>
                        </a:cubicBezTo>
                        <a:cubicBezTo>
                          <a:pt x="120" y="119"/>
                          <a:pt x="120" y="119"/>
                          <a:pt x="121" y="119"/>
                        </a:cubicBezTo>
                        <a:cubicBezTo>
                          <a:pt x="121" y="119"/>
                          <a:pt x="121" y="119"/>
                          <a:pt x="121" y="119"/>
                        </a:cubicBezTo>
                        <a:cubicBezTo>
                          <a:pt x="122" y="119"/>
                          <a:pt x="122" y="119"/>
                          <a:pt x="122" y="119"/>
                        </a:cubicBezTo>
                        <a:cubicBezTo>
                          <a:pt x="122" y="119"/>
                          <a:pt x="122" y="119"/>
                          <a:pt x="123" y="119"/>
                        </a:cubicBezTo>
                        <a:cubicBezTo>
                          <a:pt x="123" y="119"/>
                          <a:pt x="123" y="118"/>
                          <a:pt x="124" y="118"/>
                        </a:cubicBezTo>
                        <a:cubicBezTo>
                          <a:pt x="124" y="118"/>
                          <a:pt x="124" y="118"/>
                          <a:pt x="124" y="118"/>
                        </a:cubicBezTo>
                        <a:cubicBezTo>
                          <a:pt x="124" y="118"/>
                          <a:pt x="125" y="118"/>
                          <a:pt x="125" y="118"/>
                        </a:cubicBezTo>
                        <a:cubicBezTo>
                          <a:pt x="125" y="118"/>
                          <a:pt x="125" y="118"/>
                          <a:pt x="125" y="118"/>
                        </a:cubicBezTo>
                        <a:cubicBezTo>
                          <a:pt x="126" y="118"/>
                          <a:pt x="126" y="118"/>
                          <a:pt x="127" y="117"/>
                        </a:cubicBezTo>
                        <a:cubicBezTo>
                          <a:pt x="127" y="117"/>
                          <a:pt x="127" y="117"/>
                          <a:pt x="127" y="117"/>
                        </a:cubicBezTo>
                        <a:cubicBezTo>
                          <a:pt x="127" y="117"/>
                          <a:pt x="128" y="117"/>
                          <a:pt x="128" y="117"/>
                        </a:cubicBezTo>
                        <a:cubicBezTo>
                          <a:pt x="128" y="117"/>
                          <a:pt x="128" y="117"/>
                          <a:pt x="129" y="117"/>
                        </a:cubicBezTo>
                        <a:cubicBezTo>
                          <a:pt x="129" y="117"/>
                          <a:pt x="129" y="117"/>
                          <a:pt x="129" y="117"/>
                        </a:cubicBezTo>
                        <a:cubicBezTo>
                          <a:pt x="129" y="116"/>
                          <a:pt x="130" y="116"/>
                          <a:pt x="130" y="116"/>
                        </a:cubicBezTo>
                        <a:cubicBezTo>
                          <a:pt x="130" y="116"/>
                          <a:pt x="130" y="116"/>
                          <a:pt x="130" y="116"/>
                        </a:cubicBezTo>
                        <a:cubicBezTo>
                          <a:pt x="130" y="116"/>
                          <a:pt x="130" y="116"/>
                          <a:pt x="130" y="116"/>
                        </a:cubicBezTo>
                        <a:cubicBezTo>
                          <a:pt x="130" y="116"/>
                          <a:pt x="131" y="115"/>
                          <a:pt x="130" y="115"/>
                        </a:cubicBezTo>
                        <a:cubicBezTo>
                          <a:pt x="130" y="115"/>
                          <a:pt x="130" y="115"/>
                          <a:pt x="130" y="115"/>
                        </a:cubicBezTo>
                        <a:cubicBezTo>
                          <a:pt x="130" y="115"/>
                          <a:pt x="130" y="115"/>
                          <a:pt x="130" y="114"/>
                        </a:cubicBezTo>
                        <a:cubicBezTo>
                          <a:pt x="130" y="114"/>
                          <a:pt x="130" y="114"/>
                          <a:pt x="130" y="114"/>
                        </a:cubicBezTo>
                        <a:cubicBezTo>
                          <a:pt x="130" y="114"/>
                          <a:pt x="130" y="114"/>
                          <a:pt x="130" y="114"/>
                        </a:cubicBezTo>
                        <a:cubicBezTo>
                          <a:pt x="130" y="113"/>
                          <a:pt x="129" y="113"/>
                          <a:pt x="129" y="113"/>
                        </a:cubicBezTo>
                        <a:cubicBezTo>
                          <a:pt x="128" y="112"/>
                          <a:pt x="127" y="110"/>
                          <a:pt x="126" y="108"/>
                        </a:cubicBezTo>
                        <a:cubicBezTo>
                          <a:pt x="126" y="106"/>
                          <a:pt x="127" y="104"/>
                          <a:pt x="129" y="101"/>
                        </a:cubicBezTo>
                        <a:cubicBezTo>
                          <a:pt x="130" y="101"/>
                          <a:pt x="129" y="100"/>
                          <a:pt x="127" y="97"/>
                        </a:cubicBezTo>
                        <a:cubicBezTo>
                          <a:pt x="126" y="97"/>
                          <a:pt x="125" y="96"/>
                          <a:pt x="125" y="95"/>
                        </a:cubicBezTo>
                        <a:cubicBezTo>
                          <a:pt x="121" y="91"/>
                          <a:pt x="124" y="78"/>
                          <a:pt x="127" y="72"/>
                        </a:cubicBezTo>
                        <a:cubicBezTo>
                          <a:pt x="128" y="72"/>
                          <a:pt x="128" y="72"/>
                          <a:pt x="128" y="72"/>
                        </a:cubicBezTo>
                        <a:cubicBezTo>
                          <a:pt x="128" y="72"/>
                          <a:pt x="127" y="71"/>
                          <a:pt x="124" y="71"/>
                        </a:cubicBezTo>
                        <a:cubicBezTo>
                          <a:pt x="122" y="71"/>
                          <a:pt x="118" y="72"/>
                          <a:pt x="116" y="72"/>
                        </a:cubicBezTo>
                        <a:cubicBezTo>
                          <a:pt x="114" y="72"/>
                          <a:pt x="113" y="72"/>
                          <a:pt x="111" y="72"/>
                        </a:cubicBezTo>
                        <a:cubicBezTo>
                          <a:pt x="106" y="71"/>
                          <a:pt x="102" y="69"/>
                          <a:pt x="98" y="64"/>
                        </a:cubicBezTo>
                        <a:cubicBezTo>
                          <a:pt x="98" y="63"/>
                          <a:pt x="97" y="62"/>
                          <a:pt x="95" y="62"/>
                        </a:cubicBezTo>
                        <a:cubicBezTo>
                          <a:pt x="95" y="62"/>
                          <a:pt x="94" y="62"/>
                          <a:pt x="94" y="62"/>
                        </a:cubicBezTo>
                        <a:cubicBezTo>
                          <a:pt x="92" y="62"/>
                          <a:pt x="91" y="62"/>
                          <a:pt x="89" y="63"/>
                        </a:cubicBezTo>
                        <a:cubicBezTo>
                          <a:pt x="87" y="63"/>
                          <a:pt x="84" y="63"/>
                          <a:pt x="81" y="63"/>
                        </a:cubicBezTo>
                        <a:cubicBezTo>
                          <a:pt x="81" y="63"/>
                          <a:pt x="81" y="63"/>
                          <a:pt x="81" y="63"/>
                        </a:cubicBezTo>
                        <a:cubicBezTo>
                          <a:pt x="81" y="63"/>
                          <a:pt x="81" y="63"/>
                          <a:pt x="81" y="63"/>
                        </a:cubicBezTo>
                        <a:cubicBezTo>
                          <a:pt x="77" y="63"/>
                          <a:pt x="75" y="62"/>
                          <a:pt x="74" y="61"/>
                        </a:cubicBezTo>
                        <a:cubicBezTo>
                          <a:pt x="74" y="61"/>
                          <a:pt x="74" y="61"/>
                          <a:pt x="74" y="61"/>
                        </a:cubicBezTo>
                        <a:cubicBezTo>
                          <a:pt x="71" y="58"/>
                          <a:pt x="71" y="53"/>
                          <a:pt x="71" y="50"/>
                        </a:cubicBezTo>
                        <a:cubicBezTo>
                          <a:pt x="71" y="49"/>
                          <a:pt x="71" y="48"/>
                          <a:pt x="71" y="47"/>
                        </a:cubicBezTo>
                        <a:cubicBezTo>
                          <a:pt x="71" y="46"/>
                          <a:pt x="71" y="46"/>
                          <a:pt x="71" y="46"/>
                        </a:cubicBezTo>
                        <a:cubicBezTo>
                          <a:pt x="72" y="45"/>
                          <a:pt x="71" y="45"/>
                          <a:pt x="69" y="43"/>
                        </a:cubicBezTo>
                        <a:cubicBezTo>
                          <a:pt x="68" y="42"/>
                          <a:pt x="66" y="41"/>
                          <a:pt x="66" y="39"/>
                        </a:cubicBezTo>
                        <a:cubicBezTo>
                          <a:pt x="66" y="39"/>
                          <a:pt x="66" y="38"/>
                          <a:pt x="65" y="38"/>
                        </a:cubicBezTo>
                        <a:cubicBezTo>
                          <a:pt x="64" y="38"/>
                          <a:pt x="64" y="39"/>
                          <a:pt x="63" y="39"/>
                        </a:cubicBezTo>
                        <a:cubicBezTo>
                          <a:pt x="63" y="39"/>
                          <a:pt x="63" y="39"/>
                          <a:pt x="63" y="39"/>
                        </a:cubicBezTo>
                        <a:cubicBezTo>
                          <a:pt x="61" y="39"/>
                          <a:pt x="61" y="38"/>
                          <a:pt x="60" y="37"/>
                        </a:cubicBezTo>
                        <a:cubicBezTo>
                          <a:pt x="60" y="36"/>
                          <a:pt x="60" y="35"/>
                          <a:pt x="61" y="34"/>
                        </a:cubicBezTo>
                        <a:cubicBezTo>
                          <a:pt x="61" y="33"/>
                          <a:pt x="62" y="32"/>
                          <a:pt x="63" y="30"/>
                        </a:cubicBezTo>
                        <a:cubicBezTo>
                          <a:pt x="64" y="29"/>
                          <a:pt x="64" y="28"/>
                          <a:pt x="65" y="24"/>
                        </a:cubicBezTo>
                        <a:cubicBezTo>
                          <a:pt x="65" y="23"/>
                          <a:pt x="65" y="23"/>
                          <a:pt x="65" y="23"/>
                        </a:cubicBezTo>
                        <a:cubicBezTo>
                          <a:pt x="65" y="19"/>
                          <a:pt x="68" y="16"/>
                          <a:pt x="71" y="13"/>
                        </a:cubicBezTo>
                        <a:cubicBezTo>
                          <a:pt x="72" y="12"/>
                          <a:pt x="74" y="11"/>
                          <a:pt x="75" y="9"/>
                        </a:cubicBezTo>
                        <a:cubicBezTo>
                          <a:pt x="75" y="8"/>
                          <a:pt x="76" y="8"/>
                          <a:pt x="77" y="7"/>
                        </a:cubicBezTo>
                        <a:cubicBezTo>
                          <a:pt x="77" y="7"/>
                          <a:pt x="77" y="7"/>
                          <a:pt x="77" y="7"/>
                        </a:cubicBezTo>
                        <a:cubicBezTo>
                          <a:pt x="78" y="7"/>
                          <a:pt x="78" y="7"/>
                          <a:pt x="78" y="6"/>
                        </a:cubicBezTo>
                        <a:cubicBezTo>
                          <a:pt x="79" y="5"/>
                          <a:pt x="81" y="4"/>
                          <a:pt x="82" y="4"/>
                        </a:cubicBezTo>
                        <a:cubicBezTo>
                          <a:pt x="85" y="3"/>
                          <a:pt x="86" y="2"/>
                          <a:pt x="86" y="2"/>
                        </a:cubicBezTo>
                        <a:cubicBezTo>
                          <a:pt x="86" y="2"/>
                          <a:pt x="86" y="1"/>
                          <a:pt x="84" y="1"/>
                        </a:cubicBezTo>
                        <a:cubicBezTo>
                          <a:pt x="84" y="0"/>
                          <a:pt x="84" y="0"/>
                          <a:pt x="83" y="0"/>
                        </a:cubicBezTo>
                        <a:cubicBezTo>
                          <a:pt x="82" y="0"/>
                          <a:pt x="81" y="2"/>
                          <a:pt x="80" y="3"/>
                        </a:cubicBezTo>
                        <a:cubicBezTo>
                          <a:pt x="78" y="5"/>
                          <a:pt x="76" y="6"/>
                          <a:pt x="73" y="7"/>
                        </a:cubicBezTo>
                        <a:cubicBezTo>
                          <a:pt x="70" y="7"/>
                          <a:pt x="69" y="8"/>
                          <a:pt x="67" y="10"/>
                        </a:cubicBezTo>
                        <a:cubicBezTo>
                          <a:pt x="66" y="11"/>
                          <a:pt x="65" y="12"/>
                          <a:pt x="64" y="12"/>
                        </a:cubicBezTo>
                        <a:cubicBezTo>
                          <a:pt x="62" y="13"/>
                          <a:pt x="60" y="14"/>
                          <a:pt x="58" y="14"/>
                        </a:cubicBezTo>
                        <a:cubicBezTo>
                          <a:pt x="57" y="14"/>
                          <a:pt x="55" y="14"/>
                          <a:pt x="55" y="14"/>
                        </a:cubicBezTo>
                        <a:cubicBezTo>
                          <a:pt x="54" y="17"/>
                          <a:pt x="53" y="17"/>
                          <a:pt x="52" y="17"/>
                        </a:cubicBezTo>
                        <a:cubicBezTo>
                          <a:pt x="51" y="17"/>
                          <a:pt x="50" y="17"/>
                          <a:pt x="49" y="16"/>
                        </a:cubicBezTo>
                        <a:cubicBezTo>
                          <a:pt x="48" y="16"/>
                          <a:pt x="48" y="15"/>
                          <a:pt x="47" y="15"/>
                        </a:cubicBezTo>
                        <a:cubicBezTo>
                          <a:pt x="46" y="15"/>
                          <a:pt x="43" y="16"/>
                          <a:pt x="41" y="19"/>
                        </a:cubicBezTo>
                        <a:cubicBezTo>
                          <a:pt x="40" y="21"/>
                          <a:pt x="39" y="22"/>
                          <a:pt x="39" y="23"/>
                        </a:cubicBezTo>
                        <a:cubicBezTo>
                          <a:pt x="39" y="23"/>
                          <a:pt x="39" y="24"/>
                          <a:pt x="39" y="24"/>
                        </a:cubicBezTo>
                        <a:cubicBezTo>
                          <a:pt x="39" y="28"/>
                          <a:pt x="40" y="32"/>
                          <a:pt x="34" y="35"/>
                        </a:cubicBezTo>
                        <a:cubicBezTo>
                          <a:pt x="30" y="38"/>
                          <a:pt x="28" y="42"/>
                          <a:pt x="26" y="45"/>
                        </a:cubicBezTo>
                        <a:cubicBezTo>
                          <a:pt x="25" y="46"/>
                          <a:pt x="24" y="47"/>
                          <a:pt x="23" y="48"/>
                        </a:cubicBezTo>
                        <a:cubicBezTo>
                          <a:pt x="22" y="49"/>
                          <a:pt x="21" y="49"/>
                          <a:pt x="21" y="49"/>
                        </a:cubicBezTo>
                        <a:cubicBezTo>
                          <a:pt x="21" y="50"/>
                          <a:pt x="21" y="50"/>
                          <a:pt x="21" y="50"/>
                        </a:cubicBezTo>
                        <a:cubicBezTo>
                          <a:pt x="20" y="50"/>
                          <a:pt x="20" y="51"/>
                          <a:pt x="20" y="51"/>
                        </a:cubicBezTo>
                        <a:cubicBezTo>
                          <a:pt x="20" y="51"/>
                          <a:pt x="20" y="51"/>
                          <a:pt x="20" y="51"/>
                        </a:cubicBezTo>
                        <a:cubicBezTo>
                          <a:pt x="20" y="52"/>
                          <a:pt x="19" y="52"/>
                          <a:pt x="19" y="52"/>
                        </a:cubicBezTo>
                        <a:cubicBezTo>
                          <a:pt x="19" y="53"/>
                          <a:pt x="18" y="53"/>
                          <a:pt x="18" y="53"/>
                        </a:cubicBezTo>
                        <a:cubicBezTo>
                          <a:pt x="18" y="53"/>
                          <a:pt x="18" y="53"/>
                          <a:pt x="18" y="53"/>
                        </a:cubicBezTo>
                        <a:cubicBezTo>
                          <a:pt x="17" y="54"/>
                          <a:pt x="17" y="54"/>
                          <a:pt x="16" y="55"/>
                        </a:cubicBezTo>
                        <a:cubicBezTo>
                          <a:pt x="16" y="55"/>
                          <a:pt x="16" y="55"/>
                          <a:pt x="16" y="55"/>
                        </a:cubicBezTo>
                        <a:cubicBezTo>
                          <a:pt x="16" y="55"/>
                          <a:pt x="15" y="56"/>
                          <a:pt x="15" y="56"/>
                        </a:cubicBezTo>
                        <a:cubicBezTo>
                          <a:pt x="15" y="56"/>
                          <a:pt x="15" y="56"/>
                          <a:pt x="14" y="56"/>
                        </a:cubicBezTo>
                        <a:cubicBezTo>
                          <a:pt x="14" y="57"/>
                          <a:pt x="13" y="58"/>
                          <a:pt x="13" y="58"/>
                        </a:cubicBezTo>
                        <a:cubicBezTo>
                          <a:pt x="13" y="58"/>
                          <a:pt x="13" y="58"/>
                          <a:pt x="13" y="58"/>
                        </a:cubicBezTo>
                        <a:cubicBezTo>
                          <a:pt x="14" y="59"/>
                          <a:pt x="15" y="60"/>
                          <a:pt x="15" y="60"/>
                        </a:cubicBezTo>
                        <a:cubicBezTo>
                          <a:pt x="18" y="63"/>
                          <a:pt x="18" y="66"/>
                          <a:pt x="18" y="68"/>
                        </a:cubicBezTo>
                        <a:cubicBezTo>
                          <a:pt x="18" y="69"/>
                          <a:pt x="18" y="69"/>
                          <a:pt x="18" y="70"/>
                        </a:cubicBezTo>
                        <a:cubicBezTo>
                          <a:pt x="20" y="75"/>
                          <a:pt x="18" y="77"/>
                          <a:pt x="17" y="78"/>
                        </a:cubicBezTo>
                        <a:cubicBezTo>
                          <a:pt x="16" y="81"/>
                          <a:pt x="18" y="91"/>
                          <a:pt x="19" y="93"/>
                        </a:cubicBezTo>
                        <a:cubicBezTo>
                          <a:pt x="22" y="96"/>
                          <a:pt x="20" y="99"/>
                          <a:pt x="19" y="102"/>
                        </a:cubicBezTo>
                        <a:cubicBezTo>
                          <a:pt x="18" y="103"/>
                          <a:pt x="18" y="104"/>
                          <a:pt x="17" y="105"/>
                        </a:cubicBezTo>
                        <a:cubicBezTo>
                          <a:pt x="15" y="110"/>
                          <a:pt x="12" y="113"/>
                          <a:pt x="6" y="113"/>
                        </a:cubicBezTo>
                        <a:cubicBezTo>
                          <a:pt x="5" y="113"/>
                          <a:pt x="4" y="115"/>
                          <a:pt x="4" y="117"/>
                        </a:cubicBezTo>
                        <a:cubicBezTo>
                          <a:pt x="3" y="119"/>
                          <a:pt x="3" y="120"/>
                          <a:pt x="1" y="121"/>
                        </a:cubicBezTo>
                        <a:cubicBezTo>
                          <a:pt x="1" y="121"/>
                          <a:pt x="0" y="122"/>
                          <a:pt x="0" y="123"/>
                        </a:cubicBezTo>
                        <a:cubicBezTo>
                          <a:pt x="0" y="123"/>
                          <a:pt x="1" y="123"/>
                          <a:pt x="1" y="123"/>
                        </a:cubicBezTo>
                        <a:cubicBezTo>
                          <a:pt x="1" y="123"/>
                          <a:pt x="1" y="123"/>
                          <a:pt x="2" y="123"/>
                        </a:cubicBezTo>
                        <a:cubicBezTo>
                          <a:pt x="2" y="124"/>
                          <a:pt x="2" y="124"/>
                          <a:pt x="3" y="124"/>
                        </a:cubicBezTo>
                        <a:cubicBezTo>
                          <a:pt x="3" y="124"/>
                          <a:pt x="3" y="125"/>
                          <a:pt x="3" y="125"/>
                        </a:cubicBezTo>
                        <a:cubicBezTo>
                          <a:pt x="4" y="125"/>
                          <a:pt x="4" y="125"/>
                          <a:pt x="4" y="125"/>
                        </a:cubicBezTo>
                        <a:cubicBezTo>
                          <a:pt x="5" y="126"/>
                          <a:pt x="5" y="126"/>
                          <a:pt x="5" y="126"/>
                        </a:cubicBezTo>
                        <a:cubicBezTo>
                          <a:pt x="6" y="126"/>
                          <a:pt x="6" y="126"/>
                          <a:pt x="6" y="126"/>
                        </a:cubicBezTo>
                        <a:cubicBezTo>
                          <a:pt x="6" y="127"/>
                          <a:pt x="7" y="127"/>
                          <a:pt x="7" y="127"/>
                        </a:cubicBezTo>
                        <a:cubicBezTo>
                          <a:pt x="7" y="127"/>
                          <a:pt x="8" y="127"/>
                          <a:pt x="8" y="127"/>
                        </a:cubicBezTo>
                        <a:cubicBezTo>
                          <a:pt x="8" y="128"/>
                          <a:pt x="8" y="128"/>
                          <a:pt x="9" y="128"/>
                        </a:cubicBezTo>
                        <a:cubicBezTo>
                          <a:pt x="9" y="128"/>
                          <a:pt x="9" y="128"/>
                          <a:pt x="10" y="128"/>
                        </a:cubicBezTo>
                        <a:cubicBezTo>
                          <a:pt x="10" y="128"/>
                          <a:pt x="10" y="128"/>
                          <a:pt x="10" y="129"/>
                        </a:cubicBezTo>
                        <a:cubicBezTo>
                          <a:pt x="10" y="129"/>
                          <a:pt x="11" y="129"/>
                          <a:pt x="11" y="129"/>
                        </a:cubicBezTo>
                        <a:cubicBezTo>
                          <a:pt x="11" y="129"/>
                          <a:pt x="11" y="129"/>
                          <a:pt x="11" y="129"/>
                        </a:cubicBezTo>
                        <a:cubicBezTo>
                          <a:pt x="12" y="129"/>
                          <a:pt x="12" y="129"/>
                          <a:pt x="12" y="129"/>
                        </a:cubicBezTo>
                        <a:cubicBezTo>
                          <a:pt x="14" y="129"/>
                          <a:pt x="16" y="131"/>
                          <a:pt x="17" y="132"/>
                        </a:cubicBezTo>
                        <a:cubicBezTo>
                          <a:pt x="18" y="133"/>
                          <a:pt x="19" y="134"/>
                          <a:pt x="20" y="135"/>
                        </a:cubicBezTo>
                        <a:cubicBezTo>
                          <a:pt x="21" y="135"/>
                          <a:pt x="22" y="136"/>
                          <a:pt x="24" y="136"/>
                        </a:cubicBezTo>
                        <a:cubicBezTo>
                          <a:pt x="24" y="136"/>
                          <a:pt x="24" y="136"/>
                          <a:pt x="25" y="136"/>
                        </a:cubicBezTo>
                        <a:cubicBezTo>
                          <a:pt x="26" y="135"/>
                          <a:pt x="26" y="135"/>
                          <a:pt x="26" y="135"/>
                        </a:cubicBezTo>
                        <a:cubicBezTo>
                          <a:pt x="27" y="134"/>
                          <a:pt x="27" y="134"/>
                          <a:pt x="28" y="134"/>
                        </a:cubicBezTo>
                        <a:cubicBezTo>
                          <a:pt x="29" y="134"/>
                          <a:pt x="29" y="134"/>
                          <a:pt x="29" y="134"/>
                        </a:cubicBezTo>
                        <a:cubicBezTo>
                          <a:pt x="29" y="134"/>
                          <a:pt x="29" y="134"/>
                          <a:pt x="30" y="134"/>
                        </a:cubicBezTo>
                        <a:cubicBezTo>
                          <a:pt x="30" y="134"/>
                          <a:pt x="30" y="134"/>
                          <a:pt x="30" y="134"/>
                        </a:cubicBezTo>
                        <a:cubicBezTo>
                          <a:pt x="30" y="135"/>
                          <a:pt x="30" y="135"/>
                          <a:pt x="30" y="135"/>
                        </a:cubicBezTo>
                        <a:cubicBezTo>
                          <a:pt x="31" y="135"/>
                          <a:pt x="31" y="135"/>
                          <a:pt x="31" y="135"/>
                        </a:cubicBezTo>
                        <a:cubicBezTo>
                          <a:pt x="31" y="135"/>
                          <a:pt x="31" y="135"/>
                          <a:pt x="31" y="135"/>
                        </a:cubicBezTo>
                        <a:cubicBezTo>
                          <a:pt x="32" y="136"/>
                          <a:pt x="32" y="136"/>
                          <a:pt x="32" y="136"/>
                        </a:cubicBezTo>
                        <a:cubicBezTo>
                          <a:pt x="32" y="136"/>
                          <a:pt x="32" y="136"/>
                          <a:pt x="32" y="136"/>
                        </a:cubicBezTo>
                        <a:cubicBezTo>
                          <a:pt x="33" y="136"/>
                          <a:pt x="33" y="137"/>
                          <a:pt x="33" y="137"/>
                        </a:cubicBezTo>
                        <a:cubicBezTo>
                          <a:pt x="33" y="137"/>
                          <a:pt x="33" y="137"/>
                          <a:pt x="34" y="137"/>
                        </a:cubicBezTo>
                        <a:cubicBezTo>
                          <a:pt x="34" y="138"/>
                          <a:pt x="34" y="138"/>
                          <a:pt x="34" y="138"/>
                        </a:cubicBezTo>
                        <a:cubicBezTo>
                          <a:pt x="35" y="138"/>
                          <a:pt x="35" y="139"/>
                          <a:pt x="35" y="139"/>
                        </a:cubicBezTo>
                        <a:cubicBezTo>
                          <a:pt x="35" y="139"/>
                          <a:pt x="35" y="139"/>
                          <a:pt x="36" y="139"/>
                        </a:cubicBezTo>
                        <a:cubicBezTo>
                          <a:pt x="36" y="140"/>
                          <a:pt x="36" y="140"/>
                          <a:pt x="37" y="141"/>
                        </a:cubicBezTo>
                        <a:cubicBezTo>
                          <a:pt x="37" y="141"/>
                          <a:pt x="37" y="141"/>
                          <a:pt x="37" y="141"/>
                        </a:cubicBezTo>
                        <a:cubicBezTo>
                          <a:pt x="38" y="141"/>
                          <a:pt x="38" y="141"/>
                          <a:pt x="38" y="14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36" name="Freeform 1948"/>
                  <p:cNvSpPr>
                    <a:spLocks/>
                  </p:cNvSpPr>
                  <p:nvPr/>
                </p:nvSpPr>
                <p:spPr bwMode="auto">
                  <a:xfrm>
                    <a:off x="2077" y="1833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37" name="Freeform 1949"/>
                  <p:cNvSpPr>
                    <a:spLocks/>
                  </p:cNvSpPr>
                  <p:nvPr/>
                </p:nvSpPr>
                <p:spPr bwMode="auto">
                  <a:xfrm>
                    <a:off x="2051" y="1899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38" name="Freeform 1950"/>
                  <p:cNvSpPr>
                    <a:spLocks/>
                  </p:cNvSpPr>
                  <p:nvPr/>
                </p:nvSpPr>
                <p:spPr bwMode="auto">
                  <a:xfrm>
                    <a:off x="2051" y="1896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1" y="0"/>
                          <a:pt x="1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39" name="Freeform 1951"/>
                  <p:cNvSpPr>
                    <a:spLocks/>
                  </p:cNvSpPr>
                  <p:nvPr/>
                </p:nvSpPr>
                <p:spPr bwMode="auto">
                  <a:xfrm>
                    <a:off x="2052" y="189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40" name="Freeform 1952"/>
                  <p:cNvSpPr>
                    <a:spLocks/>
                  </p:cNvSpPr>
                  <p:nvPr/>
                </p:nvSpPr>
                <p:spPr bwMode="auto">
                  <a:xfrm>
                    <a:off x="2051" y="189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41" name="Freeform 1953"/>
                  <p:cNvSpPr>
                    <a:spLocks/>
                  </p:cNvSpPr>
                  <p:nvPr/>
                </p:nvSpPr>
                <p:spPr bwMode="auto">
                  <a:xfrm>
                    <a:off x="2070" y="183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42" name="Freeform 1954"/>
                  <p:cNvSpPr>
                    <a:spLocks/>
                  </p:cNvSpPr>
                  <p:nvPr/>
                </p:nvSpPr>
                <p:spPr bwMode="auto">
                  <a:xfrm>
                    <a:off x="2053" y="1888"/>
                    <a:ext cx="0" cy="2"/>
                  </a:xfrm>
                  <a:custGeom>
                    <a:avLst/>
                    <a:gdLst>
                      <a:gd name="T0" fmla="*/ 2 h 2"/>
                      <a:gd name="T1" fmla="*/ 0 h 2"/>
                      <a:gd name="T2" fmla="*/ 2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2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43" name="Freeform 1955"/>
                  <p:cNvSpPr>
                    <a:spLocks/>
                  </p:cNvSpPr>
                  <p:nvPr/>
                </p:nvSpPr>
                <p:spPr bwMode="auto">
                  <a:xfrm>
                    <a:off x="2053" y="1887"/>
                    <a:ext cx="0" cy="1"/>
                  </a:xfrm>
                  <a:custGeom>
                    <a:avLst/>
                    <a:gdLst>
                      <a:gd name="T0" fmla="*/ 2 h 2"/>
                      <a:gd name="T1" fmla="*/ 0 h 2"/>
                      <a:gd name="T2" fmla="*/ 2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2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44" name="Freeform 1956"/>
                  <p:cNvSpPr>
                    <a:spLocks/>
                  </p:cNvSpPr>
                  <p:nvPr/>
                </p:nvSpPr>
                <p:spPr bwMode="auto">
                  <a:xfrm>
                    <a:off x="2078" y="1832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1 w 1"/>
                      <a:gd name="T3" fmla="*/ 0 h 1"/>
                      <a:gd name="T4" fmla="*/ 1 w 1"/>
                      <a:gd name="T5" fmla="*/ 0 h 1"/>
                      <a:gd name="T6" fmla="*/ 0 w 1"/>
                      <a:gd name="T7" fmla="*/ 1 h 1"/>
                      <a:gd name="T8" fmla="*/ 0 w 1"/>
                      <a:gd name="T9" fmla="*/ 0 h 1"/>
                      <a:gd name="T10" fmla="*/ 1 w 1"/>
                      <a:gd name="T11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lnTo>
                          <a:pt x="1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45" name="Freeform 1957"/>
                  <p:cNvSpPr>
                    <a:spLocks/>
                  </p:cNvSpPr>
                  <p:nvPr/>
                </p:nvSpPr>
                <p:spPr bwMode="auto">
                  <a:xfrm>
                    <a:off x="2071" y="1835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46" name="Freeform 1958"/>
                  <p:cNvSpPr>
                    <a:spLocks/>
                  </p:cNvSpPr>
                  <p:nvPr/>
                </p:nvSpPr>
                <p:spPr bwMode="auto">
                  <a:xfrm>
                    <a:off x="2073" y="183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47" name="Freeform 1959"/>
                  <p:cNvSpPr>
                    <a:spLocks/>
                  </p:cNvSpPr>
                  <p:nvPr/>
                </p:nvSpPr>
                <p:spPr bwMode="auto">
                  <a:xfrm>
                    <a:off x="2053" y="1890"/>
                    <a:ext cx="0" cy="2"/>
                  </a:xfrm>
                  <a:custGeom>
                    <a:avLst/>
                    <a:gdLst>
                      <a:gd name="T0" fmla="*/ 2 h 2"/>
                      <a:gd name="T1" fmla="*/ 0 h 2"/>
                      <a:gd name="T2" fmla="*/ 2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2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48" name="Freeform 1960"/>
                  <p:cNvSpPr>
                    <a:spLocks/>
                  </p:cNvSpPr>
                  <p:nvPr/>
                </p:nvSpPr>
                <p:spPr bwMode="auto">
                  <a:xfrm>
                    <a:off x="2052" y="189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49" name="Freeform 1961"/>
                  <p:cNvSpPr>
                    <a:spLocks/>
                  </p:cNvSpPr>
                  <p:nvPr/>
                </p:nvSpPr>
                <p:spPr bwMode="auto">
                  <a:xfrm>
                    <a:off x="2074" y="183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50" name="Freeform 1962"/>
                  <p:cNvSpPr>
                    <a:spLocks/>
                  </p:cNvSpPr>
                  <p:nvPr/>
                </p:nvSpPr>
                <p:spPr bwMode="auto">
                  <a:xfrm>
                    <a:off x="2076" y="183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51" name="Freeform 1963"/>
                  <p:cNvSpPr>
                    <a:spLocks/>
                  </p:cNvSpPr>
                  <p:nvPr/>
                </p:nvSpPr>
                <p:spPr bwMode="auto">
                  <a:xfrm>
                    <a:off x="1967" y="1775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52" name="Freeform 1964"/>
                  <p:cNvSpPr>
                    <a:spLocks/>
                  </p:cNvSpPr>
                  <p:nvPr/>
                </p:nvSpPr>
                <p:spPr bwMode="auto">
                  <a:xfrm>
                    <a:off x="1971" y="177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53" name="Freeform 1965"/>
                  <p:cNvSpPr>
                    <a:spLocks/>
                  </p:cNvSpPr>
                  <p:nvPr/>
                </p:nvSpPr>
                <p:spPr bwMode="auto">
                  <a:xfrm>
                    <a:off x="1969" y="177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54" name="Freeform 1966"/>
                  <p:cNvSpPr>
                    <a:spLocks/>
                  </p:cNvSpPr>
                  <p:nvPr/>
                </p:nvSpPr>
                <p:spPr bwMode="auto">
                  <a:xfrm>
                    <a:off x="1973" y="1769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1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55" name="Freeform 1967"/>
                  <p:cNvSpPr>
                    <a:spLocks/>
                  </p:cNvSpPr>
                  <p:nvPr/>
                </p:nvSpPr>
                <p:spPr bwMode="auto">
                  <a:xfrm>
                    <a:off x="1972" y="1770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56" name="Freeform 1968"/>
                  <p:cNvSpPr>
                    <a:spLocks/>
                  </p:cNvSpPr>
                  <p:nvPr/>
                </p:nvSpPr>
                <p:spPr bwMode="auto">
                  <a:xfrm>
                    <a:off x="1966" y="177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57" name="Freeform 1969"/>
                  <p:cNvSpPr>
                    <a:spLocks/>
                  </p:cNvSpPr>
                  <p:nvPr/>
                </p:nvSpPr>
                <p:spPr bwMode="auto">
                  <a:xfrm>
                    <a:off x="2056" y="1965"/>
                    <a:ext cx="128" cy="142"/>
                  </a:xfrm>
                  <a:custGeom>
                    <a:avLst/>
                    <a:gdLst>
                      <a:gd name="T0" fmla="*/ 71 w 133"/>
                      <a:gd name="T1" fmla="*/ 137 h 149"/>
                      <a:gd name="T2" fmla="*/ 77 w 133"/>
                      <a:gd name="T3" fmla="*/ 138 h 149"/>
                      <a:gd name="T4" fmla="*/ 78 w 133"/>
                      <a:gd name="T5" fmla="*/ 137 h 149"/>
                      <a:gd name="T6" fmla="*/ 79 w 133"/>
                      <a:gd name="T7" fmla="*/ 124 h 149"/>
                      <a:gd name="T8" fmla="*/ 89 w 133"/>
                      <a:gd name="T9" fmla="*/ 110 h 149"/>
                      <a:gd name="T10" fmla="*/ 113 w 133"/>
                      <a:gd name="T11" fmla="*/ 106 h 149"/>
                      <a:gd name="T12" fmla="*/ 127 w 133"/>
                      <a:gd name="T13" fmla="*/ 111 h 149"/>
                      <a:gd name="T14" fmla="*/ 130 w 133"/>
                      <a:gd name="T15" fmla="*/ 108 h 149"/>
                      <a:gd name="T16" fmla="*/ 131 w 133"/>
                      <a:gd name="T17" fmla="*/ 106 h 149"/>
                      <a:gd name="T18" fmla="*/ 132 w 133"/>
                      <a:gd name="T19" fmla="*/ 91 h 149"/>
                      <a:gd name="T20" fmla="*/ 121 w 133"/>
                      <a:gd name="T21" fmla="*/ 75 h 149"/>
                      <a:gd name="T22" fmla="*/ 104 w 133"/>
                      <a:gd name="T23" fmla="*/ 68 h 149"/>
                      <a:gd name="T24" fmla="*/ 103 w 133"/>
                      <a:gd name="T25" fmla="*/ 56 h 149"/>
                      <a:gd name="T26" fmla="*/ 97 w 133"/>
                      <a:gd name="T27" fmla="*/ 43 h 149"/>
                      <a:gd name="T28" fmla="*/ 91 w 133"/>
                      <a:gd name="T29" fmla="*/ 43 h 149"/>
                      <a:gd name="T30" fmla="*/ 87 w 133"/>
                      <a:gd name="T31" fmla="*/ 43 h 149"/>
                      <a:gd name="T32" fmla="*/ 85 w 133"/>
                      <a:gd name="T33" fmla="*/ 41 h 149"/>
                      <a:gd name="T34" fmla="*/ 84 w 133"/>
                      <a:gd name="T35" fmla="*/ 39 h 149"/>
                      <a:gd name="T36" fmla="*/ 72 w 133"/>
                      <a:gd name="T37" fmla="*/ 33 h 149"/>
                      <a:gd name="T38" fmla="*/ 71 w 133"/>
                      <a:gd name="T39" fmla="*/ 33 h 149"/>
                      <a:gd name="T40" fmla="*/ 68 w 133"/>
                      <a:gd name="T41" fmla="*/ 32 h 149"/>
                      <a:gd name="T42" fmla="*/ 49 w 133"/>
                      <a:gd name="T43" fmla="*/ 23 h 149"/>
                      <a:gd name="T44" fmla="*/ 36 w 133"/>
                      <a:gd name="T45" fmla="*/ 1 h 149"/>
                      <a:gd name="T46" fmla="*/ 19 w 133"/>
                      <a:gd name="T47" fmla="*/ 9 h 149"/>
                      <a:gd name="T48" fmla="*/ 13 w 133"/>
                      <a:gd name="T49" fmla="*/ 12 h 149"/>
                      <a:gd name="T50" fmla="*/ 11 w 133"/>
                      <a:gd name="T51" fmla="*/ 14 h 149"/>
                      <a:gd name="T52" fmla="*/ 9 w 133"/>
                      <a:gd name="T53" fmla="*/ 14 h 149"/>
                      <a:gd name="T54" fmla="*/ 6 w 133"/>
                      <a:gd name="T55" fmla="*/ 14 h 149"/>
                      <a:gd name="T56" fmla="*/ 4 w 133"/>
                      <a:gd name="T57" fmla="*/ 14 h 149"/>
                      <a:gd name="T58" fmla="*/ 6 w 133"/>
                      <a:gd name="T59" fmla="*/ 19 h 149"/>
                      <a:gd name="T60" fmla="*/ 6 w 133"/>
                      <a:gd name="T61" fmla="*/ 34 h 149"/>
                      <a:gd name="T62" fmla="*/ 8 w 133"/>
                      <a:gd name="T63" fmla="*/ 49 h 149"/>
                      <a:gd name="T64" fmla="*/ 5 w 133"/>
                      <a:gd name="T65" fmla="*/ 57 h 149"/>
                      <a:gd name="T66" fmla="*/ 4 w 133"/>
                      <a:gd name="T67" fmla="*/ 69 h 149"/>
                      <a:gd name="T68" fmla="*/ 0 w 133"/>
                      <a:gd name="T69" fmla="*/ 84 h 149"/>
                      <a:gd name="T70" fmla="*/ 0 w 133"/>
                      <a:gd name="T71" fmla="*/ 86 h 149"/>
                      <a:gd name="T72" fmla="*/ 4 w 133"/>
                      <a:gd name="T73" fmla="*/ 91 h 149"/>
                      <a:gd name="T74" fmla="*/ 10 w 133"/>
                      <a:gd name="T75" fmla="*/ 106 h 149"/>
                      <a:gd name="T76" fmla="*/ 11 w 133"/>
                      <a:gd name="T77" fmla="*/ 114 h 149"/>
                      <a:gd name="T78" fmla="*/ 12 w 133"/>
                      <a:gd name="T79" fmla="*/ 126 h 149"/>
                      <a:gd name="T80" fmla="*/ 20 w 133"/>
                      <a:gd name="T81" fmla="*/ 147 h 149"/>
                      <a:gd name="T82" fmla="*/ 20 w 133"/>
                      <a:gd name="T83" fmla="*/ 149 h 149"/>
                      <a:gd name="T84" fmla="*/ 26 w 133"/>
                      <a:gd name="T85" fmla="*/ 145 h 149"/>
                      <a:gd name="T86" fmla="*/ 28 w 133"/>
                      <a:gd name="T87" fmla="*/ 144 h 149"/>
                      <a:gd name="T88" fmla="*/ 38 w 133"/>
                      <a:gd name="T89" fmla="*/ 137 h 149"/>
                      <a:gd name="T90" fmla="*/ 46 w 133"/>
                      <a:gd name="T91" fmla="*/ 139 h 149"/>
                      <a:gd name="T92" fmla="*/ 62 w 133"/>
                      <a:gd name="T93" fmla="*/ 139 h 1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133" h="149">
                        <a:moveTo>
                          <a:pt x="71" y="137"/>
                        </a:moveTo>
                        <a:cubicBezTo>
                          <a:pt x="71" y="137"/>
                          <a:pt x="71" y="137"/>
                          <a:pt x="71" y="137"/>
                        </a:cubicBezTo>
                        <a:cubicBezTo>
                          <a:pt x="71" y="137"/>
                          <a:pt x="71" y="137"/>
                          <a:pt x="71" y="137"/>
                        </a:cubicBezTo>
                        <a:cubicBezTo>
                          <a:pt x="71" y="138"/>
                          <a:pt x="72" y="138"/>
                          <a:pt x="73" y="138"/>
                        </a:cubicBezTo>
                        <a:cubicBezTo>
                          <a:pt x="74" y="138"/>
                          <a:pt x="74" y="138"/>
                          <a:pt x="74" y="138"/>
                        </a:cubicBezTo>
                        <a:cubicBezTo>
                          <a:pt x="75" y="138"/>
                          <a:pt x="76" y="138"/>
                          <a:pt x="77" y="138"/>
                        </a:cubicBezTo>
                        <a:cubicBezTo>
                          <a:pt x="77" y="138"/>
                          <a:pt x="77" y="138"/>
                          <a:pt x="77" y="138"/>
                        </a:cubicBezTo>
                        <a:cubicBezTo>
                          <a:pt x="77" y="138"/>
                          <a:pt x="77" y="137"/>
                          <a:pt x="77" y="137"/>
                        </a:cubicBezTo>
                        <a:cubicBezTo>
                          <a:pt x="78" y="137"/>
                          <a:pt x="78" y="137"/>
                          <a:pt x="78" y="137"/>
                        </a:cubicBezTo>
                        <a:cubicBezTo>
                          <a:pt x="78" y="136"/>
                          <a:pt x="78" y="136"/>
                          <a:pt x="78" y="135"/>
                        </a:cubicBezTo>
                        <a:cubicBezTo>
                          <a:pt x="78" y="135"/>
                          <a:pt x="78" y="135"/>
                          <a:pt x="78" y="135"/>
                        </a:cubicBezTo>
                        <a:cubicBezTo>
                          <a:pt x="79" y="132"/>
                          <a:pt x="79" y="127"/>
                          <a:pt x="79" y="124"/>
                        </a:cubicBezTo>
                        <a:cubicBezTo>
                          <a:pt x="79" y="124"/>
                          <a:pt x="79" y="124"/>
                          <a:pt x="79" y="124"/>
                        </a:cubicBezTo>
                        <a:cubicBezTo>
                          <a:pt x="79" y="124"/>
                          <a:pt x="79" y="123"/>
                          <a:pt x="79" y="123"/>
                        </a:cubicBezTo>
                        <a:cubicBezTo>
                          <a:pt x="79" y="119"/>
                          <a:pt x="85" y="113"/>
                          <a:pt x="89" y="110"/>
                        </a:cubicBezTo>
                        <a:cubicBezTo>
                          <a:pt x="92" y="108"/>
                          <a:pt x="95" y="108"/>
                          <a:pt x="98" y="108"/>
                        </a:cubicBezTo>
                        <a:cubicBezTo>
                          <a:pt x="100" y="108"/>
                          <a:pt x="102" y="108"/>
                          <a:pt x="103" y="108"/>
                        </a:cubicBezTo>
                        <a:cubicBezTo>
                          <a:pt x="105" y="106"/>
                          <a:pt x="109" y="106"/>
                          <a:pt x="113" y="106"/>
                        </a:cubicBezTo>
                        <a:cubicBezTo>
                          <a:pt x="117" y="106"/>
                          <a:pt x="117" y="106"/>
                          <a:pt x="117" y="106"/>
                        </a:cubicBezTo>
                        <a:cubicBezTo>
                          <a:pt x="120" y="106"/>
                          <a:pt x="123" y="108"/>
                          <a:pt x="125" y="109"/>
                        </a:cubicBezTo>
                        <a:cubicBezTo>
                          <a:pt x="126" y="110"/>
                          <a:pt x="127" y="111"/>
                          <a:pt x="127" y="111"/>
                        </a:cubicBezTo>
                        <a:cubicBezTo>
                          <a:pt x="128" y="111"/>
                          <a:pt x="128" y="111"/>
                          <a:pt x="128" y="111"/>
                        </a:cubicBezTo>
                        <a:cubicBezTo>
                          <a:pt x="128" y="111"/>
                          <a:pt x="128" y="111"/>
                          <a:pt x="128" y="111"/>
                        </a:cubicBezTo>
                        <a:cubicBezTo>
                          <a:pt x="129" y="110"/>
                          <a:pt x="130" y="109"/>
                          <a:pt x="130" y="108"/>
                        </a:cubicBezTo>
                        <a:cubicBezTo>
                          <a:pt x="130" y="108"/>
                          <a:pt x="130" y="108"/>
                          <a:pt x="130" y="108"/>
                        </a:cubicBezTo>
                        <a:cubicBezTo>
                          <a:pt x="130" y="108"/>
                          <a:pt x="131" y="107"/>
                          <a:pt x="131" y="107"/>
                        </a:cubicBezTo>
                        <a:cubicBezTo>
                          <a:pt x="131" y="107"/>
                          <a:pt x="131" y="107"/>
                          <a:pt x="131" y="106"/>
                        </a:cubicBezTo>
                        <a:cubicBezTo>
                          <a:pt x="131" y="106"/>
                          <a:pt x="131" y="105"/>
                          <a:pt x="131" y="105"/>
                        </a:cubicBezTo>
                        <a:cubicBezTo>
                          <a:pt x="130" y="103"/>
                          <a:pt x="131" y="101"/>
                          <a:pt x="132" y="98"/>
                        </a:cubicBezTo>
                        <a:cubicBezTo>
                          <a:pt x="132" y="96"/>
                          <a:pt x="133" y="93"/>
                          <a:pt x="132" y="91"/>
                        </a:cubicBezTo>
                        <a:cubicBezTo>
                          <a:pt x="132" y="89"/>
                          <a:pt x="130" y="88"/>
                          <a:pt x="129" y="86"/>
                        </a:cubicBezTo>
                        <a:cubicBezTo>
                          <a:pt x="127" y="85"/>
                          <a:pt x="125" y="83"/>
                          <a:pt x="125" y="79"/>
                        </a:cubicBezTo>
                        <a:cubicBezTo>
                          <a:pt x="125" y="76"/>
                          <a:pt x="125" y="75"/>
                          <a:pt x="121" y="75"/>
                        </a:cubicBezTo>
                        <a:cubicBezTo>
                          <a:pt x="120" y="75"/>
                          <a:pt x="119" y="75"/>
                          <a:pt x="118" y="75"/>
                        </a:cubicBezTo>
                        <a:cubicBezTo>
                          <a:pt x="118" y="75"/>
                          <a:pt x="117" y="75"/>
                          <a:pt x="116" y="75"/>
                        </a:cubicBezTo>
                        <a:cubicBezTo>
                          <a:pt x="106" y="75"/>
                          <a:pt x="104" y="71"/>
                          <a:pt x="104" y="68"/>
                        </a:cubicBezTo>
                        <a:cubicBezTo>
                          <a:pt x="104" y="66"/>
                          <a:pt x="103" y="65"/>
                          <a:pt x="102" y="64"/>
                        </a:cubicBezTo>
                        <a:cubicBezTo>
                          <a:pt x="101" y="62"/>
                          <a:pt x="100" y="58"/>
                          <a:pt x="103" y="57"/>
                        </a:cubicBezTo>
                        <a:cubicBezTo>
                          <a:pt x="103" y="56"/>
                          <a:pt x="103" y="56"/>
                          <a:pt x="103" y="56"/>
                        </a:cubicBezTo>
                        <a:cubicBezTo>
                          <a:pt x="102" y="54"/>
                          <a:pt x="100" y="52"/>
                          <a:pt x="101" y="49"/>
                        </a:cubicBezTo>
                        <a:cubicBezTo>
                          <a:pt x="101" y="47"/>
                          <a:pt x="100" y="46"/>
                          <a:pt x="98" y="44"/>
                        </a:cubicBezTo>
                        <a:cubicBezTo>
                          <a:pt x="97" y="43"/>
                          <a:pt x="97" y="43"/>
                          <a:pt x="97" y="43"/>
                        </a:cubicBezTo>
                        <a:cubicBezTo>
                          <a:pt x="97" y="43"/>
                          <a:pt x="96" y="43"/>
                          <a:pt x="94" y="43"/>
                        </a:cubicBezTo>
                        <a:cubicBezTo>
                          <a:pt x="94" y="43"/>
                          <a:pt x="93" y="43"/>
                          <a:pt x="93" y="43"/>
                        </a:cubicBezTo>
                        <a:cubicBezTo>
                          <a:pt x="92" y="43"/>
                          <a:pt x="91" y="43"/>
                          <a:pt x="91" y="43"/>
                        </a:cubicBezTo>
                        <a:cubicBezTo>
                          <a:pt x="90" y="43"/>
                          <a:pt x="89" y="43"/>
                          <a:pt x="87" y="43"/>
                        </a:cubicBezTo>
                        <a:cubicBezTo>
                          <a:pt x="87" y="43"/>
                          <a:pt x="87" y="43"/>
                          <a:pt x="87" y="43"/>
                        </a:cubicBezTo>
                        <a:cubicBezTo>
                          <a:pt x="87" y="43"/>
                          <a:pt x="87" y="43"/>
                          <a:pt x="87" y="43"/>
                        </a:cubicBezTo>
                        <a:cubicBezTo>
                          <a:pt x="86" y="43"/>
                          <a:pt x="86" y="42"/>
                          <a:pt x="85" y="42"/>
                        </a:cubicBezTo>
                        <a:cubicBezTo>
                          <a:pt x="85" y="42"/>
                          <a:pt x="85" y="42"/>
                          <a:pt x="85" y="42"/>
                        </a:cubicBezTo>
                        <a:cubicBezTo>
                          <a:pt x="85" y="42"/>
                          <a:pt x="85" y="41"/>
                          <a:pt x="85" y="41"/>
                        </a:cubicBezTo>
                        <a:cubicBezTo>
                          <a:pt x="85" y="41"/>
                          <a:pt x="85" y="41"/>
                          <a:pt x="84" y="41"/>
                        </a:cubicBezTo>
                        <a:cubicBezTo>
                          <a:pt x="84" y="41"/>
                          <a:pt x="84" y="40"/>
                          <a:pt x="84" y="40"/>
                        </a:cubicBezTo>
                        <a:cubicBezTo>
                          <a:pt x="84" y="40"/>
                          <a:pt x="84" y="39"/>
                          <a:pt x="84" y="39"/>
                        </a:cubicBezTo>
                        <a:cubicBezTo>
                          <a:pt x="84" y="38"/>
                          <a:pt x="81" y="37"/>
                          <a:pt x="77" y="37"/>
                        </a:cubicBezTo>
                        <a:cubicBezTo>
                          <a:pt x="74" y="37"/>
                          <a:pt x="73" y="34"/>
                          <a:pt x="73" y="33"/>
                        </a:cubicBezTo>
                        <a:cubicBezTo>
                          <a:pt x="73" y="33"/>
                          <a:pt x="72" y="33"/>
                          <a:pt x="72" y="33"/>
                        </a:cubicBezTo>
                        <a:cubicBezTo>
                          <a:pt x="72" y="33"/>
                          <a:pt x="72" y="33"/>
                          <a:pt x="72" y="33"/>
                        </a:cubicBezTo>
                        <a:cubicBezTo>
                          <a:pt x="72" y="33"/>
                          <a:pt x="72" y="33"/>
                          <a:pt x="71" y="33"/>
                        </a:cubicBezTo>
                        <a:cubicBezTo>
                          <a:pt x="71" y="33"/>
                          <a:pt x="71" y="33"/>
                          <a:pt x="71" y="33"/>
                        </a:cubicBezTo>
                        <a:cubicBezTo>
                          <a:pt x="71" y="33"/>
                          <a:pt x="71" y="33"/>
                          <a:pt x="71" y="33"/>
                        </a:cubicBezTo>
                        <a:cubicBezTo>
                          <a:pt x="71" y="33"/>
                          <a:pt x="70" y="33"/>
                          <a:pt x="69" y="33"/>
                        </a:cubicBezTo>
                        <a:cubicBezTo>
                          <a:pt x="69" y="32"/>
                          <a:pt x="68" y="32"/>
                          <a:pt x="68" y="32"/>
                        </a:cubicBezTo>
                        <a:cubicBezTo>
                          <a:pt x="67" y="31"/>
                          <a:pt x="67" y="31"/>
                          <a:pt x="66" y="31"/>
                        </a:cubicBezTo>
                        <a:cubicBezTo>
                          <a:pt x="65" y="31"/>
                          <a:pt x="65" y="31"/>
                          <a:pt x="64" y="31"/>
                        </a:cubicBezTo>
                        <a:cubicBezTo>
                          <a:pt x="58" y="32"/>
                          <a:pt x="55" y="29"/>
                          <a:pt x="49" y="23"/>
                        </a:cubicBezTo>
                        <a:cubicBezTo>
                          <a:pt x="44" y="16"/>
                          <a:pt x="44" y="4"/>
                          <a:pt x="45" y="0"/>
                        </a:cubicBezTo>
                        <a:cubicBezTo>
                          <a:pt x="44" y="0"/>
                          <a:pt x="43" y="0"/>
                          <a:pt x="41" y="0"/>
                        </a:cubicBezTo>
                        <a:cubicBezTo>
                          <a:pt x="40" y="0"/>
                          <a:pt x="38" y="1"/>
                          <a:pt x="36" y="1"/>
                        </a:cubicBezTo>
                        <a:cubicBezTo>
                          <a:pt x="34" y="1"/>
                          <a:pt x="30" y="3"/>
                          <a:pt x="27" y="5"/>
                        </a:cubicBezTo>
                        <a:cubicBezTo>
                          <a:pt x="26" y="5"/>
                          <a:pt x="25" y="6"/>
                          <a:pt x="24" y="6"/>
                        </a:cubicBezTo>
                        <a:cubicBezTo>
                          <a:pt x="22" y="8"/>
                          <a:pt x="20" y="8"/>
                          <a:pt x="19" y="9"/>
                        </a:cubicBezTo>
                        <a:cubicBezTo>
                          <a:pt x="17" y="9"/>
                          <a:pt x="16" y="10"/>
                          <a:pt x="15" y="11"/>
                        </a:cubicBezTo>
                        <a:cubicBezTo>
                          <a:pt x="14" y="11"/>
                          <a:pt x="14" y="12"/>
                          <a:pt x="14" y="12"/>
                        </a:cubicBezTo>
                        <a:cubicBezTo>
                          <a:pt x="13" y="12"/>
                          <a:pt x="13" y="12"/>
                          <a:pt x="13" y="12"/>
                        </a:cubicBezTo>
                        <a:cubicBezTo>
                          <a:pt x="13" y="13"/>
                          <a:pt x="13" y="13"/>
                          <a:pt x="12" y="13"/>
                        </a:cubicBezTo>
                        <a:cubicBezTo>
                          <a:pt x="12" y="13"/>
                          <a:pt x="12" y="13"/>
                          <a:pt x="12" y="13"/>
                        </a:cubicBezTo>
                        <a:cubicBezTo>
                          <a:pt x="12" y="13"/>
                          <a:pt x="11" y="13"/>
                          <a:pt x="11" y="14"/>
                        </a:cubicBezTo>
                        <a:cubicBezTo>
                          <a:pt x="11" y="14"/>
                          <a:pt x="11" y="14"/>
                          <a:pt x="11" y="14"/>
                        </a:cubicBezTo>
                        <a:cubicBezTo>
                          <a:pt x="10" y="14"/>
                          <a:pt x="10" y="14"/>
                          <a:pt x="9" y="14"/>
                        </a:cubicBezTo>
                        <a:cubicBezTo>
                          <a:pt x="9" y="14"/>
                          <a:pt x="9" y="14"/>
                          <a:pt x="9" y="14"/>
                        </a:cubicBezTo>
                        <a:cubicBezTo>
                          <a:pt x="9" y="14"/>
                          <a:pt x="8" y="14"/>
                          <a:pt x="8" y="14"/>
                        </a:cubicBezTo>
                        <a:cubicBezTo>
                          <a:pt x="8" y="14"/>
                          <a:pt x="8" y="14"/>
                          <a:pt x="7" y="14"/>
                        </a:cubicBezTo>
                        <a:cubicBezTo>
                          <a:pt x="7" y="14"/>
                          <a:pt x="7" y="14"/>
                          <a:pt x="6" y="14"/>
                        </a:cubicBezTo>
                        <a:cubicBezTo>
                          <a:pt x="6" y="14"/>
                          <a:pt x="6" y="14"/>
                          <a:pt x="6" y="14"/>
                        </a:cubicBezTo>
                        <a:cubicBezTo>
                          <a:pt x="5" y="14"/>
                          <a:pt x="5" y="14"/>
                          <a:pt x="5" y="14"/>
                        </a:cubicBezTo>
                        <a:cubicBezTo>
                          <a:pt x="5" y="14"/>
                          <a:pt x="4" y="14"/>
                          <a:pt x="4" y="14"/>
                        </a:cubicBezTo>
                        <a:cubicBezTo>
                          <a:pt x="4" y="14"/>
                          <a:pt x="4" y="14"/>
                          <a:pt x="3" y="14"/>
                        </a:cubicBezTo>
                        <a:cubicBezTo>
                          <a:pt x="4" y="14"/>
                          <a:pt x="4" y="14"/>
                          <a:pt x="4" y="14"/>
                        </a:cubicBezTo>
                        <a:cubicBezTo>
                          <a:pt x="4" y="16"/>
                          <a:pt x="5" y="18"/>
                          <a:pt x="6" y="19"/>
                        </a:cubicBezTo>
                        <a:cubicBezTo>
                          <a:pt x="8" y="22"/>
                          <a:pt x="9" y="25"/>
                          <a:pt x="10" y="26"/>
                        </a:cubicBezTo>
                        <a:cubicBezTo>
                          <a:pt x="11" y="31"/>
                          <a:pt x="8" y="33"/>
                          <a:pt x="7" y="34"/>
                        </a:cubicBezTo>
                        <a:cubicBezTo>
                          <a:pt x="7" y="34"/>
                          <a:pt x="7" y="34"/>
                          <a:pt x="6" y="34"/>
                        </a:cubicBezTo>
                        <a:cubicBezTo>
                          <a:pt x="6" y="35"/>
                          <a:pt x="6" y="40"/>
                          <a:pt x="7" y="47"/>
                        </a:cubicBezTo>
                        <a:cubicBezTo>
                          <a:pt x="8" y="49"/>
                          <a:pt x="8" y="49"/>
                          <a:pt x="8" y="49"/>
                        </a:cubicBezTo>
                        <a:cubicBezTo>
                          <a:pt x="8" y="49"/>
                          <a:pt x="8" y="49"/>
                          <a:pt x="8" y="49"/>
                        </a:cubicBezTo>
                        <a:cubicBezTo>
                          <a:pt x="8" y="49"/>
                          <a:pt x="8" y="49"/>
                          <a:pt x="8" y="49"/>
                        </a:cubicBezTo>
                        <a:cubicBezTo>
                          <a:pt x="8" y="50"/>
                          <a:pt x="7" y="52"/>
                          <a:pt x="6" y="54"/>
                        </a:cubicBezTo>
                        <a:cubicBezTo>
                          <a:pt x="5" y="55"/>
                          <a:pt x="5" y="56"/>
                          <a:pt x="5" y="57"/>
                        </a:cubicBezTo>
                        <a:cubicBezTo>
                          <a:pt x="7" y="59"/>
                          <a:pt x="5" y="62"/>
                          <a:pt x="4" y="64"/>
                        </a:cubicBezTo>
                        <a:cubicBezTo>
                          <a:pt x="3" y="66"/>
                          <a:pt x="2" y="67"/>
                          <a:pt x="2" y="68"/>
                        </a:cubicBezTo>
                        <a:cubicBezTo>
                          <a:pt x="2" y="68"/>
                          <a:pt x="3" y="69"/>
                          <a:pt x="4" y="69"/>
                        </a:cubicBezTo>
                        <a:cubicBezTo>
                          <a:pt x="5" y="70"/>
                          <a:pt x="7" y="71"/>
                          <a:pt x="7" y="73"/>
                        </a:cubicBezTo>
                        <a:cubicBezTo>
                          <a:pt x="7" y="76"/>
                          <a:pt x="3" y="82"/>
                          <a:pt x="0" y="84"/>
                        </a:cubicBezTo>
                        <a:cubicBezTo>
                          <a:pt x="0" y="84"/>
                          <a:pt x="0" y="84"/>
                          <a:pt x="0" y="84"/>
                        </a:cubicBezTo>
                        <a:cubicBezTo>
                          <a:pt x="0" y="84"/>
                          <a:pt x="0" y="85"/>
                          <a:pt x="0" y="85"/>
                        </a:cubicBezTo>
                        <a:cubicBezTo>
                          <a:pt x="0" y="85"/>
                          <a:pt x="0" y="85"/>
                          <a:pt x="0" y="85"/>
                        </a:cubicBezTo>
                        <a:cubicBezTo>
                          <a:pt x="0" y="85"/>
                          <a:pt x="0" y="85"/>
                          <a:pt x="0" y="86"/>
                        </a:cubicBezTo>
                        <a:cubicBezTo>
                          <a:pt x="0" y="86"/>
                          <a:pt x="0" y="86"/>
                          <a:pt x="0" y="86"/>
                        </a:cubicBezTo>
                        <a:cubicBezTo>
                          <a:pt x="0" y="86"/>
                          <a:pt x="0" y="87"/>
                          <a:pt x="0" y="87"/>
                        </a:cubicBezTo>
                        <a:cubicBezTo>
                          <a:pt x="1" y="88"/>
                          <a:pt x="2" y="89"/>
                          <a:pt x="4" y="91"/>
                        </a:cubicBezTo>
                        <a:cubicBezTo>
                          <a:pt x="7" y="93"/>
                          <a:pt x="6" y="96"/>
                          <a:pt x="6" y="98"/>
                        </a:cubicBezTo>
                        <a:cubicBezTo>
                          <a:pt x="6" y="100"/>
                          <a:pt x="6" y="102"/>
                          <a:pt x="7" y="103"/>
                        </a:cubicBezTo>
                        <a:cubicBezTo>
                          <a:pt x="8" y="104"/>
                          <a:pt x="9" y="105"/>
                          <a:pt x="10" y="106"/>
                        </a:cubicBezTo>
                        <a:cubicBezTo>
                          <a:pt x="11" y="107"/>
                          <a:pt x="12" y="108"/>
                          <a:pt x="12" y="109"/>
                        </a:cubicBezTo>
                        <a:cubicBezTo>
                          <a:pt x="13" y="111"/>
                          <a:pt x="11" y="112"/>
                          <a:pt x="11" y="112"/>
                        </a:cubicBezTo>
                        <a:cubicBezTo>
                          <a:pt x="11" y="112"/>
                          <a:pt x="11" y="113"/>
                          <a:pt x="11" y="114"/>
                        </a:cubicBezTo>
                        <a:cubicBezTo>
                          <a:pt x="11" y="116"/>
                          <a:pt x="11" y="119"/>
                          <a:pt x="9" y="120"/>
                        </a:cubicBezTo>
                        <a:cubicBezTo>
                          <a:pt x="8" y="120"/>
                          <a:pt x="8" y="121"/>
                          <a:pt x="9" y="121"/>
                        </a:cubicBezTo>
                        <a:cubicBezTo>
                          <a:pt x="9" y="123"/>
                          <a:pt x="11" y="125"/>
                          <a:pt x="12" y="126"/>
                        </a:cubicBezTo>
                        <a:cubicBezTo>
                          <a:pt x="15" y="127"/>
                          <a:pt x="15" y="130"/>
                          <a:pt x="15" y="132"/>
                        </a:cubicBezTo>
                        <a:cubicBezTo>
                          <a:pt x="16" y="134"/>
                          <a:pt x="16" y="136"/>
                          <a:pt x="17" y="137"/>
                        </a:cubicBezTo>
                        <a:cubicBezTo>
                          <a:pt x="19" y="139"/>
                          <a:pt x="19" y="143"/>
                          <a:pt x="20" y="147"/>
                        </a:cubicBezTo>
                        <a:cubicBezTo>
                          <a:pt x="20" y="147"/>
                          <a:pt x="20" y="147"/>
                          <a:pt x="20" y="148"/>
                        </a:cubicBezTo>
                        <a:cubicBezTo>
                          <a:pt x="20" y="148"/>
                          <a:pt x="20" y="148"/>
                          <a:pt x="20" y="148"/>
                        </a:cubicBezTo>
                        <a:cubicBezTo>
                          <a:pt x="20" y="148"/>
                          <a:pt x="20" y="149"/>
                          <a:pt x="20" y="149"/>
                        </a:cubicBezTo>
                        <a:cubicBezTo>
                          <a:pt x="21" y="149"/>
                          <a:pt x="22" y="148"/>
                          <a:pt x="24" y="147"/>
                        </a:cubicBezTo>
                        <a:cubicBezTo>
                          <a:pt x="24" y="147"/>
                          <a:pt x="24" y="147"/>
                          <a:pt x="24" y="147"/>
                        </a:cubicBezTo>
                        <a:cubicBezTo>
                          <a:pt x="25" y="146"/>
                          <a:pt x="25" y="146"/>
                          <a:pt x="26" y="145"/>
                        </a:cubicBezTo>
                        <a:cubicBezTo>
                          <a:pt x="26" y="145"/>
                          <a:pt x="26" y="145"/>
                          <a:pt x="26" y="145"/>
                        </a:cubicBezTo>
                        <a:cubicBezTo>
                          <a:pt x="27" y="145"/>
                          <a:pt x="28" y="144"/>
                          <a:pt x="28" y="144"/>
                        </a:cubicBezTo>
                        <a:cubicBezTo>
                          <a:pt x="28" y="144"/>
                          <a:pt x="28" y="144"/>
                          <a:pt x="28" y="144"/>
                        </a:cubicBezTo>
                        <a:cubicBezTo>
                          <a:pt x="30" y="142"/>
                          <a:pt x="31" y="141"/>
                          <a:pt x="32" y="140"/>
                        </a:cubicBezTo>
                        <a:cubicBezTo>
                          <a:pt x="34" y="138"/>
                          <a:pt x="35" y="137"/>
                          <a:pt x="36" y="137"/>
                        </a:cubicBezTo>
                        <a:cubicBezTo>
                          <a:pt x="37" y="137"/>
                          <a:pt x="37" y="137"/>
                          <a:pt x="38" y="137"/>
                        </a:cubicBezTo>
                        <a:cubicBezTo>
                          <a:pt x="39" y="137"/>
                          <a:pt x="40" y="137"/>
                          <a:pt x="41" y="138"/>
                        </a:cubicBezTo>
                        <a:cubicBezTo>
                          <a:pt x="42" y="139"/>
                          <a:pt x="42" y="139"/>
                          <a:pt x="44" y="139"/>
                        </a:cubicBezTo>
                        <a:cubicBezTo>
                          <a:pt x="46" y="139"/>
                          <a:pt x="46" y="139"/>
                          <a:pt x="46" y="139"/>
                        </a:cubicBezTo>
                        <a:cubicBezTo>
                          <a:pt x="50" y="140"/>
                          <a:pt x="55" y="141"/>
                          <a:pt x="58" y="145"/>
                        </a:cubicBezTo>
                        <a:cubicBezTo>
                          <a:pt x="59" y="144"/>
                          <a:pt x="59" y="143"/>
                          <a:pt x="60" y="142"/>
                        </a:cubicBezTo>
                        <a:cubicBezTo>
                          <a:pt x="60" y="141"/>
                          <a:pt x="61" y="139"/>
                          <a:pt x="62" y="139"/>
                        </a:cubicBezTo>
                        <a:cubicBezTo>
                          <a:pt x="62" y="138"/>
                          <a:pt x="64" y="137"/>
                          <a:pt x="66" y="137"/>
                        </a:cubicBezTo>
                        <a:cubicBezTo>
                          <a:pt x="68" y="137"/>
                          <a:pt x="69" y="137"/>
                          <a:pt x="71" y="13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58" name="Freeform 1970"/>
                  <p:cNvSpPr>
                    <a:spLocks/>
                  </p:cNvSpPr>
                  <p:nvPr/>
                </p:nvSpPr>
                <p:spPr bwMode="auto">
                  <a:xfrm>
                    <a:off x="2182" y="2065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59" name="Freeform 1971"/>
                  <p:cNvSpPr>
                    <a:spLocks/>
                  </p:cNvSpPr>
                  <p:nvPr/>
                </p:nvSpPr>
                <p:spPr bwMode="auto">
                  <a:xfrm>
                    <a:off x="2138" y="2005"/>
                    <a:ext cx="2" cy="1"/>
                  </a:xfrm>
                  <a:custGeom>
                    <a:avLst/>
                    <a:gdLst>
                      <a:gd name="T0" fmla="*/ 0 w 2"/>
                      <a:gd name="T1" fmla="*/ 0 h 1"/>
                      <a:gd name="T2" fmla="*/ 2 w 2"/>
                      <a:gd name="T3" fmla="*/ 1 h 1"/>
                      <a:gd name="T4" fmla="*/ 0 w 2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0" y="0"/>
                        </a:moveTo>
                        <a:cubicBezTo>
                          <a:pt x="1" y="0"/>
                          <a:pt x="1" y="1"/>
                          <a:pt x="2" y="1"/>
                        </a:cubicBezTo>
                        <a:cubicBezTo>
                          <a:pt x="1" y="1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60" name="Freeform 1972"/>
                  <p:cNvSpPr>
                    <a:spLocks/>
                  </p:cNvSpPr>
                  <p:nvPr/>
                </p:nvSpPr>
                <p:spPr bwMode="auto">
                  <a:xfrm>
                    <a:off x="2140" y="2006"/>
                    <a:ext cx="6" cy="0"/>
                  </a:xfrm>
                  <a:custGeom>
                    <a:avLst/>
                    <a:gdLst>
                      <a:gd name="T0" fmla="*/ 6 w 6"/>
                      <a:gd name="T1" fmla="*/ 0 w 6"/>
                      <a:gd name="T2" fmla="*/ 4 w 6"/>
                      <a:gd name="T3" fmla="*/ 6 w 6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6">
                        <a:moveTo>
                          <a:pt x="6" y="0"/>
                        </a:moveTo>
                        <a:cubicBezTo>
                          <a:pt x="3" y="0"/>
                          <a:pt x="2" y="0"/>
                          <a:pt x="0" y="0"/>
                        </a:cubicBezTo>
                        <a:cubicBezTo>
                          <a:pt x="2" y="0"/>
                          <a:pt x="3" y="0"/>
                          <a:pt x="4" y="0"/>
                        </a:cubicBezTo>
                        <a:cubicBezTo>
                          <a:pt x="4" y="0"/>
                          <a:pt x="5" y="0"/>
                          <a:pt x="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61" name="Freeform 1973"/>
                  <p:cNvSpPr>
                    <a:spLocks/>
                  </p:cNvSpPr>
                  <p:nvPr/>
                </p:nvSpPr>
                <p:spPr bwMode="auto">
                  <a:xfrm>
                    <a:off x="2060" y="1978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62" name="Freeform 1974"/>
                  <p:cNvSpPr>
                    <a:spLocks/>
                  </p:cNvSpPr>
                  <p:nvPr/>
                </p:nvSpPr>
                <p:spPr bwMode="auto">
                  <a:xfrm>
                    <a:off x="2063" y="1978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63" name="Freeform 1975"/>
                  <p:cNvSpPr>
                    <a:spLocks/>
                  </p:cNvSpPr>
                  <p:nvPr/>
                </p:nvSpPr>
                <p:spPr bwMode="auto">
                  <a:xfrm>
                    <a:off x="2103" y="1987"/>
                    <a:ext cx="15" cy="9"/>
                  </a:xfrm>
                  <a:custGeom>
                    <a:avLst/>
                    <a:gdLst>
                      <a:gd name="T0" fmla="*/ 15 w 15"/>
                      <a:gd name="T1" fmla="*/ 8 h 9"/>
                      <a:gd name="T2" fmla="*/ 0 w 15"/>
                      <a:gd name="T3" fmla="*/ 0 h 9"/>
                      <a:gd name="T4" fmla="*/ 15 w 15"/>
                      <a:gd name="T5" fmla="*/ 8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5" h="9">
                        <a:moveTo>
                          <a:pt x="15" y="8"/>
                        </a:moveTo>
                        <a:cubicBezTo>
                          <a:pt x="9" y="9"/>
                          <a:pt x="6" y="6"/>
                          <a:pt x="0" y="0"/>
                        </a:cubicBezTo>
                        <a:cubicBezTo>
                          <a:pt x="6" y="6"/>
                          <a:pt x="9" y="9"/>
                          <a:pt x="15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64" name="Freeform 1976"/>
                  <p:cNvSpPr>
                    <a:spLocks/>
                  </p:cNvSpPr>
                  <p:nvPr/>
                </p:nvSpPr>
                <p:spPr bwMode="auto">
                  <a:xfrm>
                    <a:off x="2123" y="1997"/>
                    <a:ext cx="1" cy="0"/>
                  </a:xfrm>
                  <a:custGeom>
                    <a:avLst/>
                    <a:gdLst>
                      <a:gd name="T0" fmla="*/ 2 w 2"/>
                      <a:gd name="T1" fmla="*/ 0 w 2"/>
                      <a:gd name="T2" fmla="*/ 2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2" y="0"/>
                        </a:moveTo>
                        <a:cubicBezTo>
                          <a:pt x="2" y="0"/>
                          <a:pt x="1" y="0"/>
                          <a:pt x="0" y="0"/>
                        </a:cubicBezTo>
                        <a:cubicBezTo>
                          <a:pt x="1" y="0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65" name="Freeform 1977"/>
                  <p:cNvSpPr>
                    <a:spLocks/>
                  </p:cNvSpPr>
                  <p:nvPr/>
                </p:nvSpPr>
                <p:spPr bwMode="auto">
                  <a:xfrm>
                    <a:off x="2181" y="2067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1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66" name="Freeform 1978"/>
                  <p:cNvSpPr>
                    <a:spLocks/>
                  </p:cNvSpPr>
                  <p:nvPr/>
                </p:nvSpPr>
                <p:spPr bwMode="auto">
                  <a:xfrm>
                    <a:off x="2138" y="2004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67" name="Freeform 1979"/>
                  <p:cNvSpPr>
                    <a:spLocks/>
                  </p:cNvSpPr>
                  <p:nvPr/>
                </p:nvSpPr>
                <p:spPr bwMode="auto">
                  <a:xfrm>
                    <a:off x="2179" y="2068"/>
                    <a:ext cx="2" cy="3"/>
                  </a:xfrm>
                  <a:custGeom>
                    <a:avLst/>
                    <a:gdLst>
                      <a:gd name="T0" fmla="*/ 0 w 2"/>
                      <a:gd name="T1" fmla="*/ 3 h 3"/>
                      <a:gd name="T2" fmla="*/ 0 w 2"/>
                      <a:gd name="T3" fmla="*/ 3 h 3"/>
                      <a:gd name="T4" fmla="*/ 0 w 2"/>
                      <a:gd name="T5" fmla="*/ 3 h 3"/>
                      <a:gd name="T6" fmla="*/ 1 w 2"/>
                      <a:gd name="T7" fmla="*/ 2 h 3"/>
                      <a:gd name="T8" fmla="*/ 2 w 2"/>
                      <a:gd name="T9" fmla="*/ 0 h 3"/>
                      <a:gd name="T10" fmla="*/ 0 w 2"/>
                      <a:gd name="T11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" h="3">
                        <a:moveTo>
                          <a:pt x="0" y="3"/>
                        </a:move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2" y="1"/>
                          <a:pt x="2" y="1"/>
                          <a:pt x="2" y="0"/>
                        </a:cubicBezTo>
                        <a:cubicBezTo>
                          <a:pt x="2" y="1"/>
                          <a:pt x="1" y="2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68" name="Freeform 1980"/>
                  <p:cNvSpPr>
                    <a:spLocks/>
                  </p:cNvSpPr>
                  <p:nvPr/>
                </p:nvSpPr>
                <p:spPr bwMode="auto">
                  <a:xfrm>
                    <a:off x="2062" y="197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69" name="Freeform 1981"/>
                  <p:cNvSpPr>
                    <a:spLocks/>
                  </p:cNvSpPr>
                  <p:nvPr/>
                </p:nvSpPr>
                <p:spPr bwMode="auto">
                  <a:xfrm>
                    <a:off x="2068" y="197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70" name="Freeform 1982"/>
                  <p:cNvSpPr>
                    <a:spLocks/>
                  </p:cNvSpPr>
                  <p:nvPr/>
                </p:nvSpPr>
                <p:spPr bwMode="auto">
                  <a:xfrm>
                    <a:off x="2125" y="199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71" name="Freeform 1983"/>
                  <p:cNvSpPr>
                    <a:spLocks/>
                  </p:cNvSpPr>
                  <p:nvPr/>
                </p:nvSpPr>
                <p:spPr bwMode="auto">
                  <a:xfrm>
                    <a:off x="2118" y="1995"/>
                    <a:ext cx="2" cy="0"/>
                  </a:xfrm>
                  <a:custGeom>
                    <a:avLst/>
                    <a:gdLst>
                      <a:gd name="T0" fmla="*/ 0 w 2"/>
                      <a:gd name="T1" fmla="*/ 2 w 2"/>
                      <a:gd name="T2" fmla="*/ 0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2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72" name="Freeform 1984"/>
                  <p:cNvSpPr>
                    <a:spLocks/>
                  </p:cNvSpPr>
                  <p:nvPr/>
                </p:nvSpPr>
                <p:spPr bwMode="auto">
                  <a:xfrm>
                    <a:off x="2137" y="2003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73" name="Freeform 1985"/>
                  <p:cNvSpPr>
                    <a:spLocks/>
                  </p:cNvSpPr>
                  <p:nvPr/>
                </p:nvSpPr>
                <p:spPr bwMode="auto">
                  <a:xfrm>
                    <a:off x="2069" y="1976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74" name="Freeform 1986"/>
                  <p:cNvSpPr>
                    <a:spLocks/>
                  </p:cNvSpPr>
                  <p:nvPr/>
                </p:nvSpPr>
                <p:spPr bwMode="auto">
                  <a:xfrm>
                    <a:off x="2067" y="197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75" name="Freeform 1987"/>
                  <p:cNvSpPr>
                    <a:spLocks/>
                  </p:cNvSpPr>
                  <p:nvPr/>
                </p:nvSpPr>
                <p:spPr bwMode="auto">
                  <a:xfrm>
                    <a:off x="2065" y="197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76" name="Freeform 1988"/>
                  <p:cNvSpPr>
                    <a:spLocks/>
                  </p:cNvSpPr>
                  <p:nvPr/>
                </p:nvSpPr>
                <p:spPr bwMode="auto">
                  <a:xfrm>
                    <a:off x="2081" y="2103"/>
                    <a:ext cx="2" cy="1"/>
                  </a:xfrm>
                  <a:custGeom>
                    <a:avLst/>
                    <a:gdLst>
                      <a:gd name="T0" fmla="*/ 2 w 2"/>
                      <a:gd name="T1" fmla="*/ 0 h 1"/>
                      <a:gd name="T2" fmla="*/ 0 w 2"/>
                      <a:gd name="T3" fmla="*/ 1 h 1"/>
                      <a:gd name="T4" fmla="*/ 2 w 2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2" y="0"/>
                        </a:moveTo>
                        <a:cubicBezTo>
                          <a:pt x="2" y="0"/>
                          <a:pt x="1" y="1"/>
                          <a:pt x="0" y="1"/>
                        </a:cubicBezTo>
                        <a:cubicBezTo>
                          <a:pt x="1" y="1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77" name="Freeform 1989"/>
                  <p:cNvSpPr>
                    <a:spLocks/>
                  </p:cNvSpPr>
                  <p:nvPr/>
                </p:nvSpPr>
                <p:spPr bwMode="auto">
                  <a:xfrm>
                    <a:off x="2116" y="2096"/>
                    <a:ext cx="8" cy="2"/>
                  </a:xfrm>
                  <a:custGeom>
                    <a:avLst/>
                    <a:gdLst>
                      <a:gd name="T0" fmla="*/ 4 w 9"/>
                      <a:gd name="T1" fmla="*/ 0 h 2"/>
                      <a:gd name="T2" fmla="*/ 0 w 9"/>
                      <a:gd name="T3" fmla="*/ 2 h 2"/>
                      <a:gd name="T4" fmla="*/ 4 w 9"/>
                      <a:gd name="T5" fmla="*/ 0 h 2"/>
                      <a:gd name="T6" fmla="*/ 9 w 9"/>
                      <a:gd name="T7" fmla="*/ 0 h 2"/>
                      <a:gd name="T8" fmla="*/ 9 w 9"/>
                      <a:gd name="T9" fmla="*/ 0 h 2"/>
                      <a:gd name="T10" fmla="*/ 4 w 9"/>
                      <a:gd name="T11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9" h="2">
                        <a:moveTo>
                          <a:pt x="4" y="0"/>
                        </a:moveTo>
                        <a:cubicBezTo>
                          <a:pt x="2" y="0"/>
                          <a:pt x="0" y="1"/>
                          <a:pt x="0" y="2"/>
                        </a:cubicBezTo>
                        <a:cubicBezTo>
                          <a:pt x="0" y="1"/>
                          <a:pt x="2" y="0"/>
                          <a:pt x="4" y="0"/>
                        </a:cubicBezTo>
                        <a:cubicBezTo>
                          <a:pt x="6" y="0"/>
                          <a:pt x="7" y="0"/>
                          <a:pt x="9" y="0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7" y="0"/>
                          <a:pt x="6" y="0"/>
                          <a:pt x="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78" name="Freeform 1990"/>
                  <p:cNvSpPr>
                    <a:spLocks/>
                  </p:cNvSpPr>
                  <p:nvPr/>
                </p:nvSpPr>
                <p:spPr bwMode="auto">
                  <a:xfrm>
                    <a:off x="2079" y="2104"/>
                    <a:ext cx="2" cy="2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0 w 2"/>
                      <a:gd name="T3" fmla="*/ 2 h 2"/>
                      <a:gd name="T4" fmla="*/ 0 w 2"/>
                      <a:gd name="T5" fmla="*/ 2 h 2"/>
                      <a:gd name="T6" fmla="*/ 2 w 2"/>
                      <a:gd name="T7" fmla="*/ 0 h 2"/>
                      <a:gd name="T8" fmla="*/ 0 w 2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1" y="1"/>
                          <a:pt x="2" y="1"/>
                          <a:pt x="2" y="0"/>
                        </a:cubicBezTo>
                        <a:cubicBezTo>
                          <a:pt x="1" y="1"/>
                          <a:pt x="1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79" name="Freeform 1991"/>
                  <p:cNvSpPr>
                    <a:spLocks/>
                  </p:cNvSpPr>
                  <p:nvPr/>
                </p:nvSpPr>
                <p:spPr bwMode="auto">
                  <a:xfrm>
                    <a:off x="2124" y="2096"/>
                    <a:ext cx="3" cy="1"/>
                  </a:xfrm>
                  <a:custGeom>
                    <a:avLst/>
                    <a:gdLst>
                      <a:gd name="T0" fmla="*/ 2 w 3"/>
                      <a:gd name="T1" fmla="*/ 1 h 1"/>
                      <a:gd name="T2" fmla="*/ 0 w 3"/>
                      <a:gd name="T3" fmla="*/ 0 h 1"/>
                      <a:gd name="T4" fmla="*/ 2 w 3"/>
                      <a:gd name="T5" fmla="*/ 1 h 1"/>
                      <a:gd name="T6" fmla="*/ 3 w 3"/>
                      <a:gd name="T7" fmla="*/ 1 h 1"/>
                      <a:gd name="T8" fmla="*/ 2 w 3"/>
                      <a:gd name="T9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1">
                        <a:moveTo>
                          <a:pt x="2" y="1"/>
                        </a:moveTo>
                        <a:cubicBezTo>
                          <a:pt x="1" y="1"/>
                          <a:pt x="0" y="1"/>
                          <a:pt x="0" y="0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3" y="1"/>
                        </a:cubicBezTo>
                        <a:lnTo>
                          <a:pt x="2" y="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80" name="Freeform 1992"/>
                  <p:cNvSpPr>
                    <a:spLocks/>
                  </p:cNvSpPr>
                  <p:nvPr/>
                </p:nvSpPr>
                <p:spPr bwMode="auto">
                  <a:xfrm>
                    <a:off x="2083" y="2096"/>
                    <a:ext cx="8" cy="7"/>
                  </a:xfrm>
                  <a:custGeom>
                    <a:avLst/>
                    <a:gdLst>
                      <a:gd name="T0" fmla="*/ 0 w 8"/>
                      <a:gd name="T1" fmla="*/ 7 h 7"/>
                      <a:gd name="T2" fmla="*/ 4 w 8"/>
                      <a:gd name="T3" fmla="*/ 3 h 7"/>
                      <a:gd name="T4" fmla="*/ 8 w 8"/>
                      <a:gd name="T5" fmla="*/ 0 h 7"/>
                      <a:gd name="T6" fmla="*/ 4 w 8"/>
                      <a:gd name="T7" fmla="*/ 3 h 7"/>
                      <a:gd name="T8" fmla="*/ 0 w 8"/>
                      <a:gd name="T9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7">
                        <a:moveTo>
                          <a:pt x="0" y="7"/>
                        </a:moveTo>
                        <a:cubicBezTo>
                          <a:pt x="2" y="6"/>
                          <a:pt x="3" y="4"/>
                          <a:pt x="4" y="3"/>
                        </a:cubicBezTo>
                        <a:cubicBezTo>
                          <a:pt x="6" y="1"/>
                          <a:pt x="7" y="0"/>
                          <a:pt x="8" y="0"/>
                        </a:cubicBezTo>
                        <a:cubicBezTo>
                          <a:pt x="7" y="0"/>
                          <a:pt x="6" y="1"/>
                          <a:pt x="4" y="3"/>
                        </a:cubicBezTo>
                        <a:cubicBezTo>
                          <a:pt x="3" y="4"/>
                          <a:pt x="2" y="5"/>
                          <a:pt x="0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81" name="Freeform 1993"/>
                  <p:cNvSpPr>
                    <a:spLocks/>
                  </p:cNvSpPr>
                  <p:nvPr/>
                </p:nvSpPr>
                <p:spPr bwMode="auto">
                  <a:xfrm>
                    <a:off x="2076" y="210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82" name="Freeform 1994"/>
                  <p:cNvSpPr>
                    <a:spLocks/>
                  </p:cNvSpPr>
                  <p:nvPr/>
                </p:nvSpPr>
                <p:spPr bwMode="auto">
                  <a:xfrm>
                    <a:off x="2076" y="2106"/>
                    <a:ext cx="3" cy="1"/>
                  </a:xfrm>
                  <a:custGeom>
                    <a:avLst/>
                    <a:gdLst>
                      <a:gd name="T0" fmla="*/ 0 w 4"/>
                      <a:gd name="T1" fmla="*/ 2 h 2"/>
                      <a:gd name="T2" fmla="*/ 0 w 4"/>
                      <a:gd name="T3" fmla="*/ 2 h 2"/>
                      <a:gd name="T4" fmla="*/ 3 w 4"/>
                      <a:gd name="T5" fmla="*/ 0 h 2"/>
                      <a:gd name="T6" fmla="*/ 4 w 4"/>
                      <a:gd name="T7" fmla="*/ 0 h 2"/>
                      <a:gd name="T8" fmla="*/ 0 w 4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2">
                        <a:moveTo>
                          <a:pt x="0" y="2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1" y="2"/>
                          <a:pt x="2" y="1"/>
                          <a:pt x="3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2" y="1"/>
                          <a:pt x="1" y="2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83" name="Freeform 1995"/>
                  <p:cNvSpPr>
                    <a:spLocks/>
                  </p:cNvSpPr>
                  <p:nvPr/>
                </p:nvSpPr>
                <p:spPr bwMode="auto">
                  <a:xfrm>
                    <a:off x="2056" y="2047"/>
                    <a:ext cx="4" cy="5"/>
                  </a:xfrm>
                  <a:custGeom>
                    <a:avLst/>
                    <a:gdLst>
                      <a:gd name="T0" fmla="*/ 0 w 4"/>
                      <a:gd name="T1" fmla="*/ 1 h 5"/>
                      <a:gd name="T2" fmla="*/ 0 w 4"/>
                      <a:gd name="T3" fmla="*/ 0 h 5"/>
                      <a:gd name="T4" fmla="*/ 0 w 4"/>
                      <a:gd name="T5" fmla="*/ 0 h 5"/>
                      <a:gd name="T6" fmla="*/ 0 w 4"/>
                      <a:gd name="T7" fmla="*/ 1 h 5"/>
                      <a:gd name="T8" fmla="*/ 4 w 4"/>
                      <a:gd name="T9" fmla="*/ 5 h 5"/>
                      <a:gd name="T10" fmla="*/ 0 w 4"/>
                      <a:gd name="T11" fmla="*/ 1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" h="5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1" y="2"/>
                          <a:pt x="2" y="3"/>
                          <a:pt x="4" y="5"/>
                        </a:cubicBezTo>
                        <a:cubicBezTo>
                          <a:pt x="2" y="3"/>
                          <a:pt x="1" y="2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84" name="Freeform 1996"/>
                  <p:cNvSpPr>
                    <a:spLocks/>
                  </p:cNvSpPr>
                  <p:nvPr/>
                </p:nvSpPr>
                <p:spPr bwMode="auto">
                  <a:xfrm>
                    <a:off x="2075" y="2107"/>
                    <a:ext cx="0" cy="2"/>
                  </a:xfrm>
                  <a:custGeom>
                    <a:avLst/>
                    <a:gdLst>
                      <a:gd name="T0" fmla="*/ 0 h 2"/>
                      <a:gd name="T1" fmla="*/ 0 h 2"/>
                      <a:gd name="T2" fmla="*/ 2 h 2"/>
                      <a:gd name="T3" fmla="*/ 2 h 2"/>
                      <a:gd name="T4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85" name="Freeform 1997"/>
                  <p:cNvSpPr>
                    <a:spLocks/>
                  </p:cNvSpPr>
                  <p:nvPr/>
                </p:nvSpPr>
                <p:spPr bwMode="auto">
                  <a:xfrm>
                    <a:off x="2079" y="2106"/>
                    <a:ext cx="0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  <a:gd name="T3" fmla="*/ 1 w 1"/>
                      <a:gd name="T4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86" name="Freeform 1998"/>
                  <p:cNvSpPr>
                    <a:spLocks/>
                  </p:cNvSpPr>
                  <p:nvPr/>
                </p:nvSpPr>
                <p:spPr bwMode="auto">
                  <a:xfrm>
                    <a:off x="2132" y="208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87" name="Freeform 1999"/>
                  <p:cNvSpPr>
                    <a:spLocks/>
                  </p:cNvSpPr>
                  <p:nvPr/>
                </p:nvSpPr>
                <p:spPr bwMode="auto">
                  <a:xfrm>
                    <a:off x="2130" y="2096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88" name="Freeform 2000"/>
                  <p:cNvSpPr>
                    <a:spLocks/>
                  </p:cNvSpPr>
                  <p:nvPr/>
                </p:nvSpPr>
                <p:spPr bwMode="auto">
                  <a:xfrm>
                    <a:off x="2130" y="209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89" name="Freeform 2001"/>
                  <p:cNvSpPr>
                    <a:spLocks/>
                  </p:cNvSpPr>
                  <p:nvPr/>
                </p:nvSpPr>
                <p:spPr bwMode="auto">
                  <a:xfrm>
                    <a:off x="2131" y="209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90" name="Freeform 2002"/>
                  <p:cNvSpPr>
                    <a:spLocks/>
                  </p:cNvSpPr>
                  <p:nvPr/>
                </p:nvSpPr>
                <p:spPr bwMode="auto">
                  <a:xfrm>
                    <a:off x="2124" y="209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91" name="Freeform 2003"/>
                  <p:cNvSpPr>
                    <a:spLocks/>
                  </p:cNvSpPr>
                  <p:nvPr/>
                </p:nvSpPr>
                <p:spPr bwMode="auto">
                  <a:xfrm>
                    <a:off x="2179" y="207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92" name="Freeform 2004"/>
                  <p:cNvSpPr>
                    <a:spLocks/>
                  </p:cNvSpPr>
                  <p:nvPr/>
                </p:nvSpPr>
                <p:spPr bwMode="auto">
                  <a:xfrm>
                    <a:off x="2179" y="207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93" name="Freeform 2005"/>
                  <p:cNvSpPr>
                    <a:spLocks/>
                  </p:cNvSpPr>
                  <p:nvPr/>
                </p:nvSpPr>
                <p:spPr bwMode="auto">
                  <a:xfrm>
                    <a:off x="2124" y="2096"/>
                    <a:ext cx="2" cy="1"/>
                  </a:xfrm>
                  <a:custGeom>
                    <a:avLst/>
                    <a:gdLst>
                      <a:gd name="T0" fmla="*/ 2 w 2"/>
                      <a:gd name="T1" fmla="*/ 1 h 1"/>
                      <a:gd name="T2" fmla="*/ 0 w 2"/>
                      <a:gd name="T3" fmla="*/ 0 h 1"/>
                      <a:gd name="T4" fmla="*/ 0 w 2"/>
                      <a:gd name="T5" fmla="*/ 0 h 1"/>
                      <a:gd name="T6" fmla="*/ 0 w 2"/>
                      <a:gd name="T7" fmla="*/ 0 h 1"/>
                      <a:gd name="T8" fmla="*/ 2 w 2"/>
                      <a:gd name="T9" fmla="*/ 1 h 1"/>
                      <a:gd name="T10" fmla="*/ 2 w 2"/>
                      <a:gd name="T11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" h="1">
                        <a:moveTo>
                          <a:pt x="2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1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94" name="Freeform 2006"/>
                  <p:cNvSpPr>
                    <a:spLocks/>
                  </p:cNvSpPr>
                  <p:nvPr/>
                </p:nvSpPr>
                <p:spPr bwMode="auto">
                  <a:xfrm>
                    <a:off x="1928" y="1859"/>
                    <a:ext cx="134" cy="197"/>
                  </a:xfrm>
                  <a:custGeom>
                    <a:avLst/>
                    <a:gdLst>
                      <a:gd name="T0" fmla="*/ 130 w 140"/>
                      <a:gd name="T1" fmla="*/ 196 h 206"/>
                      <a:gd name="T2" fmla="*/ 130 w 140"/>
                      <a:gd name="T3" fmla="*/ 193 h 206"/>
                      <a:gd name="T4" fmla="*/ 132 w 140"/>
                      <a:gd name="T5" fmla="*/ 192 h 206"/>
                      <a:gd name="T6" fmla="*/ 136 w 140"/>
                      <a:gd name="T7" fmla="*/ 184 h 206"/>
                      <a:gd name="T8" fmla="*/ 136 w 140"/>
                      <a:gd name="T9" fmla="*/ 171 h 206"/>
                      <a:gd name="T10" fmla="*/ 138 w 140"/>
                      <a:gd name="T11" fmla="*/ 158 h 206"/>
                      <a:gd name="T12" fmla="*/ 137 w 140"/>
                      <a:gd name="T13" fmla="*/ 142 h 206"/>
                      <a:gd name="T14" fmla="*/ 137 w 140"/>
                      <a:gd name="T15" fmla="*/ 132 h 206"/>
                      <a:gd name="T16" fmla="*/ 133 w 140"/>
                      <a:gd name="T17" fmla="*/ 124 h 206"/>
                      <a:gd name="T18" fmla="*/ 126 w 140"/>
                      <a:gd name="T19" fmla="*/ 124 h 206"/>
                      <a:gd name="T20" fmla="*/ 124 w 140"/>
                      <a:gd name="T21" fmla="*/ 124 h 206"/>
                      <a:gd name="T22" fmla="*/ 120 w 140"/>
                      <a:gd name="T23" fmla="*/ 124 h 206"/>
                      <a:gd name="T24" fmla="*/ 117 w 140"/>
                      <a:gd name="T25" fmla="*/ 110 h 206"/>
                      <a:gd name="T26" fmla="*/ 103 w 140"/>
                      <a:gd name="T27" fmla="*/ 113 h 206"/>
                      <a:gd name="T28" fmla="*/ 91 w 140"/>
                      <a:gd name="T29" fmla="*/ 104 h 206"/>
                      <a:gd name="T30" fmla="*/ 85 w 140"/>
                      <a:gd name="T31" fmla="*/ 91 h 206"/>
                      <a:gd name="T32" fmla="*/ 82 w 140"/>
                      <a:gd name="T33" fmla="*/ 81 h 206"/>
                      <a:gd name="T34" fmla="*/ 84 w 140"/>
                      <a:gd name="T35" fmla="*/ 72 h 206"/>
                      <a:gd name="T36" fmla="*/ 89 w 140"/>
                      <a:gd name="T37" fmla="*/ 68 h 206"/>
                      <a:gd name="T38" fmla="*/ 98 w 140"/>
                      <a:gd name="T39" fmla="*/ 51 h 206"/>
                      <a:gd name="T40" fmla="*/ 117 w 140"/>
                      <a:gd name="T41" fmla="*/ 43 h 206"/>
                      <a:gd name="T42" fmla="*/ 120 w 140"/>
                      <a:gd name="T43" fmla="*/ 42 h 206"/>
                      <a:gd name="T44" fmla="*/ 119 w 140"/>
                      <a:gd name="T45" fmla="*/ 41 h 206"/>
                      <a:gd name="T46" fmla="*/ 125 w 140"/>
                      <a:gd name="T47" fmla="*/ 29 h 206"/>
                      <a:gd name="T48" fmla="*/ 110 w 140"/>
                      <a:gd name="T49" fmla="*/ 25 h 206"/>
                      <a:gd name="T50" fmla="*/ 95 w 140"/>
                      <a:gd name="T51" fmla="*/ 27 h 206"/>
                      <a:gd name="T52" fmla="*/ 87 w 140"/>
                      <a:gd name="T53" fmla="*/ 20 h 206"/>
                      <a:gd name="T54" fmla="*/ 79 w 140"/>
                      <a:gd name="T55" fmla="*/ 10 h 206"/>
                      <a:gd name="T56" fmla="*/ 70 w 140"/>
                      <a:gd name="T57" fmla="*/ 0 h 206"/>
                      <a:gd name="T58" fmla="*/ 67 w 140"/>
                      <a:gd name="T59" fmla="*/ 1 h 206"/>
                      <a:gd name="T60" fmla="*/ 68 w 140"/>
                      <a:gd name="T61" fmla="*/ 2 h 206"/>
                      <a:gd name="T62" fmla="*/ 69 w 140"/>
                      <a:gd name="T63" fmla="*/ 5 h 206"/>
                      <a:gd name="T64" fmla="*/ 66 w 140"/>
                      <a:gd name="T65" fmla="*/ 10 h 206"/>
                      <a:gd name="T66" fmla="*/ 61 w 140"/>
                      <a:gd name="T67" fmla="*/ 20 h 206"/>
                      <a:gd name="T68" fmla="*/ 31 w 140"/>
                      <a:gd name="T69" fmla="*/ 44 h 206"/>
                      <a:gd name="T70" fmla="*/ 18 w 140"/>
                      <a:gd name="T71" fmla="*/ 50 h 206"/>
                      <a:gd name="T72" fmla="*/ 13 w 140"/>
                      <a:gd name="T73" fmla="*/ 50 h 206"/>
                      <a:gd name="T74" fmla="*/ 9 w 140"/>
                      <a:gd name="T75" fmla="*/ 40 h 206"/>
                      <a:gd name="T76" fmla="*/ 9 w 140"/>
                      <a:gd name="T77" fmla="*/ 39 h 206"/>
                      <a:gd name="T78" fmla="*/ 8 w 140"/>
                      <a:gd name="T79" fmla="*/ 38 h 206"/>
                      <a:gd name="T80" fmla="*/ 4 w 140"/>
                      <a:gd name="T81" fmla="*/ 56 h 206"/>
                      <a:gd name="T82" fmla="*/ 2 w 140"/>
                      <a:gd name="T83" fmla="*/ 64 h 206"/>
                      <a:gd name="T84" fmla="*/ 13 w 140"/>
                      <a:gd name="T85" fmla="*/ 72 h 206"/>
                      <a:gd name="T86" fmla="*/ 30 w 140"/>
                      <a:gd name="T87" fmla="*/ 98 h 206"/>
                      <a:gd name="T88" fmla="*/ 57 w 140"/>
                      <a:gd name="T89" fmla="*/ 155 h 206"/>
                      <a:gd name="T90" fmla="*/ 79 w 140"/>
                      <a:gd name="T91" fmla="*/ 175 h 206"/>
                      <a:gd name="T92" fmla="*/ 125 w 140"/>
                      <a:gd name="T93" fmla="*/ 205 h 206"/>
                      <a:gd name="T94" fmla="*/ 129 w 140"/>
                      <a:gd name="T95" fmla="*/ 200 h 2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140" h="206">
                        <a:moveTo>
                          <a:pt x="130" y="197"/>
                        </a:moveTo>
                        <a:cubicBezTo>
                          <a:pt x="130" y="197"/>
                          <a:pt x="130" y="196"/>
                          <a:pt x="130" y="196"/>
                        </a:cubicBezTo>
                        <a:cubicBezTo>
                          <a:pt x="130" y="196"/>
                          <a:pt x="130" y="196"/>
                          <a:pt x="130" y="196"/>
                        </a:cubicBezTo>
                        <a:cubicBezTo>
                          <a:pt x="130" y="195"/>
                          <a:pt x="130" y="195"/>
                          <a:pt x="130" y="194"/>
                        </a:cubicBezTo>
                        <a:cubicBezTo>
                          <a:pt x="130" y="194"/>
                          <a:pt x="130" y="194"/>
                          <a:pt x="130" y="194"/>
                        </a:cubicBezTo>
                        <a:cubicBezTo>
                          <a:pt x="130" y="194"/>
                          <a:pt x="130" y="193"/>
                          <a:pt x="130" y="193"/>
                        </a:cubicBezTo>
                        <a:cubicBezTo>
                          <a:pt x="130" y="193"/>
                          <a:pt x="131" y="193"/>
                          <a:pt x="131" y="193"/>
                        </a:cubicBezTo>
                        <a:cubicBezTo>
                          <a:pt x="131" y="192"/>
                          <a:pt x="131" y="192"/>
                          <a:pt x="132" y="192"/>
                        </a:cubicBezTo>
                        <a:cubicBezTo>
                          <a:pt x="132" y="192"/>
                          <a:pt x="132" y="192"/>
                          <a:pt x="132" y="192"/>
                        </a:cubicBezTo>
                        <a:cubicBezTo>
                          <a:pt x="133" y="191"/>
                          <a:pt x="135" y="189"/>
                          <a:pt x="136" y="187"/>
                        </a:cubicBezTo>
                        <a:cubicBezTo>
                          <a:pt x="136" y="186"/>
                          <a:pt x="137" y="185"/>
                          <a:pt x="137" y="184"/>
                        </a:cubicBezTo>
                        <a:cubicBezTo>
                          <a:pt x="137" y="184"/>
                          <a:pt x="136" y="184"/>
                          <a:pt x="136" y="184"/>
                        </a:cubicBezTo>
                        <a:cubicBezTo>
                          <a:pt x="134" y="183"/>
                          <a:pt x="132" y="182"/>
                          <a:pt x="132" y="179"/>
                        </a:cubicBezTo>
                        <a:cubicBezTo>
                          <a:pt x="132" y="177"/>
                          <a:pt x="133" y="175"/>
                          <a:pt x="134" y="174"/>
                        </a:cubicBezTo>
                        <a:cubicBezTo>
                          <a:pt x="135" y="173"/>
                          <a:pt x="135" y="171"/>
                          <a:pt x="136" y="171"/>
                        </a:cubicBezTo>
                        <a:cubicBezTo>
                          <a:pt x="134" y="169"/>
                          <a:pt x="135" y="166"/>
                          <a:pt x="136" y="163"/>
                        </a:cubicBezTo>
                        <a:cubicBezTo>
                          <a:pt x="137" y="162"/>
                          <a:pt x="138" y="161"/>
                          <a:pt x="138" y="160"/>
                        </a:cubicBezTo>
                        <a:cubicBezTo>
                          <a:pt x="138" y="158"/>
                          <a:pt x="138" y="158"/>
                          <a:pt x="138" y="158"/>
                        </a:cubicBezTo>
                        <a:cubicBezTo>
                          <a:pt x="137" y="152"/>
                          <a:pt x="136" y="149"/>
                          <a:pt x="136" y="146"/>
                        </a:cubicBezTo>
                        <a:cubicBezTo>
                          <a:pt x="136" y="145"/>
                          <a:pt x="136" y="144"/>
                          <a:pt x="137" y="144"/>
                        </a:cubicBezTo>
                        <a:cubicBezTo>
                          <a:pt x="137" y="143"/>
                          <a:pt x="137" y="143"/>
                          <a:pt x="137" y="142"/>
                        </a:cubicBezTo>
                        <a:cubicBezTo>
                          <a:pt x="138" y="142"/>
                          <a:pt x="138" y="142"/>
                          <a:pt x="139" y="141"/>
                        </a:cubicBezTo>
                        <a:cubicBezTo>
                          <a:pt x="140" y="140"/>
                          <a:pt x="140" y="140"/>
                          <a:pt x="140" y="139"/>
                        </a:cubicBezTo>
                        <a:cubicBezTo>
                          <a:pt x="139" y="137"/>
                          <a:pt x="138" y="135"/>
                          <a:pt x="137" y="132"/>
                        </a:cubicBezTo>
                        <a:cubicBezTo>
                          <a:pt x="136" y="131"/>
                          <a:pt x="135" y="130"/>
                          <a:pt x="135" y="129"/>
                        </a:cubicBezTo>
                        <a:cubicBezTo>
                          <a:pt x="135" y="128"/>
                          <a:pt x="135" y="128"/>
                          <a:pt x="134" y="128"/>
                        </a:cubicBezTo>
                        <a:cubicBezTo>
                          <a:pt x="134" y="127"/>
                          <a:pt x="133" y="125"/>
                          <a:pt x="133" y="124"/>
                        </a:cubicBezTo>
                        <a:cubicBezTo>
                          <a:pt x="133" y="124"/>
                          <a:pt x="133" y="124"/>
                          <a:pt x="133" y="124"/>
                        </a:cubicBezTo>
                        <a:cubicBezTo>
                          <a:pt x="131" y="124"/>
                          <a:pt x="129" y="124"/>
                          <a:pt x="127" y="124"/>
                        </a:cubicBezTo>
                        <a:cubicBezTo>
                          <a:pt x="127" y="124"/>
                          <a:pt x="126" y="124"/>
                          <a:pt x="126" y="124"/>
                        </a:cubicBezTo>
                        <a:cubicBezTo>
                          <a:pt x="126" y="124"/>
                          <a:pt x="126" y="124"/>
                          <a:pt x="125" y="124"/>
                        </a:cubicBezTo>
                        <a:cubicBezTo>
                          <a:pt x="125" y="124"/>
                          <a:pt x="124" y="124"/>
                          <a:pt x="124" y="124"/>
                        </a:cubicBezTo>
                        <a:cubicBezTo>
                          <a:pt x="124" y="124"/>
                          <a:pt x="124" y="124"/>
                          <a:pt x="124" y="124"/>
                        </a:cubicBezTo>
                        <a:cubicBezTo>
                          <a:pt x="124" y="125"/>
                          <a:pt x="123" y="125"/>
                          <a:pt x="123" y="125"/>
                        </a:cubicBezTo>
                        <a:cubicBezTo>
                          <a:pt x="123" y="125"/>
                          <a:pt x="123" y="125"/>
                          <a:pt x="123" y="125"/>
                        </a:cubicBezTo>
                        <a:cubicBezTo>
                          <a:pt x="122" y="125"/>
                          <a:pt x="121" y="124"/>
                          <a:pt x="120" y="124"/>
                        </a:cubicBezTo>
                        <a:cubicBezTo>
                          <a:pt x="118" y="122"/>
                          <a:pt x="118" y="117"/>
                          <a:pt x="118" y="110"/>
                        </a:cubicBezTo>
                        <a:cubicBezTo>
                          <a:pt x="118" y="109"/>
                          <a:pt x="118" y="109"/>
                          <a:pt x="118" y="108"/>
                        </a:cubicBezTo>
                        <a:cubicBezTo>
                          <a:pt x="118" y="108"/>
                          <a:pt x="118" y="109"/>
                          <a:pt x="117" y="110"/>
                        </a:cubicBezTo>
                        <a:cubicBezTo>
                          <a:pt x="116" y="113"/>
                          <a:pt x="112" y="113"/>
                          <a:pt x="111" y="113"/>
                        </a:cubicBezTo>
                        <a:cubicBezTo>
                          <a:pt x="109" y="113"/>
                          <a:pt x="108" y="113"/>
                          <a:pt x="107" y="113"/>
                        </a:cubicBezTo>
                        <a:cubicBezTo>
                          <a:pt x="106" y="113"/>
                          <a:pt x="105" y="113"/>
                          <a:pt x="103" y="113"/>
                        </a:cubicBezTo>
                        <a:cubicBezTo>
                          <a:pt x="99" y="113"/>
                          <a:pt x="98" y="109"/>
                          <a:pt x="98" y="107"/>
                        </a:cubicBezTo>
                        <a:cubicBezTo>
                          <a:pt x="98" y="107"/>
                          <a:pt x="97" y="107"/>
                          <a:pt x="97" y="106"/>
                        </a:cubicBezTo>
                        <a:cubicBezTo>
                          <a:pt x="95" y="106"/>
                          <a:pt x="92" y="106"/>
                          <a:pt x="91" y="104"/>
                        </a:cubicBezTo>
                        <a:cubicBezTo>
                          <a:pt x="90" y="103"/>
                          <a:pt x="90" y="102"/>
                          <a:pt x="90" y="100"/>
                        </a:cubicBezTo>
                        <a:cubicBezTo>
                          <a:pt x="90" y="98"/>
                          <a:pt x="89" y="96"/>
                          <a:pt x="87" y="94"/>
                        </a:cubicBezTo>
                        <a:cubicBezTo>
                          <a:pt x="87" y="93"/>
                          <a:pt x="86" y="92"/>
                          <a:pt x="85" y="91"/>
                        </a:cubicBezTo>
                        <a:cubicBezTo>
                          <a:pt x="85" y="90"/>
                          <a:pt x="85" y="90"/>
                          <a:pt x="85" y="90"/>
                        </a:cubicBezTo>
                        <a:cubicBezTo>
                          <a:pt x="83" y="88"/>
                          <a:pt x="81" y="85"/>
                          <a:pt x="81" y="82"/>
                        </a:cubicBezTo>
                        <a:cubicBezTo>
                          <a:pt x="81" y="81"/>
                          <a:pt x="82" y="81"/>
                          <a:pt x="82" y="81"/>
                        </a:cubicBezTo>
                        <a:cubicBezTo>
                          <a:pt x="82" y="80"/>
                          <a:pt x="82" y="80"/>
                          <a:pt x="83" y="79"/>
                        </a:cubicBezTo>
                        <a:cubicBezTo>
                          <a:pt x="83" y="79"/>
                          <a:pt x="83" y="79"/>
                          <a:pt x="83" y="78"/>
                        </a:cubicBezTo>
                        <a:cubicBezTo>
                          <a:pt x="82" y="76"/>
                          <a:pt x="82" y="74"/>
                          <a:pt x="84" y="72"/>
                        </a:cubicBezTo>
                        <a:cubicBezTo>
                          <a:pt x="86" y="71"/>
                          <a:pt x="87" y="70"/>
                          <a:pt x="88" y="69"/>
                        </a:cubicBezTo>
                        <a:cubicBezTo>
                          <a:pt x="88" y="69"/>
                          <a:pt x="89" y="69"/>
                          <a:pt x="89" y="69"/>
                        </a:cubicBezTo>
                        <a:cubicBezTo>
                          <a:pt x="89" y="69"/>
                          <a:pt x="89" y="68"/>
                          <a:pt x="89" y="68"/>
                        </a:cubicBezTo>
                        <a:cubicBezTo>
                          <a:pt x="88" y="65"/>
                          <a:pt x="89" y="62"/>
                          <a:pt x="91" y="61"/>
                        </a:cubicBezTo>
                        <a:cubicBezTo>
                          <a:pt x="92" y="59"/>
                          <a:pt x="92" y="58"/>
                          <a:pt x="92" y="56"/>
                        </a:cubicBezTo>
                        <a:cubicBezTo>
                          <a:pt x="93" y="53"/>
                          <a:pt x="96" y="52"/>
                          <a:pt x="98" y="51"/>
                        </a:cubicBezTo>
                        <a:cubicBezTo>
                          <a:pt x="100" y="50"/>
                          <a:pt x="102" y="50"/>
                          <a:pt x="103" y="48"/>
                        </a:cubicBezTo>
                        <a:cubicBezTo>
                          <a:pt x="106" y="46"/>
                          <a:pt x="109" y="46"/>
                          <a:pt x="111" y="45"/>
                        </a:cubicBezTo>
                        <a:cubicBezTo>
                          <a:pt x="113" y="45"/>
                          <a:pt x="115" y="45"/>
                          <a:pt x="117" y="43"/>
                        </a:cubicBezTo>
                        <a:cubicBezTo>
                          <a:pt x="117" y="43"/>
                          <a:pt x="118" y="43"/>
                          <a:pt x="118" y="42"/>
                        </a:cubicBezTo>
                        <a:cubicBezTo>
                          <a:pt x="118" y="42"/>
                          <a:pt x="119" y="42"/>
                          <a:pt x="119" y="42"/>
                        </a:cubicBezTo>
                        <a:cubicBezTo>
                          <a:pt x="119" y="42"/>
                          <a:pt x="119" y="42"/>
                          <a:pt x="120" y="42"/>
                        </a:cubicBezTo>
                        <a:cubicBezTo>
                          <a:pt x="120" y="42"/>
                          <a:pt x="120" y="42"/>
                          <a:pt x="120" y="42"/>
                        </a:cubicBezTo>
                        <a:cubicBezTo>
                          <a:pt x="120" y="41"/>
                          <a:pt x="120" y="41"/>
                          <a:pt x="120" y="41"/>
                        </a:cubicBezTo>
                        <a:cubicBezTo>
                          <a:pt x="120" y="41"/>
                          <a:pt x="119" y="41"/>
                          <a:pt x="119" y="41"/>
                        </a:cubicBezTo>
                        <a:cubicBezTo>
                          <a:pt x="119" y="41"/>
                          <a:pt x="119" y="40"/>
                          <a:pt x="119" y="40"/>
                        </a:cubicBezTo>
                        <a:cubicBezTo>
                          <a:pt x="117" y="37"/>
                          <a:pt x="120" y="34"/>
                          <a:pt x="122" y="31"/>
                        </a:cubicBezTo>
                        <a:cubicBezTo>
                          <a:pt x="123" y="30"/>
                          <a:pt x="124" y="29"/>
                          <a:pt x="125" y="29"/>
                        </a:cubicBezTo>
                        <a:cubicBezTo>
                          <a:pt x="124" y="29"/>
                          <a:pt x="124" y="27"/>
                          <a:pt x="117" y="25"/>
                        </a:cubicBezTo>
                        <a:cubicBezTo>
                          <a:pt x="117" y="25"/>
                          <a:pt x="116" y="25"/>
                          <a:pt x="115" y="25"/>
                        </a:cubicBezTo>
                        <a:cubicBezTo>
                          <a:pt x="113" y="26"/>
                          <a:pt x="111" y="26"/>
                          <a:pt x="110" y="25"/>
                        </a:cubicBezTo>
                        <a:cubicBezTo>
                          <a:pt x="109" y="24"/>
                          <a:pt x="106" y="25"/>
                          <a:pt x="105" y="26"/>
                        </a:cubicBezTo>
                        <a:cubicBezTo>
                          <a:pt x="103" y="27"/>
                          <a:pt x="98" y="27"/>
                          <a:pt x="98" y="27"/>
                        </a:cubicBezTo>
                        <a:cubicBezTo>
                          <a:pt x="97" y="27"/>
                          <a:pt x="96" y="27"/>
                          <a:pt x="95" y="27"/>
                        </a:cubicBezTo>
                        <a:cubicBezTo>
                          <a:pt x="93" y="27"/>
                          <a:pt x="91" y="26"/>
                          <a:pt x="90" y="25"/>
                        </a:cubicBezTo>
                        <a:cubicBezTo>
                          <a:pt x="89" y="24"/>
                          <a:pt x="89" y="23"/>
                          <a:pt x="89" y="22"/>
                        </a:cubicBezTo>
                        <a:cubicBezTo>
                          <a:pt x="89" y="21"/>
                          <a:pt x="89" y="21"/>
                          <a:pt x="87" y="20"/>
                        </a:cubicBezTo>
                        <a:cubicBezTo>
                          <a:pt x="86" y="19"/>
                          <a:pt x="84" y="17"/>
                          <a:pt x="85" y="15"/>
                        </a:cubicBezTo>
                        <a:cubicBezTo>
                          <a:pt x="85" y="15"/>
                          <a:pt x="85" y="14"/>
                          <a:pt x="84" y="13"/>
                        </a:cubicBezTo>
                        <a:cubicBezTo>
                          <a:pt x="83" y="11"/>
                          <a:pt x="81" y="10"/>
                          <a:pt x="79" y="10"/>
                        </a:cubicBezTo>
                        <a:cubicBezTo>
                          <a:pt x="76" y="10"/>
                          <a:pt x="75" y="7"/>
                          <a:pt x="74" y="4"/>
                        </a:cubicBezTo>
                        <a:cubicBezTo>
                          <a:pt x="73" y="3"/>
                          <a:pt x="73" y="1"/>
                          <a:pt x="72" y="1"/>
                        </a:cubicBezTo>
                        <a:cubicBezTo>
                          <a:pt x="72" y="1"/>
                          <a:pt x="71" y="0"/>
                          <a:pt x="70" y="0"/>
                        </a:cubicBezTo>
                        <a:cubicBezTo>
                          <a:pt x="70" y="0"/>
                          <a:pt x="69" y="0"/>
                          <a:pt x="69" y="0"/>
                        </a:cubicBezTo>
                        <a:cubicBezTo>
                          <a:pt x="69" y="0"/>
                          <a:pt x="69" y="0"/>
                          <a:pt x="68" y="0"/>
                        </a:cubicBezTo>
                        <a:cubicBezTo>
                          <a:pt x="68" y="0"/>
                          <a:pt x="68" y="0"/>
                          <a:pt x="67" y="1"/>
                        </a:cubicBezTo>
                        <a:cubicBezTo>
                          <a:pt x="67" y="1"/>
                          <a:pt x="67" y="1"/>
                          <a:pt x="67" y="1"/>
                        </a:cubicBezTo>
                        <a:cubicBezTo>
                          <a:pt x="67" y="1"/>
                          <a:pt x="68" y="1"/>
                          <a:pt x="68" y="1"/>
                        </a:cubicBezTo>
                        <a:cubicBezTo>
                          <a:pt x="68" y="2"/>
                          <a:pt x="68" y="2"/>
                          <a:pt x="68" y="2"/>
                        </a:cubicBezTo>
                        <a:cubicBezTo>
                          <a:pt x="68" y="2"/>
                          <a:pt x="69" y="3"/>
                          <a:pt x="69" y="3"/>
                        </a:cubicBezTo>
                        <a:cubicBezTo>
                          <a:pt x="69" y="4"/>
                          <a:pt x="69" y="4"/>
                          <a:pt x="69" y="4"/>
                        </a:cubicBezTo>
                        <a:cubicBezTo>
                          <a:pt x="69" y="4"/>
                          <a:pt x="69" y="5"/>
                          <a:pt x="69" y="5"/>
                        </a:cubicBezTo>
                        <a:cubicBezTo>
                          <a:pt x="69" y="5"/>
                          <a:pt x="69" y="5"/>
                          <a:pt x="69" y="5"/>
                        </a:cubicBezTo>
                        <a:cubicBezTo>
                          <a:pt x="69" y="7"/>
                          <a:pt x="68" y="8"/>
                          <a:pt x="67" y="9"/>
                        </a:cubicBezTo>
                        <a:cubicBezTo>
                          <a:pt x="67" y="9"/>
                          <a:pt x="66" y="9"/>
                          <a:pt x="66" y="10"/>
                        </a:cubicBezTo>
                        <a:cubicBezTo>
                          <a:pt x="66" y="10"/>
                          <a:pt x="66" y="10"/>
                          <a:pt x="66" y="10"/>
                        </a:cubicBezTo>
                        <a:cubicBezTo>
                          <a:pt x="66" y="10"/>
                          <a:pt x="66" y="11"/>
                          <a:pt x="66" y="11"/>
                        </a:cubicBezTo>
                        <a:cubicBezTo>
                          <a:pt x="66" y="12"/>
                          <a:pt x="65" y="15"/>
                          <a:pt x="61" y="20"/>
                        </a:cubicBezTo>
                        <a:cubicBezTo>
                          <a:pt x="55" y="28"/>
                          <a:pt x="46" y="30"/>
                          <a:pt x="40" y="32"/>
                        </a:cubicBezTo>
                        <a:cubicBezTo>
                          <a:pt x="39" y="32"/>
                          <a:pt x="39" y="32"/>
                          <a:pt x="38" y="33"/>
                        </a:cubicBezTo>
                        <a:cubicBezTo>
                          <a:pt x="35" y="34"/>
                          <a:pt x="33" y="39"/>
                          <a:pt x="31" y="44"/>
                        </a:cubicBezTo>
                        <a:cubicBezTo>
                          <a:pt x="31" y="46"/>
                          <a:pt x="30" y="48"/>
                          <a:pt x="29" y="49"/>
                        </a:cubicBezTo>
                        <a:cubicBezTo>
                          <a:pt x="28" y="52"/>
                          <a:pt x="27" y="55"/>
                          <a:pt x="24" y="55"/>
                        </a:cubicBezTo>
                        <a:cubicBezTo>
                          <a:pt x="21" y="55"/>
                          <a:pt x="19" y="53"/>
                          <a:pt x="18" y="50"/>
                        </a:cubicBezTo>
                        <a:cubicBezTo>
                          <a:pt x="17" y="50"/>
                          <a:pt x="17" y="50"/>
                          <a:pt x="17" y="50"/>
                        </a:cubicBezTo>
                        <a:cubicBezTo>
                          <a:pt x="16" y="50"/>
                          <a:pt x="16" y="50"/>
                          <a:pt x="15" y="50"/>
                        </a:cubicBezTo>
                        <a:cubicBezTo>
                          <a:pt x="15" y="50"/>
                          <a:pt x="14" y="50"/>
                          <a:pt x="13" y="50"/>
                        </a:cubicBezTo>
                        <a:cubicBezTo>
                          <a:pt x="12" y="50"/>
                          <a:pt x="11" y="49"/>
                          <a:pt x="9" y="48"/>
                        </a:cubicBezTo>
                        <a:cubicBezTo>
                          <a:pt x="6" y="45"/>
                          <a:pt x="6" y="44"/>
                          <a:pt x="8" y="41"/>
                        </a:cubicBezTo>
                        <a:cubicBezTo>
                          <a:pt x="8" y="41"/>
                          <a:pt x="9" y="40"/>
                          <a:pt x="9" y="40"/>
                        </a:cubicBezTo>
                        <a:cubicBezTo>
                          <a:pt x="9" y="40"/>
                          <a:pt x="9" y="40"/>
                          <a:pt x="9" y="40"/>
                        </a:cubicBezTo>
                        <a:cubicBezTo>
                          <a:pt x="9" y="40"/>
                          <a:pt x="9" y="40"/>
                          <a:pt x="9" y="40"/>
                        </a:cubicBezTo>
                        <a:cubicBezTo>
                          <a:pt x="9" y="39"/>
                          <a:pt x="9" y="39"/>
                          <a:pt x="9" y="39"/>
                        </a:cubicBezTo>
                        <a:cubicBezTo>
                          <a:pt x="9" y="39"/>
                          <a:pt x="9" y="39"/>
                          <a:pt x="9" y="39"/>
                        </a:cubicBezTo>
                        <a:cubicBezTo>
                          <a:pt x="9" y="39"/>
                          <a:pt x="8" y="38"/>
                          <a:pt x="8" y="38"/>
                        </a:cubicBezTo>
                        <a:cubicBezTo>
                          <a:pt x="8" y="38"/>
                          <a:pt x="8" y="38"/>
                          <a:pt x="8" y="38"/>
                        </a:cubicBezTo>
                        <a:cubicBezTo>
                          <a:pt x="8" y="38"/>
                          <a:pt x="8" y="38"/>
                          <a:pt x="8" y="38"/>
                        </a:cubicBezTo>
                        <a:cubicBezTo>
                          <a:pt x="5" y="39"/>
                          <a:pt x="3" y="43"/>
                          <a:pt x="1" y="46"/>
                        </a:cubicBezTo>
                        <a:cubicBezTo>
                          <a:pt x="0" y="48"/>
                          <a:pt x="2" y="53"/>
                          <a:pt x="4" y="56"/>
                        </a:cubicBezTo>
                        <a:cubicBezTo>
                          <a:pt x="4" y="58"/>
                          <a:pt x="5" y="59"/>
                          <a:pt x="5" y="60"/>
                        </a:cubicBezTo>
                        <a:cubicBezTo>
                          <a:pt x="5" y="61"/>
                          <a:pt x="6" y="62"/>
                          <a:pt x="5" y="63"/>
                        </a:cubicBezTo>
                        <a:cubicBezTo>
                          <a:pt x="4" y="64"/>
                          <a:pt x="3" y="64"/>
                          <a:pt x="2" y="64"/>
                        </a:cubicBezTo>
                        <a:cubicBezTo>
                          <a:pt x="2" y="64"/>
                          <a:pt x="2" y="64"/>
                          <a:pt x="2" y="64"/>
                        </a:cubicBezTo>
                        <a:cubicBezTo>
                          <a:pt x="3" y="65"/>
                          <a:pt x="7" y="68"/>
                          <a:pt x="9" y="69"/>
                        </a:cubicBezTo>
                        <a:cubicBezTo>
                          <a:pt x="10" y="70"/>
                          <a:pt x="12" y="71"/>
                          <a:pt x="13" y="72"/>
                        </a:cubicBezTo>
                        <a:cubicBezTo>
                          <a:pt x="16" y="74"/>
                          <a:pt x="18" y="77"/>
                          <a:pt x="20" y="81"/>
                        </a:cubicBezTo>
                        <a:cubicBezTo>
                          <a:pt x="22" y="83"/>
                          <a:pt x="23" y="86"/>
                          <a:pt x="25" y="88"/>
                        </a:cubicBezTo>
                        <a:cubicBezTo>
                          <a:pt x="28" y="91"/>
                          <a:pt x="29" y="93"/>
                          <a:pt x="30" y="98"/>
                        </a:cubicBezTo>
                        <a:cubicBezTo>
                          <a:pt x="31" y="100"/>
                          <a:pt x="32" y="102"/>
                          <a:pt x="33" y="105"/>
                        </a:cubicBezTo>
                        <a:cubicBezTo>
                          <a:pt x="37" y="115"/>
                          <a:pt x="45" y="131"/>
                          <a:pt x="50" y="138"/>
                        </a:cubicBezTo>
                        <a:cubicBezTo>
                          <a:pt x="55" y="144"/>
                          <a:pt x="60" y="151"/>
                          <a:pt x="57" y="155"/>
                        </a:cubicBezTo>
                        <a:cubicBezTo>
                          <a:pt x="57" y="156"/>
                          <a:pt x="58" y="160"/>
                          <a:pt x="61" y="163"/>
                        </a:cubicBezTo>
                        <a:cubicBezTo>
                          <a:pt x="62" y="163"/>
                          <a:pt x="64" y="164"/>
                          <a:pt x="65" y="166"/>
                        </a:cubicBezTo>
                        <a:cubicBezTo>
                          <a:pt x="68" y="168"/>
                          <a:pt x="71" y="171"/>
                          <a:pt x="79" y="175"/>
                        </a:cubicBezTo>
                        <a:cubicBezTo>
                          <a:pt x="109" y="190"/>
                          <a:pt x="111" y="194"/>
                          <a:pt x="112" y="196"/>
                        </a:cubicBezTo>
                        <a:cubicBezTo>
                          <a:pt x="114" y="199"/>
                          <a:pt x="121" y="203"/>
                          <a:pt x="124" y="205"/>
                        </a:cubicBezTo>
                        <a:cubicBezTo>
                          <a:pt x="125" y="205"/>
                          <a:pt x="125" y="205"/>
                          <a:pt x="125" y="205"/>
                        </a:cubicBezTo>
                        <a:cubicBezTo>
                          <a:pt x="125" y="205"/>
                          <a:pt x="125" y="206"/>
                          <a:pt x="125" y="206"/>
                        </a:cubicBezTo>
                        <a:cubicBezTo>
                          <a:pt x="126" y="206"/>
                          <a:pt x="126" y="206"/>
                          <a:pt x="126" y="205"/>
                        </a:cubicBezTo>
                        <a:cubicBezTo>
                          <a:pt x="127" y="205"/>
                          <a:pt x="128" y="202"/>
                          <a:pt x="129" y="200"/>
                        </a:cubicBezTo>
                        <a:cubicBezTo>
                          <a:pt x="129" y="199"/>
                          <a:pt x="129" y="198"/>
                          <a:pt x="130" y="197"/>
                        </a:cubicBezTo>
                        <a:cubicBezTo>
                          <a:pt x="130" y="197"/>
                          <a:pt x="130" y="197"/>
                          <a:pt x="130" y="19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95" name="Freeform 2007"/>
                  <p:cNvSpPr>
                    <a:spLocks/>
                  </p:cNvSpPr>
                  <p:nvPr/>
                </p:nvSpPr>
                <p:spPr bwMode="auto">
                  <a:xfrm>
                    <a:off x="2040" y="1899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1" y="1"/>
                          <a:pt x="1" y="0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96" name="Freeform 2008"/>
                  <p:cNvSpPr>
                    <a:spLocks/>
                  </p:cNvSpPr>
                  <p:nvPr/>
                </p:nvSpPr>
                <p:spPr bwMode="auto">
                  <a:xfrm>
                    <a:off x="2043" y="1977"/>
                    <a:ext cx="3" cy="1"/>
                  </a:xfrm>
                  <a:custGeom>
                    <a:avLst/>
                    <a:gdLst>
                      <a:gd name="T0" fmla="*/ 3 w 3"/>
                      <a:gd name="T1" fmla="*/ 1 h 1"/>
                      <a:gd name="T2" fmla="*/ 0 w 3"/>
                      <a:gd name="T3" fmla="*/ 0 h 1"/>
                      <a:gd name="T4" fmla="*/ 3 w 3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1">
                        <a:moveTo>
                          <a:pt x="3" y="1"/>
                        </a:moveTo>
                        <a:cubicBezTo>
                          <a:pt x="2" y="1"/>
                          <a:pt x="1" y="0"/>
                          <a:pt x="0" y="0"/>
                        </a:cubicBezTo>
                        <a:cubicBezTo>
                          <a:pt x="1" y="0"/>
                          <a:pt x="2" y="1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97" name="Freeform 2009"/>
                  <p:cNvSpPr>
                    <a:spLocks/>
                  </p:cNvSpPr>
                  <p:nvPr/>
                </p:nvSpPr>
                <p:spPr bwMode="auto">
                  <a:xfrm>
                    <a:off x="2006" y="1936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98" name="Freeform 2010"/>
                  <p:cNvSpPr>
                    <a:spLocks/>
                  </p:cNvSpPr>
                  <p:nvPr/>
                </p:nvSpPr>
                <p:spPr bwMode="auto">
                  <a:xfrm>
                    <a:off x="2050" y="1977"/>
                    <a:ext cx="6" cy="0"/>
                  </a:xfrm>
                  <a:custGeom>
                    <a:avLst/>
                    <a:gdLst>
                      <a:gd name="T0" fmla="*/ 0 w 6"/>
                      <a:gd name="T1" fmla="*/ 6 w 6"/>
                      <a:gd name="T2" fmla="*/ 6 w 6"/>
                      <a:gd name="T3" fmla="*/ 0 w 6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6">
                        <a:moveTo>
                          <a:pt x="0" y="0"/>
                        </a:moveTo>
                        <a:cubicBezTo>
                          <a:pt x="2" y="0"/>
                          <a:pt x="4" y="0"/>
                          <a:pt x="6" y="0"/>
                        </a:cubicBezTo>
                        <a:cubicBezTo>
                          <a:pt x="6" y="0"/>
                          <a:pt x="6" y="0"/>
                          <a:pt x="6" y="0"/>
                        </a:cubicBezTo>
                        <a:cubicBezTo>
                          <a:pt x="4" y="0"/>
                          <a:pt x="2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199" name="Freeform 2011"/>
                  <p:cNvSpPr>
                    <a:spLocks/>
                  </p:cNvSpPr>
                  <p:nvPr/>
                </p:nvSpPr>
                <p:spPr bwMode="auto">
                  <a:xfrm>
                    <a:off x="2048" y="1977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200" name="Freeform 2012"/>
                  <p:cNvSpPr>
                    <a:spLocks/>
                  </p:cNvSpPr>
                  <p:nvPr/>
                </p:nvSpPr>
                <p:spPr bwMode="auto">
                  <a:xfrm>
                    <a:off x="2042" y="1899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201" name="Freeform 2013"/>
                  <p:cNvSpPr>
                    <a:spLocks/>
                  </p:cNvSpPr>
                  <p:nvPr/>
                </p:nvSpPr>
                <p:spPr bwMode="auto">
                  <a:xfrm>
                    <a:off x="2046" y="1977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1 w 1"/>
                      <a:gd name="T5" fmla="*/ 0 h 1"/>
                      <a:gd name="T6" fmla="*/ 1 w 1"/>
                      <a:gd name="T7" fmla="*/ 0 h 1"/>
                      <a:gd name="T8" fmla="*/ 0 w 1"/>
                      <a:gd name="T9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202" name="Freeform 2014"/>
                  <p:cNvSpPr>
                    <a:spLocks/>
                  </p:cNvSpPr>
                  <p:nvPr/>
                </p:nvSpPr>
                <p:spPr bwMode="auto">
                  <a:xfrm>
                    <a:off x="2013" y="1880"/>
                    <a:ext cx="6" cy="5"/>
                  </a:xfrm>
                  <a:custGeom>
                    <a:avLst/>
                    <a:gdLst>
                      <a:gd name="T0" fmla="*/ 0 w 6"/>
                      <a:gd name="T1" fmla="*/ 0 h 5"/>
                      <a:gd name="T2" fmla="*/ 1 w 6"/>
                      <a:gd name="T3" fmla="*/ 3 h 5"/>
                      <a:gd name="T4" fmla="*/ 6 w 6"/>
                      <a:gd name="T5" fmla="*/ 5 h 5"/>
                      <a:gd name="T6" fmla="*/ 1 w 6"/>
                      <a:gd name="T7" fmla="*/ 3 h 5"/>
                      <a:gd name="T8" fmla="*/ 0 w 6"/>
                      <a:gd name="T9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5">
                        <a:moveTo>
                          <a:pt x="0" y="0"/>
                        </a:moveTo>
                        <a:cubicBezTo>
                          <a:pt x="0" y="1"/>
                          <a:pt x="0" y="2"/>
                          <a:pt x="1" y="3"/>
                        </a:cubicBezTo>
                        <a:cubicBezTo>
                          <a:pt x="2" y="4"/>
                          <a:pt x="4" y="5"/>
                          <a:pt x="6" y="5"/>
                        </a:cubicBezTo>
                        <a:cubicBezTo>
                          <a:pt x="4" y="5"/>
                          <a:pt x="2" y="4"/>
                          <a:pt x="1" y="3"/>
                        </a:cubicBezTo>
                        <a:cubicBezTo>
                          <a:pt x="0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203" name="Freeform 2015"/>
                  <p:cNvSpPr>
                    <a:spLocks/>
                  </p:cNvSpPr>
                  <p:nvPr/>
                </p:nvSpPr>
                <p:spPr bwMode="auto">
                  <a:xfrm>
                    <a:off x="2042" y="1898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204" name="Freeform 2016"/>
                  <p:cNvSpPr>
                    <a:spLocks/>
                  </p:cNvSpPr>
                  <p:nvPr/>
                </p:nvSpPr>
                <p:spPr bwMode="auto">
                  <a:xfrm>
                    <a:off x="1992" y="186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205" name="Freeform 2017"/>
                  <p:cNvSpPr>
                    <a:spLocks/>
                  </p:cNvSpPr>
                  <p:nvPr/>
                </p:nvSpPr>
                <p:spPr bwMode="auto">
                  <a:xfrm>
                    <a:off x="1993" y="1859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206" name="Freeform 2018"/>
                  <p:cNvSpPr>
                    <a:spLocks/>
                  </p:cNvSpPr>
                  <p:nvPr/>
                </p:nvSpPr>
                <p:spPr bwMode="auto">
                  <a:xfrm>
                    <a:off x="2053" y="2046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207" name="Freeform 2019"/>
                  <p:cNvSpPr>
                    <a:spLocks/>
                  </p:cNvSpPr>
                  <p:nvPr/>
                </p:nvSpPr>
                <p:spPr bwMode="auto">
                  <a:xfrm>
                    <a:off x="2053" y="2043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208" name="Freeform 2020"/>
                  <p:cNvSpPr>
                    <a:spLocks/>
                  </p:cNvSpPr>
                  <p:nvPr/>
                </p:nvSpPr>
                <p:spPr bwMode="auto">
                  <a:xfrm>
                    <a:off x="2057" y="1982"/>
                    <a:ext cx="2" cy="3"/>
                  </a:xfrm>
                  <a:custGeom>
                    <a:avLst/>
                    <a:gdLst>
                      <a:gd name="T0" fmla="*/ 0 w 2"/>
                      <a:gd name="T1" fmla="*/ 0 h 3"/>
                      <a:gd name="T2" fmla="*/ 2 w 2"/>
                      <a:gd name="T3" fmla="*/ 3 h 3"/>
                      <a:gd name="T4" fmla="*/ 0 w 2"/>
                      <a:gd name="T5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3">
                        <a:moveTo>
                          <a:pt x="0" y="0"/>
                        </a:moveTo>
                        <a:cubicBezTo>
                          <a:pt x="0" y="1"/>
                          <a:pt x="1" y="2"/>
                          <a:pt x="2" y="3"/>
                        </a:cubicBezTo>
                        <a:cubicBezTo>
                          <a:pt x="1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209" name="Freeform 2021"/>
                  <p:cNvSpPr>
                    <a:spLocks/>
                  </p:cNvSpPr>
                  <p:nvPr/>
                </p:nvSpPr>
                <p:spPr bwMode="auto">
                  <a:xfrm>
                    <a:off x="2056" y="1977"/>
                    <a:ext cx="0" cy="4"/>
                  </a:xfrm>
                  <a:custGeom>
                    <a:avLst/>
                    <a:gdLst>
                      <a:gd name="T0" fmla="*/ 0 w 1"/>
                      <a:gd name="T1" fmla="*/ 0 h 4"/>
                      <a:gd name="T2" fmla="*/ 1 w 1"/>
                      <a:gd name="T3" fmla="*/ 4 h 4"/>
                      <a:gd name="T4" fmla="*/ 0 w 1"/>
                      <a:gd name="T5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4">
                        <a:moveTo>
                          <a:pt x="0" y="0"/>
                        </a:moveTo>
                        <a:cubicBezTo>
                          <a:pt x="0" y="1"/>
                          <a:pt x="1" y="3"/>
                          <a:pt x="1" y="4"/>
                        </a:cubicBezTo>
                        <a:cubicBezTo>
                          <a:pt x="1" y="3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210" name="Freeform 2022"/>
                  <p:cNvSpPr>
                    <a:spLocks/>
                  </p:cNvSpPr>
                  <p:nvPr/>
                </p:nvSpPr>
                <p:spPr bwMode="auto">
                  <a:xfrm>
                    <a:off x="2058" y="1997"/>
                    <a:ext cx="1" cy="1"/>
                  </a:xfrm>
                  <a:custGeom>
                    <a:avLst/>
                    <a:gdLst>
                      <a:gd name="T0" fmla="*/ 0 w 1"/>
                      <a:gd name="T1" fmla="*/ 2 h 2"/>
                      <a:gd name="T2" fmla="*/ 1 w 1"/>
                      <a:gd name="T3" fmla="*/ 0 h 2"/>
                      <a:gd name="T4" fmla="*/ 0 w 1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0" y="2"/>
                        </a:moveTo>
                        <a:cubicBezTo>
                          <a:pt x="0" y="1"/>
                          <a:pt x="0" y="0"/>
                          <a:pt x="1" y="0"/>
                        </a:cubicBezTo>
                        <a:cubicBezTo>
                          <a:pt x="0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211" name="Freeform 2023"/>
                  <p:cNvSpPr>
                    <a:spLocks/>
                  </p:cNvSpPr>
                  <p:nvPr/>
                </p:nvSpPr>
                <p:spPr bwMode="auto">
                  <a:xfrm>
                    <a:off x="2053" y="2044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212" name="Freeform 2024"/>
                  <p:cNvSpPr>
                    <a:spLocks/>
                  </p:cNvSpPr>
                  <p:nvPr/>
                </p:nvSpPr>
                <p:spPr bwMode="auto">
                  <a:xfrm>
                    <a:off x="2054" y="2042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213" name="Freeform 2025"/>
                  <p:cNvSpPr>
                    <a:spLocks/>
                  </p:cNvSpPr>
                  <p:nvPr/>
                </p:nvSpPr>
                <p:spPr bwMode="auto">
                  <a:xfrm>
                    <a:off x="2016" y="1725"/>
                    <a:ext cx="143" cy="120"/>
                  </a:xfrm>
                  <a:custGeom>
                    <a:avLst/>
                    <a:gdLst>
                      <a:gd name="T0" fmla="*/ 71 w 149"/>
                      <a:gd name="T1" fmla="*/ 118 h 126"/>
                      <a:gd name="T2" fmla="*/ 77 w 149"/>
                      <a:gd name="T3" fmla="*/ 125 h 126"/>
                      <a:gd name="T4" fmla="*/ 85 w 149"/>
                      <a:gd name="T5" fmla="*/ 124 h 126"/>
                      <a:gd name="T6" fmla="*/ 94 w 149"/>
                      <a:gd name="T7" fmla="*/ 121 h 126"/>
                      <a:gd name="T8" fmla="*/ 108 w 149"/>
                      <a:gd name="T9" fmla="*/ 111 h 126"/>
                      <a:gd name="T10" fmla="*/ 109 w 149"/>
                      <a:gd name="T11" fmla="*/ 111 h 126"/>
                      <a:gd name="T12" fmla="*/ 103 w 149"/>
                      <a:gd name="T13" fmla="*/ 110 h 126"/>
                      <a:gd name="T14" fmla="*/ 103 w 149"/>
                      <a:gd name="T15" fmla="*/ 109 h 126"/>
                      <a:gd name="T16" fmla="*/ 99 w 149"/>
                      <a:gd name="T17" fmla="*/ 100 h 126"/>
                      <a:gd name="T18" fmla="*/ 100 w 149"/>
                      <a:gd name="T19" fmla="*/ 87 h 126"/>
                      <a:gd name="T20" fmla="*/ 116 w 149"/>
                      <a:gd name="T21" fmla="*/ 92 h 126"/>
                      <a:gd name="T22" fmla="*/ 117 w 149"/>
                      <a:gd name="T23" fmla="*/ 94 h 126"/>
                      <a:gd name="T24" fmla="*/ 135 w 149"/>
                      <a:gd name="T25" fmla="*/ 84 h 126"/>
                      <a:gd name="T26" fmla="*/ 141 w 149"/>
                      <a:gd name="T27" fmla="*/ 79 h 126"/>
                      <a:gd name="T28" fmla="*/ 138 w 149"/>
                      <a:gd name="T29" fmla="*/ 77 h 126"/>
                      <a:gd name="T30" fmla="*/ 137 w 149"/>
                      <a:gd name="T31" fmla="*/ 75 h 126"/>
                      <a:gd name="T32" fmla="*/ 136 w 149"/>
                      <a:gd name="T33" fmla="*/ 74 h 126"/>
                      <a:gd name="T34" fmla="*/ 135 w 149"/>
                      <a:gd name="T35" fmla="*/ 73 h 126"/>
                      <a:gd name="T36" fmla="*/ 134 w 149"/>
                      <a:gd name="T37" fmla="*/ 67 h 126"/>
                      <a:gd name="T38" fmla="*/ 142 w 149"/>
                      <a:gd name="T39" fmla="*/ 58 h 126"/>
                      <a:gd name="T40" fmla="*/ 141 w 149"/>
                      <a:gd name="T41" fmla="*/ 52 h 126"/>
                      <a:gd name="T42" fmla="*/ 148 w 149"/>
                      <a:gd name="T43" fmla="*/ 43 h 126"/>
                      <a:gd name="T44" fmla="*/ 149 w 149"/>
                      <a:gd name="T45" fmla="*/ 42 h 126"/>
                      <a:gd name="T46" fmla="*/ 133 w 149"/>
                      <a:gd name="T47" fmla="*/ 39 h 126"/>
                      <a:gd name="T48" fmla="*/ 125 w 149"/>
                      <a:gd name="T49" fmla="*/ 26 h 126"/>
                      <a:gd name="T50" fmla="*/ 120 w 149"/>
                      <a:gd name="T51" fmla="*/ 16 h 126"/>
                      <a:gd name="T52" fmla="*/ 90 w 149"/>
                      <a:gd name="T53" fmla="*/ 24 h 126"/>
                      <a:gd name="T54" fmla="*/ 63 w 149"/>
                      <a:gd name="T55" fmla="*/ 19 h 126"/>
                      <a:gd name="T56" fmla="*/ 53 w 149"/>
                      <a:gd name="T57" fmla="*/ 8 h 126"/>
                      <a:gd name="T58" fmla="*/ 38 w 149"/>
                      <a:gd name="T59" fmla="*/ 0 h 126"/>
                      <a:gd name="T60" fmla="*/ 36 w 149"/>
                      <a:gd name="T61" fmla="*/ 7 h 126"/>
                      <a:gd name="T62" fmla="*/ 23 w 149"/>
                      <a:gd name="T63" fmla="*/ 21 h 126"/>
                      <a:gd name="T64" fmla="*/ 10 w 149"/>
                      <a:gd name="T65" fmla="*/ 28 h 126"/>
                      <a:gd name="T66" fmla="*/ 13 w 149"/>
                      <a:gd name="T67" fmla="*/ 8 h 126"/>
                      <a:gd name="T68" fmla="*/ 9 w 149"/>
                      <a:gd name="T69" fmla="*/ 12 h 126"/>
                      <a:gd name="T70" fmla="*/ 1 w 149"/>
                      <a:gd name="T71" fmla="*/ 29 h 126"/>
                      <a:gd name="T72" fmla="*/ 7 w 149"/>
                      <a:gd name="T73" fmla="*/ 36 h 126"/>
                      <a:gd name="T74" fmla="*/ 12 w 149"/>
                      <a:gd name="T75" fmla="*/ 54 h 126"/>
                      <a:gd name="T76" fmla="*/ 29 w 149"/>
                      <a:gd name="T77" fmla="*/ 54 h 126"/>
                      <a:gd name="T78" fmla="*/ 51 w 149"/>
                      <a:gd name="T79" fmla="*/ 64 h 126"/>
                      <a:gd name="T80" fmla="*/ 66 w 149"/>
                      <a:gd name="T81" fmla="*/ 70 h 126"/>
                      <a:gd name="T82" fmla="*/ 67 w 149"/>
                      <a:gd name="T83" fmla="*/ 100 h 126"/>
                      <a:gd name="T84" fmla="*/ 69 w 149"/>
                      <a:gd name="T85" fmla="*/ 113 h 126"/>
                      <a:gd name="T86" fmla="*/ 69 w 149"/>
                      <a:gd name="T87" fmla="*/ 114 h 1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149" h="126">
                        <a:moveTo>
                          <a:pt x="69" y="114"/>
                        </a:moveTo>
                        <a:cubicBezTo>
                          <a:pt x="70" y="115"/>
                          <a:pt x="70" y="116"/>
                          <a:pt x="71" y="117"/>
                        </a:cubicBezTo>
                        <a:cubicBezTo>
                          <a:pt x="71" y="117"/>
                          <a:pt x="71" y="117"/>
                          <a:pt x="71" y="118"/>
                        </a:cubicBezTo>
                        <a:cubicBezTo>
                          <a:pt x="72" y="118"/>
                          <a:pt x="72" y="119"/>
                          <a:pt x="73" y="120"/>
                        </a:cubicBezTo>
                        <a:cubicBezTo>
                          <a:pt x="74" y="122"/>
                          <a:pt x="75" y="123"/>
                          <a:pt x="76" y="124"/>
                        </a:cubicBezTo>
                        <a:cubicBezTo>
                          <a:pt x="77" y="125"/>
                          <a:pt x="77" y="125"/>
                          <a:pt x="77" y="125"/>
                        </a:cubicBezTo>
                        <a:cubicBezTo>
                          <a:pt x="78" y="126"/>
                          <a:pt x="79" y="126"/>
                          <a:pt x="79" y="126"/>
                        </a:cubicBezTo>
                        <a:cubicBezTo>
                          <a:pt x="80" y="126"/>
                          <a:pt x="80" y="126"/>
                          <a:pt x="80" y="126"/>
                        </a:cubicBezTo>
                        <a:cubicBezTo>
                          <a:pt x="82" y="125"/>
                          <a:pt x="83" y="124"/>
                          <a:pt x="85" y="124"/>
                        </a:cubicBezTo>
                        <a:cubicBezTo>
                          <a:pt x="86" y="124"/>
                          <a:pt x="87" y="125"/>
                          <a:pt x="88" y="125"/>
                        </a:cubicBezTo>
                        <a:cubicBezTo>
                          <a:pt x="89" y="125"/>
                          <a:pt x="91" y="123"/>
                          <a:pt x="93" y="122"/>
                        </a:cubicBezTo>
                        <a:cubicBezTo>
                          <a:pt x="94" y="121"/>
                          <a:pt x="94" y="121"/>
                          <a:pt x="94" y="121"/>
                        </a:cubicBezTo>
                        <a:cubicBezTo>
                          <a:pt x="96" y="120"/>
                          <a:pt x="97" y="120"/>
                          <a:pt x="99" y="119"/>
                        </a:cubicBezTo>
                        <a:cubicBezTo>
                          <a:pt x="100" y="119"/>
                          <a:pt x="100" y="119"/>
                          <a:pt x="100" y="119"/>
                        </a:cubicBezTo>
                        <a:cubicBezTo>
                          <a:pt x="102" y="114"/>
                          <a:pt x="104" y="112"/>
                          <a:pt x="108" y="111"/>
                        </a:cubicBezTo>
                        <a:cubicBezTo>
                          <a:pt x="109" y="111"/>
                          <a:pt x="109" y="111"/>
                          <a:pt x="110" y="110"/>
                        </a:cubicBezTo>
                        <a:cubicBezTo>
                          <a:pt x="110" y="110"/>
                          <a:pt x="110" y="110"/>
                          <a:pt x="110" y="110"/>
                        </a:cubicBezTo>
                        <a:cubicBezTo>
                          <a:pt x="109" y="110"/>
                          <a:pt x="109" y="111"/>
                          <a:pt x="109" y="111"/>
                        </a:cubicBezTo>
                        <a:cubicBezTo>
                          <a:pt x="108" y="111"/>
                          <a:pt x="107" y="111"/>
                          <a:pt x="106" y="111"/>
                        </a:cubicBezTo>
                        <a:cubicBezTo>
                          <a:pt x="105" y="111"/>
                          <a:pt x="104" y="111"/>
                          <a:pt x="103" y="110"/>
                        </a:cubicBezTo>
                        <a:cubicBezTo>
                          <a:pt x="103" y="110"/>
                          <a:pt x="103" y="110"/>
                          <a:pt x="103" y="110"/>
                        </a:cubicBezTo>
                        <a:cubicBezTo>
                          <a:pt x="103" y="110"/>
                          <a:pt x="103" y="110"/>
                          <a:pt x="103" y="110"/>
                        </a:cubicBezTo>
                        <a:cubicBezTo>
                          <a:pt x="103" y="110"/>
                          <a:pt x="103" y="109"/>
                          <a:pt x="103" y="109"/>
                        </a:cubicBezTo>
                        <a:cubicBezTo>
                          <a:pt x="103" y="109"/>
                          <a:pt x="103" y="109"/>
                          <a:pt x="103" y="109"/>
                        </a:cubicBezTo>
                        <a:cubicBezTo>
                          <a:pt x="103" y="108"/>
                          <a:pt x="102" y="108"/>
                          <a:pt x="102" y="107"/>
                        </a:cubicBezTo>
                        <a:cubicBezTo>
                          <a:pt x="102" y="106"/>
                          <a:pt x="102" y="105"/>
                          <a:pt x="101" y="105"/>
                        </a:cubicBezTo>
                        <a:cubicBezTo>
                          <a:pt x="101" y="104"/>
                          <a:pt x="99" y="102"/>
                          <a:pt x="99" y="100"/>
                        </a:cubicBezTo>
                        <a:cubicBezTo>
                          <a:pt x="99" y="96"/>
                          <a:pt x="99" y="95"/>
                          <a:pt x="96" y="93"/>
                        </a:cubicBezTo>
                        <a:cubicBezTo>
                          <a:pt x="94" y="92"/>
                          <a:pt x="94" y="90"/>
                          <a:pt x="94" y="90"/>
                        </a:cubicBezTo>
                        <a:cubicBezTo>
                          <a:pt x="95" y="87"/>
                          <a:pt x="98" y="87"/>
                          <a:pt x="100" y="87"/>
                        </a:cubicBezTo>
                        <a:cubicBezTo>
                          <a:pt x="102" y="87"/>
                          <a:pt x="104" y="87"/>
                          <a:pt x="106" y="89"/>
                        </a:cubicBezTo>
                        <a:cubicBezTo>
                          <a:pt x="106" y="89"/>
                          <a:pt x="108" y="89"/>
                          <a:pt x="109" y="89"/>
                        </a:cubicBezTo>
                        <a:cubicBezTo>
                          <a:pt x="112" y="90"/>
                          <a:pt x="115" y="90"/>
                          <a:pt x="116" y="92"/>
                        </a:cubicBezTo>
                        <a:cubicBezTo>
                          <a:pt x="116" y="92"/>
                          <a:pt x="116" y="93"/>
                          <a:pt x="116" y="93"/>
                        </a:cubicBezTo>
                        <a:cubicBezTo>
                          <a:pt x="116" y="93"/>
                          <a:pt x="116" y="94"/>
                          <a:pt x="117" y="94"/>
                        </a:cubicBezTo>
                        <a:cubicBezTo>
                          <a:pt x="117" y="94"/>
                          <a:pt x="117" y="94"/>
                          <a:pt x="117" y="94"/>
                        </a:cubicBezTo>
                        <a:cubicBezTo>
                          <a:pt x="117" y="90"/>
                          <a:pt x="120" y="87"/>
                          <a:pt x="125" y="87"/>
                        </a:cubicBezTo>
                        <a:cubicBezTo>
                          <a:pt x="125" y="87"/>
                          <a:pt x="126" y="87"/>
                          <a:pt x="127" y="87"/>
                        </a:cubicBezTo>
                        <a:cubicBezTo>
                          <a:pt x="129" y="88"/>
                          <a:pt x="133" y="86"/>
                          <a:pt x="135" y="84"/>
                        </a:cubicBezTo>
                        <a:cubicBezTo>
                          <a:pt x="137" y="83"/>
                          <a:pt x="139" y="82"/>
                          <a:pt x="140" y="82"/>
                        </a:cubicBezTo>
                        <a:cubicBezTo>
                          <a:pt x="140" y="82"/>
                          <a:pt x="141" y="81"/>
                          <a:pt x="141" y="80"/>
                        </a:cubicBezTo>
                        <a:cubicBezTo>
                          <a:pt x="141" y="80"/>
                          <a:pt x="141" y="80"/>
                          <a:pt x="141" y="79"/>
                        </a:cubicBezTo>
                        <a:cubicBezTo>
                          <a:pt x="140" y="79"/>
                          <a:pt x="140" y="79"/>
                          <a:pt x="140" y="78"/>
                        </a:cubicBezTo>
                        <a:cubicBezTo>
                          <a:pt x="140" y="78"/>
                          <a:pt x="139" y="78"/>
                          <a:pt x="139" y="78"/>
                        </a:cubicBezTo>
                        <a:cubicBezTo>
                          <a:pt x="139" y="77"/>
                          <a:pt x="139" y="77"/>
                          <a:pt x="138" y="77"/>
                        </a:cubicBezTo>
                        <a:cubicBezTo>
                          <a:pt x="138" y="76"/>
                          <a:pt x="138" y="76"/>
                          <a:pt x="138" y="76"/>
                        </a:cubicBezTo>
                        <a:cubicBezTo>
                          <a:pt x="138" y="76"/>
                          <a:pt x="138" y="76"/>
                          <a:pt x="137" y="75"/>
                        </a:cubicBezTo>
                        <a:cubicBezTo>
                          <a:pt x="137" y="75"/>
                          <a:pt x="137" y="75"/>
                          <a:pt x="137" y="75"/>
                        </a:cubicBezTo>
                        <a:cubicBezTo>
                          <a:pt x="137" y="75"/>
                          <a:pt x="137" y="74"/>
                          <a:pt x="137" y="74"/>
                        </a:cubicBezTo>
                        <a:cubicBezTo>
                          <a:pt x="136" y="74"/>
                          <a:pt x="136" y="74"/>
                          <a:pt x="136" y="74"/>
                        </a:cubicBezTo>
                        <a:cubicBezTo>
                          <a:pt x="136" y="74"/>
                          <a:pt x="136" y="74"/>
                          <a:pt x="136" y="74"/>
                        </a:cubicBezTo>
                        <a:cubicBezTo>
                          <a:pt x="136" y="73"/>
                          <a:pt x="136" y="73"/>
                          <a:pt x="136" y="73"/>
                        </a:cubicBezTo>
                        <a:cubicBezTo>
                          <a:pt x="135" y="73"/>
                          <a:pt x="135" y="73"/>
                          <a:pt x="135" y="73"/>
                        </a:cubicBezTo>
                        <a:cubicBezTo>
                          <a:pt x="135" y="73"/>
                          <a:pt x="135" y="73"/>
                          <a:pt x="135" y="73"/>
                        </a:cubicBezTo>
                        <a:cubicBezTo>
                          <a:pt x="135" y="73"/>
                          <a:pt x="135" y="73"/>
                          <a:pt x="135" y="73"/>
                        </a:cubicBezTo>
                        <a:cubicBezTo>
                          <a:pt x="135" y="72"/>
                          <a:pt x="135" y="72"/>
                          <a:pt x="135" y="72"/>
                        </a:cubicBezTo>
                        <a:cubicBezTo>
                          <a:pt x="132" y="70"/>
                          <a:pt x="134" y="68"/>
                          <a:pt x="134" y="67"/>
                        </a:cubicBezTo>
                        <a:cubicBezTo>
                          <a:pt x="135" y="66"/>
                          <a:pt x="135" y="65"/>
                          <a:pt x="135" y="65"/>
                        </a:cubicBezTo>
                        <a:cubicBezTo>
                          <a:pt x="135" y="63"/>
                          <a:pt x="135" y="62"/>
                          <a:pt x="136" y="60"/>
                        </a:cubicBezTo>
                        <a:cubicBezTo>
                          <a:pt x="137" y="59"/>
                          <a:pt x="139" y="58"/>
                          <a:pt x="142" y="58"/>
                        </a:cubicBezTo>
                        <a:cubicBezTo>
                          <a:pt x="144" y="57"/>
                          <a:pt x="144" y="57"/>
                          <a:pt x="144" y="57"/>
                        </a:cubicBezTo>
                        <a:cubicBezTo>
                          <a:pt x="144" y="56"/>
                          <a:pt x="144" y="56"/>
                          <a:pt x="143" y="55"/>
                        </a:cubicBezTo>
                        <a:cubicBezTo>
                          <a:pt x="142" y="54"/>
                          <a:pt x="141" y="53"/>
                          <a:pt x="141" y="52"/>
                        </a:cubicBezTo>
                        <a:cubicBezTo>
                          <a:pt x="141" y="49"/>
                          <a:pt x="145" y="45"/>
                          <a:pt x="147" y="44"/>
                        </a:cubicBezTo>
                        <a:cubicBezTo>
                          <a:pt x="147" y="44"/>
                          <a:pt x="147" y="44"/>
                          <a:pt x="148" y="44"/>
                        </a:cubicBezTo>
                        <a:cubicBezTo>
                          <a:pt x="148" y="44"/>
                          <a:pt x="148" y="44"/>
                          <a:pt x="148" y="43"/>
                        </a:cubicBezTo>
                        <a:cubicBezTo>
                          <a:pt x="148" y="43"/>
                          <a:pt x="148" y="43"/>
                          <a:pt x="148" y="43"/>
                        </a:cubicBezTo>
                        <a:cubicBezTo>
                          <a:pt x="148" y="43"/>
                          <a:pt x="148" y="43"/>
                          <a:pt x="148" y="43"/>
                        </a:cubicBezTo>
                        <a:cubicBezTo>
                          <a:pt x="149" y="42"/>
                          <a:pt x="149" y="42"/>
                          <a:pt x="149" y="42"/>
                        </a:cubicBezTo>
                        <a:cubicBezTo>
                          <a:pt x="144" y="40"/>
                          <a:pt x="139" y="41"/>
                          <a:pt x="136" y="41"/>
                        </a:cubicBezTo>
                        <a:cubicBezTo>
                          <a:pt x="136" y="41"/>
                          <a:pt x="136" y="41"/>
                          <a:pt x="136" y="41"/>
                        </a:cubicBezTo>
                        <a:cubicBezTo>
                          <a:pt x="134" y="41"/>
                          <a:pt x="133" y="40"/>
                          <a:pt x="133" y="39"/>
                        </a:cubicBezTo>
                        <a:cubicBezTo>
                          <a:pt x="132" y="38"/>
                          <a:pt x="133" y="36"/>
                          <a:pt x="134" y="34"/>
                        </a:cubicBezTo>
                        <a:cubicBezTo>
                          <a:pt x="135" y="33"/>
                          <a:pt x="137" y="31"/>
                          <a:pt x="137" y="29"/>
                        </a:cubicBezTo>
                        <a:cubicBezTo>
                          <a:pt x="137" y="28"/>
                          <a:pt x="133" y="27"/>
                          <a:pt x="125" y="26"/>
                        </a:cubicBezTo>
                        <a:cubicBezTo>
                          <a:pt x="124" y="26"/>
                          <a:pt x="123" y="25"/>
                          <a:pt x="122" y="25"/>
                        </a:cubicBezTo>
                        <a:cubicBezTo>
                          <a:pt x="118" y="24"/>
                          <a:pt x="117" y="22"/>
                          <a:pt x="117" y="20"/>
                        </a:cubicBezTo>
                        <a:cubicBezTo>
                          <a:pt x="117" y="19"/>
                          <a:pt x="118" y="17"/>
                          <a:pt x="120" y="16"/>
                        </a:cubicBezTo>
                        <a:cubicBezTo>
                          <a:pt x="118" y="16"/>
                          <a:pt x="116" y="16"/>
                          <a:pt x="114" y="16"/>
                        </a:cubicBezTo>
                        <a:cubicBezTo>
                          <a:pt x="108" y="17"/>
                          <a:pt x="99" y="21"/>
                          <a:pt x="93" y="24"/>
                        </a:cubicBezTo>
                        <a:cubicBezTo>
                          <a:pt x="92" y="24"/>
                          <a:pt x="91" y="24"/>
                          <a:pt x="90" y="24"/>
                        </a:cubicBezTo>
                        <a:cubicBezTo>
                          <a:pt x="87" y="24"/>
                          <a:pt x="84" y="23"/>
                          <a:pt x="81" y="21"/>
                        </a:cubicBezTo>
                        <a:cubicBezTo>
                          <a:pt x="78" y="19"/>
                          <a:pt x="74" y="17"/>
                          <a:pt x="72" y="18"/>
                        </a:cubicBezTo>
                        <a:cubicBezTo>
                          <a:pt x="69" y="19"/>
                          <a:pt x="66" y="19"/>
                          <a:pt x="63" y="19"/>
                        </a:cubicBezTo>
                        <a:cubicBezTo>
                          <a:pt x="60" y="19"/>
                          <a:pt x="57" y="19"/>
                          <a:pt x="56" y="17"/>
                        </a:cubicBezTo>
                        <a:cubicBezTo>
                          <a:pt x="55" y="16"/>
                          <a:pt x="54" y="15"/>
                          <a:pt x="54" y="13"/>
                        </a:cubicBezTo>
                        <a:cubicBezTo>
                          <a:pt x="55" y="11"/>
                          <a:pt x="54" y="9"/>
                          <a:pt x="53" y="8"/>
                        </a:cubicBezTo>
                        <a:cubicBezTo>
                          <a:pt x="52" y="7"/>
                          <a:pt x="50" y="6"/>
                          <a:pt x="48" y="6"/>
                        </a:cubicBezTo>
                        <a:cubicBezTo>
                          <a:pt x="43" y="7"/>
                          <a:pt x="41" y="4"/>
                          <a:pt x="40" y="2"/>
                        </a:cubicBezTo>
                        <a:cubicBezTo>
                          <a:pt x="39" y="1"/>
                          <a:pt x="39" y="0"/>
                          <a:pt x="38" y="0"/>
                        </a:cubicBezTo>
                        <a:cubicBezTo>
                          <a:pt x="38" y="0"/>
                          <a:pt x="38" y="0"/>
                          <a:pt x="38" y="0"/>
                        </a:cubicBezTo>
                        <a:cubicBezTo>
                          <a:pt x="38" y="0"/>
                          <a:pt x="38" y="1"/>
                          <a:pt x="38" y="1"/>
                        </a:cubicBezTo>
                        <a:cubicBezTo>
                          <a:pt x="38" y="3"/>
                          <a:pt x="39" y="6"/>
                          <a:pt x="36" y="7"/>
                        </a:cubicBezTo>
                        <a:cubicBezTo>
                          <a:pt x="35" y="8"/>
                          <a:pt x="34" y="8"/>
                          <a:pt x="32" y="9"/>
                        </a:cubicBezTo>
                        <a:cubicBezTo>
                          <a:pt x="29" y="10"/>
                          <a:pt x="22" y="12"/>
                          <a:pt x="22" y="14"/>
                        </a:cubicBezTo>
                        <a:cubicBezTo>
                          <a:pt x="21" y="16"/>
                          <a:pt x="22" y="18"/>
                          <a:pt x="23" y="21"/>
                        </a:cubicBezTo>
                        <a:cubicBezTo>
                          <a:pt x="25" y="24"/>
                          <a:pt x="27" y="28"/>
                          <a:pt x="25" y="32"/>
                        </a:cubicBezTo>
                        <a:cubicBezTo>
                          <a:pt x="24" y="34"/>
                          <a:pt x="22" y="35"/>
                          <a:pt x="20" y="35"/>
                        </a:cubicBezTo>
                        <a:cubicBezTo>
                          <a:pt x="16" y="35"/>
                          <a:pt x="11" y="31"/>
                          <a:pt x="10" y="28"/>
                        </a:cubicBezTo>
                        <a:cubicBezTo>
                          <a:pt x="8" y="24"/>
                          <a:pt x="10" y="20"/>
                          <a:pt x="13" y="16"/>
                        </a:cubicBezTo>
                        <a:cubicBezTo>
                          <a:pt x="13" y="15"/>
                          <a:pt x="15" y="13"/>
                          <a:pt x="15" y="13"/>
                        </a:cubicBezTo>
                        <a:cubicBezTo>
                          <a:pt x="14" y="12"/>
                          <a:pt x="13" y="10"/>
                          <a:pt x="13" y="8"/>
                        </a:cubicBezTo>
                        <a:cubicBezTo>
                          <a:pt x="12" y="8"/>
                          <a:pt x="12" y="9"/>
                          <a:pt x="11" y="9"/>
                        </a:cubicBezTo>
                        <a:cubicBezTo>
                          <a:pt x="11" y="10"/>
                          <a:pt x="11" y="10"/>
                          <a:pt x="11" y="10"/>
                        </a:cubicBezTo>
                        <a:cubicBezTo>
                          <a:pt x="10" y="11"/>
                          <a:pt x="9" y="12"/>
                          <a:pt x="9" y="12"/>
                        </a:cubicBezTo>
                        <a:cubicBezTo>
                          <a:pt x="6" y="15"/>
                          <a:pt x="4" y="17"/>
                          <a:pt x="4" y="19"/>
                        </a:cubicBezTo>
                        <a:cubicBezTo>
                          <a:pt x="4" y="20"/>
                          <a:pt x="4" y="20"/>
                          <a:pt x="4" y="20"/>
                        </a:cubicBezTo>
                        <a:cubicBezTo>
                          <a:pt x="3" y="24"/>
                          <a:pt x="3" y="26"/>
                          <a:pt x="1" y="29"/>
                        </a:cubicBezTo>
                        <a:cubicBezTo>
                          <a:pt x="1" y="29"/>
                          <a:pt x="0" y="30"/>
                          <a:pt x="0" y="30"/>
                        </a:cubicBezTo>
                        <a:cubicBezTo>
                          <a:pt x="5" y="31"/>
                          <a:pt x="5" y="34"/>
                          <a:pt x="5" y="35"/>
                        </a:cubicBezTo>
                        <a:cubicBezTo>
                          <a:pt x="6" y="35"/>
                          <a:pt x="6" y="36"/>
                          <a:pt x="7" y="36"/>
                        </a:cubicBezTo>
                        <a:cubicBezTo>
                          <a:pt x="8" y="37"/>
                          <a:pt x="11" y="39"/>
                          <a:pt x="10" y="43"/>
                        </a:cubicBezTo>
                        <a:cubicBezTo>
                          <a:pt x="10" y="44"/>
                          <a:pt x="10" y="44"/>
                          <a:pt x="10" y="44"/>
                        </a:cubicBezTo>
                        <a:cubicBezTo>
                          <a:pt x="10" y="46"/>
                          <a:pt x="9" y="52"/>
                          <a:pt x="12" y="54"/>
                        </a:cubicBezTo>
                        <a:cubicBezTo>
                          <a:pt x="12" y="55"/>
                          <a:pt x="14" y="55"/>
                          <a:pt x="15" y="55"/>
                        </a:cubicBezTo>
                        <a:cubicBezTo>
                          <a:pt x="19" y="55"/>
                          <a:pt x="21" y="55"/>
                          <a:pt x="23" y="55"/>
                        </a:cubicBezTo>
                        <a:cubicBezTo>
                          <a:pt x="25" y="54"/>
                          <a:pt x="27" y="54"/>
                          <a:pt x="29" y="54"/>
                        </a:cubicBezTo>
                        <a:cubicBezTo>
                          <a:pt x="32" y="54"/>
                          <a:pt x="35" y="55"/>
                          <a:pt x="37" y="58"/>
                        </a:cubicBezTo>
                        <a:cubicBezTo>
                          <a:pt x="40" y="62"/>
                          <a:pt x="44" y="64"/>
                          <a:pt x="49" y="64"/>
                        </a:cubicBezTo>
                        <a:cubicBezTo>
                          <a:pt x="49" y="64"/>
                          <a:pt x="50" y="64"/>
                          <a:pt x="51" y="64"/>
                        </a:cubicBezTo>
                        <a:cubicBezTo>
                          <a:pt x="53" y="64"/>
                          <a:pt x="56" y="63"/>
                          <a:pt x="59" y="63"/>
                        </a:cubicBezTo>
                        <a:cubicBezTo>
                          <a:pt x="62" y="63"/>
                          <a:pt x="65" y="64"/>
                          <a:pt x="66" y="66"/>
                        </a:cubicBezTo>
                        <a:cubicBezTo>
                          <a:pt x="67" y="67"/>
                          <a:pt x="67" y="68"/>
                          <a:pt x="66" y="70"/>
                        </a:cubicBezTo>
                        <a:cubicBezTo>
                          <a:pt x="62" y="76"/>
                          <a:pt x="61" y="87"/>
                          <a:pt x="63" y="89"/>
                        </a:cubicBezTo>
                        <a:cubicBezTo>
                          <a:pt x="63" y="89"/>
                          <a:pt x="64" y="90"/>
                          <a:pt x="64" y="90"/>
                        </a:cubicBezTo>
                        <a:cubicBezTo>
                          <a:pt x="67" y="93"/>
                          <a:pt x="70" y="96"/>
                          <a:pt x="67" y="100"/>
                        </a:cubicBezTo>
                        <a:cubicBezTo>
                          <a:pt x="66" y="101"/>
                          <a:pt x="65" y="103"/>
                          <a:pt x="65" y="104"/>
                        </a:cubicBezTo>
                        <a:cubicBezTo>
                          <a:pt x="65" y="104"/>
                          <a:pt x="66" y="105"/>
                          <a:pt x="66" y="106"/>
                        </a:cubicBezTo>
                        <a:cubicBezTo>
                          <a:pt x="68" y="107"/>
                          <a:pt x="70" y="109"/>
                          <a:pt x="69" y="113"/>
                        </a:cubicBezTo>
                        <a:cubicBezTo>
                          <a:pt x="69" y="113"/>
                          <a:pt x="69" y="114"/>
                          <a:pt x="69" y="114"/>
                        </a:cubicBezTo>
                        <a:cubicBezTo>
                          <a:pt x="69" y="114"/>
                          <a:pt x="69" y="114"/>
                          <a:pt x="69" y="114"/>
                        </a:cubicBezTo>
                        <a:cubicBezTo>
                          <a:pt x="69" y="114"/>
                          <a:pt x="69" y="114"/>
                          <a:pt x="69" y="1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214" name="Freeform 2026"/>
                  <p:cNvSpPr>
                    <a:spLocks/>
                  </p:cNvSpPr>
                  <p:nvPr/>
                </p:nvSpPr>
                <p:spPr bwMode="auto">
                  <a:xfrm>
                    <a:off x="2121" y="1810"/>
                    <a:ext cx="6" cy="3"/>
                  </a:xfrm>
                  <a:custGeom>
                    <a:avLst/>
                    <a:gdLst>
                      <a:gd name="T0" fmla="*/ 0 w 7"/>
                      <a:gd name="T1" fmla="*/ 0 h 3"/>
                      <a:gd name="T2" fmla="*/ 7 w 7"/>
                      <a:gd name="T3" fmla="*/ 3 h 3"/>
                      <a:gd name="T4" fmla="*/ 0 w 7"/>
                      <a:gd name="T5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7" h="3">
                        <a:moveTo>
                          <a:pt x="0" y="0"/>
                        </a:moveTo>
                        <a:cubicBezTo>
                          <a:pt x="3" y="1"/>
                          <a:pt x="6" y="1"/>
                          <a:pt x="7" y="3"/>
                        </a:cubicBezTo>
                        <a:cubicBezTo>
                          <a:pt x="6" y="1"/>
                          <a:pt x="3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215" name="Freeform 2027"/>
                  <p:cNvSpPr>
                    <a:spLocks/>
                  </p:cNvSpPr>
                  <p:nvPr/>
                </p:nvSpPr>
                <p:spPr bwMode="auto">
                  <a:xfrm>
                    <a:off x="2150" y="1801"/>
                    <a:ext cx="1" cy="2"/>
                  </a:xfrm>
                  <a:custGeom>
                    <a:avLst/>
                    <a:gdLst>
                      <a:gd name="T0" fmla="*/ 0 w 1"/>
                      <a:gd name="T1" fmla="*/ 2 h 2"/>
                      <a:gd name="T2" fmla="*/ 1 w 1"/>
                      <a:gd name="T3" fmla="*/ 0 h 2"/>
                      <a:gd name="T4" fmla="*/ 1 w 1"/>
                      <a:gd name="T5" fmla="*/ 0 h 2"/>
                      <a:gd name="T6" fmla="*/ 0 w 1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2">
                        <a:moveTo>
                          <a:pt x="0" y="2"/>
                        </a:moveTo>
                        <a:cubicBezTo>
                          <a:pt x="0" y="2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0" y="2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216" name="Freeform 2028"/>
                  <p:cNvSpPr>
                    <a:spLocks/>
                  </p:cNvSpPr>
                  <p:nvPr/>
                </p:nvSpPr>
                <p:spPr bwMode="auto">
                  <a:xfrm>
                    <a:off x="2106" y="1811"/>
                    <a:ext cx="2" cy="3"/>
                  </a:xfrm>
                  <a:custGeom>
                    <a:avLst/>
                    <a:gdLst>
                      <a:gd name="T0" fmla="*/ 2 w 2"/>
                      <a:gd name="T1" fmla="*/ 3 h 3"/>
                      <a:gd name="T2" fmla="*/ 0 w 2"/>
                      <a:gd name="T3" fmla="*/ 0 h 3"/>
                      <a:gd name="T4" fmla="*/ 2 w 2"/>
                      <a:gd name="T5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3">
                        <a:moveTo>
                          <a:pt x="2" y="3"/>
                        </a:moveTo>
                        <a:cubicBezTo>
                          <a:pt x="0" y="2"/>
                          <a:pt x="0" y="0"/>
                          <a:pt x="0" y="0"/>
                        </a:cubicBezTo>
                        <a:cubicBezTo>
                          <a:pt x="0" y="0"/>
                          <a:pt x="0" y="2"/>
                          <a:pt x="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217" name="Freeform 2029"/>
                  <p:cNvSpPr>
                    <a:spLocks/>
                  </p:cNvSpPr>
                  <p:nvPr/>
                </p:nvSpPr>
                <p:spPr bwMode="auto">
                  <a:xfrm>
                    <a:off x="2084" y="1838"/>
                    <a:ext cx="2" cy="2"/>
                  </a:xfrm>
                  <a:custGeom>
                    <a:avLst/>
                    <a:gdLst>
                      <a:gd name="T0" fmla="*/ 2 w 2"/>
                      <a:gd name="T1" fmla="*/ 2 h 2"/>
                      <a:gd name="T2" fmla="*/ 0 w 2"/>
                      <a:gd name="T3" fmla="*/ 0 h 2"/>
                      <a:gd name="T4" fmla="*/ 2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2" y="2"/>
                        </a:moveTo>
                        <a:cubicBezTo>
                          <a:pt x="1" y="1"/>
                          <a:pt x="1" y="0"/>
                          <a:pt x="0" y="0"/>
                        </a:cubicBezTo>
                        <a:cubicBezTo>
                          <a:pt x="1" y="0"/>
                          <a:pt x="1" y="1"/>
                          <a:pt x="2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218" name="Freeform 2030"/>
                  <p:cNvSpPr>
                    <a:spLocks/>
                  </p:cNvSpPr>
                  <p:nvPr/>
                </p:nvSpPr>
                <p:spPr bwMode="auto">
                  <a:xfrm>
                    <a:off x="2092" y="1845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219" name="Freeform 2031"/>
                  <p:cNvSpPr>
                    <a:spLocks/>
                  </p:cNvSpPr>
                  <p:nvPr/>
                </p:nvSpPr>
                <p:spPr bwMode="auto">
                  <a:xfrm>
                    <a:off x="2115" y="1829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220" name="Freeform 2032"/>
                  <p:cNvSpPr>
                    <a:spLocks/>
                  </p:cNvSpPr>
                  <p:nvPr/>
                </p:nvSpPr>
                <p:spPr bwMode="auto">
                  <a:xfrm>
                    <a:off x="2114" y="1827"/>
                    <a:ext cx="1" cy="2"/>
                  </a:xfrm>
                  <a:custGeom>
                    <a:avLst/>
                    <a:gdLst>
                      <a:gd name="T0" fmla="*/ 0 w 1"/>
                      <a:gd name="T1" fmla="*/ 0 h 2"/>
                      <a:gd name="T2" fmla="*/ 1 w 1"/>
                      <a:gd name="T3" fmla="*/ 2 h 2"/>
                      <a:gd name="T4" fmla="*/ 0 w 1"/>
                      <a:gd name="T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0" y="0"/>
                        </a:moveTo>
                        <a:cubicBezTo>
                          <a:pt x="0" y="1"/>
                          <a:pt x="1" y="1"/>
                          <a:pt x="1" y="2"/>
                        </a:cubicBezTo>
                        <a:cubicBezTo>
                          <a:pt x="1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221" name="Freeform 2033"/>
                  <p:cNvSpPr>
                    <a:spLocks/>
                  </p:cNvSpPr>
                  <p:nvPr/>
                </p:nvSpPr>
                <p:spPr bwMode="auto">
                  <a:xfrm>
                    <a:off x="2082" y="1834"/>
                    <a:ext cx="2" cy="3"/>
                  </a:xfrm>
                  <a:custGeom>
                    <a:avLst/>
                    <a:gdLst>
                      <a:gd name="T0" fmla="*/ 2 w 2"/>
                      <a:gd name="T1" fmla="*/ 3 h 3"/>
                      <a:gd name="T2" fmla="*/ 0 w 2"/>
                      <a:gd name="T3" fmla="*/ 0 h 3"/>
                      <a:gd name="T4" fmla="*/ 2 w 2"/>
                      <a:gd name="T5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3">
                        <a:moveTo>
                          <a:pt x="2" y="3"/>
                        </a:moveTo>
                        <a:cubicBezTo>
                          <a:pt x="1" y="2"/>
                          <a:pt x="1" y="1"/>
                          <a:pt x="0" y="0"/>
                        </a:cubicBezTo>
                        <a:cubicBezTo>
                          <a:pt x="1" y="1"/>
                          <a:pt x="1" y="2"/>
                          <a:pt x="2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222" name="Freeform 2034"/>
                  <p:cNvSpPr>
                    <a:spLocks/>
                  </p:cNvSpPr>
                  <p:nvPr/>
                </p:nvSpPr>
                <p:spPr bwMode="auto">
                  <a:xfrm>
                    <a:off x="2115" y="1830"/>
                    <a:ext cx="6" cy="2"/>
                  </a:xfrm>
                  <a:custGeom>
                    <a:avLst/>
                    <a:gdLst>
                      <a:gd name="T0" fmla="*/ 3 w 6"/>
                      <a:gd name="T1" fmla="*/ 1 h 2"/>
                      <a:gd name="T2" fmla="*/ 6 w 6"/>
                      <a:gd name="T3" fmla="*/ 1 h 2"/>
                      <a:gd name="T4" fmla="*/ 0 w 6"/>
                      <a:gd name="T5" fmla="*/ 0 h 2"/>
                      <a:gd name="T6" fmla="*/ 3 w 6"/>
                      <a:gd name="T7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" h="2">
                        <a:moveTo>
                          <a:pt x="3" y="1"/>
                        </a:moveTo>
                        <a:cubicBezTo>
                          <a:pt x="4" y="1"/>
                          <a:pt x="5" y="1"/>
                          <a:pt x="6" y="1"/>
                        </a:cubicBezTo>
                        <a:cubicBezTo>
                          <a:pt x="4" y="1"/>
                          <a:pt x="1" y="2"/>
                          <a:pt x="0" y="0"/>
                        </a:cubicBezTo>
                        <a:cubicBezTo>
                          <a:pt x="1" y="1"/>
                          <a:pt x="2" y="1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223" name="Freeform 2035"/>
                  <p:cNvSpPr>
                    <a:spLocks/>
                  </p:cNvSpPr>
                  <p:nvPr/>
                </p:nvSpPr>
                <p:spPr bwMode="auto">
                  <a:xfrm>
                    <a:off x="2052" y="1780"/>
                    <a:ext cx="11" cy="6"/>
                  </a:xfrm>
                  <a:custGeom>
                    <a:avLst/>
                    <a:gdLst>
                      <a:gd name="T0" fmla="*/ 0 w 12"/>
                      <a:gd name="T1" fmla="*/ 0 h 6"/>
                      <a:gd name="T2" fmla="*/ 12 w 12"/>
                      <a:gd name="T3" fmla="*/ 6 h 6"/>
                      <a:gd name="T4" fmla="*/ 0 w 12"/>
                      <a:gd name="T5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2" h="6">
                        <a:moveTo>
                          <a:pt x="0" y="0"/>
                        </a:moveTo>
                        <a:cubicBezTo>
                          <a:pt x="3" y="4"/>
                          <a:pt x="7" y="6"/>
                          <a:pt x="12" y="6"/>
                        </a:cubicBezTo>
                        <a:cubicBezTo>
                          <a:pt x="7" y="6"/>
                          <a:pt x="3" y="4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224" name="Freeform 2036"/>
                  <p:cNvSpPr>
                    <a:spLocks/>
                  </p:cNvSpPr>
                  <p:nvPr/>
                </p:nvSpPr>
                <p:spPr bwMode="auto">
                  <a:xfrm>
                    <a:off x="2027" y="1734"/>
                    <a:ext cx="0" cy="0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225" name="Freeform 2037"/>
                  <p:cNvSpPr>
                    <a:spLocks/>
                  </p:cNvSpPr>
                  <p:nvPr/>
                </p:nvSpPr>
                <p:spPr bwMode="auto">
                  <a:xfrm>
                    <a:off x="2082" y="1833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226" name="Freeform 2038"/>
                  <p:cNvSpPr>
                    <a:spLocks/>
                  </p:cNvSpPr>
                  <p:nvPr/>
                </p:nvSpPr>
                <p:spPr bwMode="auto">
                  <a:xfrm>
                    <a:off x="2184" y="1790"/>
                    <a:ext cx="40" cy="44"/>
                  </a:xfrm>
                  <a:custGeom>
                    <a:avLst/>
                    <a:gdLst>
                      <a:gd name="T0" fmla="*/ 15 w 42"/>
                      <a:gd name="T1" fmla="*/ 45 h 46"/>
                      <a:gd name="T2" fmla="*/ 16 w 42"/>
                      <a:gd name="T3" fmla="*/ 46 h 46"/>
                      <a:gd name="T4" fmla="*/ 18 w 42"/>
                      <a:gd name="T5" fmla="*/ 46 h 46"/>
                      <a:gd name="T6" fmla="*/ 18 w 42"/>
                      <a:gd name="T7" fmla="*/ 46 h 46"/>
                      <a:gd name="T8" fmla="*/ 18 w 42"/>
                      <a:gd name="T9" fmla="*/ 46 h 46"/>
                      <a:gd name="T10" fmla="*/ 18 w 42"/>
                      <a:gd name="T11" fmla="*/ 46 h 46"/>
                      <a:gd name="T12" fmla="*/ 19 w 42"/>
                      <a:gd name="T13" fmla="*/ 43 h 46"/>
                      <a:gd name="T14" fmla="*/ 19 w 42"/>
                      <a:gd name="T15" fmla="*/ 43 h 46"/>
                      <a:gd name="T16" fmla="*/ 24 w 42"/>
                      <a:gd name="T17" fmla="*/ 38 h 46"/>
                      <a:gd name="T18" fmla="*/ 24 w 42"/>
                      <a:gd name="T19" fmla="*/ 38 h 46"/>
                      <a:gd name="T20" fmla="*/ 29 w 42"/>
                      <a:gd name="T21" fmla="*/ 38 h 46"/>
                      <a:gd name="T22" fmla="*/ 34 w 42"/>
                      <a:gd name="T23" fmla="*/ 37 h 46"/>
                      <a:gd name="T24" fmla="*/ 34 w 42"/>
                      <a:gd name="T25" fmla="*/ 37 h 46"/>
                      <a:gd name="T26" fmla="*/ 35 w 42"/>
                      <a:gd name="T27" fmla="*/ 38 h 46"/>
                      <a:gd name="T28" fmla="*/ 36 w 42"/>
                      <a:gd name="T29" fmla="*/ 38 h 46"/>
                      <a:gd name="T30" fmla="*/ 36 w 42"/>
                      <a:gd name="T31" fmla="*/ 38 h 46"/>
                      <a:gd name="T32" fmla="*/ 37 w 42"/>
                      <a:gd name="T33" fmla="*/ 38 h 46"/>
                      <a:gd name="T34" fmla="*/ 37 w 42"/>
                      <a:gd name="T35" fmla="*/ 39 h 46"/>
                      <a:gd name="T36" fmla="*/ 38 w 42"/>
                      <a:gd name="T37" fmla="*/ 39 h 46"/>
                      <a:gd name="T38" fmla="*/ 38 w 42"/>
                      <a:gd name="T39" fmla="*/ 39 h 46"/>
                      <a:gd name="T40" fmla="*/ 38 w 42"/>
                      <a:gd name="T41" fmla="*/ 38 h 46"/>
                      <a:gd name="T42" fmla="*/ 39 w 42"/>
                      <a:gd name="T43" fmla="*/ 37 h 46"/>
                      <a:gd name="T44" fmla="*/ 39 w 42"/>
                      <a:gd name="T45" fmla="*/ 36 h 46"/>
                      <a:gd name="T46" fmla="*/ 39 w 42"/>
                      <a:gd name="T47" fmla="*/ 36 h 46"/>
                      <a:gd name="T48" fmla="*/ 39 w 42"/>
                      <a:gd name="T49" fmla="*/ 36 h 46"/>
                      <a:gd name="T50" fmla="*/ 38 w 42"/>
                      <a:gd name="T51" fmla="*/ 23 h 46"/>
                      <a:gd name="T52" fmla="*/ 41 w 42"/>
                      <a:gd name="T53" fmla="*/ 7 h 46"/>
                      <a:gd name="T54" fmla="*/ 41 w 42"/>
                      <a:gd name="T55" fmla="*/ 5 h 46"/>
                      <a:gd name="T56" fmla="*/ 42 w 42"/>
                      <a:gd name="T57" fmla="*/ 4 h 46"/>
                      <a:gd name="T58" fmla="*/ 42 w 42"/>
                      <a:gd name="T59" fmla="*/ 4 h 46"/>
                      <a:gd name="T60" fmla="*/ 33 w 42"/>
                      <a:gd name="T61" fmla="*/ 2 h 46"/>
                      <a:gd name="T62" fmla="*/ 28 w 42"/>
                      <a:gd name="T63" fmla="*/ 3 h 46"/>
                      <a:gd name="T64" fmla="*/ 22 w 42"/>
                      <a:gd name="T65" fmla="*/ 4 h 46"/>
                      <a:gd name="T66" fmla="*/ 17 w 42"/>
                      <a:gd name="T67" fmla="*/ 2 h 46"/>
                      <a:gd name="T68" fmla="*/ 15 w 42"/>
                      <a:gd name="T69" fmla="*/ 0 h 46"/>
                      <a:gd name="T70" fmla="*/ 11 w 42"/>
                      <a:gd name="T71" fmla="*/ 2 h 46"/>
                      <a:gd name="T72" fmla="*/ 10 w 42"/>
                      <a:gd name="T73" fmla="*/ 2 h 46"/>
                      <a:gd name="T74" fmla="*/ 10 w 42"/>
                      <a:gd name="T75" fmla="*/ 3 h 46"/>
                      <a:gd name="T76" fmla="*/ 10 w 42"/>
                      <a:gd name="T77" fmla="*/ 3 h 46"/>
                      <a:gd name="T78" fmla="*/ 10 w 42"/>
                      <a:gd name="T79" fmla="*/ 4 h 46"/>
                      <a:gd name="T80" fmla="*/ 10 w 42"/>
                      <a:gd name="T81" fmla="*/ 5 h 46"/>
                      <a:gd name="T82" fmla="*/ 9 w 42"/>
                      <a:gd name="T83" fmla="*/ 6 h 46"/>
                      <a:gd name="T84" fmla="*/ 9 w 42"/>
                      <a:gd name="T85" fmla="*/ 6 h 46"/>
                      <a:gd name="T86" fmla="*/ 9 w 42"/>
                      <a:gd name="T87" fmla="*/ 7 h 46"/>
                      <a:gd name="T88" fmla="*/ 9 w 42"/>
                      <a:gd name="T89" fmla="*/ 11 h 46"/>
                      <a:gd name="T90" fmla="*/ 3 w 42"/>
                      <a:gd name="T91" fmla="*/ 15 h 46"/>
                      <a:gd name="T92" fmla="*/ 1 w 42"/>
                      <a:gd name="T93" fmla="*/ 19 h 46"/>
                      <a:gd name="T94" fmla="*/ 0 w 42"/>
                      <a:gd name="T95" fmla="*/ 23 h 46"/>
                      <a:gd name="T96" fmla="*/ 3 w 42"/>
                      <a:gd name="T97" fmla="*/ 27 h 46"/>
                      <a:gd name="T98" fmla="*/ 9 w 42"/>
                      <a:gd name="T99" fmla="*/ 34 h 46"/>
                      <a:gd name="T100" fmla="*/ 10 w 42"/>
                      <a:gd name="T101" fmla="*/ 36 h 46"/>
                      <a:gd name="T102" fmla="*/ 10 w 42"/>
                      <a:gd name="T103" fmla="*/ 36 h 46"/>
                      <a:gd name="T104" fmla="*/ 11 w 42"/>
                      <a:gd name="T105" fmla="*/ 38 h 46"/>
                      <a:gd name="T106" fmla="*/ 12 w 42"/>
                      <a:gd name="T107" fmla="*/ 39 h 46"/>
                      <a:gd name="T108" fmla="*/ 13 w 42"/>
                      <a:gd name="T109" fmla="*/ 42 h 46"/>
                      <a:gd name="T110" fmla="*/ 14 w 42"/>
                      <a:gd name="T111" fmla="*/ 43 h 46"/>
                      <a:gd name="T112" fmla="*/ 15 w 42"/>
                      <a:gd name="T113" fmla="*/ 45 h 46"/>
                      <a:gd name="T114" fmla="*/ 15 w 42"/>
                      <a:gd name="T115" fmla="*/ 45 h 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</a:cxnLst>
                    <a:rect l="0" t="0" r="r" b="b"/>
                    <a:pathLst>
                      <a:path w="42" h="46">
                        <a:moveTo>
                          <a:pt x="15" y="45"/>
                        </a:moveTo>
                        <a:cubicBezTo>
                          <a:pt x="16" y="45"/>
                          <a:pt x="16" y="46"/>
                          <a:pt x="16" y="46"/>
                        </a:cubicBezTo>
                        <a:cubicBezTo>
                          <a:pt x="17" y="46"/>
                          <a:pt x="17" y="46"/>
                          <a:pt x="18" y="46"/>
                        </a:cubicBezTo>
                        <a:cubicBezTo>
                          <a:pt x="18" y="46"/>
                          <a:pt x="18" y="46"/>
                          <a:pt x="18" y="46"/>
                        </a:cubicBezTo>
                        <a:cubicBezTo>
                          <a:pt x="18" y="46"/>
                          <a:pt x="18" y="46"/>
                          <a:pt x="18" y="46"/>
                        </a:cubicBezTo>
                        <a:cubicBezTo>
                          <a:pt x="18" y="46"/>
                          <a:pt x="18" y="46"/>
                          <a:pt x="18" y="46"/>
                        </a:cubicBezTo>
                        <a:cubicBezTo>
                          <a:pt x="19" y="45"/>
                          <a:pt x="19" y="45"/>
                          <a:pt x="19" y="43"/>
                        </a:cubicBezTo>
                        <a:cubicBezTo>
                          <a:pt x="19" y="43"/>
                          <a:pt x="19" y="43"/>
                          <a:pt x="19" y="43"/>
                        </a:cubicBezTo>
                        <a:cubicBezTo>
                          <a:pt x="20" y="41"/>
                          <a:pt x="20" y="38"/>
                          <a:pt x="24" y="38"/>
                        </a:cubicBezTo>
                        <a:cubicBezTo>
                          <a:pt x="24" y="38"/>
                          <a:pt x="24" y="38"/>
                          <a:pt x="24" y="38"/>
                        </a:cubicBezTo>
                        <a:cubicBezTo>
                          <a:pt x="26" y="38"/>
                          <a:pt x="28" y="38"/>
                          <a:pt x="29" y="38"/>
                        </a:cubicBezTo>
                        <a:cubicBezTo>
                          <a:pt x="31" y="38"/>
                          <a:pt x="32" y="37"/>
                          <a:pt x="34" y="37"/>
                        </a:cubicBezTo>
                        <a:cubicBezTo>
                          <a:pt x="34" y="37"/>
                          <a:pt x="34" y="37"/>
                          <a:pt x="34" y="37"/>
                        </a:cubicBezTo>
                        <a:cubicBezTo>
                          <a:pt x="35" y="37"/>
                          <a:pt x="35" y="38"/>
                          <a:pt x="35" y="38"/>
                        </a:cubicBezTo>
                        <a:cubicBezTo>
                          <a:pt x="35" y="38"/>
                          <a:pt x="35" y="38"/>
                          <a:pt x="36" y="38"/>
                        </a:cubicBezTo>
                        <a:cubicBezTo>
                          <a:pt x="36" y="38"/>
                          <a:pt x="36" y="38"/>
                          <a:pt x="36" y="38"/>
                        </a:cubicBezTo>
                        <a:cubicBezTo>
                          <a:pt x="36" y="38"/>
                          <a:pt x="37" y="38"/>
                          <a:pt x="37" y="38"/>
                        </a:cubicBezTo>
                        <a:cubicBezTo>
                          <a:pt x="37" y="38"/>
                          <a:pt x="37" y="38"/>
                          <a:pt x="37" y="39"/>
                        </a:cubicBezTo>
                        <a:cubicBezTo>
                          <a:pt x="37" y="39"/>
                          <a:pt x="38" y="39"/>
                          <a:pt x="38" y="39"/>
                        </a:cubicBezTo>
                        <a:cubicBezTo>
                          <a:pt x="38" y="39"/>
                          <a:pt x="38" y="39"/>
                          <a:pt x="38" y="39"/>
                        </a:cubicBezTo>
                        <a:cubicBezTo>
                          <a:pt x="38" y="38"/>
                          <a:pt x="38" y="38"/>
                          <a:pt x="38" y="38"/>
                        </a:cubicBezTo>
                        <a:cubicBezTo>
                          <a:pt x="38" y="38"/>
                          <a:pt x="38" y="37"/>
                          <a:pt x="39" y="37"/>
                        </a:cubicBezTo>
                        <a:cubicBezTo>
                          <a:pt x="39" y="37"/>
                          <a:pt x="39" y="36"/>
                          <a:pt x="39" y="36"/>
                        </a:cubicBezTo>
                        <a:cubicBezTo>
                          <a:pt x="39" y="36"/>
                          <a:pt x="39" y="36"/>
                          <a:pt x="39" y="36"/>
                        </a:cubicBezTo>
                        <a:cubicBezTo>
                          <a:pt x="39" y="36"/>
                          <a:pt x="39" y="36"/>
                          <a:pt x="39" y="36"/>
                        </a:cubicBezTo>
                        <a:cubicBezTo>
                          <a:pt x="40" y="35"/>
                          <a:pt x="40" y="27"/>
                          <a:pt x="38" y="23"/>
                        </a:cubicBezTo>
                        <a:cubicBezTo>
                          <a:pt x="36" y="17"/>
                          <a:pt x="38" y="10"/>
                          <a:pt x="41" y="7"/>
                        </a:cubicBezTo>
                        <a:cubicBezTo>
                          <a:pt x="41" y="7"/>
                          <a:pt x="41" y="7"/>
                          <a:pt x="41" y="5"/>
                        </a:cubicBezTo>
                        <a:cubicBezTo>
                          <a:pt x="42" y="5"/>
                          <a:pt x="42" y="4"/>
                          <a:pt x="42" y="4"/>
                        </a:cubicBezTo>
                        <a:cubicBezTo>
                          <a:pt x="42" y="4"/>
                          <a:pt x="42" y="4"/>
                          <a:pt x="42" y="4"/>
                        </a:cubicBezTo>
                        <a:cubicBezTo>
                          <a:pt x="39" y="3"/>
                          <a:pt x="36" y="2"/>
                          <a:pt x="33" y="2"/>
                        </a:cubicBezTo>
                        <a:cubicBezTo>
                          <a:pt x="32" y="2"/>
                          <a:pt x="30" y="3"/>
                          <a:pt x="28" y="3"/>
                        </a:cubicBezTo>
                        <a:cubicBezTo>
                          <a:pt x="26" y="4"/>
                          <a:pt x="24" y="4"/>
                          <a:pt x="22" y="4"/>
                        </a:cubicBezTo>
                        <a:cubicBezTo>
                          <a:pt x="20" y="4"/>
                          <a:pt x="18" y="3"/>
                          <a:pt x="17" y="2"/>
                        </a:cubicBezTo>
                        <a:cubicBezTo>
                          <a:pt x="16" y="0"/>
                          <a:pt x="15" y="0"/>
                          <a:pt x="15" y="0"/>
                        </a:cubicBezTo>
                        <a:cubicBezTo>
                          <a:pt x="14" y="0"/>
                          <a:pt x="12" y="1"/>
                          <a:pt x="11" y="2"/>
                        </a:cubicBezTo>
                        <a:cubicBezTo>
                          <a:pt x="11" y="2"/>
                          <a:pt x="11" y="2"/>
                          <a:pt x="10" y="2"/>
                        </a:cubicBezTo>
                        <a:cubicBezTo>
                          <a:pt x="10" y="2"/>
                          <a:pt x="10" y="2"/>
                          <a:pt x="10" y="3"/>
                        </a:cubicBezTo>
                        <a:cubicBezTo>
                          <a:pt x="10" y="3"/>
                          <a:pt x="10" y="3"/>
                          <a:pt x="10" y="3"/>
                        </a:cubicBezTo>
                        <a:cubicBezTo>
                          <a:pt x="10" y="4"/>
                          <a:pt x="10" y="4"/>
                          <a:pt x="10" y="4"/>
                        </a:cubicBezTo>
                        <a:cubicBezTo>
                          <a:pt x="10" y="4"/>
                          <a:pt x="10" y="5"/>
                          <a:pt x="10" y="5"/>
                        </a:cubicBezTo>
                        <a:cubicBezTo>
                          <a:pt x="9" y="5"/>
                          <a:pt x="9" y="5"/>
                          <a:pt x="9" y="6"/>
                        </a:cubicBezTo>
                        <a:cubicBezTo>
                          <a:pt x="9" y="6"/>
                          <a:pt x="9" y="6"/>
                          <a:pt x="9" y="6"/>
                        </a:cubicBezTo>
                        <a:cubicBezTo>
                          <a:pt x="9" y="6"/>
                          <a:pt x="9" y="7"/>
                          <a:pt x="9" y="7"/>
                        </a:cubicBezTo>
                        <a:cubicBezTo>
                          <a:pt x="10" y="9"/>
                          <a:pt x="10" y="10"/>
                          <a:pt x="9" y="11"/>
                        </a:cubicBezTo>
                        <a:cubicBezTo>
                          <a:pt x="8" y="14"/>
                          <a:pt x="4" y="15"/>
                          <a:pt x="3" y="15"/>
                        </a:cubicBezTo>
                        <a:cubicBezTo>
                          <a:pt x="2" y="15"/>
                          <a:pt x="2" y="18"/>
                          <a:pt x="1" y="19"/>
                        </a:cubicBezTo>
                        <a:cubicBezTo>
                          <a:pt x="1" y="20"/>
                          <a:pt x="1" y="22"/>
                          <a:pt x="0" y="23"/>
                        </a:cubicBezTo>
                        <a:cubicBezTo>
                          <a:pt x="0" y="24"/>
                          <a:pt x="2" y="26"/>
                          <a:pt x="3" y="27"/>
                        </a:cubicBezTo>
                        <a:cubicBezTo>
                          <a:pt x="5" y="29"/>
                          <a:pt x="8" y="31"/>
                          <a:pt x="9" y="34"/>
                        </a:cubicBezTo>
                        <a:cubicBezTo>
                          <a:pt x="9" y="34"/>
                          <a:pt x="9" y="35"/>
                          <a:pt x="10" y="36"/>
                        </a:cubicBezTo>
                        <a:cubicBezTo>
                          <a:pt x="10" y="36"/>
                          <a:pt x="10" y="36"/>
                          <a:pt x="10" y="36"/>
                        </a:cubicBezTo>
                        <a:cubicBezTo>
                          <a:pt x="11" y="37"/>
                          <a:pt x="11" y="38"/>
                          <a:pt x="11" y="38"/>
                        </a:cubicBezTo>
                        <a:cubicBezTo>
                          <a:pt x="11" y="39"/>
                          <a:pt x="12" y="39"/>
                          <a:pt x="12" y="39"/>
                        </a:cubicBezTo>
                        <a:cubicBezTo>
                          <a:pt x="12" y="40"/>
                          <a:pt x="13" y="41"/>
                          <a:pt x="13" y="42"/>
                        </a:cubicBezTo>
                        <a:cubicBezTo>
                          <a:pt x="13" y="42"/>
                          <a:pt x="13" y="42"/>
                          <a:pt x="14" y="43"/>
                        </a:cubicBezTo>
                        <a:cubicBezTo>
                          <a:pt x="14" y="44"/>
                          <a:pt x="15" y="44"/>
                          <a:pt x="15" y="45"/>
                        </a:cubicBezTo>
                        <a:cubicBezTo>
                          <a:pt x="15" y="45"/>
                          <a:pt x="15" y="45"/>
                          <a:pt x="15" y="4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227" name="Freeform 2039"/>
                  <p:cNvSpPr>
                    <a:spLocks/>
                  </p:cNvSpPr>
                  <p:nvPr/>
                </p:nvSpPr>
                <p:spPr bwMode="auto">
                  <a:xfrm>
                    <a:off x="2219" y="1826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228" name="Freeform 2040"/>
                  <p:cNvSpPr>
                    <a:spLocks/>
                  </p:cNvSpPr>
                  <p:nvPr/>
                </p:nvSpPr>
                <p:spPr bwMode="auto">
                  <a:xfrm>
                    <a:off x="2218" y="182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229" name="Freeform 2041"/>
                  <p:cNvSpPr>
                    <a:spLocks/>
                  </p:cNvSpPr>
                  <p:nvPr/>
                </p:nvSpPr>
                <p:spPr bwMode="auto">
                  <a:xfrm>
                    <a:off x="2201" y="183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230" name="Freeform 2042"/>
                  <p:cNvSpPr>
                    <a:spLocks/>
                  </p:cNvSpPr>
                  <p:nvPr/>
                </p:nvSpPr>
                <p:spPr bwMode="auto">
                  <a:xfrm>
                    <a:off x="2202" y="1826"/>
                    <a:ext cx="5" cy="5"/>
                  </a:xfrm>
                  <a:custGeom>
                    <a:avLst/>
                    <a:gdLst>
                      <a:gd name="T0" fmla="*/ 5 w 5"/>
                      <a:gd name="T1" fmla="*/ 0 h 5"/>
                      <a:gd name="T2" fmla="*/ 0 w 5"/>
                      <a:gd name="T3" fmla="*/ 5 h 5"/>
                      <a:gd name="T4" fmla="*/ 5 w 5"/>
                      <a:gd name="T5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5">
                        <a:moveTo>
                          <a:pt x="5" y="0"/>
                        </a:moveTo>
                        <a:cubicBezTo>
                          <a:pt x="1" y="0"/>
                          <a:pt x="1" y="3"/>
                          <a:pt x="0" y="5"/>
                        </a:cubicBezTo>
                        <a:cubicBezTo>
                          <a:pt x="1" y="3"/>
                          <a:pt x="1" y="0"/>
                          <a:pt x="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231" name="Freeform 2043"/>
                  <p:cNvSpPr>
                    <a:spLocks/>
                  </p:cNvSpPr>
                  <p:nvPr/>
                </p:nvSpPr>
                <p:spPr bwMode="auto">
                  <a:xfrm>
                    <a:off x="2216" y="1825"/>
                    <a:ext cx="1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1" y="0"/>
                          <a:pt x="1" y="1"/>
                          <a:pt x="1" y="1"/>
                        </a:cubicBezTo>
                        <a:cubicBezTo>
                          <a:pt x="1" y="1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232" name="Freeform 2044"/>
                  <p:cNvSpPr>
                    <a:spLocks/>
                  </p:cNvSpPr>
                  <p:nvPr/>
                </p:nvSpPr>
                <p:spPr bwMode="auto">
                  <a:xfrm>
                    <a:off x="2198" y="183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233" name="Freeform 2045"/>
                  <p:cNvSpPr>
                    <a:spLocks/>
                  </p:cNvSpPr>
                  <p:nvPr/>
                </p:nvSpPr>
                <p:spPr bwMode="auto">
                  <a:xfrm>
                    <a:off x="2199" y="1834"/>
                    <a:ext cx="2" cy="0"/>
                  </a:xfrm>
                  <a:custGeom>
                    <a:avLst/>
                    <a:gdLst>
                      <a:gd name="T0" fmla="*/ 0 w 2"/>
                      <a:gd name="T1" fmla="*/ 2 w 2"/>
                      <a:gd name="T2" fmla="*/ 0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2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234" name="Freeform 2046"/>
                  <p:cNvSpPr>
                    <a:spLocks/>
                  </p:cNvSpPr>
                  <p:nvPr/>
                </p:nvSpPr>
                <p:spPr bwMode="auto">
                  <a:xfrm>
                    <a:off x="2147" y="1766"/>
                    <a:ext cx="46" cy="74"/>
                  </a:xfrm>
                  <a:custGeom>
                    <a:avLst/>
                    <a:gdLst>
                      <a:gd name="T0" fmla="*/ 8 w 48"/>
                      <a:gd name="T1" fmla="*/ 33 h 77"/>
                      <a:gd name="T2" fmla="*/ 10 w 48"/>
                      <a:gd name="T3" fmla="*/ 33 h 77"/>
                      <a:gd name="T4" fmla="*/ 11 w 48"/>
                      <a:gd name="T5" fmla="*/ 33 h 77"/>
                      <a:gd name="T6" fmla="*/ 16 w 48"/>
                      <a:gd name="T7" fmla="*/ 42 h 77"/>
                      <a:gd name="T8" fmla="*/ 17 w 48"/>
                      <a:gd name="T9" fmla="*/ 55 h 77"/>
                      <a:gd name="T10" fmla="*/ 20 w 48"/>
                      <a:gd name="T11" fmla="*/ 72 h 77"/>
                      <a:gd name="T12" fmla="*/ 28 w 48"/>
                      <a:gd name="T13" fmla="*/ 77 h 77"/>
                      <a:gd name="T14" fmla="*/ 34 w 48"/>
                      <a:gd name="T15" fmla="*/ 75 h 77"/>
                      <a:gd name="T16" fmla="*/ 40 w 48"/>
                      <a:gd name="T17" fmla="*/ 72 h 77"/>
                      <a:gd name="T18" fmla="*/ 42 w 48"/>
                      <a:gd name="T19" fmla="*/ 71 h 77"/>
                      <a:gd name="T20" fmla="*/ 48 w 48"/>
                      <a:gd name="T21" fmla="*/ 69 h 77"/>
                      <a:gd name="T22" fmla="*/ 47 w 48"/>
                      <a:gd name="T23" fmla="*/ 67 h 77"/>
                      <a:gd name="T24" fmla="*/ 45 w 48"/>
                      <a:gd name="T25" fmla="*/ 64 h 77"/>
                      <a:gd name="T26" fmla="*/ 44 w 48"/>
                      <a:gd name="T27" fmla="*/ 62 h 77"/>
                      <a:gd name="T28" fmla="*/ 43 w 48"/>
                      <a:gd name="T29" fmla="*/ 60 h 77"/>
                      <a:gd name="T30" fmla="*/ 34 w 48"/>
                      <a:gd name="T31" fmla="*/ 48 h 77"/>
                      <a:gd name="T32" fmla="*/ 35 w 48"/>
                      <a:gd name="T33" fmla="*/ 43 h 77"/>
                      <a:gd name="T34" fmla="*/ 44 w 48"/>
                      <a:gd name="T35" fmla="*/ 34 h 77"/>
                      <a:gd name="T36" fmla="*/ 43 w 48"/>
                      <a:gd name="T37" fmla="*/ 32 h 77"/>
                      <a:gd name="T38" fmla="*/ 43 w 48"/>
                      <a:gd name="T39" fmla="*/ 30 h 77"/>
                      <a:gd name="T40" fmla="*/ 44 w 48"/>
                      <a:gd name="T41" fmla="*/ 28 h 77"/>
                      <a:gd name="T42" fmla="*/ 44 w 48"/>
                      <a:gd name="T43" fmla="*/ 27 h 77"/>
                      <a:gd name="T44" fmla="*/ 36 w 48"/>
                      <a:gd name="T45" fmla="*/ 18 h 77"/>
                      <a:gd name="T46" fmla="*/ 29 w 48"/>
                      <a:gd name="T47" fmla="*/ 9 h 77"/>
                      <a:gd name="T48" fmla="*/ 18 w 48"/>
                      <a:gd name="T49" fmla="*/ 1 h 77"/>
                      <a:gd name="T50" fmla="*/ 15 w 48"/>
                      <a:gd name="T51" fmla="*/ 1 h 77"/>
                      <a:gd name="T52" fmla="*/ 14 w 48"/>
                      <a:gd name="T53" fmla="*/ 3 h 77"/>
                      <a:gd name="T54" fmla="*/ 12 w 48"/>
                      <a:gd name="T55" fmla="*/ 4 h 77"/>
                      <a:gd name="T56" fmla="*/ 11 w 48"/>
                      <a:gd name="T57" fmla="*/ 15 h 77"/>
                      <a:gd name="T58" fmla="*/ 2 w 48"/>
                      <a:gd name="T59" fmla="*/ 19 h 77"/>
                      <a:gd name="T60" fmla="*/ 1 w 48"/>
                      <a:gd name="T61" fmla="*/ 26 h 77"/>
                      <a:gd name="T62" fmla="*/ 2 w 48"/>
                      <a:gd name="T63" fmla="*/ 28 h 77"/>
                      <a:gd name="T64" fmla="*/ 3 w 48"/>
                      <a:gd name="T65" fmla="*/ 30 h 77"/>
                      <a:gd name="T66" fmla="*/ 5 w 48"/>
                      <a:gd name="T67" fmla="*/ 32 h 77"/>
                      <a:gd name="T68" fmla="*/ 6 w 48"/>
                      <a:gd name="T69" fmla="*/ 34 h 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48" h="77">
                        <a:moveTo>
                          <a:pt x="6" y="34"/>
                        </a:moveTo>
                        <a:cubicBezTo>
                          <a:pt x="7" y="33"/>
                          <a:pt x="7" y="33"/>
                          <a:pt x="8" y="33"/>
                        </a:cubicBezTo>
                        <a:cubicBezTo>
                          <a:pt x="8" y="33"/>
                          <a:pt x="8" y="33"/>
                          <a:pt x="8" y="33"/>
                        </a:cubicBezTo>
                        <a:cubicBezTo>
                          <a:pt x="8" y="33"/>
                          <a:pt x="9" y="33"/>
                          <a:pt x="10" y="33"/>
                        </a:cubicBezTo>
                        <a:cubicBezTo>
                          <a:pt x="10" y="33"/>
                          <a:pt x="10" y="32"/>
                          <a:pt x="10" y="32"/>
                        </a:cubicBezTo>
                        <a:cubicBezTo>
                          <a:pt x="10" y="32"/>
                          <a:pt x="10" y="33"/>
                          <a:pt x="11" y="33"/>
                        </a:cubicBezTo>
                        <a:cubicBezTo>
                          <a:pt x="15" y="33"/>
                          <a:pt x="15" y="37"/>
                          <a:pt x="15" y="39"/>
                        </a:cubicBezTo>
                        <a:cubicBezTo>
                          <a:pt x="15" y="41"/>
                          <a:pt x="15" y="42"/>
                          <a:pt x="16" y="42"/>
                        </a:cubicBezTo>
                        <a:cubicBezTo>
                          <a:pt x="18" y="43"/>
                          <a:pt x="20" y="45"/>
                          <a:pt x="20" y="48"/>
                        </a:cubicBezTo>
                        <a:cubicBezTo>
                          <a:pt x="20" y="51"/>
                          <a:pt x="19" y="54"/>
                          <a:pt x="17" y="55"/>
                        </a:cubicBezTo>
                        <a:cubicBezTo>
                          <a:pt x="17" y="55"/>
                          <a:pt x="16" y="57"/>
                          <a:pt x="16" y="59"/>
                        </a:cubicBezTo>
                        <a:cubicBezTo>
                          <a:pt x="16" y="63"/>
                          <a:pt x="17" y="68"/>
                          <a:pt x="20" y="72"/>
                        </a:cubicBezTo>
                        <a:cubicBezTo>
                          <a:pt x="23" y="76"/>
                          <a:pt x="26" y="77"/>
                          <a:pt x="27" y="77"/>
                        </a:cubicBezTo>
                        <a:cubicBezTo>
                          <a:pt x="27" y="77"/>
                          <a:pt x="27" y="77"/>
                          <a:pt x="28" y="77"/>
                        </a:cubicBezTo>
                        <a:cubicBezTo>
                          <a:pt x="29" y="77"/>
                          <a:pt x="29" y="76"/>
                          <a:pt x="29" y="76"/>
                        </a:cubicBezTo>
                        <a:cubicBezTo>
                          <a:pt x="30" y="75"/>
                          <a:pt x="32" y="75"/>
                          <a:pt x="34" y="75"/>
                        </a:cubicBezTo>
                        <a:cubicBezTo>
                          <a:pt x="35" y="75"/>
                          <a:pt x="36" y="74"/>
                          <a:pt x="36" y="74"/>
                        </a:cubicBezTo>
                        <a:cubicBezTo>
                          <a:pt x="37" y="72"/>
                          <a:pt x="38" y="72"/>
                          <a:pt x="40" y="72"/>
                        </a:cubicBezTo>
                        <a:cubicBezTo>
                          <a:pt x="41" y="72"/>
                          <a:pt x="41" y="72"/>
                          <a:pt x="41" y="72"/>
                        </a:cubicBezTo>
                        <a:cubicBezTo>
                          <a:pt x="41" y="72"/>
                          <a:pt x="42" y="72"/>
                          <a:pt x="42" y="71"/>
                        </a:cubicBezTo>
                        <a:cubicBezTo>
                          <a:pt x="43" y="71"/>
                          <a:pt x="43" y="70"/>
                          <a:pt x="43" y="70"/>
                        </a:cubicBezTo>
                        <a:cubicBezTo>
                          <a:pt x="44" y="69"/>
                          <a:pt x="46" y="69"/>
                          <a:pt x="48" y="69"/>
                        </a:cubicBezTo>
                        <a:cubicBezTo>
                          <a:pt x="48" y="69"/>
                          <a:pt x="48" y="69"/>
                          <a:pt x="48" y="69"/>
                        </a:cubicBezTo>
                        <a:cubicBezTo>
                          <a:pt x="47" y="68"/>
                          <a:pt x="47" y="68"/>
                          <a:pt x="47" y="67"/>
                        </a:cubicBezTo>
                        <a:cubicBezTo>
                          <a:pt x="47" y="67"/>
                          <a:pt x="46" y="67"/>
                          <a:pt x="46" y="66"/>
                        </a:cubicBezTo>
                        <a:cubicBezTo>
                          <a:pt x="46" y="66"/>
                          <a:pt x="46" y="65"/>
                          <a:pt x="45" y="64"/>
                        </a:cubicBezTo>
                        <a:cubicBezTo>
                          <a:pt x="45" y="64"/>
                          <a:pt x="45" y="64"/>
                          <a:pt x="45" y="64"/>
                        </a:cubicBezTo>
                        <a:cubicBezTo>
                          <a:pt x="45" y="63"/>
                          <a:pt x="44" y="63"/>
                          <a:pt x="44" y="62"/>
                        </a:cubicBezTo>
                        <a:cubicBezTo>
                          <a:pt x="44" y="62"/>
                          <a:pt x="44" y="62"/>
                          <a:pt x="44" y="62"/>
                        </a:cubicBezTo>
                        <a:cubicBezTo>
                          <a:pt x="44" y="61"/>
                          <a:pt x="43" y="61"/>
                          <a:pt x="43" y="60"/>
                        </a:cubicBezTo>
                        <a:cubicBezTo>
                          <a:pt x="43" y="58"/>
                          <a:pt x="40" y="56"/>
                          <a:pt x="38" y="55"/>
                        </a:cubicBezTo>
                        <a:cubicBezTo>
                          <a:pt x="36" y="52"/>
                          <a:pt x="34" y="50"/>
                          <a:pt x="34" y="48"/>
                        </a:cubicBezTo>
                        <a:cubicBezTo>
                          <a:pt x="34" y="48"/>
                          <a:pt x="34" y="47"/>
                          <a:pt x="34" y="46"/>
                        </a:cubicBezTo>
                        <a:cubicBezTo>
                          <a:pt x="35" y="46"/>
                          <a:pt x="35" y="44"/>
                          <a:pt x="35" y="43"/>
                        </a:cubicBezTo>
                        <a:cubicBezTo>
                          <a:pt x="36" y="40"/>
                          <a:pt x="37" y="36"/>
                          <a:pt x="40" y="36"/>
                        </a:cubicBezTo>
                        <a:cubicBezTo>
                          <a:pt x="42" y="36"/>
                          <a:pt x="44" y="35"/>
                          <a:pt x="44" y="34"/>
                        </a:cubicBezTo>
                        <a:cubicBezTo>
                          <a:pt x="44" y="34"/>
                          <a:pt x="44" y="34"/>
                          <a:pt x="44" y="34"/>
                        </a:cubicBezTo>
                        <a:cubicBezTo>
                          <a:pt x="43" y="33"/>
                          <a:pt x="43" y="32"/>
                          <a:pt x="43" y="32"/>
                        </a:cubicBezTo>
                        <a:cubicBezTo>
                          <a:pt x="43" y="32"/>
                          <a:pt x="43" y="31"/>
                          <a:pt x="43" y="31"/>
                        </a:cubicBezTo>
                        <a:cubicBezTo>
                          <a:pt x="43" y="31"/>
                          <a:pt x="43" y="30"/>
                          <a:pt x="43" y="30"/>
                        </a:cubicBezTo>
                        <a:cubicBezTo>
                          <a:pt x="43" y="30"/>
                          <a:pt x="43" y="29"/>
                          <a:pt x="44" y="29"/>
                        </a:cubicBezTo>
                        <a:cubicBezTo>
                          <a:pt x="44" y="29"/>
                          <a:pt x="44" y="28"/>
                          <a:pt x="44" y="28"/>
                        </a:cubicBezTo>
                        <a:cubicBezTo>
                          <a:pt x="44" y="28"/>
                          <a:pt x="44" y="27"/>
                          <a:pt x="44" y="27"/>
                        </a:cubicBezTo>
                        <a:cubicBezTo>
                          <a:pt x="44" y="27"/>
                          <a:pt x="44" y="27"/>
                          <a:pt x="44" y="27"/>
                        </a:cubicBezTo>
                        <a:cubicBezTo>
                          <a:pt x="43" y="26"/>
                          <a:pt x="41" y="24"/>
                          <a:pt x="40" y="22"/>
                        </a:cubicBezTo>
                        <a:cubicBezTo>
                          <a:pt x="39" y="21"/>
                          <a:pt x="37" y="18"/>
                          <a:pt x="36" y="18"/>
                        </a:cubicBezTo>
                        <a:cubicBezTo>
                          <a:pt x="34" y="18"/>
                          <a:pt x="32" y="17"/>
                          <a:pt x="30" y="15"/>
                        </a:cubicBezTo>
                        <a:cubicBezTo>
                          <a:pt x="29" y="14"/>
                          <a:pt x="28" y="11"/>
                          <a:pt x="29" y="9"/>
                        </a:cubicBezTo>
                        <a:cubicBezTo>
                          <a:pt x="29" y="8"/>
                          <a:pt x="28" y="7"/>
                          <a:pt x="25" y="6"/>
                        </a:cubicBezTo>
                        <a:cubicBezTo>
                          <a:pt x="23" y="5"/>
                          <a:pt x="20" y="4"/>
                          <a:pt x="18" y="1"/>
                        </a:cubicBezTo>
                        <a:cubicBezTo>
                          <a:pt x="17" y="1"/>
                          <a:pt x="17" y="0"/>
                          <a:pt x="16" y="0"/>
                        </a:cubicBezTo>
                        <a:cubicBezTo>
                          <a:pt x="16" y="0"/>
                          <a:pt x="15" y="1"/>
                          <a:pt x="15" y="1"/>
                        </a:cubicBezTo>
                        <a:cubicBezTo>
                          <a:pt x="15" y="2"/>
                          <a:pt x="15" y="2"/>
                          <a:pt x="15" y="2"/>
                        </a:cubicBezTo>
                        <a:cubicBezTo>
                          <a:pt x="15" y="2"/>
                          <a:pt x="14" y="3"/>
                          <a:pt x="14" y="3"/>
                        </a:cubicBezTo>
                        <a:cubicBezTo>
                          <a:pt x="14" y="3"/>
                          <a:pt x="14" y="3"/>
                          <a:pt x="14" y="3"/>
                        </a:cubicBezTo>
                        <a:cubicBezTo>
                          <a:pt x="13" y="4"/>
                          <a:pt x="13" y="4"/>
                          <a:pt x="12" y="4"/>
                        </a:cubicBezTo>
                        <a:cubicBezTo>
                          <a:pt x="10" y="6"/>
                          <a:pt x="8" y="8"/>
                          <a:pt x="8" y="9"/>
                        </a:cubicBezTo>
                        <a:cubicBezTo>
                          <a:pt x="10" y="10"/>
                          <a:pt x="12" y="12"/>
                          <a:pt x="11" y="15"/>
                        </a:cubicBezTo>
                        <a:cubicBezTo>
                          <a:pt x="11" y="16"/>
                          <a:pt x="10" y="18"/>
                          <a:pt x="6" y="18"/>
                        </a:cubicBezTo>
                        <a:cubicBezTo>
                          <a:pt x="3" y="19"/>
                          <a:pt x="2" y="19"/>
                          <a:pt x="2" y="19"/>
                        </a:cubicBezTo>
                        <a:cubicBezTo>
                          <a:pt x="2" y="20"/>
                          <a:pt x="2" y="20"/>
                          <a:pt x="2" y="21"/>
                        </a:cubicBezTo>
                        <a:cubicBezTo>
                          <a:pt x="2" y="24"/>
                          <a:pt x="1" y="25"/>
                          <a:pt x="1" y="26"/>
                        </a:cubicBezTo>
                        <a:cubicBezTo>
                          <a:pt x="1" y="26"/>
                          <a:pt x="0" y="26"/>
                          <a:pt x="0" y="26"/>
                        </a:cubicBezTo>
                        <a:cubicBezTo>
                          <a:pt x="1" y="27"/>
                          <a:pt x="1" y="27"/>
                          <a:pt x="2" y="28"/>
                        </a:cubicBezTo>
                        <a:cubicBezTo>
                          <a:pt x="2" y="28"/>
                          <a:pt x="2" y="28"/>
                          <a:pt x="2" y="28"/>
                        </a:cubicBezTo>
                        <a:cubicBezTo>
                          <a:pt x="2" y="29"/>
                          <a:pt x="3" y="29"/>
                          <a:pt x="3" y="30"/>
                        </a:cubicBezTo>
                        <a:cubicBezTo>
                          <a:pt x="3" y="30"/>
                          <a:pt x="4" y="30"/>
                          <a:pt x="4" y="30"/>
                        </a:cubicBezTo>
                        <a:cubicBezTo>
                          <a:pt x="4" y="31"/>
                          <a:pt x="5" y="31"/>
                          <a:pt x="5" y="32"/>
                        </a:cubicBezTo>
                        <a:cubicBezTo>
                          <a:pt x="5" y="32"/>
                          <a:pt x="6" y="33"/>
                          <a:pt x="6" y="33"/>
                        </a:cubicBezTo>
                        <a:cubicBezTo>
                          <a:pt x="6" y="33"/>
                          <a:pt x="6" y="33"/>
                          <a:pt x="6" y="34"/>
                        </a:cubicBezTo>
                        <a:cubicBezTo>
                          <a:pt x="6" y="34"/>
                          <a:pt x="6" y="34"/>
                          <a:pt x="6" y="3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235" name="Freeform 2047"/>
                  <p:cNvSpPr>
                    <a:spLocks/>
                  </p:cNvSpPr>
                  <p:nvPr/>
                </p:nvSpPr>
                <p:spPr bwMode="auto">
                  <a:xfrm>
                    <a:off x="2167" y="1835"/>
                    <a:ext cx="6" cy="5"/>
                  </a:xfrm>
                  <a:custGeom>
                    <a:avLst/>
                    <a:gdLst>
                      <a:gd name="T0" fmla="*/ 0 w 7"/>
                      <a:gd name="T1" fmla="*/ 0 h 5"/>
                      <a:gd name="T2" fmla="*/ 7 w 7"/>
                      <a:gd name="T3" fmla="*/ 5 h 5"/>
                      <a:gd name="T4" fmla="*/ 0 w 7"/>
                      <a:gd name="T5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7" h="5">
                        <a:moveTo>
                          <a:pt x="0" y="0"/>
                        </a:moveTo>
                        <a:cubicBezTo>
                          <a:pt x="3" y="4"/>
                          <a:pt x="6" y="5"/>
                          <a:pt x="7" y="5"/>
                        </a:cubicBezTo>
                        <a:cubicBezTo>
                          <a:pt x="6" y="5"/>
                          <a:pt x="3" y="4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236" name="Freeform 2048"/>
                  <p:cNvSpPr>
                    <a:spLocks/>
                  </p:cNvSpPr>
                  <p:nvPr/>
                </p:nvSpPr>
                <p:spPr bwMode="auto">
                  <a:xfrm>
                    <a:off x="2153" y="1798"/>
                    <a:ext cx="2" cy="1"/>
                  </a:xfrm>
                  <a:custGeom>
                    <a:avLst/>
                    <a:gdLst>
                      <a:gd name="T0" fmla="*/ 2 w 2"/>
                      <a:gd name="T1" fmla="*/ 0 h 1"/>
                      <a:gd name="T2" fmla="*/ 0 w 2"/>
                      <a:gd name="T3" fmla="*/ 1 h 1"/>
                      <a:gd name="T4" fmla="*/ 2 w 2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2" y="0"/>
                        </a:moveTo>
                        <a:cubicBezTo>
                          <a:pt x="1" y="0"/>
                          <a:pt x="1" y="0"/>
                          <a:pt x="0" y="1"/>
                        </a:cubicBezTo>
                        <a:cubicBezTo>
                          <a:pt x="1" y="0"/>
                          <a:pt x="1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237" name="Freeform 2049"/>
                  <p:cNvSpPr>
                    <a:spLocks/>
                  </p:cNvSpPr>
                  <p:nvPr/>
                </p:nvSpPr>
                <p:spPr bwMode="auto">
                  <a:xfrm>
                    <a:off x="2155" y="1798"/>
                    <a:ext cx="2" cy="0"/>
                  </a:xfrm>
                  <a:custGeom>
                    <a:avLst/>
                    <a:gdLst>
                      <a:gd name="T0" fmla="*/ 0 w 2"/>
                      <a:gd name="T1" fmla="*/ 2 w 2"/>
                      <a:gd name="T2" fmla="*/ 0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238" name="Freeform 2050"/>
                  <p:cNvSpPr>
                    <a:spLocks/>
                  </p:cNvSpPr>
                  <p:nvPr/>
                </p:nvSpPr>
                <p:spPr bwMode="auto">
                  <a:xfrm>
                    <a:off x="2188" y="1833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1"/>
                          <a:pt x="0" y="1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239" name="Freeform 2051"/>
                  <p:cNvSpPr>
                    <a:spLocks/>
                  </p:cNvSpPr>
                  <p:nvPr/>
                </p:nvSpPr>
                <p:spPr bwMode="auto">
                  <a:xfrm>
                    <a:off x="2161" y="1769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240" name="Freeform 2052"/>
                  <p:cNvSpPr>
                    <a:spLocks/>
                  </p:cNvSpPr>
                  <p:nvPr/>
                </p:nvSpPr>
                <p:spPr bwMode="auto">
                  <a:xfrm>
                    <a:off x="2150" y="1795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241" name="Freeform 2053"/>
                  <p:cNvSpPr>
                    <a:spLocks/>
                  </p:cNvSpPr>
                  <p:nvPr/>
                </p:nvSpPr>
                <p:spPr bwMode="auto">
                  <a:xfrm>
                    <a:off x="2149" y="179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242" name="Freeform 2054"/>
                  <p:cNvSpPr>
                    <a:spLocks/>
                  </p:cNvSpPr>
                  <p:nvPr/>
                </p:nvSpPr>
                <p:spPr bwMode="auto">
                  <a:xfrm>
                    <a:off x="2152" y="1797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0" y="0"/>
                          <a:pt x="0" y="0"/>
                        </a:cubicBezTo>
                        <a:cubicBezTo>
                          <a:pt x="0" y="0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243" name="Freeform 2055"/>
                  <p:cNvSpPr>
                    <a:spLocks/>
                  </p:cNvSpPr>
                  <p:nvPr/>
                </p:nvSpPr>
                <p:spPr bwMode="auto">
                  <a:xfrm>
                    <a:off x="2162" y="1767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1244" name="Freeform 2056"/>
                  <p:cNvSpPr>
                    <a:spLocks/>
                  </p:cNvSpPr>
                  <p:nvPr/>
                </p:nvSpPr>
                <p:spPr bwMode="auto">
                  <a:xfrm>
                    <a:off x="2193" y="1830"/>
                    <a:ext cx="0" cy="2"/>
                  </a:xfrm>
                  <a:custGeom>
                    <a:avLst/>
                    <a:gdLst>
                      <a:gd name="T0" fmla="*/ 0 w 1"/>
                      <a:gd name="T1" fmla="*/ 0 h 2"/>
                      <a:gd name="T2" fmla="*/ 1 w 1"/>
                      <a:gd name="T3" fmla="*/ 2 h 2"/>
                      <a:gd name="T4" fmla="*/ 0 w 1"/>
                      <a:gd name="T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1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</p:grpSp>
            <p:sp>
              <p:nvSpPr>
                <p:cNvPr id="997" name="Freeform 2058"/>
                <p:cNvSpPr>
                  <a:spLocks/>
                </p:cNvSpPr>
                <p:nvPr/>
              </p:nvSpPr>
              <p:spPr bwMode="auto">
                <a:xfrm>
                  <a:off x="2190" y="1792"/>
                  <a:ext cx="0" cy="1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998" name="Freeform 2059"/>
                <p:cNvSpPr>
                  <a:spLocks/>
                </p:cNvSpPr>
                <p:nvPr/>
              </p:nvSpPr>
              <p:spPr bwMode="auto">
                <a:xfrm>
                  <a:off x="2189" y="1796"/>
                  <a:ext cx="0" cy="1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999" name="Freeform 2060"/>
                <p:cNvSpPr>
                  <a:spLocks/>
                </p:cNvSpPr>
                <p:nvPr/>
              </p:nvSpPr>
              <p:spPr bwMode="auto">
                <a:xfrm>
                  <a:off x="2189" y="1823"/>
                  <a:ext cx="1" cy="2"/>
                </a:xfrm>
                <a:custGeom>
                  <a:avLst/>
                  <a:gdLst>
                    <a:gd name="T0" fmla="*/ 0 w 1"/>
                    <a:gd name="T1" fmla="*/ 0 h 2"/>
                    <a:gd name="T2" fmla="*/ 1 w 1"/>
                    <a:gd name="T3" fmla="*/ 2 h 2"/>
                    <a:gd name="T4" fmla="*/ 0 w 1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0" y="0"/>
                      </a:moveTo>
                      <a:cubicBezTo>
                        <a:pt x="0" y="1"/>
                        <a:pt x="1" y="1"/>
                        <a:pt x="1" y="2"/>
                      </a:cubicBezTo>
                      <a:cubicBezTo>
                        <a:pt x="1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000" name="Freeform 2061"/>
                <p:cNvSpPr>
                  <a:spLocks/>
                </p:cNvSpPr>
                <p:nvPr/>
              </p:nvSpPr>
              <p:spPr bwMode="auto">
                <a:xfrm>
                  <a:off x="2190" y="1825"/>
                  <a:ext cx="1" cy="2"/>
                </a:xfrm>
                <a:custGeom>
                  <a:avLst/>
                  <a:gdLst>
                    <a:gd name="T0" fmla="*/ 0 w 1"/>
                    <a:gd name="T1" fmla="*/ 0 h 2"/>
                    <a:gd name="T2" fmla="*/ 1 w 1"/>
                    <a:gd name="T3" fmla="*/ 2 h 2"/>
                    <a:gd name="T4" fmla="*/ 0 w 1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0" y="0"/>
                      </a:moveTo>
                      <a:cubicBezTo>
                        <a:pt x="0" y="1"/>
                        <a:pt x="1" y="1"/>
                        <a:pt x="1" y="2"/>
                      </a:cubicBezTo>
                      <a:cubicBezTo>
                        <a:pt x="1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001" name="Freeform 2062"/>
                <p:cNvSpPr>
                  <a:spLocks/>
                </p:cNvSpPr>
                <p:nvPr/>
              </p:nvSpPr>
              <p:spPr bwMode="auto">
                <a:xfrm>
                  <a:off x="2189" y="1794"/>
                  <a:ext cx="1" cy="1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1 h 1"/>
                    <a:gd name="T4" fmla="*/ 1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002" name="Freeform 2063"/>
                <p:cNvSpPr>
                  <a:spLocks/>
                </p:cNvSpPr>
                <p:nvPr/>
              </p:nvSpPr>
              <p:spPr bwMode="auto">
                <a:xfrm>
                  <a:off x="2191" y="1827"/>
                  <a:ext cx="1" cy="2"/>
                </a:xfrm>
                <a:custGeom>
                  <a:avLst/>
                  <a:gdLst>
                    <a:gd name="T0" fmla="*/ 0 w 1"/>
                    <a:gd name="T1" fmla="*/ 0 h 2"/>
                    <a:gd name="T2" fmla="*/ 1 w 1"/>
                    <a:gd name="T3" fmla="*/ 2 h 2"/>
                    <a:gd name="T4" fmla="*/ 0 w 1"/>
                    <a:gd name="T5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2">
                      <a:moveTo>
                        <a:pt x="0" y="0"/>
                      </a:moveTo>
                      <a:cubicBezTo>
                        <a:pt x="1" y="1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003" name="Freeform 2064"/>
                <p:cNvSpPr>
                  <a:spLocks/>
                </p:cNvSpPr>
                <p:nvPr/>
              </p:nvSpPr>
              <p:spPr bwMode="auto">
                <a:xfrm>
                  <a:off x="2222" y="1795"/>
                  <a:ext cx="29" cy="36"/>
                </a:xfrm>
                <a:custGeom>
                  <a:avLst/>
                  <a:gdLst>
                    <a:gd name="T0" fmla="*/ 1 w 30"/>
                    <a:gd name="T1" fmla="*/ 37 h 38"/>
                    <a:gd name="T2" fmla="*/ 4 w 30"/>
                    <a:gd name="T3" fmla="*/ 38 h 38"/>
                    <a:gd name="T4" fmla="*/ 4 w 30"/>
                    <a:gd name="T5" fmla="*/ 38 h 38"/>
                    <a:gd name="T6" fmla="*/ 5 w 30"/>
                    <a:gd name="T7" fmla="*/ 38 h 38"/>
                    <a:gd name="T8" fmla="*/ 6 w 30"/>
                    <a:gd name="T9" fmla="*/ 38 h 38"/>
                    <a:gd name="T10" fmla="*/ 7 w 30"/>
                    <a:gd name="T11" fmla="*/ 37 h 38"/>
                    <a:gd name="T12" fmla="*/ 12 w 30"/>
                    <a:gd name="T13" fmla="*/ 36 h 38"/>
                    <a:gd name="T14" fmla="*/ 15 w 30"/>
                    <a:gd name="T15" fmla="*/ 36 h 38"/>
                    <a:gd name="T16" fmla="*/ 18 w 30"/>
                    <a:gd name="T17" fmla="*/ 33 h 38"/>
                    <a:gd name="T18" fmla="*/ 19 w 30"/>
                    <a:gd name="T19" fmla="*/ 31 h 38"/>
                    <a:gd name="T20" fmla="*/ 19 w 30"/>
                    <a:gd name="T21" fmla="*/ 30 h 38"/>
                    <a:gd name="T22" fmla="*/ 20 w 30"/>
                    <a:gd name="T23" fmla="*/ 28 h 38"/>
                    <a:gd name="T24" fmla="*/ 21 w 30"/>
                    <a:gd name="T25" fmla="*/ 27 h 38"/>
                    <a:gd name="T26" fmla="*/ 22 w 30"/>
                    <a:gd name="T27" fmla="*/ 25 h 38"/>
                    <a:gd name="T28" fmla="*/ 23 w 30"/>
                    <a:gd name="T29" fmla="*/ 25 h 38"/>
                    <a:gd name="T30" fmla="*/ 24 w 30"/>
                    <a:gd name="T31" fmla="*/ 23 h 38"/>
                    <a:gd name="T32" fmla="*/ 25 w 30"/>
                    <a:gd name="T33" fmla="*/ 22 h 38"/>
                    <a:gd name="T34" fmla="*/ 29 w 30"/>
                    <a:gd name="T35" fmla="*/ 18 h 38"/>
                    <a:gd name="T36" fmla="*/ 29 w 30"/>
                    <a:gd name="T37" fmla="*/ 17 h 38"/>
                    <a:gd name="T38" fmla="*/ 30 w 30"/>
                    <a:gd name="T39" fmla="*/ 16 h 38"/>
                    <a:gd name="T40" fmla="*/ 25 w 30"/>
                    <a:gd name="T41" fmla="*/ 11 h 38"/>
                    <a:gd name="T42" fmla="*/ 13 w 30"/>
                    <a:gd name="T43" fmla="*/ 3 h 38"/>
                    <a:gd name="T44" fmla="*/ 5 w 30"/>
                    <a:gd name="T45" fmla="*/ 0 h 38"/>
                    <a:gd name="T46" fmla="*/ 5 w 30"/>
                    <a:gd name="T47" fmla="*/ 3 h 38"/>
                    <a:gd name="T48" fmla="*/ 5 w 30"/>
                    <a:gd name="T49" fmla="*/ 3 h 38"/>
                    <a:gd name="T50" fmla="*/ 4 w 30"/>
                    <a:gd name="T51" fmla="*/ 3 h 38"/>
                    <a:gd name="T52" fmla="*/ 4 w 30"/>
                    <a:gd name="T53" fmla="*/ 4 h 38"/>
                    <a:gd name="T54" fmla="*/ 4 w 30"/>
                    <a:gd name="T55" fmla="*/ 4 h 38"/>
                    <a:gd name="T56" fmla="*/ 4 w 30"/>
                    <a:gd name="T57" fmla="*/ 4 h 38"/>
                    <a:gd name="T58" fmla="*/ 4 w 30"/>
                    <a:gd name="T59" fmla="*/ 4 h 38"/>
                    <a:gd name="T60" fmla="*/ 4 w 30"/>
                    <a:gd name="T61" fmla="*/ 5 h 38"/>
                    <a:gd name="T62" fmla="*/ 4 w 30"/>
                    <a:gd name="T63" fmla="*/ 5 h 38"/>
                    <a:gd name="T64" fmla="*/ 3 w 30"/>
                    <a:gd name="T65" fmla="*/ 5 h 38"/>
                    <a:gd name="T66" fmla="*/ 3 w 30"/>
                    <a:gd name="T67" fmla="*/ 5 h 38"/>
                    <a:gd name="T68" fmla="*/ 2 w 30"/>
                    <a:gd name="T69" fmla="*/ 16 h 38"/>
                    <a:gd name="T70" fmla="*/ 3 w 30"/>
                    <a:gd name="T71" fmla="*/ 33 h 38"/>
                    <a:gd name="T72" fmla="*/ 3 w 30"/>
                    <a:gd name="T73" fmla="*/ 33 h 38"/>
                    <a:gd name="T74" fmla="*/ 3 w 30"/>
                    <a:gd name="T75" fmla="*/ 33 h 38"/>
                    <a:gd name="T76" fmla="*/ 3 w 30"/>
                    <a:gd name="T77" fmla="*/ 33 h 38"/>
                    <a:gd name="T78" fmla="*/ 3 w 30"/>
                    <a:gd name="T79" fmla="*/ 33 h 38"/>
                    <a:gd name="T80" fmla="*/ 3 w 30"/>
                    <a:gd name="T81" fmla="*/ 33 h 38"/>
                    <a:gd name="T82" fmla="*/ 3 w 30"/>
                    <a:gd name="T83" fmla="*/ 34 h 38"/>
                    <a:gd name="T84" fmla="*/ 2 w 30"/>
                    <a:gd name="T85" fmla="*/ 34 h 38"/>
                    <a:gd name="T86" fmla="*/ 2 w 30"/>
                    <a:gd name="T87" fmla="*/ 34 h 38"/>
                    <a:gd name="T88" fmla="*/ 2 w 30"/>
                    <a:gd name="T89" fmla="*/ 35 h 38"/>
                    <a:gd name="T90" fmla="*/ 2 w 30"/>
                    <a:gd name="T91" fmla="*/ 35 h 38"/>
                    <a:gd name="T92" fmla="*/ 0 w 30"/>
                    <a:gd name="T93" fmla="*/ 37 h 38"/>
                    <a:gd name="T94" fmla="*/ 1 w 30"/>
                    <a:gd name="T95" fmla="*/ 37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30" h="38">
                      <a:moveTo>
                        <a:pt x="1" y="37"/>
                      </a:moveTo>
                      <a:cubicBezTo>
                        <a:pt x="1" y="37"/>
                        <a:pt x="2" y="38"/>
                        <a:pt x="4" y="38"/>
                      </a:cubicBezTo>
                      <a:cubicBezTo>
                        <a:pt x="4" y="38"/>
                        <a:pt x="4" y="38"/>
                        <a:pt x="4" y="38"/>
                      </a:cubicBezTo>
                      <a:cubicBezTo>
                        <a:pt x="4" y="38"/>
                        <a:pt x="5" y="38"/>
                        <a:pt x="5" y="38"/>
                      </a:cubicBezTo>
                      <a:cubicBezTo>
                        <a:pt x="5" y="38"/>
                        <a:pt x="5" y="38"/>
                        <a:pt x="6" y="38"/>
                      </a:cubicBezTo>
                      <a:cubicBezTo>
                        <a:pt x="6" y="37"/>
                        <a:pt x="7" y="37"/>
                        <a:pt x="7" y="37"/>
                      </a:cubicBezTo>
                      <a:cubicBezTo>
                        <a:pt x="9" y="36"/>
                        <a:pt x="11" y="36"/>
                        <a:pt x="12" y="36"/>
                      </a:cubicBezTo>
                      <a:cubicBezTo>
                        <a:pt x="15" y="36"/>
                        <a:pt x="15" y="36"/>
                        <a:pt x="15" y="36"/>
                      </a:cubicBezTo>
                      <a:cubicBezTo>
                        <a:pt x="16" y="36"/>
                        <a:pt x="17" y="36"/>
                        <a:pt x="18" y="33"/>
                      </a:cubicBezTo>
                      <a:cubicBezTo>
                        <a:pt x="18" y="33"/>
                        <a:pt x="18" y="32"/>
                        <a:pt x="19" y="31"/>
                      </a:cubicBezTo>
                      <a:cubicBezTo>
                        <a:pt x="19" y="31"/>
                        <a:pt x="19" y="30"/>
                        <a:pt x="19" y="30"/>
                      </a:cubicBezTo>
                      <a:cubicBezTo>
                        <a:pt x="20" y="29"/>
                        <a:pt x="20" y="29"/>
                        <a:pt x="20" y="28"/>
                      </a:cubicBezTo>
                      <a:cubicBezTo>
                        <a:pt x="21" y="28"/>
                        <a:pt x="21" y="28"/>
                        <a:pt x="21" y="27"/>
                      </a:cubicBezTo>
                      <a:cubicBezTo>
                        <a:pt x="21" y="27"/>
                        <a:pt x="22" y="26"/>
                        <a:pt x="22" y="25"/>
                      </a:cubicBezTo>
                      <a:cubicBezTo>
                        <a:pt x="22" y="25"/>
                        <a:pt x="23" y="25"/>
                        <a:pt x="23" y="25"/>
                      </a:cubicBezTo>
                      <a:cubicBezTo>
                        <a:pt x="23" y="24"/>
                        <a:pt x="24" y="23"/>
                        <a:pt x="24" y="23"/>
                      </a:cubicBezTo>
                      <a:cubicBezTo>
                        <a:pt x="24" y="23"/>
                        <a:pt x="25" y="22"/>
                        <a:pt x="25" y="22"/>
                      </a:cubicBezTo>
                      <a:cubicBezTo>
                        <a:pt x="26" y="20"/>
                        <a:pt x="27" y="19"/>
                        <a:pt x="29" y="18"/>
                      </a:cubicBezTo>
                      <a:cubicBezTo>
                        <a:pt x="29" y="18"/>
                        <a:pt x="29" y="18"/>
                        <a:pt x="29" y="17"/>
                      </a:cubicBezTo>
                      <a:cubicBezTo>
                        <a:pt x="29" y="17"/>
                        <a:pt x="30" y="17"/>
                        <a:pt x="30" y="16"/>
                      </a:cubicBezTo>
                      <a:cubicBezTo>
                        <a:pt x="28" y="15"/>
                        <a:pt x="26" y="13"/>
                        <a:pt x="25" y="11"/>
                      </a:cubicBezTo>
                      <a:cubicBezTo>
                        <a:pt x="21" y="8"/>
                        <a:pt x="17" y="4"/>
                        <a:pt x="13" y="3"/>
                      </a:cubicBezTo>
                      <a:cubicBezTo>
                        <a:pt x="11" y="2"/>
                        <a:pt x="8" y="1"/>
                        <a:pt x="5" y="0"/>
                      </a:cubicBezTo>
                      <a:cubicBezTo>
                        <a:pt x="5" y="1"/>
                        <a:pt x="5" y="2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4" y="3"/>
                        <a:pt x="4" y="3"/>
                      </a:cubicBezTo>
                      <a:cubicBezTo>
                        <a:pt x="4" y="3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5"/>
                        <a:pt x="4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2" y="6"/>
                        <a:pt x="0" y="12"/>
                        <a:pt x="2" y="16"/>
                      </a:cubicBezTo>
                      <a:cubicBezTo>
                        <a:pt x="4" y="21"/>
                        <a:pt x="4" y="30"/>
                        <a:pt x="3" y="3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3"/>
                        <a:pt x="3" y="33"/>
                        <a:pt x="3" y="34"/>
                      </a:cubicBez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2" y="34"/>
                        <a:pt x="2" y="34"/>
                        <a:pt x="2" y="34"/>
                      </a:cubicBezTo>
                      <a:cubicBezTo>
                        <a:pt x="2" y="34"/>
                        <a:pt x="2" y="34"/>
                        <a:pt x="2" y="35"/>
                      </a:cubicBezTo>
                      <a:cubicBezTo>
                        <a:pt x="2" y="35"/>
                        <a:pt x="2" y="35"/>
                        <a:pt x="2" y="35"/>
                      </a:cubicBezTo>
                      <a:cubicBezTo>
                        <a:pt x="1" y="35"/>
                        <a:pt x="1" y="36"/>
                        <a:pt x="0" y="37"/>
                      </a:cubicBezTo>
                      <a:cubicBezTo>
                        <a:pt x="0" y="37"/>
                        <a:pt x="0" y="37"/>
                        <a:pt x="1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004" name="Freeform 2065"/>
                <p:cNvSpPr>
                  <a:spLocks/>
                </p:cNvSpPr>
                <p:nvPr/>
              </p:nvSpPr>
              <p:spPr bwMode="auto">
                <a:xfrm>
                  <a:off x="2245" y="1816"/>
                  <a:ext cx="1" cy="1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1 h 1"/>
                    <a:gd name="T4" fmla="*/ 1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005" name="Freeform 2066"/>
                <p:cNvSpPr>
                  <a:spLocks/>
                </p:cNvSpPr>
                <p:nvPr/>
              </p:nvSpPr>
              <p:spPr bwMode="auto">
                <a:xfrm>
                  <a:off x="2240" y="1823"/>
                  <a:ext cx="0" cy="1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006" name="Freeform 2067"/>
                <p:cNvSpPr>
                  <a:spLocks/>
                </p:cNvSpPr>
                <p:nvPr/>
              </p:nvSpPr>
              <p:spPr bwMode="auto">
                <a:xfrm>
                  <a:off x="2222" y="1830"/>
                  <a:ext cx="1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007" name="Freeform 2068"/>
                <p:cNvSpPr>
                  <a:spLocks/>
                </p:cNvSpPr>
                <p:nvPr/>
              </p:nvSpPr>
              <p:spPr bwMode="auto">
                <a:xfrm>
                  <a:off x="2250" y="1811"/>
                  <a:ext cx="0" cy="1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008" name="Freeform 2069"/>
                <p:cNvSpPr>
                  <a:spLocks/>
                </p:cNvSpPr>
                <p:nvPr/>
              </p:nvSpPr>
              <p:spPr bwMode="auto">
                <a:xfrm>
                  <a:off x="2226" y="183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009" name="Freeform 2070"/>
                <p:cNvSpPr>
                  <a:spLocks/>
                </p:cNvSpPr>
                <p:nvPr/>
              </p:nvSpPr>
              <p:spPr bwMode="auto">
                <a:xfrm>
                  <a:off x="2243" y="1819"/>
                  <a:ext cx="1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010" name="Freeform 2071"/>
                <p:cNvSpPr>
                  <a:spLocks/>
                </p:cNvSpPr>
                <p:nvPr/>
              </p:nvSpPr>
              <p:spPr bwMode="auto">
                <a:xfrm>
                  <a:off x="2227" y="1831"/>
                  <a:ext cx="1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011" name="Freeform 2072"/>
                <p:cNvSpPr>
                  <a:spLocks/>
                </p:cNvSpPr>
                <p:nvPr/>
              </p:nvSpPr>
              <p:spPr bwMode="auto">
                <a:xfrm>
                  <a:off x="2241" y="1821"/>
                  <a:ext cx="1" cy="1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1 h 1"/>
                    <a:gd name="T4" fmla="*/ 1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1"/>
                        <a:pt x="1" y="1"/>
                        <a:pt x="0" y="1"/>
                      </a:cubicBezTo>
                      <a:cubicBezTo>
                        <a:pt x="1" y="1"/>
                        <a:pt x="1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012" name="Freeform 2073"/>
                <p:cNvSpPr>
                  <a:spLocks/>
                </p:cNvSpPr>
                <p:nvPr/>
              </p:nvSpPr>
              <p:spPr bwMode="auto">
                <a:xfrm>
                  <a:off x="2226" y="1798"/>
                  <a:ext cx="0" cy="1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013" name="Freeform 2074"/>
                <p:cNvSpPr>
                  <a:spLocks/>
                </p:cNvSpPr>
                <p:nvPr/>
              </p:nvSpPr>
              <p:spPr bwMode="auto">
                <a:xfrm>
                  <a:off x="2224" y="182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014" name="Freeform 2075"/>
                <p:cNvSpPr>
                  <a:spLocks/>
                </p:cNvSpPr>
                <p:nvPr/>
              </p:nvSpPr>
              <p:spPr bwMode="auto">
                <a:xfrm>
                  <a:off x="2224" y="182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015" name="Freeform 2076"/>
                <p:cNvSpPr>
                  <a:spLocks/>
                </p:cNvSpPr>
                <p:nvPr/>
              </p:nvSpPr>
              <p:spPr bwMode="auto">
                <a:xfrm>
                  <a:off x="2227" y="179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016" name="Freeform 2077"/>
                <p:cNvSpPr>
                  <a:spLocks/>
                </p:cNvSpPr>
                <p:nvPr/>
              </p:nvSpPr>
              <p:spPr bwMode="auto">
                <a:xfrm>
                  <a:off x="2226" y="1799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017" name="Freeform 2078"/>
                <p:cNvSpPr>
                  <a:spLocks/>
                </p:cNvSpPr>
                <p:nvPr/>
              </p:nvSpPr>
              <p:spPr bwMode="auto">
                <a:xfrm>
                  <a:off x="2225" y="1800"/>
                  <a:ext cx="1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018" name="Freeform 2079"/>
                <p:cNvSpPr>
                  <a:spLocks/>
                </p:cNvSpPr>
                <p:nvPr/>
              </p:nvSpPr>
              <p:spPr bwMode="auto">
                <a:xfrm>
                  <a:off x="2226" y="1799"/>
                  <a:ext cx="0" cy="1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019" name="Freeform 2080"/>
                <p:cNvSpPr>
                  <a:spLocks/>
                </p:cNvSpPr>
                <p:nvPr/>
              </p:nvSpPr>
              <p:spPr bwMode="auto">
                <a:xfrm>
                  <a:off x="2225" y="182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020" name="Freeform 2081"/>
                <p:cNvSpPr>
                  <a:spLocks/>
                </p:cNvSpPr>
                <p:nvPr/>
              </p:nvSpPr>
              <p:spPr bwMode="auto">
                <a:xfrm>
                  <a:off x="2225" y="182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021" name="Freeform 2082"/>
                <p:cNvSpPr>
                  <a:spLocks/>
                </p:cNvSpPr>
                <p:nvPr/>
              </p:nvSpPr>
              <p:spPr bwMode="auto">
                <a:xfrm>
                  <a:off x="2225" y="1826"/>
                  <a:ext cx="0" cy="1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022" name="Freeform 2083"/>
                <p:cNvSpPr>
                  <a:spLocks/>
                </p:cNvSpPr>
                <p:nvPr/>
              </p:nvSpPr>
              <p:spPr bwMode="auto">
                <a:xfrm>
                  <a:off x="1932" y="1843"/>
                  <a:ext cx="58" cy="65"/>
                </a:xfrm>
                <a:custGeom>
                  <a:avLst/>
                  <a:gdLst>
                    <a:gd name="T0" fmla="*/ 47 w 61"/>
                    <a:gd name="T1" fmla="*/ 13 h 68"/>
                    <a:gd name="T2" fmla="*/ 45 w 61"/>
                    <a:gd name="T3" fmla="*/ 12 h 68"/>
                    <a:gd name="T4" fmla="*/ 41 w 61"/>
                    <a:gd name="T5" fmla="*/ 11 h 68"/>
                    <a:gd name="T6" fmla="*/ 35 w 61"/>
                    <a:gd name="T7" fmla="*/ 6 h 68"/>
                    <a:gd name="T8" fmla="*/ 33 w 61"/>
                    <a:gd name="T9" fmla="*/ 6 h 68"/>
                    <a:gd name="T10" fmla="*/ 32 w 61"/>
                    <a:gd name="T11" fmla="*/ 5 h 68"/>
                    <a:gd name="T12" fmla="*/ 30 w 61"/>
                    <a:gd name="T13" fmla="*/ 4 h 68"/>
                    <a:gd name="T14" fmla="*/ 28 w 61"/>
                    <a:gd name="T15" fmla="*/ 3 h 68"/>
                    <a:gd name="T16" fmla="*/ 25 w 61"/>
                    <a:gd name="T17" fmla="*/ 2 h 68"/>
                    <a:gd name="T18" fmla="*/ 23 w 61"/>
                    <a:gd name="T19" fmla="*/ 0 h 68"/>
                    <a:gd name="T20" fmla="*/ 22 w 61"/>
                    <a:gd name="T21" fmla="*/ 1 h 68"/>
                    <a:gd name="T22" fmla="*/ 12 w 61"/>
                    <a:gd name="T23" fmla="*/ 9 h 68"/>
                    <a:gd name="T24" fmla="*/ 9 w 61"/>
                    <a:gd name="T25" fmla="*/ 15 h 68"/>
                    <a:gd name="T26" fmla="*/ 6 w 61"/>
                    <a:gd name="T27" fmla="*/ 20 h 68"/>
                    <a:gd name="T28" fmla="*/ 0 w 61"/>
                    <a:gd name="T29" fmla="*/ 27 h 68"/>
                    <a:gd name="T30" fmla="*/ 1 w 61"/>
                    <a:gd name="T31" fmla="*/ 38 h 68"/>
                    <a:gd name="T32" fmla="*/ 2 w 61"/>
                    <a:gd name="T33" fmla="*/ 39 h 68"/>
                    <a:gd name="T34" fmla="*/ 7 w 61"/>
                    <a:gd name="T35" fmla="*/ 43 h 68"/>
                    <a:gd name="T36" fmla="*/ 9 w 61"/>
                    <a:gd name="T37" fmla="*/ 42 h 68"/>
                    <a:gd name="T38" fmla="*/ 12 w 61"/>
                    <a:gd name="T39" fmla="*/ 50 h 68"/>
                    <a:gd name="T40" fmla="*/ 8 w 61"/>
                    <a:gd name="T41" fmla="*/ 54 h 68"/>
                    <a:gd name="T42" fmla="*/ 9 w 61"/>
                    <a:gd name="T43" fmla="*/ 56 h 68"/>
                    <a:gd name="T44" fmla="*/ 9 w 61"/>
                    <a:gd name="T45" fmla="*/ 57 h 68"/>
                    <a:gd name="T46" fmla="*/ 9 w 61"/>
                    <a:gd name="T47" fmla="*/ 58 h 68"/>
                    <a:gd name="T48" fmla="*/ 7 w 61"/>
                    <a:gd name="T49" fmla="*/ 61 h 68"/>
                    <a:gd name="T50" fmla="*/ 8 w 61"/>
                    <a:gd name="T51" fmla="*/ 62 h 68"/>
                    <a:gd name="T52" fmla="*/ 13 w 61"/>
                    <a:gd name="T53" fmla="*/ 63 h 68"/>
                    <a:gd name="T54" fmla="*/ 18 w 61"/>
                    <a:gd name="T55" fmla="*/ 66 h 68"/>
                    <a:gd name="T56" fmla="*/ 19 w 61"/>
                    <a:gd name="T57" fmla="*/ 67 h 68"/>
                    <a:gd name="T58" fmla="*/ 19 w 61"/>
                    <a:gd name="T59" fmla="*/ 68 h 68"/>
                    <a:gd name="T60" fmla="*/ 20 w 61"/>
                    <a:gd name="T61" fmla="*/ 68 h 68"/>
                    <a:gd name="T62" fmla="*/ 20 w 61"/>
                    <a:gd name="T63" fmla="*/ 67 h 68"/>
                    <a:gd name="T64" fmla="*/ 22 w 61"/>
                    <a:gd name="T65" fmla="*/ 65 h 68"/>
                    <a:gd name="T66" fmla="*/ 33 w 61"/>
                    <a:gd name="T67" fmla="*/ 46 h 68"/>
                    <a:gd name="T68" fmla="*/ 54 w 61"/>
                    <a:gd name="T69" fmla="*/ 35 h 68"/>
                    <a:gd name="T70" fmla="*/ 61 w 61"/>
                    <a:gd name="T71" fmla="*/ 23 h 68"/>
                    <a:gd name="T72" fmla="*/ 60 w 61"/>
                    <a:gd name="T73" fmla="*/ 20 h 68"/>
                    <a:gd name="T74" fmla="*/ 59 w 61"/>
                    <a:gd name="T75" fmla="*/ 19 h 68"/>
                    <a:gd name="T76" fmla="*/ 58 w 61"/>
                    <a:gd name="T77" fmla="*/ 18 h 68"/>
                    <a:gd name="T78" fmla="*/ 52 w 61"/>
                    <a:gd name="T79" fmla="*/ 11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61" h="68">
                      <a:moveTo>
                        <a:pt x="52" y="11"/>
                      </a:moveTo>
                      <a:cubicBezTo>
                        <a:pt x="51" y="12"/>
                        <a:pt x="49" y="13"/>
                        <a:pt x="47" y="13"/>
                      </a:cubicBezTo>
                      <a:cubicBezTo>
                        <a:pt x="46" y="13"/>
                        <a:pt x="46" y="12"/>
                        <a:pt x="46" y="12"/>
                      </a:cubicBezTo>
                      <a:cubicBezTo>
                        <a:pt x="45" y="12"/>
                        <a:pt x="45" y="12"/>
                        <a:pt x="45" y="12"/>
                      </a:cubicBezTo>
                      <a:cubicBezTo>
                        <a:pt x="44" y="12"/>
                        <a:pt x="44" y="12"/>
                        <a:pt x="43" y="12"/>
                      </a:cubicBezTo>
                      <a:cubicBezTo>
                        <a:pt x="43" y="12"/>
                        <a:pt x="42" y="12"/>
                        <a:pt x="41" y="11"/>
                      </a:cubicBezTo>
                      <a:cubicBezTo>
                        <a:pt x="40" y="10"/>
                        <a:pt x="38" y="9"/>
                        <a:pt x="37" y="8"/>
                      </a:cubicBezTo>
                      <a:cubicBezTo>
                        <a:pt x="37" y="7"/>
                        <a:pt x="36" y="6"/>
                        <a:pt x="35" y="6"/>
                      </a:cubicBezTo>
                      <a:cubicBezTo>
                        <a:pt x="35" y="6"/>
                        <a:pt x="34" y="6"/>
                        <a:pt x="34" y="6"/>
                      </a:cubicBezTo>
                      <a:cubicBezTo>
                        <a:pt x="34" y="6"/>
                        <a:pt x="33" y="6"/>
                        <a:pt x="33" y="6"/>
                      </a:cubicBezTo>
                      <a:cubicBezTo>
                        <a:pt x="33" y="6"/>
                        <a:pt x="33" y="6"/>
                        <a:pt x="32" y="5"/>
                      </a:cubicBezTo>
                      <a:cubicBezTo>
                        <a:pt x="32" y="5"/>
                        <a:pt x="32" y="5"/>
                        <a:pt x="32" y="5"/>
                      </a:cubicBezTo>
                      <a:cubicBezTo>
                        <a:pt x="31" y="5"/>
                        <a:pt x="31" y="5"/>
                        <a:pt x="30" y="5"/>
                      </a:cubicBezTo>
                      <a:cubicBezTo>
                        <a:pt x="30" y="5"/>
                        <a:pt x="30" y="4"/>
                        <a:pt x="30" y="4"/>
                      </a:cubicBezTo>
                      <a:cubicBezTo>
                        <a:pt x="29" y="4"/>
                        <a:pt x="28" y="4"/>
                        <a:pt x="28" y="3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7" y="3"/>
                        <a:pt x="26" y="2"/>
                        <a:pt x="26" y="2"/>
                      </a:cubicBezTo>
                      <a:cubicBezTo>
                        <a:pt x="26" y="2"/>
                        <a:pt x="25" y="2"/>
                        <a:pt x="25" y="2"/>
                      </a:cubicBezTo>
                      <a:cubicBezTo>
                        <a:pt x="25" y="1"/>
                        <a:pt x="24" y="1"/>
                        <a:pt x="24" y="1"/>
                      </a:cubicBezTo>
                      <a:cubicBezTo>
                        <a:pt x="24" y="1"/>
                        <a:pt x="23" y="1"/>
                        <a:pt x="23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3" y="0"/>
                        <a:pt x="22" y="1"/>
                        <a:pt x="22" y="1"/>
                      </a:cubicBezTo>
                      <a:cubicBezTo>
                        <a:pt x="20" y="3"/>
                        <a:pt x="15" y="4"/>
                        <a:pt x="14" y="4"/>
                      </a:cubicBezTo>
                      <a:cubicBezTo>
                        <a:pt x="12" y="4"/>
                        <a:pt x="12" y="5"/>
                        <a:pt x="12" y="9"/>
                      </a:cubicBezTo>
                      <a:cubicBezTo>
                        <a:pt x="12" y="10"/>
                        <a:pt x="12" y="10"/>
                        <a:pt x="12" y="10"/>
                      </a:cubicBezTo>
                      <a:cubicBezTo>
                        <a:pt x="12" y="13"/>
                        <a:pt x="10" y="14"/>
                        <a:pt x="9" y="15"/>
                      </a:cubicBezTo>
                      <a:cubicBezTo>
                        <a:pt x="8" y="16"/>
                        <a:pt x="7" y="17"/>
                        <a:pt x="6" y="18"/>
                      </a:cubicBezTo>
                      <a:cubicBezTo>
                        <a:pt x="6" y="19"/>
                        <a:pt x="6" y="19"/>
                        <a:pt x="6" y="20"/>
                      </a:cubicBezTo>
                      <a:cubicBezTo>
                        <a:pt x="6" y="22"/>
                        <a:pt x="5" y="23"/>
                        <a:pt x="3" y="25"/>
                      </a:cubicBezTo>
                      <a:cubicBezTo>
                        <a:pt x="1" y="25"/>
                        <a:pt x="0" y="26"/>
                        <a:pt x="0" y="27"/>
                      </a:cubicBezTo>
                      <a:cubicBezTo>
                        <a:pt x="0" y="28"/>
                        <a:pt x="0" y="29"/>
                        <a:pt x="1" y="30"/>
                      </a:cubicBezTo>
                      <a:cubicBezTo>
                        <a:pt x="3" y="33"/>
                        <a:pt x="2" y="36"/>
                        <a:pt x="1" y="38"/>
                      </a:cubicBezTo>
                      <a:cubicBezTo>
                        <a:pt x="1" y="38"/>
                        <a:pt x="1" y="38"/>
                        <a:pt x="0" y="38"/>
                      </a:cubicBezTo>
                      <a:cubicBezTo>
                        <a:pt x="1" y="39"/>
                        <a:pt x="1" y="39"/>
                        <a:pt x="2" y="39"/>
                      </a:cubicBezTo>
                      <a:cubicBezTo>
                        <a:pt x="3" y="40"/>
                        <a:pt x="5" y="41"/>
                        <a:pt x="6" y="42"/>
                      </a:cubicBezTo>
                      <a:cubicBezTo>
                        <a:pt x="7" y="43"/>
                        <a:pt x="7" y="43"/>
                        <a:pt x="7" y="43"/>
                      </a:cubicBezTo>
                      <a:cubicBezTo>
                        <a:pt x="7" y="43"/>
                        <a:pt x="8" y="43"/>
                        <a:pt x="8" y="43"/>
                      </a:cubicBezTo>
                      <a:cubicBezTo>
                        <a:pt x="8" y="43"/>
                        <a:pt x="9" y="42"/>
                        <a:pt x="9" y="42"/>
                      </a:cubicBezTo>
                      <a:cubicBezTo>
                        <a:pt x="11" y="42"/>
                        <a:pt x="11" y="43"/>
                        <a:pt x="12" y="44"/>
                      </a:cubicBezTo>
                      <a:cubicBezTo>
                        <a:pt x="13" y="46"/>
                        <a:pt x="13" y="48"/>
                        <a:pt x="12" y="50"/>
                      </a:cubicBezTo>
                      <a:cubicBezTo>
                        <a:pt x="11" y="52"/>
                        <a:pt x="10" y="53"/>
                        <a:pt x="8" y="54"/>
                      </a:cubicBezTo>
                      <a:cubicBezTo>
                        <a:pt x="8" y="54"/>
                        <a:pt x="8" y="54"/>
                        <a:pt x="8" y="54"/>
                      </a:cubicBezTo>
                      <a:cubicBezTo>
                        <a:pt x="8" y="54"/>
                        <a:pt x="9" y="55"/>
                        <a:pt x="9" y="55"/>
                      </a:cubicBezTo>
                      <a:cubicBezTo>
                        <a:pt x="9" y="56"/>
                        <a:pt x="9" y="56"/>
                        <a:pt x="9" y="56"/>
                      </a:cubicBezTo>
                      <a:cubicBezTo>
                        <a:pt x="9" y="56"/>
                        <a:pt x="9" y="57"/>
                        <a:pt x="9" y="57"/>
                      </a:cubicBezTo>
                      <a:cubicBezTo>
                        <a:pt x="9" y="57"/>
                        <a:pt x="9" y="57"/>
                        <a:pt x="9" y="57"/>
                      </a:cubicBezTo>
                      <a:cubicBezTo>
                        <a:pt x="9" y="58"/>
                        <a:pt x="9" y="58"/>
                        <a:pt x="9" y="58"/>
                      </a:cubicBezTo>
                      <a:cubicBezTo>
                        <a:pt x="9" y="58"/>
                        <a:pt x="9" y="58"/>
                        <a:pt x="9" y="58"/>
                      </a:cubicBezTo>
                      <a:cubicBezTo>
                        <a:pt x="9" y="59"/>
                        <a:pt x="8" y="59"/>
                        <a:pt x="8" y="59"/>
                      </a:cubicBezTo>
                      <a:cubicBezTo>
                        <a:pt x="8" y="60"/>
                        <a:pt x="7" y="60"/>
                        <a:pt x="7" y="61"/>
                      </a:cubicBezTo>
                      <a:cubicBezTo>
                        <a:pt x="7" y="61"/>
                        <a:pt x="7" y="61"/>
                        <a:pt x="7" y="61"/>
                      </a:cubicBezTo>
                      <a:cubicBezTo>
                        <a:pt x="7" y="61"/>
                        <a:pt x="7" y="62"/>
                        <a:pt x="8" y="62"/>
                      </a:cubicBezTo>
                      <a:cubicBezTo>
                        <a:pt x="9" y="63"/>
                        <a:pt x="10" y="63"/>
                        <a:pt x="11" y="63"/>
                      </a:cubicBezTo>
                      <a:cubicBezTo>
                        <a:pt x="11" y="63"/>
                        <a:pt x="12" y="63"/>
                        <a:pt x="13" y="63"/>
                      </a:cubicBezTo>
                      <a:cubicBezTo>
                        <a:pt x="14" y="63"/>
                        <a:pt x="16" y="63"/>
                        <a:pt x="17" y="65"/>
                      </a:cubicBezTo>
                      <a:cubicBezTo>
                        <a:pt x="17" y="66"/>
                        <a:pt x="18" y="66"/>
                        <a:pt x="18" y="66"/>
                      </a:cubicBezTo>
                      <a:cubicBezTo>
                        <a:pt x="18" y="67"/>
                        <a:pt x="18" y="67"/>
                        <a:pt x="18" y="67"/>
                      </a:cubicBezTo>
                      <a:cubicBezTo>
                        <a:pt x="18" y="67"/>
                        <a:pt x="19" y="67"/>
                        <a:pt x="19" y="67"/>
                      </a:cubicBezTo>
                      <a:cubicBezTo>
                        <a:pt x="19" y="67"/>
                        <a:pt x="19" y="67"/>
                        <a:pt x="19" y="68"/>
                      </a:cubicBezTo>
                      <a:cubicBezTo>
                        <a:pt x="19" y="68"/>
                        <a:pt x="19" y="68"/>
                        <a:pt x="19" y="68"/>
                      </a:cubicBezTo>
                      <a:cubicBezTo>
                        <a:pt x="19" y="68"/>
                        <a:pt x="19" y="68"/>
                        <a:pt x="19" y="68"/>
                      </a:cubicBezTo>
                      <a:cubicBezTo>
                        <a:pt x="20" y="68"/>
                        <a:pt x="20" y="68"/>
                        <a:pt x="20" y="68"/>
                      </a:cubicBezTo>
                      <a:cubicBezTo>
                        <a:pt x="20" y="68"/>
                        <a:pt x="20" y="68"/>
                        <a:pt x="20" y="67"/>
                      </a:cubicBezTo>
                      <a:cubicBezTo>
                        <a:pt x="20" y="67"/>
                        <a:pt x="20" y="67"/>
                        <a:pt x="20" y="67"/>
                      </a:cubicBezTo>
                      <a:cubicBezTo>
                        <a:pt x="21" y="67"/>
                        <a:pt x="21" y="67"/>
                        <a:pt x="21" y="66"/>
                      </a:cubicBezTo>
                      <a:cubicBezTo>
                        <a:pt x="21" y="66"/>
                        <a:pt x="21" y="66"/>
                        <a:pt x="22" y="65"/>
                      </a:cubicBezTo>
                      <a:cubicBezTo>
                        <a:pt x="22" y="63"/>
                        <a:pt x="23" y="62"/>
                        <a:pt x="23" y="60"/>
                      </a:cubicBezTo>
                      <a:cubicBezTo>
                        <a:pt x="26" y="54"/>
                        <a:pt x="28" y="47"/>
                        <a:pt x="33" y="46"/>
                      </a:cubicBezTo>
                      <a:cubicBezTo>
                        <a:pt x="34" y="46"/>
                        <a:pt x="34" y="45"/>
                        <a:pt x="35" y="45"/>
                      </a:cubicBezTo>
                      <a:cubicBezTo>
                        <a:pt x="41" y="44"/>
                        <a:pt x="49" y="41"/>
                        <a:pt x="54" y="35"/>
                      </a:cubicBezTo>
                      <a:cubicBezTo>
                        <a:pt x="57" y="30"/>
                        <a:pt x="58" y="28"/>
                        <a:pt x="58" y="27"/>
                      </a:cubicBezTo>
                      <a:cubicBezTo>
                        <a:pt x="58" y="25"/>
                        <a:pt x="59" y="24"/>
                        <a:pt x="61" y="23"/>
                      </a:cubicBezTo>
                      <a:cubicBezTo>
                        <a:pt x="61" y="22"/>
                        <a:pt x="61" y="22"/>
                        <a:pt x="61" y="22"/>
                      </a:cubicBezTo>
                      <a:cubicBezTo>
                        <a:pt x="61" y="22"/>
                        <a:pt x="61" y="21"/>
                        <a:pt x="60" y="20"/>
                      </a:cubicBezTo>
                      <a:cubicBezTo>
                        <a:pt x="60" y="20"/>
                        <a:pt x="60" y="20"/>
                        <a:pt x="60" y="20"/>
                      </a:cubicBezTo>
                      <a:cubicBezTo>
                        <a:pt x="60" y="20"/>
                        <a:pt x="60" y="20"/>
                        <a:pt x="59" y="19"/>
                      </a:cubicBezTo>
                      <a:cubicBezTo>
                        <a:pt x="59" y="19"/>
                        <a:pt x="59" y="19"/>
                        <a:pt x="59" y="19"/>
                      </a:cubicBezTo>
                      <a:cubicBezTo>
                        <a:pt x="58" y="18"/>
                        <a:pt x="58" y="18"/>
                        <a:pt x="58" y="18"/>
                      </a:cubicBezTo>
                      <a:cubicBezTo>
                        <a:pt x="57" y="16"/>
                        <a:pt x="57" y="16"/>
                        <a:pt x="57" y="16"/>
                      </a:cubicBezTo>
                      <a:cubicBezTo>
                        <a:pt x="55" y="15"/>
                        <a:pt x="53" y="12"/>
                        <a:pt x="52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023" name="Freeform 2084"/>
                <p:cNvSpPr>
                  <a:spLocks/>
                </p:cNvSpPr>
                <p:nvPr/>
              </p:nvSpPr>
              <p:spPr bwMode="auto">
                <a:xfrm>
                  <a:off x="1973" y="1854"/>
                  <a:ext cx="2" cy="0"/>
                </a:xfrm>
                <a:custGeom>
                  <a:avLst/>
                  <a:gdLst>
                    <a:gd name="T0" fmla="*/ 0 w 2"/>
                    <a:gd name="T1" fmla="*/ 2 w 2"/>
                    <a:gd name="T2" fmla="*/ 0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2">
                      <a:moveTo>
                        <a:pt x="0" y="0"/>
                      </a:move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024" name="Freeform 2085"/>
                <p:cNvSpPr>
                  <a:spLocks/>
                </p:cNvSpPr>
                <p:nvPr/>
              </p:nvSpPr>
              <p:spPr bwMode="auto">
                <a:xfrm>
                  <a:off x="1976" y="1853"/>
                  <a:ext cx="6" cy="2"/>
                </a:xfrm>
                <a:custGeom>
                  <a:avLst/>
                  <a:gdLst>
                    <a:gd name="T0" fmla="*/ 6 w 6"/>
                    <a:gd name="T1" fmla="*/ 0 h 2"/>
                    <a:gd name="T2" fmla="*/ 0 w 6"/>
                    <a:gd name="T3" fmla="*/ 1 h 2"/>
                    <a:gd name="T4" fmla="*/ 1 w 6"/>
                    <a:gd name="T5" fmla="*/ 2 h 2"/>
                    <a:gd name="T6" fmla="*/ 6 w 6"/>
                    <a:gd name="T7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" h="2">
                      <a:moveTo>
                        <a:pt x="6" y="0"/>
                      </a:moveTo>
                      <a:cubicBezTo>
                        <a:pt x="4" y="1"/>
                        <a:pt x="2" y="2"/>
                        <a:pt x="0" y="1"/>
                      </a:cubicBezTo>
                      <a:cubicBezTo>
                        <a:pt x="0" y="1"/>
                        <a:pt x="0" y="2"/>
                        <a:pt x="1" y="2"/>
                      </a:cubicBezTo>
                      <a:cubicBezTo>
                        <a:pt x="3" y="2"/>
                        <a:pt x="5" y="1"/>
                        <a:pt x="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025" name="Freeform 2086"/>
                <p:cNvSpPr>
                  <a:spLocks/>
                </p:cNvSpPr>
                <p:nvPr/>
              </p:nvSpPr>
              <p:spPr bwMode="auto">
                <a:xfrm>
                  <a:off x="1964" y="1848"/>
                  <a:ext cx="0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026" name="Freeform 2087"/>
                <p:cNvSpPr>
                  <a:spLocks/>
                </p:cNvSpPr>
                <p:nvPr/>
              </p:nvSpPr>
              <p:spPr bwMode="auto">
                <a:xfrm>
                  <a:off x="1961" y="1846"/>
                  <a:ext cx="0" cy="1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027" name="Freeform 2088"/>
                <p:cNvSpPr>
                  <a:spLocks/>
                </p:cNvSpPr>
                <p:nvPr/>
              </p:nvSpPr>
              <p:spPr bwMode="auto">
                <a:xfrm>
                  <a:off x="1963" y="184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028" name="Freeform 2089"/>
                <p:cNvSpPr>
                  <a:spLocks/>
                </p:cNvSpPr>
                <p:nvPr/>
              </p:nvSpPr>
              <p:spPr bwMode="auto">
                <a:xfrm>
                  <a:off x="1956" y="1844"/>
                  <a:ext cx="1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029" name="Freeform 2090"/>
                <p:cNvSpPr>
                  <a:spLocks/>
                </p:cNvSpPr>
                <p:nvPr/>
              </p:nvSpPr>
              <p:spPr bwMode="auto">
                <a:xfrm>
                  <a:off x="1954" y="1843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030" name="Freeform 2091"/>
                <p:cNvSpPr>
                  <a:spLocks/>
                </p:cNvSpPr>
                <p:nvPr/>
              </p:nvSpPr>
              <p:spPr bwMode="auto">
                <a:xfrm>
                  <a:off x="1959" y="184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031" name="Freeform 2092"/>
                <p:cNvSpPr>
                  <a:spLocks/>
                </p:cNvSpPr>
                <p:nvPr/>
              </p:nvSpPr>
              <p:spPr bwMode="auto">
                <a:xfrm>
                  <a:off x="1941" y="1897"/>
                  <a:ext cx="0" cy="1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032" name="Freeform 2093"/>
                <p:cNvSpPr>
                  <a:spLocks/>
                </p:cNvSpPr>
                <p:nvPr/>
              </p:nvSpPr>
              <p:spPr bwMode="auto">
                <a:xfrm>
                  <a:off x="1989" y="1862"/>
                  <a:ext cx="1" cy="3"/>
                </a:xfrm>
                <a:custGeom>
                  <a:avLst/>
                  <a:gdLst>
                    <a:gd name="T0" fmla="*/ 1 w 1"/>
                    <a:gd name="T1" fmla="*/ 3 h 3"/>
                    <a:gd name="T2" fmla="*/ 1 w 1"/>
                    <a:gd name="T3" fmla="*/ 2 h 3"/>
                    <a:gd name="T4" fmla="*/ 0 w 1"/>
                    <a:gd name="T5" fmla="*/ 0 h 3"/>
                    <a:gd name="T6" fmla="*/ 1 w 1"/>
                    <a:gd name="T7" fmla="*/ 2 h 3"/>
                    <a:gd name="T8" fmla="*/ 1 w 1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" h="3">
                      <a:moveTo>
                        <a:pt x="1" y="3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0" y="0"/>
                      </a:cubicBezTo>
                      <a:cubicBezTo>
                        <a:pt x="1" y="1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033" name="Freeform 2094"/>
                <p:cNvSpPr>
                  <a:spLocks/>
                </p:cNvSpPr>
                <p:nvPr/>
              </p:nvSpPr>
              <p:spPr bwMode="auto">
                <a:xfrm>
                  <a:off x="1940" y="1894"/>
                  <a:ext cx="1" cy="1"/>
                </a:xfrm>
                <a:custGeom>
                  <a:avLst/>
                  <a:gdLst>
                    <a:gd name="T0" fmla="*/ 1 w 1"/>
                    <a:gd name="T1" fmla="*/ 1 h 1"/>
                    <a:gd name="T2" fmla="*/ 0 w 1"/>
                    <a:gd name="T3" fmla="*/ 0 h 1"/>
                    <a:gd name="T4" fmla="*/ 1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0" y="0"/>
                        <a:pt x="0" y="0"/>
                      </a:cubicBezTo>
                      <a:cubicBezTo>
                        <a:pt x="0" y="0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034" name="Freeform 2095"/>
                <p:cNvSpPr>
                  <a:spLocks/>
                </p:cNvSpPr>
                <p:nvPr/>
              </p:nvSpPr>
              <p:spPr bwMode="auto">
                <a:xfrm>
                  <a:off x="1950" y="1908"/>
                  <a:ext cx="1" cy="0"/>
                </a:xfrm>
                <a:custGeom>
                  <a:avLst/>
                  <a:gdLst>
                    <a:gd name="T0" fmla="*/ 1 w 1"/>
                    <a:gd name="T1" fmla="*/ 1 w 1"/>
                    <a:gd name="T2" fmla="*/ 0 w 1"/>
                    <a:gd name="T3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035" name="Freeform 2096"/>
                <p:cNvSpPr>
                  <a:spLocks/>
                </p:cNvSpPr>
                <p:nvPr/>
              </p:nvSpPr>
              <p:spPr bwMode="auto">
                <a:xfrm>
                  <a:off x="1951" y="190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036" name="Freeform 2097"/>
                <p:cNvSpPr>
                  <a:spLocks/>
                </p:cNvSpPr>
                <p:nvPr/>
              </p:nvSpPr>
              <p:spPr bwMode="auto">
                <a:xfrm>
                  <a:off x="1941" y="1896"/>
                  <a:ext cx="0" cy="1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037" name="Freeform 2098"/>
                <p:cNvSpPr>
                  <a:spLocks/>
                </p:cNvSpPr>
                <p:nvPr/>
              </p:nvSpPr>
              <p:spPr bwMode="auto">
                <a:xfrm>
                  <a:off x="1940" y="1898"/>
                  <a:ext cx="1" cy="1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0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1"/>
                        <a:pt x="1" y="0"/>
                      </a:cubicBezTo>
                      <a:cubicBezTo>
                        <a:pt x="1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038" name="Freeform 2099"/>
                <p:cNvSpPr>
                  <a:spLocks/>
                </p:cNvSpPr>
                <p:nvPr/>
              </p:nvSpPr>
              <p:spPr bwMode="auto">
                <a:xfrm>
                  <a:off x="1988" y="1861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039" name="Freeform 2100"/>
                <p:cNvSpPr>
                  <a:spLocks/>
                </p:cNvSpPr>
                <p:nvPr/>
              </p:nvSpPr>
              <p:spPr bwMode="auto">
                <a:xfrm>
                  <a:off x="1950" y="190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040" name="Freeform 2101"/>
                <p:cNvSpPr>
                  <a:spLocks/>
                </p:cNvSpPr>
                <p:nvPr/>
              </p:nvSpPr>
              <p:spPr bwMode="auto">
                <a:xfrm>
                  <a:off x="1949" y="1907"/>
                  <a:ext cx="1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041" name="Freeform 2102"/>
                <p:cNvSpPr>
                  <a:spLocks/>
                </p:cNvSpPr>
                <p:nvPr/>
              </p:nvSpPr>
              <p:spPr bwMode="auto">
                <a:xfrm>
                  <a:off x="1987" y="1858"/>
                  <a:ext cx="1" cy="3"/>
                </a:xfrm>
                <a:custGeom>
                  <a:avLst/>
                  <a:gdLst>
                    <a:gd name="T0" fmla="*/ 2 w 2"/>
                    <a:gd name="T1" fmla="*/ 3 h 3"/>
                    <a:gd name="T2" fmla="*/ 0 w 2"/>
                    <a:gd name="T3" fmla="*/ 1 h 3"/>
                    <a:gd name="T4" fmla="*/ 0 w 2"/>
                    <a:gd name="T5" fmla="*/ 0 h 3"/>
                    <a:gd name="T6" fmla="*/ 1 w 2"/>
                    <a:gd name="T7" fmla="*/ 2 h 3"/>
                    <a:gd name="T8" fmla="*/ 2 w 2"/>
                    <a:gd name="T9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3">
                      <a:moveTo>
                        <a:pt x="2" y="3"/>
                      </a:moveTo>
                      <a:cubicBezTo>
                        <a:pt x="1" y="2"/>
                        <a:pt x="1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2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042" name="Freeform 2103"/>
                <p:cNvSpPr>
                  <a:spLocks/>
                </p:cNvSpPr>
                <p:nvPr/>
              </p:nvSpPr>
              <p:spPr bwMode="auto">
                <a:xfrm>
                  <a:off x="1948" y="1905"/>
                  <a:ext cx="1" cy="1"/>
                </a:xfrm>
                <a:custGeom>
                  <a:avLst/>
                  <a:gdLst>
                    <a:gd name="T0" fmla="*/ 1 w 1"/>
                    <a:gd name="T1" fmla="*/ 1 h 1"/>
                    <a:gd name="T2" fmla="*/ 0 w 1"/>
                    <a:gd name="T3" fmla="*/ 0 h 1"/>
                    <a:gd name="T4" fmla="*/ 1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0" y="1"/>
                        <a:pt x="0" y="0"/>
                      </a:cubicBezTo>
                      <a:cubicBezTo>
                        <a:pt x="0" y="1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043" name="Freeform 2104"/>
                <p:cNvSpPr>
                  <a:spLocks/>
                </p:cNvSpPr>
                <p:nvPr/>
              </p:nvSpPr>
              <p:spPr bwMode="auto">
                <a:xfrm>
                  <a:off x="1952" y="1905"/>
                  <a:ext cx="1" cy="1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1 h 1"/>
                    <a:gd name="T4" fmla="*/ 1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044" name="Freeform 2105"/>
                <p:cNvSpPr>
                  <a:spLocks/>
                </p:cNvSpPr>
                <p:nvPr/>
              </p:nvSpPr>
              <p:spPr bwMode="auto">
                <a:xfrm>
                  <a:off x="2142" y="1740"/>
                  <a:ext cx="6" cy="4"/>
                </a:xfrm>
                <a:custGeom>
                  <a:avLst/>
                  <a:gdLst>
                    <a:gd name="T0" fmla="*/ 7 w 7"/>
                    <a:gd name="T1" fmla="*/ 3 h 4"/>
                    <a:gd name="T2" fmla="*/ 5 w 7"/>
                    <a:gd name="T3" fmla="*/ 0 h 4"/>
                    <a:gd name="T4" fmla="*/ 4 w 7"/>
                    <a:gd name="T5" fmla="*/ 0 h 4"/>
                    <a:gd name="T6" fmla="*/ 1 w 7"/>
                    <a:gd name="T7" fmla="*/ 0 h 4"/>
                    <a:gd name="T8" fmla="*/ 1 w 7"/>
                    <a:gd name="T9" fmla="*/ 4 h 4"/>
                    <a:gd name="T10" fmla="*/ 0 w 7"/>
                    <a:gd name="T11" fmla="*/ 4 h 4"/>
                    <a:gd name="T12" fmla="*/ 6 w 7"/>
                    <a:gd name="T13" fmla="*/ 3 h 4"/>
                    <a:gd name="T14" fmla="*/ 7 w 7"/>
                    <a:gd name="T15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" h="4">
                      <a:moveTo>
                        <a:pt x="7" y="3"/>
                      </a:moveTo>
                      <a:cubicBezTo>
                        <a:pt x="7" y="2"/>
                        <a:pt x="6" y="1"/>
                        <a:pt x="5" y="0"/>
                      </a:cubicBezTo>
                      <a:cubicBezTo>
                        <a:pt x="5" y="0"/>
                        <a:pt x="5" y="0"/>
                        <a:pt x="4" y="0"/>
                      </a:cubicBez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1" y="1"/>
                        <a:pt x="1" y="3"/>
                        <a:pt x="1" y="4"/>
                      </a:cubicBezTo>
                      <a:cubicBezTo>
                        <a:pt x="1" y="4"/>
                        <a:pt x="0" y="4"/>
                        <a:pt x="0" y="4"/>
                      </a:cubicBezTo>
                      <a:cubicBezTo>
                        <a:pt x="2" y="4"/>
                        <a:pt x="5" y="4"/>
                        <a:pt x="6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</p:grpSp>
          <p:grpSp>
            <p:nvGrpSpPr>
              <p:cNvPr id="180" name="Group 1107"/>
              <p:cNvGrpSpPr>
                <a:grpSpLocks noChangeAspect="1"/>
              </p:cNvGrpSpPr>
              <p:nvPr/>
            </p:nvGrpSpPr>
            <p:grpSpPr bwMode="auto">
              <a:xfrm>
                <a:off x="6890196" y="3342492"/>
                <a:ext cx="1144912" cy="753249"/>
                <a:chOff x="4133" y="2396"/>
                <a:chExt cx="709" cy="482"/>
              </a:xfrm>
              <a:grpFill/>
            </p:grpSpPr>
            <p:sp>
              <p:nvSpPr>
                <p:cNvPr id="990" name="Freeform 1108"/>
                <p:cNvSpPr>
                  <a:spLocks/>
                </p:cNvSpPr>
                <p:nvPr/>
              </p:nvSpPr>
              <p:spPr bwMode="auto">
                <a:xfrm>
                  <a:off x="4438" y="2396"/>
                  <a:ext cx="98" cy="82"/>
                </a:xfrm>
                <a:custGeom>
                  <a:avLst/>
                  <a:gdLst>
                    <a:gd name="T0" fmla="*/ 20 w 103"/>
                    <a:gd name="T1" fmla="*/ 66 h 86"/>
                    <a:gd name="T2" fmla="*/ 23 w 103"/>
                    <a:gd name="T3" fmla="*/ 63 h 86"/>
                    <a:gd name="T4" fmla="*/ 26 w 103"/>
                    <a:gd name="T5" fmla="*/ 60 h 86"/>
                    <a:gd name="T6" fmla="*/ 29 w 103"/>
                    <a:gd name="T7" fmla="*/ 55 h 86"/>
                    <a:gd name="T8" fmla="*/ 35 w 103"/>
                    <a:gd name="T9" fmla="*/ 53 h 86"/>
                    <a:gd name="T10" fmla="*/ 55 w 103"/>
                    <a:gd name="T11" fmla="*/ 60 h 86"/>
                    <a:gd name="T12" fmla="*/ 64 w 103"/>
                    <a:gd name="T13" fmla="*/ 70 h 86"/>
                    <a:gd name="T14" fmla="*/ 78 w 103"/>
                    <a:gd name="T15" fmla="*/ 82 h 86"/>
                    <a:gd name="T16" fmla="*/ 81 w 103"/>
                    <a:gd name="T17" fmla="*/ 82 h 86"/>
                    <a:gd name="T18" fmla="*/ 92 w 103"/>
                    <a:gd name="T19" fmla="*/ 84 h 86"/>
                    <a:gd name="T20" fmla="*/ 102 w 103"/>
                    <a:gd name="T21" fmla="*/ 86 h 86"/>
                    <a:gd name="T22" fmla="*/ 102 w 103"/>
                    <a:gd name="T23" fmla="*/ 86 h 86"/>
                    <a:gd name="T24" fmla="*/ 103 w 103"/>
                    <a:gd name="T25" fmla="*/ 86 h 86"/>
                    <a:gd name="T26" fmla="*/ 100 w 103"/>
                    <a:gd name="T27" fmla="*/ 83 h 86"/>
                    <a:gd name="T28" fmla="*/ 90 w 103"/>
                    <a:gd name="T29" fmla="*/ 74 h 86"/>
                    <a:gd name="T30" fmla="*/ 87 w 103"/>
                    <a:gd name="T31" fmla="*/ 73 h 86"/>
                    <a:gd name="T32" fmla="*/ 80 w 103"/>
                    <a:gd name="T33" fmla="*/ 70 h 86"/>
                    <a:gd name="T34" fmla="*/ 75 w 103"/>
                    <a:gd name="T35" fmla="*/ 61 h 86"/>
                    <a:gd name="T36" fmla="*/ 72 w 103"/>
                    <a:gd name="T37" fmla="*/ 55 h 86"/>
                    <a:gd name="T38" fmla="*/ 65 w 103"/>
                    <a:gd name="T39" fmla="*/ 45 h 86"/>
                    <a:gd name="T40" fmla="*/ 70 w 103"/>
                    <a:gd name="T41" fmla="*/ 42 h 86"/>
                    <a:gd name="T42" fmla="*/ 71 w 103"/>
                    <a:gd name="T43" fmla="*/ 42 h 86"/>
                    <a:gd name="T44" fmla="*/ 74 w 103"/>
                    <a:gd name="T45" fmla="*/ 41 h 86"/>
                    <a:gd name="T46" fmla="*/ 71 w 103"/>
                    <a:gd name="T47" fmla="*/ 38 h 86"/>
                    <a:gd name="T48" fmla="*/ 62 w 103"/>
                    <a:gd name="T49" fmla="*/ 34 h 86"/>
                    <a:gd name="T50" fmla="*/ 48 w 103"/>
                    <a:gd name="T51" fmla="*/ 24 h 86"/>
                    <a:gd name="T52" fmla="*/ 6 w 103"/>
                    <a:gd name="T53" fmla="*/ 2 h 86"/>
                    <a:gd name="T54" fmla="*/ 0 w 103"/>
                    <a:gd name="T55" fmla="*/ 0 h 86"/>
                    <a:gd name="T56" fmla="*/ 0 w 103"/>
                    <a:gd name="T57" fmla="*/ 68 h 86"/>
                    <a:gd name="T58" fmla="*/ 10 w 103"/>
                    <a:gd name="T59" fmla="*/ 71 h 86"/>
                    <a:gd name="T60" fmla="*/ 20 w 103"/>
                    <a:gd name="T61" fmla="*/ 66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03" h="86">
                      <a:moveTo>
                        <a:pt x="20" y="66"/>
                      </a:moveTo>
                      <a:cubicBezTo>
                        <a:pt x="20" y="65"/>
                        <a:pt x="21" y="63"/>
                        <a:pt x="23" y="63"/>
                      </a:cubicBezTo>
                      <a:cubicBezTo>
                        <a:pt x="24" y="63"/>
                        <a:pt x="25" y="61"/>
                        <a:pt x="26" y="60"/>
                      </a:cubicBezTo>
                      <a:cubicBezTo>
                        <a:pt x="26" y="58"/>
                        <a:pt x="27" y="57"/>
                        <a:pt x="29" y="55"/>
                      </a:cubicBezTo>
                      <a:cubicBezTo>
                        <a:pt x="30" y="54"/>
                        <a:pt x="32" y="53"/>
                        <a:pt x="35" y="53"/>
                      </a:cubicBezTo>
                      <a:cubicBezTo>
                        <a:pt x="41" y="53"/>
                        <a:pt x="50" y="56"/>
                        <a:pt x="55" y="60"/>
                      </a:cubicBezTo>
                      <a:cubicBezTo>
                        <a:pt x="58" y="63"/>
                        <a:pt x="61" y="66"/>
                        <a:pt x="64" y="70"/>
                      </a:cubicBezTo>
                      <a:cubicBezTo>
                        <a:pt x="69" y="76"/>
                        <a:pt x="74" y="83"/>
                        <a:pt x="78" y="82"/>
                      </a:cubicBezTo>
                      <a:cubicBezTo>
                        <a:pt x="79" y="82"/>
                        <a:pt x="80" y="82"/>
                        <a:pt x="81" y="82"/>
                      </a:cubicBezTo>
                      <a:cubicBezTo>
                        <a:pt x="85" y="82"/>
                        <a:pt x="89" y="83"/>
                        <a:pt x="92" y="84"/>
                      </a:cubicBezTo>
                      <a:cubicBezTo>
                        <a:pt x="96" y="85"/>
                        <a:pt x="99" y="86"/>
                        <a:pt x="102" y="86"/>
                      </a:cubicBezTo>
                      <a:cubicBezTo>
                        <a:pt x="102" y="86"/>
                        <a:pt x="102" y="86"/>
                        <a:pt x="102" y="86"/>
                      </a:cubicBezTo>
                      <a:cubicBezTo>
                        <a:pt x="103" y="86"/>
                        <a:pt x="103" y="86"/>
                        <a:pt x="103" y="86"/>
                      </a:cubicBezTo>
                      <a:cubicBezTo>
                        <a:pt x="103" y="85"/>
                        <a:pt x="101" y="84"/>
                        <a:pt x="100" y="83"/>
                      </a:cubicBezTo>
                      <a:cubicBezTo>
                        <a:pt x="100" y="83"/>
                        <a:pt x="90" y="79"/>
                        <a:pt x="90" y="74"/>
                      </a:cubicBezTo>
                      <a:cubicBezTo>
                        <a:pt x="90" y="73"/>
                        <a:pt x="88" y="73"/>
                        <a:pt x="87" y="73"/>
                      </a:cubicBezTo>
                      <a:cubicBezTo>
                        <a:pt x="85" y="72"/>
                        <a:pt x="82" y="71"/>
                        <a:pt x="80" y="70"/>
                      </a:cubicBezTo>
                      <a:cubicBezTo>
                        <a:pt x="77" y="68"/>
                        <a:pt x="76" y="64"/>
                        <a:pt x="75" y="61"/>
                      </a:cubicBezTo>
                      <a:cubicBezTo>
                        <a:pt x="75" y="58"/>
                        <a:pt x="74" y="56"/>
                        <a:pt x="72" y="55"/>
                      </a:cubicBezTo>
                      <a:cubicBezTo>
                        <a:pt x="68" y="53"/>
                        <a:pt x="65" y="49"/>
                        <a:pt x="65" y="45"/>
                      </a:cubicBezTo>
                      <a:cubicBezTo>
                        <a:pt x="66" y="44"/>
                        <a:pt x="66" y="42"/>
                        <a:pt x="70" y="42"/>
                      </a:cubicBezTo>
                      <a:cubicBezTo>
                        <a:pt x="71" y="42"/>
                        <a:pt x="71" y="42"/>
                        <a:pt x="71" y="42"/>
                      </a:cubicBezTo>
                      <a:cubicBezTo>
                        <a:pt x="73" y="42"/>
                        <a:pt x="74" y="42"/>
                        <a:pt x="74" y="41"/>
                      </a:cubicBezTo>
                      <a:cubicBezTo>
                        <a:pt x="74" y="41"/>
                        <a:pt x="74" y="40"/>
                        <a:pt x="71" y="38"/>
                      </a:cubicBezTo>
                      <a:cubicBezTo>
                        <a:pt x="70" y="37"/>
                        <a:pt x="66" y="35"/>
                        <a:pt x="62" y="34"/>
                      </a:cubicBezTo>
                      <a:cubicBezTo>
                        <a:pt x="56" y="32"/>
                        <a:pt x="49" y="30"/>
                        <a:pt x="48" y="24"/>
                      </a:cubicBezTo>
                      <a:cubicBezTo>
                        <a:pt x="48" y="20"/>
                        <a:pt x="21" y="5"/>
                        <a:pt x="6" y="2"/>
                      </a:cubicBezTo>
                      <a:cubicBezTo>
                        <a:pt x="4" y="1"/>
                        <a:pt x="2" y="1"/>
                        <a:pt x="0" y="0"/>
                      </a:cubicBezTo>
                      <a:cubicBezTo>
                        <a:pt x="0" y="68"/>
                        <a:pt x="0" y="68"/>
                        <a:pt x="0" y="68"/>
                      </a:cubicBezTo>
                      <a:cubicBezTo>
                        <a:pt x="3" y="69"/>
                        <a:pt x="6" y="70"/>
                        <a:pt x="10" y="71"/>
                      </a:cubicBezTo>
                      <a:cubicBezTo>
                        <a:pt x="18" y="71"/>
                        <a:pt x="19" y="68"/>
                        <a:pt x="20" y="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991" name="Freeform 1109"/>
                <p:cNvSpPr>
                  <a:spLocks/>
                </p:cNvSpPr>
                <p:nvPr/>
              </p:nvSpPr>
              <p:spPr bwMode="auto">
                <a:xfrm>
                  <a:off x="4133" y="2483"/>
                  <a:ext cx="437" cy="328"/>
                </a:xfrm>
                <a:custGeom>
                  <a:avLst/>
                  <a:gdLst>
                    <a:gd name="T0" fmla="*/ 452 w 456"/>
                    <a:gd name="T1" fmla="*/ 176 h 342"/>
                    <a:gd name="T2" fmla="*/ 430 w 456"/>
                    <a:gd name="T3" fmla="*/ 154 h 342"/>
                    <a:gd name="T4" fmla="*/ 423 w 456"/>
                    <a:gd name="T5" fmla="*/ 138 h 342"/>
                    <a:gd name="T6" fmla="*/ 415 w 456"/>
                    <a:gd name="T7" fmla="*/ 138 h 342"/>
                    <a:gd name="T8" fmla="*/ 377 w 456"/>
                    <a:gd name="T9" fmla="*/ 99 h 342"/>
                    <a:gd name="T10" fmla="*/ 363 w 456"/>
                    <a:gd name="T11" fmla="*/ 63 h 342"/>
                    <a:gd name="T12" fmla="*/ 352 w 456"/>
                    <a:gd name="T13" fmla="*/ 42 h 342"/>
                    <a:gd name="T14" fmla="*/ 333 w 456"/>
                    <a:gd name="T15" fmla="*/ 3 h 342"/>
                    <a:gd name="T16" fmla="*/ 323 w 456"/>
                    <a:gd name="T17" fmla="*/ 29 h 342"/>
                    <a:gd name="T18" fmla="*/ 317 w 456"/>
                    <a:gd name="T19" fmla="*/ 70 h 342"/>
                    <a:gd name="T20" fmla="*/ 284 w 456"/>
                    <a:gd name="T21" fmla="*/ 70 h 342"/>
                    <a:gd name="T22" fmla="*/ 254 w 456"/>
                    <a:gd name="T23" fmla="*/ 49 h 342"/>
                    <a:gd name="T24" fmla="*/ 254 w 456"/>
                    <a:gd name="T25" fmla="*/ 32 h 342"/>
                    <a:gd name="T26" fmla="*/ 266 w 456"/>
                    <a:gd name="T27" fmla="*/ 17 h 342"/>
                    <a:gd name="T28" fmla="*/ 261 w 456"/>
                    <a:gd name="T29" fmla="*/ 20 h 342"/>
                    <a:gd name="T30" fmla="*/ 249 w 456"/>
                    <a:gd name="T31" fmla="*/ 18 h 342"/>
                    <a:gd name="T32" fmla="*/ 206 w 456"/>
                    <a:gd name="T33" fmla="*/ 17 h 342"/>
                    <a:gd name="T34" fmla="*/ 196 w 456"/>
                    <a:gd name="T35" fmla="*/ 24 h 342"/>
                    <a:gd name="T36" fmla="*/ 188 w 456"/>
                    <a:gd name="T37" fmla="*/ 45 h 342"/>
                    <a:gd name="T38" fmla="*/ 175 w 456"/>
                    <a:gd name="T39" fmla="*/ 51 h 342"/>
                    <a:gd name="T40" fmla="*/ 162 w 456"/>
                    <a:gd name="T41" fmla="*/ 41 h 342"/>
                    <a:gd name="T42" fmla="*/ 146 w 456"/>
                    <a:gd name="T43" fmla="*/ 42 h 342"/>
                    <a:gd name="T44" fmla="*/ 136 w 456"/>
                    <a:gd name="T45" fmla="*/ 45 h 342"/>
                    <a:gd name="T46" fmla="*/ 128 w 456"/>
                    <a:gd name="T47" fmla="*/ 62 h 342"/>
                    <a:gd name="T48" fmla="*/ 122 w 456"/>
                    <a:gd name="T49" fmla="*/ 69 h 342"/>
                    <a:gd name="T50" fmla="*/ 110 w 456"/>
                    <a:gd name="T51" fmla="*/ 68 h 342"/>
                    <a:gd name="T52" fmla="*/ 73 w 456"/>
                    <a:gd name="T53" fmla="*/ 107 h 342"/>
                    <a:gd name="T54" fmla="*/ 46 w 456"/>
                    <a:gd name="T55" fmla="*/ 117 h 342"/>
                    <a:gd name="T56" fmla="*/ 15 w 456"/>
                    <a:gd name="T57" fmla="*/ 131 h 342"/>
                    <a:gd name="T58" fmla="*/ 8 w 456"/>
                    <a:gd name="T59" fmla="*/ 132 h 342"/>
                    <a:gd name="T60" fmla="*/ 11 w 456"/>
                    <a:gd name="T61" fmla="*/ 182 h 342"/>
                    <a:gd name="T62" fmla="*/ 4 w 456"/>
                    <a:gd name="T63" fmla="*/ 186 h 342"/>
                    <a:gd name="T64" fmla="*/ 30 w 456"/>
                    <a:gd name="T65" fmla="*/ 255 h 342"/>
                    <a:gd name="T66" fmla="*/ 23 w 456"/>
                    <a:gd name="T67" fmla="*/ 279 h 342"/>
                    <a:gd name="T68" fmla="*/ 53 w 456"/>
                    <a:gd name="T69" fmla="*/ 289 h 342"/>
                    <a:gd name="T70" fmla="*/ 84 w 456"/>
                    <a:gd name="T71" fmla="*/ 274 h 342"/>
                    <a:gd name="T72" fmla="*/ 136 w 456"/>
                    <a:gd name="T73" fmla="*/ 258 h 342"/>
                    <a:gd name="T74" fmla="*/ 202 w 456"/>
                    <a:gd name="T75" fmla="*/ 244 h 342"/>
                    <a:gd name="T76" fmla="*/ 229 w 456"/>
                    <a:gd name="T77" fmla="*/ 252 h 342"/>
                    <a:gd name="T78" fmla="*/ 239 w 456"/>
                    <a:gd name="T79" fmla="*/ 266 h 342"/>
                    <a:gd name="T80" fmla="*/ 253 w 456"/>
                    <a:gd name="T81" fmla="*/ 288 h 342"/>
                    <a:gd name="T82" fmla="*/ 281 w 456"/>
                    <a:gd name="T83" fmla="*/ 263 h 342"/>
                    <a:gd name="T84" fmla="*/ 276 w 456"/>
                    <a:gd name="T85" fmla="*/ 289 h 342"/>
                    <a:gd name="T86" fmla="*/ 287 w 456"/>
                    <a:gd name="T87" fmla="*/ 296 h 342"/>
                    <a:gd name="T88" fmla="*/ 303 w 456"/>
                    <a:gd name="T89" fmla="*/ 314 h 342"/>
                    <a:gd name="T90" fmla="*/ 344 w 456"/>
                    <a:gd name="T91" fmla="*/ 339 h 342"/>
                    <a:gd name="T92" fmla="*/ 364 w 456"/>
                    <a:gd name="T93" fmla="*/ 331 h 342"/>
                    <a:gd name="T94" fmla="*/ 381 w 456"/>
                    <a:gd name="T95" fmla="*/ 337 h 342"/>
                    <a:gd name="T96" fmla="*/ 417 w 456"/>
                    <a:gd name="T97" fmla="*/ 303 h 342"/>
                    <a:gd name="T98" fmla="*/ 448 w 456"/>
                    <a:gd name="T99" fmla="*/ 246 h 342"/>
                    <a:gd name="T100" fmla="*/ 455 w 456"/>
                    <a:gd name="T101" fmla="*/ 207 h 3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456" h="342">
                      <a:moveTo>
                        <a:pt x="456" y="201"/>
                      </a:moveTo>
                      <a:cubicBezTo>
                        <a:pt x="456" y="201"/>
                        <a:pt x="455" y="198"/>
                        <a:pt x="455" y="197"/>
                      </a:cubicBezTo>
                      <a:cubicBezTo>
                        <a:pt x="454" y="197"/>
                        <a:pt x="454" y="197"/>
                        <a:pt x="454" y="197"/>
                      </a:cubicBezTo>
                      <a:cubicBezTo>
                        <a:pt x="453" y="197"/>
                        <a:pt x="453" y="196"/>
                        <a:pt x="452" y="196"/>
                      </a:cubicBezTo>
                      <a:cubicBezTo>
                        <a:pt x="450" y="193"/>
                        <a:pt x="451" y="180"/>
                        <a:pt x="452" y="176"/>
                      </a:cubicBezTo>
                      <a:cubicBezTo>
                        <a:pt x="451" y="176"/>
                        <a:pt x="450" y="176"/>
                        <a:pt x="450" y="176"/>
                      </a:cubicBezTo>
                      <a:cubicBezTo>
                        <a:pt x="445" y="176"/>
                        <a:pt x="443" y="168"/>
                        <a:pt x="442" y="165"/>
                      </a:cubicBezTo>
                      <a:cubicBezTo>
                        <a:pt x="441" y="163"/>
                        <a:pt x="438" y="158"/>
                        <a:pt x="436" y="158"/>
                      </a:cubicBezTo>
                      <a:cubicBezTo>
                        <a:pt x="435" y="158"/>
                        <a:pt x="435" y="159"/>
                        <a:pt x="434" y="159"/>
                      </a:cubicBezTo>
                      <a:cubicBezTo>
                        <a:pt x="431" y="159"/>
                        <a:pt x="430" y="156"/>
                        <a:pt x="430" y="154"/>
                      </a:cubicBezTo>
                      <a:cubicBezTo>
                        <a:pt x="430" y="154"/>
                        <a:pt x="430" y="153"/>
                        <a:pt x="430" y="153"/>
                      </a:cubicBezTo>
                      <a:cubicBezTo>
                        <a:pt x="429" y="153"/>
                        <a:pt x="429" y="153"/>
                        <a:pt x="429" y="153"/>
                      </a:cubicBezTo>
                      <a:cubicBezTo>
                        <a:pt x="427" y="153"/>
                        <a:pt x="426" y="153"/>
                        <a:pt x="425" y="152"/>
                      </a:cubicBezTo>
                      <a:cubicBezTo>
                        <a:pt x="423" y="149"/>
                        <a:pt x="423" y="142"/>
                        <a:pt x="423" y="139"/>
                      </a:cubicBezTo>
                      <a:cubicBezTo>
                        <a:pt x="423" y="139"/>
                        <a:pt x="423" y="139"/>
                        <a:pt x="423" y="138"/>
                      </a:cubicBezTo>
                      <a:cubicBezTo>
                        <a:pt x="423" y="138"/>
                        <a:pt x="423" y="138"/>
                        <a:pt x="422" y="138"/>
                      </a:cubicBezTo>
                      <a:cubicBezTo>
                        <a:pt x="421" y="138"/>
                        <a:pt x="420" y="138"/>
                        <a:pt x="419" y="137"/>
                      </a:cubicBezTo>
                      <a:cubicBezTo>
                        <a:pt x="419" y="137"/>
                        <a:pt x="419" y="136"/>
                        <a:pt x="419" y="136"/>
                      </a:cubicBezTo>
                      <a:cubicBezTo>
                        <a:pt x="419" y="136"/>
                        <a:pt x="418" y="137"/>
                        <a:pt x="417" y="137"/>
                      </a:cubicBezTo>
                      <a:cubicBezTo>
                        <a:pt x="416" y="137"/>
                        <a:pt x="416" y="138"/>
                        <a:pt x="415" y="138"/>
                      </a:cubicBezTo>
                      <a:cubicBezTo>
                        <a:pt x="414" y="139"/>
                        <a:pt x="412" y="138"/>
                        <a:pt x="411" y="137"/>
                      </a:cubicBezTo>
                      <a:cubicBezTo>
                        <a:pt x="409" y="134"/>
                        <a:pt x="409" y="130"/>
                        <a:pt x="410" y="128"/>
                      </a:cubicBezTo>
                      <a:cubicBezTo>
                        <a:pt x="410" y="126"/>
                        <a:pt x="409" y="124"/>
                        <a:pt x="406" y="122"/>
                      </a:cubicBezTo>
                      <a:cubicBezTo>
                        <a:pt x="402" y="118"/>
                        <a:pt x="401" y="115"/>
                        <a:pt x="402" y="112"/>
                      </a:cubicBezTo>
                      <a:cubicBezTo>
                        <a:pt x="400" y="109"/>
                        <a:pt x="382" y="100"/>
                        <a:pt x="377" y="99"/>
                      </a:cubicBezTo>
                      <a:cubicBezTo>
                        <a:pt x="373" y="98"/>
                        <a:pt x="373" y="94"/>
                        <a:pt x="373" y="92"/>
                      </a:cubicBezTo>
                      <a:cubicBezTo>
                        <a:pt x="373" y="91"/>
                        <a:pt x="374" y="91"/>
                        <a:pt x="373" y="90"/>
                      </a:cubicBezTo>
                      <a:cubicBezTo>
                        <a:pt x="371" y="88"/>
                        <a:pt x="370" y="80"/>
                        <a:pt x="370" y="75"/>
                      </a:cubicBezTo>
                      <a:cubicBezTo>
                        <a:pt x="370" y="73"/>
                        <a:pt x="369" y="72"/>
                        <a:pt x="367" y="70"/>
                      </a:cubicBezTo>
                      <a:cubicBezTo>
                        <a:pt x="365" y="68"/>
                        <a:pt x="363" y="66"/>
                        <a:pt x="363" y="63"/>
                      </a:cubicBezTo>
                      <a:cubicBezTo>
                        <a:pt x="364" y="61"/>
                        <a:pt x="363" y="60"/>
                        <a:pt x="363" y="58"/>
                      </a:cubicBezTo>
                      <a:cubicBezTo>
                        <a:pt x="362" y="55"/>
                        <a:pt x="362" y="52"/>
                        <a:pt x="362" y="49"/>
                      </a:cubicBezTo>
                      <a:cubicBezTo>
                        <a:pt x="362" y="48"/>
                        <a:pt x="361" y="47"/>
                        <a:pt x="358" y="45"/>
                      </a:cubicBezTo>
                      <a:cubicBezTo>
                        <a:pt x="357" y="44"/>
                        <a:pt x="355" y="43"/>
                        <a:pt x="355" y="41"/>
                      </a:cubicBezTo>
                      <a:cubicBezTo>
                        <a:pt x="354" y="42"/>
                        <a:pt x="353" y="42"/>
                        <a:pt x="352" y="42"/>
                      </a:cubicBezTo>
                      <a:cubicBezTo>
                        <a:pt x="351" y="42"/>
                        <a:pt x="349" y="43"/>
                        <a:pt x="348" y="43"/>
                      </a:cubicBezTo>
                      <a:cubicBezTo>
                        <a:pt x="346" y="43"/>
                        <a:pt x="345" y="43"/>
                        <a:pt x="344" y="41"/>
                      </a:cubicBezTo>
                      <a:cubicBezTo>
                        <a:pt x="342" y="39"/>
                        <a:pt x="342" y="34"/>
                        <a:pt x="342" y="29"/>
                      </a:cubicBezTo>
                      <a:cubicBezTo>
                        <a:pt x="343" y="24"/>
                        <a:pt x="340" y="15"/>
                        <a:pt x="338" y="13"/>
                      </a:cubicBezTo>
                      <a:cubicBezTo>
                        <a:pt x="335" y="11"/>
                        <a:pt x="334" y="7"/>
                        <a:pt x="333" y="3"/>
                      </a:cubicBezTo>
                      <a:cubicBezTo>
                        <a:pt x="333" y="2"/>
                        <a:pt x="333" y="1"/>
                        <a:pt x="332" y="0"/>
                      </a:cubicBezTo>
                      <a:cubicBezTo>
                        <a:pt x="331" y="1"/>
                        <a:pt x="328" y="4"/>
                        <a:pt x="328" y="6"/>
                      </a:cubicBezTo>
                      <a:cubicBezTo>
                        <a:pt x="328" y="10"/>
                        <a:pt x="327" y="14"/>
                        <a:pt x="325" y="17"/>
                      </a:cubicBezTo>
                      <a:cubicBezTo>
                        <a:pt x="324" y="17"/>
                        <a:pt x="325" y="19"/>
                        <a:pt x="325" y="20"/>
                      </a:cubicBezTo>
                      <a:cubicBezTo>
                        <a:pt x="325" y="23"/>
                        <a:pt x="326" y="27"/>
                        <a:pt x="323" y="29"/>
                      </a:cubicBezTo>
                      <a:cubicBezTo>
                        <a:pt x="322" y="30"/>
                        <a:pt x="322" y="36"/>
                        <a:pt x="323" y="39"/>
                      </a:cubicBezTo>
                      <a:cubicBezTo>
                        <a:pt x="323" y="42"/>
                        <a:pt x="323" y="45"/>
                        <a:pt x="323" y="48"/>
                      </a:cubicBezTo>
                      <a:cubicBezTo>
                        <a:pt x="323" y="49"/>
                        <a:pt x="323" y="51"/>
                        <a:pt x="322" y="52"/>
                      </a:cubicBezTo>
                      <a:cubicBezTo>
                        <a:pt x="322" y="57"/>
                        <a:pt x="322" y="62"/>
                        <a:pt x="319" y="66"/>
                      </a:cubicBezTo>
                      <a:cubicBezTo>
                        <a:pt x="318" y="67"/>
                        <a:pt x="318" y="69"/>
                        <a:pt x="317" y="70"/>
                      </a:cubicBezTo>
                      <a:cubicBezTo>
                        <a:pt x="315" y="74"/>
                        <a:pt x="313" y="78"/>
                        <a:pt x="309" y="80"/>
                      </a:cubicBezTo>
                      <a:cubicBezTo>
                        <a:pt x="304" y="82"/>
                        <a:pt x="297" y="80"/>
                        <a:pt x="294" y="76"/>
                      </a:cubicBezTo>
                      <a:cubicBezTo>
                        <a:pt x="293" y="75"/>
                        <a:pt x="292" y="74"/>
                        <a:pt x="292" y="72"/>
                      </a:cubicBezTo>
                      <a:cubicBezTo>
                        <a:pt x="292" y="72"/>
                        <a:pt x="292" y="72"/>
                        <a:pt x="292" y="72"/>
                      </a:cubicBezTo>
                      <a:cubicBezTo>
                        <a:pt x="291" y="70"/>
                        <a:pt x="287" y="69"/>
                        <a:pt x="284" y="70"/>
                      </a:cubicBezTo>
                      <a:cubicBezTo>
                        <a:pt x="281" y="70"/>
                        <a:pt x="279" y="68"/>
                        <a:pt x="277" y="65"/>
                      </a:cubicBezTo>
                      <a:cubicBezTo>
                        <a:pt x="275" y="64"/>
                        <a:pt x="274" y="62"/>
                        <a:pt x="272" y="60"/>
                      </a:cubicBezTo>
                      <a:cubicBezTo>
                        <a:pt x="270" y="59"/>
                        <a:pt x="268" y="59"/>
                        <a:pt x="266" y="59"/>
                      </a:cubicBezTo>
                      <a:cubicBezTo>
                        <a:pt x="263" y="59"/>
                        <a:pt x="261" y="59"/>
                        <a:pt x="260" y="56"/>
                      </a:cubicBezTo>
                      <a:cubicBezTo>
                        <a:pt x="258" y="52"/>
                        <a:pt x="257" y="51"/>
                        <a:pt x="254" y="49"/>
                      </a:cubicBezTo>
                      <a:cubicBezTo>
                        <a:pt x="253" y="48"/>
                        <a:pt x="253" y="48"/>
                        <a:pt x="253" y="48"/>
                      </a:cubicBezTo>
                      <a:cubicBezTo>
                        <a:pt x="251" y="47"/>
                        <a:pt x="250" y="46"/>
                        <a:pt x="250" y="44"/>
                      </a:cubicBezTo>
                      <a:cubicBezTo>
                        <a:pt x="250" y="42"/>
                        <a:pt x="251" y="41"/>
                        <a:pt x="253" y="40"/>
                      </a:cubicBezTo>
                      <a:cubicBezTo>
                        <a:pt x="254" y="39"/>
                        <a:pt x="254" y="39"/>
                        <a:pt x="254" y="39"/>
                      </a:cubicBezTo>
                      <a:cubicBezTo>
                        <a:pt x="256" y="38"/>
                        <a:pt x="257" y="36"/>
                        <a:pt x="254" y="32"/>
                      </a:cubicBezTo>
                      <a:cubicBezTo>
                        <a:pt x="254" y="32"/>
                        <a:pt x="253" y="31"/>
                        <a:pt x="254" y="29"/>
                      </a:cubicBezTo>
                      <a:cubicBezTo>
                        <a:pt x="254" y="27"/>
                        <a:pt x="256" y="27"/>
                        <a:pt x="258" y="26"/>
                      </a:cubicBezTo>
                      <a:cubicBezTo>
                        <a:pt x="259" y="26"/>
                        <a:pt x="261" y="25"/>
                        <a:pt x="262" y="24"/>
                      </a:cubicBezTo>
                      <a:cubicBezTo>
                        <a:pt x="264" y="24"/>
                        <a:pt x="264" y="23"/>
                        <a:pt x="264" y="22"/>
                      </a:cubicBezTo>
                      <a:cubicBezTo>
                        <a:pt x="264" y="21"/>
                        <a:pt x="263" y="18"/>
                        <a:pt x="266" y="17"/>
                      </a:cubicBezTo>
                      <a:cubicBezTo>
                        <a:pt x="267" y="17"/>
                        <a:pt x="267" y="16"/>
                        <a:pt x="267" y="16"/>
                      </a:cubicBezTo>
                      <a:cubicBezTo>
                        <a:pt x="267" y="16"/>
                        <a:pt x="266" y="15"/>
                        <a:pt x="264" y="15"/>
                      </a:cubicBezTo>
                      <a:cubicBezTo>
                        <a:pt x="264" y="15"/>
                        <a:pt x="264" y="15"/>
                        <a:pt x="264" y="15"/>
                      </a:cubicBezTo>
                      <a:cubicBezTo>
                        <a:pt x="264" y="15"/>
                        <a:pt x="263" y="16"/>
                        <a:pt x="263" y="16"/>
                      </a:cubicBezTo>
                      <a:cubicBezTo>
                        <a:pt x="263" y="17"/>
                        <a:pt x="263" y="19"/>
                        <a:pt x="261" y="20"/>
                      </a:cubicBezTo>
                      <a:cubicBezTo>
                        <a:pt x="260" y="20"/>
                        <a:pt x="260" y="20"/>
                        <a:pt x="260" y="20"/>
                      </a:cubicBezTo>
                      <a:cubicBezTo>
                        <a:pt x="258" y="20"/>
                        <a:pt x="257" y="18"/>
                        <a:pt x="256" y="15"/>
                      </a:cubicBezTo>
                      <a:cubicBezTo>
                        <a:pt x="256" y="15"/>
                        <a:pt x="256" y="15"/>
                        <a:pt x="256" y="14"/>
                      </a:cubicBezTo>
                      <a:cubicBezTo>
                        <a:pt x="256" y="14"/>
                        <a:pt x="256" y="14"/>
                        <a:pt x="256" y="15"/>
                      </a:cubicBezTo>
                      <a:cubicBezTo>
                        <a:pt x="254" y="16"/>
                        <a:pt x="252" y="18"/>
                        <a:pt x="249" y="18"/>
                      </a:cubicBezTo>
                      <a:cubicBezTo>
                        <a:pt x="248" y="18"/>
                        <a:pt x="247" y="17"/>
                        <a:pt x="246" y="16"/>
                      </a:cubicBezTo>
                      <a:cubicBezTo>
                        <a:pt x="245" y="14"/>
                        <a:pt x="234" y="12"/>
                        <a:pt x="225" y="10"/>
                      </a:cubicBezTo>
                      <a:cubicBezTo>
                        <a:pt x="224" y="10"/>
                        <a:pt x="223" y="10"/>
                        <a:pt x="221" y="9"/>
                      </a:cubicBezTo>
                      <a:cubicBezTo>
                        <a:pt x="222" y="10"/>
                        <a:pt x="222" y="11"/>
                        <a:pt x="222" y="12"/>
                      </a:cubicBezTo>
                      <a:cubicBezTo>
                        <a:pt x="220" y="16"/>
                        <a:pt x="209" y="17"/>
                        <a:pt x="206" y="17"/>
                      </a:cubicBezTo>
                      <a:cubicBezTo>
                        <a:pt x="205" y="17"/>
                        <a:pt x="203" y="17"/>
                        <a:pt x="202" y="17"/>
                      </a:cubicBezTo>
                      <a:cubicBezTo>
                        <a:pt x="202" y="17"/>
                        <a:pt x="202" y="18"/>
                        <a:pt x="202" y="19"/>
                      </a:cubicBezTo>
                      <a:cubicBezTo>
                        <a:pt x="201" y="20"/>
                        <a:pt x="200" y="20"/>
                        <a:pt x="199" y="20"/>
                      </a:cubicBezTo>
                      <a:cubicBezTo>
                        <a:pt x="199" y="20"/>
                        <a:pt x="199" y="20"/>
                        <a:pt x="199" y="20"/>
                      </a:cubicBezTo>
                      <a:cubicBezTo>
                        <a:pt x="198" y="20"/>
                        <a:pt x="197" y="22"/>
                        <a:pt x="196" y="24"/>
                      </a:cubicBezTo>
                      <a:cubicBezTo>
                        <a:pt x="195" y="26"/>
                        <a:pt x="194" y="28"/>
                        <a:pt x="192" y="30"/>
                      </a:cubicBezTo>
                      <a:cubicBezTo>
                        <a:pt x="191" y="31"/>
                        <a:pt x="191" y="32"/>
                        <a:pt x="191" y="33"/>
                      </a:cubicBezTo>
                      <a:cubicBezTo>
                        <a:pt x="190" y="35"/>
                        <a:pt x="190" y="36"/>
                        <a:pt x="187" y="38"/>
                      </a:cubicBezTo>
                      <a:cubicBezTo>
                        <a:pt x="186" y="39"/>
                        <a:pt x="186" y="39"/>
                        <a:pt x="186" y="40"/>
                      </a:cubicBezTo>
                      <a:cubicBezTo>
                        <a:pt x="186" y="41"/>
                        <a:pt x="186" y="42"/>
                        <a:pt x="188" y="45"/>
                      </a:cubicBezTo>
                      <a:cubicBezTo>
                        <a:pt x="190" y="47"/>
                        <a:pt x="191" y="48"/>
                        <a:pt x="190" y="50"/>
                      </a:cubicBezTo>
                      <a:cubicBezTo>
                        <a:pt x="189" y="53"/>
                        <a:pt x="183" y="52"/>
                        <a:pt x="180" y="49"/>
                      </a:cubicBezTo>
                      <a:cubicBezTo>
                        <a:pt x="178" y="47"/>
                        <a:pt x="177" y="46"/>
                        <a:pt x="176" y="46"/>
                      </a:cubicBezTo>
                      <a:cubicBezTo>
                        <a:pt x="176" y="46"/>
                        <a:pt x="176" y="47"/>
                        <a:pt x="176" y="48"/>
                      </a:cubicBezTo>
                      <a:cubicBezTo>
                        <a:pt x="176" y="49"/>
                        <a:pt x="175" y="50"/>
                        <a:pt x="175" y="51"/>
                      </a:cubicBezTo>
                      <a:cubicBezTo>
                        <a:pt x="174" y="52"/>
                        <a:pt x="171" y="52"/>
                        <a:pt x="170" y="50"/>
                      </a:cubicBezTo>
                      <a:cubicBezTo>
                        <a:pt x="168" y="49"/>
                        <a:pt x="168" y="47"/>
                        <a:pt x="168" y="45"/>
                      </a:cubicBezTo>
                      <a:cubicBezTo>
                        <a:pt x="168" y="44"/>
                        <a:pt x="168" y="44"/>
                        <a:pt x="168" y="44"/>
                      </a:cubicBezTo>
                      <a:cubicBezTo>
                        <a:pt x="168" y="44"/>
                        <a:pt x="167" y="44"/>
                        <a:pt x="167" y="44"/>
                      </a:cubicBezTo>
                      <a:cubicBezTo>
                        <a:pt x="165" y="43"/>
                        <a:pt x="163" y="43"/>
                        <a:pt x="162" y="41"/>
                      </a:cubicBezTo>
                      <a:cubicBezTo>
                        <a:pt x="161" y="39"/>
                        <a:pt x="157" y="35"/>
                        <a:pt x="155" y="35"/>
                      </a:cubicBezTo>
                      <a:cubicBezTo>
                        <a:pt x="154" y="35"/>
                        <a:pt x="153" y="35"/>
                        <a:pt x="153" y="36"/>
                      </a:cubicBezTo>
                      <a:cubicBezTo>
                        <a:pt x="152" y="37"/>
                        <a:pt x="150" y="39"/>
                        <a:pt x="148" y="39"/>
                      </a:cubicBezTo>
                      <a:cubicBezTo>
                        <a:pt x="147" y="39"/>
                        <a:pt x="147" y="39"/>
                        <a:pt x="146" y="39"/>
                      </a:cubicBezTo>
                      <a:cubicBezTo>
                        <a:pt x="146" y="39"/>
                        <a:pt x="146" y="40"/>
                        <a:pt x="146" y="42"/>
                      </a:cubicBezTo>
                      <a:cubicBezTo>
                        <a:pt x="147" y="43"/>
                        <a:pt x="146" y="44"/>
                        <a:pt x="146" y="44"/>
                      </a:cubicBezTo>
                      <a:cubicBezTo>
                        <a:pt x="145" y="45"/>
                        <a:pt x="145" y="45"/>
                        <a:pt x="143" y="45"/>
                      </a:cubicBezTo>
                      <a:cubicBezTo>
                        <a:pt x="142" y="45"/>
                        <a:pt x="141" y="45"/>
                        <a:pt x="140" y="45"/>
                      </a:cubicBezTo>
                      <a:cubicBezTo>
                        <a:pt x="139" y="44"/>
                        <a:pt x="137" y="44"/>
                        <a:pt x="136" y="44"/>
                      </a:cubicBezTo>
                      <a:cubicBezTo>
                        <a:pt x="136" y="44"/>
                        <a:pt x="136" y="45"/>
                        <a:pt x="136" y="45"/>
                      </a:cubicBezTo>
                      <a:cubicBezTo>
                        <a:pt x="136" y="46"/>
                        <a:pt x="137" y="47"/>
                        <a:pt x="136" y="48"/>
                      </a:cubicBezTo>
                      <a:cubicBezTo>
                        <a:pt x="135" y="49"/>
                        <a:pt x="135" y="49"/>
                        <a:pt x="134" y="49"/>
                      </a:cubicBezTo>
                      <a:cubicBezTo>
                        <a:pt x="134" y="49"/>
                        <a:pt x="134" y="50"/>
                        <a:pt x="133" y="50"/>
                      </a:cubicBezTo>
                      <a:cubicBezTo>
                        <a:pt x="133" y="51"/>
                        <a:pt x="131" y="53"/>
                        <a:pt x="128" y="53"/>
                      </a:cubicBezTo>
                      <a:cubicBezTo>
                        <a:pt x="128" y="53"/>
                        <a:pt x="127" y="56"/>
                        <a:pt x="128" y="62"/>
                      </a:cubicBezTo>
                      <a:cubicBezTo>
                        <a:pt x="128" y="62"/>
                        <a:pt x="128" y="63"/>
                        <a:pt x="127" y="64"/>
                      </a:cubicBezTo>
                      <a:cubicBezTo>
                        <a:pt x="126" y="66"/>
                        <a:pt x="124" y="65"/>
                        <a:pt x="122" y="64"/>
                      </a:cubicBezTo>
                      <a:cubicBezTo>
                        <a:pt x="121" y="64"/>
                        <a:pt x="120" y="63"/>
                        <a:pt x="119" y="63"/>
                      </a:cubicBezTo>
                      <a:cubicBezTo>
                        <a:pt x="119" y="63"/>
                        <a:pt x="119" y="64"/>
                        <a:pt x="120" y="64"/>
                      </a:cubicBezTo>
                      <a:cubicBezTo>
                        <a:pt x="120" y="66"/>
                        <a:pt x="121" y="67"/>
                        <a:pt x="122" y="69"/>
                      </a:cubicBezTo>
                      <a:cubicBezTo>
                        <a:pt x="123" y="74"/>
                        <a:pt x="120" y="75"/>
                        <a:pt x="119" y="76"/>
                      </a:cubicBezTo>
                      <a:cubicBezTo>
                        <a:pt x="118" y="76"/>
                        <a:pt x="118" y="77"/>
                        <a:pt x="118" y="77"/>
                      </a:cubicBezTo>
                      <a:cubicBezTo>
                        <a:pt x="117" y="77"/>
                        <a:pt x="116" y="78"/>
                        <a:pt x="116" y="78"/>
                      </a:cubicBezTo>
                      <a:cubicBezTo>
                        <a:pt x="114" y="78"/>
                        <a:pt x="112" y="76"/>
                        <a:pt x="111" y="73"/>
                      </a:cubicBezTo>
                      <a:cubicBezTo>
                        <a:pt x="110" y="72"/>
                        <a:pt x="110" y="70"/>
                        <a:pt x="110" y="68"/>
                      </a:cubicBezTo>
                      <a:cubicBezTo>
                        <a:pt x="109" y="68"/>
                        <a:pt x="107" y="70"/>
                        <a:pt x="104" y="73"/>
                      </a:cubicBezTo>
                      <a:cubicBezTo>
                        <a:pt x="103" y="75"/>
                        <a:pt x="103" y="77"/>
                        <a:pt x="104" y="80"/>
                      </a:cubicBezTo>
                      <a:cubicBezTo>
                        <a:pt x="105" y="83"/>
                        <a:pt x="106" y="85"/>
                        <a:pt x="103" y="86"/>
                      </a:cubicBezTo>
                      <a:cubicBezTo>
                        <a:pt x="102" y="87"/>
                        <a:pt x="93" y="96"/>
                        <a:pt x="88" y="102"/>
                      </a:cubicBezTo>
                      <a:cubicBezTo>
                        <a:pt x="84" y="106"/>
                        <a:pt x="78" y="107"/>
                        <a:pt x="73" y="107"/>
                      </a:cubicBezTo>
                      <a:cubicBezTo>
                        <a:pt x="71" y="107"/>
                        <a:pt x="68" y="107"/>
                        <a:pt x="67" y="108"/>
                      </a:cubicBezTo>
                      <a:cubicBezTo>
                        <a:pt x="65" y="110"/>
                        <a:pt x="63" y="110"/>
                        <a:pt x="61" y="110"/>
                      </a:cubicBezTo>
                      <a:cubicBezTo>
                        <a:pt x="59" y="110"/>
                        <a:pt x="58" y="110"/>
                        <a:pt x="57" y="111"/>
                      </a:cubicBezTo>
                      <a:cubicBezTo>
                        <a:pt x="56" y="112"/>
                        <a:pt x="56" y="112"/>
                        <a:pt x="56" y="112"/>
                      </a:cubicBezTo>
                      <a:cubicBezTo>
                        <a:pt x="52" y="115"/>
                        <a:pt x="49" y="117"/>
                        <a:pt x="46" y="117"/>
                      </a:cubicBezTo>
                      <a:cubicBezTo>
                        <a:pt x="44" y="117"/>
                        <a:pt x="43" y="116"/>
                        <a:pt x="43" y="115"/>
                      </a:cubicBezTo>
                      <a:cubicBezTo>
                        <a:pt x="43" y="115"/>
                        <a:pt x="42" y="115"/>
                        <a:pt x="42" y="115"/>
                      </a:cubicBezTo>
                      <a:cubicBezTo>
                        <a:pt x="39" y="115"/>
                        <a:pt x="35" y="117"/>
                        <a:pt x="33" y="119"/>
                      </a:cubicBezTo>
                      <a:cubicBezTo>
                        <a:pt x="29" y="123"/>
                        <a:pt x="22" y="127"/>
                        <a:pt x="17" y="127"/>
                      </a:cubicBezTo>
                      <a:cubicBezTo>
                        <a:pt x="16" y="127"/>
                        <a:pt x="15" y="129"/>
                        <a:pt x="15" y="131"/>
                      </a:cubicBezTo>
                      <a:cubicBezTo>
                        <a:pt x="14" y="133"/>
                        <a:pt x="13" y="134"/>
                        <a:pt x="12" y="135"/>
                      </a:cubicBezTo>
                      <a:cubicBezTo>
                        <a:pt x="12" y="136"/>
                        <a:pt x="11" y="136"/>
                        <a:pt x="11" y="136"/>
                      </a:cubicBezTo>
                      <a:cubicBezTo>
                        <a:pt x="10" y="136"/>
                        <a:pt x="10" y="136"/>
                        <a:pt x="10" y="136"/>
                      </a:cubicBezTo>
                      <a:cubicBezTo>
                        <a:pt x="9" y="135"/>
                        <a:pt x="9" y="135"/>
                        <a:pt x="9" y="135"/>
                      </a:cubicBezTo>
                      <a:cubicBezTo>
                        <a:pt x="8" y="134"/>
                        <a:pt x="8" y="133"/>
                        <a:pt x="8" y="132"/>
                      </a:cubicBezTo>
                      <a:cubicBezTo>
                        <a:pt x="7" y="133"/>
                        <a:pt x="7" y="134"/>
                        <a:pt x="6" y="136"/>
                      </a:cubicBezTo>
                      <a:cubicBezTo>
                        <a:pt x="6" y="137"/>
                        <a:pt x="6" y="138"/>
                        <a:pt x="7" y="140"/>
                      </a:cubicBezTo>
                      <a:cubicBezTo>
                        <a:pt x="8" y="142"/>
                        <a:pt x="9" y="145"/>
                        <a:pt x="6" y="149"/>
                      </a:cubicBezTo>
                      <a:cubicBezTo>
                        <a:pt x="2" y="155"/>
                        <a:pt x="0" y="159"/>
                        <a:pt x="4" y="164"/>
                      </a:cubicBezTo>
                      <a:cubicBezTo>
                        <a:pt x="10" y="172"/>
                        <a:pt x="13" y="177"/>
                        <a:pt x="11" y="182"/>
                      </a:cubicBezTo>
                      <a:cubicBezTo>
                        <a:pt x="10" y="183"/>
                        <a:pt x="9" y="183"/>
                        <a:pt x="8" y="183"/>
                      </a:cubicBezTo>
                      <a:cubicBezTo>
                        <a:pt x="8" y="183"/>
                        <a:pt x="8" y="183"/>
                        <a:pt x="8" y="183"/>
                      </a:cubicBezTo>
                      <a:cubicBezTo>
                        <a:pt x="8" y="184"/>
                        <a:pt x="7" y="184"/>
                        <a:pt x="7" y="184"/>
                      </a:cubicBezTo>
                      <a:cubicBezTo>
                        <a:pt x="6" y="185"/>
                        <a:pt x="5" y="186"/>
                        <a:pt x="3" y="185"/>
                      </a:cubicBezTo>
                      <a:cubicBezTo>
                        <a:pt x="3" y="185"/>
                        <a:pt x="4" y="185"/>
                        <a:pt x="4" y="186"/>
                      </a:cubicBezTo>
                      <a:cubicBezTo>
                        <a:pt x="7" y="192"/>
                        <a:pt x="11" y="198"/>
                        <a:pt x="11" y="202"/>
                      </a:cubicBezTo>
                      <a:cubicBezTo>
                        <a:pt x="11" y="204"/>
                        <a:pt x="13" y="207"/>
                        <a:pt x="15" y="210"/>
                      </a:cubicBezTo>
                      <a:cubicBezTo>
                        <a:pt x="18" y="214"/>
                        <a:pt x="21" y="218"/>
                        <a:pt x="21" y="224"/>
                      </a:cubicBezTo>
                      <a:cubicBezTo>
                        <a:pt x="20" y="231"/>
                        <a:pt x="28" y="244"/>
                        <a:pt x="30" y="248"/>
                      </a:cubicBezTo>
                      <a:cubicBezTo>
                        <a:pt x="32" y="250"/>
                        <a:pt x="31" y="252"/>
                        <a:pt x="30" y="255"/>
                      </a:cubicBezTo>
                      <a:cubicBezTo>
                        <a:pt x="29" y="258"/>
                        <a:pt x="28" y="261"/>
                        <a:pt x="28" y="264"/>
                      </a:cubicBezTo>
                      <a:cubicBezTo>
                        <a:pt x="29" y="268"/>
                        <a:pt x="28" y="271"/>
                        <a:pt x="26" y="273"/>
                      </a:cubicBezTo>
                      <a:cubicBezTo>
                        <a:pt x="25" y="275"/>
                        <a:pt x="22" y="276"/>
                        <a:pt x="20" y="276"/>
                      </a:cubicBezTo>
                      <a:cubicBezTo>
                        <a:pt x="19" y="276"/>
                        <a:pt x="19" y="276"/>
                        <a:pt x="20" y="277"/>
                      </a:cubicBezTo>
                      <a:cubicBezTo>
                        <a:pt x="21" y="278"/>
                        <a:pt x="22" y="279"/>
                        <a:pt x="23" y="279"/>
                      </a:cubicBezTo>
                      <a:cubicBezTo>
                        <a:pt x="26" y="280"/>
                        <a:pt x="28" y="281"/>
                        <a:pt x="29" y="283"/>
                      </a:cubicBezTo>
                      <a:cubicBezTo>
                        <a:pt x="29" y="284"/>
                        <a:pt x="30" y="285"/>
                        <a:pt x="32" y="287"/>
                      </a:cubicBezTo>
                      <a:cubicBezTo>
                        <a:pt x="34" y="288"/>
                        <a:pt x="38" y="289"/>
                        <a:pt x="44" y="289"/>
                      </a:cubicBezTo>
                      <a:cubicBezTo>
                        <a:pt x="46" y="289"/>
                        <a:pt x="48" y="289"/>
                        <a:pt x="50" y="289"/>
                      </a:cubicBezTo>
                      <a:cubicBezTo>
                        <a:pt x="51" y="289"/>
                        <a:pt x="52" y="289"/>
                        <a:pt x="53" y="289"/>
                      </a:cubicBezTo>
                      <a:cubicBezTo>
                        <a:pt x="54" y="289"/>
                        <a:pt x="55" y="288"/>
                        <a:pt x="56" y="286"/>
                      </a:cubicBezTo>
                      <a:cubicBezTo>
                        <a:pt x="58" y="284"/>
                        <a:pt x="60" y="282"/>
                        <a:pt x="64" y="282"/>
                      </a:cubicBezTo>
                      <a:cubicBezTo>
                        <a:pt x="67" y="282"/>
                        <a:pt x="68" y="281"/>
                        <a:pt x="69" y="279"/>
                      </a:cubicBezTo>
                      <a:cubicBezTo>
                        <a:pt x="69" y="279"/>
                        <a:pt x="70" y="278"/>
                        <a:pt x="71" y="277"/>
                      </a:cubicBezTo>
                      <a:cubicBezTo>
                        <a:pt x="72" y="275"/>
                        <a:pt x="76" y="274"/>
                        <a:pt x="84" y="274"/>
                      </a:cubicBezTo>
                      <a:cubicBezTo>
                        <a:pt x="89" y="274"/>
                        <a:pt x="94" y="274"/>
                        <a:pt x="99" y="275"/>
                      </a:cubicBezTo>
                      <a:cubicBezTo>
                        <a:pt x="101" y="275"/>
                        <a:pt x="101" y="275"/>
                        <a:pt x="101" y="275"/>
                      </a:cubicBezTo>
                      <a:cubicBezTo>
                        <a:pt x="112" y="275"/>
                        <a:pt x="118" y="273"/>
                        <a:pt x="120" y="267"/>
                      </a:cubicBezTo>
                      <a:cubicBezTo>
                        <a:pt x="122" y="264"/>
                        <a:pt x="126" y="262"/>
                        <a:pt x="130" y="261"/>
                      </a:cubicBezTo>
                      <a:cubicBezTo>
                        <a:pt x="132" y="260"/>
                        <a:pt x="135" y="259"/>
                        <a:pt x="136" y="258"/>
                      </a:cubicBezTo>
                      <a:cubicBezTo>
                        <a:pt x="140" y="254"/>
                        <a:pt x="143" y="254"/>
                        <a:pt x="154" y="254"/>
                      </a:cubicBezTo>
                      <a:cubicBezTo>
                        <a:pt x="161" y="255"/>
                        <a:pt x="168" y="251"/>
                        <a:pt x="174" y="249"/>
                      </a:cubicBezTo>
                      <a:cubicBezTo>
                        <a:pt x="176" y="248"/>
                        <a:pt x="177" y="248"/>
                        <a:pt x="178" y="247"/>
                      </a:cubicBezTo>
                      <a:cubicBezTo>
                        <a:pt x="182" y="245"/>
                        <a:pt x="187" y="245"/>
                        <a:pt x="193" y="245"/>
                      </a:cubicBezTo>
                      <a:cubicBezTo>
                        <a:pt x="196" y="245"/>
                        <a:pt x="200" y="245"/>
                        <a:pt x="202" y="244"/>
                      </a:cubicBezTo>
                      <a:cubicBezTo>
                        <a:pt x="203" y="244"/>
                        <a:pt x="203" y="244"/>
                        <a:pt x="204" y="244"/>
                      </a:cubicBezTo>
                      <a:cubicBezTo>
                        <a:pt x="207" y="244"/>
                        <a:pt x="209" y="246"/>
                        <a:pt x="211" y="248"/>
                      </a:cubicBezTo>
                      <a:cubicBezTo>
                        <a:pt x="212" y="249"/>
                        <a:pt x="214" y="251"/>
                        <a:pt x="216" y="251"/>
                      </a:cubicBezTo>
                      <a:cubicBezTo>
                        <a:pt x="221" y="250"/>
                        <a:pt x="224" y="251"/>
                        <a:pt x="226" y="252"/>
                      </a:cubicBezTo>
                      <a:cubicBezTo>
                        <a:pt x="227" y="252"/>
                        <a:pt x="228" y="252"/>
                        <a:pt x="229" y="252"/>
                      </a:cubicBezTo>
                      <a:cubicBezTo>
                        <a:pt x="230" y="252"/>
                        <a:pt x="230" y="252"/>
                        <a:pt x="230" y="252"/>
                      </a:cubicBezTo>
                      <a:cubicBezTo>
                        <a:pt x="232" y="252"/>
                        <a:pt x="234" y="254"/>
                        <a:pt x="234" y="254"/>
                      </a:cubicBezTo>
                      <a:cubicBezTo>
                        <a:pt x="235" y="255"/>
                        <a:pt x="236" y="255"/>
                        <a:pt x="237" y="256"/>
                      </a:cubicBezTo>
                      <a:cubicBezTo>
                        <a:pt x="239" y="256"/>
                        <a:pt x="240" y="258"/>
                        <a:pt x="240" y="259"/>
                      </a:cubicBezTo>
                      <a:cubicBezTo>
                        <a:pt x="241" y="260"/>
                        <a:pt x="241" y="263"/>
                        <a:pt x="239" y="266"/>
                      </a:cubicBezTo>
                      <a:cubicBezTo>
                        <a:pt x="239" y="266"/>
                        <a:pt x="240" y="266"/>
                        <a:pt x="240" y="267"/>
                      </a:cubicBezTo>
                      <a:cubicBezTo>
                        <a:pt x="243" y="268"/>
                        <a:pt x="246" y="269"/>
                        <a:pt x="249" y="273"/>
                      </a:cubicBezTo>
                      <a:cubicBezTo>
                        <a:pt x="252" y="277"/>
                        <a:pt x="251" y="280"/>
                        <a:pt x="251" y="282"/>
                      </a:cubicBezTo>
                      <a:cubicBezTo>
                        <a:pt x="251" y="283"/>
                        <a:pt x="251" y="284"/>
                        <a:pt x="251" y="286"/>
                      </a:cubicBezTo>
                      <a:cubicBezTo>
                        <a:pt x="252" y="287"/>
                        <a:pt x="253" y="288"/>
                        <a:pt x="253" y="288"/>
                      </a:cubicBezTo>
                      <a:cubicBezTo>
                        <a:pt x="253" y="288"/>
                        <a:pt x="255" y="286"/>
                        <a:pt x="257" y="282"/>
                      </a:cubicBezTo>
                      <a:cubicBezTo>
                        <a:pt x="260" y="278"/>
                        <a:pt x="263" y="277"/>
                        <a:pt x="266" y="277"/>
                      </a:cubicBezTo>
                      <a:cubicBezTo>
                        <a:pt x="268" y="276"/>
                        <a:pt x="268" y="276"/>
                        <a:pt x="268" y="275"/>
                      </a:cubicBezTo>
                      <a:cubicBezTo>
                        <a:pt x="269" y="269"/>
                        <a:pt x="273" y="262"/>
                        <a:pt x="278" y="262"/>
                      </a:cubicBezTo>
                      <a:cubicBezTo>
                        <a:pt x="279" y="262"/>
                        <a:pt x="280" y="263"/>
                        <a:pt x="281" y="263"/>
                      </a:cubicBezTo>
                      <a:cubicBezTo>
                        <a:pt x="284" y="266"/>
                        <a:pt x="282" y="269"/>
                        <a:pt x="281" y="271"/>
                      </a:cubicBezTo>
                      <a:cubicBezTo>
                        <a:pt x="280" y="273"/>
                        <a:pt x="278" y="276"/>
                        <a:pt x="277" y="281"/>
                      </a:cubicBezTo>
                      <a:cubicBezTo>
                        <a:pt x="276" y="288"/>
                        <a:pt x="274" y="290"/>
                        <a:pt x="271" y="290"/>
                      </a:cubicBezTo>
                      <a:cubicBezTo>
                        <a:pt x="272" y="291"/>
                        <a:pt x="272" y="291"/>
                        <a:pt x="273" y="291"/>
                      </a:cubicBezTo>
                      <a:cubicBezTo>
                        <a:pt x="274" y="291"/>
                        <a:pt x="276" y="290"/>
                        <a:pt x="276" y="289"/>
                      </a:cubicBezTo>
                      <a:cubicBezTo>
                        <a:pt x="276" y="282"/>
                        <a:pt x="279" y="280"/>
                        <a:pt x="281" y="280"/>
                      </a:cubicBezTo>
                      <a:cubicBezTo>
                        <a:pt x="283" y="280"/>
                        <a:pt x="284" y="282"/>
                        <a:pt x="286" y="284"/>
                      </a:cubicBezTo>
                      <a:cubicBezTo>
                        <a:pt x="290" y="289"/>
                        <a:pt x="287" y="293"/>
                        <a:pt x="286" y="295"/>
                      </a:cubicBezTo>
                      <a:cubicBezTo>
                        <a:pt x="286" y="296"/>
                        <a:pt x="285" y="296"/>
                        <a:pt x="285" y="297"/>
                      </a:cubicBezTo>
                      <a:cubicBezTo>
                        <a:pt x="286" y="297"/>
                        <a:pt x="287" y="296"/>
                        <a:pt x="287" y="296"/>
                      </a:cubicBezTo>
                      <a:cubicBezTo>
                        <a:pt x="289" y="296"/>
                        <a:pt x="290" y="295"/>
                        <a:pt x="291" y="295"/>
                      </a:cubicBezTo>
                      <a:cubicBezTo>
                        <a:pt x="292" y="295"/>
                        <a:pt x="292" y="295"/>
                        <a:pt x="292" y="295"/>
                      </a:cubicBezTo>
                      <a:cubicBezTo>
                        <a:pt x="295" y="296"/>
                        <a:pt x="297" y="299"/>
                        <a:pt x="299" y="301"/>
                      </a:cubicBezTo>
                      <a:cubicBezTo>
                        <a:pt x="301" y="304"/>
                        <a:pt x="304" y="309"/>
                        <a:pt x="303" y="313"/>
                      </a:cubicBezTo>
                      <a:cubicBezTo>
                        <a:pt x="303" y="314"/>
                        <a:pt x="303" y="314"/>
                        <a:pt x="303" y="314"/>
                      </a:cubicBezTo>
                      <a:cubicBezTo>
                        <a:pt x="302" y="319"/>
                        <a:pt x="301" y="322"/>
                        <a:pt x="308" y="326"/>
                      </a:cubicBezTo>
                      <a:cubicBezTo>
                        <a:pt x="311" y="327"/>
                        <a:pt x="313" y="329"/>
                        <a:pt x="314" y="329"/>
                      </a:cubicBezTo>
                      <a:cubicBezTo>
                        <a:pt x="315" y="330"/>
                        <a:pt x="315" y="330"/>
                        <a:pt x="318" y="330"/>
                      </a:cubicBezTo>
                      <a:cubicBezTo>
                        <a:pt x="325" y="330"/>
                        <a:pt x="339" y="336"/>
                        <a:pt x="342" y="339"/>
                      </a:cubicBezTo>
                      <a:cubicBezTo>
                        <a:pt x="343" y="339"/>
                        <a:pt x="343" y="339"/>
                        <a:pt x="344" y="339"/>
                      </a:cubicBezTo>
                      <a:cubicBezTo>
                        <a:pt x="347" y="339"/>
                        <a:pt x="352" y="336"/>
                        <a:pt x="353" y="332"/>
                      </a:cubicBezTo>
                      <a:cubicBezTo>
                        <a:pt x="354" y="329"/>
                        <a:pt x="356" y="327"/>
                        <a:pt x="358" y="327"/>
                      </a:cubicBezTo>
                      <a:cubicBezTo>
                        <a:pt x="360" y="327"/>
                        <a:pt x="362" y="329"/>
                        <a:pt x="363" y="331"/>
                      </a:cubicBezTo>
                      <a:cubicBezTo>
                        <a:pt x="363" y="331"/>
                        <a:pt x="363" y="331"/>
                        <a:pt x="363" y="331"/>
                      </a:cubicBezTo>
                      <a:cubicBezTo>
                        <a:pt x="363" y="331"/>
                        <a:pt x="364" y="331"/>
                        <a:pt x="364" y="331"/>
                      </a:cubicBezTo>
                      <a:cubicBezTo>
                        <a:pt x="365" y="331"/>
                        <a:pt x="366" y="332"/>
                        <a:pt x="367" y="335"/>
                      </a:cubicBezTo>
                      <a:cubicBezTo>
                        <a:pt x="367" y="336"/>
                        <a:pt x="369" y="336"/>
                        <a:pt x="370" y="337"/>
                      </a:cubicBezTo>
                      <a:cubicBezTo>
                        <a:pt x="372" y="338"/>
                        <a:pt x="373" y="339"/>
                        <a:pt x="374" y="341"/>
                      </a:cubicBezTo>
                      <a:cubicBezTo>
                        <a:pt x="375" y="341"/>
                        <a:pt x="375" y="341"/>
                        <a:pt x="375" y="342"/>
                      </a:cubicBezTo>
                      <a:cubicBezTo>
                        <a:pt x="376" y="339"/>
                        <a:pt x="378" y="338"/>
                        <a:pt x="381" y="337"/>
                      </a:cubicBezTo>
                      <a:cubicBezTo>
                        <a:pt x="383" y="336"/>
                        <a:pt x="385" y="334"/>
                        <a:pt x="388" y="331"/>
                      </a:cubicBezTo>
                      <a:cubicBezTo>
                        <a:pt x="389" y="331"/>
                        <a:pt x="390" y="330"/>
                        <a:pt x="391" y="329"/>
                      </a:cubicBezTo>
                      <a:cubicBezTo>
                        <a:pt x="395" y="325"/>
                        <a:pt x="411" y="325"/>
                        <a:pt x="415" y="324"/>
                      </a:cubicBezTo>
                      <a:cubicBezTo>
                        <a:pt x="415" y="322"/>
                        <a:pt x="416" y="315"/>
                        <a:pt x="417" y="310"/>
                      </a:cubicBezTo>
                      <a:cubicBezTo>
                        <a:pt x="417" y="308"/>
                        <a:pt x="417" y="305"/>
                        <a:pt x="417" y="303"/>
                      </a:cubicBezTo>
                      <a:cubicBezTo>
                        <a:pt x="418" y="299"/>
                        <a:pt x="420" y="296"/>
                        <a:pt x="422" y="294"/>
                      </a:cubicBezTo>
                      <a:cubicBezTo>
                        <a:pt x="424" y="292"/>
                        <a:pt x="425" y="290"/>
                        <a:pt x="426" y="286"/>
                      </a:cubicBezTo>
                      <a:cubicBezTo>
                        <a:pt x="427" y="278"/>
                        <a:pt x="436" y="261"/>
                        <a:pt x="439" y="260"/>
                      </a:cubicBezTo>
                      <a:cubicBezTo>
                        <a:pt x="440" y="260"/>
                        <a:pt x="444" y="258"/>
                        <a:pt x="445" y="254"/>
                      </a:cubicBezTo>
                      <a:cubicBezTo>
                        <a:pt x="445" y="252"/>
                        <a:pt x="446" y="249"/>
                        <a:pt x="448" y="246"/>
                      </a:cubicBezTo>
                      <a:cubicBezTo>
                        <a:pt x="449" y="244"/>
                        <a:pt x="451" y="241"/>
                        <a:pt x="451" y="239"/>
                      </a:cubicBezTo>
                      <a:cubicBezTo>
                        <a:pt x="451" y="235"/>
                        <a:pt x="452" y="231"/>
                        <a:pt x="453" y="229"/>
                      </a:cubicBezTo>
                      <a:cubicBezTo>
                        <a:pt x="453" y="227"/>
                        <a:pt x="453" y="225"/>
                        <a:pt x="453" y="225"/>
                      </a:cubicBezTo>
                      <a:cubicBezTo>
                        <a:pt x="453" y="222"/>
                        <a:pt x="451" y="216"/>
                        <a:pt x="455" y="212"/>
                      </a:cubicBezTo>
                      <a:cubicBezTo>
                        <a:pt x="456" y="210"/>
                        <a:pt x="456" y="209"/>
                        <a:pt x="455" y="207"/>
                      </a:cubicBezTo>
                      <a:cubicBezTo>
                        <a:pt x="455" y="205"/>
                        <a:pt x="454" y="203"/>
                        <a:pt x="456" y="2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992" name="Freeform 1110"/>
                <p:cNvSpPr>
                  <a:spLocks/>
                </p:cNvSpPr>
                <p:nvPr/>
              </p:nvSpPr>
              <p:spPr bwMode="auto">
                <a:xfrm>
                  <a:off x="4477" y="2837"/>
                  <a:ext cx="35" cy="36"/>
                </a:xfrm>
                <a:custGeom>
                  <a:avLst/>
                  <a:gdLst>
                    <a:gd name="T0" fmla="*/ 27 w 37"/>
                    <a:gd name="T1" fmla="*/ 3 h 37"/>
                    <a:gd name="T2" fmla="*/ 17 w 37"/>
                    <a:gd name="T3" fmla="*/ 6 h 37"/>
                    <a:gd name="T4" fmla="*/ 3 w 37"/>
                    <a:gd name="T5" fmla="*/ 2 h 37"/>
                    <a:gd name="T6" fmla="*/ 0 w 37"/>
                    <a:gd name="T7" fmla="*/ 1 h 37"/>
                    <a:gd name="T8" fmla="*/ 2 w 37"/>
                    <a:gd name="T9" fmla="*/ 5 h 37"/>
                    <a:gd name="T10" fmla="*/ 4 w 37"/>
                    <a:gd name="T11" fmla="*/ 22 h 37"/>
                    <a:gd name="T12" fmla="*/ 5 w 37"/>
                    <a:gd name="T13" fmla="*/ 24 h 37"/>
                    <a:gd name="T14" fmla="*/ 18 w 37"/>
                    <a:gd name="T15" fmla="*/ 36 h 37"/>
                    <a:gd name="T16" fmla="*/ 20 w 37"/>
                    <a:gd name="T17" fmla="*/ 35 h 37"/>
                    <a:gd name="T18" fmla="*/ 24 w 37"/>
                    <a:gd name="T19" fmla="*/ 32 h 37"/>
                    <a:gd name="T20" fmla="*/ 24 w 37"/>
                    <a:gd name="T21" fmla="*/ 32 h 37"/>
                    <a:gd name="T22" fmla="*/ 25 w 37"/>
                    <a:gd name="T23" fmla="*/ 30 h 37"/>
                    <a:gd name="T24" fmla="*/ 25 w 37"/>
                    <a:gd name="T25" fmla="*/ 28 h 37"/>
                    <a:gd name="T26" fmla="*/ 27 w 37"/>
                    <a:gd name="T27" fmla="*/ 25 h 37"/>
                    <a:gd name="T28" fmla="*/ 30 w 37"/>
                    <a:gd name="T29" fmla="*/ 26 h 37"/>
                    <a:gd name="T30" fmla="*/ 32 w 37"/>
                    <a:gd name="T31" fmla="*/ 27 h 37"/>
                    <a:gd name="T32" fmla="*/ 32 w 37"/>
                    <a:gd name="T33" fmla="*/ 23 h 37"/>
                    <a:gd name="T34" fmla="*/ 34 w 37"/>
                    <a:gd name="T35" fmla="*/ 16 h 37"/>
                    <a:gd name="T36" fmla="*/ 36 w 37"/>
                    <a:gd name="T37" fmla="*/ 15 h 37"/>
                    <a:gd name="T38" fmla="*/ 34 w 37"/>
                    <a:gd name="T39" fmla="*/ 0 h 37"/>
                    <a:gd name="T40" fmla="*/ 27 w 37"/>
                    <a:gd name="T41" fmla="*/ 3 h 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7" h="37">
                      <a:moveTo>
                        <a:pt x="27" y="3"/>
                      </a:moveTo>
                      <a:cubicBezTo>
                        <a:pt x="23" y="4"/>
                        <a:pt x="20" y="5"/>
                        <a:pt x="17" y="6"/>
                      </a:cubicBezTo>
                      <a:cubicBezTo>
                        <a:pt x="13" y="6"/>
                        <a:pt x="7" y="4"/>
                        <a:pt x="3" y="2"/>
                      </a:cubicBezTo>
                      <a:cubicBezTo>
                        <a:pt x="2" y="1"/>
                        <a:pt x="1" y="1"/>
                        <a:pt x="0" y="1"/>
                      </a:cubicBezTo>
                      <a:cubicBezTo>
                        <a:pt x="0" y="2"/>
                        <a:pt x="1" y="4"/>
                        <a:pt x="2" y="5"/>
                      </a:cubicBezTo>
                      <a:cubicBezTo>
                        <a:pt x="4" y="12"/>
                        <a:pt x="7" y="18"/>
                        <a:pt x="4" y="22"/>
                      </a:cubicBezTo>
                      <a:cubicBezTo>
                        <a:pt x="4" y="22"/>
                        <a:pt x="4" y="23"/>
                        <a:pt x="5" y="24"/>
                      </a:cubicBezTo>
                      <a:cubicBezTo>
                        <a:pt x="7" y="29"/>
                        <a:pt x="15" y="36"/>
                        <a:pt x="18" y="36"/>
                      </a:cubicBezTo>
                      <a:cubicBezTo>
                        <a:pt x="19" y="36"/>
                        <a:pt x="19" y="37"/>
                        <a:pt x="20" y="35"/>
                      </a:cubicBezTo>
                      <a:cubicBezTo>
                        <a:pt x="20" y="34"/>
                        <a:pt x="21" y="32"/>
                        <a:pt x="24" y="32"/>
                      </a:cubicBezTo>
                      <a:cubicBezTo>
                        <a:pt x="24" y="32"/>
                        <a:pt x="24" y="32"/>
                        <a:pt x="24" y="32"/>
                      </a:cubicBezTo>
                      <a:cubicBezTo>
                        <a:pt x="25" y="32"/>
                        <a:pt x="25" y="31"/>
                        <a:pt x="25" y="30"/>
                      </a:cubicBezTo>
                      <a:cubicBezTo>
                        <a:pt x="25" y="29"/>
                        <a:pt x="25" y="28"/>
                        <a:pt x="25" y="28"/>
                      </a:cubicBezTo>
                      <a:cubicBezTo>
                        <a:pt x="25" y="26"/>
                        <a:pt x="26" y="25"/>
                        <a:pt x="27" y="25"/>
                      </a:cubicBezTo>
                      <a:cubicBezTo>
                        <a:pt x="28" y="25"/>
                        <a:pt x="29" y="26"/>
                        <a:pt x="30" y="26"/>
                      </a:cubicBezTo>
                      <a:cubicBezTo>
                        <a:pt x="31" y="27"/>
                        <a:pt x="32" y="27"/>
                        <a:pt x="32" y="27"/>
                      </a:cubicBezTo>
                      <a:cubicBezTo>
                        <a:pt x="32" y="27"/>
                        <a:pt x="32" y="25"/>
                        <a:pt x="32" y="23"/>
                      </a:cubicBezTo>
                      <a:cubicBezTo>
                        <a:pt x="32" y="20"/>
                        <a:pt x="32" y="18"/>
                        <a:pt x="34" y="16"/>
                      </a:cubicBezTo>
                      <a:cubicBezTo>
                        <a:pt x="34" y="15"/>
                        <a:pt x="35" y="15"/>
                        <a:pt x="36" y="15"/>
                      </a:cubicBezTo>
                      <a:cubicBezTo>
                        <a:pt x="37" y="13"/>
                        <a:pt x="36" y="7"/>
                        <a:pt x="34" y="0"/>
                      </a:cubicBezTo>
                      <a:cubicBezTo>
                        <a:pt x="32" y="0"/>
                        <a:pt x="29" y="2"/>
                        <a:pt x="27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993" name="Freeform 1111"/>
                <p:cNvSpPr>
                  <a:spLocks/>
                </p:cNvSpPr>
                <p:nvPr/>
              </p:nvSpPr>
              <p:spPr bwMode="auto">
                <a:xfrm>
                  <a:off x="4786" y="2727"/>
                  <a:ext cx="16" cy="24"/>
                </a:xfrm>
                <a:custGeom>
                  <a:avLst/>
                  <a:gdLst>
                    <a:gd name="T0" fmla="*/ 15 w 17"/>
                    <a:gd name="T1" fmla="*/ 15 h 25"/>
                    <a:gd name="T2" fmla="*/ 12 w 17"/>
                    <a:gd name="T3" fmla="*/ 8 h 25"/>
                    <a:gd name="T4" fmla="*/ 0 w 17"/>
                    <a:gd name="T5" fmla="*/ 0 h 25"/>
                    <a:gd name="T6" fmla="*/ 5 w 17"/>
                    <a:gd name="T7" fmla="*/ 9 h 25"/>
                    <a:gd name="T8" fmla="*/ 8 w 17"/>
                    <a:gd name="T9" fmla="*/ 12 h 25"/>
                    <a:gd name="T10" fmla="*/ 13 w 17"/>
                    <a:gd name="T11" fmla="*/ 18 h 25"/>
                    <a:gd name="T12" fmla="*/ 17 w 17"/>
                    <a:gd name="T13" fmla="*/ 25 h 25"/>
                    <a:gd name="T14" fmla="*/ 16 w 17"/>
                    <a:gd name="T15" fmla="*/ 19 h 25"/>
                    <a:gd name="T16" fmla="*/ 15 w 17"/>
                    <a:gd name="T17" fmla="*/ 1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" h="25">
                      <a:moveTo>
                        <a:pt x="15" y="15"/>
                      </a:moveTo>
                      <a:cubicBezTo>
                        <a:pt x="13" y="14"/>
                        <a:pt x="12" y="12"/>
                        <a:pt x="12" y="8"/>
                      </a:cubicBezTo>
                      <a:cubicBezTo>
                        <a:pt x="12" y="4"/>
                        <a:pt x="4" y="0"/>
                        <a:pt x="0" y="0"/>
                      </a:cubicBezTo>
                      <a:cubicBezTo>
                        <a:pt x="0" y="2"/>
                        <a:pt x="2" y="6"/>
                        <a:pt x="5" y="9"/>
                      </a:cubicBezTo>
                      <a:cubicBezTo>
                        <a:pt x="6" y="10"/>
                        <a:pt x="7" y="11"/>
                        <a:pt x="8" y="12"/>
                      </a:cubicBezTo>
                      <a:cubicBezTo>
                        <a:pt x="11" y="14"/>
                        <a:pt x="13" y="16"/>
                        <a:pt x="13" y="18"/>
                      </a:cubicBezTo>
                      <a:cubicBezTo>
                        <a:pt x="13" y="19"/>
                        <a:pt x="15" y="23"/>
                        <a:pt x="17" y="25"/>
                      </a:cubicBezTo>
                      <a:cubicBezTo>
                        <a:pt x="17" y="23"/>
                        <a:pt x="16" y="21"/>
                        <a:pt x="16" y="19"/>
                      </a:cubicBezTo>
                      <a:cubicBezTo>
                        <a:pt x="16" y="17"/>
                        <a:pt x="16" y="16"/>
                        <a:pt x="15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994" name="Freeform 1112"/>
                <p:cNvSpPr>
                  <a:spLocks/>
                </p:cNvSpPr>
                <p:nvPr/>
              </p:nvSpPr>
              <p:spPr bwMode="auto">
                <a:xfrm>
                  <a:off x="4793" y="2751"/>
                  <a:ext cx="49" cy="59"/>
                </a:xfrm>
                <a:custGeom>
                  <a:avLst/>
                  <a:gdLst>
                    <a:gd name="T0" fmla="*/ 50 w 51"/>
                    <a:gd name="T1" fmla="*/ 12 h 61"/>
                    <a:gd name="T2" fmla="*/ 44 w 51"/>
                    <a:gd name="T3" fmla="*/ 15 h 61"/>
                    <a:gd name="T4" fmla="*/ 40 w 51"/>
                    <a:gd name="T5" fmla="*/ 18 h 61"/>
                    <a:gd name="T6" fmla="*/ 35 w 51"/>
                    <a:gd name="T7" fmla="*/ 16 h 61"/>
                    <a:gd name="T8" fmla="*/ 31 w 51"/>
                    <a:gd name="T9" fmla="*/ 15 h 61"/>
                    <a:gd name="T10" fmla="*/ 22 w 51"/>
                    <a:gd name="T11" fmla="*/ 6 h 61"/>
                    <a:gd name="T12" fmla="*/ 20 w 51"/>
                    <a:gd name="T13" fmla="*/ 0 h 61"/>
                    <a:gd name="T14" fmla="*/ 21 w 51"/>
                    <a:gd name="T15" fmla="*/ 5 h 61"/>
                    <a:gd name="T16" fmla="*/ 18 w 51"/>
                    <a:gd name="T17" fmla="*/ 6 h 61"/>
                    <a:gd name="T18" fmla="*/ 15 w 51"/>
                    <a:gd name="T19" fmla="*/ 4 h 61"/>
                    <a:gd name="T20" fmla="*/ 14 w 51"/>
                    <a:gd name="T21" fmla="*/ 3 h 61"/>
                    <a:gd name="T22" fmla="*/ 13 w 51"/>
                    <a:gd name="T23" fmla="*/ 3 h 61"/>
                    <a:gd name="T24" fmla="*/ 12 w 51"/>
                    <a:gd name="T25" fmla="*/ 10 h 61"/>
                    <a:gd name="T26" fmla="*/ 10 w 51"/>
                    <a:gd name="T27" fmla="*/ 19 h 61"/>
                    <a:gd name="T28" fmla="*/ 4 w 51"/>
                    <a:gd name="T29" fmla="*/ 28 h 61"/>
                    <a:gd name="T30" fmla="*/ 0 w 51"/>
                    <a:gd name="T31" fmla="*/ 30 h 61"/>
                    <a:gd name="T32" fmla="*/ 0 w 51"/>
                    <a:gd name="T33" fmla="*/ 31 h 61"/>
                    <a:gd name="T34" fmla="*/ 8 w 51"/>
                    <a:gd name="T35" fmla="*/ 37 h 61"/>
                    <a:gd name="T36" fmla="*/ 15 w 51"/>
                    <a:gd name="T37" fmla="*/ 41 h 61"/>
                    <a:gd name="T38" fmla="*/ 14 w 51"/>
                    <a:gd name="T39" fmla="*/ 56 h 61"/>
                    <a:gd name="T40" fmla="*/ 13 w 51"/>
                    <a:gd name="T41" fmla="*/ 60 h 61"/>
                    <a:gd name="T42" fmla="*/ 17 w 51"/>
                    <a:gd name="T43" fmla="*/ 61 h 61"/>
                    <a:gd name="T44" fmla="*/ 20 w 51"/>
                    <a:gd name="T45" fmla="*/ 60 h 61"/>
                    <a:gd name="T46" fmla="*/ 27 w 51"/>
                    <a:gd name="T47" fmla="*/ 51 h 61"/>
                    <a:gd name="T48" fmla="*/ 32 w 51"/>
                    <a:gd name="T49" fmla="*/ 43 h 61"/>
                    <a:gd name="T50" fmla="*/ 34 w 51"/>
                    <a:gd name="T51" fmla="*/ 37 h 61"/>
                    <a:gd name="T52" fmla="*/ 35 w 51"/>
                    <a:gd name="T53" fmla="*/ 32 h 61"/>
                    <a:gd name="T54" fmla="*/ 43 w 51"/>
                    <a:gd name="T55" fmla="*/ 28 h 61"/>
                    <a:gd name="T56" fmla="*/ 44 w 51"/>
                    <a:gd name="T57" fmla="*/ 28 h 61"/>
                    <a:gd name="T58" fmla="*/ 44 w 51"/>
                    <a:gd name="T59" fmla="*/ 27 h 61"/>
                    <a:gd name="T60" fmla="*/ 49 w 51"/>
                    <a:gd name="T61" fmla="*/ 22 h 61"/>
                    <a:gd name="T62" fmla="*/ 50 w 51"/>
                    <a:gd name="T63" fmla="*/ 19 h 61"/>
                    <a:gd name="T64" fmla="*/ 51 w 51"/>
                    <a:gd name="T65" fmla="*/ 13 h 61"/>
                    <a:gd name="T66" fmla="*/ 51 w 51"/>
                    <a:gd name="T67" fmla="*/ 13 h 61"/>
                    <a:gd name="T68" fmla="*/ 50 w 51"/>
                    <a:gd name="T69" fmla="*/ 12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51" h="61">
                      <a:moveTo>
                        <a:pt x="50" y="12"/>
                      </a:moveTo>
                      <a:cubicBezTo>
                        <a:pt x="48" y="12"/>
                        <a:pt x="44" y="14"/>
                        <a:pt x="44" y="15"/>
                      </a:cubicBezTo>
                      <a:cubicBezTo>
                        <a:pt x="43" y="17"/>
                        <a:pt x="41" y="18"/>
                        <a:pt x="40" y="18"/>
                      </a:cubicBezTo>
                      <a:cubicBezTo>
                        <a:pt x="38" y="18"/>
                        <a:pt x="36" y="17"/>
                        <a:pt x="35" y="16"/>
                      </a:cubicBezTo>
                      <a:cubicBezTo>
                        <a:pt x="34" y="16"/>
                        <a:pt x="32" y="15"/>
                        <a:pt x="31" y="15"/>
                      </a:cubicBezTo>
                      <a:cubicBezTo>
                        <a:pt x="26" y="15"/>
                        <a:pt x="22" y="11"/>
                        <a:pt x="22" y="6"/>
                      </a:cubicBezTo>
                      <a:cubicBezTo>
                        <a:pt x="22" y="4"/>
                        <a:pt x="22" y="1"/>
                        <a:pt x="20" y="0"/>
                      </a:cubicBezTo>
                      <a:cubicBezTo>
                        <a:pt x="21" y="1"/>
                        <a:pt x="22" y="3"/>
                        <a:pt x="21" y="5"/>
                      </a:cubicBezTo>
                      <a:cubicBezTo>
                        <a:pt x="20" y="6"/>
                        <a:pt x="19" y="6"/>
                        <a:pt x="18" y="6"/>
                      </a:cubicBezTo>
                      <a:cubicBezTo>
                        <a:pt x="17" y="6"/>
                        <a:pt x="16" y="5"/>
                        <a:pt x="15" y="4"/>
                      </a:cubicBezTo>
                      <a:cubicBezTo>
                        <a:pt x="15" y="4"/>
                        <a:pt x="14" y="3"/>
                        <a:pt x="14" y="3"/>
                      </a:cubicBezTo>
                      <a:cubicBezTo>
                        <a:pt x="14" y="4"/>
                        <a:pt x="13" y="3"/>
                        <a:pt x="13" y="3"/>
                      </a:cubicBezTo>
                      <a:cubicBezTo>
                        <a:pt x="13" y="5"/>
                        <a:pt x="12" y="8"/>
                        <a:pt x="12" y="10"/>
                      </a:cubicBezTo>
                      <a:cubicBezTo>
                        <a:pt x="11" y="13"/>
                        <a:pt x="10" y="16"/>
                        <a:pt x="10" y="19"/>
                      </a:cubicBezTo>
                      <a:cubicBezTo>
                        <a:pt x="10" y="24"/>
                        <a:pt x="7" y="26"/>
                        <a:pt x="4" y="28"/>
                      </a:cubicBezTo>
                      <a:cubicBezTo>
                        <a:pt x="3" y="28"/>
                        <a:pt x="2" y="29"/>
                        <a:pt x="0" y="30"/>
                      </a:cubicBez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1" y="32"/>
                        <a:pt x="5" y="35"/>
                        <a:pt x="8" y="37"/>
                      </a:cubicBezTo>
                      <a:cubicBezTo>
                        <a:pt x="11" y="38"/>
                        <a:pt x="13" y="40"/>
                        <a:pt x="15" y="41"/>
                      </a:cubicBezTo>
                      <a:cubicBezTo>
                        <a:pt x="20" y="45"/>
                        <a:pt x="16" y="52"/>
                        <a:pt x="14" y="56"/>
                      </a:cubicBezTo>
                      <a:cubicBezTo>
                        <a:pt x="14" y="57"/>
                        <a:pt x="13" y="59"/>
                        <a:pt x="13" y="60"/>
                      </a:cubicBezTo>
                      <a:cubicBezTo>
                        <a:pt x="13" y="60"/>
                        <a:pt x="14" y="61"/>
                        <a:pt x="17" y="61"/>
                      </a:cubicBezTo>
                      <a:cubicBezTo>
                        <a:pt x="18" y="61"/>
                        <a:pt x="19" y="61"/>
                        <a:pt x="20" y="60"/>
                      </a:cubicBezTo>
                      <a:cubicBezTo>
                        <a:pt x="23" y="60"/>
                        <a:pt x="25" y="55"/>
                        <a:pt x="27" y="51"/>
                      </a:cubicBezTo>
                      <a:cubicBezTo>
                        <a:pt x="29" y="48"/>
                        <a:pt x="30" y="45"/>
                        <a:pt x="32" y="43"/>
                      </a:cubicBezTo>
                      <a:cubicBezTo>
                        <a:pt x="34" y="42"/>
                        <a:pt x="34" y="40"/>
                        <a:pt x="34" y="37"/>
                      </a:cubicBezTo>
                      <a:cubicBezTo>
                        <a:pt x="34" y="35"/>
                        <a:pt x="34" y="33"/>
                        <a:pt x="35" y="32"/>
                      </a:cubicBezTo>
                      <a:cubicBezTo>
                        <a:pt x="38" y="28"/>
                        <a:pt x="41" y="28"/>
                        <a:pt x="43" y="28"/>
                      </a:cubicBezTo>
                      <a:cubicBezTo>
                        <a:pt x="44" y="28"/>
                        <a:pt x="44" y="28"/>
                        <a:pt x="44" y="28"/>
                      </a:cubicBezTo>
                      <a:cubicBezTo>
                        <a:pt x="44" y="28"/>
                        <a:pt x="44" y="27"/>
                        <a:pt x="44" y="27"/>
                      </a:cubicBezTo>
                      <a:cubicBezTo>
                        <a:pt x="45" y="25"/>
                        <a:pt x="46" y="22"/>
                        <a:pt x="49" y="22"/>
                      </a:cubicBezTo>
                      <a:cubicBezTo>
                        <a:pt x="50" y="21"/>
                        <a:pt x="50" y="20"/>
                        <a:pt x="50" y="19"/>
                      </a:cubicBezTo>
                      <a:cubicBezTo>
                        <a:pt x="50" y="17"/>
                        <a:pt x="50" y="15"/>
                        <a:pt x="51" y="13"/>
                      </a:cubicBezTo>
                      <a:cubicBezTo>
                        <a:pt x="51" y="13"/>
                        <a:pt x="51" y="13"/>
                        <a:pt x="51" y="13"/>
                      </a:cubicBezTo>
                      <a:cubicBezTo>
                        <a:pt x="51" y="13"/>
                        <a:pt x="51" y="12"/>
                        <a:pt x="50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995" name="Freeform 1113"/>
                <p:cNvSpPr>
                  <a:spLocks/>
                </p:cNvSpPr>
                <p:nvPr/>
              </p:nvSpPr>
              <p:spPr bwMode="auto">
                <a:xfrm>
                  <a:off x="4715" y="2803"/>
                  <a:ext cx="79" cy="75"/>
                </a:xfrm>
                <a:custGeom>
                  <a:avLst/>
                  <a:gdLst>
                    <a:gd name="T0" fmla="*/ 82 w 83"/>
                    <a:gd name="T1" fmla="*/ 4 h 78"/>
                    <a:gd name="T2" fmla="*/ 82 w 83"/>
                    <a:gd name="T3" fmla="*/ 2 h 78"/>
                    <a:gd name="T4" fmla="*/ 78 w 83"/>
                    <a:gd name="T5" fmla="*/ 3 h 78"/>
                    <a:gd name="T6" fmla="*/ 75 w 83"/>
                    <a:gd name="T7" fmla="*/ 5 h 78"/>
                    <a:gd name="T8" fmla="*/ 73 w 83"/>
                    <a:gd name="T9" fmla="*/ 5 h 78"/>
                    <a:gd name="T10" fmla="*/ 68 w 83"/>
                    <a:gd name="T11" fmla="*/ 2 h 78"/>
                    <a:gd name="T12" fmla="*/ 65 w 83"/>
                    <a:gd name="T13" fmla="*/ 0 h 78"/>
                    <a:gd name="T14" fmla="*/ 64 w 83"/>
                    <a:gd name="T15" fmla="*/ 0 h 78"/>
                    <a:gd name="T16" fmla="*/ 62 w 83"/>
                    <a:gd name="T17" fmla="*/ 3 h 78"/>
                    <a:gd name="T18" fmla="*/ 59 w 83"/>
                    <a:gd name="T19" fmla="*/ 10 h 78"/>
                    <a:gd name="T20" fmla="*/ 55 w 83"/>
                    <a:gd name="T21" fmla="*/ 16 h 78"/>
                    <a:gd name="T22" fmla="*/ 50 w 83"/>
                    <a:gd name="T23" fmla="*/ 25 h 78"/>
                    <a:gd name="T24" fmla="*/ 29 w 83"/>
                    <a:gd name="T25" fmla="*/ 39 h 78"/>
                    <a:gd name="T26" fmla="*/ 19 w 83"/>
                    <a:gd name="T27" fmla="*/ 46 h 78"/>
                    <a:gd name="T28" fmla="*/ 11 w 83"/>
                    <a:gd name="T29" fmla="*/ 53 h 78"/>
                    <a:gd name="T30" fmla="*/ 5 w 83"/>
                    <a:gd name="T31" fmla="*/ 58 h 78"/>
                    <a:gd name="T32" fmla="*/ 3 w 83"/>
                    <a:gd name="T33" fmla="*/ 63 h 78"/>
                    <a:gd name="T34" fmla="*/ 2 w 83"/>
                    <a:gd name="T35" fmla="*/ 69 h 78"/>
                    <a:gd name="T36" fmla="*/ 6 w 83"/>
                    <a:gd name="T37" fmla="*/ 71 h 78"/>
                    <a:gd name="T38" fmla="*/ 12 w 83"/>
                    <a:gd name="T39" fmla="*/ 73 h 78"/>
                    <a:gd name="T40" fmla="*/ 15 w 83"/>
                    <a:gd name="T41" fmla="*/ 75 h 78"/>
                    <a:gd name="T42" fmla="*/ 20 w 83"/>
                    <a:gd name="T43" fmla="*/ 77 h 78"/>
                    <a:gd name="T44" fmla="*/ 23 w 83"/>
                    <a:gd name="T45" fmla="*/ 78 h 78"/>
                    <a:gd name="T46" fmla="*/ 38 w 83"/>
                    <a:gd name="T47" fmla="*/ 72 h 78"/>
                    <a:gd name="T48" fmla="*/ 43 w 83"/>
                    <a:gd name="T49" fmla="*/ 63 h 78"/>
                    <a:gd name="T50" fmla="*/ 45 w 83"/>
                    <a:gd name="T51" fmla="*/ 59 h 78"/>
                    <a:gd name="T52" fmla="*/ 48 w 83"/>
                    <a:gd name="T53" fmla="*/ 53 h 78"/>
                    <a:gd name="T54" fmla="*/ 50 w 83"/>
                    <a:gd name="T55" fmla="*/ 48 h 78"/>
                    <a:gd name="T56" fmla="*/ 51 w 83"/>
                    <a:gd name="T57" fmla="*/ 47 h 78"/>
                    <a:gd name="T58" fmla="*/ 65 w 83"/>
                    <a:gd name="T59" fmla="*/ 39 h 78"/>
                    <a:gd name="T60" fmla="*/ 68 w 83"/>
                    <a:gd name="T61" fmla="*/ 39 h 78"/>
                    <a:gd name="T62" fmla="*/ 66 w 83"/>
                    <a:gd name="T63" fmla="*/ 35 h 78"/>
                    <a:gd name="T64" fmla="*/ 71 w 83"/>
                    <a:gd name="T65" fmla="*/ 29 h 78"/>
                    <a:gd name="T66" fmla="*/ 74 w 83"/>
                    <a:gd name="T67" fmla="*/ 24 h 78"/>
                    <a:gd name="T68" fmla="*/ 79 w 83"/>
                    <a:gd name="T69" fmla="*/ 15 h 78"/>
                    <a:gd name="T70" fmla="*/ 83 w 83"/>
                    <a:gd name="T71" fmla="*/ 11 h 78"/>
                    <a:gd name="T72" fmla="*/ 82 w 83"/>
                    <a:gd name="T73" fmla="*/ 4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83" h="78">
                      <a:moveTo>
                        <a:pt x="82" y="4"/>
                      </a:moveTo>
                      <a:cubicBezTo>
                        <a:pt x="83" y="3"/>
                        <a:pt x="83" y="3"/>
                        <a:pt x="82" y="2"/>
                      </a:cubicBezTo>
                      <a:cubicBezTo>
                        <a:pt x="81" y="1"/>
                        <a:pt x="80" y="2"/>
                        <a:pt x="78" y="3"/>
                      </a:cubicBezTo>
                      <a:cubicBezTo>
                        <a:pt x="77" y="4"/>
                        <a:pt x="76" y="4"/>
                        <a:pt x="75" y="5"/>
                      </a:cubicBezTo>
                      <a:cubicBezTo>
                        <a:pt x="74" y="5"/>
                        <a:pt x="74" y="5"/>
                        <a:pt x="73" y="5"/>
                      </a:cubicBezTo>
                      <a:cubicBezTo>
                        <a:pt x="71" y="5"/>
                        <a:pt x="69" y="4"/>
                        <a:pt x="68" y="2"/>
                      </a:cubicBezTo>
                      <a:cubicBezTo>
                        <a:pt x="67" y="1"/>
                        <a:pt x="66" y="0"/>
                        <a:pt x="65" y="0"/>
                      </a:cubicBezTo>
                      <a:cubicBezTo>
                        <a:pt x="65" y="0"/>
                        <a:pt x="65" y="0"/>
                        <a:pt x="64" y="0"/>
                      </a:cubicBezTo>
                      <a:cubicBezTo>
                        <a:pt x="63" y="2"/>
                        <a:pt x="63" y="2"/>
                        <a:pt x="62" y="3"/>
                      </a:cubicBezTo>
                      <a:cubicBezTo>
                        <a:pt x="62" y="5"/>
                        <a:pt x="62" y="7"/>
                        <a:pt x="59" y="10"/>
                      </a:cubicBezTo>
                      <a:cubicBezTo>
                        <a:pt x="56" y="12"/>
                        <a:pt x="56" y="13"/>
                        <a:pt x="55" y="16"/>
                      </a:cubicBezTo>
                      <a:cubicBezTo>
                        <a:pt x="54" y="18"/>
                        <a:pt x="53" y="21"/>
                        <a:pt x="50" y="25"/>
                      </a:cubicBezTo>
                      <a:cubicBezTo>
                        <a:pt x="46" y="31"/>
                        <a:pt x="37" y="36"/>
                        <a:pt x="29" y="39"/>
                      </a:cubicBezTo>
                      <a:cubicBezTo>
                        <a:pt x="25" y="42"/>
                        <a:pt x="20" y="44"/>
                        <a:pt x="19" y="46"/>
                      </a:cubicBezTo>
                      <a:cubicBezTo>
                        <a:pt x="17" y="49"/>
                        <a:pt x="14" y="51"/>
                        <a:pt x="11" y="53"/>
                      </a:cubicBezTo>
                      <a:cubicBezTo>
                        <a:pt x="8" y="55"/>
                        <a:pt x="5" y="57"/>
                        <a:pt x="5" y="58"/>
                      </a:cubicBezTo>
                      <a:cubicBezTo>
                        <a:pt x="5" y="60"/>
                        <a:pt x="4" y="62"/>
                        <a:pt x="3" y="63"/>
                      </a:cubicBezTo>
                      <a:cubicBezTo>
                        <a:pt x="1" y="66"/>
                        <a:pt x="0" y="67"/>
                        <a:pt x="2" y="69"/>
                      </a:cubicBezTo>
                      <a:cubicBezTo>
                        <a:pt x="3" y="71"/>
                        <a:pt x="4" y="71"/>
                        <a:pt x="6" y="71"/>
                      </a:cubicBezTo>
                      <a:cubicBezTo>
                        <a:pt x="7" y="71"/>
                        <a:pt x="10" y="71"/>
                        <a:pt x="12" y="73"/>
                      </a:cubicBezTo>
                      <a:cubicBezTo>
                        <a:pt x="13" y="75"/>
                        <a:pt x="14" y="75"/>
                        <a:pt x="15" y="75"/>
                      </a:cubicBezTo>
                      <a:cubicBezTo>
                        <a:pt x="16" y="75"/>
                        <a:pt x="19" y="75"/>
                        <a:pt x="20" y="77"/>
                      </a:cubicBezTo>
                      <a:cubicBezTo>
                        <a:pt x="20" y="77"/>
                        <a:pt x="21" y="78"/>
                        <a:pt x="23" y="78"/>
                      </a:cubicBezTo>
                      <a:cubicBezTo>
                        <a:pt x="27" y="78"/>
                        <a:pt x="33" y="76"/>
                        <a:pt x="38" y="72"/>
                      </a:cubicBezTo>
                      <a:cubicBezTo>
                        <a:pt x="42" y="68"/>
                        <a:pt x="42" y="65"/>
                        <a:pt x="43" y="63"/>
                      </a:cubicBezTo>
                      <a:cubicBezTo>
                        <a:pt x="43" y="62"/>
                        <a:pt x="43" y="60"/>
                        <a:pt x="45" y="59"/>
                      </a:cubicBezTo>
                      <a:cubicBezTo>
                        <a:pt x="47" y="58"/>
                        <a:pt x="48" y="55"/>
                        <a:pt x="48" y="53"/>
                      </a:cubicBezTo>
                      <a:cubicBezTo>
                        <a:pt x="49" y="51"/>
                        <a:pt x="50" y="49"/>
                        <a:pt x="50" y="48"/>
                      </a:cubicBezTo>
                      <a:cubicBezTo>
                        <a:pt x="51" y="47"/>
                        <a:pt x="51" y="47"/>
                        <a:pt x="51" y="47"/>
                      </a:cubicBezTo>
                      <a:cubicBezTo>
                        <a:pt x="53" y="43"/>
                        <a:pt x="55" y="39"/>
                        <a:pt x="65" y="39"/>
                      </a:cubicBezTo>
                      <a:cubicBezTo>
                        <a:pt x="66" y="39"/>
                        <a:pt x="67" y="39"/>
                        <a:pt x="68" y="39"/>
                      </a:cubicBezTo>
                      <a:cubicBezTo>
                        <a:pt x="67" y="38"/>
                        <a:pt x="67" y="37"/>
                        <a:pt x="66" y="35"/>
                      </a:cubicBezTo>
                      <a:cubicBezTo>
                        <a:pt x="66" y="32"/>
                        <a:pt x="69" y="30"/>
                        <a:pt x="71" y="29"/>
                      </a:cubicBezTo>
                      <a:cubicBezTo>
                        <a:pt x="73" y="27"/>
                        <a:pt x="74" y="26"/>
                        <a:pt x="74" y="24"/>
                      </a:cubicBezTo>
                      <a:cubicBezTo>
                        <a:pt x="74" y="21"/>
                        <a:pt x="77" y="18"/>
                        <a:pt x="79" y="15"/>
                      </a:cubicBezTo>
                      <a:cubicBezTo>
                        <a:pt x="81" y="14"/>
                        <a:pt x="83" y="12"/>
                        <a:pt x="83" y="11"/>
                      </a:cubicBezTo>
                      <a:cubicBezTo>
                        <a:pt x="81" y="8"/>
                        <a:pt x="82" y="6"/>
                        <a:pt x="8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</p:grpSp>
          <p:grpSp>
            <p:nvGrpSpPr>
              <p:cNvPr id="181" name="Group 1252"/>
              <p:cNvGrpSpPr/>
              <p:nvPr/>
            </p:nvGrpSpPr>
            <p:grpSpPr>
              <a:xfrm>
                <a:off x="5419867" y="1458609"/>
                <a:ext cx="2824319" cy="1986289"/>
                <a:chOff x="4801641" y="1457232"/>
                <a:chExt cx="2815043" cy="1979764"/>
              </a:xfrm>
              <a:grpFill/>
            </p:grpSpPr>
            <p:grpSp>
              <p:nvGrpSpPr>
                <p:cNvPr id="925" name="Group 1116"/>
                <p:cNvGrpSpPr>
                  <a:grpSpLocks noChangeAspect="1"/>
                </p:cNvGrpSpPr>
                <p:nvPr/>
              </p:nvGrpSpPr>
              <p:grpSpPr bwMode="auto">
                <a:xfrm>
                  <a:off x="4801641" y="1457232"/>
                  <a:ext cx="2815043" cy="1979764"/>
                  <a:chOff x="3564" y="1150"/>
                  <a:chExt cx="1749" cy="1271"/>
                </a:xfrm>
                <a:grpFill/>
              </p:grpSpPr>
              <p:sp>
                <p:nvSpPr>
                  <p:cNvPr id="948" name="Freeform 1117"/>
                  <p:cNvSpPr>
                    <a:spLocks/>
                  </p:cNvSpPr>
                  <p:nvPr/>
                </p:nvSpPr>
                <p:spPr bwMode="auto">
                  <a:xfrm>
                    <a:off x="4621" y="1886"/>
                    <a:ext cx="35" cy="45"/>
                  </a:xfrm>
                  <a:custGeom>
                    <a:avLst/>
                    <a:gdLst>
                      <a:gd name="T0" fmla="*/ 4 w 36"/>
                      <a:gd name="T1" fmla="*/ 10 h 47"/>
                      <a:gd name="T2" fmla="*/ 8 w 36"/>
                      <a:gd name="T3" fmla="*/ 15 h 47"/>
                      <a:gd name="T4" fmla="*/ 2 w 36"/>
                      <a:gd name="T5" fmla="*/ 19 h 47"/>
                      <a:gd name="T6" fmla="*/ 4 w 36"/>
                      <a:gd name="T7" fmla="*/ 27 h 47"/>
                      <a:gd name="T8" fmla="*/ 2 w 36"/>
                      <a:gd name="T9" fmla="*/ 37 h 47"/>
                      <a:gd name="T10" fmla="*/ 0 w 36"/>
                      <a:gd name="T11" fmla="*/ 40 h 47"/>
                      <a:gd name="T12" fmla="*/ 2 w 36"/>
                      <a:gd name="T13" fmla="*/ 46 h 47"/>
                      <a:gd name="T14" fmla="*/ 2 w 36"/>
                      <a:gd name="T15" fmla="*/ 47 h 47"/>
                      <a:gd name="T16" fmla="*/ 2 w 36"/>
                      <a:gd name="T17" fmla="*/ 47 h 47"/>
                      <a:gd name="T18" fmla="*/ 20 w 36"/>
                      <a:gd name="T19" fmla="*/ 40 h 47"/>
                      <a:gd name="T20" fmla="*/ 30 w 36"/>
                      <a:gd name="T21" fmla="*/ 35 h 47"/>
                      <a:gd name="T22" fmla="*/ 33 w 36"/>
                      <a:gd name="T23" fmla="*/ 35 h 47"/>
                      <a:gd name="T24" fmla="*/ 33 w 36"/>
                      <a:gd name="T25" fmla="*/ 35 h 47"/>
                      <a:gd name="T26" fmla="*/ 36 w 36"/>
                      <a:gd name="T27" fmla="*/ 34 h 47"/>
                      <a:gd name="T28" fmla="*/ 36 w 36"/>
                      <a:gd name="T29" fmla="*/ 33 h 47"/>
                      <a:gd name="T30" fmla="*/ 32 w 36"/>
                      <a:gd name="T31" fmla="*/ 16 h 47"/>
                      <a:gd name="T32" fmla="*/ 22 w 36"/>
                      <a:gd name="T33" fmla="*/ 0 h 47"/>
                      <a:gd name="T34" fmla="*/ 22 w 36"/>
                      <a:gd name="T35" fmla="*/ 0 h 47"/>
                      <a:gd name="T36" fmla="*/ 22 w 36"/>
                      <a:gd name="T37" fmla="*/ 0 h 47"/>
                      <a:gd name="T38" fmla="*/ 21 w 36"/>
                      <a:gd name="T39" fmla="*/ 0 h 47"/>
                      <a:gd name="T40" fmla="*/ 20 w 36"/>
                      <a:gd name="T41" fmla="*/ 1 h 47"/>
                      <a:gd name="T42" fmla="*/ 19 w 36"/>
                      <a:gd name="T43" fmla="*/ 1 h 47"/>
                      <a:gd name="T44" fmla="*/ 19 w 36"/>
                      <a:gd name="T45" fmla="*/ 1 h 47"/>
                      <a:gd name="T46" fmla="*/ 17 w 36"/>
                      <a:gd name="T47" fmla="*/ 1 h 47"/>
                      <a:gd name="T48" fmla="*/ 8 w 36"/>
                      <a:gd name="T49" fmla="*/ 3 h 47"/>
                      <a:gd name="T50" fmla="*/ 5 w 36"/>
                      <a:gd name="T51" fmla="*/ 5 h 47"/>
                      <a:gd name="T52" fmla="*/ 3 w 36"/>
                      <a:gd name="T53" fmla="*/ 7 h 47"/>
                      <a:gd name="T54" fmla="*/ 2 w 36"/>
                      <a:gd name="T55" fmla="*/ 7 h 47"/>
                      <a:gd name="T56" fmla="*/ 3 w 36"/>
                      <a:gd name="T57" fmla="*/ 8 h 47"/>
                      <a:gd name="T58" fmla="*/ 4 w 36"/>
                      <a:gd name="T59" fmla="*/ 10 h 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36" h="47">
                        <a:moveTo>
                          <a:pt x="4" y="10"/>
                        </a:moveTo>
                        <a:cubicBezTo>
                          <a:pt x="6" y="11"/>
                          <a:pt x="8" y="13"/>
                          <a:pt x="8" y="15"/>
                        </a:cubicBezTo>
                        <a:cubicBezTo>
                          <a:pt x="8" y="18"/>
                          <a:pt x="5" y="20"/>
                          <a:pt x="2" y="19"/>
                        </a:cubicBezTo>
                        <a:cubicBezTo>
                          <a:pt x="2" y="20"/>
                          <a:pt x="2" y="23"/>
                          <a:pt x="4" y="27"/>
                        </a:cubicBezTo>
                        <a:cubicBezTo>
                          <a:pt x="6" y="30"/>
                          <a:pt x="4" y="35"/>
                          <a:pt x="2" y="37"/>
                        </a:cubicBezTo>
                        <a:cubicBezTo>
                          <a:pt x="1" y="38"/>
                          <a:pt x="0" y="40"/>
                          <a:pt x="0" y="40"/>
                        </a:cubicBezTo>
                        <a:cubicBezTo>
                          <a:pt x="2" y="42"/>
                          <a:pt x="2" y="45"/>
                          <a:pt x="2" y="46"/>
                        </a:cubicBezTo>
                        <a:cubicBezTo>
                          <a:pt x="2" y="47"/>
                          <a:pt x="2" y="47"/>
                          <a:pt x="2" y="47"/>
                        </a:cubicBezTo>
                        <a:cubicBezTo>
                          <a:pt x="2" y="47"/>
                          <a:pt x="2" y="47"/>
                          <a:pt x="2" y="47"/>
                        </a:cubicBezTo>
                        <a:cubicBezTo>
                          <a:pt x="6" y="47"/>
                          <a:pt x="16" y="45"/>
                          <a:pt x="20" y="40"/>
                        </a:cubicBezTo>
                        <a:cubicBezTo>
                          <a:pt x="24" y="36"/>
                          <a:pt x="27" y="35"/>
                          <a:pt x="30" y="35"/>
                        </a:cubicBezTo>
                        <a:cubicBezTo>
                          <a:pt x="31" y="35"/>
                          <a:pt x="32" y="35"/>
                          <a:pt x="33" y="35"/>
                        </a:cubicBezTo>
                        <a:cubicBezTo>
                          <a:pt x="33" y="35"/>
                          <a:pt x="33" y="35"/>
                          <a:pt x="33" y="35"/>
                        </a:cubicBezTo>
                        <a:cubicBezTo>
                          <a:pt x="34" y="35"/>
                          <a:pt x="35" y="35"/>
                          <a:pt x="36" y="34"/>
                        </a:cubicBezTo>
                        <a:cubicBezTo>
                          <a:pt x="36" y="34"/>
                          <a:pt x="36" y="34"/>
                          <a:pt x="36" y="33"/>
                        </a:cubicBezTo>
                        <a:cubicBezTo>
                          <a:pt x="34" y="30"/>
                          <a:pt x="32" y="24"/>
                          <a:pt x="32" y="16"/>
                        </a:cubicBezTo>
                        <a:cubicBezTo>
                          <a:pt x="33" y="13"/>
                          <a:pt x="29" y="7"/>
                          <a:pt x="22" y="0"/>
                        </a:cubicBezTo>
                        <a:cubicBezTo>
                          <a:pt x="22" y="0"/>
                          <a:pt x="22" y="0"/>
                          <a:pt x="22" y="0"/>
                        </a:cubicBezTo>
                        <a:cubicBezTo>
                          <a:pt x="22" y="0"/>
                          <a:pt x="22" y="0"/>
                          <a:pt x="22" y="0"/>
                        </a:cubicBezTo>
                        <a:cubicBezTo>
                          <a:pt x="22" y="0"/>
                          <a:pt x="21" y="0"/>
                          <a:pt x="21" y="0"/>
                        </a:cubicBezTo>
                        <a:cubicBezTo>
                          <a:pt x="21" y="1"/>
                          <a:pt x="20" y="1"/>
                          <a:pt x="20" y="1"/>
                        </a:cubicBezTo>
                        <a:cubicBezTo>
                          <a:pt x="20" y="1"/>
                          <a:pt x="19" y="1"/>
                          <a:pt x="19" y="1"/>
                        </a:cubicBez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8" y="1"/>
                          <a:pt x="17" y="1"/>
                          <a:pt x="17" y="1"/>
                        </a:cubicBezTo>
                        <a:cubicBezTo>
                          <a:pt x="10" y="1"/>
                          <a:pt x="8" y="2"/>
                          <a:pt x="8" y="3"/>
                        </a:cubicBezTo>
                        <a:cubicBezTo>
                          <a:pt x="7" y="4"/>
                          <a:pt x="6" y="4"/>
                          <a:pt x="5" y="5"/>
                        </a:cubicBezTo>
                        <a:cubicBezTo>
                          <a:pt x="4" y="6"/>
                          <a:pt x="3" y="6"/>
                          <a:pt x="3" y="7"/>
                        </a:cubicBezTo>
                        <a:cubicBezTo>
                          <a:pt x="3" y="7"/>
                          <a:pt x="2" y="7"/>
                          <a:pt x="2" y="7"/>
                        </a:cubicBezTo>
                        <a:cubicBezTo>
                          <a:pt x="3" y="8"/>
                          <a:pt x="3" y="8"/>
                          <a:pt x="3" y="8"/>
                        </a:cubicBezTo>
                        <a:cubicBezTo>
                          <a:pt x="3" y="9"/>
                          <a:pt x="3" y="10"/>
                          <a:pt x="4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49" name="Freeform 1118"/>
                  <p:cNvSpPr>
                    <a:spLocks/>
                  </p:cNvSpPr>
                  <p:nvPr/>
                </p:nvSpPr>
                <p:spPr bwMode="auto">
                  <a:xfrm>
                    <a:off x="4217" y="2032"/>
                    <a:ext cx="39" cy="47"/>
                  </a:xfrm>
                  <a:custGeom>
                    <a:avLst/>
                    <a:gdLst>
                      <a:gd name="T0" fmla="*/ 29 w 40"/>
                      <a:gd name="T1" fmla="*/ 36 h 49"/>
                      <a:gd name="T2" fmla="*/ 28 w 40"/>
                      <a:gd name="T3" fmla="*/ 34 h 49"/>
                      <a:gd name="T4" fmla="*/ 28 w 40"/>
                      <a:gd name="T5" fmla="*/ 34 h 49"/>
                      <a:gd name="T6" fmla="*/ 28 w 40"/>
                      <a:gd name="T7" fmla="*/ 32 h 49"/>
                      <a:gd name="T8" fmla="*/ 28 w 40"/>
                      <a:gd name="T9" fmla="*/ 32 h 49"/>
                      <a:gd name="T10" fmla="*/ 28 w 40"/>
                      <a:gd name="T11" fmla="*/ 30 h 49"/>
                      <a:gd name="T12" fmla="*/ 33 w 40"/>
                      <a:gd name="T13" fmla="*/ 23 h 49"/>
                      <a:gd name="T14" fmla="*/ 40 w 40"/>
                      <a:gd name="T15" fmla="*/ 14 h 49"/>
                      <a:gd name="T16" fmla="*/ 34 w 40"/>
                      <a:gd name="T17" fmla="*/ 13 h 49"/>
                      <a:gd name="T18" fmla="*/ 21 w 40"/>
                      <a:gd name="T19" fmla="*/ 14 h 49"/>
                      <a:gd name="T20" fmla="*/ 21 w 40"/>
                      <a:gd name="T21" fmla="*/ 14 h 49"/>
                      <a:gd name="T22" fmla="*/ 20 w 40"/>
                      <a:gd name="T23" fmla="*/ 13 h 49"/>
                      <a:gd name="T24" fmla="*/ 14 w 40"/>
                      <a:gd name="T25" fmla="*/ 6 h 49"/>
                      <a:gd name="T26" fmla="*/ 8 w 40"/>
                      <a:gd name="T27" fmla="*/ 2 h 49"/>
                      <a:gd name="T28" fmla="*/ 3 w 40"/>
                      <a:gd name="T29" fmla="*/ 0 h 49"/>
                      <a:gd name="T30" fmla="*/ 2 w 40"/>
                      <a:gd name="T31" fmla="*/ 0 h 49"/>
                      <a:gd name="T32" fmla="*/ 0 w 40"/>
                      <a:gd name="T33" fmla="*/ 1 h 49"/>
                      <a:gd name="T34" fmla="*/ 0 w 40"/>
                      <a:gd name="T35" fmla="*/ 2 h 49"/>
                      <a:gd name="T36" fmla="*/ 3 w 40"/>
                      <a:gd name="T37" fmla="*/ 4 h 49"/>
                      <a:gd name="T38" fmla="*/ 8 w 40"/>
                      <a:gd name="T39" fmla="*/ 10 h 49"/>
                      <a:gd name="T40" fmla="*/ 3 w 40"/>
                      <a:gd name="T41" fmla="*/ 14 h 49"/>
                      <a:gd name="T42" fmla="*/ 2 w 40"/>
                      <a:gd name="T43" fmla="*/ 14 h 49"/>
                      <a:gd name="T44" fmla="*/ 5 w 40"/>
                      <a:gd name="T45" fmla="*/ 30 h 49"/>
                      <a:gd name="T46" fmla="*/ 5 w 40"/>
                      <a:gd name="T47" fmla="*/ 32 h 49"/>
                      <a:gd name="T48" fmla="*/ 5 w 40"/>
                      <a:gd name="T49" fmla="*/ 33 h 49"/>
                      <a:gd name="T50" fmla="*/ 6 w 40"/>
                      <a:gd name="T51" fmla="*/ 34 h 49"/>
                      <a:gd name="T52" fmla="*/ 6 w 40"/>
                      <a:gd name="T53" fmla="*/ 35 h 49"/>
                      <a:gd name="T54" fmla="*/ 6 w 40"/>
                      <a:gd name="T55" fmla="*/ 36 h 49"/>
                      <a:gd name="T56" fmla="*/ 7 w 40"/>
                      <a:gd name="T57" fmla="*/ 37 h 49"/>
                      <a:gd name="T58" fmla="*/ 7 w 40"/>
                      <a:gd name="T59" fmla="*/ 39 h 49"/>
                      <a:gd name="T60" fmla="*/ 7 w 40"/>
                      <a:gd name="T61" fmla="*/ 40 h 49"/>
                      <a:gd name="T62" fmla="*/ 8 w 40"/>
                      <a:gd name="T63" fmla="*/ 42 h 49"/>
                      <a:gd name="T64" fmla="*/ 8 w 40"/>
                      <a:gd name="T65" fmla="*/ 43 h 49"/>
                      <a:gd name="T66" fmla="*/ 8 w 40"/>
                      <a:gd name="T67" fmla="*/ 45 h 49"/>
                      <a:gd name="T68" fmla="*/ 8 w 40"/>
                      <a:gd name="T69" fmla="*/ 46 h 49"/>
                      <a:gd name="T70" fmla="*/ 8 w 40"/>
                      <a:gd name="T71" fmla="*/ 48 h 49"/>
                      <a:gd name="T72" fmla="*/ 9 w 40"/>
                      <a:gd name="T73" fmla="*/ 49 h 49"/>
                      <a:gd name="T74" fmla="*/ 9 w 40"/>
                      <a:gd name="T75" fmla="*/ 49 h 49"/>
                      <a:gd name="T76" fmla="*/ 9 w 40"/>
                      <a:gd name="T77" fmla="*/ 49 h 49"/>
                      <a:gd name="T78" fmla="*/ 14 w 40"/>
                      <a:gd name="T79" fmla="*/ 48 h 49"/>
                      <a:gd name="T80" fmla="*/ 21 w 40"/>
                      <a:gd name="T81" fmla="*/ 45 h 49"/>
                      <a:gd name="T82" fmla="*/ 30 w 40"/>
                      <a:gd name="T83" fmla="*/ 38 h 49"/>
                      <a:gd name="T84" fmla="*/ 30 w 40"/>
                      <a:gd name="T85" fmla="*/ 37 h 49"/>
                      <a:gd name="T86" fmla="*/ 29 w 40"/>
                      <a:gd name="T87" fmla="*/ 36 h 49"/>
                      <a:gd name="T88" fmla="*/ 29 w 40"/>
                      <a:gd name="T89" fmla="*/ 36 h 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40" h="49">
                        <a:moveTo>
                          <a:pt x="29" y="36"/>
                        </a:moveTo>
                        <a:cubicBezTo>
                          <a:pt x="29" y="35"/>
                          <a:pt x="28" y="35"/>
                          <a:pt x="28" y="34"/>
                        </a:cubicBezTo>
                        <a:cubicBezTo>
                          <a:pt x="28" y="34"/>
                          <a:pt x="28" y="34"/>
                          <a:pt x="28" y="34"/>
                        </a:cubicBezTo>
                        <a:cubicBezTo>
                          <a:pt x="28" y="33"/>
                          <a:pt x="28" y="33"/>
                          <a:pt x="28" y="32"/>
                        </a:cubicBezTo>
                        <a:cubicBezTo>
                          <a:pt x="28" y="32"/>
                          <a:pt x="28" y="32"/>
                          <a:pt x="28" y="32"/>
                        </a:cubicBezTo>
                        <a:cubicBezTo>
                          <a:pt x="28" y="31"/>
                          <a:pt x="28" y="30"/>
                          <a:pt x="28" y="30"/>
                        </a:cubicBezTo>
                        <a:cubicBezTo>
                          <a:pt x="28" y="26"/>
                          <a:pt x="30" y="23"/>
                          <a:pt x="33" y="23"/>
                        </a:cubicBezTo>
                        <a:cubicBezTo>
                          <a:pt x="36" y="23"/>
                          <a:pt x="40" y="16"/>
                          <a:pt x="40" y="14"/>
                        </a:cubicBezTo>
                        <a:cubicBezTo>
                          <a:pt x="39" y="13"/>
                          <a:pt x="36" y="13"/>
                          <a:pt x="34" y="13"/>
                        </a:cubicBezTo>
                        <a:cubicBezTo>
                          <a:pt x="30" y="13"/>
                          <a:pt x="21" y="14"/>
                          <a:pt x="21" y="14"/>
                        </a:cubicBezTo>
                        <a:cubicBezTo>
                          <a:pt x="21" y="14"/>
                          <a:pt x="21" y="14"/>
                          <a:pt x="21" y="14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14" y="11"/>
                          <a:pt x="14" y="6"/>
                        </a:cubicBezTo>
                        <a:cubicBezTo>
                          <a:pt x="14" y="4"/>
                          <a:pt x="13" y="2"/>
                          <a:pt x="8" y="2"/>
                        </a:cubicBezTo>
                        <a:cubicBezTo>
                          <a:pt x="5" y="2"/>
                          <a:pt x="4" y="1"/>
                          <a:pt x="3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1" y="0"/>
                          <a:pt x="0" y="1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3"/>
                          <a:pt x="2" y="3"/>
                          <a:pt x="3" y="4"/>
                        </a:cubicBezTo>
                        <a:cubicBezTo>
                          <a:pt x="5" y="5"/>
                          <a:pt x="9" y="7"/>
                          <a:pt x="8" y="10"/>
                        </a:cubicBezTo>
                        <a:cubicBezTo>
                          <a:pt x="7" y="13"/>
                          <a:pt x="5" y="14"/>
                          <a:pt x="3" y="14"/>
                        </a:cubicBezTo>
                        <a:cubicBezTo>
                          <a:pt x="3" y="14"/>
                          <a:pt x="2" y="14"/>
                          <a:pt x="2" y="14"/>
                        </a:cubicBezTo>
                        <a:cubicBezTo>
                          <a:pt x="1" y="18"/>
                          <a:pt x="3" y="26"/>
                          <a:pt x="5" y="30"/>
                        </a:cubicBezTo>
                        <a:cubicBezTo>
                          <a:pt x="5" y="31"/>
                          <a:pt x="5" y="31"/>
                          <a:pt x="5" y="32"/>
                        </a:cubicBezTo>
                        <a:cubicBezTo>
                          <a:pt x="5" y="32"/>
                          <a:pt x="5" y="32"/>
                          <a:pt x="5" y="33"/>
                        </a:cubicBezTo>
                        <a:cubicBezTo>
                          <a:pt x="6" y="33"/>
                          <a:pt x="6" y="33"/>
                          <a:pt x="6" y="34"/>
                        </a:cubicBezTo>
                        <a:cubicBezTo>
                          <a:pt x="6" y="34"/>
                          <a:pt x="6" y="35"/>
                          <a:pt x="6" y="35"/>
                        </a:cubicBezTo>
                        <a:cubicBezTo>
                          <a:pt x="6" y="35"/>
                          <a:pt x="6" y="36"/>
                          <a:pt x="6" y="36"/>
                        </a:cubicBezTo>
                        <a:cubicBezTo>
                          <a:pt x="7" y="37"/>
                          <a:pt x="7" y="37"/>
                          <a:pt x="7" y="37"/>
                        </a:cubicBezTo>
                        <a:cubicBezTo>
                          <a:pt x="7" y="38"/>
                          <a:pt x="7" y="38"/>
                          <a:pt x="7" y="39"/>
                        </a:cubicBezTo>
                        <a:cubicBezTo>
                          <a:pt x="7" y="39"/>
                          <a:pt x="7" y="40"/>
                          <a:pt x="7" y="40"/>
                        </a:cubicBezTo>
                        <a:cubicBezTo>
                          <a:pt x="7" y="41"/>
                          <a:pt x="8" y="41"/>
                          <a:pt x="8" y="42"/>
                        </a:cubicBezTo>
                        <a:cubicBezTo>
                          <a:pt x="8" y="42"/>
                          <a:pt x="8" y="43"/>
                          <a:pt x="8" y="43"/>
                        </a:cubicBezTo>
                        <a:cubicBezTo>
                          <a:pt x="8" y="43"/>
                          <a:pt x="8" y="44"/>
                          <a:pt x="8" y="45"/>
                        </a:cubicBezTo>
                        <a:cubicBezTo>
                          <a:pt x="8" y="45"/>
                          <a:pt x="8" y="45"/>
                          <a:pt x="8" y="46"/>
                        </a:cubicBezTo>
                        <a:cubicBezTo>
                          <a:pt x="8" y="47"/>
                          <a:pt x="8" y="47"/>
                          <a:pt x="8" y="48"/>
                        </a:cubicBezTo>
                        <a:cubicBezTo>
                          <a:pt x="9" y="48"/>
                          <a:pt x="9" y="49"/>
                          <a:pt x="9" y="49"/>
                        </a:cubicBezTo>
                        <a:cubicBezTo>
                          <a:pt x="9" y="49"/>
                          <a:pt x="9" y="49"/>
                          <a:pt x="9" y="49"/>
                        </a:cubicBezTo>
                        <a:cubicBezTo>
                          <a:pt x="9" y="49"/>
                          <a:pt x="9" y="49"/>
                          <a:pt x="9" y="49"/>
                        </a:cubicBezTo>
                        <a:cubicBezTo>
                          <a:pt x="11" y="48"/>
                          <a:pt x="12" y="48"/>
                          <a:pt x="14" y="48"/>
                        </a:cubicBezTo>
                        <a:cubicBezTo>
                          <a:pt x="19" y="48"/>
                          <a:pt x="21" y="47"/>
                          <a:pt x="21" y="45"/>
                        </a:cubicBezTo>
                        <a:cubicBezTo>
                          <a:pt x="22" y="40"/>
                          <a:pt x="26" y="37"/>
                          <a:pt x="30" y="38"/>
                        </a:cubicBezTo>
                        <a:cubicBezTo>
                          <a:pt x="30" y="38"/>
                          <a:pt x="30" y="38"/>
                          <a:pt x="30" y="37"/>
                        </a:cubicBezTo>
                        <a:cubicBezTo>
                          <a:pt x="29" y="37"/>
                          <a:pt x="29" y="37"/>
                          <a:pt x="29" y="36"/>
                        </a:cubicBezTo>
                        <a:cubicBezTo>
                          <a:pt x="29" y="36"/>
                          <a:pt x="29" y="36"/>
                          <a:pt x="29" y="3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50" name="Freeform 1119"/>
                  <p:cNvSpPr>
                    <a:spLocks/>
                  </p:cNvSpPr>
                  <p:nvPr/>
                </p:nvSpPr>
                <p:spPr bwMode="auto">
                  <a:xfrm>
                    <a:off x="4248" y="2063"/>
                    <a:ext cx="10" cy="25"/>
                  </a:xfrm>
                  <a:custGeom>
                    <a:avLst/>
                    <a:gdLst>
                      <a:gd name="T0" fmla="*/ 10 w 11"/>
                      <a:gd name="T1" fmla="*/ 14 h 26"/>
                      <a:gd name="T2" fmla="*/ 10 w 11"/>
                      <a:gd name="T3" fmla="*/ 11 h 26"/>
                      <a:gd name="T4" fmla="*/ 10 w 11"/>
                      <a:gd name="T5" fmla="*/ 9 h 26"/>
                      <a:gd name="T6" fmla="*/ 8 w 11"/>
                      <a:gd name="T7" fmla="*/ 2 h 26"/>
                      <a:gd name="T8" fmla="*/ 8 w 11"/>
                      <a:gd name="T9" fmla="*/ 0 h 26"/>
                      <a:gd name="T10" fmla="*/ 7 w 11"/>
                      <a:gd name="T11" fmla="*/ 1 h 26"/>
                      <a:gd name="T12" fmla="*/ 1 w 11"/>
                      <a:gd name="T13" fmla="*/ 7 h 26"/>
                      <a:gd name="T14" fmla="*/ 0 w 11"/>
                      <a:gd name="T15" fmla="*/ 7 h 26"/>
                      <a:gd name="T16" fmla="*/ 6 w 11"/>
                      <a:gd name="T17" fmla="*/ 23 h 26"/>
                      <a:gd name="T18" fmla="*/ 7 w 11"/>
                      <a:gd name="T19" fmla="*/ 26 h 26"/>
                      <a:gd name="T20" fmla="*/ 8 w 11"/>
                      <a:gd name="T21" fmla="*/ 25 h 26"/>
                      <a:gd name="T22" fmla="*/ 8 w 11"/>
                      <a:gd name="T23" fmla="*/ 24 h 26"/>
                      <a:gd name="T24" fmla="*/ 11 w 11"/>
                      <a:gd name="T25" fmla="*/ 18 h 26"/>
                      <a:gd name="T26" fmla="*/ 10 w 11"/>
                      <a:gd name="T27" fmla="*/ 15 h 26"/>
                      <a:gd name="T28" fmla="*/ 10 w 11"/>
                      <a:gd name="T29" fmla="*/ 14 h 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1" h="26">
                        <a:moveTo>
                          <a:pt x="10" y="14"/>
                        </a:moveTo>
                        <a:cubicBezTo>
                          <a:pt x="10" y="13"/>
                          <a:pt x="10" y="12"/>
                          <a:pt x="10" y="11"/>
                        </a:cubicBezTo>
                        <a:cubicBezTo>
                          <a:pt x="10" y="10"/>
                          <a:pt x="10" y="10"/>
                          <a:pt x="10" y="9"/>
                        </a:cubicBezTo>
                        <a:cubicBezTo>
                          <a:pt x="9" y="7"/>
                          <a:pt x="9" y="4"/>
                          <a:pt x="8" y="2"/>
                        </a:cubicBezTo>
                        <a:cubicBezTo>
                          <a:pt x="8" y="1"/>
                          <a:pt x="8" y="1"/>
                          <a:pt x="8" y="0"/>
                        </a:cubicBezTo>
                        <a:cubicBezTo>
                          <a:pt x="8" y="0"/>
                          <a:pt x="8" y="1"/>
                          <a:pt x="7" y="1"/>
                        </a:cubicBezTo>
                        <a:cubicBezTo>
                          <a:pt x="6" y="4"/>
                          <a:pt x="4" y="7"/>
                          <a:pt x="1" y="7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3" y="11"/>
                          <a:pt x="6" y="19"/>
                          <a:pt x="6" y="23"/>
                        </a:cubicBezTo>
                        <a:cubicBezTo>
                          <a:pt x="6" y="24"/>
                          <a:pt x="6" y="25"/>
                          <a:pt x="7" y="26"/>
                        </a:cubicBezTo>
                        <a:cubicBezTo>
                          <a:pt x="7" y="25"/>
                          <a:pt x="8" y="25"/>
                          <a:pt x="8" y="25"/>
                        </a:cubicBezTo>
                        <a:cubicBezTo>
                          <a:pt x="8" y="24"/>
                          <a:pt x="8" y="24"/>
                          <a:pt x="8" y="24"/>
                        </a:cubicBezTo>
                        <a:cubicBezTo>
                          <a:pt x="9" y="22"/>
                          <a:pt x="10" y="20"/>
                          <a:pt x="11" y="18"/>
                        </a:cubicBezTo>
                        <a:cubicBezTo>
                          <a:pt x="11" y="17"/>
                          <a:pt x="11" y="16"/>
                          <a:pt x="10" y="15"/>
                        </a:cubicBezTo>
                        <a:cubicBezTo>
                          <a:pt x="10" y="14"/>
                          <a:pt x="10" y="14"/>
                          <a:pt x="10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51" name="Freeform 1120"/>
                  <p:cNvSpPr>
                    <a:spLocks/>
                  </p:cNvSpPr>
                  <p:nvPr/>
                </p:nvSpPr>
                <p:spPr bwMode="auto">
                  <a:xfrm>
                    <a:off x="4008" y="1922"/>
                    <a:ext cx="294" cy="311"/>
                  </a:xfrm>
                  <a:custGeom>
                    <a:avLst/>
                    <a:gdLst>
                      <a:gd name="T0" fmla="*/ 267 w 308"/>
                      <a:gd name="T1" fmla="*/ 152 h 326"/>
                      <a:gd name="T2" fmla="*/ 280 w 308"/>
                      <a:gd name="T3" fmla="*/ 137 h 326"/>
                      <a:gd name="T4" fmla="*/ 293 w 308"/>
                      <a:gd name="T5" fmla="*/ 104 h 326"/>
                      <a:gd name="T6" fmla="*/ 307 w 308"/>
                      <a:gd name="T7" fmla="*/ 93 h 326"/>
                      <a:gd name="T8" fmla="*/ 304 w 308"/>
                      <a:gd name="T9" fmla="*/ 90 h 326"/>
                      <a:gd name="T10" fmla="*/ 300 w 308"/>
                      <a:gd name="T11" fmla="*/ 83 h 326"/>
                      <a:gd name="T12" fmla="*/ 276 w 308"/>
                      <a:gd name="T13" fmla="*/ 85 h 326"/>
                      <a:gd name="T14" fmla="*/ 261 w 308"/>
                      <a:gd name="T15" fmla="*/ 97 h 326"/>
                      <a:gd name="T16" fmla="*/ 258 w 308"/>
                      <a:gd name="T17" fmla="*/ 98 h 326"/>
                      <a:gd name="T18" fmla="*/ 258 w 308"/>
                      <a:gd name="T19" fmla="*/ 108 h 326"/>
                      <a:gd name="T20" fmla="*/ 242 w 308"/>
                      <a:gd name="T21" fmla="*/ 110 h 326"/>
                      <a:gd name="T22" fmla="*/ 227 w 308"/>
                      <a:gd name="T23" fmla="*/ 107 h 326"/>
                      <a:gd name="T24" fmla="*/ 224 w 308"/>
                      <a:gd name="T25" fmla="*/ 107 h 326"/>
                      <a:gd name="T26" fmla="*/ 222 w 308"/>
                      <a:gd name="T27" fmla="*/ 104 h 326"/>
                      <a:gd name="T28" fmla="*/ 222 w 308"/>
                      <a:gd name="T29" fmla="*/ 102 h 326"/>
                      <a:gd name="T30" fmla="*/ 221 w 308"/>
                      <a:gd name="T31" fmla="*/ 94 h 326"/>
                      <a:gd name="T32" fmla="*/ 218 w 308"/>
                      <a:gd name="T33" fmla="*/ 101 h 326"/>
                      <a:gd name="T34" fmla="*/ 188 w 308"/>
                      <a:gd name="T35" fmla="*/ 110 h 326"/>
                      <a:gd name="T36" fmla="*/ 162 w 308"/>
                      <a:gd name="T37" fmla="*/ 102 h 326"/>
                      <a:gd name="T38" fmla="*/ 136 w 308"/>
                      <a:gd name="T39" fmla="*/ 88 h 326"/>
                      <a:gd name="T40" fmla="*/ 135 w 308"/>
                      <a:gd name="T41" fmla="*/ 68 h 326"/>
                      <a:gd name="T42" fmla="*/ 136 w 308"/>
                      <a:gd name="T43" fmla="*/ 66 h 326"/>
                      <a:gd name="T44" fmla="*/ 132 w 308"/>
                      <a:gd name="T45" fmla="*/ 62 h 326"/>
                      <a:gd name="T46" fmla="*/ 112 w 308"/>
                      <a:gd name="T47" fmla="*/ 41 h 326"/>
                      <a:gd name="T48" fmla="*/ 121 w 308"/>
                      <a:gd name="T49" fmla="*/ 32 h 326"/>
                      <a:gd name="T50" fmla="*/ 116 w 308"/>
                      <a:gd name="T51" fmla="*/ 16 h 326"/>
                      <a:gd name="T52" fmla="*/ 116 w 308"/>
                      <a:gd name="T53" fmla="*/ 13 h 326"/>
                      <a:gd name="T54" fmla="*/ 106 w 308"/>
                      <a:gd name="T55" fmla="*/ 1 h 326"/>
                      <a:gd name="T56" fmla="*/ 102 w 308"/>
                      <a:gd name="T57" fmla="*/ 1 h 326"/>
                      <a:gd name="T58" fmla="*/ 97 w 308"/>
                      <a:gd name="T59" fmla="*/ 8 h 326"/>
                      <a:gd name="T60" fmla="*/ 83 w 308"/>
                      <a:gd name="T61" fmla="*/ 13 h 326"/>
                      <a:gd name="T62" fmla="*/ 64 w 308"/>
                      <a:gd name="T63" fmla="*/ 11 h 326"/>
                      <a:gd name="T64" fmla="*/ 67 w 308"/>
                      <a:gd name="T65" fmla="*/ 27 h 326"/>
                      <a:gd name="T66" fmla="*/ 79 w 308"/>
                      <a:gd name="T67" fmla="*/ 38 h 326"/>
                      <a:gd name="T68" fmla="*/ 68 w 308"/>
                      <a:gd name="T69" fmla="*/ 59 h 326"/>
                      <a:gd name="T70" fmla="*/ 53 w 308"/>
                      <a:gd name="T71" fmla="*/ 82 h 326"/>
                      <a:gd name="T72" fmla="*/ 36 w 308"/>
                      <a:gd name="T73" fmla="*/ 97 h 326"/>
                      <a:gd name="T74" fmla="*/ 23 w 308"/>
                      <a:gd name="T75" fmla="*/ 97 h 326"/>
                      <a:gd name="T76" fmla="*/ 21 w 308"/>
                      <a:gd name="T77" fmla="*/ 113 h 326"/>
                      <a:gd name="T78" fmla="*/ 8 w 308"/>
                      <a:gd name="T79" fmla="*/ 140 h 326"/>
                      <a:gd name="T80" fmla="*/ 2 w 308"/>
                      <a:gd name="T81" fmla="*/ 148 h 326"/>
                      <a:gd name="T82" fmla="*/ 9 w 308"/>
                      <a:gd name="T83" fmla="*/ 162 h 326"/>
                      <a:gd name="T84" fmla="*/ 43 w 308"/>
                      <a:gd name="T85" fmla="*/ 161 h 326"/>
                      <a:gd name="T86" fmla="*/ 50 w 308"/>
                      <a:gd name="T87" fmla="*/ 198 h 326"/>
                      <a:gd name="T88" fmla="*/ 73 w 308"/>
                      <a:gd name="T89" fmla="*/ 270 h 326"/>
                      <a:gd name="T90" fmla="*/ 106 w 308"/>
                      <a:gd name="T91" fmla="*/ 320 h 326"/>
                      <a:gd name="T92" fmla="*/ 127 w 308"/>
                      <a:gd name="T93" fmla="*/ 279 h 326"/>
                      <a:gd name="T94" fmla="*/ 145 w 308"/>
                      <a:gd name="T95" fmla="*/ 229 h 326"/>
                      <a:gd name="T96" fmla="*/ 198 w 308"/>
                      <a:gd name="T97" fmla="*/ 185 h 326"/>
                      <a:gd name="T98" fmla="*/ 224 w 308"/>
                      <a:gd name="T99" fmla="*/ 165 h 326"/>
                      <a:gd name="T100" fmla="*/ 223 w 308"/>
                      <a:gd name="T101" fmla="*/ 159 h 326"/>
                      <a:gd name="T102" fmla="*/ 221 w 308"/>
                      <a:gd name="T103" fmla="*/ 152 h 326"/>
                      <a:gd name="T104" fmla="*/ 217 w 308"/>
                      <a:gd name="T105" fmla="*/ 130 h 326"/>
                      <a:gd name="T106" fmla="*/ 216 w 308"/>
                      <a:gd name="T107" fmla="*/ 115 h 326"/>
                      <a:gd name="T108" fmla="*/ 240 w 308"/>
                      <a:gd name="T109" fmla="*/ 126 h 326"/>
                      <a:gd name="T110" fmla="*/ 252 w 308"/>
                      <a:gd name="T111" fmla="*/ 151 h 326"/>
                      <a:gd name="T112" fmla="*/ 265 w 308"/>
                      <a:gd name="T113" fmla="*/ 162 h 3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308" h="326">
                        <a:moveTo>
                          <a:pt x="265" y="162"/>
                        </a:moveTo>
                        <a:cubicBezTo>
                          <a:pt x="266" y="161"/>
                          <a:pt x="266" y="161"/>
                          <a:pt x="266" y="161"/>
                        </a:cubicBezTo>
                        <a:cubicBezTo>
                          <a:pt x="266" y="161"/>
                          <a:pt x="266" y="160"/>
                          <a:pt x="266" y="160"/>
                        </a:cubicBezTo>
                        <a:cubicBezTo>
                          <a:pt x="266" y="160"/>
                          <a:pt x="266" y="159"/>
                          <a:pt x="266" y="159"/>
                        </a:cubicBezTo>
                        <a:cubicBezTo>
                          <a:pt x="266" y="156"/>
                          <a:pt x="266" y="154"/>
                          <a:pt x="267" y="152"/>
                        </a:cubicBezTo>
                        <a:cubicBezTo>
                          <a:pt x="268" y="151"/>
                          <a:pt x="268" y="148"/>
                          <a:pt x="268" y="146"/>
                        </a:cubicBezTo>
                        <a:cubicBezTo>
                          <a:pt x="268" y="143"/>
                          <a:pt x="269" y="140"/>
                          <a:pt x="271" y="140"/>
                        </a:cubicBezTo>
                        <a:cubicBezTo>
                          <a:pt x="272" y="140"/>
                          <a:pt x="272" y="140"/>
                          <a:pt x="274" y="141"/>
                        </a:cubicBezTo>
                        <a:cubicBezTo>
                          <a:pt x="275" y="141"/>
                          <a:pt x="277" y="141"/>
                          <a:pt x="278" y="141"/>
                        </a:cubicBezTo>
                        <a:cubicBezTo>
                          <a:pt x="278" y="140"/>
                          <a:pt x="279" y="139"/>
                          <a:pt x="280" y="137"/>
                        </a:cubicBezTo>
                        <a:cubicBezTo>
                          <a:pt x="281" y="134"/>
                          <a:pt x="282" y="131"/>
                          <a:pt x="282" y="129"/>
                        </a:cubicBezTo>
                        <a:cubicBezTo>
                          <a:pt x="281" y="126"/>
                          <a:pt x="283" y="124"/>
                          <a:pt x="284" y="121"/>
                        </a:cubicBezTo>
                        <a:cubicBezTo>
                          <a:pt x="284" y="119"/>
                          <a:pt x="285" y="117"/>
                          <a:pt x="285" y="115"/>
                        </a:cubicBezTo>
                        <a:cubicBezTo>
                          <a:pt x="285" y="110"/>
                          <a:pt x="288" y="108"/>
                          <a:pt x="291" y="106"/>
                        </a:cubicBezTo>
                        <a:cubicBezTo>
                          <a:pt x="292" y="106"/>
                          <a:pt x="293" y="105"/>
                          <a:pt x="293" y="104"/>
                        </a:cubicBezTo>
                        <a:cubicBezTo>
                          <a:pt x="295" y="103"/>
                          <a:pt x="300" y="99"/>
                          <a:pt x="303" y="99"/>
                        </a:cubicBezTo>
                        <a:cubicBezTo>
                          <a:pt x="304" y="99"/>
                          <a:pt x="305" y="100"/>
                          <a:pt x="306" y="101"/>
                        </a:cubicBezTo>
                        <a:cubicBezTo>
                          <a:pt x="306" y="101"/>
                          <a:pt x="306" y="101"/>
                          <a:pt x="306" y="102"/>
                        </a:cubicBezTo>
                        <a:cubicBezTo>
                          <a:pt x="305" y="99"/>
                          <a:pt x="305" y="97"/>
                          <a:pt x="305" y="95"/>
                        </a:cubicBezTo>
                        <a:cubicBezTo>
                          <a:pt x="305" y="94"/>
                          <a:pt x="306" y="93"/>
                          <a:pt x="307" y="93"/>
                        </a:cubicBezTo>
                        <a:cubicBezTo>
                          <a:pt x="307" y="93"/>
                          <a:pt x="307" y="92"/>
                          <a:pt x="308" y="92"/>
                        </a:cubicBezTo>
                        <a:cubicBezTo>
                          <a:pt x="308" y="92"/>
                          <a:pt x="308" y="92"/>
                          <a:pt x="308" y="92"/>
                        </a:cubicBezTo>
                        <a:cubicBezTo>
                          <a:pt x="308" y="92"/>
                          <a:pt x="308" y="91"/>
                          <a:pt x="308" y="91"/>
                        </a:cubicBezTo>
                        <a:cubicBezTo>
                          <a:pt x="308" y="91"/>
                          <a:pt x="308" y="91"/>
                          <a:pt x="308" y="91"/>
                        </a:cubicBezTo>
                        <a:cubicBezTo>
                          <a:pt x="304" y="90"/>
                          <a:pt x="304" y="90"/>
                          <a:pt x="304" y="90"/>
                        </a:cubicBezTo>
                        <a:cubicBezTo>
                          <a:pt x="306" y="90"/>
                          <a:pt x="306" y="90"/>
                          <a:pt x="306" y="90"/>
                        </a:cubicBezTo>
                        <a:cubicBezTo>
                          <a:pt x="305" y="89"/>
                          <a:pt x="304" y="89"/>
                          <a:pt x="303" y="88"/>
                        </a:cubicBezTo>
                        <a:cubicBezTo>
                          <a:pt x="303" y="88"/>
                          <a:pt x="303" y="88"/>
                          <a:pt x="303" y="88"/>
                        </a:cubicBezTo>
                        <a:cubicBezTo>
                          <a:pt x="303" y="87"/>
                          <a:pt x="302" y="87"/>
                          <a:pt x="302" y="86"/>
                        </a:cubicBezTo>
                        <a:cubicBezTo>
                          <a:pt x="302" y="85"/>
                          <a:pt x="301" y="84"/>
                          <a:pt x="300" y="83"/>
                        </a:cubicBezTo>
                        <a:cubicBezTo>
                          <a:pt x="299" y="82"/>
                          <a:pt x="298" y="80"/>
                          <a:pt x="298" y="79"/>
                        </a:cubicBezTo>
                        <a:cubicBezTo>
                          <a:pt x="297" y="79"/>
                          <a:pt x="296" y="80"/>
                          <a:pt x="295" y="80"/>
                        </a:cubicBezTo>
                        <a:cubicBezTo>
                          <a:pt x="293" y="82"/>
                          <a:pt x="291" y="81"/>
                          <a:pt x="289" y="81"/>
                        </a:cubicBezTo>
                        <a:cubicBezTo>
                          <a:pt x="286" y="80"/>
                          <a:pt x="284" y="80"/>
                          <a:pt x="281" y="81"/>
                        </a:cubicBezTo>
                        <a:cubicBezTo>
                          <a:pt x="279" y="82"/>
                          <a:pt x="277" y="84"/>
                          <a:pt x="276" y="85"/>
                        </a:cubicBezTo>
                        <a:cubicBezTo>
                          <a:pt x="274" y="87"/>
                          <a:pt x="273" y="88"/>
                          <a:pt x="270" y="87"/>
                        </a:cubicBezTo>
                        <a:cubicBezTo>
                          <a:pt x="270" y="87"/>
                          <a:pt x="270" y="88"/>
                          <a:pt x="270" y="88"/>
                        </a:cubicBezTo>
                        <a:cubicBezTo>
                          <a:pt x="269" y="89"/>
                          <a:pt x="269" y="90"/>
                          <a:pt x="268" y="91"/>
                        </a:cubicBezTo>
                        <a:cubicBezTo>
                          <a:pt x="267" y="92"/>
                          <a:pt x="266" y="93"/>
                          <a:pt x="266" y="93"/>
                        </a:cubicBezTo>
                        <a:cubicBezTo>
                          <a:pt x="264" y="95"/>
                          <a:pt x="263" y="97"/>
                          <a:pt x="261" y="97"/>
                        </a:cubicBezTo>
                        <a:cubicBezTo>
                          <a:pt x="261" y="97"/>
                          <a:pt x="261" y="97"/>
                          <a:pt x="261" y="97"/>
                        </a:cubicBezTo>
                        <a:cubicBezTo>
                          <a:pt x="260" y="97"/>
                          <a:pt x="260" y="97"/>
                          <a:pt x="259" y="97"/>
                        </a:cubicBezTo>
                        <a:cubicBezTo>
                          <a:pt x="259" y="97"/>
                          <a:pt x="259" y="97"/>
                          <a:pt x="259" y="97"/>
                        </a:cubicBezTo>
                        <a:cubicBezTo>
                          <a:pt x="259" y="98"/>
                          <a:pt x="258" y="98"/>
                          <a:pt x="258" y="98"/>
                        </a:cubicBezTo>
                        <a:cubicBezTo>
                          <a:pt x="258" y="98"/>
                          <a:pt x="258" y="98"/>
                          <a:pt x="258" y="98"/>
                        </a:cubicBezTo>
                        <a:cubicBezTo>
                          <a:pt x="258" y="99"/>
                          <a:pt x="258" y="100"/>
                          <a:pt x="259" y="101"/>
                        </a:cubicBezTo>
                        <a:cubicBezTo>
                          <a:pt x="259" y="101"/>
                          <a:pt x="259" y="101"/>
                          <a:pt x="259" y="102"/>
                        </a:cubicBezTo>
                        <a:cubicBezTo>
                          <a:pt x="259" y="102"/>
                          <a:pt x="259" y="102"/>
                          <a:pt x="259" y="102"/>
                        </a:cubicBezTo>
                        <a:cubicBezTo>
                          <a:pt x="259" y="102"/>
                          <a:pt x="259" y="103"/>
                          <a:pt x="259" y="103"/>
                        </a:cubicBezTo>
                        <a:cubicBezTo>
                          <a:pt x="259" y="105"/>
                          <a:pt x="259" y="106"/>
                          <a:pt x="258" y="108"/>
                        </a:cubicBezTo>
                        <a:cubicBezTo>
                          <a:pt x="257" y="110"/>
                          <a:pt x="254" y="111"/>
                          <a:pt x="251" y="110"/>
                        </a:cubicBezTo>
                        <a:cubicBezTo>
                          <a:pt x="249" y="110"/>
                          <a:pt x="247" y="110"/>
                          <a:pt x="246" y="110"/>
                        </a:cubicBezTo>
                        <a:cubicBezTo>
                          <a:pt x="245" y="110"/>
                          <a:pt x="244" y="110"/>
                          <a:pt x="243" y="110"/>
                        </a:cubicBezTo>
                        <a:cubicBezTo>
                          <a:pt x="243" y="110"/>
                          <a:pt x="243" y="111"/>
                          <a:pt x="243" y="111"/>
                        </a:cubicBezTo>
                        <a:cubicBezTo>
                          <a:pt x="243" y="111"/>
                          <a:pt x="242" y="110"/>
                          <a:pt x="242" y="110"/>
                        </a:cubicBezTo>
                        <a:cubicBezTo>
                          <a:pt x="242" y="110"/>
                          <a:pt x="242" y="110"/>
                          <a:pt x="241" y="110"/>
                        </a:cubicBezTo>
                        <a:cubicBezTo>
                          <a:pt x="240" y="110"/>
                          <a:pt x="239" y="110"/>
                          <a:pt x="238" y="110"/>
                        </a:cubicBezTo>
                        <a:cubicBezTo>
                          <a:pt x="237" y="109"/>
                          <a:pt x="236" y="109"/>
                          <a:pt x="235" y="109"/>
                        </a:cubicBezTo>
                        <a:cubicBezTo>
                          <a:pt x="233" y="110"/>
                          <a:pt x="230" y="109"/>
                          <a:pt x="229" y="108"/>
                        </a:cubicBezTo>
                        <a:cubicBezTo>
                          <a:pt x="228" y="108"/>
                          <a:pt x="228" y="108"/>
                          <a:pt x="227" y="107"/>
                        </a:cubicBezTo>
                        <a:cubicBezTo>
                          <a:pt x="227" y="108"/>
                          <a:pt x="227" y="108"/>
                          <a:pt x="227" y="108"/>
                        </a:cubicBezTo>
                        <a:cubicBezTo>
                          <a:pt x="226" y="108"/>
                          <a:pt x="226" y="107"/>
                          <a:pt x="226" y="107"/>
                        </a:cubicBezTo>
                        <a:cubicBezTo>
                          <a:pt x="226" y="107"/>
                          <a:pt x="225" y="107"/>
                          <a:pt x="225" y="107"/>
                        </a:cubicBezTo>
                        <a:cubicBezTo>
                          <a:pt x="225" y="107"/>
                          <a:pt x="225" y="107"/>
                          <a:pt x="224" y="107"/>
                        </a:cubicBezTo>
                        <a:cubicBezTo>
                          <a:pt x="224" y="107"/>
                          <a:pt x="224" y="107"/>
                          <a:pt x="224" y="107"/>
                        </a:cubicBezTo>
                        <a:cubicBezTo>
                          <a:pt x="224" y="106"/>
                          <a:pt x="224" y="106"/>
                          <a:pt x="224" y="106"/>
                        </a:cubicBezTo>
                        <a:cubicBezTo>
                          <a:pt x="224" y="107"/>
                          <a:pt x="224" y="107"/>
                          <a:pt x="224" y="107"/>
                        </a:cubicBezTo>
                        <a:cubicBezTo>
                          <a:pt x="222" y="104"/>
                          <a:pt x="222" y="104"/>
                          <a:pt x="222" y="104"/>
                        </a:cubicBezTo>
                        <a:cubicBezTo>
                          <a:pt x="222" y="104"/>
                          <a:pt x="222" y="104"/>
                          <a:pt x="222" y="104"/>
                        </a:cubicBezTo>
                        <a:cubicBezTo>
                          <a:pt x="222" y="104"/>
                          <a:pt x="222" y="104"/>
                          <a:pt x="222" y="104"/>
                        </a:cubicBezTo>
                        <a:cubicBezTo>
                          <a:pt x="222" y="104"/>
                          <a:pt x="222" y="104"/>
                          <a:pt x="222" y="104"/>
                        </a:cubicBezTo>
                        <a:cubicBezTo>
                          <a:pt x="222" y="103"/>
                          <a:pt x="222" y="103"/>
                          <a:pt x="222" y="103"/>
                        </a:cubicBezTo>
                        <a:cubicBezTo>
                          <a:pt x="222" y="103"/>
                          <a:pt x="222" y="103"/>
                          <a:pt x="222" y="103"/>
                        </a:cubicBezTo>
                        <a:cubicBezTo>
                          <a:pt x="222" y="103"/>
                          <a:pt x="222" y="102"/>
                          <a:pt x="222" y="102"/>
                        </a:cubicBezTo>
                        <a:cubicBezTo>
                          <a:pt x="222" y="102"/>
                          <a:pt x="222" y="102"/>
                          <a:pt x="222" y="102"/>
                        </a:cubicBezTo>
                        <a:cubicBezTo>
                          <a:pt x="221" y="101"/>
                          <a:pt x="221" y="101"/>
                          <a:pt x="221" y="100"/>
                        </a:cubicBezTo>
                        <a:cubicBezTo>
                          <a:pt x="221" y="100"/>
                          <a:pt x="221" y="100"/>
                          <a:pt x="221" y="100"/>
                        </a:cubicBezTo>
                        <a:cubicBezTo>
                          <a:pt x="221" y="99"/>
                          <a:pt x="221" y="98"/>
                          <a:pt x="222" y="97"/>
                        </a:cubicBezTo>
                        <a:cubicBezTo>
                          <a:pt x="222" y="97"/>
                          <a:pt x="222" y="97"/>
                          <a:pt x="222" y="97"/>
                        </a:cubicBezTo>
                        <a:cubicBezTo>
                          <a:pt x="222" y="96"/>
                          <a:pt x="221" y="95"/>
                          <a:pt x="221" y="94"/>
                        </a:cubicBezTo>
                        <a:cubicBezTo>
                          <a:pt x="220" y="95"/>
                          <a:pt x="219" y="95"/>
                          <a:pt x="218" y="96"/>
                        </a:cubicBezTo>
                        <a:cubicBezTo>
                          <a:pt x="218" y="96"/>
                          <a:pt x="218" y="96"/>
                          <a:pt x="218" y="96"/>
                        </a:cubicBezTo>
                        <a:cubicBezTo>
                          <a:pt x="218" y="96"/>
                          <a:pt x="218" y="96"/>
                          <a:pt x="218" y="96"/>
                        </a:cubicBezTo>
                        <a:cubicBezTo>
                          <a:pt x="218" y="97"/>
                          <a:pt x="217" y="97"/>
                          <a:pt x="217" y="98"/>
                        </a:cubicBezTo>
                        <a:cubicBezTo>
                          <a:pt x="217" y="99"/>
                          <a:pt x="218" y="100"/>
                          <a:pt x="218" y="101"/>
                        </a:cubicBezTo>
                        <a:cubicBezTo>
                          <a:pt x="218" y="104"/>
                          <a:pt x="219" y="108"/>
                          <a:pt x="216" y="111"/>
                        </a:cubicBezTo>
                        <a:cubicBezTo>
                          <a:pt x="214" y="113"/>
                          <a:pt x="206" y="114"/>
                          <a:pt x="202" y="114"/>
                        </a:cubicBezTo>
                        <a:cubicBezTo>
                          <a:pt x="201" y="114"/>
                          <a:pt x="200" y="114"/>
                          <a:pt x="199" y="114"/>
                        </a:cubicBezTo>
                        <a:cubicBezTo>
                          <a:pt x="196" y="114"/>
                          <a:pt x="195" y="113"/>
                          <a:pt x="194" y="112"/>
                        </a:cubicBezTo>
                        <a:cubicBezTo>
                          <a:pt x="193" y="112"/>
                          <a:pt x="190" y="111"/>
                          <a:pt x="188" y="110"/>
                        </a:cubicBezTo>
                        <a:cubicBezTo>
                          <a:pt x="183" y="109"/>
                          <a:pt x="179" y="108"/>
                          <a:pt x="179" y="105"/>
                        </a:cubicBezTo>
                        <a:cubicBezTo>
                          <a:pt x="178" y="104"/>
                          <a:pt x="176" y="101"/>
                          <a:pt x="175" y="101"/>
                        </a:cubicBezTo>
                        <a:cubicBezTo>
                          <a:pt x="174" y="101"/>
                          <a:pt x="172" y="101"/>
                          <a:pt x="171" y="102"/>
                        </a:cubicBezTo>
                        <a:cubicBezTo>
                          <a:pt x="168" y="103"/>
                          <a:pt x="164" y="104"/>
                          <a:pt x="163" y="102"/>
                        </a:cubicBezTo>
                        <a:cubicBezTo>
                          <a:pt x="162" y="102"/>
                          <a:pt x="162" y="102"/>
                          <a:pt x="162" y="102"/>
                        </a:cubicBezTo>
                        <a:cubicBezTo>
                          <a:pt x="161" y="101"/>
                          <a:pt x="158" y="99"/>
                          <a:pt x="156" y="98"/>
                        </a:cubicBezTo>
                        <a:cubicBezTo>
                          <a:pt x="155" y="98"/>
                          <a:pt x="155" y="97"/>
                          <a:pt x="154" y="97"/>
                        </a:cubicBezTo>
                        <a:cubicBezTo>
                          <a:pt x="152" y="97"/>
                          <a:pt x="145" y="95"/>
                          <a:pt x="144" y="92"/>
                        </a:cubicBezTo>
                        <a:cubicBezTo>
                          <a:pt x="144" y="91"/>
                          <a:pt x="142" y="91"/>
                          <a:pt x="141" y="90"/>
                        </a:cubicBezTo>
                        <a:cubicBezTo>
                          <a:pt x="139" y="90"/>
                          <a:pt x="137" y="89"/>
                          <a:pt x="136" y="88"/>
                        </a:cubicBezTo>
                        <a:cubicBezTo>
                          <a:pt x="135" y="87"/>
                          <a:pt x="134" y="87"/>
                          <a:pt x="134" y="86"/>
                        </a:cubicBezTo>
                        <a:cubicBezTo>
                          <a:pt x="132" y="86"/>
                          <a:pt x="129" y="85"/>
                          <a:pt x="129" y="82"/>
                        </a:cubicBezTo>
                        <a:cubicBezTo>
                          <a:pt x="129" y="81"/>
                          <a:pt x="130" y="79"/>
                          <a:pt x="130" y="78"/>
                        </a:cubicBezTo>
                        <a:cubicBezTo>
                          <a:pt x="131" y="76"/>
                          <a:pt x="131" y="75"/>
                          <a:pt x="131" y="73"/>
                        </a:cubicBezTo>
                        <a:cubicBezTo>
                          <a:pt x="131" y="71"/>
                          <a:pt x="133" y="69"/>
                          <a:pt x="135" y="68"/>
                        </a:cubicBezTo>
                        <a:cubicBezTo>
                          <a:pt x="135" y="67"/>
                          <a:pt x="135" y="67"/>
                          <a:pt x="136" y="67"/>
                        </a:cubicBezTo>
                        <a:cubicBezTo>
                          <a:pt x="136" y="67"/>
                          <a:pt x="136" y="67"/>
                          <a:pt x="136" y="67"/>
                        </a:cubicBezTo>
                        <a:cubicBezTo>
                          <a:pt x="136" y="67"/>
                          <a:pt x="136" y="66"/>
                          <a:pt x="136" y="66"/>
                        </a:cubicBezTo>
                        <a:cubicBezTo>
                          <a:pt x="136" y="66"/>
                          <a:pt x="136" y="66"/>
                          <a:pt x="136" y="66"/>
                        </a:cubicBezTo>
                        <a:cubicBezTo>
                          <a:pt x="136" y="66"/>
                          <a:pt x="136" y="66"/>
                          <a:pt x="136" y="66"/>
                        </a:cubicBezTo>
                        <a:cubicBezTo>
                          <a:pt x="136" y="66"/>
                          <a:pt x="135" y="65"/>
                          <a:pt x="135" y="65"/>
                        </a:cubicBezTo>
                        <a:cubicBezTo>
                          <a:pt x="135" y="65"/>
                          <a:pt x="135" y="65"/>
                          <a:pt x="135" y="65"/>
                        </a:cubicBezTo>
                        <a:cubicBezTo>
                          <a:pt x="134" y="64"/>
                          <a:pt x="133" y="64"/>
                          <a:pt x="132" y="63"/>
                        </a:cubicBezTo>
                        <a:cubicBezTo>
                          <a:pt x="132" y="63"/>
                          <a:pt x="132" y="63"/>
                          <a:pt x="132" y="63"/>
                        </a:cubicBezTo>
                        <a:cubicBezTo>
                          <a:pt x="132" y="62"/>
                          <a:pt x="132" y="62"/>
                          <a:pt x="132" y="62"/>
                        </a:cubicBezTo>
                        <a:cubicBezTo>
                          <a:pt x="131" y="61"/>
                          <a:pt x="128" y="58"/>
                          <a:pt x="127" y="58"/>
                        </a:cubicBezTo>
                        <a:cubicBezTo>
                          <a:pt x="124" y="58"/>
                          <a:pt x="122" y="55"/>
                          <a:pt x="120" y="54"/>
                        </a:cubicBezTo>
                        <a:cubicBezTo>
                          <a:pt x="119" y="52"/>
                          <a:pt x="118" y="51"/>
                          <a:pt x="117" y="51"/>
                        </a:cubicBezTo>
                        <a:cubicBezTo>
                          <a:pt x="114" y="51"/>
                          <a:pt x="113" y="47"/>
                          <a:pt x="113" y="44"/>
                        </a:cubicBezTo>
                        <a:cubicBezTo>
                          <a:pt x="113" y="43"/>
                          <a:pt x="112" y="42"/>
                          <a:pt x="112" y="41"/>
                        </a:cubicBezTo>
                        <a:cubicBezTo>
                          <a:pt x="110" y="39"/>
                          <a:pt x="110" y="36"/>
                          <a:pt x="111" y="35"/>
                        </a:cubicBezTo>
                        <a:cubicBezTo>
                          <a:pt x="112" y="32"/>
                          <a:pt x="115" y="32"/>
                          <a:pt x="118" y="34"/>
                        </a:cubicBezTo>
                        <a:cubicBezTo>
                          <a:pt x="118" y="34"/>
                          <a:pt x="119" y="34"/>
                          <a:pt x="119" y="34"/>
                        </a:cubicBezTo>
                        <a:cubicBezTo>
                          <a:pt x="120" y="34"/>
                          <a:pt x="121" y="34"/>
                          <a:pt x="121" y="33"/>
                        </a:cubicBezTo>
                        <a:cubicBezTo>
                          <a:pt x="121" y="33"/>
                          <a:pt x="122" y="33"/>
                          <a:pt x="121" y="32"/>
                        </a:cubicBezTo>
                        <a:cubicBezTo>
                          <a:pt x="120" y="31"/>
                          <a:pt x="119" y="29"/>
                          <a:pt x="118" y="28"/>
                        </a:cubicBezTo>
                        <a:cubicBezTo>
                          <a:pt x="116" y="25"/>
                          <a:pt x="115" y="23"/>
                          <a:pt x="115" y="21"/>
                        </a:cubicBezTo>
                        <a:cubicBezTo>
                          <a:pt x="115" y="21"/>
                          <a:pt x="115" y="20"/>
                          <a:pt x="115" y="18"/>
                        </a:cubicBezTo>
                        <a:cubicBezTo>
                          <a:pt x="115" y="17"/>
                          <a:pt x="115" y="17"/>
                          <a:pt x="115" y="17"/>
                        </a:cubicBezTo>
                        <a:cubicBezTo>
                          <a:pt x="115" y="16"/>
                          <a:pt x="116" y="16"/>
                          <a:pt x="116" y="16"/>
                        </a:cubicBezTo>
                        <a:cubicBezTo>
                          <a:pt x="116" y="16"/>
                          <a:pt x="116" y="16"/>
                          <a:pt x="116" y="16"/>
                        </a:cubicBezTo>
                        <a:cubicBezTo>
                          <a:pt x="116" y="15"/>
                          <a:pt x="116" y="15"/>
                          <a:pt x="116" y="15"/>
                        </a:cubicBezTo>
                        <a:cubicBezTo>
                          <a:pt x="116" y="15"/>
                          <a:pt x="116" y="15"/>
                          <a:pt x="116" y="15"/>
                        </a:cubicBezTo>
                        <a:cubicBezTo>
                          <a:pt x="116" y="14"/>
                          <a:pt x="116" y="13"/>
                          <a:pt x="116" y="13"/>
                        </a:cubicBezTo>
                        <a:cubicBezTo>
                          <a:pt x="116" y="13"/>
                          <a:pt x="116" y="13"/>
                          <a:pt x="116" y="13"/>
                        </a:cubicBezTo>
                        <a:cubicBezTo>
                          <a:pt x="116" y="13"/>
                          <a:pt x="116" y="13"/>
                          <a:pt x="115" y="13"/>
                        </a:cubicBezTo>
                        <a:cubicBezTo>
                          <a:pt x="115" y="13"/>
                          <a:pt x="115" y="13"/>
                          <a:pt x="115" y="12"/>
                        </a:cubicBezTo>
                        <a:cubicBezTo>
                          <a:pt x="111" y="10"/>
                          <a:pt x="109" y="7"/>
                          <a:pt x="108" y="4"/>
                        </a:cubicBezTo>
                        <a:cubicBezTo>
                          <a:pt x="107" y="3"/>
                          <a:pt x="107" y="3"/>
                          <a:pt x="107" y="3"/>
                        </a:cubicBezTo>
                        <a:cubicBezTo>
                          <a:pt x="107" y="2"/>
                          <a:pt x="107" y="2"/>
                          <a:pt x="106" y="1"/>
                        </a:cubicBezTo>
                        <a:cubicBezTo>
                          <a:pt x="106" y="1"/>
                          <a:pt x="106" y="1"/>
                          <a:pt x="106" y="1"/>
                        </a:cubicBezTo>
                        <a:cubicBezTo>
                          <a:pt x="105" y="1"/>
                          <a:pt x="105" y="0"/>
                          <a:pt x="105" y="0"/>
                        </a:cubicBezTo>
                        <a:cubicBezTo>
                          <a:pt x="103" y="0"/>
                          <a:pt x="103" y="0"/>
                          <a:pt x="103" y="0"/>
                        </a:cubicBezTo>
                        <a:cubicBezTo>
                          <a:pt x="102" y="0"/>
                          <a:pt x="102" y="0"/>
                          <a:pt x="102" y="0"/>
                        </a:cubicBezTo>
                        <a:cubicBezTo>
                          <a:pt x="102" y="0"/>
                          <a:pt x="102" y="1"/>
                          <a:pt x="102" y="1"/>
                        </a:cubicBezTo>
                        <a:cubicBezTo>
                          <a:pt x="101" y="2"/>
                          <a:pt x="101" y="2"/>
                          <a:pt x="101" y="2"/>
                        </a:cubicBezTo>
                        <a:cubicBezTo>
                          <a:pt x="101" y="2"/>
                          <a:pt x="101" y="2"/>
                          <a:pt x="101" y="2"/>
                        </a:cubicBezTo>
                        <a:cubicBezTo>
                          <a:pt x="101" y="3"/>
                          <a:pt x="100" y="4"/>
                          <a:pt x="100" y="5"/>
                        </a:cubicBezTo>
                        <a:cubicBezTo>
                          <a:pt x="98" y="7"/>
                          <a:pt x="98" y="8"/>
                          <a:pt x="97" y="8"/>
                        </a:cubicBezTo>
                        <a:cubicBezTo>
                          <a:pt x="97" y="8"/>
                          <a:pt x="97" y="8"/>
                          <a:pt x="97" y="8"/>
                        </a:cubicBezTo>
                        <a:cubicBezTo>
                          <a:pt x="97" y="8"/>
                          <a:pt x="97" y="8"/>
                          <a:pt x="97" y="8"/>
                        </a:cubicBezTo>
                        <a:cubicBezTo>
                          <a:pt x="97" y="8"/>
                          <a:pt x="97" y="8"/>
                          <a:pt x="97" y="8"/>
                        </a:cubicBezTo>
                        <a:cubicBezTo>
                          <a:pt x="96" y="8"/>
                          <a:pt x="95" y="9"/>
                          <a:pt x="94" y="9"/>
                        </a:cubicBezTo>
                        <a:cubicBezTo>
                          <a:pt x="91" y="10"/>
                          <a:pt x="88" y="11"/>
                          <a:pt x="86" y="12"/>
                        </a:cubicBezTo>
                        <a:cubicBezTo>
                          <a:pt x="85" y="13"/>
                          <a:pt x="84" y="13"/>
                          <a:pt x="83" y="13"/>
                        </a:cubicBezTo>
                        <a:cubicBezTo>
                          <a:pt x="81" y="13"/>
                          <a:pt x="79" y="13"/>
                          <a:pt x="77" y="12"/>
                        </a:cubicBezTo>
                        <a:cubicBezTo>
                          <a:pt x="76" y="12"/>
                          <a:pt x="76" y="12"/>
                          <a:pt x="75" y="11"/>
                        </a:cubicBezTo>
                        <a:cubicBezTo>
                          <a:pt x="73" y="11"/>
                          <a:pt x="71" y="10"/>
                          <a:pt x="70" y="10"/>
                        </a:cubicBezTo>
                        <a:cubicBezTo>
                          <a:pt x="69" y="10"/>
                          <a:pt x="69" y="10"/>
                          <a:pt x="68" y="10"/>
                        </a:cubicBezTo>
                        <a:cubicBezTo>
                          <a:pt x="66" y="10"/>
                          <a:pt x="65" y="11"/>
                          <a:pt x="64" y="11"/>
                        </a:cubicBezTo>
                        <a:cubicBezTo>
                          <a:pt x="64" y="12"/>
                          <a:pt x="64" y="12"/>
                          <a:pt x="64" y="12"/>
                        </a:cubicBezTo>
                        <a:cubicBezTo>
                          <a:pt x="65" y="13"/>
                          <a:pt x="65" y="14"/>
                          <a:pt x="66" y="16"/>
                        </a:cubicBezTo>
                        <a:cubicBezTo>
                          <a:pt x="66" y="18"/>
                          <a:pt x="66" y="21"/>
                          <a:pt x="66" y="23"/>
                        </a:cubicBezTo>
                        <a:cubicBezTo>
                          <a:pt x="66" y="23"/>
                          <a:pt x="66" y="24"/>
                          <a:pt x="66" y="24"/>
                        </a:cubicBezTo>
                        <a:cubicBezTo>
                          <a:pt x="66" y="25"/>
                          <a:pt x="67" y="26"/>
                          <a:pt x="67" y="27"/>
                        </a:cubicBezTo>
                        <a:cubicBezTo>
                          <a:pt x="68" y="31"/>
                          <a:pt x="70" y="33"/>
                          <a:pt x="70" y="33"/>
                        </a:cubicBezTo>
                        <a:cubicBezTo>
                          <a:pt x="72" y="33"/>
                          <a:pt x="73" y="33"/>
                          <a:pt x="75" y="34"/>
                        </a:cubicBezTo>
                        <a:cubicBezTo>
                          <a:pt x="77" y="35"/>
                          <a:pt x="79" y="37"/>
                          <a:pt x="79" y="38"/>
                        </a:cubicBezTo>
                        <a:cubicBezTo>
                          <a:pt x="79" y="38"/>
                          <a:pt x="79" y="38"/>
                          <a:pt x="79" y="38"/>
                        </a:cubicBezTo>
                        <a:cubicBezTo>
                          <a:pt x="79" y="38"/>
                          <a:pt x="79" y="38"/>
                          <a:pt x="79" y="38"/>
                        </a:cubicBezTo>
                        <a:cubicBezTo>
                          <a:pt x="79" y="39"/>
                          <a:pt x="79" y="41"/>
                          <a:pt x="78" y="41"/>
                        </a:cubicBezTo>
                        <a:cubicBezTo>
                          <a:pt x="78" y="42"/>
                          <a:pt x="77" y="42"/>
                          <a:pt x="77" y="42"/>
                        </a:cubicBezTo>
                        <a:cubicBezTo>
                          <a:pt x="74" y="43"/>
                          <a:pt x="73" y="46"/>
                          <a:pt x="72" y="49"/>
                        </a:cubicBezTo>
                        <a:cubicBezTo>
                          <a:pt x="72" y="50"/>
                          <a:pt x="72" y="51"/>
                          <a:pt x="72" y="52"/>
                        </a:cubicBezTo>
                        <a:cubicBezTo>
                          <a:pt x="72" y="54"/>
                          <a:pt x="72" y="58"/>
                          <a:pt x="68" y="59"/>
                        </a:cubicBezTo>
                        <a:cubicBezTo>
                          <a:pt x="66" y="59"/>
                          <a:pt x="65" y="60"/>
                          <a:pt x="65" y="63"/>
                        </a:cubicBezTo>
                        <a:cubicBezTo>
                          <a:pt x="65" y="68"/>
                          <a:pt x="61" y="69"/>
                          <a:pt x="59" y="69"/>
                        </a:cubicBezTo>
                        <a:cubicBezTo>
                          <a:pt x="59" y="70"/>
                          <a:pt x="58" y="70"/>
                          <a:pt x="58" y="70"/>
                        </a:cubicBezTo>
                        <a:cubicBezTo>
                          <a:pt x="58" y="70"/>
                          <a:pt x="57" y="72"/>
                          <a:pt x="57" y="73"/>
                        </a:cubicBezTo>
                        <a:cubicBezTo>
                          <a:pt x="55" y="79"/>
                          <a:pt x="54" y="81"/>
                          <a:pt x="53" y="82"/>
                        </a:cubicBezTo>
                        <a:cubicBezTo>
                          <a:pt x="52" y="83"/>
                          <a:pt x="51" y="83"/>
                          <a:pt x="49" y="84"/>
                        </a:cubicBezTo>
                        <a:cubicBezTo>
                          <a:pt x="47" y="84"/>
                          <a:pt x="44" y="85"/>
                          <a:pt x="44" y="87"/>
                        </a:cubicBezTo>
                        <a:cubicBezTo>
                          <a:pt x="44" y="91"/>
                          <a:pt x="40" y="97"/>
                          <a:pt x="36" y="97"/>
                        </a:cubicBezTo>
                        <a:cubicBezTo>
                          <a:pt x="36" y="97"/>
                          <a:pt x="36" y="97"/>
                          <a:pt x="36" y="97"/>
                        </a:cubicBezTo>
                        <a:cubicBezTo>
                          <a:pt x="36" y="97"/>
                          <a:pt x="36" y="97"/>
                          <a:pt x="36" y="97"/>
                        </a:cubicBezTo>
                        <a:cubicBezTo>
                          <a:pt x="35" y="97"/>
                          <a:pt x="35" y="97"/>
                          <a:pt x="34" y="96"/>
                        </a:cubicBezTo>
                        <a:cubicBezTo>
                          <a:pt x="33" y="96"/>
                          <a:pt x="32" y="96"/>
                          <a:pt x="31" y="96"/>
                        </a:cubicBezTo>
                        <a:cubicBezTo>
                          <a:pt x="30" y="96"/>
                          <a:pt x="30" y="96"/>
                          <a:pt x="30" y="96"/>
                        </a:cubicBezTo>
                        <a:cubicBezTo>
                          <a:pt x="30" y="97"/>
                          <a:pt x="29" y="98"/>
                          <a:pt x="27" y="98"/>
                        </a:cubicBezTo>
                        <a:cubicBezTo>
                          <a:pt x="26" y="98"/>
                          <a:pt x="24" y="98"/>
                          <a:pt x="23" y="97"/>
                        </a:cubicBezTo>
                        <a:cubicBezTo>
                          <a:pt x="22" y="97"/>
                          <a:pt x="22" y="96"/>
                          <a:pt x="21" y="96"/>
                        </a:cubicBezTo>
                        <a:cubicBezTo>
                          <a:pt x="21" y="96"/>
                          <a:pt x="21" y="97"/>
                          <a:pt x="20" y="97"/>
                        </a:cubicBezTo>
                        <a:cubicBezTo>
                          <a:pt x="16" y="101"/>
                          <a:pt x="14" y="104"/>
                          <a:pt x="14" y="105"/>
                        </a:cubicBezTo>
                        <a:cubicBezTo>
                          <a:pt x="14" y="106"/>
                          <a:pt x="15" y="106"/>
                          <a:pt x="16" y="107"/>
                        </a:cubicBezTo>
                        <a:cubicBezTo>
                          <a:pt x="18" y="108"/>
                          <a:pt x="21" y="110"/>
                          <a:pt x="21" y="113"/>
                        </a:cubicBezTo>
                        <a:cubicBezTo>
                          <a:pt x="20" y="117"/>
                          <a:pt x="23" y="121"/>
                          <a:pt x="25" y="123"/>
                        </a:cubicBezTo>
                        <a:cubicBezTo>
                          <a:pt x="27" y="125"/>
                          <a:pt x="32" y="132"/>
                          <a:pt x="29" y="136"/>
                        </a:cubicBezTo>
                        <a:cubicBezTo>
                          <a:pt x="27" y="139"/>
                          <a:pt x="24" y="140"/>
                          <a:pt x="19" y="139"/>
                        </a:cubicBezTo>
                        <a:cubicBezTo>
                          <a:pt x="18" y="139"/>
                          <a:pt x="17" y="139"/>
                          <a:pt x="16" y="139"/>
                        </a:cubicBezTo>
                        <a:cubicBezTo>
                          <a:pt x="15" y="140"/>
                          <a:pt x="12" y="140"/>
                          <a:pt x="8" y="140"/>
                        </a:cubicBezTo>
                        <a:cubicBezTo>
                          <a:pt x="8" y="139"/>
                          <a:pt x="7" y="139"/>
                          <a:pt x="7" y="139"/>
                        </a:cubicBezTo>
                        <a:cubicBezTo>
                          <a:pt x="4" y="139"/>
                          <a:pt x="3" y="141"/>
                          <a:pt x="2" y="143"/>
                        </a:cubicBezTo>
                        <a:cubicBezTo>
                          <a:pt x="1" y="144"/>
                          <a:pt x="1" y="144"/>
                          <a:pt x="1" y="145"/>
                        </a:cubicBezTo>
                        <a:cubicBezTo>
                          <a:pt x="0" y="145"/>
                          <a:pt x="0" y="145"/>
                          <a:pt x="0" y="145"/>
                        </a:cubicBezTo>
                        <a:cubicBezTo>
                          <a:pt x="1" y="146"/>
                          <a:pt x="2" y="147"/>
                          <a:pt x="2" y="148"/>
                        </a:cubicBezTo>
                        <a:cubicBezTo>
                          <a:pt x="4" y="150"/>
                          <a:pt x="6" y="152"/>
                          <a:pt x="9" y="153"/>
                        </a:cubicBezTo>
                        <a:cubicBezTo>
                          <a:pt x="11" y="154"/>
                          <a:pt x="14" y="153"/>
                          <a:pt x="16" y="153"/>
                        </a:cubicBezTo>
                        <a:cubicBezTo>
                          <a:pt x="17" y="152"/>
                          <a:pt x="18" y="152"/>
                          <a:pt x="19" y="152"/>
                        </a:cubicBezTo>
                        <a:cubicBezTo>
                          <a:pt x="21" y="152"/>
                          <a:pt x="22" y="153"/>
                          <a:pt x="22" y="156"/>
                        </a:cubicBezTo>
                        <a:cubicBezTo>
                          <a:pt x="22" y="161"/>
                          <a:pt x="15" y="161"/>
                          <a:pt x="9" y="162"/>
                        </a:cubicBezTo>
                        <a:cubicBezTo>
                          <a:pt x="9" y="162"/>
                          <a:pt x="8" y="162"/>
                          <a:pt x="7" y="162"/>
                        </a:cubicBezTo>
                        <a:cubicBezTo>
                          <a:pt x="11" y="167"/>
                          <a:pt x="23" y="180"/>
                          <a:pt x="28" y="179"/>
                        </a:cubicBezTo>
                        <a:cubicBezTo>
                          <a:pt x="34" y="178"/>
                          <a:pt x="38" y="172"/>
                          <a:pt x="39" y="170"/>
                        </a:cubicBezTo>
                        <a:cubicBezTo>
                          <a:pt x="38" y="169"/>
                          <a:pt x="37" y="168"/>
                          <a:pt x="38" y="166"/>
                        </a:cubicBezTo>
                        <a:cubicBezTo>
                          <a:pt x="38" y="164"/>
                          <a:pt x="41" y="161"/>
                          <a:pt x="43" y="161"/>
                        </a:cubicBezTo>
                        <a:cubicBezTo>
                          <a:pt x="44" y="161"/>
                          <a:pt x="44" y="161"/>
                          <a:pt x="45" y="161"/>
                        </a:cubicBezTo>
                        <a:cubicBezTo>
                          <a:pt x="47" y="162"/>
                          <a:pt x="47" y="165"/>
                          <a:pt x="47" y="168"/>
                        </a:cubicBezTo>
                        <a:cubicBezTo>
                          <a:pt x="47" y="170"/>
                          <a:pt x="47" y="173"/>
                          <a:pt x="48" y="173"/>
                        </a:cubicBezTo>
                        <a:cubicBezTo>
                          <a:pt x="52" y="176"/>
                          <a:pt x="50" y="181"/>
                          <a:pt x="49" y="186"/>
                        </a:cubicBezTo>
                        <a:cubicBezTo>
                          <a:pt x="48" y="188"/>
                          <a:pt x="49" y="193"/>
                          <a:pt x="50" y="198"/>
                        </a:cubicBezTo>
                        <a:cubicBezTo>
                          <a:pt x="50" y="200"/>
                          <a:pt x="51" y="202"/>
                          <a:pt x="51" y="204"/>
                        </a:cubicBezTo>
                        <a:cubicBezTo>
                          <a:pt x="51" y="206"/>
                          <a:pt x="52" y="209"/>
                          <a:pt x="53" y="212"/>
                        </a:cubicBezTo>
                        <a:cubicBezTo>
                          <a:pt x="54" y="216"/>
                          <a:pt x="55" y="220"/>
                          <a:pt x="56" y="224"/>
                        </a:cubicBezTo>
                        <a:cubicBezTo>
                          <a:pt x="57" y="232"/>
                          <a:pt x="62" y="245"/>
                          <a:pt x="66" y="254"/>
                        </a:cubicBezTo>
                        <a:cubicBezTo>
                          <a:pt x="69" y="258"/>
                          <a:pt x="71" y="265"/>
                          <a:pt x="73" y="270"/>
                        </a:cubicBezTo>
                        <a:cubicBezTo>
                          <a:pt x="74" y="276"/>
                          <a:pt x="76" y="281"/>
                          <a:pt x="77" y="283"/>
                        </a:cubicBezTo>
                        <a:cubicBezTo>
                          <a:pt x="80" y="286"/>
                          <a:pt x="88" y="299"/>
                          <a:pt x="88" y="307"/>
                        </a:cubicBezTo>
                        <a:cubicBezTo>
                          <a:pt x="88" y="314"/>
                          <a:pt x="96" y="324"/>
                          <a:pt x="98" y="326"/>
                        </a:cubicBezTo>
                        <a:cubicBezTo>
                          <a:pt x="99" y="326"/>
                          <a:pt x="99" y="326"/>
                          <a:pt x="99" y="326"/>
                        </a:cubicBezTo>
                        <a:cubicBezTo>
                          <a:pt x="101" y="326"/>
                          <a:pt x="105" y="323"/>
                          <a:pt x="106" y="320"/>
                        </a:cubicBezTo>
                        <a:cubicBezTo>
                          <a:pt x="107" y="317"/>
                          <a:pt x="110" y="315"/>
                          <a:pt x="112" y="313"/>
                        </a:cubicBezTo>
                        <a:cubicBezTo>
                          <a:pt x="114" y="312"/>
                          <a:pt x="116" y="311"/>
                          <a:pt x="116" y="310"/>
                        </a:cubicBezTo>
                        <a:cubicBezTo>
                          <a:pt x="117" y="307"/>
                          <a:pt x="117" y="301"/>
                          <a:pt x="122" y="300"/>
                        </a:cubicBezTo>
                        <a:cubicBezTo>
                          <a:pt x="123" y="300"/>
                          <a:pt x="124" y="299"/>
                          <a:pt x="124" y="294"/>
                        </a:cubicBezTo>
                        <a:cubicBezTo>
                          <a:pt x="124" y="290"/>
                          <a:pt x="124" y="283"/>
                          <a:pt x="127" y="279"/>
                        </a:cubicBezTo>
                        <a:cubicBezTo>
                          <a:pt x="130" y="275"/>
                          <a:pt x="130" y="266"/>
                          <a:pt x="129" y="262"/>
                        </a:cubicBezTo>
                        <a:cubicBezTo>
                          <a:pt x="127" y="258"/>
                          <a:pt x="128" y="251"/>
                          <a:pt x="130" y="247"/>
                        </a:cubicBezTo>
                        <a:cubicBezTo>
                          <a:pt x="130" y="245"/>
                          <a:pt x="130" y="244"/>
                          <a:pt x="131" y="243"/>
                        </a:cubicBezTo>
                        <a:cubicBezTo>
                          <a:pt x="131" y="240"/>
                          <a:pt x="132" y="236"/>
                          <a:pt x="135" y="236"/>
                        </a:cubicBezTo>
                        <a:cubicBezTo>
                          <a:pt x="138" y="236"/>
                          <a:pt x="142" y="233"/>
                          <a:pt x="145" y="229"/>
                        </a:cubicBezTo>
                        <a:cubicBezTo>
                          <a:pt x="148" y="226"/>
                          <a:pt x="153" y="222"/>
                          <a:pt x="158" y="219"/>
                        </a:cubicBezTo>
                        <a:cubicBezTo>
                          <a:pt x="160" y="217"/>
                          <a:pt x="162" y="216"/>
                          <a:pt x="163" y="215"/>
                        </a:cubicBezTo>
                        <a:cubicBezTo>
                          <a:pt x="167" y="212"/>
                          <a:pt x="177" y="202"/>
                          <a:pt x="180" y="197"/>
                        </a:cubicBezTo>
                        <a:cubicBezTo>
                          <a:pt x="183" y="194"/>
                          <a:pt x="187" y="192"/>
                          <a:pt x="191" y="190"/>
                        </a:cubicBezTo>
                        <a:cubicBezTo>
                          <a:pt x="193" y="188"/>
                          <a:pt x="196" y="187"/>
                          <a:pt x="198" y="185"/>
                        </a:cubicBezTo>
                        <a:cubicBezTo>
                          <a:pt x="200" y="183"/>
                          <a:pt x="200" y="181"/>
                          <a:pt x="200" y="179"/>
                        </a:cubicBezTo>
                        <a:cubicBezTo>
                          <a:pt x="200" y="177"/>
                          <a:pt x="201" y="176"/>
                          <a:pt x="201" y="175"/>
                        </a:cubicBezTo>
                        <a:cubicBezTo>
                          <a:pt x="202" y="167"/>
                          <a:pt x="223" y="166"/>
                          <a:pt x="223" y="166"/>
                        </a:cubicBezTo>
                        <a:cubicBezTo>
                          <a:pt x="223" y="166"/>
                          <a:pt x="223" y="166"/>
                          <a:pt x="224" y="166"/>
                        </a:cubicBezTo>
                        <a:cubicBezTo>
                          <a:pt x="224" y="166"/>
                          <a:pt x="224" y="166"/>
                          <a:pt x="224" y="165"/>
                        </a:cubicBezTo>
                        <a:cubicBezTo>
                          <a:pt x="224" y="165"/>
                          <a:pt x="224" y="165"/>
                          <a:pt x="224" y="164"/>
                        </a:cubicBezTo>
                        <a:cubicBezTo>
                          <a:pt x="223" y="164"/>
                          <a:pt x="223" y="163"/>
                          <a:pt x="223" y="163"/>
                        </a:cubicBezTo>
                        <a:cubicBezTo>
                          <a:pt x="223" y="162"/>
                          <a:pt x="223" y="162"/>
                          <a:pt x="223" y="161"/>
                        </a:cubicBezTo>
                        <a:cubicBezTo>
                          <a:pt x="223" y="161"/>
                          <a:pt x="223" y="160"/>
                          <a:pt x="223" y="160"/>
                        </a:cubicBezTo>
                        <a:cubicBezTo>
                          <a:pt x="223" y="160"/>
                          <a:pt x="223" y="159"/>
                          <a:pt x="223" y="159"/>
                        </a:cubicBezTo>
                        <a:cubicBezTo>
                          <a:pt x="223" y="158"/>
                          <a:pt x="223" y="158"/>
                          <a:pt x="222" y="157"/>
                        </a:cubicBezTo>
                        <a:cubicBezTo>
                          <a:pt x="222" y="157"/>
                          <a:pt x="222" y="156"/>
                          <a:pt x="222" y="156"/>
                        </a:cubicBezTo>
                        <a:cubicBezTo>
                          <a:pt x="222" y="156"/>
                          <a:pt x="222" y="155"/>
                          <a:pt x="222" y="155"/>
                        </a:cubicBezTo>
                        <a:cubicBezTo>
                          <a:pt x="222" y="154"/>
                          <a:pt x="222" y="154"/>
                          <a:pt x="222" y="154"/>
                        </a:cubicBezTo>
                        <a:cubicBezTo>
                          <a:pt x="222" y="153"/>
                          <a:pt x="221" y="153"/>
                          <a:pt x="221" y="152"/>
                        </a:cubicBezTo>
                        <a:cubicBezTo>
                          <a:pt x="221" y="152"/>
                          <a:pt x="221" y="152"/>
                          <a:pt x="221" y="151"/>
                        </a:cubicBezTo>
                        <a:cubicBezTo>
                          <a:pt x="221" y="151"/>
                          <a:pt x="221" y="150"/>
                          <a:pt x="221" y="150"/>
                        </a:cubicBezTo>
                        <a:cubicBezTo>
                          <a:pt x="221" y="150"/>
                          <a:pt x="221" y="150"/>
                          <a:pt x="220" y="150"/>
                        </a:cubicBezTo>
                        <a:cubicBezTo>
                          <a:pt x="220" y="149"/>
                          <a:pt x="220" y="148"/>
                          <a:pt x="220" y="148"/>
                        </a:cubicBezTo>
                        <a:cubicBezTo>
                          <a:pt x="218" y="143"/>
                          <a:pt x="216" y="134"/>
                          <a:pt x="217" y="130"/>
                        </a:cubicBezTo>
                        <a:cubicBezTo>
                          <a:pt x="218" y="127"/>
                          <a:pt x="220" y="127"/>
                          <a:pt x="221" y="126"/>
                        </a:cubicBezTo>
                        <a:cubicBezTo>
                          <a:pt x="223" y="126"/>
                          <a:pt x="223" y="126"/>
                          <a:pt x="223" y="125"/>
                        </a:cubicBezTo>
                        <a:cubicBezTo>
                          <a:pt x="223" y="125"/>
                          <a:pt x="221" y="124"/>
                          <a:pt x="220" y="124"/>
                        </a:cubicBezTo>
                        <a:cubicBezTo>
                          <a:pt x="218" y="123"/>
                          <a:pt x="216" y="121"/>
                          <a:pt x="215" y="119"/>
                        </a:cubicBezTo>
                        <a:cubicBezTo>
                          <a:pt x="215" y="118"/>
                          <a:pt x="215" y="116"/>
                          <a:pt x="216" y="115"/>
                        </a:cubicBezTo>
                        <a:cubicBezTo>
                          <a:pt x="217" y="113"/>
                          <a:pt x="219" y="112"/>
                          <a:pt x="221" y="112"/>
                        </a:cubicBezTo>
                        <a:cubicBezTo>
                          <a:pt x="222" y="112"/>
                          <a:pt x="223" y="112"/>
                          <a:pt x="224" y="113"/>
                        </a:cubicBezTo>
                        <a:cubicBezTo>
                          <a:pt x="225" y="114"/>
                          <a:pt x="226" y="114"/>
                          <a:pt x="227" y="114"/>
                        </a:cubicBezTo>
                        <a:cubicBezTo>
                          <a:pt x="233" y="114"/>
                          <a:pt x="237" y="117"/>
                          <a:pt x="237" y="122"/>
                        </a:cubicBezTo>
                        <a:cubicBezTo>
                          <a:pt x="237" y="123"/>
                          <a:pt x="239" y="125"/>
                          <a:pt x="240" y="126"/>
                        </a:cubicBezTo>
                        <a:cubicBezTo>
                          <a:pt x="242" y="125"/>
                          <a:pt x="249" y="125"/>
                          <a:pt x="253" y="125"/>
                        </a:cubicBezTo>
                        <a:cubicBezTo>
                          <a:pt x="257" y="125"/>
                          <a:pt x="263" y="125"/>
                          <a:pt x="263" y="130"/>
                        </a:cubicBezTo>
                        <a:cubicBezTo>
                          <a:pt x="263" y="133"/>
                          <a:pt x="258" y="143"/>
                          <a:pt x="252" y="143"/>
                        </a:cubicBezTo>
                        <a:cubicBezTo>
                          <a:pt x="252" y="143"/>
                          <a:pt x="251" y="144"/>
                          <a:pt x="251" y="146"/>
                        </a:cubicBezTo>
                        <a:cubicBezTo>
                          <a:pt x="251" y="149"/>
                          <a:pt x="251" y="151"/>
                          <a:pt x="252" y="151"/>
                        </a:cubicBezTo>
                        <a:cubicBezTo>
                          <a:pt x="252" y="151"/>
                          <a:pt x="254" y="149"/>
                          <a:pt x="255" y="148"/>
                        </a:cubicBezTo>
                        <a:cubicBezTo>
                          <a:pt x="255" y="147"/>
                          <a:pt x="255" y="147"/>
                          <a:pt x="255" y="147"/>
                        </a:cubicBezTo>
                        <a:cubicBezTo>
                          <a:pt x="256" y="145"/>
                          <a:pt x="258" y="142"/>
                          <a:pt x="260" y="142"/>
                        </a:cubicBezTo>
                        <a:cubicBezTo>
                          <a:pt x="262" y="142"/>
                          <a:pt x="263" y="146"/>
                          <a:pt x="265" y="157"/>
                        </a:cubicBezTo>
                        <a:cubicBezTo>
                          <a:pt x="265" y="158"/>
                          <a:pt x="265" y="160"/>
                          <a:pt x="265" y="162"/>
                        </a:cubicBezTo>
                        <a:cubicBezTo>
                          <a:pt x="265" y="162"/>
                          <a:pt x="265" y="162"/>
                          <a:pt x="265" y="162"/>
                        </a:cubicBezTo>
                        <a:cubicBezTo>
                          <a:pt x="265" y="162"/>
                          <a:pt x="265" y="162"/>
                          <a:pt x="265" y="16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52" name="Freeform 1121"/>
                  <p:cNvSpPr>
                    <a:spLocks/>
                  </p:cNvSpPr>
                  <p:nvPr/>
                </p:nvSpPr>
                <p:spPr bwMode="auto">
                  <a:xfrm>
                    <a:off x="4021" y="1823"/>
                    <a:ext cx="112" cy="46"/>
                  </a:xfrm>
                  <a:custGeom>
                    <a:avLst/>
                    <a:gdLst>
                      <a:gd name="T0" fmla="*/ 117 w 118"/>
                      <a:gd name="T1" fmla="*/ 12 h 48"/>
                      <a:gd name="T2" fmla="*/ 116 w 118"/>
                      <a:gd name="T3" fmla="*/ 12 h 48"/>
                      <a:gd name="T4" fmla="*/ 109 w 118"/>
                      <a:gd name="T5" fmla="*/ 9 h 48"/>
                      <a:gd name="T6" fmla="*/ 105 w 118"/>
                      <a:gd name="T7" fmla="*/ 7 h 48"/>
                      <a:gd name="T8" fmla="*/ 77 w 118"/>
                      <a:gd name="T9" fmla="*/ 4 h 48"/>
                      <a:gd name="T10" fmla="*/ 56 w 118"/>
                      <a:gd name="T11" fmla="*/ 1 h 48"/>
                      <a:gd name="T12" fmla="*/ 53 w 118"/>
                      <a:gd name="T13" fmla="*/ 0 h 48"/>
                      <a:gd name="T14" fmla="*/ 41 w 118"/>
                      <a:gd name="T15" fmla="*/ 9 h 48"/>
                      <a:gd name="T16" fmla="*/ 25 w 118"/>
                      <a:gd name="T17" fmla="*/ 5 h 48"/>
                      <a:gd name="T18" fmla="*/ 13 w 118"/>
                      <a:gd name="T19" fmla="*/ 15 h 48"/>
                      <a:gd name="T20" fmla="*/ 12 w 118"/>
                      <a:gd name="T21" fmla="*/ 16 h 48"/>
                      <a:gd name="T22" fmla="*/ 11 w 118"/>
                      <a:gd name="T23" fmla="*/ 18 h 48"/>
                      <a:gd name="T24" fmla="*/ 14 w 118"/>
                      <a:gd name="T25" fmla="*/ 22 h 48"/>
                      <a:gd name="T26" fmla="*/ 20 w 118"/>
                      <a:gd name="T27" fmla="*/ 22 h 48"/>
                      <a:gd name="T28" fmla="*/ 39 w 118"/>
                      <a:gd name="T29" fmla="*/ 28 h 48"/>
                      <a:gd name="T30" fmla="*/ 38 w 118"/>
                      <a:gd name="T31" fmla="*/ 35 h 48"/>
                      <a:gd name="T32" fmla="*/ 29 w 118"/>
                      <a:gd name="T33" fmla="*/ 39 h 48"/>
                      <a:gd name="T34" fmla="*/ 23 w 118"/>
                      <a:gd name="T35" fmla="*/ 39 h 48"/>
                      <a:gd name="T36" fmla="*/ 22 w 118"/>
                      <a:gd name="T37" fmla="*/ 40 h 48"/>
                      <a:gd name="T38" fmla="*/ 20 w 118"/>
                      <a:gd name="T39" fmla="*/ 40 h 48"/>
                      <a:gd name="T40" fmla="*/ 17 w 118"/>
                      <a:gd name="T41" fmla="*/ 41 h 48"/>
                      <a:gd name="T42" fmla="*/ 10 w 118"/>
                      <a:gd name="T43" fmla="*/ 41 h 48"/>
                      <a:gd name="T44" fmla="*/ 9 w 118"/>
                      <a:gd name="T45" fmla="*/ 41 h 48"/>
                      <a:gd name="T46" fmla="*/ 5 w 118"/>
                      <a:gd name="T47" fmla="*/ 42 h 48"/>
                      <a:gd name="T48" fmla="*/ 5 w 118"/>
                      <a:gd name="T49" fmla="*/ 41 h 48"/>
                      <a:gd name="T50" fmla="*/ 5 w 118"/>
                      <a:gd name="T51" fmla="*/ 41 h 48"/>
                      <a:gd name="T52" fmla="*/ 3 w 118"/>
                      <a:gd name="T53" fmla="*/ 45 h 48"/>
                      <a:gd name="T54" fmla="*/ 14 w 118"/>
                      <a:gd name="T55" fmla="*/ 46 h 48"/>
                      <a:gd name="T56" fmla="*/ 18 w 118"/>
                      <a:gd name="T57" fmla="*/ 46 h 48"/>
                      <a:gd name="T58" fmla="*/ 28 w 118"/>
                      <a:gd name="T59" fmla="*/ 48 h 48"/>
                      <a:gd name="T60" fmla="*/ 31 w 118"/>
                      <a:gd name="T61" fmla="*/ 47 h 48"/>
                      <a:gd name="T62" fmla="*/ 34 w 118"/>
                      <a:gd name="T63" fmla="*/ 48 h 48"/>
                      <a:gd name="T64" fmla="*/ 37 w 118"/>
                      <a:gd name="T65" fmla="*/ 48 h 48"/>
                      <a:gd name="T66" fmla="*/ 39 w 118"/>
                      <a:gd name="T67" fmla="*/ 48 h 48"/>
                      <a:gd name="T68" fmla="*/ 40 w 118"/>
                      <a:gd name="T69" fmla="*/ 48 h 48"/>
                      <a:gd name="T70" fmla="*/ 42 w 118"/>
                      <a:gd name="T71" fmla="*/ 47 h 48"/>
                      <a:gd name="T72" fmla="*/ 44 w 118"/>
                      <a:gd name="T73" fmla="*/ 47 h 48"/>
                      <a:gd name="T74" fmla="*/ 46 w 118"/>
                      <a:gd name="T75" fmla="*/ 47 h 48"/>
                      <a:gd name="T76" fmla="*/ 47 w 118"/>
                      <a:gd name="T77" fmla="*/ 47 h 48"/>
                      <a:gd name="T78" fmla="*/ 47 w 118"/>
                      <a:gd name="T79" fmla="*/ 45 h 48"/>
                      <a:gd name="T80" fmla="*/ 47 w 118"/>
                      <a:gd name="T81" fmla="*/ 44 h 48"/>
                      <a:gd name="T82" fmla="*/ 47 w 118"/>
                      <a:gd name="T83" fmla="*/ 43 h 48"/>
                      <a:gd name="T84" fmla="*/ 54 w 118"/>
                      <a:gd name="T85" fmla="*/ 38 h 48"/>
                      <a:gd name="T86" fmla="*/ 61 w 118"/>
                      <a:gd name="T87" fmla="*/ 34 h 48"/>
                      <a:gd name="T88" fmla="*/ 68 w 118"/>
                      <a:gd name="T89" fmla="*/ 32 h 48"/>
                      <a:gd name="T90" fmla="*/ 73 w 118"/>
                      <a:gd name="T91" fmla="*/ 35 h 48"/>
                      <a:gd name="T92" fmla="*/ 76 w 118"/>
                      <a:gd name="T93" fmla="*/ 33 h 48"/>
                      <a:gd name="T94" fmla="*/ 90 w 118"/>
                      <a:gd name="T95" fmla="*/ 27 h 48"/>
                      <a:gd name="T96" fmla="*/ 99 w 118"/>
                      <a:gd name="T97" fmla="*/ 23 h 48"/>
                      <a:gd name="T98" fmla="*/ 108 w 118"/>
                      <a:gd name="T99" fmla="*/ 17 h 48"/>
                      <a:gd name="T100" fmla="*/ 110 w 118"/>
                      <a:gd name="T101" fmla="*/ 16 h 48"/>
                      <a:gd name="T102" fmla="*/ 111 w 118"/>
                      <a:gd name="T103" fmla="*/ 15 h 48"/>
                      <a:gd name="T104" fmla="*/ 113 w 118"/>
                      <a:gd name="T105" fmla="*/ 14 h 48"/>
                      <a:gd name="T106" fmla="*/ 114 w 118"/>
                      <a:gd name="T107" fmla="*/ 14 h 48"/>
                      <a:gd name="T108" fmla="*/ 118 w 118"/>
                      <a:gd name="T109" fmla="*/ 12 h 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118" h="48">
                        <a:moveTo>
                          <a:pt x="118" y="12"/>
                        </a:moveTo>
                        <a:cubicBezTo>
                          <a:pt x="117" y="12"/>
                          <a:pt x="117" y="12"/>
                          <a:pt x="117" y="12"/>
                        </a:cubicBezTo>
                        <a:cubicBezTo>
                          <a:pt x="117" y="12"/>
                          <a:pt x="117" y="12"/>
                          <a:pt x="117" y="12"/>
                        </a:cubicBezTo>
                        <a:cubicBezTo>
                          <a:pt x="117" y="12"/>
                          <a:pt x="116" y="12"/>
                          <a:pt x="116" y="12"/>
                        </a:cubicBezTo>
                        <a:cubicBezTo>
                          <a:pt x="115" y="12"/>
                          <a:pt x="115" y="12"/>
                          <a:pt x="115" y="12"/>
                        </a:cubicBezTo>
                        <a:cubicBezTo>
                          <a:pt x="113" y="12"/>
                          <a:pt x="111" y="11"/>
                          <a:pt x="109" y="9"/>
                        </a:cubicBezTo>
                        <a:cubicBezTo>
                          <a:pt x="107" y="7"/>
                          <a:pt x="106" y="7"/>
                          <a:pt x="106" y="7"/>
                        </a:cubicBezTo>
                        <a:cubicBezTo>
                          <a:pt x="105" y="7"/>
                          <a:pt x="105" y="7"/>
                          <a:pt x="105" y="7"/>
                        </a:cubicBezTo>
                        <a:cubicBezTo>
                          <a:pt x="103" y="7"/>
                          <a:pt x="101" y="7"/>
                          <a:pt x="100" y="7"/>
                        </a:cubicBezTo>
                        <a:cubicBezTo>
                          <a:pt x="96" y="6"/>
                          <a:pt x="85" y="4"/>
                          <a:pt x="77" y="4"/>
                        </a:cubicBezTo>
                        <a:cubicBezTo>
                          <a:pt x="73" y="4"/>
                          <a:pt x="72" y="5"/>
                          <a:pt x="72" y="5"/>
                        </a:cubicBezTo>
                        <a:cubicBezTo>
                          <a:pt x="68" y="6"/>
                          <a:pt x="60" y="3"/>
                          <a:pt x="56" y="1"/>
                        </a:cubicBezTo>
                        <a:cubicBezTo>
                          <a:pt x="55" y="0"/>
                          <a:pt x="55" y="0"/>
                          <a:pt x="55" y="0"/>
                        </a:cubicBezTo>
                        <a:cubicBezTo>
                          <a:pt x="55" y="0"/>
                          <a:pt x="54" y="0"/>
                          <a:pt x="53" y="0"/>
                        </a:cubicBezTo>
                        <a:cubicBezTo>
                          <a:pt x="50" y="0"/>
                          <a:pt x="47" y="2"/>
                          <a:pt x="46" y="3"/>
                        </a:cubicBezTo>
                        <a:cubicBezTo>
                          <a:pt x="46" y="7"/>
                          <a:pt x="44" y="9"/>
                          <a:pt x="41" y="9"/>
                        </a:cubicBezTo>
                        <a:cubicBezTo>
                          <a:pt x="39" y="9"/>
                          <a:pt x="37" y="8"/>
                          <a:pt x="34" y="7"/>
                        </a:cubicBezTo>
                        <a:cubicBezTo>
                          <a:pt x="31" y="5"/>
                          <a:pt x="28" y="5"/>
                          <a:pt x="25" y="5"/>
                        </a:cubicBezTo>
                        <a:cubicBezTo>
                          <a:pt x="22" y="5"/>
                          <a:pt x="21" y="5"/>
                          <a:pt x="21" y="6"/>
                        </a:cubicBezTo>
                        <a:cubicBezTo>
                          <a:pt x="21" y="10"/>
                          <a:pt x="15" y="14"/>
                          <a:pt x="13" y="15"/>
                        </a:cubicBezTo>
                        <a:cubicBezTo>
                          <a:pt x="13" y="15"/>
                          <a:pt x="13" y="15"/>
                          <a:pt x="13" y="15"/>
                        </a:cubicBezTo>
                        <a:cubicBezTo>
                          <a:pt x="13" y="15"/>
                          <a:pt x="13" y="15"/>
                          <a:pt x="12" y="16"/>
                        </a:cubicBezTo>
                        <a:cubicBezTo>
                          <a:pt x="12" y="16"/>
                          <a:pt x="12" y="16"/>
                          <a:pt x="12" y="16"/>
                        </a:cubicBezTo>
                        <a:cubicBezTo>
                          <a:pt x="12" y="16"/>
                          <a:pt x="12" y="17"/>
                          <a:pt x="11" y="18"/>
                        </a:cubicBezTo>
                        <a:cubicBezTo>
                          <a:pt x="12" y="19"/>
                          <a:pt x="13" y="20"/>
                          <a:pt x="14" y="21"/>
                        </a:cubicBezTo>
                        <a:cubicBezTo>
                          <a:pt x="14" y="22"/>
                          <a:pt x="14" y="22"/>
                          <a:pt x="14" y="22"/>
                        </a:cubicBezTo>
                        <a:cubicBezTo>
                          <a:pt x="15" y="22"/>
                          <a:pt x="16" y="23"/>
                          <a:pt x="17" y="23"/>
                        </a:cubicBezTo>
                        <a:cubicBezTo>
                          <a:pt x="19" y="23"/>
                          <a:pt x="20" y="22"/>
                          <a:pt x="20" y="22"/>
                        </a:cubicBezTo>
                        <a:cubicBezTo>
                          <a:pt x="20" y="21"/>
                          <a:pt x="21" y="20"/>
                          <a:pt x="23" y="20"/>
                        </a:cubicBezTo>
                        <a:cubicBezTo>
                          <a:pt x="27" y="20"/>
                          <a:pt x="34" y="25"/>
                          <a:pt x="39" y="28"/>
                        </a:cubicBezTo>
                        <a:cubicBezTo>
                          <a:pt x="40" y="29"/>
                          <a:pt x="41" y="31"/>
                          <a:pt x="41" y="32"/>
                        </a:cubicBezTo>
                        <a:cubicBezTo>
                          <a:pt x="41" y="34"/>
                          <a:pt x="39" y="34"/>
                          <a:pt x="38" y="35"/>
                        </a:cubicBezTo>
                        <a:cubicBezTo>
                          <a:pt x="36" y="35"/>
                          <a:pt x="35" y="35"/>
                          <a:pt x="34" y="36"/>
                        </a:cubicBezTo>
                        <a:cubicBezTo>
                          <a:pt x="34" y="38"/>
                          <a:pt x="32" y="39"/>
                          <a:pt x="29" y="39"/>
                        </a:cubicBezTo>
                        <a:cubicBezTo>
                          <a:pt x="28" y="39"/>
                          <a:pt x="26" y="39"/>
                          <a:pt x="25" y="39"/>
                        </a:cubicBezTo>
                        <a:cubicBezTo>
                          <a:pt x="24" y="39"/>
                          <a:pt x="24" y="39"/>
                          <a:pt x="23" y="39"/>
                        </a:cubicBezTo>
                        <a:cubicBezTo>
                          <a:pt x="23" y="39"/>
                          <a:pt x="22" y="39"/>
                          <a:pt x="22" y="39"/>
                        </a:cubicBezTo>
                        <a:cubicBezTo>
                          <a:pt x="22" y="40"/>
                          <a:pt x="22" y="40"/>
                          <a:pt x="22" y="40"/>
                        </a:cubicBezTo>
                        <a:cubicBezTo>
                          <a:pt x="21" y="40"/>
                          <a:pt x="21" y="40"/>
                          <a:pt x="20" y="40"/>
                        </a:cubicBezTo>
                        <a:cubicBezTo>
                          <a:pt x="20" y="40"/>
                          <a:pt x="20" y="40"/>
                          <a:pt x="20" y="40"/>
                        </a:cubicBezTo>
                        <a:cubicBezTo>
                          <a:pt x="19" y="40"/>
                          <a:pt x="19" y="40"/>
                          <a:pt x="18" y="41"/>
                        </a:cubicBezTo>
                        <a:cubicBezTo>
                          <a:pt x="18" y="41"/>
                          <a:pt x="18" y="41"/>
                          <a:pt x="17" y="41"/>
                        </a:cubicBezTo>
                        <a:cubicBezTo>
                          <a:pt x="17" y="41"/>
                          <a:pt x="17" y="41"/>
                          <a:pt x="16" y="41"/>
                        </a:cubicBezTo>
                        <a:cubicBezTo>
                          <a:pt x="14" y="41"/>
                          <a:pt x="11" y="41"/>
                          <a:pt x="10" y="41"/>
                        </a:cubicBezTo>
                        <a:cubicBezTo>
                          <a:pt x="10" y="41"/>
                          <a:pt x="10" y="41"/>
                          <a:pt x="10" y="41"/>
                        </a:cubicBezTo>
                        <a:cubicBezTo>
                          <a:pt x="9" y="41"/>
                          <a:pt x="9" y="41"/>
                          <a:pt x="9" y="41"/>
                        </a:cubicBezTo>
                        <a:cubicBezTo>
                          <a:pt x="9" y="41"/>
                          <a:pt x="9" y="41"/>
                          <a:pt x="9" y="41"/>
                        </a:cubicBezTo>
                        <a:cubicBezTo>
                          <a:pt x="5" y="42"/>
                          <a:pt x="5" y="42"/>
                          <a:pt x="5" y="42"/>
                        </a:cubicBezTo>
                        <a:cubicBezTo>
                          <a:pt x="5" y="41"/>
                          <a:pt x="5" y="41"/>
                          <a:pt x="5" y="41"/>
                        </a:cubicBezTo>
                        <a:cubicBezTo>
                          <a:pt x="5" y="41"/>
                          <a:pt x="5" y="41"/>
                          <a:pt x="5" y="41"/>
                        </a:cubicBezTo>
                        <a:cubicBezTo>
                          <a:pt x="5" y="41"/>
                          <a:pt x="5" y="41"/>
                          <a:pt x="5" y="41"/>
                        </a:cubicBezTo>
                        <a:cubicBezTo>
                          <a:pt x="5" y="41"/>
                          <a:pt x="5" y="41"/>
                          <a:pt x="5" y="41"/>
                        </a:cubicBezTo>
                        <a:cubicBezTo>
                          <a:pt x="3" y="41"/>
                          <a:pt x="1" y="43"/>
                          <a:pt x="0" y="45"/>
                        </a:cubicBezTo>
                        <a:cubicBezTo>
                          <a:pt x="1" y="45"/>
                          <a:pt x="2" y="45"/>
                          <a:pt x="3" y="45"/>
                        </a:cubicBezTo>
                        <a:cubicBezTo>
                          <a:pt x="5" y="45"/>
                          <a:pt x="6" y="44"/>
                          <a:pt x="8" y="44"/>
                        </a:cubicBezTo>
                        <a:cubicBezTo>
                          <a:pt x="11" y="44"/>
                          <a:pt x="13" y="45"/>
                          <a:pt x="14" y="46"/>
                        </a:cubicBezTo>
                        <a:cubicBezTo>
                          <a:pt x="15" y="46"/>
                          <a:pt x="16" y="46"/>
                          <a:pt x="16" y="46"/>
                        </a:cubicBezTo>
                        <a:cubicBezTo>
                          <a:pt x="17" y="46"/>
                          <a:pt x="18" y="46"/>
                          <a:pt x="18" y="46"/>
                        </a:cubicBezTo>
                        <a:cubicBezTo>
                          <a:pt x="21" y="45"/>
                          <a:pt x="24" y="45"/>
                          <a:pt x="25" y="47"/>
                        </a:cubicBezTo>
                        <a:cubicBezTo>
                          <a:pt x="25" y="47"/>
                          <a:pt x="26" y="48"/>
                          <a:pt x="28" y="48"/>
                        </a:cubicBezTo>
                        <a:cubicBezTo>
                          <a:pt x="28" y="48"/>
                          <a:pt x="29" y="48"/>
                          <a:pt x="30" y="48"/>
                        </a:cubicBezTo>
                        <a:cubicBezTo>
                          <a:pt x="30" y="47"/>
                          <a:pt x="30" y="47"/>
                          <a:pt x="31" y="47"/>
                        </a:cubicBezTo>
                        <a:cubicBezTo>
                          <a:pt x="32" y="47"/>
                          <a:pt x="33" y="48"/>
                          <a:pt x="34" y="48"/>
                        </a:cubicBezTo>
                        <a:cubicBezTo>
                          <a:pt x="34" y="48"/>
                          <a:pt x="34" y="48"/>
                          <a:pt x="34" y="48"/>
                        </a:cubicBezTo>
                        <a:cubicBezTo>
                          <a:pt x="35" y="48"/>
                          <a:pt x="35" y="48"/>
                          <a:pt x="35" y="48"/>
                        </a:cubicBezTo>
                        <a:cubicBezTo>
                          <a:pt x="36" y="48"/>
                          <a:pt x="36" y="48"/>
                          <a:pt x="37" y="48"/>
                        </a:cubicBezTo>
                        <a:cubicBezTo>
                          <a:pt x="37" y="48"/>
                          <a:pt x="37" y="48"/>
                          <a:pt x="37" y="48"/>
                        </a:cubicBezTo>
                        <a:cubicBezTo>
                          <a:pt x="38" y="48"/>
                          <a:pt x="38" y="48"/>
                          <a:pt x="39" y="48"/>
                        </a:cubicBezTo>
                        <a:cubicBezTo>
                          <a:pt x="39" y="48"/>
                          <a:pt x="39" y="48"/>
                          <a:pt x="39" y="48"/>
                        </a:cubicBezTo>
                        <a:cubicBezTo>
                          <a:pt x="40" y="48"/>
                          <a:pt x="40" y="48"/>
                          <a:pt x="40" y="48"/>
                        </a:cubicBezTo>
                        <a:cubicBezTo>
                          <a:pt x="41" y="48"/>
                          <a:pt x="41" y="48"/>
                          <a:pt x="41" y="48"/>
                        </a:cubicBezTo>
                        <a:cubicBezTo>
                          <a:pt x="42" y="47"/>
                          <a:pt x="42" y="47"/>
                          <a:pt x="42" y="47"/>
                        </a:cubicBezTo>
                        <a:cubicBezTo>
                          <a:pt x="43" y="47"/>
                          <a:pt x="43" y="47"/>
                          <a:pt x="43" y="47"/>
                        </a:cubicBezTo>
                        <a:cubicBezTo>
                          <a:pt x="44" y="47"/>
                          <a:pt x="44" y="47"/>
                          <a:pt x="44" y="47"/>
                        </a:cubicBezTo>
                        <a:cubicBezTo>
                          <a:pt x="45" y="47"/>
                          <a:pt x="45" y="47"/>
                          <a:pt x="45" y="47"/>
                        </a:cubicBezTo>
                        <a:cubicBezTo>
                          <a:pt x="45" y="47"/>
                          <a:pt x="45" y="47"/>
                          <a:pt x="46" y="47"/>
                        </a:cubicBezTo>
                        <a:cubicBezTo>
                          <a:pt x="46" y="47"/>
                          <a:pt x="46" y="47"/>
                          <a:pt x="46" y="47"/>
                        </a:cubicBezTo>
                        <a:cubicBezTo>
                          <a:pt x="46" y="47"/>
                          <a:pt x="47" y="47"/>
                          <a:pt x="47" y="47"/>
                        </a:cubicBezTo>
                        <a:cubicBezTo>
                          <a:pt x="47" y="46"/>
                          <a:pt x="47" y="46"/>
                          <a:pt x="47" y="46"/>
                        </a:cubicBezTo>
                        <a:cubicBezTo>
                          <a:pt x="47" y="46"/>
                          <a:pt x="47" y="46"/>
                          <a:pt x="47" y="45"/>
                        </a:cubicBezTo>
                        <a:cubicBezTo>
                          <a:pt x="47" y="45"/>
                          <a:pt x="47" y="45"/>
                          <a:pt x="47" y="45"/>
                        </a:cubicBezTo>
                        <a:cubicBezTo>
                          <a:pt x="47" y="45"/>
                          <a:pt x="47" y="45"/>
                          <a:pt x="47" y="44"/>
                        </a:cubicBezTo>
                        <a:cubicBezTo>
                          <a:pt x="47" y="44"/>
                          <a:pt x="47" y="44"/>
                          <a:pt x="47" y="44"/>
                        </a:cubicBezTo>
                        <a:cubicBezTo>
                          <a:pt x="47" y="44"/>
                          <a:pt x="47" y="43"/>
                          <a:pt x="47" y="43"/>
                        </a:cubicBezTo>
                        <a:cubicBezTo>
                          <a:pt x="47" y="39"/>
                          <a:pt x="51" y="39"/>
                          <a:pt x="52" y="39"/>
                        </a:cubicBezTo>
                        <a:cubicBezTo>
                          <a:pt x="53" y="38"/>
                          <a:pt x="53" y="38"/>
                          <a:pt x="54" y="38"/>
                        </a:cubicBezTo>
                        <a:cubicBezTo>
                          <a:pt x="55" y="38"/>
                          <a:pt x="55" y="37"/>
                          <a:pt x="56" y="37"/>
                        </a:cubicBezTo>
                        <a:cubicBezTo>
                          <a:pt x="57" y="35"/>
                          <a:pt x="59" y="34"/>
                          <a:pt x="61" y="34"/>
                        </a:cubicBezTo>
                        <a:cubicBezTo>
                          <a:pt x="61" y="34"/>
                          <a:pt x="62" y="34"/>
                          <a:pt x="63" y="33"/>
                        </a:cubicBezTo>
                        <a:cubicBezTo>
                          <a:pt x="64" y="32"/>
                          <a:pt x="66" y="31"/>
                          <a:pt x="68" y="32"/>
                        </a:cubicBezTo>
                        <a:cubicBezTo>
                          <a:pt x="69" y="32"/>
                          <a:pt x="70" y="33"/>
                          <a:pt x="71" y="34"/>
                        </a:cubicBezTo>
                        <a:cubicBezTo>
                          <a:pt x="71" y="34"/>
                          <a:pt x="72" y="35"/>
                          <a:pt x="73" y="35"/>
                        </a:cubicBezTo>
                        <a:cubicBezTo>
                          <a:pt x="73" y="35"/>
                          <a:pt x="73" y="35"/>
                          <a:pt x="73" y="35"/>
                        </a:cubicBezTo>
                        <a:cubicBezTo>
                          <a:pt x="74" y="34"/>
                          <a:pt x="75" y="33"/>
                          <a:pt x="76" y="33"/>
                        </a:cubicBezTo>
                        <a:cubicBezTo>
                          <a:pt x="77" y="33"/>
                          <a:pt x="78" y="33"/>
                          <a:pt x="80" y="30"/>
                        </a:cubicBezTo>
                        <a:cubicBezTo>
                          <a:pt x="83" y="27"/>
                          <a:pt x="86" y="26"/>
                          <a:pt x="90" y="27"/>
                        </a:cubicBezTo>
                        <a:cubicBezTo>
                          <a:pt x="92" y="27"/>
                          <a:pt x="92" y="27"/>
                          <a:pt x="92" y="27"/>
                        </a:cubicBezTo>
                        <a:cubicBezTo>
                          <a:pt x="96" y="27"/>
                          <a:pt x="97" y="25"/>
                          <a:pt x="99" y="23"/>
                        </a:cubicBezTo>
                        <a:cubicBezTo>
                          <a:pt x="100" y="20"/>
                          <a:pt x="102" y="19"/>
                          <a:pt x="105" y="19"/>
                        </a:cubicBezTo>
                        <a:cubicBezTo>
                          <a:pt x="106" y="18"/>
                          <a:pt x="107" y="18"/>
                          <a:pt x="108" y="17"/>
                        </a:cubicBezTo>
                        <a:cubicBezTo>
                          <a:pt x="108" y="17"/>
                          <a:pt x="109" y="17"/>
                          <a:pt x="109" y="16"/>
                        </a:cubicBezTo>
                        <a:cubicBezTo>
                          <a:pt x="109" y="16"/>
                          <a:pt x="110" y="16"/>
                          <a:pt x="110" y="16"/>
                        </a:cubicBezTo>
                        <a:cubicBezTo>
                          <a:pt x="110" y="16"/>
                          <a:pt x="110" y="16"/>
                          <a:pt x="110" y="16"/>
                        </a:cubicBezTo>
                        <a:cubicBezTo>
                          <a:pt x="111" y="15"/>
                          <a:pt x="111" y="15"/>
                          <a:pt x="111" y="15"/>
                        </a:cubicBezTo>
                        <a:cubicBezTo>
                          <a:pt x="111" y="15"/>
                          <a:pt x="112" y="15"/>
                          <a:pt x="112" y="15"/>
                        </a:cubicBezTo>
                        <a:cubicBezTo>
                          <a:pt x="112" y="15"/>
                          <a:pt x="112" y="14"/>
                          <a:pt x="113" y="14"/>
                        </a:cubicBezTo>
                        <a:cubicBezTo>
                          <a:pt x="113" y="14"/>
                          <a:pt x="113" y="14"/>
                          <a:pt x="113" y="14"/>
                        </a:cubicBezTo>
                        <a:cubicBezTo>
                          <a:pt x="113" y="14"/>
                          <a:pt x="114" y="14"/>
                          <a:pt x="114" y="14"/>
                        </a:cubicBezTo>
                        <a:cubicBezTo>
                          <a:pt x="114" y="14"/>
                          <a:pt x="114" y="14"/>
                          <a:pt x="114" y="14"/>
                        </a:cubicBezTo>
                        <a:cubicBezTo>
                          <a:pt x="116" y="13"/>
                          <a:pt x="117" y="12"/>
                          <a:pt x="118" y="12"/>
                        </a:cubicBezTo>
                        <a:cubicBezTo>
                          <a:pt x="118" y="12"/>
                          <a:pt x="118" y="12"/>
                          <a:pt x="118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53" name="Freeform 1122"/>
                  <p:cNvSpPr>
                    <a:spLocks/>
                  </p:cNvSpPr>
                  <p:nvPr/>
                </p:nvSpPr>
                <p:spPr bwMode="auto">
                  <a:xfrm>
                    <a:off x="4113" y="1917"/>
                    <a:ext cx="21" cy="19"/>
                  </a:xfrm>
                  <a:custGeom>
                    <a:avLst/>
                    <a:gdLst>
                      <a:gd name="T0" fmla="*/ 1 w 22"/>
                      <a:gd name="T1" fmla="*/ 6 h 20"/>
                      <a:gd name="T2" fmla="*/ 1 w 22"/>
                      <a:gd name="T3" fmla="*/ 6 h 20"/>
                      <a:gd name="T4" fmla="*/ 1 w 22"/>
                      <a:gd name="T5" fmla="*/ 8 h 20"/>
                      <a:gd name="T6" fmla="*/ 1 w 22"/>
                      <a:gd name="T7" fmla="*/ 8 h 20"/>
                      <a:gd name="T8" fmla="*/ 5 w 22"/>
                      <a:gd name="T9" fmla="*/ 13 h 20"/>
                      <a:gd name="T10" fmla="*/ 7 w 22"/>
                      <a:gd name="T11" fmla="*/ 14 h 20"/>
                      <a:gd name="T12" fmla="*/ 8 w 22"/>
                      <a:gd name="T13" fmla="*/ 15 h 20"/>
                      <a:gd name="T14" fmla="*/ 9 w 22"/>
                      <a:gd name="T15" fmla="*/ 15 h 20"/>
                      <a:gd name="T16" fmla="*/ 9 w 22"/>
                      <a:gd name="T17" fmla="*/ 17 h 20"/>
                      <a:gd name="T18" fmla="*/ 9 w 22"/>
                      <a:gd name="T19" fmla="*/ 17 h 20"/>
                      <a:gd name="T20" fmla="*/ 10 w 22"/>
                      <a:gd name="T21" fmla="*/ 18 h 20"/>
                      <a:gd name="T22" fmla="*/ 10 w 22"/>
                      <a:gd name="T23" fmla="*/ 19 h 20"/>
                      <a:gd name="T24" fmla="*/ 10 w 22"/>
                      <a:gd name="T25" fmla="*/ 20 h 20"/>
                      <a:gd name="T26" fmla="*/ 10 w 22"/>
                      <a:gd name="T27" fmla="*/ 20 h 20"/>
                      <a:gd name="T28" fmla="*/ 10 w 22"/>
                      <a:gd name="T29" fmla="*/ 20 h 20"/>
                      <a:gd name="T30" fmla="*/ 11 w 22"/>
                      <a:gd name="T31" fmla="*/ 20 h 20"/>
                      <a:gd name="T32" fmla="*/ 11 w 22"/>
                      <a:gd name="T33" fmla="*/ 20 h 20"/>
                      <a:gd name="T34" fmla="*/ 12 w 22"/>
                      <a:gd name="T35" fmla="*/ 20 h 20"/>
                      <a:gd name="T36" fmla="*/ 22 w 22"/>
                      <a:gd name="T37" fmla="*/ 8 h 20"/>
                      <a:gd name="T38" fmla="*/ 10 w 22"/>
                      <a:gd name="T39" fmla="*/ 0 h 20"/>
                      <a:gd name="T40" fmla="*/ 10 w 22"/>
                      <a:gd name="T41" fmla="*/ 0 h 20"/>
                      <a:gd name="T42" fmla="*/ 9 w 22"/>
                      <a:gd name="T43" fmla="*/ 0 h 20"/>
                      <a:gd name="T44" fmla="*/ 8 w 22"/>
                      <a:gd name="T45" fmla="*/ 0 h 20"/>
                      <a:gd name="T46" fmla="*/ 7 w 22"/>
                      <a:gd name="T47" fmla="*/ 0 h 20"/>
                      <a:gd name="T48" fmla="*/ 7 w 22"/>
                      <a:gd name="T49" fmla="*/ 0 h 20"/>
                      <a:gd name="T50" fmla="*/ 6 w 22"/>
                      <a:gd name="T51" fmla="*/ 1 h 20"/>
                      <a:gd name="T52" fmla="*/ 5 w 22"/>
                      <a:gd name="T53" fmla="*/ 1 h 20"/>
                      <a:gd name="T54" fmla="*/ 4 w 22"/>
                      <a:gd name="T55" fmla="*/ 2 h 20"/>
                      <a:gd name="T56" fmla="*/ 3 w 22"/>
                      <a:gd name="T57" fmla="*/ 2 h 20"/>
                      <a:gd name="T58" fmla="*/ 3 w 22"/>
                      <a:gd name="T59" fmla="*/ 2 h 20"/>
                      <a:gd name="T60" fmla="*/ 2 w 22"/>
                      <a:gd name="T61" fmla="*/ 3 h 20"/>
                      <a:gd name="T62" fmla="*/ 1 w 22"/>
                      <a:gd name="T63" fmla="*/ 3 h 20"/>
                      <a:gd name="T64" fmla="*/ 1 w 22"/>
                      <a:gd name="T65" fmla="*/ 4 h 20"/>
                      <a:gd name="T66" fmla="*/ 0 w 22"/>
                      <a:gd name="T67" fmla="*/ 4 h 20"/>
                      <a:gd name="T68" fmla="*/ 0 w 22"/>
                      <a:gd name="T69" fmla="*/ 5 h 20"/>
                      <a:gd name="T70" fmla="*/ 0 w 22"/>
                      <a:gd name="T71" fmla="*/ 5 h 20"/>
                      <a:gd name="T72" fmla="*/ 0 w 22"/>
                      <a:gd name="T73" fmla="*/ 5 h 20"/>
                      <a:gd name="T74" fmla="*/ 1 w 22"/>
                      <a:gd name="T75" fmla="*/ 6 h 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22" h="20">
                        <a:moveTo>
                          <a:pt x="1" y="6"/>
                        </a:moveTo>
                        <a:cubicBezTo>
                          <a:pt x="1" y="6"/>
                          <a:pt x="1" y="6"/>
                          <a:pt x="1" y="6"/>
                        </a:cubicBezTo>
                        <a:cubicBezTo>
                          <a:pt x="1" y="7"/>
                          <a:pt x="1" y="7"/>
                          <a:pt x="1" y="8"/>
                        </a:cubicBezTo>
                        <a:cubicBezTo>
                          <a:pt x="1" y="8"/>
                          <a:pt x="1" y="8"/>
                          <a:pt x="1" y="8"/>
                        </a:cubicBezTo>
                        <a:cubicBezTo>
                          <a:pt x="2" y="9"/>
                          <a:pt x="3" y="11"/>
                          <a:pt x="5" y="13"/>
                        </a:cubicBezTo>
                        <a:cubicBezTo>
                          <a:pt x="6" y="13"/>
                          <a:pt x="6" y="14"/>
                          <a:pt x="7" y="14"/>
                        </a:cubicBezTo>
                        <a:cubicBezTo>
                          <a:pt x="8" y="14"/>
                          <a:pt x="8" y="15"/>
                          <a:pt x="8" y="15"/>
                        </a:cubicBezTo>
                        <a:cubicBezTo>
                          <a:pt x="9" y="15"/>
                          <a:pt x="9" y="15"/>
                          <a:pt x="9" y="15"/>
                        </a:cubicBezTo>
                        <a:cubicBezTo>
                          <a:pt x="9" y="16"/>
                          <a:pt x="9" y="16"/>
                          <a:pt x="9" y="17"/>
                        </a:cubicBezTo>
                        <a:cubicBezTo>
                          <a:pt x="9" y="17"/>
                          <a:pt x="9" y="17"/>
                          <a:pt x="9" y="17"/>
                        </a:cubicBezTo>
                        <a:cubicBezTo>
                          <a:pt x="10" y="17"/>
                          <a:pt x="10" y="18"/>
                          <a:pt x="10" y="18"/>
                        </a:cubicBezTo>
                        <a:cubicBezTo>
                          <a:pt x="10" y="18"/>
                          <a:pt x="10" y="18"/>
                          <a:pt x="10" y="19"/>
                        </a:cubicBezTo>
                        <a:cubicBezTo>
                          <a:pt x="10" y="19"/>
                          <a:pt x="10" y="20"/>
                          <a:pt x="10" y="20"/>
                        </a:cubicBezTo>
                        <a:cubicBezTo>
                          <a:pt x="10" y="20"/>
                          <a:pt x="10" y="20"/>
                          <a:pt x="10" y="20"/>
                        </a:cubicBezTo>
                        <a:cubicBezTo>
                          <a:pt x="10" y="20"/>
                          <a:pt x="10" y="20"/>
                          <a:pt x="10" y="20"/>
                        </a:cubicBezTo>
                        <a:cubicBezTo>
                          <a:pt x="10" y="20"/>
                          <a:pt x="10" y="20"/>
                          <a:pt x="11" y="20"/>
                        </a:cubicBezTo>
                        <a:cubicBezTo>
                          <a:pt x="11" y="20"/>
                          <a:pt x="11" y="20"/>
                          <a:pt x="11" y="20"/>
                        </a:cubicBezTo>
                        <a:cubicBezTo>
                          <a:pt x="11" y="20"/>
                          <a:pt x="12" y="20"/>
                          <a:pt x="12" y="20"/>
                        </a:cubicBezTo>
                        <a:cubicBezTo>
                          <a:pt x="14" y="19"/>
                          <a:pt x="21" y="11"/>
                          <a:pt x="22" y="8"/>
                        </a:cubicBezTo>
                        <a:cubicBezTo>
                          <a:pt x="21" y="6"/>
                          <a:pt x="14" y="0"/>
                          <a:pt x="10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10" y="0"/>
                          <a:pt x="9" y="0"/>
                          <a:pt x="9" y="0"/>
                        </a:cubicBezTo>
                        <a:cubicBezTo>
                          <a:pt x="9" y="0"/>
                          <a:pt x="9" y="0"/>
                          <a:pt x="8" y="0"/>
                        </a:cubicBezTo>
                        <a:cubicBezTo>
                          <a:pt x="8" y="0"/>
                          <a:pt x="8" y="0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6" y="1"/>
                          <a:pt x="6" y="1"/>
                          <a:pt x="6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5" y="1"/>
                          <a:pt x="4" y="1"/>
                          <a:pt x="4" y="2"/>
                        </a:cubicBezTo>
                        <a:cubicBezTo>
                          <a:pt x="4" y="2"/>
                          <a:pt x="4" y="2"/>
                          <a:pt x="3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2" y="3"/>
                          <a:pt x="1" y="3"/>
                        </a:cubicBezTo>
                        <a:cubicBezTo>
                          <a:pt x="1" y="3"/>
                          <a:pt x="1" y="4"/>
                          <a:pt x="1" y="4"/>
                        </a:cubicBezTo>
                        <a:cubicBezTo>
                          <a:pt x="1" y="4"/>
                          <a:pt x="0" y="4"/>
                          <a:pt x="0" y="4"/>
                        </a:cubicBezTo>
                        <a:cubicBezTo>
                          <a:pt x="0" y="4"/>
                          <a:pt x="0" y="5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0" y="5"/>
                          <a:pt x="1" y="6"/>
                          <a:pt x="1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54" name="Freeform 1123"/>
                  <p:cNvSpPr>
                    <a:spLocks/>
                  </p:cNvSpPr>
                  <p:nvPr/>
                </p:nvSpPr>
                <p:spPr bwMode="auto">
                  <a:xfrm>
                    <a:off x="4600" y="1827"/>
                    <a:ext cx="66" cy="65"/>
                  </a:xfrm>
                  <a:custGeom>
                    <a:avLst/>
                    <a:gdLst>
                      <a:gd name="T0" fmla="*/ 11 w 69"/>
                      <a:gd name="T1" fmla="*/ 46 h 68"/>
                      <a:gd name="T2" fmla="*/ 7 w 69"/>
                      <a:gd name="T3" fmla="*/ 58 h 68"/>
                      <a:gd name="T4" fmla="*/ 4 w 69"/>
                      <a:gd name="T5" fmla="*/ 60 h 68"/>
                      <a:gd name="T6" fmla="*/ 4 w 69"/>
                      <a:gd name="T7" fmla="*/ 61 h 68"/>
                      <a:gd name="T8" fmla="*/ 5 w 69"/>
                      <a:gd name="T9" fmla="*/ 62 h 68"/>
                      <a:gd name="T10" fmla="*/ 7 w 69"/>
                      <a:gd name="T11" fmla="*/ 66 h 68"/>
                      <a:gd name="T12" fmla="*/ 9 w 69"/>
                      <a:gd name="T13" fmla="*/ 68 h 68"/>
                      <a:gd name="T14" fmla="*/ 9 w 69"/>
                      <a:gd name="T15" fmla="*/ 68 h 68"/>
                      <a:gd name="T16" fmla="*/ 14 w 69"/>
                      <a:gd name="T17" fmla="*/ 65 h 68"/>
                      <a:gd name="T18" fmla="*/ 16 w 69"/>
                      <a:gd name="T19" fmla="*/ 65 h 68"/>
                      <a:gd name="T20" fmla="*/ 22 w 69"/>
                      <a:gd name="T21" fmla="*/ 66 h 68"/>
                      <a:gd name="T22" fmla="*/ 22 w 69"/>
                      <a:gd name="T23" fmla="*/ 66 h 68"/>
                      <a:gd name="T24" fmla="*/ 25 w 69"/>
                      <a:gd name="T25" fmla="*/ 64 h 68"/>
                      <a:gd name="T26" fmla="*/ 27 w 69"/>
                      <a:gd name="T27" fmla="*/ 62 h 68"/>
                      <a:gd name="T28" fmla="*/ 39 w 69"/>
                      <a:gd name="T29" fmla="*/ 59 h 68"/>
                      <a:gd name="T30" fmla="*/ 40 w 69"/>
                      <a:gd name="T31" fmla="*/ 59 h 68"/>
                      <a:gd name="T32" fmla="*/ 41 w 69"/>
                      <a:gd name="T33" fmla="*/ 59 h 68"/>
                      <a:gd name="T34" fmla="*/ 41 w 69"/>
                      <a:gd name="T35" fmla="*/ 59 h 68"/>
                      <a:gd name="T36" fmla="*/ 42 w 69"/>
                      <a:gd name="T37" fmla="*/ 59 h 68"/>
                      <a:gd name="T38" fmla="*/ 34 w 69"/>
                      <a:gd name="T39" fmla="*/ 51 h 68"/>
                      <a:gd name="T40" fmla="*/ 31 w 69"/>
                      <a:gd name="T41" fmla="*/ 45 h 68"/>
                      <a:gd name="T42" fmla="*/ 37 w 69"/>
                      <a:gd name="T43" fmla="*/ 38 h 68"/>
                      <a:gd name="T44" fmla="*/ 51 w 69"/>
                      <a:gd name="T45" fmla="*/ 29 h 68"/>
                      <a:gd name="T46" fmla="*/ 57 w 69"/>
                      <a:gd name="T47" fmla="*/ 26 h 68"/>
                      <a:gd name="T48" fmla="*/ 58 w 69"/>
                      <a:gd name="T49" fmla="*/ 21 h 68"/>
                      <a:gd name="T50" fmla="*/ 60 w 69"/>
                      <a:gd name="T51" fmla="*/ 13 h 68"/>
                      <a:gd name="T52" fmla="*/ 69 w 69"/>
                      <a:gd name="T53" fmla="*/ 4 h 68"/>
                      <a:gd name="T54" fmla="*/ 69 w 69"/>
                      <a:gd name="T55" fmla="*/ 3 h 68"/>
                      <a:gd name="T56" fmla="*/ 64 w 69"/>
                      <a:gd name="T57" fmla="*/ 1 h 68"/>
                      <a:gd name="T58" fmla="*/ 62 w 69"/>
                      <a:gd name="T59" fmla="*/ 0 h 68"/>
                      <a:gd name="T60" fmla="*/ 60 w 69"/>
                      <a:gd name="T61" fmla="*/ 3 h 68"/>
                      <a:gd name="T62" fmla="*/ 55 w 69"/>
                      <a:gd name="T63" fmla="*/ 8 h 68"/>
                      <a:gd name="T64" fmla="*/ 53 w 69"/>
                      <a:gd name="T65" fmla="*/ 10 h 68"/>
                      <a:gd name="T66" fmla="*/ 47 w 69"/>
                      <a:gd name="T67" fmla="*/ 14 h 68"/>
                      <a:gd name="T68" fmla="*/ 47 w 69"/>
                      <a:gd name="T69" fmla="*/ 14 h 68"/>
                      <a:gd name="T70" fmla="*/ 44 w 69"/>
                      <a:gd name="T71" fmla="*/ 15 h 68"/>
                      <a:gd name="T72" fmla="*/ 44 w 69"/>
                      <a:gd name="T73" fmla="*/ 16 h 68"/>
                      <a:gd name="T74" fmla="*/ 45 w 69"/>
                      <a:gd name="T75" fmla="*/ 19 h 68"/>
                      <a:gd name="T76" fmla="*/ 41 w 69"/>
                      <a:gd name="T77" fmla="*/ 21 h 68"/>
                      <a:gd name="T78" fmla="*/ 38 w 69"/>
                      <a:gd name="T79" fmla="*/ 21 h 68"/>
                      <a:gd name="T80" fmla="*/ 35 w 69"/>
                      <a:gd name="T81" fmla="*/ 21 h 68"/>
                      <a:gd name="T82" fmla="*/ 30 w 69"/>
                      <a:gd name="T83" fmla="*/ 19 h 68"/>
                      <a:gd name="T84" fmla="*/ 28 w 69"/>
                      <a:gd name="T85" fmla="*/ 18 h 68"/>
                      <a:gd name="T86" fmla="*/ 24 w 69"/>
                      <a:gd name="T87" fmla="*/ 22 h 68"/>
                      <a:gd name="T88" fmla="*/ 23 w 69"/>
                      <a:gd name="T89" fmla="*/ 25 h 68"/>
                      <a:gd name="T90" fmla="*/ 4 w 69"/>
                      <a:gd name="T91" fmla="*/ 36 h 68"/>
                      <a:gd name="T92" fmla="*/ 1 w 69"/>
                      <a:gd name="T93" fmla="*/ 37 h 68"/>
                      <a:gd name="T94" fmla="*/ 1 w 69"/>
                      <a:gd name="T95" fmla="*/ 37 h 68"/>
                      <a:gd name="T96" fmla="*/ 1 w 69"/>
                      <a:gd name="T97" fmla="*/ 37 h 68"/>
                      <a:gd name="T98" fmla="*/ 0 w 69"/>
                      <a:gd name="T99" fmla="*/ 38 h 68"/>
                      <a:gd name="T100" fmla="*/ 0 w 69"/>
                      <a:gd name="T101" fmla="*/ 38 h 68"/>
                      <a:gd name="T102" fmla="*/ 0 w 69"/>
                      <a:gd name="T103" fmla="*/ 38 h 68"/>
                      <a:gd name="T104" fmla="*/ 0 w 69"/>
                      <a:gd name="T105" fmla="*/ 38 h 68"/>
                      <a:gd name="T106" fmla="*/ 0 w 69"/>
                      <a:gd name="T107" fmla="*/ 39 h 68"/>
                      <a:gd name="T108" fmla="*/ 0 w 69"/>
                      <a:gd name="T109" fmla="*/ 39 h 68"/>
                      <a:gd name="T110" fmla="*/ 11 w 69"/>
                      <a:gd name="T111" fmla="*/ 46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69" h="68">
                        <a:moveTo>
                          <a:pt x="11" y="46"/>
                        </a:moveTo>
                        <a:cubicBezTo>
                          <a:pt x="15" y="50"/>
                          <a:pt x="10" y="54"/>
                          <a:pt x="7" y="58"/>
                        </a:cubicBezTo>
                        <a:cubicBezTo>
                          <a:pt x="6" y="58"/>
                          <a:pt x="5" y="59"/>
                          <a:pt x="4" y="60"/>
                        </a:cubicBezTo>
                        <a:cubicBezTo>
                          <a:pt x="4" y="61"/>
                          <a:pt x="4" y="61"/>
                          <a:pt x="4" y="61"/>
                        </a:cubicBezTo>
                        <a:cubicBezTo>
                          <a:pt x="4" y="61"/>
                          <a:pt x="4" y="61"/>
                          <a:pt x="5" y="62"/>
                        </a:cubicBezTo>
                        <a:cubicBezTo>
                          <a:pt x="5" y="62"/>
                          <a:pt x="7" y="64"/>
                          <a:pt x="7" y="66"/>
                        </a:cubicBezTo>
                        <a:cubicBezTo>
                          <a:pt x="7" y="67"/>
                          <a:pt x="8" y="68"/>
                          <a:pt x="9" y="68"/>
                        </a:cubicBezTo>
                        <a:cubicBezTo>
                          <a:pt x="9" y="68"/>
                          <a:pt x="9" y="68"/>
                          <a:pt x="9" y="68"/>
                        </a:cubicBezTo>
                        <a:cubicBezTo>
                          <a:pt x="10" y="65"/>
                          <a:pt x="12" y="65"/>
                          <a:pt x="14" y="65"/>
                        </a:cubicBezTo>
                        <a:cubicBezTo>
                          <a:pt x="15" y="65"/>
                          <a:pt x="16" y="65"/>
                          <a:pt x="16" y="65"/>
                        </a:cubicBezTo>
                        <a:cubicBezTo>
                          <a:pt x="18" y="65"/>
                          <a:pt x="21" y="65"/>
                          <a:pt x="22" y="66"/>
                        </a:cubicBezTo>
                        <a:cubicBezTo>
                          <a:pt x="22" y="66"/>
                          <a:pt x="22" y="66"/>
                          <a:pt x="22" y="66"/>
                        </a:cubicBezTo>
                        <a:cubicBezTo>
                          <a:pt x="23" y="65"/>
                          <a:pt x="24" y="64"/>
                          <a:pt x="25" y="64"/>
                        </a:cubicBezTo>
                        <a:cubicBezTo>
                          <a:pt x="26" y="63"/>
                          <a:pt x="27" y="62"/>
                          <a:pt x="27" y="62"/>
                        </a:cubicBezTo>
                        <a:cubicBezTo>
                          <a:pt x="29" y="60"/>
                          <a:pt x="33" y="59"/>
                          <a:pt x="39" y="59"/>
                        </a:cubicBezTo>
                        <a:cubicBezTo>
                          <a:pt x="39" y="59"/>
                          <a:pt x="40" y="59"/>
                          <a:pt x="40" y="59"/>
                        </a:cubicBezTo>
                        <a:cubicBezTo>
                          <a:pt x="40" y="59"/>
                          <a:pt x="40" y="59"/>
                          <a:pt x="41" y="59"/>
                        </a:cubicBezTo>
                        <a:cubicBezTo>
                          <a:pt x="41" y="59"/>
                          <a:pt x="41" y="59"/>
                          <a:pt x="41" y="59"/>
                        </a:cubicBezTo>
                        <a:cubicBezTo>
                          <a:pt x="42" y="59"/>
                          <a:pt x="42" y="59"/>
                          <a:pt x="42" y="59"/>
                        </a:cubicBezTo>
                        <a:cubicBezTo>
                          <a:pt x="38" y="55"/>
                          <a:pt x="35" y="52"/>
                          <a:pt x="34" y="51"/>
                        </a:cubicBezTo>
                        <a:cubicBezTo>
                          <a:pt x="32" y="50"/>
                          <a:pt x="30" y="48"/>
                          <a:pt x="31" y="45"/>
                        </a:cubicBezTo>
                        <a:cubicBezTo>
                          <a:pt x="31" y="41"/>
                          <a:pt x="34" y="38"/>
                          <a:pt x="37" y="38"/>
                        </a:cubicBezTo>
                        <a:cubicBezTo>
                          <a:pt x="40" y="37"/>
                          <a:pt x="47" y="32"/>
                          <a:pt x="51" y="29"/>
                        </a:cubicBezTo>
                        <a:cubicBezTo>
                          <a:pt x="54" y="28"/>
                          <a:pt x="55" y="26"/>
                          <a:pt x="57" y="26"/>
                        </a:cubicBezTo>
                        <a:cubicBezTo>
                          <a:pt x="57" y="25"/>
                          <a:pt x="58" y="24"/>
                          <a:pt x="58" y="21"/>
                        </a:cubicBezTo>
                        <a:cubicBezTo>
                          <a:pt x="58" y="19"/>
                          <a:pt x="58" y="16"/>
                          <a:pt x="60" y="13"/>
                        </a:cubicBezTo>
                        <a:cubicBezTo>
                          <a:pt x="61" y="11"/>
                          <a:pt x="65" y="7"/>
                          <a:pt x="69" y="4"/>
                        </a:cubicBezTo>
                        <a:cubicBezTo>
                          <a:pt x="69" y="4"/>
                          <a:pt x="69" y="3"/>
                          <a:pt x="69" y="3"/>
                        </a:cubicBezTo>
                        <a:cubicBezTo>
                          <a:pt x="67" y="3"/>
                          <a:pt x="65" y="2"/>
                          <a:pt x="64" y="1"/>
                        </a:cubicBezTo>
                        <a:cubicBezTo>
                          <a:pt x="63" y="0"/>
                          <a:pt x="62" y="0"/>
                          <a:pt x="62" y="0"/>
                        </a:cubicBezTo>
                        <a:cubicBezTo>
                          <a:pt x="61" y="0"/>
                          <a:pt x="61" y="2"/>
                          <a:pt x="60" y="3"/>
                        </a:cubicBezTo>
                        <a:cubicBezTo>
                          <a:pt x="59" y="5"/>
                          <a:pt x="58" y="8"/>
                          <a:pt x="55" y="8"/>
                        </a:cubicBezTo>
                        <a:cubicBezTo>
                          <a:pt x="55" y="8"/>
                          <a:pt x="54" y="9"/>
                          <a:pt x="53" y="10"/>
                        </a:cubicBezTo>
                        <a:cubicBezTo>
                          <a:pt x="52" y="11"/>
                          <a:pt x="51" y="14"/>
                          <a:pt x="47" y="14"/>
                        </a:cubicBezTo>
                        <a:cubicBezTo>
                          <a:pt x="47" y="14"/>
                          <a:pt x="47" y="14"/>
                          <a:pt x="47" y="14"/>
                        </a:cubicBezTo>
                        <a:cubicBezTo>
                          <a:pt x="46" y="14"/>
                          <a:pt x="45" y="15"/>
                          <a:pt x="44" y="15"/>
                        </a:cubicBezTo>
                        <a:cubicBezTo>
                          <a:pt x="44" y="15"/>
                          <a:pt x="44" y="15"/>
                          <a:pt x="44" y="16"/>
                        </a:cubicBezTo>
                        <a:cubicBezTo>
                          <a:pt x="45" y="16"/>
                          <a:pt x="46" y="18"/>
                          <a:pt x="45" y="19"/>
                        </a:cubicBezTo>
                        <a:cubicBezTo>
                          <a:pt x="44" y="21"/>
                          <a:pt x="42" y="21"/>
                          <a:pt x="41" y="21"/>
                        </a:cubicBezTo>
                        <a:cubicBezTo>
                          <a:pt x="40" y="21"/>
                          <a:pt x="39" y="21"/>
                          <a:pt x="38" y="21"/>
                        </a:cubicBezTo>
                        <a:cubicBezTo>
                          <a:pt x="37" y="21"/>
                          <a:pt x="36" y="21"/>
                          <a:pt x="35" y="21"/>
                        </a:cubicBezTo>
                        <a:cubicBezTo>
                          <a:pt x="32" y="21"/>
                          <a:pt x="31" y="20"/>
                          <a:pt x="30" y="19"/>
                        </a:cubicBezTo>
                        <a:cubicBezTo>
                          <a:pt x="29" y="18"/>
                          <a:pt x="29" y="18"/>
                          <a:pt x="28" y="18"/>
                        </a:cubicBezTo>
                        <a:cubicBezTo>
                          <a:pt x="27" y="18"/>
                          <a:pt x="25" y="21"/>
                          <a:pt x="24" y="22"/>
                        </a:cubicBezTo>
                        <a:cubicBezTo>
                          <a:pt x="24" y="23"/>
                          <a:pt x="23" y="24"/>
                          <a:pt x="23" y="25"/>
                        </a:cubicBezTo>
                        <a:cubicBezTo>
                          <a:pt x="21" y="28"/>
                          <a:pt x="13" y="32"/>
                          <a:pt x="4" y="36"/>
                        </a:cubicBezTo>
                        <a:cubicBezTo>
                          <a:pt x="3" y="36"/>
                          <a:pt x="2" y="37"/>
                          <a:pt x="1" y="37"/>
                        </a:cubicBezTo>
                        <a:cubicBezTo>
                          <a:pt x="1" y="37"/>
                          <a:pt x="1" y="37"/>
                          <a:pt x="1" y="37"/>
                        </a:cubicBezTo>
                        <a:cubicBezTo>
                          <a:pt x="1" y="37"/>
                          <a:pt x="1" y="37"/>
                          <a:pt x="1" y="37"/>
                        </a:cubicBezTo>
                        <a:cubicBezTo>
                          <a:pt x="1" y="37"/>
                          <a:pt x="0" y="37"/>
                          <a:pt x="0" y="38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8"/>
                          <a:pt x="0" y="38"/>
                          <a:pt x="0" y="38"/>
                        </a:cubicBezTo>
                        <a:cubicBezTo>
                          <a:pt x="0" y="38"/>
                          <a:pt x="0" y="38"/>
                          <a:pt x="0" y="39"/>
                        </a:cubicBezTo>
                        <a:cubicBezTo>
                          <a:pt x="0" y="39"/>
                          <a:pt x="0" y="39"/>
                          <a:pt x="0" y="39"/>
                        </a:cubicBezTo>
                        <a:cubicBezTo>
                          <a:pt x="5" y="40"/>
                          <a:pt x="9" y="43"/>
                          <a:pt x="11" y="4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55" name="Freeform 1124"/>
                  <p:cNvSpPr>
                    <a:spLocks/>
                  </p:cNvSpPr>
                  <p:nvPr/>
                </p:nvSpPr>
                <p:spPr bwMode="auto">
                  <a:xfrm>
                    <a:off x="4256" y="2007"/>
                    <a:ext cx="85" cy="194"/>
                  </a:xfrm>
                  <a:custGeom>
                    <a:avLst/>
                    <a:gdLst>
                      <a:gd name="T0" fmla="*/ 84 w 89"/>
                      <a:gd name="T1" fmla="*/ 92 h 204"/>
                      <a:gd name="T2" fmla="*/ 86 w 89"/>
                      <a:gd name="T3" fmla="*/ 90 h 204"/>
                      <a:gd name="T4" fmla="*/ 87 w 89"/>
                      <a:gd name="T5" fmla="*/ 89 h 204"/>
                      <a:gd name="T6" fmla="*/ 88 w 89"/>
                      <a:gd name="T7" fmla="*/ 86 h 204"/>
                      <a:gd name="T8" fmla="*/ 89 w 89"/>
                      <a:gd name="T9" fmla="*/ 84 h 204"/>
                      <a:gd name="T10" fmla="*/ 85 w 89"/>
                      <a:gd name="T11" fmla="*/ 85 h 204"/>
                      <a:gd name="T12" fmla="*/ 83 w 89"/>
                      <a:gd name="T13" fmla="*/ 84 h 204"/>
                      <a:gd name="T14" fmla="*/ 76 w 89"/>
                      <a:gd name="T15" fmla="*/ 77 h 204"/>
                      <a:gd name="T16" fmla="*/ 74 w 89"/>
                      <a:gd name="T17" fmla="*/ 67 h 204"/>
                      <a:gd name="T18" fmla="*/ 67 w 89"/>
                      <a:gd name="T19" fmla="*/ 61 h 204"/>
                      <a:gd name="T20" fmla="*/ 59 w 89"/>
                      <a:gd name="T21" fmla="*/ 53 h 204"/>
                      <a:gd name="T22" fmla="*/ 54 w 89"/>
                      <a:gd name="T23" fmla="*/ 47 h 204"/>
                      <a:gd name="T24" fmla="*/ 66 w 89"/>
                      <a:gd name="T25" fmla="*/ 14 h 204"/>
                      <a:gd name="T26" fmla="*/ 56 w 89"/>
                      <a:gd name="T27" fmla="*/ 0 h 204"/>
                      <a:gd name="T28" fmla="*/ 54 w 89"/>
                      <a:gd name="T29" fmla="*/ 1 h 204"/>
                      <a:gd name="T30" fmla="*/ 53 w 89"/>
                      <a:gd name="T31" fmla="*/ 3 h 204"/>
                      <a:gd name="T32" fmla="*/ 51 w 89"/>
                      <a:gd name="T33" fmla="*/ 6 h 204"/>
                      <a:gd name="T34" fmla="*/ 52 w 89"/>
                      <a:gd name="T35" fmla="*/ 12 h 204"/>
                      <a:gd name="T36" fmla="*/ 43 w 89"/>
                      <a:gd name="T37" fmla="*/ 14 h 204"/>
                      <a:gd name="T38" fmla="*/ 30 w 89"/>
                      <a:gd name="T39" fmla="*/ 26 h 204"/>
                      <a:gd name="T40" fmla="*/ 24 w 89"/>
                      <a:gd name="T41" fmla="*/ 49 h 204"/>
                      <a:gd name="T42" fmla="*/ 20 w 89"/>
                      <a:gd name="T43" fmla="*/ 56 h 204"/>
                      <a:gd name="T44" fmla="*/ 13 w 89"/>
                      <a:gd name="T45" fmla="*/ 57 h 204"/>
                      <a:gd name="T46" fmla="*/ 11 w 89"/>
                      <a:gd name="T47" fmla="*/ 72 h 204"/>
                      <a:gd name="T48" fmla="*/ 10 w 89"/>
                      <a:gd name="T49" fmla="*/ 74 h 204"/>
                      <a:gd name="T50" fmla="*/ 10 w 89"/>
                      <a:gd name="T51" fmla="*/ 76 h 204"/>
                      <a:gd name="T52" fmla="*/ 9 w 89"/>
                      <a:gd name="T53" fmla="*/ 77 h 204"/>
                      <a:gd name="T54" fmla="*/ 8 w 89"/>
                      <a:gd name="T55" fmla="*/ 78 h 204"/>
                      <a:gd name="T56" fmla="*/ 7 w 89"/>
                      <a:gd name="T57" fmla="*/ 78 h 204"/>
                      <a:gd name="T58" fmla="*/ 4 w 89"/>
                      <a:gd name="T59" fmla="*/ 85 h 204"/>
                      <a:gd name="T60" fmla="*/ 4 w 89"/>
                      <a:gd name="T61" fmla="*/ 86 h 204"/>
                      <a:gd name="T62" fmla="*/ 3 w 89"/>
                      <a:gd name="T63" fmla="*/ 87 h 204"/>
                      <a:gd name="T64" fmla="*/ 1 w 89"/>
                      <a:gd name="T65" fmla="*/ 88 h 204"/>
                      <a:gd name="T66" fmla="*/ 9 w 89"/>
                      <a:gd name="T67" fmla="*/ 97 h 204"/>
                      <a:gd name="T68" fmla="*/ 21 w 89"/>
                      <a:gd name="T69" fmla="*/ 142 h 204"/>
                      <a:gd name="T70" fmla="*/ 34 w 89"/>
                      <a:gd name="T71" fmla="*/ 144 h 204"/>
                      <a:gd name="T72" fmla="*/ 46 w 89"/>
                      <a:gd name="T73" fmla="*/ 130 h 204"/>
                      <a:gd name="T74" fmla="*/ 57 w 89"/>
                      <a:gd name="T75" fmla="*/ 150 h 204"/>
                      <a:gd name="T76" fmla="*/ 67 w 89"/>
                      <a:gd name="T77" fmla="*/ 193 h 204"/>
                      <a:gd name="T78" fmla="*/ 71 w 89"/>
                      <a:gd name="T79" fmla="*/ 198 h 204"/>
                      <a:gd name="T80" fmla="*/ 73 w 89"/>
                      <a:gd name="T81" fmla="*/ 194 h 204"/>
                      <a:gd name="T82" fmla="*/ 70 w 89"/>
                      <a:gd name="T83" fmla="*/ 182 h 204"/>
                      <a:gd name="T84" fmla="*/ 62 w 89"/>
                      <a:gd name="T85" fmla="*/ 155 h 204"/>
                      <a:gd name="T86" fmla="*/ 64 w 89"/>
                      <a:gd name="T87" fmla="*/ 146 h 204"/>
                      <a:gd name="T88" fmla="*/ 65 w 89"/>
                      <a:gd name="T89" fmla="*/ 145 h 204"/>
                      <a:gd name="T90" fmla="*/ 53 w 89"/>
                      <a:gd name="T91" fmla="*/ 125 h 204"/>
                      <a:gd name="T92" fmla="*/ 64 w 89"/>
                      <a:gd name="T93" fmla="*/ 102 h 204"/>
                      <a:gd name="T94" fmla="*/ 77 w 89"/>
                      <a:gd name="T95" fmla="*/ 96 h 204"/>
                      <a:gd name="T96" fmla="*/ 81 w 89"/>
                      <a:gd name="T97" fmla="*/ 93 h 2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89" h="204">
                        <a:moveTo>
                          <a:pt x="81" y="93"/>
                        </a:moveTo>
                        <a:cubicBezTo>
                          <a:pt x="83" y="92"/>
                          <a:pt x="83" y="92"/>
                          <a:pt x="83" y="92"/>
                        </a:cubicBezTo>
                        <a:cubicBezTo>
                          <a:pt x="83" y="92"/>
                          <a:pt x="84" y="92"/>
                          <a:pt x="84" y="92"/>
                        </a:cubicBezTo>
                        <a:cubicBezTo>
                          <a:pt x="85" y="91"/>
                          <a:pt x="85" y="91"/>
                          <a:pt x="85" y="91"/>
                        </a:cubicBezTo>
                        <a:cubicBezTo>
                          <a:pt x="85" y="91"/>
                          <a:pt x="85" y="91"/>
                          <a:pt x="85" y="91"/>
                        </a:cubicBezTo>
                        <a:cubicBezTo>
                          <a:pt x="85" y="91"/>
                          <a:pt x="86" y="91"/>
                          <a:pt x="86" y="90"/>
                        </a:cubicBezTo>
                        <a:cubicBezTo>
                          <a:pt x="86" y="90"/>
                          <a:pt x="86" y="90"/>
                          <a:pt x="86" y="90"/>
                        </a:cubicBezTo>
                        <a:cubicBezTo>
                          <a:pt x="86" y="90"/>
                          <a:pt x="86" y="90"/>
                          <a:pt x="86" y="89"/>
                        </a:cubicBezTo>
                        <a:cubicBezTo>
                          <a:pt x="86" y="89"/>
                          <a:pt x="87" y="89"/>
                          <a:pt x="87" y="89"/>
                        </a:cubicBezTo>
                        <a:cubicBezTo>
                          <a:pt x="87" y="88"/>
                          <a:pt x="87" y="88"/>
                          <a:pt x="87" y="88"/>
                        </a:cubicBezTo>
                        <a:cubicBezTo>
                          <a:pt x="87" y="87"/>
                          <a:pt x="87" y="87"/>
                          <a:pt x="87" y="87"/>
                        </a:cubicBezTo>
                        <a:cubicBezTo>
                          <a:pt x="87" y="87"/>
                          <a:pt x="88" y="86"/>
                          <a:pt x="88" y="86"/>
                        </a:cubicBezTo>
                        <a:cubicBezTo>
                          <a:pt x="88" y="86"/>
                          <a:pt x="88" y="86"/>
                          <a:pt x="88" y="85"/>
                        </a:cubicBezTo>
                        <a:cubicBezTo>
                          <a:pt x="88" y="85"/>
                          <a:pt x="89" y="85"/>
                          <a:pt x="89" y="85"/>
                        </a:cubicBezTo>
                        <a:cubicBezTo>
                          <a:pt x="89" y="84"/>
                          <a:pt x="89" y="84"/>
                          <a:pt x="89" y="84"/>
                        </a:cubicBezTo>
                        <a:cubicBezTo>
                          <a:pt x="89" y="84"/>
                          <a:pt x="88" y="84"/>
                          <a:pt x="88" y="85"/>
                        </a:cubicBezTo>
                        <a:cubicBezTo>
                          <a:pt x="88" y="85"/>
                          <a:pt x="87" y="85"/>
                          <a:pt x="87" y="85"/>
                        </a:cubicBezTo>
                        <a:cubicBezTo>
                          <a:pt x="87" y="85"/>
                          <a:pt x="86" y="85"/>
                          <a:pt x="85" y="85"/>
                        </a:cubicBezTo>
                        <a:cubicBezTo>
                          <a:pt x="85" y="85"/>
                          <a:pt x="85" y="85"/>
                          <a:pt x="85" y="85"/>
                        </a:cubicBezTo>
                        <a:cubicBezTo>
                          <a:pt x="84" y="85"/>
                          <a:pt x="84" y="84"/>
                          <a:pt x="83" y="84"/>
                        </a:cubicBezTo>
                        <a:cubicBezTo>
                          <a:pt x="83" y="84"/>
                          <a:pt x="83" y="84"/>
                          <a:pt x="83" y="84"/>
                        </a:cubicBezTo>
                        <a:cubicBezTo>
                          <a:pt x="82" y="84"/>
                          <a:pt x="82" y="83"/>
                          <a:pt x="81" y="83"/>
                        </a:cubicBezTo>
                        <a:cubicBezTo>
                          <a:pt x="80" y="82"/>
                          <a:pt x="80" y="80"/>
                          <a:pt x="80" y="78"/>
                        </a:cubicBezTo>
                        <a:cubicBezTo>
                          <a:pt x="80" y="77"/>
                          <a:pt x="77" y="77"/>
                          <a:pt x="76" y="77"/>
                        </a:cubicBezTo>
                        <a:cubicBezTo>
                          <a:pt x="75" y="77"/>
                          <a:pt x="74" y="77"/>
                          <a:pt x="73" y="76"/>
                        </a:cubicBezTo>
                        <a:cubicBezTo>
                          <a:pt x="72" y="74"/>
                          <a:pt x="73" y="71"/>
                          <a:pt x="74" y="68"/>
                        </a:cubicBezTo>
                        <a:cubicBezTo>
                          <a:pt x="74" y="67"/>
                          <a:pt x="74" y="67"/>
                          <a:pt x="74" y="67"/>
                        </a:cubicBezTo>
                        <a:cubicBezTo>
                          <a:pt x="74" y="67"/>
                          <a:pt x="74" y="66"/>
                          <a:pt x="74" y="66"/>
                        </a:cubicBezTo>
                        <a:cubicBezTo>
                          <a:pt x="74" y="65"/>
                          <a:pt x="73" y="65"/>
                          <a:pt x="72" y="65"/>
                        </a:cubicBezTo>
                        <a:cubicBezTo>
                          <a:pt x="70" y="65"/>
                          <a:pt x="68" y="64"/>
                          <a:pt x="67" y="61"/>
                        </a:cubicBezTo>
                        <a:cubicBezTo>
                          <a:pt x="66" y="59"/>
                          <a:pt x="65" y="56"/>
                          <a:pt x="66" y="54"/>
                        </a:cubicBezTo>
                        <a:cubicBezTo>
                          <a:pt x="65" y="53"/>
                          <a:pt x="64" y="53"/>
                          <a:pt x="62" y="53"/>
                        </a:cubicBezTo>
                        <a:cubicBezTo>
                          <a:pt x="61" y="53"/>
                          <a:pt x="59" y="53"/>
                          <a:pt x="59" y="53"/>
                        </a:cubicBezTo>
                        <a:cubicBezTo>
                          <a:pt x="57" y="54"/>
                          <a:pt x="56" y="54"/>
                          <a:pt x="55" y="53"/>
                        </a:cubicBezTo>
                        <a:cubicBezTo>
                          <a:pt x="54" y="52"/>
                          <a:pt x="54" y="51"/>
                          <a:pt x="54" y="49"/>
                        </a:cubicBezTo>
                        <a:cubicBezTo>
                          <a:pt x="54" y="48"/>
                          <a:pt x="54" y="47"/>
                          <a:pt x="54" y="47"/>
                        </a:cubicBezTo>
                        <a:cubicBezTo>
                          <a:pt x="52" y="42"/>
                          <a:pt x="61" y="32"/>
                          <a:pt x="64" y="29"/>
                        </a:cubicBezTo>
                        <a:cubicBezTo>
                          <a:pt x="67" y="26"/>
                          <a:pt x="66" y="22"/>
                          <a:pt x="66" y="18"/>
                        </a:cubicBezTo>
                        <a:cubicBezTo>
                          <a:pt x="66" y="17"/>
                          <a:pt x="66" y="15"/>
                          <a:pt x="66" y="14"/>
                        </a:cubicBezTo>
                        <a:cubicBezTo>
                          <a:pt x="66" y="10"/>
                          <a:pt x="65" y="10"/>
                          <a:pt x="63" y="10"/>
                        </a:cubicBezTo>
                        <a:cubicBezTo>
                          <a:pt x="59" y="10"/>
                          <a:pt x="59" y="5"/>
                          <a:pt x="59" y="2"/>
                        </a:cubicBezTo>
                        <a:cubicBezTo>
                          <a:pt x="59" y="1"/>
                          <a:pt x="57" y="0"/>
                          <a:pt x="56" y="0"/>
                        </a:cubicBezTo>
                        <a:cubicBezTo>
                          <a:pt x="55" y="0"/>
                          <a:pt x="55" y="0"/>
                          <a:pt x="55" y="1"/>
                        </a:cubicBezTo>
                        <a:cubicBezTo>
                          <a:pt x="54" y="1"/>
                          <a:pt x="54" y="1"/>
                          <a:pt x="54" y="1"/>
                        </a:cubicBezTo>
                        <a:cubicBezTo>
                          <a:pt x="54" y="1"/>
                          <a:pt x="54" y="1"/>
                          <a:pt x="54" y="1"/>
                        </a:cubicBezTo>
                        <a:cubicBezTo>
                          <a:pt x="54" y="1"/>
                          <a:pt x="54" y="1"/>
                          <a:pt x="53" y="1"/>
                        </a:cubicBezTo>
                        <a:cubicBezTo>
                          <a:pt x="53" y="2"/>
                          <a:pt x="53" y="2"/>
                          <a:pt x="53" y="3"/>
                        </a:cubicBezTo>
                        <a:cubicBezTo>
                          <a:pt x="53" y="3"/>
                          <a:pt x="53" y="3"/>
                          <a:pt x="53" y="3"/>
                        </a:cubicBezTo>
                        <a:cubicBezTo>
                          <a:pt x="53" y="3"/>
                          <a:pt x="53" y="4"/>
                          <a:pt x="52" y="4"/>
                        </a:cubicBezTo>
                        <a:cubicBezTo>
                          <a:pt x="52" y="4"/>
                          <a:pt x="52" y="4"/>
                          <a:pt x="52" y="5"/>
                        </a:cubicBezTo>
                        <a:cubicBezTo>
                          <a:pt x="52" y="5"/>
                          <a:pt x="52" y="6"/>
                          <a:pt x="51" y="6"/>
                        </a:cubicBezTo>
                        <a:cubicBezTo>
                          <a:pt x="51" y="6"/>
                          <a:pt x="51" y="6"/>
                          <a:pt x="51" y="6"/>
                        </a:cubicBezTo>
                        <a:cubicBezTo>
                          <a:pt x="51" y="7"/>
                          <a:pt x="50" y="7"/>
                          <a:pt x="50" y="7"/>
                        </a:cubicBezTo>
                        <a:cubicBezTo>
                          <a:pt x="50" y="7"/>
                          <a:pt x="50" y="9"/>
                          <a:pt x="52" y="12"/>
                        </a:cubicBezTo>
                        <a:cubicBezTo>
                          <a:pt x="53" y="13"/>
                          <a:pt x="53" y="15"/>
                          <a:pt x="52" y="16"/>
                        </a:cubicBezTo>
                        <a:cubicBezTo>
                          <a:pt x="52" y="16"/>
                          <a:pt x="51" y="17"/>
                          <a:pt x="49" y="17"/>
                        </a:cubicBezTo>
                        <a:cubicBezTo>
                          <a:pt x="48" y="17"/>
                          <a:pt x="45" y="16"/>
                          <a:pt x="43" y="14"/>
                        </a:cubicBezTo>
                        <a:cubicBezTo>
                          <a:pt x="42" y="15"/>
                          <a:pt x="40" y="16"/>
                          <a:pt x="37" y="18"/>
                        </a:cubicBezTo>
                        <a:cubicBezTo>
                          <a:pt x="36" y="19"/>
                          <a:pt x="35" y="20"/>
                          <a:pt x="34" y="20"/>
                        </a:cubicBezTo>
                        <a:cubicBezTo>
                          <a:pt x="32" y="22"/>
                          <a:pt x="30" y="23"/>
                          <a:pt x="30" y="26"/>
                        </a:cubicBezTo>
                        <a:cubicBezTo>
                          <a:pt x="30" y="29"/>
                          <a:pt x="29" y="31"/>
                          <a:pt x="28" y="33"/>
                        </a:cubicBezTo>
                        <a:cubicBezTo>
                          <a:pt x="27" y="36"/>
                          <a:pt x="27" y="38"/>
                          <a:pt x="27" y="39"/>
                        </a:cubicBezTo>
                        <a:cubicBezTo>
                          <a:pt x="28" y="42"/>
                          <a:pt x="26" y="46"/>
                          <a:pt x="24" y="49"/>
                        </a:cubicBezTo>
                        <a:cubicBezTo>
                          <a:pt x="24" y="51"/>
                          <a:pt x="23" y="53"/>
                          <a:pt x="23" y="53"/>
                        </a:cubicBezTo>
                        <a:cubicBezTo>
                          <a:pt x="23" y="54"/>
                          <a:pt x="23" y="55"/>
                          <a:pt x="22" y="55"/>
                        </a:cubicBezTo>
                        <a:cubicBezTo>
                          <a:pt x="22" y="56"/>
                          <a:pt x="20" y="56"/>
                          <a:pt x="20" y="56"/>
                        </a:cubicBezTo>
                        <a:cubicBezTo>
                          <a:pt x="18" y="56"/>
                          <a:pt x="16" y="56"/>
                          <a:pt x="14" y="55"/>
                        </a:cubicBezTo>
                        <a:cubicBezTo>
                          <a:pt x="14" y="55"/>
                          <a:pt x="14" y="55"/>
                          <a:pt x="13" y="55"/>
                        </a:cubicBezTo>
                        <a:cubicBezTo>
                          <a:pt x="13" y="56"/>
                          <a:pt x="13" y="57"/>
                          <a:pt x="13" y="57"/>
                        </a:cubicBezTo>
                        <a:cubicBezTo>
                          <a:pt x="13" y="60"/>
                          <a:pt x="13" y="63"/>
                          <a:pt x="12" y="65"/>
                        </a:cubicBezTo>
                        <a:cubicBezTo>
                          <a:pt x="11" y="66"/>
                          <a:pt x="11" y="69"/>
                          <a:pt x="11" y="70"/>
                        </a:cubicBezTo>
                        <a:cubicBezTo>
                          <a:pt x="11" y="71"/>
                          <a:pt x="11" y="71"/>
                          <a:pt x="11" y="72"/>
                        </a:cubicBezTo>
                        <a:cubicBezTo>
                          <a:pt x="11" y="72"/>
                          <a:pt x="11" y="72"/>
                          <a:pt x="11" y="72"/>
                        </a:cubicBezTo>
                        <a:cubicBezTo>
                          <a:pt x="11" y="72"/>
                          <a:pt x="10" y="73"/>
                          <a:pt x="10" y="73"/>
                        </a:cubicBezTo>
                        <a:cubicBezTo>
                          <a:pt x="10" y="73"/>
                          <a:pt x="10" y="73"/>
                          <a:pt x="10" y="74"/>
                        </a:cubicBezTo>
                        <a:cubicBezTo>
                          <a:pt x="10" y="74"/>
                          <a:pt x="10" y="74"/>
                          <a:pt x="10" y="74"/>
                        </a:cubicBezTo>
                        <a:cubicBezTo>
                          <a:pt x="10" y="75"/>
                          <a:pt x="10" y="75"/>
                          <a:pt x="10" y="75"/>
                        </a:cubicBezTo>
                        <a:cubicBezTo>
                          <a:pt x="10" y="75"/>
                          <a:pt x="10" y="75"/>
                          <a:pt x="10" y="76"/>
                        </a:cubicBezTo>
                        <a:cubicBezTo>
                          <a:pt x="10" y="76"/>
                          <a:pt x="10" y="76"/>
                          <a:pt x="10" y="76"/>
                        </a:cubicBezTo>
                        <a:cubicBezTo>
                          <a:pt x="10" y="76"/>
                          <a:pt x="10" y="76"/>
                          <a:pt x="9" y="77"/>
                        </a:cubicBezTo>
                        <a:cubicBezTo>
                          <a:pt x="9" y="77"/>
                          <a:pt x="9" y="77"/>
                          <a:pt x="9" y="77"/>
                        </a:cubicBezTo>
                        <a:cubicBezTo>
                          <a:pt x="9" y="77"/>
                          <a:pt x="9" y="77"/>
                          <a:pt x="9" y="77"/>
                        </a:cubicBezTo>
                        <a:cubicBezTo>
                          <a:pt x="9" y="78"/>
                          <a:pt x="9" y="78"/>
                          <a:pt x="8" y="78"/>
                        </a:cubicBezTo>
                        <a:cubicBezTo>
                          <a:pt x="8" y="78"/>
                          <a:pt x="8" y="78"/>
                          <a:pt x="8" y="78"/>
                        </a:cubicBezTo>
                        <a:cubicBezTo>
                          <a:pt x="8" y="78"/>
                          <a:pt x="8" y="78"/>
                          <a:pt x="7" y="78"/>
                        </a:cubicBezTo>
                        <a:cubicBezTo>
                          <a:pt x="7" y="78"/>
                          <a:pt x="7" y="78"/>
                          <a:pt x="7" y="78"/>
                        </a:cubicBezTo>
                        <a:cubicBezTo>
                          <a:pt x="7" y="78"/>
                          <a:pt x="7" y="78"/>
                          <a:pt x="7" y="78"/>
                        </a:cubicBezTo>
                        <a:cubicBezTo>
                          <a:pt x="7" y="78"/>
                          <a:pt x="7" y="78"/>
                          <a:pt x="7" y="79"/>
                        </a:cubicBezTo>
                        <a:cubicBezTo>
                          <a:pt x="7" y="79"/>
                          <a:pt x="7" y="79"/>
                          <a:pt x="7" y="79"/>
                        </a:cubicBezTo>
                        <a:cubicBezTo>
                          <a:pt x="6" y="80"/>
                          <a:pt x="4" y="83"/>
                          <a:pt x="4" y="85"/>
                        </a:cubicBezTo>
                        <a:cubicBezTo>
                          <a:pt x="4" y="85"/>
                          <a:pt x="4" y="85"/>
                          <a:pt x="4" y="85"/>
                        </a:cubicBezTo>
                        <a:cubicBezTo>
                          <a:pt x="4" y="85"/>
                          <a:pt x="4" y="85"/>
                          <a:pt x="4" y="85"/>
                        </a:cubicBezTo>
                        <a:cubicBezTo>
                          <a:pt x="4" y="86"/>
                          <a:pt x="4" y="86"/>
                          <a:pt x="4" y="86"/>
                        </a:cubicBezTo>
                        <a:cubicBezTo>
                          <a:pt x="3" y="86"/>
                          <a:pt x="3" y="86"/>
                          <a:pt x="3" y="86"/>
                        </a:cubicBezTo>
                        <a:cubicBezTo>
                          <a:pt x="3" y="86"/>
                          <a:pt x="3" y="86"/>
                          <a:pt x="3" y="87"/>
                        </a:cubicBezTo>
                        <a:cubicBezTo>
                          <a:pt x="3" y="87"/>
                          <a:pt x="3" y="87"/>
                          <a:pt x="3" y="87"/>
                        </a:cubicBezTo>
                        <a:cubicBezTo>
                          <a:pt x="2" y="87"/>
                          <a:pt x="2" y="87"/>
                          <a:pt x="2" y="87"/>
                        </a:cubicBezTo>
                        <a:cubicBezTo>
                          <a:pt x="2" y="87"/>
                          <a:pt x="2" y="87"/>
                          <a:pt x="2" y="87"/>
                        </a:cubicBezTo>
                        <a:cubicBezTo>
                          <a:pt x="1" y="87"/>
                          <a:pt x="1" y="88"/>
                          <a:pt x="1" y="88"/>
                        </a:cubicBezTo>
                        <a:cubicBezTo>
                          <a:pt x="1" y="88"/>
                          <a:pt x="1" y="88"/>
                          <a:pt x="0" y="88"/>
                        </a:cubicBezTo>
                        <a:cubicBezTo>
                          <a:pt x="0" y="88"/>
                          <a:pt x="0" y="88"/>
                          <a:pt x="0" y="88"/>
                        </a:cubicBezTo>
                        <a:cubicBezTo>
                          <a:pt x="2" y="92"/>
                          <a:pt x="6" y="96"/>
                          <a:pt x="9" y="97"/>
                        </a:cubicBezTo>
                        <a:cubicBezTo>
                          <a:pt x="15" y="99"/>
                          <a:pt x="19" y="108"/>
                          <a:pt x="23" y="121"/>
                        </a:cubicBezTo>
                        <a:cubicBezTo>
                          <a:pt x="25" y="129"/>
                          <a:pt x="24" y="137"/>
                          <a:pt x="21" y="141"/>
                        </a:cubicBezTo>
                        <a:cubicBezTo>
                          <a:pt x="21" y="142"/>
                          <a:pt x="21" y="142"/>
                          <a:pt x="21" y="142"/>
                        </a:cubicBezTo>
                        <a:cubicBezTo>
                          <a:pt x="21" y="143"/>
                          <a:pt x="22" y="143"/>
                          <a:pt x="23" y="143"/>
                        </a:cubicBezTo>
                        <a:cubicBezTo>
                          <a:pt x="24" y="144"/>
                          <a:pt x="24" y="144"/>
                          <a:pt x="25" y="144"/>
                        </a:cubicBezTo>
                        <a:cubicBezTo>
                          <a:pt x="29" y="146"/>
                          <a:pt x="32" y="146"/>
                          <a:pt x="34" y="144"/>
                        </a:cubicBezTo>
                        <a:cubicBezTo>
                          <a:pt x="35" y="142"/>
                          <a:pt x="36" y="141"/>
                          <a:pt x="38" y="139"/>
                        </a:cubicBezTo>
                        <a:cubicBezTo>
                          <a:pt x="40" y="137"/>
                          <a:pt x="42" y="135"/>
                          <a:pt x="43" y="133"/>
                        </a:cubicBezTo>
                        <a:cubicBezTo>
                          <a:pt x="43" y="131"/>
                          <a:pt x="45" y="130"/>
                          <a:pt x="46" y="130"/>
                        </a:cubicBezTo>
                        <a:cubicBezTo>
                          <a:pt x="47" y="130"/>
                          <a:pt x="49" y="132"/>
                          <a:pt x="50" y="134"/>
                        </a:cubicBezTo>
                        <a:cubicBezTo>
                          <a:pt x="51" y="135"/>
                          <a:pt x="51" y="136"/>
                          <a:pt x="52" y="137"/>
                        </a:cubicBezTo>
                        <a:cubicBezTo>
                          <a:pt x="55" y="139"/>
                          <a:pt x="57" y="144"/>
                          <a:pt x="57" y="150"/>
                        </a:cubicBezTo>
                        <a:cubicBezTo>
                          <a:pt x="57" y="153"/>
                          <a:pt x="57" y="153"/>
                          <a:pt x="57" y="153"/>
                        </a:cubicBezTo>
                        <a:cubicBezTo>
                          <a:pt x="58" y="158"/>
                          <a:pt x="59" y="170"/>
                          <a:pt x="62" y="173"/>
                        </a:cubicBezTo>
                        <a:cubicBezTo>
                          <a:pt x="68" y="179"/>
                          <a:pt x="69" y="190"/>
                          <a:pt x="67" y="193"/>
                        </a:cubicBezTo>
                        <a:cubicBezTo>
                          <a:pt x="67" y="195"/>
                          <a:pt x="67" y="197"/>
                          <a:pt x="68" y="199"/>
                        </a:cubicBezTo>
                        <a:cubicBezTo>
                          <a:pt x="68" y="200"/>
                          <a:pt x="69" y="202"/>
                          <a:pt x="69" y="204"/>
                        </a:cubicBezTo>
                        <a:cubicBezTo>
                          <a:pt x="70" y="202"/>
                          <a:pt x="70" y="200"/>
                          <a:pt x="71" y="198"/>
                        </a:cubicBezTo>
                        <a:cubicBezTo>
                          <a:pt x="71" y="198"/>
                          <a:pt x="71" y="198"/>
                          <a:pt x="71" y="197"/>
                        </a:cubicBezTo>
                        <a:cubicBezTo>
                          <a:pt x="72" y="197"/>
                          <a:pt x="72" y="196"/>
                          <a:pt x="72" y="195"/>
                        </a:cubicBezTo>
                        <a:cubicBezTo>
                          <a:pt x="72" y="194"/>
                          <a:pt x="73" y="194"/>
                          <a:pt x="73" y="194"/>
                        </a:cubicBezTo>
                        <a:cubicBezTo>
                          <a:pt x="73" y="193"/>
                          <a:pt x="73" y="192"/>
                          <a:pt x="74" y="190"/>
                        </a:cubicBezTo>
                        <a:cubicBezTo>
                          <a:pt x="74" y="189"/>
                          <a:pt x="73" y="188"/>
                          <a:pt x="72" y="187"/>
                        </a:cubicBezTo>
                        <a:cubicBezTo>
                          <a:pt x="71" y="186"/>
                          <a:pt x="70" y="184"/>
                          <a:pt x="70" y="182"/>
                        </a:cubicBezTo>
                        <a:cubicBezTo>
                          <a:pt x="70" y="179"/>
                          <a:pt x="70" y="173"/>
                          <a:pt x="66" y="170"/>
                        </a:cubicBezTo>
                        <a:cubicBezTo>
                          <a:pt x="63" y="167"/>
                          <a:pt x="61" y="162"/>
                          <a:pt x="61" y="159"/>
                        </a:cubicBezTo>
                        <a:cubicBezTo>
                          <a:pt x="61" y="157"/>
                          <a:pt x="61" y="156"/>
                          <a:pt x="62" y="155"/>
                        </a:cubicBezTo>
                        <a:cubicBezTo>
                          <a:pt x="63" y="154"/>
                          <a:pt x="63" y="152"/>
                          <a:pt x="63" y="150"/>
                        </a:cubicBezTo>
                        <a:cubicBezTo>
                          <a:pt x="63" y="149"/>
                          <a:pt x="63" y="148"/>
                          <a:pt x="64" y="147"/>
                        </a:cubicBezTo>
                        <a:cubicBezTo>
                          <a:pt x="64" y="146"/>
                          <a:pt x="64" y="146"/>
                          <a:pt x="64" y="146"/>
                        </a:cubicBezTo>
                        <a:cubicBezTo>
                          <a:pt x="65" y="146"/>
                          <a:pt x="65" y="146"/>
                          <a:pt x="65" y="146"/>
                        </a:cubicBezTo>
                        <a:cubicBezTo>
                          <a:pt x="65" y="146"/>
                          <a:pt x="65" y="146"/>
                          <a:pt x="65" y="145"/>
                        </a:cubicBezTo>
                        <a:cubicBezTo>
                          <a:pt x="65" y="145"/>
                          <a:pt x="65" y="145"/>
                          <a:pt x="65" y="145"/>
                        </a:cubicBezTo>
                        <a:cubicBezTo>
                          <a:pt x="63" y="143"/>
                          <a:pt x="63" y="141"/>
                          <a:pt x="63" y="139"/>
                        </a:cubicBezTo>
                        <a:cubicBezTo>
                          <a:pt x="63" y="138"/>
                          <a:pt x="63" y="137"/>
                          <a:pt x="63" y="137"/>
                        </a:cubicBezTo>
                        <a:cubicBezTo>
                          <a:pt x="60" y="136"/>
                          <a:pt x="53" y="128"/>
                          <a:pt x="53" y="125"/>
                        </a:cubicBezTo>
                        <a:cubicBezTo>
                          <a:pt x="53" y="123"/>
                          <a:pt x="54" y="115"/>
                          <a:pt x="55" y="108"/>
                        </a:cubicBezTo>
                        <a:cubicBezTo>
                          <a:pt x="56" y="107"/>
                          <a:pt x="56" y="107"/>
                          <a:pt x="56" y="107"/>
                        </a:cubicBezTo>
                        <a:cubicBezTo>
                          <a:pt x="56" y="103"/>
                          <a:pt x="61" y="102"/>
                          <a:pt x="64" y="102"/>
                        </a:cubicBezTo>
                        <a:cubicBezTo>
                          <a:pt x="65" y="102"/>
                          <a:pt x="65" y="102"/>
                          <a:pt x="65" y="102"/>
                        </a:cubicBezTo>
                        <a:cubicBezTo>
                          <a:pt x="69" y="102"/>
                          <a:pt x="70" y="101"/>
                          <a:pt x="70" y="100"/>
                        </a:cubicBezTo>
                        <a:cubicBezTo>
                          <a:pt x="72" y="98"/>
                          <a:pt x="75" y="97"/>
                          <a:pt x="77" y="96"/>
                        </a:cubicBezTo>
                        <a:cubicBezTo>
                          <a:pt x="79" y="95"/>
                          <a:pt x="80" y="95"/>
                          <a:pt x="81" y="94"/>
                        </a:cubicBezTo>
                        <a:cubicBezTo>
                          <a:pt x="81" y="94"/>
                          <a:pt x="81" y="94"/>
                          <a:pt x="81" y="94"/>
                        </a:cubicBezTo>
                        <a:lnTo>
                          <a:pt x="81" y="9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56" name="Freeform 1125"/>
                  <p:cNvSpPr>
                    <a:spLocks/>
                  </p:cNvSpPr>
                  <p:nvPr/>
                </p:nvSpPr>
                <p:spPr bwMode="auto">
                  <a:xfrm>
                    <a:off x="4361" y="2067"/>
                    <a:ext cx="73" cy="159"/>
                  </a:xfrm>
                  <a:custGeom>
                    <a:avLst/>
                    <a:gdLst>
                      <a:gd name="T0" fmla="*/ 1 w 77"/>
                      <a:gd name="T1" fmla="*/ 11 h 167"/>
                      <a:gd name="T2" fmla="*/ 2 w 77"/>
                      <a:gd name="T3" fmla="*/ 12 h 167"/>
                      <a:gd name="T4" fmla="*/ 3 w 77"/>
                      <a:gd name="T5" fmla="*/ 14 h 167"/>
                      <a:gd name="T6" fmla="*/ 8 w 77"/>
                      <a:gd name="T7" fmla="*/ 23 h 167"/>
                      <a:gd name="T8" fmla="*/ 9 w 77"/>
                      <a:gd name="T9" fmla="*/ 24 h 167"/>
                      <a:gd name="T10" fmla="*/ 9 w 77"/>
                      <a:gd name="T11" fmla="*/ 24 h 167"/>
                      <a:gd name="T12" fmla="*/ 10 w 77"/>
                      <a:gd name="T13" fmla="*/ 25 h 167"/>
                      <a:gd name="T14" fmla="*/ 14 w 77"/>
                      <a:gd name="T15" fmla="*/ 26 h 167"/>
                      <a:gd name="T16" fmla="*/ 20 w 77"/>
                      <a:gd name="T17" fmla="*/ 25 h 167"/>
                      <a:gd name="T18" fmla="*/ 27 w 77"/>
                      <a:gd name="T19" fmla="*/ 34 h 167"/>
                      <a:gd name="T20" fmla="*/ 23 w 77"/>
                      <a:gd name="T21" fmla="*/ 43 h 167"/>
                      <a:gd name="T22" fmla="*/ 26 w 77"/>
                      <a:gd name="T23" fmla="*/ 48 h 167"/>
                      <a:gd name="T24" fmla="*/ 35 w 77"/>
                      <a:gd name="T25" fmla="*/ 59 h 167"/>
                      <a:gd name="T26" fmla="*/ 42 w 77"/>
                      <a:gd name="T27" fmla="*/ 68 h 167"/>
                      <a:gd name="T28" fmla="*/ 53 w 77"/>
                      <a:gd name="T29" fmla="*/ 81 h 167"/>
                      <a:gd name="T30" fmla="*/ 59 w 77"/>
                      <a:gd name="T31" fmla="*/ 97 h 167"/>
                      <a:gd name="T32" fmla="*/ 59 w 77"/>
                      <a:gd name="T33" fmla="*/ 104 h 167"/>
                      <a:gd name="T34" fmla="*/ 59 w 77"/>
                      <a:gd name="T35" fmla="*/ 107 h 167"/>
                      <a:gd name="T36" fmla="*/ 60 w 77"/>
                      <a:gd name="T37" fmla="*/ 110 h 167"/>
                      <a:gd name="T38" fmla="*/ 62 w 77"/>
                      <a:gd name="T39" fmla="*/ 114 h 167"/>
                      <a:gd name="T40" fmla="*/ 54 w 77"/>
                      <a:gd name="T41" fmla="*/ 129 h 167"/>
                      <a:gd name="T42" fmla="*/ 46 w 77"/>
                      <a:gd name="T43" fmla="*/ 137 h 167"/>
                      <a:gd name="T44" fmla="*/ 42 w 77"/>
                      <a:gd name="T45" fmla="*/ 136 h 167"/>
                      <a:gd name="T46" fmla="*/ 43 w 77"/>
                      <a:gd name="T47" fmla="*/ 139 h 167"/>
                      <a:gd name="T48" fmla="*/ 41 w 77"/>
                      <a:gd name="T49" fmla="*/ 147 h 167"/>
                      <a:gd name="T50" fmla="*/ 32 w 77"/>
                      <a:gd name="T51" fmla="*/ 146 h 167"/>
                      <a:gd name="T52" fmla="*/ 31 w 77"/>
                      <a:gd name="T53" fmla="*/ 147 h 167"/>
                      <a:gd name="T54" fmla="*/ 30 w 77"/>
                      <a:gd name="T55" fmla="*/ 148 h 167"/>
                      <a:gd name="T56" fmla="*/ 29 w 77"/>
                      <a:gd name="T57" fmla="*/ 149 h 167"/>
                      <a:gd name="T58" fmla="*/ 26 w 77"/>
                      <a:gd name="T59" fmla="*/ 150 h 167"/>
                      <a:gd name="T60" fmla="*/ 29 w 77"/>
                      <a:gd name="T61" fmla="*/ 152 h 167"/>
                      <a:gd name="T62" fmla="*/ 29 w 77"/>
                      <a:gd name="T63" fmla="*/ 158 h 167"/>
                      <a:gd name="T64" fmla="*/ 29 w 77"/>
                      <a:gd name="T65" fmla="*/ 167 h 167"/>
                      <a:gd name="T66" fmla="*/ 40 w 77"/>
                      <a:gd name="T67" fmla="*/ 158 h 167"/>
                      <a:gd name="T68" fmla="*/ 40 w 77"/>
                      <a:gd name="T69" fmla="*/ 158 h 167"/>
                      <a:gd name="T70" fmla="*/ 44 w 77"/>
                      <a:gd name="T71" fmla="*/ 152 h 167"/>
                      <a:gd name="T72" fmla="*/ 49 w 77"/>
                      <a:gd name="T73" fmla="*/ 146 h 167"/>
                      <a:gd name="T74" fmla="*/ 53 w 77"/>
                      <a:gd name="T75" fmla="*/ 147 h 167"/>
                      <a:gd name="T76" fmla="*/ 67 w 77"/>
                      <a:gd name="T77" fmla="*/ 140 h 167"/>
                      <a:gd name="T78" fmla="*/ 75 w 77"/>
                      <a:gd name="T79" fmla="*/ 126 h 167"/>
                      <a:gd name="T80" fmla="*/ 73 w 77"/>
                      <a:gd name="T81" fmla="*/ 100 h 167"/>
                      <a:gd name="T82" fmla="*/ 64 w 77"/>
                      <a:gd name="T83" fmla="*/ 84 h 167"/>
                      <a:gd name="T84" fmla="*/ 45 w 77"/>
                      <a:gd name="T85" fmla="*/ 69 h 167"/>
                      <a:gd name="T86" fmla="*/ 40 w 77"/>
                      <a:gd name="T87" fmla="*/ 60 h 167"/>
                      <a:gd name="T88" fmla="*/ 42 w 77"/>
                      <a:gd name="T89" fmla="*/ 36 h 167"/>
                      <a:gd name="T90" fmla="*/ 46 w 77"/>
                      <a:gd name="T91" fmla="*/ 26 h 167"/>
                      <a:gd name="T92" fmla="*/ 57 w 77"/>
                      <a:gd name="T93" fmla="*/ 20 h 167"/>
                      <a:gd name="T94" fmla="*/ 56 w 77"/>
                      <a:gd name="T95" fmla="*/ 20 h 167"/>
                      <a:gd name="T96" fmla="*/ 54 w 77"/>
                      <a:gd name="T97" fmla="*/ 19 h 167"/>
                      <a:gd name="T98" fmla="*/ 52 w 77"/>
                      <a:gd name="T99" fmla="*/ 17 h 167"/>
                      <a:gd name="T100" fmla="*/ 50 w 77"/>
                      <a:gd name="T101" fmla="*/ 16 h 167"/>
                      <a:gd name="T102" fmla="*/ 48 w 77"/>
                      <a:gd name="T103" fmla="*/ 14 h 167"/>
                      <a:gd name="T104" fmla="*/ 46 w 77"/>
                      <a:gd name="T105" fmla="*/ 13 h 167"/>
                      <a:gd name="T106" fmla="*/ 45 w 77"/>
                      <a:gd name="T107" fmla="*/ 11 h 167"/>
                      <a:gd name="T108" fmla="*/ 45 w 77"/>
                      <a:gd name="T109" fmla="*/ 7 h 167"/>
                      <a:gd name="T110" fmla="*/ 46 w 77"/>
                      <a:gd name="T111" fmla="*/ 6 h 167"/>
                      <a:gd name="T112" fmla="*/ 33 w 77"/>
                      <a:gd name="T113" fmla="*/ 0 h 167"/>
                      <a:gd name="T114" fmla="*/ 27 w 77"/>
                      <a:gd name="T115" fmla="*/ 5 h 167"/>
                      <a:gd name="T116" fmla="*/ 22 w 77"/>
                      <a:gd name="T117" fmla="*/ 7 h 167"/>
                      <a:gd name="T118" fmla="*/ 11 w 77"/>
                      <a:gd name="T119" fmla="*/ 7 h 167"/>
                      <a:gd name="T120" fmla="*/ 6 w 77"/>
                      <a:gd name="T121" fmla="*/ 8 h 167"/>
                      <a:gd name="T122" fmla="*/ 1 w 77"/>
                      <a:gd name="T123" fmla="*/ 7 h 167"/>
                      <a:gd name="T124" fmla="*/ 0 w 77"/>
                      <a:gd name="T125" fmla="*/ 9 h 1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77" h="167">
                        <a:moveTo>
                          <a:pt x="0" y="10"/>
                        </a:moveTo>
                        <a:cubicBezTo>
                          <a:pt x="1" y="10"/>
                          <a:pt x="1" y="10"/>
                          <a:pt x="1" y="11"/>
                        </a:cubicBezTo>
                        <a:cubicBezTo>
                          <a:pt x="1" y="11"/>
                          <a:pt x="1" y="11"/>
                          <a:pt x="1" y="11"/>
                        </a:cubicBezTo>
                        <a:cubicBezTo>
                          <a:pt x="2" y="12"/>
                          <a:pt x="2" y="12"/>
                          <a:pt x="2" y="12"/>
                        </a:cubicBezTo>
                        <a:cubicBezTo>
                          <a:pt x="2" y="13"/>
                          <a:pt x="2" y="13"/>
                          <a:pt x="2" y="13"/>
                        </a:cubicBezTo>
                        <a:cubicBezTo>
                          <a:pt x="2" y="13"/>
                          <a:pt x="3" y="14"/>
                          <a:pt x="3" y="14"/>
                        </a:cubicBezTo>
                        <a:cubicBezTo>
                          <a:pt x="3" y="15"/>
                          <a:pt x="4" y="16"/>
                          <a:pt x="5" y="17"/>
                        </a:cubicBezTo>
                        <a:cubicBezTo>
                          <a:pt x="6" y="18"/>
                          <a:pt x="8" y="20"/>
                          <a:pt x="8" y="23"/>
                        </a:cubicBezTo>
                        <a:cubicBezTo>
                          <a:pt x="8" y="23"/>
                          <a:pt x="8" y="23"/>
                          <a:pt x="8" y="23"/>
                        </a:cubicBezTo>
                        <a:cubicBezTo>
                          <a:pt x="8" y="24"/>
                          <a:pt x="9" y="24"/>
                          <a:pt x="9" y="24"/>
                        </a:cubicBezTo>
                        <a:cubicBezTo>
                          <a:pt x="9" y="24"/>
                          <a:pt x="9" y="24"/>
                          <a:pt x="9" y="24"/>
                        </a:cubicBezTo>
                        <a:cubicBezTo>
                          <a:pt x="9" y="24"/>
                          <a:pt x="9" y="24"/>
                          <a:pt x="9" y="24"/>
                        </a:cubicBezTo>
                        <a:cubicBezTo>
                          <a:pt x="9" y="24"/>
                          <a:pt x="9" y="24"/>
                          <a:pt x="9" y="24"/>
                        </a:cubicBezTo>
                        <a:cubicBezTo>
                          <a:pt x="10" y="25"/>
                          <a:pt x="10" y="25"/>
                          <a:pt x="10" y="25"/>
                        </a:cubicBezTo>
                        <a:cubicBezTo>
                          <a:pt x="10" y="25"/>
                          <a:pt x="10" y="25"/>
                          <a:pt x="10" y="25"/>
                        </a:cubicBezTo>
                        <a:cubicBezTo>
                          <a:pt x="11" y="26"/>
                          <a:pt x="13" y="26"/>
                          <a:pt x="14" y="26"/>
                        </a:cubicBezTo>
                        <a:cubicBezTo>
                          <a:pt x="14" y="26"/>
                          <a:pt x="15" y="26"/>
                          <a:pt x="15" y="26"/>
                        </a:cubicBezTo>
                        <a:cubicBezTo>
                          <a:pt x="16" y="25"/>
                          <a:pt x="18" y="25"/>
                          <a:pt x="20" y="25"/>
                        </a:cubicBezTo>
                        <a:cubicBezTo>
                          <a:pt x="23" y="25"/>
                          <a:pt x="25" y="27"/>
                          <a:pt x="25" y="30"/>
                        </a:cubicBezTo>
                        <a:cubicBezTo>
                          <a:pt x="26" y="32"/>
                          <a:pt x="26" y="33"/>
                          <a:pt x="27" y="34"/>
                        </a:cubicBezTo>
                        <a:cubicBezTo>
                          <a:pt x="28" y="35"/>
                          <a:pt x="29" y="36"/>
                          <a:pt x="29" y="39"/>
                        </a:cubicBezTo>
                        <a:cubicBezTo>
                          <a:pt x="29" y="42"/>
                          <a:pt x="26" y="43"/>
                          <a:pt x="23" y="43"/>
                        </a:cubicBezTo>
                        <a:cubicBezTo>
                          <a:pt x="22" y="43"/>
                          <a:pt x="21" y="44"/>
                          <a:pt x="20" y="44"/>
                        </a:cubicBezTo>
                        <a:cubicBezTo>
                          <a:pt x="21" y="45"/>
                          <a:pt x="24" y="47"/>
                          <a:pt x="26" y="48"/>
                        </a:cubicBezTo>
                        <a:cubicBezTo>
                          <a:pt x="30" y="50"/>
                          <a:pt x="33" y="52"/>
                          <a:pt x="33" y="54"/>
                        </a:cubicBezTo>
                        <a:cubicBezTo>
                          <a:pt x="33" y="55"/>
                          <a:pt x="34" y="57"/>
                          <a:pt x="35" y="59"/>
                        </a:cubicBezTo>
                        <a:cubicBezTo>
                          <a:pt x="36" y="60"/>
                          <a:pt x="37" y="62"/>
                          <a:pt x="38" y="64"/>
                        </a:cubicBezTo>
                        <a:cubicBezTo>
                          <a:pt x="39" y="65"/>
                          <a:pt x="40" y="67"/>
                          <a:pt x="42" y="68"/>
                        </a:cubicBezTo>
                        <a:cubicBezTo>
                          <a:pt x="44" y="71"/>
                          <a:pt x="47" y="73"/>
                          <a:pt x="47" y="76"/>
                        </a:cubicBezTo>
                        <a:cubicBezTo>
                          <a:pt x="48" y="78"/>
                          <a:pt x="51" y="80"/>
                          <a:pt x="53" y="81"/>
                        </a:cubicBezTo>
                        <a:cubicBezTo>
                          <a:pt x="54" y="82"/>
                          <a:pt x="55" y="83"/>
                          <a:pt x="56" y="84"/>
                        </a:cubicBezTo>
                        <a:cubicBezTo>
                          <a:pt x="59" y="87"/>
                          <a:pt x="60" y="93"/>
                          <a:pt x="59" y="97"/>
                        </a:cubicBezTo>
                        <a:cubicBezTo>
                          <a:pt x="59" y="98"/>
                          <a:pt x="59" y="99"/>
                          <a:pt x="59" y="101"/>
                        </a:cubicBezTo>
                        <a:cubicBezTo>
                          <a:pt x="59" y="102"/>
                          <a:pt x="59" y="103"/>
                          <a:pt x="59" y="104"/>
                        </a:cubicBezTo>
                        <a:cubicBezTo>
                          <a:pt x="59" y="104"/>
                          <a:pt x="59" y="104"/>
                          <a:pt x="59" y="104"/>
                        </a:cubicBezTo>
                        <a:cubicBezTo>
                          <a:pt x="59" y="105"/>
                          <a:pt x="59" y="106"/>
                          <a:pt x="59" y="107"/>
                        </a:cubicBezTo>
                        <a:cubicBezTo>
                          <a:pt x="59" y="107"/>
                          <a:pt x="59" y="107"/>
                          <a:pt x="59" y="107"/>
                        </a:cubicBezTo>
                        <a:cubicBezTo>
                          <a:pt x="60" y="108"/>
                          <a:pt x="60" y="109"/>
                          <a:pt x="60" y="110"/>
                        </a:cubicBezTo>
                        <a:cubicBezTo>
                          <a:pt x="60" y="110"/>
                          <a:pt x="61" y="111"/>
                          <a:pt x="61" y="111"/>
                        </a:cubicBezTo>
                        <a:cubicBezTo>
                          <a:pt x="61" y="112"/>
                          <a:pt x="62" y="113"/>
                          <a:pt x="62" y="114"/>
                        </a:cubicBezTo>
                        <a:cubicBezTo>
                          <a:pt x="66" y="120"/>
                          <a:pt x="61" y="124"/>
                          <a:pt x="57" y="127"/>
                        </a:cubicBezTo>
                        <a:cubicBezTo>
                          <a:pt x="56" y="127"/>
                          <a:pt x="55" y="128"/>
                          <a:pt x="54" y="129"/>
                        </a:cubicBezTo>
                        <a:cubicBezTo>
                          <a:pt x="54" y="130"/>
                          <a:pt x="53" y="131"/>
                          <a:pt x="53" y="132"/>
                        </a:cubicBezTo>
                        <a:cubicBezTo>
                          <a:pt x="52" y="134"/>
                          <a:pt x="51" y="137"/>
                          <a:pt x="46" y="137"/>
                        </a:cubicBezTo>
                        <a:cubicBezTo>
                          <a:pt x="45" y="137"/>
                          <a:pt x="44" y="137"/>
                          <a:pt x="42" y="136"/>
                        </a:cubicBezTo>
                        <a:cubicBezTo>
                          <a:pt x="42" y="136"/>
                          <a:pt x="42" y="136"/>
                          <a:pt x="42" y="136"/>
                        </a:cubicBezTo>
                        <a:cubicBezTo>
                          <a:pt x="42" y="137"/>
                          <a:pt x="42" y="138"/>
                          <a:pt x="43" y="138"/>
                        </a:cubicBezTo>
                        <a:cubicBezTo>
                          <a:pt x="43" y="138"/>
                          <a:pt x="43" y="139"/>
                          <a:pt x="43" y="139"/>
                        </a:cubicBezTo>
                        <a:cubicBezTo>
                          <a:pt x="44" y="141"/>
                          <a:pt x="45" y="143"/>
                          <a:pt x="44" y="145"/>
                        </a:cubicBezTo>
                        <a:cubicBezTo>
                          <a:pt x="44" y="146"/>
                          <a:pt x="43" y="147"/>
                          <a:pt x="41" y="147"/>
                        </a:cubicBezTo>
                        <a:cubicBezTo>
                          <a:pt x="39" y="147"/>
                          <a:pt x="37" y="147"/>
                          <a:pt x="35" y="146"/>
                        </a:cubicBezTo>
                        <a:cubicBezTo>
                          <a:pt x="34" y="146"/>
                          <a:pt x="33" y="146"/>
                          <a:pt x="32" y="146"/>
                        </a:cubicBezTo>
                        <a:cubicBezTo>
                          <a:pt x="32" y="146"/>
                          <a:pt x="31" y="146"/>
                          <a:pt x="31" y="146"/>
                        </a:cubicBezTo>
                        <a:cubicBezTo>
                          <a:pt x="31" y="146"/>
                          <a:pt x="31" y="147"/>
                          <a:pt x="31" y="147"/>
                        </a:cubicBezTo>
                        <a:cubicBezTo>
                          <a:pt x="31" y="147"/>
                          <a:pt x="31" y="147"/>
                          <a:pt x="30" y="148"/>
                        </a:cubicBezTo>
                        <a:cubicBezTo>
                          <a:pt x="30" y="148"/>
                          <a:pt x="30" y="148"/>
                          <a:pt x="30" y="148"/>
                        </a:cubicBezTo>
                        <a:cubicBezTo>
                          <a:pt x="30" y="148"/>
                          <a:pt x="29" y="148"/>
                          <a:pt x="29" y="149"/>
                        </a:cubicBezTo>
                        <a:cubicBezTo>
                          <a:pt x="29" y="149"/>
                          <a:pt x="29" y="149"/>
                          <a:pt x="29" y="149"/>
                        </a:cubicBezTo>
                        <a:cubicBezTo>
                          <a:pt x="28" y="149"/>
                          <a:pt x="27" y="150"/>
                          <a:pt x="27" y="150"/>
                        </a:cubicBezTo>
                        <a:cubicBezTo>
                          <a:pt x="27" y="150"/>
                          <a:pt x="26" y="150"/>
                          <a:pt x="26" y="150"/>
                        </a:cubicBezTo>
                        <a:cubicBezTo>
                          <a:pt x="27" y="151"/>
                          <a:pt x="27" y="151"/>
                          <a:pt x="28" y="151"/>
                        </a:cubicBezTo>
                        <a:cubicBezTo>
                          <a:pt x="29" y="152"/>
                          <a:pt x="29" y="152"/>
                          <a:pt x="29" y="152"/>
                        </a:cubicBezTo>
                        <a:cubicBezTo>
                          <a:pt x="30" y="153"/>
                          <a:pt x="30" y="153"/>
                          <a:pt x="31" y="154"/>
                        </a:cubicBezTo>
                        <a:cubicBezTo>
                          <a:pt x="31" y="156"/>
                          <a:pt x="30" y="157"/>
                          <a:pt x="29" y="158"/>
                        </a:cubicBezTo>
                        <a:cubicBezTo>
                          <a:pt x="28" y="160"/>
                          <a:pt x="27" y="161"/>
                          <a:pt x="27" y="163"/>
                        </a:cubicBezTo>
                        <a:cubicBezTo>
                          <a:pt x="27" y="166"/>
                          <a:pt x="28" y="167"/>
                          <a:pt x="29" y="167"/>
                        </a:cubicBezTo>
                        <a:cubicBezTo>
                          <a:pt x="29" y="167"/>
                          <a:pt x="29" y="167"/>
                          <a:pt x="29" y="167"/>
                        </a:cubicBezTo>
                        <a:cubicBezTo>
                          <a:pt x="30" y="164"/>
                          <a:pt x="37" y="159"/>
                          <a:pt x="40" y="158"/>
                        </a:cubicBezTo>
                        <a:cubicBezTo>
                          <a:pt x="40" y="158"/>
                          <a:pt x="40" y="158"/>
                          <a:pt x="40" y="158"/>
                        </a:cubicBezTo>
                        <a:cubicBezTo>
                          <a:pt x="40" y="158"/>
                          <a:pt x="40" y="158"/>
                          <a:pt x="40" y="158"/>
                        </a:cubicBezTo>
                        <a:cubicBezTo>
                          <a:pt x="40" y="154"/>
                          <a:pt x="42" y="154"/>
                          <a:pt x="43" y="154"/>
                        </a:cubicBezTo>
                        <a:cubicBezTo>
                          <a:pt x="43" y="154"/>
                          <a:pt x="43" y="153"/>
                          <a:pt x="44" y="152"/>
                        </a:cubicBezTo>
                        <a:cubicBezTo>
                          <a:pt x="44" y="151"/>
                          <a:pt x="44" y="150"/>
                          <a:pt x="44" y="149"/>
                        </a:cubicBezTo>
                        <a:cubicBezTo>
                          <a:pt x="46" y="147"/>
                          <a:pt x="48" y="146"/>
                          <a:pt x="49" y="146"/>
                        </a:cubicBezTo>
                        <a:cubicBezTo>
                          <a:pt x="50" y="146"/>
                          <a:pt x="50" y="146"/>
                          <a:pt x="51" y="146"/>
                        </a:cubicBezTo>
                        <a:cubicBezTo>
                          <a:pt x="52" y="146"/>
                          <a:pt x="52" y="147"/>
                          <a:pt x="53" y="147"/>
                        </a:cubicBezTo>
                        <a:cubicBezTo>
                          <a:pt x="53" y="147"/>
                          <a:pt x="53" y="147"/>
                          <a:pt x="53" y="147"/>
                        </a:cubicBezTo>
                        <a:cubicBezTo>
                          <a:pt x="57" y="147"/>
                          <a:pt x="62" y="143"/>
                          <a:pt x="67" y="140"/>
                        </a:cubicBezTo>
                        <a:cubicBezTo>
                          <a:pt x="67" y="140"/>
                          <a:pt x="67" y="140"/>
                          <a:pt x="67" y="140"/>
                        </a:cubicBezTo>
                        <a:cubicBezTo>
                          <a:pt x="73" y="136"/>
                          <a:pt x="73" y="136"/>
                          <a:pt x="75" y="126"/>
                        </a:cubicBezTo>
                        <a:cubicBezTo>
                          <a:pt x="77" y="119"/>
                          <a:pt x="75" y="110"/>
                          <a:pt x="74" y="105"/>
                        </a:cubicBezTo>
                        <a:cubicBezTo>
                          <a:pt x="73" y="103"/>
                          <a:pt x="73" y="101"/>
                          <a:pt x="73" y="100"/>
                        </a:cubicBezTo>
                        <a:cubicBezTo>
                          <a:pt x="73" y="98"/>
                          <a:pt x="66" y="85"/>
                          <a:pt x="64" y="84"/>
                        </a:cubicBezTo>
                        <a:cubicBezTo>
                          <a:pt x="64" y="84"/>
                          <a:pt x="64" y="84"/>
                          <a:pt x="64" y="84"/>
                        </a:cubicBezTo>
                        <a:cubicBezTo>
                          <a:pt x="62" y="84"/>
                          <a:pt x="57" y="81"/>
                          <a:pt x="47" y="70"/>
                        </a:cubicBezTo>
                        <a:cubicBezTo>
                          <a:pt x="46" y="70"/>
                          <a:pt x="45" y="69"/>
                          <a:pt x="45" y="69"/>
                        </a:cubicBezTo>
                        <a:cubicBezTo>
                          <a:pt x="43" y="67"/>
                          <a:pt x="43" y="66"/>
                          <a:pt x="42" y="64"/>
                        </a:cubicBezTo>
                        <a:cubicBezTo>
                          <a:pt x="42" y="63"/>
                          <a:pt x="41" y="61"/>
                          <a:pt x="40" y="60"/>
                        </a:cubicBezTo>
                        <a:cubicBezTo>
                          <a:pt x="36" y="56"/>
                          <a:pt x="35" y="49"/>
                          <a:pt x="36" y="43"/>
                        </a:cubicBezTo>
                        <a:cubicBezTo>
                          <a:pt x="37" y="39"/>
                          <a:pt x="39" y="37"/>
                          <a:pt x="42" y="36"/>
                        </a:cubicBezTo>
                        <a:cubicBezTo>
                          <a:pt x="43" y="35"/>
                          <a:pt x="44" y="34"/>
                          <a:pt x="44" y="33"/>
                        </a:cubicBezTo>
                        <a:cubicBezTo>
                          <a:pt x="44" y="30"/>
                          <a:pt x="45" y="28"/>
                          <a:pt x="46" y="26"/>
                        </a:cubicBezTo>
                        <a:cubicBezTo>
                          <a:pt x="47" y="25"/>
                          <a:pt x="48" y="25"/>
                          <a:pt x="50" y="25"/>
                        </a:cubicBezTo>
                        <a:cubicBezTo>
                          <a:pt x="53" y="24"/>
                          <a:pt x="56" y="22"/>
                          <a:pt x="57" y="20"/>
                        </a:cubicBezTo>
                        <a:cubicBezTo>
                          <a:pt x="57" y="20"/>
                          <a:pt x="57" y="20"/>
                          <a:pt x="57" y="20"/>
                        </a:cubicBezTo>
                        <a:cubicBezTo>
                          <a:pt x="57" y="20"/>
                          <a:pt x="56" y="20"/>
                          <a:pt x="56" y="20"/>
                        </a:cubicBezTo>
                        <a:cubicBezTo>
                          <a:pt x="56" y="20"/>
                          <a:pt x="56" y="19"/>
                          <a:pt x="56" y="19"/>
                        </a:cubicBezTo>
                        <a:cubicBezTo>
                          <a:pt x="55" y="19"/>
                          <a:pt x="55" y="19"/>
                          <a:pt x="54" y="19"/>
                        </a:cubicBezTo>
                        <a:cubicBezTo>
                          <a:pt x="54" y="19"/>
                          <a:pt x="54" y="19"/>
                          <a:pt x="54" y="19"/>
                        </a:cubicBezTo>
                        <a:cubicBezTo>
                          <a:pt x="53" y="18"/>
                          <a:pt x="53" y="18"/>
                          <a:pt x="52" y="17"/>
                        </a:cubicBezTo>
                        <a:cubicBezTo>
                          <a:pt x="52" y="17"/>
                          <a:pt x="52" y="17"/>
                          <a:pt x="52" y="17"/>
                        </a:cubicBezTo>
                        <a:cubicBezTo>
                          <a:pt x="51" y="17"/>
                          <a:pt x="50" y="16"/>
                          <a:pt x="50" y="16"/>
                        </a:cubicBezTo>
                        <a:cubicBezTo>
                          <a:pt x="50" y="16"/>
                          <a:pt x="50" y="16"/>
                          <a:pt x="49" y="16"/>
                        </a:cubicBezTo>
                        <a:cubicBezTo>
                          <a:pt x="49" y="15"/>
                          <a:pt x="48" y="15"/>
                          <a:pt x="48" y="14"/>
                        </a:cubicBezTo>
                        <a:cubicBezTo>
                          <a:pt x="48" y="14"/>
                          <a:pt x="48" y="14"/>
                          <a:pt x="47" y="14"/>
                        </a:cubicBezTo>
                        <a:cubicBezTo>
                          <a:pt x="47" y="13"/>
                          <a:pt x="47" y="13"/>
                          <a:pt x="46" y="13"/>
                        </a:cubicBezTo>
                        <a:cubicBezTo>
                          <a:pt x="46" y="12"/>
                          <a:pt x="46" y="12"/>
                          <a:pt x="46" y="12"/>
                        </a:cubicBezTo>
                        <a:cubicBezTo>
                          <a:pt x="45" y="12"/>
                          <a:pt x="45" y="11"/>
                          <a:pt x="45" y="11"/>
                        </a:cubicBezTo>
                        <a:cubicBezTo>
                          <a:pt x="45" y="11"/>
                          <a:pt x="45" y="10"/>
                          <a:pt x="45" y="10"/>
                        </a:cubicBezTo>
                        <a:cubicBezTo>
                          <a:pt x="45" y="9"/>
                          <a:pt x="45" y="8"/>
                          <a:pt x="45" y="7"/>
                        </a:cubicBezTo>
                        <a:cubicBezTo>
                          <a:pt x="46" y="7"/>
                          <a:pt x="46" y="6"/>
                          <a:pt x="46" y="6"/>
                        </a:cubicBezTo>
                        <a:cubicBezTo>
                          <a:pt x="46" y="6"/>
                          <a:pt x="46" y="6"/>
                          <a:pt x="46" y="6"/>
                        </a:cubicBezTo>
                        <a:cubicBezTo>
                          <a:pt x="46" y="6"/>
                          <a:pt x="45" y="5"/>
                          <a:pt x="43" y="5"/>
                        </a:cubicBezTo>
                        <a:cubicBezTo>
                          <a:pt x="37" y="4"/>
                          <a:pt x="35" y="2"/>
                          <a:pt x="33" y="0"/>
                        </a:cubicBezTo>
                        <a:cubicBezTo>
                          <a:pt x="33" y="0"/>
                          <a:pt x="33" y="0"/>
                          <a:pt x="33" y="0"/>
                        </a:cubicBezTo>
                        <a:cubicBezTo>
                          <a:pt x="32" y="0"/>
                          <a:pt x="28" y="3"/>
                          <a:pt x="27" y="5"/>
                        </a:cubicBezTo>
                        <a:cubicBezTo>
                          <a:pt x="26" y="6"/>
                          <a:pt x="25" y="7"/>
                          <a:pt x="24" y="7"/>
                        </a:cubicBezTo>
                        <a:cubicBezTo>
                          <a:pt x="23" y="7"/>
                          <a:pt x="22" y="7"/>
                          <a:pt x="22" y="7"/>
                        </a:cubicBezTo>
                        <a:cubicBezTo>
                          <a:pt x="21" y="6"/>
                          <a:pt x="20" y="6"/>
                          <a:pt x="19" y="7"/>
                        </a:cubicBezTo>
                        <a:cubicBezTo>
                          <a:pt x="16" y="8"/>
                          <a:pt x="13" y="7"/>
                          <a:pt x="11" y="7"/>
                        </a:cubicBezTo>
                        <a:cubicBezTo>
                          <a:pt x="11" y="6"/>
                          <a:pt x="10" y="6"/>
                          <a:pt x="10" y="6"/>
                        </a:cubicBezTo>
                        <a:cubicBezTo>
                          <a:pt x="9" y="8"/>
                          <a:pt x="8" y="8"/>
                          <a:pt x="6" y="8"/>
                        </a:cubicBezTo>
                        <a:cubicBezTo>
                          <a:pt x="5" y="8"/>
                          <a:pt x="4" y="8"/>
                          <a:pt x="3" y="8"/>
                        </a:cubicBezTo>
                        <a:cubicBezTo>
                          <a:pt x="3" y="7"/>
                          <a:pt x="2" y="7"/>
                          <a:pt x="1" y="7"/>
                        </a:cubicBezTo>
                        <a:cubicBezTo>
                          <a:pt x="1" y="8"/>
                          <a:pt x="0" y="8"/>
                          <a:pt x="0" y="9"/>
                        </a:cubicBezTo>
                        <a:cubicBezTo>
                          <a:pt x="0" y="9"/>
                          <a:pt x="0" y="9"/>
                          <a:pt x="0" y="9"/>
                        </a:cubicBezTo>
                        <a:cubicBezTo>
                          <a:pt x="0" y="9"/>
                          <a:pt x="0" y="10"/>
                          <a:pt x="0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57" name="Freeform 1126"/>
                  <p:cNvSpPr>
                    <a:spLocks/>
                  </p:cNvSpPr>
                  <p:nvPr/>
                </p:nvSpPr>
                <p:spPr bwMode="auto">
                  <a:xfrm>
                    <a:off x="4340" y="2077"/>
                    <a:ext cx="73" cy="91"/>
                  </a:xfrm>
                  <a:custGeom>
                    <a:avLst/>
                    <a:gdLst>
                      <a:gd name="T0" fmla="*/ 16 w 77"/>
                      <a:gd name="T1" fmla="*/ 0 h 95"/>
                      <a:gd name="T2" fmla="*/ 14 w 77"/>
                      <a:gd name="T3" fmla="*/ 0 h 95"/>
                      <a:gd name="T4" fmla="*/ 14 w 77"/>
                      <a:gd name="T5" fmla="*/ 2 h 95"/>
                      <a:gd name="T6" fmla="*/ 11 w 77"/>
                      <a:gd name="T7" fmla="*/ 14 h 95"/>
                      <a:gd name="T8" fmla="*/ 6 w 77"/>
                      <a:gd name="T9" fmla="*/ 10 h 95"/>
                      <a:gd name="T10" fmla="*/ 5 w 77"/>
                      <a:gd name="T11" fmla="*/ 12 h 95"/>
                      <a:gd name="T12" fmla="*/ 4 w 77"/>
                      <a:gd name="T13" fmla="*/ 14 h 95"/>
                      <a:gd name="T14" fmla="*/ 3 w 77"/>
                      <a:gd name="T15" fmla="*/ 15 h 95"/>
                      <a:gd name="T16" fmla="*/ 2 w 77"/>
                      <a:gd name="T17" fmla="*/ 18 h 95"/>
                      <a:gd name="T18" fmla="*/ 2 w 77"/>
                      <a:gd name="T19" fmla="*/ 19 h 95"/>
                      <a:gd name="T20" fmla="*/ 1 w 77"/>
                      <a:gd name="T21" fmla="*/ 20 h 95"/>
                      <a:gd name="T22" fmla="*/ 0 w 77"/>
                      <a:gd name="T23" fmla="*/ 20 h 95"/>
                      <a:gd name="T24" fmla="*/ 0 w 77"/>
                      <a:gd name="T25" fmla="*/ 20 h 95"/>
                      <a:gd name="T26" fmla="*/ 1 w 77"/>
                      <a:gd name="T27" fmla="*/ 25 h 95"/>
                      <a:gd name="T28" fmla="*/ 3 w 77"/>
                      <a:gd name="T29" fmla="*/ 30 h 95"/>
                      <a:gd name="T30" fmla="*/ 6 w 77"/>
                      <a:gd name="T31" fmla="*/ 30 h 95"/>
                      <a:gd name="T32" fmla="*/ 7 w 77"/>
                      <a:gd name="T33" fmla="*/ 30 h 95"/>
                      <a:gd name="T34" fmla="*/ 8 w 77"/>
                      <a:gd name="T35" fmla="*/ 31 h 95"/>
                      <a:gd name="T36" fmla="*/ 9 w 77"/>
                      <a:gd name="T37" fmla="*/ 41 h 95"/>
                      <a:gd name="T38" fmla="*/ 8 w 77"/>
                      <a:gd name="T39" fmla="*/ 47 h 95"/>
                      <a:gd name="T40" fmla="*/ 5 w 77"/>
                      <a:gd name="T41" fmla="*/ 53 h 95"/>
                      <a:gd name="T42" fmla="*/ 5 w 77"/>
                      <a:gd name="T43" fmla="*/ 54 h 95"/>
                      <a:gd name="T44" fmla="*/ 12 w 77"/>
                      <a:gd name="T45" fmla="*/ 49 h 95"/>
                      <a:gd name="T46" fmla="*/ 24 w 77"/>
                      <a:gd name="T47" fmla="*/ 49 h 95"/>
                      <a:gd name="T48" fmla="*/ 34 w 77"/>
                      <a:gd name="T49" fmla="*/ 44 h 95"/>
                      <a:gd name="T50" fmla="*/ 41 w 77"/>
                      <a:gd name="T51" fmla="*/ 46 h 95"/>
                      <a:gd name="T52" fmla="*/ 49 w 77"/>
                      <a:gd name="T53" fmla="*/ 54 h 95"/>
                      <a:gd name="T54" fmla="*/ 49 w 77"/>
                      <a:gd name="T55" fmla="*/ 67 h 95"/>
                      <a:gd name="T56" fmla="*/ 58 w 77"/>
                      <a:gd name="T57" fmla="*/ 85 h 95"/>
                      <a:gd name="T58" fmla="*/ 59 w 77"/>
                      <a:gd name="T59" fmla="*/ 87 h 95"/>
                      <a:gd name="T60" fmla="*/ 59 w 77"/>
                      <a:gd name="T61" fmla="*/ 89 h 95"/>
                      <a:gd name="T62" fmla="*/ 59 w 77"/>
                      <a:gd name="T63" fmla="*/ 91 h 95"/>
                      <a:gd name="T64" fmla="*/ 58 w 77"/>
                      <a:gd name="T65" fmla="*/ 93 h 95"/>
                      <a:gd name="T66" fmla="*/ 58 w 77"/>
                      <a:gd name="T67" fmla="*/ 93 h 95"/>
                      <a:gd name="T68" fmla="*/ 61 w 77"/>
                      <a:gd name="T69" fmla="*/ 94 h 95"/>
                      <a:gd name="T70" fmla="*/ 71 w 77"/>
                      <a:gd name="T71" fmla="*/ 90 h 95"/>
                      <a:gd name="T72" fmla="*/ 74 w 77"/>
                      <a:gd name="T73" fmla="*/ 90 h 95"/>
                      <a:gd name="T74" fmla="*/ 75 w 77"/>
                      <a:gd name="T75" fmla="*/ 90 h 95"/>
                      <a:gd name="T76" fmla="*/ 76 w 77"/>
                      <a:gd name="T77" fmla="*/ 89 h 95"/>
                      <a:gd name="T78" fmla="*/ 77 w 77"/>
                      <a:gd name="T79" fmla="*/ 89 h 95"/>
                      <a:gd name="T80" fmla="*/ 77 w 77"/>
                      <a:gd name="T81" fmla="*/ 87 h 95"/>
                      <a:gd name="T82" fmla="*/ 77 w 77"/>
                      <a:gd name="T83" fmla="*/ 85 h 95"/>
                      <a:gd name="T84" fmla="*/ 77 w 77"/>
                      <a:gd name="T85" fmla="*/ 82 h 95"/>
                      <a:gd name="T86" fmla="*/ 75 w 77"/>
                      <a:gd name="T87" fmla="*/ 76 h 95"/>
                      <a:gd name="T88" fmla="*/ 66 w 77"/>
                      <a:gd name="T89" fmla="*/ 66 h 95"/>
                      <a:gd name="T90" fmla="*/ 56 w 77"/>
                      <a:gd name="T91" fmla="*/ 54 h 95"/>
                      <a:gd name="T92" fmla="*/ 51 w 77"/>
                      <a:gd name="T93" fmla="*/ 43 h 95"/>
                      <a:gd name="T94" fmla="*/ 39 w 77"/>
                      <a:gd name="T95" fmla="*/ 32 h 95"/>
                      <a:gd name="T96" fmla="*/ 47 w 77"/>
                      <a:gd name="T97" fmla="*/ 28 h 95"/>
                      <a:gd name="T98" fmla="*/ 43 w 77"/>
                      <a:gd name="T99" fmla="*/ 19 h 95"/>
                      <a:gd name="T100" fmla="*/ 39 w 77"/>
                      <a:gd name="T101" fmla="*/ 19 h 95"/>
                      <a:gd name="T102" fmla="*/ 37 w 77"/>
                      <a:gd name="T103" fmla="*/ 19 h 95"/>
                      <a:gd name="T104" fmla="*/ 32 w 77"/>
                      <a:gd name="T105" fmla="*/ 19 h 95"/>
                      <a:gd name="T106" fmla="*/ 30 w 77"/>
                      <a:gd name="T107" fmla="*/ 17 h 95"/>
                      <a:gd name="T108" fmla="*/ 30 w 77"/>
                      <a:gd name="T109" fmla="*/ 17 h 95"/>
                      <a:gd name="T110" fmla="*/ 28 w 77"/>
                      <a:gd name="T111" fmla="*/ 16 h 95"/>
                      <a:gd name="T112" fmla="*/ 27 w 77"/>
                      <a:gd name="T113" fmla="*/ 14 h 95"/>
                      <a:gd name="T114" fmla="*/ 26 w 77"/>
                      <a:gd name="T115" fmla="*/ 12 h 95"/>
                      <a:gd name="T116" fmla="*/ 21 w 77"/>
                      <a:gd name="T117" fmla="*/ 3 h 95"/>
                      <a:gd name="T118" fmla="*/ 20 w 77"/>
                      <a:gd name="T119" fmla="*/ 2 h 95"/>
                      <a:gd name="T120" fmla="*/ 19 w 77"/>
                      <a:gd name="T121" fmla="*/ 1 h 95"/>
                      <a:gd name="T122" fmla="*/ 18 w 77"/>
                      <a:gd name="T123" fmla="*/ 0 h 95"/>
                      <a:gd name="T124" fmla="*/ 18 w 77"/>
                      <a:gd name="T125" fmla="*/ 0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77" h="95">
                        <a:moveTo>
                          <a:pt x="16" y="0"/>
                        </a:moveTo>
                        <a:cubicBezTo>
                          <a:pt x="16" y="0"/>
                          <a:pt x="16" y="0"/>
                          <a:pt x="16" y="0"/>
                        </a:cubicBezTo>
                        <a:cubicBezTo>
                          <a:pt x="16" y="0"/>
                          <a:pt x="16" y="0"/>
                          <a:pt x="16" y="0"/>
                        </a:cubicBezTo>
                        <a:cubicBezTo>
                          <a:pt x="15" y="0"/>
                          <a:pt x="15" y="0"/>
                          <a:pt x="14" y="0"/>
                        </a:cubicBezTo>
                        <a:cubicBezTo>
                          <a:pt x="14" y="1"/>
                          <a:pt x="14" y="1"/>
                          <a:pt x="14" y="2"/>
                        </a:cubicBezTo>
                        <a:cubicBezTo>
                          <a:pt x="14" y="2"/>
                          <a:pt x="14" y="2"/>
                          <a:pt x="14" y="2"/>
                        </a:cubicBezTo>
                        <a:cubicBezTo>
                          <a:pt x="15" y="4"/>
                          <a:pt x="17" y="9"/>
                          <a:pt x="15" y="12"/>
                        </a:cubicBezTo>
                        <a:cubicBezTo>
                          <a:pt x="15" y="14"/>
                          <a:pt x="13" y="15"/>
                          <a:pt x="11" y="14"/>
                        </a:cubicBezTo>
                        <a:cubicBezTo>
                          <a:pt x="9" y="14"/>
                          <a:pt x="7" y="12"/>
                          <a:pt x="7" y="10"/>
                        </a:cubicBezTo>
                        <a:cubicBezTo>
                          <a:pt x="6" y="10"/>
                          <a:pt x="6" y="10"/>
                          <a:pt x="6" y="10"/>
                        </a:cubicBezTo>
                        <a:cubicBezTo>
                          <a:pt x="6" y="10"/>
                          <a:pt x="6" y="10"/>
                          <a:pt x="6" y="11"/>
                        </a:cubicBezTo>
                        <a:cubicBezTo>
                          <a:pt x="5" y="11"/>
                          <a:pt x="5" y="11"/>
                          <a:pt x="5" y="12"/>
                        </a:cubicBezTo>
                        <a:cubicBezTo>
                          <a:pt x="5" y="12"/>
                          <a:pt x="4" y="12"/>
                          <a:pt x="4" y="13"/>
                        </a:cubicBezTo>
                        <a:cubicBezTo>
                          <a:pt x="4" y="13"/>
                          <a:pt x="4" y="13"/>
                          <a:pt x="4" y="14"/>
                        </a:cubicBezTo>
                        <a:cubicBezTo>
                          <a:pt x="3" y="14"/>
                          <a:pt x="3" y="14"/>
                          <a:pt x="3" y="15"/>
                        </a:cubicBezTo>
                        <a:cubicBezTo>
                          <a:pt x="3" y="15"/>
                          <a:pt x="3" y="15"/>
                          <a:pt x="3" y="15"/>
                        </a:cubicBezTo>
                        <a:cubicBezTo>
                          <a:pt x="2" y="16"/>
                          <a:pt x="2" y="16"/>
                          <a:pt x="2" y="16"/>
                        </a:cubicBezTo>
                        <a:cubicBezTo>
                          <a:pt x="2" y="17"/>
                          <a:pt x="2" y="17"/>
                          <a:pt x="2" y="18"/>
                        </a:cubicBezTo>
                        <a:cubicBezTo>
                          <a:pt x="2" y="18"/>
                          <a:pt x="2" y="18"/>
                          <a:pt x="2" y="18"/>
                        </a:cubicBezTo>
                        <a:cubicBezTo>
                          <a:pt x="2" y="18"/>
                          <a:pt x="2" y="18"/>
                          <a:pt x="2" y="19"/>
                        </a:cubicBezTo>
                        <a:cubicBezTo>
                          <a:pt x="1" y="19"/>
                          <a:pt x="1" y="19"/>
                          <a:pt x="1" y="19"/>
                        </a:cubicBezTo>
                        <a:cubicBezTo>
                          <a:pt x="1" y="19"/>
                          <a:pt x="1" y="19"/>
                          <a:pt x="1" y="20"/>
                        </a:cubicBezTo>
                        <a:cubicBezTo>
                          <a:pt x="1" y="20"/>
                          <a:pt x="1" y="20"/>
                          <a:pt x="0" y="20"/>
                        </a:cubicBezTo>
                        <a:cubicBezTo>
                          <a:pt x="0" y="20"/>
                          <a:pt x="0" y="20"/>
                          <a:pt x="0" y="20"/>
                        </a:cubicBezTo>
                        <a:cubicBezTo>
                          <a:pt x="0" y="20"/>
                          <a:pt x="0" y="20"/>
                          <a:pt x="0" y="20"/>
                        </a:cubicBezTo>
                        <a:cubicBezTo>
                          <a:pt x="0" y="20"/>
                          <a:pt x="0" y="20"/>
                          <a:pt x="0" y="20"/>
                        </a:cubicBezTo>
                        <a:cubicBezTo>
                          <a:pt x="0" y="20"/>
                          <a:pt x="0" y="21"/>
                          <a:pt x="0" y="21"/>
                        </a:cubicBezTo>
                        <a:cubicBezTo>
                          <a:pt x="1" y="22"/>
                          <a:pt x="1" y="23"/>
                          <a:pt x="1" y="25"/>
                        </a:cubicBezTo>
                        <a:cubicBezTo>
                          <a:pt x="1" y="27"/>
                          <a:pt x="1" y="28"/>
                          <a:pt x="1" y="30"/>
                        </a:cubicBezTo>
                        <a:cubicBezTo>
                          <a:pt x="2" y="30"/>
                          <a:pt x="2" y="30"/>
                          <a:pt x="3" y="30"/>
                        </a:cubicBezTo>
                        <a:cubicBezTo>
                          <a:pt x="3" y="29"/>
                          <a:pt x="4" y="29"/>
                          <a:pt x="5" y="29"/>
                        </a:cubicBezTo>
                        <a:cubicBezTo>
                          <a:pt x="5" y="29"/>
                          <a:pt x="6" y="29"/>
                          <a:pt x="6" y="30"/>
                        </a:cubicBezTo>
                        <a:cubicBezTo>
                          <a:pt x="6" y="30"/>
                          <a:pt x="6" y="30"/>
                          <a:pt x="6" y="30"/>
                        </a:cubicBezTo>
                        <a:cubicBezTo>
                          <a:pt x="7" y="30"/>
                          <a:pt x="7" y="30"/>
                          <a:pt x="7" y="30"/>
                        </a:cubicBezTo>
                        <a:cubicBezTo>
                          <a:pt x="7" y="30"/>
                          <a:pt x="8" y="30"/>
                          <a:pt x="8" y="31"/>
                        </a:cubicBezTo>
                        <a:cubicBezTo>
                          <a:pt x="8" y="31"/>
                          <a:pt x="8" y="31"/>
                          <a:pt x="8" y="31"/>
                        </a:cubicBezTo>
                        <a:cubicBezTo>
                          <a:pt x="9" y="32"/>
                          <a:pt x="9" y="32"/>
                          <a:pt x="9" y="33"/>
                        </a:cubicBezTo>
                        <a:cubicBezTo>
                          <a:pt x="10" y="36"/>
                          <a:pt x="9" y="39"/>
                          <a:pt x="9" y="41"/>
                        </a:cubicBezTo>
                        <a:cubicBezTo>
                          <a:pt x="9" y="42"/>
                          <a:pt x="8" y="44"/>
                          <a:pt x="8" y="45"/>
                        </a:cubicBezTo>
                        <a:cubicBezTo>
                          <a:pt x="8" y="46"/>
                          <a:pt x="8" y="47"/>
                          <a:pt x="8" y="47"/>
                        </a:cubicBezTo>
                        <a:cubicBezTo>
                          <a:pt x="8" y="49"/>
                          <a:pt x="7" y="50"/>
                          <a:pt x="6" y="51"/>
                        </a:cubicBezTo>
                        <a:cubicBezTo>
                          <a:pt x="5" y="52"/>
                          <a:pt x="5" y="52"/>
                          <a:pt x="5" y="53"/>
                        </a:cubicBezTo>
                        <a:cubicBezTo>
                          <a:pt x="5" y="53"/>
                          <a:pt x="5" y="53"/>
                          <a:pt x="5" y="54"/>
                        </a:cubicBezTo>
                        <a:cubicBezTo>
                          <a:pt x="5" y="54"/>
                          <a:pt x="5" y="54"/>
                          <a:pt x="5" y="54"/>
                        </a:cubicBezTo>
                        <a:cubicBezTo>
                          <a:pt x="6" y="53"/>
                          <a:pt x="9" y="51"/>
                          <a:pt x="10" y="50"/>
                        </a:cubicBezTo>
                        <a:cubicBezTo>
                          <a:pt x="11" y="50"/>
                          <a:pt x="12" y="49"/>
                          <a:pt x="12" y="49"/>
                        </a:cubicBezTo>
                        <a:cubicBezTo>
                          <a:pt x="17" y="45"/>
                          <a:pt x="21" y="46"/>
                          <a:pt x="23" y="49"/>
                        </a:cubicBezTo>
                        <a:cubicBezTo>
                          <a:pt x="23" y="49"/>
                          <a:pt x="23" y="49"/>
                          <a:pt x="24" y="49"/>
                        </a:cubicBezTo>
                        <a:cubicBezTo>
                          <a:pt x="25" y="49"/>
                          <a:pt x="27" y="48"/>
                          <a:pt x="27" y="47"/>
                        </a:cubicBezTo>
                        <a:cubicBezTo>
                          <a:pt x="28" y="45"/>
                          <a:pt x="31" y="44"/>
                          <a:pt x="34" y="44"/>
                        </a:cubicBezTo>
                        <a:cubicBezTo>
                          <a:pt x="35" y="44"/>
                          <a:pt x="36" y="44"/>
                          <a:pt x="36" y="44"/>
                        </a:cubicBezTo>
                        <a:cubicBezTo>
                          <a:pt x="38" y="44"/>
                          <a:pt x="40" y="45"/>
                          <a:pt x="41" y="46"/>
                        </a:cubicBezTo>
                        <a:cubicBezTo>
                          <a:pt x="42" y="48"/>
                          <a:pt x="42" y="48"/>
                          <a:pt x="42" y="48"/>
                        </a:cubicBezTo>
                        <a:cubicBezTo>
                          <a:pt x="44" y="50"/>
                          <a:pt x="46" y="52"/>
                          <a:pt x="49" y="54"/>
                        </a:cubicBezTo>
                        <a:cubicBezTo>
                          <a:pt x="52" y="56"/>
                          <a:pt x="51" y="60"/>
                          <a:pt x="50" y="63"/>
                        </a:cubicBezTo>
                        <a:cubicBezTo>
                          <a:pt x="50" y="64"/>
                          <a:pt x="49" y="66"/>
                          <a:pt x="49" y="67"/>
                        </a:cubicBezTo>
                        <a:cubicBezTo>
                          <a:pt x="53" y="69"/>
                          <a:pt x="59" y="75"/>
                          <a:pt x="58" y="81"/>
                        </a:cubicBezTo>
                        <a:cubicBezTo>
                          <a:pt x="58" y="83"/>
                          <a:pt x="58" y="84"/>
                          <a:pt x="58" y="85"/>
                        </a:cubicBezTo>
                        <a:cubicBezTo>
                          <a:pt x="59" y="86"/>
                          <a:pt x="59" y="86"/>
                          <a:pt x="59" y="87"/>
                        </a:cubicBezTo>
                        <a:cubicBezTo>
                          <a:pt x="59" y="87"/>
                          <a:pt x="59" y="87"/>
                          <a:pt x="59" y="87"/>
                        </a:cubicBezTo>
                        <a:cubicBezTo>
                          <a:pt x="59" y="88"/>
                          <a:pt x="59" y="88"/>
                          <a:pt x="59" y="89"/>
                        </a:cubicBezTo>
                        <a:cubicBezTo>
                          <a:pt x="59" y="89"/>
                          <a:pt x="59" y="89"/>
                          <a:pt x="59" y="89"/>
                        </a:cubicBezTo>
                        <a:cubicBezTo>
                          <a:pt x="59" y="90"/>
                          <a:pt x="59" y="90"/>
                          <a:pt x="59" y="91"/>
                        </a:cubicBezTo>
                        <a:cubicBezTo>
                          <a:pt x="59" y="91"/>
                          <a:pt x="59" y="91"/>
                          <a:pt x="59" y="91"/>
                        </a:cubicBezTo>
                        <a:cubicBezTo>
                          <a:pt x="58" y="92"/>
                          <a:pt x="58" y="92"/>
                          <a:pt x="58" y="93"/>
                        </a:cubicBezTo>
                        <a:cubicBezTo>
                          <a:pt x="58" y="93"/>
                          <a:pt x="58" y="93"/>
                          <a:pt x="58" y="93"/>
                        </a:cubicBezTo>
                        <a:cubicBezTo>
                          <a:pt x="58" y="93"/>
                          <a:pt x="58" y="93"/>
                          <a:pt x="58" y="93"/>
                        </a:cubicBezTo>
                        <a:cubicBezTo>
                          <a:pt x="58" y="93"/>
                          <a:pt x="58" y="93"/>
                          <a:pt x="58" y="93"/>
                        </a:cubicBezTo>
                        <a:cubicBezTo>
                          <a:pt x="59" y="94"/>
                          <a:pt x="60" y="94"/>
                          <a:pt x="61" y="95"/>
                        </a:cubicBezTo>
                        <a:cubicBezTo>
                          <a:pt x="61" y="95"/>
                          <a:pt x="61" y="94"/>
                          <a:pt x="61" y="94"/>
                        </a:cubicBezTo>
                        <a:cubicBezTo>
                          <a:pt x="61" y="91"/>
                          <a:pt x="63" y="89"/>
                          <a:pt x="67" y="89"/>
                        </a:cubicBezTo>
                        <a:cubicBezTo>
                          <a:pt x="68" y="89"/>
                          <a:pt x="70" y="89"/>
                          <a:pt x="71" y="90"/>
                        </a:cubicBezTo>
                        <a:cubicBezTo>
                          <a:pt x="72" y="90"/>
                          <a:pt x="72" y="90"/>
                          <a:pt x="73" y="90"/>
                        </a:cubicBezTo>
                        <a:cubicBezTo>
                          <a:pt x="73" y="90"/>
                          <a:pt x="73" y="90"/>
                          <a:pt x="74" y="90"/>
                        </a:cubicBezTo>
                        <a:cubicBezTo>
                          <a:pt x="74" y="90"/>
                          <a:pt x="74" y="90"/>
                          <a:pt x="74" y="90"/>
                        </a:cubicBezTo>
                        <a:cubicBezTo>
                          <a:pt x="74" y="90"/>
                          <a:pt x="74" y="90"/>
                          <a:pt x="75" y="90"/>
                        </a:cubicBezTo>
                        <a:cubicBezTo>
                          <a:pt x="75" y="90"/>
                          <a:pt x="75" y="90"/>
                          <a:pt x="75" y="90"/>
                        </a:cubicBezTo>
                        <a:cubicBezTo>
                          <a:pt x="75" y="90"/>
                          <a:pt x="76" y="90"/>
                          <a:pt x="76" y="89"/>
                        </a:cubicBezTo>
                        <a:cubicBezTo>
                          <a:pt x="76" y="89"/>
                          <a:pt x="76" y="89"/>
                          <a:pt x="76" y="89"/>
                        </a:cubicBezTo>
                        <a:cubicBezTo>
                          <a:pt x="76" y="89"/>
                          <a:pt x="77" y="89"/>
                          <a:pt x="77" y="89"/>
                        </a:cubicBezTo>
                        <a:cubicBezTo>
                          <a:pt x="77" y="89"/>
                          <a:pt x="77" y="89"/>
                          <a:pt x="77" y="89"/>
                        </a:cubicBezTo>
                        <a:cubicBezTo>
                          <a:pt x="77" y="88"/>
                          <a:pt x="77" y="88"/>
                          <a:pt x="77" y="87"/>
                        </a:cubicBezTo>
                        <a:cubicBezTo>
                          <a:pt x="77" y="87"/>
                          <a:pt x="77" y="87"/>
                          <a:pt x="77" y="87"/>
                        </a:cubicBezTo>
                        <a:cubicBezTo>
                          <a:pt x="77" y="86"/>
                          <a:pt x="77" y="86"/>
                          <a:pt x="77" y="85"/>
                        </a:cubicBezTo>
                        <a:cubicBezTo>
                          <a:pt x="77" y="85"/>
                          <a:pt x="77" y="85"/>
                          <a:pt x="77" y="85"/>
                        </a:cubicBezTo>
                        <a:cubicBezTo>
                          <a:pt x="77" y="84"/>
                          <a:pt x="77" y="83"/>
                          <a:pt x="77" y="82"/>
                        </a:cubicBezTo>
                        <a:cubicBezTo>
                          <a:pt x="77" y="80"/>
                          <a:pt x="77" y="78"/>
                          <a:pt x="76" y="77"/>
                        </a:cubicBezTo>
                        <a:cubicBezTo>
                          <a:pt x="76" y="76"/>
                          <a:pt x="76" y="76"/>
                          <a:pt x="75" y="76"/>
                        </a:cubicBezTo>
                        <a:cubicBezTo>
                          <a:pt x="75" y="75"/>
                          <a:pt x="74" y="74"/>
                          <a:pt x="73" y="74"/>
                        </a:cubicBezTo>
                        <a:cubicBezTo>
                          <a:pt x="70" y="72"/>
                          <a:pt x="67" y="70"/>
                          <a:pt x="66" y="66"/>
                        </a:cubicBezTo>
                        <a:cubicBezTo>
                          <a:pt x="65" y="64"/>
                          <a:pt x="63" y="62"/>
                          <a:pt x="61" y="60"/>
                        </a:cubicBezTo>
                        <a:cubicBezTo>
                          <a:pt x="59" y="58"/>
                          <a:pt x="57" y="56"/>
                          <a:pt x="56" y="54"/>
                        </a:cubicBezTo>
                        <a:cubicBezTo>
                          <a:pt x="56" y="53"/>
                          <a:pt x="55" y="51"/>
                          <a:pt x="54" y="50"/>
                        </a:cubicBezTo>
                        <a:cubicBezTo>
                          <a:pt x="52" y="48"/>
                          <a:pt x="51" y="46"/>
                          <a:pt x="51" y="43"/>
                        </a:cubicBezTo>
                        <a:cubicBezTo>
                          <a:pt x="50" y="43"/>
                          <a:pt x="48" y="42"/>
                          <a:pt x="46" y="41"/>
                        </a:cubicBezTo>
                        <a:cubicBezTo>
                          <a:pt x="42" y="38"/>
                          <a:pt x="37" y="36"/>
                          <a:pt x="39" y="32"/>
                        </a:cubicBezTo>
                        <a:cubicBezTo>
                          <a:pt x="40" y="29"/>
                          <a:pt x="43" y="29"/>
                          <a:pt x="45" y="28"/>
                        </a:cubicBezTo>
                        <a:cubicBezTo>
                          <a:pt x="46" y="28"/>
                          <a:pt x="47" y="28"/>
                          <a:pt x="47" y="28"/>
                        </a:cubicBezTo>
                        <a:cubicBezTo>
                          <a:pt x="47" y="27"/>
                          <a:pt x="47" y="26"/>
                          <a:pt x="46" y="25"/>
                        </a:cubicBezTo>
                        <a:cubicBezTo>
                          <a:pt x="45" y="24"/>
                          <a:pt x="44" y="22"/>
                          <a:pt x="43" y="19"/>
                        </a:cubicBezTo>
                        <a:cubicBezTo>
                          <a:pt x="43" y="18"/>
                          <a:pt x="43" y="18"/>
                          <a:pt x="42" y="18"/>
                        </a:cubicBezTo>
                        <a:cubicBezTo>
                          <a:pt x="41" y="18"/>
                          <a:pt x="39" y="18"/>
                          <a:pt x="39" y="19"/>
                        </a:cubicBezTo>
                        <a:cubicBezTo>
                          <a:pt x="38" y="19"/>
                          <a:pt x="38" y="19"/>
                          <a:pt x="37" y="19"/>
                        </a:cubicBezTo>
                        <a:cubicBezTo>
                          <a:pt x="37" y="19"/>
                          <a:pt x="37" y="19"/>
                          <a:pt x="37" y="19"/>
                        </a:cubicBezTo>
                        <a:cubicBezTo>
                          <a:pt x="37" y="19"/>
                          <a:pt x="36" y="19"/>
                          <a:pt x="36" y="19"/>
                        </a:cubicBezTo>
                        <a:cubicBezTo>
                          <a:pt x="35" y="19"/>
                          <a:pt x="34" y="19"/>
                          <a:pt x="32" y="19"/>
                        </a:cubicBezTo>
                        <a:cubicBezTo>
                          <a:pt x="32" y="19"/>
                          <a:pt x="32" y="19"/>
                          <a:pt x="32" y="19"/>
                        </a:cubicBezTo>
                        <a:cubicBezTo>
                          <a:pt x="32" y="18"/>
                          <a:pt x="31" y="18"/>
                          <a:pt x="30" y="17"/>
                        </a:cubicBezTo>
                        <a:cubicBezTo>
                          <a:pt x="30" y="17"/>
                          <a:pt x="30" y="17"/>
                          <a:pt x="30" y="17"/>
                        </a:cubicBezTo>
                        <a:cubicBezTo>
                          <a:pt x="30" y="17"/>
                          <a:pt x="30" y="17"/>
                          <a:pt x="30" y="17"/>
                        </a:cubicBezTo>
                        <a:cubicBezTo>
                          <a:pt x="29" y="17"/>
                          <a:pt x="29" y="17"/>
                          <a:pt x="29" y="16"/>
                        </a:cubicBezTo>
                        <a:cubicBezTo>
                          <a:pt x="29" y="16"/>
                          <a:pt x="28" y="16"/>
                          <a:pt x="28" y="16"/>
                        </a:cubicBezTo>
                        <a:cubicBezTo>
                          <a:pt x="28" y="16"/>
                          <a:pt x="28" y="15"/>
                          <a:pt x="27" y="15"/>
                        </a:cubicBezTo>
                        <a:cubicBezTo>
                          <a:pt x="27" y="15"/>
                          <a:pt x="27" y="14"/>
                          <a:pt x="27" y="14"/>
                        </a:cubicBezTo>
                        <a:cubicBezTo>
                          <a:pt x="27" y="14"/>
                          <a:pt x="27" y="14"/>
                          <a:pt x="27" y="13"/>
                        </a:cubicBezTo>
                        <a:cubicBezTo>
                          <a:pt x="26" y="13"/>
                          <a:pt x="26" y="12"/>
                          <a:pt x="26" y="12"/>
                        </a:cubicBezTo>
                        <a:cubicBezTo>
                          <a:pt x="26" y="11"/>
                          <a:pt x="25" y="10"/>
                          <a:pt x="24" y="9"/>
                        </a:cubicBezTo>
                        <a:cubicBezTo>
                          <a:pt x="22" y="7"/>
                          <a:pt x="21" y="6"/>
                          <a:pt x="21" y="3"/>
                        </a:cubicBezTo>
                        <a:cubicBezTo>
                          <a:pt x="21" y="3"/>
                          <a:pt x="20" y="3"/>
                          <a:pt x="20" y="3"/>
                        </a:cubicBezTo>
                        <a:cubicBezTo>
                          <a:pt x="20" y="3"/>
                          <a:pt x="20" y="2"/>
                          <a:pt x="20" y="2"/>
                        </a:cubicBezTo>
                        <a:cubicBezTo>
                          <a:pt x="20" y="2"/>
                          <a:pt x="20" y="2"/>
                          <a:pt x="20" y="2"/>
                        </a:cubicBezTo>
                        <a:cubicBezTo>
                          <a:pt x="19" y="2"/>
                          <a:pt x="19" y="1"/>
                          <a:pt x="19" y="1"/>
                        </a:cubicBezTo>
                        <a:cubicBezTo>
                          <a:pt x="19" y="1"/>
                          <a:pt x="19" y="1"/>
                          <a:pt x="19" y="1"/>
                        </a:cubicBezTo>
                        <a:cubicBezTo>
                          <a:pt x="18" y="0"/>
                          <a:pt x="18" y="0"/>
                          <a:pt x="18" y="0"/>
                        </a:cubicBezTo>
                        <a:cubicBezTo>
                          <a:pt x="18" y="0"/>
                          <a:pt x="18" y="0"/>
                          <a:pt x="18" y="0"/>
                        </a:cubicBezTo>
                        <a:cubicBezTo>
                          <a:pt x="18" y="0"/>
                          <a:pt x="18" y="0"/>
                          <a:pt x="18" y="0"/>
                        </a:cubicBezTo>
                        <a:cubicBezTo>
                          <a:pt x="17" y="0"/>
                          <a:pt x="17" y="0"/>
                          <a:pt x="16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58" name="Freeform 1127"/>
                  <p:cNvSpPr>
                    <a:spLocks/>
                  </p:cNvSpPr>
                  <p:nvPr/>
                </p:nvSpPr>
                <p:spPr bwMode="auto">
                  <a:xfrm>
                    <a:off x="4310" y="2098"/>
                    <a:ext cx="82" cy="159"/>
                  </a:xfrm>
                  <a:custGeom>
                    <a:avLst/>
                    <a:gdLst>
                      <a:gd name="T0" fmla="*/ 86 w 86"/>
                      <a:gd name="T1" fmla="*/ 67 h 166"/>
                      <a:gd name="T2" fmla="*/ 86 w 86"/>
                      <a:gd name="T3" fmla="*/ 66 h 166"/>
                      <a:gd name="T4" fmla="*/ 85 w 86"/>
                      <a:gd name="T5" fmla="*/ 59 h 166"/>
                      <a:gd name="T6" fmla="*/ 77 w 86"/>
                      <a:gd name="T7" fmla="*/ 40 h 166"/>
                      <a:gd name="T8" fmla="*/ 70 w 86"/>
                      <a:gd name="T9" fmla="*/ 28 h 166"/>
                      <a:gd name="T10" fmla="*/ 65 w 86"/>
                      <a:gd name="T11" fmla="*/ 26 h 166"/>
                      <a:gd name="T12" fmla="*/ 55 w 86"/>
                      <a:gd name="T13" fmla="*/ 31 h 166"/>
                      <a:gd name="T14" fmla="*/ 49 w 86"/>
                      <a:gd name="T15" fmla="*/ 28 h 166"/>
                      <a:gd name="T16" fmla="*/ 44 w 86"/>
                      <a:gd name="T17" fmla="*/ 31 h 166"/>
                      <a:gd name="T18" fmla="*/ 32 w 86"/>
                      <a:gd name="T19" fmla="*/ 33 h 166"/>
                      <a:gd name="T20" fmla="*/ 34 w 86"/>
                      <a:gd name="T21" fmla="*/ 27 h 166"/>
                      <a:gd name="T22" fmla="*/ 35 w 86"/>
                      <a:gd name="T23" fmla="*/ 23 h 166"/>
                      <a:gd name="T24" fmla="*/ 36 w 86"/>
                      <a:gd name="T25" fmla="*/ 12 h 166"/>
                      <a:gd name="T26" fmla="*/ 34 w 86"/>
                      <a:gd name="T27" fmla="*/ 11 h 166"/>
                      <a:gd name="T28" fmla="*/ 28 w 86"/>
                      <a:gd name="T29" fmla="*/ 3 h 166"/>
                      <a:gd name="T30" fmla="*/ 28 w 86"/>
                      <a:gd name="T31" fmla="*/ 1 h 166"/>
                      <a:gd name="T32" fmla="*/ 27 w 86"/>
                      <a:gd name="T33" fmla="*/ 0 h 166"/>
                      <a:gd name="T34" fmla="*/ 26 w 86"/>
                      <a:gd name="T35" fmla="*/ 1 h 166"/>
                      <a:gd name="T36" fmla="*/ 25 w 86"/>
                      <a:gd name="T37" fmla="*/ 2 h 166"/>
                      <a:gd name="T38" fmla="*/ 24 w 86"/>
                      <a:gd name="T39" fmla="*/ 3 h 166"/>
                      <a:gd name="T40" fmla="*/ 17 w 86"/>
                      <a:gd name="T41" fmla="*/ 6 h 166"/>
                      <a:gd name="T42" fmla="*/ 7 w 86"/>
                      <a:gd name="T43" fmla="*/ 10 h 166"/>
                      <a:gd name="T44" fmla="*/ 2 w 86"/>
                      <a:gd name="T45" fmla="*/ 12 h 166"/>
                      <a:gd name="T46" fmla="*/ 7 w 86"/>
                      <a:gd name="T47" fmla="*/ 38 h 166"/>
                      <a:gd name="T48" fmla="*/ 10 w 86"/>
                      <a:gd name="T49" fmla="*/ 45 h 166"/>
                      <a:gd name="T50" fmla="*/ 10 w 86"/>
                      <a:gd name="T51" fmla="*/ 54 h 166"/>
                      <a:gd name="T52" fmla="*/ 8 w 86"/>
                      <a:gd name="T53" fmla="*/ 62 h 166"/>
                      <a:gd name="T54" fmla="*/ 12 w 86"/>
                      <a:gd name="T55" fmla="*/ 71 h 166"/>
                      <a:gd name="T56" fmla="*/ 18 w 86"/>
                      <a:gd name="T57" fmla="*/ 89 h 166"/>
                      <a:gd name="T58" fmla="*/ 21 w 86"/>
                      <a:gd name="T59" fmla="*/ 95 h 166"/>
                      <a:gd name="T60" fmla="*/ 20 w 86"/>
                      <a:gd name="T61" fmla="*/ 98 h 166"/>
                      <a:gd name="T62" fmla="*/ 19 w 86"/>
                      <a:gd name="T63" fmla="*/ 101 h 166"/>
                      <a:gd name="T64" fmla="*/ 18 w 86"/>
                      <a:gd name="T65" fmla="*/ 104 h 166"/>
                      <a:gd name="T66" fmla="*/ 17 w 86"/>
                      <a:gd name="T67" fmla="*/ 107 h 166"/>
                      <a:gd name="T68" fmla="*/ 14 w 86"/>
                      <a:gd name="T69" fmla="*/ 112 h 166"/>
                      <a:gd name="T70" fmla="*/ 12 w 86"/>
                      <a:gd name="T71" fmla="*/ 114 h 166"/>
                      <a:gd name="T72" fmla="*/ 11 w 86"/>
                      <a:gd name="T73" fmla="*/ 115 h 166"/>
                      <a:gd name="T74" fmla="*/ 8 w 86"/>
                      <a:gd name="T75" fmla="*/ 130 h 166"/>
                      <a:gd name="T76" fmla="*/ 23 w 86"/>
                      <a:gd name="T77" fmla="*/ 153 h 166"/>
                      <a:gd name="T78" fmla="*/ 32 w 86"/>
                      <a:gd name="T79" fmla="*/ 158 h 166"/>
                      <a:gd name="T80" fmla="*/ 36 w 86"/>
                      <a:gd name="T81" fmla="*/ 160 h 166"/>
                      <a:gd name="T82" fmla="*/ 41 w 86"/>
                      <a:gd name="T83" fmla="*/ 166 h 166"/>
                      <a:gd name="T84" fmla="*/ 45 w 86"/>
                      <a:gd name="T85" fmla="*/ 165 h 166"/>
                      <a:gd name="T86" fmla="*/ 45 w 86"/>
                      <a:gd name="T87" fmla="*/ 164 h 166"/>
                      <a:gd name="T88" fmla="*/ 46 w 86"/>
                      <a:gd name="T89" fmla="*/ 163 h 166"/>
                      <a:gd name="T90" fmla="*/ 30 w 86"/>
                      <a:gd name="T91" fmla="*/ 154 h 166"/>
                      <a:gd name="T92" fmla="*/ 25 w 86"/>
                      <a:gd name="T93" fmla="*/ 138 h 166"/>
                      <a:gd name="T94" fmla="*/ 19 w 86"/>
                      <a:gd name="T95" fmla="*/ 130 h 166"/>
                      <a:gd name="T96" fmla="*/ 15 w 86"/>
                      <a:gd name="T97" fmla="*/ 114 h 166"/>
                      <a:gd name="T98" fmla="*/ 19 w 86"/>
                      <a:gd name="T99" fmla="*/ 100 h 166"/>
                      <a:gd name="T100" fmla="*/ 23 w 86"/>
                      <a:gd name="T101" fmla="*/ 83 h 166"/>
                      <a:gd name="T102" fmla="*/ 36 w 86"/>
                      <a:gd name="T103" fmla="*/ 83 h 166"/>
                      <a:gd name="T104" fmla="*/ 43 w 86"/>
                      <a:gd name="T105" fmla="*/ 88 h 166"/>
                      <a:gd name="T106" fmla="*/ 54 w 86"/>
                      <a:gd name="T107" fmla="*/ 94 h 166"/>
                      <a:gd name="T108" fmla="*/ 53 w 86"/>
                      <a:gd name="T109" fmla="*/ 93 h 166"/>
                      <a:gd name="T110" fmla="*/ 51 w 86"/>
                      <a:gd name="T111" fmla="*/ 85 h 166"/>
                      <a:gd name="T112" fmla="*/ 70 w 86"/>
                      <a:gd name="T113" fmla="*/ 68 h 166"/>
                      <a:gd name="T114" fmla="*/ 76 w 86"/>
                      <a:gd name="T115" fmla="*/ 68 h 166"/>
                      <a:gd name="T116" fmla="*/ 82 w 86"/>
                      <a:gd name="T117" fmla="*/ 68 h 166"/>
                      <a:gd name="T118" fmla="*/ 83 w 86"/>
                      <a:gd name="T119" fmla="*/ 68 h 166"/>
                      <a:gd name="T120" fmla="*/ 84 w 86"/>
                      <a:gd name="T121" fmla="*/ 68 h 166"/>
                      <a:gd name="T122" fmla="*/ 85 w 86"/>
                      <a:gd name="T123" fmla="*/ 69 h 1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86" h="166">
                        <a:moveTo>
                          <a:pt x="86" y="68"/>
                        </a:moveTo>
                        <a:cubicBezTo>
                          <a:pt x="86" y="67"/>
                          <a:pt x="86" y="67"/>
                          <a:pt x="86" y="67"/>
                        </a:cubicBezTo>
                        <a:cubicBezTo>
                          <a:pt x="86" y="67"/>
                          <a:pt x="86" y="66"/>
                          <a:pt x="86" y="66"/>
                        </a:cubicBezTo>
                        <a:cubicBezTo>
                          <a:pt x="86" y="66"/>
                          <a:pt x="86" y="66"/>
                          <a:pt x="86" y="66"/>
                        </a:cubicBezTo>
                        <a:cubicBezTo>
                          <a:pt x="86" y="65"/>
                          <a:pt x="86" y="65"/>
                          <a:pt x="86" y="64"/>
                        </a:cubicBezTo>
                        <a:cubicBezTo>
                          <a:pt x="85" y="62"/>
                          <a:pt x="85" y="61"/>
                          <a:pt x="85" y="59"/>
                        </a:cubicBezTo>
                        <a:cubicBezTo>
                          <a:pt x="86" y="54"/>
                          <a:pt x="81" y="50"/>
                          <a:pt x="79" y="49"/>
                        </a:cubicBezTo>
                        <a:cubicBezTo>
                          <a:pt x="76" y="48"/>
                          <a:pt x="76" y="44"/>
                          <a:pt x="77" y="40"/>
                        </a:cubicBezTo>
                        <a:cubicBezTo>
                          <a:pt x="77" y="39"/>
                          <a:pt x="78" y="36"/>
                          <a:pt x="78" y="35"/>
                        </a:cubicBezTo>
                        <a:cubicBezTo>
                          <a:pt x="74" y="33"/>
                          <a:pt x="72" y="31"/>
                          <a:pt x="70" y="28"/>
                        </a:cubicBezTo>
                        <a:cubicBezTo>
                          <a:pt x="69" y="27"/>
                          <a:pt x="69" y="27"/>
                          <a:pt x="69" y="27"/>
                        </a:cubicBezTo>
                        <a:cubicBezTo>
                          <a:pt x="68" y="26"/>
                          <a:pt x="67" y="26"/>
                          <a:pt x="65" y="26"/>
                        </a:cubicBezTo>
                        <a:cubicBezTo>
                          <a:pt x="63" y="26"/>
                          <a:pt x="62" y="26"/>
                          <a:pt x="62" y="27"/>
                        </a:cubicBezTo>
                        <a:cubicBezTo>
                          <a:pt x="61" y="29"/>
                          <a:pt x="57" y="31"/>
                          <a:pt x="55" y="31"/>
                        </a:cubicBezTo>
                        <a:cubicBezTo>
                          <a:pt x="53" y="31"/>
                          <a:pt x="52" y="30"/>
                          <a:pt x="51" y="29"/>
                        </a:cubicBezTo>
                        <a:cubicBezTo>
                          <a:pt x="51" y="28"/>
                          <a:pt x="50" y="28"/>
                          <a:pt x="49" y="28"/>
                        </a:cubicBezTo>
                        <a:cubicBezTo>
                          <a:pt x="49" y="28"/>
                          <a:pt x="47" y="29"/>
                          <a:pt x="46" y="30"/>
                        </a:cubicBezTo>
                        <a:cubicBezTo>
                          <a:pt x="45" y="30"/>
                          <a:pt x="44" y="31"/>
                          <a:pt x="44" y="31"/>
                        </a:cubicBezTo>
                        <a:cubicBezTo>
                          <a:pt x="41" y="34"/>
                          <a:pt x="38" y="36"/>
                          <a:pt x="36" y="36"/>
                        </a:cubicBezTo>
                        <a:cubicBezTo>
                          <a:pt x="35" y="36"/>
                          <a:pt x="33" y="36"/>
                          <a:pt x="32" y="33"/>
                        </a:cubicBezTo>
                        <a:cubicBezTo>
                          <a:pt x="32" y="32"/>
                          <a:pt x="32" y="31"/>
                          <a:pt x="32" y="30"/>
                        </a:cubicBezTo>
                        <a:cubicBezTo>
                          <a:pt x="32" y="29"/>
                          <a:pt x="33" y="27"/>
                          <a:pt x="34" y="27"/>
                        </a:cubicBezTo>
                        <a:cubicBezTo>
                          <a:pt x="34" y="26"/>
                          <a:pt x="35" y="25"/>
                          <a:pt x="35" y="25"/>
                        </a:cubicBezTo>
                        <a:cubicBezTo>
                          <a:pt x="35" y="24"/>
                          <a:pt x="35" y="24"/>
                          <a:pt x="35" y="23"/>
                        </a:cubicBezTo>
                        <a:cubicBezTo>
                          <a:pt x="35" y="21"/>
                          <a:pt x="36" y="20"/>
                          <a:pt x="36" y="18"/>
                        </a:cubicBezTo>
                        <a:cubicBezTo>
                          <a:pt x="37" y="16"/>
                          <a:pt x="37" y="14"/>
                          <a:pt x="36" y="12"/>
                        </a:cubicBezTo>
                        <a:cubicBezTo>
                          <a:pt x="36" y="11"/>
                          <a:pt x="36" y="11"/>
                          <a:pt x="36" y="11"/>
                        </a:cubicBezTo>
                        <a:cubicBezTo>
                          <a:pt x="35" y="11"/>
                          <a:pt x="35" y="11"/>
                          <a:pt x="34" y="11"/>
                        </a:cubicBezTo>
                        <a:cubicBezTo>
                          <a:pt x="32" y="12"/>
                          <a:pt x="30" y="11"/>
                          <a:pt x="29" y="9"/>
                        </a:cubicBezTo>
                        <a:cubicBezTo>
                          <a:pt x="28" y="7"/>
                          <a:pt x="28" y="5"/>
                          <a:pt x="28" y="3"/>
                        </a:cubicBezTo>
                        <a:cubicBezTo>
                          <a:pt x="28" y="2"/>
                          <a:pt x="28" y="1"/>
                          <a:pt x="28" y="1"/>
                        </a:cubicBezTo>
                        <a:cubicBezTo>
                          <a:pt x="28" y="1"/>
                          <a:pt x="28" y="1"/>
                          <a:pt x="28" y="1"/>
                        </a:cubicBezTo>
                        <a:cubicBezTo>
                          <a:pt x="28" y="1"/>
                          <a:pt x="27" y="1"/>
                          <a:pt x="27" y="0"/>
                        </a:cubicBezTo>
                        <a:cubicBezTo>
                          <a:pt x="27" y="0"/>
                          <a:pt x="27" y="0"/>
                          <a:pt x="27" y="0"/>
                        </a:cubicBezTo>
                        <a:cubicBezTo>
                          <a:pt x="27" y="1"/>
                          <a:pt x="27" y="1"/>
                          <a:pt x="27" y="1"/>
                        </a:cubicBezTo>
                        <a:cubicBezTo>
                          <a:pt x="27" y="1"/>
                          <a:pt x="27" y="1"/>
                          <a:pt x="26" y="1"/>
                        </a:cubicBezTo>
                        <a:cubicBezTo>
                          <a:pt x="26" y="2"/>
                          <a:pt x="26" y="2"/>
                          <a:pt x="26" y="2"/>
                        </a:cubicBezTo>
                        <a:cubicBezTo>
                          <a:pt x="25" y="2"/>
                          <a:pt x="25" y="2"/>
                          <a:pt x="25" y="2"/>
                        </a:cubicBezTo>
                        <a:cubicBezTo>
                          <a:pt x="25" y="2"/>
                          <a:pt x="24" y="3"/>
                          <a:pt x="24" y="3"/>
                        </a:cubicBezTo>
                        <a:cubicBezTo>
                          <a:pt x="24" y="3"/>
                          <a:pt x="24" y="3"/>
                          <a:pt x="24" y="3"/>
                        </a:cubicBezTo>
                        <a:cubicBezTo>
                          <a:pt x="23" y="3"/>
                          <a:pt x="22" y="3"/>
                          <a:pt x="22" y="4"/>
                        </a:cubicBezTo>
                        <a:cubicBezTo>
                          <a:pt x="20" y="4"/>
                          <a:pt x="18" y="5"/>
                          <a:pt x="17" y="6"/>
                        </a:cubicBezTo>
                        <a:cubicBezTo>
                          <a:pt x="16" y="9"/>
                          <a:pt x="13" y="10"/>
                          <a:pt x="8" y="10"/>
                        </a:cubicBezTo>
                        <a:cubicBezTo>
                          <a:pt x="7" y="10"/>
                          <a:pt x="7" y="10"/>
                          <a:pt x="7" y="10"/>
                        </a:cubicBezTo>
                        <a:cubicBezTo>
                          <a:pt x="5" y="10"/>
                          <a:pt x="3" y="10"/>
                          <a:pt x="2" y="12"/>
                        </a:cubicBezTo>
                        <a:cubicBezTo>
                          <a:pt x="2" y="12"/>
                          <a:pt x="2" y="12"/>
                          <a:pt x="2" y="12"/>
                        </a:cubicBezTo>
                        <a:cubicBezTo>
                          <a:pt x="1" y="22"/>
                          <a:pt x="0" y="28"/>
                          <a:pt x="0" y="29"/>
                        </a:cubicBezTo>
                        <a:cubicBezTo>
                          <a:pt x="1" y="31"/>
                          <a:pt x="6" y="37"/>
                          <a:pt x="7" y="38"/>
                        </a:cubicBezTo>
                        <a:cubicBezTo>
                          <a:pt x="10" y="38"/>
                          <a:pt x="10" y="41"/>
                          <a:pt x="10" y="43"/>
                        </a:cubicBezTo>
                        <a:cubicBezTo>
                          <a:pt x="10" y="43"/>
                          <a:pt x="10" y="45"/>
                          <a:pt x="10" y="45"/>
                        </a:cubicBezTo>
                        <a:cubicBezTo>
                          <a:pt x="12" y="46"/>
                          <a:pt x="13" y="48"/>
                          <a:pt x="12" y="51"/>
                        </a:cubicBezTo>
                        <a:cubicBezTo>
                          <a:pt x="12" y="52"/>
                          <a:pt x="11" y="53"/>
                          <a:pt x="10" y="54"/>
                        </a:cubicBezTo>
                        <a:cubicBezTo>
                          <a:pt x="10" y="54"/>
                          <a:pt x="10" y="54"/>
                          <a:pt x="10" y="54"/>
                        </a:cubicBezTo>
                        <a:cubicBezTo>
                          <a:pt x="10" y="56"/>
                          <a:pt x="10" y="60"/>
                          <a:pt x="8" y="62"/>
                        </a:cubicBezTo>
                        <a:cubicBezTo>
                          <a:pt x="8" y="62"/>
                          <a:pt x="8" y="62"/>
                          <a:pt x="8" y="63"/>
                        </a:cubicBezTo>
                        <a:cubicBezTo>
                          <a:pt x="8" y="65"/>
                          <a:pt x="9" y="68"/>
                          <a:pt x="12" y="71"/>
                        </a:cubicBezTo>
                        <a:cubicBezTo>
                          <a:pt x="17" y="75"/>
                          <a:pt x="17" y="82"/>
                          <a:pt x="17" y="86"/>
                        </a:cubicBezTo>
                        <a:cubicBezTo>
                          <a:pt x="17" y="87"/>
                          <a:pt x="18" y="88"/>
                          <a:pt x="18" y="89"/>
                        </a:cubicBezTo>
                        <a:cubicBezTo>
                          <a:pt x="19" y="90"/>
                          <a:pt x="21" y="92"/>
                          <a:pt x="21" y="95"/>
                        </a:cubicBezTo>
                        <a:cubicBezTo>
                          <a:pt x="21" y="95"/>
                          <a:pt x="21" y="95"/>
                          <a:pt x="21" y="95"/>
                        </a:cubicBezTo>
                        <a:cubicBezTo>
                          <a:pt x="20" y="96"/>
                          <a:pt x="20" y="97"/>
                          <a:pt x="20" y="98"/>
                        </a:cubicBezTo>
                        <a:cubicBezTo>
                          <a:pt x="20" y="98"/>
                          <a:pt x="20" y="98"/>
                          <a:pt x="20" y="98"/>
                        </a:cubicBezTo>
                        <a:cubicBezTo>
                          <a:pt x="20" y="99"/>
                          <a:pt x="19" y="100"/>
                          <a:pt x="19" y="100"/>
                        </a:cubicBezTo>
                        <a:cubicBezTo>
                          <a:pt x="19" y="101"/>
                          <a:pt x="19" y="101"/>
                          <a:pt x="19" y="101"/>
                        </a:cubicBezTo>
                        <a:cubicBezTo>
                          <a:pt x="19" y="102"/>
                          <a:pt x="18" y="103"/>
                          <a:pt x="18" y="104"/>
                        </a:cubicBezTo>
                        <a:cubicBezTo>
                          <a:pt x="18" y="104"/>
                          <a:pt x="18" y="104"/>
                          <a:pt x="18" y="104"/>
                        </a:cubicBezTo>
                        <a:cubicBezTo>
                          <a:pt x="17" y="105"/>
                          <a:pt x="17" y="106"/>
                          <a:pt x="17" y="107"/>
                        </a:cubicBezTo>
                        <a:cubicBezTo>
                          <a:pt x="17" y="107"/>
                          <a:pt x="17" y="107"/>
                          <a:pt x="17" y="107"/>
                        </a:cubicBezTo>
                        <a:cubicBezTo>
                          <a:pt x="16" y="109"/>
                          <a:pt x="15" y="110"/>
                          <a:pt x="14" y="112"/>
                        </a:cubicBezTo>
                        <a:cubicBezTo>
                          <a:pt x="14" y="112"/>
                          <a:pt x="14" y="112"/>
                          <a:pt x="14" y="112"/>
                        </a:cubicBezTo>
                        <a:cubicBezTo>
                          <a:pt x="13" y="113"/>
                          <a:pt x="13" y="113"/>
                          <a:pt x="13" y="114"/>
                        </a:cubicBezTo>
                        <a:cubicBezTo>
                          <a:pt x="12" y="114"/>
                          <a:pt x="12" y="114"/>
                          <a:pt x="12" y="114"/>
                        </a:cubicBezTo>
                        <a:cubicBezTo>
                          <a:pt x="12" y="114"/>
                          <a:pt x="11" y="115"/>
                          <a:pt x="11" y="115"/>
                        </a:cubicBezTo>
                        <a:cubicBezTo>
                          <a:pt x="11" y="115"/>
                          <a:pt x="11" y="115"/>
                          <a:pt x="11" y="115"/>
                        </a:cubicBezTo>
                        <a:cubicBezTo>
                          <a:pt x="11" y="116"/>
                          <a:pt x="10" y="118"/>
                          <a:pt x="10" y="119"/>
                        </a:cubicBezTo>
                        <a:cubicBezTo>
                          <a:pt x="9" y="123"/>
                          <a:pt x="9" y="127"/>
                          <a:pt x="8" y="130"/>
                        </a:cubicBezTo>
                        <a:cubicBezTo>
                          <a:pt x="7" y="132"/>
                          <a:pt x="6" y="137"/>
                          <a:pt x="7" y="138"/>
                        </a:cubicBezTo>
                        <a:cubicBezTo>
                          <a:pt x="10" y="138"/>
                          <a:pt x="15" y="143"/>
                          <a:pt x="23" y="153"/>
                        </a:cubicBezTo>
                        <a:cubicBezTo>
                          <a:pt x="24" y="154"/>
                          <a:pt x="25" y="156"/>
                          <a:pt x="26" y="158"/>
                        </a:cubicBezTo>
                        <a:cubicBezTo>
                          <a:pt x="28" y="158"/>
                          <a:pt x="30" y="158"/>
                          <a:pt x="32" y="158"/>
                        </a:cubicBezTo>
                        <a:cubicBezTo>
                          <a:pt x="32" y="158"/>
                          <a:pt x="33" y="159"/>
                          <a:pt x="33" y="159"/>
                        </a:cubicBezTo>
                        <a:cubicBezTo>
                          <a:pt x="34" y="159"/>
                          <a:pt x="35" y="160"/>
                          <a:pt x="36" y="160"/>
                        </a:cubicBezTo>
                        <a:cubicBezTo>
                          <a:pt x="38" y="162"/>
                          <a:pt x="39" y="164"/>
                          <a:pt x="39" y="166"/>
                        </a:cubicBezTo>
                        <a:cubicBezTo>
                          <a:pt x="39" y="166"/>
                          <a:pt x="40" y="166"/>
                          <a:pt x="41" y="166"/>
                        </a:cubicBezTo>
                        <a:cubicBezTo>
                          <a:pt x="42" y="166"/>
                          <a:pt x="44" y="166"/>
                          <a:pt x="44" y="166"/>
                        </a:cubicBezTo>
                        <a:cubicBezTo>
                          <a:pt x="44" y="166"/>
                          <a:pt x="45" y="166"/>
                          <a:pt x="45" y="165"/>
                        </a:cubicBezTo>
                        <a:cubicBezTo>
                          <a:pt x="45" y="165"/>
                          <a:pt x="45" y="165"/>
                          <a:pt x="45" y="165"/>
                        </a:cubicBezTo>
                        <a:cubicBezTo>
                          <a:pt x="45" y="164"/>
                          <a:pt x="45" y="164"/>
                          <a:pt x="45" y="164"/>
                        </a:cubicBezTo>
                        <a:cubicBezTo>
                          <a:pt x="45" y="164"/>
                          <a:pt x="46" y="164"/>
                          <a:pt x="46" y="164"/>
                        </a:cubicBezTo>
                        <a:cubicBezTo>
                          <a:pt x="46" y="163"/>
                          <a:pt x="46" y="163"/>
                          <a:pt x="46" y="163"/>
                        </a:cubicBezTo>
                        <a:cubicBezTo>
                          <a:pt x="44" y="161"/>
                          <a:pt x="39" y="158"/>
                          <a:pt x="36" y="158"/>
                        </a:cubicBezTo>
                        <a:cubicBezTo>
                          <a:pt x="34" y="158"/>
                          <a:pt x="32" y="156"/>
                          <a:pt x="30" y="154"/>
                        </a:cubicBezTo>
                        <a:cubicBezTo>
                          <a:pt x="27" y="151"/>
                          <a:pt x="26" y="146"/>
                          <a:pt x="26" y="143"/>
                        </a:cubicBezTo>
                        <a:cubicBezTo>
                          <a:pt x="27" y="141"/>
                          <a:pt x="26" y="140"/>
                          <a:pt x="25" y="138"/>
                        </a:cubicBezTo>
                        <a:cubicBezTo>
                          <a:pt x="23" y="137"/>
                          <a:pt x="22" y="135"/>
                          <a:pt x="22" y="133"/>
                        </a:cubicBezTo>
                        <a:cubicBezTo>
                          <a:pt x="22" y="132"/>
                          <a:pt x="22" y="131"/>
                          <a:pt x="19" y="130"/>
                        </a:cubicBezTo>
                        <a:cubicBezTo>
                          <a:pt x="18" y="130"/>
                          <a:pt x="17" y="130"/>
                          <a:pt x="16" y="129"/>
                        </a:cubicBezTo>
                        <a:cubicBezTo>
                          <a:pt x="12" y="127"/>
                          <a:pt x="14" y="120"/>
                          <a:pt x="15" y="114"/>
                        </a:cubicBezTo>
                        <a:cubicBezTo>
                          <a:pt x="16" y="112"/>
                          <a:pt x="16" y="110"/>
                          <a:pt x="16" y="109"/>
                        </a:cubicBezTo>
                        <a:cubicBezTo>
                          <a:pt x="17" y="107"/>
                          <a:pt x="18" y="104"/>
                          <a:pt x="19" y="100"/>
                        </a:cubicBezTo>
                        <a:cubicBezTo>
                          <a:pt x="21" y="96"/>
                          <a:pt x="24" y="89"/>
                          <a:pt x="23" y="87"/>
                        </a:cubicBezTo>
                        <a:cubicBezTo>
                          <a:pt x="22" y="86"/>
                          <a:pt x="22" y="84"/>
                          <a:pt x="23" y="83"/>
                        </a:cubicBezTo>
                        <a:cubicBezTo>
                          <a:pt x="24" y="80"/>
                          <a:pt x="28" y="79"/>
                          <a:pt x="30" y="79"/>
                        </a:cubicBezTo>
                        <a:cubicBezTo>
                          <a:pt x="33" y="79"/>
                          <a:pt x="35" y="80"/>
                          <a:pt x="36" y="83"/>
                        </a:cubicBezTo>
                        <a:cubicBezTo>
                          <a:pt x="37" y="88"/>
                          <a:pt x="38" y="88"/>
                          <a:pt x="42" y="88"/>
                        </a:cubicBezTo>
                        <a:cubicBezTo>
                          <a:pt x="43" y="88"/>
                          <a:pt x="43" y="88"/>
                          <a:pt x="43" y="88"/>
                        </a:cubicBezTo>
                        <a:cubicBezTo>
                          <a:pt x="47" y="88"/>
                          <a:pt x="49" y="90"/>
                          <a:pt x="51" y="92"/>
                        </a:cubicBezTo>
                        <a:cubicBezTo>
                          <a:pt x="52" y="93"/>
                          <a:pt x="53" y="94"/>
                          <a:pt x="54" y="94"/>
                        </a:cubicBezTo>
                        <a:cubicBezTo>
                          <a:pt x="54" y="94"/>
                          <a:pt x="54" y="94"/>
                          <a:pt x="54" y="94"/>
                        </a:cubicBezTo>
                        <a:cubicBezTo>
                          <a:pt x="54" y="94"/>
                          <a:pt x="54" y="94"/>
                          <a:pt x="53" y="93"/>
                        </a:cubicBezTo>
                        <a:cubicBezTo>
                          <a:pt x="53" y="92"/>
                          <a:pt x="52" y="91"/>
                          <a:pt x="52" y="88"/>
                        </a:cubicBezTo>
                        <a:cubicBezTo>
                          <a:pt x="52" y="87"/>
                          <a:pt x="52" y="86"/>
                          <a:pt x="51" y="85"/>
                        </a:cubicBezTo>
                        <a:cubicBezTo>
                          <a:pt x="50" y="83"/>
                          <a:pt x="49" y="81"/>
                          <a:pt x="52" y="77"/>
                        </a:cubicBezTo>
                        <a:cubicBezTo>
                          <a:pt x="57" y="70"/>
                          <a:pt x="65" y="67"/>
                          <a:pt x="70" y="68"/>
                        </a:cubicBezTo>
                        <a:cubicBezTo>
                          <a:pt x="70" y="68"/>
                          <a:pt x="70" y="68"/>
                          <a:pt x="71" y="68"/>
                        </a:cubicBezTo>
                        <a:cubicBezTo>
                          <a:pt x="72" y="69"/>
                          <a:pt x="74" y="68"/>
                          <a:pt x="76" y="68"/>
                        </a:cubicBezTo>
                        <a:cubicBezTo>
                          <a:pt x="78" y="68"/>
                          <a:pt x="79" y="68"/>
                          <a:pt x="81" y="68"/>
                        </a:cubicBezTo>
                        <a:cubicBezTo>
                          <a:pt x="81" y="68"/>
                          <a:pt x="81" y="68"/>
                          <a:pt x="82" y="68"/>
                        </a:cubicBezTo>
                        <a:cubicBezTo>
                          <a:pt x="82" y="68"/>
                          <a:pt x="82" y="68"/>
                          <a:pt x="82" y="68"/>
                        </a:cubicBezTo>
                        <a:cubicBezTo>
                          <a:pt x="82" y="68"/>
                          <a:pt x="83" y="68"/>
                          <a:pt x="83" y="68"/>
                        </a:cubicBezTo>
                        <a:cubicBezTo>
                          <a:pt x="83" y="68"/>
                          <a:pt x="83" y="68"/>
                          <a:pt x="83" y="68"/>
                        </a:cubicBezTo>
                        <a:cubicBezTo>
                          <a:pt x="84" y="68"/>
                          <a:pt x="84" y="68"/>
                          <a:pt x="84" y="68"/>
                        </a:cubicBezTo>
                        <a:cubicBezTo>
                          <a:pt x="85" y="68"/>
                          <a:pt x="85" y="68"/>
                          <a:pt x="85" y="69"/>
                        </a:cubicBezTo>
                        <a:cubicBezTo>
                          <a:pt x="85" y="69"/>
                          <a:pt x="85" y="69"/>
                          <a:pt x="85" y="69"/>
                        </a:cubicBezTo>
                        <a:cubicBezTo>
                          <a:pt x="86" y="68"/>
                          <a:pt x="86" y="68"/>
                          <a:pt x="86" y="6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59" name="Freeform 1128"/>
                  <p:cNvSpPr>
                    <a:spLocks/>
                  </p:cNvSpPr>
                  <p:nvPr/>
                </p:nvSpPr>
                <p:spPr bwMode="auto">
                  <a:xfrm>
                    <a:off x="4440" y="2251"/>
                    <a:ext cx="100" cy="60"/>
                  </a:xfrm>
                  <a:custGeom>
                    <a:avLst/>
                    <a:gdLst>
                      <a:gd name="T0" fmla="*/ 94 w 105"/>
                      <a:gd name="T1" fmla="*/ 19 h 63"/>
                      <a:gd name="T2" fmla="*/ 105 w 105"/>
                      <a:gd name="T3" fmla="*/ 16 h 63"/>
                      <a:gd name="T4" fmla="*/ 99 w 105"/>
                      <a:gd name="T5" fmla="*/ 12 h 63"/>
                      <a:gd name="T6" fmla="*/ 90 w 105"/>
                      <a:gd name="T7" fmla="*/ 11 h 63"/>
                      <a:gd name="T8" fmla="*/ 78 w 105"/>
                      <a:gd name="T9" fmla="*/ 0 h 63"/>
                      <a:gd name="T10" fmla="*/ 68 w 105"/>
                      <a:gd name="T11" fmla="*/ 14 h 63"/>
                      <a:gd name="T12" fmla="*/ 63 w 105"/>
                      <a:gd name="T13" fmla="*/ 21 h 63"/>
                      <a:gd name="T14" fmla="*/ 64 w 105"/>
                      <a:gd name="T15" fmla="*/ 24 h 63"/>
                      <a:gd name="T16" fmla="*/ 64 w 105"/>
                      <a:gd name="T17" fmla="*/ 25 h 63"/>
                      <a:gd name="T18" fmla="*/ 64 w 105"/>
                      <a:gd name="T19" fmla="*/ 27 h 63"/>
                      <a:gd name="T20" fmla="*/ 63 w 105"/>
                      <a:gd name="T21" fmla="*/ 28 h 63"/>
                      <a:gd name="T22" fmla="*/ 61 w 105"/>
                      <a:gd name="T23" fmla="*/ 29 h 63"/>
                      <a:gd name="T24" fmla="*/ 54 w 105"/>
                      <a:gd name="T25" fmla="*/ 32 h 63"/>
                      <a:gd name="T26" fmla="*/ 53 w 105"/>
                      <a:gd name="T27" fmla="*/ 31 h 63"/>
                      <a:gd name="T28" fmla="*/ 52 w 105"/>
                      <a:gd name="T29" fmla="*/ 31 h 63"/>
                      <a:gd name="T30" fmla="*/ 51 w 105"/>
                      <a:gd name="T31" fmla="*/ 30 h 63"/>
                      <a:gd name="T32" fmla="*/ 50 w 105"/>
                      <a:gd name="T33" fmla="*/ 30 h 63"/>
                      <a:gd name="T34" fmla="*/ 49 w 105"/>
                      <a:gd name="T35" fmla="*/ 28 h 63"/>
                      <a:gd name="T36" fmla="*/ 48 w 105"/>
                      <a:gd name="T37" fmla="*/ 27 h 63"/>
                      <a:gd name="T38" fmla="*/ 47 w 105"/>
                      <a:gd name="T39" fmla="*/ 25 h 63"/>
                      <a:gd name="T40" fmla="*/ 39 w 105"/>
                      <a:gd name="T41" fmla="*/ 38 h 63"/>
                      <a:gd name="T42" fmla="*/ 21 w 105"/>
                      <a:gd name="T43" fmla="*/ 44 h 63"/>
                      <a:gd name="T44" fmla="*/ 16 w 105"/>
                      <a:gd name="T45" fmla="*/ 57 h 63"/>
                      <a:gd name="T46" fmla="*/ 3 w 105"/>
                      <a:gd name="T47" fmla="*/ 57 h 63"/>
                      <a:gd name="T48" fmla="*/ 0 w 105"/>
                      <a:gd name="T49" fmla="*/ 56 h 63"/>
                      <a:gd name="T50" fmla="*/ 0 w 105"/>
                      <a:gd name="T51" fmla="*/ 56 h 63"/>
                      <a:gd name="T52" fmla="*/ 1 w 105"/>
                      <a:gd name="T53" fmla="*/ 57 h 63"/>
                      <a:gd name="T54" fmla="*/ 1 w 105"/>
                      <a:gd name="T55" fmla="*/ 57 h 63"/>
                      <a:gd name="T56" fmla="*/ 6 w 105"/>
                      <a:gd name="T57" fmla="*/ 60 h 63"/>
                      <a:gd name="T58" fmla="*/ 7 w 105"/>
                      <a:gd name="T59" fmla="*/ 62 h 63"/>
                      <a:gd name="T60" fmla="*/ 8 w 105"/>
                      <a:gd name="T61" fmla="*/ 62 h 63"/>
                      <a:gd name="T62" fmla="*/ 10 w 105"/>
                      <a:gd name="T63" fmla="*/ 62 h 63"/>
                      <a:gd name="T64" fmla="*/ 17 w 105"/>
                      <a:gd name="T65" fmla="*/ 61 h 63"/>
                      <a:gd name="T66" fmla="*/ 24 w 105"/>
                      <a:gd name="T67" fmla="*/ 61 h 63"/>
                      <a:gd name="T68" fmla="*/ 36 w 105"/>
                      <a:gd name="T69" fmla="*/ 56 h 63"/>
                      <a:gd name="T70" fmla="*/ 43 w 105"/>
                      <a:gd name="T71" fmla="*/ 59 h 63"/>
                      <a:gd name="T72" fmla="*/ 43 w 105"/>
                      <a:gd name="T73" fmla="*/ 59 h 63"/>
                      <a:gd name="T74" fmla="*/ 52 w 105"/>
                      <a:gd name="T75" fmla="*/ 56 h 63"/>
                      <a:gd name="T76" fmla="*/ 57 w 105"/>
                      <a:gd name="T77" fmla="*/ 46 h 63"/>
                      <a:gd name="T78" fmla="*/ 62 w 105"/>
                      <a:gd name="T79" fmla="*/ 38 h 63"/>
                      <a:gd name="T80" fmla="*/ 66 w 105"/>
                      <a:gd name="T81" fmla="*/ 27 h 63"/>
                      <a:gd name="T82" fmla="*/ 84 w 105"/>
                      <a:gd name="T83" fmla="*/ 24 h 63"/>
                      <a:gd name="T84" fmla="*/ 85 w 105"/>
                      <a:gd name="T85" fmla="*/ 24 h 63"/>
                      <a:gd name="T86" fmla="*/ 87 w 105"/>
                      <a:gd name="T87" fmla="*/ 24 h 63"/>
                      <a:gd name="T88" fmla="*/ 89 w 105"/>
                      <a:gd name="T89" fmla="*/ 25 h 63"/>
                      <a:gd name="T90" fmla="*/ 95 w 105"/>
                      <a:gd name="T91" fmla="*/ 22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105" h="63">
                        <a:moveTo>
                          <a:pt x="95" y="22"/>
                        </a:moveTo>
                        <a:cubicBezTo>
                          <a:pt x="93" y="21"/>
                          <a:pt x="94" y="20"/>
                          <a:pt x="94" y="19"/>
                        </a:cubicBezTo>
                        <a:cubicBezTo>
                          <a:pt x="94" y="17"/>
                          <a:pt x="96" y="17"/>
                          <a:pt x="99" y="17"/>
                        </a:cubicBezTo>
                        <a:cubicBezTo>
                          <a:pt x="100" y="17"/>
                          <a:pt x="104" y="17"/>
                          <a:pt x="105" y="16"/>
                        </a:cubicBezTo>
                        <a:cubicBezTo>
                          <a:pt x="105" y="15"/>
                          <a:pt x="105" y="15"/>
                          <a:pt x="104" y="14"/>
                        </a:cubicBezTo>
                        <a:cubicBezTo>
                          <a:pt x="103" y="12"/>
                          <a:pt x="100" y="11"/>
                          <a:pt x="99" y="12"/>
                        </a:cubicBezTo>
                        <a:cubicBezTo>
                          <a:pt x="98" y="12"/>
                          <a:pt x="97" y="12"/>
                          <a:pt x="96" y="12"/>
                        </a:cubicBezTo>
                        <a:cubicBezTo>
                          <a:pt x="94" y="12"/>
                          <a:pt x="92" y="12"/>
                          <a:pt x="90" y="11"/>
                        </a:cubicBezTo>
                        <a:cubicBezTo>
                          <a:pt x="87" y="10"/>
                          <a:pt x="87" y="8"/>
                          <a:pt x="87" y="7"/>
                        </a:cubicBezTo>
                        <a:cubicBezTo>
                          <a:pt x="87" y="5"/>
                          <a:pt x="81" y="0"/>
                          <a:pt x="78" y="0"/>
                        </a:cubicBezTo>
                        <a:cubicBezTo>
                          <a:pt x="76" y="0"/>
                          <a:pt x="72" y="7"/>
                          <a:pt x="71" y="10"/>
                        </a:cubicBezTo>
                        <a:cubicBezTo>
                          <a:pt x="71" y="12"/>
                          <a:pt x="69" y="13"/>
                          <a:pt x="68" y="14"/>
                        </a:cubicBezTo>
                        <a:cubicBezTo>
                          <a:pt x="66" y="15"/>
                          <a:pt x="65" y="16"/>
                          <a:pt x="65" y="17"/>
                        </a:cubicBezTo>
                        <a:cubicBezTo>
                          <a:pt x="66" y="18"/>
                          <a:pt x="65" y="20"/>
                          <a:pt x="63" y="21"/>
                        </a:cubicBezTo>
                        <a:cubicBezTo>
                          <a:pt x="63" y="22"/>
                          <a:pt x="63" y="22"/>
                          <a:pt x="63" y="22"/>
                        </a:cubicBezTo>
                        <a:cubicBezTo>
                          <a:pt x="63" y="22"/>
                          <a:pt x="64" y="23"/>
                          <a:pt x="64" y="24"/>
                        </a:cubicBezTo>
                        <a:cubicBezTo>
                          <a:pt x="64" y="24"/>
                          <a:pt x="64" y="24"/>
                          <a:pt x="64" y="24"/>
                        </a:cubicBezTo>
                        <a:cubicBezTo>
                          <a:pt x="64" y="24"/>
                          <a:pt x="64" y="25"/>
                          <a:pt x="64" y="25"/>
                        </a:cubicBezTo>
                        <a:cubicBezTo>
                          <a:pt x="64" y="26"/>
                          <a:pt x="64" y="26"/>
                          <a:pt x="64" y="26"/>
                        </a:cubicBezTo>
                        <a:cubicBezTo>
                          <a:pt x="64" y="26"/>
                          <a:pt x="64" y="27"/>
                          <a:pt x="64" y="27"/>
                        </a:cubicBezTo>
                        <a:cubicBezTo>
                          <a:pt x="64" y="27"/>
                          <a:pt x="64" y="27"/>
                          <a:pt x="64" y="27"/>
                        </a:cubicBezTo>
                        <a:cubicBezTo>
                          <a:pt x="64" y="27"/>
                          <a:pt x="64" y="28"/>
                          <a:pt x="63" y="28"/>
                        </a:cubicBezTo>
                        <a:cubicBezTo>
                          <a:pt x="63" y="29"/>
                          <a:pt x="62" y="29"/>
                          <a:pt x="61" y="29"/>
                        </a:cubicBezTo>
                        <a:cubicBezTo>
                          <a:pt x="61" y="29"/>
                          <a:pt x="61" y="29"/>
                          <a:pt x="61" y="29"/>
                        </a:cubicBezTo>
                        <a:cubicBezTo>
                          <a:pt x="60" y="29"/>
                          <a:pt x="60" y="29"/>
                          <a:pt x="59" y="30"/>
                        </a:cubicBezTo>
                        <a:cubicBezTo>
                          <a:pt x="58" y="30"/>
                          <a:pt x="56" y="32"/>
                          <a:pt x="54" y="32"/>
                        </a:cubicBezTo>
                        <a:cubicBezTo>
                          <a:pt x="54" y="32"/>
                          <a:pt x="53" y="32"/>
                          <a:pt x="53" y="32"/>
                        </a:cubicBezTo>
                        <a:cubicBezTo>
                          <a:pt x="53" y="31"/>
                          <a:pt x="53" y="31"/>
                          <a:pt x="53" y="31"/>
                        </a:cubicBezTo>
                        <a:cubicBezTo>
                          <a:pt x="53" y="31"/>
                          <a:pt x="53" y="31"/>
                          <a:pt x="52" y="31"/>
                        </a:cubicBezTo>
                        <a:cubicBezTo>
                          <a:pt x="52" y="31"/>
                          <a:pt x="52" y="31"/>
                          <a:pt x="52" y="31"/>
                        </a:cubicBezTo>
                        <a:cubicBezTo>
                          <a:pt x="52" y="31"/>
                          <a:pt x="52" y="31"/>
                          <a:pt x="52" y="31"/>
                        </a:cubicBezTo>
                        <a:cubicBezTo>
                          <a:pt x="51" y="31"/>
                          <a:pt x="51" y="31"/>
                          <a:pt x="51" y="30"/>
                        </a:cubicBezTo>
                        <a:cubicBezTo>
                          <a:pt x="51" y="30"/>
                          <a:pt x="51" y="30"/>
                          <a:pt x="51" y="30"/>
                        </a:cubicBezTo>
                        <a:cubicBezTo>
                          <a:pt x="51" y="30"/>
                          <a:pt x="50" y="30"/>
                          <a:pt x="50" y="30"/>
                        </a:cubicBezTo>
                        <a:cubicBezTo>
                          <a:pt x="50" y="29"/>
                          <a:pt x="50" y="29"/>
                          <a:pt x="50" y="29"/>
                        </a:cubicBezTo>
                        <a:cubicBezTo>
                          <a:pt x="50" y="29"/>
                          <a:pt x="50" y="29"/>
                          <a:pt x="49" y="28"/>
                        </a:cubicBezTo>
                        <a:cubicBezTo>
                          <a:pt x="49" y="28"/>
                          <a:pt x="49" y="28"/>
                          <a:pt x="49" y="27"/>
                        </a:cubicBezTo>
                        <a:cubicBezTo>
                          <a:pt x="49" y="27"/>
                          <a:pt x="48" y="27"/>
                          <a:pt x="48" y="27"/>
                        </a:cubicBezTo>
                        <a:cubicBezTo>
                          <a:pt x="48" y="26"/>
                          <a:pt x="48" y="26"/>
                          <a:pt x="48" y="26"/>
                        </a:cubicBezTo>
                        <a:cubicBezTo>
                          <a:pt x="47" y="25"/>
                          <a:pt x="47" y="25"/>
                          <a:pt x="47" y="25"/>
                        </a:cubicBezTo>
                        <a:cubicBezTo>
                          <a:pt x="47" y="24"/>
                          <a:pt x="47" y="24"/>
                          <a:pt x="47" y="24"/>
                        </a:cubicBezTo>
                        <a:cubicBezTo>
                          <a:pt x="45" y="26"/>
                          <a:pt x="40" y="32"/>
                          <a:pt x="39" y="38"/>
                        </a:cubicBezTo>
                        <a:cubicBezTo>
                          <a:pt x="38" y="44"/>
                          <a:pt x="33" y="44"/>
                          <a:pt x="27" y="44"/>
                        </a:cubicBezTo>
                        <a:cubicBezTo>
                          <a:pt x="25" y="44"/>
                          <a:pt x="23" y="44"/>
                          <a:pt x="21" y="44"/>
                        </a:cubicBezTo>
                        <a:cubicBezTo>
                          <a:pt x="17" y="45"/>
                          <a:pt x="17" y="47"/>
                          <a:pt x="17" y="52"/>
                        </a:cubicBezTo>
                        <a:cubicBezTo>
                          <a:pt x="16" y="54"/>
                          <a:pt x="16" y="56"/>
                          <a:pt x="16" y="57"/>
                        </a:cubicBezTo>
                        <a:cubicBezTo>
                          <a:pt x="15" y="58"/>
                          <a:pt x="14" y="60"/>
                          <a:pt x="12" y="60"/>
                        </a:cubicBezTo>
                        <a:cubicBezTo>
                          <a:pt x="9" y="60"/>
                          <a:pt x="6" y="58"/>
                          <a:pt x="3" y="57"/>
                        </a:cubicBezTo>
                        <a:cubicBezTo>
                          <a:pt x="2" y="56"/>
                          <a:pt x="1" y="56"/>
                          <a:pt x="0" y="56"/>
                        </a:cubicBezTo>
                        <a:cubicBezTo>
                          <a:pt x="0" y="56"/>
                          <a:pt x="0" y="56"/>
                          <a:pt x="0" y="56"/>
                        </a:cubicBezTo>
                        <a:cubicBezTo>
                          <a:pt x="0" y="56"/>
                          <a:pt x="0" y="56"/>
                          <a:pt x="0" y="56"/>
                        </a:cubicBezTo>
                        <a:cubicBezTo>
                          <a:pt x="0" y="56"/>
                          <a:pt x="0" y="56"/>
                          <a:pt x="0" y="56"/>
                        </a:cubicBezTo>
                        <a:cubicBezTo>
                          <a:pt x="0" y="57"/>
                          <a:pt x="0" y="57"/>
                          <a:pt x="1" y="57"/>
                        </a:cubicBezTo>
                        <a:cubicBezTo>
                          <a:pt x="1" y="57"/>
                          <a:pt x="1" y="57"/>
                          <a:pt x="1" y="57"/>
                        </a:cubicBezTo>
                        <a:cubicBezTo>
                          <a:pt x="1" y="57"/>
                          <a:pt x="1" y="57"/>
                          <a:pt x="1" y="57"/>
                        </a:cubicBezTo>
                        <a:cubicBezTo>
                          <a:pt x="1" y="57"/>
                          <a:pt x="1" y="57"/>
                          <a:pt x="1" y="57"/>
                        </a:cubicBezTo>
                        <a:cubicBezTo>
                          <a:pt x="1" y="57"/>
                          <a:pt x="1" y="58"/>
                          <a:pt x="1" y="58"/>
                        </a:cubicBezTo>
                        <a:cubicBezTo>
                          <a:pt x="3" y="58"/>
                          <a:pt x="4" y="59"/>
                          <a:pt x="6" y="60"/>
                        </a:cubicBezTo>
                        <a:cubicBezTo>
                          <a:pt x="6" y="61"/>
                          <a:pt x="7" y="61"/>
                          <a:pt x="7" y="62"/>
                        </a:cubicBezTo>
                        <a:cubicBezTo>
                          <a:pt x="7" y="62"/>
                          <a:pt x="7" y="62"/>
                          <a:pt x="7" y="62"/>
                        </a:cubicBezTo>
                        <a:cubicBezTo>
                          <a:pt x="8" y="62"/>
                          <a:pt x="8" y="62"/>
                          <a:pt x="8" y="62"/>
                        </a:cubicBezTo>
                        <a:cubicBezTo>
                          <a:pt x="8" y="62"/>
                          <a:pt x="8" y="62"/>
                          <a:pt x="8" y="62"/>
                        </a:cubicBezTo>
                        <a:cubicBezTo>
                          <a:pt x="8" y="63"/>
                          <a:pt x="9" y="63"/>
                          <a:pt x="9" y="63"/>
                        </a:cubicBezTo>
                        <a:cubicBezTo>
                          <a:pt x="9" y="62"/>
                          <a:pt x="10" y="62"/>
                          <a:pt x="10" y="62"/>
                        </a:cubicBezTo>
                        <a:cubicBezTo>
                          <a:pt x="10" y="62"/>
                          <a:pt x="10" y="62"/>
                          <a:pt x="10" y="62"/>
                        </a:cubicBezTo>
                        <a:cubicBezTo>
                          <a:pt x="12" y="61"/>
                          <a:pt x="15" y="61"/>
                          <a:pt x="17" y="61"/>
                        </a:cubicBezTo>
                        <a:cubicBezTo>
                          <a:pt x="18" y="61"/>
                          <a:pt x="19" y="61"/>
                          <a:pt x="20" y="61"/>
                        </a:cubicBezTo>
                        <a:cubicBezTo>
                          <a:pt x="21" y="61"/>
                          <a:pt x="23" y="61"/>
                          <a:pt x="24" y="61"/>
                        </a:cubicBezTo>
                        <a:cubicBezTo>
                          <a:pt x="25" y="61"/>
                          <a:pt x="26" y="60"/>
                          <a:pt x="27" y="59"/>
                        </a:cubicBezTo>
                        <a:cubicBezTo>
                          <a:pt x="29" y="58"/>
                          <a:pt x="31" y="56"/>
                          <a:pt x="36" y="56"/>
                        </a:cubicBezTo>
                        <a:cubicBezTo>
                          <a:pt x="40" y="56"/>
                          <a:pt x="41" y="58"/>
                          <a:pt x="42" y="59"/>
                        </a:cubicBezTo>
                        <a:cubicBezTo>
                          <a:pt x="42" y="59"/>
                          <a:pt x="43" y="59"/>
                          <a:pt x="43" y="59"/>
                        </a:cubicBezTo>
                        <a:cubicBezTo>
                          <a:pt x="43" y="59"/>
                          <a:pt x="43" y="59"/>
                          <a:pt x="43" y="59"/>
                        </a:cubicBezTo>
                        <a:cubicBezTo>
                          <a:pt x="43" y="59"/>
                          <a:pt x="43" y="59"/>
                          <a:pt x="43" y="59"/>
                        </a:cubicBezTo>
                        <a:cubicBezTo>
                          <a:pt x="43" y="59"/>
                          <a:pt x="44" y="59"/>
                          <a:pt x="46" y="58"/>
                        </a:cubicBezTo>
                        <a:cubicBezTo>
                          <a:pt x="48" y="57"/>
                          <a:pt x="50" y="57"/>
                          <a:pt x="52" y="56"/>
                        </a:cubicBezTo>
                        <a:cubicBezTo>
                          <a:pt x="55" y="56"/>
                          <a:pt x="55" y="56"/>
                          <a:pt x="54" y="54"/>
                        </a:cubicBezTo>
                        <a:cubicBezTo>
                          <a:pt x="54" y="50"/>
                          <a:pt x="56" y="48"/>
                          <a:pt x="57" y="46"/>
                        </a:cubicBezTo>
                        <a:cubicBezTo>
                          <a:pt x="57" y="45"/>
                          <a:pt x="58" y="45"/>
                          <a:pt x="58" y="43"/>
                        </a:cubicBezTo>
                        <a:cubicBezTo>
                          <a:pt x="57" y="40"/>
                          <a:pt x="60" y="39"/>
                          <a:pt x="62" y="38"/>
                        </a:cubicBezTo>
                        <a:cubicBezTo>
                          <a:pt x="63" y="37"/>
                          <a:pt x="65" y="37"/>
                          <a:pt x="64" y="33"/>
                        </a:cubicBezTo>
                        <a:cubicBezTo>
                          <a:pt x="64" y="31"/>
                          <a:pt x="65" y="29"/>
                          <a:pt x="66" y="27"/>
                        </a:cubicBezTo>
                        <a:cubicBezTo>
                          <a:pt x="70" y="23"/>
                          <a:pt x="77" y="23"/>
                          <a:pt x="82" y="24"/>
                        </a:cubicBezTo>
                        <a:cubicBezTo>
                          <a:pt x="83" y="24"/>
                          <a:pt x="83" y="24"/>
                          <a:pt x="84" y="24"/>
                        </a:cubicBezTo>
                        <a:cubicBezTo>
                          <a:pt x="84" y="24"/>
                          <a:pt x="84" y="24"/>
                          <a:pt x="85" y="24"/>
                        </a:cubicBezTo>
                        <a:cubicBezTo>
                          <a:pt x="85" y="24"/>
                          <a:pt x="85" y="24"/>
                          <a:pt x="85" y="24"/>
                        </a:cubicBezTo>
                        <a:cubicBezTo>
                          <a:pt x="86" y="24"/>
                          <a:pt x="86" y="24"/>
                          <a:pt x="86" y="24"/>
                        </a:cubicBezTo>
                        <a:cubicBezTo>
                          <a:pt x="86" y="24"/>
                          <a:pt x="87" y="24"/>
                          <a:pt x="87" y="24"/>
                        </a:cubicBezTo>
                        <a:cubicBezTo>
                          <a:pt x="87" y="24"/>
                          <a:pt x="87" y="24"/>
                          <a:pt x="88" y="25"/>
                        </a:cubicBezTo>
                        <a:cubicBezTo>
                          <a:pt x="88" y="25"/>
                          <a:pt x="88" y="25"/>
                          <a:pt x="89" y="25"/>
                        </a:cubicBezTo>
                        <a:cubicBezTo>
                          <a:pt x="89" y="25"/>
                          <a:pt x="89" y="25"/>
                          <a:pt x="89" y="25"/>
                        </a:cubicBezTo>
                        <a:cubicBezTo>
                          <a:pt x="91" y="24"/>
                          <a:pt x="94" y="23"/>
                          <a:pt x="95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60" name="Freeform 1129"/>
                  <p:cNvSpPr>
                    <a:spLocks/>
                  </p:cNvSpPr>
                  <p:nvPr/>
                </p:nvSpPr>
                <p:spPr bwMode="auto">
                  <a:xfrm>
                    <a:off x="4337" y="2253"/>
                    <a:ext cx="40" cy="53"/>
                  </a:xfrm>
                  <a:custGeom>
                    <a:avLst/>
                    <a:gdLst>
                      <a:gd name="T0" fmla="*/ 9 w 42"/>
                      <a:gd name="T1" fmla="*/ 29 h 56"/>
                      <a:gd name="T2" fmla="*/ 13 w 42"/>
                      <a:gd name="T3" fmla="*/ 36 h 56"/>
                      <a:gd name="T4" fmla="*/ 20 w 42"/>
                      <a:gd name="T5" fmla="*/ 43 h 56"/>
                      <a:gd name="T6" fmla="*/ 23 w 42"/>
                      <a:gd name="T7" fmla="*/ 45 h 56"/>
                      <a:gd name="T8" fmla="*/ 42 w 42"/>
                      <a:gd name="T9" fmla="*/ 56 h 56"/>
                      <a:gd name="T10" fmla="*/ 35 w 42"/>
                      <a:gd name="T11" fmla="*/ 43 h 56"/>
                      <a:gd name="T12" fmla="*/ 33 w 42"/>
                      <a:gd name="T13" fmla="*/ 28 h 56"/>
                      <a:gd name="T14" fmla="*/ 34 w 42"/>
                      <a:gd name="T15" fmla="*/ 20 h 56"/>
                      <a:gd name="T16" fmla="*/ 31 w 42"/>
                      <a:gd name="T17" fmla="*/ 15 h 56"/>
                      <a:gd name="T18" fmla="*/ 26 w 42"/>
                      <a:gd name="T19" fmla="*/ 9 h 56"/>
                      <a:gd name="T20" fmla="*/ 24 w 42"/>
                      <a:gd name="T21" fmla="*/ 7 h 56"/>
                      <a:gd name="T22" fmla="*/ 20 w 42"/>
                      <a:gd name="T23" fmla="*/ 4 h 56"/>
                      <a:gd name="T24" fmla="*/ 20 w 42"/>
                      <a:gd name="T25" fmla="*/ 5 h 56"/>
                      <a:gd name="T26" fmla="*/ 20 w 42"/>
                      <a:gd name="T27" fmla="*/ 5 h 56"/>
                      <a:gd name="T28" fmla="*/ 18 w 42"/>
                      <a:gd name="T29" fmla="*/ 8 h 56"/>
                      <a:gd name="T30" fmla="*/ 13 w 42"/>
                      <a:gd name="T31" fmla="*/ 8 h 56"/>
                      <a:gd name="T32" fmla="*/ 11 w 42"/>
                      <a:gd name="T33" fmla="*/ 8 h 56"/>
                      <a:gd name="T34" fmla="*/ 10 w 42"/>
                      <a:gd name="T35" fmla="*/ 8 h 56"/>
                      <a:gd name="T36" fmla="*/ 10 w 42"/>
                      <a:gd name="T37" fmla="*/ 8 h 56"/>
                      <a:gd name="T38" fmla="*/ 9 w 42"/>
                      <a:gd name="T39" fmla="*/ 8 h 56"/>
                      <a:gd name="T40" fmla="*/ 8 w 42"/>
                      <a:gd name="T41" fmla="*/ 7 h 56"/>
                      <a:gd name="T42" fmla="*/ 7 w 42"/>
                      <a:gd name="T43" fmla="*/ 7 h 56"/>
                      <a:gd name="T44" fmla="*/ 7 w 42"/>
                      <a:gd name="T45" fmla="*/ 6 h 56"/>
                      <a:gd name="T46" fmla="*/ 7 w 42"/>
                      <a:gd name="T47" fmla="*/ 5 h 56"/>
                      <a:gd name="T48" fmla="*/ 3 w 42"/>
                      <a:gd name="T49" fmla="*/ 0 h 56"/>
                      <a:gd name="T50" fmla="*/ 0 w 42"/>
                      <a:gd name="T51" fmla="*/ 0 h 56"/>
                      <a:gd name="T52" fmla="*/ 0 w 42"/>
                      <a:gd name="T53" fmla="*/ 0 h 56"/>
                      <a:gd name="T54" fmla="*/ 2 w 42"/>
                      <a:gd name="T55" fmla="*/ 15 h 56"/>
                      <a:gd name="T56" fmla="*/ 9 w 42"/>
                      <a:gd name="T57" fmla="*/ 29 h 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42" h="56">
                        <a:moveTo>
                          <a:pt x="9" y="29"/>
                        </a:moveTo>
                        <a:cubicBezTo>
                          <a:pt x="11" y="32"/>
                          <a:pt x="13" y="34"/>
                          <a:pt x="13" y="36"/>
                        </a:cubicBezTo>
                        <a:cubicBezTo>
                          <a:pt x="14" y="39"/>
                          <a:pt x="16" y="40"/>
                          <a:pt x="20" y="43"/>
                        </a:cubicBezTo>
                        <a:cubicBezTo>
                          <a:pt x="21" y="44"/>
                          <a:pt x="22" y="45"/>
                          <a:pt x="23" y="45"/>
                        </a:cubicBezTo>
                        <a:cubicBezTo>
                          <a:pt x="30" y="50"/>
                          <a:pt x="39" y="55"/>
                          <a:pt x="42" y="56"/>
                        </a:cubicBezTo>
                        <a:cubicBezTo>
                          <a:pt x="42" y="53"/>
                          <a:pt x="38" y="47"/>
                          <a:pt x="35" y="43"/>
                        </a:cubicBezTo>
                        <a:cubicBezTo>
                          <a:pt x="32" y="40"/>
                          <a:pt x="33" y="34"/>
                          <a:pt x="33" y="28"/>
                        </a:cubicBezTo>
                        <a:cubicBezTo>
                          <a:pt x="34" y="25"/>
                          <a:pt x="34" y="23"/>
                          <a:pt x="34" y="20"/>
                        </a:cubicBezTo>
                        <a:cubicBezTo>
                          <a:pt x="34" y="17"/>
                          <a:pt x="33" y="16"/>
                          <a:pt x="31" y="15"/>
                        </a:cubicBezTo>
                        <a:cubicBezTo>
                          <a:pt x="29" y="13"/>
                          <a:pt x="27" y="12"/>
                          <a:pt x="26" y="9"/>
                        </a:cubicBezTo>
                        <a:cubicBezTo>
                          <a:pt x="25" y="7"/>
                          <a:pt x="25" y="7"/>
                          <a:pt x="24" y="7"/>
                        </a:cubicBezTo>
                        <a:cubicBezTo>
                          <a:pt x="23" y="7"/>
                          <a:pt x="21" y="6"/>
                          <a:pt x="20" y="4"/>
                        </a:cubicBezTo>
                        <a:cubicBezTo>
                          <a:pt x="20" y="4"/>
                          <a:pt x="20" y="5"/>
                          <a:pt x="20" y="5"/>
                        </a:cubicBezTo>
                        <a:cubicBezTo>
                          <a:pt x="20" y="5"/>
                          <a:pt x="20" y="5"/>
                          <a:pt x="20" y="5"/>
                        </a:cubicBezTo>
                        <a:cubicBezTo>
                          <a:pt x="20" y="6"/>
                          <a:pt x="20" y="8"/>
                          <a:pt x="18" y="8"/>
                        </a:cubicBezTo>
                        <a:cubicBezTo>
                          <a:pt x="17" y="8"/>
                          <a:pt x="15" y="8"/>
                          <a:pt x="13" y="8"/>
                        </a:cubicBezTo>
                        <a:cubicBezTo>
                          <a:pt x="12" y="8"/>
                          <a:pt x="11" y="8"/>
                          <a:pt x="11" y="8"/>
                        </a:cubicBezTo>
                        <a:cubicBezTo>
                          <a:pt x="10" y="8"/>
                          <a:pt x="10" y="8"/>
                          <a:pt x="10" y="8"/>
                        </a:cubicBezTo>
                        <a:cubicBezTo>
                          <a:pt x="10" y="8"/>
                          <a:pt x="10" y="8"/>
                          <a:pt x="10" y="8"/>
                        </a:cubicBezTo>
                        <a:cubicBezTo>
                          <a:pt x="9" y="8"/>
                          <a:pt x="9" y="8"/>
                          <a:pt x="9" y="8"/>
                        </a:cubicBezTo>
                        <a:cubicBezTo>
                          <a:pt x="9" y="8"/>
                          <a:pt x="8" y="8"/>
                          <a:pt x="8" y="7"/>
                        </a:cubicBezTo>
                        <a:cubicBezTo>
                          <a:pt x="8" y="7"/>
                          <a:pt x="8" y="7"/>
                          <a:pt x="7" y="7"/>
                        </a:cubicBezTo>
                        <a:cubicBezTo>
                          <a:pt x="7" y="7"/>
                          <a:pt x="7" y="6"/>
                          <a:pt x="7" y="6"/>
                        </a:cubicBezTo>
                        <a:cubicBezTo>
                          <a:pt x="7" y="6"/>
                          <a:pt x="7" y="5"/>
                          <a:pt x="7" y="5"/>
                        </a:cubicBezTo>
                        <a:cubicBezTo>
                          <a:pt x="7" y="4"/>
                          <a:pt x="7" y="1"/>
                          <a:pt x="3" y="0"/>
                        </a:cubicBezTo>
                        <a:cubicBezTo>
                          <a:pt x="2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5"/>
                          <a:pt x="2" y="10"/>
                          <a:pt x="2" y="15"/>
                        </a:cubicBezTo>
                        <a:cubicBezTo>
                          <a:pt x="2" y="19"/>
                          <a:pt x="6" y="24"/>
                          <a:pt x="9" y="2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61" name="Freeform 1130"/>
                  <p:cNvSpPr>
                    <a:spLocks/>
                  </p:cNvSpPr>
                  <p:nvPr/>
                </p:nvSpPr>
                <p:spPr bwMode="auto">
                  <a:xfrm>
                    <a:off x="4658" y="1944"/>
                    <a:ext cx="23" cy="28"/>
                  </a:xfrm>
                  <a:custGeom>
                    <a:avLst/>
                    <a:gdLst>
                      <a:gd name="T0" fmla="*/ 1 w 24"/>
                      <a:gd name="T1" fmla="*/ 10 h 30"/>
                      <a:gd name="T2" fmla="*/ 4 w 24"/>
                      <a:gd name="T3" fmla="*/ 6 h 30"/>
                      <a:gd name="T4" fmla="*/ 6 w 24"/>
                      <a:gd name="T5" fmla="*/ 4 h 30"/>
                      <a:gd name="T6" fmla="*/ 9 w 24"/>
                      <a:gd name="T7" fmla="*/ 6 h 30"/>
                      <a:gd name="T8" fmla="*/ 9 w 24"/>
                      <a:gd name="T9" fmla="*/ 19 h 30"/>
                      <a:gd name="T10" fmla="*/ 9 w 24"/>
                      <a:gd name="T11" fmla="*/ 29 h 30"/>
                      <a:gd name="T12" fmla="*/ 11 w 24"/>
                      <a:gd name="T13" fmla="*/ 30 h 30"/>
                      <a:gd name="T14" fmla="*/ 11 w 24"/>
                      <a:gd name="T15" fmla="*/ 30 h 30"/>
                      <a:gd name="T16" fmla="*/ 16 w 24"/>
                      <a:gd name="T17" fmla="*/ 22 h 30"/>
                      <a:gd name="T18" fmla="*/ 23 w 24"/>
                      <a:gd name="T19" fmla="*/ 12 h 30"/>
                      <a:gd name="T20" fmla="*/ 24 w 24"/>
                      <a:gd name="T21" fmla="*/ 10 h 30"/>
                      <a:gd name="T22" fmla="*/ 23 w 24"/>
                      <a:gd name="T23" fmla="*/ 10 h 30"/>
                      <a:gd name="T24" fmla="*/ 20 w 24"/>
                      <a:gd name="T25" fmla="*/ 6 h 30"/>
                      <a:gd name="T26" fmla="*/ 17 w 24"/>
                      <a:gd name="T27" fmla="*/ 4 h 30"/>
                      <a:gd name="T28" fmla="*/ 12 w 24"/>
                      <a:gd name="T29" fmla="*/ 0 h 30"/>
                      <a:gd name="T30" fmla="*/ 5 w 24"/>
                      <a:gd name="T31" fmla="*/ 4 h 30"/>
                      <a:gd name="T32" fmla="*/ 4 w 24"/>
                      <a:gd name="T33" fmla="*/ 5 h 30"/>
                      <a:gd name="T34" fmla="*/ 1 w 24"/>
                      <a:gd name="T35" fmla="*/ 9 h 30"/>
                      <a:gd name="T36" fmla="*/ 1 w 24"/>
                      <a:gd name="T37" fmla="*/ 10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24" h="30">
                        <a:moveTo>
                          <a:pt x="1" y="10"/>
                        </a:moveTo>
                        <a:cubicBezTo>
                          <a:pt x="2" y="10"/>
                          <a:pt x="3" y="8"/>
                          <a:pt x="4" y="6"/>
                        </a:cubicBezTo>
                        <a:cubicBezTo>
                          <a:pt x="4" y="4"/>
                          <a:pt x="6" y="4"/>
                          <a:pt x="6" y="4"/>
                        </a:cubicBezTo>
                        <a:cubicBezTo>
                          <a:pt x="7" y="4"/>
                          <a:pt x="8" y="4"/>
                          <a:pt x="9" y="6"/>
                        </a:cubicBezTo>
                        <a:cubicBezTo>
                          <a:pt x="10" y="8"/>
                          <a:pt x="11" y="14"/>
                          <a:pt x="9" y="19"/>
                        </a:cubicBezTo>
                        <a:cubicBezTo>
                          <a:pt x="7" y="22"/>
                          <a:pt x="8" y="26"/>
                          <a:pt x="9" y="29"/>
                        </a:cubicBezTo>
                        <a:cubicBezTo>
                          <a:pt x="10" y="29"/>
                          <a:pt x="10" y="30"/>
                          <a:pt x="11" y="30"/>
                        </a:cubicBezTo>
                        <a:cubicBezTo>
                          <a:pt x="11" y="30"/>
                          <a:pt x="11" y="30"/>
                          <a:pt x="11" y="30"/>
                        </a:cubicBezTo>
                        <a:cubicBezTo>
                          <a:pt x="12" y="30"/>
                          <a:pt x="15" y="25"/>
                          <a:pt x="16" y="22"/>
                        </a:cubicBezTo>
                        <a:cubicBezTo>
                          <a:pt x="18" y="18"/>
                          <a:pt x="20" y="14"/>
                          <a:pt x="23" y="12"/>
                        </a:cubicBezTo>
                        <a:cubicBezTo>
                          <a:pt x="23" y="11"/>
                          <a:pt x="24" y="10"/>
                          <a:pt x="24" y="10"/>
                        </a:cubicBezTo>
                        <a:cubicBezTo>
                          <a:pt x="24" y="10"/>
                          <a:pt x="23" y="10"/>
                          <a:pt x="23" y="10"/>
                        </a:cubicBezTo>
                        <a:cubicBezTo>
                          <a:pt x="22" y="9"/>
                          <a:pt x="20" y="8"/>
                          <a:pt x="20" y="6"/>
                        </a:cubicBezTo>
                        <a:cubicBezTo>
                          <a:pt x="20" y="5"/>
                          <a:pt x="18" y="5"/>
                          <a:pt x="17" y="4"/>
                        </a:cubicBezTo>
                        <a:cubicBezTo>
                          <a:pt x="15" y="4"/>
                          <a:pt x="13" y="3"/>
                          <a:pt x="12" y="0"/>
                        </a:cubicBezTo>
                        <a:cubicBezTo>
                          <a:pt x="11" y="0"/>
                          <a:pt x="8" y="2"/>
                          <a:pt x="5" y="4"/>
                        </a:cubicBezTo>
                        <a:cubicBezTo>
                          <a:pt x="4" y="5"/>
                          <a:pt x="4" y="5"/>
                          <a:pt x="4" y="5"/>
                        </a:cubicBezTo>
                        <a:cubicBezTo>
                          <a:pt x="0" y="8"/>
                          <a:pt x="0" y="8"/>
                          <a:pt x="1" y="9"/>
                        </a:cubicBezTo>
                        <a:cubicBezTo>
                          <a:pt x="1" y="10"/>
                          <a:pt x="1" y="10"/>
                          <a:pt x="1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62" name="Freeform 1131"/>
                  <p:cNvSpPr>
                    <a:spLocks/>
                  </p:cNvSpPr>
                  <p:nvPr/>
                </p:nvSpPr>
                <p:spPr bwMode="auto">
                  <a:xfrm>
                    <a:off x="4672" y="1850"/>
                    <a:ext cx="118" cy="92"/>
                  </a:xfrm>
                  <a:custGeom>
                    <a:avLst/>
                    <a:gdLst>
                      <a:gd name="T0" fmla="*/ 7 w 123"/>
                      <a:gd name="T1" fmla="*/ 91 h 96"/>
                      <a:gd name="T2" fmla="*/ 11 w 123"/>
                      <a:gd name="T3" fmla="*/ 90 h 96"/>
                      <a:gd name="T4" fmla="*/ 41 w 123"/>
                      <a:gd name="T5" fmla="*/ 82 h 96"/>
                      <a:gd name="T6" fmla="*/ 42 w 123"/>
                      <a:gd name="T7" fmla="*/ 82 h 96"/>
                      <a:gd name="T8" fmla="*/ 48 w 123"/>
                      <a:gd name="T9" fmla="*/ 84 h 96"/>
                      <a:gd name="T10" fmla="*/ 49 w 123"/>
                      <a:gd name="T11" fmla="*/ 90 h 96"/>
                      <a:gd name="T12" fmla="*/ 48 w 123"/>
                      <a:gd name="T13" fmla="*/ 94 h 96"/>
                      <a:gd name="T14" fmla="*/ 51 w 123"/>
                      <a:gd name="T15" fmla="*/ 96 h 96"/>
                      <a:gd name="T16" fmla="*/ 58 w 123"/>
                      <a:gd name="T17" fmla="*/ 92 h 96"/>
                      <a:gd name="T18" fmla="*/ 62 w 123"/>
                      <a:gd name="T19" fmla="*/ 88 h 96"/>
                      <a:gd name="T20" fmla="*/ 63 w 123"/>
                      <a:gd name="T21" fmla="*/ 88 h 96"/>
                      <a:gd name="T22" fmla="*/ 62 w 123"/>
                      <a:gd name="T23" fmla="*/ 87 h 96"/>
                      <a:gd name="T24" fmla="*/ 60 w 123"/>
                      <a:gd name="T25" fmla="*/ 83 h 96"/>
                      <a:gd name="T26" fmla="*/ 64 w 123"/>
                      <a:gd name="T27" fmla="*/ 80 h 96"/>
                      <a:gd name="T28" fmla="*/ 68 w 123"/>
                      <a:gd name="T29" fmla="*/ 83 h 96"/>
                      <a:gd name="T30" fmla="*/ 73 w 123"/>
                      <a:gd name="T31" fmla="*/ 85 h 96"/>
                      <a:gd name="T32" fmla="*/ 79 w 123"/>
                      <a:gd name="T33" fmla="*/ 82 h 96"/>
                      <a:gd name="T34" fmla="*/ 84 w 123"/>
                      <a:gd name="T35" fmla="*/ 79 h 96"/>
                      <a:gd name="T36" fmla="*/ 87 w 123"/>
                      <a:gd name="T37" fmla="*/ 81 h 96"/>
                      <a:gd name="T38" fmla="*/ 89 w 123"/>
                      <a:gd name="T39" fmla="*/ 82 h 96"/>
                      <a:gd name="T40" fmla="*/ 93 w 123"/>
                      <a:gd name="T41" fmla="*/ 77 h 96"/>
                      <a:gd name="T42" fmla="*/ 96 w 123"/>
                      <a:gd name="T43" fmla="*/ 74 h 96"/>
                      <a:gd name="T44" fmla="*/ 98 w 123"/>
                      <a:gd name="T45" fmla="*/ 77 h 96"/>
                      <a:gd name="T46" fmla="*/ 99 w 123"/>
                      <a:gd name="T47" fmla="*/ 77 h 96"/>
                      <a:gd name="T48" fmla="*/ 105 w 123"/>
                      <a:gd name="T49" fmla="*/ 74 h 96"/>
                      <a:gd name="T50" fmla="*/ 107 w 123"/>
                      <a:gd name="T51" fmla="*/ 67 h 96"/>
                      <a:gd name="T52" fmla="*/ 108 w 123"/>
                      <a:gd name="T53" fmla="*/ 58 h 96"/>
                      <a:gd name="T54" fmla="*/ 111 w 123"/>
                      <a:gd name="T55" fmla="*/ 43 h 96"/>
                      <a:gd name="T56" fmla="*/ 117 w 123"/>
                      <a:gd name="T57" fmla="*/ 31 h 96"/>
                      <a:gd name="T58" fmla="*/ 121 w 123"/>
                      <a:gd name="T59" fmla="*/ 28 h 96"/>
                      <a:gd name="T60" fmla="*/ 118 w 123"/>
                      <a:gd name="T61" fmla="*/ 11 h 96"/>
                      <a:gd name="T62" fmla="*/ 115 w 123"/>
                      <a:gd name="T63" fmla="*/ 0 h 96"/>
                      <a:gd name="T64" fmla="*/ 115 w 123"/>
                      <a:gd name="T65" fmla="*/ 0 h 96"/>
                      <a:gd name="T66" fmla="*/ 107 w 123"/>
                      <a:gd name="T67" fmla="*/ 4 h 96"/>
                      <a:gd name="T68" fmla="*/ 104 w 123"/>
                      <a:gd name="T69" fmla="*/ 6 h 96"/>
                      <a:gd name="T70" fmla="*/ 101 w 123"/>
                      <a:gd name="T71" fmla="*/ 12 h 96"/>
                      <a:gd name="T72" fmla="*/ 102 w 123"/>
                      <a:gd name="T73" fmla="*/ 17 h 96"/>
                      <a:gd name="T74" fmla="*/ 101 w 123"/>
                      <a:gd name="T75" fmla="*/ 27 h 96"/>
                      <a:gd name="T76" fmla="*/ 97 w 123"/>
                      <a:gd name="T77" fmla="*/ 34 h 96"/>
                      <a:gd name="T78" fmla="*/ 93 w 123"/>
                      <a:gd name="T79" fmla="*/ 42 h 96"/>
                      <a:gd name="T80" fmla="*/ 90 w 123"/>
                      <a:gd name="T81" fmla="*/ 45 h 96"/>
                      <a:gd name="T82" fmla="*/ 85 w 123"/>
                      <a:gd name="T83" fmla="*/ 51 h 96"/>
                      <a:gd name="T84" fmla="*/ 79 w 123"/>
                      <a:gd name="T85" fmla="*/ 55 h 96"/>
                      <a:gd name="T86" fmla="*/ 69 w 123"/>
                      <a:gd name="T87" fmla="*/ 54 h 96"/>
                      <a:gd name="T88" fmla="*/ 68 w 123"/>
                      <a:gd name="T89" fmla="*/ 51 h 96"/>
                      <a:gd name="T90" fmla="*/ 64 w 123"/>
                      <a:gd name="T91" fmla="*/ 58 h 96"/>
                      <a:gd name="T92" fmla="*/ 59 w 123"/>
                      <a:gd name="T93" fmla="*/ 68 h 96"/>
                      <a:gd name="T94" fmla="*/ 57 w 123"/>
                      <a:gd name="T95" fmla="*/ 69 h 96"/>
                      <a:gd name="T96" fmla="*/ 57 w 123"/>
                      <a:gd name="T97" fmla="*/ 72 h 96"/>
                      <a:gd name="T98" fmla="*/ 51 w 123"/>
                      <a:gd name="T99" fmla="*/ 75 h 96"/>
                      <a:gd name="T100" fmla="*/ 47 w 123"/>
                      <a:gd name="T101" fmla="*/ 74 h 96"/>
                      <a:gd name="T102" fmla="*/ 46 w 123"/>
                      <a:gd name="T103" fmla="*/ 72 h 96"/>
                      <a:gd name="T104" fmla="*/ 35 w 123"/>
                      <a:gd name="T105" fmla="*/ 75 h 96"/>
                      <a:gd name="T106" fmla="*/ 25 w 123"/>
                      <a:gd name="T107" fmla="*/ 76 h 96"/>
                      <a:gd name="T108" fmla="*/ 19 w 123"/>
                      <a:gd name="T109" fmla="*/ 76 h 96"/>
                      <a:gd name="T110" fmla="*/ 19 w 123"/>
                      <a:gd name="T111" fmla="*/ 77 h 96"/>
                      <a:gd name="T112" fmla="*/ 1 w 123"/>
                      <a:gd name="T113" fmla="*/ 90 h 96"/>
                      <a:gd name="T114" fmla="*/ 0 w 123"/>
                      <a:gd name="T115" fmla="*/ 91 h 96"/>
                      <a:gd name="T116" fmla="*/ 0 w 123"/>
                      <a:gd name="T117" fmla="*/ 92 h 96"/>
                      <a:gd name="T118" fmla="*/ 7 w 123"/>
                      <a:gd name="T119" fmla="*/ 91 h 9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123" h="96">
                        <a:moveTo>
                          <a:pt x="7" y="91"/>
                        </a:moveTo>
                        <a:cubicBezTo>
                          <a:pt x="9" y="91"/>
                          <a:pt x="11" y="91"/>
                          <a:pt x="11" y="90"/>
                        </a:cubicBezTo>
                        <a:cubicBezTo>
                          <a:pt x="14" y="86"/>
                          <a:pt x="33" y="83"/>
                          <a:pt x="41" y="82"/>
                        </a:cubicBezTo>
                        <a:cubicBezTo>
                          <a:pt x="42" y="82"/>
                          <a:pt x="42" y="82"/>
                          <a:pt x="42" y="82"/>
                        </a:cubicBezTo>
                        <a:cubicBezTo>
                          <a:pt x="44" y="82"/>
                          <a:pt x="47" y="82"/>
                          <a:pt x="48" y="84"/>
                        </a:cubicBezTo>
                        <a:cubicBezTo>
                          <a:pt x="50" y="86"/>
                          <a:pt x="49" y="88"/>
                          <a:pt x="49" y="90"/>
                        </a:cubicBezTo>
                        <a:cubicBezTo>
                          <a:pt x="48" y="91"/>
                          <a:pt x="48" y="93"/>
                          <a:pt x="48" y="94"/>
                        </a:cubicBezTo>
                        <a:cubicBezTo>
                          <a:pt x="48" y="94"/>
                          <a:pt x="48" y="96"/>
                          <a:pt x="51" y="96"/>
                        </a:cubicBezTo>
                        <a:cubicBezTo>
                          <a:pt x="53" y="96"/>
                          <a:pt x="56" y="95"/>
                          <a:pt x="58" y="92"/>
                        </a:cubicBezTo>
                        <a:cubicBezTo>
                          <a:pt x="59" y="90"/>
                          <a:pt x="61" y="89"/>
                          <a:pt x="62" y="88"/>
                        </a:cubicBezTo>
                        <a:cubicBezTo>
                          <a:pt x="62" y="88"/>
                          <a:pt x="62" y="88"/>
                          <a:pt x="63" y="88"/>
                        </a:cubicBezTo>
                        <a:cubicBezTo>
                          <a:pt x="63" y="88"/>
                          <a:pt x="62" y="88"/>
                          <a:pt x="62" y="87"/>
                        </a:cubicBezTo>
                        <a:cubicBezTo>
                          <a:pt x="60" y="86"/>
                          <a:pt x="60" y="84"/>
                          <a:pt x="60" y="83"/>
                        </a:cubicBezTo>
                        <a:cubicBezTo>
                          <a:pt x="61" y="81"/>
                          <a:pt x="62" y="80"/>
                          <a:pt x="64" y="80"/>
                        </a:cubicBezTo>
                        <a:cubicBezTo>
                          <a:pt x="65" y="80"/>
                          <a:pt x="67" y="81"/>
                          <a:pt x="68" y="83"/>
                        </a:cubicBezTo>
                        <a:cubicBezTo>
                          <a:pt x="69" y="84"/>
                          <a:pt x="71" y="85"/>
                          <a:pt x="73" y="85"/>
                        </a:cubicBezTo>
                        <a:cubicBezTo>
                          <a:pt x="76" y="85"/>
                          <a:pt x="78" y="84"/>
                          <a:pt x="79" y="82"/>
                        </a:cubicBezTo>
                        <a:cubicBezTo>
                          <a:pt x="80" y="81"/>
                          <a:pt x="82" y="79"/>
                          <a:pt x="84" y="79"/>
                        </a:cubicBezTo>
                        <a:cubicBezTo>
                          <a:pt x="85" y="79"/>
                          <a:pt x="86" y="80"/>
                          <a:pt x="87" y="81"/>
                        </a:cubicBezTo>
                        <a:cubicBezTo>
                          <a:pt x="88" y="81"/>
                          <a:pt x="88" y="82"/>
                          <a:pt x="89" y="82"/>
                        </a:cubicBezTo>
                        <a:cubicBezTo>
                          <a:pt x="90" y="82"/>
                          <a:pt x="92" y="79"/>
                          <a:pt x="93" y="77"/>
                        </a:cubicBezTo>
                        <a:cubicBezTo>
                          <a:pt x="94" y="76"/>
                          <a:pt x="94" y="74"/>
                          <a:pt x="96" y="74"/>
                        </a:cubicBezTo>
                        <a:cubicBezTo>
                          <a:pt x="96" y="74"/>
                          <a:pt x="98" y="75"/>
                          <a:pt x="98" y="77"/>
                        </a:cubicBezTo>
                        <a:cubicBezTo>
                          <a:pt x="98" y="77"/>
                          <a:pt x="98" y="77"/>
                          <a:pt x="99" y="77"/>
                        </a:cubicBezTo>
                        <a:cubicBezTo>
                          <a:pt x="101" y="77"/>
                          <a:pt x="103" y="76"/>
                          <a:pt x="105" y="74"/>
                        </a:cubicBezTo>
                        <a:cubicBezTo>
                          <a:pt x="107" y="72"/>
                          <a:pt x="107" y="70"/>
                          <a:pt x="107" y="67"/>
                        </a:cubicBezTo>
                        <a:cubicBezTo>
                          <a:pt x="107" y="64"/>
                          <a:pt x="107" y="61"/>
                          <a:pt x="108" y="58"/>
                        </a:cubicBezTo>
                        <a:cubicBezTo>
                          <a:pt x="111" y="55"/>
                          <a:pt x="113" y="47"/>
                          <a:pt x="111" y="43"/>
                        </a:cubicBezTo>
                        <a:cubicBezTo>
                          <a:pt x="108" y="38"/>
                          <a:pt x="113" y="34"/>
                          <a:pt x="117" y="31"/>
                        </a:cubicBezTo>
                        <a:cubicBezTo>
                          <a:pt x="119" y="30"/>
                          <a:pt x="120" y="29"/>
                          <a:pt x="121" y="28"/>
                        </a:cubicBezTo>
                        <a:cubicBezTo>
                          <a:pt x="123" y="27"/>
                          <a:pt x="120" y="16"/>
                          <a:pt x="118" y="11"/>
                        </a:cubicBezTo>
                        <a:cubicBezTo>
                          <a:pt x="117" y="6"/>
                          <a:pt x="116" y="2"/>
                          <a:pt x="115" y="0"/>
                        </a:cubicBezTo>
                        <a:cubicBezTo>
                          <a:pt x="115" y="0"/>
                          <a:pt x="115" y="0"/>
                          <a:pt x="115" y="0"/>
                        </a:cubicBezTo>
                        <a:cubicBezTo>
                          <a:pt x="114" y="0"/>
                          <a:pt x="109" y="2"/>
                          <a:pt x="107" y="4"/>
                        </a:cubicBezTo>
                        <a:cubicBezTo>
                          <a:pt x="106" y="5"/>
                          <a:pt x="105" y="5"/>
                          <a:pt x="104" y="6"/>
                        </a:cubicBezTo>
                        <a:cubicBezTo>
                          <a:pt x="103" y="6"/>
                          <a:pt x="102" y="9"/>
                          <a:pt x="101" y="12"/>
                        </a:cubicBezTo>
                        <a:cubicBezTo>
                          <a:pt x="101" y="15"/>
                          <a:pt x="101" y="17"/>
                          <a:pt x="102" y="17"/>
                        </a:cubicBezTo>
                        <a:cubicBezTo>
                          <a:pt x="106" y="20"/>
                          <a:pt x="103" y="24"/>
                          <a:pt x="101" y="27"/>
                        </a:cubicBezTo>
                        <a:cubicBezTo>
                          <a:pt x="99" y="29"/>
                          <a:pt x="97" y="31"/>
                          <a:pt x="97" y="34"/>
                        </a:cubicBezTo>
                        <a:cubicBezTo>
                          <a:pt x="98" y="38"/>
                          <a:pt x="95" y="41"/>
                          <a:pt x="93" y="42"/>
                        </a:cubicBezTo>
                        <a:cubicBezTo>
                          <a:pt x="92" y="43"/>
                          <a:pt x="91" y="44"/>
                          <a:pt x="90" y="45"/>
                        </a:cubicBezTo>
                        <a:cubicBezTo>
                          <a:pt x="90" y="49"/>
                          <a:pt x="87" y="50"/>
                          <a:pt x="85" y="51"/>
                        </a:cubicBezTo>
                        <a:cubicBezTo>
                          <a:pt x="83" y="52"/>
                          <a:pt x="81" y="53"/>
                          <a:pt x="79" y="55"/>
                        </a:cubicBezTo>
                        <a:cubicBezTo>
                          <a:pt x="75" y="57"/>
                          <a:pt x="71" y="57"/>
                          <a:pt x="69" y="54"/>
                        </a:cubicBezTo>
                        <a:cubicBezTo>
                          <a:pt x="69" y="53"/>
                          <a:pt x="69" y="52"/>
                          <a:pt x="68" y="51"/>
                        </a:cubicBezTo>
                        <a:cubicBezTo>
                          <a:pt x="67" y="53"/>
                          <a:pt x="64" y="55"/>
                          <a:pt x="64" y="58"/>
                        </a:cubicBezTo>
                        <a:cubicBezTo>
                          <a:pt x="65" y="63"/>
                          <a:pt x="61" y="66"/>
                          <a:pt x="59" y="68"/>
                        </a:cubicBezTo>
                        <a:cubicBezTo>
                          <a:pt x="58" y="68"/>
                          <a:pt x="58" y="68"/>
                          <a:pt x="57" y="69"/>
                        </a:cubicBezTo>
                        <a:cubicBezTo>
                          <a:pt x="58" y="70"/>
                          <a:pt x="58" y="71"/>
                          <a:pt x="57" y="72"/>
                        </a:cubicBezTo>
                        <a:cubicBezTo>
                          <a:pt x="56" y="75"/>
                          <a:pt x="53" y="75"/>
                          <a:pt x="51" y="75"/>
                        </a:cubicBezTo>
                        <a:cubicBezTo>
                          <a:pt x="49" y="75"/>
                          <a:pt x="48" y="75"/>
                          <a:pt x="47" y="74"/>
                        </a:cubicBezTo>
                        <a:cubicBezTo>
                          <a:pt x="47" y="74"/>
                          <a:pt x="46" y="73"/>
                          <a:pt x="46" y="72"/>
                        </a:cubicBezTo>
                        <a:cubicBezTo>
                          <a:pt x="45" y="72"/>
                          <a:pt x="42" y="73"/>
                          <a:pt x="35" y="75"/>
                        </a:cubicBezTo>
                        <a:cubicBezTo>
                          <a:pt x="32" y="77"/>
                          <a:pt x="28" y="76"/>
                          <a:pt x="25" y="76"/>
                        </a:cubicBezTo>
                        <a:cubicBezTo>
                          <a:pt x="22" y="75"/>
                          <a:pt x="21" y="75"/>
                          <a:pt x="19" y="76"/>
                        </a:cubicBezTo>
                        <a:cubicBezTo>
                          <a:pt x="19" y="77"/>
                          <a:pt x="19" y="77"/>
                          <a:pt x="19" y="77"/>
                        </a:cubicBezTo>
                        <a:cubicBezTo>
                          <a:pt x="14" y="81"/>
                          <a:pt x="7" y="89"/>
                          <a:pt x="1" y="90"/>
                        </a:cubicBezTo>
                        <a:cubicBezTo>
                          <a:pt x="0" y="90"/>
                          <a:pt x="0" y="90"/>
                          <a:pt x="0" y="91"/>
                        </a:cubicBezTo>
                        <a:cubicBezTo>
                          <a:pt x="0" y="91"/>
                          <a:pt x="0" y="92"/>
                          <a:pt x="0" y="92"/>
                        </a:cubicBezTo>
                        <a:cubicBezTo>
                          <a:pt x="2" y="91"/>
                          <a:pt x="5" y="91"/>
                          <a:pt x="7" y="9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63" name="Freeform 1132"/>
                  <p:cNvSpPr>
                    <a:spLocks/>
                  </p:cNvSpPr>
                  <p:nvPr/>
                </p:nvSpPr>
                <p:spPr bwMode="auto">
                  <a:xfrm>
                    <a:off x="4774" y="1795"/>
                    <a:ext cx="58" cy="41"/>
                  </a:xfrm>
                  <a:custGeom>
                    <a:avLst/>
                    <a:gdLst>
                      <a:gd name="T0" fmla="*/ 1 w 60"/>
                      <a:gd name="T1" fmla="*/ 33 h 43"/>
                      <a:gd name="T2" fmla="*/ 0 w 60"/>
                      <a:gd name="T3" fmla="*/ 37 h 43"/>
                      <a:gd name="T4" fmla="*/ 3 w 60"/>
                      <a:gd name="T5" fmla="*/ 37 h 43"/>
                      <a:gd name="T6" fmla="*/ 8 w 60"/>
                      <a:gd name="T7" fmla="*/ 37 h 43"/>
                      <a:gd name="T8" fmla="*/ 13 w 60"/>
                      <a:gd name="T9" fmla="*/ 36 h 43"/>
                      <a:gd name="T10" fmla="*/ 27 w 60"/>
                      <a:gd name="T11" fmla="*/ 41 h 43"/>
                      <a:gd name="T12" fmla="*/ 30 w 60"/>
                      <a:gd name="T13" fmla="*/ 43 h 43"/>
                      <a:gd name="T14" fmla="*/ 31 w 60"/>
                      <a:gd name="T15" fmla="*/ 40 h 43"/>
                      <a:gd name="T16" fmla="*/ 49 w 60"/>
                      <a:gd name="T17" fmla="*/ 31 h 43"/>
                      <a:gd name="T18" fmla="*/ 55 w 60"/>
                      <a:gd name="T19" fmla="*/ 29 h 43"/>
                      <a:gd name="T20" fmla="*/ 54 w 60"/>
                      <a:gd name="T21" fmla="*/ 29 h 43"/>
                      <a:gd name="T22" fmla="*/ 53 w 60"/>
                      <a:gd name="T23" fmla="*/ 27 h 43"/>
                      <a:gd name="T24" fmla="*/ 60 w 60"/>
                      <a:gd name="T25" fmla="*/ 19 h 43"/>
                      <a:gd name="T26" fmla="*/ 56 w 60"/>
                      <a:gd name="T27" fmla="*/ 17 h 43"/>
                      <a:gd name="T28" fmla="*/ 55 w 60"/>
                      <a:gd name="T29" fmla="*/ 17 h 43"/>
                      <a:gd name="T30" fmla="*/ 52 w 60"/>
                      <a:gd name="T31" fmla="*/ 19 h 43"/>
                      <a:gd name="T32" fmla="*/ 46 w 60"/>
                      <a:gd name="T33" fmla="*/ 21 h 43"/>
                      <a:gd name="T34" fmla="*/ 45 w 60"/>
                      <a:gd name="T35" fmla="*/ 21 h 43"/>
                      <a:gd name="T36" fmla="*/ 20 w 60"/>
                      <a:gd name="T37" fmla="*/ 2 h 43"/>
                      <a:gd name="T38" fmla="*/ 15 w 60"/>
                      <a:gd name="T39" fmla="*/ 1 h 43"/>
                      <a:gd name="T40" fmla="*/ 16 w 60"/>
                      <a:gd name="T41" fmla="*/ 3 h 43"/>
                      <a:gd name="T42" fmla="*/ 16 w 60"/>
                      <a:gd name="T43" fmla="*/ 11 h 43"/>
                      <a:gd name="T44" fmla="*/ 15 w 60"/>
                      <a:gd name="T45" fmla="*/ 16 h 43"/>
                      <a:gd name="T46" fmla="*/ 13 w 60"/>
                      <a:gd name="T47" fmla="*/ 23 h 43"/>
                      <a:gd name="T48" fmla="*/ 12 w 60"/>
                      <a:gd name="T49" fmla="*/ 26 h 43"/>
                      <a:gd name="T50" fmla="*/ 11 w 60"/>
                      <a:gd name="T51" fmla="*/ 29 h 43"/>
                      <a:gd name="T52" fmla="*/ 4 w 60"/>
                      <a:gd name="T53" fmla="*/ 32 h 43"/>
                      <a:gd name="T54" fmla="*/ 1 w 60"/>
                      <a:gd name="T55" fmla="*/ 32 h 43"/>
                      <a:gd name="T56" fmla="*/ 1 w 60"/>
                      <a:gd name="T57" fmla="*/ 32 h 43"/>
                      <a:gd name="T58" fmla="*/ 1 w 60"/>
                      <a:gd name="T59" fmla="*/ 33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60" h="43">
                        <a:moveTo>
                          <a:pt x="1" y="33"/>
                        </a:moveTo>
                        <a:cubicBezTo>
                          <a:pt x="1" y="34"/>
                          <a:pt x="1" y="35"/>
                          <a:pt x="0" y="37"/>
                        </a:cubicBezTo>
                        <a:cubicBezTo>
                          <a:pt x="1" y="36"/>
                          <a:pt x="2" y="37"/>
                          <a:pt x="3" y="37"/>
                        </a:cubicBezTo>
                        <a:cubicBezTo>
                          <a:pt x="5" y="37"/>
                          <a:pt x="7" y="38"/>
                          <a:pt x="8" y="37"/>
                        </a:cubicBezTo>
                        <a:cubicBezTo>
                          <a:pt x="9" y="36"/>
                          <a:pt x="11" y="36"/>
                          <a:pt x="13" y="36"/>
                        </a:cubicBezTo>
                        <a:cubicBezTo>
                          <a:pt x="18" y="36"/>
                          <a:pt x="23" y="38"/>
                          <a:pt x="27" y="41"/>
                        </a:cubicBezTo>
                        <a:cubicBezTo>
                          <a:pt x="29" y="43"/>
                          <a:pt x="30" y="43"/>
                          <a:pt x="30" y="43"/>
                        </a:cubicBezTo>
                        <a:cubicBezTo>
                          <a:pt x="30" y="43"/>
                          <a:pt x="31" y="43"/>
                          <a:pt x="31" y="40"/>
                        </a:cubicBezTo>
                        <a:cubicBezTo>
                          <a:pt x="32" y="33"/>
                          <a:pt x="41" y="31"/>
                          <a:pt x="49" y="31"/>
                        </a:cubicBezTo>
                        <a:cubicBezTo>
                          <a:pt x="53" y="31"/>
                          <a:pt x="55" y="29"/>
                          <a:pt x="55" y="29"/>
                        </a:cubicBezTo>
                        <a:cubicBezTo>
                          <a:pt x="55" y="29"/>
                          <a:pt x="55" y="29"/>
                          <a:pt x="54" y="29"/>
                        </a:cubicBezTo>
                        <a:cubicBezTo>
                          <a:pt x="54" y="28"/>
                          <a:pt x="53" y="28"/>
                          <a:pt x="53" y="27"/>
                        </a:cubicBezTo>
                        <a:cubicBezTo>
                          <a:pt x="53" y="25"/>
                          <a:pt x="55" y="23"/>
                          <a:pt x="60" y="19"/>
                        </a:cubicBezTo>
                        <a:cubicBezTo>
                          <a:pt x="58" y="19"/>
                          <a:pt x="57" y="19"/>
                          <a:pt x="56" y="17"/>
                        </a:cubicBezTo>
                        <a:cubicBezTo>
                          <a:pt x="56" y="17"/>
                          <a:pt x="56" y="17"/>
                          <a:pt x="55" y="17"/>
                        </a:cubicBezTo>
                        <a:cubicBezTo>
                          <a:pt x="55" y="17"/>
                          <a:pt x="53" y="18"/>
                          <a:pt x="52" y="19"/>
                        </a:cubicBezTo>
                        <a:cubicBezTo>
                          <a:pt x="51" y="19"/>
                          <a:pt x="49" y="20"/>
                          <a:pt x="46" y="21"/>
                        </a:cubicBezTo>
                        <a:cubicBezTo>
                          <a:pt x="46" y="21"/>
                          <a:pt x="46" y="21"/>
                          <a:pt x="45" y="21"/>
                        </a:cubicBezTo>
                        <a:cubicBezTo>
                          <a:pt x="39" y="21"/>
                          <a:pt x="24" y="8"/>
                          <a:pt x="20" y="2"/>
                        </a:cubicBezTo>
                        <a:cubicBezTo>
                          <a:pt x="18" y="0"/>
                          <a:pt x="16" y="0"/>
                          <a:pt x="15" y="1"/>
                        </a:cubicBezTo>
                        <a:cubicBezTo>
                          <a:pt x="15" y="2"/>
                          <a:pt x="15" y="2"/>
                          <a:pt x="16" y="3"/>
                        </a:cubicBezTo>
                        <a:cubicBezTo>
                          <a:pt x="18" y="7"/>
                          <a:pt x="17" y="9"/>
                          <a:pt x="16" y="11"/>
                        </a:cubicBezTo>
                        <a:cubicBezTo>
                          <a:pt x="16" y="12"/>
                          <a:pt x="15" y="14"/>
                          <a:pt x="15" y="16"/>
                        </a:cubicBezTo>
                        <a:cubicBezTo>
                          <a:pt x="15" y="20"/>
                          <a:pt x="14" y="22"/>
                          <a:pt x="13" y="23"/>
                        </a:cubicBezTo>
                        <a:cubicBezTo>
                          <a:pt x="12" y="24"/>
                          <a:pt x="12" y="25"/>
                          <a:pt x="12" y="26"/>
                        </a:cubicBezTo>
                        <a:cubicBezTo>
                          <a:pt x="12" y="27"/>
                          <a:pt x="12" y="28"/>
                          <a:pt x="11" y="29"/>
                        </a:cubicBezTo>
                        <a:cubicBezTo>
                          <a:pt x="10" y="31"/>
                          <a:pt x="7" y="31"/>
                          <a:pt x="4" y="32"/>
                        </a:cubicBezTo>
                        <a:cubicBezTo>
                          <a:pt x="3" y="32"/>
                          <a:pt x="2" y="32"/>
                          <a:pt x="1" y="32"/>
                        </a:cubicBezTo>
                        <a:cubicBezTo>
                          <a:pt x="1" y="32"/>
                          <a:pt x="1" y="32"/>
                          <a:pt x="1" y="32"/>
                        </a:cubicBezTo>
                        <a:cubicBezTo>
                          <a:pt x="1" y="32"/>
                          <a:pt x="1" y="32"/>
                          <a:pt x="1" y="3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64" name="Freeform 1133"/>
                  <p:cNvSpPr>
                    <a:spLocks/>
                  </p:cNvSpPr>
                  <p:nvPr/>
                </p:nvSpPr>
                <p:spPr bwMode="auto">
                  <a:xfrm>
                    <a:off x="4688" y="1936"/>
                    <a:ext cx="21" cy="16"/>
                  </a:xfrm>
                  <a:custGeom>
                    <a:avLst/>
                    <a:gdLst>
                      <a:gd name="T0" fmla="*/ 15 w 22"/>
                      <a:gd name="T1" fmla="*/ 1 h 17"/>
                      <a:gd name="T2" fmla="*/ 7 w 22"/>
                      <a:gd name="T3" fmla="*/ 5 h 17"/>
                      <a:gd name="T4" fmla="*/ 2 w 22"/>
                      <a:gd name="T5" fmla="*/ 6 h 17"/>
                      <a:gd name="T6" fmla="*/ 0 w 22"/>
                      <a:gd name="T7" fmla="*/ 11 h 17"/>
                      <a:gd name="T8" fmla="*/ 1 w 22"/>
                      <a:gd name="T9" fmla="*/ 17 h 17"/>
                      <a:gd name="T10" fmla="*/ 3 w 22"/>
                      <a:gd name="T11" fmla="*/ 17 h 17"/>
                      <a:gd name="T12" fmla="*/ 5 w 22"/>
                      <a:gd name="T13" fmla="*/ 15 h 17"/>
                      <a:gd name="T14" fmla="*/ 13 w 22"/>
                      <a:gd name="T15" fmla="*/ 9 h 17"/>
                      <a:gd name="T16" fmla="*/ 17 w 22"/>
                      <a:gd name="T17" fmla="*/ 10 h 17"/>
                      <a:gd name="T18" fmla="*/ 20 w 22"/>
                      <a:gd name="T19" fmla="*/ 8 h 17"/>
                      <a:gd name="T20" fmla="*/ 22 w 22"/>
                      <a:gd name="T21" fmla="*/ 2 h 17"/>
                      <a:gd name="T22" fmla="*/ 18 w 22"/>
                      <a:gd name="T23" fmla="*/ 0 h 17"/>
                      <a:gd name="T24" fmla="*/ 15 w 22"/>
                      <a:gd name="T25" fmla="*/ 1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22" h="17">
                        <a:moveTo>
                          <a:pt x="15" y="1"/>
                        </a:moveTo>
                        <a:cubicBezTo>
                          <a:pt x="13" y="5"/>
                          <a:pt x="10" y="5"/>
                          <a:pt x="7" y="5"/>
                        </a:cubicBezTo>
                        <a:cubicBezTo>
                          <a:pt x="6" y="5"/>
                          <a:pt x="4" y="5"/>
                          <a:pt x="2" y="6"/>
                        </a:cubicBezTo>
                        <a:cubicBezTo>
                          <a:pt x="1" y="6"/>
                          <a:pt x="0" y="8"/>
                          <a:pt x="0" y="11"/>
                        </a:cubicBezTo>
                        <a:cubicBezTo>
                          <a:pt x="0" y="14"/>
                          <a:pt x="1" y="17"/>
                          <a:pt x="1" y="17"/>
                        </a:cubicBezTo>
                        <a:cubicBezTo>
                          <a:pt x="2" y="17"/>
                          <a:pt x="3" y="17"/>
                          <a:pt x="3" y="17"/>
                        </a:cubicBezTo>
                        <a:cubicBezTo>
                          <a:pt x="4" y="17"/>
                          <a:pt x="4" y="17"/>
                          <a:pt x="5" y="15"/>
                        </a:cubicBezTo>
                        <a:cubicBezTo>
                          <a:pt x="6" y="12"/>
                          <a:pt x="9" y="9"/>
                          <a:pt x="13" y="9"/>
                        </a:cubicBezTo>
                        <a:cubicBezTo>
                          <a:pt x="15" y="9"/>
                          <a:pt x="16" y="10"/>
                          <a:pt x="17" y="10"/>
                        </a:cubicBezTo>
                        <a:cubicBezTo>
                          <a:pt x="18" y="10"/>
                          <a:pt x="19" y="10"/>
                          <a:pt x="20" y="8"/>
                        </a:cubicBezTo>
                        <a:cubicBezTo>
                          <a:pt x="21" y="6"/>
                          <a:pt x="22" y="4"/>
                          <a:pt x="22" y="2"/>
                        </a:cubicBezTo>
                        <a:cubicBezTo>
                          <a:pt x="22" y="0"/>
                          <a:pt x="20" y="0"/>
                          <a:pt x="18" y="0"/>
                        </a:cubicBezTo>
                        <a:cubicBezTo>
                          <a:pt x="16" y="0"/>
                          <a:pt x="15" y="1"/>
                          <a:pt x="15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65" name="Freeform 1134"/>
                  <p:cNvSpPr>
                    <a:spLocks/>
                  </p:cNvSpPr>
                  <p:nvPr/>
                </p:nvSpPr>
                <p:spPr bwMode="auto">
                  <a:xfrm>
                    <a:off x="4068" y="1681"/>
                    <a:ext cx="641" cy="415"/>
                  </a:xfrm>
                  <a:custGeom>
                    <a:avLst/>
                    <a:gdLst>
                      <a:gd name="T0" fmla="*/ 478 w 671"/>
                      <a:gd name="T1" fmla="*/ 83 h 435"/>
                      <a:gd name="T2" fmla="*/ 464 w 671"/>
                      <a:gd name="T3" fmla="*/ 113 h 435"/>
                      <a:gd name="T4" fmla="*/ 408 w 671"/>
                      <a:gd name="T5" fmla="*/ 147 h 435"/>
                      <a:gd name="T6" fmla="*/ 338 w 671"/>
                      <a:gd name="T7" fmla="*/ 171 h 435"/>
                      <a:gd name="T8" fmla="*/ 299 w 671"/>
                      <a:gd name="T9" fmla="*/ 162 h 435"/>
                      <a:gd name="T10" fmla="*/ 242 w 671"/>
                      <a:gd name="T11" fmla="*/ 157 h 435"/>
                      <a:gd name="T12" fmla="*/ 237 w 671"/>
                      <a:gd name="T13" fmla="*/ 155 h 435"/>
                      <a:gd name="T14" fmla="*/ 206 w 671"/>
                      <a:gd name="T15" fmla="*/ 124 h 435"/>
                      <a:gd name="T16" fmla="*/ 155 w 671"/>
                      <a:gd name="T17" fmla="*/ 73 h 435"/>
                      <a:gd name="T18" fmla="*/ 151 w 671"/>
                      <a:gd name="T19" fmla="*/ 68 h 435"/>
                      <a:gd name="T20" fmla="*/ 145 w 671"/>
                      <a:gd name="T21" fmla="*/ 63 h 435"/>
                      <a:gd name="T22" fmla="*/ 113 w 671"/>
                      <a:gd name="T23" fmla="*/ 96 h 435"/>
                      <a:gd name="T24" fmla="*/ 82 w 671"/>
                      <a:gd name="T25" fmla="*/ 121 h 435"/>
                      <a:gd name="T26" fmla="*/ 72 w 671"/>
                      <a:gd name="T27" fmla="*/ 159 h 435"/>
                      <a:gd name="T28" fmla="*/ 56 w 671"/>
                      <a:gd name="T29" fmla="*/ 171 h 435"/>
                      <a:gd name="T30" fmla="*/ 43 w 671"/>
                      <a:gd name="T31" fmla="*/ 180 h 435"/>
                      <a:gd name="T32" fmla="*/ 17 w 671"/>
                      <a:gd name="T33" fmla="*/ 185 h 435"/>
                      <a:gd name="T34" fmla="*/ 0 w 671"/>
                      <a:gd name="T35" fmla="*/ 198 h 435"/>
                      <a:gd name="T36" fmla="*/ 15 w 671"/>
                      <a:gd name="T37" fmla="*/ 229 h 435"/>
                      <a:gd name="T38" fmla="*/ 43 w 671"/>
                      <a:gd name="T39" fmla="*/ 248 h 435"/>
                      <a:gd name="T40" fmla="*/ 51 w 671"/>
                      <a:gd name="T41" fmla="*/ 244 h 435"/>
                      <a:gd name="T42" fmla="*/ 60 w 671"/>
                      <a:gd name="T43" fmla="*/ 271 h 435"/>
                      <a:gd name="T44" fmla="*/ 52 w 671"/>
                      <a:gd name="T45" fmla="*/ 291 h 435"/>
                      <a:gd name="T46" fmla="*/ 76 w 671"/>
                      <a:gd name="T47" fmla="*/ 315 h 435"/>
                      <a:gd name="T48" fmla="*/ 80 w 671"/>
                      <a:gd name="T49" fmla="*/ 316 h 435"/>
                      <a:gd name="T50" fmla="*/ 153 w 671"/>
                      <a:gd name="T51" fmla="*/ 345 h 435"/>
                      <a:gd name="T52" fmla="*/ 163 w 671"/>
                      <a:gd name="T53" fmla="*/ 348 h 435"/>
                      <a:gd name="T54" fmla="*/ 185 w 671"/>
                      <a:gd name="T55" fmla="*/ 343 h 435"/>
                      <a:gd name="T56" fmla="*/ 196 w 671"/>
                      <a:gd name="T57" fmla="*/ 345 h 435"/>
                      <a:gd name="T58" fmla="*/ 216 w 671"/>
                      <a:gd name="T59" fmla="*/ 330 h 435"/>
                      <a:gd name="T60" fmla="*/ 245 w 671"/>
                      <a:gd name="T61" fmla="*/ 338 h 435"/>
                      <a:gd name="T62" fmla="*/ 266 w 671"/>
                      <a:gd name="T63" fmla="*/ 359 h 435"/>
                      <a:gd name="T64" fmla="*/ 274 w 671"/>
                      <a:gd name="T65" fmla="*/ 410 h 435"/>
                      <a:gd name="T66" fmla="*/ 289 w 671"/>
                      <a:gd name="T67" fmla="*/ 420 h 435"/>
                      <a:gd name="T68" fmla="*/ 299 w 671"/>
                      <a:gd name="T69" fmla="*/ 411 h 435"/>
                      <a:gd name="T70" fmla="*/ 310 w 671"/>
                      <a:gd name="T71" fmla="*/ 408 h 435"/>
                      <a:gd name="T72" fmla="*/ 343 w 671"/>
                      <a:gd name="T73" fmla="*/ 402 h 435"/>
                      <a:gd name="T74" fmla="*/ 369 w 671"/>
                      <a:gd name="T75" fmla="*/ 422 h 435"/>
                      <a:gd name="T76" fmla="*/ 390 w 671"/>
                      <a:gd name="T77" fmla="*/ 429 h 435"/>
                      <a:gd name="T78" fmla="*/ 465 w 671"/>
                      <a:gd name="T79" fmla="*/ 403 h 435"/>
                      <a:gd name="T80" fmla="*/ 499 w 671"/>
                      <a:gd name="T81" fmla="*/ 373 h 435"/>
                      <a:gd name="T82" fmla="*/ 521 w 671"/>
                      <a:gd name="T83" fmla="*/ 333 h 435"/>
                      <a:gd name="T84" fmla="*/ 525 w 671"/>
                      <a:gd name="T85" fmla="*/ 308 h 435"/>
                      <a:gd name="T86" fmla="*/ 513 w 671"/>
                      <a:gd name="T87" fmla="*/ 283 h 435"/>
                      <a:gd name="T88" fmla="*/ 509 w 671"/>
                      <a:gd name="T89" fmla="*/ 241 h 435"/>
                      <a:gd name="T90" fmla="*/ 510 w 671"/>
                      <a:gd name="T91" fmla="*/ 226 h 435"/>
                      <a:gd name="T92" fmla="*/ 487 w 671"/>
                      <a:gd name="T93" fmla="*/ 201 h 435"/>
                      <a:gd name="T94" fmla="*/ 523 w 671"/>
                      <a:gd name="T95" fmla="*/ 201 h 435"/>
                      <a:gd name="T96" fmla="*/ 555 w 671"/>
                      <a:gd name="T97" fmla="*/ 187 h 435"/>
                      <a:gd name="T98" fmla="*/ 597 w 671"/>
                      <a:gd name="T99" fmla="*/ 166 h 435"/>
                      <a:gd name="T100" fmla="*/ 630 w 671"/>
                      <a:gd name="T101" fmla="*/ 152 h 435"/>
                      <a:gd name="T102" fmla="*/ 636 w 671"/>
                      <a:gd name="T103" fmla="*/ 121 h 435"/>
                      <a:gd name="T104" fmla="*/ 664 w 671"/>
                      <a:gd name="T105" fmla="*/ 102 h 435"/>
                      <a:gd name="T106" fmla="*/ 658 w 671"/>
                      <a:gd name="T107" fmla="*/ 81 h 435"/>
                      <a:gd name="T108" fmla="*/ 626 w 671"/>
                      <a:gd name="T109" fmla="*/ 70 h 435"/>
                      <a:gd name="T110" fmla="*/ 591 w 671"/>
                      <a:gd name="T111" fmla="*/ 49 h 435"/>
                      <a:gd name="T112" fmla="*/ 553 w 671"/>
                      <a:gd name="T113" fmla="*/ 2 h 435"/>
                      <a:gd name="T114" fmla="*/ 511 w 671"/>
                      <a:gd name="T115" fmla="*/ 8 h 435"/>
                      <a:gd name="T116" fmla="*/ 493 w 671"/>
                      <a:gd name="T117" fmla="*/ 53 h 435"/>
                      <a:gd name="T118" fmla="*/ 476 w 671"/>
                      <a:gd name="T119" fmla="*/ 59 h 435"/>
                      <a:gd name="T120" fmla="*/ 461 w 671"/>
                      <a:gd name="T121" fmla="*/ 71 h 4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671" h="435">
                        <a:moveTo>
                          <a:pt x="461" y="71"/>
                        </a:moveTo>
                        <a:cubicBezTo>
                          <a:pt x="461" y="77"/>
                          <a:pt x="461" y="77"/>
                          <a:pt x="461" y="77"/>
                        </a:cubicBezTo>
                        <a:cubicBezTo>
                          <a:pt x="459" y="78"/>
                          <a:pt x="459" y="78"/>
                          <a:pt x="459" y="78"/>
                        </a:cubicBezTo>
                        <a:cubicBezTo>
                          <a:pt x="459" y="78"/>
                          <a:pt x="458" y="78"/>
                          <a:pt x="458" y="79"/>
                        </a:cubicBezTo>
                        <a:cubicBezTo>
                          <a:pt x="458" y="79"/>
                          <a:pt x="458" y="79"/>
                          <a:pt x="459" y="80"/>
                        </a:cubicBezTo>
                        <a:cubicBezTo>
                          <a:pt x="460" y="82"/>
                          <a:pt x="461" y="82"/>
                          <a:pt x="461" y="82"/>
                        </a:cubicBezTo>
                        <a:cubicBezTo>
                          <a:pt x="462" y="82"/>
                          <a:pt x="462" y="82"/>
                          <a:pt x="463" y="81"/>
                        </a:cubicBezTo>
                        <a:cubicBezTo>
                          <a:pt x="464" y="81"/>
                          <a:pt x="466" y="80"/>
                          <a:pt x="469" y="80"/>
                        </a:cubicBezTo>
                        <a:cubicBezTo>
                          <a:pt x="472" y="80"/>
                          <a:pt x="475" y="82"/>
                          <a:pt x="477" y="82"/>
                        </a:cubicBezTo>
                        <a:cubicBezTo>
                          <a:pt x="477" y="83"/>
                          <a:pt x="478" y="83"/>
                          <a:pt x="478" y="83"/>
                        </a:cubicBezTo>
                        <a:cubicBezTo>
                          <a:pt x="479" y="80"/>
                          <a:pt x="483" y="78"/>
                          <a:pt x="486" y="78"/>
                        </a:cubicBezTo>
                        <a:cubicBezTo>
                          <a:pt x="488" y="78"/>
                          <a:pt x="491" y="79"/>
                          <a:pt x="492" y="81"/>
                        </a:cubicBezTo>
                        <a:cubicBezTo>
                          <a:pt x="493" y="83"/>
                          <a:pt x="496" y="85"/>
                          <a:pt x="498" y="86"/>
                        </a:cubicBezTo>
                        <a:cubicBezTo>
                          <a:pt x="503" y="91"/>
                          <a:pt x="508" y="95"/>
                          <a:pt x="507" y="98"/>
                        </a:cubicBezTo>
                        <a:cubicBezTo>
                          <a:pt x="507" y="100"/>
                          <a:pt x="506" y="102"/>
                          <a:pt x="500" y="102"/>
                        </a:cubicBezTo>
                        <a:cubicBezTo>
                          <a:pt x="498" y="102"/>
                          <a:pt x="496" y="102"/>
                          <a:pt x="493" y="101"/>
                        </a:cubicBezTo>
                        <a:cubicBezTo>
                          <a:pt x="491" y="100"/>
                          <a:pt x="489" y="101"/>
                          <a:pt x="486" y="102"/>
                        </a:cubicBezTo>
                        <a:cubicBezTo>
                          <a:pt x="484" y="103"/>
                          <a:pt x="481" y="104"/>
                          <a:pt x="479" y="104"/>
                        </a:cubicBezTo>
                        <a:cubicBezTo>
                          <a:pt x="476" y="104"/>
                          <a:pt x="471" y="105"/>
                          <a:pt x="467" y="109"/>
                        </a:cubicBezTo>
                        <a:cubicBezTo>
                          <a:pt x="465" y="111"/>
                          <a:pt x="465" y="112"/>
                          <a:pt x="464" y="113"/>
                        </a:cubicBezTo>
                        <a:cubicBezTo>
                          <a:pt x="462" y="116"/>
                          <a:pt x="461" y="119"/>
                          <a:pt x="455" y="119"/>
                        </a:cubicBezTo>
                        <a:cubicBezTo>
                          <a:pt x="454" y="119"/>
                          <a:pt x="453" y="119"/>
                          <a:pt x="452" y="120"/>
                        </a:cubicBezTo>
                        <a:cubicBezTo>
                          <a:pt x="448" y="120"/>
                          <a:pt x="445" y="120"/>
                          <a:pt x="440" y="124"/>
                        </a:cubicBezTo>
                        <a:cubicBezTo>
                          <a:pt x="436" y="126"/>
                          <a:pt x="432" y="128"/>
                          <a:pt x="428" y="128"/>
                        </a:cubicBezTo>
                        <a:cubicBezTo>
                          <a:pt x="424" y="128"/>
                          <a:pt x="420" y="126"/>
                          <a:pt x="419" y="126"/>
                        </a:cubicBezTo>
                        <a:cubicBezTo>
                          <a:pt x="419" y="125"/>
                          <a:pt x="417" y="125"/>
                          <a:pt x="416" y="125"/>
                        </a:cubicBezTo>
                        <a:cubicBezTo>
                          <a:pt x="414" y="125"/>
                          <a:pt x="412" y="126"/>
                          <a:pt x="411" y="128"/>
                        </a:cubicBezTo>
                        <a:cubicBezTo>
                          <a:pt x="410" y="129"/>
                          <a:pt x="411" y="130"/>
                          <a:pt x="412" y="132"/>
                        </a:cubicBezTo>
                        <a:cubicBezTo>
                          <a:pt x="413" y="134"/>
                          <a:pt x="415" y="137"/>
                          <a:pt x="414" y="140"/>
                        </a:cubicBezTo>
                        <a:cubicBezTo>
                          <a:pt x="414" y="144"/>
                          <a:pt x="411" y="146"/>
                          <a:pt x="408" y="147"/>
                        </a:cubicBezTo>
                        <a:cubicBezTo>
                          <a:pt x="405" y="148"/>
                          <a:pt x="402" y="149"/>
                          <a:pt x="400" y="152"/>
                        </a:cubicBezTo>
                        <a:cubicBezTo>
                          <a:pt x="394" y="159"/>
                          <a:pt x="383" y="162"/>
                          <a:pt x="378" y="161"/>
                        </a:cubicBezTo>
                        <a:cubicBezTo>
                          <a:pt x="377" y="161"/>
                          <a:pt x="376" y="161"/>
                          <a:pt x="375" y="161"/>
                        </a:cubicBezTo>
                        <a:cubicBezTo>
                          <a:pt x="373" y="160"/>
                          <a:pt x="369" y="160"/>
                          <a:pt x="365" y="160"/>
                        </a:cubicBezTo>
                        <a:cubicBezTo>
                          <a:pt x="360" y="160"/>
                          <a:pt x="357" y="160"/>
                          <a:pt x="354" y="162"/>
                        </a:cubicBezTo>
                        <a:cubicBezTo>
                          <a:pt x="350" y="164"/>
                          <a:pt x="346" y="166"/>
                          <a:pt x="343" y="168"/>
                        </a:cubicBezTo>
                        <a:cubicBezTo>
                          <a:pt x="343" y="168"/>
                          <a:pt x="342" y="169"/>
                          <a:pt x="341" y="169"/>
                        </a:cubicBezTo>
                        <a:cubicBezTo>
                          <a:pt x="341" y="170"/>
                          <a:pt x="340" y="170"/>
                          <a:pt x="339" y="170"/>
                        </a:cubicBezTo>
                        <a:cubicBezTo>
                          <a:pt x="339" y="170"/>
                          <a:pt x="339" y="171"/>
                          <a:pt x="339" y="171"/>
                        </a:cubicBezTo>
                        <a:cubicBezTo>
                          <a:pt x="338" y="171"/>
                          <a:pt x="338" y="171"/>
                          <a:pt x="338" y="171"/>
                        </a:cubicBezTo>
                        <a:cubicBezTo>
                          <a:pt x="337" y="172"/>
                          <a:pt x="337" y="172"/>
                          <a:pt x="336" y="172"/>
                        </a:cubicBezTo>
                        <a:cubicBezTo>
                          <a:pt x="336" y="172"/>
                          <a:pt x="336" y="172"/>
                          <a:pt x="335" y="172"/>
                        </a:cubicBezTo>
                        <a:cubicBezTo>
                          <a:pt x="335" y="172"/>
                          <a:pt x="334" y="172"/>
                          <a:pt x="334" y="172"/>
                        </a:cubicBezTo>
                        <a:cubicBezTo>
                          <a:pt x="334" y="172"/>
                          <a:pt x="334" y="172"/>
                          <a:pt x="334" y="172"/>
                        </a:cubicBezTo>
                        <a:cubicBezTo>
                          <a:pt x="333" y="172"/>
                          <a:pt x="333" y="172"/>
                          <a:pt x="333" y="172"/>
                        </a:cubicBezTo>
                        <a:cubicBezTo>
                          <a:pt x="331" y="172"/>
                          <a:pt x="329" y="171"/>
                          <a:pt x="328" y="169"/>
                        </a:cubicBezTo>
                        <a:cubicBezTo>
                          <a:pt x="327" y="168"/>
                          <a:pt x="327" y="168"/>
                          <a:pt x="325" y="168"/>
                        </a:cubicBezTo>
                        <a:cubicBezTo>
                          <a:pt x="319" y="169"/>
                          <a:pt x="316" y="167"/>
                          <a:pt x="312" y="165"/>
                        </a:cubicBezTo>
                        <a:cubicBezTo>
                          <a:pt x="311" y="164"/>
                          <a:pt x="310" y="164"/>
                          <a:pt x="309" y="164"/>
                        </a:cubicBezTo>
                        <a:cubicBezTo>
                          <a:pt x="306" y="164"/>
                          <a:pt x="304" y="165"/>
                          <a:pt x="299" y="162"/>
                        </a:cubicBezTo>
                        <a:cubicBezTo>
                          <a:pt x="295" y="159"/>
                          <a:pt x="289" y="158"/>
                          <a:pt x="284" y="158"/>
                        </a:cubicBezTo>
                        <a:cubicBezTo>
                          <a:pt x="283" y="158"/>
                          <a:pt x="281" y="158"/>
                          <a:pt x="280" y="158"/>
                        </a:cubicBezTo>
                        <a:cubicBezTo>
                          <a:pt x="278" y="157"/>
                          <a:pt x="272" y="157"/>
                          <a:pt x="267" y="157"/>
                        </a:cubicBezTo>
                        <a:cubicBezTo>
                          <a:pt x="262" y="157"/>
                          <a:pt x="256" y="157"/>
                          <a:pt x="253" y="157"/>
                        </a:cubicBezTo>
                        <a:cubicBezTo>
                          <a:pt x="251" y="157"/>
                          <a:pt x="249" y="157"/>
                          <a:pt x="246" y="157"/>
                        </a:cubicBezTo>
                        <a:cubicBezTo>
                          <a:pt x="245" y="157"/>
                          <a:pt x="244" y="157"/>
                          <a:pt x="243" y="157"/>
                        </a:cubicBezTo>
                        <a:cubicBezTo>
                          <a:pt x="243" y="157"/>
                          <a:pt x="243" y="157"/>
                          <a:pt x="243" y="157"/>
                        </a:cubicBezTo>
                        <a:cubicBezTo>
                          <a:pt x="243" y="157"/>
                          <a:pt x="243" y="157"/>
                          <a:pt x="243" y="157"/>
                        </a:cubicBezTo>
                        <a:cubicBezTo>
                          <a:pt x="243" y="157"/>
                          <a:pt x="242" y="157"/>
                          <a:pt x="242" y="157"/>
                        </a:cubicBezTo>
                        <a:cubicBezTo>
                          <a:pt x="242" y="157"/>
                          <a:pt x="242" y="157"/>
                          <a:pt x="242" y="157"/>
                        </a:cubicBezTo>
                        <a:cubicBezTo>
                          <a:pt x="242" y="157"/>
                          <a:pt x="242" y="157"/>
                          <a:pt x="241" y="157"/>
                        </a:cubicBezTo>
                        <a:cubicBezTo>
                          <a:pt x="241" y="157"/>
                          <a:pt x="241" y="157"/>
                          <a:pt x="241" y="157"/>
                        </a:cubicBezTo>
                        <a:cubicBezTo>
                          <a:pt x="241" y="157"/>
                          <a:pt x="241" y="157"/>
                          <a:pt x="241" y="157"/>
                        </a:cubicBezTo>
                        <a:cubicBezTo>
                          <a:pt x="240" y="157"/>
                          <a:pt x="240" y="157"/>
                          <a:pt x="240" y="157"/>
                        </a:cubicBezTo>
                        <a:cubicBezTo>
                          <a:pt x="240" y="157"/>
                          <a:pt x="240" y="157"/>
                          <a:pt x="240" y="157"/>
                        </a:cubicBezTo>
                        <a:cubicBezTo>
                          <a:pt x="239" y="157"/>
                          <a:pt x="239" y="157"/>
                          <a:pt x="239" y="157"/>
                        </a:cubicBezTo>
                        <a:cubicBezTo>
                          <a:pt x="239" y="156"/>
                          <a:pt x="239" y="156"/>
                          <a:pt x="239" y="156"/>
                        </a:cubicBezTo>
                        <a:cubicBezTo>
                          <a:pt x="239" y="156"/>
                          <a:pt x="238" y="156"/>
                          <a:pt x="238" y="156"/>
                        </a:cubicBezTo>
                        <a:cubicBezTo>
                          <a:pt x="238" y="156"/>
                          <a:pt x="238" y="156"/>
                          <a:pt x="238" y="156"/>
                        </a:cubicBezTo>
                        <a:cubicBezTo>
                          <a:pt x="238" y="156"/>
                          <a:pt x="238" y="156"/>
                          <a:pt x="237" y="155"/>
                        </a:cubicBezTo>
                        <a:cubicBezTo>
                          <a:pt x="237" y="155"/>
                          <a:pt x="237" y="155"/>
                          <a:pt x="237" y="155"/>
                        </a:cubicBezTo>
                        <a:cubicBezTo>
                          <a:pt x="237" y="155"/>
                          <a:pt x="237" y="154"/>
                          <a:pt x="237" y="154"/>
                        </a:cubicBezTo>
                        <a:cubicBezTo>
                          <a:pt x="237" y="153"/>
                          <a:pt x="236" y="152"/>
                          <a:pt x="235" y="151"/>
                        </a:cubicBezTo>
                        <a:cubicBezTo>
                          <a:pt x="233" y="149"/>
                          <a:pt x="231" y="147"/>
                          <a:pt x="230" y="142"/>
                        </a:cubicBezTo>
                        <a:cubicBezTo>
                          <a:pt x="229" y="136"/>
                          <a:pt x="226" y="135"/>
                          <a:pt x="223" y="134"/>
                        </a:cubicBezTo>
                        <a:cubicBezTo>
                          <a:pt x="221" y="134"/>
                          <a:pt x="219" y="132"/>
                          <a:pt x="218" y="131"/>
                        </a:cubicBezTo>
                        <a:cubicBezTo>
                          <a:pt x="217" y="130"/>
                          <a:pt x="217" y="130"/>
                          <a:pt x="216" y="129"/>
                        </a:cubicBezTo>
                        <a:cubicBezTo>
                          <a:pt x="215" y="129"/>
                          <a:pt x="214" y="128"/>
                          <a:pt x="213" y="127"/>
                        </a:cubicBezTo>
                        <a:cubicBezTo>
                          <a:pt x="212" y="126"/>
                          <a:pt x="210" y="124"/>
                          <a:pt x="208" y="124"/>
                        </a:cubicBezTo>
                        <a:cubicBezTo>
                          <a:pt x="207" y="124"/>
                          <a:pt x="207" y="124"/>
                          <a:pt x="206" y="124"/>
                        </a:cubicBezTo>
                        <a:cubicBezTo>
                          <a:pt x="200" y="124"/>
                          <a:pt x="184" y="122"/>
                          <a:pt x="181" y="117"/>
                        </a:cubicBezTo>
                        <a:cubicBezTo>
                          <a:pt x="179" y="114"/>
                          <a:pt x="180" y="111"/>
                          <a:pt x="182" y="110"/>
                        </a:cubicBezTo>
                        <a:cubicBezTo>
                          <a:pt x="182" y="109"/>
                          <a:pt x="183" y="108"/>
                          <a:pt x="183" y="107"/>
                        </a:cubicBezTo>
                        <a:cubicBezTo>
                          <a:pt x="183" y="105"/>
                          <a:pt x="183" y="103"/>
                          <a:pt x="184" y="101"/>
                        </a:cubicBezTo>
                        <a:cubicBezTo>
                          <a:pt x="184" y="100"/>
                          <a:pt x="185" y="98"/>
                          <a:pt x="184" y="97"/>
                        </a:cubicBezTo>
                        <a:cubicBezTo>
                          <a:pt x="182" y="96"/>
                          <a:pt x="178" y="91"/>
                          <a:pt x="178" y="87"/>
                        </a:cubicBezTo>
                        <a:cubicBezTo>
                          <a:pt x="177" y="85"/>
                          <a:pt x="173" y="81"/>
                          <a:pt x="170" y="81"/>
                        </a:cubicBezTo>
                        <a:cubicBezTo>
                          <a:pt x="165" y="81"/>
                          <a:pt x="162" y="78"/>
                          <a:pt x="159" y="75"/>
                        </a:cubicBezTo>
                        <a:cubicBezTo>
                          <a:pt x="158" y="74"/>
                          <a:pt x="157" y="74"/>
                          <a:pt x="156" y="74"/>
                        </a:cubicBezTo>
                        <a:cubicBezTo>
                          <a:pt x="156" y="73"/>
                          <a:pt x="156" y="73"/>
                          <a:pt x="155" y="73"/>
                        </a:cubicBezTo>
                        <a:cubicBezTo>
                          <a:pt x="155" y="73"/>
                          <a:pt x="155" y="73"/>
                          <a:pt x="155" y="73"/>
                        </a:cubicBezTo>
                        <a:cubicBezTo>
                          <a:pt x="155" y="73"/>
                          <a:pt x="155" y="72"/>
                          <a:pt x="154" y="72"/>
                        </a:cubicBezTo>
                        <a:cubicBezTo>
                          <a:pt x="154" y="72"/>
                          <a:pt x="154" y="72"/>
                          <a:pt x="154" y="72"/>
                        </a:cubicBezTo>
                        <a:cubicBezTo>
                          <a:pt x="154" y="72"/>
                          <a:pt x="154" y="72"/>
                          <a:pt x="153" y="71"/>
                        </a:cubicBezTo>
                        <a:cubicBezTo>
                          <a:pt x="153" y="71"/>
                          <a:pt x="153" y="71"/>
                          <a:pt x="153" y="71"/>
                        </a:cubicBezTo>
                        <a:cubicBezTo>
                          <a:pt x="153" y="71"/>
                          <a:pt x="153" y="71"/>
                          <a:pt x="152" y="70"/>
                        </a:cubicBezTo>
                        <a:cubicBezTo>
                          <a:pt x="152" y="70"/>
                          <a:pt x="152" y="70"/>
                          <a:pt x="152" y="70"/>
                        </a:cubicBezTo>
                        <a:cubicBezTo>
                          <a:pt x="152" y="70"/>
                          <a:pt x="152" y="69"/>
                          <a:pt x="152" y="69"/>
                        </a:cubicBezTo>
                        <a:cubicBezTo>
                          <a:pt x="152" y="69"/>
                          <a:pt x="151" y="69"/>
                          <a:pt x="151" y="69"/>
                        </a:cubicBezTo>
                        <a:cubicBezTo>
                          <a:pt x="151" y="68"/>
                          <a:pt x="151" y="68"/>
                          <a:pt x="151" y="68"/>
                        </a:cubicBezTo>
                        <a:cubicBezTo>
                          <a:pt x="151" y="67"/>
                          <a:pt x="151" y="67"/>
                          <a:pt x="151" y="67"/>
                        </a:cubicBezTo>
                        <a:cubicBezTo>
                          <a:pt x="151" y="67"/>
                          <a:pt x="150" y="66"/>
                          <a:pt x="150" y="66"/>
                        </a:cubicBezTo>
                        <a:cubicBezTo>
                          <a:pt x="150" y="66"/>
                          <a:pt x="150" y="65"/>
                          <a:pt x="150" y="65"/>
                        </a:cubicBezTo>
                        <a:cubicBezTo>
                          <a:pt x="150" y="65"/>
                          <a:pt x="150" y="64"/>
                          <a:pt x="150" y="64"/>
                        </a:cubicBezTo>
                        <a:cubicBezTo>
                          <a:pt x="150" y="64"/>
                          <a:pt x="150" y="64"/>
                          <a:pt x="150" y="64"/>
                        </a:cubicBezTo>
                        <a:cubicBezTo>
                          <a:pt x="149" y="64"/>
                          <a:pt x="149" y="64"/>
                          <a:pt x="149" y="64"/>
                        </a:cubicBezTo>
                        <a:cubicBezTo>
                          <a:pt x="149" y="64"/>
                          <a:pt x="149" y="64"/>
                          <a:pt x="149" y="64"/>
                        </a:cubicBezTo>
                        <a:cubicBezTo>
                          <a:pt x="148" y="63"/>
                          <a:pt x="148" y="63"/>
                          <a:pt x="147" y="63"/>
                        </a:cubicBezTo>
                        <a:cubicBezTo>
                          <a:pt x="147" y="63"/>
                          <a:pt x="147" y="63"/>
                          <a:pt x="147" y="63"/>
                        </a:cubicBezTo>
                        <a:cubicBezTo>
                          <a:pt x="146" y="63"/>
                          <a:pt x="146" y="63"/>
                          <a:pt x="145" y="63"/>
                        </a:cubicBezTo>
                        <a:cubicBezTo>
                          <a:pt x="145" y="63"/>
                          <a:pt x="145" y="63"/>
                          <a:pt x="145" y="63"/>
                        </a:cubicBezTo>
                        <a:cubicBezTo>
                          <a:pt x="144" y="63"/>
                          <a:pt x="144" y="64"/>
                          <a:pt x="144" y="64"/>
                        </a:cubicBezTo>
                        <a:cubicBezTo>
                          <a:pt x="143" y="65"/>
                          <a:pt x="142" y="66"/>
                          <a:pt x="142" y="67"/>
                        </a:cubicBezTo>
                        <a:cubicBezTo>
                          <a:pt x="142" y="71"/>
                          <a:pt x="140" y="75"/>
                          <a:pt x="135" y="75"/>
                        </a:cubicBezTo>
                        <a:cubicBezTo>
                          <a:pt x="133" y="75"/>
                          <a:pt x="130" y="77"/>
                          <a:pt x="130" y="82"/>
                        </a:cubicBezTo>
                        <a:cubicBezTo>
                          <a:pt x="130" y="84"/>
                          <a:pt x="131" y="85"/>
                          <a:pt x="131" y="86"/>
                        </a:cubicBezTo>
                        <a:cubicBezTo>
                          <a:pt x="132" y="88"/>
                          <a:pt x="133" y="89"/>
                          <a:pt x="131" y="92"/>
                        </a:cubicBezTo>
                        <a:cubicBezTo>
                          <a:pt x="129" y="94"/>
                          <a:pt x="124" y="97"/>
                          <a:pt x="120" y="97"/>
                        </a:cubicBezTo>
                        <a:cubicBezTo>
                          <a:pt x="120" y="97"/>
                          <a:pt x="119" y="97"/>
                          <a:pt x="118" y="96"/>
                        </a:cubicBezTo>
                        <a:cubicBezTo>
                          <a:pt x="117" y="96"/>
                          <a:pt x="115" y="96"/>
                          <a:pt x="113" y="96"/>
                        </a:cubicBezTo>
                        <a:cubicBezTo>
                          <a:pt x="111" y="96"/>
                          <a:pt x="110" y="96"/>
                          <a:pt x="108" y="95"/>
                        </a:cubicBezTo>
                        <a:cubicBezTo>
                          <a:pt x="107" y="95"/>
                          <a:pt x="105" y="94"/>
                          <a:pt x="104" y="94"/>
                        </a:cubicBezTo>
                        <a:cubicBezTo>
                          <a:pt x="104" y="94"/>
                          <a:pt x="103" y="93"/>
                          <a:pt x="103" y="93"/>
                        </a:cubicBezTo>
                        <a:cubicBezTo>
                          <a:pt x="103" y="93"/>
                          <a:pt x="103" y="94"/>
                          <a:pt x="103" y="94"/>
                        </a:cubicBezTo>
                        <a:cubicBezTo>
                          <a:pt x="102" y="96"/>
                          <a:pt x="101" y="99"/>
                          <a:pt x="100" y="103"/>
                        </a:cubicBezTo>
                        <a:cubicBezTo>
                          <a:pt x="98" y="106"/>
                          <a:pt x="96" y="112"/>
                          <a:pt x="96" y="114"/>
                        </a:cubicBezTo>
                        <a:cubicBezTo>
                          <a:pt x="97" y="116"/>
                          <a:pt x="99" y="118"/>
                          <a:pt x="98" y="120"/>
                        </a:cubicBezTo>
                        <a:cubicBezTo>
                          <a:pt x="98" y="121"/>
                          <a:pt x="97" y="122"/>
                          <a:pt x="94" y="122"/>
                        </a:cubicBezTo>
                        <a:cubicBezTo>
                          <a:pt x="89" y="122"/>
                          <a:pt x="86" y="122"/>
                          <a:pt x="85" y="120"/>
                        </a:cubicBezTo>
                        <a:cubicBezTo>
                          <a:pt x="84" y="120"/>
                          <a:pt x="83" y="121"/>
                          <a:pt x="82" y="121"/>
                        </a:cubicBezTo>
                        <a:cubicBezTo>
                          <a:pt x="80" y="122"/>
                          <a:pt x="78" y="123"/>
                          <a:pt x="76" y="123"/>
                        </a:cubicBezTo>
                        <a:cubicBezTo>
                          <a:pt x="75" y="123"/>
                          <a:pt x="72" y="123"/>
                          <a:pt x="71" y="124"/>
                        </a:cubicBezTo>
                        <a:cubicBezTo>
                          <a:pt x="73" y="126"/>
                          <a:pt x="73" y="130"/>
                          <a:pt x="73" y="135"/>
                        </a:cubicBezTo>
                        <a:cubicBezTo>
                          <a:pt x="73" y="135"/>
                          <a:pt x="75" y="137"/>
                          <a:pt x="75" y="139"/>
                        </a:cubicBezTo>
                        <a:cubicBezTo>
                          <a:pt x="77" y="143"/>
                          <a:pt x="79" y="146"/>
                          <a:pt x="78" y="148"/>
                        </a:cubicBezTo>
                        <a:cubicBezTo>
                          <a:pt x="77" y="149"/>
                          <a:pt x="76" y="150"/>
                          <a:pt x="75" y="152"/>
                        </a:cubicBezTo>
                        <a:cubicBezTo>
                          <a:pt x="73" y="153"/>
                          <a:pt x="72" y="155"/>
                          <a:pt x="72" y="156"/>
                        </a:cubicBezTo>
                        <a:cubicBezTo>
                          <a:pt x="72" y="157"/>
                          <a:pt x="72" y="157"/>
                          <a:pt x="72" y="158"/>
                        </a:cubicBezTo>
                        <a:cubicBezTo>
                          <a:pt x="72" y="159"/>
                          <a:pt x="72" y="159"/>
                          <a:pt x="72" y="159"/>
                        </a:cubicBezTo>
                        <a:cubicBezTo>
                          <a:pt x="72" y="159"/>
                          <a:pt x="72" y="159"/>
                          <a:pt x="72" y="159"/>
                        </a:cubicBezTo>
                        <a:cubicBezTo>
                          <a:pt x="72" y="160"/>
                          <a:pt x="72" y="160"/>
                          <a:pt x="72" y="160"/>
                        </a:cubicBezTo>
                        <a:cubicBezTo>
                          <a:pt x="72" y="160"/>
                          <a:pt x="72" y="160"/>
                          <a:pt x="72" y="160"/>
                        </a:cubicBezTo>
                        <a:cubicBezTo>
                          <a:pt x="72" y="164"/>
                          <a:pt x="72" y="164"/>
                          <a:pt x="72" y="164"/>
                        </a:cubicBezTo>
                        <a:cubicBezTo>
                          <a:pt x="71" y="164"/>
                          <a:pt x="71" y="164"/>
                          <a:pt x="71" y="164"/>
                        </a:cubicBezTo>
                        <a:cubicBezTo>
                          <a:pt x="71" y="164"/>
                          <a:pt x="70" y="164"/>
                          <a:pt x="70" y="165"/>
                        </a:cubicBezTo>
                        <a:cubicBezTo>
                          <a:pt x="70" y="165"/>
                          <a:pt x="70" y="165"/>
                          <a:pt x="70" y="165"/>
                        </a:cubicBezTo>
                        <a:cubicBezTo>
                          <a:pt x="70" y="165"/>
                          <a:pt x="70" y="165"/>
                          <a:pt x="70" y="165"/>
                        </a:cubicBezTo>
                        <a:cubicBezTo>
                          <a:pt x="69" y="165"/>
                          <a:pt x="69" y="165"/>
                          <a:pt x="69" y="165"/>
                        </a:cubicBezTo>
                        <a:cubicBezTo>
                          <a:pt x="67" y="166"/>
                          <a:pt x="63" y="168"/>
                          <a:pt x="60" y="169"/>
                        </a:cubicBezTo>
                        <a:cubicBezTo>
                          <a:pt x="59" y="170"/>
                          <a:pt x="58" y="171"/>
                          <a:pt x="56" y="171"/>
                        </a:cubicBezTo>
                        <a:cubicBezTo>
                          <a:pt x="54" y="172"/>
                          <a:pt x="53" y="172"/>
                          <a:pt x="52" y="174"/>
                        </a:cubicBezTo>
                        <a:cubicBezTo>
                          <a:pt x="52" y="175"/>
                          <a:pt x="51" y="176"/>
                          <a:pt x="49" y="178"/>
                        </a:cubicBezTo>
                        <a:cubicBezTo>
                          <a:pt x="49" y="178"/>
                          <a:pt x="49" y="178"/>
                          <a:pt x="49" y="178"/>
                        </a:cubicBezTo>
                        <a:cubicBezTo>
                          <a:pt x="49" y="178"/>
                          <a:pt x="48" y="178"/>
                          <a:pt x="48" y="178"/>
                        </a:cubicBezTo>
                        <a:cubicBezTo>
                          <a:pt x="48" y="178"/>
                          <a:pt x="48" y="178"/>
                          <a:pt x="48" y="179"/>
                        </a:cubicBezTo>
                        <a:cubicBezTo>
                          <a:pt x="47" y="179"/>
                          <a:pt x="47" y="179"/>
                          <a:pt x="47" y="179"/>
                        </a:cubicBezTo>
                        <a:cubicBezTo>
                          <a:pt x="47" y="179"/>
                          <a:pt x="46" y="179"/>
                          <a:pt x="46" y="179"/>
                        </a:cubicBezTo>
                        <a:cubicBezTo>
                          <a:pt x="46" y="179"/>
                          <a:pt x="46" y="179"/>
                          <a:pt x="45" y="180"/>
                        </a:cubicBezTo>
                        <a:cubicBezTo>
                          <a:pt x="45" y="180"/>
                          <a:pt x="45" y="180"/>
                          <a:pt x="44" y="180"/>
                        </a:cubicBezTo>
                        <a:cubicBezTo>
                          <a:pt x="44" y="180"/>
                          <a:pt x="44" y="180"/>
                          <a:pt x="43" y="180"/>
                        </a:cubicBezTo>
                        <a:cubicBezTo>
                          <a:pt x="43" y="180"/>
                          <a:pt x="43" y="180"/>
                          <a:pt x="43" y="180"/>
                        </a:cubicBezTo>
                        <a:cubicBezTo>
                          <a:pt x="42" y="180"/>
                          <a:pt x="42" y="180"/>
                          <a:pt x="41" y="180"/>
                        </a:cubicBezTo>
                        <a:cubicBezTo>
                          <a:pt x="40" y="180"/>
                          <a:pt x="40" y="180"/>
                          <a:pt x="40" y="180"/>
                        </a:cubicBezTo>
                        <a:cubicBezTo>
                          <a:pt x="39" y="179"/>
                          <a:pt x="38" y="179"/>
                          <a:pt x="37" y="179"/>
                        </a:cubicBezTo>
                        <a:cubicBezTo>
                          <a:pt x="36" y="179"/>
                          <a:pt x="35" y="179"/>
                          <a:pt x="33" y="182"/>
                        </a:cubicBezTo>
                        <a:cubicBezTo>
                          <a:pt x="30" y="185"/>
                          <a:pt x="29" y="185"/>
                          <a:pt x="27" y="186"/>
                        </a:cubicBezTo>
                        <a:cubicBezTo>
                          <a:pt x="27" y="186"/>
                          <a:pt x="26" y="186"/>
                          <a:pt x="26" y="187"/>
                        </a:cubicBezTo>
                        <a:cubicBezTo>
                          <a:pt x="25" y="187"/>
                          <a:pt x="24" y="188"/>
                          <a:pt x="23" y="188"/>
                        </a:cubicBezTo>
                        <a:cubicBezTo>
                          <a:pt x="21" y="188"/>
                          <a:pt x="19" y="187"/>
                          <a:pt x="18" y="186"/>
                        </a:cubicBezTo>
                        <a:cubicBezTo>
                          <a:pt x="18" y="185"/>
                          <a:pt x="17" y="185"/>
                          <a:pt x="17" y="185"/>
                        </a:cubicBezTo>
                        <a:cubicBezTo>
                          <a:pt x="16" y="185"/>
                          <a:pt x="15" y="185"/>
                          <a:pt x="15" y="186"/>
                        </a:cubicBezTo>
                        <a:cubicBezTo>
                          <a:pt x="13" y="186"/>
                          <a:pt x="12" y="187"/>
                          <a:pt x="11" y="187"/>
                        </a:cubicBezTo>
                        <a:cubicBezTo>
                          <a:pt x="10" y="187"/>
                          <a:pt x="9" y="188"/>
                          <a:pt x="9" y="188"/>
                        </a:cubicBezTo>
                        <a:cubicBezTo>
                          <a:pt x="8" y="189"/>
                          <a:pt x="7" y="191"/>
                          <a:pt x="5" y="191"/>
                        </a:cubicBezTo>
                        <a:cubicBezTo>
                          <a:pt x="4" y="191"/>
                          <a:pt x="3" y="191"/>
                          <a:pt x="3" y="192"/>
                        </a:cubicBezTo>
                        <a:cubicBezTo>
                          <a:pt x="2" y="192"/>
                          <a:pt x="2" y="192"/>
                          <a:pt x="1" y="192"/>
                        </a:cubicBezTo>
                        <a:cubicBezTo>
                          <a:pt x="1" y="192"/>
                          <a:pt x="1" y="192"/>
                          <a:pt x="1" y="192"/>
                        </a:cubicBezTo>
                        <a:cubicBezTo>
                          <a:pt x="1" y="193"/>
                          <a:pt x="1" y="194"/>
                          <a:pt x="1" y="195"/>
                        </a:cubicBezTo>
                        <a:cubicBezTo>
                          <a:pt x="1" y="195"/>
                          <a:pt x="1" y="195"/>
                          <a:pt x="1" y="196"/>
                        </a:cubicBezTo>
                        <a:cubicBezTo>
                          <a:pt x="1" y="196"/>
                          <a:pt x="0" y="197"/>
                          <a:pt x="0" y="198"/>
                        </a:cubicBezTo>
                        <a:cubicBezTo>
                          <a:pt x="0" y="198"/>
                          <a:pt x="0" y="198"/>
                          <a:pt x="0" y="198"/>
                        </a:cubicBezTo>
                        <a:cubicBezTo>
                          <a:pt x="1" y="206"/>
                          <a:pt x="1" y="206"/>
                          <a:pt x="1" y="206"/>
                        </a:cubicBezTo>
                        <a:cubicBezTo>
                          <a:pt x="5" y="207"/>
                          <a:pt x="10" y="210"/>
                          <a:pt x="12" y="213"/>
                        </a:cubicBezTo>
                        <a:cubicBezTo>
                          <a:pt x="12" y="213"/>
                          <a:pt x="12" y="214"/>
                          <a:pt x="12" y="214"/>
                        </a:cubicBezTo>
                        <a:cubicBezTo>
                          <a:pt x="13" y="215"/>
                          <a:pt x="13" y="215"/>
                          <a:pt x="13" y="216"/>
                        </a:cubicBezTo>
                        <a:cubicBezTo>
                          <a:pt x="13" y="216"/>
                          <a:pt x="13" y="216"/>
                          <a:pt x="13" y="216"/>
                        </a:cubicBezTo>
                        <a:cubicBezTo>
                          <a:pt x="13" y="216"/>
                          <a:pt x="13" y="217"/>
                          <a:pt x="13" y="217"/>
                        </a:cubicBezTo>
                        <a:cubicBezTo>
                          <a:pt x="13" y="221"/>
                          <a:pt x="14" y="226"/>
                          <a:pt x="14" y="228"/>
                        </a:cubicBezTo>
                        <a:cubicBezTo>
                          <a:pt x="15" y="229"/>
                          <a:pt x="15" y="229"/>
                          <a:pt x="15" y="229"/>
                        </a:cubicBezTo>
                        <a:cubicBezTo>
                          <a:pt x="15" y="229"/>
                          <a:pt x="15" y="229"/>
                          <a:pt x="15" y="229"/>
                        </a:cubicBezTo>
                        <a:cubicBezTo>
                          <a:pt x="16" y="230"/>
                          <a:pt x="17" y="231"/>
                          <a:pt x="18" y="232"/>
                        </a:cubicBezTo>
                        <a:cubicBezTo>
                          <a:pt x="23" y="235"/>
                          <a:pt x="25" y="236"/>
                          <a:pt x="25" y="238"/>
                        </a:cubicBezTo>
                        <a:cubicBezTo>
                          <a:pt x="25" y="239"/>
                          <a:pt x="25" y="243"/>
                          <a:pt x="29" y="245"/>
                        </a:cubicBezTo>
                        <a:cubicBezTo>
                          <a:pt x="30" y="245"/>
                          <a:pt x="32" y="246"/>
                          <a:pt x="33" y="246"/>
                        </a:cubicBezTo>
                        <a:cubicBezTo>
                          <a:pt x="33" y="247"/>
                          <a:pt x="33" y="247"/>
                          <a:pt x="34" y="247"/>
                        </a:cubicBezTo>
                        <a:cubicBezTo>
                          <a:pt x="34" y="247"/>
                          <a:pt x="35" y="248"/>
                          <a:pt x="36" y="248"/>
                        </a:cubicBezTo>
                        <a:cubicBezTo>
                          <a:pt x="36" y="248"/>
                          <a:pt x="36" y="248"/>
                          <a:pt x="36" y="248"/>
                        </a:cubicBezTo>
                        <a:cubicBezTo>
                          <a:pt x="43" y="248"/>
                          <a:pt x="43" y="248"/>
                          <a:pt x="43" y="248"/>
                        </a:cubicBezTo>
                        <a:cubicBezTo>
                          <a:pt x="43" y="248"/>
                          <a:pt x="43" y="248"/>
                          <a:pt x="43" y="248"/>
                        </a:cubicBezTo>
                        <a:cubicBezTo>
                          <a:pt x="43" y="248"/>
                          <a:pt x="43" y="248"/>
                          <a:pt x="43" y="248"/>
                        </a:cubicBezTo>
                        <a:cubicBezTo>
                          <a:pt x="43" y="248"/>
                          <a:pt x="43" y="248"/>
                          <a:pt x="43" y="248"/>
                        </a:cubicBezTo>
                        <a:cubicBezTo>
                          <a:pt x="43" y="248"/>
                          <a:pt x="43" y="248"/>
                          <a:pt x="43" y="248"/>
                        </a:cubicBezTo>
                        <a:cubicBezTo>
                          <a:pt x="43" y="248"/>
                          <a:pt x="44" y="249"/>
                          <a:pt x="44" y="249"/>
                        </a:cubicBezTo>
                        <a:cubicBezTo>
                          <a:pt x="44" y="249"/>
                          <a:pt x="45" y="249"/>
                          <a:pt x="45" y="248"/>
                        </a:cubicBezTo>
                        <a:cubicBezTo>
                          <a:pt x="45" y="248"/>
                          <a:pt x="45" y="248"/>
                          <a:pt x="45" y="248"/>
                        </a:cubicBezTo>
                        <a:cubicBezTo>
                          <a:pt x="46" y="247"/>
                          <a:pt x="46" y="247"/>
                          <a:pt x="46" y="247"/>
                        </a:cubicBezTo>
                        <a:cubicBezTo>
                          <a:pt x="47" y="247"/>
                          <a:pt x="47" y="247"/>
                          <a:pt x="47" y="246"/>
                        </a:cubicBezTo>
                        <a:cubicBezTo>
                          <a:pt x="47" y="246"/>
                          <a:pt x="48" y="246"/>
                          <a:pt x="49" y="245"/>
                        </a:cubicBezTo>
                        <a:cubicBezTo>
                          <a:pt x="49" y="245"/>
                          <a:pt x="49" y="245"/>
                          <a:pt x="49" y="245"/>
                        </a:cubicBezTo>
                        <a:cubicBezTo>
                          <a:pt x="50" y="245"/>
                          <a:pt x="50" y="245"/>
                          <a:pt x="51" y="244"/>
                        </a:cubicBezTo>
                        <a:cubicBezTo>
                          <a:pt x="51" y="244"/>
                          <a:pt x="51" y="244"/>
                          <a:pt x="51" y="244"/>
                        </a:cubicBezTo>
                        <a:cubicBezTo>
                          <a:pt x="52" y="244"/>
                          <a:pt x="52" y="244"/>
                          <a:pt x="53" y="243"/>
                        </a:cubicBezTo>
                        <a:cubicBezTo>
                          <a:pt x="53" y="243"/>
                          <a:pt x="53" y="243"/>
                          <a:pt x="53" y="243"/>
                        </a:cubicBezTo>
                        <a:cubicBezTo>
                          <a:pt x="54" y="243"/>
                          <a:pt x="54" y="243"/>
                          <a:pt x="55" y="243"/>
                        </a:cubicBezTo>
                        <a:cubicBezTo>
                          <a:pt x="55" y="243"/>
                          <a:pt x="55" y="243"/>
                          <a:pt x="55" y="243"/>
                        </a:cubicBezTo>
                        <a:cubicBezTo>
                          <a:pt x="56" y="243"/>
                          <a:pt x="57" y="243"/>
                          <a:pt x="57" y="243"/>
                        </a:cubicBezTo>
                        <a:cubicBezTo>
                          <a:pt x="58" y="243"/>
                          <a:pt x="58" y="243"/>
                          <a:pt x="58" y="243"/>
                        </a:cubicBezTo>
                        <a:cubicBezTo>
                          <a:pt x="62" y="243"/>
                          <a:pt x="69" y="248"/>
                          <a:pt x="71" y="252"/>
                        </a:cubicBezTo>
                        <a:cubicBezTo>
                          <a:pt x="72" y="254"/>
                          <a:pt x="73" y="255"/>
                          <a:pt x="72" y="256"/>
                        </a:cubicBezTo>
                        <a:cubicBezTo>
                          <a:pt x="71" y="259"/>
                          <a:pt x="64" y="270"/>
                          <a:pt x="60" y="271"/>
                        </a:cubicBezTo>
                        <a:cubicBezTo>
                          <a:pt x="59" y="271"/>
                          <a:pt x="58" y="271"/>
                          <a:pt x="58" y="271"/>
                        </a:cubicBezTo>
                        <a:cubicBezTo>
                          <a:pt x="57" y="271"/>
                          <a:pt x="57" y="271"/>
                          <a:pt x="57" y="271"/>
                        </a:cubicBezTo>
                        <a:cubicBezTo>
                          <a:pt x="57" y="271"/>
                          <a:pt x="56" y="271"/>
                          <a:pt x="56" y="271"/>
                        </a:cubicBezTo>
                        <a:cubicBezTo>
                          <a:pt x="56" y="272"/>
                          <a:pt x="56" y="273"/>
                          <a:pt x="56" y="273"/>
                        </a:cubicBezTo>
                        <a:cubicBezTo>
                          <a:pt x="56" y="274"/>
                          <a:pt x="57" y="276"/>
                          <a:pt x="58" y="277"/>
                        </a:cubicBezTo>
                        <a:cubicBezTo>
                          <a:pt x="59" y="279"/>
                          <a:pt x="61" y="280"/>
                          <a:pt x="62" y="282"/>
                        </a:cubicBezTo>
                        <a:cubicBezTo>
                          <a:pt x="63" y="284"/>
                          <a:pt x="63" y="286"/>
                          <a:pt x="62" y="287"/>
                        </a:cubicBezTo>
                        <a:cubicBezTo>
                          <a:pt x="60" y="290"/>
                          <a:pt x="55" y="291"/>
                          <a:pt x="52" y="289"/>
                        </a:cubicBezTo>
                        <a:cubicBezTo>
                          <a:pt x="52" y="289"/>
                          <a:pt x="52" y="289"/>
                          <a:pt x="52" y="289"/>
                        </a:cubicBezTo>
                        <a:cubicBezTo>
                          <a:pt x="52" y="289"/>
                          <a:pt x="52" y="290"/>
                          <a:pt x="52" y="291"/>
                        </a:cubicBezTo>
                        <a:cubicBezTo>
                          <a:pt x="53" y="292"/>
                          <a:pt x="53" y="294"/>
                          <a:pt x="54" y="296"/>
                        </a:cubicBezTo>
                        <a:cubicBezTo>
                          <a:pt x="54" y="297"/>
                          <a:pt x="54" y="299"/>
                          <a:pt x="55" y="299"/>
                        </a:cubicBezTo>
                        <a:cubicBezTo>
                          <a:pt x="57" y="299"/>
                          <a:pt x="59" y="301"/>
                          <a:pt x="60" y="303"/>
                        </a:cubicBezTo>
                        <a:cubicBezTo>
                          <a:pt x="61" y="304"/>
                          <a:pt x="63" y="306"/>
                          <a:pt x="64" y="306"/>
                        </a:cubicBezTo>
                        <a:cubicBezTo>
                          <a:pt x="68" y="306"/>
                          <a:pt x="71" y="310"/>
                          <a:pt x="72" y="312"/>
                        </a:cubicBezTo>
                        <a:cubicBezTo>
                          <a:pt x="73" y="312"/>
                          <a:pt x="73" y="313"/>
                          <a:pt x="73" y="313"/>
                        </a:cubicBezTo>
                        <a:cubicBezTo>
                          <a:pt x="73" y="313"/>
                          <a:pt x="74" y="313"/>
                          <a:pt x="74" y="313"/>
                        </a:cubicBezTo>
                        <a:cubicBezTo>
                          <a:pt x="74" y="314"/>
                          <a:pt x="75" y="314"/>
                          <a:pt x="75" y="314"/>
                        </a:cubicBezTo>
                        <a:cubicBezTo>
                          <a:pt x="75" y="314"/>
                          <a:pt x="75" y="314"/>
                          <a:pt x="75" y="314"/>
                        </a:cubicBezTo>
                        <a:cubicBezTo>
                          <a:pt x="75" y="315"/>
                          <a:pt x="76" y="315"/>
                          <a:pt x="76" y="315"/>
                        </a:cubicBezTo>
                        <a:cubicBezTo>
                          <a:pt x="76" y="315"/>
                          <a:pt x="76" y="316"/>
                          <a:pt x="76" y="316"/>
                        </a:cubicBezTo>
                        <a:cubicBezTo>
                          <a:pt x="77" y="316"/>
                          <a:pt x="77" y="316"/>
                          <a:pt x="77" y="317"/>
                        </a:cubicBezTo>
                        <a:cubicBezTo>
                          <a:pt x="77" y="317"/>
                          <a:pt x="77" y="317"/>
                          <a:pt x="77" y="317"/>
                        </a:cubicBezTo>
                        <a:cubicBezTo>
                          <a:pt x="77" y="317"/>
                          <a:pt x="77" y="317"/>
                          <a:pt x="77" y="317"/>
                        </a:cubicBezTo>
                        <a:cubicBezTo>
                          <a:pt x="77" y="317"/>
                          <a:pt x="77" y="317"/>
                          <a:pt x="77" y="317"/>
                        </a:cubicBezTo>
                        <a:cubicBezTo>
                          <a:pt x="78" y="317"/>
                          <a:pt x="78" y="317"/>
                          <a:pt x="78" y="317"/>
                        </a:cubicBezTo>
                        <a:cubicBezTo>
                          <a:pt x="79" y="317"/>
                          <a:pt x="79" y="317"/>
                          <a:pt x="79" y="317"/>
                        </a:cubicBezTo>
                        <a:cubicBezTo>
                          <a:pt x="79" y="317"/>
                          <a:pt x="79" y="317"/>
                          <a:pt x="79" y="317"/>
                        </a:cubicBezTo>
                        <a:cubicBezTo>
                          <a:pt x="80" y="316"/>
                          <a:pt x="80" y="316"/>
                          <a:pt x="80" y="316"/>
                        </a:cubicBezTo>
                        <a:cubicBezTo>
                          <a:pt x="80" y="316"/>
                          <a:pt x="80" y="316"/>
                          <a:pt x="80" y="316"/>
                        </a:cubicBezTo>
                        <a:cubicBezTo>
                          <a:pt x="81" y="315"/>
                          <a:pt x="82" y="314"/>
                          <a:pt x="85" y="314"/>
                        </a:cubicBezTo>
                        <a:cubicBezTo>
                          <a:pt x="87" y="314"/>
                          <a:pt x="90" y="315"/>
                          <a:pt x="93" y="317"/>
                        </a:cubicBezTo>
                        <a:cubicBezTo>
                          <a:pt x="94" y="319"/>
                          <a:pt x="100" y="323"/>
                          <a:pt x="105" y="326"/>
                        </a:cubicBezTo>
                        <a:cubicBezTo>
                          <a:pt x="109" y="329"/>
                          <a:pt x="113" y="332"/>
                          <a:pt x="115" y="334"/>
                        </a:cubicBezTo>
                        <a:cubicBezTo>
                          <a:pt x="120" y="338"/>
                          <a:pt x="132" y="342"/>
                          <a:pt x="136" y="342"/>
                        </a:cubicBezTo>
                        <a:cubicBezTo>
                          <a:pt x="136" y="342"/>
                          <a:pt x="136" y="342"/>
                          <a:pt x="136" y="342"/>
                        </a:cubicBezTo>
                        <a:cubicBezTo>
                          <a:pt x="138" y="342"/>
                          <a:pt x="140" y="343"/>
                          <a:pt x="142" y="343"/>
                        </a:cubicBezTo>
                        <a:cubicBezTo>
                          <a:pt x="145" y="344"/>
                          <a:pt x="147" y="345"/>
                          <a:pt x="150" y="345"/>
                        </a:cubicBezTo>
                        <a:cubicBezTo>
                          <a:pt x="151" y="345"/>
                          <a:pt x="151" y="345"/>
                          <a:pt x="151" y="345"/>
                        </a:cubicBezTo>
                        <a:cubicBezTo>
                          <a:pt x="152" y="345"/>
                          <a:pt x="152" y="345"/>
                          <a:pt x="153" y="345"/>
                        </a:cubicBezTo>
                        <a:cubicBezTo>
                          <a:pt x="153" y="345"/>
                          <a:pt x="153" y="344"/>
                          <a:pt x="154" y="344"/>
                        </a:cubicBezTo>
                        <a:cubicBezTo>
                          <a:pt x="154" y="344"/>
                          <a:pt x="155" y="344"/>
                          <a:pt x="155" y="343"/>
                        </a:cubicBezTo>
                        <a:cubicBezTo>
                          <a:pt x="156" y="342"/>
                          <a:pt x="157" y="341"/>
                          <a:pt x="158" y="341"/>
                        </a:cubicBezTo>
                        <a:cubicBezTo>
                          <a:pt x="159" y="341"/>
                          <a:pt x="160" y="342"/>
                          <a:pt x="161" y="343"/>
                        </a:cubicBezTo>
                        <a:cubicBezTo>
                          <a:pt x="161" y="343"/>
                          <a:pt x="161" y="344"/>
                          <a:pt x="162" y="344"/>
                        </a:cubicBezTo>
                        <a:cubicBezTo>
                          <a:pt x="162" y="344"/>
                          <a:pt x="162" y="345"/>
                          <a:pt x="162" y="345"/>
                        </a:cubicBezTo>
                        <a:cubicBezTo>
                          <a:pt x="162" y="345"/>
                          <a:pt x="162" y="346"/>
                          <a:pt x="162" y="346"/>
                        </a:cubicBezTo>
                        <a:cubicBezTo>
                          <a:pt x="162" y="346"/>
                          <a:pt x="162" y="346"/>
                          <a:pt x="162" y="346"/>
                        </a:cubicBezTo>
                        <a:cubicBezTo>
                          <a:pt x="163" y="347"/>
                          <a:pt x="163" y="347"/>
                          <a:pt x="163" y="348"/>
                        </a:cubicBezTo>
                        <a:cubicBezTo>
                          <a:pt x="163" y="348"/>
                          <a:pt x="163" y="348"/>
                          <a:pt x="163" y="348"/>
                        </a:cubicBezTo>
                        <a:cubicBezTo>
                          <a:pt x="163" y="347"/>
                          <a:pt x="164" y="346"/>
                          <a:pt x="164" y="346"/>
                        </a:cubicBezTo>
                        <a:cubicBezTo>
                          <a:pt x="164" y="346"/>
                          <a:pt x="164" y="346"/>
                          <a:pt x="164" y="346"/>
                        </a:cubicBezTo>
                        <a:cubicBezTo>
                          <a:pt x="165" y="345"/>
                          <a:pt x="165" y="345"/>
                          <a:pt x="166" y="344"/>
                        </a:cubicBezTo>
                        <a:cubicBezTo>
                          <a:pt x="166" y="344"/>
                          <a:pt x="166" y="344"/>
                          <a:pt x="166" y="344"/>
                        </a:cubicBezTo>
                        <a:cubicBezTo>
                          <a:pt x="166" y="344"/>
                          <a:pt x="167" y="343"/>
                          <a:pt x="167" y="343"/>
                        </a:cubicBezTo>
                        <a:cubicBezTo>
                          <a:pt x="167" y="343"/>
                          <a:pt x="167" y="343"/>
                          <a:pt x="167" y="343"/>
                        </a:cubicBezTo>
                        <a:cubicBezTo>
                          <a:pt x="168" y="343"/>
                          <a:pt x="168" y="343"/>
                          <a:pt x="169" y="343"/>
                        </a:cubicBezTo>
                        <a:cubicBezTo>
                          <a:pt x="169" y="342"/>
                          <a:pt x="170" y="342"/>
                          <a:pt x="170" y="342"/>
                        </a:cubicBezTo>
                        <a:cubicBezTo>
                          <a:pt x="173" y="339"/>
                          <a:pt x="176" y="340"/>
                          <a:pt x="182" y="343"/>
                        </a:cubicBezTo>
                        <a:cubicBezTo>
                          <a:pt x="183" y="343"/>
                          <a:pt x="184" y="343"/>
                          <a:pt x="185" y="343"/>
                        </a:cubicBezTo>
                        <a:cubicBezTo>
                          <a:pt x="186" y="343"/>
                          <a:pt x="187" y="343"/>
                          <a:pt x="187" y="343"/>
                        </a:cubicBezTo>
                        <a:cubicBezTo>
                          <a:pt x="188" y="343"/>
                          <a:pt x="189" y="343"/>
                          <a:pt x="189" y="343"/>
                        </a:cubicBezTo>
                        <a:cubicBezTo>
                          <a:pt x="189" y="343"/>
                          <a:pt x="190" y="343"/>
                          <a:pt x="190" y="343"/>
                        </a:cubicBezTo>
                        <a:cubicBezTo>
                          <a:pt x="190" y="343"/>
                          <a:pt x="191" y="344"/>
                          <a:pt x="191" y="344"/>
                        </a:cubicBezTo>
                        <a:cubicBezTo>
                          <a:pt x="191" y="344"/>
                          <a:pt x="192" y="344"/>
                          <a:pt x="192" y="344"/>
                        </a:cubicBezTo>
                        <a:cubicBezTo>
                          <a:pt x="192" y="344"/>
                          <a:pt x="193" y="345"/>
                          <a:pt x="193" y="345"/>
                        </a:cubicBezTo>
                        <a:cubicBezTo>
                          <a:pt x="193" y="345"/>
                          <a:pt x="193" y="345"/>
                          <a:pt x="194" y="345"/>
                        </a:cubicBezTo>
                        <a:cubicBezTo>
                          <a:pt x="194" y="346"/>
                          <a:pt x="194" y="346"/>
                          <a:pt x="194" y="346"/>
                        </a:cubicBezTo>
                        <a:cubicBezTo>
                          <a:pt x="195" y="346"/>
                          <a:pt x="195" y="346"/>
                          <a:pt x="195" y="346"/>
                        </a:cubicBezTo>
                        <a:cubicBezTo>
                          <a:pt x="196" y="345"/>
                          <a:pt x="196" y="345"/>
                          <a:pt x="196" y="345"/>
                        </a:cubicBezTo>
                        <a:cubicBezTo>
                          <a:pt x="196" y="345"/>
                          <a:pt x="196" y="345"/>
                          <a:pt x="196" y="345"/>
                        </a:cubicBezTo>
                        <a:cubicBezTo>
                          <a:pt x="197" y="345"/>
                          <a:pt x="198" y="345"/>
                          <a:pt x="198" y="345"/>
                        </a:cubicBezTo>
                        <a:cubicBezTo>
                          <a:pt x="198" y="345"/>
                          <a:pt x="199" y="343"/>
                          <a:pt x="200" y="343"/>
                        </a:cubicBezTo>
                        <a:cubicBezTo>
                          <a:pt x="200" y="342"/>
                          <a:pt x="201" y="341"/>
                          <a:pt x="202" y="341"/>
                        </a:cubicBezTo>
                        <a:cubicBezTo>
                          <a:pt x="202" y="340"/>
                          <a:pt x="203" y="339"/>
                          <a:pt x="203" y="339"/>
                        </a:cubicBezTo>
                        <a:cubicBezTo>
                          <a:pt x="204" y="337"/>
                          <a:pt x="205" y="335"/>
                          <a:pt x="208" y="336"/>
                        </a:cubicBezTo>
                        <a:cubicBezTo>
                          <a:pt x="208" y="336"/>
                          <a:pt x="208" y="335"/>
                          <a:pt x="208" y="335"/>
                        </a:cubicBezTo>
                        <a:cubicBezTo>
                          <a:pt x="209" y="335"/>
                          <a:pt x="210" y="335"/>
                          <a:pt x="210" y="334"/>
                        </a:cubicBezTo>
                        <a:cubicBezTo>
                          <a:pt x="211" y="333"/>
                          <a:pt x="213" y="332"/>
                          <a:pt x="215" y="331"/>
                        </a:cubicBezTo>
                        <a:cubicBezTo>
                          <a:pt x="215" y="330"/>
                          <a:pt x="216" y="330"/>
                          <a:pt x="216" y="330"/>
                        </a:cubicBezTo>
                        <a:cubicBezTo>
                          <a:pt x="220" y="328"/>
                          <a:pt x="224" y="328"/>
                          <a:pt x="227" y="329"/>
                        </a:cubicBezTo>
                        <a:cubicBezTo>
                          <a:pt x="228" y="329"/>
                          <a:pt x="229" y="329"/>
                          <a:pt x="230" y="329"/>
                        </a:cubicBezTo>
                        <a:cubicBezTo>
                          <a:pt x="232" y="328"/>
                          <a:pt x="234" y="327"/>
                          <a:pt x="235" y="327"/>
                        </a:cubicBezTo>
                        <a:cubicBezTo>
                          <a:pt x="237" y="327"/>
                          <a:pt x="239" y="328"/>
                          <a:pt x="239" y="330"/>
                        </a:cubicBezTo>
                        <a:cubicBezTo>
                          <a:pt x="239" y="330"/>
                          <a:pt x="240" y="332"/>
                          <a:pt x="240" y="333"/>
                        </a:cubicBezTo>
                        <a:cubicBezTo>
                          <a:pt x="241" y="334"/>
                          <a:pt x="242" y="335"/>
                          <a:pt x="243" y="337"/>
                        </a:cubicBezTo>
                        <a:cubicBezTo>
                          <a:pt x="243" y="337"/>
                          <a:pt x="243" y="337"/>
                          <a:pt x="243" y="337"/>
                        </a:cubicBezTo>
                        <a:cubicBezTo>
                          <a:pt x="244" y="338"/>
                          <a:pt x="244" y="338"/>
                          <a:pt x="244" y="338"/>
                        </a:cubicBezTo>
                        <a:cubicBezTo>
                          <a:pt x="244" y="338"/>
                          <a:pt x="244" y="338"/>
                          <a:pt x="245" y="338"/>
                        </a:cubicBezTo>
                        <a:cubicBezTo>
                          <a:pt x="245" y="338"/>
                          <a:pt x="245" y="338"/>
                          <a:pt x="245" y="338"/>
                        </a:cubicBezTo>
                        <a:cubicBezTo>
                          <a:pt x="245" y="338"/>
                          <a:pt x="246" y="338"/>
                          <a:pt x="246" y="339"/>
                        </a:cubicBezTo>
                        <a:cubicBezTo>
                          <a:pt x="246" y="339"/>
                          <a:pt x="246" y="339"/>
                          <a:pt x="247" y="339"/>
                        </a:cubicBezTo>
                        <a:cubicBezTo>
                          <a:pt x="247" y="339"/>
                          <a:pt x="247" y="339"/>
                          <a:pt x="247" y="339"/>
                        </a:cubicBezTo>
                        <a:cubicBezTo>
                          <a:pt x="247" y="339"/>
                          <a:pt x="247" y="339"/>
                          <a:pt x="247" y="339"/>
                        </a:cubicBezTo>
                        <a:cubicBezTo>
                          <a:pt x="248" y="339"/>
                          <a:pt x="248" y="338"/>
                          <a:pt x="248" y="338"/>
                        </a:cubicBezTo>
                        <a:cubicBezTo>
                          <a:pt x="249" y="338"/>
                          <a:pt x="251" y="337"/>
                          <a:pt x="252" y="337"/>
                        </a:cubicBezTo>
                        <a:cubicBezTo>
                          <a:pt x="255" y="337"/>
                          <a:pt x="259" y="340"/>
                          <a:pt x="259" y="343"/>
                        </a:cubicBezTo>
                        <a:cubicBezTo>
                          <a:pt x="259" y="347"/>
                          <a:pt x="259" y="347"/>
                          <a:pt x="260" y="347"/>
                        </a:cubicBezTo>
                        <a:cubicBezTo>
                          <a:pt x="263" y="347"/>
                          <a:pt x="266" y="348"/>
                          <a:pt x="266" y="355"/>
                        </a:cubicBezTo>
                        <a:cubicBezTo>
                          <a:pt x="266" y="356"/>
                          <a:pt x="266" y="357"/>
                          <a:pt x="266" y="359"/>
                        </a:cubicBezTo>
                        <a:cubicBezTo>
                          <a:pt x="266" y="363"/>
                          <a:pt x="267" y="368"/>
                          <a:pt x="263" y="373"/>
                        </a:cubicBezTo>
                        <a:cubicBezTo>
                          <a:pt x="258" y="378"/>
                          <a:pt x="254" y="385"/>
                          <a:pt x="254" y="387"/>
                        </a:cubicBezTo>
                        <a:cubicBezTo>
                          <a:pt x="254" y="388"/>
                          <a:pt x="254" y="389"/>
                          <a:pt x="254" y="390"/>
                        </a:cubicBezTo>
                        <a:cubicBezTo>
                          <a:pt x="255" y="390"/>
                          <a:pt x="257" y="390"/>
                          <a:pt x="258" y="390"/>
                        </a:cubicBezTo>
                        <a:cubicBezTo>
                          <a:pt x="260" y="390"/>
                          <a:pt x="265" y="391"/>
                          <a:pt x="266" y="393"/>
                        </a:cubicBezTo>
                        <a:cubicBezTo>
                          <a:pt x="266" y="394"/>
                          <a:pt x="266" y="395"/>
                          <a:pt x="266" y="396"/>
                        </a:cubicBezTo>
                        <a:cubicBezTo>
                          <a:pt x="266" y="396"/>
                          <a:pt x="266" y="399"/>
                          <a:pt x="267" y="401"/>
                        </a:cubicBezTo>
                        <a:cubicBezTo>
                          <a:pt x="267" y="402"/>
                          <a:pt x="268" y="402"/>
                          <a:pt x="268" y="402"/>
                        </a:cubicBezTo>
                        <a:cubicBezTo>
                          <a:pt x="270" y="402"/>
                          <a:pt x="272" y="403"/>
                          <a:pt x="273" y="405"/>
                        </a:cubicBezTo>
                        <a:cubicBezTo>
                          <a:pt x="274" y="406"/>
                          <a:pt x="275" y="407"/>
                          <a:pt x="274" y="410"/>
                        </a:cubicBezTo>
                        <a:cubicBezTo>
                          <a:pt x="274" y="410"/>
                          <a:pt x="274" y="410"/>
                          <a:pt x="274" y="410"/>
                        </a:cubicBezTo>
                        <a:cubicBezTo>
                          <a:pt x="273" y="411"/>
                          <a:pt x="273" y="411"/>
                          <a:pt x="273" y="411"/>
                        </a:cubicBezTo>
                        <a:cubicBezTo>
                          <a:pt x="273" y="412"/>
                          <a:pt x="272" y="414"/>
                          <a:pt x="272" y="414"/>
                        </a:cubicBezTo>
                        <a:cubicBezTo>
                          <a:pt x="275" y="414"/>
                          <a:pt x="278" y="415"/>
                          <a:pt x="279" y="416"/>
                        </a:cubicBezTo>
                        <a:cubicBezTo>
                          <a:pt x="280" y="417"/>
                          <a:pt x="280" y="418"/>
                          <a:pt x="280" y="420"/>
                        </a:cubicBezTo>
                        <a:cubicBezTo>
                          <a:pt x="280" y="420"/>
                          <a:pt x="280" y="421"/>
                          <a:pt x="280" y="421"/>
                        </a:cubicBezTo>
                        <a:cubicBezTo>
                          <a:pt x="281" y="422"/>
                          <a:pt x="282" y="422"/>
                          <a:pt x="282" y="422"/>
                        </a:cubicBezTo>
                        <a:cubicBezTo>
                          <a:pt x="283" y="422"/>
                          <a:pt x="284" y="422"/>
                          <a:pt x="284" y="421"/>
                        </a:cubicBezTo>
                        <a:cubicBezTo>
                          <a:pt x="285" y="421"/>
                          <a:pt x="286" y="421"/>
                          <a:pt x="286" y="421"/>
                        </a:cubicBezTo>
                        <a:cubicBezTo>
                          <a:pt x="287" y="420"/>
                          <a:pt x="288" y="420"/>
                          <a:pt x="289" y="420"/>
                        </a:cubicBezTo>
                        <a:cubicBezTo>
                          <a:pt x="290" y="420"/>
                          <a:pt x="290" y="420"/>
                          <a:pt x="290" y="420"/>
                        </a:cubicBezTo>
                        <a:cubicBezTo>
                          <a:pt x="290" y="420"/>
                          <a:pt x="290" y="420"/>
                          <a:pt x="291" y="420"/>
                        </a:cubicBezTo>
                        <a:cubicBezTo>
                          <a:pt x="291" y="420"/>
                          <a:pt x="291" y="420"/>
                          <a:pt x="291" y="420"/>
                        </a:cubicBezTo>
                        <a:cubicBezTo>
                          <a:pt x="291" y="420"/>
                          <a:pt x="291" y="420"/>
                          <a:pt x="291" y="420"/>
                        </a:cubicBezTo>
                        <a:cubicBezTo>
                          <a:pt x="293" y="421"/>
                          <a:pt x="293" y="422"/>
                          <a:pt x="294" y="423"/>
                        </a:cubicBezTo>
                        <a:cubicBezTo>
                          <a:pt x="295" y="424"/>
                          <a:pt x="295" y="425"/>
                          <a:pt x="296" y="425"/>
                        </a:cubicBezTo>
                        <a:cubicBezTo>
                          <a:pt x="296" y="424"/>
                          <a:pt x="295" y="421"/>
                          <a:pt x="295" y="420"/>
                        </a:cubicBezTo>
                        <a:cubicBezTo>
                          <a:pt x="293" y="418"/>
                          <a:pt x="294" y="415"/>
                          <a:pt x="295" y="413"/>
                        </a:cubicBezTo>
                        <a:cubicBezTo>
                          <a:pt x="295" y="411"/>
                          <a:pt x="297" y="411"/>
                          <a:pt x="298" y="411"/>
                        </a:cubicBezTo>
                        <a:cubicBezTo>
                          <a:pt x="298" y="411"/>
                          <a:pt x="299" y="411"/>
                          <a:pt x="299" y="411"/>
                        </a:cubicBezTo>
                        <a:cubicBezTo>
                          <a:pt x="300" y="411"/>
                          <a:pt x="301" y="411"/>
                          <a:pt x="301" y="411"/>
                        </a:cubicBezTo>
                        <a:cubicBezTo>
                          <a:pt x="301" y="411"/>
                          <a:pt x="301" y="411"/>
                          <a:pt x="302" y="411"/>
                        </a:cubicBezTo>
                        <a:cubicBezTo>
                          <a:pt x="302" y="410"/>
                          <a:pt x="302" y="410"/>
                          <a:pt x="303" y="410"/>
                        </a:cubicBezTo>
                        <a:cubicBezTo>
                          <a:pt x="303" y="410"/>
                          <a:pt x="303" y="410"/>
                          <a:pt x="303" y="410"/>
                        </a:cubicBezTo>
                        <a:cubicBezTo>
                          <a:pt x="303" y="410"/>
                          <a:pt x="304" y="409"/>
                          <a:pt x="304" y="409"/>
                        </a:cubicBezTo>
                        <a:cubicBezTo>
                          <a:pt x="304" y="409"/>
                          <a:pt x="304" y="409"/>
                          <a:pt x="304" y="409"/>
                        </a:cubicBezTo>
                        <a:cubicBezTo>
                          <a:pt x="304" y="409"/>
                          <a:pt x="304" y="408"/>
                          <a:pt x="305" y="408"/>
                        </a:cubicBezTo>
                        <a:cubicBezTo>
                          <a:pt x="305" y="408"/>
                          <a:pt x="305" y="408"/>
                          <a:pt x="306" y="407"/>
                        </a:cubicBezTo>
                        <a:cubicBezTo>
                          <a:pt x="306" y="407"/>
                          <a:pt x="307" y="407"/>
                          <a:pt x="307" y="407"/>
                        </a:cubicBezTo>
                        <a:cubicBezTo>
                          <a:pt x="308" y="407"/>
                          <a:pt x="310" y="408"/>
                          <a:pt x="310" y="408"/>
                        </a:cubicBezTo>
                        <a:cubicBezTo>
                          <a:pt x="311" y="408"/>
                          <a:pt x="312" y="408"/>
                          <a:pt x="312" y="408"/>
                        </a:cubicBezTo>
                        <a:cubicBezTo>
                          <a:pt x="313" y="407"/>
                          <a:pt x="314" y="406"/>
                          <a:pt x="316" y="406"/>
                        </a:cubicBezTo>
                        <a:cubicBezTo>
                          <a:pt x="317" y="406"/>
                          <a:pt x="318" y="407"/>
                          <a:pt x="319" y="407"/>
                        </a:cubicBezTo>
                        <a:cubicBezTo>
                          <a:pt x="320" y="408"/>
                          <a:pt x="322" y="408"/>
                          <a:pt x="323" y="407"/>
                        </a:cubicBezTo>
                        <a:cubicBezTo>
                          <a:pt x="325" y="406"/>
                          <a:pt x="328" y="406"/>
                          <a:pt x="329" y="407"/>
                        </a:cubicBezTo>
                        <a:cubicBezTo>
                          <a:pt x="329" y="407"/>
                          <a:pt x="329" y="407"/>
                          <a:pt x="330" y="407"/>
                        </a:cubicBezTo>
                        <a:cubicBezTo>
                          <a:pt x="330" y="407"/>
                          <a:pt x="330" y="407"/>
                          <a:pt x="330" y="407"/>
                        </a:cubicBezTo>
                        <a:cubicBezTo>
                          <a:pt x="331" y="404"/>
                          <a:pt x="337" y="400"/>
                          <a:pt x="340" y="400"/>
                        </a:cubicBezTo>
                        <a:cubicBezTo>
                          <a:pt x="341" y="400"/>
                          <a:pt x="341" y="400"/>
                          <a:pt x="342" y="401"/>
                        </a:cubicBezTo>
                        <a:cubicBezTo>
                          <a:pt x="342" y="401"/>
                          <a:pt x="342" y="401"/>
                          <a:pt x="343" y="402"/>
                        </a:cubicBezTo>
                        <a:cubicBezTo>
                          <a:pt x="344" y="403"/>
                          <a:pt x="345" y="404"/>
                          <a:pt x="350" y="405"/>
                        </a:cubicBezTo>
                        <a:cubicBezTo>
                          <a:pt x="352" y="405"/>
                          <a:pt x="354" y="406"/>
                          <a:pt x="355" y="408"/>
                        </a:cubicBezTo>
                        <a:cubicBezTo>
                          <a:pt x="356" y="409"/>
                          <a:pt x="356" y="411"/>
                          <a:pt x="355" y="412"/>
                        </a:cubicBezTo>
                        <a:cubicBezTo>
                          <a:pt x="355" y="413"/>
                          <a:pt x="355" y="413"/>
                          <a:pt x="355" y="414"/>
                        </a:cubicBezTo>
                        <a:cubicBezTo>
                          <a:pt x="355" y="415"/>
                          <a:pt x="362" y="420"/>
                          <a:pt x="364" y="420"/>
                        </a:cubicBezTo>
                        <a:cubicBezTo>
                          <a:pt x="365" y="420"/>
                          <a:pt x="365" y="420"/>
                          <a:pt x="365" y="421"/>
                        </a:cubicBezTo>
                        <a:cubicBezTo>
                          <a:pt x="365" y="421"/>
                          <a:pt x="365" y="421"/>
                          <a:pt x="366" y="421"/>
                        </a:cubicBezTo>
                        <a:cubicBezTo>
                          <a:pt x="366" y="421"/>
                          <a:pt x="366" y="421"/>
                          <a:pt x="367" y="422"/>
                        </a:cubicBezTo>
                        <a:cubicBezTo>
                          <a:pt x="367" y="422"/>
                          <a:pt x="367" y="422"/>
                          <a:pt x="367" y="422"/>
                        </a:cubicBezTo>
                        <a:cubicBezTo>
                          <a:pt x="367" y="422"/>
                          <a:pt x="368" y="422"/>
                          <a:pt x="369" y="422"/>
                        </a:cubicBezTo>
                        <a:cubicBezTo>
                          <a:pt x="370" y="422"/>
                          <a:pt x="370" y="422"/>
                          <a:pt x="370" y="422"/>
                        </a:cubicBezTo>
                        <a:cubicBezTo>
                          <a:pt x="371" y="422"/>
                          <a:pt x="371" y="421"/>
                          <a:pt x="371" y="421"/>
                        </a:cubicBezTo>
                        <a:cubicBezTo>
                          <a:pt x="372" y="419"/>
                          <a:pt x="374" y="418"/>
                          <a:pt x="376" y="418"/>
                        </a:cubicBezTo>
                        <a:cubicBezTo>
                          <a:pt x="378" y="418"/>
                          <a:pt x="380" y="419"/>
                          <a:pt x="381" y="421"/>
                        </a:cubicBezTo>
                        <a:cubicBezTo>
                          <a:pt x="381" y="422"/>
                          <a:pt x="382" y="422"/>
                          <a:pt x="382" y="422"/>
                        </a:cubicBezTo>
                        <a:cubicBezTo>
                          <a:pt x="382" y="422"/>
                          <a:pt x="383" y="422"/>
                          <a:pt x="384" y="421"/>
                        </a:cubicBezTo>
                        <a:cubicBezTo>
                          <a:pt x="385" y="420"/>
                          <a:pt x="386" y="420"/>
                          <a:pt x="387" y="420"/>
                        </a:cubicBezTo>
                        <a:cubicBezTo>
                          <a:pt x="389" y="420"/>
                          <a:pt x="391" y="421"/>
                          <a:pt x="391" y="423"/>
                        </a:cubicBezTo>
                        <a:cubicBezTo>
                          <a:pt x="392" y="424"/>
                          <a:pt x="392" y="427"/>
                          <a:pt x="390" y="429"/>
                        </a:cubicBezTo>
                        <a:cubicBezTo>
                          <a:pt x="390" y="429"/>
                          <a:pt x="390" y="429"/>
                          <a:pt x="390" y="429"/>
                        </a:cubicBezTo>
                        <a:cubicBezTo>
                          <a:pt x="390" y="431"/>
                          <a:pt x="391" y="434"/>
                          <a:pt x="392" y="435"/>
                        </a:cubicBezTo>
                        <a:cubicBezTo>
                          <a:pt x="393" y="435"/>
                          <a:pt x="393" y="434"/>
                          <a:pt x="392" y="433"/>
                        </a:cubicBezTo>
                        <a:cubicBezTo>
                          <a:pt x="391" y="428"/>
                          <a:pt x="398" y="424"/>
                          <a:pt x="409" y="421"/>
                        </a:cubicBezTo>
                        <a:cubicBezTo>
                          <a:pt x="419" y="417"/>
                          <a:pt x="429" y="411"/>
                          <a:pt x="430" y="409"/>
                        </a:cubicBezTo>
                        <a:cubicBezTo>
                          <a:pt x="430" y="408"/>
                          <a:pt x="431" y="407"/>
                          <a:pt x="433" y="407"/>
                        </a:cubicBezTo>
                        <a:cubicBezTo>
                          <a:pt x="433" y="407"/>
                          <a:pt x="434" y="408"/>
                          <a:pt x="436" y="408"/>
                        </a:cubicBezTo>
                        <a:cubicBezTo>
                          <a:pt x="438" y="409"/>
                          <a:pt x="441" y="409"/>
                          <a:pt x="442" y="408"/>
                        </a:cubicBezTo>
                        <a:cubicBezTo>
                          <a:pt x="445" y="406"/>
                          <a:pt x="454" y="405"/>
                          <a:pt x="461" y="405"/>
                        </a:cubicBezTo>
                        <a:cubicBezTo>
                          <a:pt x="462" y="405"/>
                          <a:pt x="462" y="405"/>
                          <a:pt x="462" y="405"/>
                        </a:cubicBezTo>
                        <a:cubicBezTo>
                          <a:pt x="463" y="405"/>
                          <a:pt x="464" y="405"/>
                          <a:pt x="465" y="403"/>
                        </a:cubicBezTo>
                        <a:cubicBezTo>
                          <a:pt x="465" y="402"/>
                          <a:pt x="466" y="401"/>
                          <a:pt x="468" y="400"/>
                        </a:cubicBezTo>
                        <a:cubicBezTo>
                          <a:pt x="469" y="399"/>
                          <a:pt x="470" y="398"/>
                          <a:pt x="470" y="397"/>
                        </a:cubicBezTo>
                        <a:cubicBezTo>
                          <a:pt x="472" y="396"/>
                          <a:pt x="472" y="395"/>
                          <a:pt x="475" y="394"/>
                        </a:cubicBezTo>
                        <a:cubicBezTo>
                          <a:pt x="479" y="393"/>
                          <a:pt x="480" y="390"/>
                          <a:pt x="480" y="389"/>
                        </a:cubicBezTo>
                        <a:cubicBezTo>
                          <a:pt x="480" y="387"/>
                          <a:pt x="483" y="386"/>
                          <a:pt x="485" y="385"/>
                        </a:cubicBezTo>
                        <a:cubicBezTo>
                          <a:pt x="486" y="384"/>
                          <a:pt x="488" y="384"/>
                          <a:pt x="488" y="384"/>
                        </a:cubicBezTo>
                        <a:cubicBezTo>
                          <a:pt x="488" y="382"/>
                          <a:pt x="490" y="381"/>
                          <a:pt x="492" y="380"/>
                        </a:cubicBezTo>
                        <a:cubicBezTo>
                          <a:pt x="492" y="380"/>
                          <a:pt x="494" y="379"/>
                          <a:pt x="494" y="379"/>
                        </a:cubicBezTo>
                        <a:cubicBezTo>
                          <a:pt x="494" y="376"/>
                          <a:pt x="496" y="375"/>
                          <a:pt x="497" y="374"/>
                        </a:cubicBezTo>
                        <a:cubicBezTo>
                          <a:pt x="498" y="374"/>
                          <a:pt x="499" y="374"/>
                          <a:pt x="499" y="373"/>
                        </a:cubicBezTo>
                        <a:cubicBezTo>
                          <a:pt x="499" y="373"/>
                          <a:pt x="499" y="371"/>
                          <a:pt x="499" y="370"/>
                        </a:cubicBezTo>
                        <a:cubicBezTo>
                          <a:pt x="499" y="368"/>
                          <a:pt x="498" y="365"/>
                          <a:pt x="501" y="364"/>
                        </a:cubicBezTo>
                        <a:cubicBezTo>
                          <a:pt x="500" y="364"/>
                          <a:pt x="500" y="363"/>
                          <a:pt x="500" y="363"/>
                        </a:cubicBezTo>
                        <a:cubicBezTo>
                          <a:pt x="499" y="362"/>
                          <a:pt x="499" y="362"/>
                          <a:pt x="499" y="361"/>
                        </a:cubicBezTo>
                        <a:cubicBezTo>
                          <a:pt x="498" y="360"/>
                          <a:pt x="499" y="359"/>
                          <a:pt x="499" y="359"/>
                        </a:cubicBezTo>
                        <a:cubicBezTo>
                          <a:pt x="500" y="358"/>
                          <a:pt x="501" y="357"/>
                          <a:pt x="503" y="356"/>
                        </a:cubicBezTo>
                        <a:cubicBezTo>
                          <a:pt x="505" y="356"/>
                          <a:pt x="506" y="356"/>
                          <a:pt x="507" y="355"/>
                        </a:cubicBezTo>
                        <a:cubicBezTo>
                          <a:pt x="510" y="353"/>
                          <a:pt x="511" y="351"/>
                          <a:pt x="512" y="348"/>
                        </a:cubicBezTo>
                        <a:cubicBezTo>
                          <a:pt x="512" y="344"/>
                          <a:pt x="518" y="341"/>
                          <a:pt x="520" y="340"/>
                        </a:cubicBezTo>
                        <a:cubicBezTo>
                          <a:pt x="521" y="340"/>
                          <a:pt x="522" y="337"/>
                          <a:pt x="521" y="333"/>
                        </a:cubicBezTo>
                        <a:cubicBezTo>
                          <a:pt x="521" y="331"/>
                          <a:pt x="522" y="329"/>
                          <a:pt x="523" y="329"/>
                        </a:cubicBezTo>
                        <a:cubicBezTo>
                          <a:pt x="522" y="328"/>
                          <a:pt x="522" y="327"/>
                          <a:pt x="522" y="326"/>
                        </a:cubicBezTo>
                        <a:cubicBezTo>
                          <a:pt x="523" y="325"/>
                          <a:pt x="523" y="324"/>
                          <a:pt x="525" y="323"/>
                        </a:cubicBezTo>
                        <a:cubicBezTo>
                          <a:pt x="523" y="323"/>
                          <a:pt x="522" y="321"/>
                          <a:pt x="521" y="320"/>
                        </a:cubicBezTo>
                        <a:cubicBezTo>
                          <a:pt x="520" y="320"/>
                          <a:pt x="520" y="320"/>
                          <a:pt x="520" y="320"/>
                        </a:cubicBezTo>
                        <a:cubicBezTo>
                          <a:pt x="519" y="320"/>
                          <a:pt x="518" y="321"/>
                          <a:pt x="517" y="321"/>
                        </a:cubicBezTo>
                        <a:cubicBezTo>
                          <a:pt x="515" y="321"/>
                          <a:pt x="512" y="319"/>
                          <a:pt x="512" y="317"/>
                        </a:cubicBezTo>
                        <a:cubicBezTo>
                          <a:pt x="511" y="316"/>
                          <a:pt x="512" y="314"/>
                          <a:pt x="514" y="314"/>
                        </a:cubicBezTo>
                        <a:cubicBezTo>
                          <a:pt x="516" y="313"/>
                          <a:pt x="519" y="312"/>
                          <a:pt x="521" y="310"/>
                        </a:cubicBezTo>
                        <a:cubicBezTo>
                          <a:pt x="523" y="310"/>
                          <a:pt x="524" y="309"/>
                          <a:pt x="525" y="308"/>
                        </a:cubicBezTo>
                        <a:cubicBezTo>
                          <a:pt x="524" y="307"/>
                          <a:pt x="521" y="306"/>
                          <a:pt x="520" y="306"/>
                        </a:cubicBezTo>
                        <a:cubicBezTo>
                          <a:pt x="520" y="306"/>
                          <a:pt x="520" y="306"/>
                          <a:pt x="520" y="306"/>
                        </a:cubicBezTo>
                        <a:cubicBezTo>
                          <a:pt x="517" y="306"/>
                          <a:pt x="515" y="303"/>
                          <a:pt x="513" y="301"/>
                        </a:cubicBezTo>
                        <a:cubicBezTo>
                          <a:pt x="512" y="300"/>
                          <a:pt x="511" y="298"/>
                          <a:pt x="510" y="298"/>
                        </a:cubicBezTo>
                        <a:cubicBezTo>
                          <a:pt x="507" y="298"/>
                          <a:pt x="507" y="297"/>
                          <a:pt x="507" y="296"/>
                        </a:cubicBezTo>
                        <a:cubicBezTo>
                          <a:pt x="507" y="293"/>
                          <a:pt x="511" y="293"/>
                          <a:pt x="512" y="293"/>
                        </a:cubicBezTo>
                        <a:cubicBezTo>
                          <a:pt x="514" y="293"/>
                          <a:pt x="516" y="293"/>
                          <a:pt x="517" y="294"/>
                        </a:cubicBezTo>
                        <a:cubicBezTo>
                          <a:pt x="520" y="296"/>
                          <a:pt x="522" y="297"/>
                          <a:pt x="524" y="297"/>
                        </a:cubicBezTo>
                        <a:cubicBezTo>
                          <a:pt x="523" y="295"/>
                          <a:pt x="520" y="292"/>
                          <a:pt x="515" y="289"/>
                        </a:cubicBezTo>
                        <a:cubicBezTo>
                          <a:pt x="513" y="287"/>
                          <a:pt x="513" y="284"/>
                          <a:pt x="513" y="283"/>
                        </a:cubicBezTo>
                        <a:cubicBezTo>
                          <a:pt x="513" y="282"/>
                          <a:pt x="513" y="282"/>
                          <a:pt x="513" y="282"/>
                        </a:cubicBezTo>
                        <a:cubicBezTo>
                          <a:pt x="511" y="280"/>
                          <a:pt x="507" y="270"/>
                          <a:pt x="506" y="267"/>
                        </a:cubicBezTo>
                        <a:cubicBezTo>
                          <a:pt x="505" y="266"/>
                          <a:pt x="503" y="265"/>
                          <a:pt x="501" y="264"/>
                        </a:cubicBezTo>
                        <a:cubicBezTo>
                          <a:pt x="499" y="263"/>
                          <a:pt x="497" y="262"/>
                          <a:pt x="496" y="261"/>
                        </a:cubicBezTo>
                        <a:cubicBezTo>
                          <a:pt x="495" y="259"/>
                          <a:pt x="495" y="257"/>
                          <a:pt x="495" y="255"/>
                        </a:cubicBezTo>
                        <a:cubicBezTo>
                          <a:pt x="496" y="252"/>
                          <a:pt x="499" y="249"/>
                          <a:pt x="502" y="247"/>
                        </a:cubicBezTo>
                        <a:cubicBezTo>
                          <a:pt x="504" y="247"/>
                          <a:pt x="504" y="245"/>
                          <a:pt x="505" y="244"/>
                        </a:cubicBezTo>
                        <a:cubicBezTo>
                          <a:pt x="505" y="243"/>
                          <a:pt x="506" y="241"/>
                          <a:pt x="508" y="241"/>
                        </a:cubicBezTo>
                        <a:cubicBezTo>
                          <a:pt x="508" y="241"/>
                          <a:pt x="508" y="241"/>
                          <a:pt x="508" y="241"/>
                        </a:cubicBezTo>
                        <a:cubicBezTo>
                          <a:pt x="509" y="241"/>
                          <a:pt x="509" y="241"/>
                          <a:pt x="509" y="241"/>
                        </a:cubicBezTo>
                        <a:cubicBezTo>
                          <a:pt x="510" y="241"/>
                          <a:pt x="511" y="241"/>
                          <a:pt x="512" y="238"/>
                        </a:cubicBezTo>
                        <a:cubicBezTo>
                          <a:pt x="514" y="235"/>
                          <a:pt x="517" y="235"/>
                          <a:pt x="518" y="234"/>
                        </a:cubicBezTo>
                        <a:cubicBezTo>
                          <a:pt x="519" y="234"/>
                          <a:pt x="519" y="234"/>
                          <a:pt x="520" y="234"/>
                        </a:cubicBezTo>
                        <a:cubicBezTo>
                          <a:pt x="521" y="233"/>
                          <a:pt x="524" y="232"/>
                          <a:pt x="527" y="231"/>
                        </a:cubicBezTo>
                        <a:cubicBezTo>
                          <a:pt x="529" y="231"/>
                          <a:pt x="532" y="231"/>
                          <a:pt x="533" y="230"/>
                        </a:cubicBezTo>
                        <a:cubicBezTo>
                          <a:pt x="533" y="230"/>
                          <a:pt x="533" y="229"/>
                          <a:pt x="532" y="228"/>
                        </a:cubicBezTo>
                        <a:cubicBezTo>
                          <a:pt x="531" y="227"/>
                          <a:pt x="529" y="226"/>
                          <a:pt x="528" y="226"/>
                        </a:cubicBezTo>
                        <a:cubicBezTo>
                          <a:pt x="527" y="227"/>
                          <a:pt x="526" y="227"/>
                          <a:pt x="525" y="227"/>
                        </a:cubicBezTo>
                        <a:cubicBezTo>
                          <a:pt x="521" y="227"/>
                          <a:pt x="517" y="225"/>
                          <a:pt x="515" y="221"/>
                        </a:cubicBezTo>
                        <a:cubicBezTo>
                          <a:pt x="514" y="221"/>
                          <a:pt x="511" y="224"/>
                          <a:pt x="510" y="226"/>
                        </a:cubicBezTo>
                        <a:cubicBezTo>
                          <a:pt x="507" y="228"/>
                          <a:pt x="505" y="230"/>
                          <a:pt x="502" y="232"/>
                        </a:cubicBezTo>
                        <a:cubicBezTo>
                          <a:pt x="499" y="233"/>
                          <a:pt x="496" y="232"/>
                          <a:pt x="494" y="229"/>
                        </a:cubicBezTo>
                        <a:cubicBezTo>
                          <a:pt x="492" y="226"/>
                          <a:pt x="491" y="223"/>
                          <a:pt x="493" y="220"/>
                        </a:cubicBezTo>
                        <a:cubicBezTo>
                          <a:pt x="493" y="219"/>
                          <a:pt x="493" y="219"/>
                          <a:pt x="493" y="219"/>
                        </a:cubicBezTo>
                        <a:cubicBezTo>
                          <a:pt x="493" y="219"/>
                          <a:pt x="492" y="219"/>
                          <a:pt x="488" y="219"/>
                        </a:cubicBezTo>
                        <a:cubicBezTo>
                          <a:pt x="486" y="219"/>
                          <a:pt x="485" y="219"/>
                          <a:pt x="483" y="219"/>
                        </a:cubicBezTo>
                        <a:cubicBezTo>
                          <a:pt x="483" y="219"/>
                          <a:pt x="483" y="219"/>
                          <a:pt x="483" y="219"/>
                        </a:cubicBezTo>
                        <a:cubicBezTo>
                          <a:pt x="479" y="219"/>
                          <a:pt x="476" y="216"/>
                          <a:pt x="476" y="212"/>
                        </a:cubicBezTo>
                        <a:cubicBezTo>
                          <a:pt x="476" y="208"/>
                          <a:pt x="478" y="201"/>
                          <a:pt x="482" y="201"/>
                        </a:cubicBezTo>
                        <a:cubicBezTo>
                          <a:pt x="484" y="201"/>
                          <a:pt x="486" y="201"/>
                          <a:pt x="487" y="201"/>
                        </a:cubicBezTo>
                        <a:cubicBezTo>
                          <a:pt x="488" y="201"/>
                          <a:pt x="490" y="202"/>
                          <a:pt x="491" y="202"/>
                        </a:cubicBezTo>
                        <a:cubicBezTo>
                          <a:pt x="492" y="202"/>
                          <a:pt x="494" y="201"/>
                          <a:pt x="495" y="198"/>
                        </a:cubicBezTo>
                        <a:cubicBezTo>
                          <a:pt x="496" y="193"/>
                          <a:pt x="499" y="192"/>
                          <a:pt x="502" y="192"/>
                        </a:cubicBezTo>
                        <a:cubicBezTo>
                          <a:pt x="504" y="191"/>
                          <a:pt x="506" y="191"/>
                          <a:pt x="508" y="188"/>
                        </a:cubicBezTo>
                        <a:cubicBezTo>
                          <a:pt x="512" y="184"/>
                          <a:pt x="518" y="178"/>
                          <a:pt x="524" y="178"/>
                        </a:cubicBezTo>
                        <a:cubicBezTo>
                          <a:pt x="526" y="178"/>
                          <a:pt x="528" y="179"/>
                          <a:pt x="530" y="180"/>
                        </a:cubicBezTo>
                        <a:cubicBezTo>
                          <a:pt x="532" y="182"/>
                          <a:pt x="532" y="183"/>
                          <a:pt x="532" y="184"/>
                        </a:cubicBezTo>
                        <a:cubicBezTo>
                          <a:pt x="533" y="188"/>
                          <a:pt x="530" y="191"/>
                          <a:pt x="527" y="194"/>
                        </a:cubicBezTo>
                        <a:cubicBezTo>
                          <a:pt x="525" y="195"/>
                          <a:pt x="524" y="197"/>
                          <a:pt x="523" y="198"/>
                        </a:cubicBezTo>
                        <a:cubicBezTo>
                          <a:pt x="523" y="199"/>
                          <a:pt x="523" y="200"/>
                          <a:pt x="523" y="201"/>
                        </a:cubicBezTo>
                        <a:cubicBezTo>
                          <a:pt x="523" y="202"/>
                          <a:pt x="523" y="204"/>
                          <a:pt x="522" y="206"/>
                        </a:cubicBezTo>
                        <a:cubicBezTo>
                          <a:pt x="523" y="206"/>
                          <a:pt x="525" y="205"/>
                          <a:pt x="526" y="204"/>
                        </a:cubicBezTo>
                        <a:cubicBezTo>
                          <a:pt x="534" y="199"/>
                          <a:pt x="541" y="195"/>
                          <a:pt x="548" y="192"/>
                        </a:cubicBezTo>
                        <a:cubicBezTo>
                          <a:pt x="549" y="192"/>
                          <a:pt x="551" y="191"/>
                          <a:pt x="552" y="191"/>
                        </a:cubicBezTo>
                        <a:cubicBezTo>
                          <a:pt x="552" y="191"/>
                          <a:pt x="552" y="191"/>
                          <a:pt x="553" y="191"/>
                        </a:cubicBezTo>
                        <a:cubicBezTo>
                          <a:pt x="553" y="191"/>
                          <a:pt x="553" y="190"/>
                          <a:pt x="553" y="190"/>
                        </a:cubicBezTo>
                        <a:cubicBezTo>
                          <a:pt x="553" y="190"/>
                          <a:pt x="553" y="189"/>
                          <a:pt x="554" y="189"/>
                        </a:cubicBezTo>
                        <a:cubicBezTo>
                          <a:pt x="554" y="189"/>
                          <a:pt x="554" y="189"/>
                          <a:pt x="554" y="189"/>
                        </a:cubicBezTo>
                        <a:cubicBezTo>
                          <a:pt x="554" y="188"/>
                          <a:pt x="554" y="188"/>
                          <a:pt x="555" y="188"/>
                        </a:cubicBezTo>
                        <a:cubicBezTo>
                          <a:pt x="555" y="188"/>
                          <a:pt x="555" y="188"/>
                          <a:pt x="555" y="187"/>
                        </a:cubicBezTo>
                        <a:cubicBezTo>
                          <a:pt x="555" y="187"/>
                          <a:pt x="556" y="187"/>
                          <a:pt x="556" y="187"/>
                        </a:cubicBezTo>
                        <a:cubicBezTo>
                          <a:pt x="557" y="186"/>
                          <a:pt x="558" y="186"/>
                          <a:pt x="559" y="185"/>
                        </a:cubicBezTo>
                        <a:cubicBezTo>
                          <a:pt x="564" y="183"/>
                          <a:pt x="575" y="178"/>
                          <a:pt x="576" y="176"/>
                        </a:cubicBezTo>
                        <a:cubicBezTo>
                          <a:pt x="577" y="175"/>
                          <a:pt x="577" y="174"/>
                          <a:pt x="578" y="173"/>
                        </a:cubicBezTo>
                        <a:cubicBezTo>
                          <a:pt x="580" y="170"/>
                          <a:pt x="582" y="167"/>
                          <a:pt x="585" y="167"/>
                        </a:cubicBezTo>
                        <a:cubicBezTo>
                          <a:pt x="587" y="167"/>
                          <a:pt x="588" y="168"/>
                          <a:pt x="589" y="169"/>
                        </a:cubicBezTo>
                        <a:cubicBezTo>
                          <a:pt x="590" y="169"/>
                          <a:pt x="591" y="170"/>
                          <a:pt x="592" y="170"/>
                        </a:cubicBezTo>
                        <a:cubicBezTo>
                          <a:pt x="594" y="170"/>
                          <a:pt x="595" y="170"/>
                          <a:pt x="596" y="170"/>
                        </a:cubicBezTo>
                        <a:cubicBezTo>
                          <a:pt x="596" y="170"/>
                          <a:pt x="597" y="170"/>
                          <a:pt x="598" y="170"/>
                        </a:cubicBezTo>
                        <a:cubicBezTo>
                          <a:pt x="597" y="169"/>
                          <a:pt x="596" y="167"/>
                          <a:pt x="597" y="166"/>
                        </a:cubicBezTo>
                        <a:cubicBezTo>
                          <a:pt x="598" y="164"/>
                          <a:pt x="600" y="164"/>
                          <a:pt x="603" y="163"/>
                        </a:cubicBezTo>
                        <a:cubicBezTo>
                          <a:pt x="604" y="163"/>
                          <a:pt x="604" y="163"/>
                          <a:pt x="604" y="163"/>
                        </a:cubicBezTo>
                        <a:cubicBezTo>
                          <a:pt x="606" y="163"/>
                          <a:pt x="606" y="162"/>
                          <a:pt x="607" y="161"/>
                        </a:cubicBezTo>
                        <a:cubicBezTo>
                          <a:pt x="608" y="159"/>
                          <a:pt x="609" y="157"/>
                          <a:pt x="612" y="157"/>
                        </a:cubicBezTo>
                        <a:cubicBezTo>
                          <a:pt x="612" y="157"/>
                          <a:pt x="613" y="155"/>
                          <a:pt x="613" y="154"/>
                        </a:cubicBezTo>
                        <a:cubicBezTo>
                          <a:pt x="614" y="152"/>
                          <a:pt x="615" y="149"/>
                          <a:pt x="619" y="149"/>
                        </a:cubicBezTo>
                        <a:cubicBezTo>
                          <a:pt x="621" y="149"/>
                          <a:pt x="622" y="150"/>
                          <a:pt x="624" y="151"/>
                        </a:cubicBezTo>
                        <a:cubicBezTo>
                          <a:pt x="625" y="152"/>
                          <a:pt x="626" y="153"/>
                          <a:pt x="627" y="152"/>
                        </a:cubicBezTo>
                        <a:cubicBezTo>
                          <a:pt x="628" y="152"/>
                          <a:pt x="629" y="152"/>
                          <a:pt x="629" y="152"/>
                        </a:cubicBezTo>
                        <a:cubicBezTo>
                          <a:pt x="629" y="152"/>
                          <a:pt x="630" y="152"/>
                          <a:pt x="630" y="152"/>
                        </a:cubicBezTo>
                        <a:cubicBezTo>
                          <a:pt x="630" y="152"/>
                          <a:pt x="630" y="152"/>
                          <a:pt x="631" y="153"/>
                        </a:cubicBezTo>
                        <a:cubicBezTo>
                          <a:pt x="631" y="152"/>
                          <a:pt x="631" y="152"/>
                          <a:pt x="632" y="152"/>
                        </a:cubicBezTo>
                        <a:cubicBezTo>
                          <a:pt x="632" y="152"/>
                          <a:pt x="632" y="152"/>
                          <a:pt x="632" y="151"/>
                        </a:cubicBezTo>
                        <a:cubicBezTo>
                          <a:pt x="632" y="150"/>
                          <a:pt x="632" y="149"/>
                          <a:pt x="632" y="148"/>
                        </a:cubicBezTo>
                        <a:cubicBezTo>
                          <a:pt x="632" y="146"/>
                          <a:pt x="632" y="144"/>
                          <a:pt x="631" y="143"/>
                        </a:cubicBezTo>
                        <a:cubicBezTo>
                          <a:pt x="630" y="140"/>
                          <a:pt x="630" y="137"/>
                          <a:pt x="630" y="136"/>
                        </a:cubicBezTo>
                        <a:cubicBezTo>
                          <a:pt x="631" y="135"/>
                          <a:pt x="631" y="134"/>
                          <a:pt x="630" y="133"/>
                        </a:cubicBezTo>
                        <a:cubicBezTo>
                          <a:pt x="630" y="132"/>
                          <a:pt x="629" y="127"/>
                          <a:pt x="631" y="124"/>
                        </a:cubicBezTo>
                        <a:cubicBezTo>
                          <a:pt x="632" y="123"/>
                          <a:pt x="633" y="123"/>
                          <a:pt x="634" y="123"/>
                        </a:cubicBezTo>
                        <a:cubicBezTo>
                          <a:pt x="634" y="123"/>
                          <a:pt x="636" y="121"/>
                          <a:pt x="636" y="121"/>
                        </a:cubicBezTo>
                        <a:cubicBezTo>
                          <a:pt x="638" y="119"/>
                          <a:pt x="640" y="118"/>
                          <a:pt x="642" y="118"/>
                        </a:cubicBezTo>
                        <a:cubicBezTo>
                          <a:pt x="643" y="118"/>
                          <a:pt x="644" y="118"/>
                          <a:pt x="645" y="119"/>
                        </a:cubicBezTo>
                        <a:cubicBezTo>
                          <a:pt x="646" y="120"/>
                          <a:pt x="648" y="120"/>
                          <a:pt x="650" y="120"/>
                        </a:cubicBezTo>
                        <a:cubicBezTo>
                          <a:pt x="650" y="120"/>
                          <a:pt x="650" y="120"/>
                          <a:pt x="650" y="120"/>
                        </a:cubicBezTo>
                        <a:cubicBezTo>
                          <a:pt x="651" y="120"/>
                          <a:pt x="651" y="120"/>
                          <a:pt x="652" y="120"/>
                        </a:cubicBezTo>
                        <a:cubicBezTo>
                          <a:pt x="651" y="118"/>
                          <a:pt x="653" y="117"/>
                          <a:pt x="654" y="115"/>
                        </a:cubicBezTo>
                        <a:cubicBezTo>
                          <a:pt x="656" y="114"/>
                          <a:pt x="657" y="114"/>
                          <a:pt x="657" y="113"/>
                        </a:cubicBezTo>
                        <a:cubicBezTo>
                          <a:pt x="657" y="110"/>
                          <a:pt x="659" y="108"/>
                          <a:pt x="661" y="107"/>
                        </a:cubicBezTo>
                        <a:cubicBezTo>
                          <a:pt x="662" y="106"/>
                          <a:pt x="663" y="105"/>
                          <a:pt x="663" y="104"/>
                        </a:cubicBezTo>
                        <a:cubicBezTo>
                          <a:pt x="664" y="103"/>
                          <a:pt x="664" y="103"/>
                          <a:pt x="664" y="102"/>
                        </a:cubicBezTo>
                        <a:cubicBezTo>
                          <a:pt x="665" y="97"/>
                          <a:pt x="666" y="93"/>
                          <a:pt x="668" y="90"/>
                        </a:cubicBezTo>
                        <a:cubicBezTo>
                          <a:pt x="669" y="89"/>
                          <a:pt x="670" y="89"/>
                          <a:pt x="670" y="88"/>
                        </a:cubicBezTo>
                        <a:cubicBezTo>
                          <a:pt x="671" y="88"/>
                          <a:pt x="671" y="88"/>
                          <a:pt x="671" y="88"/>
                        </a:cubicBezTo>
                        <a:cubicBezTo>
                          <a:pt x="671" y="88"/>
                          <a:pt x="671" y="88"/>
                          <a:pt x="671" y="88"/>
                        </a:cubicBezTo>
                        <a:cubicBezTo>
                          <a:pt x="671" y="88"/>
                          <a:pt x="670" y="87"/>
                          <a:pt x="670" y="87"/>
                        </a:cubicBezTo>
                        <a:cubicBezTo>
                          <a:pt x="670" y="86"/>
                          <a:pt x="669" y="84"/>
                          <a:pt x="669" y="80"/>
                        </a:cubicBezTo>
                        <a:cubicBezTo>
                          <a:pt x="669" y="80"/>
                          <a:pt x="669" y="79"/>
                          <a:pt x="669" y="79"/>
                        </a:cubicBezTo>
                        <a:cubicBezTo>
                          <a:pt x="668" y="79"/>
                          <a:pt x="668" y="79"/>
                          <a:pt x="667" y="79"/>
                        </a:cubicBezTo>
                        <a:cubicBezTo>
                          <a:pt x="666" y="79"/>
                          <a:pt x="664" y="79"/>
                          <a:pt x="663" y="80"/>
                        </a:cubicBezTo>
                        <a:cubicBezTo>
                          <a:pt x="662" y="81"/>
                          <a:pt x="660" y="81"/>
                          <a:pt x="658" y="81"/>
                        </a:cubicBezTo>
                        <a:cubicBezTo>
                          <a:pt x="656" y="81"/>
                          <a:pt x="654" y="82"/>
                          <a:pt x="653" y="83"/>
                        </a:cubicBezTo>
                        <a:cubicBezTo>
                          <a:pt x="651" y="86"/>
                          <a:pt x="649" y="87"/>
                          <a:pt x="647" y="87"/>
                        </a:cubicBezTo>
                        <a:cubicBezTo>
                          <a:pt x="646" y="87"/>
                          <a:pt x="646" y="87"/>
                          <a:pt x="645" y="87"/>
                        </a:cubicBezTo>
                        <a:cubicBezTo>
                          <a:pt x="644" y="86"/>
                          <a:pt x="643" y="86"/>
                          <a:pt x="641" y="87"/>
                        </a:cubicBezTo>
                        <a:cubicBezTo>
                          <a:pt x="641" y="87"/>
                          <a:pt x="640" y="87"/>
                          <a:pt x="639" y="87"/>
                        </a:cubicBezTo>
                        <a:cubicBezTo>
                          <a:pt x="636" y="87"/>
                          <a:pt x="631" y="86"/>
                          <a:pt x="629" y="83"/>
                        </a:cubicBezTo>
                        <a:cubicBezTo>
                          <a:pt x="628" y="82"/>
                          <a:pt x="628" y="81"/>
                          <a:pt x="628" y="80"/>
                        </a:cubicBezTo>
                        <a:cubicBezTo>
                          <a:pt x="628" y="79"/>
                          <a:pt x="628" y="78"/>
                          <a:pt x="627" y="77"/>
                        </a:cubicBezTo>
                        <a:cubicBezTo>
                          <a:pt x="627" y="76"/>
                          <a:pt x="627" y="76"/>
                          <a:pt x="627" y="75"/>
                        </a:cubicBezTo>
                        <a:cubicBezTo>
                          <a:pt x="626" y="74"/>
                          <a:pt x="626" y="72"/>
                          <a:pt x="626" y="70"/>
                        </a:cubicBezTo>
                        <a:cubicBezTo>
                          <a:pt x="626" y="70"/>
                          <a:pt x="625" y="70"/>
                          <a:pt x="624" y="70"/>
                        </a:cubicBezTo>
                        <a:cubicBezTo>
                          <a:pt x="622" y="69"/>
                          <a:pt x="620" y="69"/>
                          <a:pt x="618" y="67"/>
                        </a:cubicBezTo>
                        <a:cubicBezTo>
                          <a:pt x="618" y="66"/>
                          <a:pt x="617" y="65"/>
                          <a:pt x="616" y="65"/>
                        </a:cubicBezTo>
                        <a:cubicBezTo>
                          <a:pt x="613" y="63"/>
                          <a:pt x="610" y="62"/>
                          <a:pt x="609" y="62"/>
                        </a:cubicBezTo>
                        <a:cubicBezTo>
                          <a:pt x="609" y="62"/>
                          <a:pt x="609" y="62"/>
                          <a:pt x="609" y="62"/>
                        </a:cubicBezTo>
                        <a:cubicBezTo>
                          <a:pt x="608" y="62"/>
                          <a:pt x="608" y="62"/>
                          <a:pt x="608" y="62"/>
                        </a:cubicBezTo>
                        <a:cubicBezTo>
                          <a:pt x="607" y="62"/>
                          <a:pt x="606" y="62"/>
                          <a:pt x="604" y="61"/>
                        </a:cubicBezTo>
                        <a:cubicBezTo>
                          <a:pt x="603" y="60"/>
                          <a:pt x="600" y="58"/>
                          <a:pt x="597" y="58"/>
                        </a:cubicBezTo>
                        <a:cubicBezTo>
                          <a:pt x="595" y="58"/>
                          <a:pt x="593" y="57"/>
                          <a:pt x="592" y="56"/>
                        </a:cubicBezTo>
                        <a:cubicBezTo>
                          <a:pt x="590" y="54"/>
                          <a:pt x="591" y="51"/>
                          <a:pt x="591" y="49"/>
                        </a:cubicBezTo>
                        <a:cubicBezTo>
                          <a:pt x="591" y="49"/>
                          <a:pt x="590" y="45"/>
                          <a:pt x="589" y="44"/>
                        </a:cubicBezTo>
                        <a:cubicBezTo>
                          <a:pt x="587" y="41"/>
                          <a:pt x="586" y="39"/>
                          <a:pt x="585" y="37"/>
                        </a:cubicBezTo>
                        <a:cubicBezTo>
                          <a:pt x="585" y="36"/>
                          <a:pt x="585" y="35"/>
                          <a:pt x="584" y="34"/>
                        </a:cubicBezTo>
                        <a:cubicBezTo>
                          <a:pt x="582" y="32"/>
                          <a:pt x="580" y="29"/>
                          <a:pt x="579" y="23"/>
                        </a:cubicBezTo>
                        <a:cubicBezTo>
                          <a:pt x="578" y="19"/>
                          <a:pt x="577" y="18"/>
                          <a:pt x="575" y="17"/>
                        </a:cubicBezTo>
                        <a:cubicBezTo>
                          <a:pt x="574" y="16"/>
                          <a:pt x="573" y="15"/>
                          <a:pt x="573" y="12"/>
                        </a:cubicBezTo>
                        <a:cubicBezTo>
                          <a:pt x="574" y="11"/>
                          <a:pt x="572" y="10"/>
                          <a:pt x="570" y="8"/>
                        </a:cubicBezTo>
                        <a:cubicBezTo>
                          <a:pt x="569" y="7"/>
                          <a:pt x="567" y="7"/>
                          <a:pt x="566" y="5"/>
                        </a:cubicBezTo>
                        <a:cubicBezTo>
                          <a:pt x="566" y="5"/>
                          <a:pt x="564" y="5"/>
                          <a:pt x="562" y="4"/>
                        </a:cubicBezTo>
                        <a:cubicBezTo>
                          <a:pt x="559" y="4"/>
                          <a:pt x="556" y="3"/>
                          <a:pt x="553" y="2"/>
                        </a:cubicBezTo>
                        <a:cubicBezTo>
                          <a:pt x="551" y="1"/>
                          <a:pt x="550" y="1"/>
                          <a:pt x="548" y="1"/>
                        </a:cubicBezTo>
                        <a:cubicBezTo>
                          <a:pt x="546" y="1"/>
                          <a:pt x="546" y="1"/>
                          <a:pt x="546" y="1"/>
                        </a:cubicBezTo>
                        <a:cubicBezTo>
                          <a:pt x="545" y="1"/>
                          <a:pt x="543" y="1"/>
                          <a:pt x="541" y="0"/>
                        </a:cubicBezTo>
                        <a:cubicBezTo>
                          <a:pt x="539" y="0"/>
                          <a:pt x="534" y="0"/>
                          <a:pt x="530" y="1"/>
                        </a:cubicBezTo>
                        <a:cubicBezTo>
                          <a:pt x="529" y="1"/>
                          <a:pt x="529" y="1"/>
                          <a:pt x="528" y="1"/>
                        </a:cubicBezTo>
                        <a:cubicBezTo>
                          <a:pt x="527" y="1"/>
                          <a:pt x="525" y="2"/>
                          <a:pt x="525" y="2"/>
                        </a:cubicBezTo>
                        <a:cubicBezTo>
                          <a:pt x="525" y="2"/>
                          <a:pt x="525" y="2"/>
                          <a:pt x="524" y="2"/>
                        </a:cubicBezTo>
                        <a:cubicBezTo>
                          <a:pt x="524" y="1"/>
                          <a:pt x="523" y="1"/>
                          <a:pt x="522" y="1"/>
                        </a:cubicBezTo>
                        <a:cubicBezTo>
                          <a:pt x="517" y="1"/>
                          <a:pt x="514" y="3"/>
                          <a:pt x="512" y="5"/>
                        </a:cubicBezTo>
                        <a:cubicBezTo>
                          <a:pt x="511" y="7"/>
                          <a:pt x="511" y="8"/>
                          <a:pt x="511" y="8"/>
                        </a:cubicBezTo>
                        <a:cubicBezTo>
                          <a:pt x="511" y="8"/>
                          <a:pt x="511" y="8"/>
                          <a:pt x="511" y="8"/>
                        </a:cubicBezTo>
                        <a:cubicBezTo>
                          <a:pt x="512" y="8"/>
                          <a:pt x="512" y="8"/>
                          <a:pt x="512" y="8"/>
                        </a:cubicBezTo>
                        <a:cubicBezTo>
                          <a:pt x="512" y="8"/>
                          <a:pt x="513" y="8"/>
                          <a:pt x="513" y="8"/>
                        </a:cubicBezTo>
                        <a:cubicBezTo>
                          <a:pt x="515" y="9"/>
                          <a:pt x="516" y="14"/>
                          <a:pt x="517" y="18"/>
                        </a:cubicBezTo>
                        <a:cubicBezTo>
                          <a:pt x="518" y="21"/>
                          <a:pt x="513" y="25"/>
                          <a:pt x="511" y="26"/>
                        </a:cubicBezTo>
                        <a:cubicBezTo>
                          <a:pt x="510" y="26"/>
                          <a:pt x="506" y="33"/>
                          <a:pt x="505" y="35"/>
                        </a:cubicBezTo>
                        <a:cubicBezTo>
                          <a:pt x="505" y="36"/>
                          <a:pt x="504" y="38"/>
                          <a:pt x="502" y="40"/>
                        </a:cubicBezTo>
                        <a:cubicBezTo>
                          <a:pt x="501" y="42"/>
                          <a:pt x="500" y="45"/>
                          <a:pt x="500" y="46"/>
                        </a:cubicBezTo>
                        <a:cubicBezTo>
                          <a:pt x="500" y="47"/>
                          <a:pt x="500" y="48"/>
                          <a:pt x="499" y="50"/>
                        </a:cubicBezTo>
                        <a:cubicBezTo>
                          <a:pt x="498" y="52"/>
                          <a:pt x="495" y="53"/>
                          <a:pt x="493" y="53"/>
                        </a:cubicBezTo>
                        <a:cubicBezTo>
                          <a:pt x="492" y="53"/>
                          <a:pt x="489" y="55"/>
                          <a:pt x="487" y="56"/>
                        </a:cubicBezTo>
                        <a:cubicBezTo>
                          <a:pt x="487" y="57"/>
                          <a:pt x="487" y="57"/>
                          <a:pt x="486" y="57"/>
                        </a:cubicBezTo>
                        <a:cubicBezTo>
                          <a:pt x="485" y="58"/>
                          <a:pt x="484" y="59"/>
                          <a:pt x="483" y="59"/>
                        </a:cubicBezTo>
                        <a:cubicBezTo>
                          <a:pt x="482" y="59"/>
                          <a:pt x="481" y="59"/>
                          <a:pt x="481" y="59"/>
                        </a:cubicBezTo>
                        <a:cubicBezTo>
                          <a:pt x="480" y="59"/>
                          <a:pt x="480" y="59"/>
                          <a:pt x="480" y="59"/>
                        </a:cubicBezTo>
                        <a:cubicBezTo>
                          <a:pt x="479" y="59"/>
                          <a:pt x="479" y="59"/>
                          <a:pt x="479" y="59"/>
                        </a:cubicBezTo>
                        <a:cubicBezTo>
                          <a:pt x="479" y="59"/>
                          <a:pt x="479" y="59"/>
                          <a:pt x="478" y="59"/>
                        </a:cubicBezTo>
                        <a:cubicBezTo>
                          <a:pt x="478" y="59"/>
                          <a:pt x="478" y="59"/>
                          <a:pt x="478" y="59"/>
                        </a:cubicBezTo>
                        <a:cubicBezTo>
                          <a:pt x="477" y="59"/>
                          <a:pt x="477" y="59"/>
                          <a:pt x="477" y="59"/>
                        </a:cubicBezTo>
                        <a:cubicBezTo>
                          <a:pt x="476" y="59"/>
                          <a:pt x="476" y="59"/>
                          <a:pt x="476" y="59"/>
                        </a:cubicBezTo>
                        <a:cubicBezTo>
                          <a:pt x="476" y="58"/>
                          <a:pt x="475" y="58"/>
                          <a:pt x="475" y="58"/>
                        </a:cubicBezTo>
                        <a:cubicBezTo>
                          <a:pt x="475" y="58"/>
                          <a:pt x="474" y="58"/>
                          <a:pt x="474" y="58"/>
                        </a:cubicBezTo>
                        <a:cubicBezTo>
                          <a:pt x="474" y="58"/>
                          <a:pt x="473" y="58"/>
                          <a:pt x="473" y="58"/>
                        </a:cubicBezTo>
                        <a:cubicBezTo>
                          <a:pt x="473" y="58"/>
                          <a:pt x="473" y="57"/>
                          <a:pt x="472" y="57"/>
                        </a:cubicBezTo>
                        <a:cubicBezTo>
                          <a:pt x="472" y="57"/>
                          <a:pt x="472" y="57"/>
                          <a:pt x="472" y="57"/>
                        </a:cubicBezTo>
                        <a:cubicBezTo>
                          <a:pt x="471" y="57"/>
                          <a:pt x="471" y="57"/>
                          <a:pt x="471" y="57"/>
                        </a:cubicBezTo>
                        <a:cubicBezTo>
                          <a:pt x="471" y="56"/>
                          <a:pt x="470" y="56"/>
                          <a:pt x="470" y="56"/>
                        </a:cubicBezTo>
                        <a:cubicBezTo>
                          <a:pt x="470" y="56"/>
                          <a:pt x="470" y="56"/>
                          <a:pt x="470" y="55"/>
                        </a:cubicBezTo>
                        <a:cubicBezTo>
                          <a:pt x="470" y="55"/>
                          <a:pt x="469" y="55"/>
                          <a:pt x="469" y="55"/>
                        </a:cubicBezTo>
                        <a:lnTo>
                          <a:pt x="461" y="7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66" name="Freeform 1135"/>
                  <p:cNvSpPr>
                    <a:spLocks/>
                  </p:cNvSpPr>
                  <p:nvPr/>
                </p:nvSpPr>
                <p:spPr bwMode="auto">
                  <a:xfrm>
                    <a:off x="4429" y="2104"/>
                    <a:ext cx="22" cy="16"/>
                  </a:xfrm>
                  <a:custGeom>
                    <a:avLst/>
                    <a:gdLst>
                      <a:gd name="T0" fmla="*/ 2 w 23"/>
                      <a:gd name="T1" fmla="*/ 6 h 17"/>
                      <a:gd name="T2" fmla="*/ 2 w 23"/>
                      <a:gd name="T3" fmla="*/ 13 h 17"/>
                      <a:gd name="T4" fmla="*/ 8 w 23"/>
                      <a:gd name="T5" fmla="*/ 17 h 17"/>
                      <a:gd name="T6" fmla="*/ 17 w 23"/>
                      <a:gd name="T7" fmla="*/ 13 h 17"/>
                      <a:gd name="T8" fmla="*/ 20 w 23"/>
                      <a:gd name="T9" fmla="*/ 5 h 17"/>
                      <a:gd name="T10" fmla="*/ 23 w 23"/>
                      <a:gd name="T11" fmla="*/ 0 h 17"/>
                      <a:gd name="T12" fmla="*/ 20 w 23"/>
                      <a:gd name="T13" fmla="*/ 0 h 17"/>
                      <a:gd name="T14" fmla="*/ 15 w 23"/>
                      <a:gd name="T15" fmla="*/ 0 h 17"/>
                      <a:gd name="T16" fmla="*/ 11 w 23"/>
                      <a:gd name="T17" fmla="*/ 1 h 17"/>
                      <a:gd name="T18" fmla="*/ 2 w 23"/>
                      <a:gd name="T19" fmla="*/ 6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3" h="17">
                        <a:moveTo>
                          <a:pt x="2" y="6"/>
                        </a:moveTo>
                        <a:cubicBezTo>
                          <a:pt x="0" y="8"/>
                          <a:pt x="0" y="11"/>
                          <a:pt x="2" y="13"/>
                        </a:cubicBezTo>
                        <a:cubicBezTo>
                          <a:pt x="3" y="15"/>
                          <a:pt x="5" y="17"/>
                          <a:pt x="8" y="17"/>
                        </a:cubicBezTo>
                        <a:cubicBezTo>
                          <a:pt x="12" y="17"/>
                          <a:pt x="17" y="14"/>
                          <a:pt x="17" y="13"/>
                        </a:cubicBezTo>
                        <a:cubicBezTo>
                          <a:pt x="17" y="10"/>
                          <a:pt x="19" y="8"/>
                          <a:pt x="20" y="5"/>
                        </a:cubicBezTo>
                        <a:cubicBezTo>
                          <a:pt x="21" y="4"/>
                          <a:pt x="23" y="2"/>
                          <a:pt x="23" y="0"/>
                        </a:cubicBezTo>
                        <a:cubicBezTo>
                          <a:pt x="22" y="0"/>
                          <a:pt x="22" y="0"/>
                          <a:pt x="20" y="0"/>
                        </a:cubicBezTo>
                        <a:cubicBezTo>
                          <a:pt x="18" y="0"/>
                          <a:pt x="16" y="0"/>
                          <a:pt x="15" y="0"/>
                        </a:cubicBezTo>
                        <a:cubicBezTo>
                          <a:pt x="13" y="0"/>
                          <a:pt x="12" y="1"/>
                          <a:pt x="11" y="1"/>
                        </a:cubicBezTo>
                        <a:cubicBezTo>
                          <a:pt x="9" y="1"/>
                          <a:pt x="4" y="3"/>
                          <a:pt x="2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67" name="Freeform 1136"/>
                  <p:cNvSpPr>
                    <a:spLocks/>
                  </p:cNvSpPr>
                  <p:nvPr/>
                </p:nvSpPr>
                <p:spPr bwMode="auto">
                  <a:xfrm>
                    <a:off x="4553" y="2045"/>
                    <a:ext cx="20" cy="30"/>
                  </a:xfrm>
                  <a:custGeom>
                    <a:avLst/>
                    <a:gdLst>
                      <a:gd name="T0" fmla="*/ 6 w 21"/>
                      <a:gd name="T1" fmla="*/ 32 h 32"/>
                      <a:gd name="T2" fmla="*/ 19 w 21"/>
                      <a:gd name="T3" fmla="*/ 1 h 32"/>
                      <a:gd name="T4" fmla="*/ 18 w 21"/>
                      <a:gd name="T5" fmla="*/ 0 h 32"/>
                      <a:gd name="T6" fmla="*/ 3 w 21"/>
                      <a:gd name="T7" fmla="*/ 16 h 32"/>
                      <a:gd name="T8" fmla="*/ 6 w 21"/>
                      <a:gd name="T9" fmla="*/ 32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1" h="32">
                        <a:moveTo>
                          <a:pt x="6" y="32"/>
                        </a:moveTo>
                        <a:cubicBezTo>
                          <a:pt x="10" y="28"/>
                          <a:pt x="21" y="4"/>
                          <a:pt x="19" y="1"/>
                        </a:cubicBezTo>
                        <a:cubicBezTo>
                          <a:pt x="19" y="0"/>
                          <a:pt x="18" y="0"/>
                          <a:pt x="18" y="0"/>
                        </a:cubicBezTo>
                        <a:cubicBezTo>
                          <a:pt x="14" y="0"/>
                          <a:pt x="5" y="6"/>
                          <a:pt x="3" y="16"/>
                        </a:cubicBezTo>
                        <a:cubicBezTo>
                          <a:pt x="0" y="26"/>
                          <a:pt x="4" y="31"/>
                          <a:pt x="6" y="3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68" name="Freeform 1137"/>
                  <p:cNvSpPr>
                    <a:spLocks/>
                  </p:cNvSpPr>
                  <p:nvPr/>
                </p:nvSpPr>
                <p:spPr bwMode="auto">
                  <a:xfrm>
                    <a:off x="4573" y="2218"/>
                    <a:ext cx="48" cy="44"/>
                  </a:xfrm>
                  <a:custGeom>
                    <a:avLst/>
                    <a:gdLst>
                      <a:gd name="T0" fmla="*/ 43 w 51"/>
                      <a:gd name="T1" fmla="*/ 0 h 46"/>
                      <a:gd name="T2" fmla="*/ 41 w 51"/>
                      <a:gd name="T3" fmla="*/ 1 h 46"/>
                      <a:gd name="T4" fmla="*/ 41 w 51"/>
                      <a:gd name="T5" fmla="*/ 2 h 46"/>
                      <a:gd name="T6" fmla="*/ 42 w 51"/>
                      <a:gd name="T7" fmla="*/ 6 h 46"/>
                      <a:gd name="T8" fmla="*/ 38 w 51"/>
                      <a:gd name="T9" fmla="*/ 8 h 46"/>
                      <a:gd name="T10" fmla="*/ 35 w 51"/>
                      <a:gd name="T11" fmla="*/ 9 h 46"/>
                      <a:gd name="T12" fmla="*/ 30 w 51"/>
                      <a:gd name="T13" fmla="*/ 14 h 46"/>
                      <a:gd name="T14" fmla="*/ 29 w 51"/>
                      <a:gd name="T15" fmla="*/ 14 h 46"/>
                      <a:gd name="T16" fmla="*/ 28 w 51"/>
                      <a:gd name="T17" fmla="*/ 17 h 46"/>
                      <a:gd name="T18" fmla="*/ 25 w 51"/>
                      <a:gd name="T19" fmla="*/ 18 h 46"/>
                      <a:gd name="T20" fmla="*/ 16 w 51"/>
                      <a:gd name="T21" fmla="*/ 13 h 46"/>
                      <a:gd name="T22" fmla="*/ 11 w 51"/>
                      <a:gd name="T23" fmla="*/ 16 h 46"/>
                      <a:gd name="T24" fmla="*/ 4 w 51"/>
                      <a:gd name="T25" fmla="*/ 21 h 46"/>
                      <a:gd name="T26" fmla="*/ 1 w 51"/>
                      <a:gd name="T27" fmla="*/ 25 h 46"/>
                      <a:gd name="T28" fmla="*/ 0 w 51"/>
                      <a:gd name="T29" fmla="*/ 29 h 46"/>
                      <a:gd name="T30" fmla="*/ 3 w 51"/>
                      <a:gd name="T31" fmla="*/ 27 h 46"/>
                      <a:gd name="T32" fmla="*/ 9 w 51"/>
                      <a:gd name="T33" fmla="*/ 24 h 46"/>
                      <a:gd name="T34" fmla="*/ 10 w 51"/>
                      <a:gd name="T35" fmla="*/ 24 h 46"/>
                      <a:gd name="T36" fmla="*/ 11 w 51"/>
                      <a:gd name="T37" fmla="*/ 23 h 46"/>
                      <a:gd name="T38" fmla="*/ 16 w 51"/>
                      <a:gd name="T39" fmla="*/ 20 h 46"/>
                      <a:gd name="T40" fmla="*/ 18 w 51"/>
                      <a:gd name="T41" fmla="*/ 21 h 46"/>
                      <a:gd name="T42" fmla="*/ 23 w 51"/>
                      <a:gd name="T43" fmla="*/ 31 h 46"/>
                      <a:gd name="T44" fmla="*/ 27 w 51"/>
                      <a:gd name="T45" fmla="*/ 40 h 46"/>
                      <a:gd name="T46" fmla="*/ 36 w 51"/>
                      <a:gd name="T47" fmla="*/ 44 h 46"/>
                      <a:gd name="T48" fmla="*/ 38 w 51"/>
                      <a:gd name="T49" fmla="*/ 46 h 46"/>
                      <a:gd name="T50" fmla="*/ 37 w 51"/>
                      <a:gd name="T51" fmla="*/ 40 h 46"/>
                      <a:gd name="T52" fmla="*/ 36 w 51"/>
                      <a:gd name="T53" fmla="*/ 33 h 46"/>
                      <a:gd name="T54" fmla="*/ 43 w 51"/>
                      <a:gd name="T55" fmla="*/ 29 h 46"/>
                      <a:gd name="T56" fmla="*/ 49 w 51"/>
                      <a:gd name="T57" fmla="*/ 27 h 46"/>
                      <a:gd name="T58" fmla="*/ 48 w 51"/>
                      <a:gd name="T59" fmla="*/ 15 h 46"/>
                      <a:gd name="T60" fmla="*/ 46 w 51"/>
                      <a:gd name="T61" fmla="*/ 4 h 46"/>
                      <a:gd name="T62" fmla="*/ 43 w 51"/>
                      <a:gd name="T63" fmla="*/ 0 h 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51" h="46">
                        <a:moveTo>
                          <a:pt x="43" y="0"/>
                        </a:moveTo>
                        <a:cubicBezTo>
                          <a:pt x="42" y="0"/>
                          <a:pt x="41" y="1"/>
                          <a:pt x="41" y="1"/>
                        </a:cubicBezTo>
                        <a:cubicBezTo>
                          <a:pt x="41" y="1"/>
                          <a:pt x="41" y="2"/>
                          <a:pt x="41" y="2"/>
                        </a:cubicBezTo>
                        <a:cubicBezTo>
                          <a:pt x="42" y="3"/>
                          <a:pt x="43" y="4"/>
                          <a:pt x="42" y="6"/>
                        </a:cubicBezTo>
                        <a:cubicBezTo>
                          <a:pt x="41" y="7"/>
                          <a:pt x="40" y="8"/>
                          <a:pt x="38" y="8"/>
                        </a:cubicBezTo>
                        <a:cubicBezTo>
                          <a:pt x="36" y="8"/>
                          <a:pt x="35" y="8"/>
                          <a:pt x="35" y="9"/>
                        </a:cubicBezTo>
                        <a:cubicBezTo>
                          <a:pt x="35" y="13"/>
                          <a:pt x="31" y="14"/>
                          <a:pt x="30" y="14"/>
                        </a:cubicBezTo>
                        <a:cubicBezTo>
                          <a:pt x="29" y="14"/>
                          <a:pt x="29" y="14"/>
                          <a:pt x="29" y="14"/>
                        </a:cubicBezTo>
                        <a:cubicBezTo>
                          <a:pt x="29" y="15"/>
                          <a:pt x="28" y="16"/>
                          <a:pt x="28" y="17"/>
                        </a:cubicBezTo>
                        <a:cubicBezTo>
                          <a:pt x="27" y="17"/>
                          <a:pt x="27" y="18"/>
                          <a:pt x="25" y="18"/>
                        </a:cubicBezTo>
                        <a:cubicBezTo>
                          <a:pt x="22" y="18"/>
                          <a:pt x="17" y="14"/>
                          <a:pt x="16" y="13"/>
                        </a:cubicBezTo>
                        <a:cubicBezTo>
                          <a:pt x="15" y="13"/>
                          <a:pt x="13" y="15"/>
                          <a:pt x="11" y="16"/>
                        </a:cubicBezTo>
                        <a:cubicBezTo>
                          <a:pt x="9" y="18"/>
                          <a:pt x="7" y="20"/>
                          <a:pt x="4" y="21"/>
                        </a:cubicBezTo>
                        <a:cubicBezTo>
                          <a:pt x="3" y="21"/>
                          <a:pt x="2" y="23"/>
                          <a:pt x="1" y="25"/>
                        </a:cubicBezTo>
                        <a:cubicBezTo>
                          <a:pt x="0" y="26"/>
                          <a:pt x="0" y="28"/>
                          <a:pt x="0" y="29"/>
                        </a:cubicBezTo>
                        <a:cubicBezTo>
                          <a:pt x="1" y="28"/>
                          <a:pt x="2" y="28"/>
                          <a:pt x="3" y="27"/>
                        </a:cubicBezTo>
                        <a:cubicBezTo>
                          <a:pt x="5" y="25"/>
                          <a:pt x="6" y="24"/>
                          <a:pt x="9" y="24"/>
                        </a:cubicBezTo>
                        <a:cubicBezTo>
                          <a:pt x="10" y="24"/>
                          <a:pt x="10" y="24"/>
                          <a:pt x="10" y="24"/>
                        </a:cubicBezTo>
                        <a:cubicBezTo>
                          <a:pt x="10" y="24"/>
                          <a:pt x="11" y="23"/>
                          <a:pt x="11" y="23"/>
                        </a:cubicBezTo>
                        <a:cubicBezTo>
                          <a:pt x="12" y="22"/>
                          <a:pt x="13" y="20"/>
                          <a:pt x="16" y="20"/>
                        </a:cubicBezTo>
                        <a:cubicBezTo>
                          <a:pt x="17" y="20"/>
                          <a:pt x="17" y="20"/>
                          <a:pt x="18" y="21"/>
                        </a:cubicBezTo>
                        <a:cubicBezTo>
                          <a:pt x="22" y="21"/>
                          <a:pt x="23" y="26"/>
                          <a:pt x="23" y="31"/>
                        </a:cubicBezTo>
                        <a:cubicBezTo>
                          <a:pt x="24" y="36"/>
                          <a:pt x="25" y="40"/>
                          <a:pt x="27" y="40"/>
                        </a:cubicBezTo>
                        <a:cubicBezTo>
                          <a:pt x="32" y="41"/>
                          <a:pt x="35" y="43"/>
                          <a:pt x="36" y="44"/>
                        </a:cubicBezTo>
                        <a:cubicBezTo>
                          <a:pt x="37" y="45"/>
                          <a:pt x="38" y="46"/>
                          <a:pt x="38" y="46"/>
                        </a:cubicBezTo>
                        <a:cubicBezTo>
                          <a:pt x="38" y="45"/>
                          <a:pt x="38" y="42"/>
                          <a:pt x="37" y="40"/>
                        </a:cubicBezTo>
                        <a:cubicBezTo>
                          <a:pt x="37" y="37"/>
                          <a:pt x="36" y="35"/>
                          <a:pt x="36" y="33"/>
                        </a:cubicBezTo>
                        <a:cubicBezTo>
                          <a:pt x="37" y="30"/>
                          <a:pt x="40" y="30"/>
                          <a:pt x="43" y="29"/>
                        </a:cubicBezTo>
                        <a:cubicBezTo>
                          <a:pt x="45" y="29"/>
                          <a:pt x="47" y="29"/>
                          <a:pt x="49" y="27"/>
                        </a:cubicBezTo>
                        <a:cubicBezTo>
                          <a:pt x="51" y="25"/>
                          <a:pt x="49" y="20"/>
                          <a:pt x="48" y="15"/>
                        </a:cubicBezTo>
                        <a:cubicBezTo>
                          <a:pt x="47" y="11"/>
                          <a:pt x="46" y="7"/>
                          <a:pt x="46" y="4"/>
                        </a:cubicBezTo>
                        <a:cubicBezTo>
                          <a:pt x="46" y="1"/>
                          <a:pt x="44" y="0"/>
                          <a:pt x="4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69" name="Freeform 1138"/>
                  <p:cNvSpPr>
                    <a:spLocks/>
                  </p:cNvSpPr>
                  <p:nvPr/>
                </p:nvSpPr>
                <p:spPr bwMode="auto">
                  <a:xfrm>
                    <a:off x="4551" y="2121"/>
                    <a:ext cx="25" cy="49"/>
                  </a:xfrm>
                  <a:custGeom>
                    <a:avLst/>
                    <a:gdLst>
                      <a:gd name="T0" fmla="*/ 6 w 26"/>
                      <a:gd name="T1" fmla="*/ 40 h 51"/>
                      <a:gd name="T2" fmla="*/ 6 w 26"/>
                      <a:gd name="T3" fmla="*/ 49 h 51"/>
                      <a:gd name="T4" fmla="*/ 6 w 26"/>
                      <a:gd name="T5" fmla="*/ 50 h 51"/>
                      <a:gd name="T6" fmla="*/ 9 w 26"/>
                      <a:gd name="T7" fmla="*/ 51 h 51"/>
                      <a:gd name="T8" fmla="*/ 15 w 26"/>
                      <a:gd name="T9" fmla="*/ 50 h 51"/>
                      <a:gd name="T10" fmla="*/ 18 w 26"/>
                      <a:gd name="T11" fmla="*/ 49 h 51"/>
                      <a:gd name="T12" fmla="*/ 18 w 26"/>
                      <a:gd name="T13" fmla="*/ 46 h 51"/>
                      <a:gd name="T14" fmla="*/ 16 w 26"/>
                      <a:gd name="T15" fmla="*/ 40 h 51"/>
                      <a:gd name="T16" fmla="*/ 22 w 26"/>
                      <a:gd name="T17" fmla="*/ 24 h 51"/>
                      <a:gd name="T18" fmla="*/ 24 w 26"/>
                      <a:gd name="T19" fmla="*/ 22 h 51"/>
                      <a:gd name="T20" fmla="*/ 24 w 26"/>
                      <a:gd name="T21" fmla="*/ 11 h 51"/>
                      <a:gd name="T22" fmla="*/ 22 w 26"/>
                      <a:gd name="T23" fmla="*/ 4 h 51"/>
                      <a:gd name="T24" fmla="*/ 23 w 26"/>
                      <a:gd name="T25" fmla="*/ 3 h 51"/>
                      <a:gd name="T26" fmla="*/ 16 w 26"/>
                      <a:gd name="T27" fmla="*/ 2 h 51"/>
                      <a:gd name="T28" fmla="*/ 7 w 26"/>
                      <a:gd name="T29" fmla="*/ 1 h 51"/>
                      <a:gd name="T30" fmla="*/ 6 w 26"/>
                      <a:gd name="T31" fmla="*/ 16 h 51"/>
                      <a:gd name="T32" fmla="*/ 5 w 26"/>
                      <a:gd name="T33" fmla="*/ 27 h 51"/>
                      <a:gd name="T34" fmla="*/ 0 w 26"/>
                      <a:gd name="T35" fmla="*/ 27 h 51"/>
                      <a:gd name="T36" fmla="*/ 2 w 26"/>
                      <a:gd name="T37" fmla="*/ 38 h 51"/>
                      <a:gd name="T38" fmla="*/ 6 w 26"/>
                      <a:gd name="T39" fmla="*/ 40 h 5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26" h="51">
                        <a:moveTo>
                          <a:pt x="6" y="40"/>
                        </a:moveTo>
                        <a:cubicBezTo>
                          <a:pt x="7" y="42"/>
                          <a:pt x="7" y="45"/>
                          <a:pt x="6" y="49"/>
                        </a:cubicBezTo>
                        <a:cubicBezTo>
                          <a:pt x="6" y="49"/>
                          <a:pt x="6" y="50"/>
                          <a:pt x="6" y="50"/>
                        </a:cubicBezTo>
                        <a:cubicBezTo>
                          <a:pt x="7" y="51"/>
                          <a:pt x="8" y="51"/>
                          <a:pt x="9" y="51"/>
                        </a:cubicBezTo>
                        <a:cubicBezTo>
                          <a:pt x="11" y="51"/>
                          <a:pt x="13" y="51"/>
                          <a:pt x="15" y="50"/>
                        </a:cubicBezTo>
                        <a:cubicBezTo>
                          <a:pt x="16" y="50"/>
                          <a:pt x="17" y="49"/>
                          <a:pt x="18" y="49"/>
                        </a:cubicBezTo>
                        <a:cubicBezTo>
                          <a:pt x="18" y="48"/>
                          <a:pt x="18" y="47"/>
                          <a:pt x="18" y="46"/>
                        </a:cubicBezTo>
                        <a:cubicBezTo>
                          <a:pt x="17" y="44"/>
                          <a:pt x="17" y="42"/>
                          <a:pt x="16" y="40"/>
                        </a:cubicBezTo>
                        <a:cubicBezTo>
                          <a:pt x="11" y="35"/>
                          <a:pt x="17" y="29"/>
                          <a:pt x="22" y="24"/>
                        </a:cubicBezTo>
                        <a:cubicBezTo>
                          <a:pt x="22" y="23"/>
                          <a:pt x="23" y="22"/>
                          <a:pt x="24" y="22"/>
                        </a:cubicBezTo>
                        <a:cubicBezTo>
                          <a:pt x="26" y="19"/>
                          <a:pt x="25" y="15"/>
                          <a:pt x="24" y="11"/>
                        </a:cubicBezTo>
                        <a:cubicBezTo>
                          <a:pt x="23" y="8"/>
                          <a:pt x="22" y="6"/>
                          <a:pt x="22" y="4"/>
                        </a:cubicBezTo>
                        <a:cubicBezTo>
                          <a:pt x="23" y="4"/>
                          <a:pt x="23" y="3"/>
                          <a:pt x="23" y="3"/>
                        </a:cubicBezTo>
                        <a:cubicBezTo>
                          <a:pt x="21" y="3"/>
                          <a:pt x="19" y="3"/>
                          <a:pt x="16" y="2"/>
                        </a:cubicBezTo>
                        <a:cubicBezTo>
                          <a:pt x="13" y="1"/>
                          <a:pt x="9" y="0"/>
                          <a:pt x="7" y="1"/>
                        </a:cubicBezTo>
                        <a:cubicBezTo>
                          <a:pt x="6" y="2"/>
                          <a:pt x="6" y="12"/>
                          <a:pt x="6" y="16"/>
                        </a:cubicBezTo>
                        <a:cubicBezTo>
                          <a:pt x="6" y="23"/>
                          <a:pt x="7" y="26"/>
                          <a:pt x="5" y="27"/>
                        </a:cubicBezTo>
                        <a:cubicBezTo>
                          <a:pt x="4" y="28"/>
                          <a:pt x="1" y="28"/>
                          <a:pt x="0" y="27"/>
                        </a:cubicBezTo>
                        <a:cubicBezTo>
                          <a:pt x="0" y="30"/>
                          <a:pt x="1" y="36"/>
                          <a:pt x="2" y="38"/>
                        </a:cubicBezTo>
                        <a:cubicBezTo>
                          <a:pt x="3" y="38"/>
                          <a:pt x="5" y="39"/>
                          <a:pt x="6" y="4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70" name="Freeform 1139"/>
                  <p:cNvSpPr>
                    <a:spLocks/>
                  </p:cNvSpPr>
                  <p:nvPr/>
                </p:nvSpPr>
                <p:spPr bwMode="auto">
                  <a:xfrm>
                    <a:off x="4572" y="2169"/>
                    <a:ext cx="38" cy="41"/>
                  </a:xfrm>
                  <a:custGeom>
                    <a:avLst/>
                    <a:gdLst>
                      <a:gd name="T0" fmla="*/ 4 w 40"/>
                      <a:gd name="T1" fmla="*/ 3 h 43"/>
                      <a:gd name="T2" fmla="*/ 19 w 40"/>
                      <a:gd name="T3" fmla="*/ 11 h 43"/>
                      <a:gd name="T4" fmla="*/ 20 w 40"/>
                      <a:gd name="T5" fmla="*/ 16 h 43"/>
                      <a:gd name="T6" fmla="*/ 20 w 40"/>
                      <a:gd name="T7" fmla="*/ 23 h 43"/>
                      <a:gd name="T8" fmla="*/ 23 w 40"/>
                      <a:gd name="T9" fmla="*/ 22 h 43"/>
                      <a:gd name="T10" fmla="*/ 28 w 40"/>
                      <a:gd name="T11" fmla="*/ 25 h 43"/>
                      <a:gd name="T12" fmla="*/ 27 w 40"/>
                      <a:gd name="T13" fmla="*/ 31 h 43"/>
                      <a:gd name="T14" fmla="*/ 30 w 40"/>
                      <a:gd name="T15" fmla="*/ 37 h 43"/>
                      <a:gd name="T16" fmla="*/ 33 w 40"/>
                      <a:gd name="T17" fmla="*/ 43 h 43"/>
                      <a:gd name="T18" fmla="*/ 33 w 40"/>
                      <a:gd name="T19" fmla="*/ 42 h 43"/>
                      <a:gd name="T20" fmla="*/ 37 w 40"/>
                      <a:gd name="T21" fmla="*/ 34 h 43"/>
                      <a:gd name="T22" fmla="*/ 39 w 40"/>
                      <a:gd name="T23" fmla="*/ 33 h 43"/>
                      <a:gd name="T24" fmla="*/ 37 w 40"/>
                      <a:gd name="T25" fmla="*/ 26 h 43"/>
                      <a:gd name="T26" fmla="*/ 35 w 40"/>
                      <a:gd name="T27" fmla="*/ 22 h 43"/>
                      <a:gd name="T28" fmla="*/ 29 w 40"/>
                      <a:gd name="T29" fmla="*/ 18 h 43"/>
                      <a:gd name="T30" fmla="*/ 22 w 40"/>
                      <a:gd name="T31" fmla="*/ 12 h 43"/>
                      <a:gd name="T32" fmla="*/ 19 w 40"/>
                      <a:gd name="T33" fmla="*/ 7 h 43"/>
                      <a:gd name="T34" fmla="*/ 15 w 40"/>
                      <a:gd name="T35" fmla="*/ 2 h 43"/>
                      <a:gd name="T36" fmla="*/ 7 w 40"/>
                      <a:gd name="T37" fmla="*/ 0 h 43"/>
                      <a:gd name="T38" fmla="*/ 2 w 40"/>
                      <a:gd name="T39" fmla="*/ 1 h 43"/>
                      <a:gd name="T40" fmla="*/ 0 w 40"/>
                      <a:gd name="T41" fmla="*/ 2 h 43"/>
                      <a:gd name="T42" fmla="*/ 1 w 40"/>
                      <a:gd name="T43" fmla="*/ 2 h 43"/>
                      <a:gd name="T44" fmla="*/ 4 w 40"/>
                      <a:gd name="T45" fmla="*/ 3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40" h="43">
                        <a:moveTo>
                          <a:pt x="4" y="3"/>
                        </a:moveTo>
                        <a:cubicBezTo>
                          <a:pt x="9" y="2"/>
                          <a:pt x="16" y="7"/>
                          <a:pt x="19" y="11"/>
                        </a:cubicBezTo>
                        <a:cubicBezTo>
                          <a:pt x="20" y="13"/>
                          <a:pt x="20" y="15"/>
                          <a:pt x="20" y="16"/>
                        </a:cubicBezTo>
                        <a:cubicBezTo>
                          <a:pt x="19" y="18"/>
                          <a:pt x="19" y="22"/>
                          <a:pt x="20" y="23"/>
                        </a:cubicBezTo>
                        <a:cubicBezTo>
                          <a:pt x="21" y="23"/>
                          <a:pt x="22" y="22"/>
                          <a:pt x="23" y="22"/>
                        </a:cubicBezTo>
                        <a:cubicBezTo>
                          <a:pt x="25" y="22"/>
                          <a:pt x="27" y="23"/>
                          <a:pt x="28" y="25"/>
                        </a:cubicBezTo>
                        <a:cubicBezTo>
                          <a:pt x="29" y="27"/>
                          <a:pt x="29" y="29"/>
                          <a:pt x="27" y="31"/>
                        </a:cubicBezTo>
                        <a:cubicBezTo>
                          <a:pt x="27" y="33"/>
                          <a:pt x="27" y="34"/>
                          <a:pt x="30" y="37"/>
                        </a:cubicBezTo>
                        <a:cubicBezTo>
                          <a:pt x="31" y="39"/>
                          <a:pt x="32" y="41"/>
                          <a:pt x="33" y="43"/>
                        </a:cubicBezTo>
                        <a:cubicBezTo>
                          <a:pt x="33" y="42"/>
                          <a:pt x="33" y="42"/>
                          <a:pt x="33" y="42"/>
                        </a:cubicBezTo>
                        <a:cubicBezTo>
                          <a:pt x="32" y="37"/>
                          <a:pt x="34" y="36"/>
                          <a:pt x="37" y="34"/>
                        </a:cubicBezTo>
                        <a:cubicBezTo>
                          <a:pt x="37" y="34"/>
                          <a:pt x="38" y="34"/>
                          <a:pt x="39" y="33"/>
                        </a:cubicBezTo>
                        <a:cubicBezTo>
                          <a:pt x="40" y="32"/>
                          <a:pt x="40" y="31"/>
                          <a:pt x="37" y="26"/>
                        </a:cubicBezTo>
                        <a:cubicBezTo>
                          <a:pt x="37" y="24"/>
                          <a:pt x="36" y="23"/>
                          <a:pt x="35" y="22"/>
                        </a:cubicBezTo>
                        <a:cubicBezTo>
                          <a:pt x="34" y="20"/>
                          <a:pt x="32" y="19"/>
                          <a:pt x="29" y="18"/>
                        </a:cubicBezTo>
                        <a:cubicBezTo>
                          <a:pt x="26" y="17"/>
                          <a:pt x="22" y="16"/>
                          <a:pt x="22" y="12"/>
                        </a:cubicBezTo>
                        <a:cubicBezTo>
                          <a:pt x="22" y="10"/>
                          <a:pt x="21" y="9"/>
                          <a:pt x="19" y="7"/>
                        </a:cubicBezTo>
                        <a:cubicBezTo>
                          <a:pt x="17" y="6"/>
                          <a:pt x="15" y="4"/>
                          <a:pt x="15" y="2"/>
                        </a:cubicBezTo>
                        <a:cubicBezTo>
                          <a:pt x="14" y="2"/>
                          <a:pt x="11" y="0"/>
                          <a:pt x="7" y="0"/>
                        </a:cubicBezTo>
                        <a:cubicBezTo>
                          <a:pt x="5" y="0"/>
                          <a:pt x="3" y="0"/>
                          <a:pt x="2" y="1"/>
                        </a:cubicBezTo>
                        <a:cubicBezTo>
                          <a:pt x="1" y="1"/>
                          <a:pt x="1" y="2"/>
                          <a:pt x="0" y="2"/>
                        </a:cubicBezTo>
                        <a:cubicBezTo>
                          <a:pt x="0" y="2"/>
                          <a:pt x="1" y="2"/>
                          <a:pt x="1" y="2"/>
                        </a:cubicBezTo>
                        <a:cubicBezTo>
                          <a:pt x="1" y="3"/>
                          <a:pt x="2" y="4"/>
                          <a:pt x="4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71" name="Freeform 1140"/>
                  <p:cNvSpPr>
                    <a:spLocks/>
                  </p:cNvSpPr>
                  <p:nvPr/>
                </p:nvSpPr>
                <p:spPr bwMode="auto">
                  <a:xfrm>
                    <a:off x="4571" y="2195"/>
                    <a:ext cx="20" cy="28"/>
                  </a:xfrm>
                  <a:custGeom>
                    <a:avLst/>
                    <a:gdLst>
                      <a:gd name="T0" fmla="*/ 19 w 21"/>
                      <a:gd name="T1" fmla="*/ 15 h 30"/>
                      <a:gd name="T2" fmla="*/ 18 w 21"/>
                      <a:gd name="T3" fmla="*/ 15 h 30"/>
                      <a:gd name="T4" fmla="*/ 17 w 21"/>
                      <a:gd name="T5" fmla="*/ 14 h 30"/>
                      <a:gd name="T6" fmla="*/ 17 w 21"/>
                      <a:gd name="T7" fmla="*/ 11 h 30"/>
                      <a:gd name="T8" fmla="*/ 15 w 21"/>
                      <a:gd name="T9" fmla="*/ 8 h 30"/>
                      <a:gd name="T10" fmla="*/ 2 w 21"/>
                      <a:gd name="T11" fmla="*/ 0 h 30"/>
                      <a:gd name="T12" fmla="*/ 1 w 21"/>
                      <a:gd name="T13" fmla="*/ 3 h 30"/>
                      <a:gd name="T14" fmla="*/ 2 w 21"/>
                      <a:gd name="T15" fmla="*/ 12 h 30"/>
                      <a:gd name="T16" fmla="*/ 3 w 21"/>
                      <a:gd name="T17" fmla="*/ 11 h 30"/>
                      <a:gd name="T18" fmla="*/ 6 w 21"/>
                      <a:gd name="T19" fmla="*/ 10 h 30"/>
                      <a:gd name="T20" fmla="*/ 9 w 21"/>
                      <a:gd name="T21" fmla="*/ 8 h 30"/>
                      <a:gd name="T22" fmla="*/ 11 w 21"/>
                      <a:gd name="T23" fmla="*/ 10 h 30"/>
                      <a:gd name="T24" fmla="*/ 11 w 21"/>
                      <a:gd name="T25" fmla="*/ 21 h 30"/>
                      <a:gd name="T26" fmla="*/ 10 w 21"/>
                      <a:gd name="T27" fmla="*/ 27 h 30"/>
                      <a:gd name="T28" fmla="*/ 11 w 21"/>
                      <a:gd name="T29" fmla="*/ 30 h 30"/>
                      <a:gd name="T30" fmla="*/ 12 w 21"/>
                      <a:gd name="T31" fmla="*/ 30 h 30"/>
                      <a:gd name="T32" fmla="*/ 15 w 21"/>
                      <a:gd name="T33" fmla="*/ 27 h 30"/>
                      <a:gd name="T34" fmla="*/ 21 w 21"/>
                      <a:gd name="T35" fmla="*/ 15 h 30"/>
                      <a:gd name="T36" fmla="*/ 21 w 21"/>
                      <a:gd name="T37" fmla="*/ 15 h 30"/>
                      <a:gd name="T38" fmla="*/ 19 w 21"/>
                      <a:gd name="T39" fmla="*/ 15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21" h="30">
                        <a:moveTo>
                          <a:pt x="19" y="15"/>
                        </a:moveTo>
                        <a:cubicBezTo>
                          <a:pt x="18" y="15"/>
                          <a:pt x="18" y="15"/>
                          <a:pt x="18" y="15"/>
                        </a:cubicBezTo>
                        <a:cubicBezTo>
                          <a:pt x="17" y="14"/>
                          <a:pt x="17" y="14"/>
                          <a:pt x="17" y="14"/>
                        </a:cubicBezTo>
                        <a:cubicBezTo>
                          <a:pt x="16" y="13"/>
                          <a:pt x="17" y="12"/>
                          <a:pt x="17" y="11"/>
                        </a:cubicBezTo>
                        <a:cubicBezTo>
                          <a:pt x="17" y="11"/>
                          <a:pt x="16" y="10"/>
                          <a:pt x="15" y="8"/>
                        </a:cubicBezTo>
                        <a:cubicBezTo>
                          <a:pt x="11" y="4"/>
                          <a:pt x="5" y="0"/>
                          <a:pt x="2" y="0"/>
                        </a:cubicBezTo>
                        <a:cubicBezTo>
                          <a:pt x="2" y="0"/>
                          <a:pt x="1" y="1"/>
                          <a:pt x="1" y="3"/>
                        </a:cubicBezTo>
                        <a:cubicBezTo>
                          <a:pt x="0" y="7"/>
                          <a:pt x="1" y="11"/>
                          <a:pt x="2" y="12"/>
                        </a:cubicBezTo>
                        <a:cubicBezTo>
                          <a:pt x="2" y="12"/>
                          <a:pt x="3" y="11"/>
                          <a:pt x="3" y="11"/>
                        </a:cubicBezTo>
                        <a:cubicBezTo>
                          <a:pt x="6" y="11"/>
                          <a:pt x="6" y="11"/>
                          <a:pt x="6" y="10"/>
                        </a:cubicBezTo>
                        <a:cubicBezTo>
                          <a:pt x="7" y="8"/>
                          <a:pt x="8" y="8"/>
                          <a:pt x="9" y="8"/>
                        </a:cubicBezTo>
                        <a:cubicBezTo>
                          <a:pt x="10" y="8"/>
                          <a:pt x="11" y="9"/>
                          <a:pt x="11" y="10"/>
                        </a:cubicBezTo>
                        <a:cubicBezTo>
                          <a:pt x="12" y="12"/>
                          <a:pt x="14" y="18"/>
                          <a:pt x="11" y="21"/>
                        </a:cubicBezTo>
                        <a:cubicBezTo>
                          <a:pt x="9" y="22"/>
                          <a:pt x="9" y="25"/>
                          <a:pt x="10" y="27"/>
                        </a:cubicBezTo>
                        <a:cubicBezTo>
                          <a:pt x="10" y="29"/>
                          <a:pt x="11" y="29"/>
                          <a:pt x="11" y="30"/>
                        </a:cubicBezTo>
                        <a:cubicBezTo>
                          <a:pt x="12" y="30"/>
                          <a:pt x="12" y="30"/>
                          <a:pt x="12" y="30"/>
                        </a:cubicBezTo>
                        <a:cubicBezTo>
                          <a:pt x="12" y="30"/>
                          <a:pt x="13" y="29"/>
                          <a:pt x="15" y="27"/>
                        </a:cubicBezTo>
                        <a:cubicBezTo>
                          <a:pt x="18" y="23"/>
                          <a:pt x="21" y="17"/>
                          <a:pt x="21" y="15"/>
                        </a:cubicBezTo>
                        <a:cubicBezTo>
                          <a:pt x="21" y="15"/>
                          <a:pt x="21" y="15"/>
                          <a:pt x="21" y="15"/>
                        </a:cubicBezTo>
                        <a:cubicBezTo>
                          <a:pt x="20" y="15"/>
                          <a:pt x="20" y="15"/>
                          <a:pt x="19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72" name="Freeform 1141"/>
                  <p:cNvSpPr>
                    <a:spLocks/>
                  </p:cNvSpPr>
                  <p:nvPr/>
                </p:nvSpPr>
                <p:spPr bwMode="auto">
                  <a:xfrm>
                    <a:off x="4129" y="2220"/>
                    <a:ext cx="20" cy="37"/>
                  </a:xfrm>
                  <a:custGeom>
                    <a:avLst/>
                    <a:gdLst>
                      <a:gd name="T0" fmla="*/ 4 w 20"/>
                      <a:gd name="T1" fmla="*/ 0 h 39"/>
                      <a:gd name="T2" fmla="*/ 3 w 20"/>
                      <a:gd name="T3" fmla="*/ 4 h 39"/>
                      <a:gd name="T4" fmla="*/ 1 w 20"/>
                      <a:gd name="T5" fmla="*/ 9 h 39"/>
                      <a:gd name="T6" fmla="*/ 1 w 20"/>
                      <a:gd name="T7" fmla="*/ 23 h 39"/>
                      <a:gd name="T8" fmla="*/ 1 w 20"/>
                      <a:gd name="T9" fmla="*/ 26 h 39"/>
                      <a:gd name="T10" fmla="*/ 5 w 20"/>
                      <a:gd name="T11" fmla="*/ 38 h 39"/>
                      <a:gd name="T12" fmla="*/ 8 w 20"/>
                      <a:gd name="T13" fmla="*/ 39 h 39"/>
                      <a:gd name="T14" fmla="*/ 20 w 20"/>
                      <a:gd name="T15" fmla="*/ 24 h 39"/>
                      <a:gd name="T16" fmla="*/ 4 w 20"/>
                      <a:gd name="T17" fmla="*/ 0 h 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0" h="39">
                        <a:moveTo>
                          <a:pt x="4" y="0"/>
                        </a:moveTo>
                        <a:cubicBezTo>
                          <a:pt x="3" y="0"/>
                          <a:pt x="3" y="2"/>
                          <a:pt x="3" y="4"/>
                        </a:cubicBezTo>
                        <a:cubicBezTo>
                          <a:pt x="2" y="5"/>
                          <a:pt x="2" y="7"/>
                          <a:pt x="1" y="9"/>
                        </a:cubicBezTo>
                        <a:cubicBezTo>
                          <a:pt x="0" y="13"/>
                          <a:pt x="0" y="17"/>
                          <a:pt x="1" y="23"/>
                        </a:cubicBezTo>
                        <a:cubicBezTo>
                          <a:pt x="1" y="24"/>
                          <a:pt x="1" y="25"/>
                          <a:pt x="1" y="26"/>
                        </a:cubicBezTo>
                        <a:cubicBezTo>
                          <a:pt x="1" y="31"/>
                          <a:pt x="2" y="36"/>
                          <a:pt x="5" y="38"/>
                        </a:cubicBezTo>
                        <a:cubicBezTo>
                          <a:pt x="6" y="39"/>
                          <a:pt x="7" y="39"/>
                          <a:pt x="8" y="39"/>
                        </a:cubicBezTo>
                        <a:cubicBezTo>
                          <a:pt x="12" y="39"/>
                          <a:pt x="19" y="31"/>
                          <a:pt x="20" y="24"/>
                        </a:cubicBezTo>
                        <a:cubicBezTo>
                          <a:pt x="20" y="16"/>
                          <a:pt x="7" y="2"/>
                          <a:pt x="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73" name="Freeform 1142"/>
                  <p:cNvSpPr>
                    <a:spLocks noEditPoints="1"/>
                  </p:cNvSpPr>
                  <p:nvPr/>
                </p:nvSpPr>
                <p:spPr bwMode="auto">
                  <a:xfrm>
                    <a:off x="3770" y="1652"/>
                    <a:ext cx="434" cy="200"/>
                  </a:xfrm>
                  <a:custGeom>
                    <a:avLst/>
                    <a:gdLst>
                      <a:gd name="T0" fmla="*/ 74 w 454"/>
                      <a:gd name="T1" fmla="*/ 126 h 209"/>
                      <a:gd name="T2" fmla="*/ 61 w 454"/>
                      <a:gd name="T3" fmla="*/ 149 h 209"/>
                      <a:gd name="T4" fmla="*/ 42 w 454"/>
                      <a:gd name="T5" fmla="*/ 160 h 209"/>
                      <a:gd name="T6" fmla="*/ 63 w 454"/>
                      <a:gd name="T7" fmla="*/ 181 h 209"/>
                      <a:gd name="T8" fmla="*/ 70 w 454"/>
                      <a:gd name="T9" fmla="*/ 194 h 209"/>
                      <a:gd name="T10" fmla="*/ 70 w 454"/>
                      <a:gd name="T11" fmla="*/ 190 h 209"/>
                      <a:gd name="T12" fmla="*/ 134 w 454"/>
                      <a:gd name="T13" fmla="*/ 140 h 209"/>
                      <a:gd name="T14" fmla="*/ 155 w 454"/>
                      <a:gd name="T15" fmla="*/ 140 h 209"/>
                      <a:gd name="T16" fmla="*/ 164 w 454"/>
                      <a:gd name="T17" fmla="*/ 159 h 209"/>
                      <a:gd name="T18" fmla="*/ 170 w 454"/>
                      <a:gd name="T19" fmla="*/ 165 h 209"/>
                      <a:gd name="T20" fmla="*/ 175 w 454"/>
                      <a:gd name="T21" fmla="*/ 171 h 209"/>
                      <a:gd name="T22" fmla="*/ 187 w 454"/>
                      <a:gd name="T23" fmla="*/ 169 h 209"/>
                      <a:gd name="T24" fmla="*/ 224 w 454"/>
                      <a:gd name="T25" fmla="*/ 186 h 209"/>
                      <a:gd name="T26" fmla="*/ 249 w 454"/>
                      <a:gd name="T27" fmla="*/ 209 h 209"/>
                      <a:gd name="T28" fmla="*/ 269 w 454"/>
                      <a:gd name="T29" fmla="*/ 196 h 209"/>
                      <a:gd name="T30" fmla="*/ 270 w 454"/>
                      <a:gd name="T31" fmla="*/ 194 h 209"/>
                      <a:gd name="T32" fmla="*/ 272 w 454"/>
                      <a:gd name="T33" fmla="*/ 191 h 209"/>
                      <a:gd name="T34" fmla="*/ 279 w 454"/>
                      <a:gd name="T35" fmla="*/ 184 h 209"/>
                      <a:gd name="T36" fmla="*/ 319 w 454"/>
                      <a:gd name="T37" fmla="*/ 176 h 209"/>
                      <a:gd name="T38" fmla="*/ 366 w 454"/>
                      <a:gd name="T39" fmla="*/ 182 h 209"/>
                      <a:gd name="T40" fmla="*/ 380 w 454"/>
                      <a:gd name="T41" fmla="*/ 186 h 209"/>
                      <a:gd name="T42" fmla="*/ 378 w 454"/>
                      <a:gd name="T43" fmla="*/ 154 h 209"/>
                      <a:gd name="T44" fmla="*/ 405 w 454"/>
                      <a:gd name="T45" fmla="*/ 147 h 209"/>
                      <a:gd name="T46" fmla="*/ 425 w 454"/>
                      <a:gd name="T47" fmla="*/ 122 h 209"/>
                      <a:gd name="T48" fmla="*/ 438 w 454"/>
                      <a:gd name="T49" fmla="*/ 111 h 209"/>
                      <a:gd name="T50" fmla="*/ 454 w 454"/>
                      <a:gd name="T51" fmla="*/ 90 h 209"/>
                      <a:gd name="T52" fmla="*/ 433 w 454"/>
                      <a:gd name="T53" fmla="*/ 82 h 209"/>
                      <a:gd name="T54" fmla="*/ 410 w 454"/>
                      <a:gd name="T55" fmla="*/ 70 h 209"/>
                      <a:gd name="T56" fmla="*/ 386 w 454"/>
                      <a:gd name="T57" fmla="*/ 66 h 209"/>
                      <a:gd name="T58" fmla="*/ 341 w 454"/>
                      <a:gd name="T59" fmla="*/ 20 h 209"/>
                      <a:gd name="T60" fmla="*/ 327 w 454"/>
                      <a:gd name="T61" fmla="*/ 22 h 209"/>
                      <a:gd name="T62" fmla="*/ 304 w 454"/>
                      <a:gd name="T63" fmla="*/ 26 h 209"/>
                      <a:gd name="T64" fmla="*/ 297 w 454"/>
                      <a:gd name="T65" fmla="*/ 21 h 209"/>
                      <a:gd name="T66" fmla="*/ 293 w 454"/>
                      <a:gd name="T67" fmla="*/ 16 h 209"/>
                      <a:gd name="T68" fmla="*/ 281 w 454"/>
                      <a:gd name="T69" fmla="*/ 12 h 209"/>
                      <a:gd name="T70" fmla="*/ 264 w 454"/>
                      <a:gd name="T71" fmla="*/ 0 h 209"/>
                      <a:gd name="T72" fmla="*/ 215 w 454"/>
                      <a:gd name="T73" fmla="*/ 13 h 209"/>
                      <a:gd name="T74" fmla="*/ 184 w 454"/>
                      <a:gd name="T75" fmla="*/ 20 h 209"/>
                      <a:gd name="T76" fmla="*/ 168 w 454"/>
                      <a:gd name="T77" fmla="*/ 21 h 209"/>
                      <a:gd name="T78" fmla="*/ 170 w 454"/>
                      <a:gd name="T79" fmla="*/ 37 h 209"/>
                      <a:gd name="T80" fmla="*/ 158 w 454"/>
                      <a:gd name="T81" fmla="*/ 52 h 209"/>
                      <a:gd name="T82" fmla="*/ 157 w 454"/>
                      <a:gd name="T83" fmla="*/ 70 h 209"/>
                      <a:gd name="T84" fmla="*/ 147 w 454"/>
                      <a:gd name="T85" fmla="*/ 72 h 209"/>
                      <a:gd name="T86" fmla="*/ 120 w 454"/>
                      <a:gd name="T87" fmla="*/ 66 h 209"/>
                      <a:gd name="T88" fmla="*/ 94 w 454"/>
                      <a:gd name="T89" fmla="*/ 68 h 209"/>
                      <a:gd name="T90" fmla="*/ 90 w 454"/>
                      <a:gd name="T91" fmla="*/ 71 h 209"/>
                      <a:gd name="T92" fmla="*/ 88 w 454"/>
                      <a:gd name="T93" fmla="*/ 69 h 209"/>
                      <a:gd name="T94" fmla="*/ 73 w 454"/>
                      <a:gd name="T95" fmla="*/ 59 h 209"/>
                      <a:gd name="T96" fmla="*/ 52 w 454"/>
                      <a:gd name="T97" fmla="*/ 57 h 209"/>
                      <a:gd name="T98" fmla="*/ 32 w 454"/>
                      <a:gd name="T99" fmla="*/ 66 h 209"/>
                      <a:gd name="T100" fmla="*/ 27 w 454"/>
                      <a:gd name="T101" fmla="*/ 79 h 209"/>
                      <a:gd name="T102" fmla="*/ 11 w 454"/>
                      <a:gd name="T103" fmla="*/ 75 h 209"/>
                      <a:gd name="T104" fmla="*/ 6 w 454"/>
                      <a:gd name="T105" fmla="*/ 90 h 209"/>
                      <a:gd name="T106" fmla="*/ 11 w 454"/>
                      <a:gd name="T107" fmla="*/ 109 h 209"/>
                      <a:gd name="T108" fmla="*/ 24 w 454"/>
                      <a:gd name="T109" fmla="*/ 128 h 209"/>
                      <a:gd name="T110" fmla="*/ 311 w 454"/>
                      <a:gd name="T111" fmla="*/ 132 h 209"/>
                      <a:gd name="T112" fmla="*/ 358 w 454"/>
                      <a:gd name="T113" fmla="*/ 135 h 209"/>
                      <a:gd name="T114" fmla="*/ 313 w 454"/>
                      <a:gd name="T115" fmla="*/ 154 h 209"/>
                      <a:gd name="T116" fmla="*/ 170 w 454"/>
                      <a:gd name="T117" fmla="*/ 135 h 2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454" h="209">
                        <a:moveTo>
                          <a:pt x="30" y="130"/>
                        </a:moveTo>
                        <a:cubicBezTo>
                          <a:pt x="35" y="126"/>
                          <a:pt x="43" y="121"/>
                          <a:pt x="51" y="121"/>
                        </a:cubicBezTo>
                        <a:cubicBezTo>
                          <a:pt x="52" y="121"/>
                          <a:pt x="54" y="122"/>
                          <a:pt x="55" y="122"/>
                        </a:cubicBezTo>
                        <a:cubicBezTo>
                          <a:pt x="58" y="123"/>
                          <a:pt x="61" y="123"/>
                          <a:pt x="63" y="123"/>
                        </a:cubicBezTo>
                        <a:cubicBezTo>
                          <a:pt x="65" y="123"/>
                          <a:pt x="65" y="123"/>
                          <a:pt x="65" y="123"/>
                        </a:cubicBezTo>
                        <a:cubicBezTo>
                          <a:pt x="68" y="123"/>
                          <a:pt x="71" y="123"/>
                          <a:pt x="74" y="126"/>
                        </a:cubicBezTo>
                        <a:cubicBezTo>
                          <a:pt x="76" y="130"/>
                          <a:pt x="76" y="134"/>
                          <a:pt x="75" y="138"/>
                        </a:cubicBezTo>
                        <a:cubicBezTo>
                          <a:pt x="75" y="140"/>
                          <a:pt x="75" y="142"/>
                          <a:pt x="75" y="143"/>
                        </a:cubicBezTo>
                        <a:cubicBezTo>
                          <a:pt x="76" y="144"/>
                          <a:pt x="76" y="146"/>
                          <a:pt x="75" y="147"/>
                        </a:cubicBezTo>
                        <a:cubicBezTo>
                          <a:pt x="74" y="148"/>
                          <a:pt x="71" y="149"/>
                          <a:pt x="67" y="149"/>
                        </a:cubicBezTo>
                        <a:cubicBezTo>
                          <a:pt x="65" y="149"/>
                          <a:pt x="64" y="149"/>
                          <a:pt x="62" y="149"/>
                        </a:cubicBezTo>
                        <a:cubicBezTo>
                          <a:pt x="62" y="149"/>
                          <a:pt x="61" y="149"/>
                          <a:pt x="61" y="149"/>
                        </a:cubicBezTo>
                        <a:cubicBezTo>
                          <a:pt x="56" y="149"/>
                          <a:pt x="52" y="150"/>
                          <a:pt x="50" y="151"/>
                        </a:cubicBezTo>
                        <a:cubicBezTo>
                          <a:pt x="51" y="152"/>
                          <a:pt x="51" y="152"/>
                          <a:pt x="51" y="152"/>
                        </a:cubicBezTo>
                        <a:cubicBezTo>
                          <a:pt x="52" y="155"/>
                          <a:pt x="53" y="158"/>
                          <a:pt x="52" y="160"/>
                        </a:cubicBezTo>
                        <a:cubicBezTo>
                          <a:pt x="51" y="162"/>
                          <a:pt x="49" y="162"/>
                          <a:pt x="46" y="160"/>
                        </a:cubicBezTo>
                        <a:cubicBezTo>
                          <a:pt x="44" y="159"/>
                          <a:pt x="42" y="159"/>
                          <a:pt x="42" y="160"/>
                        </a:cubicBezTo>
                        <a:cubicBezTo>
                          <a:pt x="42" y="160"/>
                          <a:pt x="42" y="160"/>
                          <a:pt x="42" y="160"/>
                        </a:cubicBezTo>
                        <a:cubicBezTo>
                          <a:pt x="46" y="160"/>
                          <a:pt x="52" y="165"/>
                          <a:pt x="52" y="169"/>
                        </a:cubicBezTo>
                        <a:cubicBezTo>
                          <a:pt x="52" y="174"/>
                          <a:pt x="53" y="176"/>
                          <a:pt x="53" y="176"/>
                        </a:cubicBezTo>
                        <a:cubicBezTo>
                          <a:pt x="53" y="176"/>
                          <a:pt x="54" y="176"/>
                          <a:pt x="54" y="176"/>
                        </a:cubicBezTo>
                        <a:cubicBezTo>
                          <a:pt x="56" y="176"/>
                          <a:pt x="57" y="177"/>
                          <a:pt x="58" y="179"/>
                        </a:cubicBezTo>
                        <a:cubicBezTo>
                          <a:pt x="59" y="180"/>
                          <a:pt x="60" y="181"/>
                          <a:pt x="61" y="181"/>
                        </a:cubicBezTo>
                        <a:cubicBezTo>
                          <a:pt x="62" y="181"/>
                          <a:pt x="62" y="181"/>
                          <a:pt x="63" y="181"/>
                        </a:cubicBezTo>
                        <a:cubicBezTo>
                          <a:pt x="66" y="181"/>
                          <a:pt x="69" y="182"/>
                          <a:pt x="70" y="184"/>
                        </a:cubicBezTo>
                        <a:cubicBezTo>
                          <a:pt x="70" y="185"/>
                          <a:pt x="71" y="187"/>
                          <a:pt x="68" y="190"/>
                        </a:cubicBezTo>
                        <a:cubicBezTo>
                          <a:pt x="68" y="190"/>
                          <a:pt x="67" y="192"/>
                          <a:pt x="68" y="193"/>
                        </a:cubicBezTo>
                        <a:cubicBezTo>
                          <a:pt x="68" y="195"/>
                          <a:pt x="68" y="197"/>
                          <a:pt x="69" y="198"/>
                        </a:cubicBezTo>
                        <a:cubicBezTo>
                          <a:pt x="69" y="197"/>
                          <a:pt x="69" y="195"/>
                          <a:pt x="70" y="194"/>
                        </a:cubicBezTo>
                        <a:cubicBezTo>
                          <a:pt x="70" y="194"/>
                          <a:pt x="70" y="194"/>
                          <a:pt x="70" y="194"/>
                        </a:cubicBezTo>
                        <a:cubicBezTo>
                          <a:pt x="70" y="193"/>
                          <a:pt x="70" y="193"/>
                          <a:pt x="69" y="193"/>
                        </a:cubicBezTo>
                        <a:cubicBezTo>
                          <a:pt x="69" y="193"/>
                          <a:pt x="69" y="193"/>
                          <a:pt x="69" y="192"/>
                        </a:cubicBezTo>
                        <a:cubicBezTo>
                          <a:pt x="69" y="192"/>
                          <a:pt x="69" y="192"/>
                          <a:pt x="70" y="192"/>
                        </a:cubicBezTo>
                        <a:cubicBezTo>
                          <a:pt x="70" y="192"/>
                          <a:pt x="70" y="191"/>
                          <a:pt x="70" y="191"/>
                        </a:cubicBezTo>
                        <a:cubicBezTo>
                          <a:pt x="70" y="191"/>
                          <a:pt x="70" y="191"/>
                          <a:pt x="70" y="191"/>
                        </a:cubicBezTo>
                        <a:cubicBezTo>
                          <a:pt x="70" y="190"/>
                          <a:pt x="70" y="190"/>
                          <a:pt x="70" y="190"/>
                        </a:cubicBezTo>
                        <a:cubicBezTo>
                          <a:pt x="72" y="187"/>
                          <a:pt x="78" y="186"/>
                          <a:pt x="83" y="186"/>
                        </a:cubicBezTo>
                        <a:cubicBezTo>
                          <a:pt x="88" y="186"/>
                          <a:pt x="95" y="193"/>
                          <a:pt x="99" y="198"/>
                        </a:cubicBezTo>
                        <a:cubicBezTo>
                          <a:pt x="100" y="200"/>
                          <a:pt x="102" y="200"/>
                          <a:pt x="103" y="199"/>
                        </a:cubicBezTo>
                        <a:cubicBezTo>
                          <a:pt x="105" y="149"/>
                          <a:pt x="105" y="149"/>
                          <a:pt x="105" y="149"/>
                        </a:cubicBezTo>
                        <a:cubicBezTo>
                          <a:pt x="134" y="141"/>
                          <a:pt x="134" y="141"/>
                          <a:pt x="134" y="141"/>
                        </a:cubicBezTo>
                        <a:cubicBezTo>
                          <a:pt x="134" y="141"/>
                          <a:pt x="134" y="141"/>
                          <a:pt x="134" y="140"/>
                        </a:cubicBezTo>
                        <a:cubicBezTo>
                          <a:pt x="136" y="137"/>
                          <a:pt x="139" y="137"/>
                          <a:pt x="140" y="137"/>
                        </a:cubicBezTo>
                        <a:cubicBezTo>
                          <a:pt x="142" y="137"/>
                          <a:pt x="144" y="138"/>
                          <a:pt x="146" y="139"/>
                        </a:cubicBezTo>
                        <a:cubicBezTo>
                          <a:pt x="146" y="137"/>
                          <a:pt x="148" y="134"/>
                          <a:pt x="151" y="134"/>
                        </a:cubicBezTo>
                        <a:cubicBezTo>
                          <a:pt x="151" y="134"/>
                          <a:pt x="151" y="134"/>
                          <a:pt x="151" y="134"/>
                        </a:cubicBezTo>
                        <a:cubicBezTo>
                          <a:pt x="153" y="134"/>
                          <a:pt x="154" y="135"/>
                          <a:pt x="154" y="136"/>
                        </a:cubicBezTo>
                        <a:cubicBezTo>
                          <a:pt x="155" y="137"/>
                          <a:pt x="155" y="139"/>
                          <a:pt x="155" y="140"/>
                        </a:cubicBezTo>
                        <a:cubicBezTo>
                          <a:pt x="155" y="141"/>
                          <a:pt x="155" y="141"/>
                          <a:pt x="155" y="141"/>
                        </a:cubicBezTo>
                        <a:cubicBezTo>
                          <a:pt x="156" y="141"/>
                          <a:pt x="157" y="142"/>
                          <a:pt x="158" y="144"/>
                        </a:cubicBezTo>
                        <a:cubicBezTo>
                          <a:pt x="160" y="147"/>
                          <a:pt x="163" y="152"/>
                          <a:pt x="162" y="157"/>
                        </a:cubicBezTo>
                        <a:cubicBezTo>
                          <a:pt x="162" y="157"/>
                          <a:pt x="162" y="157"/>
                          <a:pt x="162" y="157"/>
                        </a:cubicBezTo>
                        <a:cubicBezTo>
                          <a:pt x="163" y="158"/>
                          <a:pt x="163" y="158"/>
                          <a:pt x="163" y="158"/>
                        </a:cubicBezTo>
                        <a:cubicBezTo>
                          <a:pt x="163" y="158"/>
                          <a:pt x="164" y="159"/>
                          <a:pt x="164" y="159"/>
                        </a:cubicBezTo>
                        <a:cubicBezTo>
                          <a:pt x="164" y="159"/>
                          <a:pt x="165" y="159"/>
                          <a:pt x="165" y="160"/>
                        </a:cubicBezTo>
                        <a:cubicBezTo>
                          <a:pt x="165" y="160"/>
                          <a:pt x="166" y="160"/>
                          <a:pt x="166" y="161"/>
                        </a:cubicBezTo>
                        <a:cubicBezTo>
                          <a:pt x="166" y="161"/>
                          <a:pt x="167" y="161"/>
                          <a:pt x="167" y="162"/>
                        </a:cubicBezTo>
                        <a:cubicBezTo>
                          <a:pt x="167" y="162"/>
                          <a:pt x="168" y="162"/>
                          <a:pt x="168" y="163"/>
                        </a:cubicBezTo>
                        <a:cubicBezTo>
                          <a:pt x="168" y="163"/>
                          <a:pt x="169" y="163"/>
                          <a:pt x="169" y="164"/>
                        </a:cubicBezTo>
                        <a:cubicBezTo>
                          <a:pt x="169" y="164"/>
                          <a:pt x="170" y="165"/>
                          <a:pt x="170" y="165"/>
                        </a:cubicBezTo>
                        <a:cubicBezTo>
                          <a:pt x="170" y="165"/>
                          <a:pt x="170" y="166"/>
                          <a:pt x="171" y="166"/>
                        </a:cubicBezTo>
                        <a:cubicBezTo>
                          <a:pt x="171" y="166"/>
                          <a:pt x="171" y="167"/>
                          <a:pt x="172" y="167"/>
                        </a:cubicBezTo>
                        <a:cubicBezTo>
                          <a:pt x="172" y="167"/>
                          <a:pt x="172" y="168"/>
                          <a:pt x="172" y="168"/>
                        </a:cubicBezTo>
                        <a:cubicBezTo>
                          <a:pt x="173" y="168"/>
                          <a:pt x="173" y="169"/>
                          <a:pt x="173" y="169"/>
                        </a:cubicBezTo>
                        <a:cubicBezTo>
                          <a:pt x="173" y="169"/>
                          <a:pt x="174" y="169"/>
                          <a:pt x="174" y="170"/>
                        </a:cubicBezTo>
                        <a:cubicBezTo>
                          <a:pt x="174" y="170"/>
                          <a:pt x="174" y="171"/>
                          <a:pt x="175" y="171"/>
                        </a:cubicBezTo>
                        <a:cubicBezTo>
                          <a:pt x="175" y="171"/>
                          <a:pt x="175" y="171"/>
                          <a:pt x="175" y="171"/>
                        </a:cubicBezTo>
                        <a:cubicBezTo>
                          <a:pt x="177" y="171"/>
                          <a:pt x="179" y="170"/>
                          <a:pt x="181" y="170"/>
                        </a:cubicBezTo>
                        <a:cubicBezTo>
                          <a:pt x="182" y="170"/>
                          <a:pt x="183" y="170"/>
                          <a:pt x="184" y="169"/>
                        </a:cubicBezTo>
                        <a:cubicBezTo>
                          <a:pt x="184" y="169"/>
                          <a:pt x="184" y="169"/>
                          <a:pt x="185" y="169"/>
                        </a:cubicBezTo>
                        <a:cubicBezTo>
                          <a:pt x="185" y="169"/>
                          <a:pt x="186" y="169"/>
                          <a:pt x="186" y="169"/>
                        </a:cubicBezTo>
                        <a:cubicBezTo>
                          <a:pt x="186" y="169"/>
                          <a:pt x="187" y="169"/>
                          <a:pt x="187" y="169"/>
                        </a:cubicBezTo>
                        <a:cubicBezTo>
                          <a:pt x="187" y="169"/>
                          <a:pt x="187" y="169"/>
                          <a:pt x="187" y="169"/>
                        </a:cubicBezTo>
                        <a:cubicBezTo>
                          <a:pt x="187" y="169"/>
                          <a:pt x="188" y="169"/>
                          <a:pt x="188" y="169"/>
                        </a:cubicBezTo>
                        <a:cubicBezTo>
                          <a:pt x="189" y="170"/>
                          <a:pt x="196" y="170"/>
                          <a:pt x="210" y="170"/>
                        </a:cubicBezTo>
                        <a:cubicBezTo>
                          <a:pt x="213" y="170"/>
                          <a:pt x="215" y="172"/>
                          <a:pt x="216" y="174"/>
                        </a:cubicBezTo>
                        <a:cubicBezTo>
                          <a:pt x="217" y="175"/>
                          <a:pt x="219" y="177"/>
                          <a:pt x="220" y="177"/>
                        </a:cubicBezTo>
                        <a:cubicBezTo>
                          <a:pt x="224" y="178"/>
                          <a:pt x="224" y="183"/>
                          <a:pt x="224" y="186"/>
                        </a:cubicBezTo>
                        <a:cubicBezTo>
                          <a:pt x="224" y="187"/>
                          <a:pt x="224" y="188"/>
                          <a:pt x="224" y="189"/>
                        </a:cubicBezTo>
                        <a:cubicBezTo>
                          <a:pt x="224" y="191"/>
                          <a:pt x="225" y="193"/>
                          <a:pt x="227" y="194"/>
                        </a:cubicBezTo>
                        <a:cubicBezTo>
                          <a:pt x="228" y="196"/>
                          <a:pt x="230" y="199"/>
                          <a:pt x="230" y="201"/>
                        </a:cubicBezTo>
                        <a:cubicBezTo>
                          <a:pt x="230" y="202"/>
                          <a:pt x="235" y="201"/>
                          <a:pt x="238" y="202"/>
                        </a:cubicBezTo>
                        <a:cubicBezTo>
                          <a:pt x="239" y="202"/>
                          <a:pt x="241" y="202"/>
                          <a:pt x="242" y="203"/>
                        </a:cubicBezTo>
                        <a:cubicBezTo>
                          <a:pt x="245" y="204"/>
                          <a:pt x="249" y="205"/>
                          <a:pt x="249" y="209"/>
                        </a:cubicBezTo>
                        <a:cubicBezTo>
                          <a:pt x="250" y="209"/>
                          <a:pt x="250" y="208"/>
                          <a:pt x="250" y="208"/>
                        </a:cubicBezTo>
                        <a:cubicBezTo>
                          <a:pt x="251" y="208"/>
                          <a:pt x="251" y="208"/>
                          <a:pt x="251" y="207"/>
                        </a:cubicBezTo>
                        <a:cubicBezTo>
                          <a:pt x="251" y="203"/>
                          <a:pt x="258" y="199"/>
                          <a:pt x="263" y="197"/>
                        </a:cubicBezTo>
                        <a:cubicBezTo>
                          <a:pt x="265" y="197"/>
                          <a:pt x="266" y="196"/>
                          <a:pt x="266" y="196"/>
                        </a:cubicBezTo>
                        <a:cubicBezTo>
                          <a:pt x="267" y="196"/>
                          <a:pt x="267" y="196"/>
                          <a:pt x="267" y="196"/>
                        </a:cubicBezTo>
                        <a:cubicBezTo>
                          <a:pt x="268" y="196"/>
                          <a:pt x="268" y="196"/>
                          <a:pt x="269" y="196"/>
                        </a:cubicBezTo>
                        <a:cubicBezTo>
                          <a:pt x="269" y="196"/>
                          <a:pt x="269" y="196"/>
                          <a:pt x="269" y="196"/>
                        </a:cubicBezTo>
                        <a:cubicBezTo>
                          <a:pt x="269" y="196"/>
                          <a:pt x="269" y="196"/>
                          <a:pt x="269" y="196"/>
                        </a:cubicBezTo>
                        <a:cubicBezTo>
                          <a:pt x="269" y="196"/>
                          <a:pt x="270" y="196"/>
                          <a:pt x="270" y="196"/>
                        </a:cubicBezTo>
                        <a:cubicBezTo>
                          <a:pt x="270" y="196"/>
                          <a:pt x="270" y="195"/>
                          <a:pt x="270" y="195"/>
                        </a:cubicBezTo>
                        <a:cubicBezTo>
                          <a:pt x="270" y="195"/>
                          <a:pt x="270" y="195"/>
                          <a:pt x="270" y="194"/>
                        </a:cubicBezTo>
                        <a:cubicBezTo>
                          <a:pt x="270" y="194"/>
                          <a:pt x="270" y="194"/>
                          <a:pt x="270" y="194"/>
                        </a:cubicBezTo>
                        <a:cubicBezTo>
                          <a:pt x="271" y="194"/>
                          <a:pt x="271" y="193"/>
                          <a:pt x="271" y="193"/>
                        </a:cubicBezTo>
                        <a:cubicBezTo>
                          <a:pt x="271" y="193"/>
                          <a:pt x="271" y="193"/>
                          <a:pt x="271" y="193"/>
                        </a:cubicBezTo>
                        <a:cubicBezTo>
                          <a:pt x="271" y="192"/>
                          <a:pt x="271" y="192"/>
                          <a:pt x="271" y="192"/>
                        </a:cubicBezTo>
                        <a:cubicBezTo>
                          <a:pt x="271" y="192"/>
                          <a:pt x="271" y="192"/>
                          <a:pt x="271" y="192"/>
                        </a:cubicBezTo>
                        <a:cubicBezTo>
                          <a:pt x="272" y="192"/>
                          <a:pt x="272" y="191"/>
                          <a:pt x="272" y="191"/>
                        </a:cubicBezTo>
                        <a:cubicBezTo>
                          <a:pt x="272" y="191"/>
                          <a:pt x="272" y="191"/>
                          <a:pt x="272" y="191"/>
                        </a:cubicBezTo>
                        <a:cubicBezTo>
                          <a:pt x="272" y="191"/>
                          <a:pt x="272" y="191"/>
                          <a:pt x="272" y="191"/>
                        </a:cubicBezTo>
                        <a:cubicBezTo>
                          <a:pt x="272" y="191"/>
                          <a:pt x="272" y="191"/>
                          <a:pt x="272" y="191"/>
                        </a:cubicBezTo>
                        <a:cubicBezTo>
                          <a:pt x="273" y="191"/>
                          <a:pt x="273" y="190"/>
                          <a:pt x="273" y="190"/>
                        </a:cubicBezTo>
                        <a:cubicBezTo>
                          <a:pt x="273" y="190"/>
                          <a:pt x="273" y="190"/>
                          <a:pt x="273" y="190"/>
                        </a:cubicBezTo>
                        <a:cubicBezTo>
                          <a:pt x="273" y="190"/>
                          <a:pt x="273" y="190"/>
                          <a:pt x="273" y="190"/>
                        </a:cubicBezTo>
                        <a:cubicBezTo>
                          <a:pt x="275" y="189"/>
                          <a:pt x="279" y="186"/>
                          <a:pt x="279" y="184"/>
                        </a:cubicBezTo>
                        <a:cubicBezTo>
                          <a:pt x="279" y="183"/>
                          <a:pt x="280" y="180"/>
                          <a:pt x="287" y="180"/>
                        </a:cubicBezTo>
                        <a:cubicBezTo>
                          <a:pt x="290" y="180"/>
                          <a:pt x="294" y="181"/>
                          <a:pt x="297" y="182"/>
                        </a:cubicBezTo>
                        <a:cubicBezTo>
                          <a:pt x="300" y="184"/>
                          <a:pt x="302" y="184"/>
                          <a:pt x="303" y="184"/>
                        </a:cubicBezTo>
                        <a:cubicBezTo>
                          <a:pt x="304" y="184"/>
                          <a:pt x="304" y="184"/>
                          <a:pt x="304" y="182"/>
                        </a:cubicBezTo>
                        <a:cubicBezTo>
                          <a:pt x="305" y="178"/>
                          <a:pt x="310" y="175"/>
                          <a:pt x="315" y="175"/>
                        </a:cubicBezTo>
                        <a:cubicBezTo>
                          <a:pt x="316" y="175"/>
                          <a:pt x="318" y="175"/>
                          <a:pt x="319" y="176"/>
                        </a:cubicBezTo>
                        <a:cubicBezTo>
                          <a:pt x="320" y="176"/>
                          <a:pt x="320" y="176"/>
                          <a:pt x="320" y="176"/>
                        </a:cubicBezTo>
                        <a:cubicBezTo>
                          <a:pt x="322" y="178"/>
                          <a:pt x="328" y="180"/>
                          <a:pt x="331" y="180"/>
                        </a:cubicBezTo>
                        <a:cubicBezTo>
                          <a:pt x="332" y="180"/>
                          <a:pt x="332" y="180"/>
                          <a:pt x="332" y="180"/>
                        </a:cubicBezTo>
                        <a:cubicBezTo>
                          <a:pt x="333" y="180"/>
                          <a:pt x="335" y="179"/>
                          <a:pt x="339" y="179"/>
                        </a:cubicBezTo>
                        <a:cubicBezTo>
                          <a:pt x="347" y="179"/>
                          <a:pt x="359" y="181"/>
                          <a:pt x="363" y="182"/>
                        </a:cubicBezTo>
                        <a:cubicBezTo>
                          <a:pt x="364" y="182"/>
                          <a:pt x="365" y="182"/>
                          <a:pt x="366" y="182"/>
                        </a:cubicBezTo>
                        <a:cubicBezTo>
                          <a:pt x="369" y="181"/>
                          <a:pt x="372" y="182"/>
                          <a:pt x="374" y="185"/>
                        </a:cubicBezTo>
                        <a:cubicBezTo>
                          <a:pt x="376" y="187"/>
                          <a:pt x="376" y="187"/>
                          <a:pt x="377" y="187"/>
                        </a:cubicBezTo>
                        <a:cubicBezTo>
                          <a:pt x="378" y="187"/>
                          <a:pt x="378" y="187"/>
                          <a:pt x="378" y="187"/>
                        </a:cubicBezTo>
                        <a:cubicBezTo>
                          <a:pt x="379" y="187"/>
                          <a:pt x="379" y="187"/>
                          <a:pt x="380" y="187"/>
                        </a:cubicBezTo>
                        <a:cubicBezTo>
                          <a:pt x="380" y="187"/>
                          <a:pt x="380" y="187"/>
                          <a:pt x="380" y="187"/>
                        </a:cubicBezTo>
                        <a:cubicBezTo>
                          <a:pt x="380" y="187"/>
                          <a:pt x="380" y="186"/>
                          <a:pt x="380" y="186"/>
                        </a:cubicBezTo>
                        <a:cubicBezTo>
                          <a:pt x="380" y="183"/>
                          <a:pt x="382" y="181"/>
                          <a:pt x="384" y="179"/>
                        </a:cubicBezTo>
                        <a:cubicBezTo>
                          <a:pt x="385" y="178"/>
                          <a:pt x="386" y="177"/>
                          <a:pt x="386" y="176"/>
                        </a:cubicBezTo>
                        <a:cubicBezTo>
                          <a:pt x="386" y="176"/>
                          <a:pt x="385" y="172"/>
                          <a:pt x="384" y="171"/>
                        </a:cubicBezTo>
                        <a:cubicBezTo>
                          <a:pt x="382" y="168"/>
                          <a:pt x="381" y="166"/>
                          <a:pt x="381" y="165"/>
                        </a:cubicBezTo>
                        <a:cubicBezTo>
                          <a:pt x="381" y="158"/>
                          <a:pt x="380" y="157"/>
                          <a:pt x="380" y="157"/>
                        </a:cubicBezTo>
                        <a:cubicBezTo>
                          <a:pt x="379" y="156"/>
                          <a:pt x="378" y="155"/>
                          <a:pt x="378" y="154"/>
                        </a:cubicBezTo>
                        <a:cubicBezTo>
                          <a:pt x="379" y="151"/>
                          <a:pt x="385" y="148"/>
                          <a:pt x="387" y="148"/>
                        </a:cubicBezTo>
                        <a:cubicBezTo>
                          <a:pt x="389" y="149"/>
                          <a:pt x="391" y="148"/>
                          <a:pt x="392" y="147"/>
                        </a:cubicBezTo>
                        <a:cubicBezTo>
                          <a:pt x="394" y="147"/>
                          <a:pt x="395" y="146"/>
                          <a:pt x="397" y="146"/>
                        </a:cubicBezTo>
                        <a:cubicBezTo>
                          <a:pt x="398" y="146"/>
                          <a:pt x="399" y="147"/>
                          <a:pt x="399" y="147"/>
                        </a:cubicBezTo>
                        <a:cubicBezTo>
                          <a:pt x="400" y="148"/>
                          <a:pt x="402" y="148"/>
                          <a:pt x="406" y="148"/>
                        </a:cubicBezTo>
                        <a:cubicBezTo>
                          <a:pt x="406" y="148"/>
                          <a:pt x="405" y="147"/>
                          <a:pt x="405" y="147"/>
                        </a:cubicBezTo>
                        <a:cubicBezTo>
                          <a:pt x="403" y="145"/>
                          <a:pt x="404" y="141"/>
                          <a:pt x="408" y="131"/>
                        </a:cubicBezTo>
                        <a:cubicBezTo>
                          <a:pt x="409" y="128"/>
                          <a:pt x="411" y="125"/>
                          <a:pt x="411" y="123"/>
                        </a:cubicBezTo>
                        <a:cubicBezTo>
                          <a:pt x="412" y="120"/>
                          <a:pt x="413" y="119"/>
                          <a:pt x="415" y="119"/>
                        </a:cubicBezTo>
                        <a:cubicBezTo>
                          <a:pt x="416" y="119"/>
                          <a:pt x="417" y="120"/>
                          <a:pt x="418" y="120"/>
                        </a:cubicBezTo>
                        <a:cubicBezTo>
                          <a:pt x="419" y="121"/>
                          <a:pt x="420" y="121"/>
                          <a:pt x="421" y="122"/>
                        </a:cubicBezTo>
                        <a:cubicBezTo>
                          <a:pt x="422" y="122"/>
                          <a:pt x="424" y="122"/>
                          <a:pt x="425" y="122"/>
                        </a:cubicBezTo>
                        <a:cubicBezTo>
                          <a:pt x="428" y="122"/>
                          <a:pt x="430" y="122"/>
                          <a:pt x="432" y="123"/>
                        </a:cubicBezTo>
                        <a:cubicBezTo>
                          <a:pt x="432" y="123"/>
                          <a:pt x="432" y="123"/>
                          <a:pt x="432" y="123"/>
                        </a:cubicBezTo>
                        <a:cubicBezTo>
                          <a:pt x="433" y="123"/>
                          <a:pt x="433" y="123"/>
                          <a:pt x="434" y="123"/>
                        </a:cubicBezTo>
                        <a:cubicBezTo>
                          <a:pt x="436" y="122"/>
                          <a:pt x="439" y="121"/>
                          <a:pt x="440" y="119"/>
                        </a:cubicBezTo>
                        <a:cubicBezTo>
                          <a:pt x="440" y="119"/>
                          <a:pt x="440" y="119"/>
                          <a:pt x="440" y="118"/>
                        </a:cubicBezTo>
                        <a:cubicBezTo>
                          <a:pt x="439" y="117"/>
                          <a:pt x="438" y="115"/>
                          <a:pt x="438" y="111"/>
                        </a:cubicBezTo>
                        <a:cubicBezTo>
                          <a:pt x="438" y="104"/>
                          <a:pt x="443" y="101"/>
                          <a:pt x="447" y="101"/>
                        </a:cubicBezTo>
                        <a:cubicBezTo>
                          <a:pt x="450" y="101"/>
                          <a:pt x="450" y="98"/>
                          <a:pt x="450" y="97"/>
                        </a:cubicBezTo>
                        <a:cubicBezTo>
                          <a:pt x="450" y="96"/>
                          <a:pt x="450" y="96"/>
                          <a:pt x="450" y="95"/>
                        </a:cubicBezTo>
                        <a:cubicBezTo>
                          <a:pt x="451" y="94"/>
                          <a:pt x="452" y="93"/>
                          <a:pt x="452" y="92"/>
                        </a:cubicBezTo>
                        <a:cubicBezTo>
                          <a:pt x="453" y="91"/>
                          <a:pt x="453" y="91"/>
                          <a:pt x="454" y="90"/>
                        </a:cubicBezTo>
                        <a:cubicBezTo>
                          <a:pt x="454" y="90"/>
                          <a:pt x="454" y="90"/>
                          <a:pt x="454" y="90"/>
                        </a:cubicBezTo>
                        <a:cubicBezTo>
                          <a:pt x="453" y="89"/>
                          <a:pt x="453" y="89"/>
                          <a:pt x="453" y="88"/>
                        </a:cubicBezTo>
                        <a:cubicBezTo>
                          <a:pt x="453" y="88"/>
                          <a:pt x="453" y="88"/>
                          <a:pt x="453" y="88"/>
                        </a:cubicBezTo>
                        <a:cubicBezTo>
                          <a:pt x="452" y="87"/>
                          <a:pt x="452" y="87"/>
                          <a:pt x="452" y="86"/>
                        </a:cubicBezTo>
                        <a:cubicBezTo>
                          <a:pt x="452" y="86"/>
                          <a:pt x="451" y="86"/>
                          <a:pt x="451" y="87"/>
                        </a:cubicBezTo>
                        <a:cubicBezTo>
                          <a:pt x="449" y="88"/>
                          <a:pt x="443" y="89"/>
                          <a:pt x="441" y="89"/>
                        </a:cubicBezTo>
                        <a:cubicBezTo>
                          <a:pt x="438" y="89"/>
                          <a:pt x="433" y="85"/>
                          <a:pt x="433" y="82"/>
                        </a:cubicBezTo>
                        <a:cubicBezTo>
                          <a:pt x="433" y="80"/>
                          <a:pt x="433" y="80"/>
                          <a:pt x="433" y="80"/>
                        </a:cubicBezTo>
                        <a:cubicBezTo>
                          <a:pt x="430" y="80"/>
                          <a:pt x="426" y="79"/>
                          <a:pt x="424" y="73"/>
                        </a:cubicBezTo>
                        <a:cubicBezTo>
                          <a:pt x="423" y="70"/>
                          <a:pt x="421" y="69"/>
                          <a:pt x="419" y="69"/>
                        </a:cubicBezTo>
                        <a:cubicBezTo>
                          <a:pt x="419" y="68"/>
                          <a:pt x="418" y="68"/>
                          <a:pt x="417" y="68"/>
                        </a:cubicBezTo>
                        <a:cubicBezTo>
                          <a:pt x="417" y="68"/>
                          <a:pt x="417" y="68"/>
                          <a:pt x="417" y="68"/>
                        </a:cubicBezTo>
                        <a:cubicBezTo>
                          <a:pt x="416" y="68"/>
                          <a:pt x="412" y="69"/>
                          <a:pt x="410" y="70"/>
                        </a:cubicBezTo>
                        <a:cubicBezTo>
                          <a:pt x="409" y="70"/>
                          <a:pt x="409" y="71"/>
                          <a:pt x="408" y="71"/>
                        </a:cubicBezTo>
                        <a:cubicBezTo>
                          <a:pt x="405" y="72"/>
                          <a:pt x="402" y="71"/>
                          <a:pt x="399" y="70"/>
                        </a:cubicBezTo>
                        <a:cubicBezTo>
                          <a:pt x="398" y="70"/>
                          <a:pt x="397" y="70"/>
                          <a:pt x="396" y="69"/>
                        </a:cubicBezTo>
                        <a:cubicBezTo>
                          <a:pt x="393" y="69"/>
                          <a:pt x="392" y="67"/>
                          <a:pt x="390" y="65"/>
                        </a:cubicBezTo>
                        <a:cubicBezTo>
                          <a:pt x="390" y="64"/>
                          <a:pt x="389" y="63"/>
                          <a:pt x="388" y="63"/>
                        </a:cubicBezTo>
                        <a:cubicBezTo>
                          <a:pt x="387" y="63"/>
                          <a:pt x="386" y="65"/>
                          <a:pt x="386" y="66"/>
                        </a:cubicBezTo>
                        <a:cubicBezTo>
                          <a:pt x="385" y="68"/>
                          <a:pt x="383" y="70"/>
                          <a:pt x="381" y="70"/>
                        </a:cubicBezTo>
                        <a:cubicBezTo>
                          <a:pt x="378" y="70"/>
                          <a:pt x="377" y="67"/>
                          <a:pt x="373" y="60"/>
                        </a:cubicBezTo>
                        <a:cubicBezTo>
                          <a:pt x="371" y="56"/>
                          <a:pt x="369" y="52"/>
                          <a:pt x="367" y="49"/>
                        </a:cubicBezTo>
                        <a:cubicBezTo>
                          <a:pt x="366" y="46"/>
                          <a:pt x="366" y="46"/>
                          <a:pt x="366" y="46"/>
                        </a:cubicBezTo>
                        <a:cubicBezTo>
                          <a:pt x="361" y="39"/>
                          <a:pt x="354" y="28"/>
                          <a:pt x="348" y="26"/>
                        </a:cubicBezTo>
                        <a:cubicBezTo>
                          <a:pt x="344" y="24"/>
                          <a:pt x="342" y="22"/>
                          <a:pt x="341" y="20"/>
                        </a:cubicBezTo>
                        <a:cubicBezTo>
                          <a:pt x="341" y="19"/>
                          <a:pt x="341" y="17"/>
                          <a:pt x="342" y="15"/>
                        </a:cubicBezTo>
                        <a:cubicBezTo>
                          <a:pt x="342" y="15"/>
                          <a:pt x="342" y="15"/>
                          <a:pt x="342" y="15"/>
                        </a:cubicBezTo>
                        <a:cubicBezTo>
                          <a:pt x="341" y="15"/>
                          <a:pt x="339" y="16"/>
                          <a:pt x="339" y="16"/>
                        </a:cubicBezTo>
                        <a:cubicBezTo>
                          <a:pt x="338" y="17"/>
                          <a:pt x="337" y="17"/>
                          <a:pt x="336" y="18"/>
                        </a:cubicBezTo>
                        <a:cubicBezTo>
                          <a:pt x="333" y="20"/>
                          <a:pt x="331" y="22"/>
                          <a:pt x="328" y="22"/>
                        </a:cubicBezTo>
                        <a:cubicBezTo>
                          <a:pt x="328" y="22"/>
                          <a:pt x="327" y="22"/>
                          <a:pt x="327" y="22"/>
                        </a:cubicBezTo>
                        <a:cubicBezTo>
                          <a:pt x="326" y="23"/>
                          <a:pt x="325" y="24"/>
                          <a:pt x="324" y="24"/>
                        </a:cubicBezTo>
                        <a:cubicBezTo>
                          <a:pt x="321" y="26"/>
                          <a:pt x="317" y="28"/>
                          <a:pt x="315" y="27"/>
                        </a:cubicBezTo>
                        <a:cubicBezTo>
                          <a:pt x="314" y="27"/>
                          <a:pt x="313" y="27"/>
                          <a:pt x="312" y="28"/>
                        </a:cubicBezTo>
                        <a:cubicBezTo>
                          <a:pt x="311" y="29"/>
                          <a:pt x="310" y="30"/>
                          <a:pt x="308" y="30"/>
                        </a:cubicBezTo>
                        <a:cubicBezTo>
                          <a:pt x="307" y="30"/>
                          <a:pt x="306" y="29"/>
                          <a:pt x="305" y="29"/>
                        </a:cubicBezTo>
                        <a:cubicBezTo>
                          <a:pt x="304" y="28"/>
                          <a:pt x="304" y="26"/>
                          <a:pt x="304" y="26"/>
                        </a:cubicBezTo>
                        <a:cubicBezTo>
                          <a:pt x="304" y="24"/>
                          <a:pt x="305" y="23"/>
                          <a:pt x="307" y="21"/>
                        </a:cubicBezTo>
                        <a:cubicBezTo>
                          <a:pt x="305" y="22"/>
                          <a:pt x="304" y="21"/>
                          <a:pt x="303" y="20"/>
                        </a:cubicBezTo>
                        <a:cubicBezTo>
                          <a:pt x="303" y="20"/>
                          <a:pt x="302" y="20"/>
                          <a:pt x="301" y="19"/>
                        </a:cubicBezTo>
                        <a:cubicBezTo>
                          <a:pt x="301" y="20"/>
                          <a:pt x="301" y="20"/>
                          <a:pt x="301" y="20"/>
                        </a:cubicBezTo>
                        <a:cubicBezTo>
                          <a:pt x="300" y="21"/>
                          <a:pt x="299" y="22"/>
                          <a:pt x="298" y="22"/>
                        </a:cubicBezTo>
                        <a:cubicBezTo>
                          <a:pt x="298" y="22"/>
                          <a:pt x="298" y="22"/>
                          <a:pt x="297" y="21"/>
                        </a:cubicBezTo>
                        <a:cubicBezTo>
                          <a:pt x="297" y="21"/>
                          <a:pt x="297" y="21"/>
                          <a:pt x="297" y="21"/>
                        </a:cubicBezTo>
                        <a:cubicBezTo>
                          <a:pt x="297" y="21"/>
                          <a:pt x="297" y="21"/>
                          <a:pt x="297" y="21"/>
                        </a:cubicBezTo>
                        <a:cubicBezTo>
                          <a:pt x="296" y="21"/>
                          <a:pt x="296" y="21"/>
                          <a:pt x="296" y="21"/>
                        </a:cubicBezTo>
                        <a:cubicBezTo>
                          <a:pt x="296" y="21"/>
                          <a:pt x="296" y="21"/>
                          <a:pt x="296" y="21"/>
                        </a:cubicBezTo>
                        <a:cubicBezTo>
                          <a:pt x="295" y="20"/>
                          <a:pt x="294" y="19"/>
                          <a:pt x="294" y="18"/>
                        </a:cubicBezTo>
                        <a:cubicBezTo>
                          <a:pt x="294" y="17"/>
                          <a:pt x="294" y="16"/>
                          <a:pt x="293" y="16"/>
                        </a:cubicBezTo>
                        <a:cubicBezTo>
                          <a:pt x="292" y="18"/>
                          <a:pt x="287" y="19"/>
                          <a:pt x="284" y="19"/>
                        </a:cubicBezTo>
                        <a:cubicBezTo>
                          <a:pt x="284" y="19"/>
                          <a:pt x="284" y="19"/>
                          <a:pt x="284" y="19"/>
                        </a:cubicBezTo>
                        <a:cubicBezTo>
                          <a:pt x="284" y="19"/>
                          <a:pt x="284" y="19"/>
                          <a:pt x="284" y="19"/>
                        </a:cubicBezTo>
                        <a:cubicBezTo>
                          <a:pt x="282" y="19"/>
                          <a:pt x="281" y="19"/>
                          <a:pt x="280" y="18"/>
                        </a:cubicBezTo>
                        <a:cubicBezTo>
                          <a:pt x="278" y="16"/>
                          <a:pt x="280" y="14"/>
                          <a:pt x="280" y="13"/>
                        </a:cubicBezTo>
                        <a:cubicBezTo>
                          <a:pt x="281" y="12"/>
                          <a:pt x="281" y="12"/>
                          <a:pt x="281" y="12"/>
                        </a:cubicBezTo>
                        <a:cubicBezTo>
                          <a:pt x="281" y="11"/>
                          <a:pt x="280" y="10"/>
                          <a:pt x="280" y="9"/>
                        </a:cubicBezTo>
                        <a:cubicBezTo>
                          <a:pt x="279" y="8"/>
                          <a:pt x="279" y="6"/>
                          <a:pt x="279" y="4"/>
                        </a:cubicBezTo>
                        <a:cubicBezTo>
                          <a:pt x="279" y="3"/>
                          <a:pt x="279" y="3"/>
                          <a:pt x="279" y="3"/>
                        </a:cubicBezTo>
                        <a:cubicBezTo>
                          <a:pt x="278" y="2"/>
                          <a:pt x="276" y="1"/>
                          <a:pt x="275" y="1"/>
                        </a:cubicBezTo>
                        <a:cubicBezTo>
                          <a:pt x="275" y="1"/>
                          <a:pt x="274" y="1"/>
                          <a:pt x="274" y="1"/>
                        </a:cubicBezTo>
                        <a:cubicBezTo>
                          <a:pt x="271" y="2"/>
                          <a:pt x="267" y="1"/>
                          <a:pt x="264" y="0"/>
                        </a:cubicBezTo>
                        <a:cubicBezTo>
                          <a:pt x="264" y="0"/>
                          <a:pt x="264" y="0"/>
                          <a:pt x="262" y="0"/>
                        </a:cubicBezTo>
                        <a:cubicBezTo>
                          <a:pt x="258" y="0"/>
                          <a:pt x="253" y="1"/>
                          <a:pt x="253" y="2"/>
                        </a:cubicBezTo>
                        <a:cubicBezTo>
                          <a:pt x="252" y="5"/>
                          <a:pt x="248" y="6"/>
                          <a:pt x="239" y="8"/>
                        </a:cubicBezTo>
                        <a:cubicBezTo>
                          <a:pt x="238" y="8"/>
                          <a:pt x="236" y="9"/>
                          <a:pt x="235" y="9"/>
                        </a:cubicBezTo>
                        <a:cubicBezTo>
                          <a:pt x="232" y="10"/>
                          <a:pt x="223" y="11"/>
                          <a:pt x="219" y="12"/>
                        </a:cubicBezTo>
                        <a:cubicBezTo>
                          <a:pt x="217" y="12"/>
                          <a:pt x="216" y="13"/>
                          <a:pt x="215" y="13"/>
                        </a:cubicBezTo>
                        <a:cubicBezTo>
                          <a:pt x="212" y="14"/>
                          <a:pt x="210" y="15"/>
                          <a:pt x="207" y="15"/>
                        </a:cubicBezTo>
                        <a:cubicBezTo>
                          <a:pt x="200" y="15"/>
                          <a:pt x="194" y="17"/>
                          <a:pt x="191" y="19"/>
                        </a:cubicBezTo>
                        <a:cubicBezTo>
                          <a:pt x="191" y="19"/>
                          <a:pt x="190" y="19"/>
                          <a:pt x="189" y="20"/>
                        </a:cubicBezTo>
                        <a:cubicBezTo>
                          <a:pt x="187" y="20"/>
                          <a:pt x="186" y="20"/>
                          <a:pt x="184" y="20"/>
                        </a:cubicBezTo>
                        <a:cubicBezTo>
                          <a:pt x="184" y="20"/>
                          <a:pt x="184" y="20"/>
                          <a:pt x="184" y="20"/>
                        </a:cubicBezTo>
                        <a:cubicBezTo>
                          <a:pt x="184" y="20"/>
                          <a:pt x="184" y="20"/>
                          <a:pt x="184" y="20"/>
                        </a:cubicBezTo>
                        <a:cubicBezTo>
                          <a:pt x="183" y="20"/>
                          <a:pt x="182" y="20"/>
                          <a:pt x="181" y="20"/>
                        </a:cubicBezTo>
                        <a:cubicBezTo>
                          <a:pt x="180" y="20"/>
                          <a:pt x="180" y="20"/>
                          <a:pt x="180" y="20"/>
                        </a:cubicBezTo>
                        <a:cubicBezTo>
                          <a:pt x="179" y="20"/>
                          <a:pt x="178" y="20"/>
                          <a:pt x="177" y="20"/>
                        </a:cubicBezTo>
                        <a:cubicBezTo>
                          <a:pt x="176" y="21"/>
                          <a:pt x="174" y="21"/>
                          <a:pt x="173" y="21"/>
                        </a:cubicBezTo>
                        <a:cubicBezTo>
                          <a:pt x="172" y="21"/>
                          <a:pt x="171" y="21"/>
                          <a:pt x="171" y="21"/>
                        </a:cubicBezTo>
                        <a:cubicBezTo>
                          <a:pt x="170" y="21"/>
                          <a:pt x="169" y="21"/>
                          <a:pt x="168" y="21"/>
                        </a:cubicBezTo>
                        <a:cubicBezTo>
                          <a:pt x="168" y="22"/>
                          <a:pt x="168" y="26"/>
                          <a:pt x="169" y="27"/>
                        </a:cubicBezTo>
                        <a:cubicBezTo>
                          <a:pt x="170" y="28"/>
                          <a:pt x="173" y="29"/>
                          <a:pt x="174" y="30"/>
                        </a:cubicBezTo>
                        <a:cubicBezTo>
                          <a:pt x="177" y="31"/>
                          <a:pt x="179" y="31"/>
                          <a:pt x="179" y="33"/>
                        </a:cubicBezTo>
                        <a:cubicBezTo>
                          <a:pt x="180" y="34"/>
                          <a:pt x="180" y="34"/>
                          <a:pt x="180" y="34"/>
                        </a:cubicBezTo>
                        <a:cubicBezTo>
                          <a:pt x="179" y="35"/>
                          <a:pt x="179" y="35"/>
                          <a:pt x="179" y="35"/>
                        </a:cubicBezTo>
                        <a:cubicBezTo>
                          <a:pt x="178" y="36"/>
                          <a:pt x="176" y="37"/>
                          <a:pt x="170" y="37"/>
                        </a:cubicBezTo>
                        <a:cubicBezTo>
                          <a:pt x="168" y="37"/>
                          <a:pt x="167" y="37"/>
                          <a:pt x="166" y="37"/>
                        </a:cubicBezTo>
                        <a:cubicBezTo>
                          <a:pt x="165" y="37"/>
                          <a:pt x="165" y="38"/>
                          <a:pt x="165" y="38"/>
                        </a:cubicBezTo>
                        <a:cubicBezTo>
                          <a:pt x="164" y="39"/>
                          <a:pt x="164" y="41"/>
                          <a:pt x="165" y="43"/>
                        </a:cubicBezTo>
                        <a:cubicBezTo>
                          <a:pt x="166" y="44"/>
                          <a:pt x="166" y="45"/>
                          <a:pt x="165" y="46"/>
                        </a:cubicBezTo>
                        <a:cubicBezTo>
                          <a:pt x="164" y="49"/>
                          <a:pt x="159" y="51"/>
                          <a:pt x="157" y="51"/>
                        </a:cubicBezTo>
                        <a:cubicBezTo>
                          <a:pt x="157" y="51"/>
                          <a:pt x="157" y="52"/>
                          <a:pt x="158" y="52"/>
                        </a:cubicBezTo>
                        <a:cubicBezTo>
                          <a:pt x="158" y="53"/>
                          <a:pt x="159" y="53"/>
                          <a:pt x="159" y="53"/>
                        </a:cubicBezTo>
                        <a:cubicBezTo>
                          <a:pt x="161" y="53"/>
                          <a:pt x="163" y="54"/>
                          <a:pt x="165" y="55"/>
                        </a:cubicBezTo>
                        <a:cubicBezTo>
                          <a:pt x="166" y="55"/>
                          <a:pt x="167" y="56"/>
                          <a:pt x="167" y="56"/>
                        </a:cubicBezTo>
                        <a:cubicBezTo>
                          <a:pt x="171" y="56"/>
                          <a:pt x="172" y="59"/>
                          <a:pt x="172" y="66"/>
                        </a:cubicBezTo>
                        <a:cubicBezTo>
                          <a:pt x="172" y="68"/>
                          <a:pt x="171" y="72"/>
                          <a:pt x="163" y="72"/>
                        </a:cubicBezTo>
                        <a:cubicBezTo>
                          <a:pt x="160" y="72"/>
                          <a:pt x="158" y="71"/>
                          <a:pt x="157" y="70"/>
                        </a:cubicBezTo>
                        <a:cubicBezTo>
                          <a:pt x="156" y="69"/>
                          <a:pt x="155" y="69"/>
                          <a:pt x="155" y="68"/>
                        </a:cubicBezTo>
                        <a:cubicBezTo>
                          <a:pt x="155" y="69"/>
                          <a:pt x="155" y="69"/>
                          <a:pt x="154" y="70"/>
                        </a:cubicBezTo>
                        <a:cubicBezTo>
                          <a:pt x="154" y="71"/>
                          <a:pt x="153" y="73"/>
                          <a:pt x="152" y="74"/>
                        </a:cubicBezTo>
                        <a:cubicBezTo>
                          <a:pt x="151" y="74"/>
                          <a:pt x="151" y="74"/>
                          <a:pt x="150" y="74"/>
                        </a:cubicBezTo>
                        <a:cubicBezTo>
                          <a:pt x="150" y="74"/>
                          <a:pt x="150" y="74"/>
                          <a:pt x="149" y="74"/>
                        </a:cubicBezTo>
                        <a:cubicBezTo>
                          <a:pt x="148" y="73"/>
                          <a:pt x="148" y="73"/>
                          <a:pt x="147" y="72"/>
                        </a:cubicBezTo>
                        <a:cubicBezTo>
                          <a:pt x="146" y="71"/>
                          <a:pt x="146" y="70"/>
                          <a:pt x="145" y="70"/>
                        </a:cubicBezTo>
                        <a:cubicBezTo>
                          <a:pt x="143" y="70"/>
                          <a:pt x="138" y="70"/>
                          <a:pt x="136" y="66"/>
                        </a:cubicBezTo>
                        <a:cubicBezTo>
                          <a:pt x="136" y="65"/>
                          <a:pt x="135" y="64"/>
                          <a:pt x="133" y="64"/>
                        </a:cubicBezTo>
                        <a:cubicBezTo>
                          <a:pt x="131" y="64"/>
                          <a:pt x="129" y="65"/>
                          <a:pt x="128" y="66"/>
                        </a:cubicBezTo>
                        <a:cubicBezTo>
                          <a:pt x="127" y="67"/>
                          <a:pt x="126" y="68"/>
                          <a:pt x="124" y="68"/>
                        </a:cubicBezTo>
                        <a:cubicBezTo>
                          <a:pt x="122" y="68"/>
                          <a:pt x="121" y="67"/>
                          <a:pt x="120" y="66"/>
                        </a:cubicBezTo>
                        <a:cubicBezTo>
                          <a:pt x="119" y="65"/>
                          <a:pt x="119" y="65"/>
                          <a:pt x="119" y="65"/>
                        </a:cubicBezTo>
                        <a:cubicBezTo>
                          <a:pt x="119" y="65"/>
                          <a:pt x="119" y="65"/>
                          <a:pt x="118" y="65"/>
                        </a:cubicBezTo>
                        <a:cubicBezTo>
                          <a:pt x="115" y="65"/>
                          <a:pt x="112" y="67"/>
                          <a:pt x="111" y="68"/>
                        </a:cubicBezTo>
                        <a:cubicBezTo>
                          <a:pt x="110" y="70"/>
                          <a:pt x="108" y="72"/>
                          <a:pt x="104" y="72"/>
                        </a:cubicBezTo>
                        <a:cubicBezTo>
                          <a:pt x="102" y="72"/>
                          <a:pt x="100" y="71"/>
                          <a:pt x="98" y="70"/>
                        </a:cubicBezTo>
                        <a:cubicBezTo>
                          <a:pt x="96" y="69"/>
                          <a:pt x="95" y="68"/>
                          <a:pt x="94" y="68"/>
                        </a:cubicBezTo>
                        <a:cubicBezTo>
                          <a:pt x="94" y="68"/>
                          <a:pt x="94" y="68"/>
                          <a:pt x="94" y="68"/>
                        </a:cubicBezTo>
                        <a:cubicBezTo>
                          <a:pt x="94" y="72"/>
                          <a:pt x="92" y="72"/>
                          <a:pt x="92" y="72"/>
                        </a:cubicBezTo>
                        <a:cubicBezTo>
                          <a:pt x="91" y="72"/>
                          <a:pt x="91" y="72"/>
                          <a:pt x="91" y="72"/>
                        </a:cubicBezTo>
                        <a:cubicBezTo>
                          <a:pt x="91" y="72"/>
                          <a:pt x="90" y="72"/>
                          <a:pt x="90" y="72"/>
                        </a:cubicBezTo>
                        <a:cubicBezTo>
                          <a:pt x="90" y="72"/>
                          <a:pt x="90" y="72"/>
                          <a:pt x="90" y="71"/>
                        </a:cubicBezTo>
                        <a:cubicBezTo>
                          <a:pt x="90" y="71"/>
                          <a:pt x="90" y="71"/>
                          <a:pt x="90" y="71"/>
                        </a:cubicBezTo>
                        <a:cubicBezTo>
                          <a:pt x="89" y="71"/>
                          <a:pt x="89" y="71"/>
                          <a:pt x="89" y="71"/>
                        </a:cubicBezTo>
                        <a:cubicBezTo>
                          <a:pt x="89" y="71"/>
                          <a:pt x="89" y="71"/>
                          <a:pt x="89" y="71"/>
                        </a:cubicBezTo>
                        <a:cubicBezTo>
                          <a:pt x="89" y="70"/>
                          <a:pt x="89" y="70"/>
                          <a:pt x="89" y="70"/>
                        </a:cubicBezTo>
                        <a:cubicBezTo>
                          <a:pt x="89" y="70"/>
                          <a:pt x="89" y="70"/>
                          <a:pt x="89" y="70"/>
                        </a:cubicBezTo>
                        <a:cubicBezTo>
                          <a:pt x="89" y="70"/>
                          <a:pt x="89" y="70"/>
                          <a:pt x="89" y="70"/>
                        </a:cubicBezTo>
                        <a:cubicBezTo>
                          <a:pt x="88" y="70"/>
                          <a:pt x="88" y="69"/>
                          <a:pt x="88" y="69"/>
                        </a:cubicBezTo>
                        <a:cubicBezTo>
                          <a:pt x="88" y="69"/>
                          <a:pt x="88" y="69"/>
                          <a:pt x="88" y="68"/>
                        </a:cubicBezTo>
                        <a:cubicBezTo>
                          <a:pt x="88" y="68"/>
                          <a:pt x="87" y="67"/>
                          <a:pt x="87" y="67"/>
                        </a:cubicBezTo>
                        <a:cubicBezTo>
                          <a:pt x="87" y="67"/>
                          <a:pt x="86" y="66"/>
                          <a:pt x="85" y="65"/>
                        </a:cubicBezTo>
                        <a:cubicBezTo>
                          <a:pt x="84" y="64"/>
                          <a:pt x="81" y="62"/>
                          <a:pt x="80" y="61"/>
                        </a:cubicBezTo>
                        <a:cubicBezTo>
                          <a:pt x="79" y="61"/>
                          <a:pt x="79" y="61"/>
                          <a:pt x="79" y="61"/>
                        </a:cubicBezTo>
                        <a:cubicBezTo>
                          <a:pt x="78" y="60"/>
                          <a:pt x="75" y="59"/>
                          <a:pt x="73" y="59"/>
                        </a:cubicBezTo>
                        <a:cubicBezTo>
                          <a:pt x="69" y="58"/>
                          <a:pt x="66" y="58"/>
                          <a:pt x="65" y="55"/>
                        </a:cubicBezTo>
                        <a:cubicBezTo>
                          <a:pt x="65" y="55"/>
                          <a:pt x="64" y="55"/>
                          <a:pt x="63" y="55"/>
                        </a:cubicBezTo>
                        <a:cubicBezTo>
                          <a:pt x="62" y="55"/>
                          <a:pt x="61" y="55"/>
                          <a:pt x="61" y="56"/>
                        </a:cubicBezTo>
                        <a:cubicBezTo>
                          <a:pt x="60" y="58"/>
                          <a:pt x="58" y="59"/>
                          <a:pt x="57" y="59"/>
                        </a:cubicBezTo>
                        <a:cubicBezTo>
                          <a:pt x="55" y="59"/>
                          <a:pt x="54" y="58"/>
                          <a:pt x="53" y="57"/>
                        </a:cubicBezTo>
                        <a:cubicBezTo>
                          <a:pt x="53" y="57"/>
                          <a:pt x="52" y="57"/>
                          <a:pt x="52" y="57"/>
                        </a:cubicBezTo>
                        <a:cubicBezTo>
                          <a:pt x="52" y="57"/>
                          <a:pt x="52" y="57"/>
                          <a:pt x="52" y="57"/>
                        </a:cubicBezTo>
                        <a:cubicBezTo>
                          <a:pt x="50" y="57"/>
                          <a:pt x="47" y="58"/>
                          <a:pt x="46" y="59"/>
                        </a:cubicBezTo>
                        <a:cubicBezTo>
                          <a:pt x="45" y="59"/>
                          <a:pt x="45" y="59"/>
                          <a:pt x="45" y="59"/>
                        </a:cubicBezTo>
                        <a:cubicBezTo>
                          <a:pt x="45" y="59"/>
                          <a:pt x="44" y="60"/>
                          <a:pt x="43" y="60"/>
                        </a:cubicBezTo>
                        <a:cubicBezTo>
                          <a:pt x="39" y="63"/>
                          <a:pt x="35" y="65"/>
                          <a:pt x="32" y="65"/>
                        </a:cubicBezTo>
                        <a:cubicBezTo>
                          <a:pt x="32" y="65"/>
                          <a:pt x="32" y="66"/>
                          <a:pt x="32" y="66"/>
                        </a:cubicBezTo>
                        <a:cubicBezTo>
                          <a:pt x="31" y="67"/>
                          <a:pt x="31" y="69"/>
                          <a:pt x="29" y="70"/>
                        </a:cubicBezTo>
                        <a:cubicBezTo>
                          <a:pt x="28" y="70"/>
                          <a:pt x="28" y="70"/>
                          <a:pt x="27" y="70"/>
                        </a:cubicBezTo>
                        <a:cubicBezTo>
                          <a:pt x="26" y="71"/>
                          <a:pt x="25" y="71"/>
                          <a:pt x="25" y="71"/>
                        </a:cubicBezTo>
                        <a:cubicBezTo>
                          <a:pt x="25" y="72"/>
                          <a:pt x="25" y="73"/>
                          <a:pt x="25" y="74"/>
                        </a:cubicBezTo>
                        <a:cubicBezTo>
                          <a:pt x="25" y="74"/>
                          <a:pt x="26" y="75"/>
                          <a:pt x="26" y="75"/>
                        </a:cubicBezTo>
                        <a:cubicBezTo>
                          <a:pt x="26" y="76"/>
                          <a:pt x="27" y="78"/>
                          <a:pt x="27" y="79"/>
                        </a:cubicBezTo>
                        <a:cubicBezTo>
                          <a:pt x="27" y="80"/>
                          <a:pt x="26" y="80"/>
                          <a:pt x="26" y="81"/>
                        </a:cubicBezTo>
                        <a:cubicBezTo>
                          <a:pt x="26" y="82"/>
                          <a:pt x="25" y="83"/>
                          <a:pt x="23" y="83"/>
                        </a:cubicBezTo>
                        <a:cubicBezTo>
                          <a:pt x="22" y="84"/>
                          <a:pt x="22" y="84"/>
                          <a:pt x="21" y="84"/>
                        </a:cubicBezTo>
                        <a:cubicBezTo>
                          <a:pt x="18" y="84"/>
                          <a:pt x="17" y="81"/>
                          <a:pt x="15" y="79"/>
                        </a:cubicBezTo>
                        <a:cubicBezTo>
                          <a:pt x="14" y="78"/>
                          <a:pt x="13" y="76"/>
                          <a:pt x="12" y="76"/>
                        </a:cubicBezTo>
                        <a:cubicBezTo>
                          <a:pt x="12" y="75"/>
                          <a:pt x="11" y="75"/>
                          <a:pt x="11" y="75"/>
                        </a:cubicBezTo>
                        <a:cubicBezTo>
                          <a:pt x="10" y="75"/>
                          <a:pt x="9" y="76"/>
                          <a:pt x="9" y="78"/>
                        </a:cubicBezTo>
                        <a:cubicBezTo>
                          <a:pt x="9" y="81"/>
                          <a:pt x="7" y="82"/>
                          <a:pt x="5" y="83"/>
                        </a:cubicBezTo>
                        <a:cubicBezTo>
                          <a:pt x="4" y="84"/>
                          <a:pt x="3" y="85"/>
                          <a:pt x="3" y="86"/>
                        </a:cubicBezTo>
                        <a:cubicBezTo>
                          <a:pt x="2" y="86"/>
                          <a:pt x="2" y="86"/>
                          <a:pt x="2" y="86"/>
                        </a:cubicBezTo>
                        <a:cubicBezTo>
                          <a:pt x="3" y="87"/>
                          <a:pt x="3" y="87"/>
                          <a:pt x="4" y="87"/>
                        </a:cubicBezTo>
                        <a:cubicBezTo>
                          <a:pt x="5" y="88"/>
                          <a:pt x="6" y="89"/>
                          <a:pt x="6" y="90"/>
                        </a:cubicBezTo>
                        <a:cubicBezTo>
                          <a:pt x="6" y="93"/>
                          <a:pt x="4" y="94"/>
                          <a:pt x="1" y="96"/>
                        </a:cubicBezTo>
                        <a:cubicBezTo>
                          <a:pt x="1" y="96"/>
                          <a:pt x="0" y="99"/>
                          <a:pt x="0" y="100"/>
                        </a:cubicBezTo>
                        <a:cubicBezTo>
                          <a:pt x="0" y="100"/>
                          <a:pt x="1" y="100"/>
                          <a:pt x="1" y="100"/>
                        </a:cubicBezTo>
                        <a:cubicBezTo>
                          <a:pt x="3" y="101"/>
                          <a:pt x="7" y="102"/>
                          <a:pt x="6" y="106"/>
                        </a:cubicBezTo>
                        <a:cubicBezTo>
                          <a:pt x="6" y="107"/>
                          <a:pt x="6" y="108"/>
                          <a:pt x="6" y="109"/>
                        </a:cubicBezTo>
                        <a:cubicBezTo>
                          <a:pt x="8" y="109"/>
                          <a:pt x="9" y="109"/>
                          <a:pt x="11" y="109"/>
                        </a:cubicBezTo>
                        <a:cubicBezTo>
                          <a:pt x="12" y="109"/>
                          <a:pt x="12" y="109"/>
                          <a:pt x="13" y="109"/>
                        </a:cubicBezTo>
                        <a:cubicBezTo>
                          <a:pt x="13" y="109"/>
                          <a:pt x="14" y="109"/>
                          <a:pt x="14" y="109"/>
                        </a:cubicBezTo>
                        <a:cubicBezTo>
                          <a:pt x="17" y="109"/>
                          <a:pt x="18" y="111"/>
                          <a:pt x="20" y="113"/>
                        </a:cubicBezTo>
                        <a:cubicBezTo>
                          <a:pt x="21" y="115"/>
                          <a:pt x="22" y="116"/>
                          <a:pt x="23" y="118"/>
                        </a:cubicBezTo>
                        <a:cubicBezTo>
                          <a:pt x="26" y="121"/>
                          <a:pt x="27" y="123"/>
                          <a:pt x="27" y="125"/>
                        </a:cubicBezTo>
                        <a:cubicBezTo>
                          <a:pt x="26" y="127"/>
                          <a:pt x="25" y="127"/>
                          <a:pt x="24" y="128"/>
                        </a:cubicBezTo>
                        <a:cubicBezTo>
                          <a:pt x="24" y="128"/>
                          <a:pt x="25" y="129"/>
                          <a:pt x="26" y="129"/>
                        </a:cubicBezTo>
                        <a:cubicBezTo>
                          <a:pt x="27" y="129"/>
                          <a:pt x="27" y="130"/>
                          <a:pt x="28" y="130"/>
                        </a:cubicBezTo>
                        <a:cubicBezTo>
                          <a:pt x="28" y="130"/>
                          <a:pt x="28" y="130"/>
                          <a:pt x="29" y="131"/>
                        </a:cubicBezTo>
                        <a:cubicBezTo>
                          <a:pt x="29" y="131"/>
                          <a:pt x="29" y="131"/>
                          <a:pt x="29" y="131"/>
                        </a:cubicBezTo>
                        <a:cubicBezTo>
                          <a:pt x="29" y="130"/>
                          <a:pt x="30" y="130"/>
                          <a:pt x="30" y="130"/>
                        </a:cubicBezTo>
                        <a:close/>
                        <a:moveTo>
                          <a:pt x="311" y="132"/>
                        </a:moveTo>
                        <a:cubicBezTo>
                          <a:pt x="315" y="128"/>
                          <a:pt x="324" y="126"/>
                          <a:pt x="332" y="126"/>
                        </a:cubicBezTo>
                        <a:cubicBezTo>
                          <a:pt x="336" y="126"/>
                          <a:pt x="339" y="126"/>
                          <a:pt x="342" y="127"/>
                        </a:cubicBezTo>
                        <a:cubicBezTo>
                          <a:pt x="347" y="128"/>
                          <a:pt x="356" y="127"/>
                          <a:pt x="363" y="126"/>
                        </a:cubicBezTo>
                        <a:cubicBezTo>
                          <a:pt x="366" y="126"/>
                          <a:pt x="369" y="125"/>
                          <a:pt x="370" y="126"/>
                        </a:cubicBezTo>
                        <a:cubicBezTo>
                          <a:pt x="371" y="126"/>
                          <a:pt x="372" y="127"/>
                          <a:pt x="372" y="129"/>
                        </a:cubicBezTo>
                        <a:cubicBezTo>
                          <a:pt x="372" y="132"/>
                          <a:pt x="366" y="135"/>
                          <a:pt x="358" y="135"/>
                        </a:cubicBezTo>
                        <a:cubicBezTo>
                          <a:pt x="356" y="135"/>
                          <a:pt x="353" y="135"/>
                          <a:pt x="350" y="134"/>
                        </a:cubicBezTo>
                        <a:cubicBezTo>
                          <a:pt x="346" y="134"/>
                          <a:pt x="342" y="134"/>
                          <a:pt x="338" y="134"/>
                        </a:cubicBezTo>
                        <a:cubicBezTo>
                          <a:pt x="329" y="134"/>
                          <a:pt x="324" y="135"/>
                          <a:pt x="321" y="139"/>
                        </a:cubicBezTo>
                        <a:cubicBezTo>
                          <a:pt x="316" y="143"/>
                          <a:pt x="317" y="147"/>
                          <a:pt x="317" y="149"/>
                        </a:cubicBezTo>
                        <a:cubicBezTo>
                          <a:pt x="317" y="150"/>
                          <a:pt x="317" y="153"/>
                          <a:pt x="314" y="154"/>
                        </a:cubicBezTo>
                        <a:cubicBezTo>
                          <a:pt x="313" y="154"/>
                          <a:pt x="313" y="154"/>
                          <a:pt x="313" y="154"/>
                        </a:cubicBezTo>
                        <a:cubicBezTo>
                          <a:pt x="312" y="154"/>
                          <a:pt x="310" y="153"/>
                          <a:pt x="309" y="150"/>
                        </a:cubicBezTo>
                        <a:cubicBezTo>
                          <a:pt x="307" y="145"/>
                          <a:pt x="307" y="136"/>
                          <a:pt x="311" y="132"/>
                        </a:cubicBezTo>
                        <a:close/>
                        <a:moveTo>
                          <a:pt x="151" y="128"/>
                        </a:moveTo>
                        <a:cubicBezTo>
                          <a:pt x="152" y="127"/>
                          <a:pt x="153" y="127"/>
                          <a:pt x="156" y="127"/>
                        </a:cubicBezTo>
                        <a:cubicBezTo>
                          <a:pt x="159" y="127"/>
                          <a:pt x="169" y="128"/>
                          <a:pt x="170" y="132"/>
                        </a:cubicBezTo>
                        <a:cubicBezTo>
                          <a:pt x="171" y="133"/>
                          <a:pt x="171" y="134"/>
                          <a:pt x="170" y="135"/>
                        </a:cubicBezTo>
                        <a:cubicBezTo>
                          <a:pt x="169" y="136"/>
                          <a:pt x="168" y="137"/>
                          <a:pt x="166" y="137"/>
                        </a:cubicBezTo>
                        <a:cubicBezTo>
                          <a:pt x="163" y="137"/>
                          <a:pt x="152" y="134"/>
                          <a:pt x="151" y="131"/>
                        </a:cubicBezTo>
                        <a:cubicBezTo>
                          <a:pt x="151" y="130"/>
                          <a:pt x="151" y="129"/>
                          <a:pt x="151" y="12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74" name="Freeform 1143"/>
                  <p:cNvSpPr>
                    <a:spLocks/>
                  </p:cNvSpPr>
                  <p:nvPr/>
                </p:nvSpPr>
                <p:spPr bwMode="auto">
                  <a:xfrm>
                    <a:off x="4740" y="1272"/>
                    <a:ext cx="83" cy="30"/>
                  </a:xfrm>
                  <a:custGeom>
                    <a:avLst/>
                    <a:gdLst>
                      <a:gd name="T0" fmla="*/ 3 w 87"/>
                      <a:gd name="T1" fmla="*/ 22 h 31"/>
                      <a:gd name="T2" fmla="*/ 11 w 87"/>
                      <a:gd name="T3" fmla="*/ 29 h 31"/>
                      <a:gd name="T4" fmla="*/ 12 w 87"/>
                      <a:gd name="T5" fmla="*/ 30 h 31"/>
                      <a:gd name="T6" fmla="*/ 14 w 87"/>
                      <a:gd name="T7" fmla="*/ 30 h 31"/>
                      <a:gd name="T8" fmla="*/ 25 w 87"/>
                      <a:gd name="T9" fmla="*/ 28 h 31"/>
                      <a:gd name="T10" fmla="*/ 27 w 87"/>
                      <a:gd name="T11" fmla="*/ 27 h 31"/>
                      <a:gd name="T12" fmla="*/ 33 w 87"/>
                      <a:gd name="T13" fmla="*/ 29 h 31"/>
                      <a:gd name="T14" fmla="*/ 37 w 87"/>
                      <a:gd name="T15" fmla="*/ 29 h 31"/>
                      <a:gd name="T16" fmla="*/ 48 w 87"/>
                      <a:gd name="T17" fmla="*/ 26 h 31"/>
                      <a:gd name="T18" fmla="*/ 53 w 87"/>
                      <a:gd name="T19" fmla="*/ 27 h 31"/>
                      <a:gd name="T20" fmla="*/ 58 w 87"/>
                      <a:gd name="T21" fmla="*/ 27 h 31"/>
                      <a:gd name="T22" fmla="*/ 59 w 87"/>
                      <a:gd name="T23" fmla="*/ 27 h 31"/>
                      <a:gd name="T24" fmla="*/ 57 w 87"/>
                      <a:gd name="T25" fmla="*/ 22 h 31"/>
                      <a:gd name="T26" fmla="*/ 55 w 87"/>
                      <a:gd name="T27" fmla="*/ 16 h 31"/>
                      <a:gd name="T28" fmla="*/ 60 w 87"/>
                      <a:gd name="T29" fmla="*/ 12 h 31"/>
                      <a:gd name="T30" fmla="*/ 65 w 87"/>
                      <a:gd name="T31" fmla="*/ 15 h 31"/>
                      <a:gd name="T32" fmla="*/ 65 w 87"/>
                      <a:gd name="T33" fmla="*/ 19 h 31"/>
                      <a:gd name="T34" fmla="*/ 65 w 87"/>
                      <a:gd name="T35" fmla="*/ 21 h 31"/>
                      <a:gd name="T36" fmla="*/ 78 w 87"/>
                      <a:gd name="T37" fmla="*/ 26 h 31"/>
                      <a:gd name="T38" fmla="*/ 82 w 87"/>
                      <a:gd name="T39" fmla="*/ 23 h 31"/>
                      <a:gd name="T40" fmla="*/ 85 w 87"/>
                      <a:gd name="T41" fmla="*/ 17 h 31"/>
                      <a:gd name="T42" fmla="*/ 87 w 87"/>
                      <a:gd name="T43" fmla="*/ 15 h 31"/>
                      <a:gd name="T44" fmla="*/ 82 w 87"/>
                      <a:gd name="T45" fmla="*/ 11 h 31"/>
                      <a:gd name="T46" fmla="*/ 69 w 87"/>
                      <a:gd name="T47" fmla="*/ 8 h 31"/>
                      <a:gd name="T48" fmla="*/ 58 w 87"/>
                      <a:gd name="T49" fmla="*/ 6 h 31"/>
                      <a:gd name="T50" fmla="*/ 50 w 87"/>
                      <a:gd name="T51" fmla="*/ 4 h 31"/>
                      <a:gd name="T52" fmla="*/ 44 w 87"/>
                      <a:gd name="T53" fmla="*/ 8 h 31"/>
                      <a:gd name="T54" fmla="*/ 41 w 87"/>
                      <a:gd name="T55" fmla="*/ 12 h 31"/>
                      <a:gd name="T56" fmla="*/ 30 w 87"/>
                      <a:gd name="T57" fmla="*/ 6 h 31"/>
                      <a:gd name="T58" fmla="*/ 20 w 87"/>
                      <a:gd name="T59" fmla="*/ 0 h 31"/>
                      <a:gd name="T60" fmla="*/ 20 w 87"/>
                      <a:gd name="T61" fmla="*/ 0 h 31"/>
                      <a:gd name="T62" fmla="*/ 1 w 87"/>
                      <a:gd name="T63" fmla="*/ 18 h 31"/>
                      <a:gd name="T64" fmla="*/ 3 w 87"/>
                      <a:gd name="T65" fmla="*/ 22 h 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87" h="31">
                        <a:moveTo>
                          <a:pt x="3" y="22"/>
                        </a:moveTo>
                        <a:cubicBezTo>
                          <a:pt x="7" y="25"/>
                          <a:pt x="9" y="27"/>
                          <a:pt x="11" y="29"/>
                        </a:cubicBezTo>
                        <a:cubicBezTo>
                          <a:pt x="11" y="29"/>
                          <a:pt x="12" y="30"/>
                          <a:pt x="12" y="30"/>
                        </a:cubicBezTo>
                        <a:cubicBezTo>
                          <a:pt x="12" y="30"/>
                          <a:pt x="12" y="30"/>
                          <a:pt x="14" y="30"/>
                        </a:cubicBezTo>
                        <a:cubicBezTo>
                          <a:pt x="17" y="30"/>
                          <a:pt x="22" y="29"/>
                          <a:pt x="25" y="28"/>
                        </a:cubicBezTo>
                        <a:cubicBezTo>
                          <a:pt x="27" y="27"/>
                          <a:pt x="27" y="27"/>
                          <a:pt x="27" y="27"/>
                        </a:cubicBezTo>
                        <a:cubicBezTo>
                          <a:pt x="29" y="26"/>
                          <a:pt x="31" y="28"/>
                          <a:pt x="33" y="29"/>
                        </a:cubicBezTo>
                        <a:cubicBezTo>
                          <a:pt x="34" y="30"/>
                          <a:pt x="35" y="31"/>
                          <a:pt x="37" y="29"/>
                        </a:cubicBezTo>
                        <a:cubicBezTo>
                          <a:pt x="41" y="27"/>
                          <a:pt x="45" y="26"/>
                          <a:pt x="48" y="26"/>
                        </a:cubicBezTo>
                        <a:cubicBezTo>
                          <a:pt x="49" y="26"/>
                          <a:pt x="51" y="27"/>
                          <a:pt x="53" y="27"/>
                        </a:cubicBezTo>
                        <a:cubicBezTo>
                          <a:pt x="54" y="27"/>
                          <a:pt x="56" y="27"/>
                          <a:pt x="58" y="27"/>
                        </a:cubicBezTo>
                        <a:cubicBezTo>
                          <a:pt x="59" y="27"/>
                          <a:pt x="59" y="27"/>
                          <a:pt x="59" y="27"/>
                        </a:cubicBezTo>
                        <a:cubicBezTo>
                          <a:pt x="59" y="26"/>
                          <a:pt x="58" y="24"/>
                          <a:pt x="57" y="22"/>
                        </a:cubicBezTo>
                        <a:cubicBezTo>
                          <a:pt x="56" y="20"/>
                          <a:pt x="55" y="18"/>
                          <a:pt x="55" y="16"/>
                        </a:cubicBezTo>
                        <a:cubicBezTo>
                          <a:pt x="55" y="13"/>
                          <a:pt x="57" y="12"/>
                          <a:pt x="60" y="12"/>
                        </a:cubicBezTo>
                        <a:cubicBezTo>
                          <a:pt x="62" y="12"/>
                          <a:pt x="64" y="13"/>
                          <a:pt x="65" y="15"/>
                        </a:cubicBezTo>
                        <a:cubicBezTo>
                          <a:pt x="66" y="16"/>
                          <a:pt x="66" y="18"/>
                          <a:pt x="65" y="19"/>
                        </a:cubicBezTo>
                        <a:cubicBezTo>
                          <a:pt x="64" y="20"/>
                          <a:pt x="65" y="20"/>
                          <a:pt x="65" y="21"/>
                        </a:cubicBezTo>
                        <a:cubicBezTo>
                          <a:pt x="66" y="24"/>
                          <a:pt x="71" y="27"/>
                          <a:pt x="78" y="26"/>
                        </a:cubicBezTo>
                        <a:cubicBezTo>
                          <a:pt x="82" y="26"/>
                          <a:pt x="82" y="25"/>
                          <a:pt x="82" y="23"/>
                        </a:cubicBezTo>
                        <a:cubicBezTo>
                          <a:pt x="82" y="21"/>
                          <a:pt x="81" y="18"/>
                          <a:pt x="85" y="17"/>
                        </a:cubicBezTo>
                        <a:cubicBezTo>
                          <a:pt x="87" y="16"/>
                          <a:pt x="87" y="15"/>
                          <a:pt x="87" y="15"/>
                        </a:cubicBezTo>
                        <a:cubicBezTo>
                          <a:pt x="87" y="15"/>
                          <a:pt x="87" y="14"/>
                          <a:pt x="82" y="11"/>
                        </a:cubicBezTo>
                        <a:cubicBezTo>
                          <a:pt x="78" y="8"/>
                          <a:pt x="73" y="8"/>
                          <a:pt x="69" y="8"/>
                        </a:cubicBezTo>
                        <a:cubicBezTo>
                          <a:pt x="65" y="8"/>
                          <a:pt x="61" y="8"/>
                          <a:pt x="58" y="6"/>
                        </a:cubicBezTo>
                        <a:cubicBezTo>
                          <a:pt x="55" y="5"/>
                          <a:pt x="52" y="4"/>
                          <a:pt x="50" y="4"/>
                        </a:cubicBezTo>
                        <a:cubicBezTo>
                          <a:pt x="45" y="4"/>
                          <a:pt x="44" y="7"/>
                          <a:pt x="44" y="8"/>
                        </a:cubicBezTo>
                        <a:cubicBezTo>
                          <a:pt x="44" y="11"/>
                          <a:pt x="42" y="12"/>
                          <a:pt x="41" y="12"/>
                        </a:cubicBezTo>
                        <a:cubicBezTo>
                          <a:pt x="38" y="12"/>
                          <a:pt x="35" y="10"/>
                          <a:pt x="30" y="6"/>
                        </a:cubicBezTo>
                        <a:cubicBezTo>
                          <a:pt x="27" y="4"/>
                          <a:pt x="23" y="1"/>
                          <a:pt x="20" y="0"/>
                        </a:cubicBezTo>
                        <a:cubicBezTo>
                          <a:pt x="20" y="0"/>
                          <a:pt x="20" y="0"/>
                          <a:pt x="20" y="0"/>
                        </a:cubicBezTo>
                        <a:cubicBezTo>
                          <a:pt x="15" y="0"/>
                          <a:pt x="3" y="10"/>
                          <a:pt x="1" y="18"/>
                        </a:cubicBezTo>
                        <a:cubicBezTo>
                          <a:pt x="0" y="21"/>
                          <a:pt x="1" y="22"/>
                          <a:pt x="3" y="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75" name="Freeform 1144"/>
                  <p:cNvSpPr>
                    <a:spLocks/>
                  </p:cNvSpPr>
                  <p:nvPr/>
                </p:nvSpPr>
                <p:spPr bwMode="auto">
                  <a:xfrm>
                    <a:off x="4332" y="1196"/>
                    <a:ext cx="63" cy="32"/>
                  </a:xfrm>
                  <a:custGeom>
                    <a:avLst/>
                    <a:gdLst>
                      <a:gd name="T0" fmla="*/ 13 w 66"/>
                      <a:gd name="T1" fmla="*/ 33 h 34"/>
                      <a:gd name="T2" fmla="*/ 28 w 66"/>
                      <a:gd name="T3" fmla="*/ 31 h 34"/>
                      <a:gd name="T4" fmla="*/ 29 w 66"/>
                      <a:gd name="T5" fmla="*/ 31 h 34"/>
                      <a:gd name="T6" fmla="*/ 65 w 66"/>
                      <a:gd name="T7" fmla="*/ 19 h 34"/>
                      <a:gd name="T8" fmla="*/ 60 w 66"/>
                      <a:gd name="T9" fmla="*/ 16 h 34"/>
                      <a:gd name="T10" fmla="*/ 51 w 66"/>
                      <a:gd name="T11" fmla="*/ 11 h 34"/>
                      <a:gd name="T12" fmla="*/ 47 w 66"/>
                      <a:gd name="T13" fmla="*/ 10 h 34"/>
                      <a:gd name="T14" fmla="*/ 38 w 66"/>
                      <a:gd name="T15" fmla="*/ 14 h 34"/>
                      <a:gd name="T16" fmla="*/ 35 w 66"/>
                      <a:gd name="T17" fmla="*/ 17 h 34"/>
                      <a:gd name="T18" fmla="*/ 32 w 66"/>
                      <a:gd name="T19" fmla="*/ 15 h 34"/>
                      <a:gd name="T20" fmla="*/ 36 w 66"/>
                      <a:gd name="T21" fmla="*/ 6 h 34"/>
                      <a:gd name="T22" fmla="*/ 37 w 66"/>
                      <a:gd name="T23" fmla="*/ 3 h 34"/>
                      <a:gd name="T24" fmla="*/ 33 w 66"/>
                      <a:gd name="T25" fmla="*/ 0 h 34"/>
                      <a:gd name="T26" fmla="*/ 33 w 66"/>
                      <a:gd name="T27" fmla="*/ 0 h 34"/>
                      <a:gd name="T28" fmla="*/ 25 w 66"/>
                      <a:gd name="T29" fmla="*/ 4 h 34"/>
                      <a:gd name="T30" fmla="*/ 21 w 66"/>
                      <a:gd name="T31" fmla="*/ 5 h 34"/>
                      <a:gd name="T32" fmla="*/ 19 w 66"/>
                      <a:gd name="T33" fmla="*/ 10 h 34"/>
                      <a:gd name="T34" fmla="*/ 17 w 66"/>
                      <a:gd name="T35" fmla="*/ 13 h 34"/>
                      <a:gd name="T36" fmla="*/ 16 w 66"/>
                      <a:gd name="T37" fmla="*/ 16 h 34"/>
                      <a:gd name="T38" fmla="*/ 13 w 66"/>
                      <a:gd name="T39" fmla="*/ 17 h 34"/>
                      <a:gd name="T40" fmla="*/ 12 w 66"/>
                      <a:gd name="T41" fmla="*/ 17 h 34"/>
                      <a:gd name="T42" fmla="*/ 9 w 66"/>
                      <a:gd name="T43" fmla="*/ 20 h 34"/>
                      <a:gd name="T44" fmla="*/ 2 w 66"/>
                      <a:gd name="T45" fmla="*/ 31 h 34"/>
                      <a:gd name="T46" fmla="*/ 0 w 66"/>
                      <a:gd name="T47" fmla="*/ 34 h 34"/>
                      <a:gd name="T48" fmla="*/ 2 w 66"/>
                      <a:gd name="T49" fmla="*/ 34 h 34"/>
                      <a:gd name="T50" fmla="*/ 13 w 66"/>
                      <a:gd name="T51" fmla="*/ 33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66" h="34">
                        <a:moveTo>
                          <a:pt x="13" y="33"/>
                        </a:moveTo>
                        <a:cubicBezTo>
                          <a:pt x="18" y="32"/>
                          <a:pt x="23" y="31"/>
                          <a:pt x="28" y="31"/>
                        </a:cubicBezTo>
                        <a:cubicBezTo>
                          <a:pt x="29" y="31"/>
                          <a:pt x="29" y="31"/>
                          <a:pt x="29" y="31"/>
                        </a:cubicBezTo>
                        <a:cubicBezTo>
                          <a:pt x="41" y="31"/>
                          <a:pt x="64" y="23"/>
                          <a:pt x="65" y="19"/>
                        </a:cubicBezTo>
                        <a:cubicBezTo>
                          <a:pt x="66" y="18"/>
                          <a:pt x="64" y="17"/>
                          <a:pt x="60" y="16"/>
                        </a:cubicBezTo>
                        <a:cubicBezTo>
                          <a:pt x="57" y="15"/>
                          <a:pt x="53" y="14"/>
                          <a:pt x="51" y="11"/>
                        </a:cubicBezTo>
                        <a:cubicBezTo>
                          <a:pt x="50" y="10"/>
                          <a:pt x="49" y="10"/>
                          <a:pt x="47" y="10"/>
                        </a:cubicBezTo>
                        <a:cubicBezTo>
                          <a:pt x="44" y="10"/>
                          <a:pt x="39" y="12"/>
                          <a:pt x="38" y="14"/>
                        </a:cubicBezTo>
                        <a:cubicBezTo>
                          <a:pt x="37" y="17"/>
                          <a:pt x="35" y="17"/>
                          <a:pt x="35" y="17"/>
                        </a:cubicBezTo>
                        <a:cubicBezTo>
                          <a:pt x="33" y="17"/>
                          <a:pt x="32" y="16"/>
                          <a:pt x="32" y="15"/>
                        </a:cubicBezTo>
                        <a:cubicBezTo>
                          <a:pt x="31" y="13"/>
                          <a:pt x="33" y="9"/>
                          <a:pt x="36" y="6"/>
                        </a:cubicBezTo>
                        <a:cubicBezTo>
                          <a:pt x="38" y="4"/>
                          <a:pt x="38" y="3"/>
                          <a:pt x="37" y="3"/>
                        </a:cubicBezTo>
                        <a:cubicBezTo>
                          <a:pt x="37" y="2"/>
                          <a:pt x="35" y="0"/>
                          <a:pt x="33" y="0"/>
                        </a:cubicBezTo>
                        <a:cubicBezTo>
                          <a:pt x="33" y="0"/>
                          <a:pt x="33" y="0"/>
                          <a:pt x="33" y="0"/>
                        </a:cubicBezTo>
                        <a:cubicBezTo>
                          <a:pt x="32" y="4"/>
                          <a:pt x="28" y="4"/>
                          <a:pt x="25" y="4"/>
                        </a:cubicBezTo>
                        <a:cubicBezTo>
                          <a:pt x="24" y="4"/>
                          <a:pt x="22" y="4"/>
                          <a:pt x="21" y="5"/>
                        </a:cubicBezTo>
                        <a:cubicBezTo>
                          <a:pt x="21" y="7"/>
                          <a:pt x="20" y="9"/>
                          <a:pt x="19" y="10"/>
                        </a:cubicBezTo>
                        <a:cubicBezTo>
                          <a:pt x="18" y="11"/>
                          <a:pt x="17" y="12"/>
                          <a:pt x="17" y="13"/>
                        </a:cubicBezTo>
                        <a:cubicBezTo>
                          <a:pt x="17" y="14"/>
                          <a:pt x="17" y="15"/>
                          <a:pt x="16" y="16"/>
                        </a:cubicBezTo>
                        <a:cubicBezTo>
                          <a:pt x="15" y="17"/>
                          <a:pt x="14" y="17"/>
                          <a:pt x="13" y="17"/>
                        </a:cubicBezTo>
                        <a:cubicBezTo>
                          <a:pt x="12" y="17"/>
                          <a:pt x="12" y="17"/>
                          <a:pt x="12" y="17"/>
                        </a:cubicBezTo>
                        <a:cubicBezTo>
                          <a:pt x="10" y="17"/>
                          <a:pt x="9" y="17"/>
                          <a:pt x="9" y="20"/>
                        </a:cubicBezTo>
                        <a:cubicBezTo>
                          <a:pt x="9" y="25"/>
                          <a:pt x="5" y="28"/>
                          <a:pt x="2" y="31"/>
                        </a:cubicBezTo>
                        <a:cubicBezTo>
                          <a:pt x="1" y="32"/>
                          <a:pt x="0" y="33"/>
                          <a:pt x="0" y="34"/>
                        </a:cubicBezTo>
                        <a:cubicBezTo>
                          <a:pt x="0" y="34"/>
                          <a:pt x="1" y="34"/>
                          <a:pt x="2" y="34"/>
                        </a:cubicBezTo>
                        <a:cubicBezTo>
                          <a:pt x="5" y="34"/>
                          <a:pt x="9" y="33"/>
                          <a:pt x="13" y="3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76" name="Freeform 1145"/>
                  <p:cNvSpPr>
                    <a:spLocks/>
                  </p:cNvSpPr>
                  <p:nvPr/>
                </p:nvSpPr>
                <p:spPr bwMode="auto">
                  <a:xfrm>
                    <a:off x="4257" y="1150"/>
                    <a:ext cx="53" cy="39"/>
                  </a:xfrm>
                  <a:custGeom>
                    <a:avLst/>
                    <a:gdLst>
                      <a:gd name="T0" fmla="*/ 9 w 56"/>
                      <a:gd name="T1" fmla="*/ 25 h 41"/>
                      <a:gd name="T2" fmla="*/ 14 w 56"/>
                      <a:gd name="T3" fmla="*/ 30 h 41"/>
                      <a:gd name="T4" fmla="*/ 6 w 56"/>
                      <a:gd name="T5" fmla="*/ 34 h 41"/>
                      <a:gd name="T6" fmla="*/ 0 w 56"/>
                      <a:gd name="T7" fmla="*/ 34 h 41"/>
                      <a:gd name="T8" fmla="*/ 2 w 56"/>
                      <a:gd name="T9" fmla="*/ 37 h 41"/>
                      <a:gd name="T10" fmla="*/ 8 w 56"/>
                      <a:gd name="T11" fmla="*/ 40 h 41"/>
                      <a:gd name="T12" fmla="*/ 18 w 56"/>
                      <a:gd name="T13" fmla="*/ 37 h 41"/>
                      <a:gd name="T14" fmla="*/ 19 w 56"/>
                      <a:gd name="T15" fmla="*/ 35 h 41"/>
                      <a:gd name="T16" fmla="*/ 45 w 56"/>
                      <a:gd name="T17" fmla="*/ 24 h 41"/>
                      <a:gd name="T18" fmla="*/ 52 w 56"/>
                      <a:gd name="T19" fmla="*/ 23 h 41"/>
                      <a:gd name="T20" fmla="*/ 52 w 56"/>
                      <a:gd name="T21" fmla="*/ 23 h 41"/>
                      <a:gd name="T22" fmla="*/ 52 w 56"/>
                      <a:gd name="T23" fmla="*/ 21 h 41"/>
                      <a:gd name="T24" fmla="*/ 51 w 56"/>
                      <a:gd name="T25" fmla="*/ 16 h 41"/>
                      <a:gd name="T26" fmla="*/ 55 w 56"/>
                      <a:gd name="T27" fmla="*/ 14 h 41"/>
                      <a:gd name="T28" fmla="*/ 56 w 56"/>
                      <a:gd name="T29" fmla="*/ 14 h 41"/>
                      <a:gd name="T30" fmla="*/ 50 w 56"/>
                      <a:gd name="T31" fmla="*/ 12 h 41"/>
                      <a:gd name="T32" fmla="*/ 42 w 56"/>
                      <a:gd name="T33" fmla="*/ 3 h 41"/>
                      <a:gd name="T34" fmla="*/ 41 w 56"/>
                      <a:gd name="T35" fmla="*/ 0 h 41"/>
                      <a:gd name="T36" fmla="*/ 38 w 56"/>
                      <a:gd name="T37" fmla="*/ 1 h 41"/>
                      <a:gd name="T38" fmla="*/ 26 w 56"/>
                      <a:gd name="T39" fmla="*/ 6 h 41"/>
                      <a:gd name="T40" fmla="*/ 14 w 56"/>
                      <a:gd name="T41" fmla="*/ 10 h 41"/>
                      <a:gd name="T42" fmla="*/ 14 w 56"/>
                      <a:gd name="T43" fmla="*/ 10 h 41"/>
                      <a:gd name="T44" fmla="*/ 17 w 56"/>
                      <a:gd name="T45" fmla="*/ 16 h 41"/>
                      <a:gd name="T46" fmla="*/ 8 w 56"/>
                      <a:gd name="T47" fmla="*/ 22 h 41"/>
                      <a:gd name="T48" fmla="*/ 8 w 56"/>
                      <a:gd name="T49" fmla="*/ 22 h 41"/>
                      <a:gd name="T50" fmla="*/ 6 w 56"/>
                      <a:gd name="T51" fmla="*/ 22 h 41"/>
                      <a:gd name="T52" fmla="*/ 9 w 56"/>
                      <a:gd name="T53" fmla="*/ 25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</a:cxnLst>
                    <a:rect l="0" t="0" r="r" b="b"/>
                    <a:pathLst>
                      <a:path w="56" h="41">
                        <a:moveTo>
                          <a:pt x="9" y="25"/>
                        </a:moveTo>
                        <a:cubicBezTo>
                          <a:pt x="11" y="26"/>
                          <a:pt x="15" y="28"/>
                          <a:pt x="14" y="30"/>
                        </a:cubicBezTo>
                        <a:cubicBezTo>
                          <a:pt x="14" y="33"/>
                          <a:pt x="11" y="34"/>
                          <a:pt x="6" y="34"/>
                        </a:cubicBezTo>
                        <a:cubicBezTo>
                          <a:pt x="3" y="34"/>
                          <a:pt x="1" y="34"/>
                          <a:pt x="0" y="34"/>
                        </a:cubicBezTo>
                        <a:cubicBezTo>
                          <a:pt x="1" y="35"/>
                          <a:pt x="1" y="36"/>
                          <a:pt x="2" y="37"/>
                        </a:cubicBezTo>
                        <a:cubicBezTo>
                          <a:pt x="3" y="38"/>
                          <a:pt x="5" y="39"/>
                          <a:pt x="8" y="40"/>
                        </a:cubicBezTo>
                        <a:cubicBezTo>
                          <a:pt x="12" y="41"/>
                          <a:pt x="16" y="39"/>
                          <a:pt x="18" y="37"/>
                        </a:cubicBezTo>
                        <a:cubicBezTo>
                          <a:pt x="19" y="36"/>
                          <a:pt x="19" y="35"/>
                          <a:pt x="19" y="35"/>
                        </a:cubicBezTo>
                        <a:cubicBezTo>
                          <a:pt x="18" y="30"/>
                          <a:pt x="25" y="28"/>
                          <a:pt x="45" y="24"/>
                        </a:cubicBezTo>
                        <a:cubicBezTo>
                          <a:pt x="48" y="24"/>
                          <a:pt x="50" y="23"/>
                          <a:pt x="52" y="23"/>
                        </a:cubicBezTo>
                        <a:cubicBezTo>
                          <a:pt x="52" y="23"/>
                          <a:pt x="52" y="23"/>
                          <a:pt x="52" y="23"/>
                        </a:cubicBezTo>
                        <a:cubicBezTo>
                          <a:pt x="52" y="22"/>
                          <a:pt x="52" y="21"/>
                          <a:pt x="52" y="21"/>
                        </a:cubicBezTo>
                        <a:cubicBezTo>
                          <a:pt x="51" y="19"/>
                          <a:pt x="50" y="17"/>
                          <a:pt x="51" y="16"/>
                        </a:cubicBezTo>
                        <a:cubicBezTo>
                          <a:pt x="52" y="14"/>
                          <a:pt x="54" y="14"/>
                          <a:pt x="55" y="14"/>
                        </a:cubicBezTo>
                        <a:cubicBezTo>
                          <a:pt x="55" y="14"/>
                          <a:pt x="55" y="14"/>
                          <a:pt x="56" y="14"/>
                        </a:cubicBezTo>
                        <a:cubicBezTo>
                          <a:pt x="54" y="13"/>
                          <a:pt x="53" y="13"/>
                          <a:pt x="50" y="12"/>
                        </a:cubicBezTo>
                        <a:cubicBezTo>
                          <a:pt x="43" y="11"/>
                          <a:pt x="42" y="6"/>
                          <a:pt x="42" y="3"/>
                        </a:cubicBezTo>
                        <a:cubicBezTo>
                          <a:pt x="41" y="2"/>
                          <a:pt x="41" y="1"/>
                          <a:pt x="41" y="0"/>
                        </a:cubicBezTo>
                        <a:cubicBezTo>
                          <a:pt x="40" y="0"/>
                          <a:pt x="39" y="1"/>
                          <a:pt x="38" y="1"/>
                        </a:cubicBezTo>
                        <a:cubicBezTo>
                          <a:pt x="36" y="3"/>
                          <a:pt x="33" y="5"/>
                          <a:pt x="26" y="6"/>
                        </a:cubicBezTo>
                        <a:cubicBezTo>
                          <a:pt x="18" y="8"/>
                          <a:pt x="15" y="9"/>
                          <a:pt x="14" y="10"/>
                        </a:cubicBezTo>
                        <a:cubicBezTo>
                          <a:pt x="14" y="10"/>
                          <a:pt x="14" y="10"/>
                          <a:pt x="14" y="10"/>
                        </a:cubicBezTo>
                        <a:cubicBezTo>
                          <a:pt x="16" y="11"/>
                          <a:pt x="17" y="13"/>
                          <a:pt x="17" y="16"/>
                        </a:cubicBezTo>
                        <a:cubicBezTo>
                          <a:pt x="16" y="19"/>
                          <a:pt x="12" y="22"/>
                          <a:pt x="8" y="22"/>
                        </a:cubicBezTo>
                        <a:cubicBezTo>
                          <a:pt x="8" y="22"/>
                          <a:pt x="8" y="22"/>
                          <a:pt x="8" y="22"/>
                        </a:cubicBezTo>
                        <a:cubicBezTo>
                          <a:pt x="7" y="22"/>
                          <a:pt x="6" y="22"/>
                          <a:pt x="6" y="22"/>
                        </a:cubicBezTo>
                        <a:cubicBezTo>
                          <a:pt x="6" y="23"/>
                          <a:pt x="7" y="24"/>
                          <a:pt x="9" y="2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77" name="Freeform 1146"/>
                  <p:cNvSpPr>
                    <a:spLocks/>
                  </p:cNvSpPr>
                  <p:nvPr/>
                </p:nvSpPr>
                <p:spPr bwMode="auto">
                  <a:xfrm>
                    <a:off x="4276" y="1180"/>
                    <a:ext cx="58" cy="28"/>
                  </a:xfrm>
                  <a:custGeom>
                    <a:avLst/>
                    <a:gdLst>
                      <a:gd name="T0" fmla="*/ 3 w 61"/>
                      <a:gd name="T1" fmla="*/ 12 h 30"/>
                      <a:gd name="T2" fmla="*/ 0 w 61"/>
                      <a:gd name="T3" fmla="*/ 14 h 30"/>
                      <a:gd name="T4" fmla="*/ 4 w 61"/>
                      <a:gd name="T5" fmla="*/ 16 h 30"/>
                      <a:gd name="T6" fmla="*/ 7 w 61"/>
                      <a:gd name="T7" fmla="*/ 16 h 30"/>
                      <a:gd name="T8" fmla="*/ 12 w 61"/>
                      <a:gd name="T9" fmla="*/ 20 h 30"/>
                      <a:gd name="T10" fmla="*/ 17 w 61"/>
                      <a:gd name="T11" fmla="*/ 24 h 30"/>
                      <a:gd name="T12" fmla="*/ 19 w 61"/>
                      <a:gd name="T13" fmla="*/ 23 h 30"/>
                      <a:gd name="T14" fmla="*/ 33 w 61"/>
                      <a:gd name="T15" fmla="*/ 27 h 30"/>
                      <a:gd name="T16" fmla="*/ 50 w 61"/>
                      <a:gd name="T17" fmla="*/ 30 h 30"/>
                      <a:gd name="T18" fmla="*/ 56 w 61"/>
                      <a:gd name="T19" fmla="*/ 27 h 30"/>
                      <a:gd name="T20" fmla="*/ 57 w 61"/>
                      <a:gd name="T21" fmla="*/ 26 h 30"/>
                      <a:gd name="T22" fmla="*/ 57 w 61"/>
                      <a:gd name="T23" fmla="*/ 26 h 30"/>
                      <a:gd name="T24" fmla="*/ 54 w 61"/>
                      <a:gd name="T25" fmla="*/ 24 h 30"/>
                      <a:gd name="T26" fmla="*/ 61 w 61"/>
                      <a:gd name="T27" fmla="*/ 10 h 30"/>
                      <a:gd name="T28" fmla="*/ 61 w 61"/>
                      <a:gd name="T29" fmla="*/ 8 h 30"/>
                      <a:gd name="T30" fmla="*/ 50 w 61"/>
                      <a:gd name="T31" fmla="*/ 3 h 30"/>
                      <a:gd name="T32" fmla="*/ 48 w 61"/>
                      <a:gd name="T33" fmla="*/ 4 h 30"/>
                      <a:gd name="T34" fmla="*/ 45 w 61"/>
                      <a:gd name="T35" fmla="*/ 8 h 30"/>
                      <a:gd name="T36" fmla="*/ 36 w 61"/>
                      <a:gd name="T37" fmla="*/ 0 h 30"/>
                      <a:gd name="T38" fmla="*/ 33 w 61"/>
                      <a:gd name="T39" fmla="*/ 0 h 30"/>
                      <a:gd name="T40" fmla="*/ 8 w 61"/>
                      <a:gd name="T41" fmla="*/ 6 h 30"/>
                      <a:gd name="T42" fmla="*/ 3 w 61"/>
                      <a:gd name="T43" fmla="*/ 12 h 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61" h="30">
                        <a:moveTo>
                          <a:pt x="3" y="12"/>
                        </a:moveTo>
                        <a:cubicBezTo>
                          <a:pt x="2" y="13"/>
                          <a:pt x="1" y="14"/>
                          <a:pt x="0" y="14"/>
                        </a:cubicBezTo>
                        <a:cubicBezTo>
                          <a:pt x="1" y="15"/>
                          <a:pt x="2" y="15"/>
                          <a:pt x="4" y="16"/>
                        </a:cubicBezTo>
                        <a:cubicBezTo>
                          <a:pt x="5" y="16"/>
                          <a:pt x="6" y="16"/>
                          <a:pt x="7" y="16"/>
                        </a:cubicBezTo>
                        <a:cubicBezTo>
                          <a:pt x="9" y="16"/>
                          <a:pt x="11" y="18"/>
                          <a:pt x="12" y="20"/>
                        </a:cubicBezTo>
                        <a:cubicBezTo>
                          <a:pt x="14" y="23"/>
                          <a:pt x="15" y="24"/>
                          <a:pt x="17" y="24"/>
                        </a:cubicBezTo>
                        <a:cubicBezTo>
                          <a:pt x="18" y="23"/>
                          <a:pt x="19" y="23"/>
                          <a:pt x="19" y="23"/>
                        </a:cubicBezTo>
                        <a:cubicBezTo>
                          <a:pt x="23" y="23"/>
                          <a:pt x="28" y="25"/>
                          <a:pt x="33" y="27"/>
                        </a:cubicBezTo>
                        <a:cubicBezTo>
                          <a:pt x="39" y="28"/>
                          <a:pt x="45" y="30"/>
                          <a:pt x="50" y="30"/>
                        </a:cubicBezTo>
                        <a:cubicBezTo>
                          <a:pt x="54" y="30"/>
                          <a:pt x="56" y="28"/>
                          <a:pt x="56" y="27"/>
                        </a:cubicBezTo>
                        <a:cubicBezTo>
                          <a:pt x="57" y="27"/>
                          <a:pt x="57" y="26"/>
                          <a:pt x="57" y="26"/>
                        </a:cubicBezTo>
                        <a:cubicBezTo>
                          <a:pt x="57" y="26"/>
                          <a:pt x="57" y="26"/>
                          <a:pt x="57" y="26"/>
                        </a:cubicBezTo>
                        <a:cubicBezTo>
                          <a:pt x="55" y="26"/>
                          <a:pt x="55" y="25"/>
                          <a:pt x="54" y="24"/>
                        </a:cubicBezTo>
                        <a:cubicBezTo>
                          <a:pt x="53" y="22"/>
                          <a:pt x="55" y="19"/>
                          <a:pt x="61" y="10"/>
                        </a:cubicBezTo>
                        <a:cubicBezTo>
                          <a:pt x="61" y="9"/>
                          <a:pt x="61" y="9"/>
                          <a:pt x="61" y="8"/>
                        </a:cubicBezTo>
                        <a:cubicBezTo>
                          <a:pt x="60" y="6"/>
                          <a:pt x="54" y="3"/>
                          <a:pt x="50" y="3"/>
                        </a:cubicBezTo>
                        <a:cubicBezTo>
                          <a:pt x="48" y="3"/>
                          <a:pt x="48" y="4"/>
                          <a:pt x="48" y="4"/>
                        </a:cubicBezTo>
                        <a:cubicBezTo>
                          <a:pt x="48" y="8"/>
                          <a:pt x="45" y="8"/>
                          <a:pt x="45" y="8"/>
                        </a:cubicBezTo>
                        <a:cubicBezTo>
                          <a:pt x="41" y="8"/>
                          <a:pt x="37" y="2"/>
                          <a:pt x="36" y="0"/>
                        </a:cubicBezTo>
                        <a:cubicBezTo>
                          <a:pt x="36" y="0"/>
                          <a:pt x="35" y="0"/>
                          <a:pt x="33" y="0"/>
                        </a:cubicBezTo>
                        <a:cubicBezTo>
                          <a:pt x="25" y="0"/>
                          <a:pt x="10" y="4"/>
                          <a:pt x="8" y="6"/>
                        </a:cubicBezTo>
                        <a:cubicBezTo>
                          <a:pt x="8" y="9"/>
                          <a:pt x="5" y="10"/>
                          <a:pt x="3" y="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78" name="Freeform 1147"/>
                  <p:cNvSpPr>
                    <a:spLocks noEditPoints="1"/>
                  </p:cNvSpPr>
                  <p:nvPr/>
                </p:nvSpPr>
                <p:spPr bwMode="auto">
                  <a:xfrm>
                    <a:off x="3564" y="1238"/>
                    <a:ext cx="1749" cy="606"/>
                  </a:xfrm>
                  <a:custGeom>
                    <a:avLst/>
                    <a:gdLst>
                      <a:gd name="T0" fmla="*/ 49 w 1831"/>
                      <a:gd name="T1" fmla="*/ 223 h 635"/>
                      <a:gd name="T2" fmla="*/ 53 w 1831"/>
                      <a:gd name="T3" fmla="*/ 179 h 635"/>
                      <a:gd name="T4" fmla="*/ 15 w 1831"/>
                      <a:gd name="T5" fmla="*/ 190 h 635"/>
                      <a:gd name="T6" fmla="*/ 32 w 1831"/>
                      <a:gd name="T7" fmla="*/ 275 h 635"/>
                      <a:gd name="T8" fmla="*/ 7 w 1831"/>
                      <a:gd name="T9" fmla="*/ 361 h 635"/>
                      <a:gd name="T10" fmla="*/ 1 w 1831"/>
                      <a:gd name="T11" fmla="*/ 391 h 635"/>
                      <a:gd name="T12" fmla="*/ 45 w 1831"/>
                      <a:gd name="T13" fmla="*/ 445 h 635"/>
                      <a:gd name="T14" fmla="*/ 75 w 1831"/>
                      <a:gd name="T15" fmla="*/ 484 h 635"/>
                      <a:gd name="T16" fmla="*/ 139 w 1831"/>
                      <a:gd name="T17" fmla="*/ 532 h 635"/>
                      <a:gd name="T18" fmla="*/ 136 w 1831"/>
                      <a:gd name="T19" fmla="*/ 603 h 635"/>
                      <a:gd name="T20" fmla="*/ 216 w 1831"/>
                      <a:gd name="T21" fmla="*/ 628 h 635"/>
                      <a:gd name="T22" fmla="*/ 236 w 1831"/>
                      <a:gd name="T23" fmla="*/ 554 h 635"/>
                      <a:gd name="T24" fmla="*/ 234 w 1831"/>
                      <a:gd name="T25" fmla="*/ 511 h 635"/>
                      <a:gd name="T26" fmla="*/ 320 w 1831"/>
                      <a:gd name="T27" fmla="*/ 502 h 635"/>
                      <a:gd name="T28" fmla="*/ 377 w 1831"/>
                      <a:gd name="T29" fmla="*/ 470 h 635"/>
                      <a:gd name="T30" fmla="*/ 501 w 1831"/>
                      <a:gd name="T31" fmla="*/ 446 h 635"/>
                      <a:gd name="T32" fmla="*/ 563 w 1831"/>
                      <a:gd name="T33" fmla="*/ 447 h 635"/>
                      <a:gd name="T34" fmla="*/ 672 w 1831"/>
                      <a:gd name="T35" fmla="*/ 520 h 635"/>
                      <a:gd name="T36" fmla="*/ 732 w 1831"/>
                      <a:gd name="T37" fmla="*/ 501 h 635"/>
                      <a:gd name="T38" fmla="*/ 822 w 1831"/>
                      <a:gd name="T39" fmla="*/ 490 h 635"/>
                      <a:gd name="T40" fmla="*/ 931 w 1831"/>
                      <a:gd name="T41" fmla="*/ 524 h 635"/>
                      <a:gd name="T42" fmla="*/ 1000 w 1831"/>
                      <a:gd name="T43" fmla="*/ 516 h 635"/>
                      <a:gd name="T44" fmla="*/ 1041 w 1831"/>
                      <a:gd name="T45" fmla="*/ 482 h 635"/>
                      <a:gd name="T46" fmla="*/ 1091 w 1831"/>
                      <a:gd name="T47" fmla="*/ 464 h 635"/>
                      <a:gd name="T48" fmla="*/ 1160 w 1831"/>
                      <a:gd name="T49" fmla="*/ 543 h 635"/>
                      <a:gd name="T50" fmla="*/ 1181 w 1831"/>
                      <a:gd name="T51" fmla="*/ 588 h 635"/>
                      <a:gd name="T52" fmla="*/ 1267 w 1831"/>
                      <a:gd name="T53" fmla="*/ 502 h 635"/>
                      <a:gd name="T54" fmla="*/ 1232 w 1831"/>
                      <a:gd name="T55" fmla="*/ 454 h 635"/>
                      <a:gd name="T56" fmla="*/ 1342 w 1831"/>
                      <a:gd name="T57" fmla="*/ 367 h 635"/>
                      <a:gd name="T58" fmla="*/ 1444 w 1831"/>
                      <a:gd name="T59" fmla="*/ 340 h 635"/>
                      <a:gd name="T60" fmla="*/ 1525 w 1831"/>
                      <a:gd name="T61" fmla="*/ 328 h 635"/>
                      <a:gd name="T62" fmla="*/ 1457 w 1831"/>
                      <a:gd name="T63" fmla="*/ 395 h 635"/>
                      <a:gd name="T64" fmla="*/ 1508 w 1831"/>
                      <a:gd name="T65" fmla="*/ 445 h 635"/>
                      <a:gd name="T66" fmla="*/ 1540 w 1831"/>
                      <a:gd name="T67" fmla="*/ 355 h 635"/>
                      <a:gd name="T68" fmla="*/ 1687 w 1831"/>
                      <a:gd name="T69" fmla="*/ 309 h 635"/>
                      <a:gd name="T70" fmla="*/ 1710 w 1831"/>
                      <a:gd name="T71" fmla="*/ 271 h 635"/>
                      <a:gd name="T72" fmla="*/ 1775 w 1831"/>
                      <a:gd name="T73" fmla="*/ 272 h 635"/>
                      <a:gd name="T74" fmla="*/ 1825 w 1831"/>
                      <a:gd name="T75" fmla="*/ 256 h 635"/>
                      <a:gd name="T76" fmla="*/ 1685 w 1831"/>
                      <a:gd name="T77" fmla="*/ 181 h 635"/>
                      <a:gd name="T78" fmla="*/ 1565 w 1831"/>
                      <a:gd name="T79" fmla="*/ 185 h 635"/>
                      <a:gd name="T80" fmla="*/ 1389 w 1831"/>
                      <a:gd name="T81" fmla="*/ 145 h 635"/>
                      <a:gd name="T82" fmla="*/ 1315 w 1831"/>
                      <a:gd name="T83" fmla="*/ 121 h 635"/>
                      <a:gd name="T84" fmla="*/ 1244 w 1831"/>
                      <a:gd name="T85" fmla="*/ 141 h 635"/>
                      <a:gd name="T86" fmla="*/ 1135 w 1831"/>
                      <a:gd name="T87" fmla="*/ 125 h 635"/>
                      <a:gd name="T88" fmla="*/ 1076 w 1831"/>
                      <a:gd name="T89" fmla="*/ 97 h 635"/>
                      <a:gd name="T90" fmla="*/ 957 w 1831"/>
                      <a:gd name="T91" fmla="*/ 95 h 635"/>
                      <a:gd name="T92" fmla="*/ 905 w 1831"/>
                      <a:gd name="T93" fmla="*/ 87 h 635"/>
                      <a:gd name="T94" fmla="*/ 949 w 1831"/>
                      <a:gd name="T95" fmla="*/ 27 h 635"/>
                      <a:gd name="T96" fmla="*/ 866 w 1831"/>
                      <a:gd name="T97" fmla="*/ 9 h 635"/>
                      <a:gd name="T98" fmla="*/ 781 w 1831"/>
                      <a:gd name="T99" fmla="*/ 40 h 635"/>
                      <a:gd name="T100" fmla="*/ 701 w 1831"/>
                      <a:gd name="T101" fmla="*/ 55 h 635"/>
                      <a:gd name="T102" fmla="*/ 654 w 1831"/>
                      <a:gd name="T103" fmla="*/ 93 h 635"/>
                      <a:gd name="T104" fmla="*/ 564 w 1831"/>
                      <a:gd name="T105" fmla="*/ 129 h 635"/>
                      <a:gd name="T106" fmla="*/ 523 w 1831"/>
                      <a:gd name="T107" fmla="*/ 140 h 635"/>
                      <a:gd name="T108" fmla="*/ 565 w 1831"/>
                      <a:gd name="T109" fmla="*/ 206 h 635"/>
                      <a:gd name="T110" fmla="*/ 483 w 1831"/>
                      <a:gd name="T111" fmla="*/ 235 h 635"/>
                      <a:gd name="T112" fmla="*/ 514 w 1831"/>
                      <a:gd name="T113" fmla="*/ 176 h 635"/>
                      <a:gd name="T114" fmla="*/ 454 w 1831"/>
                      <a:gd name="T115" fmla="*/ 170 h 635"/>
                      <a:gd name="T116" fmla="*/ 358 w 1831"/>
                      <a:gd name="T117" fmla="*/ 163 h 635"/>
                      <a:gd name="T118" fmla="*/ 294 w 1831"/>
                      <a:gd name="T119" fmla="*/ 206 h 635"/>
                      <a:gd name="T120" fmla="*/ 203 w 1831"/>
                      <a:gd name="T121" fmla="*/ 227 h 635"/>
                      <a:gd name="T122" fmla="*/ 185 w 1831"/>
                      <a:gd name="T123" fmla="*/ 245 h 635"/>
                      <a:gd name="T124" fmla="*/ 104 w 1831"/>
                      <a:gd name="T125" fmla="*/ 268 h 6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1831" h="635">
                        <a:moveTo>
                          <a:pt x="104" y="268"/>
                        </a:moveTo>
                        <a:cubicBezTo>
                          <a:pt x="105" y="269"/>
                          <a:pt x="106" y="270"/>
                          <a:pt x="107" y="272"/>
                        </a:cubicBezTo>
                        <a:cubicBezTo>
                          <a:pt x="107" y="274"/>
                          <a:pt x="110" y="275"/>
                          <a:pt x="116" y="275"/>
                        </a:cubicBezTo>
                        <a:cubicBezTo>
                          <a:pt x="117" y="275"/>
                          <a:pt x="118" y="275"/>
                          <a:pt x="119" y="277"/>
                        </a:cubicBezTo>
                        <a:cubicBezTo>
                          <a:pt x="121" y="279"/>
                          <a:pt x="119" y="283"/>
                          <a:pt x="119" y="284"/>
                        </a:cubicBezTo>
                        <a:cubicBezTo>
                          <a:pt x="117" y="287"/>
                          <a:pt x="114" y="288"/>
                          <a:pt x="111" y="288"/>
                        </a:cubicBezTo>
                        <a:cubicBezTo>
                          <a:pt x="109" y="288"/>
                          <a:pt x="108" y="287"/>
                          <a:pt x="107" y="286"/>
                        </a:cubicBezTo>
                        <a:cubicBezTo>
                          <a:pt x="106" y="286"/>
                          <a:pt x="105" y="286"/>
                          <a:pt x="104" y="286"/>
                        </a:cubicBezTo>
                        <a:cubicBezTo>
                          <a:pt x="101" y="286"/>
                          <a:pt x="98" y="286"/>
                          <a:pt x="97" y="282"/>
                        </a:cubicBezTo>
                        <a:cubicBezTo>
                          <a:pt x="97" y="281"/>
                          <a:pt x="94" y="278"/>
                          <a:pt x="89" y="278"/>
                        </a:cubicBezTo>
                        <a:cubicBezTo>
                          <a:pt x="86" y="279"/>
                          <a:pt x="84" y="278"/>
                          <a:pt x="83" y="277"/>
                        </a:cubicBezTo>
                        <a:cubicBezTo>
                          <a:pt x="82" y="275"/>
                          <a:pt x="81" y="273"/>
                          <a:pt x="81" y="270"/>
                        </a:cubicBezTo>
                        <a:cubicBezTo>
                          <a:pt x="81" y="268"/>
                          <a:pt x="81" y="267"/>
                          <a:pt x="80" y="265"/>
                        </a:cubicBezTo>
                        <a:cubicBezTo>
                          <a:pt x="79" y="264"/>
                          <a:pt x="78" y="263"/>
                          <a:pt x="79" y="262"/>
                        </a:cubicBezTo>
                        <a:cubicBezTo>
                          <a:pt x="79" y="261"/>
                          <a:pt x="78" y="261"/>
                          <a:pt x="78" y="260"/>
                        </a:cubicBezTo>
                        <a:cubicBezTo>
                          <a:pt x="78" y="258"/>
                          <a:pt x="77" y="255"/>
                          <a:pt x="80" y="253"/>
                        </a:cubicBezTo>
                        <a:cubicBezTo>
                          <a:pt x="80" y="252"/>
                          <a:pt x="80" y="252"/>
                          <a:pt x="80" y="250"/>
                        </a:cubicBezTo>
                        <a:cubicBezTo>
                          <a:pt x="80" y="249"/>
                          <a:pt x="80" y="248"/>
                          <a:pt x="80" y="247"/>
                        </a:cubicBezTo>
                        <a:cubicBezTo>
                          <a:pt x="80" y="247"/>
                          <a:pt x="80" y="246"/>
                          <a:pt x="79" y="246"/>
                        </a:cubicBezTo>
                        <a:cubicBezTo>
                          <a:pt x="77" y="244"/>
                          <a:pt x="75" y="243"/>
                          <a:pt x="73" y="243"/>
                        </a:cubicBezTo>
                        <a:cubicBezTo>
                          <a:pt x="70" y="243"/>
                          <a:pt x="68" y="241"/>
                          <a:pt x="68" y="240"/>
                        </a:cubicBezTo>
                        <a:cubicBezTo>
                          <a:pt x="67" y="239"/>
                          <a:pt x="67" y="238"/>
                          <a:pt x="66" y="238"/>
                        </a:cubicBezTo>
                        <a:cubicBezTo>
                          <a:pt x="62" y="237"/>
                          <a:pt x="54" y="231"/>
                          <a:pt x="53" y="227"/>
                        </a:cubicBezTo>
                        <a:cubicBezTo>
                          <a:pt x="53" y="227"/>
                          <a:pt x="52" y="226"/>
                          <a:pt x="51" y="226"/>
                        </a:cubicBezTo>
                        <a:cubicBezTo>
                          <a:pt x="50" y="226"/>
                          <a:pt x="49" y="225"/>
                          <a:pt x="49" y="223"/>
                        </a:cubicBezTo>
                        <a:cubicBezTo>
                          <a:pt x="49" y="223"/>
                          <a:pt x="49" y="222"/>
                          <a:pt x="50" y="221"/>
                        </a:cubicBezTo>
                        <a:cubicBezTo>
                          <a:pt x="53" y="220"/>
                          <a:pt x="58" y="222"/>
                          <a:pt x="62" y="225"/>
                        </a:cubicBezTo>
                        <a:cubicBezTo>
                          <a:pt x="65" y="228"/>
                          <a:pt x="70" y="230"/>
                          <a:pt x="76" y="231"/>
                        </a:cubicBezTo>
                        <a:cubicBezTo>
                          <a:pt x="80" y="232"/>
                          <a:pt x="83" y="233"/>
                          <a:pt x="86" y="234"/>
                        </a:cubicBezTo>
                        <a:cubicBezTo>
                          <a:pt x="89" y="235"/>
                          <a:pt x="92" y="237"/>
                          <a:pt x="96" y="237"/>
                        </a:cubicBezTo>
                        <a:cubicBezTo>
                          <a:pt x="101" y="238"/>
                          <a:pt x="101" y="238"/>
                          <a:pt x="101" y="238"/>
                        </a:cubicBezTo>
                        <a:cubicBezTo>
                          <a:pt x="107" y="239"/>
                          <a:pt x="112" y="240"/>
                          <a:pt x="122" y="242"/>
                        </a:cubicBezTo>
                        <a:cubicBezTo>
                          <a:pt x="134" y="243"/>
                          <a:pt x="150" y="231"/>
                          <a:pt x="153" y="228"/>
                        </a:cubicBezTo>
                        <a:cubicBezTo>
                          <a:pt x="155" y="226"/>
                          <a:pt x="154" y="223"/>
                          <a:pt x="153" y="220"/>
                        </a:cubicBezTo>
                        <a:cubicBezTo>
                          <a:pt x="152" y="218"/>
                          <a:pt x="152" y="217"/>
                          <a:pt x="152" y="216"/>
                        </a:cubicBezTo>
                        <a:cubicBezTo>
                          <a:pt x="151" y="216"/>
                          <a:pt x="150" y="215"/>
                          <a:pt x="149" y="215"/>
                        </a:cubicBezTo>
                        <a:cubicBezTo>
                          <a:pt x="148" y="214"/>
                          <a:pt x="146" y="213"/>
                          <a:pt x="145" y="212"/>
                        </a:cubicBezTo>
                        <a:cubicBezTo>
                          <a:pt x="145" y="210"/>
                          <a:pt x="142" y="207"/>
                          <a:pt x="138" y="207"/>
                        </a:cubicBezTo>
                        <a:cubicBezTo>
                          <a:pt x="134" y="207"/>
                          <a:pt x="132" y="205"/>
                          <a:pt x="131" y="204"/>
                        </a:cubicBezTo>
                        <a:cubicBezTo>
                          <a:pt x="130" y="203"/>
                          <a:pt x="129" y="202"/>
                          <a:pt x="129" y="202"/>
                        </a:cubicBezTo>
                        <a:cubicBezTo>
                          <a:pt x="128" y="202"/>
                          <a:pt x="128" y="202"/>
                          <a:pt x="128" y="202"/>
                        </a:cubicBezTo>
                        <a:cubicBezTo>
                          <a:pt x="124" y="202"/>
                          <a:pt x="121" y="200"/>
                          <a:pt x="113" y="195"/>
                        </a:cubicBezTo>
                        <a:cubicBezTo>
                          <a:pt x="111" y="193"/>
                          <a:pt x="111" y="193"/>
                          <a:pt x="111" y="193"/>
                        </a:cubicBezTo>
                        <a:cubicBezTo>
                          <a:pt x="102" y="188"/>
                          <a:pt x="90" y="183"/>
                          <a:pt x="87" y="183"/>
                        </a:cubicBezTo>
                        <a:cubicBezTo>
                          <a:pt x="85" y="184"/>
                          <a:pt x="84" y="184"/>
                          <a:pt x="82" y="184"/>
                        </a:cubicBezTo>
                        <a:cubicBezTo>
                          <a:pt x="81" y="184"/>
                          <a:pt x="79" y="184"/>
                          <a:pt x="78" y="182"/>
                        </a:cubicBezTo>
                        <a:cubicBezTo>
                          <a:pt x="77" y="181"/>
                          <a:pt x="75" y="181"/>
                          <a:pt x="73" y="182"/>
                        </a:cubicBezTo>
                        <a:cubicBezTo>
                          <a:pt x="71" y="184"/>
                          <a:pt x="69" y="183"/>
                          <a:pt x="67" y="182"/>
                        </a:cubicBezTo>
                        <a:cubicBezTo>
                          <a:pt x="65" y="182"/>
                          <a:pt x="63" y="181"/>
                          <a:pt x="62" y="182"/>
                        </a:cubicBezTo>
                        <a:cubicBezTo>
                          <a:pt x="58" y="183"/>
                          <a:pt x="54" y="181"/>
                          <a:pt x="53" y="179"/>
                        </a:cubicBezTo>
                        <a:cubicBezTo>
                          <a:pt x="52" y="177"/>
                          <a:pt x="52" y="176"/>
                          <a:pt x="53" y="175"/>
                        </a:cubicBezTo>
                        <a:cubicBezTo>
                          <a:pt x="54" y="174"/>
                          <a:pt x="56" y="174"/>
                          <a:pt x="57" y="174"/>
                        </a:cubicBezTo>
                        <a:cubicBezTo>
                          <a:pt x="56" y="173"/>
                          <a:pt x="55" y="173"/>
                          <a:pt x="55" y="172"/>
                        </a:cubicBezTo>
                        <a:cubicBezTo>
                          <a:pt x="52" y="171"/>
                          <a:pt x="50" y="171"/>
                          <a:pt x="50" y="173"/>
                        </a:cubicBezTo>
                        <a:cubicBezTo>
                          <a:pt x="48" y="176"/>
                          <a:pt x="44" y="176"/>
                          <a:pt x="41" y="174"/>
                        </a:cubicBezTo>
                        <a:cubicBezTo>
                          <a:pt x="41" y="174"/>
                          <a:pt x="41" y="174"/>
                          <a:pt x="41" y="175"/>
                        </a:cubicBezTo>
                        <a:cubicBezTo>
                          <a:pt x="41" y="175"/>
                          <a:pt x="40" y="175"/>
                          <a:pt x="40" y="176"/>
                        </a:cubicBezTo>
                        <a:cubicBezTo>
                          <a:pt x="40" y="176"/>
                          <a:pt x="40" y="176"/>
                          <a:pt x="40" y="176"/>
                        </a:cubicBezTo>
                        <a:cubicBezTo>
                          <a:pt x="39" y="176"/>
                          <a:pt x="39" y="177"/>
                          <a:pt x="39" y="177"/>
                        </a:cubicBezTo>
                        <a:cubicBezTo>
                          <a:pt x="39" y="177"/>
                          <a:pt x="39" y="177"/>
                          <a:pt x="39" y="177"/>
                        </a:cubicBezTo>
                        <a:cubicBezTo>
                          <a:pt x="38" y="177"/>
                          <a:pt x="38" y="177"/>
                          <a:pt x="37" y="177"/>
                        </a:cubicBezTo>
                        <a:cubicBezTo>
                          <a:pt x="37" y="177"/>
                          <a:pt x="37" y="177"/>
                          <a:pt x="37" y="177"/>
                        </a:cubicBezTo>
                        <a:cubicBezTo>
                          <a:pt x="37" y="177"/>
                          <a:pt x="36" y="177"/>
                          <a:pt x="36" y="177"/>
                        </a:cubicBezTo>
                        <a:cubicBezTo>
                          <a:pt x="35" y="177"/>
                          <a:pt x="35" y="177"/>
                          <a:pt x="34" y="177"/>
                        </a:cubicBezTo>
                        <a:cubicBezTo>
                          <a:pt x="34" y="177"/>
                          <a:pt x="33" y="177"/>
                          <a:pt x="33" y="178"/>
                        </a:cubicBezTo>
                        <a:cubicBezTo>
                          <a:pt x="32" y="178"/>
                          <a:pt x="32" y="178"/>
                          <a:pt x="31" y="179"/>
                        </a:cubicBezTo>
                        <a:cubicBezTo>
                          <a:pt x="29" y="180"/>
                          <a:pt x="27" y="182"/>
                          <a:pt x="25" y="182"/>
                        </a:cubicBezTo>
                        <a:cubicBezTo>
                          <a:pt x="24" y="182"/>
                          <a:pt x="23" y="182"/>
                          <a:pt x="21" y="184"/>
                        </a:cubicBezTo>
                        <a:cubicBezTo>
                          <a:pt x="21" y="184"/>
                          <a:pt x="20" y="185"/>
                          <a:pt x="20" y="185"/>
                        </a:cubicBezTo>
                        <a:cubicBezTo>
                          <a:pt x="20" y="185"/>
                          <a:pt x="20" y="185"/>
                          <a:pt x="20" y="185"/>
                        </a:cubicBezTo>
                        <a:cubicBezTo>
                          <a:pt x="20" y="186"/>
                          <a:pt x="19" y="186"/>
                          <a:pt x="19" y="187"/>
                        </a:cubicBezTo>
                        <a:cubicBezTo>
                          <a:pt x="19" y="187"/>
                          <a:pt x="19" y="187"/>
                          <a:pt x="19" y="187"/>
                        </a:cubicBezTo>
                        <a:cubicBezTo>
                          <a:pt x="19" y="189"/>
                          <a:pt x="17" y="190"/>
                          <a:pt x="16" y="190"/>
                        </a:cubicBezTo>
                        <a:cubicBezTo>
                          <a:pt x="16" y="190"/>
                          <a:pt x="15" y="190"/>
                          <a:pt x="15" y="190"/>
                        </a:cubicBezTo>
                        <a:cubicBezTo>
                          <a:pt x="15" y="190"/>
                          <a:pt x="15" y="190"/>
                          <a:pt x="15" y="190"/>
                        </a:cubicBezTo>
                        <a:cubicBezTo>
                          <a:pt x="15" y="192"/>
                          <a:pt x="15" y="195"/>
                          <a:pt x="13" y="197"/>
                        </a:cubicBezTo>
                        <a:cubicBezTo>
                          <a:pt x="13" y="197"/>
                          <a:pt x="13" y="197"/>
                          <a:pt x="13" y="197"/>
                        </a:cubicBezTo>
                        <a:cubicBezTo>
                          <a:pt x="13" y="197"/>
                          <a:pt x="13" y="198"/>
                          <a:pt x="14" y="199"/>
                        </a:cubicBezTo>
                        <a:cubicBezTo>
                          <a:pt x="14" y="199"/>
                          <a:pt x="14" y="200"/>
                          <a:pt x="15" y="201"/>
                        </a:cubicBezTo>
                        <a:cubicBezTo>
                          <a:pt x="16" y="202"/>
                          <a:pt x="17" y="203"/>
                          <a:pt x="19" y="203"/>
                        </a:cubicBezTo>
                        <a:cubicBezTo>
                          <a:pt x="19" y="204"/>
                          <a:pt x="20" y="204"/>
                          <a:pt x="21" y="204"/>
                        </a:cubicBezTo>
                        <a:cubicBezTo>
                          <a:pt x="21" y="204"/>
                          <a:pt x="30" y="211"/>
                          <a:pt x="30" y="214"/>
                        </a:cubicBezTo>
                        <a:cubicBezTo>
                          <a:pt x="30" y="216"/>
                          <a:pt x="29" y="217"/>
                          <a:pt x="28" y="219"/>
                        </a:cubicBezTo>
                        <a:cubicBezTo>
                          <a:pt x="26" y="221"/>
                          <a:pt x="23" y="224"/>
                          <a:pt x="22" y="224"/>
                        </a:cubicBezTo>
                        <a:cubicBezTo>
                          <a:pt x="21" y="225"/>
                          <a:pt x="20" y="226"/>
                          <a:pt x="20" y="227"/>
                        </a:cubicBezTo>
                        <a:cubicBezTo>
                          <a:pt x="20" y="227"/>
                          <a:pt x="19" y="227"/>
                          <a:pt x="19" y="228"/>
                        </a:cubicBezTo>
                        <a:cubicBezTo>
                          <a:pt x="20" y="229"/>
                          <a:pt x="20" y="229"/>
                          <a:pt x="20" y="229"/>
                        </a:cubicBezTo>
                        <a:cubicBezTo>
                          <a:pt x="20" y="229"/>
                          <a:pt x="20" y="229"/>
                          <a:pt x="20" y="229"/>
                        </a:cubicBezTo>
                        <a:cubicBezTo>
                          <a:pt x="22" y="232"/>
                          <a:pt x="27" y="239"/>
                          <a:pt x="30" y="245"/>
                        </a:cubicBezTo>
                        <a:cubicBezTo>
                          <a:pt x="31" y="248"/>
                          <a:pt x="32" y="249"/>
                          <a:pt x="31" y="251"/>
                        </a:cubicBezTo>
                        <a:cubicBezTo>
                          <a:pt x="31" y="253"/>
                          <a:pt x="29" y="253"/>
                          <a:pt x="28" y="253"/>
                        </a:cubicBezTo>
                        <a:cubicBezTo>
                          <a:pt x="27" y="253"/>
                          <a:pt x="27" y="254"/>
                          <a:pt x="26" y="254"/>
                        </a:cubicBezTo>
                        <a:cubicBezTo>
                          <a:pt x="25" y="255"/>
                          <a:pt x="26" y="257"/>
                          <a:pt x="27" y="259"/>
                        </a:cubicBezTo>
                        <a:cubicBezTo>
                          <a:pt x="28" y="260"/>
                          <a:pt x="28" y="260"/>
                          <a:pt x="28" y="261"/>
                        </a:cubicBezTo>
                        <a:cubicBezTo>
                          <a:pt x="29" y="263"/>
                          <a:pt x="28" y="264"/>
                          <a:pt x="27" y="265"/>
                        </a:cubicBezTo>
                        <a:cubicBezTo>
                          <a:pt x="27" y="265"/>
                          <a:pt x="27" y="265"/>
                          <a:pt x="28" y="265"/>
                        </a:cubicBezTo>
                        <a:cubicBezTo>
                          <a:pt x="29" y="266"/>
                          <a:pt x="31" y="266"/>
                          <a:pt x="31" y="268"/>
                        </a:cubicBezTo>
                        <a:cubicBezTo>
                          <a:pt x="32" y="270"/>
                          <a:pt x="31" y="271"/>
                          <a:pt x="30" y="272"/>
                        </a:cubicBezTo>
                        <a:cubicBezTo>
                          <a:pt x="29" y="273"/>
                          <a:pt x="29" y="273"/>
                          <a:pt x="29" y="273"/>
                        </a:cubicBezTo>
                        <a:cubicBezTo>
                          <a:pt x="30" y="274"/>
                          <a:pt x="31" y="274"/>
                          <a:pt x="32" y="275"/>
                        </a:cubicBezTo>
                        <a:cubicBezTo>
                          <a:pt x="33" y="276"/>
                          <a:pt x="35" y="277"/>
                          <a:pt x="36" y="280"/>
                        </a:cubicBezTo>
                        <a:cubicBezTo>
                          <a:pt x="36" y="283"/>
                          <a:pt x="33" y="285"/>
                          <a:pt x="31" y="286"/>
                        </a:cubicBezTo>
                        <a:cubicBezTo>
                          <a:pt x="30" y="286"/>
                          <a:pt x="29" y="286"/>
                          <a:pt x="29" y="287"/>
                        </a:cubicBezTo>
                        <a:cubicBezTo>
                          <a:pt x="29" y="287"/>
                          <a:pt x="29" y="287"/>
                          <a:pt x="30" y="287"/>
                        </a:cubicBezTo>
                        <a:cubicBezTo>
                          <a:pt x="31" y="288"/>
                          <a:pt x="32" y="289"/>
                          <a:pt x="33" y="290"/>
                        </a:cubicBezTo>
                        <a:cubicBezTo>
                          <a:pt x="36" y="291"/>
                          <a:pt x="38" y="292"/>
                          <a:pt x="41" y="294"/>
                        </a:cubicBezTo>
                        <a:cubicBezTo>
                          <a:pt x="41" y="295"/>
                          <a:pt x="42" y="296"/>
                          <a:pt x="43" y="296"/>
                        </a:cubicBezTo>
                        <a:cubicBezTo>
                          <a:pt x="47" y="301"/>
                          <a:pt x="47" y="304"/>
                          <a:pt x="46" y="307"/>
                        </a:cubicBezTo>
                        <a:cubicBezTo>
                          <a:pt x="45" y="311"/>
                          <a:pt x="41" y="313"/>
                          <a:pt x="37" y="316"/>
                        </a:cubicBezTo>
                        <a:cubicBezTo>
                          <a:pt x="34" y="318"/>
                          <a:pt x="30" y="321"/>
                          <a:pt x="29" y="323"/>
                        </a:cubicBezTo>
                        <a:cubicBezTo>
                          <a:pt x="27" y="328"/>
                          <a:pt x="23" y="330"/>
                          <a:pt x="18" y="333"/>
                        </a:cubicBezTo>
                        <a:cubicBezTo>
                          <a:pt x="16" y="335"/>
                          <a:pt x="13" y="336"/>
                          <a:pt x="11" y="338"/>
                        </a:cubicBezTo>
                        <a:cubicBezTo>
                          <a:pt x="11" y="338"/>
                          <a:pt x="11" y="339"/>
                          <a:pt x="10" y="339"/>
                        </a:cubicBezTo>
                        <a:cubicBezTo>
                          <a:pt x="10" y="340"/>
                          <a:pt x="10" y="340"/>
                          <a:pt x="10" y="340"/>
                        </a:cubicBezTo>
                        <a:cubicBezTo>
                          <a:pt x="10" y="340"/>
                          <a:pt x="10" y="340"/>
                          <a:pt x="10" y="340"/>
                        </a:cubicBezTo>
                        <a:cubicBezTo>
                          <a:pt x="13" y="340"/>
                          <a:pt x="14" y="342"/>
                          <a:pt x="15" y="344"/>
                        </a:cubicBezTo>
                        <a:cubicBezTo>
                          <a:pt x="16" y="346"/>
                          <a:pt x="17" y="347"/>
                          <a:pt x="18" y="348"/>
                        </a:cubicBezTo>
                        <a:cubicBezTo>
                          <a:pt x="19" y="348"/>
                          <a:pt x="20" y="348"/>
                          <a:pt x="22" y="348"/>
                        </a:cubicBezTo>
                        <a:cubicBezTo>
                          <a:pt x="24" y="348"/>
                          <a:pt x="26" y="348"/>
                          <a:pt x="28" y="350"/>
                        </a:cubicBezTo>
                        <a:cubicBezTo>
                          <a:pt x="29" y="351"/>
                          <a:pt x="29" y="353"/>
                          <a:pt x="29" y="353"/>
                        </a:cubicBezTo>
                        <a:cubicBezTo>
                          <a:pt x="28" y="355"/>
                          <a:pt x="25" y="355"/>
                          <a:pt x="25" y="355"/>
                        </a:cubicBezTo>
                        <a:cubicBezTo>
                          <a:pt x="23" y="355"/>
                          <a:pt x="22" y="355"/>
                          <a:pt x="21" y="355"/>
                        </a:cubicBezTo>
                        <a:cubicBezTo>
                          <a:pt x="19" y="354"/>
                          <a:pt x="18" y="355"/>
                          <a:pt x="16" y="356"/>
                        </a:cubicBezTo>
                        <a:cubicBezTo>
                          <a:pt x="15" y="357"/>
                          <a:pt x="13" y="357"/>
                          <a:pt x="11" y="358"/>
                        </a:cubicBezTo>
                        <a:cubicBezTo>
                          <a:pt x="8" y="359"/>
                          <a:pt x="8" y="360"/>
                          <a:pt x="7" y="361"/>
                        </a:cubicBezTo>
                        <a:cubicBezTo>
                          <a:pt x="7" y="361"/>
                          <a:pt x="7" y="361"/>
                          <a:pt x="7" y="361"/>
                        </a:cubicBezTo>
                        <a:cubicBezTo>
                          <a:pt x="7" y="361"/>
                          <a:pt x="7" y="361"/>
                          <a:pt x="7" y="361"/>
                        </a:cubicBezTo>
                        <a:cubicBezTo>
                          <a:pt x="7" y="361"/>
                          <a:pt x="7" y="361"/>
                          <a:pt x="7" y="361"/>
                        </a:cubicBezTo>
                        <a:cubicBezTo>
                          <a:pt x="7" y="362"/>
                          <a:pt x="7" y="362"/>
                          <a:pt x="8" y="362"/>
                        </a:cubicBezTo>
                        <a:cubicBezTo>
                          <a:pt x="8" y="362"/>
                          <a:pt x="8" y="362"/>
                          <a:pt x="8" y="363"/>
                        </a:cubicBezTo>
                        <a:cubicBezTo>
                          <a:pt x="8" y="363"/>
                          <a:pt x="8" y="363"/>
                          <a:pt x="8" y="363"/>
                        </a:cubicBezTo>
                        <a:cubicBezTo>
                          <a:pt x="8" y="363"/>
                          <a:pt x="8" y="364"/>
                          <a:pt x="8" y="364"/>
                        </a:cubicBezTo>
                        <a:cubicBezTo>
                          <a:pt x="8" y="364"/>
                          <a:pt x="8" y="364"/>
                          <a:pt x="8" y="364"/>
                        </a:cubicBezTo>
                        <a:cubicBezTo>
                          <a:pt x="7" y="364"/>
                          <a:pt x="7" y="364"/>
                          <a:pt x="7" y="365"/>
                        </a:cubicBezTo>
                        <a:cubicBezTo>
                          <a:pt x="7" y="365"/>
                          <a:pt x="7" y="365"/>
                          <a:pt x="7" y="365"/>
                        </a:cubicBezTo>
                        <a:cubicBezTo>
                          <a:pt x="7" y="365"/>
                          <a:pt x="7" y="365"/>
                          <a:pt x="7" y="365"/>
                        </a:cubicBezTo>
                        <a:cubicBezTo>
                          <a:pt x="7" y="366"/>
                          <a:pt x="7" y="366"/>
                          <a:pt x="7" y="366"/>
                        </a:cubicBezTo>
                        <a:cubicBezTo>
                          <a:pt x="7" y="366"/>
                          <a:pt x="7" y="366"/>
                          <a:pt x="7" y="366"/>
                        </a:cubicBezTo>
                        <a:cubicBezTo>
                          <a:pt x="6" y="366"/>
                          <a:pt x="6" y="366"/>
                          <a:pt x="6" y="367"/>
                        </a:cubicBezTo>
                        <a:cubicBezTo>
                          <a:pt x="6" y="367"/>
                          <a:pt x="6" y="367"/>
                          <a:pt x="6" y="367"/>
                        </a:cubicBezTo>
                        <a:cubicBezTo>
                          <a:pt x="6" y="367"/>
                          <a:pt x="6" y="367"/>
                          <a:pt x="6" y="367"/>
                        </a:cubicBezTo>
                        <a:cubicBezTo>
                          <a:pt x="5" y="368"/>
                          <a:pt x="5" y="368"/>
                          <a:pt x="4" y="369"/>
                        </a:cubicBezTo>
                        <a:cubicBezTo>
                          <a:pt x="3" y="371"/>
                          <a:pt x="2" y="372"/>
                          <a:pt x="2" y="373"/>
                        </a:cubicBezTo>
                        <a:cubicBezTo>
                          <a:pt x="1" y="374"/>
                          <a:pt x="1" y="374"/>
                          <a:pt x="1" y="374"/>
                        </a:cubicBezTo>
                        <a:cubicBezTo>
                          <a:pt x="1" y="375"/>
                          <a:pt x="1" y="376"/>
                          <a:pt x="1" y="377"/>
                        </a:cubicBezTo>
                        <a:cubicBezTo>
                          <a:pt x="1" y="378"/>
                          <a:pt x="1" y="379"/>
                          <a:pt x="1" y="380"/>
                        </a:cubicBezTo>
                        <a:cubicBezTo>
                          <a:pt x="2" y="382"/>
                          <a:pt x="2" y="383"/>
                          <a:pt x="3" y="385"/>
                        </a:cubicBezTo>
                        <a:cubicBezTo>
                          <a:pt x="4" y="385"/>
                          <a:pt x="4" y="385"/>
                          <a:pt x="4" y="385"/>
                        </a:cubicBezTo>
                        <a:cubicBezTo>
                          <a:pt x="4" y="386"/>
                          <a:pt x="5" y="387"/>
                          <a:pt x="4" y="388"/>
                        </a:cubicBezTo>
                        <a:cubicBezTo>
                          <a:pt x="4" y="390"/>
                          <a:pt x="2" y="391"/>
                          <a:pt x="1" y="391"/>
                        </a:cubicBezTo>
                        <a:cubicBezTo>
                          <a:pt x="1" y="391"/>
                          <a:pt x="0" y="392"/>
                          <a:pt x="0" y="392"/>
                        </a:cubicBezTo>
                        <a:cubicBezTo>
                          <a:pt x="0" y="392"/>
                          <a:pt x="0" y="392"/>
                          <a:pt x="0" y="393"/>
                        </a:cubicBezTo>
                        <a:cubicBezTo>
                          <a:pt x="0" y="393"/>
                          <a:pt x="0" y="393"/>
                          <a:pt x="0" y="393"/>
                        </a:cubicBezTo>
                        <a:cubicBezTo>
                          <a:pt x="1" y="393"/>
                          <a:pt x="1" y="394"/>
                          <a:pt x="2" y="395"/>
                        </a:cubicBezTo>
                        <a:cubicBezTo>
                          <a:pt x="4" y="396"/>
                          <a:pt x="4" y="398"/>
                          <a:pt x="4" y="400"/>
                        </a:cubicBezTo>
                        <a:cubicBezTo>
                          <a:pt x="4" y="401"/>
                          <a:pt x="4" y="402"/>
                          <a:pt x="4" y="402"/>
                        </a:cubicBezTo>
                        <a:cubicBezTo>
                          <a:pt x="4" y="403"/>
                          <a:pt x="4" y="403"/>
                          <a:pt x="3" y="403"/>
                        </a:cubicBezTo>
                        <a:cubicBezTo>
                          <a:pt x="3" y="404"/>
                          <a:pt x="4" y="405"/>
                          <a:pt x="7" y="407"/>
                        </a:cubicBezTo>
                        <a:cubicBezTo>
                          <a:pt x="8" y="409"/>
                          <a:pt x="8" y="411"/>
                          <a:pt x="9" y="413"/>
                        </a:cubicBezTo>
                        <a:cubicBezTo>
                          <a:pt x="9" y="414"/>
                          <a:pt x="9" y="414"/>
                          <a:pt x="9" y="415"/>
                        </a:cubicBezTo>
                        <a:cubicBezTo>
                          <a:pt x="9" y="415"/>
                          <a:pt x="9" y="415"/>
                          <a:pt x="9" y="415"/>
                        </a:cubicBezTo>
                        <a:cubicBezTo>
                          <a:pt x="10" y="416"/>
                          <a:pt x="11" y="416"/>
                          <a:pt x="12" y="417"/>
                        </a:cubicBezTo>
                        <a:cubicBezTo>
                          <a:pt x="12" y="417"/>
                          <a:pt x="13" y="417"/>
                          <a:pt x="14" y="416"/>
                        </a:cubicBezTo>
                        <a:cubicBezTo>
                          <a:pt x="17" y="416"/>
                          <a:pt x="20" y="417"/>
                          <a:pt x="22" y="420"/>
                        </a:cubicBezTo>
                        <a:cubicBezTo>
                          <a:pt x="22" y="421"/>
                          <a:pt x="22" y="421"/>
                          <a:pt x="22" y="421"/>
                        </a:cubicBezTo>
                        <a:cubicBezTo>
                          <a:pt x="23" y="421"/>
                          <a:pt x="24" y="420"/>
                          <a:pt x="25" y="419"/>
                        </a:cubicBezTo>
                        <a:cubicBezTo>
                          <a:pt x="26" y="419"/>
                          <a:pt x="26" y="419"/>
                          <a:pt x="27" y="419"/>
                        </a:cubicBezTo>
                        <a:cubicBezTo>
                          <a:pt x="30" y="419"/>
                          <a:pt x="34" y="421"/>
                          <a:pt x="37" y="422"/>
                        </a:cubicBezTo>
                        <a:cubicBezTo>
                          <a:pt x="37" y="422"/>
                          <a:pt x="37" y="422"/>
                          <a:pt x="37" y="422"/>
                        </a:cubicBezTo>
                        <a:cubicBezTo>
                          <a:pt x="39" y="423"/>
                          <a:pt x="39" y="426"/>
                          <a:pt x="39" y="429"/>
                        </a:cubicBezTo>
                        <a:cubicBezTo>
                          <a:pt x="39" y="430"/>
                          <a:pt x="39" y="431"/>
                          <a:pt x="39" y="432"/>
                        </a:cubicBezTo>
                        <a:cubicBezTo>
                          <a:pt x="39" y="433"/>
                          <a:pt x="39" y="434"/>
                          <a:pt x="39" y="435"/>
                        </a:cubicBezTo>
                        <a:cubicBezTo>
                          <a:pt x="39" y="437"/>
                          <a:pt x="39" y="438"/>
                          <a:pt x="40" y="438"/>
                        </a:cubicBezTo>
                        <a:cubicBezTo>
                          <a:pt x="42" y="439"/>
                          <a:pt x="42" y="441"/>
                          <a:pt x="43" y="443"/>
                        </a:cubicBezTo>
                        <a:cubicBezTo>
                          <a:pt x="43" y="444"/>
                          <a:pt x="44" y="445"/>
                          <a:pt x="45" y="445"/>
                        </a:cubicBezTo>
                        <a:cubicBezTo>
                          <a:pt x="47" y="446"/>
                          <a:pt x="48" y="448"/>
                          <a:pt x="50" y="450"/>
                        </a:cubicBezTo>
                        <a:cubicBezTo>
                          <a:pt x="50" y="450"/>
                          <a:pt x="50" y="450"/>
                          <a:pt x="50" y="450"/>
                        </a:cubicBezTo>
                        <a:cubicBezTo>
                          <a:pt x="50" y="451"/>
                          <a:pt x="51" y="451"/>
                          <a:pt x="51" y="451"/>
                        </a:cubicBezTo>
                        <a:cubicBezTo>
                          <a:pt x="53" y="452"/>
                          <a:pt x="55" y="453"/>
                          <a:pt x="57" y="455"/>
                        </a:cubicBezTo>
                        <a:cubicBezTo>
                          <a:pt x="58" y="456"/>
                          <a:pt x="58" y="457"/>
                          <a:pt x="59" y="458"/>
                        </a:cubicBezTo>
                        <a:cubicBezTo>
                          <a:pt x="60" y="463"/>
                          <a:pt x="54" y="465"/>
                          <a:pt x="52" y="466"/>
                        </a:cubicBezTo>
                        <a:cubicBezTo>
                          <a:pt x="51" y="466"/>
                          <a:pt x="51" y="466"/>
                          <a:pt x="50" y="466"/>
                        </a:cubicBezTo>
                        <a:cubicBezTo>
                          <a:pt x="50" y="466"/>
                          <a:pt x="50" y="466"/>
                          <a:pt x="50" y="466"/>
                        </a:cubicBezTo>
                        <a:cubicBezTo>
                          <a:pt x="50" y="466"/>
                          <a:pt x="50" y="466"/>
                          <a:pt x="49" y="466"/>
                        </a:cubicBezTo>
                        <a:cubicBezTo>
                          <a:pt x="49" y="466"/>
                          <a:pt x="49" y="466"/>
                          <a:pt x="49" y="466"/>
                        </a:cubicBezTo>
                        <a:cubicBezTo>
                          <a:pt x="48" y="466"/>
                          <a:pt x="48" y="466"/>
                          <a:pt x="48" y="466"/>
                        </a:cubicBezTo>
                        <a:cubicBezTo>
                          <a:pt x="47" y="466"/>
                          <a:pt x="47" y="465"/>
                          <a:pt x="46" y="465"/>
                        </a:cubicBezTo>
                        <a:cubicBezTo>
                          <a:pt x="46" y="465"/>
                          <a:pt x="45" y="465"/>
                          <a:pt x="44" y="465"/>
                        </a:cubicBezTo>
                        <a:cubicBezTo>
                          <a:pt x="44" y="465"/>
                          <a:pt x="45" y="467"/>
                          <a:pt x="45" y="468"/>
                        </a:cubicBezTo>
                        <a:cubicBezTo>
                          <a:pt x="46" y="470"/>
                          <a:pt x="46" y="471"/>
                          <a:pt x="47" y="473"/>
                        </a:cubicBezTo>
                        <a:cubicBezTo>
                          <a:pt x="47" y="475"/>
                          <a:pt x="48" y="476"/>
                          <a:pt x="48" y="477"/>
                        </a:cubicBezTo>
                        <a:cubicBezTo>
                          <a:pt x="48" y="477"/>
                          <a:pt x="48" y="477"/>
                          <a:pt x="49" y="477"/>
                        </a:cubicBezTo>
                        <a:cubicBezTo>
                          <a:pt x="49" y="477"/>
                          <a:pt x="49" y="477"/>
                          <a:pt x="49" y="477"/>
                        </a:cubicBezTo>
                        <a:cubicBezTo>
                          <a:pt x="50" y="477"/>
                          <a:pt x="51" y="477"/>
                          <a:pt x="52" y="476"/>
                        </a:cubicBezTo>
                        <a:cubicBezTo>
                          <a:pt x="52" y="476"/>
                          <a:pt x="53" y="475"/>
                          <a:pt x="54" y="475"/>
                        </a:cubicBezTo>
                        <a:cubicBezTo>
                          <a:pt x="55" y="474"/>
                          <a:pt x="57" y="474"/>
                          <a:pt x="59" y="474"/>
                        </a:cubicBezTo>
                        <a:cubicBezTo>
                          <a:pt x="60" y="475"/>
                          <a:pt x="61" y="475"/>
                          <a:pt x="61" y="475"/>
                        </a:cubicBezTo>
                        <a:cubicBezTo>
                          <a:pt x="63" y="474"/>
                          <a:pt x="65" y="474"/>
                          <a:pt x="66" y="474"/>
                        </a:cubicBezTo>
                        <a:cubicBezTo>
                          <a:pt x="69" y="474"/>
                          <a:pt x="72" y="474"/>
                          <a:pt x="73" y="476"/>
                        </a:cubicBezTo>
                        <a:cubicBezTo>
                          <a:pt x="74" y="478"/>
                          <a:pt x="75" y="482"/>
                          <a:pt x="75" y="484"/>
                        </a:cubicBezTo>
                        <a:cubicBezTo>
                          <a:pt x="75" y="485"/>
                          <a:pt x="75" y="486"/>
                          <a:pt x="75" y="487"/>
                        </a:cubicBezTo>
                        <a:cubicBezTo>
                          <a:pt x="75" y="487"/>
                          <a:pt x="75" y="488"/>
                          <a:pt x="76" y="489"/>
                        </a:cubicBezTo>
                        <a:cubicBezTo>
                          <a:pt x="76" y="490"/>
                          <a:pt x="77" y="490"/>
                          <a:pt x="77" y="491"/>
                        </a:cubicBezTo>
                        <a:cubicBezTo>
                          <a:pt x="77" y="492"/>
                          <a:pt x="80" y="492"/>
                          <a:pt x="81" y="492"/>
                        </a:cubicBezTo>
                        <a:cubicBezTo>
                          <a:pt x="82" y="492"/>
                          <a:pt x="83" y="492"/>
                          <a:pt x="84" y="492"/>
                        </a:cubicBezTo>
                        <a:cubicBezTo>
                          <a:pt x="87" y="493"/>
                          <a:pt x="92" y="500"/>
                          <a:pt x="91" y="503"/>
                        </a:cubicBezTo>
                        <a:cubicBezTo>
                          <a:pt x="91" y="503"/>
                          <a:pt x="91" y="503"/>
                          <a:pt x="91" y="503"/>
                        </a:cubicBezTo>
                        <a:cubicBezTo>
                          <a:pt x="92" y="503"/>
                          <a:pt x="92" y="503"/>
                          <a:pt x="92" y="503"/>
                        </a:cubicBezTo>
                        <a:cubicBezTo>
                          <a:pt x="94" y="502"/>
                          <a:pt x="96" y="504"/>
                          <a:pt x="98" y="505"/>
                        </a:cubicBezTo>
                        <a:cubicBezTo>
                          <a:pt x="99" y="505"/>
                          <a:pt x="99" y="506"/>
                          <a:pt x="99" y="506"/>
                        </a:cubicBezTo>
                        <a:cubicBezTo>
                          <a:pt x="100" y="506"/>
                          <a:pt x="100" y="506"/>
                          <a:pt x="101" y="506"/>
                        </a:cubicBezTo>
                        <a:cubicBezTo>
                          <a:pt x="101" y="506"/>
                          <a:pt x="102" y="506"/>
                          <a:pt x="103" y="505"/>
                        </a:cubicBezTo>
                        <a:cubicBezTo>
                          <a:pt x="104" y="505"/>
                          <a:pt x="106" y="504"/>
                          <a:pt x="108" y="504"/>
                        </a:cubicBezTo>
                        <a:cubicBezTo>
                          <a:pt x="111" y="504"/>
                          <a:pt x="112" y="505"/>
                          <a:pt x="112" y="506"/>
                        </a:cubicBezTo>
                        <a:cubicBezTo>
                          <a:pt x="112" y="506"/>
                          <a:pt x="114" y="507"/>
                          <a:pt x="114" y="508"/>
                        </a:cubicBezTo>
                        <a:cubicBezTo>
                          <a:pt x="116" y="509"/>
                          <a:pt x="116" y="510"/>
                          <a:pt x="117" y="511"/>
                        </a:cubicBezTo>
                        <a:cubicBezTo>
                          <a:pt x="117" y="511"/>
                          <a:pt x="118" y="511"/>
                          <a:pt x="118" y="511"/>
                        </a:cubicBezTo>
                        <a:cubicBezTo>
                          <a:pt x="121" y="511"/>
                          <a:pt x="124" y="511"/>
                          <a:pt x="126" y="512"/>
                        </a:cubicBezTo>
                        <a:cubicBezTo>
                          <a:pt x="127" y="513"/>
                          <a:pt x="128" y="513"/>
                          <a:pt x="129" y="513"/>
                        </a:cubicBezTo>
                        <a:cubicBezTo>
                          <a:pt x="131" y="514"/>
                          <a:pt x="133" y="514"/>
                          <a:pt x="135" y="515"/>
                        </a:cubicBezTo>
                        <a:cubicBezTo>
                          <a:pt x="136" y="515"/>
                          <a:pt x="137" y="516"/>
                          <a:pt x="138" y="516"/>
                        </a:cubicBezTo>
                        <a:cubicBezTo>
                          <a:pt x="140" y="517"/>
                          <a:pt x="142" y="518"/>
                          <a:pt x="143" y="520"/>
                        </a:cubicBezTo>
                        <a:cubicBezTo>
                          <a:pt x="143" y="523"/>
                          <a:pt x="141" y="524"/>
                          <a:pt x="140" y="525"/>
                        </a:cubicBezTo>
                        <a:cubicBezTo>
                          <a:pt x="141" y="526"/>
                          <a:pt x="142" y="527"/>
                          <a:pt x="142" y="529"/>
                        </a:cubicBezTo>
                        <a:cubicBezTo>
                          <a:pt x="142" y="531"/>
                          <a:pt x="140" y="532"/>
                          <a:pt x="139" y="532"/>
                        </a:cubicBezTo>
                        <a:cubicBezTo>
                          <a:pt x="139" y="532"/>
                          <a:pt x="139" y="532"/>
                          <a:pt x="139" y="532"/>
                        </a:cubicBezTo>
                        <a:cubicBezTo>
                          <a:pt x="139" y="532"/>
                          <a:pt x="139" y="533"/>
                          <a:pt x="139" y="533"/>
                        </a:cubicBezTo>
                        <a:cubicBezTo>
                          <a:pt x="140" y="533"/>
                          <a:pt x="140" y="534"/>
                          <a:pt x="141" y="535"/>
                        </a:cubicBezTo>
                        <a:cubicBezTo>
                          <a:pt x="141" y="536"/>
                          <a:pt x="140" y="538"/>
                          <a:pt x="139" y="540"/>
                        </a:cubicBezTo>
                        <a:cubicBezTo>
                          <a:pt x="139" y="541"/>
                          <a:pt x="139" y="542"/>
                          <a:pt x="139" y="543"/>
                        </a:cubicBezTo>
                        <a:cubicBezTo>
                          <a:pt x="139" y="543"/>
                          <a:pt x="138" y="545"/>
                          <a:pt x="135" y="545"/>
                        </a:cubicBezTo>
                        <a:cubicBezTo>
                          <a:pt x="134" y="545"/>
                          <a:pt x="132" y="545"/>
                          <a:pt x="130" y="544"/>
                        </a:cubicBezTo>
                        <a:cubicBezTo>
                          <a:pt x="129" y="544"/>
                          <a:pt x="128" y="544"/>
                          <a:pt x="127" y="544"/>
                        </a:cubicBezTo>
                        <a:cubicBezTo>
                          <a:pt x="127" y="544"/>
                          <a:pt x="125" y="546"/>
                          <a:pt x="124" y="547"/>
                        </a:cubicBezTo>
                        <a:cubicBezTo>
                          <a:pt x="122" y="548"/>
                          <a:pt x="121" y="549"/>
                          <a:pt x="120" y="550"/>
                        </a:cubicBezTo>
                        <a:cubicBezTo>
                          <a:pt x="120" y="550"/>
                          <a:pt x="120" y="551"/>
                          <a:pt x="120" y="551"/>
                        </a:cubicBezTo>
                        <a:cubicBezTo>
                          <a:pt x="123" y="551"/>
                          <a:pt x="125" y="551"/>
                          <a:pt x="127" y="551"/>
                        </a:cubicBezTo>
                        <a:cubicBezTo>
                          <a:pt x="129" y="551"/>
                          <a:pt x="131" y="551"/>
                          <a:pt x="132" y="552"/>
                        </a:cubicBezTo>
                        <a:cubicBezTo>
                          <a:pt x="132" y="553"/>
                          <a:pt x="132" y="554"/>
                          <a:pt x="132" y="555"/>
                        </a:cubicBezTo>
                        <a:cubicBezTo>
                          <a:pt x="131" y="557"/>
                          <a:pt x="122" y="561"/>
                          <a:pt x="118" y="563"/>
                        </a:cubicBezTo>
                        <a:cubicBezTo>
                          <a:pt x="119" y="563"/>
                          <a:pt x="119" y="563"/>
                          <a:pt x="119" y="563"/>
                        </a:cubicBezTo>
                        <a:cubicBezTo>
                          <a:pt x="121" y="564"/>
                          <a:pt x="122" y="566"/>
                          <a:pt x="122" y="568"/>
                        </a:cubicBezTo>
                        <a:cubicBezTo>
                          <a:pt x="122" y="570"/>
                          <a:pt x="120" y="571"/>
                          <a:pt x="118" y="572"/>
                        </a:cubicBezTo>
                        <a:cubicBezTo>
                          <a:pt x="116" y="573"/>
                          <a:pt x="115" y="573"/>
                          <a:pt x="116" y="574"/>
                        </a:cubicBezTo>
                        <a:cubicBezTo>
                          <a:pt x="116" y="576"/>
                          <a:pt x="116" y="578"/>
                          <a:pt x="114" y="579"/>
                        </a:cubicBezTo>
                        <a:cubicBezTo>
                          <a:pt x="113" y="581"/>
                          <a:pt x="110" y="581"/>
                          <a:pt x="107" y="581"/>
                        </a:cubicBezTo>
                        <a:cubicBezTo>
                          <a:pt x="107" y="581"/>
                          <a:pt x="107" y="581"/>
                          <a:pt x="107" y="581"/>
                        </a:cubicBezTo>
                        <a:cubicBezTo>
                          <a:pt x="107" y="582"/>
                          <a:pt x="107" y="582"/>
                          <a:pt x="108" y="582"/>
                        </a:cubicBezTo>
                        <a:cubicBezTo>
                          <a:pt x="109" y="584"/>
                          <a:pt x="110" y="586"/>
                          <a:pt x="114" y="587"/>
                        </a:cubicBezTo>
                        <a:cubicBezTo>
                          <a:pt x="120" y="589"/>
                          <a:pt x="128" y="594"/>
                          <a:pt x="136" y="603"/>
                        </a:cubicBezTo>
                        <a:cubicBezTo>
                          <a:pt x="136" y="603"/>
                          <a:pt x="137" y="604"/>
                          <a:pt x="137" y="604"/>
                        </a:cubicBezTo>
                        <a:cubicBezTo>
                          <a:pt x="137" y="604"/>
                          <a:pt x="138" y="604"/>
                          <a:pt x="138" y="604"/>
                        </a:cubicBezTo>
                        <a:cubicBezTo>
                          <a:pt x="138" y="604"/>
                          <a:pt x="138" y="604"/>
                          <a:pt x="138" y="603"/>
                        </a:cubicBezTo>
                        <a:cubicBezTo>
                          <a:pt x="139" y="603"/>
                          <a:pt x="139" y="603"/>
                          <a:pt x="139" y="603"/>
                        </a:cubicBezTo>
                        <a:cubicBezTo>
                          <a:pt x="139" y="603"/>
                          <a:pt x="139" y="603"/>
                          <a:pt x="140" y="603"/>
                        </a:cubicBezTo>
                        <a:cubicBezTo>
                          <a:pt x="140" y="603"/>
                          <a:pt x="140" y="603"/>
                          <a:pt x="140" y="603"/>
                        </a:cubicBezTo>
                        <a:cubicBezTo>
                          <a:pt x="140" y="603"/>
                          <a:pt x="140" y="603"/>
                          <a:pt x="141" y="603"/>
                        </a:cubicBezTo>
                        <a:cubicBezTo>
                          <a:pt x="141" y="602"/>
                          <a:pt x="141" y="602"/>
                          <a:pt x="141" y="602"/>
                        </a:cubicBezTo>
                        <a:cubicBezTo>
                          <a:pt x="145" y="602"/>
                          <a:pt x="152" y="604"/>
                          <a:pt x="156" y="607"/>
                        </a:cubicBezTo>
                        <a:cubicBezTo>
                          <a:pt x="156" y="607"/>
                          <a:pt x="157" y="607"/>
                          <a:pt x="161" y="607"/>
                        </a:cubicBezTo>
                        <a:cubicBezTo>
                          <a:pt x="162" y="607"/>
                          <a:pt x="164" y="607"/>
                          <a:pt x="165" y="607"/>
                        </a:cubicBezTo>
                        <a:cubicBezTo>
                          <a:pt x="169" y="607"/>
                          <a:pt x="173" y="607"/>
                          <a:pt x="174" y="609"/>
                        </a:cubicBezTo>
                        <a:cubicBezTo>
                          <a:pt x="175" y="610"/>
                          <a:pt x="178" y="612"/>
                          <a:pt x="179" y="612"/>
                        </a:cubicBezTo>
                        <a:cubicBezTo>
                          <a:pt x="181" y="612"/>
                          <a:pt x="183" y="614"/>
                          <a:pt x="184" y="615"/>
                        </a:cubicBezTo>
                        <a:cubicBezTo>
                          <a:pt x="184" y="615"/>
                          <a:pt x="185" y="616"/>
                          <a:pt x="186" y="616"/>
                        </a:cubicBezTo>
                        <a:cubicBezTo>
                          <a:pt x="187" y="615"/>
                          <a:pt x="190" y="614"/>
                          <a:pt x="198" y="614"/>
                        </a:cubicBezTo>
                        <a:cubicBezTo>
                          <a:pt x="200" y="614"/>
                          <a:pt x="200" y="615"/>
                          <a:pt x="201" y="616"/>
                        </a:cubicBezTo>
                        <a:cubicBezTo>
                          <a:pt x="202" y="616"/>
                          <a:pt x="202" y="616"/>
                          <a:pt x="202" y="616"/>
                        </a:cubicBezTo>
                        <a:cubicBezTo>
                          <a:pt x="205" y="616"/>
                          <a:pt x="205" y="619"/>
                          <a:pt x="206" y="621"/>
                        </a:cubicBezTo>
                        <a:cubicBezTo>
                          <a:pt x="206" y="622"/>
                          <a:pt x="206" y="622"/>
                          <a:pt x="206" y="623"/>
                        </a:cubicBezTo>
                        <a:cubicBezTo>
                          <a:pt x="207" y="623"/>
                          <a:pt x="209" y="624"/>
                          <a:pt x="211" y="625"/>
                        </a:cubicBezTo>
                        <a:cubicBezTo>
                          <a:pt x="212" y="626"/>
                          <a:pt x="212" y="626"/>
                          <a:pt x="213" y="627"/>
                        </a:cubicBezTo>
                        <a:cubicBezTo>
                          <a:pt x="213" y="627"/>
                          <a:pt x="213" y="627"/>
                          <a:pt x="213" y="627"/>
                        </a:cubicBezTo>
                        <a:cubicBezTo>
                          <a:pt x="215" y="627"/>
                          <a:pt x="215" y="628"/>
                          <a:pt x="216" y="628"/>
                        </a:cubicBezTo>
                        <a:cubicBezTo>
                          <a:pt x="216" y="628"/>
                          <a:pt x="216" y="628"/>
                          <a:pt x="216" y="628"/>
                        </a:cubicBezTo>
                        <a:cubicBezTo>
                          <a:pt x="219" y="628"/>
                          <a:pt x="221" y="631"/>
                          <a:pt x="223" y="632"/>
                        </a:cubicBezTo>
                        <a:cubicBezTo>
                          <a:pt x="223" y="633"/>
                          <a:pt x="224" y="634"/>
                          <a:pt x="224" y="634"/>
                        </a:cubicBezTo>
                        <a:cubicBezTo>
                          <a:pt x="225" y="634"/>
                          <a:pt x="225" y="634"/>
                          <a:pt x="225" y="634"/>
                        </a:cubicBezTo>
                        <a:cubicBezTo>
                          <a:pt x="225" y="634"/>
                          <a:pt x="225" y="634"/>
                          <a:pt x="226" y="634"/>
                        </a:cubicBezTo>
                        <a:cubicBezTo>
                          <a:pt x="226" y="634"/>
                          <a:pt x="226" y="634"/>
                          <a:pt x="226" y="634"/>
                        </a:cubicBezTo>
                        <a:cubicBezTo>
                          <a:pt x="226" y="634"/>
                          <a:pt x="227" y="634"/>
                          <a:pt x="227" y="635"/>
                        </a:cubicBezTo>
                        <a:cubicBezTo>
                          <a:pt x="227" y="635"/>
                          <a:pt x="228" y="635"/>
                          <a:pt x="228" y="635"/>
                        </a:cubicBezTo>
                        <a:cubicBezTo>
                          <a:pt x="229" y="633"/>
                          <a:pt x="230" y="633"/>
                          <a:pt x="232" y="632"/>
                        </a:cubicBezTo>
                        <a:cubicBezTo>
                          <a:pt x="232" y="632"/>
                          <a:pt x="233" y="632"/>
                          <a:pt x="233" y="632"/>
                        </a:cubicBezTo>
                        <a:cubicBezTo>
                          <a:pt x="233" y="632"/>
                          <a:pt x="233" y="632"/>
                          <a:pt x="233" y="632"/>
                        </a:cubicBezTo>
                        <a:cubicBezTo>
                          <a:pt x="234" y="631"/>
                          <a:pt x="234" y="631"/>
                          <a:pt x="234" y="631"/>
                        </a:cubicBezTo>
                        <a:cubicBezTo>
                          <a:pt x="234" y="631"/>
                          <a:pt x="234" y="631"/>
                          <a:pt x="234" y="631"/>
                        </a:cubicBezTo>
                        <a:cubicBezTo>
                          <a:pt x="226" y="621"/>
                          <a:pt x="222" y="614"/>
                          <a:pt x="222" y="611"/>
                        </a:cubicBezTo>
                        <a:cubicBezTo>
                          <a:pt x="222" y="610"/>
                          <a:pt x="222" y="609"/>
                          <a:pt x="222" y="608"/>
                        </a:cubicBezTo>
                        <a:cubicBezTo>
                          <a:pt x="223" y="604"/>
                          <a:pt x="223" y="601"/>
                          <a:pt x="218" y="597"/>
                        </a:cubicBezTo>
                        <a:cubicBezTo>
                          <a:pt x="216" y="595"/>
                          <a:pt x="215" y="593"/>
                          <a:pt x="215" y="591"/>
                        </a:cubicBezTo>
                        <a:cubicBezTo>
                          <a:pt x="214" y="588"/>
                          <a:pt x="217" y="585"/>
                          <a:pt x="220" y="582"/>
                        </a:cubicBezTo>
                        <a:cubicBezTo>
                          <a:pt x="221" y="581"/>
                          <a:pt x="222" y="579"/>
                          <a:pt x="224" y="578"/>
                        </a:cubicBezTo>
                        <a:cubicBezTo>
                          <a:pt x="227" y="574"/>
                          <a:pt x="232" y="572"/>
                          <a:pt x="237" y="569"/>
                        </a:cubicBezTo>
                        <a:cubicBezTo>
                          <a:pt x="238" y="569"/>
                          <a:pt x="240" y="568"/>
                          <a:pt x="241" y="567"/>
                        </a:cubicBezTo>
                        <a:cubicBezTo>
                          <a:pt x="241" y="567"/>
                          <a:pt x="241" y="567"/>
                          <a:pt x="241" y="567"/>
                        </a:cubicBezTo>
                        <a:cubicBezTo>
                          <a:pt x="237" y="565"/>
                          <a:pt x="235" y="563"/>
                          <a:pt x="235" y="561"/>
                        </a:cubicBezTo>
                        <a:cubicBezTo>
                          <a:pt x="235" y="560"/>
                          <a:pt x="236" y="559"/>
                          <a:pt x="238" y="558"/>
                        </a:cubicBezTo>
                        <a:cubicBezTo>
                          <a:pt x="239" y="558"/>
                          <a:pt x="239" y="558"/>
                          <a:pt x="239" y="558"/>
                        </a:cubicBezTo>
                        <a:cubicBezTo>
                          <a:pt x="238" y="557"/>
                          <a:pt x="237" y="555"/>
                          <a:pt x="236" y="554"/>
                        </a:cubicBezTo>
                        <a:cubicBezTo>
                          <a:pt x="234" y="553"/>
                          <a:pt x="233" y="551"/>
                          <a:pt x="232" y="550"/>
                        </a:cubicBezTo>
                        <a:cubicBezTo>
                          <a:pt x="232" y="549"/>
                          <a:pt x="231" y="547"/>
                          <a:pt x="230" y="547"/>
                        </a:cubicBezTo>
                        <a:cubicBezTo>
                          <a:pt x="230" y="547"/>
                          <a:pt x="230" y="547"/>
                          <a:pt x="229" y="547"/>
                        </a:cubicBezTo>
                        <a:cubicBezTo>
                          <a:pt x="229" y="547"/>
                          <a:pt x="229" y="547"/>
                          <a:pt x="229" y="547"/>
                        </a:cubicBezTo>
                        <a:cubicBezTo>
                          <a:pt x="228" y="547"/>
                          <a:pt x="227" y="547"/>
                          <a:pt x="226" y="547"/>
                        </a:cubicBezTo>
                        <a:cubicBezTo>
                          <a:pt x="226" y="547"/>
                          <a:pt x="225" y="547"/>
                          <a:pt x="224" y="547"/>
                        </a:cubicBezTo>
                        <a:cubicBezTo>
                          <a:pt x="224" y="547"/>
                          <a:pt x="223" y="547"/>
                          <a:pt x="223" y="547"/>
                        </a:cubicBezTo>
                        <a:cubicBezTo>
                          <a:pt x="222" y="548"/>
                          <a:pt x="221" y="548"/>
                          <a:pt x="220" y="547"/>
                        </a:cubicBezTo>
                        <a:cubicBezTo>
                          <a:pt x="220" y="547"/>
                          <a:pt x="219" y="547"/>
                          <a:pt x="219" y="546"/>
                        </a:cubicBezTo>
                        <a:cubicBezTo>
                          <a:pt x="218" y="546"/>
                          <a:pt x="218" y="545"/>
                          <a:pt x="218" y="543"/>
                        </a:cubicBezTo>
                        <a:cubicBezTo>
                          <a:pt x="218" y="542"/>
                          <a:pt x="218" y="541"/>
                          <a:pt x="218" y="539"/>
                        </a:cubicBezTo>
                        <a:cubicBezTo>
                          <a:pt x="218" y="539"/>
                          <a:pt x="217" y="538"/>
                          <a:pt x="217" y="538"/>
                        </a:cubicBezTo>
                        <a:cubicBezTo>
                          <a:pt x="216" y="538"/>
                          <a:pt x="216" y="538"/>
                          <a:pt x="216" y="538"/>
                        </a:cubicBezTo>
                        <a:cubicBezTo>
                          <a:pt x="214" y="538"/>
                          <a:pt x="213" y="537"/>
                          <a:pt x="212" y="536"/>
                        </a:cubicBezTo>
                        <a:cubicBezTo>
                          <a:pt x="212" y="535"/>
                          <a:pt x="211" y="534"/>
                          <a:pt x="212" y="532"/>
                        </a:cubicBezTo>
                        <a:cubicBezTo>
                          <a:pt x="212" y="531"/>
                          <a:pt x="214" y="527"/>
                          <a:pt x="216" y="526"/>
                        </a:cubicBezTo>
                        <a:cubicBezTo>
                          <a:pt x="217" y="526"/>
                          <a:pt x="217" y="525"/>
                          <a:pt x="218" y="525"/>
                        </a:cubicBezTo>
                        <a:cubicBezTo>
                          <a:pt x="218" y="525"/>
                          <a:pt x="218" y="525"/>
                          <a:pt x="218" y="525"/>
                        </a:cubicBezTo>
                        <a:cubicBezTo>
                          <a:pt x="217" y="524"/>
                          <a:pt x="216" y="524"/>
                          <a:pt x="215" y="523"/>
                        </a:cubicBezTo>
                        <a:cubicBezTo>
                          <a:pt x="215" y="522"/>
                          <a:pt x="214" y="520"/>
                          <a:pt x="215" y="518"/>
                        </a:cubicBezTo>
                        <a:cubicBezTo>
                          <a:pt x="216" y="516"/>
                          <a:pt x="218" y="515"/>
                          <a:pt x="219" y="514"/>
                        </a:cubicBezTo>
                        <a:cubicBezTo>
                          <a:pt x="221" y="513"/>
                          <a:pt x="221" y="513"/>
                          <a:pt x="221" y="512"/>
                        </a:cubicBezTo>
                        <a:cubicBezTo>
                          <a:pt x="221" y="508"/>
                          <a:pt x="224" y="505"/>
                          <a:pt x="227" y="505"/>
                        </a:cubicBezTo>
                        <a:cubicBezTo>
                          <a:pt x="228" y="505"/>
                          <a:pt x="229" y="505"/>
                          <a:pt x="231" y="506"/>
                        </a:cubicBezTo>
                        <a:cubicBezTo>
                          <a:pt x="232" y="507"/>
                          <a:pt x="233" y="509"/>
                          <a:pt x="234" y="511"/>
                        </a:cubicBezTo>
                        <a:cubicBezTo>
                          <a:pt x="235" y="512"/>
                          <a:pt x="236" y="514"/>
                          <a:pt x="237" y="514"/>
                        </a:cubicBezTo>
                        <a:cubicBezTo>
                          <a:pt x="237" y="514"/>
                          <a:pt x="238" y="514"/>
                          <a:pt x="238" y="514"/>
                        </a:cubicBezTo>
                        <a:cubicBezTo>
                          <a:pt x="238" y="513"/>
                          <a:pt x="239" y="513"/>
                          <a:pt x="239" y="513"/>
                        </a:cubicBezTo>
                        <a:cubicBezTo>
                          <a:pt x="239" y="512"/>
                          <a:pt x="238" y="511"/>
                          <a:pt x="238" y="510"/>
                        </a:cubicBezTo>
                        <a:cubicBezTo>
                          <a:pt x="238" y="510"/>
                          <a:pt x="238" y="509"/>
                          <a:pt x="237" y="509"/>
                        </a:cubicBezTo>
                        <a:cubicBezTo>
                          <a:pt x="237" y="507"/>
                          <a:pt x="236" y="505"/>
                          <a:pt x="238" y="503"/>
                        </a:cubicBezTo>
                        <a:cubicBezTo>
                          <a:pt x="238" y="502"/>
                          <a:pt x="240" y="501"/>
                          <a:pt x="242" y="500"/>
                        </a:cubicBezTo>
                        <a:cubicBezTo>
                          <a:pt x="243" y="500"/>
                          <a:pt x="244" y="500"/>
                          <a:pt x="244" y="498"/>
                        </a:cubicBezTo>
                        <a:cubicBezTo>
                          <a:pt x="244" y="497"/>
                          <a:pt x="245" y="495"/>
                          <a:pt x="248" y="495"/>
                        </a:cubicBezTo>
                        <a:cubicBezTo>
                          <a:pt x="251" y="495"/>
                          <a:pt x="255" y="492"/>
                          <a:pt x="257" y="491"/>
                        </a:cubicBezTo>
                        <a:cubicBezTo>
                          <a:pt x="258" y="490"/>
                          <a:pt x="259" y="490"/>
                          <a:pt x="260" y="490"/>
                        </a:cubicBezTo>
                        <a:cubicBezTo>
                          <a:pt x="260" y="489"/>
                          <a:pt x="260" y="489"/>
                          <a:pt x="260" y="489"/>
                        </a:cubicBezTo>
                        <a:cubicBezTo>
                          <a:pt x="264" y="488"/>
                          <a:pt x="267" y="486"/>
                          <a:pt x="270" y="487"/>
                        </a:cubicBezTo>
                        <a:cubicBezTo>
                          <a:pt x="270" y="487"/>
                          <a:pt x="271" y="488"/>
                          <a:pt x="271" y="488"/>
                        </a:cubicBezTo>
                        <a:cubicBezTo>
                          <a:pt x="272" y="488"/>
                          <a:pt x="272" y="489"/>
                          <a:pt x="273" y="489"/>
                        </a:cubicBezTo>
                        <a:cubicBezTo>
                          <a:pt x="273" y="489"/>
                          <a:pt x="273" y="489"/>
                          <a:pt x="273" y="488"/>
                        </a:cubicBezTo>
                        <a:cubicBezTo>
                          <a:pt x="274" y="486"/>
                          <a:pt x="276" y="485"/>
                          <a:pt x="279" y="485"/>
                        </a:cubicBezTo>
                        <a:cubicBezTo>
                          <a:pt x="281" y="485"/>
                          <a:pt x="284" y="486"/>
                          <a:pt x="285" y="488"/>
                        </a:cubicBezTo>
                        <a:cubicBezTo>
                          <a:pt x="285" y="488"/>
                          <a:pt x="288" y="489"/>
                          <a:pt x="289" y="489"/>
                        </a:cubicBezTo>
                        <a:cubicBezTo>
                          <a:pt x="292" y="490"/>
                          <a:pt x="295" y="490"/>
                          <a:pt x="297" y="491"/>
                        </a:cubicBezTo>
                        <a:cubicBezTo>
                          <a:pt x="298" y="492"/>
                          <a:pt x="298" y="492"/>
                          <a:pt x="298" y="492"/>
                        </a:cubicBezTo>
                        <a:cubicBezTo>
                          <a:pt x="303" y="495"/>
                          <a:pt x="306" y="498"/>
                          <a:pt x="307" y="500"/>
                        </a:cubicBezTo>
                        <a:cubicBezTo>
                          <a:pt x="308" y="498"/>
                          <a:pt x="309" y="498"/>
                          <a:pt x="310" y="498"/>
                        </a:cubicBezTo>
                        <a:cubicBezTo>
                          <a:pt x="312" y="498"/>
                          <a:pt x="313" y="499"/>
                          <a:pt x="316" y="501"/>
                        </a:cubicBezTo>
                        <a:cubicBezTo>
                          <a:pt x="317" y="501"/>
                          <a:pt x="319" y="502"/>
                          <a:pt x="320" y="502"/>
                        </a:cubicBezTo>
                        <a:cubicBezTo>
                          <a:pt x="322" y="502"/>
                          <a:pt x="323" y="501"/>
                          <a:pt x="324" y="501"/>
                        </a:cubicBezTo>
                        <a:cubicBezTo>
                          <a:pt x="325" y="498"/>
                          <a:pt x="330" y="495"/>
                          <a:pt x="334" y="495"/>
                        </a:cubicBezTo>
                        <a:cubicBezTo>
                          <a:pt x="336" y="495"/>
                          <a:pt x="337" y="496"/>
                          <a:pt x="338" y="496"/>
                        </a:cubicBezTo>
                        <a:cubicBezTo>
                          <a:pt x="338" y="497"/>
                          <a:pt x="338" y="497"/>
                          <a:pt x="338" y="497"/>
                        </a:cubicBezTo>
                        <a:cubicBezTo>
                          <a:pt x="339" y="497"/>
                          <a:pt x="340" y="498"/>
                          <a:pt x="340" y="498"/>
                        </a:cubicBezTo>
                        <a:cubicBezTo>
                          <a:pt x="340" y="498"/>
                          <a:pt x="340" y="498"/>
                          <a:pt x="341" y="497"/>
                        </a:cubicBezTo>
                        <a:cubicBezTo>
                          <a:pt x="343" y="495"/>
                          <a:pt x="346" y="494"/>
                          <a:pt x="349" y="494"/>
                        </a:cubicBezTo>
                        <a:cubicBezTo>
                          <a:pt x="352" y="494"/>
                          <a:pt x="355" y="496"/>
                          <a:pt x="356" y="498"/>
                        </a:cubicBezTo>
                        <a:cubicBezTo>
                          <a:pt x="356" y="499"/>
                          <a:pt x="357" y="500"/>
                          <a:pt x="361" y="500"/>
                        </a:cubicBezTo>
                        <a:cubicBezTo>
                          <a:pt x="364" y="500"/>
                          <a:pt x="365" y="502"/>
                          <a:pt x="366" y="503"/>
                        </a:cubicBezTo>
                        <a:cubicBezTo>
                          <a:pt x="366" y="503"/>
                          <a:pt x="366" y="503"/>
                          <a:pt x="366" y="504"/>
                        </a:cubicBezTo>
                        <a:cubicBezTo>
                          <a:pt x="366" y="503"/>
                          <a:pt x="367" y="503"/>
                          <a:pt x="367" y="502"/>
                        </a:cubicBezTo>
                        <a:cubicBezTo>
                          <a:pt x="367" y="501"/>
                          <a:pt x="368" y="500"/>
                          <a:pt x="369" y="499"/>
                        </a:cubicBezTo>
                        <a:cubicBezTo>
                          <a:pt x="369" y="499"/>
                          <a:pt x="370" y="498"/>
                          <a:pt x="371" y="498"/>
                        </a:cubicBezTo>
                        <a:cubicBezTo>
                          <a:pt x="371" y="498"/>
                          <a:pt x="371" y="498"/>
                          <a:pt x="371" y="498"/>
                        </a:cubicBezTo>
                        <a:cubicBezTo>
                          <a:pt x="373" y="499"/>
                          <a:pt x="374" y="499"/>
                          <a:pt x="375" y="500"/>
                        </a:cubicBezTo>
                        <a:cubicBezTo>
                          <a:pt x="376" y="501"/>
                          <a:pt x="378" y="502"/>
                          <a:pt x="379" y="502"/>
                        </a:cubicBezTo>
                        <a:cubicBezTo>
                          <a:pt x="383" y="502"/>
                          <a:pt x="384" y="501"/>
                          <a:pt x="384" y="500"/>
                        </a:cubicBezTo>
                        <a:cubicBezTo>
                          <a:pt x="384" y="496"/>
                          <a:pt x="384" y="494"/>
                          <a:pt x="383" y="494"/>
                        </a:cubicBezTo>
                        <a:cubicBezTo>
                          <a:pt x="382" y="494"/>
                          <a:pt x="380" y="493"/>
                          <a:pt x="379" y="493"/>
                        </a:cubicBezTo>
                        <a:cubicBezTo>
                          <a:pt x="378" y="492"/>
                          <a:pt x="377" y="491"/>
                          <a:pt x="375" y="491"/>
                        </a:cubicBezTo>
                        <a:cubicBezTo>
                          <a:pt x="372" y="491"/>
                          <a:pt x="370" y="488"/>
                          <a:pt x="369" y="486"/>
                        </a:cubicBezTo>
                        <a:cubicBezTo>
                          <a:pt x="369" y="484"/>
                          <a:pt x="370" y="482"/>
                          <a:pt x="372" y="482"/>
                        </a:cubicBezTo>
                        <a:cubicBezTo>
                          <a:pt x="375" y="480"/>
                          <a:pt x="377" y="479"/>
                          <a:pt x="378" y="478"/>
                        </a:cubicBezTo>
                        <a:cubicBezTo>
                          <a:pt x="377" y="477"/>
                          <a:pt x="376" y="473"/>
                          <a:pt x="377" y="470"/>
                        </a:cubicBezTo>
                        <a:cubicBezTo>
                          <a:pt x="378" y="469"/>
                          <a:pt x="379" y="468"/>
                          <a:pt x="381" y="467"/>
                        </a:cubicBezTo>
                        <a:cubicBezTo>
                          <a:pt x="382" y="467"/>
                          <a:pt x="384" y="467"/>
                          <a:pt x="385" y="467"/>
                        </a:cubicBezTo>
                        <a:cubicBezTo>
                          <a:pt x="386" y="467"/>
                          <a:pt x="387" y="467"/>
                          <a:pt x="387" y="467"/>
                        </a:cubicBezTo>
                        <a:cubicBezTo>
                          <a:pt x="385" y="466"/>
                          <a:pt x="383" y="465"/>
                          <a:pt x="382" y="463"/>
                        </a:cubicBezTo>
                        <a:cubicBezTo>
                          <a:pt x="380" y="461"/>
                          <a:pt x="379" y="453"/>
                          <a:pt x="382" y="451"/>
                        </a:cubicBezTo>
                        <a:cubicBezTo>
                          <a:pt x="383" y="451"/>
                          <a:pt x="384" y="451"/>
                          <a:pt x="385" y="451"/>
                        </a:cubicBezTo>
                        <a:cubicBezTo>
                          <a:pt x="386" y="451"/>
                          <a:pt x="386" y="451"/>
                          <a:pt x="387" y="451"/>
                        </a:cubicBezTo>
                        <a:cubicBezTo>
                          <a:pt x="389" y="451"/>
                          <a:pt x="391" y="451"/>
                          <a:pt x="392" y="451"/>
                        </a:cubicBezTo>
                        <a:cubicBezTo>
                          <a:pt x="393" y="450"/>
                          <a:pt x="395" y="450"/>
                          <a:pt x="397" y="450"/>
                        </a:cubicBezTo>
                        <a:cubicBezTo>
                          <a:pt x="398" y="450"/>
                          <a:pt x="399" y="450"/>
                          <a:pt x="400" y="450"/>
                        </a:cubicBezTo>
                        <a:cubicBezTo>
                          <a:pt x="402" y="450"/>
                          <a:pt x="403" y="450"/>
                          <a:pt x="404" y="450"/>
                        </a:cubicBezTo>
                        <a:cubicBezTo>
                          <a:pt x="404" y="450"/>
                          <a:pt x="404" y="450"/>
                          <a:pt x="405" y="449"/>
                        </a:cubicBezTo>
                        <a:cubicBezTo>
                          <a:pt x="409" y="446"/>
                          <a:pt x="418" y="445"/>
                          <a:pt x="423" y="445"/>
                        </a:cubicBezTo>
                        <a:cubicBezTo>
                          <a:pt x="425" y="445"/>
                          <a:pt x="427" y="445"/>
                          <a:pt x="429" y="444"/>
                        </a:cubicBezTo>
                        <a:cubicBezTo>
                          <a:pt x="431" y="443"/>
                          <a:pt x="432" y="442"/>
                          <a:pt x="434" y="442"/>
                        </a:cubicBezTo>
                        <a:cubicBezTo>
                          <a:pt x="440" y="441"/>
                          <a:pt x="448" y="440"/>
                          <a:pt x="450" y="439"/>
                        </a:cubicBezTo>
                        <a:cubicBezTo>
                          <a:pt x="451" y="439"/>
                          <a:pt x="452" y="438"/>
                          <a:pt x="455" y="438"/>
                        </a:cubicBezTo>
                        <a:cubicBezTo>
                          <a:pt x="457" y="437"/>
                          <a:pt x="464" y="436"/>
                          <a:pt x="465" y="435"/>
                        </a:cubicBezTo>
                        <a:cubicBezTo>
                          <a:pt x="466" y="431"/>
                          <a:pt x="476" y="430"/>
                          <a:pt x="478" y="430"/>
                        </a:cubicBezTo>
                        <a:cubicBezTo>
                          <a:pt x="480" y="430"/>
                          <a:pt x="481" y="430"/>
                          <a:pt x="482" y="430"/>
                        </a:cubicBezTo>
                        <a:cubicBezTo>
                          <a:pt x="485" y="432"/>
                          <a:pt x="487" y="432"/>
                          <a:pt x="489" y="432"/>
                        </a:cubicBezTo>
                        <a:cubicBezTo>
                          <a:pt x="491" y="431"/>
                          <a:pt x="496" y="432"/>
                          <a:pt x="498" y="434"/>
                        </a:cubicBezTo>
                        <a:cubicBezTo>
                          <a:pt x="499" y="436"/>
                          <a:pt x="499" y="437"/>
                          <a:pt x="499" y="438"/>
                        </a:cubicBezTo>
                        <a:cubicBezTo>
                          <a:pt x="499" y="439"/>
                          <a:pt x="499" y="440"/>
                          <a:pt x="500" y="442"/>
                        </a:cubicBezTo>
                        <a:cubicBezTo>
                          <a:pt x="500" y="443"/>
                          <a:pt x="501" y="445"/>
                          <a:pt x="501" y="446"/>
                        </a:cubicBezTo>
                        <a:cubicBezTo>
                          <a:pt x="501" y="448"/>
                          <a:pt x="500" y="449"/>
                          <a:pt x="499" y="449"/>
                        </a:cubicBezTo>
                        <a:cubicBezTo>
                          <a:pt x="499" y="449"/>
                          <a:pt x="499" y="449"/>
                          <a:pt x="499" y="449"/>
                        </a:cubicBezTo>
                        <a:cubicBezTo>
                          <a:pt x="500" y="449"/>
                          <a:pt x="500" y="449"/>
                          <a:pt x="500" y="449"/>
                        </a:cubicBezTo>
                        <a:cubicBezTo>
                          <a:pt x="503" y="449"/>
                          <a:pt x="506" y="448"/>
                          <a:pt x="506" y="448"/>
                        </a:cubicBezTo>
                        <a:cubicBezTo>
                          <a:pt x="507" y="446"/>
                          <a:pt x="509" y="446"/>
                          <a:pt x="509" y="446"/>
                        </a:cubicBezTo>
                        <a:cubicBezTo>
                          <a:pt x="512" y="446"/>
                          <a:pt x="513" y="448"/>
                          <a:pt x="514" y="451"/>
                        </a:cubicBezTo>
                        <a:cubicBezTo>
                          <a:pt x="515" y="450"/>
                          <a:pt x="516" y="449"/>
                          <a:pt x="517" y="449"/>
                        </a:cubicBezTo>
                        <a:cubicBezTo>
                          <a:pt x="518" y="449"/>
                          <a:pt x="521" y="450"/>
                          <a:pt x="522" y="452"/>
                        </a:cubicBezTo>
                        <a:cubicBezTo>
                          <a:pt x="522" y="452"/>
                          <a:pt x="523" y="451"/>
                          <a:pt x="523" y="451"/>
                        </a:cubicBezTo>
                        <a:cubicBezTo>
                          <a:pt x="524" y="451"/>
                          <a:pt x="525" y="451"/>
                          <a:pt x="526" y="451"/>
                        </a:cubicBezTo>
                        <a:cubicBezTo>
                          <a:pt x="527" y="451"/>
                          <a:pt x="529" y="452"/>
                          <a:pt x="529" y="454"/>
                        </a:cubicBezTo>
                        <a:cubicBezTo>
                          <a:pt x="529" y="456"/>
                          <a:pt x="527" y="457"/>
                          <a:pt x="526" y="458"/>
                        </a:cubicBezTo>
                        <a:cubicBezTo>
                          <a:pt x="525" y="459"/>
                          <a:pt x="524" y="459"/>
                          <a:pt x="524" y="460"/>
                        </a:cubicBezTo>
                        <a:cubicBezTo>
                          <a:pt x="524" y="460"/>
                          <a:pt x="524" y="460"/>
                          <a:pt x="524" y="460"/>
                        </a:cubicBezTo>
                        <a:cubicBezTo>
                          <a:pt x="524" y="460"/>
                          <a:pt x="525" y="459"/>
                          <a:pt x="526" y="459"/>
                        </a:cubicBezTo>
                        <a:cubicBezTo>
                          <a:pt x="527" y="458"/>
                          <a:pt x="529" y="457"/>
                          <a:pt x="531" y="457"/>
                        </a:cubicBezTo>
                        <a:cubicBezTo>
                          <a:pt x="531" y="457"/>
                          <a:pt x="531" y="457"/>
                          <a:pt x="532" y="457"/>
                        </a:cubicBezTo>
                        <a:cubicBezTo>
                          <a:pt x="532" y="457"/>
                          <a:pt x="532" y="457"/>
                          <a:pt x="532" y="457"/>
                        </a:cubicBezTo>
                        <a:cubicBezTo>
                          <a:pt x="533" y="457"/>
                          <a:pt x="536" y="456"/>
                          <a:pt x="538" y="455"/>
                        </a:cubicBezTo>
                        <a:cubicBezTo>
                          <a:pt x="540" y="454"/>
                          <a:pt x="541" y="453"/>
                          <a:pt x="543" y="452"/>
                        </a:cubicBezTo>
                        <a:cubicBezTo>
                          <a:pt x="545" y="452"/>
                          <a:pt x="548" y="450"/>
                          <a:pt x="550" y="449"/>
                        </a:cubicBezTo>
                        <a:cubicBezTo>
                          <a:pt x="551" y="448"/>
                          <a:pt x="552" y="447"/>
                          <a:pt x="553" y="447"/>
                        </a:cubicBezTo>
                        <a:cubicBezTo>
                          <a:pt x="554" y="446"/>
                          <a:pt x="555" y="446"/>
                          <a:pt x="557" y="445"/>
                        </a:cubicBezTo>
                        <a:cubicBezTo>
                          <a:pt x="557" y="445"/>
                          <a:pt x="558" y="445"/>
                          <a:pt x="558" y="445"/>
                        </a:cubicBezTo>
                        <a:cubicBezTo>
                          <a:pt x="560" y="445"/>
                          <a:pt x="563" y="446"/>
                          <a:pt x="563" y="447"/>
                        </a:cubicBezTo>
                        <a:cubicBezTo>
                          <a:pt x="563" y="448"/>
                          <a:pt x="564" y="449"/>
                          <a:pt x="563" y="451"/>
                        </a:cubicBezTo>
                        <a:cubicBezTo>
                          <a:pt x="562" y="452"/>
                          <a:pt x="561" y="452"/>
                          <a:pt x="561" y="453"/>
                        </a:cubicBezTo>
                        <a:cubicBezTo>
                          <a:pt x="561" y="453"/>
                          <a:pt x="562" y="455"/>
                          <a:pt x="565" y="456"/>
                        </a:cubicBezTo>
                        <a:cubicBezTo>
                          <a:pt x="572" y="458"/>
                          <a:pt x="580" y="470"/>
                          <a:pt x="585" y="478"/>
                        </a:cubicBezTo>
                        <a:cubicBezTo>
                          <a:pt x="587" y="481"/>
                          <a:pt x="587" y="481"/>
                          <a:pt x="587" y="481"/>
                        </a:cubicBezTo>
                        <a:cubicBezTo>
                          <a:pt x="589" y="484"/>
                          <a:pt x="591" y="488"/>
                          <a:pt x="593" y="492"/>
                        </a:cubicBezTo>
                        <a:cubicBezTo>
                          <a:pt x="594" y="495"/>
                          <a:pt x="596" y="499"/>
                          <a:pt x="597" y="500"/>
                        </a:cubicBezTo>
                        <a:cubicBezTo>
                          <a:pt x="597" y="500"/>
                          <a:pt x="598" y="499"/>
                          <a:pt x="598" y="498"/>
                        </a:cubicBezTo>
                        <a:cubicBezTo>
                          <a:pt x="599" y="497"/>
                          <a:pt x="600" y="495"/>
                          <a:pt x="601" y="494"/>
                        </a:cubicBezTo>
                        <a:cubicBezTo>
                          <a:pt x="602" y="494"/>
                          <a:pt x="602" y="493"/>
                          <a:pt x="603" y="493"/>
                        </a:cubicBezTo>
                        <a:cubicBezTo>
                          <a:pt x="606" y="493"/>
                          <a:pt x="608" y="495"/>
                          <a:pt x="610" y="497"/>
                        </a:cubicBezTo>
                        <a:cubicBezTo>
                          <a:pt x="611" y="498"/>
                          <a:pt x="612" y="499"/>
                          <a:pt x="613" y="499"/>
                        </a:cubicBezTo>
                        <a:cubicBezTo>
                          <a:pt x="614" y="500"/>
                          <a:pt x="615" y="500"/>
                          <a:pt x="616" y="500"/>
                        </a:cubicBezTo>
                        <a:cubicBezTo>
                          <a:pt x="618" y="501"/>
                          <a:pt x="621" y="502"/>
                          <a:pt x="622" y="501"/>
                        </a:cubicBezTo>
                        <a:cubicBezTo>
                          <a:pt x="623" y="501"/>
                          <a:pt x="624" y="501"/>
                          <a:pt x="625" y="500"/>
                        </a:cubicBezTo>
                        <a:cubicBezTo>
                          <a:pt x="629" y="499"/>
                          <a:pt x="633" y="497"/>
                          <a:pt x="635" y="498"/>
                        </a:cubicBezTo>
                        <a:cubicBezTo>
                          <a:pt x="636" y="498"/>
                          <a:pt x="636" y="499"/>
                          <a:pt x="637" y="499"/>
                        </a:cubicBezTo>
                        <a:cubicBezTo>
                          <a:pt x="639" y="500"/>
                          <a:pt x="642" y="501"/>
                          <a:pt x="643" y="505"/>
                        </a:cubicBezTo>
                        <a:cubicBezTo>
                          <a:pt x="645" y="509"/>
                          <a:pt x="647" y="510"/>
                          <a:pt x="649" y="510"/>
                        </a:cubicBezTo>
                        <a:cubicBezTo>
                          <a:pt x="650" y="510"/>
                          <a:pt x="653" y="510"/>
                          <a:pt x="653" y="516"/>
                        </a:cubicBezTo>
                        <a:cubicBezTo>
                          <a:pt x="653" y="517"/>
                          <a:pt x="656" y="519"/>
                          <a:pt x="657" y="519"/>
                        </a:cubicBezTo>
                        <a:cubicBezTo>
                          <a:pt x="659" y="519"/>
                          <a:pt x="664" y="518"/>
                          <a:pt x="665" y="517"/>
                        </a:cubicBezTo>
                        <a:cubicBezTo>
                          <a:pt x="666" y="516"/>
                          <a:pt x="667" y="516"/>
                          <a:pt x="668" y="516"/>
                        </a:cubicBezTo>
                        <a:cubicBezTo>
                          <a:pt x="670" y="516"/>
                          <a:pt x="671" y="517"/>
                          <a:pt x="672" y="519"/>
                        </a:cubicBezTo>
                        <a:cubicBezTo>
                          <a:pt x="672" y="519"/>
                          <a:pt x="672" y="520"/>
                          <a:pt x="672" y="520"/>
                        </a:cubicBezTo>
                        <a:cubicBezTo>
                          <a:pt x="672" y="520"/>
                          <a:pt x="672" y="520"/>
                          <a:pt x="672" y="521"/>
                        </a:cubicBezTo>
                        <a:cubicBezTo>
                          <a:pt x="673" y="521"/>
                          <a:pt x="673" y="521"/>
                          <a:pt x="673" y="521"/>
                        </a:cubicBezTo>
                        <a:cubicBezTo>
                          <a:pt x="673" y="522"/>
                          <a:pt x="673" y="522"/>
                          <a:pt x="673" y="522"/>
                        </a:cubicBezTo>
                        <a:cubicBezTo>
                          <a:pt x="674" y="522"/>
                          <a:pt x="674" y="522"/>
                          <a:pt x="674" y="523"/>
                        </a:cubicBezTo>
                        <a:cubicBezTo>
                          <a:pt x="674" y="523"/>
                          <a:pt x="674" y="523"/>
                          <a:pt x="674" y="523"/>
                        </a:cubicBezTo>
                        <a:cubicBezTo>
                          <a:pt x="675" y="523"/>
                          <a:pt x="675" y="523"/>
                          <a:pt x="675" y="523"/>
                        </a:cubicBezTo>
                        <a:cubicBezTo>
                          <a:pt x="675" y="523"/>
                          <a:pt x="675" y="523"/>
                          <a:pt x="675" y="523"/>
                        </a:cubicBezTo>
                        <a:cubicBezTo>
                          <a:pt x="675" y="523"/>
                          <a:pt x="675" y="523"/>
                          <a:pt x="675" y="523"/>
                        </a:cubicBezTo>
                        <a:cubicBezTo>
                          <a:pt x="676" y="523"/>
                          <a:pt x="677" y="523"/>
                          <a:pt x="678" y="524"/>
                        </a:cubicBezTo>
                        <a:cubicBezTo>
                          <a:pt x="678" y="524"/>
                          <a:pt x="678" y="524"/>
                          <a:pt x="678" y="524"/>
                        </a:cubicBezTo>
                        <a:cubicBezTo>
                          <a:pt x="678" y="524"/>
                          <a:pt x="679" y="524"/>
                          <a:pt x="680" y="524"/>
                        </a:cubicBezTo>
                        <a:cubicBezTo>
                          <a:pt x="680" y="524"/>
                          <a:pt x="680" y="524"/>
                          <a:pt x="680" y="524"/>
                        </a:cubicBezTo>
                        <a:cubicBezTo>
                          <a:pt x="680" y="524"/>
                          <a:pt x="680" y="524"/>
                          <a:pt x="680" y="524"/>
                        </a:cubicBezTo>
                        <a:cubicBezTo>
                          <a:pt x="680" y="524"/>
                          <a:pt x="680" y="524"/>
                          <a:pt x="680" y="523"/>
                        </a:cubicBezTo>
                        <a:cubicBezTo>
                          <a:pt x="680" y="523"/>
                          <a:pt x="680" y="523"/>
                          <a:pt x="680" y="523"/>
                        </a:cubicBezTo>
                        <a:cubicBezTo>
                          <a:pt x="681" y="522"/>
                          <a:pt x="683" y="521"/>
                          <a:pt x="689" y="520"/>
                        </a:cubicBezTo>
                        <a:cubicBezTo>
                          <a:pt x="694" y="519"/>
                          <a:pt x="697" y="518"/>
                          <a:pt x="698" y="517"/>
                        </a:cubicBezTo>
                        <a:cubicBezTo>
                          <a:pt x="699" y="514"/>
                          <a:pt x="701" y="513"/>
                          <a:pt x="704" y="513"/>
                        </a:cubicBezTo>
                        <a:cubicBezTo>
                          <a:pt x="705" y="512"/>
                          <a:pt x="706" y="512"/>
                          <a:pt x="707" y="511"/>
                        </a:cubicBezTo>
                        <a:cubicBezTo>
                          <a:pt x="708" y="510"/>
                          <a:pt x="709" y="509"/>
                          <a:pt x="711" y="508"/>
                        </a:cubicBezTo>
                        <a:cubicBezTo>
                          <a:pt x="712" y="508"/>
                          <a:pt x="713" y="507"/>
                          <a:pt x="714" y="507"/>
                        </a:cubicBezTo>
                        <a:cubicBezTo>
                          <a:pt x="715" y="505"/>
                          <a:pt x="717" y="504"/>
                          <a:pt x="719" y="504"/>
                        </a:cubicBezTo>
                        <a:cubicBezTo>
                          <a:pt x="720" y="504"/>
                          <a:pt x="721" y="503"/>
                          <a:pt x="721" y="503"/>
                        </a:cubicBezTo>
                        <a:cubicBezTo>
                          <a:pt x="723" y="501"/>
                          <a:pt x="727" y="501"/>
                          <a:pt x="728" y="501"/>
                        </a:cubicBezTo>
                        <a:cubicBezTo>
                          <a:pt x="730" y="501"/>
                          <a:pt x="731" y="501"/>
                          <a:pt x="732" y="501"/>
                        </a:cubicBezTo>
                        <a:cubicBezTo>
                          <a:pt x="734" y="502"/>
                          <a:pt x="744" y="504"/>
                          <a:pt x="746" y="504"/>
                        </a:cubicBezTo>
                        <a:cubicBezTo>
                          <a:pt x="747" y="504"/>
                          <a:pt x="747" y="504"/>
                          <a:pt x="747" y="504"/>
                        </a:cubicBezTo>
                        <a:cubicBezTo>
                          <a:pt x="749" y="504"/>
                          <a:pt x="750" y="506"/>
                          <a:pt x="751" y="508"/>
                        </a:cubicBezTo>
                        <a:cubicBezTo>
                          <a:pt x="751" y="509"/>
                          <a:pt x="751" y="510"/>
                          <a:pt x="751" y="510"/>
                        </a:cubicBezTo>
                        <a:cubicBezTo>
                          <a:pt x="752" y="510"/>
                          <a:pt x="753" y="511"/>
                          <a:pt x="754" y="512"/>
                        </a:cubicBezTo>
                        <a:cubicBezTo>
                          <a:pt x="756" y="512"/>
                          <a:pt x="758" y="514"/>
                          <a:pt x="759" y="514"/>
                        </a:cubicBezTo>
                        <a:cubicBezTo>
                          <a:pt x="760" y="513"/>
                          <a:pt x="762" y="512"/>
                          <a:pt x="765" y="512"/>
                        </a:cubicBezTo>
                        <a:cubicBezTo>
                          <a:pt x="767" y="512"/>
                          <a:pt x="768" y="512"/>
                          <a:pt x="770" y="513"/>
                        </a:cubicBezTo>
                        <a:cubicBezTo>
                          <a:pt x="770" y="514"/>
                          <a:pt x="771" y="514"/>
                          <a:pt x="771" y="514"/>
                        </a:cubicBezTo>
                        <a:cubicBezTo>
                          <a:pt x="773" y="515"/>
                          <a:pt x="774" y="516"/>
                          <a:pt x="775" y="516"/>
                        </a:cubicBezTo>
                        <a:cubicBezTo>
                          <a:pt x="776" y="515"/>
                          <a:pt x="778" y="514"/>
                          <a:pt x="780" y="513"/>
                        </a:cubicBezTo>
                        <a:cubicBezTo>
                          <a:pt x="780" y="513"/>
                          <a:pt x="781" y="513"/>
                          <a:pt x="782" y="512"/>
                        </a:cubicBezTo>
                        <a:cubicBezTo>
                          <a:pt x="783" y="512"/>
                          <a:pt x="784" y="512"/>
                          <a:pt x="785" y="511"/>
                        </a:cubicBezTo>
                        <a:cubicBezTo>
                          <a:pt x="785" y="511"/>
                          <a:pt x="786" y="508"/>
                          <a:pt x="785" y="507"/>
                        </a:cubicBezTo>
                        <a:cubicBezTo>
                          <a:pt x="783" y="506"/>
                          <a:pt x="781" y="499"/>
                          <a:pt x="780" y="497"/>
                        </a:cubicBezTo>
                        <a:cubicBezTo>
                          <a:pt x="780" y="494"/>
                          <a:pt x="782" y="493"/>
                          <a:pt x="784" y="492"/>
                        </a:cubicBezTo>
                        <a:cubicBezTo>
                          <a:pt x="784" y="491"/>
                          <a:pt x="785" y="491"/>
                          <a:pt x="785" y="490"/>
                        </a:cubicBezTo>
                        <a:cubicBezTo>
                          <a:pt x="786" y="488"/>
                          <a:pt x="788" y="487"/>
                          <a:pt x="790" y="486"/>
                        </a:cubicBezTo>
                        <a:cubicBezTo>
                          <a:pt x="791" y="486"/>
                          <a:pt x="791" y="486"/>
                          <a:pt x="792" y="485"/>
                        </a:cubicBezTo>
                        <a:cubicBezTo>
                          <a:pt x="792" y="485"/>
                          <a:pt x="792" y="485"/>
                          <a:pt x="792" y="484"/>
                        </a:cubicBezTo>
                        <a:cubicBezTo>
                          <a:pt x="793" y="483"/>
                          <a:pt x="794" y="481"/>
                          <a:pt x="796" y="481"/>
                        </a:cubicBezTo>
                        <a:cubicBezTo>
                          <a:pt x="797" y="481"/>
                          <a:pt x="797" y="481"/>
                          <a:pt x="798" y="481"/>
                        </a:cubicBezTo>
                        <a:cubicBezTo>
                          <a:pt x="798" y="482"/>
                          <a:pt x="805" y="484"/>
                          <a:pt x="807" y="485"/>
                        </a:cubicBezTo>
                        <a:cubicBezTo>
                          <a:pt x="807" y="486"/>
                          <a:pt x="810" y="486"/>
                          <a:pt x="812" y="486"/>
                        </a:cubicBezTo>
                        <a:cubicBezTo>
                          <a:pt x="815" y="486"/>
                          <a:pt x="819" y="488"/>
                          <a:pt x="822" y="490"/>
                        </a:cubicBezTo>
                        <a:cubicBezTo>
                          <a:pt x="822" y="490"/>
                          <a:pt x="824" y="491"/>
                          <a:pt x="826" y="491"/>
                        </a:cubicBezTo>
                        <a:cubicBezTo>
                          <a:pt x="829" y="491"/>
                          <a:pt x="832" y="492"/>
                          <a:pt x="833" y="494"/>
                        </a:cubicBezTo>
                        <a:cubicBezTo>
                          <a:pt x="834" y="495"/>
                          <a:pt x="834" y="497"/>
                          <a:pt x="834" y="499"/>
                        </a:cubicBezTo>
                        <a:cubicBezTo>
                          <a:pt x="834" y="501"/>
                          <a:pt x="834" y="503"/>
                          <a:pt x="835" y="503"/>
                        </a:cubicBezTo>
                        <a:cubicBezTo>
                          <a:pt x="837" y="506"/>
                          <a:pt x="839" y="508"/>
                          <a:pt x="839" y="508"/>
                        </a:cubicBezTo>
                        <a:cubicBezTo>
                          <a:pt x="841" y="507"/>
                          <a:pt x="843" y="508"/>
                          <a:pt x="846" y="509"/>
                        </a:cubicBezTo>
                        <a:cubicBezTo>
                          <a:pt x="847" y="510"/>
                          <a:pt x="849" y="511"/>
                          <a:pt x="850" y="511"/>
                        </a:cubicBezTo>
                        <a:cubicBezTo>
                          <a:pt x="850" y="511"/>
                          <a:pt x="852" y="510"/>
                          <a:pt x="853" y="509"/>
                        </a:cubicBezTo>
                        <a:cubicBezTo>
                          <a:pt x="855" y="508"/>
                          <a:pt x="856" y="507"/>
                          <a:pt x="858" y="507"/>
                        </a:cubicBezTo>
                        <a:cubicBezTo>
                          <a:pt x="859" y="507"/>
                          <a:pt x="860" y="507"/>
                          <a:pt x="862" y="506"/>
                        </a:cubicBezTo>
                        <a:cubicBezTo>
                          <a:pt x="865" y="506"/>
                          <a:pt x="867" y="505"/>
                          <a:pt x="869" y="506"/>
                        </a:cubicBezTo>
                        <a:cubicBezTo>
                          <a:pt x="869" y="506"/>
                          <a:pt x="871" y="506"/>
                          <a:pt x="872" y="507"/>
                        </a:cubicBezTo>
                        <a:cubicBezTo>
                          <a:pt x="874" y="507"/>
                          <a:pt x="877" y="508"/>
                          <a:pt x="878" y="508"/>
                        </a:cubicBezTo>
                        <a:cubicBezTo>
                          <a:pt x="879" y="508"/>
                          <a:pt x="879" y="508"/>
                          <a:pt x="880" y="508"/>
                        </a:cubicBezTo>
                        <a:cubicBezTo>
                          <a:pt x="881" y="508"/>
                          <a:pt x="888" y="508"/>
                          <a:pt x="889" y="511"/>
                        </a:cubicBezTo>
                        <a:cubicBezTo>
                          <a:pt x="889" y="512"/>
                          <a:pt x="891" y="512"/>
                          <a:pt x="892" y="512"/>
                        </a:cubicBezTo>
                        <a:cubicBezTo>
                          <a:pt x="895" y="513"/>
                          <a:pt x="899" y="514"/>
                          <a:pt x="899" y="517"/>
                        </a:cubicBezTo>
                        <a:cubicBezTo>
                          <a:pt x="899" y="517"/>
                          <a:pt x="900" y="518"/>
                          <a:pt x="901" y="518"/>
                        </a:cubicBezTo>
                        <a:cubicBezTo>
                          <a:pt x="902" y="519"/>
                          <a:pt x="904" y="520"/>
                          <a:pt x="905" y="522"/>
                        </a:cubicBezTo>
                        <a:cubicBezTo>
                          <a:pt x="905" y="522"/>
                          <a:pt x="907" y="522"/>
                          <a:pt x="908" y="523"/>
                        </a:cubicBezTo>
                        <a:cubicBezTo>
                          <a:pt x="909" y="523"/>
                          <a:pt x="910" y="523"/>
                          <a:pt x="911" y="523"/>
                        </a:cubicBezTo>
                        <a:cubicBezTo>
                          <a:pt x="914" y="523"/>
                          <a:pt x="916" y="523"/>
                          <a:pt x="917" y="523"/>
                        </a:cubicBezTo>
                        <a:cubicBezTo>
                          <a:pt x="918" y="524"/>
                          <a:pt x="918" y="524"/>
                          <a:pt x="918" y="524"/>
                        </a:cubicBezTo>
                        <a:cubicBezTo>
                          <a:pt x="919" y="524"/>
                          <a:pt x="921" y="525"/>
                          <a:pt x="925" y="525"/>
                        </a:cubicBezTo>
                        <a:cubicBezTo>
                          <a:pt x="928" y="525"/>
                          <a:pt x="930" y="524"/>
                          <a:pt x="931" y="524"/>
                        </a:cubicBezTo>
                        <a:cubicBezTo>
                          <a:pt x="931" y="523"/>
                          <a:pt x="934" y="523"/>
                          <a:pt x="938" y="522"/>
                        </a:cubicBezTo>
                        <a:cubicBezTo>
                          <a:pt x="941" y="522"/>
                          <a:pt x="945" y="521"/>
                          <a:pt x="946" y="520"/>
                        </a:cubicBezTo>
                        <a:cubicBezTo>
                          <a:pt x="947" y="519"/>
                          <a:pt x="949" y="519"/>
                          <a:pt x="951" y="519"/>
                        </a:cubicBezTo>
                        <a:cubicBezTo>
                          <a:pt x="952" y="519"/>
                          <a:pt x="953" y="518"/>
                          <a:pt x="954" y="518"/>
                        </a:cubicBezTo>
                        <a:cubicBezTo>
                          <a:pt x="954" y="516"/>
                          <a:pt x="957" y="514"/>
                          <a:pt x="960" y="513"/>
                        </a:cubicBezTo>
                        <a:cubicBezTo>
                          <a:pt x="961" y="512"/>
                          <a:pt x="963" y="512"/>
                          <a:pt x="964" y="511"/>
                        </a:cubicBezTo>
                        <a:cubicBezTo>
                          <a:pt x="964" y="511"/>
                          <a:pt x="965" y="510"/>
                          <a:pt x="965" y="510"/>
                        </a:cubicBezTo>
                        <a:cubicBezTo>
                          <a:pt x="968" y="509"/>
                          <a:pt x="970" y="509"/>
                          <a:pt x="971" y="509"/>
                        </a:cubicBezTo>
                        <a:cubicBezTo>
                          <a:pt x="971" y="509"/>
                          <a:pt x="971" y="509"/>
                          <a:pt x="971" y="509"/>
                        </a:cubicBezTo>
                        <a:cubicBezTo>
                          <a:pt x="971" y="509"/>
                          <a:pt x="971" y="509"/>
                          <a:pt x="971" y="509"/>
                        </a:cubicBezTo>
                        <a:cubicBezTo>
                          <a:pt x="973" y="509"/>
                          <a:pt x="975" y="509"/>
                          <a:pt x="977" y="510"/>
                        </a:cubicBezTo>
                        <a:cubicBezTo>
                          <a:pt x="979" y="510"/>
                          <a:pt x="980" y="511"/>
                          <a:pt x="981" y="513"/>
                        </a:cubicBezTo>
                        <a:cubicBezTo>
                          <a:pt x="981" y="513"/>
                          <a:pt x="983" y="514"/>
                          <a:pt x="985" y="514"/>
                        </a:cubicBezTo>
                        <a:cubicBezTo>
                          <a:pt x="986" y="514"/>
                          <a:pt x="987" y="514"/>
                          <a:pt x="988" y="513"/>
                        </a:cubicBezTo>
                        <a:cubicBezTo>
                          <a:pt x="988" y="513"/>
                          <a:pt x="989" y="513"/>
                          <a:pt x="990" y="513"/>
                        </a:cubicBezTo>
                        <a:cubicBezTo>
                          <a:pt x="990" y="513"/>
                          <a:pt x="990" y="513"/>
                          <a:pt x="990" y="513"/>
                        </a:cubicBezTo>
                        <a:cubicBezTo>
                          <a:pt x="990" y="513"/>
                          <a:pt x="990" y="513"/>
                          <a:pt x="991" y="513"/>
                        </a:cubicBezTo>
                        <a:cubicBezTo>
                          <a:pt x="992" y="513"/>
                          <a:pt x="994" y="513"/>
                          <a:pt x="996" y="514"/>
                        </a:cubicBezTo>
                        <a:cubicBezTo>
                          <a:pt x="996" y="513"/>
                          <a:pt x="996" y="513"/>
                          <a:pt x="996" y="513"/>
                        </a:cubicBezTo>
                        <a:cubicBezTo>
                          <a:pt x="996" y="514"/>
                          <a:pt x="996" y="514"/>
                          <a:pt x="996" y="514"/>
                        </a:cubicBezTo>
                        <a:cubicBezTo>
                          <a:pt x="997" y="514"/>
                          <a:pt x="998" y="514"/>
                          <a:pt x="998" y="514"/>
                        </a:cubicBezTo>
                        <a:cubicBezTo>
                          <a:pt x="999" y="515"/>
                          <a:pt x="999" y="515"/>
                          <a:pt x="999" y="515"/>
                        </a:cubicBezTo>
                        <a:cubicBezTo>
                          <a:pt x="999" y="515"/>
                          <a:pt x="999" y="515"/>
                          <a:pt x="999" y="515"/>
                        </a:cubicBezTo>
                        <a:cubicBezTo>
                          <a:pt x="999" y="515"/>
                          <a:pt x="999" y="515"/>
                          <a:pt x="999" y="515"/>
                        </a:cubicBezTo>
                        <a:cubicBezTo>
                          <a:pt x="1000" y="516"/>
                          <a:pt x="1000" y="516"/>
                          <a:pt x="1000" y="516"/>
                        </a:cubicBezTo>
                        <a:cubicBezTo>
                          <a:pt x="1000" y="516"/>
                          <a:pt x="1000" y="516"/>
                          <a:pt x="1000" y="516"/>
                        </a:cubicBezTo>
                        <a:cubicBezTo>
                          <a:pt x="1001" y="516"/>
                          <a:pt x="1001" y="517"/>
                          <a:pt x="1001" y="517"/>
                        </a:cubicBezTo>
                        <a:cubicBezTo>
                          <a:pt x="1001" y="517"/>
                          <a:pt x="1001" y="517"/>
                          <a:pt x="1001" y="517"/>
                        </a:cubicBezTo>
                        <a:cubicBezTo>
                          <a:pt x="1001" y="517"/>
                          <a:pt x="1001" y="517"/>
                          <a:pt x="1001" y="517"/>
                        </a:cubicBezTo>
                        <a:cubicBezTo>
                          <a:pt x="1001" y="518"/>
                          <a:pt x="1002" y="518"/>
                          <a:pt x="1002" y="518"/>
                        </a:cubicBezTo>
                        <a:cubicBezTo>
                          <a:pt x="1002" y="518"/>
                          <a:pt x="1002" y="518"/>
                          <a:pt x="1002" y="518"/>
                        </a:cubicBezTo>
                        <a:cubicBezTo>
                          <a:pt x="1002" y="518"/>
                          <a:pt x="1002" y="518"/>
                          <a:pt x="1003" y="518"/>
                        </a:cubicBezTo>
                        <a:cubicBezTo>
                          <a:pt x="1003" y="518"/>
                          <a:pt x="1003" y="518"/>
                          <a:pt x="1003" y="518"/>
                        </a:cubicBezTo>
                        <a:cubicBezTo>
                          <a:pt x="1003" y="518"/>
                          <a:pt x="1003" y="518"/>
                          <a:pt x="1003" y="518"/>
                        </a:cubicBezTo>
                        <a:cubicBezTo>
                          <a:pt x="1004" y="518"/>
                          <a:pt x="1004" y="518"/>
                          <a:pt x="1004" y="518"/>
                        </a:cubicBezTo>
                        <a:cubicBezTo>
                          <a:pt x="1004" y="518"/>
                          <a:pt x="1004" y="518"/>
                          <a:pt x="1004" y="518"/>
                        </a:cubicBezTo>
                        <a:cubicBezTo>
                          <a:pt x="1004" y="519"/>
                          <a:pt x="1005" y="519"/>
                          <a:pt x="1005" y="519"/>
                        </a:cubicBezTo>
                        <a:cubicBezTo>
                          <a:pt x="1005" y="519"/>
                          <a:pt x="1005" y="519"/>
                          <a:pt x="1005" y="519"/>
                        </a:cubicBezTo>
                        <a:cubicBezTo>
                          <a:pt x="1006" y="519"/>
                          <a:pt x="1007" y="519"/>
                          <a:pt x="1009" y="519"/>
                        </a:cubicBezTo>
                        <a:cubicBezTo>
                          <a:pt x="1009" y="519"/>
                          <a:pt x="1009" y="519"/>
                          <a:pt x="1009" y="519"/>
                        </a:cubicBezTo>
                        <a:cubicBezTo>
                          <a:pt x="1010" y="519"/>
                          <a:pt x="1012" y="518"/>
                          <a:pt x="1013" y="517"/>
                        </a:cubicBezTo>
                        <a:cubicBezTo>
                          <a:pt x="1017" y="515"/>
                          <a:pt x="1019" y="514"/>
                          <a:pt x="1020" y="513"/>
                        </a:cubicBezTo>
                        <a:cubicBezTo>
                          <a:pt x="1022" y="513"/>
                          <a:pt x="1023" y="512"/>
                          <a:pt x="1024" y="511"/>
                        </a:cubicBezTo>
                        <a:cubicBezTo>
                          <a:pt x="1024" y="511"/>
                          <a:pt x="1024" y="511"/>
                          <a:pt x="1024" y="511"/>
                        </a:cubicBezTo>
                        <a:cubicBezTo>
                          <a:pt x="1024" y="510"/>
                          <a:pt x="1024" y="510"/>
                          <a:pt x="1024" y="509"/>
                        </a:cubicBezTo>
                        <a:cubicBezTo>
                          <a:pt x="1024" y="507"/>
                          <a:pt x="1025" y="505"/>
                          <a:pt x="1027" y="502"/>
                        </a:cubicBezTo>
                        <a:cubicBezTo>
                          <a:pt x="1028" y="501"/>
                          <a:pt x="1028" y="500"/>
                          <a:pt x="1029" y="499"/>
                        </a:cubicBezTo>
                        <a:cubicBezTo>
                          <a:pt x="1029" y="499"/>
                          <a:pt x="1029" y="498"/>
                          <a:pt x="1029" y="498"/>
                        </a:cubicBezTo>
                        <a:cubicBezTo>
                          <a:pt x="1030" y="495"/>
                          <a:pt x="1035" y="487"/>
                          <a:pt x="1037" y="486"/>
                        </a:cubicBezTo>
                        <a:cubicBezTo>
                          <a:pt x="1039" y="486"/>
                          <a:pt x="1041" y="483"/>
                          <a:pt x="1041" y="482"/>
                        </a:cubicBezTo>
                        <a:cubicBezTo>
                          <a:pt x="1041" y="482"/>
                          <a:pt x="1041" y="481"/>
                          <a:pt x="1041" y="481"/>
                        </a:cubicBezTo>
                        <a:cubicBezTo>
                          <a:pt x="1041" y="481"/>
                          <a:pt x="1041" y="481"/>
                          <a:pt x="1041" y="480"/>
                        </a:cubicBezTo>
                        <a:cubicBezTo>
                          <a:pt x="1041" y="480"/>
                          <a:pt x="1041" y="480"/>
                          <a:pt x="1041" y="480"/>
                        </a:cubicBezTo>
                        <a:cubicBezTo>
                          <a:pt x="1040" y="479"/>
                          <a:pt x="1040" y="479"/>
                          <a:pt x="1040" y="479"/>
                        </a:cubicBezTo>
                        <a:cubicBezTo>
                          <a:pt x="1040" y="479"/>
                          <a:pt x="1040" y="479"/>
                          <a:pt x="1040" y="478"/>
                        </a:cubicBezTo>
                        <a:cubicBezTo>
                          <a:pt x="1040" y="478"/>
                          <a:pt x="1040" y="478"/>
                          <a:pt x="1040" y="478"/>
                        </a:cubicBezTo>
                        <a:cubicBezTo>
                          <a:pt x="1040" y="478"/>
                          <a:pt x="1040" y="478"/>
                          <a:pt x="1040" y="478"/>
                        </a:cubicBezTo>
                        <a:cubicBezTo>
                          <a:pt x="1040" y="478"/>
                          <a:pt x="1040" y="477"/>
                          <a:pt x="1040" y="477"/>
                        </a:cubicBezTo>
                        <a:cubicBezTo>
                          <a:pt x="1040" y="477"/>
                          <a:pt x="1040" y="477"/>
                          <a:pt x="1040" y="477"/>
                        </a:cubicBezTo>
                        <a:cubicBezTo>
                          <a:pt x="1040" y="477"/>
                          <a:pt x="1040" y="477"/>
                          <a:pt x="1040" y="477"/>
                        </a:cubicBezTo>
                        <a:cubicBezTo>
                          <a:pt x="1040" y="477"/>
                          <a:pt x="1040" y="477"/>
                          <a:pt x="1039" y="476"/>
                        </a:cubicBezTo>
                        <a:cubicBezTo>
                          <a:pt x="1039" y="476"/>
                          <a:pt x="1039" y="476"/>
                          <a:pt x="1039" y="476"/>
                        </a:cubicBezTo>
                        <a:cubicBezTo>
                          <a:pt x="1039" y="476"/>
                          <a:pt x="1039" y="476"/>
                          <a:pt x="1039" y="476"/>
                        </a:cubicBezTo>
                        <a:cubicBezTo>
                          <a:pt x="1039" y="476"/>
                          <a:pt x="1039" y="476"/>
                          <a:pt x="1039" y="476"/>
                        </a:cubicBezTo>
                        <a:cubicBezTo>
                          <a:pt x="1038" y="476"/>
                          <a:pt x="1036" y="476"/>
                          <a:pt x="1035" y="474"/>
                        </a:cubicBezTo>
                        <a:cubicBezTo>
                          <a:pt x="1034" y="473"/>
                          <a:pt x="1035" y="470"/>
                          <a:pt x="1037" y="467"/>
                        </a:cubicBezTo>
                        <a:cubicBezTo>
                          <a:pt x="1040" y="463"/>
                          <a:pt x="1044" y="461"/>
                          <a:pt x="1050" y="461"/>
                        </a:cubicBezTo>
                        <a:cubicBezTo>
                          <a:pt x="1051" y="461"/>
                          <a:pt x="1052" y="461"/>
                          <a:pt x="1053" y="462"/>
                        </a:cubicBezTo>
                        <a:cubicBezTo>
                          <a:pt x="1053" y="462"/>
                          <a:pt x="1053" y="462"/>
                          <a:pt x="1053" y="462"/>
                        </a:cubicBezTo>
                        <a:cubicBezTo>
                          <a:pt x="1053" y="462"/>
                          <a:pt x="1054" y="461"/>
                          <a:pt x="1055" y="461"/>
                        </a:cubicBezTo>
                        <a:cubicBezTo>
                          <a:pt x="1059" y="461"/>
                          <a:pt x="1067" y="459"/>
                          <a:pt x="1070" y="460"/>
                        </a:cubicBezTo>
                        <a:cubicBezTo>
                          <a:pt x="1072" y="461"/>
                          <a:pt x="1073" y="461"/>
                          <a:pt x="1074" y="461"/>
                        </a:cubicBezTo>
                        <a:cubicBezTo>
                          <a:pt x="1076" y="461"/>
                          <a:pt x="1076" y="461"/>
                          <a:pt x="1076" y="461"/>
                        </a:cubicBezTo>
                        <a:cubicBezTo>
                          <a:pt x="1078" y="461"/>
                          <a:pt x="1080" y="461"/>
                          <a:pt x="1083" y="462"/>
                        </a:cubicBezTo>
                        <a:cubicBezTo>
                          <a:pt x="1085" y="464"/>
                          <a:pt x="1088" y="464"/>
                          <a:pt x="1091" y="464"/>
                        </a:cubicBezTo>
                        <a:cubicBezTo>
                          <a:pt x="1094" y="465"/>
                          <a:pt x="1096" y="465"/>
                          <a:pt x="1098" y="467"/>
                        </a:cubicBezTo>
                        <a:cubicBezTo>
                          <a:pt x="1098" y="468"/>
                          <a:pt x="1099" y="468"/>
                          <a:pt x="1100" y="469"/>
                        </a:cubicBezTo>
                        <a:cubicBezTo>
                          <a:pt x="1103" y="471"/>
                          <a:pt x="1106" y="473"/>
                          <a:pt x="1105" y="477"/>
                        </a:cubicBezTo>
                        <a:cubicBezTo>
                          <a:pt x="1105" y="477"/>
                          <a:pt x="1105" y="478"/>
                          <a:pt x="1105" y="478"/>
                        </a:cubicBezTo>
                        <a:cubicBezTo>
                          <a:pt x="1105" y="478"/>
                          <a:pt x="1106" y="478"/>
                          <a:pt x="1106" y="478"/>
                        </a:cubicBezTo>
                        <a:cubicBezTo>
                          <a:pt x="1107" y="479"/>
                          <a:pt x="1110" y="481"/>
                          <a:pt x="1111" y="487"/>
                        </a:cubicBezTo>
                        <a:cubicBezTo>
                          <a:pt x="1112" y="491"/>
                          <a:pt x="1113" y="493"/>
                          <a:pt x="1115" y="495"/>
                        </a:cubicBezTo>
                        <a:cubicBezTo>
                          <a:pt x="1116" y="496"/>
                          <a:pt x="1117" y="498"/>
                          <a:pt x="1117" y="500"/>
                        </a:cubicBezTo>
                        <a:cubicBezTo>
                          <a:pt x="1118" y="501"/>
                          <a:pt x="1119" y="504"/>
                          <a:pt x="1120" y="506"/>
                        </a:cubicBezTo>
                        <a:cubicBezTo>
                          <a:pt x="1122" y="510"/>
                          <a:pt x="1124" y="512"/>
                          <a:pt x="1123" y="514"/>
                        </a:cubicBezTo>
                        <a:cubicBezTo>
                          <a:pt x="1123" y="515"/>
                          <a:pt x="1122" y="517"/>
                          <a:pt x="1123" y="517"/>
                        </a:cubicBezTo>
                        <a:cubicBezTo>
                          <a:pt x="1123" y="518"/>
                          <a:pt x="1124" y="518"/>
                          <a:pt x="1126" y="518"/>
                        </a:cubicBezTo>
                        <a:cubicBezTo>
                          <a:pt x="1129" y="518"/>
                          <a:pt x="1132" y="520"/>
                          <a:pt x="1134" y="521"/>
                        </a:cubicBezTo>
                        <a:cubicBezTo>
                          <a:pt x="1135" y="522"/>
                          <a:pt x="1136" y="522"/>
                          <a:pt x="1136" y="522"/>
                        </a:cubicBezTo>
                        <a:cubicBezTo>
                          <a:pt x="1136" y="522"/>
                          <a:pt x="1137" y="522"/>
                          <a:pt x="1137" y="522"/>
                        </a:cubicBezTo>
                        <a:cubicBezTo>
                          <a:pt x="1137" y="522"/>
                          <a:pt x="1137" y="522"/>
                          <a:pt x="1137" y="522"/>
                        </a:cubicBezTo>
                        <a:cubicBezTo>
                          <a:pt x="1137" y="522"/>
                          <a:pt x="1137" y="522"/>
                          <a:pt x="1137" y="522"/>
                        </a:cubicBezTo>
                        <a:cubicBezTo>
                          <a:pt x="1139" y="522"/>
                          <a:pt x="1143" y="524"/>
                          <a:pt x="1146" y="526"/>
                        </a:cubicBezTo>
                        <a:cubicBezTo>
                          <a:pt x="1147" y="526"/>
                          <a:pt x="1148" y="527"/>
                          <a:pt x="1149" y="528"/>
                        </a:cubicBezTo>
                        <a:cubicBezTo>
                          <a:pt x="1150" y="529"/>
                          <a:pt x="1152" y="529"/>
                          <a:pt x="1153" y="530"/>
                        </a:cubicBezTo>
                        <a:cubicBezTo>
                          <a:pt x="1154" y="530"/>
                          <a:pt x="1155" y="530"/>
                          <a:pt x="1155" y="531"/>
                        </a:cubicBezTo>
                        <a:cubicBezTo>
                          <a:pt x="1157" y="531"/>
                          <a:pt x="1158" y="532"/>
                          <a:pt x="1158" y="535"/>
                        </a:cubicBezTo>
                        <a:cubicBezTo>
                          <a:pt x="1158" y="535"/>
                          <a:pt x="1158" y="536"/>
                          <a:pt x="1158" y="537"/>
                        </a:cubicBezTo>
                        <a:cubicBezTo>
                          <a:pt x="1158" y="538"/>
                          <a:pt x="1159" y="538"/>
                          <a:pt x="1159" y="539"/>
                        </a:cubicBezTo>
                        <a:cubicBezTo>
                          <a:pt x="1159" y="540"/>
                          <a:pt x="1160" y="542"/>
                          <a:pt x="1160" y="543"/>
                        </a:cubicBezTo>
                        <a:cubicBezTo>
                          <a:pt x="1160" y="544"/>
                          <a:pt x="1160" y="544"/>
                          <a:pt x="1160" y="544"/>
                        </a:cubicBezTo>
                        <a:cubicBezTo>
                          <a:pt x="1160" y="545"/>
                          <a:pt x="1163" y="547"/>
                          <a:pt x="1167" y="547"/>
                        </a:cubicBezTo>
                        <a:cubicBezTo>
                          <a:pt x="1168" y="547"/>
                          <a:pt x="1168" y="547"/>
                          <a:pt x="1169" y="547"/>
                        </a:cubicBezTo>
                        <a:cubicBezTo>
                          <a:pt x="1170" y="546"/>
                          <a:pt x="1172" y="546"/>
                          <a:pt x="1173" y="547"/>
                        </a:cubicBezTo>
                        <a:cubicBezTo>
                          <a:pt x="1174" y="547"/>
                          <a:pt x="1175" y="547"/>
                          <a:pt x="1175" y="547"/>
                        </a:cubicBezTo>
                        <a:cubicBezTo>
                          <a:pt x="1176" y="547"/>
                          <a:pt x="1177" y="546"/>
                          <a:pt x="1177" y="545"/>
                        </a:cubicBezTo>
                        <a:cubicBezTo>
                          <a:pt x="1179" y="542"/>
                          <a:pt x="1183" y="541"/>
                          <a:pt x="1186" y="541"/>
                        </a:cubicBezTo>
                        <a:cubicBezTo>
                          <a:pt x="1187" y="541"/>
                          <a:pt x="1188" y="541"/>
                          <a:pt x="1189" y="541"/>
                        </a:cubicBezTo>
                        <a:cubicBezTo>
                          <a:pt x="1190" y="540"/>
                          <a:pt x="1193" y="539"/>
                          <a:pt x="1195" y="539"/>
                        </a:cubicBezTo>
                        <a:cubicBezTo>
                          <a:pt x="1197" y="539"/>
                          <a:pt x="1199" y="539"/>
                          <a:pt x="1200" y="540"/>
                        </a:cubicBezTo>
                        <a:cubicBezTo>
                          <a:pt x="1201" y="541"/>
                          <a:pt x="1201" y="543"/>
                          <a:pt x="1201" y="545"/>
                        </a:cubicBezTo>
                        <a:cubicBezTo>
                          <a:pt x="1201" y="547"/>
                          <a:pt x="1202" y="548"/>
                          <a:pt x="1202" y="550"/>
                        </a:cubicBezTo>
                        <a:cubicBezTo>
                          <a:pt x="1203" y="551"/>
                          <a:pt x="1204" y="554"/>
                          <a:pt x="1200" y="556"/>
                        </a:cubicBezTo>
                        <a:cubicBezTo>
                          <a:pt x="1198" y="557"/>
                          <a:pt x="1197" y="564"/>
                          <a:pt x="1196" y="567"/>
                        </a:cubicBezTo>
                        <a:cubicBezTo>
                          <a:pt x="1196" y="568"/>
                          <a:pt x="1195" y="568"/>
                          <a:pt x="1195" y="569"/>
                        </a:cubicBezTo>
                        <a:cubicBezTo>
                          <a:pt x="1195" y="571"/>
                          <a:pt x="1193" y="573"/>
                          <a:pt x="1191" y="574"/>
                        </a:cubicBezTo>
                        <a:cubicBezTo>
                          <a:pt x="1190" y="575"/>
                          <a:pt x="1189" y="576"/>
                          <a:pt x="1189" y="577"/>
                        </a:cubicBezTo>
                        <a:cubicBezTo>
                          <a:pt x="1188" y="580"/>
                          <a:pt x="1186" y="582"/>
                          <a:pt x="1185" y="583"/>
                        </a:cubicBezTo>
                        <a:cubicBezTo>
                          <a:pt x="1184" y="583"/>
                          <a:pt x="1183" y="584"/>
                          <a:pt x="1183" y="584"/>
                        </a:cubicBezTo>
                        <a:cubicBezTo>
                          <a:pt x="1183" y="585"/>
                          <a:pt x="1183" y="585"/>
                          <a:pt x="1183" y="585"/>
                        </a:cubicBezTo>
                        <a:cubicBezTo>
                          <a:pt x="1183" y="585"/>
                          <a:pt x="1183" y="585"/>
                          <a:pt x="1183" y="585"/>
                        </a:cubicBezTo>
                        <a:cubicBezTo>
                          <a:pt x="1183" y="586"/>
                          <a:pt x="1183" y="586"/>
                          <a:pt x="1183" y="586"/>
                        </a:cubicBezTo>
                        <a:cubicBezTo>
                          <a:pt x="1183" y="586"/>
                          <a:pt x="1183" y="586"/>
                          <a:pt x="1183" y="586"/>
                        </a:cubicBezTo>
                        <a:cubicBezTo>
                          <a:pt x="1183" y="587"/>
                          <a:pt x="1182" y="587"/>
                          <a:pt x="1181" y="588"/>
                        </a:cubicBezTo>
                        <a:cubicBezTo>
                          <a:pt x="1181" y="588"/>
                          <a:pt x="1181" y="588"/>
                          <a:pt x="1181" y="588"/>
                        </a:cubicBezTo>
                        <a:cubicBezTo>
                          <a:pt x="1181" y="588"/>
                          <a:pt x="1181" y="588"/>
                          <a:pt x="1181" y="588"/>
                        </a:cubicBezTo>
                        <a:cubicBezTo>
                          <a:pt x="1181" y="588"/>
                          <a:pt x="1181" y="588"/>
                          <a:pt x="1180" y="588"/>
                        </a:cubicBezTo>
                        <a:cubicBezTo>
                          <a:pt x="1180" y="588"/>
                          <a:pt x="1180" y="588"/>
                          <a:pt x="1180" y="588"/>
                        </a:cubicBezTo>
                        <a:cubicBezTo>
                          <a:pt x="1179" y="588"/>
                          <a:pt x="1179" y="588"/>
                          <a:pt x="1178" y="588"/>
                        </a:cubicBezTo>
                        <a:cubicBezTo>
                          <a:pt x="1175" y="588"/>
                          <a:pt x="1172" y="587"/>
                          <a:pt x="1170" y="586"/>
                        </a:cubicBezTo>
                        <a:cubicBezTo>
                          <a:pt x="1169" y="586"/>
                          <a:pt x="1168" y="587"/>
                          <a:pt x="1167" y="588"/>
                        </a:cubicBezTo>
                        <a:cubicBezTo>
                          <a:pt x="1165" y="589"/>
                          <a:pt x="1164" y="591"/>
                          <a:pt x="1162" y="591"/>
                        </a:cubicBezTo>
                        <a:cubicBezTo>
                          <a:pt x="1162" y="591"/>
                          <a:pt x="1162" y="594"/>
                          <a:pt x="1162" y="596"/>
                        </a:cubicBezTo>
                        <a:cubicBezTo>
                          <a:pt x="1163" y="597"/>
                          <a:pt x="1163" y="599"/>
                          <a:pt x="1162" y="600"/>
                        </a:cubicBezTo>
                        <a:cubicBezTo>
                          <a:pt x="1162" y="602"/>
                          <a:pt x="1162" y="603"/>
                          <a:pt x="1163" y="605"/>
                        </a:cubicBezTo>
                        <a:cubicBezTo>
                          <a:pt x="1164" y="607"/>
                          <a:pt x="1164" y="609"/>
                          <a:pt x="1164" y="612"/>
                        </a:cubicBezTo>
                        <a:cubicBezTo>
                          <a:pt x="1164" y="612"/>
                          <a:pt x="1164" y="613"/>
                          <a:pt x="1164" y="613"/>
                        </a:cubicBezTo>
                        <a:cubicBezTo>
                          <a:pt x="1169" y="610"/>
                          <a:pt x="1171" y="610"/>
                          <a:pt x="1171" y="610"/>
                        </a:cubicBezTo>
                        <a:cubicBezTo>
                          <a:pt x="1174" y="610"/>
                          <a:pt x="1176" y="612"/>
                          <a:pt x="1179" y="614"/>
                        </a:cubicBezTo>
                        <a:cubicBezTo>
                          <a:pt x="1181" y="615"/>
                          <a:pt x="1183" y="617"/>
                          <a:pt x="1184" y="617"/>
                        </a:cubicBezTo>
                        <a:cubicBezTo>
                          <a:pt x="1188" y="617"/>
                          <a:pt x="1206" y="605"/>
                          <a:pt x="1208" y="602"/>
                        </a:cubicBezTo>
                        <a:cubicBezTo>
                          <a:pt x="1209" y="600"/>
                          <a:pt x="1212" y="596"/>
                          <a:pt x="1222" y="586"/>
                        </a:cubicBezTo>
                        <a:cubicBezTo>
                          <a:pt x="1224" y="584"/>
                          <a:pt x="1226" y="582"/>
                          <a:pt x="1227" y="581"/>
                        </a:cubicBezTo>
                        <a:cubicBezTo>
                          <a:pt x="1232" y="576"/>
                          <a:pt x="1240" y="567"/>
                          <a:pt x="1243" y="559"/>
                        </a:cubicBezTo>
                        <a:cubicBezTo>
                          <a:pt x="1244" y="556"/>
                          <a:pt x="1248" y="552"/>
                          <a:pt x="1251" y="549"/>
                        </a:cubicBezTo>
                        <a:cubicBezTo>
                          <a:pt x="1253" y="546"/>
                          <a:pt x="1255" y="544"/>
                          <a:pt x="1255" y="543"/>
                        </a:cubicBezTo>
                        <a:cubicBezTo>
                          <a:pt x="1256" y="542"/>
                          <a:pt x="1257" y="541"/>
                          <a:pt x="1257" y="540"/>
                        </a:cubicBezTo>
                        <a:cubicBezTo>
                          <a:pt x="1259" y="539"/>
                          <a:pt x="1260" y="537"/>
                          <a:pt x="1262" y="532"/>
                        </a:cubicBezTo>
                        <a:cubicBezTo>
                          <a:pt x="1264" y="527"/>
                          <a:pt x="1265" y="517"/>
                          <a:pt x="1266" y="511"/>
                        </a:cubicBezTo>
                        <a:cubicBezTo>
                          <a:pt x="1266" y="504"/>
                          <a:pt x="1267" y="503"/>
                          <a:pt x="1267" y="502"/>
                        </a:cubicBezTo>
                        <a:cubicBezTo>
                          <a:pt x="1268" y="501"/>
                          <a:pt x="1268" y="500"/>
                          <a:pt x="1268" y="500"/>
                        </a:cubicBezTo>
                        <a:cubicBezTo>
                          <a:pt x="1268" y="498"/>
                          <a:pt x="1268" y="496"/>
                          <a:pt x="1269" y="495"/>
                        </a:cubicBezTo>
                        <a:cubicBezTo>
                          <a:pt x="1270" y="494"/>
                          <a:pt x="1270" y="493"/>
                          <a:pt x="1270" y="493"/>
                        </a:cubicBezTo>
                        <a:cubicBezTo>
                          <a:pt x="1271" y="491"/>
                          <a:pt x="1271" y="489"/>
                          <a:pt x="1274" y="486"/>
                        </a:cubicBezTo>
                        <a:cubicBezTo>
                          <a:pt x="1276" y="484"/>
                          <a:pt x="1276" y="483"/>
                          <a:pt x="1275" y="481"/>
                        </a:cubicBezTo>
                        <a:cubicBezTo>
                          <a:pt x="1275" y="480"/>
                          <a:pt x="1275" y="478"/>
                          <a:pt x="1275" y="476"/>
                        </a:cubicBezTo>
                        <a:cubicBezTo>
                          <a:pt x="1275" y="475"/>
                          <a:pt x="1275" y="473"/>
                          <a:pt x="1275" y="473"/>
                        </a:cubicBezTo>
                        <a:cubicBezTo>
                          <a:pt x="1273" y="470"/>
                          <a:pt x="1274" y="468"/>
                          <a:pt x="1276" y="467"/>
                        </a:cubicBezTo>
                        <a:cubicBezTo>
                          <a:pt x="1275" y="467"/>
                          <a:pt x="1274" y="466"/>
                          <a:pt x="1273" y="465"/>
                        </a:cubicBezTo>
                        <a:cubicBezTo>
                          <a:pt x="1272" y="464"/>
                          <a:pt x="1272" y="464"/>
                          <a:pt x="1272" y="464"/>
                        </a:cubicBezTo>
                        <a:cubicBezTo>
                          <a:pt x="1269" y="463"/>
                          <a:pt x="1265" y="462"/>
                          <a:pt x="1265" y="458"/>
                        </a:cubicBezTo>
                        <a:cubicBezTo>
                          <a:pt x="1265" y="456"/>
                          <a:pt x="1261" y="453"/>
                          <a:pt x="1258" y="453"/>
                        </a:cubicBezTo>
                        <a:cubicBezTo>
                          <a:pt x="1258" y="453"/>
                          <a:pt x="1257" y="453"/>
                          <a:pt x="1257" y="453"/>
                        </a:cubicBezTo>
                        <a:cubicBezTo>
                          <a:pt x="1256" y="453"/>
                          <a:pt x="1254" y="453"/>
                          <a:pt x="1253" y="452"/>
                        </a:cubicBezTo>
                        <a:cubicBezTo>
                          <a:pt x="1252" y="452"/>
                          <a:pt x="1251" y="452"/>
                          <a:pt x="1250" y="452"/>
                        </a:cubicBezTo>
                        <a:cubicBezTo>
                          <a:pt x="1251" y="453"/>
                          <a:pt x="1250" y="454"/>
                          <a:pt x="1250" y="455"/>
                        </a:cubicBezTo>
                        <a:cubicBezTo>
                          <a:pt x="1249" y="457"/>
                          <a:pt x="1247" y="457"/>
                          <a:pt x="1246" y="457"/>
                        </a:cubicBezTo>
                        <a:cubicBezTo>
                          <a:pt x="1245" y="457"/>
                          <a:pt x="1244" y="458"/>
                          <a:pt x="1243" y="460"/>
                        </a:cubicBezTo>
                        <a:cubicBezTo>
                          <a:pt x="1243" y="460"/>
                          <a:pt x="1243" y="460"/>
                          <a:pt x="1243" y="460"/>
                        </a:cubicBezTo>
                        <a:cubicBezTo>
                          <a:pt x="1241" y="463"/>
                          <a:pt x="1238" y="464"/>
                          <a:pt x="1236" y="464"/>
                        </a:cubicBezTo>
                        <a:cubicBezTo>
                          <a:pt x="1233" y="464"/>
                          <a:pt x="1232" y="463"/>
                          <a:pt x="1232" y="462"/>
                        </a:cubicBezTo>
                        <a:cubicBezTo>
                          <a:pt x="1232" y="461"/>
                          <a:pt x="1232" y="460"/>
                          <a:pt x="1234" y="458"/>
                        </a:cubicBezTo>
                        <a:cubicBezTo>
                          <a:pt x="1234" y="458"/>
                          <a:pt x="1234" y="458"/>
                          <a:pt x="1234" y="458"/>
                        </a:cubicBezTo>
                        <a:cubicBezTo>
                          <a:pt x="1234" y="458"/>
                          <a:pt x="1234" y="457"/>
                          <a:pt x="1234" y="457"/>
                        </a:cubicBezTo>
                        <a:cubicBezTo>
                          <a:pt x="1233" y="457"/>
                          <a:pt x="1232" y="455"/>
                          <a:pt x="1232" y="454"/>
                        </a:cubicBezTo>
                        <a:cubicBezTo>
                          <a:pt x="1232" y="454"/>
                          <a:pt x="1232" y="454"/>
                          <a:pt x="1232" y="454"/>
                        </a:cubicBezTo>
                        <a:cubicBezTo>
                          <a:pt x="1231" y="456"/>
                          <a:pt x="1230" y="458"/>
                          <a:pt x="1227" y="459"/>
                        </a:cubicBezTo>
                        <a:cubicBezTo>
                          <a:pt x="1227" y="459"/>
                          <a:pt x="1227" y="459"/>
                          <a:pt x="1227" y="459"/>
                        </a:cubicBezTo>
                        <a:cubicBezTo>
                          <a:pt x="1226" y="459"/>
                          <a:pt x="1225" y="458"/>
                          <a:pt x="1224" y="457"/>
                        </a:cubicBezTo>
                        <a:cubicBezTo>
                          <a:pt x="1222" y="455"/>
                          <a:pt x="1223" y="449"/>
                          <a:pt x="1223" y="446"/>
                        </a:cubicBezTo>
                        <a:cubicBezTo>
                          <a:pt x="1223" y="446"/>
                          <a:pt x="1222" y="446"/>
                          <a:pt x="1221" y="446"/>
                        </a:cubicBezTo>
                        <a:cubicBezTo>
                          <a:pt x="1219" y="447"/>
                          <a:pt x="1216" y="447"/>
                          <a:pt x="1213" y="447"/>
                        </a:cubicBezTo>
                        <a:cubicBezTo>
                          <a:pt x="1208" y="446"/>
                          <a:pt x="1207" y="444"/>
                          <a:pt x="1206" y="443"/>
                        </a:cubicBezTo>
                        <a:cubicBezTo>
                          <a:pt x="1206" y="440"/>
                          <a:pt x="1208" y="437"/>
                          <a:pt x="1212" y="435"/>
                        </a:cubicBezTo>
                        <a:cubicBezTo>
                          <a:pt x="1215" y="433"/>
                          <a:pt x="1216" y="432"/>
                          <a:pt x="1217" y="431"/>
                        </a:cubicBezTo>
                        <a:cubicBezTo>
                          <a:pt x="1218" y="430"/>
                          <a:pt x="1218" y="428"/>
                          <a:pt x="1220" y="428"/>
                        </a:cubicBezTo>
                        <a:cubicBezTo>
                          <a:pt x="1222" y="427"/>
                          <a:pt x="1226" y="425"/>
                          <a:pt x="1229" y="422"/>
                        </a:cubicBezTo>
                        <a:cubicBezTo>
                          <a:pt x="1231" y="421"/>
                          <a:pt x="1233" y="420"/>
                          <a:pt x="1234" y="419"/>
                        </a:cubicBezTo>
                        <a:cubicBezTo>
                          <a:pt x="1238" y="417"/>
                          <a:pt x="1239" y="415"/>
                          <a:pt x="1240" y="412"/>
                        </a:cubicBezTo>
                        <a:cubicBezTo>
                          <a:pt x="1240" y="410"/>
                          <a:pt x="1243" y="408"/>
                          <a:pt x="1248" y="405"/>
                        </a:cubicBezTo>
                        <a:cubicBezTo>
                          <a:pt x="1250" y="403"/>
                          <a:pt x="1254" y="401"/>
                          <a:pt x="1256" y="399"/>
                        </a:cubicBezTo>
                        <a:cubicBezTo>
                          <a:pt x="1263" y="394"/>
                          <a:pt x="1267" y="390"/>
                          <a:pt x="1268" y="387"/>
                        </a:cubicBezTo>
                        <a:cubicBezTo>
                          <a:pt x="1269" y="385"/>
                          <a:pt x="1272" y="383"/>
                          <a:pt x="1276" y="381"/>
                        </a:cubicBezTo>
                        <a:cubicBezTo>
                          <a:pt x="1278" y="380"/>
                          <a:pt x="1280" y="378"/>
                          <a:pt x="1281" y="377"/>
                        </a:cubicBezTo>
                        <a:cubicBezTo>
                          <a:pt x="1281" y="373"/>
                          <a:pt x="1296" y="366"/>
                          <a:pt x="1303" y="364"/>
                        </a:cubicBezTo>
                        <a:cubicBezTo>
                          <a:pt x="1305" y="364"/>
                          <a:pt x="1308" y="364"/>
                          <a:pt x="1311" y="364"/>
                        </a:cubicBezTo>
                        <a:cubicBezTo>
                          <a:pt x="1318" y="364"/>
                          <a:pt x="1327" y="365"/>
                          <a:pt x="1330" y="368"/>
                        </a:cubicBezTo>
                        <a:cubicBezTo>
                          <a:pt x="1331" y="369"/>
                          <a:pt x="1331" y="369"/>
                          <a:pt x="1333" y="368"/>
                        </a:cubicBezTo>
                        <a:cubicBezTo>
                          <a:pt x="1334" y="366"/>
                          <a:pt x="1336" y="366"/>
                          <a:pt x="1337" y="366"/>
                        </a:cubicBezTo>
                        <a:cubicBezTo>
                          <a:pt x="1338" y="366"/>
                          <a:pt x="1340" y="366"/>
                          <a:pt x="1342" y="367"/>
                        </a:cubicBezTo>
                        <a:cubicBezTo>
                          <a:pt x="1345" y="367"/>
                          <a:pt x="1345" y="367"/>
                          <a:pt x="1345" y="367"/>
                        </a:cubicBezTo>
                        <a:cubicBezTo>
                          <a:pt x="1347" y="367"/>
                          <a:pt x="1349" y="367"/>
                          <a:pt x="1350" y="366"/>
                        </a:cubicBezTo>
                        <a:cubicBezTo>
                          <a:pt x="1352" y="366"/>
                          <a:pt x="1354" y="365"/>
                          <a:pt x="1356" y="366"/>
                        </a:cubicBezTo>
                        <a:cubicBezTo>
                          <a:pt x="1357" y="366"/>
                          <a:pt x="1359" y="366"/>
                          <a:pt x="1360" y="366"/>
                        </a:cubicBezTo>
                        <a:cubicBezTo>
                          <a:pt x="1361" y="366"/>
                          <a:pt x="1362" y="366"/>
                          <a:pt x="1363" y="364"/>
                        </a:cubicBezTo>
                        <a:cubicBezTo>
                          <a:pt x="1365" y="360"/>
                          <a:pt x="1370" y="360"/>
                          <a:pt x="1373" y="360"/>
                        </a:cubicBezTo>
                        <a:cubicBezTo>
                          <a:pt x="1376" y="360"/>
                          <a:pt x="1380" y="360"/>
                          <a:pt x="1382" y="361"/>
                        </a:cubicBezTo>
                        <a:cubicBezTo>
                          <a:pt x="1382" y="362"/>
                          <a:pt x="1382" y="362"/>
                          <a:pt x="1383" y="362"/>
                        </a:cubicBezTo>
                        <a:cubicBezTo>
                          <a:pt x="1385" y="364"/>
                          <a:pt x="1386" y="364"/>
                          <a:pt x="1388" y="363"/>
                        </a:cubicBezTo>
                        <a:cubicBezTo>
                          <a:pt x="1389" y="362"/>
                          <a:pt x="1390" y="362"/>
                          <a:pt x="1391" y="362"/>
                        </a:cubicBezTo>
                        <a:cubicBezTo>
                          <a:pt x="1393" y="362"/>
                          <a:pt x="1394" y="364"/>
                          <a:pt x="1395" y="365"/>
                        </a:cubicBezTo>
                        <a:cubicBezTo>
                          <a:pt x="1396" y="366"/>
                          <a:pt x="1396" y="367"/>
                          <a:pt x="1397" y="367"/>
                        </a:cubicBezTo>
                        <a:cubicBezTo>
                          <a:pt x="1400" y="367"/>
                          <a:pt x="1401" y="369"/>
                          <a:pt x="1401" y="370"/>
                        </a:cubicBezTo>
                        <a:cubicBezTo>
                          <a:pt x="1401" y="371"/>
                          <a:pt x="1400" y="372"/>
                          <a:pt x="1399" y="373"/>
                        </a:cubicBezTo>
                        <a:cubicBezTo>
                          <a:pt x="1400" y="373"/>
                          <a:pt x="1401" y="372"/>
                          <a:pt x="1402" y="372"/>
                        </a:cubicBezTo>
                        <a:cubicBezTo>
                          <a:pt x="1403" y="372"/>
                          <a:pt x="1403" y="372"/>
                          <a:pt x="1403" y="372"/>
                        </a:cubicBezTo>
                        <a:cubicBezTo>
                          <a:pt x="1404" y="373"/>
                          <a:pt x="1405" y="373"/>
                          <a:pt x="1406" y="373"/>
                        </a:cubicBezTo>
                        <a:cubicBezTo>
                          <a:pt x="1409" y="373"/>
                          <a:pt x="1411" y="372"/>
                          <a:pt x="1413" y="371"/>
                        </a:cubicBezTo>
                        <a:cubicBezTo>
                          <a:pt x="1416" y="369"/>
                          <a:pt x="1419" y="370"/>
                          <a:pt x="1420" y="371"/>
                        </a:cubicBezTo>
                        <a:cubicBezTo>
                          <a:pt x="1420" y="371"/>
                          <a:pt x="1421" y="371"/>
                          <a:pt x="1421" y="371"/>
                        </a:cubicBezTo>
                        <a:cubicBezTo>
                          <a:pt x="1423" y="369"/>
                          <a:pt x="1426" y="368"/>
                          <a:pt x="1428" y="368"/>
                        </a:cubicBezTo>
                        <a:cubicBezTo>
                          <a:pt x="1427" y="368"/>
                          <a:pt x="1425" y="367"/>
                          <a:pt x="1424" y="366"/>
                        </a:cubicBezTo>
                        <a:cubicBezTo>
                          <a:pt x="1423" y="363"/>
                          <a:pt x="1424" y="360"/>
                          <a:pt x="1427" y="355"/>
                        </a:cubicBezTo>
                        <a:cubicBezTo>
                          <a:pt x="1430" y="350"/>
                          <a:pt x="1435" y="347"/>
                          <a:pt x="1439" y="344"/>
                        </a:cubicBezTo>
                        <a:cubicBezTo>
                          <a:pt x="1441" y="343"/>
                          <a:pt x="1443" y="341"/>
                          <a:pt x="1444" y="340"/>
                        </a:cubicBezTo>
                        <a:cubicBezTo>
                          <a:pt x="1447" y="338"/>
                          <a:pt x="1449" y="337"/>
                          <a:pt x="1451" y="337"/>
                        </a:cubicBezTo>
                        <a:cubicBezTo>
                          <a:pt x="1451" y="337"/>
                          <a:pt x="1451" y="337"/>
                          <a:pt x="1452" y="337"/>
                        </a:cubicBezTo>
                        <a:cubicBezTo>
                          <a:pt x="1452" y="333"/>
                          <a:pt x="1454" y="325"/>
                          <a:pt x="1459" y="325"/>
                        </a:cubicBezTo>
                        <a:cubicBezTo>
                          <a:pt x="1460" y="325"/>
                          <a:pt x="1460" y="325"/>
                          <a:pt x="1460" y="325"/>
                        </a:cubicBezTo>
                        <a:cubicBezTo>
                          <a:pt x="1461" y="325"/>
                          <a:pt x="1462" y="325"/>
                          <a:pt x="1463" y="325"/>
                        </a:cubicBezTo>
                        <a:cubicBezTo>
                          <a:pt x="1465" y="325"/>
                          <a:pt x="1466" y="325"/>
                          <a:pt x="1468" y="325"/>
                        </a:cubicBezTo>
                        <a:cubicBezTo>
                          <a:pt x="1472" y="325"/>
                          <a:pt x="1475" y="324"/>
                          <a:pt x="1477" y="323"/>
                        </a:cubicBezTo>
                        <a:cubicBezTo>
                          <a:pt x="1479" y="322"/>
                          <a:pt x="1480" y="322"/>
                          <a:pt x="1481" y="322"/>
                        </a:cubicBezTo>
                        <a:cubicBezTo>
                          <a:pt x="1484" y="322"/>
                          <a:pt x="1485" y="324"/>
                          <a:pt x="1486" y="325"/>
                        </a:cubicBezTo>
                        <a:cubicBezTo>
                          <a:pt x="1486" y="326"/>
                          <a:pt x="1486" y="326"/>
                          <a:pt x="1486" y="326"/>
                        </a:cubicBezTo>
                        <a:cubicBezTo>
                          <a:pt x="1486" y="326"/>
                          <a:pt x="1487" y="325"/>
                          <a:pt x="1488" y="325"/>
                        </a:cubicBezTo>
                        <a:cubicBezTo>
                          <a:pt x="1489" y="324"/>
                          <a:pt x="1491" y="323"/>
                          <a:pt x="1493" y="323"/>
                        </a:cubicBezTo>
                        <a:cubicBezTo>
                          <a:pt x="1493" y="323"/>
                          <a:pt x="1494" y="323"/>
                          <a:pt x="1495" y="323"/>
                        </a:cubicBezTo>
                        <a:cubicBezTo>
                          <a:pt x="1496" y="324"/>
                          <a:pt x="1496" y="325"/>
                          <a:pt x="1496" y="325"/>
                        </a:cubicBezTo>
                        <a:cubicBezTo>
                          <a:pt x="1497" y="327"/>
                          <a:pt x="1495" y="329"/>
                          <a:pt x="1494" y="331"/>
                        </a:cubicBezTo>
                        <a:cubicBezTo>
                          <a:pt x="1492" y="332"/>
                          <a:pt x="1491" y="334"/>
                          <a:pt x="1490" y="336"/>
                        </a:cubicBezTo>
                        <a:cubicBezTo>
                          <a:pt x="1490" y="337"/>
                          <a:pt x="1490" y="337"/>
                          <a:pt x="1490" y="337"/>
                        </a:cubicBezTo>
                        <a:cubicBezTo>
                          <a:pt x="1490" y="337"/>
                          <a:pt x="1491" y="337"/>
                          <a:pt x="1492" y="337"/>
                        </a:cubicBezTo>
                        <a:cubicBezTo>
                          <a:pt x="1493" y="337"/>
                          <a:pt x="1494" y="337"/>
                          <a:pt x="1495" y="338"/>
                        </a:cubicBezTo>
                        <a:cubicBezTo>
                          <a:pt x="1497" y="339"/>
                          <a:pt x="1497" y="340"/>
                          <a:pt x="1497" y="340"/>
                        </a:cubicBezTo>
                        <a:cubicBezTo>
                          <a:pt x="1497" y="341"/>
                          <a:pt x="1497" y="342"/>
                          <a:pt x="1497" y="342"/>
                        </a:cubicBezTo>
                        <a:cubicBezTo>
                          <a:pt x="1499" y="341"/>
                          <a:pt x="1501" y="340"/>
                          <a:pt x="1504" y="337"/>
                        </a:cubicBezTo>
                        <a:cubicBezTo>
                          <a:pt x="1512" y="329"/>
                          <a:pt x="1518" y="328"/>
                          <a:pt x="1523" y="328"/>
                        </a:cubicBezTo>
                        <a:cubicBezTo>
                          <a:pt x="1523" y="328"/>
                          <a:pt x="1524" y="328"/>
                          <a:pt x="1524" y="328"/>
                        </a:cubicBezTo>
                        <a:cubicBezTo>
                          <a:pt x="1524" y="328"/>
                          <a:pt x="1524" y="328"/>
                          <a:pt x="1525" y="328"/>
                        </a:cubicBezTo>
                        <a:cubicBezTo>
                          <a:pt x="1525" y="327"/>
                          <a:pt x="1525" y="326"/>
                          <a:pt x="1525" y="325"/>
                        </a:cubicBezTo>
                        <a:cubicBezTo>
                          <a:pt x="1524" y="323"/>
                          <a:pt x="1524" y="321"/>
                          <a:pt x="1524" y="318"/>
                        </a:cubicBezTo>
                        <a:cubicBezTo>
                          <a:pt x="1525" y="312"/>
                          <a:pt x="1535" y="309"/>
                          <a:pt x="1541" y="309"/>
                        </a:cubicBezTo>
                        <a:cubicBezTo>
                          <a:pt x="1542" y="309"/>
                          <a:pt x="1545" y="309"/>
                          <a:pt x="1546" y="310"/>
                        </a:cubicBezTo>
                        <a:cubicBezTo>
                          <a:pt x="1550" y="311"/>
                          <a:pt x="1551" y="313"/>
                          <a:pt x="1551" y="315"/>
                        </a:cubicBezTo>
                        <a:cubicBezTo>
                          <a:pt x="1551" y="315"/>
                          <a:pt x="1550" y="317"/>
                          <a:pt x="1548" y="317"/>
                        </a:cubicBezTo>
                        <a:cubicBezTo>
                          <a:pt x="1547" y="317"/>
                          <a:pt x="1546" y="317"/>
                          <a:pt x="1545" y="316"/>
                        </a:cubicBezTo>
                        <a:cubicBezTo>
                          <a:pt x="1543" y="316"/>
                          <a:pt x="1542" y="316"/>
                          <a:pt x="1541" y="318"/>
                        </a:cubicBezTo>
                        <a:cubicBezTo>
                          <a:pt x="1540" y="319"/>
                          <a:pt x="1539" y="321"/>
                          <a:pt x="1539" y="323"/>
                        </a:cubicBezTo>
                        <a:cubicBezTo>
                          <a:pt x="1539" y="326"/>
                          <a:pt x="1538" y="328"/>
                          <a:pt x="1537" y="330"/>
                        </a:cubicBezTo>
                        <a:cubicBezTo>
                          <a:pt x="1537" y="330"/>
                          <a:pt x="1536" y="331"/>
                          <a:pt x="1536" y="331"/>
                        </a:cubicBezTo>
                        <a:cubicBezTo>
                          <a:pt x="1538" y="332"/>
                          <a:pt x="1538" y="333"/>
                          <a:pt x="1538" y="334"/>
                        </a:cubicBezTo>
                        <a:cubicBezTo>
                          <a:pt x="1537" y="335"/>
                          <a:pt x="1536" y="336"/>
                          <a:pt x="1535" y="337"/>
                        </a:cubicBezTo>
                        <a:cubicBezTo>
                          <a:pt x="1535" y="337"/>
                          <a:pt x="1534" y="338"/>
                          <a:pt x="1534" y="338"/>
                        </a:cubicBezTo>
                        <a:cubicBezTo>
                          <a:pt x="1534" y="338"/>
                          <a:pt x="1534" y="338"/>
                          <a:pt x="1534" y="338"/>
                        </a:cubicBezTo>
                        <a:cubicBezTo>
                          <a:pt x="1534" y="340"/>
                          <a:pt x="1533" y="343"/>
                          <a:pt x="1529" y="345"/>
                        </a:cubicBezTo>
                        <a:cubicBezTo>
                          <a:pt x="1528" y="345"/>
                          <a:pt x="1527" y="345"/>
                          <a:pt x="1526" y="345"/>
                        </a:cubicBezTo>
                        <a:cubicBezTo>
                          <a:pt x="1523" y="346"/>
                          <a:pt x="1516" y="347"/>
                          <a:pt x="1516" y="349"/>
                        </a:cubicBezTo>
                        <a:cubicBezTo>
                          <a:pt x="1515" y="353"/>
                          <a:pt x="1513" y="354"/>
                          <a:pt x="1511" y="356"/>
                        </a:cubicBezTo>
                        <a:cubicBezTo>
                          <a:pt x="1509" y="357"/>
                          <a:pt x="1507" y="358"/>
                          <a:pt x="1506" y="360"/>
                        </a:cubicBezTo>
                        <a:cubicBezTo>
                          <a:pt x="1505" y="363"/>
                          <a:pt x="1502" y="365"/>
                          <a:pt x="1498" y="368"/>
                        </a:cubicBezTo>
                        <a:cubicBezTo>
                          <a:pt x="1494" y="371"/>
                          <a:pt x="1489" y="374"/>
                          <a:pt x="1485" y="380"/>
                        </a:cubicBezTo>
                        <a:cubicBezTo>
                          <a:pt x="1480" y="387"/>
                          <a:pt x="1473" y="390"/>
                          <a:pt x="1469" y="391"/>
                        </a:cubicBezTo>
                        <a:cubicBezTo>
                          <a:pt x="1468" y="392"/>
                          <a:pt x="1467" y="392"/>
                          <a:pt x="1467" y="392"/>
                        </a:cubicBezTo>
                        <a:cubicBezTo>
                          <a:pt x="1466" y="395"/>
                          <a:pt x="1462" y="395"/>
                          <a:pt x="1457" y="395"/>
                        </a:cubicBezTo>
                        <a:cubicBezTo>
                          <a:pt x="1457" y="395"/>
                          <a:pt x="1456" y="395"/>
                          <a:pt x="1456" y="395"/>
                        </a:cubicBezTo>
                        <a:cubicBezTo>
                          <a:pt x="1456" y="396"/>
                          <a:pt x="1456" y="396"/>
                          <a:pt x="1456" y="396"/>
                        </a:cubicBezTo>
                        <a:cubicBezTo>
                          <a:pt x="1456" y="399"/>
                          <a:pt x="1457" y="404"/>
                          <a:pt x="1452" y="408"/>
                        </a:cubicBezTo>
                        <a:cubicBezTo>
                          <a:pt x="1446" y="415"/>
                          <a:pt x="1442" y="424"/>
                          <a:pt x="1442" y="433"/>
                        </a:cubicBezTo>
                        <a:cubicBezTo>
                          <a:pt x="1443" y="443"/>
                          <a:pt x="1446" y="469"/>
                          <a:pt x="1448" y="474"/>
                        </a:cubicBezTo>
                        <a:cubicBezTo>
                          <a:pt x="1450" y="476"/>
                          <a:pt x="1450" y="481"/>
                          <a:pt x="1451" y="485"/>
                        </a:cubicBezTo>
                        <a:cubicBezTo>
                          <a:pt x="1451" y="488"/>
                          <a:pt x="1451" y="492"/>
                          <a:pt x="1452" y="492"/>
                        </a:cubicBezTo>
                        <a:cubicBezTo>
                          <a:pt x="1453" y="494"/>
                          <a:pt x="1454" y="497"/>
                          <a:pt x="1454" y="498"/>
                        </a:cubicBezTo>
                        <a:cubicBezTo>
                          <a:pt x="1454" y="499"/>
                          <a:pt x="1454" y="499"/>
                          <a:pt x="1454" y="500"/>
                        </a:cubicBezTo>
                        <a:cubicBezTo>
                          <a:pt x="1455" y="499"/>
                          <a:pt x="1457" y="497"/>
                          <a:pt x="1459" y="495"/>
                        </a:cubicBezTo>
                        <a:cubicBezTo>
                          <a:pt x="1460" y="493"/>
                          <a:pt x="1462" y="492"/>
                          <a:pt x="1464" y="490"/>
                        </a:cubicBezTo>
                        <a:cubicBezTo>
                          <a:pt x="1466" y="489"/>
                          <a:pt x="1466" y="488"/>
                          <a:pt x="1467" y="487"/>
                        </a:cubicBezTo>
                        <a:cubicBezTo>
                          <a:pt x="1467" y="486"/>
                          <a:pt x="1468" y="485"/>
                          <a:pt x="1469" y="484"/>
                        </a:cubicBezTo>
                        <a:cubicBezTo>
                          <a:pt x="1470" y="483"/>
                          <a:pt x="1471" y="479"/>
                          <a:pt x="1471" y="477"/>
                        </a:cubicBezTo>
                        <a:cubicBezTo>
                          <a:pt x="1471" y="475"/>
                          <a:pt x="1471" y="474"/>
                          <a:pt x="1471" y="473"/>
                        </a:cubicBezTo>
                        <a:cubicBezTo>
                          <a:pt x="1472" y="471"/>
                          <a:pt x="1474" y="470"/>
                          <a:pt x="1476" y="469"/>
                        </a:cubicBezTo>
                        <a:cubicBezTo>
                          <a:pt x="1477" y="469"/>
                          <a:pt x="1479" y="468"/>
                          <a:pt x="1479" y="467"/>
                        </a:cubicBezTo>
                        <a:cubicBezTo>
                          <a:pt x="1481" y="465"/>
                          <a:pt x="1484" y="465"/>
                          <a:pt x="1486" y="465"/>
                        </a:cubicBezTo>
                        <a:cubicBezTo>
                          <a:pt x="1487" y="465"/>
                          <a:pt x="1487" y="465"/>
                          <a:pt x="1488" y="465"/>
                        </a:cubicBezTo>
                        <a:cubicBezTo>
                          <a:pt x="1488" y="464"/>
                          <a:pt x="1487" y="462"/>
                          <a:pt x="1487" y="460"/>
                        </a:cubicBezTo>
                        <a:cubicBezTo>
                          <a:pt x="1487" y="459"/>
                          <a:pt x="1486" y="459"/>
                          <a:pt x="1486" y="458"/>
                        </a:cubicBezTo>
                        <a:cubicBezTo>
                          <a:pt x="1485" y="454"/>
                          <a:pt x="1490" y="450"/>
                          <a:pt x="1495" y="447"/>
                        </a:cubicBezTo>
                        <a:cubicBezTo>
                          <a:pt x="1496" y="446"/>
                          <a:pt x="1497" y="446"/>
                          <a:pt x="1498" y="445"/>
                        </a:cubicBezTo>
                        <a:cubicBezTo>
                          <a:pt x="1500" y="444"/>
                          <a:pt x="1502" y="444"/>
                          <a:pt x="1505" y="444"/>
                        </a:cubicBezTo>
                        <a:cubicBezTo>
                          <a:pt x="1506" y="444"/>
                          <a:pt x="1507" y="445"/>
                          <a:pt x="1508" y="445"/>
                        </a:cubicBezTo>
                        <a:cubicBezTo>
                          <a:pt x="1509" y="445"/>
                          <a:pt x="1510" y="444"/>
                          <a:pt x="1511" y="443"/>
                        </a:cubicBezTo>
                        <a:cubicBezTo>
                          <a:pt x="1513" y="441"/>
                          <a:pt x="1512" y="439"/>
                          <a:pt x="1509" y="436"/>
                        </a:cubicBezTo>
                        <a:cubicBezTo>
                          <a:pt x="1509" y="435"/>
                          <a:pt x="1509" y="435"/>
                          <a:pt x="1509" y="435"/>
                        </a:cubicBezTo>
                        <a:cubicBezTo>
                          <a:pt x="1508" y="434"/>
                          <a:pt x="1508" y="432"/>
                          <a:pt x="1509" y="430"/>
                        </a:cubicBezTo>
                        <a:cubicBezTo>
                          <a:pt x="1510" y="426"/>
                          <a:pt x="1514" y="419"/>
                          <a:pt x="1518" y="418"/>
                        </a:cubicBezTo>
                        <a:cubicBezTo>
                          <a:pt x="1520" y="417"/>
                          <a:pt x="1522" y="418"/>
                          <a:pt x="1523" y="418"/>
                        </a:cubicBezTo>
                        <a:cubicBezTo>
                          <a:pt x="1523" y="418"/>
                          <a:pt x="1524" y="419"/>
                          <a:pt x="1524" y="419"/>
                        </a:cubicBezTo>
                        <a:cubicBezTo>
                          <a:pt x="1524" y="419"/>
                          <a:pt x="1525" y="419"/>
                          <a:pt x="1526" y="418"/>
                        </a:cubicBezTo>
                        <a:cubicBezTo>
                          <a:pt x="1526" y="418"/>
                          <a:pt x="1526" y="417"/>
                          <a:pt x="1526" y="417"/>
                        </a:cubicBezTo>
                        <a:cubicBezTo>
                          <a:pt x="1525" y="416"/>
                          <a:pt x="1523" y="414"/>
                          <a:pt x="1522" y="414"/>
                        </a:cubicBezTo>
                        <a:cubicBezTo>
                          <a:pt x="1521" y="414"/>
                          <a:pt x="1519" y="414"/>
                          <a:pt x="1518" y="411"/>
                        </a:cubicBezTo>
                        <a:cubicBezTo>
                          <a:pt x="1517" y="408"/>
                          <a:pt x="1518" y="401"/>
                          <a:pt x="1523" y="398"/>
                        </a:cubicBezTo>
                        <a:cubicBezTo>
                          <a:pt x="1524" y="397"/>
                          <a:pt x="1525" y="396"/>
                          <a:pt x="1525" y="396"/>
                        </a:cubicBezTo>
                        <a:cubicBezTo>
                          <a:pt x="1524" y="396"/>
                          <a:pt x="1524" y="395"/>
                          <a:pt x="1523" y="395"/>
                        </a:cubicBezTo>
                        <a:cubicBezTo>
                          <a:pt x="1522" y="395"/>
                          <a:pt x="1521" y="395"/>
                          <a:pt x="1520" y="395"/>
                        </a:cubicBezTo>
                        <a:cubicBezTo>
                          <a:pt x="1519" y="395"/>
                          <a:pt x="1518" y="396"/>
                          <a:pt x="1517" y="396"/>
                        </a:cubicBezTo>
                        <a:cubicBezTo>
                          <a:pt x="1517" y="396"/>
                          <a:pt x="1517" y="396"/>
                          <a:pt x="1517" y="396"/>
                        </a:cubicBezTo>
                        <a:cubicBezTo>
                          <a:pt x="1515" y="396"/>
                          <a:pt x="1513" y="395"/>
                          <a:pt x="1512" y="393"/>
                        </a:cubicBezTo>
                        <a:cubicBezTo>
                          <a:pt x="1511" y="390"/>
                          <a:pt x="1510" y="385"/>
                          <a:pt x="1514" y="381"/>
                        </a:cubicBezTo>
                        <a:cubicBezTo>
                          <a:pt x="1516" y="378"/>
                          <a:pt x="1518" y="377"/>
                          <a:pt x="1520" y="375"/>
                        </a:cubicBezTo>
                        <a:cubicBezTo>
                          <a:pt x="1522" y="374"/>
                          <a:pt x="1522" y="373"/>
                          <a:pt x="1523" y="372"/>
                        </a:cubicBezTo>
                        <a:cubicBezTo>
                          <a:pt x="1524" y="368"/>
                          <a:pt x="1527" y="363"/>
                          <a:pt x="1530" y="360"/>
                        </a:cubicBezTo>
                        <a:cubicBezTo>
                          <a:pt x="1530" y="358"/>
                          <a:pt x="1531" y="358"/>
                          <a:pt x="1532" y="357"/>
                        </a:cubicBezTo>
                        <a:cubicBezTo>
                          <a:pt x="1532" y="355"/>
                          <a:pt x="1534" y="355"/>
                          <a:pt x="1536" y="355"/>
                        </a:cubicBezTo>
                        <a:cubicBezTo>
                          <a:pt x="1537" y="355"/>
                          <a:pt x="1539" y="355"/>
                          <a:pt x="1540" y="355"/>
                        </a:cubicBezTo>
                        <a:cubicBezTo>
                          <a:pt x="1541" y="355"/>
                          <a:pt x="1542" y="355"/>
                          <a:pt x="1542" y="355"/>
                        </a:cubicBezTo>
                        <a:cubicBezTo>
                          <a:pt x="1543" y="355"/>
                          <a:pt x="1543" y="355"/>
                          <a:pt x="1543" y="355"/>
                        </a:cubicBezTo>
                        <a:cubicBezTo>
                          <a:pt x="1545" y="355"/>
                          <a:pt x="1546" y="357"/>
                          <a:pt x="1546" y="358"/>
                        </a:cubicBezTo>
                        <a:cubicBezTo>
                          <a:pt x="1547" y="357"/>
                          <a:pt x="1548" y="356"/>
                          <a:pt x="1549" y="354"/>
                        </a:cubicBezTo>
                        <a:cubicBezTo>
                          <a:pt x="1552" y="351"/>
                          <a:pt x="1555" y="347"/>
                          <a:pt x="1559" y="347"/>
                        </a:cubicBezTo>
                        <a:cubicBezTo>
                          <a:pt x="1560" y="347"/>
                          <a:pt x="1561" y="347"/>
                          <a:pt x="1562" y="348"/>
                        </a:cubicBezTo>
                        <a:cubicBezTo>
                          <a:pt x="1563" y="349"/>
                          <a:pt x="1563" y="352"/>
                          <a:pt x="1563" y="354"/>
                        </a:cubicBezTo>
                        <a:cubicBezTo>
                          <a:pt x="1563" y="355"/>
                          <a:pt x="1563" y="356"/>
                          <a:pt x="1563" y="357"/>
                        </a:cubicBezTo>
                        <a:cubicBezTo>
                          <a:pt x="1563" y="357"/>
                          <a:pt x="1564" y="356"/>
                          <a:pt x="1564" y="356"/>
                        </a:cubicBezTo>
                        <a:cubicBezTo>
                          <a:pt x="1566" y="355"/>
                          <a:pt x="1568" y="353"/>
                          <a:pt x="1570" y="351"/>
                        </a:cubicBezTo>
                        <a:cubicBezTo>
                          <a:pt x="1576" y="347"/>
                          <a:pt x="1585" y="347"/>
                          <a:pt x="1589" y="347"/>
                        </a:cubicBezTo>
                        <a:cubicBezTo>
                          <a:pt x="1594" y="347"/>
                          <a:pt x="1598" y="347"/>
                          <a:pt x="1601" y="348"/>
                        </a:cubicBezTo>
                        <a:cubicBezTo>
                          <a:pt x="1603" y="350"/>
                          <a:pt x="1605" y="352"/>
                          <a:pt x="1606" y="354"/>
                        </a:cubicBezTo>
                        <a:cubicBezTo>
                          <a:pt x="1607" y="354"/>
                          <a:pt x="1607" y="355"/>
                          <a:pt x="1608" y="355"/>
                        </a:cubicBezTo>
                        <a:cubicBezTo>
                          <a:pt x="1608" y="355"/>
                          <a:pt x="1608" y="355"/>
                          <a:pt x="1608" y="354"/>
                        </a:cubicBezTo>
                        <a:cubicBezTo>
                          <a:pt x="1609" y="352"/>
                          <a:pt x="1609" y="350"/>
                          <a:pt x="1612" y="349"/>
                        </a:cubicBezTo>
                        <a:cubicBezTo>
                          <a:pt x="1616" y="348"/>
                          <a:pt x="1622" y="344"/>
                          <a:pt x="1628" y="340"/>
                        </a:cubicBezTo>
                        <a:cubicBezTo>
                          <a:pt x="1630" y="338"/>
                          <a:pt x="1632" y="338"/>
                          <a:pt x="1633" y="337"/>
                        </a:cubicBezTo>
                        <a:cubicBezTo>
                          <a:pt x="1633" y="337"/>
                          <a:pt x="1633" y="337"/>
                          <a:pt x="1634" y="336"/>
                        </a:cubicBezTo>
                        <a:cubicBezTo>
                          <a:pt x="1636" y="333"/>
                          <a:pt x="1638" y="333"/>
                          <a:pt x="1639" y="333"/>
                        </a:cubicBezTo>
                        <a:cubicBezTo>
                          <a:pt x="1640" y="332"/>
                          <a:pt x="1640" y="332"/>
                          <a:pt x="1640" y="332"/>
                        </a:cubicBezTo>
                        <a:cubicBezTo>
                          <a:pt x="1642" y="328"/>
                          <a:pt x="1652" y="324"/>
                          <a:pt x="1661" y="322"/>
                        </a:cubicBezTo>
                        <a:cubicBezTo>
                          <a:pt x="1670" y="320"/>
                          <a:pt x="1681" y="315"/>
                          <a:pt x="1683" y="313"/>
                        </a:cubicBezTo>
                        <a:cubicBezTo>
                          <a:pt x="1683" y="312"/>
                          <a:pt x="1683" y="311"/>
                          <a:pt x="1683" y="310"/>
                        </a:cubicBezTo>
                        <a:cubicBezTo>
                          <a:pt x="1684" y="309"/>
                          <a:pt x="1686" y="309"/>
                          <a:pt x="1687" y="309"/>
                        </a:cubicBezTo>
                        <a:cubicBezTo>
                          <a:pt x="1689" y="309"/>
                          <a:pt x="1691" y="310"/>
                          <a:pt x="1691" y="311"/>
                        </a:cubicBezTo>
                        <a:cubicBezTo>
                          <a:pt x="1691" y="311"/>
                          <a:pt x="1693" y="311"/>
                          <a:pt x="1694" y="312"/>
                        </a:cubicBezTo>
                        <a:cubicBezTo>
                          <a:pt x="1696" y="312"/>
                          <a:pt x="1698" y="312"/>
                          <a:pt x="1700" y="312"/>
                        </a:cubicBezTo>
                        <a:cubicBezTo>
                          <a:pt x="1701" y="313"/>
                          <a:pt x="1702" y="313"/>
                          <a:pt x="1703" y="313"/>
                        </a:cubicBezTo>
                        <a:cubicBezTo>
                          <a:pt x="1704" y="314"/>
                          <a:pt x="1705" y="314"/>
                          <a:pt x="1706" y="314"/>
                        </a:cubicBezTo>
                        <a:cubicBezTo>
                          <a:pt x="1707" y="314"/>
                          <a:pt x="1708" y="314"/>
                          <a:pt x="1710" y="312"/>
                        </a:cubicBezTo>
                        <a:cubicBezTo>
                          <a:pt x="1712" y="310"/>
                          <a:pt x="1712" y="310"/>
                          <a:pt x="1711" y="308"/>
                        </a:cubicBezTo>
                        <a:cubicBezTo>
                          <a:pt x="1710" y="307"/>
                          <a:pt x="1709" y="306"/>
                          <a:pt x="1709" y="304"/>
                        </a:cubicBezTo>
                        <a:cubicBezTo>
                          <a:pt x="1709" y="303"/>
                          <a:pt x="1708" y="302"/>
                          <a:pt x="1707" y="301"/>
                        </a:cubicBezTo>
                        <a:cubicBezTo>
                          <a:pt x="1704" y="299"/>
                          <a:pt x="1702" y="296"/>
                          <a:pt x="1703" y="293"/>
                        </a:cubicBezTo>
                        <a:cubicBezTo>
                          <a:pt x="1703" y="291"/>
                          <a:pt x="1700" y="286"/>
                          <a:pt x="1698" y="285"/>
                        </a:cubicBezTo>
                        <a:cubicBezTo>
                          <a:pt x="1696" y="286"/>
                          <a:pt x="1693" y="285"/>
                          <a:pt x="1691" y="283"/>
                        </a:cubicBezTo>
                        <a:cubicBezTo>
                          <a:pt x="1689" y="282"/>
                          <a:pt x="1688" y="280"/>
                          <a:pt x="1688" y="279"/>
                        </a:cubicBezTo>
                        <a:cubicBezTo>
                          <a:pt x="1688" y="277"/>
                          <a:pt x="1688" y="277"/>
                          <a:pt x="1688" y="276"/>
                        </a:cubicBezTo>
                        <a:cubicBezTo>
                          <a:pt x="1688" y="276"/>
                          <a:pt x="1688" y="276"/>
                          <a:pt x="1688" y="276"/>
                        </a:cubicBezTo>
                        <a:cubicBezTo>
                          <a:pt x="1687" y="277"/>
                          <a:pt x="1685" y="278"/>
                          <a:pt x="1683" y="278"/>
                        </a:cubicBezTo>
                        <a:cubicBezTo>
                          <a:pt x="1679" y="278"/>
                          <a:pt x="1676" y="276"/>
                          <a:pt x="1676" y="273"/>
                        </a:cubicBezTo>
                        <a:cubicBezTo>
                          <a:pt x="1675" y="272"/>
                          <a:pt x="1675" y="271"/>
                          <a:pt x="1676" y="270"/>
                        </a:cubicBezTo>
                        <a:cubicBezTo>
                          <a:pt x="1677" y="268"/>
                          <a:pt x="1681" y="267"/>
                          <a:pt x="1684" y="267"/>
                        </a:cubicBezTo>
                        <a:cubicBezTo>
                          <a:pt x="1686" y="267"/>
                          <a:pt x="1688" y="267"/>
                          <a:pt x="1689" y="268"/>
                        </a:cubicBezTo>
                        <a:cubicBezTo>
                          <a:pt x="1693" y="269"/>
                          <a:pt x="1694" y="271"/>
                          <a:pt x="1695" y="272"/>
                        </a:cubicBezTo>
                        <a:cubicBezTo>
                          <a:pt x="1695" y="273"/>
                          <a:pt x="1695" y="273"/>
                          <a:pt x="1696" y="273"/>
                        </a:cubicBezTo>
                        <a:cubicBezTo>
                          <a:pt x="1696" y="274"/>
                          <a:pt x="1697" y="274"/>
                          <a:pt x="1699" y="274"/>
                        </a:cubicBezTo>
                        <a:cubicBezTo>
                          <a:pt x="1702" y="274"/>
                          <a:pt x="1705" y="273"/>
                          <a:pt x="1707" y="272"/>
                        </a:cubicBezTo>
                        <a:cubicBezTo>
                          <a:pt x="1707" y="272"/>
                          <a:pt x="1709" y="271"/>
                          <a:pt x="1710" y="271"/>
                        </a:cubicBezTo>
                        <a:cubicBezTo>
                          <a:pt x="1713" y="270"/>
                          <a:pt x="1720" y="267"/>
                          <a:pt x="1721" y="266"/>
                        </a:cubicBezTo>
                        <a:cubicBezTo>
                          <a:pt x="1721" y="265"/>
                          <a:pt x="1721" y="264"/>
                          <a:pt x="1721" y="264"/>
                        </a:cubicBezTo>
                        <a:cubicBezTo>
                          <a:pt x="1722" y="262"/>
                          <a:pt x="1722" y="260"/>
                          <a:pt x="1725" y="259"/>
                        </a:cubicBezTo>
                        <a:cubicBezTo>
                          <a:pt x="1725" y="259"/>
                          <a:pt x="1725" y="259"/>
                          <a:pt x="1725" y="259"/>
                        </a:cubicBezTo>
                        <a:cubicBezTo>
                          <a:pt x="1725" y="258"/>
                          <a:pt x="1724" y="257"/>
                          <a:pt x="1723" y="256"/>
                        </a:cubicBezTo>
                        <a:cubicBezTo>
                          <a:pt x="1720" y="255"/>
                          <a:pt x="1719" y="252"/>
                          <a:pt x="1720" y="250"/>
                        </a:cubicBezTo>
                        <a:cubicBezTo>
                          <a:pt x="1720" y="248"/>
                          <a:pt x="1722" y="247"/>
                          <a:pt x="1724" y="247"/>
                        </a:cubicBezTo>
                        <a:cubicBezTo>
                          <a:pt x="1725" y="247"/>
                          <a:pt x="1725" y="247"/>
                          <a:pt x="1725" y="246"/>
                        </a:cubicBezTo>
                        <a:cubicBezTo>
                          <a:pt x="1726" y="245"/>
                          <a:pt x="1726" y="243"/>
                          <a:pt x="1728" y="243"/>
                        </a:cubicBezTo>
                        <a:cubicBezTo>
                          <a:pt x="1729" y="243"/>
                          <a:pt x="1729" y="243"/>
                          <a:pt x="1729" y="243"/>
                        </a:cubicBezTo>
                        <a:cubicBezTo>
                          <a:pt x="1730" y="243"/>
                          <a:pt x="1730" y="243"/>
                          <a:pt x="1731" y="243"/>
                        </a:cubicBezTo>
                        <a:cubicBezTo>
                          <a:pt x="1731" y="243"/>
                          <a:pt x="1731" y="243"/>
                          <a:pt x="1732" y="243"/>
                        </a:cubicBezTo>
                        <a:cubicBezTo>
                          <a:pt x="1732" y="243"/>
                          <a:pt x="1733" y="243"/>
                          <a:pt x="1734" y="243"/>
                        </a:cubicBezTo>
                        <a:cubicBezTo>
                          <a:pt x="1735" y="242"/>
                          <a:pt x="1735" y="242"/>
                          <a:pt x="1736" y="242"/>
                        </a:cubicBezTo>
                        <a:cubicBezTo>
                          <a:pt x="1737" y="242"/>
                          <a:pt x="1737" y="242"/>
                          <a:pt x="1737" y="242"/>
                        </a:cubicBezTo>
                        <a:cubicBezTo>
                          <a:pt x="1738" y="243"/>
                          <a:pt x="1738" y="243"/>
                          <a:pt x="1738" y="243"/>
                        </a:cubicBezTo>
                        <a:cubicBezTo>
                          <a:pt x="1739" y="245"/>
                          <a:pt x="1738" y="247"/>
                          <a:pt x="1736" y="249"/>
                        </a:cubicBezTo>
                        <a:cubicBezTo>
                          <a:pt x="1736" y="250"/>
                          <a:pt x="1735" y="251"/>
                          <a:pt x="1735" y="252"/>
                        </a:cubicBezTo>
                        <a:cubicBezTo>
                          <a:pt x="1735" y="252"/>
                          <a:pt x="1735" y="253"/>
                          <a:pt x="1737" y="255"/>
                        </a:cubicBezTo>
                        <a:cubicBezTo>
                          <a:pt x="1738" y="256"/>
                          <a:pt x="1738" y="256"/>
                          <a:pt x="1739" y="257"/>
                        </a:cubicBezTo>
                        <a:cubicBezTo>
                          <a:pt x="1739" y="258"/>
                          <a:pt x="1741" y="258"/>
                          <a:pt x="1742" y="258"/>
                        </a:cubicBezTo>
                        <a:cubicBezTo>
                          <a:pt x="1745" y="258"/>
                          <a:pt x="1746" y="258"/>
                          <a:pt x="1748" y="257"/>
                        </a:cubicBezTo>
                        <a:cubicBezTo>
                          <a:pt x="1749" y="256"/>
                          <a:pt x="1750" y="256"/>
                          <a:pt x="1752" y="256"/>
                        </a:cubicBezTo>
                        <a:cubicBezTo>
                          <a:pt x="1757" y="256"/>
                          <a:pt x="1767" y="260"/>
                          <a:pt x="1768" y="264"/>
                        </a:cubicBezTo>
                        <a:cubicBezTo>
                          <a:pt x="1769" y="266"/>
                          <a:pt x="1770" y="270"/>
                          <a:pt x="1775" y="272"/>
                        </a:cubicBezTo>
                        <a:cubicBezTo>
                          <a:pt x="1778" y="273"/>
                          <a:pt x="1780" y="274"/>
                          <a:pt x="1782" y="274"/>
                        </a:cubicBezTo>
                        <a:cubicBezTo>
                          <a:pt x="1784" y="275"/>
                          <a:pt x="1786" y="275"/>
                          <a:pt x="1787" y="277"/>
                        </a:cubicBezTo>
                        <a:cubicBezTo>
                          <a:pt x="1788" y="279"/>
                          <a:pt x="1789" y="279"/>
                          <a:pt x="1790" y="279"/>
                        </a:cubicBezTo>
                        <a:cubicBezTo>
                          <a:pt x="1790" y="279"/>
                          <a:pt x="1791" y="279"/>
                          <a:pt x="1791" y="279"/>
                        </a:cubicBezTo>
                        <a:cubicBezTo>
                          <a:pt x="1793" y="279"/>
                          <a:pt x="1795" y="280"/>
                          <a:pt x="1796" y="280"/>
                        </a:cubicBezTo>
                        <a:cubicBezTo>
                          <a:pt x="1796" y="280"/>
                          <a:pt x="1797" y="281"/>
                          <a:pt x="1797" y="281"/>
                        </a:cubicBezTo>
                        <a:cubicBezTo>
                          <a:pt x="1799" y="279"/>
                          <a:pt x="1800" y="279"/>
                          <a:pt x="1802" y="279"/>
                        </a:cubicBezTo>
                        <a:cubicBezTo>
                          <a:pt x="1802" y="280"/>
                          <a:pt x="1802" y="280"/>
                          <a:pt x="1802" y="280"/>
                        </a:cubicBezTo>
                        <a:cubicBezTo>
                          <a:pt x="1802" y="280"/>
                          <a:pt x="1802" y="280"/>
                          <a:pt x="1803" y="280"/>
                        </a:cubicBezTo>
                        <a:cubicBezTo>
                          <a:pt x="1802" y="279"/>
                          <a:pt x="1802" y="279"/>
                          <a:pt x="1801" y="279"/>
                        </a:cubicBezTo>
                        <a:cubicBezTo>
                          <a:pt x="1800" y="278"/>
                          <a:pt x="1798" y="277"/>
                          <a:pt x="1798" y="275"/>
                        </a:cubicBezTo>
                        <a:cubicBezTo>
                          <a:pt x="1797" y="275"/>
                          <a:pt x="1797" y="274"/>
                          <a:pt x="1798" y="273"/>
                        </a:cubicBezTo>
                        <a:cubicBezTo>
                          <a:pt x="1799" y="272"/>
                          <a:pt x="1800" y="272"/>
                          <a:pt x="1800" y="272"/>
                        </a:cubicBezTo>
                        <a:cubicBezTo>
                          <a:pt x="1802" y="272"/>
                          <a:pt x="1802" y="272"/>
                          <a:pt x="1803" y="273"/>
                        </a:cubicBezTo>
                        <a:cubicBezTo>
                          <a:pt x="1803" y="273"/>
                          <a:pt x="1804" y="273"/>
                          <a:pt x="1804" y="273"/>
                        </a:cubicBezTo>
                        <a:cubicBezTo>
                          <a:pt x="1804" y="273"/>
                          <a:pt x="1804" y="273"/>
                          <a:pt x="1804" y="273"/>
                        </a:cubicBezTo>
                        <a:cubicBezTo>
                          <a:pt x="1804" y="272"/>
                          <a:pt x="1803" y="270"/>
                          <a:pt x="1805" y="269"/>
                        </a:cubicBezTo>
                        <a:cubicBezTo>
                          <a:pt x="1805" y="267"/>
                          <a:pt x="1805" y="262"/>
                          <a:pt x="1804" y="261"/>
                        </a:cubicBezTo>
                        <a:cubicBezTo>
                          <a:pt x="1802" y="260"/>
                          <a:pt x="1802" y="259"/>
                          <a:pt x="1802" y="258"/>
                        </a:cubicBezTo>
                        <a:cubicBezTo>
                          <a:pt x="1802" y="255"/>
                          <a:pt x="1806" y="254"/>
                          <a:pt x="1809" y="256"/>
                        </a:cubicBezTo>
                        <a:cubicBezTo>
                          <a:pt x="1811" y="257"/>
                          <a:pt x="1813" y="258"/>
                          <a:pt x="1816" y="258"/>
                        </a:cubicBezTo>
                        <a:cubicBezTo>
                          <a:pt x="1815" y="258"/>
                          <a:pt x="1815" y="257"/>
                          <a:pt x="1815" y="256"/>
                        </a:cubicBezTo>
                        <a:cubicBezTo>
                          <a:pt x="1815" y="255"/>
                          <a:pt x="1817" y="254"/>
                          <a:pt x="1819" y="254"/>
                        </a:cubicBezTo>
                        <a:cubicBezTo>
                          <a:pt x="1820" y="254"/>
                          <a:pt x="1821" y="254"/>
                          <a:pt x="1822" y="255"/>
                        </a:cubicBezTo>
                        <a:cubicBezTo>
                          <a:pt x="1823" y="256"/>
                          <a:pt x="1824" y="256"/>
                          <a:pt x="1825" y="256"/>
                        </a:cubicBezTo>
                        <a:cubicBezTo>
                          <a:pt x="1825" y="254"/>
                          <a:pt x="1828" y="249"/>
                          <a:pt x="1831" y="249"/>
                        </a:cubicBezTo>
                        <a:cubicBezTo>
                          <a:pt x="1827" y="246"/>
                          <a:pt x="1818" y="241"/>
                          <a:pt x="1816" y="237"/>
                        </a:cubicBezTo>
                        <a:cubicBezTo>
                          <a:pt x="1814" y="235"/>
                          <a:pt x="1808" y="233"/>
                          <a:pt x="1804" y="233"/>
                        </a:cubicBezTo>
                        <a:cubicBezTo>
                          <a:pt x="1804" y="233"/>
                          <a:pt x="1804" y="233"/>
                          <a:pt x="1803" y="233"/>
                        </a:cubicBezTo>
                        <a:cubicBezTo>
                          <a:pt x="1803" y="234"/>
                          <a:pt x="1802" y="235"/>
                          <a:pt x="1801" y="235"/>
                        </a:cubicBezTo>
                        <a:cubicBezTo>
                          <a:pt x="1799" y="235"/>
                          <a:pt x="1796" y="233"/>
                          <a:pt x="1795" y="231"/>
                        </a:cubicBezTo>
                        <a:cubicBezTo>
                          <a:pt x="1794" y="230"/>
                          <a:pt x="1792" y="230"/>
                          <a:pt x="1788" y="230"/>
                        </a:cubicBezTo>
                        <a:cubicBezTo>
                          <a:pt x="1787" y="230"/>
                          <a:pt x="1785" y="230"/>
                          <a:pt x="1785" y="230"/>
                        </a:cubicBezTo>
                        <a:cubicBezTo>
                          <a:pt x="1785" y="230"/>
                          <a:pt x="1785" y="230"/>
                          <a:pt x="1785" y="230"/>
                        </a:cubicBezTo>
                        <a:cubicBezTo>
                          <a:pt x="1786" y="231"/>
                          <a:pt x="1788" y="232"/>
                          <a:pt x="1789" y="233"/>
                        </a:cubicBezTo>
                        <a:cubicBezTo>
                          <a:pt x="1791" y="236"/>
                          <a:pt x="1789" y="238"/>
                          <a:pt x="1788" y="239"/>
                        </a:cubicBezTo>
                        <a:cubicBezTo>
                          <a:pt x="1787" y="240"/>
                          <a:pt x="1787" y="241"/>
                          <a:pt x="1787" y="241"/>
                        </a:cubicBezTo>
                        <a:cubicBezTo>
                          <a:pt x="1788" y="242"/>
                          <a:pt x="1788" y="243"/>
                          <a:pt x="1787" y="244"/>
                        </a:cubicBezTo>
                        <a:cubicBezTo>
                          <a:pt x="1786" y="245"/>
                          <a:pt x="1786" y="245"/>
                          <a:pt x="1786" y="245"/>
                        </a:cubicBezTo>
                        <a:cubicBezTo>
                          <a:pt x="1785" y="245"/>
                          <a:pt x="1785" y="245"/>
                          <a:pt x="1785" y="245"/>
                        </a:cubicBezTo>
                        <a:cubicBezTo>
                          <a:pt x="1784" y="245"/>
                          <a:pt x="1782" y="244"/>
                          <a:pt x="1777" y="240"/>
                        </a:cubicBezTo>
                        <a:cubicBezTo>
                          <a:pt x="1776" y="240"/>
                          <a:pt x="1774" y="238"/>
                          <a:pt x="1776" y="227"/>
                        </a:cubicBezTo>
                        <a:cubicBezTo>
                          <a:pt x="1776" y="226"/>
                          <a:pt x="1775" y="226"/>
                          <a:pt x="1775" y="226"/>
                        </a:cubicBezTo>
                        <a:cubicBezTo>
                          <a:pt x="1774" y="225"/>
                          <a:pt x="1772" y="224"/>
                          <a:pt x="1771" y="221"/>
                        </a:cubicBezTo>
                        <a:cubicBezTo>
                          <a:pt x="1771" y="220"/>
                          <a:pt x="1763" y="215"/>
                          <a:pt x="1751" y="210"/>
                        </a:cubicBezTo>
                        <a:cubicBezTo>
                          <a:pt x="1749" y="209"/>
                          <a:pt x="1748" y="209"/>
                          <a:pt x="1746" y="208"/>
                        </a:cubicBezTo>
                        <a:cubicBezTo>
                          <a:pt x="1741" y="206"/>
                          <a:pt x="1735" y="204"/>
                          <a:pt x="1733" y="201"/>
                        </a:cubicBezTo>
                        <a:cubicBezTo>
                          <a:pt x="1733" y="200"/>
                          <a:pt x="1729" y="199"/>
                          <a:pt x="1727" y="198"/>
                        </a:cubicBezTo>
                        <a:cubicBezTo>
                          <a:pt x="1723" y="197"/>
                          <a:pt x="1718" y="196"/>
                          <a:pt x="1716" y="193"/>
                        </a:cubicBezTo>
                        <a:cubicBezTo>
                          <a:pt x="1712" y="189"/>
                          <a:pt x="1693" y="181"/>
                          <a:pt x="1685" y="181"/>
                        </a:cubicBezTo>
                        <a:cubicBezTo>
                          <a:pt x="1680" y="180"/>
                          <a:pt x="1678" y="178"/>
                          <a:pt x="1677" y="177"/>
                        </a:cubicBezTo>
                        <a:cubicBezTo>
                          <a:pt x="1676" y="176"/>
                          <a:pt x="1676" y="176"/>
                          <a:pt x="1676" y="176"/>
                        </a:cubicBezTo>
                        <a:cubicBezTo>
                          <a:pt x="1674" y="177"/>
                          <a:pt x="1673" y="177"/>
                          <a:pt x="1670" y="177"/>
                        </a:cubicBezTo>
                        <a:cubicBezTo>
                          <a:pt x="1663" y="177"/>
                          <a:pt x="1653" y="176"/>
                          <a:pt x="1648" y="175"/>
                        </a:cubicBezTo>
                        <a:cubicBezTo>
                          <a:pt x="1646" y="175"/>
                          <a:pt x="1645" y="176"/>
                          <a:pt x="1644" y="176"/>
                        </a:cubicBezTo>
                        <a:cubicBezTo>
                          <a:pt x="1642" y="177"/>
                          <a:pt x="1640" y="178"/>
                          <a:pt x="1638" y="177"/>
                        </a:cubicBezTo>
                        <a:cubicBezTo>
                          <a:pt x="1633" y="175"/>
                          <a:pt x="1620" y="170"/>
                          <a:pt x="1615" y="170"/>
                        </a:cubicBezTo>
                        <a:cubicBezTo>
                          <a:pt x="1614" y="170"/>
                          <a:pt x="1614" y="171"/>
                          <a:pt x="1614" y="171"/>
                        </a:cubicBezTo>
                        <a:cubicBezTo>
                          <a:pt x="1613" y="171"/>
                          <a:pt x="1613" y="172"/>
                          <a:pt x="1613" y="174"/>
                        </a:cubicBezTo>
                        <a:cubicBezTo>
                          <a:pt x="1612" y="175"/>
                          <a:pt x="1612" y="177"/>
                          <a:pt x="1610" y="178"/>
                        </a:cubicBezTo>
                        <a:cubicBezTo>
                          <a:pt x="1611" y="179"/>
                          <a:pt x="1612" y="180"/>
                          <a:pt x="1616" y="184"/>
                        </a:cubicBezTo>
                        <a:cubicBezTo>
                          <a:pt x="1618" y="186"/>
                          <a:pt x="1619" y="189"/>
                          <a:pt x="1619" y="191"/>
                        </a:cubicBezTo>
                        <a:cubicBezTo>
                          <a:pt x="1619" y="194"/>
                          <a:pt x="1616" y="196"/>
                          <a:pt x="1612" y="198"/>
                        </a:cubicBezTo>
                        <a:cubicBezTo>
                          <a:pt x="1611" y="199"/>
                          <a:pt x="1610" y="199"/>
                          <a:pt x="1608" y="199"/>
                        </a:cubicBezTo>
                        <a:cubicBezTo>
                          <a:pt x="1603" y="199"/>
                          <a:pt x="1597" y="195"/>
                          <a:pt x="1594" y="192"/>
                        </a:cubicBezTo>
                        <a:cubicBezTo>
                          <a:pt x="1593" y="190"/>
                          <a:pt x="1592" y="190"/>
                          <a:pt x="1590" y="189"/>
                        </a:cubicBezTo>
                        <a:cubicBezTo>
                          <a:pt x="1588" y="189"/>
                          <a:pt x="1584" y="188"/>
                          <a:pt x="1583" y="184"/>
                        </a:cubicBezTo>
                        <a:cubicBezTo>
                          <a:pt x="1582" y="181"/>
                          <a:pt x="1583" y="179"/>
                          <a:pt x="1583" y="178"/>
                        </a:cubicBezTo>
                        <a:cubicBezTo>
                          <a:pt x="1585" y="176"/>
                          <a:pt x="1589" y="176"/>
                          <a:pt x="1592" y="179"/>
                        </a:cubicBezTo>
                        <a:cubicBezTo>
                          <a:pt x="1593" y="180"/>
                          <a:pt x="1596" y="179"/>
                          <a:pt x="1597" y="177"/>
                        </a:cubicBezTo>
                        <a:cubicBezTo>
                          <a:pt x="1597" y="177"/>
                          <a:pt x="1597" y="177"/>
                          <a:pt x="1596" y="176"/>
                        </a:cubicBezTo>
                        <a:cubicBezTo>
                          <a:pt x="1595" y="175"/>
                          <a:pt x="1589" y="173"/>
                          <a:pt x="1585" y="173"/>
                        </a:cubicBezTo>
                        <a:cubicBezTo>
                          <a:pt x="1582" y="173"/>
                          <a:pt x="1581" y="175"/>
                          <a:pt x="1578" y="178"/>
                        </a:cubicBezTo>
                        <a:cubicBezTo>
                          <a:pt x="1577" y="180"/>
                          <a:pt x="1575" y="182"/>
                          <a:pt x="1572" y="183"/>
                        </a:cubicBezTo>
                        <a:cubicBezTo>
                          <a:pt x="1570" y="184"/>
                          <a:pt x="1568" y="185"/>
                          <a:pt x="1565" y="185"/>
                        </a:cubicBezTo>
                        <a:cubicBezTo>
                          <a:pt x="1557" y="185"/>
                          <a:pt x="1544" y="182"/>
                          <a:pt x="1542" y="180"/>
                        </a:cubicBezTo>
                        <a:cubicBezTo>
                          <a:pt x="1542" y="180"/>
                          <a:pt x="1540" y="180"/>
                          <a:pt x="1535" y="180"/>
                        </a:cubicBezTo>
                        <a:cubicBezTo>
                          <a:pt x="1526" y="180"/>
                          <a:pt x="1512" y="181"/>
                          <a:pt x="1510" y="182"/>
                        </a:cubicBezTo>
                        <a:cubicBezTo>
                          <a:pt x="1509" y="183"/>
                          <a:pt x="1509" y="186"/>
                          <a:pt x="1509" y="187"/>
                        </a:cubicBezTo>
                        <a:cubicBezTo>
                          <a:pt x="1509" y="190"/>
                          <a:pt x="1509" y="192"/>
                          <a:pt x="1507" y="193"/>
                        </a:cubicBezTo>
                        <a:cubicBezTo>
                          <a:pt x="1507" y="193"/>
                          <a:pt x="1507" y="193"/>
                          <a:pt x="1507" y="193"/>
                        </a:cubicBezTo>
                        <a:cubicBezTo>
                          <a:pt x="1506" y="193"/>
                          <a:pt x="1506" y="193"/>
                          <a:pt x="1506" y="193"/>
                        </a:cubicBezTo>
                        <a:cubicBezTo>
                          <a:pt x="1504" y="193"/>
                          <a:pt x="1503" y="191"/>
                          <a:pt x="1503" y="187"/>
                        </a:cubicBezTo>
                        <a:cubicBezTo>
                          <a:pt x="1502" y="184"/>
                          <a:pt x="1502" y="181"/>
                          <a:pt x="1502" y="180"/>
                        </a:cubicBezTo>
                        <a:cubicBezTo>
                          <a:pt x="1501" y="180"/>
                          <a:pt x="1499" y="179"/>
                          <a:pt x="1495" y="179"/>
                        </a:cubicBezTo>
                        <a:cubicBezTo>
                          <a:pt x="1490" y="179"/>
                          <a:pt x="1487" y="179"/>
                          <a:pt x="1486" y="177"/>
                        </a:cubicBezTo>
                        <a:cubicBezTo>
                          <a:pt x="1486" y="176"/>
                          <a:pt x="1486" y="175"/>
                          <a:pt x="1487" y="173"/>
                        </a:cubicBezTo>
                        <a:cubicBezTo>
                          <a:pt x="1488" y="173"/>
                          <a:pt x="1487" y="173"/>
                          <a:pt x="1487" y="172"/>
                        </a:cubicBezTo>
                        <a:cubicBezTo>
                          <a:pt x="1487" y="171"/>
                          <a:pt x="1486" y="168"/>
                          <a:pt x="1490" y="166"/>
                        </a:cubicBezTo>
                        <a:cubicBezTo>
                          <a:pt x="1490" y="164"/>
                          <a:pt x="1482" y="158"/>
                          <a:pt x="1472" y="153"/>
                        </a:cubicBezTo>
                        <a:cubicBezTo>
                          <a:pt x="1468" y="152"/>
                          <a:pt x="1462" y="151"/>
                          <a:pt x="1454" y="151"/>
                        </a:cubicBezTo>
                        <a:cubicBezTo>
                          <a:pt x="1445" y="151"/>
                          <a:pt x="1434" y="152"/>
                          <a:pt x="1430" y="154"/>
                        </a:cubicBezTo>
                        <a:cubicBezTo>
                          <a:pt x="1426" y="155"/>
                          <a:pt x="1419" y="155"/>
                          <a:pt x="1412" y="155"/>
                        </a:cubicBezTo>
                        <a:cubicBezTo>
                          <a:pt x="1407" y="155"/>
                          <a:pt x="1407" y="155"/>
                          <a:pt x="1407" y="155"/>
                        </a:cubicBezTo>
                        <a:cubicBezTo>
                          <a:pt x="1406" y="155"/>
                          <a:pt x="1405" y="155"/>
                          <a:pt x="1404" y="155"/>
                        </a:cubicBezTo>
                        <a:cubicBezTo>
                          <a:pt x="1403" y="155"/>
                          <a:pt x="1403" y="155"/>
                          <a:pt x="1403" y="155"/>
                        </a:cubicBezTo>
                        <a:cubicBezTo>
                          <a:pt x="1401" y="155"/>
                          <a:pt x="1400" y="155"/>
                          <a:pt x="1399" y="154"/>
                        </a:cubicBezTo>
                        <a:cubicBezTo>
                          <a:pt x="1398" y="153"/>
                          <a:pt x="1398" y="151"/>
                          <a:pt x="1399" y="150"/>
                        </a:cubicBezTo>
                        <a:cubicBezTo>
                          <a:pt x="1399" y="149"/>
                          <a:pt x="1399" y="149"/>
                          <a:pt x="1399" y="149"/>
                        </a:cubicBezTo>
                        <a:cubicBezTo>
                          <a:pt x="1398" y="147"/>
                          <a:pt x="1392" y="145"/>
                          <a:pt x="1389" y="145"/>
                        </a:cubicBezTo>
                        <a:cubicBezTo>
                          <a:pt x="1388" y="145"/>
                          <a:pt x="1388" y="145"/>
                          <a:pt x="1388" y="145"/>
                        </a:cubicBezTo>
                        <a:cubicBezTo>
                          <a:pt x="1387" y="146"/>
                          <a:pt x="1386" y="147"/>
                          <a:pt x="1385" y="147"/>
                        </a:cubicBezTo>
                        <a:cubicBezTo>
                          <a:pt x="1384" y="147"/>
                          <a:pt x="1382" y="146"/>
                          <a:pt x="1381" y="145"/>
                        </a:cubicBezTo>
                        <a:cubicBezTo>
                          <a:pt x="1381" y="144"/>
                          <a:pt x="1380" y="143"/>
                          <a:pt x="1380" y="142"/>
                        </a:cubicBezTo>
                        <a:cubicBezTo>
                          <a:pt x="1379" y="141"/>
                          <a:pt x="1373" y="139"/>
                          <a:pt x="1369" y="139"/>
                        </a:cubicBezTo>
                        <a:cubicBezTo>
                          <a:pt x="1369" y="139"/>
                          <a:pt x="1369" y="139"/>
                          <a:pt x="1368" y="139"/>
                        </a:cubicBezTo>
                        <a:cubicBezTo>
                          <a:pt x="1366" y="140"/>
                          <a:pt x="1364" y="139"/>
                          <a:pt x="1362" y="137"/>
                        </a:cubicBezTo>
                        <a:cubicBezTo>
                          <a:pt x="1362" y="136"/>
                          <a:pt x="1362" y="134"/>
                          <a:pt x="1362" y="133"/>
                        </a:cubicBezTo>
                        <a:cubicBezTo>
                          <a:pt x="1363" y="133"/>
                          <a:pt x="1364" y="131"/>
                          <a:pt x="1367" y="131"/>
                        </a:cubicBezTo>
                        <a:cubicBezTo>
                          <a:pt x="1367" y="131"/>
                          <a:pt x="1368" y="131"/>
                          <a:pt x="1369" y="131"/>
                        </a:cubicBezTo>
                        <a:cubicBezTo>
                          <a:pt x="1370" y="131"/>
                          <a:pt x="1370" y="131"/>
                          <a:pt x="1371" y="131"/>
                        </a:cubicBezTo>
                        <a:cubicBezTo>
                          <a:pt x="1374" y="131"/>
                          <a:pt x="1374" y="131"/>
                          <a:pt x="1375" y="131"/>
                        </a:cubicBezTo>
                        <a:cubicBezTo>
                          <a:pt x="1375" y="131"/>
                          <a:pt x="1375" y="131"/>
                          <a:pt x="1374" y="130"/>
                        </a:cubicBezTo>
                        <a:cubicBezTo>
                          <a:pt x="1372" y="127"/>
                          <a:pt x="1355" y="125"/>
                          <a:pt x="1343" y="125"/>
                        </a:cubicBezTo>
                        <a:cubicBezTo>
                          <a:pt x="1341" y="125"/>
                          <a:pt x="1340" y="125"/>
                          <a:pt x="1340" y="125"/>
                        </a:cubicBezTo>
                        <a:cubicBezTo>
                          <a:pt x="1340" y="125"/>
                          <a:pt x="1340" y="126"/>
                          <a:pt x="1340" y="126"/>
                        </a:cubicBezTo>
                        <a:cubicBezTo>
                          <a:pt x="1339" y="128"/>
                          <a:pt x="1338" y="132"/>
                          <a:pt x="1334" y="136"/>
                        </a:cubicBezTo>
                        <a:cubicBezTo>
                          <a:pt x="1331" y="139"/>
                          <a:pt x="1328" y="139"/>
                          <a:pt x="1326" y="139"/>
                        </a:cubicBezTo>
                        <a:cubicBezTo>
                          <a:pt x="1323" y="139"/>
                          <a:pt x="1321" y="138"/>
                          <a:pt x="1320" y="136"/>
                        </a:cubicBezTo>
                        <a:cubicBezTo>
                          <a:pt x="1319" y="135"/>
                          <a:pt x="1319" y="134"/>
                          <a:pt x="1319" y="133"/>
                        </a:cubicBezTo>
                        <a:cubicBezTo>
                          <a:pt x="1320" y="130"/>
                          <a:pt x="1322" y="129"/>
                          <a:pt x="1325" y="128"/>
                        </a:cubicBezTo>
                        <a:cubicBezTo>
                          <a:pt x="1325" y="128"/>
                          <a:pt x="1326" y="128"/>
                          <a:pt x="1327" y="128"/>
                        </a:cubicBezTo>
                        <a:cubicBezTo>
                          <a:pt x="1326" y="128"/>
                          <a:pt x="1324" y="128"/>
                          <a:pt x="1323" y="127"/>
                        </a:cubicBezTo>
                        <a:cubicBezTo>
                          <a:pt x="1320" y="127"/>
                          <a:pt x="1317" y="127"/>
                          <a:pt x="1315" y="125"/>
                        </a:cubicBezTo>
                        <a:cubicBezTo>
                          <a:pt x="1315" y="124"/>
                          <a:pt x="1314" y="122"/>
                          <a:pt x="1315" y="121"/>
                        </a:cubicBezTo>
                        <a:cubicBezTo>
                          <a:pt x="1316" y="120"/>
                          <a:pt x="1317" y="119"/>
                          <a:pt x="1319" y="119"/>
                        </a:cubicBezTo>
                        <a:cubicBezTo>
                          <a:pt x="1319" y="118"/>
                          <a:pt x="1319" y="118"/>
                          <a:pt x="1319" y="118"/>
                        </a:cubicBezTo>
                        <a:cubicBezTo>
                          <a:pt x="1311" y="117"/>
                          <a:pt x="1299" y="115"/>
                          <a:pt x="1293" y="115"/>
                        </a:cubicBezTo>
                        <a:cubicBezTo>
                          <a:pt x="1287" y="116"/>
                          <a:pt x="1283" y="114"/>
                          <a:pt x="1280" y="113"/>
                        </a:cubicBezTo>
                        <a:cubicBezTo>
                          <a:pt x="1278" y="112"/>
                          <a:pt x="1277" y="112"/>
                          <a:pt x="1275" y="112"/>
                        </a:cubicBezTo>
                        <a:cubicBezTo>
                          <a:pt x="1274" y="112"/>
                          <a:pt x="1274" y="112"/>
                          <a:pt x="1274" y="112"/>
                        </a:cubicBezTo>
                        <a:cubicBezTo>
                          <a:pt x="1274" y="112"/>
                          <a:pt x="1274" y="113"/>
                          <a:pt x="1275" y="114"/>
                        </a:cubicBezTo>
                        <a:cubicBezTo>
                          <a:pt x="1276" y="115"/>
                          <a:pt x="1276" y="116"/>
                          <a:pt x="1275" y="117"/>
                        </a:cubicBezTo>
                        <a:cubicBezTo>
                          <a:pt x="1274" y="120"/>
                          <a:pt x="1268" y="121"/>
                          <a:pt x="1266" y="121"/>
                        </a:cubicBezTo>
                        <a:cubicBezTo>
                          <a:pt x="1265" y="121"/>
                          <a:pt x="1264" y="121"/>
                          <a:pt x="1263" y="120"/>
                        </a:cubicBezTo>
                        <a:cubicBezTo>
                          <a:pt x="1259" y="120"/>
                          <a:pt x="1255" y="122"/>
                          <a:pt x="1254" y="123"/>
                        </a:cubicBezTo>
                        <a:cubicBezTo>
                          <a:pt x="1254" y="123"/>
                          <a:pt x="1254" y="124"/>
                          <a:pt x="1254" y="124"/>
                        </a:cubicBezTo>
                        <a:cubicBezTo>
                          <a:pt x="1255" y="125"/>
                          <a:pt x="1255" y="125"/>
                          <a:pt x="1255" y="125"/>
                        </a:cubicBezTo>
                        <a:cubicBezTo>
                          <a:pt x="1256" y="125"/>
                          <a:pt x="1257" y="125"/>
                          <a:pt x="1257" y="124"/>
                        </a:cubicBezTo>
                        <a:cubicBezTo>
                          <a:pt x="1259" y="124"/>
                          <a:pt x="1261" y="123"/>
                          <a:pt x="1263" y="124"/>
                        </a:cubicBezTo>
                        <a:cubicBezTo>
                          <a:pt x="1264" y="124"/>
                          <a:pt x="1264" y="125"/>
                          <a:pt x="1264" y="126"/>
                        </a:cubicBezTo>
                        <a:cubicBezTo>
                          <a:pt x="1264" y="128"/>
                          <a:pt x="1263" y="129"/>
                          <a:pt x="1261" y="130"/>
                        </a:cubicBezTo>
                        <a:cubicBezTo>
                          <a:pt x="1261" y="130"/>
                          <a:pt x="1261" y="130"/>
                          <a:pt x="1261" y="130"/>
                        </a:cubicBezTo>
                        <a:cubicBezTo>
                          <a:pt x="1264" y="133"/>
                          <a:pt x="1264" y="136"/>
                          <a:pt x="1264" y="138"/>
                        </a:cubicBezTo>
                        <a:cubicBezTo>
                          <a:pt x="1264" y="139"/>
                          <a:pt x="1264" y="139"/>
                          <a:pt x="1264" y="139"/>
                        </a:cubicBezTo>
                        <a:cubicBezTo>
                          <a:pt x="1264" y="140"/>
                          <a:pt x="1264" y="141"/>
                          <a:pt x="1263" y="141"/>
                        </a:cubicBezTo>
                        <a:cubicBezTo>
                          <a:pt x="1262" y="143"/>
                          <a:pt x="1259" y="143"/>
                          <a:pt x="1258" y="143"/>
                        </a:cubicBezTo>
                        <a:cubicBezTo>
                          <a:pt x="1255" y="143"/>
                          <a:pt x="1253" y="142"/>
                          <a:pt x="1252" y="141"/>
                        </a:cubicBezTo>
                        <a:cubicBezTo>
                          <a:pt x="1251" y="139"/>
                          <a:pt x="1249" y="140"/>
                          <a:pt x="1247" y="140"/>
                        </a:cubicBezTo>
                        <a:cubicBezTo>
                          <a:pt x="1246" y="140"/>
                          <a:pt x="1245" y="141"/>
                          <a:pt x="1244" y="141"/>
                        </a:cubicBezTo>
                        <a:cubicBezTo>
                          <a:pt x="1245" y="141"/>
                          <a:pt x="1246" y="142"/>
                          <a:pt x="1246" y="144"/>
                        </a:cubicBezTo>
                        <a:cubicBezTo>
                          <a:pt x="1246" y="145"/>
                          <a:pt x="1245" y="147"/>
                          <a:pt x="1239" y="148"/>
                        </a:cubicBezTo>
                        <a:cubicBezTo>
                          <a:pt x="1234" y="148"/>
                          <a:pt x="1233" y="145"/>
                          <a:pt x="1232" y="143"/>
                        </a:cubicBezTo>
                        <a:cubicBezTo>
                          <a:pt x="1231" y="143"/>
                          <a:pt x="1231" y="142"/>
                          <a:pt x="1231" y="142"/>
                        </a:cubicBezTo>
                        <a:cubicBezTo>
                          <a:pt x="1230" y="142"/>
                          <a:pt x="1230" y="142"/>
                          <a:pt x="1229" y="142"/>
                        </a:cubicBezTo>
                        <a:cubicBezTo>
                          <a:pt x="1227" y="142"/>
                          <a:pt x="1224" y="142"/>
                          <a:pt x="1221" y="141"/>
                        </a:cubicBezTo>
                        <a:cubicBezTo>
                          <a:pt x="1218" y="140"/>
                          <a:pt x="1215" y="139"/>
                          <a:pt x="1213" y="139"/>
                        </a:cubicBezTo>
                        <a:cubicBezTo>
                          <a:pt x="1211" y="139"/>
                          <a:pt x="1210" y="140"/>
                          <a:pt x="1208" y="141"/>
                        </a:cubicBezTo>
                        <a:cubicBezTo>
                          <a:pt x="1206" y="142"/>
                          <a:pt x="1204" y="143"/>
                          <a:pt x="1200" y="144"/>
                        </a:cubicBezTo>
                        <a:cubicBezTo>
                          <a:pt x="1194" y="144"/>
                          <a:pt x="1184" y="140"/>
                          <a:pt x="1181" y="136"/>
                        </a:cubicBezTo>
                        <a:cubicBezTo>
                          <a:pt x="1181" y="136"/>
                          <a:pt x="1180" y="134"/>
                          <a:pt x="1180" y="134"/>
                        </a:cubicBezTo>
                        <a:cubicBezTo>
                          <a:pt x="1180" y="134"/>
                          <a:pt x="1179" y="135"/>
                          <a:pt x="1178" y="136"/>
                        </a:cubicBezTo>
                        <a:cubicBezTo>
                          <a:pt x="1177" y="137"/>
                          <a:pt x="1176" y="139"/>
                          <a:pt x="1176" y="141"/>
                        </a:cubicBezTo>
                        <a:cubicBezTo>
                          <a:pt x="1175" y="145"/>
                          <a:pt x="1174" y="148"/>
                          <a:pt x="1171" y="148"/>
                        </a:cubicBezTo>
                        <a:cubicBezTo>
                          <a:pt x="1170" y="148"/>
                          <a:pt x="1169" y="150"/>
                          <a:pt x="1168" y="151"/>
                        </a:cubicBezTo>
                        <a:cubicBezTo>
                          <a:pt x="1167" y="154"/>
                          <a:pt x="1166" y="156"/>
                          <a:pt x="1164" y="157"/>
                        </a:cubicBezTo>
                        <a:cubicBezTo>
                          <a:pt x="1163" y="157"/>
                          <a:pt x="1163" y="157"/>
                          <a:pt x="1162" y="157"/>
                        </a:cubicBezTo>
                        <a:cubicBezTo>
                          <a:pt x="1160" y="157"/>
                          <a:pt x="1159" y="156"/>
                          <a:pt x="1159" y="156"/>
                        </a:cubicBezTo>
                        <a:cubicBezTo>
                          <a:pt x="1158" y="155"/>
                          <a:pt x="1157" y="155"/>
                          <a:pt x="1157" y="155"/>
                        </a:cubicBezTo>
                        <a:cubicBezTo>
                          <a:pt x="1156" y="155"/>
                          <a:pt x="1156" y="155"/>
                          <a:pt x="1156" y="155"/>
                        </a:cubicBezTo>
                        <a:cubicBezTo>
                          <a:pt x="1151" y="155"/>
                          <a:pt x="1138" y="142"/>
                          <a:pt x="1137" y="138"/>
                        </a:cubicBezTo>
                        <a:cubicBezTo>
                          <a:pt x="1137" y="136"/>
                          <a:pt x="1130" y="129"/>
                          <a:pt x="1128" y="128"/>
                        </a:cubicBezTo>
                        <a:cubicBezTo>
                          <a:pt x="1126" y="127"/>
                          <a:pt x="1127" y="125"/>
                          <a:pt x="1127" y="125"/>
                        </a:cubicBezTo>
                        <a:cubicBezTo>
                          <a:pt x="1127" y="124"/>
                          <a:pt x="1127" y="123"/>
                          <a:pt x="1130" y="123"/>
                        </a:cubicBezTo>
                        <a:cubicBezTo>
                          <a:pt x="1132" y="123"/>
                          <a:pt x="1134" y="124"/>
                          <a:pt x="1135" y="125"/>
                        </a:cubicBezTo>
                        <a:cubicBezTo>
                          <a:pt x="1137" y="126"/>
                          <a:pt x="1139" y="126"/>
                          <a:pt x="1141" y="125"/>
                        </a:cubicBezTo>
                        <a:cubicBezTo>
                          <a:pt x="1141" y="125"/>
                          <a:pt x="1141" y="124"/>
                          <a:pt x="1141" y="123"/>
                        </a:cubicBezTo>
                        <a:cubicBezTo>
                          <a:pt x="1141" y="122"/>
                          <a:pt x="1140" y="121"/>
                          <a:pt x="1139" y="121"/>
                        </a:cubicBezTo>
                        <a:cubicBezTo>
                          <a:pt x="1136" y="121"/>
                          <a:pt x="1135" y="119"/>
                          <a:pt x="1135" y="118"/>
                        </a:cubicBezTo>
                        <a:cubicBezTo>
                          <a:pt x="1135" y="116"/>
                          <a:pt x="1136" y="115"/>
                          <a:pt x="1137" y="114"/>
                        </a:cubicBezTo>
                        <a:cubicBezTo>
                          <a:pt x="1137" y="113"/>
                          <a:pt x="1136" y="113"/>
                          <a:pt x="1136" y="112"/>
                        </a:cubicBezTo>
                        <a:cubicBezTo>
                          <a:pt x="1135" y="110"/>
                          <a:pt x="1134" y="109"/>
                          <a:pt x="1134" y="107"/>
                        </a:cubicBezTo>
                        <a:cubicBezTo>
                          <a:pt x="1135" y="106"/>
                          <a:pt x="1135" y="106"/>
                          <a:pt x="1136" y="105"/>
                        </a:cubicBezTo>
                        <a:cubicBezTo>
                          <a:pt x="1135" y="105"/>
                          <a:pt x="1135" y="105"/>
                          <a:pt x="1134" y="105"/>
                        </a:cubicBezTo>
                        <a:cubicBezTo>
                          <a:pt x="1131" y="105"/>
                          <a:pt x="1126" y="102"/>
                          <a:pt x="1125" y="99"/>
                        </a:cubicBezTo>
                        <a:cubicBezTo>
                          <a:pt x="1124" y="99"/>
                          <a:pt x="1122" y="98"/>
                          <a:pt x="1118" y="98"/>
                        </a:cubicBezTo>
                        <a:cubicBezTo>
                          <a:pt x="1116" y="98"/>
                          <a:pt x="1115" y="98"/>
                          <a:pt x="1114" y="99"/>
                        </a:cubicBezTo>
                        <a:cubicBezTo>
                          <a:pt x="1114" y="99"/>
                          <a:pt x="1114" y="100"/>
                          <a:pt x="1113" y="100"/>
                        </a:cubicBezTo>
                        <a:cubicBezTo>
                          <a:pt x="1113" y="101"/>
                          <a:pt x="1112" y="102"/>
                          <a:pt x="1110" y="102"/>
                        </a:cubicBezTo>
                        <a:cubicBezTo>
                          <a:pt x="1109" y="102"/>
                          <a:pt x="1107" y="101"/>
                          <a:pt x="1106" y="100"/>
                        </a:cubicBezTo>
                        <a:cubicBezTo>
                          <a:pt x="1106" y="99"/>
                          <a:pt x="1106" y="99"/>
                          <a:pt x="1106" y="98"/>
                        </a:cubicBezTo>
                        <a:cubicBezTo>
                          <a:pt x="1105" y="98"/>
                          <a:pt x="1104" y="98"/>
                          <a:pt x="1103" y="98"/>
                        </a:cubicBezTo>
                        <a:cubicBezTo>
                          <a:pt x="1100" y="97"/>
                          <a:pt x="1097" y="97"/>
                          <a:pt x="1094" y="96"/>
                        </a:cubicBezTo>
                        <a:cubicBezTo>
                          <a:pt x="1089" y="95"/>
                          <a:pt x="1087" y="92"/>
                          <a:pt x="1086" y="90"/>
                        </a:cubicBezTo>
                        <a:cubicBezTo>
                          <a:pt x="1085" y="90"/>
                          <a:pt x="1085" y="89"/>
                          <a:pt x="1085" y="89"/>
                        </a:cubicBezTo>
                        <a:cubicBezTo>
                          <a:pt x="1085" y="89"/>
                          <a:pt x="1085" y="90"/>
                          <a:pt x="1085" y="90"/>
                        </a:cubicBezTo>
                        <a:cubicBezTo>
                          <a:pt x="1084" y="92"/>
                          <a:pt x="1083" y="94"/>
                          <a:pt x="1081" y="94"/>
                        </a:cubicBezTo>
                        <a:cubicBezTo>
                          <a:pt x="1080" y="94"/>
                          <a:pt x="1079" y="94"/>
                          <a:pt x="1079" y="94"/>
                        </a:cubicBezTo>
                        <a:cubicBezTo>
                          <a:pt x="1078" y="93"/>
                          <a:pt x="1076" y="94"/>
                          <a:pt x="1076" y="95"/>
                        </a:cubicBezTo>
                        <a:cubicBezTo>
                          <a:pt x="1075" y="95"/>
                          <a:pt x="1075" y="96"/>
                          <a:pt x="1076" y="97"/>
                        </a:cubicBezTo>
                        <a:cubicBezTo>
                          <a:pt x="1077" y="100"/>
                          <a:pt x="1077" y="102"/>
                          <a:pt x="1076" y="104"/>
                        </a:cubicBezTo>
                        <a:cubicBezTo>
                          <a:pt x="1076" y="105"/>
                          <a:pt x="1076" y="106"/>
                          <a:pt x="1076" y="107"/>
                        </a:cubicBezTo>
                        <a:cubicBezTo>
                          <a:pt x="1075" y="110"/>
                          <a:pt x="1073" y="111"/>
                          <a:pt x="1072" y="111"/>
                        </a:cubicBezTo>
                        <a:cubicBezTo>
                          <a:pt x="1071" y="111"/>
                          <a:pt x="1070" y="110"/>
                          <a:pt x="1068" y="110"/>
                        </a:cubicBezTo>
                        <a:cubicBezTo>
                          <a:pt x="1068" y="109"/>
                          <a:pt x="1067" y="109"/>
                          <a:pt x="1066" y="109"/>
                        </a:cubicBezTo>
                        <a:cubicBezTo>
                          <a:pt x="1065" y="108"/>
                          <a:pt x="1065" y="109"/>
                          <a:pt x="1064" y="109"/>
                        </a:cubicBezTo>
                        <a:cubicBezTo>
                          <a:pt x="1063" y="110"/>
                          <a:pt x="1061" y="111"/>
                          <a:pt x="1058" y="111"/>
                        </a:cubicBezTo>
                        <a:cubicBezTo>
                          <a:pt x="1056" y="111"/>
                          <a:pt x="1055" y="111"/>
                          <a:pt x="1053" y="110"/>
                        </a:cubicBezTo>
                        <a:cubicBezTo>
                          <a:pt x="1049" y="109"/>
                          <a:pt x="1046" y="109"/>
                          <a:pt x="1043" y="109"/>
                        </a:cubicBezTo>
                        <a:cubicBezTo>
                          <a:pt x="1041" y="109"/>
                          <a:pt x="1038" y="109"/>
                          <a:pt x="1036" y="106"/>
                        </a:cubicBezTo>
                        <a:cubicBezTo>
                          <a:pt x="1036" y="106"/>
                          <a:pt x="1036" y="105"/>
                          <a:pt x="1035" y="105"/>
                        </a:cubicBezTo>
                        <a:cubicBezTo>
                          <a:pt x="1035" y="108"/>
                          <a:pt x="1030" y="108"/>
                          <a:pt x="1029" y="108"/>
                        </a:cubicBezTo>
                        <a:cubicBezTo>
                          <a:pt x="1025" y="108"/>
                          <a:pt x="1017" y="107"/>
                          <a:pt x="1016" y="103"/>
                        </a:cubicBezTo>
                        <a:cubicBezTo>
                          <a:pt x="1015" y="100"/>
                          <a:pt x="1016" y="98"/>
                          <a:pt x="1018" y="97"/>
                        </a:cubicBezTo>
                        <a:cubicBezTo>
                          <a:pt x="1016" y="97"/>
                          <a:pt x="1014" y="97"/>
                          <a:pt x="1012" y="97"/>
                        </a:cubicBezTo>
                        <a:cubicBezTo>
                          <a:pt x="1008" y="97"/>
                          <a:pt x="1005" y="96"/>
                          <a:pt x="1001" y="95"/>
                        </a:cubicBezTo>
                        <a:cubicBezTo>
                          <a:pt x="998" y="94"/>
                          <a:pt x="995" y="94"/>
                          <a:pt x="991" y="94"/>
                        </a:cubicBezTo>
                        <a:cubicBezTo>
                          <a:pt x="988" y="94"/>
                          <a:pt x="988" y="94"/>
                          <a:pt x="988" y="94"/>
                        </a:cubicBezTo>
                        <a:cubicBezTo>
                          <a:pt x="981" y="95"/>
                          <a:pt x="967" y="96"/>
                          <a:pt x="964" y="97"/>
                        </a:cubicBezTo>
                        <a:cubicBezTo>
                          <a:pt x="964" y="97"/>
                          <a:pt x="964" y="98"/>
                          <a:pt x="964" y="98"/>
                        </a:cubicBezTo>
                        <a:cubicBezTo>
                          <a:pt x="965" y="99"/>
                          <a:pt x="965" y="101"/>
                          <a:pt x="964" y="102"/>
                        </a:cubicBezTo>
                        <a:cubicBezTo>
                          <a:pt x="964" y="103"/>
                          <a:pt x="963" y="103"/>
                          <a:pt x="962" y="104"/>
                        </a:cubicBezTo>
                        <a:cubicBezTo>
                          <a:pt x="961" y="104"/>
                          <a:pt x="961" y="104"/>
                          <a:pt x="961" y="104"/>
                        </a:cubicBezTo>
                        <a:cubicBezTo>
                          <a:pt x="960" y="104"/>
                          <a:pt x="959" y="103"/>
                          <a:pt x="958" y="102"/>
                        </a:cubicBezTo>
                        <a:cubicBezTo>
                          <a:pt x="957" y="101"/>
                          <a:pt x="957" y="98"/>
                          <a:pt x="957" y="95"/>
                        </a:cubicBezTo>
                        <a:cubicBezTo>
                          <a:pt x="958" y="94"/>
                          <a:pt x="958" y="92"/>
                          <a:pt x="958" y="91"/>
                        </a:cubicBezTo>
                        <a:cubicBezTo>
                          <a:pt x="957" y="90"/>
                          <a:pt x="957" y="90"/>
                          <a:pt x="956" y="89"/>
                        </a:cubicBezTo>
                        <a:cubicBezTo>
                          <a:pt x="956" y="90"/>
                          <a:pt x="956" y="91"/>
                          <a:pt x="955" y="91"/>
                        </a:cubicBezTo>
                        <a:cubicBezTo>
                          <a:pt x="953" y="94"/>
                          <a:pt x="948" y="94"/>
                          <a:pt x="947" y="94"/>
                        </a:cubicBezTo>
                        <a:cubicBezTo>
                          <a:pt x="946" y="94"/>
                          <a:pt x="943" y="94"/>
                          <a:pt x="941" y="92"/>
                        </a:cubicBezTo>
                        <a:cubicBezTo>
                          <a:pt x="937" y="89"/>
                          <a:pt x="934" y="87"/>
                          <a:pt x="929" y="86"/>
                        </a:cubicBezTo>
                        <a:cubicBezTo>
                          <a:pt x="928" y="86"/>
                          <a:pt x="928" y="86"/>
                          <a:pt x="927" y="86"/>
                        </a:cubicBezTo>
                        <a:cubicBezTo>
                          <a:pt x="923" y="86"/>
                          <a:pt x="919" y="89"/>
                          <a:pt x="918" y="90"/>
                        </a:cubicBezTo>
                        <a:cubicBezTo>
                          <a:pt x="919" y="91"/>
                          <a:pt x="920" y="91"/>
                          <a:pt x="921" y="91"/>
                        </a:cubicBezTo>
                        <a:cubicBezTo>
                          <a:pt x="923" y="91"/>
                          <a:pt x="925" y="91"/>
                          <a:pt x="925" y="93"/>
                        </a:cubicBezTo>
                        <a:cubicBezTo>
                          <a:pt x="925" y="94"/>
                          <a:pt x="925" y="95"/>
                          <a:pt x="925" y="95"/>
                        </a:cubicBezTo>
                        <a:cubicBezTo>
                          <a:pt x="924" y="97"/>
                          <a:pt x="921" y="97"/>
                          <a:pt x="916" y="98"/>
                        </a:cubicBezTo>
                        <a:cubicBezTo>
                          <a:pt x="915" y="98"/>
                          <a:pt x="912" y="98"/>
                          <a:pt x="911" y="98"/>
                        </a:cubicBezTo>
                        <a:cubicBezTo>
                          <a:pt x="909" y="103"/>
                          <a:pt x="893" y="105"/>
                          <a:pt x="893" y="105"/>
                        </a:cubicBezTo>
                        <a:cubicBezTo>
                          <a:pt x="890" y="106"/>
                          <a:pt x="890" y="106"/>
                          <a:pt x="890" y="106"/>
                        </a:cubicBezTo>
                        <a:cubicBezTo>
                          <a:pt x="881" y="107"/>
                          <a:pt x="879" y="107"/>
                          <a:pt x="875" y="111"/>
                        </a:cubicBezTo>
                        <a:cubicBezTo>
                          <a:pt x="874" y="112"/>
                          <a:pt x="873" y="112"/>
                          <a:pt x="872" y="112"/>
                        </a:cubicBezTo>
                        <a:cubicBezTo>
                          <a:pt x="870" y="112"/>
                          <a:pt x="870" y="112"/>
                          <a:pt x="870" y="112"/>
                        </a:cubicBezTo>
                        <a:cubicBezTo>
                          <a:pt x="870" y="111"/>
                          <a:pt x="870" y="111"/>
                          <a:pt x="870" y="111"/>
                        </a:cubicBezTo>
                        <a:cubicBezTo>
                          <a:pt x="868" y="108"/>
                          <a:pt x="874" y="101"/>
                          <a:pt x="875" y="100"/>
                        </a:cubicBezTo>
                        <a:cubicBezTo>
                          <a:pt x="878" y="97"/>
                          <a:pt x="880" y="97"/>
                          <a:pt x="882" y="96"/>
                        </a:cubicBezTo>
                        <a:cubicBezTo>
                          <a:pt x="884" y="96"/>
                          <a:pt x="885" y="95"/>
                          <a:pt x="886" y="95"/>
                        </a:cubicBezTo>
                        <a:cubicBezTo>
                          <a:pt x="888" y="91"/>
                          <a:pt x="891" y="91"/>
                          <a:pt x="896" y="90"/>
                        </a:cubicBezTo>
                        <a:cubicBezTo>
                          <a:pt x="897" y="90"/>
                          <a:pt x="898" y="90"/>
                          <a:pt x="899" y="90"/>
                        </a:cubicBezTo>
                        <a:cubicBezTo>
                          <a:pt x="902" y="89"/>
                          <a:pt x="903" y="88"/>
                          <a:pt x="905" y="87"/>
                        </a:cubicBezTo>
                        <a:cubicBezTo>
                          <a:pt x="905" y="86"/>
                          <a:pt x="906" y="85"/>
                          <a:pt x="908" y="84"/>
                        </a:cubicBezTo>
                        <a:cubicBezTo>
                          <a:pt x="909" y="84"/>
                          <a:pt x="909" y="84"/>
                          <a:pt x="909" y="84"/>
                        </a:cubicBezTo>
                        <a:cubicBezTo>
                          <a:pt x="911" y="83"/>
                          <a:pt x="918" y="80"/>
                          <a:pt x="918" y="78"/>
                        </a:cubicBezTo>
                        <a:cubicBezTo>
                          <a:pt x="920" y="74"/>
                          <a:pt x="936" y="69"/>
                          <a:pt x="939" y="69"/>
                        </a:cubicBezTo>
                        <a:cubicBezTo>
                          <a:pt x="940" y="69"/>
                          <a:pt x="941" y="67"/>
                          <a:pt x="941" y="66"/>
                        </a:cubicBezTo>
                        <a:cubicBezTo>
                          <a:pt x="942" y="65"/>
                          <a:pt x="943" y="63"/>
                          <a:pt x="945" y="63"/>
                        </a:cubicBezTo>
                        <a:cubicBezTo>
                          <a:pt x="946" y="63"/>
                          <a:pt x="949" y="62"/>
                          <a:pt x="958" y="58"/>
                        </a:cubicBezTo>
                        <a:cubicBezTo>
                          <a:pt x="960" y="57"/>
                          <a:pt x="961" y="54"/>
                          <a:pt x="962" y="53"/>
                        </a:cubicBezTo>
                        <a:cubicBezTo>
                          <a:pt x="961" y="53"/>
                          <a:pt x="961" y="53"/>
                          <a:pt x="961" y="53"/>
                        </a:cubicBezTo>
                        <a:cubicBezTo>
                          <a:pt x="959" y="52"/>
                          <a:pt x="957" y="51"/>
                          <a:pt x="957" y="49"/>
                        </a:cubicBezTo>
                        <a:cubicBezTo>
                          <a:pt x="957" y="48"/>
                          <a:pt x="957" y="48"/>
                          <a:pt x="957" y="47"/>
                        </a:cubicBezTo>
                        <a:cubicBezTo>
                          <a:pt x="958" y="46"/>
                          <a:pt x="959" y="46"/>
                          <a:pt x="960" y="46"/>
                        </a:cubicBezTo>
                        <a:cubicBezTo>
                          <a:pt x="961" y="46"/>
                          <a:pt x="962" y="46"/>
                          <a:pt x="964" y="45"/>
                        </a:cubicBezTo>
                        <a:cubicBezTo>
                          <a:pt x="964" y="45"/>
                          <a:pt x="964" y="45"/>
                          <a:pt x="963" y="44"/>
                        </a:cubicBezTo>
                        <a:cubicBezTo>
                          <a:pt x="963" y="44"/>
                          <a:pt x="963" y="44"/>
                          <a:pt x="962" y="44"/>
                        </a:cubicBezTo>
                        <a:cubicBezTo>
                          <a:pt x="962" y="44"/>
                          <a:pt x="961" y="44"/>
                          <a:pt x="961" y="44"/>
                        </a:cubicBezTo>
                        <a:cubicBezTo>
                          <a:pt x="960" y="44"/>
                          <a:pt x="960" y="44"/>
                          <a:pt x="960" y="44"/>
                        </a:cubicBezTo>
                        <a:cubicBezTo>
                          <a:pt x="959" y="43"/>
                          <a:pt x="959" y="43"/>
                          <a:pt x="959" y="43"/>
                        </a:cubicBezTo>
                        <a:cubicBezTo>
                          <a:pt x="958" y="42"/>
                          <a:pt x="959" y="41"/>
                          <a:pt x="959" y="40"/>
                        </a:cubicBezTo>
                        <a:cubicBezTo>
                          <a:pt x="959" y="39"/>
                          <a:pt x="960" y="38"/>
                          <a:pt x="959" y="38"/>
                        </a:cubicBezTo>
                        <a:cubicBezTo>
                          <a:pt x="959" y="37"/>
                          <a:pt x="957" y="37"/>
                          <a:pt x="956" y="38"/>
                        </a:cubicBezTo>
                        <a:cubicBezTo>
                          <a:pt x="956" y="38"/>
                          <a:pt x="955" y="38"/>
                          <a:pt x="954" y="38"/>
                        </a:cubicBezTo>
                        <a:cubicBezTo>
                          <a:pt x="953" y="38"/>
                          <a:pt x="952" y="38"/>
                          <a:pt x="952" y="37"/>
                        </a:cubicBezTo>
                        <a:cubicBezTo>
                          <a:pt x="951" y="37"/>
                          <a:pt x="951" y="36"/>
                          <a:pt x="951" y="35"/>
                        </a:cubicBezTo>
                        <a:cubicBezTo>
                          <a:pt x="951" y="31"/>
                          <a:pt x="951" y="28"/>
                          <a:pt x="949" y="27"/>
                        </a:cubicBezTo>
                        <a:cubicBezTo>
                          <a:pt x="950" y="27"/>
                          <a:pt x="949" y="28"/>
                          <a:pt x="948" y="28"/>
                        </a:cubicBezTo>
                        <a:cubicBezTo>
                          <a:pt x="947" y="28"/>
                          <a:pt x="946" y="29"/>
                          <a:pt x="944" y="29"/>
                        </a:cubicBezTo>
                        <a:cubicBezTo>
                          <a:pt x="942" y="29"/>
                          <a:pt x="941" y="29"/>
                          <a:pt x="940" y="28"/>
                        </a:cubicBezTo>
                        <a:cubicBezTo>
                          <a:pt x="937" y="26"/>
                          <a:pt x="930" y="24"/>
                          <a:pt x="926" y="24"/>
                        </a:cubicBezTo>
                        <a:cubicBezTo>
                          <a:pt x="926" y="24"/>
                          <a:pt x="926" y="24"/>
                          <a:pt x="926" y="24"/>
                        </a:cubicBezTo>
                        <a:cubicBezTo>
                          <a:pt x="925" y="25"/>
                          <a:pt x="924" y="25"/>
                          <a:pt x="921" y="24"/>
                        </a:cubicBezTo>
                        <a:cubicBezTo>
                          <a:pt x="921" y="24"/>
                          <a:pt x="919" y="23"/>
                          <a:pt x="919" y="23"/>
                        </a:cubicBezTo>
                        <a:cubicBezTo>
                          <a:pt x="918" y="24"/>
                          <a:pt x="917" y="25"/>
                          <a:pt x="911" y="25"/>
                        </a:cubicBezTo>
                        <a:cubicBezTo>
                          <a:pt x="909" y="25"/>
                          <a:pt x="905" y="24"/>
                          <a:pt x="903" y="24"/>
                        </a:cubicBezTo>
                        <a:cubicBezTo>
                          <a:pt x="901" y="23"/>
                          <a:pt x="899" y="25"/>
                          <a:pt x="899" y="26"/>
                        </a:cubicBezTo>
                        <a:cubicBezTo>
                          <a:pt x="898" y="30"/>
                          <a:pt x="892" y="30"/>
                          <a:pt x="890" y="30"/>
                        </a:cubicBezTo>
                        <a:cubicBezTo>
                          <a:pt x="887" y="30"/>
                          <a:pt x="883" y="30"/>
                          <a:pt x="882" y="29"/>
                        </a:cubicBezTo>
                        <a:cubicBezTo>
                          <a:pt x="881" y="29"/>
                          <a:pt x="881" y="29"/>
                          <a:pt x="881" y="29"/>
                        </a:cubicBezTo>
                        <a:cubicBezTo>
                          <a:pt x="880" y="28"/>
                          <a:pt x="880" y="28"/>
                          <a:pt x="880" y="28"/>
                        </a:cubicBezTo>
                        <a:cubicBezTo>
                          <a:pt x="880" y="26"/>
                          <a:pt x="881" y="24"/>
                          <a:pt x="885" y="20"/>
                        </a:cubicBezTo>
                        <a:cubicBezTo>
                          <a:pt x="886" y="20"/>
                          <a:pt x="886" y="19"/>
                          <a:pt x="887" y="18"/>
                        </a:cubicBezTo>
                        <a:cubicBezTo>
                          <a:pt x="886" y="18"/>
                          <a:pt x="884" y="18"/>
                          <a:pt x="882" y="18"/>
                        </a:cubicBezTo>
                        <a:cubicBezTo>
                          <a:pt x="881" y="18"/>
                          <a:pt x="880" y="18"/>
                          <a:pt x="878" y="18"/>
                        </a:cubicBezTo>
                        <a:cubicBezTo>
                          <a:pt x="873" y="18"/>
                          <a:pt x="871" y="18"/>
                          <a:pt x="870" y="17"/>
                        </a:cubicBezTo>
                        <a:cubicBezTo>
                          <a:pt x="870" y="16"/>
                          <a:pt x="865" y="16"/>
                          <a:pt x="860" y="16"/>
                        </a:cubicBezTo>
                        <a:cubicBezTo>
                          <a:pt x="860" y="16"/>
                          <a:pt x="859" y="16"/>
                          <a:pt x="859" y="16"/>
                        </a:cubicBezTo>
                        <a:cubicBezTo>
                          <a:pt x="858" y="16"/>
                          <a:pt x="858" y="16"/>
                          <a:pt x="858" y="16"/>
                        </a:cubicBezTo>
                        <a:cubicBezTo>
                          <a:pt x="856" y="16"/>
                          <a:pt x="855" y="14"/>
                          <a:pt x="855" y="14"/>
                        </a:cubicBezTo>
                        <a:cubicBezTo>
                          <a:pt x="855" y="13"/>
                          <a:pt x="855" y="11"/>
                          <a:pt x="862" y="10"/>
                        </a:cubicBezTo>
                        <a:cubicBezTo>
                          <a:pt x="863" y="10"/>
                          <a:pt x="865" y="9"/>
                          <a:pt x="866" y="9"/>
                        </a:cubicBezTo>
                        <a:cubicBezTo>
                          <a:pt x="868" y="8"/>
                          <a:pt x="870" y="7"/>
                          <a:pt x="872" y="6"/>
                        </a:cubicBezTo>
                        <a:cubicBezTo>
                          <a:pt x="873" y="6"/>
                          <a:pt x="873" y="6"/>
                          <a:pt x="873" y="6"/>
                        </a:cubicBezTo>
                        <a:cubicBezTo>
                          <a:pt x="873" y="6"/>
                          <a:pt x="872" y="5"/>
                          <a:pt x="872" y="5"/>
                        </a:cubicBezTo>
                        <a:cubicBezTo>
                          <a:pt x="872" y="4"/>
                          <a:pt x="870" y="4"/>
                          <a:pt x="869" y="4"/>
                        </a:cubicBezTo>
                        <a:cubicBezTo>
                          <a:pt x="867" y="4"/>
                          <a:pt x="866" y="4"/>
                          <a:pt x="864" y="3"/>
                        </a:cubicBezTo>
                        <a:cubicBezTo>
                          <a:pt x="862" y="3"/>
                          <a:pt x="862" y="3"/>
                          <a:pt x="862" y="3"/>
                        </a:cubicBezTo>
                        <a:cubicBezTo>
                          <a:pt x="858" y="2"/>
                          <a:pt x="855" y="1"/>
                          <a:pt x="852" y="1"/>
                        </a:cubicBezTo>
                        <a:cubicBezTo>
                          <a:pt x="851" y="0"/>
                          <a:pt x="849" y="1"/>
                          <a:pt x="846" y="2"/>
                        </a:cubicBezTo>
                        <a:cubicBezTo>
                          <a:pt x="844" y="2"/>
                          <a:pt x="842" y="3"/>
                          <a:pt x="838" y="4"/>
                        </a:cubicBezTo>
                        <a:cubicBezTo>
                          <a:pt x="834" y="5"/>
                          <a:pt x="832" y="7"/>
                          <a:pt x="831" y="9"/>
                        </a:cubicBezTo>
                        <a:cubicBezTo>
                          <a:pt x="829" y="10"/>
                          <a:pt x="828" y="12"/>
                          <a:pt x="826" y="13"/>
                        </a:cubicBezTo>
                        <a:cubicBezTo>
                          <a:pt x="824" y="14"/>
                          <a:pt x="820" y="17"/>
                          <a:pt x="819" y="19"/>
                        </a:cubicBezTo>
                        <a:cubicBezTo>
                          <a:pt x="822" y="20"/>
                          <a:pt x="822" y="23"/>
                          <a:pt x="822" y="24"/>
                        </a:cubicBezTo>
                        <a:cubicBezTo>
                          <a:pt x="822" y="24"/>
                          <a:pt x="822" y="25"/>
                          <a:pt x="822" y="25"/>
                        </a:cubicBezTo>
                        <a:cubicBezTo>
                          <a:pt x="822" y="26"/>
                          <a:pt x="822" y="27"/>
                          <a:pt x="821" y="28"/>
                        </a:cubicBezTo>
                        <a:cubicBezTo>
                          <a:pt x="820" y="30"/>
                          <a:pt x="817" y="30"/>
                          <a:pt x="813" y="30"/>
                        </a:cubicBezTo>
                        <a:cubicBezTo>
                          <a:pt x="812" y="30"/>
                          <a:pt x="810" y="29"/>
                          <a:pt x="808" y="29"/>
                        </a:cubicBezTo>
                        <a:cubicBezTo>
                          <a:pt x="803" y="29"/>
                          <a:pt x="800" y="30"/>
                          <a:pt x="799" y="30"/>
                        </a:cubicBezTo>
                        <a:cubicBezTo>
                          <a:pt x="799" y="31"/>
                          <a:pt x="801" y="32"/>
                          <a:pt x="802" y="32"/>
                        </a:cubicBezTo>
                        <a:cubicBezTo>
                          <a:pt x="804" y="33"/>
                          <a:pt x="806" y="34"/>
                          <a:pt x="805" y="36"/>
                        </a:cubicBezTo>
                        <a:cubicBezTo>
                          <a:pt x="805" y="37"/>
                          <a:pt x="805" y="38"/>
                          <a:pt x="802" y="38"/>
                        </a:cubicBezTo>
                        <a:cubicBezTo>
                          <a:pt x="800" y="38"/>
                          <a:pt x="796" y="37"/>
                          <a:pt x="794" y="36"/>
                        </a:cubicBezTo>
                        <a:cubicBezTo>
                          <a:pt x="794" y="36"/>
                          <a:pt x="793" y="35"/>
                          <a:pt x="792" y="35"/>
                        </a:cubicBezTo>
                        <a:cubicBezTo>
                          <a:pt x="789" y="35"/>
                          <a:pt x="787" y="36"/>
                          <a:pt x="787" y="37"/>
                        </a:cubicBezTo>
                        <a:cubicBezTo>
                          <a:pt x="786" y="39"/>
                          <a:pt x="784" y="40"/>
                          <a:pt x="781" y="40"/>
                        </a:cubicBezTo>
                        <a:cubicBezTo>
                          <a:pt x="780" y="40"/>
                          <a:pt x="778" y="40"/>
                          <a:pt x="777" y="40"/>
                        </a:cubicBezTo>
                        <a:cubicBezTo>
                          <a:pt x="777" y="40"/>
                          <a:pt x="776" y="40"/>
                          <a:pt x="775" y="40"/>
                        </a:cubicBezTo>
                        <a:cubicBezTo>
                          <a:pt x="774" y="40"/>
                          <a:pt x="772" y="41"/>
                          <a:pt x="770" y="40"/>
                        </a:cubicBezTo>
                        <a:cubicBezTo>
                          <a:pt x="769" y="40"/>
                          <a:pt x="768" y="39"/>
                          <a:pt x="768" y="38"/>
                        </a:cubicBezTo>
                        <a:cubicBezTo>
                          <a:pt x="768" y="37"/>
                          <a:pt x="769" y="35"/>
                          <a:pt x="770" y="34"/>
                        </a:cubicBezTo>
                        <a:cubicBezTo>
                          <a:pt x="771" y="34"/>
                          <a:pt x="771" y="34"/>
                          <a:pt x="771" y="33"/>
                        </a:cubicBezTo>
                        <a:cubicBezTo>
                          <a:pt x="771" y="33"/>
                          <a:pt x="771" y="33"/>
                          <a:pt x="771" y="33"/>
                        </a:cubicBezTo>
                        <a:cubicBezTo>
                          <a:pt x="768" y="33"/>
                          <a:pt x="765" y="35"/>
                          <a:pt x="765" y="35"/>
                        </a:cubicBezTo>
                        <a:cubicBezTo>
                          <a:pt x="765" y="37"/>
                          <a:pt x="763" y="38"/>
                          <a:pt x="762" y="38"/>
                        </a:cubicBezTo>
                        <a:cubicBezTo>
                          <a:pt x="761" y="38"/>
                          <a:pt x="759" y="37"/>
                          <a:pt x="758" y="36"/>
                        </a:cubicBezTo>
                        <a:cubicBezTo>
                          <a:pt x="758" y="36"/>
                          <a:pt x="757" y="36"/>
                          <a:pt x="756" y="35"/>
                        </a:cubicBezTo>
                        <a:cubicBezTo>
                          <a:pt x="756" y="36"/>
                          <a:pt x="756" y="36"/>
                          <a:pt x="756" y="36"/>
                        </a:cubicBezTo>
                        <a:cubicBezTo>
                          <a:pt x="754" y="37"/>
                          <a:pt x="752" y="38"/>
                          <a:pt x="749" y="39"/>
                        </a:cubicBezTo>
                        <a:cubicBezTo>
                          <a:pt x="747" y="40"/>
                          <a:pt x="745" y="40"/>
                          <a:pt x="742" y="39"/>
                        </a:cubicBezTo>
                        <a:cubicBezTo>
                          <a:pt x="742" y="39"/>
                          <a:pt x="741" y="39"/>
                          <a:pt x="741" y="39"/>
                        </a:cubicBezTo>
                        <a:cubicBezTo>
                          <a:pt x="741" y="39"/>
                          <a:pt x="742" y="40"/>
                          <a:pt x="742" y="40"/>
                        </a:cubicBezTo>
                        <a:cubicBezTo>
                          <a:pt x="744" y="40"/>
                          <a:pt x="746" y="41"/>
                          <a:pt x="746" y="43"/>
                        </a:cubicBezTo>
                        <a:cubicBezTo>
                          <a:pt x="746" y="43"/>
                          <a:pt x="746" y="43"/>
                          <a:pt x="746" y="43"/>
                        </a:cubicBezTo>
                        <a:cubicBezTo>
                          <a:pt x="746" y="44"/>
                          <a:pt x="746" y="44"/>
                          <a:pt x="746" y="44"/>
                        </a:cubicBezTo>
                        <a:cubicBezTo>
                          <a:pt x="745" y="45"/>
                          <a:pt x="744" y="45"/>
                          <a:pt x="737" y="46"/>
                        </a:cubicBezTo>
                        <a:cubicBezTo>
                          <a:pt x="734" y="46"/>
                          <a:pt x="729" y="47"/>
                          <a:pt x="727" y="47"/>
                        </a:cubicBezTo>
                        <a:cubicBezTo>
                          <a:pt x="726" y="49"/>
                          <a:pt x="721" y="50"/>
                          <a:pt x="713" y="50"/>
                        </a:cubicBezTo>
                        <a:cubicBezTo>
                          <a:pt x="711" y="50"/>
                          <a:pt x="711" y="50"/>
                          <a:pt x="711" y="50"/>
                        </a:cubicBezTo>
                        <a:cubicBezTo>
                          <a:pt x="708" y="50"/>
                          <a:pt x="708" y="50"/>
                          <a:pt x="707" y="51"/>
                        </a:cubicBezTo>
                        <a:cubicBezTo>
                          <a:pt x="706" y="53"/>
                          <a:pt x="705" y="54"/>
                          <a:pt x="701" y="55"/>
                        </a:cubicBezTo>
                        <a:cubicBezTo>
                          <a:pt x="699" y="55"/>
                          <a:pt x="699" y="55"/>
                          <a:pt x="699" y="55"/>
                        </a:cubicBezTo>
                        <a:cubicBezTo>
                          <a:pt x="695" y="56"/>
                          <a:pt x="693" y="56"/>
                          <a:pt x="692" y="58"/>
                        </a:cubicBezTo>
                        <a:cubicBezTo>
                          <a:pt x="690" y="60"/>
                          <a:pt x="688" y="62"/>
                          <a:pt x="685" y="62"/>
                        </a:cubicBezTo>
                        <a:cubicBezTo>
                          <a:pt x="683" y="62"/>
                          <a:pt x="681" y="61"/>
                          <a:pt x="680" y="60"/>
                        </a:cubicBezTo>
                        <a:cubicBezTo>
                          <a:pt x="680" y="60"/>
                          <a:pt x="680" y="60"/>
                          <a:pt x="680" y="61"/>
                        </a:cubicBezTo>
                        <a:cubicBezTo>
                          <a:pt x="680" y="63"/>
                          <a:pt x="678" y="65"/>
                          <a:pt x="675" y="64"/>
                        </a:cubicBezTo>
                        <a:cubicBezTo>
                          <a:pt x="676" y="65"/>
                          <a:pt x="676" y="65"/>
                          <a:pt x="676" y="66"/>
                        </a:cubicBezTo>
                        <a:cubicBezTo>
                          <a:pt x="677" y="67"/>
                          <a:pt x="677" y="69"/>
                          <a:pt x="676" y="71"/>
                        </a:cubicBezTo>
                        <a:cubicBezTo>
                          <a:pt x="676" y="71"/>
                          <a:pt x="675" y="71"/>
                          <a:pt x="675" y="71"/>
                        </a:cubicBezTo>
                        <a:cubicBezTo>
                          <a:pt x="676" y="72"/>
                          <a:pt x="677" y="74"/>
                          <a:pt x="678" y="76"/>
                        </a:cubicBezTo>
                        <a:cubicBezTo>
                          <a:pt x="678" y="77"/>
                          <a:pt x="678" y="77"/>
                          <a:pt x="677" y="78"/>
                        </a:cubicBezTo>
                        <a:cubicBezTo>
                          <a:pt x="677" y="78"/>
                          <a:pt x="676" y="79"/>
                          <a:pt x="675" y="79"/>
                        </a:cubicBezTo>
                        <a:cubicBezTo>
                          <a:pt x="675" y="79"/>
                          <a:pt x="675" y="79"/>
                          <a:pt x="675" y="79"/>
                        </a:cubicBezTo>
                        <a:cubicBezTo>
                          <a:pt x="675" y="79"/>
                          <a:pt x="675" y="80"/>
                          <a:pt x="676" y="80"/>
                        </a:cubicBezTo>
                        <a:cubicBezTo>
                          <a:pt x="676" y="81"/>
                          <a:pt x="676" y="81"/>
                          <a:pt x="677" y="82"/>
                        </a:cubicBezTo>
                        <a:cubicBezTo>
                          <a:pt x="677" y="82"/>
                          <a:pt x="677" y="83"/>
                          <a:pt x="677" y="83"/>
                        </a:cubicBezTo>
                        <a:cubicBezTo>
                          <a:pt x="679" y="85"/>
                          <a:pt x="678" y="87"/>
                          <a:pt x="677" y="88"/>
                        </a:cubicBezTo>
                        <a:cubicBezTo>
                          <a:pt x="677" y="88"/>
                          <a:pt x="677" y="89"/>
                          <a:pt x="677" y="89"/>
                        </a:cubicBezTo>
                        <a:cubicBezTo>
                          <a:pt x="677" y="90"/>
                          <a:pt x="676" y="91"/>
                          <a:pt x="676" y="92"/>
                        </a:cubicBezTo>
                        <a:cubicBezTo>
                          <a:pt x="674" y="93"/>
                          <a:pt x="672" y="93"/>
                          <a:pt x="670" y="92"/>
                        </a:cubicBezTo>
                        <a:cubicBezTo>
                          <a:pt x="670" y="92"/>
                          <a:pt x="670" y="91"/>
                          <a:pt x="669" y="91"/>
                        </a:cubicBezTo>
                        <a:cubicBezTo>
                          <a:pt x="669" y="90"/>
                          <a:pt x="668" y="90"/>
                          <a:pt x="666" y="90"/>
                        </a:cubicBezTo>
                        <a:cubicBezTo>
                          <a:pt x="664" y="90"/>
                          <a:pt x="662" y="91"/>
                          <a:pt x="662" y="91"/>
                        </a:cubicBezTo>
                        <a:cubicBezTo>
                          <a:pt x="661" y="93"/>
                          <a:pt x="659" y="94"/>
                          <a:pt x="657" y="94"/>
                        </a:cubicBezTo>
                        <a:cubicBezTo>
                          <a:pt x="656" y="94"/>
                          <a:pt x="655" y="94"/>
                          <a:pt x="654" y="93"/>
                        </a:cubicBezTo>
                        <a:cubicBezTo>
                          <a:pt x="654" y="93"/>
                          <a:pt x="654" y="92"/>
                          <a:pt x="653" y="92"/>
                        </a:cubicBezTo>
                        <a:cubicBezTo>
                          <a:pt x="651" y="92"/>
                          <a:pt x="650" y="93"/>
                          <a:pt x="648" y="93"/>
                        </a:cubicBezTo>
                        <a:cubicBezTo>
                          <a:pt x="645" y="93"/>
                          <a:pt x="642" y="94"/>
                          <a:pt x="639" y="94"/>
                        </a:cubicBezTo>
                        <a:cubicBezTo>
                          <a:pt x="631" y="94"/>
                          <a:pt x="614" y="95"/>
                          <a:pt x="610" y="96"/>
                        </a:cubicBezTo>
                        <a:cubicBezTo>
                          <a:pt x="608" y="97"/>
                          <a:pt x="607" y="99"/>
                          <a:pt x="606" y="101"/>
                        </a:cubicBezTo>
                        <a:cubicBezTo>
                          <a:pt x="606" y="102"/>
                          <a:pt x="606" y="103"/>
                          <a:pt x="607" y="104"/>
                        </a:cubicBezTo>
                        <a:cubicBezTo>
                          <a:pt x="611" y="108"/>
                          <a:pt x="609" y="111"/>
                          <a:pt x="608" y="112"/>
                        </a:cubicBezTo>
                        <a:cubicBezTo>
                          <a:pt x="608" y="113"/>
                          <a:pt x="608" y="113"/>
                          <a:pt x="608" y="114"/>
                        </a:cubicBezTo>
                        <a:cubicBezTo>
                          <a:pt x="609" y="115"/>
                          <a:pt x="617" y="119"/>
                          <a:pt x="621" y="120"/>
                        </a:cubicBezTo>
                        <a:cubicBezTo>
                          <a:pt x="625" y="120"/>
                          <a:pt x="629" y="123"/>
                          <a:pt x="630" y="126"/>
                        </a:cubicBezTo>
                        <a:cubicBezTo>
                          <a:pt x="631" y="129"/>
                          <a:pt x="631" y="132"/>
                          <a:pt x="629" y="134"/>
                        </a:cubicBezTo>
                        <a:cubicBezTo>
                          <a:pt x="629" y="135"/>
                          <a:pt x="627" y="136"/>
                          <a:pt x="624" y="136"/>
                        </a:cubicBezTo>
                        <a:cubicBezTo>
                          <a:pt x="619" y="136"/>
                          <a:pt x="612" y="132"/>
                          <a:pt x="607" y="128"/>
                        </a:cubicBezTo>
                        <a:cubicBezTo>
                          <a:pt x="602" y="124"/>
                          <a:pt x="588" y="122"/>
                          <a:pt x="583" y="122"/>
                        </a:cubicBezTo>
                        <a:cubicBezTo>
                          <a:pt x="579" y="122"/>
                          <a:pt x="578" y="120"/>
                          <a:pt x="578" y="119"/>
                        </a:cubicBezTo>
                        <a:cubicBezTo>
                          <a:pt x="577" y="118"/>
                          <a:pt x="577" y="118"/>
                          <a:pt x="575" y="118"/>
                        </a:cubicBezTo>
                        <a:cubicBezTo>
                          <a:pt x="573" y="118"/>
                          <a:pt x="571" y="119"/>
                          <a:pt x="569" y="120"/>
                        </a:cubicBezTo>
                        <a:cubicBezTo>
                          <a:pt x="570" y="120"/>
                          <a:pt x="570" y="120"/>
                          <a:pt x="570" y="120"/>
                        </a:cubicBezTo>
                        <a:cubicBezTo>
                          <a:pt x="572" y="120"/>
                          <a:pt x="574" y="120"/>
                          <a:pt x="575" y="121"/>
                        </a:cubicBezTo>
                        <a:cubicBezTo>
                          <a:pt x="575" y="122"/>
                          <a:pt x="575" y="123"/>
                          <a:pt x="574" y="124"/>
                        </a:cubicBezTo>
                        <a:cubicBezTo>
                          <a:pt x="576" y="124"/>
                          <a:pt x="577" y="124"/>
                          <a:pt x="579" y="125"/>
                        </a:cubicBezTo>
                        <a:cubicBezTo>
                          <a:pt x="582" y="126"/>
                          <a:pt x="582" y="128"/>
                          <a:pt x="582" y="129"/>
                        </a:cubicBezTo>
                        <a:cubicBezTo>
                          <a:pt x="581" y="131"/>
                          <a:pt x="578" y="132"/>
                          <a:pt x="575" y="132"/>
                        </a:cubicBezTo>
                        <a:cubicBezTo>
                          <a:pt x="572" y="132"/>
                          <a:pt x="570" y="131"/>
                          <a:pt x="568" y="130"/>
                        </a:cubicBezTo>
                        <a:cubicBezTo>
                          <a:pt x="567" y="129"/>
                          <a:pt x="565" y="129"/>
                          <a:pt x="564" y="129"/>
                        </a:cubicBezTo>
                        <a:cubicBezTo>
                          <a:pt x="561" y="129"/>
                          <a:pt x="559" y="131"/>
                          <a:pt x="558" y="132"/>
                        </a:cubicBezTo>
                        <a:cubicBezTo>
                          <a:pt x="558" y="133"/>
                          <a:pt x="564" y="140"/>
                          <a:pt x="572" y="141"/>
                        </a:cubicBezTo>
                        <a:cubicBezTo>
                          <a:pt x="578" y="142"/>
                          <a:pt x="580" y="143"/>
                          <a:pt x="581" y="145"/>
                        </a:cubicBezTo>
                        <a:cubicBezTo>
                          <a:pt x="581" y="146"/>
                          <a:pt x="582" y="146"/>
                          <a:pt x="583" y="147"/>
                        </a:cubicBezTo>
                        <a:cubicBezTo>
                          <a:pt x="586" y="148"/>
                          <a:pt x="586" y="149"/>
                          <a:pt x="586" y="150"/>
                        </a:cubicBezTo>
                        <a:cubicBezTo>
                          <a:pt x="586" y="153"/>
                          <a:pt x="583" y="154"/>
                          <a:pt x="580" y="154"/>
                        </a:cubicBezTo>
                        <a:cubicBezTo>
                          <a:pt x="580" y="154"/>
                          <a:pt x="580" y="154"/>
                          <a:pt x="580" y="154"/>
                        </a:cubicBezTo>
                        <a:cubicBezTo>
                          <a:pt x="578" y="154"/>
                          <a:pt x="574" y="152"/>
                          <a:pt x="571" y="150"/>
                        </a:cubicBezTo>
                        <a:cubicBezTo>
                          <a:pt x="569" y="149"/>
                          <a:pt x="568" y="148"/>
                          <a:pt x="566" y="147"/>
                        </a:cubicBezTo>
                        <a:cubicBezTo>
                          <a:pt x="565" y="146"/>
                          <a:pt x="564" y="146"/>
                          <a:pt x="562" y="146"/>
                        </a:cubicBezTo>
                        <a:cubicBezTo>
                          <a:pt x="560" y="146"/>
                          <a:pt x="559" y="146"/>
                          <a:pt x="557" y="146"/>
                        </a:cubicBezTo>
                        <a:cubicBezTo>
                          <a:pt x="556" y="146"/>
                          <a:pt x="554" y="147"/>
                          <a:pt x="553" y="147"/>
                        </a:cubicBezTo>
                        <a:cubicBezTo>
                          <a:pt x="551" y="147"/>
                          <a:pt x="548" y="146"/>
                          <a:pt x="547" y="145"/>
                        </a:cubicBezTo>
                        <a:cubicBezTo>
                          <a:pt x="544" y="143"/>
                          <a:pt x="545" y="140"/>
                          <a:pt x="546" y="139"/>
                        </a:cubicBezTo>
                        <a:cubicBezTo>
                          <a:pt x="546" y="138"/>
                          <a:pt x="546" y="138"/>
                          <a:pt x="546" y="138"/>
                        </a:cubicBezTo>
                        <a:cubicBezTo>
                          <a:pt x="542" y="134"/>
                          <a:pt x="547" y="127"/>
                          <a:pt x="548" y="124"/>
                        </a:cubicBezTo>
                        <a:cubicBezTo>
                          <a:pt x="549" y="122"/>
                          <a:pt x="549" y="120"/>
                          <a:pt x="549" y="117"/>
                        </a:cubicBezTo>
                        <a:cubicBezTo>
                          <a:pt x="548" y="115"/>
                          <a:pt x="546" y="113"/>
                          <a:pt x="545" y="113"/>
                        </a:cubicBezTo>
                        <a:cubicBezTo>
                          <a:pt x="544" y="113"/>
                          <a:pt x="544" y="113"/>
                          <a:pt x="544" y="113"/>
                        </a:cubicBezTo>
                        <a:cubicBezTo>
                          <a:pt x="544" y="113"/>
                          <a:pt x="544" y="114"/>
                          <a:pt x="544" y="114"/>
                        </a:cubicBezTo>
                        <a:cubicBezTo>
                          <a:pt x="546" y="117"/>
                          <a:pt x="545" y="124"/>
                          <a:pt x="541" y="128"/>
                        </a:cubicBezTo>
                        <a:cubicBezTo>
                          <a:pt x="539" y="131"/>
                          <a:pt x="535" y="132"/>
                          <a:pt x="532" y="133"/>
                        </a:cubicBezTo>
                        <a:cubicBezTo>
                          <a:pt x="530" y="134"/>
                          <a:pt x="529" y="134"/>
                          <a:pt x="528" y="135"/>
                        </a:cubicBezTo>
                        <a:cubicBezTo>
                          <a:pt x="528" y="137"/>
                          <a:pt x="526" y="138"/>
                          <a:pt x="524" y="139"/>
                        </a:cubicBezTo>
                        <a:cubicBezTo>
                          <a:pt x="524" y="140"/>
                          <a:pt x="524" y="140"/>
                          <a:pt x="523" y="140"/>
                        </a:cubicBezTo>
                        <a:cubicBezTo>
                          <a:pt x="526" y="143"/>
                          <a:pt x="535" y="153"/>
                          <a:pt x="536" y="156"/>
                        </a:cubicBezTo>
                        <a:cubicBezTo>
                          <a:pt x="537" y="158"/>
                          <a:pt x="535" y="161"/>
                          <a:pt x="533" y="165"/>
                        </a:cubicBezTo>
                        <a:cubicBezTo>
                          <a:pt x="531" y="169"/>
                          <a:pt x="529" y="173"/>
                          <a:pt x="530" y="175"/>
                        </a:cubicBezTo>
                        <a:cubicBezTo>
                          <a:pt x="530" y="179"/>
                          <a:pt x="530" y="181"/>
                          <a:pt x="530" y="183"/>
                        </a:cubicBezTo>
                        <a:cubicBezTo>
                          <a:pt x="529" y="185"/>
                          <a:pt x="529" y="185"/>
                          <a:pt x="530" y="186"/>
                        </a:cubicBezTo>
                        <a:cubicBezTo>
                          <a:pt x="530" y="186"/>
                          <a:pt x="530" y="187"/>
                          <a:pt x="531" y="187"/>
                        </a:cubicBezTo>
                        <a:cubicBezTo>
                          <a:pt x="532" y="187"/>
                          <a:pt x="532" y="186"/>
                          <a:pt x="533" y="186"/>
                        </a:cubicBezTo>
                        <a:cubicBezTo>
                          <a:pt x="535" y="186"/>
                          <a:pt x="536" y="186"/>
                          <a:pt x="538" y="187"/>
                        </a:cubicBezTo>
                        <a:cubicBezTo>
                          <a:pt x="538" y="187"/>
                          <a:pt x="540" y="186"/>
                          <a:pt x="543" y="186"/>
                        </a:cubicBezTo>
                        <a:cubicBezTo>
                          <a:pt x="545" y="185"/>
                          <a:pt x="547" y="184"/>
                          <a:pt x="550" y="184"/>
                        </a:cubicBezTo>
                        <a:cubicBezTo>
                          <a:pt x="555" y="183"/>
                          <a:pt x="565" y="187"/>
                          <a:pt x="570" y="190"/>
                        </a:cubicBezTo>
                        <a:cubicBezTo>
                          <a:pt x="571" y="191"/>
                          <a:pt x="572" y="191"/>
                          <a:pt x="572" y="191"/>
                        </a:cubicBezTo>
                        <a:cubicBezTo>
                          <a:pt x="576" y="193"/>
                          <a:pt x="576" y="196"/>
                          <a:pt x="577" y="198"/>
                        </a:cubicBezTo>
                        <a:cubicBezTo>
                          <a:pt x="577" y="199"/>
                          <a:pt x="577" y="200"/>
                          <a:pt x="577" y="201"/>
                        </a:cubicBezTo>
                        <a:cubicBezTo>
                          <a:pt x="580" y="204"/>
                          <a:pt x="577" y="206"/>
                          <a:pt x="575" y="207"/>
                        </a:cubicBezTo>
                        <a:cubicBezTo>
                          <a:pt x="574" y="208"/>
                          <a:pt x="573" y="209"/>
                          <a:pt x="573" y="210"/>
                        </a:cubicBezTo>
                        <a:cubicBezTo>
                          <a:pt x="573" y="212"/>
                          <a:pt x="578" y="214"/>
                          <a:pt x="581" y="215"/>
                        </a:cubicBezTo>
                        <a:cubicBezTo>
                          <a:pt x="584" y="216"/>
                          <a:pt x="585" y="217"/>
                          <a:pt x="585" y="218"/>
                        </a:cubicBezTo>
                        <a:cubicBezTo>
                          <a:pt x="586" y="219"/>
                          <a:pt x="586" y="219"/>
                          <a:pt x="586" y="219"/>
                        </a:cubicBezTo>
                        <a:cubicBezTo>
                          <a:pt x="585" y="220"/>
                          <a:pt x="585" y="220"/>
                          <a:pt x="585" y="220"/>
                        </a:cubicBezTo>
                        <a:cubicBezTo>
                          <a:pt x="584" y="221"/>
                          <a:pt x="583" y="221"/>
                          <a:pt x="581" y="221"/>
                        </a:cubicBezTo>
                        <a:cubicBezTo>
                          <a:pt x="578" y="221"/>
                          <a:pt x="573" y="221"/>
                          <a:pt x="570" y="220"/>
                        </a:cubicBezTo>
                        <a:cubicBezTo>
                          <a:pt x="567" y="218"/>
                          <a:pt x="566" y="215"/>
                          <a:pt x="565" y="213"/>
                        </a:cubicBezTo>
                        <a:cubicBezTo>
                          <a:pt x="565" y="213"/>
                          <a:pt x="564" y="212"/>
                          <a:pt x="564" y="212"/>
                        </a:cubicBezTo>
                        <a:cubicBezTo>
                          <a:pt x="563" y="211"/>
                          <a:pt x="564" y="208"/>
                          <a:pt x="565" y="206"/>
                        </a:cubicBezTo>
                        <a:cubicBezTo>
                          <a:pt x="566" y="205"/>
                          <a:pt x="566" y="203"/>
                          <a:pt x="567" y="202"/>
                        </a:cubicBezTo>
                        <a:cubicBezTo>
                          <a:pt x="567" y="201"/>
                          <a:pt x="565" y="200"/>
                          <a:pt x="564" y="199"/>
                        </a:cubicBezTo>
                        <a:cubicBezTo>
                          <a:pt x="563" y="198"/>
                          <a:pt x="562" y="197"/>
                          <a:pt x="561" y="196"/>
                        </a:cubicBezTo>
                        <a:cubicBezTo>
                          <a:pt x="559" y="193"/>
                          <a:pt x="557" y="192"/>
                          <a:pt x="557" y="192"/>
                        </a:cubicBezTo>
                        <a:cubicBezTo>
                          <a:pt x="555" y="193"/>
                          <a:pt x="554" y="193"/>
                          <a:pt x="553" y="193"/>
                        </a:cubicBezTo>
                        <a:cubicBezTo>
                          <a:pt x="549" y="194"/>
                          <a:pt x="542" y="195"/>
                          <a:pt x="540" y="197"/>
                        </a:cubicBezTo>
                        <a:cubicBezTo>
                          <a:pt x="538" y="199"/>
                          <a:pt x="541" y="207"/>
                          <a:pt x="542" y="210"/>
                        </a:cubicBezTo>
                        <a:cubicBezTo>
                          <a:pt x="544" y="214"/>
                          <a:pt x="540" y="217"/>
                          <a:pt x="537" y="220"/>
                        </a:cubicBezTo>
                        <a:cubicBezTo>
                          <a:pt x="536" y="221"/>
                          <a:pt x="534" y="223"/>
                          <a:pt x="533" y="224"/>
                        </a:cubicBezTo>
                        <a:cubicBezTo>
                          <a:pt x="534" y="228"/>
                          <a:pt x="530" y="230"/>
                          <a:pt x="526" y="233"/>
                        </a:cubicBezTo>
                        <a:cubicBezTo>
                          <a:pt x="524" y="234"/>
                          <a:pt x="524" y="234"/>
                          <a:pt x="524" y="234"/>
                        </a:cubicBezTo>
                        <a:cubicBezTo>
                          <a:pt x="523" y="234"/>
                          <a:pt x="522" y="234"/>
                          <a:pt x="522" y="235"/>
                        </a:cubicBezTo>
                        <a:cubicBezTo>
                          <a:pt x="517" y="237"/>
                          <a:pt x="514" y="238"/>
                          <a:pt x="515" y="241"/>
                        </a:cubicBezTo>
                        <a:cubicBezTo>
                          <a:pt x="515" y="242"/>
                          <a:pt x="514" y="243"/>
                          <a:pt x="513" y="244"/>
                        </a:cubicBezTo>
                        <a:cubicBezTo>
                          <a:pt x="513" y="245"/>
                          <a:pt x="511" y="245"/>
                          <a:pt x="510" y="245"/>
                        </a:cubicBezTo>
                        <a:cubicBezTo>
                          <a:pt x="507" y="245"/>
                          <a:pt x="504" y="244"/>
                          <a:pt x="501" y="242"/>
                        </a:cubicBezTo>
                        <a:cubicBezTo>
                          <a:pt x="500" y="242"/>
                          <a:pt x="498" y="242"/>
                          <a:pt x="496" y="243"/>
                        </a:cubicBezTo>
                        <a:cubicBezTo>
                          <a:pt x="494" y="243"/>
                          <a:pt x="492" y="244"/>
                          <a:pt x="490" y="244"/>
                        </a:cubicBezTo>
                        <a:cubicBezTo>
                          <a:pt x="489" y="244"/>
                          <a:pt x="489" y="244"/>
                          <a:pt x="489" y="244"/>
                        </a:cubicBezTo>
                        <a:cubicBezTo>
                          <a:pt x="486" y="244"/>
                          <a:pt x="485" y="242"/>
                          <a:pt x="483" y="241"/>
                        </a:cubicBezTo>
                        <a:cubicBezTo>
                          <a:pt x="482" y="240"/>
                          <a:pt x="482" y="240"/>
                          <a:pt x="481" y="241"/>
                        </a:cubicBezTo>
                        <a:cubicBezTo>
                          <a:pt x="478" y="242"/>
                          <a:pt x="475" y="241"/>
                          <a:pt x="474" y="239"/>
                        </a:cubicBezTo>
                        <a:cubicBezTo>
                          <a:pt x="473" y="237"/>
                          <a:pt x="472" y="235"/>
                          <a:pt x="473" y="233"/>
                        </a:cubicBezTo>
                        <a:cubicBezTo>
                          <a:pt x="474" y="232"/>
                          <a:pt x="475" y="231"/>
                          <a:pt x="477" y="231"/>
                        </a:cubicBezTo>
                        <a:cubicBezTo>
                          <a:pt x="479" y="231"/>
                          <a:pt x="482" y="233"/>
                          <a:pt x="483" y="235"/>
                        </a:cubicBezTo>
                        <a:cubicBezTo>
                          <a:pt x="483" y="235"/>
                          <a:pt x="484" y="234"/>
                          <a:pt x="486" y="233"/>
                        </a:cubicBezTo>
                        <a:cubicBezTo>
                          <a:pt x="489" y="232"/>
                          <a:pt x="491" y="233"/>
                          <a:pt x="492" y="234"/>
                        </a:cubicBezTo>
                        <a:cubicBezTo>
                          <a:pt x="492" y="235"/>
                          <a:pt x="493" y="235"/>
                          <a:pt x="494" y="236"/>
                        </a:cubicBezTo>
                        <a:cubicBezTo>
                          <a:pt x="495" y="236"/>
                          <a:pt x="496" y="236"/>
                          <a:pt x="496" y="236"/>
                        </a:cubicBezTo>
                        <a:cubicBezTo>
                          <a:pt x="496" y="235"/>
                          <a:pt x="497" y="233"/>
                          <a:pt x="500" y="233"/>
                        </a:cubicBezTo>
                        <a:cubicBezTo>
                          <a:pt x="500" y="233"/>
                          <a:pt x="500" y="233"/>
                          <a:pt x="501" y="233"/>
                        </a:cubicBezTo>
                        <a:cubicBezTo>
                          <a:pt x="500" y="233"/>
                          <a:pt x="500" y="232"/>
                          <a:pt x="500" y="231"/>
                        </a:cubicBezTo>
                        <a:cubicBezTo>
                          <a:pt x="501" y="229"/>
                          <a:pt x="504" y="228"/>
                          <a:pt x="506" y="227"/>
                        </a:cubicBezTo>
                        <a:cubicBezTo>
                          <a:pt x="507" y="227"/>
                          <a:pt x="507" y="227"/>
                          <a:pt x="507" y="227"/>
                        </a:cubicBezTo>
                        <a:cubicBezTo>
                          <a:pt x="507" y="227"/>
                          <a:pt x="507" y="226"/>
                          <a:pt x="507" y="225"/>
                        </a:cubicBezTo>
                        <a:cubicBezTo>
                          <a:pt x="508" y="224"/>
                          <a:pt x="508" y="222"/>
                          <a:pt x="510" y="221"/>
                        </a:cubicBezTo>
                        <a:cubicBezTo>
                          <a:pt x="510" y="221"/>
                          <a:pt x="510" y="221"/>
                          <a:pt x="510" y="220"/>
                        </a:cubicBezTo>
                        <a:cubicBezTo>
                          <a:pt x="511" y="219"/>
                          <a:pt x="511" y="217"/>
                          <a:pt x="514" y="217"/>
                        </a:cubicBezTo>
                        <a:cubicBezTo>
                          <a:pt x="514" y="217"/>
                          <a:pt x="515" y="216"/>
                          <a:pt x="515" y="216"/>
                        </a:cubicBezTo>
                        <a:cubicBezTo>
                          <a:pt x="516" y="215"/>
                          <a:pt x="517" y="213"/>
                          <a:pt x="519" y="213"/>
                        </a:cubicBezTo>
                        <a:cubicBezTo>
                          <a:pt x="519" y="213"/>
                          <a:pt x="520" y="213"/>
                          <a:pt x="520" y="212"/>
                        </a:cubicBezTo>
                        <a:cubicBezTo>
                          <a:pt x="520" y="212"/>
                          <a:pt x="520" y="211"/>
                          <a:pt x="520" y="211"/>
                        </a:cubicBezTo>
                        <a:cubicBezTo>
                          <a:pt x="519" y="210"/>
                          <a:pt x="519" y="208"/>
                          <a:pt x="519" y="206"/>
                        </a:cubicBezTo>
                        <a:cubicBezTo>
                          <a:pt x="520" y="204"/>
                          <a:pt x="522" y="201"/>
                          <a:pt x="524" y="201"/>
                        </a:cubicBezTo>
                        <a:cubicBezTo>
                          <a:pt x="524" y="200"/>
                          <a:pt x="524" y="200"/>
                          <a:pt x="524" y="200"/>
                        </a:cubicBezTo>
                        <a:cubicBezTo>
                          <a:pt x="524" y="200"/>
                          <a:pt x="524" y="200"/>
                          <a:pt x="524" y="200"/>
                        </a:cubicBezTo>
                        <a:cubicBezTo>
                          <a:pt x="523" y="199"/>
                          <a:pt x="523" y="199"/>
                          <a:pt x="523" y="199"/>
                        </a:cubicBezTo>
                        <a:cubicBezTo>
                          <a:pt x="518" y="196"/>
                          <a:pt x="513" y="192"/>
                          <a:pt x="514" y="188"/>
                        </a:cubicBezTo>
                        <a:cubicBezTo>
                          <a:pt x="514" y="187"/>
                          <a:pt x="514" y="185"/>
                          <a:pt x="514" y="183"/>
                        </a:cubicBezTo>
                        <a:cubicBezTo>
                          <a:pt x="513" y="181"/>
                          <a:pt x="513" y="178"/>
                          <a:pt x="514" y="176"/>
                        </a:cubicBezTo>
                        <a:cubicBezTo>
                          <a:pt x="514" y="175"/>
                          <a:pt x="514" y="170"/>
                          <a:pt x="514" y="168"/>
                        </a:cubicBezTo>
                        <a:cubicBezTo>
                          <a:pt x="513" y="167"/>
                          <a:pt x="513" y="167"/>
                          <a:pt x="513" y="167"/>
                        </a:cubicBezTo>
                        <a:cubicBezTo>
                          <a:pt x="513" y="165"/>
                          <a:pt x="514" y="162"/>
                          <a:pt x="515" y="160"/>
                        </a:cubicBezTo>
                        <a:cubicBezTo>
                          <a:pt x="515" y="158"/>
                          <a:pt x="516" y="157"/>
                          <a:pt x="516" y="154"/>
                        </a:cubicBezTo>
                        <a:cubicBezTo>
                          <a:pt x="517" y="150"/>
                          <a:pt x="511" y="145"/>
                          <a:pt x="508" y="144"/>
                        </a:cubicBezTo>
                        <a:cubicBezTo>
                          <a:pt x="506" y="143"/>
                          <a:pt x="506" y="141"/>
                          <a:pt x="506" y="140"/>
                        </a:cubicBezTo>
                        <a:cubicBezTo>
                          <a:pt x="505" y="138"/>
                          <a:pt x="507" y="135"/>
                          <a:pt x="511" y="132"/>
                        </a:cubicBezTo>
                        <a:cubicBezTo>
                          <a:pt x="515" y="128"/>
                          <a:pt x="516" y="117"/>
                          <a:pt x="516" y="114"/>
                        </a:cubicBezTo>
                        <a:cubicBezTo>
                          <a:pt x="515" y="113"/>
                          <a:pt x="508" y="111"/>
                          <a:pt x="504" y="111"/>
                        </a:cubicBezTo>
                        <a:cubicBezTo>
                          <a:pt x="504" y="111"/>
                          <a:pt x="504" y="111"/>
                          <a:pt x="504" y="111"/>
                        </a:cubicBezTo>
                        <a:cubicBezTo>
                          <a:pt x="500" y="112"/>
                          <a:pt x="485" y="111"/>
                          <a:pt x="482" y="110"/>
                        </a:cubicBezTo>
                        <a:cubicBezTo>
                          <a:pt x="480" y="110"/>
                          <a:pt x="479" y="112"/>
                          <a:pt x="478" y="114"/>
                        </a:cubicBezTo>
                        <a:cubicBezTo>
                          <a:pt x="478" y="116"/>
                          <a:pt x="478" y="116"/>
                          <a:pt x="478" y="116"/>
                        </a:cubicBezTo>
                        <a:cubicBezTo>
                          <a:pt x="477" y="117"/>
                          <a:pt x="477" y="118"/>
                          <a:pt x="476" y="119"/>
                        </a:cubicBezTo>
                        <a:cubicBezTo>
                          <a:pt x="474" y="122"/>
                          <a:pt x="472" y="126"/>
                          <a:pt x="470" y="131"/>
                        </a:cubicBezTo>
                        <a:cubicBezTo>
                          <a:pt x="468" y="139"/>
                          <a:pt x="460" y="142"/>
                          <a:pt x="456" y="143"/>
                        </a:cubicBezTo>
                        <a:cubicBezTo>
                          <a:pt x="455" y="144"/>
                          <a:pt x="455" y="144"/>
                          <a:pt x="454" y="144"/>
                        </a:cubicBezTo>
                        <a:cubicBezTo>
                          <a:pt x="452" y="145"/>
                          <a:pt x="451" y="147"/>
                          <a:pt x="450" y="149"/>
                        </a:cubicBezTo>
                        <a:cubicBezTo>
                          <a:pt x="450" y="150"/>
                          <a:pt x="450" y="150"/>
                          <a:pt x="450" y="151"/>
                        </a:cubicBezTo>
                        <a:cubicBezTo>
                          <a:pt x="451" y="152"/>
                          <a:pt x="451" y="151"/>
                          <a:pt x="452" y="151"/>
                        </a:cubicBezTo>
                        <a:cubicBezTo>
                          <a:pt x="454" y="151"/>
                          <a:pt x="455" y="151"/>
                          <a:pt x="456" y="152"/>
                        </a:cubicBezTo>
                        <a:cubicBezTo>
                          <a:pt x="457" y="152"/>
                          <a:pt x="457" y="153"/>
                          <a:pt x="458" y="155"/>
                        </a:cubicBezTo>
                        <a:cubicBezTo>
                          <a:pt x="458" y="157"/>
                          <a:pt x="457" y="162"/>
                          <a:pt x="455" y="163"/>
                        </a:cubicBezTo>
                        <a:cubicBezTo>
                          <a:pt x="455" y="164"/>
                          <a:pt x="455" y="164"/>
                          <a:pt x="456" y="164"/>
                        </a:cubicBezTo>
                        <a:cubicBezTo>
                          <a:pt x="456" y="165"/>
                          <a:pt x="457" y="168"/>
                          <a:pt x="454" y="170"/>
                        </a:cubicBezTo>
                        <a:cubicBezTo>
                          <a:pt x="452" y="171"/>
                          <a:pt x="451" y="173"/>
                          <a:pt x="451" y="174"/>
                        </a:cubicBezTo>
                        <a:cubicBezTo>
                          <a:pt x="451" y="174"/>
                          <a:pt x="451" y="174"/>
                          <a:pt x="451" y="174"/>
                        </a:cubicBezTo>
                        <a:cubicBezTo>
                          <a:pt x="451" y="175"/>
                          <a:pt x="454" y="176"/>
                          <a:pt x="456" y="176"/>
                        </a:cubicBezTo>
                        <a:cubicBezTo>
                          <a:pt x="459" y="177"/>
                          <a:pt x="462" y="178"/>
                          <a:pt x="463" y="179"/>
                        </a:cubicBezTo>
                        <a:cubicBezTo>
                          <a:pt x="466" y="180"/>
                          <a:pt x="467" y="183"/>
                          <a:pt x="467" y="185"/>
                        </a:cubicBezTo>
                        <a:cubicBezTo>
                          <a:pt x="468" y="186"/>
                          <a:pt x="468" y="187"/>
                          <a:pt x="469" y="189"/>
                        </a:cubicBezTo>
                        <a:cubicBezTo>
                          <a:pt x="470" y="190"/>
                          <a:pt x="471" y="190"/>
                          <a:pt x="472" y="190"/>
                        </a:cubicBezTo>
                        <a:cubicBezTo>
                          <a:pt x="473" y="190"/>
                          <a:pt x="475" y="190"/>
                          <a:pt x="476" y="192"/>
                        </a:cubicBezTo>
                        <a:cubicBezTo>
                          <a:pt x="477" y="193"/>
                          <a:pt x="476" y="195"/>
                          <a:pt x="475" y="198"/>
                        </a:cubicBezTo>
                        <a:cubicBezTo>
                          <a:pt x="474" y="200"/>
                          <a:pt x="470" y="206"/>
                          <a:pt x="467" y="206"/>
                        </a:cubicBezTo>
                        <a:cubicBezTo>
                          <a:pt x="467" y="206"/>
                          <a:pt x="467" y="206"/>
                          <a:pt x="467" y="206"/>
                        </a:cubicBezTo>
                        <a:cubicBezTo>
                          <a:pt x="465" y="206"/>
                          <a:pt x="462" y="204"/>
                          <a:pt x="456" y="198"/>
                        </a:cubicBezTo>
                        <a:cubicBezTo>
                          <a:pt x="454" y="197"/>
                          <a:pt x="453" y="196"/>
                          <a:pt x="452" y="195"/>
                        </a:cubicBezTo>
                        <a:cubicBezTo>
                          <a:pt x="451" y="194"/>
                          <a:pt x="447" y="193"/>
                          <a:pt x="444" y="191"/>
                        </a:cubicBezTo>
                        <a:cubicBezTo>
                          <a:pt x="440" y="190"/>
                          <a:pt x="437" y="189"/>
                          <a:pt x="434" y="188"/>
                        </a:cubicBezTo>
                        <a:cubicBezTo>
                          <a:pt x="432" y="186"/>
                          <a:pt x="430" y="186"/>
                          <a:pt x="428" y="185"/>
                        </a:cubicBezTo>
                        <a:cubicBezTo>
                          <a:pt x="426" y="185"/>
                          <a:pt x="423" y="184"/>
                          <a:pt x="419" y="181"/>
                        </a:cubicBezTo>
                        <a:cubicBezTo>
                          <a:pt x="414" y="178"/>
                          <a:pt x="410" y="176"/>
                          <a:pt x="401" y="176"/>
                        </a:cubicBezTo>
                        <a:cubicBezTo>
                          <a:pt x="398" y="176"/>
                          <a:pt x="398" y="176"/>
                          <a:pt x="398" y="176"/>
                        </a:cubicBezTo>
                        <a:cubicBezTo>
                          <a:pt x="393" y="176"/>
                          <a:pt x="388" y="175"/>
                          <a:pt x="385" y="175"/>
                        </a:cubicBezTo>
                        <a:cubicBezTo>
                          <a:pt x="382" y="174"/>
                          <a:pt x="380" y="174"/>
                          <a:pt x="379" y="174"/>
                        </a:cubicBezTo>
                        <a:cubicBezTo>
                          <a:pt x="376" y="175"/>
                          <a:pt x="375" y="173"/>
                          <a:pt x="374" y="172"/>
                        </a:cubicBezTo>
                        <a:cubicBezTo>
                          <a:pt x="373" y="170"/>
                          <a:pt x="372" y="169"/>
                          <a:pt x="370" y="168"/>
                        </a:cubicBezTo>
                        <a:cubicBezTo>
                          <a:pt x="368" y="167"/>
                          <a:pt x="366" y="166"/>
                          <a:pt x="365" y="165"/>
                        </a:cubicBezTo>
                        <a:cubicBezTo>
                          <a:pt x="362" y="164"/>
                          <a:pt x="359" y="163"/>
                          <a:pt x="358" y="163"/>
                        </a:cubicBezTo>
                        <a:cubicBezTo>
                          <a:pt x="357" y="164"/>
                          <a:pt x="357" y="165"/>
                          <a:pt x="357" y="166"/>
                        </a:cubicBezTo>
                        <a:cubicBezTo>
                          <a:pt x="357" y="167"/>
                          <a:pt x="358" y="169"/>
                          <a:pt x="360" y="169"/>
                        </a:cubicBezTo>
                        <a:cubicBezTo>
                          <a:pt x="363" y="169"/>
                          <a:pt x="365" y="170"/>
                          <a:pt x="365" y="172"/>
                        </a:cubicBezTo>
                        <a:cubicBezTo>
                          <a:pt x="366" y="172"/>
                          <a:pt x="366" y="172"/>
                          <a:pt x="368" y="172"/>
                        </a:cubicBezTo>
                        <a:cubicBezTo>
                          <a:pt x="372" y="172"/>
                          <a:pt x="374" y="173"/>
                          <a:pt x="376" y="174"/>
                        </a:cubicBezTo>
                        <a:cubicBezTo>
                          <a:pt x="377" y="176"/>
                          <a:pt x="378" y="177"/>
                          <a:pt x="378" y="180"/>
                        </a:cubicBezTo>
                        <a:cubicBezTo>
                          <a:pt x="377" y="182"/>
                          <a:pt x="380" y="186"/>
                          <a:pt x="382" y="187"/>
                        </a:cubicBezTo>
                        <a:cubicBezTo>
                          <a:pt x="384" y="189"/>
                          <a:pt x="384" y="191"/>
                          <a:pt x="384" y="193"/>
                        </a:cubicBezTo>
                        <a:cubicBezTo>
                          <a:pt x="383" y="195"/>
                          <a:pt x="380" y="197"/>
                          <a:pt x="377" y="197"/>
                        </a:cubicBezTo>
                        <a:cubicBezTo>
                          <a:pt x="373" y="197"/>
                          <a:pt x="372" y="197"/>
                          <a:pt x="371" y="198"/>
                        </a:cubicBezTo>
                        <a:cubicBezTo>
                          <a:pt x="373" y="200"/>
                          <a:pt x="372" y="201"/>
                          <a:pt x="372" y="202"/>
                        </a:cubicBezTo>
                        <a:cubicBezTo>
                          <a:pt x="371" y="203"/>
                          <a:pt x="370" y="204"/>
                          <a:pt x="368" y="204"/>
                        </a:cubicBezTo>
                        <a:cubicBezTo>
                          <a:pt x="366" y="204"/>
                          <a:pt x="365" y="204"/>
                          <a:pt x="363" y="203"/>
                        </a:cubicBezTo>
                        <a:cubicBezTo>
                          <a:pt x="361" y="202"/>
                          <a:pt x="360" y="201"/>
                          <a:pt x="359" y="199"/>
                        </a:cubicBezTo>
                        <a:cubicBezTo>
                          <a:pt x="359" y="197"/>
                          <a:pt x="360" y="195"/>
                          <a:pt x="362" y="194"/>
                        </a:cubicBezTo>
                        <a:cubicBezTo>
                          <a:pt x="361" y="193"/>
                          <a:pt x="359" y="192"/>
                          <a:pt x="356" y="191"/>
                        </a:cubicBezTo>
                        <a:cubicBezTo>
                          <a:pt x="355" y="191"/>
                          <a:pt x="349" y="195"/>
                          <a:pt x="346" y="197"/>
                        </a:cubicBezTo>
                        <a:cubicBezTo>
                          <a:pt x="343" y="198"/>
                          <a:pt x="342" y="199"/>
                          <a:pt x="340" y="200"/>
                        </a:cubicBezTo>
                        <a:cubicBezTo>
                          <a:pt x="339" y="200"/>
                          <a:pt x="336" y="200"/>
                          <a:pt x="333" y="200"/>
                        </a:cubicBezTo>
                        <a:cubicBezTo>
                          <a:pt x="329" y="199"/>
                          <a:pt x="325" y="199"/>
                          <a:pt x="321" y="200"/>
                        </a:cubicBezTo>
                        <a:cubicBezTo>
                          <a:pt x="317" y="201"/>
                          <a:pt x="316" y="203"/>
                          <a:pt x="315" y="205"/>
                        </a:cubicBezTo>
                        <a:cubicBezTo>
                          <a:pt x="313" y="206"/>
                          <a:pt x="312" y="208"/>
                          <a:pt x="310" y="208"/>
                        </a:cubicBezTo>
                        <a:cubicBezTo>
                          <a:pt x="309" y="207"/>
                          <a:pt x="307" y="207"/>
                          <a:pt x="305" y="207"/>
                        </a:cubicBezTo>
                        <a:cubicBezTo>
                          <a:pt x="304" y="207"/>
                          <a:pt x="303" y="208"/>
                          <a:pt x="302" y="208"/>
                        </a:cubicBezTo>
                        <a:cubicBezTo>
                          <a:pt x="298" y="208"/>
                          <a:pt x="295" y="207"/>
                          <a:pt x="294" y="206"/>
                        </a:cubicBezTo>
                        <a:cubicBezTo>
                          <a:pt x="291" y="205"/>
                          <a:pt x="291" y="203"/>
                          <a:pt x="291" y="202"/>
                        </a:cubicBezTo>
                        <a:cubicBezTo>
                          <a:pt x="292" y="200"/>
                          <a:pt x="294" y="199"/>
                          <a:pt x="297" y="199"/>
                        </a:cubicBezTo>
                        <a:cubicBezTo>
                          <a:pt x="298" y="199"/>
                          <a:pt x="298" y="199"/>
                          <a:pt x="298" y="199"/>
                        </a:cubicBezTo>
                        <a:cubicBezTo>
                          <a:pt x="299" y="199"/>
                          <a:pt x="299" y="199"/>
                          <a:pt x="299" y="199"/>
                        </a:cubicBezTo>
                        <a:cubicBezTo>
                          <a:pt x="299" y="199"/>
                          <a:pt x="299" y="199"/>
                          <a:pt x="299" y="199"/>
                        </a:cubicBezTo>
                        <a:cubicBezTo>
                          <a:pt x="297" y="197"/>
                          <a:pt x="298" y="194"/>
                          <a:pt x="300" y="192"/>
                        </a:cubicBezTo>
                        <a:cubicBezTo>
                          <a:pt x="296" y="193"/>
                          <a:pt x="290" y="196"/>
                          <a:pt x="289" y="196"/>
                        </a:cubicBezTo>
                        <a:cubicBezTo>
                          <a:pt x="289" y="197"/>
                          <a:pt x="289" y="197"/>
                          <a:pt x="289" y="198"/>
                        </a:cubicBezTo>
                        <a:cubicBezTo>
                          <a:pt x="289" y="200"/>
                          <a:pt x="289" y="202"/>
                          <a:pt x="286" y="203"/>
                        </a:cubicBezTo>
                        <a:cubicBezTo>
                          <a:pt x="286" y="203"/>
                          <a:pt x="285" y="204"/>
                          <a:pt x="284" y="204"/>
                        </a:cubicBezTo>
                        <a:cubicBezTo>
                          <a:pt x="283" y="204"/>
                          <a:pt x="282" y="202"/>
                          <a:pt x="281" y="201"/>
                        </a:cubicBezTo>
                        <a:cubicBezTo>
                          <a:pt x="281" y="201"/>
                          <a:pt x="280" y="200"/>
                          <a:pt x="280" y="200"/>
                        </a:cubicBezTo>
                        <a:cubicBezTo>
                          <a:pt x="280" y="200"/>
                          <a:pt x="280" y="200"/>
                          <a:pt x="279" y="200"/>
                        </a:cubicBezTo>
                        <a:cubicBezTo>
                          <a:pt x="274" y="200"/>
                          <a:pt x="259" y="204"/>
                          <a:pt x="256" y="207"/>
                        </a:cubicBezTo>
                        <a:cubicBezTo>
                          <a:pt x="254" y="210"/>
                          <a:pt x="251" y="211"/>
                          <a:pt x="248" y="212"/>
                        </a:cubicBezTo>
                        <a:cubicBezTo>
                          <a:pt x="247" y="212"/>
                          <a:pt x="246" y="213"/>
                          <a:pt x="246" y="213"/>
                        </a:cubicBezTo>
                        <a:cubicBezTo>
                          <a:pt x="245" y="216"/>
                          <a:pt x="242" y="216"/>
                          <a:pt x="238" y="217"/>
                        </a:cubicBezTo>
                        <a:cubicBezTo>
                          <a:pt x="236" y="217"/>
                          <a:pt x="233" y="218"/>
                          <a:pt x="232" y="218"/>
                        </a:cubicBezTo>
                        <a:cubicBezTo>
                          <a:pt x="231" y="219"/>
                          <a:pt x="231" y="221"/>
                          <a:pt x="231" y="223"/>
                        </a:cubicBezTo>
                        <a:cubicBezTo>
                          <a:pt x="231" y="225"/>
                          <a:pt x="231" y="227"/>
                          <a:pt x="231" y="229"/>
                        </a:cubicBezTo>
                        <a:cubicBezTo>
                          <a:pt x="230" y="232"/>
                          <a:pt x="224" y="233"/>
                          <a:pt x="216" y="233"/>
                        </a:cubicBezTo>
                        <a:cubicBezTo>
                          <a:pt x="211" y="233"/>
                          <a:pt x="211" y="233"/>
                          <a:pt x="211" y="233"/>
                        </a:cubicBezTo>
                        <a:cubicBezTo>
                          <a:pt x="211" y="233"/>
                          <a:pt x="210" y="233"/>
                          <a:pt x="210" y="233"/>
                        </a:cubicBezTo>
                        <a:cubicBezTo>
                          <a:pt x="210" y="233"/>
                          <a:pt x="210" y="233"/>
                          <a:pt x="210" y="233"/>
                        </a:cubicBezTo>
                        <a:cubicBezTo>
                          <a:pt x="206" y="233"/>
                          <a:pt x="204" y="230"/>
                          <a:pt x="203" y="227"/>
                        </a:cubicBezTo>
                        <a:cubicBezTo>
                          <a:pt x="202" y="226"/>
                          <a:pt x="201" y="224"/>
                          <a:pt x="200" y="224"/>
                        </a:cubicBezTo>
                        <a:cubicBezTo>
                          <a:pt x="199" y="224"/>
                          <a:pt x="198" y="223"/>
                          <a:pt x="197" y="222"/>
                        </a:cubicBezTo>
                        <a:cubicBezTo>
                          <a:pt x="196" y="220"/>
                          <a:pt x="197" y="218"/>
                          <a:pt x="199" y="214"/>
                        </a:cubicBezTo>
                        <a:cubicBezTo>
                          <a:pt x="200" y="212"/>
                          <a:pt x="201" y="212"/>
                          <a:pt x="203" y="212"/>
                        </a:cubicBezTo>
                        <a:cubicBezTo>
                          <a:pt x="204" y="212"/>
                          <a:pt x="205" y="212"/>
                          <a:pt x="207" y="210"/>
                        </a:cubicBezTo>
                        <a:cubicBezTo>
                          <a:pt x="210" y="209"/>
                          <a:pt x="213" y="209"/>
                          <a:pt x="215" y="210"/>
                        </a:cubicBezTo>
                        <a:cubicBezTo>
                          <a:pt x="215" y="210"/>
                          <a:pt x="215" y="210"/>
                          <a:pt x="215" y="210"/>
                        </a:cubicBezTo>
                        <a:cubicBezTo>
                          <a:pt x="215" y="209"/>
                          <a:pt x="215" y="209"/>
                          <a:pt x="214" y="208"/>
                        </a:cubicBezTo>
                        <a:cubicBezTo>
                          <a:pt x="212" y="206"/>
                          <a:pt x="210" y="204"/>
                          <a:pt x="209" y="201"/>
                        </a:cubicBezTo>
                        <a:cubicBezTo>
                          <a:pt x="209" y="200"/>
                          <a:pt x="206" y="198"/>
                          <a:pt x="202" y="198"/>
                        </a:cubicBezTo>
                        <a:cubicBezTo>
                          <a:pt x="200" y="198"/>
                          <a:pt x="199" y="198"/>
                          <a:pt x="198" y="199"/>
                        </a:cubicBezTo>
                        <a:cubicBezTo>
                          <a:pt x="195" y="199"/>
                          <a:pt x="192" y="200"/>
                          <a:pt x="188" y="199"/>
                        </a:cubicBezTo>
                        <a:cubicBezTo>
                          <a:pt x="191" y="201"/>
                          <a:pt x="190" y="203"/>
                          <a:pt x="190" y="205"/>
                        </a:cubicBezTo>
                        <a:cubicBezTo>
                          <a:pt x="190" y="206"/>
                          <a:pt x="190" y="206"/>
                          <a:pt x="190" y="207"/>
                        </a:cubicBezTo>
                        <a:cubicBezTo>
                          <a:pt x="192" y="211"/>
                          <a:pt x="188" y="217"/>
                          <a:pt x="186" y="221"/>
                        </a:cubicBezTo>
                        <a:cubicBezTo>
                          <a:pt x="185" y="221"/>
                          <a:pt x="185" y="222"/>
                          <a:pt x="185" y="222"/>
                        </a:cubicBezTo>
                        <a:cubicBezTo>
                          <a:pt x="186" y="222"/>
                          <a:pt x="187" y="222"/>
                          <a:pt x="187" y="222"/>
                        </a:cubicBezTo>
                        <a:cubicBezTo>
                          <a:pt x="188" y="222"/>
                          <a:pt x="188" y="222"/>
                          <a:pt x="188" y="222"/>
                        </a:cubicBezTo>
                        <a:cubicBezTo>
                          <a:pt x="189" y="222"/>
                          <a:pt x="191" y="222"/>
                          <a:pt x="192" y="223"/>
                        </a:cubicBezTo>
                        <a:cubicBezTo>
                          <a:pt x="194" y="226"/>
                          <a:pt x="194" y="230"/>
                          <a:pt x="194" y="233"/>
                        </a:cubicBezTo>
                        <a:cubicBezTo>
                          <a:pt x="194" y="234"/>
                          <a:pt x="194" y="234"/>
                          <a:pt x="194" y="234"/>
                        </a:cubicBezTo>
                        <a:cubicBezTo>
                          <a:pt x="194" y="237"/>
                          <a:pt x="193" y="239"/>
                          <a:pt x="192" y="240"/>
                        </a:cubicBezTo>
                        <a:cubicBezTo>
                          <a:pt x="191" y="241"/>
                          <a:pt x="190" y="242"/>
                          <a:pt x="190" y="243"/>
                        </a:cubicBezTo>
                        <a:cubicBezTo>
                          <a:pt x="190" y="245"/>
                          <a:pt x="189" y="246"/>
                          <a:pt x="188" y="246"/>
                        </a:cubicBezTo>
                        <a:cubicBezTo>
                          <a:pt x="187" y="246"/>
                          <a:pt x="186" y="245"/>
                          <a:pt x="185" y="245"/>
                        </a:cubicBezTo>
                        <a:cubicBezTo>
                          <a:pt x="185" y="245"/>
                          <a:pt x="185" y="244"/>
                          <a:pt x="184" y="244"/>
                        </a:cubicBezTo>
                        <a:cubicBezTo>
                          <a:pt x="184" y="245"/>
                          <a:pt x="183" y="245"/>
                          <a:pt x="183" y="245"/>
                        </a:cubicBezTo>
                        <a:cubicBezTo>
                          <a:pt x="181" y="245"/>
                          <a:pt x="179" y="243"/>
                          <a:pt x="178" y="240"/>
                        </a:cubicBezTo>
                        <a:cubicBezTo>
                          <a:pt x="178" y="239"/>
                          <a:pt x="175" y="239"/>
                          <a:pt x="174" y="239"/>
                        </a:cubicBezTo>
                        <a:cubicBezTo>
                          <a:pt x="172" y="239"/>
                          <a:pt x="170" y="239"/>
                          <a:pt x="168" y="239"/>
                        </a:cubicBezTo>
                        <a:cubicBezTo>
                          <a:pt x="166" y="238"/>
                          <a:pt x="165" y="238"/>
                          <a:pt x="163" y="241"/>
                        </a:cubicBezTo>
                        <a:cubicBezTo>
                          <a:pt x="161" y="245"/>
                          <a:pt x="155" y="246"/>
                          <a:pt x="152" y="247"/>
                        </a:cubicBezTo>
                        <a:cubicBezTo>
                          <a:pt x="151" y="247"/>
                          <a:pt x="148" y="249"/>
                          <a:pt x="146" y="251"/>
                        </a:cubicBezTo>
                        <a:cubicBezTo>
                          <a:pt x="144" y="252"/>
                          <a:pt x="143" y="253"/>
                          <a:pt x="142" y="254"/>
                        </a:cubicBezTo>
                        <a:cubicBezTo>
                          <a:pt x="141" y="255"/>
                          <a:pt x="141" y="255"/>
                          <a:pt x="141" y="256"/>
                        </a:cubicBezTo>
                        <a:cubicBezTo>
                          <a:pt x="140" y="258"/>
                          <a:pt x="141" y="259"/>
                          <a:pt x="143" y="261"/>
                        </a:cubicBezTo>
                        <a:cubicBezTo>
                          <a:pt x="147" y="265"/>
                          <a:pt x="149" y="268"/>
                          <a:pt x="148" y="272"/>
                        </a:cubicBezTo>
                        <a:cubicBezTo>
                          <a:pt x="148" y="275"/>
                          <a:pt x="143" y="275"/>
                          <a:pt x="142" y="275"/>
                        </a:cubicBezTo>
                        <a:cubicBezTo>
                          <a:pt x="141" y="275"/>
                          <a:pt x="133" y="275"/>
                          <a:pt x="131" y="272"/>
                        </a:cubicBezTo>
                        <a:cubicBezTo>
                          <a:pt x="130" y="271"/>
                          <a:pt x="126" y="270"/>
                          <a:pt x="123" y="270"/>
                        </a:cubicBezTo>
                        <a:cubicBezTo>
                          <a:pt x="122" y="270"/>
                          <a:pt x="122" y="270"/>
                          <a:pt x="121" y="270"/>
                        </a:cubicBezTo>
                        <a:cubicBezTo>
                          <a:pt x="121" y="270"/>
                          <a:pt x="121" y="270"/>
                          <a:pt x="121" y="270"/>
                        </a:cubicBezTo>
                        <a:cubicBezTo>
                          <a:pt x="119" y="270"/>
                          <a:pt x="117" y="268"/>
                          <a:pt x="114" y="266"/>
                        </a:cubicBezTo>
                        <a:cubicBezTo>
                          <a:pt x="112" y="264"/>
                          <a:pt x="109" y="262"/>
                          <a:pt x="108" y="262"/>
                        </a:cubicBezTo>
                        <a:cubicBezTo>
                          <a:pt x="108" y="262"/>
                          <a:pt x="108" y="262"/>
                          <a:pt x="108" y="262"/>
                        </a:cubicBezTo>
                        <a:cubicBezTo>
                          <a:pt x="106" y="262"/>
                          <a:pt x="104" y="265"/>
                          <a:pt x="103" y="267"/>
                        </a:cubicBezTo>
                        <a:cubicBezTo>
                          <a:pt x="101" y="267"/>
                          <a:pt x="101" y="267"/>
                          <a:pt x="101" y="267"/>
                        </a:cubicBezTo>
                        <a:cubicBezTo>
                          <a:pt x="101" y="267"/>
                          <a:pt x="101" y="267"/>
                          <a:pt x="101" y="267"/>
                        </a:cubicBezTo>
                        <a:cubicBezTo>
                          <a:pt x="103" y="267"/>
                          <a:pt x="103" y="267"/>
                          <a:pt x="103" y="267"/>
                        </a:cubicBezTo>
                        <a:cubicBezTo>
                          <a:pt x="103" y="267"/>
                          <a:pt x="104" y="268"/>
                          <a:pt x="104" y="268"/>
                        </a:cubicBezTo>
                        <a:close/>
                        <a:moveTo>
                          <a:pt x="849" y="490"/>
                        </a:moveTo>
                        <a:cubicBezTo>
                          <a:pt x="850" y="489"/>
                          <a:pt x="852" y="488"/>
                          <a:pt x="855" y="487"/>
                        </a:cubicBezTo>
                        <a:cubicBezTo>
                          <a:pt x="860" y="485"/>
                          <a:pt x="868" y="482"/>
                          <a:pt x="871" y="477"/>
                        </a:cubicBezTo>
                        <a:cubicBezTo>
                          <a:pt x="873" y="472"/>
                          <a:pt x="879" y="468"/>
                          <a:pt x="884" y="464"/>
                        </a:cubicBezTo>
                        <a:cubicBezTo>
                          <a:pt x="890" y="459"/>
                          <a:pt x="897" y="455"/>
                          <a:pt x="901" y="448"/>
                        </a:cubicBezTo>
                        <a:cubicBezTo>
                          <a:pt x="903" y="445"/>
                          <a:pt x="905" y="441"/>
                          <a:pt x="907" y="437"/>
                        </a:cubicBezTo>
                        <a:cubicBezTo>
                          <a:pt x="911" y="429"/>
                          <a:pt x="913" y="424"/>
                          <a:pt x="917" y="424"/>
                        </a:cubicBezTo>
                        <a:cubicBezTo>
                          <a:pt x="917" y="424"/>
                          <a:pt x="917" y="424"/>
                          <a:pt x="917" y="424"/>
                        </a:cubicBezTo>
                        <a:cubicBezTo>
                          <a:pt x="918" y="425"/>
                          <a:pt x="919" y="425"/>
                          <a:pt x="920" y="427"/>
                        </a:cubicBezTo>
                        <a:cubicBezTo>
                          <a:pt x="921" y="434"/>
                          <a:pt x="915" y="460"/>
                          <a:pt x="906" y="468"/>
                        </a:cubicBezTo>
                        <a:cubicBezTo>
                          <a:pt x="901" y="472"/>
                          <a:pt x="895" y="475"/>
                          <a:pt x="889" y="477"/>
                        </a:cubicBezTo>
                        <a:cubicBezTo>
                          <a:pt x="884" y="479"/>
                          <a:pt x="878" y="481"/>
                          <a:pt x="878" y="484"/>
                        </a:cubicBezTo>
                        <a:cubicBezTo>
                          <a:pt x="878" y="491"/>
                          <a:pt x="862" y="494"/>
                          <a:pt x="855" y="494"/>
                        </a:cubicBezTo>
                        <a:cubicBezTo>
                          <a:pt x="852" y="494"/>
                          <a:pt x="850" y="494"/>
                          <a:pt x="849" y="493"/>
                        </a:cubicBezTo>
                        <a:cubicBezTo>
                          <a:pt x="849" y="492"/>
                          <a:pt x="849" y="491"/>
                          <a:pt x="849" y="49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79" name="Freeform 1148"/>
                  <p:cNvSpPr>
                    <a:spLocks/>
                  </p:cNvSpPr>
                  <p:nvPr/>
                </p:nvSpPr>
                <p:spPr bwMode="auto">
                  <a:xfrm>
                    <a:off x="4790" y="1671"/>
                    <a:ext cx="25" cy="109"/>
                  </a:xfrm>
                  <a:custGeom>
                    <a:avLst/>
                    <a:gdLst>
                      <a:gd name="T0" fmla="*/ 5 w 26"/>
                      <a:gd name="T1" fmla="*/ 42 h 114"/>
                      <a:gd name="T2" fmla="*/ 5 w 26"/>
                      <a:gd name="T3" fmla="*/ 65 h 114"/>
                      <a:gd name="T4" fmla="*/ 4 w 26"/>
                      <a:gd name="T5" fmla="*/ 85 h 114"/>
                      <a:gd name="T6" fmla="*/ 3 w 26"/>
                      <a:gd name="T7" fmla="*/ 105 h 114"/>
                      <a:gd name="T8" fmla="*/ 2 w 26"/>
                      <a:gd name="T9" fmla="*/ 114 h 114"/>
                      <a:gd name="T10" fmla="*/ 7 w 26"/>
                      <a:gd name="T11" fmla="*/ 109 h 114"/>
                      <a:gd name="T12" fmla="*/ 11 w 26"/>
                      <a:gd name="T13" fmla="*/ 109 h 114"/>
                      <a:gd name="T14" fmla="*/ 6 w 26"/>
                      <a:gd name="T15" fmla="*/ 96 h 114"/>
                      <a:gd name="T16" fmla="*/ 7 w 26"/>
                      <a:gd name="T17" fmla="*/ 85 h 114"/>
                      <a:gd name="T18" fmla="*/ 9 w 26"/>
                      <a:gd name="T19" fmla="*/ 77 h 114"/>
                      <a:gd name="T20" fmla="*/ 16 w 26"/>
                      <a:gd name="T21" fmla="*/ 70 h 114"/>
                      <a:gd name="T22" fmla="*/ 25 w 26"/>
                      <a:gd name="T23" fmla="*/ 74 h 114"/>
                      <a:gd name="T24" fmla="*/ 26 w 26"/>
                      <a:gd name="T25" fmla="*/ 75 h 114"/>
                      <a:gd name="T26" fmla="*/ 26 w 26"/>
                      <a:gd name="T27" fmla="*/ 75 h 114"/>
                      <a:gd name="T28" fmla="*/ 20 w 26"/>
                      <a:gd name="T29" fmla="*/ 57 h 114"/>
                      <a:gd name="T30" fmla="*/ 14 w 26"/>
                      <a:gd name="T31" fmla="*/ 35 h 114"/>
                      <a:gd name="T32" fmla="*/ 14 w 26"/>
                      <a:gd name="T33" fmla="*/ 21 h 114"/>
                      <a:gd name="T34" fmla="*/ 13 w 26"/>
                      <a:gd name="T35" fmla="*/ 12 h 114"/>
                      <a:gd name="T36" fmla="*/ 7 w 26"/>
                      <a:gd name="T37" fmla="*/ 0 h 114"/>
                      <a:gd name="T38" fmla="*/ 7 w 26"/>
                      <a:gd name="T39" fmla="*/ 2 h 114"/>
                      <a:gd name="T40" fmla="*/ 2 w 26"/>
                      <a:gd name="T41" fmla="*/ 10 h 114"/>
                      <a:gd name="T42" fmla="*/ 1 w 26"/>
                      <a:gd name="T43" fmla="*/ 10 h 114"/>
                      <a:gd name="T44" fmla="*/ 1 w 26"/>
                      <a:gd name="T45" fmla="*/ 13 h 114"/>
                      <a:gd name="T46" fmla="*/ 1 w 26"/>
                      <a:gd name="T47" fmla="*/ 21 h 114"/>
                      <a:gd name="T48" fmla="*/ 5 w 26"/>
                      <a:gd name="T49" fmla="*/ 42 h 1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26" h="114">
                        <a:moveTo>
                          <a:pt x="5" y="42"/>
                        </a:moveTo>
                        <a:cubicBezTo>
                          <a:pt x="6" y="45"/>
                          <a:pt x="6" y="53"/>
                          <a:pt x="5" y="65"/>
                        </a:cubicBezTo>
                        <a:cubicBezTo>
                          <a:pt x="4" y="73"/>
                          <a:pt x="3" y="83"/>
                          <a:pt x="4" y="85"/>
                        </a:cubicBezTo>
                        <a:cubicBezTo>
                          <a:pt x="5" y="89"/>
                          <a:pt x="5" y="95"/>
                          <a:pt x="3" y="105"/>
                        </a:cubicBezTo>
                        <a:cubicBezTo>
                          <a:pt x="2" y="108"/>
                          <a:pt x="2" y="111"/>
                          <a:pt x="2" y="114"/>
                        </a:cubicBezTo>
                        <a:cubicBezTo>
                          <a:pt x="2" y="112"/>
                          <a:pt x="4" y="109"/>
                          <a:pt x="7" y="109"/>
                        </a:cubicBezTo>
                        <a:cubicBezTo>
                          <a:pt x="9" y="108"/>
                          <a:pt x="10" y="109"/>
                          <a:pt x="11" y="109"/>
                        </a:cubicBezTo>
                        <a:cubicBezTo>
                          <a:pt x="9" y="107"/>
                          <a:pt x="7" y="102"/>
                          <a:pt x="6" y="96"/>
                        </a:cubicBezTo>
                        <a:cubicBezTo>
                          <a:pt x="4" y="93"/>
                          <a:pt x="6" y="89"/>
                          <a:pt x="7" y="85"/>
                        </a:cubicBezTo>
                        <a:cubicBezTo>
                          <a:pt x="8" y="83"/>
                          <a:pt x="9" y="80"/>
                          <a:pt x="9" y="77"/>
                        </a:cubicBezTo>
                        <a:cubicBezTo>
                          <a:pt x="9" y="73"/>
                          <a:pt x="12" y="70"/>
                          <a:pt x="16" y="70"/>
                        </a:cubicBezTo>
                        <a:cubicBezTo>
                          <a:pt x="19" y="70"/>
                          <a:pt x="23" y="72"/>
                          <a:pt x="25" y="74"/>
                        </a:cubicBezTo>
                        <a:cubicBezTo>
                          <a:pt x="26" y="75"/>
                          <a:pt x="26" y="75"/>
                          <a:pt x="26" y="75"/>
                        </a:cubicBezTo>
                        <a:cubicBezTo>
                          <a:pt x="26" y="75"/>
                          <a:pt x="26" y="75"/>
                          <a:pt x="26" y="75"/>
                        </a:cubicBezTo>
                        <a:cubicBezTo>
                          <a:pt x="25" y="73"/>
                          <a:pt x="23" y="67"/>
                          <a:pt x="20" y="57"/>
                        </a:cubicBezTo>
                        <a:cubicBezTo>
                          <a:pt x="18" y="49"/>
                          <a:pt x="16" y="39"/>
                          <a:pt x="14" y="35"/>
                        </a:cubicBezTo>
                        <a:cubicBezTo>
                          <a:pt x="12" y="30"/>
                          <a:pt x="13" y="25"/>
                          <a:pt x="14" y="21"/>
                        </a:cubicBezTo>
                        <a:cubicBezTo>
                          <a:pt x="15" y="16"/>
                          <a:pt x="16" y="13"/>
                          <a:pt x="13" y="12"/>
                        </a:cubicBezTo>
                        <a:cubicBezTo>
                          <a:pt x="9" y="8"/>
                          <a:pt x="8" y="4"/>
                          <a:pt x="7" y="0"/>
                        </a:cubicBezTo>
                        <a:cubicBezTo>
                          <a:pt x="7" y="1"/>
                          <a:pt x="7" y="2"/>
                          <a:pt x="7" y="2"/>
                        </a:cubicBezTo>
                        <a:cubicBezTo>
                          <a:pt x="7" y="5"/>
                          <a:pt x="7" y="10"/>
                          <a:pt x="2" y="10"/>
                        </a:cubicBezTo>
                        <a:cubicBezTo>
                          <a:pt x="1" y="10"/>
                          <a:pt x="1" y="10"/>
                          <a:pt x="1" y="10"/>
                        </a:cubicBezTo>
                        <a:cubicBezTo>
                          <a:pt x="1" y="11"/>
                          <a:pt x="1" y="12"/>
                          <a:pt x="1" y="13"/>
                        </a:cubicBezTo>
                        <a:cubicBezTo>
                          <a:pt x="2" y="15"/>
                          <a:pt x="2" y="18"/>
                          <a:pt x="1" y="21"/>
                        </a:cubicBezTo>
                        <a:cubicBezTo>
                          <a:pt x="0" y="27"/>
                          <a:pt x="2" y="36"/>
                          <a:pt x="5" y="4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80" name="Freeform 1149"/>
                  <p:cNvSpPr>
                    <a:spLocks/>
                  </p:cNvSpPr>
                  <p:nvPr/>
                </p:nvSpPr>
                <p:spPr bwMode="auto">
                  <a:xfrm>
                    <a:off x="3824" y="1256"/>
                    <a:ext cx="190" cy="130"/>
                  </a:xfrm>
                  <a:custGeom>
                    <a:avLst/>
                    <a:gdLst>
                      <a:gd name="T0" fmla="*/ 10 w 199"/>
                      <a:gd name="T1" fmla="*/ 115 h 136"/>
                      <a:gd name="T2" fmla="*/ 13 w 199"/>
                      <a:gd name="T3" fmla="*/ 121 h 136"/>
                      <a:gd name="T4" fmla="*/ 15 w 199"/>
                      <a:gd name="T5" fmla="*/ 124 h 136"/>
                      <a:gd name="T6" fmla="*/ 15 w 199"/>
                      <a:gd name="T7" fmla="*/ 119 h 136"/>
                      <a:gd name="T8" fmla="*/ 28 w 199"/>
                      <a:gd name="T9" fmla="*/ 124 h 136"/>
                      <a:gd name="T10" fmla="*/ 26 w 199"/>
                      <a:gd name="T11" fmla="*/ 130 h 136"/>
                      <a:gd name="T12" fmla="*/ 47 w 199"/>
                      <a:gd name="T13" fmla="*/ 134 h 136"/>
                      <a:gd name="T14" fmla="*/ 67 w 199"/>
                      <a:gd name="T15" fmla="*/ 135 h 136"/>
                      <a:gd name="T16" fmla="*/ 52 w 199"/>
                      <a:gd name="T17" fmla="*/ 123 h 136"/>
                      <a:gd name="T18" fmla="*/ 49 w 199"/>
                      <a:gd name="T19" fmla="*/ 96 h 136"/>
                      <a:gd name="T20" fmla="*/ 58 w 199"/>
                      <a:gd name="T21" fmla="*/ 83 h 136"/>
                      <a:gd name="T22" fmla="*/ 69 w 199"/>
                      <a:gd name="T23" fmla="*/ 71 h 136"/>
                      <a:gd name="T24" fmla="*/ 70 w 199"/>
                      <a:gd name="T25" fmla="*/ 69 h 136"/>
                      <a:gd name="T26" fmla="*/ 79 w 199"/>
                      <a:gd name="T27" fmla="*/ 60 h 136"/>
                      <a:gd name="T28" fmla="*/ 80 w 199"/>
                      <a:gd name="T29" fmla="*/ 52 h 136"/>
                      <a:gd name="T30" fmla="*/ 91 w 199"/>
                      <a:gd name="T31" fmla="*/ 49 h 136"/>
                      <a:gd name="T32" fmla="*/ 106 w 199"/>
                      <a:gd name="T33" fmla="*/ 43 h 136"/>
                      <a:gd name="T34" fmla="*/ 199 w 199"/>
                      <a:gd name="T35" fmla="*/ 4 h 136"/>
                      <a:gd name="T36" fmla="*/ 191 w 199"/>
                      <a:gd name="T37" fmla="*/ 0 h 136"/>
                      <a:gd name="T38" fmla="*/ 154 w 199"/>
                      <a:gd name="T39" fmla="*/ 11 h 136"/>
                      <a:gd name="T40" fmla="*/ 131 w 199"/>
                      <a:gd name="T41" fmla="*/ 17 h 136"/>
                      <a:gd name="T42" fmla="*/ 114 w 199"/>
                      <a:gd name="T43" fmla="*/ 16 h 136"/>
                      <a:gd name="T44" fmla="*/ 107 w 199"/>
                      <a:gd name="T45" fmla="*/ 19 h 136"/>
                      <a:gd name="T46" fmla="*/ 93 w 199"/>
                      <a:gd name="T47" fmla="*/ 23 h 136"/>
                      <a:gd name="T48" fmla="*/ 80 w 199"/>
                      <a:gd name="T49" fmla="*/ 28 h 136"/>
                      <a:gd name="T50" fmla="*/ 72 w 199"/>
                      <a:gd name="T51" fmla="*/ 33 h 136"/>
                      <a:gd name="T52" fmla="*/ 59 w 199"/>
                      <a:gd name="T53" fmla="*/ 37 h 136"/>
                      <a:gd name="T54" fmla="*/ 59 w 199"/>
                      <a:gd name="T55" fmla="*/ 42 h 136"/>
                      <a:gd name="T56" fmla="*/ 55 w 199"/>
                      <a:gd name="T57" fmla="*/ 50 h 136"/>
                      <a:gd name="T58" fmla="*/ 54 w 199"/>
                      <a:gd name="T59" fmla="*/ 52 h 136"/>
                      <a:gd name="T60" fmla="*/ 49 w 199"/>
                      <a:gd name="T61" fmla="*/ 57 h 136"/>
                      <a:gd name="T62" fmla="*/ 39 w 199"/>
                      <a:gd name="T63" fmla="*/ 65 h 136"/>
                      <a:gd name="T64" fmla="*/ 35 w 199"/>
                      <a:gd name="T65" fmla="*/ 68 h 136"/>
                      <a:gd name="T66" fmla="*/ 41 w 199"/>
                      <a:gd name="T67" fmla="*/ 71 h 136"/>
                      <a:gd name="T68" fmla="*/ 36 w 199"/>
                      <a:gd name="T69" fmla="*/ 77 h 136"/>
                      <a:gd name="T70" fmla="*/ 28 w 199"/>
                      <a:gd name="T71" fmla="*/ 83 h 136"/>
                      <a:gd name="T72" fmla="*/ 24 w 199"/>
                      <a:gd name="T73" fmla="*/ 88 h 136"/>
                      <a:gd name="T74" fmla="*/ 21 w 199"/>
                      <a:gd name="T75" fmla="*/ 96 h 136"/>
                      <a:gd name="T76" fmla="*/ 15 w 199"/>
                      <a:gd name="T77" fmla="*/ 103 h 136"/>
                      <a:gd name="T78" fmla="*/ 1 w 199"/>
                      <a:gd name="T79" fmla="*/ 110 h 136"/>
                      <a:gd name="T80" fmla="*/ 8 w 199"/>
                      <a:gd name="T81" fmla="*/ 114 h 1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199" h="136">
                        <a:moveTo>
                          <a:pt x="8" y="114"/>
                        </a:moveTo>
                        <a:cubicBezTo>
                          <a:pt x="9" y="115"/>
                          <a:pt x="9" y="115"/>
                          <a:pt x="10" y="115"/>
                        </a:cubicBezTo>
                        <a:cubicBezTo>
                          <a:pt x="11" y="115"/>
                          <a:pt x="13" y="115"/>
                          <a:pt x="14" y="116"/>
                        </a:cubicBezTo>
                        <a:cubicBezTo>
                          <a:pt x="15" y="118"/>
                          <a:pt x="14" y="119"/>
                          <a:pt x="13" y="121"/>
                        </a:cubicBezTo>
                        <a:cubicBezTo>
                          <a:pt x="13" y="123"/>
                          <a:pt x="13" y="123"/>
                          <a:pt x="13" y="123"/>
                        </a:cubicBezTo>
                        <a:cubicBezTo>
                          <a:pt x="14" y="124"/>
                          <a:pt x="15" y="124"/>
                          <a:pt x="15" y="124"/>
                        </a:cubicBezTo>
                        <a:cubicBezTo>
                          <a:pt x="15" y="124"/>
                          <a:pt x="15" y="123"/>
                          <a:pt x="15" y="122"/>
                        </a:cubicBezTo>
                        <a:cubicBezTo>
                          <a:pt x="14" y="120"/>
                          <a:pt x="14" y="119"/>
                          <a:pt x="15" y="119"/>
                        </a:cubicBezTo>
                        <a:cubicBezTo>
                          <a:pt x="15" y="118"/>
                          <a:pt x="16" y="117"/>
                          <a:pt x="17" y="117"/>
                        </a:cubicBezTo>
                        <a:cubicBezTo>
                          <a:pt x="21" y="117"/>
                          <a:pt x="27" y="120"/>
                          <a:pt x="28" y="124"/>
                        </a:cubicBezTo>
                        <a:cubicBezTo>
                          <a:pt x="29" y="126"/>
                          <a:pt x="28" y="128"/>
                          <a:pt x="27" y="129"/>
                        </a:cubicBezTo>
                        <a:cubicBezTo>
                          <a:pt x="26" y="129"/>
                          <a:pt x="26" y="130"/>
                          <a:pt x="26" y="130"/>
                        </a:cubicBezTo>
                        <a:cubicBezTo>
                          <a:pt x="27" y="131"/>
                          <a:pt x="34" y="133"/>
                          <a:pt x="40" y="134"/>
                        </a:cubicBezTo>
                        <a:cubicBezTo>
                          <a:pt x="41" y="134"/>
                          <a:pt x="44" y="134"/>
                          <a:pt x="47" y="134"/>
                        </a:cubicBezTo>
                        <a:cubicBezTo>
                          <a:pt x="52" y="135"/>
                          <a:pt x="58" y="136"/>
                          <a:pt x="62" y="136"/>
                        </a:cubicBezTo>
                        <a:cubicBezTo>
                          <a:pt x="66" y="136"/>
                          <a:pt x="67" y="135"/>
                          <a:pt x="67" y="135"/>
                        </a:cubicBezTo>
                        <a:cubicBezTo>
                          <a:pt x="67" y="135"/>
                          <a:pt x="64" y="133"/>
                          <a:pt x="62" y="131"/>
                        </a:cubicBezTo>
                        <a:cubicBezTo>
                          <a:pt x="59" y="129"/>
                          <a:pt x="56" y="127"/>
                          <a:pt x="52" y="123"/>
                        </a:cubicBezTo>
                        <a:cubicBezTo>
                          <a:pt x="48" y="119"/>
                          <a:pt x="43" y="111"/>
                          <a:pt x="44" y="104"/>
                        </a:cubicBezTo>
                        <a:cubicBezTo>
                          <a:pt x="44" y="100"/>
                          <a:pt x="46" y="98"/>
                          <a:pt x="49" y="96"/>
                        </a:cubicBezTo>
                        <a:cubicBezTo>
                          <a:pt x="52" y="94"/>
                          <a:pt x="52" y="93"/>
                          <a:pt x="52" y="91"/>
                        </a:cubicBezTo>
                        <a:cubicBezTo>
                          <a:pt x="53" y="88"/>
                          <a:pt x="53" y="86"/>
                          <a:pt x="58" y="83"/>
                        </a:cubicBezTo>
                        <a:cubicBezTo>
                          <a:pt x="61" y="81"/>
                          <a:pt x="62" y="78"/>
                          <a:pt x="62" y="76"/>
                        </a:cubicBezTo>
                        <a:cubicBezTo>
                          <a:pt x="63" y="74"/>
                          <a:pt x="64" y="71"/>
                          <a:pt x="69" y="71"/>
                        </a:cubicBezTo>
                        <a:cubicBezTo>
                          <a:pt x="70" y="71"/>
                          <a:pt x="70" y="71"/>
                          <a:pt x="70" y="71"/>
                        </a:cubicBezTo>
                        <a:cubicBezTo>
                          <a:pt x="70" y="70"/>
                          <a:pt x="70" y="70"/>
                          <a:pt x="70" y="69"/>
                        </a:cubicBezTo>
                        <a:cubicBezTo>
                          <a:pt x="70" y="68"/>
                          <a:pt x="69" y="64"/>
                          <a:pt x="74" y="63"/>
                        </a:cubicBezTo>
                        <a:cubicBezTo>
                          <a:pt x="76" y="63"/>
                          <a:pt x="78" y="62"/>
                          <a:pt x="79" y="60"/>
                        </a:cubicBezTo>
                        <a:cubicBezTo>
                          <a:pt x="80" y="58"/>
                          <a:pt x="80" y="56"/>
                          <a:pt x="80" y="55"/>
                        </a:cubicBezTo>
                        <a:cubicBezTo>
                          <a:pt x="79" y="54"/>
                          <a:pt x="80" y="53"/>
                          <a:pt x="80" y="52"/>
                        </a:cubicBezTo>
                        <a:cubicBezTo>
                          <a:pt x="81" y="51"/>
                          <a:pt x="83" y="51"/>
                          <a:pt x="85" y="51"/>
                        </a:cubicBezTo>
                        <a:cubicBezTo>
                          <a:pt x="87" y="51"/>
                          <a:pt x="90" y="51"/>
                          <a:pt x="91" y="49"/>
                        </a:cubicBezTo>
                        <a:cubicBezTo>
                          <a:pt x="93" y="47"/>
                          <a:pt x="96" y="46"/>
                          <a:pt x="99" y="46"/>
                        </a:cubicBezTo>
                        <a:cubicBezTo>
                          <a:pt x="102" y="45"/>
                          <a:pt x="105" y="45"/>
                          <a:pt x="106" y="43"/>
                        </a:cubicBezTo>
                        <a:cubicBezTo>
                          <a:pt x="109" y="35"/>
                          <a:pt x="152" y="22"/>
                          <a:pt x="170" y="18"/>
                        </a:cubicBezTo>
                        <a:cubicBezTo>
                          <a:pt x="188" y="14"/>
                          <a:pt x="198" y="8"/>
                          <a:pt x="199" y="4"/>
                        </a:cubicBezTo>
                        <a:cubicBezTo>
                          <a:pt x="199" y="3"/>
                          <a:pt x="199" y="3"/>
                          <a:pt x="198" y="1"/>
                        </a:cubicBezTo>
                        <a:cubicBezTo>
                          <a:pt x="196" y="0"/>
                          <a:pt x="194" y="0"/>
                          <a:pt x="191" y="0"/>
                        </a:cubicBezTo>
                        <a:cubicBezTo>
                          <a:pt x="182" y="0"/>
                          <a:pt x="169" y="5"/>
                          <a:pt x="166" y="8"/>
                        </a:cubicBezTo>
                        <a:cubicBezTo>
                          <a:pt x="162" y="11"/>
                          <a:pt x="158" y="11"/>
                          <a:pt x="154" y="11"/>
                        </a:cubicBezTo>
                        <a:cubicBezTo>
                          <a:pt x="152" y="11"/>
                          <a:pt x="149" y="12"/>
                          <a:pt x="147" y="13"/>
                        </a:cubicBezTo>
                        <a:cubicBezTo>
                          <a:pt x="144" y="15"/>
                          <a:pt x="137" y="17"/>
                          <a:pt x="131" y="17"/>
                        </a:cubicBezTo>
                        <a:cubicBezTo>
                          <a:pt x="128" y="17"/>
                          <a:pt x="125" y="16"/>
                          <a:pt x="123" y="15"/>
                        </a:cubicBezTo>
                        <a:cubicBezTo>
                          <a:pt x="120" y="13"/>
                          <a:pt x="117" y="15"/>
                          <a:pt x="114" y="16"/>
                        </a:cubicBezTo>
                        <a:cubicBezTo>
                          <a:pt x="112" y="18"/>
                          <a:pt x="109" y="19"/>
                          <a:pt x="107" y="19"/>
                        </a:cubicBezTo>
                        <a:cubicBezTo>
                          <a:pt x="107" y="19"/>
                          <a:pt x="107" y="19"/>
                          <a:pt x="107" y="19"/>
                        </a:cubicBezTo>
                        <a:cubicBezTo>
                          <a:pt x="105" y="19"/>
                          <a:pt x="103" y="20"/>
                          <a:pt x="101" y="21"/>
                        </a:cubicBezTo>
                        <a:cubicBezTo>
                          <a:pt x="99" y="22"/>
                          <a:pt x="96" y="23"/>
                          <a:pt x="93" y="23"/>
                        </a:cubicBezTo>
                        <a:cubicBezTo>
                          <a:pt x="93" y="23"/>
                          <a:pt x="93" y="23"/>
                          <a:pt x="93" y="23"/>
                        </a:cubicBezTo>
                        <a:cubicBezTo>
                          <a:pt x="88" y="23"/>
                          <a:pt x="81" y="26"/>
                          <a:pt x="80" y="28"/>
                        </a:cubicBezTo>
                        <a:cubicBezTo>
                          <a:pt x="80" y="30"/>
                          <a:pt x="77" y="31"/>
                          <a:pt x="75" y="31"/>
                        </a:cubicBezTo>
                        <a:cubicBezTo>
                          <a:pt x="74" y="32"/>
                          <a:pt x="72" y="32"/>
                          <a:pt x="72" y="33"/>
                        </a:cubicBezTo>
                        <a:cubicBezTo>
                          <a:pt x="72" y="36"/>
                          <a:pt x="67" y="39"/>
                          <a:pt x="63" y="39"/>
                        </a:cubicBezTo>
                        <a:cubicBezTo>
                          <a:pt x="62" y="39"/>
                          <a:pt x="60" y="39"/>
                          <a:pt x="59" y="37"/>
                        </a:cubicBezTo>
                        <a:cubicBezTo>
                          <a:pt x="58" y="37"/>
                          <a:pt x="58" y="37"/>
                          <a:pt x="57" y="38"/>
                        </a:cubicBezTo>
                        <a:cubicBezTo>
                          <a:pt x="57" y="39"/>
                          <a:pt x="57" y="41"/>
                          <a:pt x="59" y="42"/>
                        </a:cubicBezTo>
                        <a:cubicBezTo>
                          <a:pt x="60" y="43"/>
                          <a:pt x="61" y="45"/>
                          <a:pt x="60" y="46"/>
                        </a:cubicBezTo>
                        <a:cubicBezTo>
                          <a:pt x="60" y="48"/>
                          <a:pt x="57" y="49"/>
                          <a:pt x="55" y="50"/>
                        </a:cubicBezTo>
                        <a:cubicBezTo>
                          <a:pt x="54" y="50"/>
                          <a:pt x="54" y="51"/>
                          <a:pt x="53" y="51"/>
                        </a:cubicBezTo>
                        <a:cubicBezTo>
                          <a:pt x="54" y="51"/>
                          <a:pt x="54" y="52"/>
                          <a:pt x="54" y="52"/>
                        </a:cubicBezTo>
                        <a:cubicBezTo>
                          <a:pt x="53" y="54"/>
                          <a:pt x="52" y="55"/>
                          <a:pt x="51" y="56"/>
                        </a:cubicBezTo>
                        <a:cubicBezTo>
                          <a:pt x="50" y="56"/>
                          <a:pt x="50" y="57"/>
                          <a:pt x="49" y="57"/>
                        </a:cubicBezTo>
                        <a:cubicBezTo>
                          <a:pt x="50" y="58"/>
                          <a:pt x="50" y="60"/>
                          <a:pt x="50" y="61"/>
                        </a:cubicBezTo>
                        <a:cubicBezTo>
                          <a:pt x="48" y="63"/>
                          <a:pt x="44" y="64"/>
                          <a:pt x="39" y="65"/>
                        </a:cubicBezTo>
                        <a:cubicBezTo>
                          <a:pt x="38" y="65"/>
                          <a:pt x="38" y="65"/>
                          <a:pt x="38" y="65"/>
                        </a:cubicBezTo>
                        <a:cubicBezTo>
                          <a:pt x="36" y="66"/>
                          <a:pt x="35" y="67"/>
                          <a:pt x="35" y="68"/>
                        </a:cubicBezTo>
                        <a:cubicBezTo>
                          <a:pt x="35" y="69"/>
                          <a:pt x="36" y="69"/>
                          <a:pt x="37" y="69"/>
                        </a:cubicBezTo>
                        <a:cubicBezTo>
                          <a:pt x="39" y="69"/>
                          <a:pt x="40" y="69"/>
                          <a:pt x="41" y="71"/>
                        </a:cubicBezTo>
                        <a:cubicBezTo>
                          <a:pt x="41" y="73"/>
                          <a:pt x="40" y="74"/>
                          <a:pt x="39" y="74"/>
                        </a:cubicBezTo>
                        <a:cubicBezTo>
                          <a:pt x="37" y="75"/>
                          <a:pt x="36" y="76"/>
                          <a:pt x="36" y="77"/>
                        </a:cubicBezTo>
                        <a:cubicBezTo>
                          <a:pt x="36" y="79"/>
                          <a:pt x="35" y="80"/>
                          <a:pt x="35" y="81"/>
                        </a:cubicBezTo>
                        <a:cubicBezTo>
                          <a:pt x="33" y="82"/>
                          <a:pt x="31" y="83"/>
                          <a:pt x="28" y="83"/>
                        </a:cubicBezTo>
                        <a:cubicBezTo>
                          <a:pt x="27" y="83"/>
                          <a:pt x="26" y="83"/>
                          <a:pt x="26" y="83"/>
                        </a:cubicBezTo>
                        <a:cubicBezTo>
                          <a:pt x="26" y="85"/>
                          <a:pt x="25" y="86"/>
                          <a:pt x="24" y="88"/>
                        </a:cubicBezTo>
                        <a:cubicBezTo>
                          <a:pt x="23" y="89"/>
                          <a:pt x="21" y="90"/>
                          <a:pt x="17" y="90"/>
                        </a:cubicBezTo>
                        <a:cubicBezTo>
                          <a:pt x="19" y="92"/>
                          <a:pt x="21" y="93"/>
                          <a:pt x="21" y="96"/>
                        </a:cubicBezTo>
                        <a:cubicBezTo>
                          <a:pt x="22" y="99"/>
                          <a:pt x="19" y="100"/>
                          <a:pt x="17" y="100"/>
                        </a:cubicBezTo>
                        <a:cubicBezTo>
                          <a:pt x="15" y="101"/>
                          <a:pt x="15" y="101"/>
                          <a:pt x="15" y="103"/>
                        </a:cubicBezTo>
                        <a:cubicBezTo>
                          <a:pt x="14" y="107"/>
                          <a:pt x="10" y="107"/>
                          <a:pt x="7" y="108"/>
                        </a:cubicBezTo>
                        <a:cubicBezTo>
                          <a:pt x="3" y="108"/>
                          <a:pt x="1" y="108"/>
                          <a:pt x="1" y="110"/>
                        </a:cubicBezTo>
                        <a:cubicBezTo>
                          <a:pt x="0" y="112"/>
                          <a:pt x="0" y="113"/>
                          <a:pt x="1" y="113"/>
                        </a:cubicBezTo>
                        <a:cubicBezTo>
                          <a:pt x="2" y="114"/>
                          <a:pt x="5" y="114"/>
                          <a:pt x="8" y="1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81" name="Freeform 1150"/>
                  <p:cNvSpPr>
                    <a:spLocks/>
                  </p:cNvSpPr>
                  <p:nvPr/>
                </p:nvSpPr>
                <p:spPr bwMode="auto">
                  <a:xfrm>
                    <a:off x="4670" y="2328"/>
                    <a:ext cx="106" cy="89"/>
                  </a:xfrm>
                  <a:custGeom>
                    <a:avLst/>
                    <a:gdLst>
                      <a:gd name="T0" fmla="*/ 74 w 111"/>
                      <a:gd name="T1" fmla="*/ 14 h 93"/>
                      <a:gd name="T2" fmla="*/ 70 w 111"/>
                      <a:gd name="T3" fmla="*/ 18 h 93"/>
                      <a:gd name="T4" fmla="*/ 64 w 111"/>
                      <a:gd name="T5" fmla="*/ 23 h 93"/>
                      <a:gd name="T6" fmla="*/ 58 w 111"/>
                      <a:gd name="T7" fmla="*/ 27 h 93"/>
                      <a:gd name="T8" fmla="*/ 46 w 111"/>
                      <a:gd name="T9" fmla="*/ 34 h 93"/>
                      <a:gd name="T10" fmla="*/ 45 w 111"/>
                      <a:gd name="T11" fmla="*/ 35 h 93"/>
                      <a:gd name="T12" fmla="*/ 35 w 111"/>
                      <a:gd name="T13" fmla="*/ 16 h 93"/>
                      <a:gd name="T14" fmla="*/ 32 w 111"/>
                      <a:gd name="T15" fmla="*/ 6 h 93"/>
                      <a:gd name="T16" fmla="*/ 15 w 111"/>
                      <a:gd name="T17" fmla="*/ 0 h 93"/>
                      <a:gd name="T18" fmla="*/ 10 w 111"/>
                      <a:gd name="T19" fmla="*/ 2 h 93"/>
                      <a:gd name="T20" fmla="*/ 3 w 111"/>
                      <a:gd name="T21" fmla="*/ 7 h 93"/>
                      <a:gd name="T22" fmla="*/ 0 w 111"/>
                      <a:gd name="T23" fmla="*/ 9 h 93"/>
                      <a:gd name="T24" fmla="*/ 0 w 111"/>
                      <a:gd name="T25" fmla="*/ 10 h 93"/>
                      <a:gd name="T26" fmla="*/ 2 w 111"/>
                      <a:gd name="T27" fmla="*/ 10 h 93"/>
                      <a:gd name="T28" fmla="*/ 4 w 111"/>
                      <a:gd name="T29" fmla="*/ 10 h 93"/>
                      <a:gd name="T30" fmla="*/ 11 w 111"/>
                      <a:gd name="T31" fmla="*/ 16 h 93"/>
                      <a:gd name="T32" fmla="*/ 13 w 111"/>
                      <a:gd name="T33" fmla="*/ 18 h 93"/>
                      <a:gd name="T34" fmla="*/ 17 w 111"/>
                      <a:gd name="T35" fmla="*/ 20 h 93"/>
                      <a:gd name="T36" fmla="*/ 25 w 111"/>
                      <a:gd name="T37" fmla="*/ 19 h 93"/>
                      <a:gd name="T38" fmla="*/ 29 w 111"/>
                      <a:gd name="T39" fmla="*/ 18 h 93"/>
                      <a:gd name="T40" fmla="*/ 29 w 111"/>
                      <a:gd name="T41" fmla="*/ 18 h 93"/>
                      <a:gd name="T42" fmla="*/ 34 w 111"/>
                      <a:gd name="T43" fmla="*/ 22 h 93"/>
                      <a:gd name="T44" fmla="*/ 27 w 111"/>
                      <a:gd name="T45" fmla="*/ 25 h 93"/>
                      <a:gd name="T46" fmla="*/ 23 w 111"/>
                      <a:gd name="T47" fmla="*/ 26 h 93"/>
                      <a:gd name="T48" fmla="*/ 18 w 111"/>
                      <a:gd name="T49" fmla="*/ 27 h 93"/>
                      <a:gd name="T50" fmla="*/ 14 w 111"/>
                      <a:gd name="T51" fmla="*/ 27 h 93"/>
                      <a:gd name="T52" fmla="*/ 20 w 111"/>
                      <a:gd name="T53" fmla="*/ 37 h 93"/>
                      <a:gd name="T54" fmla="*/ 22 w 111"/>
                      <a:gd name="T55" fmla="*/ 39 h 93"/>
                      <a:gd name="T56" fmla="*/ 24 w 111"/>
                      <a:gd name="T57" fmla="*/ 37 h 93"/>
                      <a:gd name="T58" fmla="*/ 27 w 111"/>
                      <a:gd name="T59" fmla="*/ 33 h 93"/>
                      <a:gd name="T60" fmla="*/ 31 w 111"/>
                      <a:gd name="T61" fmla="*/ 35 h 93"/>
                      <a:gd name="T62" fmla="*/ 38 w 111"/>
                      <a:gd name="T63" fmla="*/ 38 h 93"/>
                      <a:gd name="T64" fmla="*/ 44 w 111"/>
                      <a:gd name="T65" fmla="*/ 42 h 93"/>
                      <a:gd name="T66" fmla="*/ 48 w 111"/>
                      <a:gd name="T67" fmla="*/ 44 h 93"/>
                      <a:gd name="T68" fmla="*/ 81 w 111"/>
                      <a:gd name="T69" fmla="*/ 55 h 93"/>
                      <a:gd name="T70" fmla="*/ 86 w 111"/>
                      <a:gd name="T71" fmla="*/ 64 h 93"/>
                      <a:gd name="T72" fmla="*/ 87 w 111"/>
                      <a:gd name="T73" fmla="*/ 68 h 93"/>
                      <a:gd name="T74" fmla="*/ 91 w 111"/>
                      <a:gd name="T75" fmla="*/ 79 h 93"/>
                      <a:gd name="T76" fmla="*/ 85 w 111"/>
                      <a:gd name="T77" fmla="*/ 82 h 93"/>
                      <a:gd name="T78" fmla="*/ 77 w 111"/>
                      <a:gd name="T79" fmla="*/ 86 h 93"/>
                      <a:gd name="T80" fmla="*/ 76 w 111"/>
                      <a:gd name="T81" fmla="*/ 87 h 93"/>
                      <a:gd name="T82" fmla="*/ 79 w 111"/>
                      <a:gd name="T83" fmla="*/ 88 h 93"/>
                      <a:gd name="T84" fmla="*/ 93 w 111"/>
                      <a:gd name="T85" fmla="*/ 86 h 93"/>
                      <a:gd name="T86" fmla="*/ 101 w 111"/>
                      <a:gd name="T87" fmla="*/ 85 h 93"/>
                      <a:gd name="T88" fmla="*/ 108 w 111"/>
                      <a:gd name="T89" fmla="*/ 90 h 93"/>
                      <a:gd name="T90" fmla="*/ 111 w 111"/>
                      <a:gd name="T91" fmla="*/ 93 h 93"/>
                      <a:gd name="T92" fmla="*/ 111 w 111"/>
                      <a:gd name="T93" fmla="*/ 27 h 93"/>
                      <a:gd name="T94" fmla="*/ 94 w 111"/>
                      <a:gd name="T95" fmla="*/ 21 h 93"/>
                      <a:gd name="T96" fmla="*/ 74 w 111"/>
                      <a:gd name="T97" fmla="*/ 14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111" h="93">
                        <a:moveTo>
                          <a:pt x="74" y="14"/>
                        </a:moveTo>
                        <a:cubicBezTo>
                          <a:pt x="73" y="14"/>
                          <a:pt x="72" y="15"/>
                          <a:pt x="70" y="18"/>
                        </a:cubicBezTo>
                        <a:cubicBezTo>
                          <a:pt x="69" y="20"/>
                          <a:pt x="67" y="23"/>
                          <a:pt x="64" y="23"/>
                        </a:cubicBezTo>
                        <a:cubicBezTo>
                          <a:pt x="63" y="23"/>
                          <a:pt x="60" y="25"/>
                          <a:pt x="58" y="27"/>
                        </a:cubicBezTo>
                        <a:cubicBezTo>
                          <a:pt x="55" y="30"/>
                          <a:pt x="51" y="33"/>
                          <a:pt x="46" y="34"/>
                        </a:cubicBezTo>
                        <a:cubicBezTo>
                          <a:pt x="46" y="35"/>
                          <a:pt x="45" y="35"/>
                          <a:pt x="45" y="35"/>
                        </a:cubicBezTo>
                        <a:cubicBezTo>
                          <a:pt x="39" y="35"/>
                          <a:pt x="37" y="25"/>
                          <a:pt x="35" y="16"/>
                        </a:cubicBezTo>
                        <a:cubicBezTo>
                          <a:pt x="34" y="12"/>
                          <a:pt x="33" y="7"/>
                          <a:pt x="32" y="6"/>
                        </a:cubicBezTo>
                        <a:cubicBezTo>
                          <a:pt x="30" y="3"/>
                          <a:pt x="22" y="0"/>
                          <a:pt x="15" y="0"/>
                        </a:cubicBezTo>
                        <a:cubicBezTo>
                          <a:pt x="12" y="0"/>
                          <a:pt x="10" y="1"/>
                          <a:pt x="10" y="2"/>
                        </a:cubicBezTo>
                        <a:cubicBezTo>
                          <a:pt x="9" y="6"/>
                          <a:pt x="5" y="7"/>
                          <a:pt x="3" y="7"/>
                        </a:cubicBezTo>
                        <a:cubicBezTo>
                          <a:pt x="1" y="8"/>
                          <a:pt x="1" y="8"/>
                          <a:pt x="0" y="9"/>
                        </a:cubicBezTo>
                        <a:cubicBezTo>
                          <a:pt x="0" y="9"/>
                          <a:pt x="0" y="10"/>
                          <a:pt x="0" y="10"/>
                        </a:cubicBezTo>
                        <a:cubicBezTo>
                          <a:pt x="1" y="10"/>
                          <a:pt x="1" y="10"/>
                          <a:pt x="2" y="10"/>
                        </a:cubicBezTo>
                        <a:cubicBezTo>
                          <a:pt x="3" y="10"/>
                          <a:pt x="3" y="10"/>
                          <a:pt x="4" y="10"/>
                        </a:cubicBezTo>
                        <a:cubicBezTo>
                          <a:pt x="9" y="10"/>
                          <a:pt x="10" y="13"/>
                          <a:pt x="11" y="16"/>
                        </a:cubicBezTo>
                        <a:cubicBezTo>
                          <a:pt x="12" y="17"/>
                          <a:pt x="12" y="17"/>
                          <a:pt x="13" y="18"/>
                        </a:cubicBezTo>
                        <a:cubicBezTo>
                          <a:pt x="13" y="19"/>
                          <a:pt x="13" y="20"/>
                          <a:pt x="17" y="20"/>
                        </a:cubicBezTo>
                        <a:cubicBezTo>
                          <a:pt x="20" y="20"/>
                          <a:pt x="23" y="19"/>
                          <a:pt x="25" y="19"/>
                        </a:cubicBezTo>
                        <a:cubicBezTo>
                          <a:pt x="27" y="18"/>
                          <a:pt x="28" y="18"/>
                          <a:pt x="29" y="18"/>
                        </a:cubicBezTo>
                        <a:cubicBezTo>
                          <a:pt x="29" y="18"/>
                          <a:pt x="29" y="18"/>
                          <a:pt x="29" y="18"/>
                        </a:cubicBezTo>
                        <a:cubicBezTo>
                          <a:pt x="32" y="18"/>
                          <a:pt x="34" y="20"/>
                          <a:pt x="34" y="22"/>
                        </a:cubicBezTo>
                        <a:cubicBezTo>
                          <a:pt x="34" y="25"/>
                          <a:pt x="31" y="27"/>
                          <a:pt x="27" y="25"/>
                        </a:cubicBezTo>
                        <a:cubicBezTo>
                          <a:pt x="25" y="25"/>
                          <a:pt x="24" y="25"/>
                          <a:pt x="23" y="26"/>
                        </a:cubicBezTo>
                        <a:cubicBezTo>
                          <a:pt x="22" y="27"/>
                          <a:pt x="20" y="28"/>
                          <a:pt x="18" y="27"/>
                        </a:cubicBezTo>
                        <a:cubicBezTo>
                          <a:pt x="17" y="27"/>
                          <a:pt x="15" y="27"/>
                          <a:pt x="14" y="27"/>
                        </a:cubicBezTo>
                        <a:cubicBezTo>
                          <a:pt x="17" y="29"/>
                          <a:pt x="20" y="32"/>
                          <a:pt x="20" y="37"/>
                        </a:cubicBezTo>
                        <a:cubicBezTo>
                          <a:pt x="20" y="37"/>
                          <a:pt x="20" y="39"/>
                          <a:pt x="22" y="39"/>
                        </a:cubicBezTo>
                        <a:cubicBezTo>
                          <a:pt x="23" y="39"/>
                          <a:pt x="24" y="38"/>
                          <a:pt x="24" y="37"/>
                        </a:cubicBezTo>
                        <a:cubicBezTo>
                          <a:pt x="24" y="33"/>
                          <a:pt x="26" y="33"/>
                          <a:pt x="27" y="33"/>
                        </a:cubicBezTo>
                        <a:cubicBezTo>
                          <a:pt x="28" y="33"/>
                          <a:pt x="29" y="34"/>
                          <a:pt x="31" y="35"/>
                        </a:cubicBezTo>
                        <a:cubicBezTo>
                          <a:pt x="33" y="36"/>
                          <a:pt x="35" y="38"/>
                          <a:pt x="38" y="38"/>
                        </a:cubicBezTo>
                        <a:cubicBezTo>
                          <a:pt x="42" y="39"/>
                          <a:pt x="44" y="41"/>
                          <a:pt x="44" y="42"/>
                        </a:cubicBezTo>
                        <a:cubicBezTo>
                          <a:pt x="45" y="43"/>
                          <a:pt x="45" y="43"/>
                          <a:pt x="48" y="44"/>
                        </a:cubicBezTo>
                        <a:cubicBezTo>
                          <a:pt x="56" y="44"/>
                          <a:pt x="73" y="50"/>
                          <a:pt x="81" y="55"/>
                        </a:cubicBezTo>
                        <a:cubicBezTo>
                          <a:pt x="85" y="58"/>
                          <a:pt x="85" y="61"/>
                          <a:pt x="86" y="64"/>
                        </a:cubicBezTo>
                        <a:cubicBezTo>
                          <a:pt x="86" y="65"/>
                          <a:pt x="86" y="67"/>
                          <a:pt x="87" y="68"/>
                        </a:cubicBezTo>
                        <a:cubicBezTo>
                          <a:pt x="91" y="72"/>
                          <a:pt x="92" y="76"/>
                          <a:pt x="91" y="79"/>
                        </a:cubicBezTo>
                        <a:cubicBezTo>
                          <a:pt x="90" y="80"/>
                          <a:pt x="89" y="82"/>
                          <a:pt x="85" y="82"/>
                        </a:cubicBezTo>
                        <a:cubicBezTo>
                          <a:pt x="82" y="82"/>
                          <a:pt x="78" y="84"/>
                          <a:pt x="77" y="86"/>
                        </a:cubicBezTo>
                        <a:cubicBezTo>
                          <a:pt x="77" y="87"/>
                          <a:pt x="76" y="87"/>
                          <a:pt x="76" y="87"/>
                        </a:cubicBezTo>
                        <a:cubicBezTo>
                          <a:pt x="77" y="87"/>
                          <a:pt x="77" y="88"/>
                          <a:pt x="79" y="88"/>
                        </a:cubicBezTo>
                        <a:cubicBezTo>
                          <a:pt x="83" y="88"/>
                          <a:pt x="88" y="87"/>
                          <a:pt x="93" y="86"/>
                        </a:cubicBezTo>
                        <a:cubicBezTo>
                          <a:pt x="96" y="86"/>
                          <a:pt x="99" y="85"/>
                          <a:pt x="101" y="85"/>
                        </a:cubicBezTo>
                        <a:cubicBezTo>
                          <a:pt x="103" y="85"/>
                          <a:pt x="105" y="87"/>
                          <a:pt x="108" y="90"/>
                        </a:cubicBezTo>
                        <a:cubicBezTo>
                          <a:pt x="109" y="91"/>
                          <a:pt x="110" y="92"/>
                          <a:pt x="111" y="93"/>
                        </a:cubicBezTo>
                        <a:cubicBezTo>
                          <a:pt x="111" y="27"/>
                          <a:pt x="111" y="27"/>
                          <a:pt x="111" y="27"/>
                        </a:cubicBezTo>
                        <a:cubicBezTo>
                          <a:pt x="105" y="25"/>
                          <a:pt x="100" y="23"/>
                          <a:pt x="94" y="21"/>
                        </a:cubicBezTo>
                        <a:cubicBezTo>
                          <a:pt x="86" y="17"/>
                          <a:pt x="77" y="14"/>
                          <a:pt x="74" y="1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82" name="Freeform 1151"/>
                  <p:cNvSpPr>
                    <a:spLocks/>
                  </p:cNvSpPr>
                  <p:nvPr/>
                </p:nvSpPr>
                <p:spPr bwMode="auto">
                  <a:xfrm>
                    <a:off x="4639" y="2355"/>
                    <a:ext cx="26" cy="9"/>
                  </a:xfrm>
                  <a:custGeom>
                    <a:avLst/>
                    <a:gdLst>
                      <a:gd name="T0" fmla="*/ 0 w 28"/>
                      <a:gd name="T1" fmla="*/ 3 h 9"/>
                      <a:gd name="T2" fmla="*/ 5 w 28"/>
                      <a:gd name="T3" fmla="*/ 4 h 9"/>
                      <a:gd name="T4" fmla="*/ 9 w 28"/>
                      <a:gd name="T5" fmla="*/ 4 h 9"/>
                      <a:gd name="T6" fmla="*/ 14 w 28"/>
                      <a:gd name="T7" fmla="*/ 4 h 9"/>
                      <a:gd name="T8" fmla="*/ 24 w 28"/>
                      <a:gd name="T9" fmla="*/ 7 h 9"/>
                      <a:gd name="T10" fmla="*/ 28 w 28"/>
                      <a:gd name="T11" fmla="*/ 9 h 9"/>
                      <a:gd name="T12" fmla="*/ 27 w 28"/>
                      <a:gd name="T13" fmla="*/ 7 h 9"/>
                      <a:gd name="T14" fmla="*/ 20 w 28"/>
                      <a:gd name="T15" fmla="*/ 1 h 9"/>
                      <a:gd name="T16" fmla="*/ 12 w 28"/>
                      <a:gd name="T17" fmla="*/ 0 h 9"/>
                      <a:gd name="T18" fmla="*/ 0 w 28"/>
                      <a:gd name="T19" fmla="*/ 3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28" h="9">
                        <a:moveTo>
                          <a:pt x="0" y="3"/>
                        </a:moveTo>
                        <a:cubicBezTo>
                          <a:pt x="0" y="3"/>
                          <a:pt x="1" y="4"/>
                          <a:pt x="5" y="4"/>
                        </a:cubicBezTo>
                        <a:cubicBezTo>
                          <a:pt x="6" y="4"/>
                          <a:pt x="7" y="4"/>
                          <a:pt x="9" y="4"/>
                        </a:cubicBezTo>
                        <a:cubicBezTo>
                          <a:pt x="10" y="4"/>
                          <a:pt x="12" y="4"/>
                          <a:pt x="14" y="4"/>
                        </a:cubicBezTo>
                        <a:cubicBezTo>
                          <a:pt x="18" y="4"/>
                          <a:pt x="22" y="5"/>
                          <a:pt x="24" y="7"/>
                        </a:cubicBezTo>
                        <a:cubicBezTo>
                          <a:pt x="26" y="8"/>
                          <a:pt x="27" y="8"/>
                          <a:pt x="28" y="9"/>
                        </a:cubicBezTo>
                        <a:cubicBezTo>
                          <a:pt x="28" y="8"/>
                          <a:pt x="27" y="8"/>
                          <a:pt x="27" y="7"/>
                        </a:cubicBezTo>
                        <a:cubicBezTo>
                          <a:pt x="27" y="6"/>
                          <a:pt x="25" y="3"/>
                          <a:pt x="20" y="1"/>
                        </a:cubicBezTo>
                        <a:cubicBezTo>
                          <a:pt x="18" y="0"/>
                          <a:pt x="15" y="0"/>
                          <a:pt x="12" y="0"/>
                        </a:cubicBezTo>
                        <a:cubicBezTo>
                          <a:pt x="5" y="0"/>
                          <a:pt x="1" y="2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83" name="Freeform 1152"/>
                  <p:cNvSpPr>
                    <a:spLocks/>
                  </p:cNvSpPr>
                  <p:nvPr/>
                </p:nvSpPr>
                <p:spPr bwMode="auto">
                  <a:xfrm>
                    <a:off x="4285" y="2263"/>
                    <a:ext cx="120" cy="121"/>
                  </a:xfrm>
                  <a:custGeom>
                    <a:avLst/>
                    <a:gdLst>
                      <a:gd name="T0" fmla="*/ 116 w 125"/>
                      <a:gd name="T1" fmla="*/ 112 h 126"/>
                      <a:gd name="T2" fmla="*/ 117 w 125"/>
                      <a:gd name="T3" fmla="*/ 103 h 126"/>
                      <a:gd name="T4" fmla="*/ 118 w 125"/>
                      <a:gd name="T5" fmla="*/ 100 h 126"/>
                      <a:gd name="T6" fmla="*/ 124 w 125"/>
                      <a:gd name="T7" fmla="*/ 95 h 126"/>
                      <a:gd name="T8" fmla="*/ 124 w 125"/>
                      <a:gd name="T9" fmla="*/ 92 h 126"/>
                      <a:gd name="T10" fmla="*/ 121 w 125"/>
                      <a:gd name="T11" fmla="*/ 88 h 126"/>
                      <a:gd name="T12" fmla="*/ 115 w 125"/>
                      <a:gd name="T13" fmla="*/ 83 h 126"/>
                      <a:gd name="T14" fmla="*/ 113 w 125"/>
                      <a:gd name="T15" fmla="*/ 84 h 126"/>
                      <a:gd name="T16" fmla="*/ 114 w 125"/>
                      <a:gd name="T17" fmla="*/ 84 h 126"/>
                      <a:gd name="T18" fmla="*/ 120 w 125"/>
                      <a:gd name="T19" fmla="*/ 88 h 126"/>
                      <a:gd name="T20" fmla="*/ 120 w 125"/>
                      <a:gd name="T21" fmla="*/ 92 h 126"/>
                      <a:gd name="T22" fmla="*/ 118 w 125"/>
                      <a:gd name="T23" fmla="*/ 94 h 126"/>
                      <a:gd name="T24" fmla="*/ 115 w 125"/>
                      <a:gd name="T25" fmla="*/ 93 h 126"/>
                      <a:gd name="T26" fmla="*/ 112 w 125"/>
                      <a:gd name="T27" fmla="*/ 92 h 126"/>
                      <a:gd name="T28" fmla="*/ 111 w 125"/>
                      <a:gd name="T29" fmla="*/ 92 h 126"/>
                      <a:gd name="T30" fmla="*/ 106 w 125"/>
                      <a:gd name="T31" fmla="*/ 88 h 126"/>
                      <a:gd name="T32" fmla="*/ 104 w 125"/>
                      <a:gd name="T33" fmla="*/ 86 h 126"/>
                      <a:gd name="T34" fmla="*/ 98 w 125"/>
                      <a:gd name="T35" fmla="*/ 79 h 126"/>
                      <a:gd name="T36" fmla="*/ 94 w 125"/>
                      <a:gd name="T37" fmla="*/ 76 h 126"/>
                      <a:gd name="T38" fmla="*/ 88 w 125"/>
                      <a:gd name="T39" fmla="*/ 72 h 126"/>
                      <a:gd name="T40" fmla="*/ 91 w 125"/>
                      <a:gd name="T41" fmla="*/ 64 h 126"/>
                      <a:gd name="T42" fmla="*/ 89 w 125"/>
                      <a:gd name="T43" fmla="*/ 62 h 126"/>
                      <a:gd name="T44" fmla="*/ 84 w 125"/>
                      <a:gd name="T45" fmla="*/ 55 h 126"/>
                      <a:gd name="T46" fmla="*/ 83 w 125"/>
                      <a:gd name="T47" fmla="*/ 54 h 126"/>
                      <a:gd name="T48" fmla="*/ 78 w 125"/>
                      <a:gd name="T49" fmla="*/ 50 h 126"/>
                      <a:gd name="T50" fmla="*/ 78 w 125"/>
                      <a:gd name="T51" fmla="*/ 50 h 126"/>
                      <a:gd name="T52" fmla="*/ 78 w 125"/>
                      <a:gd name="T53" fmla="*/ 49 h 126"/>
                      <a:gd name="T54" fmla="*/ 73 w 125"/>
                      <a:gd name="T55" fmla="*/ 46 h 126"/>
                      <a:gd name="T56" fmla="*/ 71 w 125"/>
                      <a:gd name="T57" fmla="*/ 45 h 126"/>
                      <a:gd name="T58" fmla="*/ 70 w 125"/>
                      <a:gd name="T59" fmla="*/ 45 h 126"/>
                      <a:gd name="T60" fmla="*/ 66 w 125"/>
                      <a:gd name="T61" fmla="*/ 43 h 126"/>
                      <a:gd name="T62" fmla="*/ 60 w 125"/>
                      <a:gd name="T63" fmla="*/ 39 h 126"/>
                      <a:gd name="T64" fmla="*/ 48 w 125"/>
                      <a:gd name="T65" fmla="*/ 29 h 126"/>
                      <a:gd name="T66" fmla="*/ 40 w 125"/>
                      <a:gd name="T67" fmla="*/ 22 h 126"/>
                      <a:gd name="T68" fmla="*/ 29 w 125"/>
                      <a:gd name="T69" fmla="*/ 12 h 126"/>
                      <a:gd name="T70" fmla="*/ 16 w 125"/>
                      <a:gd name="T71" fmla="*/ 5 h 126"/>
                      <a:gd name="T72" fmla="*/ 14 w 125"/>
                      <a:gd name="T73" fmla="*/ 5 h 126"/>
                      <a:gd name="T74" fmla="*/ 14 w 125"/>
                      <a:gd name="T75" fmla="*/ 5 h 126"/>
                      <a:gd name="T76" fmla="*/ 3 w 125"/>
                      <a:gd name="T77" fmla="*/ 1 h 126"/>
                      <a:gd name="T78" fmla="*/ 1 w 125"/>
                      <a:gd name="T79" fmla="*/ 0 h 126"/>
                      <a:gd name="T80" fmla="*/ 16 w 125"/>
                      <a:gd name="T81" fmla="*/ 19 h 126"/>
                      <a:gd name="T82" fmla="*/ 23 w 125"/>
                      <a:gd name="T83" fmla="*/ 27 h 126"/>
                      <a:gd name="T84" fmla="*/ 30 w 125"/>
                      <a:gd name="T85" fmla="*/ 35 h 126"/>
                      <a:gd name="T86" fmla="*/ 39 w 125"/>
                      <a:gd name="T87" fmla="*/ 49 h 126"/>
                      <a:gd name="T88" fmla="*/ 43 w 125"/>
                      <a:gd name="T89" fmla="*/ 57 h 126"/>
                      <a:gd name="T90" fmla="*/ 62 w 125"/>
                      <a:gd name="T91" fmla="*/ 85 h 126"/>
                      <a:gd name="T92" fmla="*/ 70 w 125"/>
                      <a:gd name="T93" fmla="*/ 96 h 126"/>
                      <a:gd name="T94" fmla="*/ 78 w 125"/>
                      <a:gd name="T95" fmla="*/ 104 h 126"/>
                      <a:gd name="T96" fmla="*/ 92 w 125"/>
                      <a:gd name="T97" fmla="*/ 116 h 126"/>
                      <a:gd name="T98" fmla="*/ 98 w 125"/>
                      <a:gd name="T99" fmla="*/ 121 h 126"/>
                      <a:gd name="T100" fmla="*/ 100 w 125"/>
                      <a:gd name="T101" fmla="*/ 124 h 126"/>
                      <a:gd name="T102" fmla="*/ 101 w 125"/>
                      <a:gd name="T103" fmla="*/ 126 h 126"/>
                      <a:gd name="T104" fmla="*/ 105 w 125"/>
                      <a:gd name="T105" fmla="*/ 125 h 126"/>
                      <a:gd name="T106" fmla="*/ 111 w 125"/>
                      <a:gd name="T107" fmla="*/ 126 h 126"/>
                      <a:gd name="T108" fmla="*/ 114 w 125"/>
                      <a:gd name="T109" fmla="*/ 126 h 126"/>
                      <a:gd name="T110" fmla="*/ 116 w 125"/>
                      <a:gd name="T111" fmla="*/ 112 h 12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125" h="126">
                        <a:moveTo>
                          <a:pt x="116" y="112"/>
                        </a:moveTo>
                        <a:cubicBezTo>
                          <a:pt x="116" y="109"/>
                          <a:pt x="117" y="105"/>
                          <a:pt x="117" y="103"/>
                        </a:cubicBezTo>
                        <a:cubicBezTo>
                          <a:pt x="117" y="102"/>
                          <a:pt x="118" y="101"/>
                          <a:pt x="118" y="100"/>
                        </a:cubicBezTo>
                        <a:cubicBezTo>
                          <a:pt x="118" y="96"/>
                          <a:pt x="120" y="94"/>
                          <a:pt x="124" y="95"/>
                        </a:cubicBezTo>
                        <a:cubicBezTo>
                          <a:pt x="125" y="94"/>
                          <a:pt x="124" y="93"/>
                          <a:pt x="124" y="92"/>
                        </a:cubicBezTo>
                        <a:cubicBezTo>
                          <a:pt x="123" y="92"/>
                          <a:pt x="122" y="90"/>
                          <a:pt x="121" y="88"/>
                        </a:cubicBezTo>
                        <a:cubicBezTo>
                          <a:pt x="119" y="85"/>
                          <a:pt x="118" y="83"/>
                          <a:pt x="115" y="83"/>
                        </a:cubicBezTo>
                        <a:cubicBezTo>
                          <a:pt x="114" y="83"/>
                          <a:pt x="113" y="84"/>
                          <a:pt x="113" y="84"/>
                        </a:cubicBezTo>
                        <a:cubicBezTo>
                          <a:pt x="113" y="84"/>
                          <a:pt x="114" y="84"/>
                          <a:pt x="114" y="84"/>
                        </a:cubicBezTo>
                        <a:cubicBezTo>
                          <a:pt x="117" y="84"/>
                          <a:pt x="119" y="86"/>
                          <a:pt x="120" y="88"/>
                        </a:cubicBezTo>
                        <a:cubicBezTo>
                          <a:pt x="121" y="89"/>
                          <a:pt x="121" y="91"/>
                          <a:pt x="120" y="92"/>
                        </a:cubicBezTo>
                        <a:cubicBezTo>
                          <a:pt x="120" y="94"/>
                          <a:pt x="118" y="94"/>
                          <a:pt x="118" y="94"/>
                        </a:cubicBezTo>
                        <a:cubicBezTo>
                          <a:pt x="117" y="94"/>
                          <a:pt x="116" y="94"/>
                          <a:pt x="115" y="93"/>
                        </a:cubicBezTo>
                        <a:cubicBezTo>
                          <a:pt x="114" y="92"/>
                          <a:pt x="113" y="92"/>
                          <a:pt x="112" y="92"/>
                        </a:cubicBezTo>
                        <a:cubicBezTo>
                          <a:pt x="111" y="92"/>
                          <a:pt x="111" y="92"/>
                          <a:pt x="111" y="92"/>
                        </a:cubicBezTo>
                        <a:cubicBezTo>
                          <a:pt x="108" y="92"/>
                          <a:pt x="107" y="89"/>
                          <a:pt x="106" y="88"/>
                        </a:cubicBezTo>
                        <a:cubicBezTo>
                          <a:pt x="106" y="86"/>
                          <a:pt x="106" y="86"/>
                          <a:pt x="104" y="86"/>
                        </a:cubicBezTo>
                        <a:cubicBezTo>
                          <a:pt x="100" y="85"/>
                          <a:pt x="99" y="82"/>
                          <a:pt x="98" y="79"/>
                        </a:cubicBezTo>
                        <a:cubicBezTo>
                          <a:pt x="97" y="77"/>
                          <a:pt x="96" y="76"/>
                          <a:pt x="94" y="76"/>
                        </a:cubicBezTo>
                        <a:cubicBezTo>
                          <a:pt x="90" y="76"/>
                          <a:pt x="88" y="73"/>
                          <a:pt x="88" y="72"/>
                        </a:cubicBezTo>
                        <a:cubicBezTo>
                          <a:pt x="87" y="70"/>
                          <a:pt x="88" y="66"/>
                          <a:pt x="91" y="64"/>
                        </a:cubicBezTo>
                        <a:cubicBezTo>
                          <a:pt x="91" y="63"/>
                          <a:pt x="89" y="62"/>
                          <a:pt x="89" y="62"/>
                        </a:cubicBezTo>
                        <a:cubicBezTo>
                          <a:pt x="87" y="60"/>
                          <a:pt x="84" y="58"/>
                          <a:pt x="84" y="55"/>
                        </a:cubicBezTo>
                        <a:cubicBezTo>
                          <a:pt x="84" y="55"/>
                          <a:pt x="83" y="55"/>
                          <a:pt x="83" y="54"/>
                        </a:cubicBezTo>
                        <a:cubicBezTo>
                          <a:pt x="81" y="54"/>
                          <a:pt x="78" y="53"/>
                          <a:pt x="78" y="50"/>
                        </a:cubicBezTo>
                        <a:cubicBezTo>
                          <a:pt x="78" y="50"/>
                          <a:pt x="78" y="50"/>
                          <a:pt x="78" y="50"/>
                        </a:cubicBezTo>
                        <a:cubicBezTo>
                          <a:pt x="78" y="50"/>
                          <a:pt x="78" y="50"/>
                          <a:pt x="78" y="49"/>
                        </a:cubicBezTo>
                        <a:cubicBezTo>
                          <a:pt x="77" y="49"/>
                          <a:pt x="75" y="48"/>
                          <a:pt x="73" y="46"/>
                        </a:cubicBezTo>
                        <a:cubicBezTo>
                          <a:pt x="72" y="45"/>
                          <a:pt x="72" y="45"/>
                          <a:pt x="71" y="45"/>
                        </a:cubicBezTo>
                        <a:cubicBezTo>
                          <a:pt x="70" y="45"/>
                          <a:pt x="70" y="45"/>
                          <a:pt x="70" y="45"/>
                        </a:cubicBezTo>
                        <a:cubicBezTo>
                          <a:pt x="69" y="45"/>
                          <a:pt x="67" y="44"/>
                          <a:pt x="66" y="43"/>
                        </a:cubicBezTo>
                        <a:cubicBezTo>
                          <a:pt x="64" y="40"/>
                          <a:pt x="61" y="39"/>
                          <a:pt x="60" y="39"/>
                        </a:cubicBezTo>
                        <a:cubicBezTo>
                          <a:pt x="56" y="41"/>
                          <a:pt x="50" y="35"/>
                          <a:pt x="48" y="29"/>
                        </a:cubicBezTo>
                        <a:cubicBezTo>
                          <a:pt x="47" y="27"/>
                          <a:pt x="43" y="24"/>
                          <a:pt x="40" y="22"/>
                        </a:cubicBezTo>
                        <a:cubicBezTo>
                          <a:pt x="35" y="19"/>
                          <a:pt x="30" y="15"/>
                          <a:pt x="29" y="12"/>
                        </a:cubicBezTo>
                        <a:cubicBezTo>
                          <a:pt x="27" y="9"/>
                          <a:pt x="25" y="5"/>
                          <a:pt x="16" y="5"/>
                        </a:cubicBezTo>
                        <a:cubicBezTo>
                          <a:pt x="15" y="5"/>
                          <a:pt x="15" y="5"/>
                          <a:pt x="14" y="5"/>
                        </a:cubicBezTo>
                        <a:cubicBezTo>
                          <a:pt x="14" y="5"/>
                          <a:pt x="14" y="5"/>
                          <a:pt x="14" y="5"/>
                        </a:cubicBezTo>
                        <a:cubicBezTo>
                          <a:pt x="9" y="5"/>
                          <a:pt x="5" y="3"/>
                          <a:pt x="3" y="1"/>
                        </a:cubicBezTo>
                        <a:cubicBezTo>
                          <a:pt x="2" y="1"/>
                          <a:pt x="2" y="0"/>
                          <a:pt x="1" y="0"/>
                        </a:cubicBezTo>
                        <a:cubicBezTo>
                          <a:pt x="0" y="4"/>
                          <a:pt x="10" y="15"/>
                          <a:pt x="16" y="19"/>
                        </a:cubicBezTo>
                        <a:cubicBezTo>
                          <a:pt x="19" y="21"/>
                          <a:pt x="21" y="24"/>
                          <a:pt x="23" y="27"/>
                        </a:cubicBezTo>
                        <a:cubicBezTo>
                          <a:pt x="25" y="31"/>
                          <a:pt x="27" y="34"/>
                          <a:pt x="30" y="35"/>
                        </a:cubicBezTo>
                        <a:cubicBezTo>
                          <a:pt x="35" y="35"/>
                          <a:pt x="37" y="42"/>
                          <a:pt x="39" y="49"/>
                        </a:cubicBezTo>
                        <a:cubicBezTo>
                          <a:pt x="40" y="51"/>
                          <a:pt x="42" y="57"/>
                          <a:pt x="43" y="57"/>
                        </a:cubicBezTo>
                        <a:cubicBezTo>
                          <a:pt x="49" y="59"/>
                          <a:pt x="60" y="76"/>
                          <a:pt x="62" y="85"/>
                        </a:cubicBezTo>
                        <a:cubicBezTo>
                          <a:pt x="63" y="89"/>
                          <a:pt x="67" y="93"/>
                          <a:pt x="70" y="96"/>
                        </a:cubicBezTo>
                        <a:cubicBezTo>
                          <a:pt x="73" y="98"/>
                          <a:pt x="76" y="101"/>
                          <a:pt x="78" y="104"/>
                        </a:cubicBezTo>
                        <a:cubicBezTo>
                          <a:pt x="80" y="107"/>
                          <a:pt x="87" y="112"/>
                          <a:pt x="92" y="116"/>
                        </a:cubicBezTo>
                        <a:cubicBezTo>
                          <a:pt x="95" y="118"/>
                          <a:pt x="97" y="120"/>
                          <a:pt x="98" y="121"/>
                        </a:cubicBezTo>
                        <a:cubicBezTo>
                          <a:pt x="99" y="122"/>
                          <a:pt x="99" y="123"/>
                          <a:pt x="100" y="124"/>
                        </a:cubicBezTo>
                        <a:cubicBezTo>
                          <a:pt x="100" y="125"/>
                          <a:pt x="101" y="125"/>
                          <a:pt x="101" y="126"/>
                        </a:cubicBezTo>
                        <a:cubicBezTo>
                          <a:pt x="102" y="125"/>
                          <a:pt x="103" y="125"/>
                          <a:pt x="105" y="125"/>
                        </a:cubicBezTo>
                        <a:cubicBezTo>
                          <a:pt x="107" y="125"/>
                          <a:pt x="109" y="125"/>
                          <a:pt x="111" y="126"/>
                        </a:cubicBezTo>
                        <a:cubicBezTo>
                          <a:pt x="112" y="126"/>
                          <a:pt x="113" y="126"/>
                          <a:pt x="114" y="126"/>
                        </a:cubicBezTo>
                        <a:cubicBezTo>
                          <a:pt x="115" y="125"/>
                          <a:pt x="116" y="117"/>
                          <a:pt x="116" y="11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84" name="Freeform 1153"/>
                  <p:cNvSpPr>
                    <a:spLocks/>
                  </p:cNvSpPr>
                  <p:nvPr/>
                </p:nvSpPr>
                <p:spPr bwMode="auto">
                  <a:xfrm>
                    <a:off x="4509" y="2413"/>
                    <a:ext cx="27" cy="8"/>
                  </a:xfrm>
                  <a:custGeom>
                    <a:avLst/>
                    <a:gdLst>
                      <a:gd name="T0" fmla="*/ 3 w 29"/>
                      <a:gd name="T1" fmla="*/ 2 h 8"/>
                      <a:gd name="T2" fmla="*/ 2 w 29"/>
                      <a:gd name="T3" fmla="*/ 1 h 8"/>
                      <a:gd name="T4" fmla="*/ 0 w 29"/>
                      <a:gd name="T5" fmla="*/ 3 h 8"/>
                      <a:gd name="T6" fmla="*/ 0 w 29"/>
                      <a:gd name="T7" fmla="*/ 5 h 8"/>
                      <a:gd name="T8" fmla="*/ 9 w 29"/>
                      <a:gd name="T9" fmla="*/ 8 h 8"/>
                      <a:gd name="T10" fmla="*/ 9 w 29"/>
                      <a:gd name="T11" fmla="*/ 8 h 8"/>
                      <a:gd name="T12" fmla="*/ 14 w 29"/>
                      <a:gd name="T13" fmla="*/ 7 h 8"/>
                      <a:gd name="T14" fmla="*/ 25 w 29"/>
                      <a:gd name="T15" fmla="*/ 4 h 8"/>
                      <a:gd name="T16" fmla="*/ 29 w 29"/>
                      <a:gd name="T17" fmla="*/ 3 h 8"/>
                      <a:gd name="T18" fmla="*/ 18 w 29"/>
                      <a:gd name="T19" fmla="*/ 0 h 8"/>
                      <a:gd name="T20" fmla="*/ 16 w 29"/>
                      <a:gd name="T21" fmla="*/ 0 h 8"/>
                      <a:gd name="T22" fmla="*/ 9 w 29"/>
                      <a:gd name="T23" fmla="*/ 3 h 8"/>
                      <a:gd name="T24" fmla="*/ 3 w 29"/>
                      <a:gd name="T25" fmla="*/ 2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29" h="8">
                        <a:moveTo>
                          <a:pt x="3" y="2"/>
                        </a:moveTo>
                        <a:cubicBezTo>
                          <a:pt x="3" y="1"/>
                          <a:pt x="2" y="1"/>
                          <a:pt x="2" y="1"/>
                        </a:cubicBezTo>
                        <a:cubicBezTo>
                          <a:pt x="2" y="1"/>
                          <a:pt x="1" y="2"/>
                          <a:pt x="0" y="3"/>
                        </a:cubicBezTo>
                        <a:cubicBezTo>
                          <a:pt x="0" y="3"/>
                          <a:pt x="0" y="4"/>
                          <a:pt x="0" y="5"/>
                        </a:cubicBezTo>
                        <a:cubicBezTo>
                          <a:pt x="1" y="5"/>
                          <a:pt x="4" y="8"/>
                          <a:pt x="9" y="8"/>
                        </a:cubicBezTo>
                        <a:cubicBezTo>
                          <a:pt x="9" y="8"/>
                          <a:pt x="9" y="8"/>
                          <a:pt x="9" y="8"/>
                        </a:cubicBezTo>
                        <a:cubicBezTo>
                          <a:pt x="11" y="8"/>
                          <a:pt x="12" y="8"/>
                          <a:pt x="14" y="7"/>
                        </a:cubicBezTo>
                        <a:cubicBezTo>
                          <a:pt x="19" y="5"/>
                          <a:pt x="22" y="5"/>
                          <a:pt x="25" y="4"/>
                        </a:cubicBezTo>
                        <a:cubicBezTo>
                          <a:pt x="28" y="4"/>
                          <a:pt x="29" y="4"/>
                          <a:pt x="29" y="3"/>
                        </a:cubicBezTo>
                        <a:cubicBezTo>
                          <a:pt x="29" y="2"/>
                          <a:pt x="22" y="0"/>
                          <a:pt x="18" y="0"/>
                        </a:cubicBezTo>
                        <a:cubicBezTo>
                          <a:pt x="17" y="0"/>
                          <a:pt x="16" y="0"/>
                          <a:pt x="16" y="0"/>
                        </a:cubicBezTo>
                        <a:cubicBezTo>
                          <a:pt x="15" y="2"/>
                          <a:pt x="12" y="3"/>
                          <a:pt x="9" y="3"/>
                        </a:cubicBezTo>
                        <a:cubicBezTo>
                          <a:pt x="7" y="3"/>
                          <a:pt x="5" y="3"/>
                          <a:pt x="3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85" name="Freeform 1154"/>
                  <p:cNvSpPr>
                    <a:spLocks/>
                  </p:cNvSpPr>
                  <p:nvPr/>
                </p:nvSpPr>
                <p:spPr bwMode="auto">
                  <a:xfrm>
                    <a:off x="4631" y="2304"/>
                    <a:ext cx="13" cy="22"/>
                  </a:xfrm>
                  <a:custGeom>
                    <a:avLst/>
                    <a:gdLst>
                      <a:gd name="T0" fmla="*/ 13 w 14"/>
                      <a:gd name="T1" fmla="*/ 8 h 23"/>
                      <a:gd name="T2" fmla="*/ 13 w 14"/>
                      <a:gd name="T3" fmla="*/ 8 h 23"/>
                      <a:gd name="T4" fmla="*/ 12 w 14"/>
                      <a:gd name="T5" fmla="*/ 8 h 23"/>
                      <a:gd name="T6" fmla="*/ 11 w 14"/>
                      <a:gd name="T7" fmla="*/ 8 h 23"/>
                      <a:gd name="T8" fmla="*/ 7 w 14"/>
                      <a:gd name="T9" fmla="*/ 7 h 23"/>
                      <a:gd name="T10" fmla="*/ 6 w 14"/>
                      <a:gd name="T11" fmla="*/ 5 h 23"/>
                      <a:gd name="T12" fmla="*/ 4 w 14"/>
                      <a:gd name="T13" fmla="*/ 0 h 23"/>
                      <a:gd name="T14" fmla="*/ 2 w 14"/>
                      <a:gd name="T15" fmla="*/ 2 h 23"/>
                      <a:gd name="T16" fmla="*/ 2 w 14"/>
                      <a:gd name="T17" fmla="*/ 17 h 23"/>
                      <a:gd name="T18" fmla="*/ 6 w 14"/>
                      <a:gd name="T19" fmla="*/ 23 h 23"/>
                      <a:gd name="T20" fmla="*/ 5 w 14"/>
                      <a:gd name="T21" fmla="*/ 22 h 23"/>
                      <a:gd name="T22" fmla="*/ 6 w 14"/>
                      <a:gd name="T23" fmla="*/ 16 h 23"/>
                      <a:gd name="T24" fmla="*/ 11 w 14"/>
                      <a:gd name="T25" fmla="*/ 14 h 23"/>
                      <a:gd name="T26" fmla="*/ 14 w 14"/>
                      <a:gd name="T27" fmla="*/ 14 h 23"/>
                      <a:gd name="T28" fmla="*/ 13 w 14"/>
                      <a:gd name="T29" fmla="*/ 12 h 23"/>
                      <a:gd name="T30" fmla="*/ 13 w 14"/>
                      <a:gd name="T31" fmla="*/ 8 h 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4" h="23">
                        <a:moveTo>
                          <a:pt x="13" y="8"/>
                        </a:moveTo>
                        <a:cubicBezTo>
                          <a:pt x="13" y="8"/>
                          <a:pt x="13" y="8"/>
                          <a:pt x="13" y="8"/>
                        </a:cubicBezTo>
                        <a:cubicBezTo>
                          <a:pt x="13" y="8"/>
                          <a:pt x="12" y="8"/>
                          <a:pt x="12" y="8"/>
                        </a:cubicBezTo>
                        <a:cubicBezTo>
                          <a:pt x="12" y="8"/>
                          <a:pt x="11" y="8"/>
                          <a:pt x="11" y="8"/>
                        </a:cubicBezTo>
                        <a:cubicBezTo>
                          <a:pt x="10" y="8"/>
                          <a:pt x="9" y="8"/>
                          <a:pt x="7" y="7"/>
                        </a:cubicBezTo>
                        <a:cubicBezTo>
                          <a:pt x="7" y="7"/>
                          <a:pt x="6" y="6"/>
                          <a:pt x="6" y="5"/>
                        </a:cubicBezTo>
                        <a:cubicBezTo>
                          <a:pt x="6" y="3"/>
                          <a:pt x="5" y="0"/>
                          <a:pt x="4" y="0"/>
                        </a:cubicBezTo>
                        <a:cubicBezTo>
                          <a:pt x="4" y="0"/>
                          <a:pt x="3" y="0"/>
                          <a:pt x="2" y="2"/>
                        </a:cubicBezTo>
                        <a:cubicBezTo>
                          <a:pt x="0" y="5"/>
                          <a:pt x="0" y="12"/>
                          <a:pt x="2" y="17"/>
                        </a:cubicBezTo>
                        <a:cubicBezTo>
                          <a:pt x="3" y="20"/>
                          <a:pt x="5" y="22"/>
                          <a:pt x="6" y="23"/>
                        </a:cubicBezTo>
                        <a:cubicBezTo>
                          <a:pt x="6" y="22"/>
                          <a:pt x="5" y="22"/>
                          <a:pt x="5" y="22"/>
                        </a:cubicBezTo>
                        <a:cubicBezTo>
                          <a:pt x="5" y="20"/>
                          <a:pt x="5" y="17"/>
                          <a:pt x="6" y="16"/>
                        </a:cubicBezTo>
                        <a:cubicBezTo>
                          <a:pt x="7" y="15"/>
                          <a:pt x="9" y="14"/>
                          <a:pt x="11" y="14"/>
                        </a:cubicBezTo>
                        <a:cubicBezTo>
                          <a:pt x="13" y="14"/>
                          <a:pt x="14" y="14"/>
                          <a:pt x="14" y="14"/>
                        </a:cubicBezTo>
                        <a:cubicBezTo>
                          <a:pt x="14" y="14"/>
                          <a:pt x="13" y="13"/>
                          <a:pt x="13" y="12"/>
                        </a:cubicBezTo>
                        <a:cubicBezTo>
                          <a:pt x="13" y="11"/>
                          <a:pt x="13" y="9"/>
                          <a:pt x="13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86" name="Freeform 1155"/>
                  <p:cNvSpPr>
                    <a:spLocks/>
                  </p:cNvSpPr>
                  <p:nvPr/>
                </p:nvSpPr>
                <p:spPr bwMode="auto">
                  <a:xfrm>
                    <a:off x="4536" y="2329"/>
                    <a:ext cx="47" cy="55"/>
                  </a:xfrm>
                  <a:custGeom>
                    <a:avLst/>
                    <a:gdLst>
                      <a:gd name="T0" fmla="*/ 10 w 49"/>
                      <a:gd name="T1" fmla="*/ 3 h 57"/>
                      <a:gd name="T2" fmla="*/ 8 w 49"/>
                      <a:gd name="T3" fmla="*/ 9 h 57"/>
                      <a:gd name="T4" fmla="*/ 2 w 49"/>
                      <a:gd name="T5" fmla="*/ 24 h 57"/>
                      <a:gd name="T6" fmla="*/ 0 w 49"/>
                      <a:gd name="T7" fmla="*/ 30 h 57"/>
                      <a:gd name="T8" fmla="*/ 8 w 49"/>
                      <a:gd name="T9" fmla="*/ 32 h 57"/>
                      <a:gd name="T10" fmla="*/ 12 w 49"/>
                      <a:gd name="T11" fmla="*/ 34 h 57"/>
                      <a:gd name="T12" fmla="*/ 13 w 49"/>
                      <a:gd name="T13" fmla="*/ 46 h 57"/>
                      <a:gd name="T14" fmla="*/ 12 w 49"/>
                      <a:gd name="T15" fmla="*/ 57 h 57"/>
                      <a:gd name="T16" fmla="*/ 17 w 49"/>
                      <a:gd name="T17" fmla="*/ 51 h 57"/>
                      <a:gd name="T18" fmla="*/ 17 w 49"/>
                      <a:gd name="T19" fmla="*/ 49 h 57"/>
                      <a:gd name="T20" fmla="*/ 15 w 49"/>
                      <a:gd name="T21" fmla="*/ 27 h 57"/>
                      <a:gd name="T22" fmla="*/ 19 w 49"/>
                      <a:gd name="T23" fmla="*/ 24 h 57"/>
                      <a:gd name="T24" fmla="*/ 26 w 49"/>
                      <a:gd name="T25" fmla="*/ 27 h 57"/>
                      <a:gd name="T26" fmla="*/ 26 w 49"/>
                      <a:gd name="T27" fmla="*/ 33 h 57"/>
                      <a:gd name="T28" fmla="*/ 27 w 49"/>
                      <a:gd name="T29" fmla="*/ 36 h 57"/>
                      <a:gd name="T30" fmla="*/ 31 w 49"/>
                      <a:gd name="T31" fmla="*/ 43 h 57"/>
                      <a:gd name="T32" fmla="*/ 32 w 49"/>
                      <a:gd name="T33" fmla="*/ 45 h 57"/>
                      <a:gd name="T34" fmla="*/ 32 w 49"/>
                      <a:gd name="T35" fmla="*/ 45 h 57"/>
                      <a:gd name="T36" fmla="*/ 36 w 49"/>
                      <a:gd name="T37" fmla="*/ 44 h 57"/>
                      <a:gd name="T38" fmla="*/ 39 w 49"/>
                      <a:gd name="T39" fmla="*/ 43 h 57"/>
                      <a:gd name="T40" fmla="*/ 41 w 49"/>
                      <a:gd name="T41" fmla="*/ 41 h 57"/>
                      <a:gd name="T42" fmla="*/ 39 w 49"/>
                      <a:gd name="T43" fmla="*/ 37 h 57"/>
                      <a:gd name="T44" fmla="*/ 38 w 49"/>
                      <a:gd name="T45" fmla="*/ 29 h 57"/>
                      <a:gd name="T46" fmla="*/ 37 w 49"/>
                      <a:gd name="T47" fmla="*/ 25 h 57"/>
                      <a:gd name="T48" fmla="*/ 30 w 49"/>
                      <a:gd name="T49" fmla="*/ 15 h 57"/>
                      <a:gd name="T50" fmla="*/ 34 w 49"/>
                      <a:gd name="T51" fmla="*/ 12 h 57"/>
                      <a:gd name="T52" fmla="*/ 49 w 49"/>
                      <a:gd name="T53" fmla="*/ 2 h 57"/>
                      <a:gd name="T54" fmla="*/ 47 w 49"/>
                      <a:gd name="T55" fmla="*/ 2 h 57"/>
                      <a:gd name="T56" fmla="*/ 30 w 49"/>
                      <a:gd name="T57" fmla="*/ 8 h 57"/>
                      <a:gd name="T58" fmla="*/ 25 w 49"/>
                      <a:gd name="T59" fmla="*/ 12 h 57"/>
                      <a:gd name="T60" fmla="*/ 16 w 49"/>
                      <a:gd name="T61" fmla="*/ 7 h 57"/>
                      <a:gd name="T62" fmla="*/ 12 w 49"/>
                      <a:gd name="T63" fmla="*/ 0 h 57"/>
                      <a:gd name="T64" fmla="*/ 10 w 49"/>
                      <a:gd name="T65" fmla="*/ 3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49" h="57">
                        <a:moveTo>
                          <a:pt x="10" y="3"/>
                        </a:moveTo>
                        <a:cubicBezTo>
                          <a:pt x="10" y="3"/>
                          <a:pt x="9" y="6"/>
                          <a:pt x="8" y="9"/>
                        </a:cubicBezTo>
                        <a:cubicBezTo>
                          <a:pt x="7" y="13"/>
                          <a:pt x="5" y="18"/>
                          <a:pt x="2" y="24"/>
                        </a:cubicBezTo>
                        <a:cubicBezTo>
                          <a:pt x="0" y="26"/>
                          <a:pt x="0" y="28"/>
                          <a:pt x="0" y="30"/>
                        </a:cubicBezTo>
                        <a:cubicBezTo>
                          <a:pt x="1" y="31"/>
                          <a:pt x="4" y="32"/>
                          <a:pt x="8" y="32"/>
                        </a:cubicBezTo>
                        <a:cubicBezTo>
                          <a:pt x="9" y="32"/>
                          <a:pt x="11" y="33"/>
                          <a:pt x="12" y="34"/>
                        </a:cubicBezTo>
                        <a:cubicBezTo>
                          <a:pt x="14" y="37"/>
                          <a:pt x="13" y="43"/>
                          <a:pt x="13" y="46"/>
                        </a:cubicBezTo>
                        <a:cubicBezTo>
                          <a:pt x="11" y="53"/>
                          <a:pt x="11" y="56"/>
                          <a:pt x="12" y="57"/>
                        </a:cubicBezTo>
                        <a:cubicBezTo>
                          <a:pt x="14" y="56"/>
                          <a:pt x="17" y="53"/>
                          <a:pt x="17" y="51"/>
                        </a:cubicBezTo>
                        <a:cubicBezTo>
                          <a:pt x="17" y="50"/>
                          <a:pt x="17" y="50"/>
                          <a:pt x="17" y="49"/>
                        </a:cubicBezTo>
                        <a:cubicBezTo>
                          <a:pt x="12" y="46"/>
                          <a:pt x="13" y="30"/>
                          <a:pt x="15" y="27"/>
                        </a:cubicBezTo>
                        <a:cubicBezTo>
                          <a:pt x="15" y="25"/>
                          <a:pt x="17" y="24"/>
                          <a:pt x="19" y="24"/>
                        </a:cubicBezTo>
                        <a:cubicBezTo>
                          <a:pt x="22" y="24"/>
                          <a:pt x="24" y="25"/>
                          <a:pt x="26" y="27"/>
                        </a:cubicBezTo>
                        <a:cubicBezTo>
                          <a:pt x="27" y="29"/>
                          <a:pt x="27" y="31"/>
                          <a:pt x="26" y="33"/>
                        </a:cubicBezTo>
                        <a:cubicBezTo>
                          <a:pt x="25" y="34"/>
                          <a:pt x="25" y="34"/>
                          <a:pt x="27" y="36"/>
                        </a:cubicBezTo>
                        <a:cubicBezTo>
                          <a:pt x="29" y="37"/>
                          <a:pt x="31" y="39"/>
                          <a:pt x="31" y="43"/>
                        </a:cubicBezTo>
                        <a:cubicBezTo>
                          <a:pt x="31" y="45"/>
                          <a:pt x="32" y="45"/>
                          <a:pt x="32" y="45"/>
                        </a:cubicBezTo>
                        <a:cubicBezTo>
                          <a:pt x="32" y="45"/>
                          <a:pt x="32" y="45"/>
                          <a:pt x="32" y="45"/>
                        </a:cubicBezTo>
                        <a:cubicBezTo>
                          <a:pt x="33" y="45"/>
                          <a:pt x="35" y="44"/>
                          <a:pt x="36" y="44"/>
                        </a:cubicBezTo>
                        <a:cubicBezTo>
                          <a:pt x="37" y="43"/>
                          <a:pt x="38" y="43"/>
                          <a:pt x="39" y="43"/>
                        </a:cubicBezTo>
                        <a:cubicBezTo>
                          <a:pt x="41" y="42"/>
                          <a:pt x="41" y="42"/>
                          <a:pt x="41" y="41"/>
                        </a:cubicBezTo>
                        <a:cubicBezTo>
                          <a:pt x="41" y="41"/>
                          <a:pt x="42" y="40"/>
                          <a:pt x="39" y="37"/>
                        </a:cubicBezTo>
                        <a:cubicBezTo>
                          <a:pt x="37" y="35"/>
                          <a:pt x="37" y="31"/>
                          <a:pt x="38" y="29"/>
                        </a:cubicBezTo>
                        <a:cubicBezTo>
                          <a:pt x="38" y="26"/>
                          <a:pt x="38" y="26"/>
                          <a:pt x="37" y="25"/>
                        </a:cubicBezTo>
                        <a:cubicBezTo>
                          <a:pt x="33" y="22"/>
                          <a:pt x="30" y="18"/>
                          <a:pt x="30" y="15"/>
                        </a:cubicBezTo>
                        <a:cubicBezTo>
                          <a:pt x="30" y="14"/>
                          <a:pt x="31" y="12"/>
                          <a:pt x="34" y="12"/>
                        </a:cubicBezTo>
                        <a:cubicBezTo>
                          <a:pt x="38" y="11"/>
                          <a:pt x="48" y="5"/>
                          <a:pt x="49" y="2"/>
                        </a:cubicBezTo>
                        <a:cubicBezTo>
                          <a:pt x="49" y="2"/>
                          <a:pt x="48" y="2"/>
                          <a:pt x="47" y="2"/>
                        </a:cubicBezTo>
                        <a:cubicBezTo>
                          <a:pt x="41" y="2"/>
                          <a:pt x="31" y="6"/>
                          <a:pt x="30" y="8"/>
                        </a:cubicBezTo>
                        <a:cubicBezTo>
                          <a:pt x="30" y="11"/>
                          <a:pt x="28" y="12"/>
                          <a:pt x="25" y="12"/>
                        </a:cubicBezTo>
                        <a:cubicBezTo>
                          <a:pt x="22" y="12"/>
                          <a:pt x="18" y="10"/>
                          <a:pt x="16" y="7"/>
                        </a:cubicBezTo>
                        <a:cubicBezTo>
                          <a:pt x="14" y="5"/>
                          <a:pt x="13" y="3"/>
                          <a:pt x="12" y="0"/>
                        </a:cubicBezTo>
                        <a:cubicBezTo>
                          <a:pt x="12" y="1"/>
                          <a:pt x="11" y="2"/>
                          <a:pt x="1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87" name="Freeform 1156"/>
                  <p:cNvSpPr>
                    <a:spLocks/>
                  </p:cNvSpPr>
                  <p:nvPr/>
                </p:nvSpPr>
                <p:spPr bwMode="auto">
                  <a:xfrm>
                    <a:off x="4550" y="2308"/>
                    <a:ext cx="51" cy="15"/>
                  </a:xfrm>
                  <a:custGeom>
                    <a:avLst/>
                    <a:gdLst>
                      <a:gd name="T0" fmla="*/ 26 w 54"/>
                      <a:gd name="T1" fmla="*/ 7 h 15"/>
                      <a:gd name="T2" fmla="*/ 39 w 54"/>
                      <a:gd name="T3" fmla="*/ 9 h 15"/>
                      <a:gd name="T4" fmla="*/ 54 w 54"/>
                      <a:gd name="T5" fmla="*/ 0 h 15"/>
                      <a:gd name="T6" fmla="*/ 49 w 54"/>
                      <a:gd name="T7" fmla="*/ 4 h 15"/>
                      <a:gd name="T8" fmla="*/ 46 w 54"/>
                      <a:gd name="T9" fmla="*/ 5 h 15"/>
                      <a:gd name="T10" fmla="*/ 39 w 54"/>
                      <a:gd name="T11" fmla="*/ 7 h 15"/>
                      <a:gd name="T12" fmla="*/ 16 w 54"/>
                      <a:gd name="T13" fmla="*/ 2 h 15"/>
                      <a:gd name="T14" fmla="*/ 14 w 54"/>
                      <a:gd name="T15" fmla="*/ 2 h 15"/>
                      <a:gd name="T16" fmla="*/ 10 w 54"/>
                      <a:gd name="T17" fmla="*/ 4 h 15"/>
                      <a:gd name="T18" fmla="*/ 4 w 54"/>
                      <a:gd name="T19" fmla="*/ 8 h 15"/>
                      <a:gd name="T20" fmla="*/ 0 w 54"/>
                      <a:gd name="T21" fmla="*/ 15 h 15"/>
                      <a:gd name="T22" fmla="*/ 26 w 54"/>
                      <a:gd name="T23" fmla="*/ 7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54" h="15">
                        <a:moveTo>
                          <a:pt x="26" y="7"/>
                        </a:moveTo>
                        <a:cubicBezTo>
                          <a:pt x="31" y="7"/>
                          <a:pt x="36" y="8"/>
                          <a:pt x="39" y="9"/>
                        </a:cubicBezTo>
                        <a:cubicBezTo>
                          <a:pt x="44" y="11"/>
                          <a:pt x="51" y="6"/>
                          <a:pt x="54" y="0"/>
                        </a:cubicBezTo>
                        <a:cubicBezTo>
                          <a:pt x="52" y="1"/>
                          <a:pt x="50" y="3"/>
                          <a:pt x="49" y="4"/>
                        </a:cubicBezTo>
                        <a:cubicBezTo>
                          <a:pt x="46" y="5"/>
                          <a:pt x="46" y="5"/>
                          <a:pt x="46" y="5"/>
                        </a:cubicBezTo>
                        <a:cubicBezTo>
                          <a:pt x="45" y="6"/>
                          <a:pt x="42" y="7"/>
                          <a:pt x="39" y="7"/>
                        </a:cubicBezTo>
                        <a:cubicBezTo>
                          <a:pt x="30" y="7"/>
                          <a:pt x="20" y="4"/>
                          <a:pt x="16" y="2"/>
                        </a:cubicBezTo>
                        <a:cubicBezTo>
                          <a:pt x="16" y="2"/>
                          <a:pt x="15" y="2"/>
                          <a:pt x="14" y="2"/>
                        </a:cubicBezTo>
                        <a:cubicBezTo>
                          <a:pt x="13" y="2"/>
                          <a:pt x="12" y="3"/>
                          <a:pt x="10" y="4"/>
                        </a:cubicBezTo>
                        <a:cubicBezTo>
                          <a:pt x="9" y="6"/>
                          <a:pt x="7" y="8"/>
                          <a:pt x="4" y="8"/>
                        </a:cubicBezTo>
                        <a:cubicBezTo>
                          <a:pt x="2" y="9"/>
                          <a:pt x="1" y="12"/>
                          <a:pt x="0" y="15"/>
                        </a:cubicBezTo>
                        <a:cubicBezTo>
                          <a:pt x="5" y="9"/>
                          <a:pt x="18" y="7"/>
                          <a:pt x="26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88" name="Freeform 1157"/>
                  <p:cNvSpPr>
                    <a:spLocks/>
                  </p:cNvSpPr>
                  <p:nvPr/>
                </p:nvSpPr>
                <p:spPr bwMode="auto">
                  <a:xfrm>
                    <a:off x="4429" y="2278"/>
                    <a:ext cx="106" cy="87"/>
                  </a:xfrm>
                  <a:custGeom>
                    <a:avLst/>
                    <a:gdLst>
                      <a:gd name="T0" fmla="*/ 1 w 111"/>
                      <a:gd name="T1" fmla="*/ 38 h 91"/>
                      <a:gd name="T2" fmla="*/ 7 w 111"/>
                      <a:gd name="T3" fmla="*/ 55 h 91"/>
                      <a:gd name="T4" fmla="*/ 17 w 111"/>
                      <a:gd name="T5" fmla="*/ 67 h 91"/>
                      <a:gd name="T6" fmla="*/ 25 w 111"/>
                      <a:gd name="T7" fmla="*/ 80 h 91"/>
                      <a:gd name="T8" fmla="*/ 36 w 111"/>
                      <a:gd name="T9" fmla="*/ 85 h 91"/>
                      <a:gd name="T10" fmla="*/ 43 w 111"/>
                      <a:gd name="T11" fmla="*/ 84 h 91"/>
                      <a:gd name="T12" fmla="*/ 66 w 111"/>
                      <a:gd name="T13" fmla="*/ 91 h 91"/>
                      <a:gd name="T14" fmla="*/ 67 w 111"/>
                      <a:gd name="T15" fmla="*/ 91 h 91"/>
                      <a:gd name="T16" fmla="*/ 80 w 111"/>
                      <a:gd name="T17" fmla="*/ 87 h 91"/>
                      <a:gd name="T18" fmla="*/ 88 w 111"/>
                      <a:gd name="T19" fmla="*/ 62 h 91"/>
                      <a:gd name="T20" fmla="*/ 106 w 111"/>
                      <a:gd name="T21" fmla="*/ 37 h 91"/>
                      <a:gd name="T22" fmla="*/ 104 w 111"/>
                      <a:gd name="T23" fmla="*/ 29 h 91"/>
                      <a:gd name="T24" fmla="*/ 100 w 111"/>
                      <a:gd name="T25" fmla="*/ 20 h 91"/>
                      <a:gd name="T26" fmla="*/ 97 w 111"/>
                      <a:gd name="T27" fmla="*/ 7 h 91"/>
                      <a:gd name="T28" fmla="*/ 96 w 111"/>
                      <a:gd name="T29" fmla="*/ 0 h 91"/>
                      <a:gd name="T30" fmla="*/ 95 w 111"/>
                      <a:gd name="T31" fmla="*/ 0 h 91"/>
                      <a:gd name="T32" fmla="*/ 93 w 111"/>
                      <a:gd name="T33" fmla="*/ 0 h 91"/>
                      <a:gd name="T34" fmla="*/ 80 w 111"/>
                      <a:gd name="T35" fmla="*/ 2 h 91"/>
                      <a:gd name="T36" fmla="*/ 76 w 111"/>
                      <a:gd name="T37" fmla="*/ 13 h 91"/>
                      <a:gd name="T38" fmla="*/ 73 w 111"/>
                      <a:gd name="T39" fmla="*/ 14 h 91"/>
                      <a:gd name="T40" fmla="*/ 69 w 111"/>
                      <a:gd name="T41" fmla="*/ 25 h 91"/>
                      <a:gd name="T42" fmla="*/ 64 w 111"/>
                      <a:gd name="T43" fmla="*/ 32 h 91"/>
                      <a:gd name="T44" fmla="*/ 58 w 111"/>
                      <a:gd name="T45" fmla="*/ 34 h 91"/>
                      <a:gd name="T46" fmla="*/ 47 w 111"/>
                      <a:gd name="T47" fmla="*/ 32 h 91"/>
                      <a:gd name="T48" fmla="*/ 36 w 111"/>
                      <a:gd name="T49" fmla="*/ 37 h 91"/>
                      <a:gd name="T50" fmla="*/ 28 w 111"/>
                      <a:gd name="T51" fmla="*/ 37 h 91"/>
                      <a:gd name="T52" fmla="*/ 22 w 111"/>
                      <a:gd name="T53" fmla="*/ 38 h 91"/>
                      <a:gd name="T54" fmla="*/ 14 w 111"/>
                      <a:gd name="T55" fmla="*/ 36 h 91"/>
                      <a:gd name="T56" fmla="*/ 11 w 111"/>
                      <a:gd name="T57" fmla="*/ 34 h 91"/>
                      <a:gd name="T58" fmla="*/ 10 w 111"/>
                      <a:gd name="T59" fmla="*/ 33 h 91"/>
                      <a:gd name="T60" fmla="*/ 10 w 111"/>
                      <a:gd name="T61" fmla="*/ 33 h 91"/>
                      <a:gd name="T62" fmla="*/ 9 w 111"/>
                      <a:gd name="T63" fmla="*/ 32 h 91"/>
                      <a:gd name="T64" fmla="*/ 8 w 111"/>
                      <a:gd name="T65" fmla="*/ 31 h 91"/>
                      <a:gd name="T66" fmla="*/ 8 w 111"/>
                      <a:gd name="T67" fmla="*/ 30 h 91"/>
                      <a:gd name="T68" fmla="*/ 7 w 111"/>
                      <a:gd name="T69" fmla="*/ 28 h 91"/>
                      <a:gd name="T70" fmla="*/ 7 w 111"/>
                      <a:gd name="T71" fmla="*/ 27 h 91"/>
                      <a:gd name="T72" fmla="*/ 1 w 111"/>
                      <a:gd name="T73" fmla="*/ 34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111" h="91">
                        <a:moveTo>
                          <a:pt x="1" y="34"/>
                        </a:moveTo>
                        <a:cubicBezTo>
                          <a:pt x="0" y="36"/>
                          <a:pt x="0" y="38"/>
                          <a:pt x="1" y="38"/>
                        </a:cubicBezTo>
                        <a:cubicBezTo>
                          <a:pt x="4" y="42"/>
                          <a:pt x="5" y="46"/>
                          <a:pt x="6" y="50"/>
                        </a:cubicBezTo>
                        <a:cubicBezTo>
                          <a:pt x="6" y="52"/>
                          <a:pt x="6" y="53"/>
                          <a:pt x="7" y="55"/>
                        </a:cubicBezTo>
                        <a:cubicBezTo>
                          <a:pt x="8" y="55"/>
                          <a:pt x="9" y="56"/>
                          <a:pt x="10" y="57"/>
                        </a:cubicBezTo>
                        <a:cubicBezTo>
                          <a:pt x="13" y="59"/>
                          <a:pt x="17" y="61"/>
                          <a:pt x="17" y="67"/>
                        </a:cubicBezTo>
                        <a:cubicBezTo>
                          <a:pt x="17" y="73"/>
                          <a:pt x="22" y="80"/>
                          <a:pt x="24" y="80"/>
                        </a:cubicBezTo>
                        <a:cubicBezTo>
                          <a:pt x="24" y="80"/>
                          <a:pt x="24" y="80"/>
                          <a:pt x="25" y="80"/>
                        </a:cubicBezTo>
                        <a:cubicBezTo>
                          <a:pt x="26" y="79"/>
                          <a:pt x="27" y="79"/>
                          <a:pt x="29" y="79"/>
                        </a:cubicBezTo>
                        <a:cubicBezTo>
                          <a:pt x="33" y="79"/>
                          <a:pt x="36" y="83"/>
                          <a:pt x="36" y="85"/>
                        </a:cubicBezTo>
                        <a:cubicBezTo>
                          <a:pt x="37" y="85"/>
                          <a:pt x="37" y="85"/>
                          <a:pt x="37" y="85"/>
                        </a:cubicBezTo>
                        <a:cubicBezTo>
                          <a:pt x="38" y="85"/>
                          <a:pt x="41" y="84"/>
                          <a:pt x="43" y="84"/>
                        </a:cubicBezTo>
                        <a:cubicBezTo>
                          <a:pt x="46" y="83"/>
                          <a:pt x="48" y="82"/>
                          <a:pt x="50" y="83"/>
                        </a:cubicBezTo>
                        <a:cubicBezTo>
                          <a:pt x="58" y="84"/>
                          <a:pt x="65" y="86"/>
                          <a:pt x="66" y="91"/>
                        </a:cubicBezTo>
                        <a:cubicBezTo>
                          <a:pt x="66" y="91"/>
                          <a:pt x="66" y="91"/>
                          <a:pt x="66" y="91"/>
                        </a:cubicBezTo>
                        <a:cubicBezTo>
                          <a:pt x="66" y="91"/>
                          <a:pt x="66" y="91"/>
                          <a:pt x="67" y="91"/>
                        </a:cubicBezTo>
                        <a:cubicBezTo>
                          <a:pt x="69" y="91"/>
                          <a:pt x="73" y="89"/>
                          <a:pt x="77" y="88"/>
                        </a:cubicBezTo>
                        <a:cubicBezTo>
                          <a:pt x="78" y="87"/>
                          <a:pt x="79" y="87"/>
                          <a:pt x="80" y="87"/>
                        </a:cubicBezTo>
                        <a:cubicBezTo>
                          <a:pt x="82" y="86"/>
                          <a:pt x="82" y="80"/>
                          <a:pt x="83" y="76"/>
                        </a:cubicBezTo>
                        <a:cubicBezTo>
                          <a:pt x="84" y="70"/>
                          <a:pt x="84" y="64"/>
                          <a:pt x="88" y="62"/>
                        </a:cubicBezTo>
                        <a:cubicBezTo>
                          <a:pt x="94" y="58"/>
                          <a:pt x="94" y="52"/>
                          <a:pt x="94" y="46"/>
                        </a:cubicBezTo>
                        <a:cubicBezTo>
                          <a:pt x="93" y="40"/>
                          <a:pt x="101" y="38"/>
                          <a:pt x="106" y="37"/>
                        </a:cubicBezTo>
                        <a:cubicBezTo>
                          <a:pt x="108" y="36"/>
                          <a:pt x="111" y="36"/>
                          <a:pt x="111" y="35"/>
                        </a:cubicBezTo>
                        <a:cubicBezTo>
                          <a:pt x="111" y="34"/>
                          <a:pt x="109" y="31"/>
                          <a:pt x="104" y="29"/>
                        </a:cubicBezTo>
                        <a:cubicBezTo>
                          <a:pt x="101" y="28"/>
                          <a:pt x="101" y="25"/>
                          <a:pt x="101" y="23"/>
                        </a:cubicBezTo>
                        <a:cubicBezTo>
                          <a:pt x="101" y="21"/>
                          <a:pt x="101" y="21"/>
                          <a:pt x="100" y="20"/>
                        </a:cubicBezTo>
                        <a:cubicBezTo>
                          <a:pt x="99" y="19"/>
                          <a:pt x="93" y="13"/>
                          <a:pt x="94" y="9"/>
                        </a:cubicBezTo>
                        <a:cubicBezTo>
                          <a:pt x="94" y="8"/>
                          <a:pt x="95" y="7"/>
                          <a:pt x="97" y="7"/>
                        </a:cubicBezTo>
                        <a:cubicBezTo>
                          <a:pt x="97" y="6"/>
                          <a:pt x="97" y="6"/>
                          <a:pt x="97" y="6"/>
                        </a:cubicBezTo>
                        <a:cubicBezTo>
                          <a:pt x="96" y="4"/>
                          <a:pt x="95" y="2"/>
                          <a:pt x="96" y="0"/>
                        </a:cubicBezTo>
                        <a:cubicBezTo>
                          <a:pt x="96" y="0"/>
                          <a:pt x="96" y="0"/>
                          <a:pt x="95" y="0"/>
                        </a:cubicBezTo>
                        <a:cubicBezTo>
                          <a:pt x="95" y="0"/>
                          <a:pt x="95" y="0"/>
                          <a:pt x="95" y="0"/>
                        </a:cubicBezTo>
                        <a:cubicBezTo>
                          <a:pt x="95" y="0"/>
                          <a:pt x="95" y="0"/>
                          <a:pt x="95" y="0"/>
                        </a:cubicBezTo>
                        <a:cubicBezTo>
                          <a:pt x="94" y="0"/>
                          <a:pt x="93" y="0"/>
                          <a:pt x="93" y="0"/>
                        </a:cubicBezTo>
                        <a:cubicBezTo>
                          <a:pt x="92" y="0"/>
                          <a:pt x="91" y="0"/>
                          <a:pt x="90" y="0"/>
                        </a:cubicBezTo>
                        <a:cubicBezTo>
                          <a:pt x="88" y="0"/>
                          <a:pt x="82" y="0"/>
                          <a:pt x="80" y="2"/>
                        </a:cubicBezTo>
                        <a:cubicBezTo>
                          <a:pt x="80" y="3"/>
                          <a:pt x="79" y="3"/>
                          <a:pt x="79" y="5"/>
                        </a:cubicBezTo>
                        <a:cubicBezTo>
                          <a:pt x="80" y="10"/>
                          <a:pt x="78" y="12"/>
                          <a:pt x="76" y="13"/>
                        </a:cubicBezTo>
                        <a:cubicBezTo>
                          <a:pt x="75" y="13"/>
                          <a:pt x="75" y="13"/>
                          <a:pt x="74" y="14"/>
                        </a:cubicBezTo>
                        <a:cubicBezTo>
                          <a:pt x="74" y="14"/>
                          <a:pt x="73" y="14"/>
                          <a:pt x="73" y="14"/>
                        </a:cubicBezTo>
                        <a:cubicBezTo>
                          <a:pt x="73" y="18"/>
                          <a:pt x="72" y="19"/>
                          <a:pt x="71" y="21"/>
                        </a:cubicBezTo>
                        <a:cubicBezTo>
                          <a:pt x="70" y="22"/>
                          <a:pt x="69" y="23"/>
                          <a:pt x="69" y="25"/>
                        </a:cubicBezTo>
                        <a:cubicBezTo>
                          <a:pt x="70" y="27"/>
                          <a:pt x="69" y="29"/>
                          <a:pt x="69" y="30"/>
                        </a:cubicBezTo>
                        <a:cubicBezTo>
                          <a:pt x="68" y="31"/>
                          <a:pt x="66" y="32"/>
                          <a:pt x="64" y="32"/>
                        </a:cubicBezTo>
                        <a:cubicBezTo>
                          <a:pt x="63" y="32"/>
                          <a:pt x="61" y="33"/>
                          <a:pt x="60" y="33"/>
                        </a:cubicBezTo>
                        <a:cubicBezTo>
                          <a:pt x="59" y="34"/>
                          <a:pt x="59" y="34"/>
                          <a:pt x="58" y="34"/>
                        </a:cubicBezTo>
                        <a:cubicBezTo>
                          <a:pt x="54" y="36"/>
                          <a:pt x="52" y="35"/>
                          <a:pt x="50" y="34"/>
                        </a:cubicBezTo>
                        <a:cubicBezTo>
                          <a:pt x="50" y="33"/>
                          <a:pt x="49" y="32"/>
                          <a:pt x="47" y="32"/>
                        </a:cubicBezTo>
                        <a:cubicBezTo>
                          <a:pt x="43" y="32"/>
                          <a:pt x="42" y="33"/>
                          <a:pt x="40" y="35"/>
                        </a:cubicBezTo>
                        <a:cubicBezTo>
                          <a:pt x="39" y="35"/>
                          <a:pt x="38" y="36"/>
                          <a:pt x="36" y="37"/>
                        </a:cubicBezTo>
                        <a:cubicBezTo>
                          <a:pt x="35" y="37"/>
                          <a:pt x="33" y="37"/>
                          <a:pt x="31" y="37"/>
                        </a:cubicBezTo>
                        <a:cubicBezTo>
                          <a:pt x="30" y="37"/>
                          <a:pt x="29" y="37"/>
                          <a:pt x="28" y="37"/>
                        </a:cubicBezTo>
                        <a:cubicBezTo>
                          <a:pt x="27" y="37"/>
                          <a:pt x="27" y="37"/>
                          <a:pt x="26" y="37"/>
                        </a:cubicBezTo>
                        <a:cubicBezTo>
                          <a:pt x="23" y="37"/>
                          <a:pt x="22" y="38"/>
                          <a:pt x="22" y="38"/>
                        </a:cubicBezTo>
                        <a:cubicBezTo>
                          <a:pt x="21" y="38"/>
                          <a:pt x="20" y="39"/>
                          <a:pt x="20" y="39"/>
                        </a:cubicBezTo>
                        <a:cubicBezTo>
                          <a:pt x="18" y="39"/>
                          <a:pt x="16" y="37"/>
                          <a:pt x="14" y="36"/>
                        </a:cubicBezTo>
                        <a:cubicBezTo>
                          <a:pt x="13" y="35"/>
                          <a:pt x="12" y="34"/>
                          <a:pt x="11" y="34"/>
                        </a:cubicBezTo>
                        <a:cubicBezTo>
                          <a:pt x="11" y="34"/>
                          <a:pt x="11" y="34"/>
                          <a:pt x="11" y="34"/>
                        </a:cubicBezTo>
                        <a:cubicBezTo>
                          <a:pt x="11" y="34"/>
                          <a:pt x="11" y="34"/>
                          <a:pt x="11" y="33"/>
                        </a:cubicBezTo>
                        <a:cubicBezTo>
                          <a:pt x="10" y="33"/>
                          <a:pt x="10" y="33"/>
                          <a:pt x="10" y="33"/>
                        </a:cubicBezTo>
                        <a:cubicBezTo>
                          <a:pt x="10" y="33"/>
                          <a:pt x="10" y="33"/>
                          <a:pt x="10" y="33"/>
                        </a:cubicBezTo>
                        <a:cubicBezTo>
                          <a:pt x="10" y="33"/>
                          <a:pt x="10" y="33"/>
                          <a:pt x="10" y="33"/>
                        </a:cubicBezTo>
                        <a:cubicBezTo>
                          <a:pt x="9" y="33"/>
                          <a:pt x="9" y="33"/>
                          <a:pt x="9" y="33"/>
                        </a:cubicBezTo>
                        <a:cubicBezTo>
                          <a:pt x="9" y="32"/>
                          <a:pt x="9" y="32"/>
                          <a:pt x="9" y="32"/>
                        </a:cubicBezTo>
                        <a:cubicBezTo>
                          <a:pt x="9" y="32"/>
                          <a:pt x="9" y="32"/>
                          <a:pt x="9" y="32"/>
                        </a:cubicBezTo>
                        <a:cubicBezTo>
                          <a:pt x="8" y="32"/>
                          <a:pt x="8" y="31"/>
                          <a:pt x="8" y="31"/>
                        </a:cubicBezTo>
                        <a:cubicBezTo>
                          <a:pt x="8" y="31"/>
                          <a:pt x="8" y="31"/>
                          <a:pt x="8" y="31"/>
                        </a:cubicBezTo>
                        <a:cubicBezTo>
                          <a:pt x="8" y="30"/>
                          <a:pt x="8" y="30"/>
                          <a:pt x="8" y="30"/>
                        </a:cubicBezTo>
                        <a:cubicBezTo>
                          <a:pt x="8" y="30"/>
                          <a:pt x="7" y="30"/>
                          <a:pt x="7" y="29"/>
                        </a:cubicBezTo>
                        <a:cubicBezTo>
                          <a:pt x="7" y="29"/>
                          <a:pt x="7" y="29"/>
                          <a:pt x="7" y="28"/>
                        </a:cubicBezTo>
                        <a:cubicBezTo>
                          <a:pt x="7" y="28"/>
                          <a:pt x="7" y="28"/>
                          <a:pt x="7" y="28"/>
                        </a:cubicBezTo>
                        <a:cubicBezTo>
                          <a:pt x="7" y="27"/>
                          <a:pt x="7" y="27"/>
                          <a:pt x="7" y="27"/>
                        </a:cubicBezTo>
                        <a:cubicBezTo>
                          <a:pt x="7" y="27"/>
                          <a:pt x="6" y="26"/>
                          <a:pt x="6" y="26"/>
                        </a:cubicBezTo>
                        <a:cubicBezTo>
                          <a:pt x="5" y="27"/>
                          <a:pt x="2" y="30"/>
                          <a:pt x="1" y="3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89" name="Freeform 1158"/>
                  <p:cNvSpPr>
                    <a:spLocks/>
                  </p:cNvSpPr>
                  <p:nvPr/>
                </p:nvSpPr>
                <p:spPr bwMode="auto">
                  <a:xfrm>
                    <a:off x="4396" y="2389"/>
                    <a:ext cx="104" cy="26"/>
                  </a:xfrm>
                  <a:custGeom>
                    <a:avLst/>
                    <a:gdLst>
                      <a:gd name="T0" fmla="*/ 94 w 109"/>
                      <a:gd name="T1" fmla="*/ 27 h 28"/>
                      <a:gd name="T2" fmla="*/ 95 w 109"/>
                      <a:gd name="T3" fmla="*/ 27 h 28"/>
                      <a:gd name="T4" fmla="*/ 98 w 109"/>
                      <a:gd name="T5" fmla="*/ 25 h 28"/>
                      <a:gd name="T6" fmla="*/ 102 w 109"/>
                      <a:gd name="T7" fmla="*/ 27 h 28"/>
                      <a:gd name="T8" fmla="*/ 106 w 109"/>
                      <a:gd name="T9" fmla="*/ 28 h 28"/>
                      <a:gd name="T10" fmla="*/ 109 w 109"/>
                      <a:gd name="T11" fmla="*/ 27 h 28"/>
                      <a:gd name="T12" fmla="*/ 106 w 109"/>
                      <a:gd name="T13" fmla="*/ 26 h 28"/>
                      <a:gd name="T14" fmla="*/ 97 w 109"/>
                      <a:gd name="T15" fmla="*/ 22 h 28"/>
                      <a:gd name="T16" fmla="*/ 93 w 109"/>
                      <a:gd name="T17" fmla="*/ 22 h 28"/>
                      <a:gd name="T18" fmla="*/ 90 w 109"/>
                      <a:gd name="T19" fmla="*/ 22 h 28"/>
                      <a:gd name="T20" fmla="*/ 87 w 109"/>
                      <a:gd name="T21" fmla="*/ 22 h 28"/>
                      <a:gd name="T22" fmla="*/ 78 w 109"/>
                      <a:gd name="T23" fmla="*/ 20 h 28"/>
                      <a:gd name="T24" fmla="*/ 75 w 109"/>
                      <a:gd name="T25" fmla="*/ 17 h 28"/>
                      <a:gd name="T26" fmla="*/ 84 w 109"/>
                      <a:gd name="T27" fmla="*/ 12 h 28"/>
                      <a:gd name="T28" fmla="*/ 86 w 109"/>
                      <a:gd name="T29" fmla="*/ 11 h 28"/>
                      <a:gd name="T30" fmla="*/ 78 w 109"/>
                      <a:gd name="T31" fmla="*/ 12 h 28"/>
                      <a:gd name="T32" fmla="*/ 73 w 109"/>
                      <a:gd name="T33" fmla="*/ 13 h 28"/>
                      <a:gd name="T34" fmla="*/ 59 w 109"/>
                      <a:gd name="T35" fmla="*/ 10 h 28"/>
                      <a:gd name="T36" fmla="*/ 56 w 109"/>
                      <a:gd name="T37" fmla="*/ 9 h 28"/>
                      <a:gd name="T38" fmla="*/ 51 w 109"/>
                      <a:gd name="T39" fmla="*/ 12 h 28"/>
                      <a:gd name="T40" fmla="*/ 29 w 109"/>
                      <a:gd name="T41" fmla="*/ 4 h 28"/>
                      <a:gd name="T42" fmla="*/ 12 w 109"/>
                      <a:gd name="T43" fmla="*/ 0 h 28"/>
                      <a:gd name="T44" fmla="*/ 5 w 109"/>
                      <a:gd name="T45" fmla="*/ 2 h 28"/>
                      <a:gd name="T46" fmla="*/ 0 w 109"/>
                      <a:gd name="T47" fmla="*/ 7 h 28"/>
                      <a:gd name="T48" fmla="*/ 0 w 109"/>
                      <a:gd name="T49" fmla="*/ 7 h 28"/>
                      <a:gd name="T50" fmla="*/ 1 w 109"/>
                      <a:gd name="T51" fmla="*/ 8 h 28"/>
                      <a:gd name="T52" fmla="*/ 3 w 109"/>
                      <a:gd name="T53" fmla="*/ 8 h 28"/>
                      <a:gd name="T54" fmla="*/ 6 w 109"/>
                      <a:gd name="T55" fmla="*/ 8 h 28"/>
                      <a:gd name="T56" fmla="*/ 11 w 109"/>
                      <a:gd name="T57" fmla="*/ 11 h 28"/>
                      <a:gd name="T58" fmla="*/ 13 w 109"/>
                      <a:gd name="T59" fmla="*/ 14 h 28"/>
                      <a:gd name="T60" fmla="*/ 17 w 109"/>
                      <a:gd name="T61" fmla="*/ 15 h 28"/>
                      <a:gd name="T62" fmla="*/ 29 w 109"/>
                      <a:gd name="T63" fmla="*/ 17 h 28"/>
                      <a:gd name="T64" fmla="*/ 31 w 109"/>
                      <a:gd name="T65" fmla="*/ 17 h 28"/>
                      <a:gd name="T66" fmla="*/ 36 w 109"/>
                      <a:gd name="T67" fmla="*/ 14 h 28"/>
                      <a:gd name="T68" fmla="*/ 55 w 109"/>
                      <a:gd name="T69" fmla="*/ 21 h 28"/>
                      <a:gd name="T70" fmla="*/ 81 w 109"/>
                      <a:gd name="T71" fmla="*/ 26 h 28"/>
                      <a:gd name="T72" fmla="*/ 90 w 109"/>
                      <a:gd name="T73" fmla="*/ 27 h 28"/>
                      <a:gd name="T74" fmla="*/ 94 w 109"/>
                      <a:gd name="T75" fmla="*/ 27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109" h="28">
                        <a:moveTo>
                          <a:pt x="94" y="27"/>
                        </a:moveTo>
                        <a:cubicBezTo>
                          <a:pt x="95" y="27"/>
                          <a:pt x="95" y="27"/>
                          <a:pt x="95" y="27"/>
                        </a:cubicBezTo>
                        <a:cubicBezTo>
                          <a:pt x="96" y="26"/>
                          <a:pt x="97" y="25"/>
                          <a:pt x="98" y="25"/>
                        </a:cubicBezTo>
                        <a:cubicBezTo>
                          <a:pt x="99" y="25"/>
                          <a:pt x="101" y="26"/>
                          <a:pt x="102" y="27"/>
                        </a:cubicBezTo>
                        <a:cubicBezTo>
                          <a:pt x="103" y="27"/>
                          <a:pt x="104" y="28"/>
                          <a:pt x="106" y="28"/>
                        </a:cubicBezTo>
                        <a:cubicBezTo>
                          <a:pt x="107" y="28"/>
                          <a:pt x="108" y="28"/>
                          <a:pt x="109" y="27"/>
                        </a:cubicBezTo>
                        <a:cubicBezTo>
                          <a:pt x="108" y="27"/>
                          <a:pt x="106" y="27"/>
                          <a:pt x="106" y="26"/>
                        </a:cubicBezTo>
                        <a:cubicBezTo>
                          <a:pt x="101" y="26"/>
                          <a:pt x="97" y="25"/>
                          <a:pt x="97" y="22"/>
                        </a:cubicBezTo>
                        <a:cubicBezTo>
                          <a:pt x="97" y="22"/>
                          <a:pt x="96" y="22"/>
                          <a:pt x="93" y="22"/>
                        </a:cubicBezTo>
                        <a:cubicBezTo>
                          <a:pt x="92" y="22"/>
                          <a:pt x="91" y="22"/>
                          <a:pt x="90" y="22"/>
                        </a:cubicBezTo>
                        <a:cubicBezTo>
                          <a:pt x="89" y="22"/>
                          <a:pt x="88" y="22"/>
                          <a:pt x="87" y="22"/>
                        </a:cubicBezTo>
                        <a:cubicBezTo>
                          <a:pt x="84" y="22"/>
                          <a:pt x="81" y="22"/>
                          <a:pt x="78" y="20"/>
                        </a:cubicBezTo>
                        <a:cubicBezTo>
                          <a:pt x="76" y="20"/>
                          <a:pt x="75" y="18"/>
                          <a:pt x="75" y="17"/>
                        </a:cubicBezTo>
                        <a:cubicBezTo>
                          <a:pt x="75" y="14"/>
                          <a:pt x="79" y="13"/>
                          <a:pt x="84" y="12"/>
                        </a:cubicBezTo>
                        <a:cubicBezTo>
                          <a:pt x="85" y="11"/>
                          <a:pt x="85" y="11"/>
                          <a:pt x="86" y="11"/>
                        </a:cubicBezTo>
                        <a:cubicBezTo>
                          <a:pt x="84" y="11"/>
                          <a:pt x="81" y="12"/>
                          <a:pt x="78" y="12"/>
                        </a:cubicBezTo>
                        <a:cubicBezTo>
                          <a:pt x="76" y="13"/>
                          <a:pt x="74" y="13"/>
                          <a:pt x="73" y="13"/>
                        </a:cubicBezTo>
                        <a:cubicBezTo>
                          <a:pt x="68" y="13"/>
                          <a:pt x="63" y="11"/>
                          <a:pt x="59" y="10"/>
                        </a:cubicBezTo>
                        <a:cubicBezTo>
                          <a:pt x="58" y="10"/>
                          <a:pt x="57" y="9"/>
                          <a:pt x="56" y="9"/>
                        </a:cubicBezTo>
                        <a:cubicBezTo>
                          <a:pt x="55" y="10"/>
                          <a:pt x="54" y="12"/>
                          <a:pt x="51" y="12"/>
                        </a:cubicBezTo>
                        <a:cubicBezTo>
                          <a:pt x="45" y="12"/>
                          <a:pt x="32" y="7"/>
                          <a:pt x="29" y="4"/>
                        </a:cubicBezTo>
                        <a:cubicBezTo>
                          <a:pt x="26" y="2"/>
                          <a:pt x="19" y="0"/>
                          <a:pt x="12" y="0"/>
                        </a:cubicBezTo>
                        <a:cubicBezTo>
                          <a:pt x="8" y="0"/>
                          <a:pt x="6" y="1"/>
                          <a:pt x="5" y="2"/>
                        </a:cubicBezTo>
                        <a:cubicBezTo>
                          <a:pt x="3" y="6"/>
                          <a:pt x="1" y="6"/>
                          <a:pt x="0" y="7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8"/>
                          <a:pt x="0" y="8"/>
                          <a:pt x="1" y="8"/>
                        </a:cubicBezTo>
                        <a:cubicBezTo>
                          <a:pt x="2" y="8"/>
                          <a:pt x="3" y="8"/>
                          <a:pt x="3" y="8"/>
                        </a:cubicBezTo>
                        <a:cubicBezTo>
                          <a:pt x="4" y="8"/>
                          <a:pt x="5" y="8"/>
                          <a:pt x="6" y="8"/>
                        </a:cubicBezTo>
                        <a:cubicBezTo>
                          <a:pt x="9" y="8"/>
                          <a:pt x="10" y="10"/>
                          <a:pt x="11" y="11"/>
                        </a:cubicBezTo>
                        <a:cubicBezTo>
                          <a:pt x="11" y="13"/>
                          <a:pt x="12" y="14"/>
                          <a:pt x="13" y="14"/>
                        </a:cubicBezTo>
                        <a:cubicBezTo>
                          <a:pt x="14" y="14"/>
                          <a:pt x="15" y="14"/>
                          <a:pt x="17" y="15"/>
                        </a:cubicBezTo>
                        <a:cubicBezTo>
                          <a:pt x="21" y="16"/>
                          <a:pt x="26" y="17"/>
                          <a:pt x="29" y="17"/>
                        </a:cubicBezTo>
                        <a:cubicBezTo>
                          <a:pt x="30" y="17"/>
                          <a:pt x="31" y="17"/>
                          <a:pt x="31" y="17"/>
                        </a:cubicBezTo>
                        <a:cubicBezTo>
                          <a:pt x="31" y="15"/>
                          <a:pt x="33" y="14"/>
                          <a:pt x="36" y="14"/>
                        </a:cubicBezTo>
                        <a:cubicBezTo>
                          <a:pt x="41" y="14"/>
                          <a:pt x="50" y="17"/>
                          <a:pt x="55" y="21"/>
                        </a:cubicBezTo>
                        <a:cubicBezTo>
                          <a:pt x="61" y="26"/>
                          <a:pt x="75" y="27"/>
                          <a:pt x="81" y="26"/>
                        </a:cubicBezTo>
                        <a:cubicBezTo>
                          <a:pt x="84" y="25"/>
                          <a:pt x="88" y="26"/>
                          <a:pt x="90" y="27"/>
                        </a:cubicBezTo>
                        <a:cubicBezTo>
                          <a:pt x="92" y="27"/>
                          <a:pt x="93" y="27"/>
                          <a:pt x="94" y="2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</p:grpSp>
            <p:grpSp>
              <p:nvGrpSpPr>
                <p:cNvPr id="926" name="Group 1161"/>
                <p:cNvGrpSpPr>
                  <a:grpSpLocks noChangeAspect="1"/>
                </p:cNvGrpSpPr>
                <p:nvPr/>
              </p:nvGrpSpPr>
              <p:grpSpPr bwMode="auto">
                <a:xfrm>
                  <a:off x="4915533" y="2454828"/>
                  <a:ext cx="751643" cy="607485"/>
                  <a:chOff x="3077" y="2363"/>
                  <a:chExt cx="467" cy="390"/>
                </a:xfrm>
                <a:grpFill/>
              </p:grpSpPr>
              <p:sp>
                <p:nvSpPr>
                  <p:cNvPr id="927" name="Freeform 1162"/>
                  <p:cNvSpPr>
                    <a:spLocks/>
                  </p:cNvSpPr>
                  <p:nvPr/>
                </p:nvSpPr>
                <p:spPr bwMode="auto">
                  <a:xfrm>
                    <a:off x="3088" y="2500"/>
                    <a:ext cx="10" cy="17"/>
                  </a:xfrm>
                  <a:custGeom>
                    <a:avLst/>
                    <a:gdLst>
                      <a:gd name="T0" fmla="*/ 3 w 11"/>
                      <a:gd name="T1" fmla="*/ 15 h 17"/>
                      <a:gd name="T2" fmla="*/ 3 w 11"/>
                      <a:gd name="T3" fmla="*/ 14 h 17"/>
                      <a:gd name="T4" fmla="*/ 4 w 11"/>
                      <a:gd name="T5" fmla="*/ 13 h 17"/>
                      <a:gd name="T6" fmla="*/ 5 w 11"/>
                      <a:gd name="T7" fmla="*/ 12 h 17"/>
                      <a:gd name="T8" fmla="*/ 5 w 11"/>
                      <a:gd name="T9" fmla="*/ 11 h 17"/>
                      <a:gd name="T10" fmla="*/ 6 w 11"/>
                      <a:gd name="T11" fmla="*/ 10 h 17"/>
                      <a:gd name="T12" fmla="*/ 6 w 11"/>
                      <a:gd name="T13" fmla="*/ 10 h 17"/>
                      <a:gd name="T14" fmla="*/ 7 w 11"/>
                      <a:gd name="T15" fmla="*/ 9 h 17"/>
                      <a:gd name="T16" fmla="*/ 7 w 11"/>
                      <a:gd name="T17" fmla="*/ 8 h 17"/>
                      <a:gd name="T18" fmla="*/ 8 w 11"/>
                      <a:gd name="T19" fmla="*/ 8 h 17"/>
                      <a:gd name="T20" fmla="*/ 8 w 11"/>
                      <a:gd name="T21" fmla="*/ 7 h 17"/>
                      <a:gd name="T22" fmla="*/ 9 w 11"/>
                      <a:gd name="T23" fmla="*/ 6 h 17"/>
                      <a:gd name="T24" fmla="*/ 10 w 11"/>
                      <a:gd name="T25" fmla="*/ 6 h 17"/>
                      <a:gd name="T26" fmla="*/ 10 w 11"/>
                      <a:gd name="T27" fmla="*/ 5 h 17"/>
                      <a:gd name="T28" fmla="*/ 11 w 11"/>
                      <a:gd name="T29" fmla="*/ 3 h 17"/>
                      <a:gd name="T30" fmla="*/ 10 w 11"/>
                      <a:gd name="T31" fmla="*/ 2 h 17"/>
                      <a:gd name="T32" fmla="*/ 10 w 11"/>
                      <a:gd name="T33" fmla="*/ 2 h 17"/>
                      <a:gd name="T34" fmla="*/ 10 w 11"/>
                      <a:gd name="T35" fmla="*/ 1 h 17"/>
                      <a:gd name="T36" fmla="*/ 9 w 11"/>
                      <a:gd name="T37" fmla="*/ 1 h 17"/>
                      <a:gd name="T38" fmla="*/ 9 w 11"/>
                      <a:gd name="T39" fmla="*/ 1 h 17"/>
                      <a:gd name="T40" fmla="*/ 8 w 11"/>
                      <a:gd name="T41" fmla="*/ 1 h 17"/>
                      <a:gd name="T42" fmla="*/ 8 w 11"/>
                      <a:gd name="T43" fmla="*/ 1 h 17"/>
                      <a:gd name="T44" fmla="*/ 7 w 11"/>
                      <a:gd name="T45" fmla="*/ 0 h 17"/>
                      <a:gd name="T46" fmla="*/ 7 w 11"/>
                      <a:gd name="T47" fmla="*/ 0 h 17"/>
                      <a:gd name="T48" fmla="*/ 3 w 11"/>
                      <a:gd name="T49" fmla="*/ 10 h 17"/>
                      <a:gd name="T50" fmla="*/ 0 w 11"/>
                      <a:gd name="T51" fmla="*/ 16 h 17"/>
                      <a:gd name="T52" fmla="*/ 2 w 11"/>
                      <a:gd name="T53" fmla="*/ 17 h 17"/>
                      <a:gd name="T54" fmla="*/ 2 w 11"/>
                      <a:gd name="T55" fmla="*/ 16 h 17"/>
                      <a:gd name="T56" fmla="*/ 2 w 11"/>
                      <a:gd name="T57" fmla="*/ 16 h 17"/>
                      <a:gd name="T58" fmla="*/ 3 w 11"/>
                      <a:gd name="T59" fmla="*/ 15 h 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11" h="17">
                        <a:moveTo>
                          <a:pt x="3" y="15"/>
                        </a:moveTo>
                        <a:cubicBezTo>
                          <a:pt x="3" y="14"/>
                          <a:pt x="3" y="14"/>
                          <a:pt x="3" y="14"/>
                        </a:cubicBezTo>
                        <a:cubicBezTo>
                          <a:pt x="4" y="13"/>
                          <a:pt x="4" y="13"/>
                          <a:pt x="4" y="13"/>
                        </a:cubicBezTo>
                        <a:cubicBezTo>
                          <a:pt x="4" y="13"/>
                          <a:pt x="4" y="12"/>
                          <a:pt x="5" y="12"/>
                        </a:cubicBezTo>
                        <a:cubicBezTo>
                          <a:pt x="5" y="12"/>
                          <a:pt x="5" y="11"/>
                          <a:pt x="5" y="11"/>
                        </a:cubicBezTo>
                        <a:cubicBezTo>
                          <a:pt x="5" y="11"/>
                          <a:pt x="6" y="11"/>
                          <a:pt x="6" y="10"/>
                        </a:cubicBezTo>
                        <a:cubicBezTo>
                          <a:pt x="6" y="10"/>
                          <a:pt x="6" y="10"/>
                          <a:pt x="6" y="10"/>
                        </a:cubicBezTo>
                        <a:cubicBezTo>
                          <a:pt x="6" y="9"/>
                          <a:pt x="7" y="9"/>
                          <a:pt x="7" y="9"/>
                        </a:cubicBezTo>
                        <a:cubicBezTo>
                          <a:pt x="7" y="9"/>
                          <a:pt x="7" y="8"/>
                          <a:pt x="7" y="8"/>
                        </a:cubicBezTo>
                        <a:cubicBezTo>
                          <a:pt x="8" y="8"/>
                          <a:pt x="8" y="8"/>
                          <a:pt x="8" y="8"/>
                        </a:cubicBezTo>
                        <a:cubicBezTo>
                          <a:pt x="8" y="7"/>
                          <a:pt x="8" y="7"/>
                          <a:pt x="8" y="7"/>
                        </a:cubicBezTo>
                        <a:cubicBezTo>
                          <a:pt x="9" y="7"/>
                          <a:pt x="9" y="7"/>
                          <a:pt x="9" y="6"/>
                        </a:cubicBezTo>
                        <a:cubicBezTo>
                          <a:pt x="9" y="6"/>
                          <a:pt x="9" y="6"/>
                          <a:pt x="10" y="6"/>
                        </a:cubicBezTo>
                        <a:cubicBezTo>
                          <a:pt x="10" y="6"/>
                          <a:pt x="10" y="5"/>
                          <a:pt x="10" y="5"/>
                        </a:cubicBezTo>
                        <a:cubicBezTo>
                          <a:pt x="10" y="5"/>
                          <a:pt x="11" y="4"/>
                          <a:pt x="11" y="3"/>
                        </a:cubicBezTo>
                        <a:cubicBezTo>
                          <a:pt x="11" y="3"/>
                          <a:pt x="10" y="3"/>
                          <a:pt x="10" y="2"/>
                        </a:cubicBezTo>
                        <a:cubicBezTo>
                          <a:pt x="10" y="2"/>
                          <a:pt x="10" y="2"/>
                          <a:pt x="10" y="2"/>
                        </a:cubicBezTo>
                        <a:cubicBezTo>
                          <a:pt x="10" y="2"/>
                          <a:pt x="10" y="2"/>
                          <a:pt x="10" y="1"/>
                        </a:cubicBezTo>
                        <a:cubicBezTo>
                          <a:pt x="10" y="1"/>
                          <a:pt x="10" y="1"/>
                          <a:pt x="9" y="1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cubicBezTo>
                          <a:pt x="9" y="1"/>
                          <a:pt x="9" y="1"/>
                          <a:pt x="8" y="1"/>
                        </a:cubicBezTo>
                        <a:cubicBezTo>
                          <a:pt x="8" y="1"/>
                          <a:pt x="8" y="1"/>
                          <a:pt x="8" y="1"/>
                        </a:cubicBezTo>
                        <a:cubicBezTo>
                          <a:pt x="8" y="1"/>
                          <a:pt x="7" y="0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7" y="3"/>
                          <a:pt x="5" y="6"/>
                          <a:pt x="3" y="10"/>
                        </a:cubicBezTo>
                        <a:cubicBezTo>
                          <a:pt x="2" y="12"/>
                          <a:pt x="1" y="14"/>
                          <a:pt x="0" y="16"/>
                        </a:cubicBezTo>
                        <a:cubicBezTo>
                          <a:pt x="2" y="17"/>
                          <a:pt x="2" y="17"/>
                          <a:pt x="2" y="17"/>
                        </a:cubicBezTo>
                        <a:cubicBezTo>
                          <a:pt x="2" y="16"/>
                          <a:pt x="2" y="16"/>
                          <a:pt x="2" y="16"/>
                        </a:cubicBezTo>
                        <a:cubicBezTo>
                          <a:pt x="2" y="16"/>
                          <a:pt x="2" y="16"/>
                          <a:pt x="2" y="16"/>
                        </a:cubicBezTo>
                        <a:cubicBezTo>
                          <a:pt x="2" y="15"/>
                          <a:pt x="3" y="15"/>
                          <a:pt x="3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28" name="Freeform 1163"/>
                  <p:cNvSpPr>
                    <a:spLocks/>
                  </p:cNvSpPr>
                  <p:nvPr/>
                </p:nvSpPr>
                <p:spPr bwMode="auto">
                  <a:xfrm>
                    <a:off x="3092" y="2471"/>
                    <a:ext cx="67" cy="54"/>
                  </a:xfrm>
                  <a:custGeom>
                    <a:avLst/>
                    <a:gdLst>
                      <a:gd name="T0" fmla="*/ 1 w 70"/>
                      <a:gd name="T1" fmla="*/ 53 h 57"/>
                      <a:gd name="T2" fmla="*/ 19 w 70"/>
                      <a:gd name="T3" fmla="*/ 52 h 57"/>
                      <a:gd name="T4" fmla="*/ 33 w 70"/>
                      <a:gd name="T5" fmla="*/ 45 h 57"/>
                      <a:gd name="T6" fmla="*/ 57 w 70"/>
                      <a:gd name="T7" fmla="*/ 33 h 57"/>
                      <a:gd name="T8" fmla="*/ 60 w 70"/>
                      <a:gd name="T9" fmla="*/ 17 h 57"/>
                      <a:gd name="T10" fmla="*/ 59 w 70"/>
                      <a:gd name="T11" fmla="*/ 9 h 57"/>
                      <a:gd name="T12" fmla="*/ 65 w 70"/>
                      <a:gd name="T13" fmla="*/ 3 h 57"/>
                      <a:gd name="T14" fmla="*/ 67 w 70"/>
                      <a:gd name="T15" fmla="*/ 2 h 57"/>
                      <a:gd name="T16" fmla="*/ 70 w 70"/>
                      <a:gd name="T17" fmla="*/ 0 h 57"/>
                      <a:gd name="T18" fmla="*/ 69 w 70"/>
                      <a:gd name="T19" fmla="*/ 0 h 57"/>
                      <a:gd name="T20" fmla="*/ 68 w 70"/>
                      <a:gd name="T21" fmla="*/ 1 h 57"/>
                      <a:gd name="T22" fmla="*/ 67 w 70"/>
                      <a:gd name="T23" fmla="*/ 1 h 57"/>
                      <a:gd name="T24" fmla="*/ 52 w 70"/>
                      <a:gd name="T25" fmla="*/ 3 h 57"/>
                      <a:gd name="T26" fmla="*/ 37 w 70"/>
                      <a:gd name="T27" fmla="*/ 6 h 57"/>
                      <a:gd name="T28" fmla="*/ 28 w 70"/>
                      <a:gd name="T29" fmla="*/ 5 h 57"/>
                      <a:gd name="T30" fmla="*/ 27 w 70"/>
                      <a:gd name="T31" fmla="*/ 5 h 57"/>
                      <a:gd name="T32" fmla="*/ 22 w 70"/>
                      <a:gd name="T33" fmla="*/ 7 h 57"/>
                      <a:gd name="T34" fmla="*/ 11 w 70"/>
                      <a:gd name="T35" fmla="*/ 6 h 57"/>
                      <a:gd name="T36" fmla="*/ 10 w 70"/>
                      <a:gd name="T37" fmla="*/ 8 h 57"/>
                      <a:gd name="T38" fmla="*/ 10 w 70"/>
                      <a:gd name="T39" fmla="*/ 10 h 57"/>
                      <a:gd name="T40" fmla="*/ 10 w 70"/>
                      <a:gd name="T41" fmla="*/ 11 h 57"/>
                      <a:gd name="T42" fmla="*/ 9 w 70"/>
                      <a:gd name="T43" fmla="*/ 12 h 57"/>
                      <a:gd name="T44" fmla="*/ 9 w 70"/>
                      <a:gd name="T45" fmla="*/ 13 h 57"/>
                      <a:gd name="T46" fmla="*/ 8 w 70"/>
                      <a:gd name="T47" fmla="*/ 15 h 57"/>
                      <a:gd name="T48" fmla="*/ 6 w 70"/>
                      <a:gd name="T49" fmla="*/ 16 h 57"/>
                      <a:gd name="T50" fmla="*/ 5 w 70"/>
                      <a:gd name="T51" fmla="*/ 17 h 57"/>
                      <a:gd name="T52" fmla="*/ 3 w 70"/>
                      <a:gd name="T53" fmla="*/ 17 h 57"/>
                      <a:gd name="T54" fmla="*/ 3 w 70"/>
                      <a:gd name="T55" fmla="*/ 27 h 57"/>
                      <a:gd name="T56" fmla="*/ 3 w 70"/>
                      <a:gd name="T57" fmla="*/ 28 h 57"/>
                      <a:gd name="T58" fmla="*/ 5 w 70"/>
                      <a:gd name="T59" fmla="*/ 28 h 57"/>
                      <a:gd name="T60" fmla="*/ 6 w 70"/>
                      <a:gd name="T61" fmla="*/ 28 h 57"/>
                      <a:gd name="T62" fmla="*/ 7 w 70"/>
                      <a:gd name="T63" fmla="*/ 29 h 57"/>
                      <a:gd name="T64" fmla="*/ 8 w 70"/>
                      <a:gd name="T65" fmla="*/ 30 h 57"/>
                      <a:gd name="T66" fmla="*/ 8 w 70"/>
                      <a:gd name="T67" fmla="*/ 30 h 57"/>
                      <a:gd name="T68" fmla="*/ 9 w 70"/>
                      <a:gd name="T69" fmla="*/ 31 h 57"/>
                      <a:gd name="T70" fmla="*/ 9 w 70"/>
                      <a:gd name="T71" fmla="*/ 32 h 57"/>
                      <a:gd name="T72" fmla="*/ 7 w 70"/>
                      <a:gd name="T73" fmla="*/ 40 h 57"/>
                      <a:gd name="T74" fmla="*/ 6 w 70"/>
                      <a:gd name="T75" fmla="*/ 41 h 57"/>
                      <a:gd name="T76" fmla="*/ 5 w 70"/>
                      <a:gd name="T77" fmla="*/ 42 h 57"/>
                      <a:gd name="T78" fmla="*/ 4 w 70"/>
                      <a:gd name="T79" fmla="*/ 44 h 57"/>
                      <a:gd name="T80" fmla="*/ 3 w 70"/>
                      <a:gd name="T81" fmla="*/ 45 h 57"/>
                      <a:gd name="T82" fmla="*/ 2 w 70"/>
                      <a:gd name="T83" fmla="*/ 47 h 57"/>
                      <a:gd name="T84" fmla="*/ 0 w 70"/>
                      <a:gd name="T85" fmla="*/ 49 h 57"/>
                      <a:gd name="T86" fmla="*/ 0 w 70"/>
                      <a:gd name="T87" fmla="*/ 50 h 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70" h="57">
                        <a:moveTo>
                          <a:pt x="0" y="50"/>
                        </a:moveTo>
                        <a:cubicBezTo>
                          <a:pt x="1" y="53"/>
                          <a:pt x="1" y="53"/>
                          <a:pt x="1" y="53"/>
                        </a:cubicBezTo>
                        <a:cubicBezTo>
                          <a:pt x="9" y="57"/>
                          <a:pt x="9" y="57"/>
                          <a:pt x="9" y="57"/>
                        </a:cubicBezTo>
                        <a:cubicBezTo>
                          <a:pt x="11" y="56"/>
                          <a:pt x="17" y="52"/>
                          <a:pt x="19" y="52"/>
                        </a:cubicBezTo>
                        <a:cubicBezTo>
                          <a:pt x="20" y="52"/>
                          <a:pt x="20" y="52"/>
                          <a:pt x="20" y="52"/>
                        </a:cubicBezTo>
                        <a:cubicBezTo>
                          <a:pt x="21" y="51"/>
                          <a:pt x="24" y="50"/>
                          <a:pt x="33" y="45"/>
                        </a:cubicBezTo>
                        <a:cubicBezTo>
                          <a:pt x="34" y="45"/>
                          <a:pt x="34" y="45"/>
                          <a:pt x="34" y="45"/>
                        </a:cubicBezTo>
                        <a:cubicBezTo>
                          <a:pt x="44" y="40"/>
                          <a:pt x="55" y="34"/>
                          <a:pt x="57" y="33"/>
                        </a:cubicBezTo>
                        <a:cubicBezTo>
                          <a:pt x="58" y="31"/>
                          <a:pt x="59" y="29"/>
                          <a:pt x="59" y="28"/>
                        </a:cubicBezTo>
                        <a:cubicBezTo>
                          <a:pt x="59" y="26"/>
                          <a:pt x="58" y="21"/>
                          <a:pt x="60" y="17"/>
                        </a:cubicBezTo>
                        <a:cubicBezTo>
                          <a:pt x="61" y="17"/>
                          <a:pt x="60" y="16"/>
                          <a:pt x="60" y="15"/>
                        </a:cubicBezTo>
                        <a:cubicBezTo>
                          <a:pt x="59" y="14"/>
                          <a:pt x="58" y="11"/>
                          <a:pt x="59" y="9"/>
                        </a:cubicBezTo>
                        <a:cubicBezTo>
                          <a:pt x="60" y="6"/>
                          <a:pt x="63" y="4"/>
                          <a:pt x="65" y="3"/>
                        </a:cubicBezTo>
                        <a:cubicBezTo>
                          <a:pt x="65" y="3"/>
                          <a:pt x="65" y="3"/>
                          <a:pt x="65" y="3"/>
                        </a:cubicBezTo>
                        <a:cubicBezTo>
                          <a:pt x="65" y="3"/>
                          <a:pt x="66" y="3"/>
                          <a:pt x="66" y="3"/>
                        </a:cubicBezTo>
                        <a:cubicBezTo>
                          <a:pt x="66" y="3"/>
                          <a:pt x="67" y="2"/>
                          <a:pt x="67" y="2"/>
                        </a:cubicBezTo>
                        <a:cubicBezTo>
                          <a:pt x="70" y="0"/>
                          <a:pt x="70" y="0"/>
                          <a:pt x="70" y="0"/>
                        </a:cubicBezTo>
                        <a:cubicBezTo>
                          <a:pt x="70" y="0"/>
                          <a:pt x="70" y="0"/>
                          <a:pt x="70" y="0"/>
                        </a:cubicBezTo>
                        <a:cubicBezTo>
                          <a:pt x="70" y="0"/>
                          <a:pt x="70" y="0"/>
                          <a:pt x="70" y="0"/>
                        </a:cubicBezTo>
                        <a:cubicBezTo>
                          <a:pt x="70" y="0"/>
                          <a:pt x="69" y="0"/>
                          <a:pt x="69" y="0"/>
                        </a:cubicBezTo>
                        <a:cubicBezTo>
                          <a:pt x="69" y="0"/>
                          <a:pt x="69" y="0"/>
                          <a:pt x="69" y="0"/>
                        </a:cubicBezTo>
                        <a:cubicBezTo>
                          <a:pt x="68" y="0"/>
                          <a:pt x="68" y="1"/>
                          <a:pt x="68" y="1"/>
                        </a:cubicBezTo>
                        <a:cubicBezTo>
                          <a:pt x="68" y="1"/>
                          <a:pt x="68" y="1"/>
                          <a:pt x="67" y="1"/>
                        </a:cubicBezTo>
                        <a:cubicBezTo>
                          <a:pt x="67" y="1"/>
                          <a:pt x="67" y="1"/>
                          <a:pt x="67" y="1"/>
                        </a:cubicBezTo>
                        <a:cubicBezTo>
                          <a:pt x="65" y="1"/>
                          <a:pt x="61" y="2"/>
                          <a:pt x="58" y="2"/>
                        </a:cubicBezTo>
                        <a:cubicBezTo>
                          <a:pt x="55" y="1"/>
                          <a:pt x="54" y="2"/>
                          <a:pt x="52" y="3"/>
                        </a:cubicBezTo>
                        <a:cubicBezTo>
                          <a:pt x="49" y="5"/>
                          <a:pt x="47" y="6"/>
                          <a:pt x="43" y="6"/>
                        </a:cubicBezTo>
                        <a:cubicBezTo>
                          <a:pt x="40" y="6"/>
                          <a:pt x="38" y="6"/>
                          <a:pt x="37" y="6"/>
                        </a:cubicBezTo>
                        <a:cubicBezTo>
                          <a:pt x="35" y="7"/>
                          <a:pt x="34" y="7"/>
                          <a:pt x="33" y="7"/>
                        </a:cubicBezTo>
                        <a:cubicBezTo>
                          <a:pt x="32" y="7"/>
                          <a:pt x="30" y="7"/>
                          <a:pt x="28" y="5"/>
                        </a:cubicBezTo>
                        <a:cubicBezTo>
                          <a:pt x="28" y="4"/>
                          <a:pt x="28" y="4"/>
                          <a:pt x="28" y="4"/>
                        </a:cubicBezTo>
                        <a:cubicBezTo>
                          <a:pt x="28" y="4"/>
                          <a:pt x="27" y="5"/>
                          <a:pt x="27" y="5"/>
                        </a:cubicBezTo>
                        <a:cubicBezTo>
                          <a:pt x="26" y="6"/>
                          <a:pt x="25" y="6"/>
                          <a:pt x="24" y="7"/>
                        </a:cubicBezTo>
                        <a:cubicBezTo>
                          <a:pt x="23" y="7"/>
                          <a:pt x="22" y="7"/>
                          <a:pt x="22" y="7"/>
                        </a:cubicBezTo>
                        <a:cubicBezTo>
                          <a:pt x="22" y="8"/>
                          <a:pt x="22" y="8"/>
                          <a:pt x="21" y="8"/>
                        </a:cubicBezTo>
                        <a:cubicBezTo>
                          <a:pt x="17" y="9"/>
                          <a:pt x="14" y="9"/>
                          <a:pt x="11" y="6"/>
                        </a:cubicBezTo>
                        <a:cubicBezTo>
                          <a:pt x="11" y="6"/>
                          <a:pt x="11" y="6"/>
                          <a:pt x="11" y="6"/>
                        </a:cubicBezTo>
                        <a:cubicBezTo>
                          <a:pt x="11" y="6"/>
                          <a:pt x="10" y="7"/>
                          <a:pt x="10" y="8"/>
                        </a:cubicBezTo>
                        <a:cubicBezTo>
                          <a:pt x="10" y="8"/>
                          <a:pt x="10" y="9"/>
                          <a:pt x="10" y="9"/>
                        </a:cubicBezTo>
                        <a:cubicBezTo>
                          <a:pt x="10" y="9"/>
                          <a:pt x="10" y="9"/>
                          <a:pt x="10" y="10"/>
                        </a:cubicBezTo>
                        <a:cubicBezTo>
                          <a:pt x="10" y="10"/>
                          <a:pt x="10" y="10"/>
                          <a:pt x="10" y="10"/>
                        </a:cubicBezTo>
                        <a:cubicBezTo>
                          <a:pt x="10" y="10"/>
                          <a:pt x="10" y="11"/>
                          <a:pt x="10" y="11"/>
                        </a:cubicBezTo>
                        <a:cubicBezTo>
                          <a:pt x="10" y="11"/>
                          <a:pt x="10" y="11"/>
                          <a:pt x="10" y="11"/>
                        </a:cubicBezTo>
                        <a:cubicBezTo>
                          <a:pt x="9" y="12"/>
                          <a:pt x="9" y="12"/>
                          <a:pt x="9" y="12"/>
                        </a:cubicBezTo>
                        <a:cubicBezTo>
                          <a:pt x="9" y="12"/>
                          <a:pt x="9" y="13"/>
                          <a:pt x="9" y="13"/>
                        </a:cubicBezTo>
                        <a:cubicBezTo>
                          <a:pt x="9" y="13"/>
                          <a:pt x="9" y="13"/>
                          <a:pt x="9" y="13"/>
                        </a:cubicBezTo>
                        <a:cubicBezTo>
                          <a:pt x="9" y="14"/>
                          <a:pt x="8" y="14"/>
                          <a:pt x="8" y="14"/>
                        </a:cubicBezTo>
                        <a:cubicBezTo>
                          <a:pt x="8" y="14"/>
                          <a:pt x="8" y="14"/>
                          <a:pt x="8" y="15"/>
                        </a:cubicBezTo>
                        <a:cubicBezTo>
                          <a:pt x="8" y="15"/>
                          <a:pt x="7" y="15"/>
                          <a:pt x="7" y="15"/>
                        </a:cubicBezTo>
                        <a:cubicBezTo>
                          <a:pt x="7" y="15"/>
                          <a:pt x="7" y="16"/>
                          <a:pt x="6" y="16"/>
                        </a:cubicBezTo>
                        <a:cubicBezTo>
                          <a:pt x="6" y="16"/>
                          <a:pt x="6" y="16"/>
                          <a:pt x="6" y="16"/>
                        </a:cubicBezTo>
                        <a:cubicBezTo>
                          <a:pt x="5" y="16"/>
                          <a:pt x="5" y="16"/>
                          <a:pt x="5" y="17"/>
                        </a:cubicBezTo>
                        <a:cubicBezTo>
                          <a:pt x="4" y="17"/>
                          <a:pt x="4" y="17"/>
                          <a:pt x="4" y="17"/>
                        </a:cubicBezTo>
                        <a:cubicBezTo>
                          <a:pt x="4" y="17"/>
                          <a:pt x="3" y="17"/>
                          <a:pt x="3" y="17"/>
                        </a:cubicBezTo>
                        <a:cubicBezTo>
                          <a:pt x="3" y="18"/>
                          <a:pt x="3" y="19"/>
                          <a:pt x="3" y="20"/>
                        </a:cubicBezTo>
                        <a:cubicBezTo>
                          <a:pt x="5" y="22"/>
                          <a:pt x="4" y="25"/>
                          <a:pt x="3" y="27"/>
                        </a:cubicBezTo>
                        <a:cubicBezTo>
                          <a:pt x="3" y="27"/>
                          <a:pt x="3" y="27"/>
                          <a:pt x="3" y="28"/>
                        </a:cubicBezTo>
                        <a:cubicBezTo>
                          <a:pt x="3" y="28"/>
                          <a:pt x="3" y="28"/>
                          <a:pt x="3" y="28"/>
                        </a:cubicBezTo>
                        <a:cubicBezTo>
                          <a:pt x="3" y="28"/>
                          <a:pt x="3" y="28"/>
                          <a:pt x="3" y="28"/>
                        </a:cubicBezTo>
                        <a:cubicBezTo>
                          <a:pt x="4" y="28"/>
                          <a:pt x="4" y="28"/>
                          <a:pt x="5" y="28"/>
                        </a:cubicBezTo>
                        <a:cubicBezTo>
                          <a:pt x="5" y="28"/>
                          <a:pt x="5" y="28"/>
                          <a:pt x="5" y="28"/>
                        </a:cubicBezTo>
                        <a:cubicBezTo>
                          <a:pt x="5" y="28"/>
                          <a:pt x="6" y="28"/>
                          <a:pt x="6" y="28"/>
                        </a:cubicBezTo>
                        <a:cubicBezTo>
                          <a:pt x="6" y="28"/>
                          <a:pt x="6" y="28"/>
                          <a:pt x="6" y="29"/>
                        </a:cubicBezTo>
                        <a:cubicBezTo>
                          <a:pt x="6" y="29"/>
                          <a:pt x="7" y="29"/>
                          <a:pt x="7" y="29"/>
                        </a:cubicBezTo>
                        <a:cubicBezTo>
                          <a:pt x="7" y="29"/>
                          <a:pt x="7" y="29"/>
                          <a:pt x="7" y="29"/>
                        </a:cubicBezTo>
                        <a:cubicBezTo>
                          <a:pt x="7" y="29"/>
                          <a:pt x="7" y="29"/>
                          <a:pt x="8" y="30"/>
                        </a:cubicBezTo>
                        <a:cubicBezTo>
                          <a:pt x="8" y="30"/>
                          <a:pt x="8" y="30"/>
                          <a:pt x="8" y="30"/>
                        </a:cubicBezTo>
                        <a:cubicBezTo>
                          <a:pt x="8" y="30"/>
                          <a:pt x="8" y="30"/>
                          <a:pt x="8" y="30"/>
                        </a:cubicBezTo>
                        <a:cubicBezTo>
                          <a:pt x="8" y="30"/>
                          <a:pt x="8" y="30"/>
                          <a:pt x="8" y="31"/>
                        </a:cubicBezTo>
                        <a:cubicBezTo>
                          <a:pt x="9" y="31"/>
                          <a:pt x="9" y="31"/>
                          <a:pt x="9" y="31"/>
                        </a:cubicBezTo>
                        <a:cubicBezTo>
                          <a:pt x="9" y="31"/>
                          <a:pt x="9" y="31"/>
                          <a:pt x="9" y="31"/>
                        </a:cubicBezTo>
                        <a:cubicBezTo>
                          <a:pt x="9" y="31"/>
                          <a:pt x="9" y="32"/>
                          <a:pt x="9" y="32"/>
                        </a:cubicBezTo>
                        <a:cubicBezTo>
                          <a:pt x="10" y="35"/>
                          <a:pt x="9" y="38"/>
                          <a:pt x="7" y="40"/>
                        </a:cubicBezTo>
                        <a:cubicBezTo>
                          <a:pt x="7" y="40"/>
                          <a:pt x="7" y="40"/>
                          <a:pt x="7" y="40"/>
                        </a:cubicBezTo>
                        <a:cubicBezTo>
                          <a:pt x="7" y="40"/>
                          <a:pt x="7" y="41"/>
                          <a:pt x="6" y="41"/>
                        </a:cubicBezTo>
                        <a:cubicBezTo>
                          <a:pt x="6" y="41"/>
                          <a:pt x="6" y="41"/>
                          <a:pt x="6" y="41"/>
                        </a:cubicBezTo>
                        <a:cubicBezTo>
                          <a:pt x="6" y="41"/>
                          <a:pt x="6" y="42"/>
                          <a:pt x="6" y="42"/>
                        </a:cubicBezTo>
                        <a:cubicBezTo>
                          <a:pt x="5" y="42"/>
                          <a:pt x="5" y="42"/>
                          <a:pt x="5" y="42"/>
                        </a:cubicBezTo>
                        <a:cubicBezTo>
                          <a:pt x="5" y="43"/>
                          <a:pt x="5" y="43"/>
                          <a:pt x="5" y="43"/>
                        </a:cubicBezTo>
                        <a:cubicBezTo>
                          <a:pt x="4" y="43"/>
                          <a:pt x="4" y="44"/>
                          <a:pt x="4" y="44"/>
                        </a:cubicBezTo>
                        <a:cubicBezTo>
                          <a:pt x="4" y="44"/>
                          <a:pt x="4" y="44"/>
                          <a:pt x="3" y="44"/>
                        </a:cubicBezTo>
                        <a:cubicBezTo>
                          <a:pt x="3" y="45"/>
                          <a:pt x="3" y="45"/>
                          <a:pt x="3" y="45"/>
                        </a:cubicBezTo>
                        <a:cubicBezTo>
                          <a:pt x="3" y="46"/>
                          <a:pt x="2" y="46"/>
                          <a:pt x="2" y="46"/>
                        </a:cubicBezTo>
                        <a:cubicBezTo>
                          <a:pt x="2" y="46"/>
                          <a:pt x="2" y="47"/>
                          <a:pt x="2" y="47"/>
                        </a:cubicBezTo>
                        <a:cubicBezTo>
                          <a:pt x="1" y="47"/>
                          <a:pt x="1" y="47"/>
                          <a:pt x="1" y="48"/>
                        </a:cubicBezTo>
                        <a:cubicBezTo>
                          <a:pt x="1" y="48"/>
                          <a:pt x="1" y="48"/>
                          <a:pt x="0" y="49"/>
                        </a:cubicBezTo>
                        <a:cubicBezTo>
                          <a:pt x="0" y="49"/>
                          <a:pt x="0" y="49"/>
                          <a:pt x="0" y="49"/>
                        </a:cubicBezTo>
                        <a:cubicBezTo>
                          <a:pt x="0" y="50"/>
                          <a:pt x="0" y="50"/>
                          <a:pt x="0" y="50"/>
                        </a:cubicBezTo>
                        <a:cubicBezTo>
                          <a:pt x="0" y="50"/>
                          <a:pt x="0" y="50"/>
                          <a:pt x="0" y="5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29" name="Freeform 1164"/>
                  <p:cNvSpPr>
                    <a:spLocks/>
                  </p:cNvSpPr>
                  <p:nvPr/>
                </p:nvSpPr>
                <p:spPr bwMode="auto">
                  <a:xfrm>
                    <a:off x="3077" y="2530"/>
                    <a:ext cx="9" cy="24"/>
                  </a:xfrm>
                  <a:custGeom>
                    <a:avLst/>
                    <a:gdLst>
                      <a:gd name="T0" fmla="*/ 5 w 9"/>
                      <a:gd name="T1" fmla="*/ 25 h 25"/>
                      <a:gd name="T2" fmla="*/ 6 w 9"/>
                      <a:gd name="T3" fmla="*/ 23 h 25"/>
                      <a:gd name="T4" fmla="*/ 6 w 9"/>
                      <a:gd name="T5" fmla="*/ 22 h 25"/>
                      <a:gd name="T6" fmla="*/ 6 w 9"/>
                      <a:gd name="T7" fmla="*/ 20 h 25"/>
                      <a:gd name="T8" fmla="*/ 6 w 9"/>
                      <a:gd name="T9" fmla="*/ 20 h 25"/>
                      <a:gd name="T10" fmla="*/ 7 w 9"/>
                      <a:gd name="T11" fmla="*/ 18 h 25"/>
                      <a:gd name="T12" fmla="*/ 7 w 9"/>
                      <a:gd name="T13" fmla="*/ 18 h 25"/>
                      <a:gd name="T14" fmla="*/ 7 w 9"/>
                      <a:gd name="T15" fmla="*/ 17 h 25"/>
                      <a:gd name="T16" fmla="*/ 8 w 9"/>
                      <a:gd name="T17" fmla="*/ 16 h 25"/>
                      <a:gd name="T18" fmla="*/ 8 w 9"/>
                      <a:gd name="T19" fmla="*/ 15 h 25"/>
                      <a:gd name="T20" fmla="*/ 8 w 9"/>
                      <a:gd name="T21" fmla="*/ 15 h 25"/>
                      <a:gd name="T22" fmla="*/ 9 w 9"/>
                      <a:gd name="T23" fmla="*/ 12 h 25"/>
                      <a:gd name="T24" fmla="*/ 8 w 9"/>
                      <a:gd name="T25" fmla="*/ 11 h 25"/>
                      <a:gd name="T26" fmla="*/ 7 w 9"/>
                      <a:gd name="T27" fmla="*/ 10 h 25"/>
                      <a:gd name="T28" fmla="*/ 7 w 9"/>
                      <a:gd name="T29" fmla="*/ 8 h 25"/>
                      <a:gd name="T30" fmla="*/ 6 w 9"/>
                      <a:gd name="T31" fmla="*/ 7 h 25"/>
                      <a:gd name="T32" fmla="*/ 6 w 9"/>
                      <a:gd name="T33" fmla="*/ 6 h 25"/>
                      <a:gd name="T34" fmla="*/ 5 w 9"/>
                      <a:gd name="T35" fmla="*/ 5 h 25"/>
                      <a:gd name="T36" fmla="*/ 5 w 9"/>
                      <a:gd name="T37" fmla="*/ 4 h 25"/>
                      <a:gd name="T38" fmla="*/ 5 w 9"/>
                      <a:gd name="T39" fmla="*/ 4 h 25"/>
                      <a:gd name="T40" fmla="*/ 5 w 9"/>
                      <a:gd name="T41" fmla="*/ 3 h 25"/>
                      <a:gd name="T42" fmla="*/ 5 w 9"/>
                      <a:gd name="T43" fmla="*/ 3 h 25"/>
                      <a:gd name="T44" fmla="*/ 5 w 9"/>
                      <a:gd name="T45" fmla="*/ 2 h 25"/>
                      <a:gd name="T46" fmla="*/ 5 w 9"/>
                      <a:gd name="T47" fmla="*/ 1 h 25"/>
                      <a:gd name="T48" fmla="*/ 5 w 9"/>
                      <a:gd name="T49" fmla="*/ 1 h 25"/>
                      <a:gd name="T50" fmla="*/ 5 w 9"/>
                      <a:gd name="T51" fmla="*/ 0 h 25"/>
                      <a:gd name="T52" fmla="*/ 0 w 9"/>
                      <a:gd name="T53" fmla="*/ 11 h 25"/>
                      <a:gd name="T54" fmla="*/ 1 w 9"/>
                      <a:gd name="T55" fmla="*/ 14 h 25"/>
                      <a:gd name="T56" fmla="*/ 5 w 9"/>
                      <a:gd name="T57" fmla="*/ 25 h 25"/>
                      <a:gd name="T58" fmla="*/ 5 w 9"/>
                      <a:gd name="T59" fmla="*/ 25 h 25"/>
                      <a:gd name="T60" fmla="*/ 5 w 9"/>
                      <a:gd name="T61" fmla="*/ 25 h 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9" h="25">
                        <a:moveTo>
                          <a:pt x="5" y="25"/>
                        </a:moveTo>
                        <a:cubicBezTo>
                          <a:pt x="6" y="24"/>
                          <a:pt x="6" y="23"/>
                          <a:pt x="6" y="23"/>
                        </a:cubicBezTo>
                        <a:cubicBezTo>
                          <a:pt x="6" y="22"/>
                          <a:pt x="6" y="22"/>
                          <a:pt x="6" y="22"/>
                        </a:cubicBezTo>
                        <a:cubicBezTo>
                          <a:pt x="6" y="22"/>
                          <a:pt x="6" y="21"/>
                          <a:pt x="6" y="20"/>
                        </a:cubicBezTo>
                        <a:cubicBezTo>
                          <a:pt x="6" y="20"/>
                          <a:pt x="6" y="20"/>
                          <a:pt x="6" y="20"/>
                        </a:cubicBezTo>
                        <a:cubicBezTo>
                          <a:pt x="7" y="19"/>
                          <a:pt x="7" y="19"/>
                          <a:pt x="7" y="18"/>
                        </a:cubicBezTo>
                        <a:cubicBezTo>
                          <a:pt x="7" y="18"/>
                          <a:pt x="7" y="18"/>
                          <a:pt x="7" y="18"/>
                        </a:cubicBezTo>
                        <a:cubicBezTo>
                          <a:pt x="7" y="17"/>
                          <a:pt x="7" y="17"/>
                          <a:pt x="7" y="17"/>
                        </a:cubicBezTo>
                        <a:cubicBezTo>
                          <a:pt x="8" y="17"/>
                          <a:pt x="8" y="16"/>
                          <a:pt x="8" y="16"/>
                        </a:cubicBezTo>
                        <a:cubicBezTo>
                          <a:pt x="8" y="16"/>
                          <a:pt x="8" y="16"/>
                          <a:pt x="8" y="15"/>
                        </a:cubicBezTo>
                        <a:cubicBezTo>
                          <a:pt x="8" y="15"/>
                          <a:pt x="8" y="15"/>
                          <a:pt x="8" y="15"/>
                        </a:cubicBezTo>
                        <a:cubicBezTo>
                          <a:pt x="9" y="14"/>
                          <a:pt x="9" y="14"/>
                          <a:pt x="9" y="12"/>
                        </a:cubicBezTo>
                        <a:cubicBezTo>
                          <a:pt x="9" y="11"/>
                          <a:pt x="9" y="11"/>
                          <a:pt x="8" y="11"/>
                        </a:cubicBezTo>
                        <a:cubicBezTo>
                          <a:pt x="8" y="10"/>
                          <a:pt x="8" y="10"/>
                          <a:pt x="7" y="10"/>
                        </a:cubicBezTo>
                        <a:cubicBezTo>
                          <a:pt x="7" y="9"/>
                          <a:pt x="7" y="9"/>
                          <a:pt x="7" y="8"/>
                        </a:cubicBezTo>
                        <a:cubicBezTo>
                          <a:pt x="6" y="8"/>
                          <a:pt x="6" y="8"/>
                          <a:pt x="6" y="7"/>
                        </a:cubicBezTo>
                        <a:cubicBezTo>
                          <a:pt x="6" y="7"/>
                          <a:pt x="6" y="6"/>
                          <a:pt x="6" y="6"/>
                        </a:cubicBezTo>
                        <a:cubicBezTo>
                          <a:pt x="5" y="6"/>
                          <a:pt x="5" y="6"/>
                          <a:pt x="5" y="5"/>
                        </a:cubicBezTo>
                        <a:cubicBezTo>
                          <a:pt x="5" y="5"/>
                          <a:pt x="5" y="4"/>
                          <a:pt x="5" y="4"/>
                        </a:cubicBezTo>
                        <a:cubicBezTo>
                          <a:pt x="5" y="4"/>
                          <a:pt x="5" y="4"/>
                          <a:pt x="5" y="4"/>
                        </a:cubicBezTo>
                        <a:cubicBezTo>
                          <a:pt x="5" y="4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5" y="2"/>
                          <a:pt x="5" y="2"/>
                        </a:cubicBezTo>
                        <a:cubicBezTo>
                          <a:pt x="5" y="2"/>
                          <a:pt x="5" y="2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3" y="5"/>
                          <a:pt x="1" y="9"/>
                          <a:pt x="0" y="11"/>
                        </a:cubicBezTo>
                        <a:cubicBezTo>
                          <a:pt x="1" y="14"/>
                          <a:pt x="1" y="14"/>
                          <a:pt x="1" y="14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ubicBezTo>
                          <a:pt x="5" y="25"/>
                          <a:pt x="5" y="25"/>
                          <a:pt x="5" y="2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30" name="Freeform 1165"/>
                  <p:cNvSpPr>
                    <a:spLocks/>
                  </p:cNvSpPr>
                  <p:nvPr/>
                </p:nvSpPr>
                <p:spPr bwMode="auto">
                  <a:xfrm>
                    <a:off x="3084" y="2519"/>
                    <a:ext cx="5" cy="6"/>
                  </a:xfrm>
                  <a:custGeom>
                    <a:avLst/>
                    <a:gdLst>
                      <a:gd name="T0" fmla="*/ 1 w 5"/>
                      <a:gd name="T1" fmla="*/ 7 h 7"/>
                      <a:gd name="T2" fmla="*/ 2 w 5"/>
                      <a:gd name="T3" fmla="*/ 6 h 7"/>
                      <a:gd name="T4" fmla="*/ 2 w 5"/>
                      <a:gd name="T5" fmla="*/ 6 h 7"/>
                      <a:gd name="T6" fmla="*/ 3 w 5"/>
                      <a:gd name="T7" fmla="*/ 6 h 7"/>
                      <a:gd name="T8" fmla="*/ 4 w 5"/>
                      <a:gd name="T9" fmla="*/ 6 h 7"/>
                      <a:gd name="T10" fmla="*/ 4 w 5"/>
                      <a:gd name="T11" fmla="*/ 6 h 7"/>
                      <a:gd name="T12" fmla="*/ 4 w 5"/>
                      <a:gd name="T13" fmla="*/ 5 h 7"/>
                      <a:gd name="T14" fmla="*/ 4 w 5"/>
                      <a:gd name="T15" fmla="*/ 4 h 7"/>
                      <a:gd name="T16" fmla="*/ 4 w 5"/>
                      <a:gd name="T17" fmla="*/ 3 h 7"/>
                      <a:gd name="T18" fmla="*/ 5 w 5"/>
                      <a:gd name="T19" fmla="*/ 2 h 7"/>
                      <a:gd name="T20" fmla="*/ 5 w 5"/>
                      <a:gd name="T21" fmla="*/ 1 h 7"/>
                      <a:gd name="T22" fmla="*/ 2 w 5"/>
                      <a:gd name="T23" fmla="*/ 0 h 7"/>
                      <a:gd name="T24" fmla="*/ 1 w 5"/>
                      <a:gd name="T25" fmla="*/ 3 h 7"/>
                      <a:gd name="T26" fmla="*/ 0 w 5"/>
                      <a:gd name="T27" fmla="*/ 7 h 7"/>
                      <a:gd name="T28" fmla="*/ 0 w 5"/>
                      <a:gd name="T29" fmla="*/ 7 h 7"/>
                      <a:gd name="T30" fmla="*/ 1 w 5"/>
                      <a:gd name="T31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5" h="7">
                        <a:moveTo>
                          <a:pt x="1" y="7"/>
                        </a:moveTo>
                        <a:cubicBezTo>
                          <a:pt x="1" y="6"/>
                          <a:pt x="1" y="6"/>
                          <a:pt x="2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3" y="6"/>
                          <a:pt x="3" y="6"/>
                          <a:pt x="3" y="6"/>
                        </a:cubicBezTo>
                        <a:cubicBezTo>
                          <a:pt x="3" y="6"/>
                          <a:pt x="3" y="6"/>
                          <a:pt x="4" y="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5"/>
                          <a:pt x="4" y="5"/>
                          <a:pt x="4" y="5"/>
                        </a:cubicBezTo>
                        <a:cubicBezTo>
                          <a:pt x="4" y="5"/>
                          <a:pt x="4" y="4"/>
                          <a:pt x="4" y="4"/>
                        </a:cubicBezTo>
                        <a:cubicBezTo>
                          <a:pt x="4" y="4"/>
                          <a:pt x="4" y="3"/>
                          <a:pt x="4" y="3"/>
                        </a:cubicBezTo>
                        <a:cubicBezTo>
                          <a:pt x="4" y="3"/>
                          <a:pt x="4" y="2"/>
                          <a:pt x="5" y="2"/>
                        </a:cubicBezTo>
                        <a:cubicBezTo>
                          <a:pt x="5" y="2"/>
                          <a:pt x="5" y="2"/>
                          <a:pt x="5" y="1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2"/>
                          <a:pt x="1" y="3"/>
                          <a:pt x="1" y="3"/>
                        </a:cubicBezTo>
                        <a:cubicBezTo>
                          <a:pt x="1" y="5"/>
                          <a:pt x="1" y="6"/>
                          <a:pt x="0" y="7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1" y="7"/>
                          <a:pt x="1" y="7"/>
                          <a:pt x="1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31" name="Freeform 1166"/>
                  <p:cNvSpPr>
                    <a:spLocks/>
                  </p:cNvSpPr>
                  <p:nvPr/>
                </p:nvSpPr>
                <p:spPr bwMode="auto">
                  <a:xfrm>
                    <a:off x="3085" y="2519"/>
                    <a:ext cx="41" cy="45"/>
                  </a:xfrm>
                  <a:custGeom>
                    <a:avLst/>
                    <a:gdLst>
                      <a:gd name="T0" fmla="*/ 28 w 43"/>
                      <a:gd name="T1" fmla="*/ 6 h 47"/>
                      <a:gd name="T2" fmla="*/ 17 w 43"/>
                      <a:gd name="T3" fmla="*/ 12 h 47"/>
                      <a:gd name="T4" fmla="*/ 7 w 43"/>
                      <a:gd name="T5" fmla="*/ 8 h 47"/>
                      <a:gd name="T6" fmla="*/ 7 w 43"/>
                      <a:gd name="T7" fmla="*/ 10 h 47"/>
                      <a:gd name="T8" fmla="*/ 6 w 43"/>
                      <a:gd name="T9" fmla="*/ 10 h 47"/>
                      <a:gd name="T10" fmla="*/ 6 w 43"/>
                      <a:gd name="T11" fmla="*/ 16 h 47"/>
                      <a:gd name="T12" fmla="*/ 6 w 43"/>
                      <a:gd name="T13" fmla="*/ 20 h 47"/>
                      <a:gd name="T14" fmla="*/ 5 w 43"/>
                      <a:gd name="T15" fmla="*/ 22 h 47"/>
                      <a:gd name="T16" fmla="*/ 5 w 43"/>
                      <a:gd name="T17" fmla="*/ 23 h 47"/>
                      <a:gd name="T18" fmla="*/ 4 w 43"/>
                      <a:gd name="T19" fmla="*/ 27 h 47"/>
                      <a:gd name="T20" fmla="*/ 4 w 43"/>
                      <a:gd name="T21" fmla="*/ 28 h 47"/>
                      <a:gd name="T22" fmla="*/ 4 w 43"/>
                      <a:gd name="T23" fmla="*/ 29 h 47"/>
                      <a:gd name="T24" fmla="*/ 3 w 43"/>
                      <a:gd name="T25" fmla="*/ 30 h 47"/>
                      <a:gd name="T26" fmla="*/ 3 w 43"/>
                      <a:gd name="T27" fmla="*/ 31 h 47"/>
                      <a:gd name="T28" fmla="*/ 2 w 43"/>
                      <a:gd name="T29" fmla="*/ 32 h 47"/>
                      <a:gd name="T30" fmla="*/ 2 w 43"/>
                      <a:gd name="T31" fmla="*/ 34 h 47"/>
                      <a:gd name="T32" fmla="*/ 2 w 43"/>
                      <a:gd name="T33" fmla="*/ 36 h 47"/>
                      <a:gd name="T34" fmla="*/ 1 w 43"/>
                      <a:gd name="T35" fmla="*/ 38 h 47"/>
                      <a:gd name="T36" fmla="*/ 1 w 43"/>
                      <a:gd name="T37" fmla="*/ 41 h 47"/>
                      <a:gd name="T38" fmla="*/ 0 w 43"/>
                      <a:gd name="T39" fmla="*/ 44 h 47"/>
                      <a:gd name="T40" fmla="*/ 2 w 43"/>
                      <a:gd name="T41" fmla="*/ 45 h 47"/>
                      <a:gd name="T42" fmla="*/ 4 w 43"/>
                      <a:gd name="T43" fmla="*/ 46 h 47"/>
                      <a:gd name="T44" fmla="*/ 5 w 43"/>
                      <a:gd name="T45" fmla="*/ 46 h 47"/>
                      <a:gd name="T46" fmla="*/ 6 w 43"/>
                      <a:gd name="T47" fmla="*/ 47 h 47"/>
                      <a:gd name="T48" fmla="*/ 7 w 43"/>
                      <a:gd name="T49" fmla="*/ 47 h 47"/>
                      <a:gd name="T50" fmla="*/ 8 w 43"/>
                      <a:gd name="T51" fmla="*/ 47 h 47"/>
                      <a:gd name="T52" fmla="*/ 8 w 43"/>
                      <a:gd name="T53" fmla="*/ 47 h 47"/>
                      <a:gd name="T54" fmla="*/ 14 w 43"/>
                      <a:gd name="T55" fmla="*/ 44 h 47"/>
                      <a:gd name="T56" fmla="*/ 15 w 43"/>
                      <a:gd name="T57" fmla="*/ 43 h 47"/>
                      <a:gd name="T58" fmla="*/ 15 w 43"/>
                      <a:gd name="T59" fmla="*/ 43 h 47"/>
                      <a:gd name="T60" fmla="*/ 27 w 43"/>
                      <a:gd name="T61" fmla="*/ 35 h 47"/>
                      <a:gd name="T62" fmla="*/ 22 w 43"/>
                      <a:gd name="T63" fmla="*/ 26 h 47"/>
                      <a:gd name="T64" fmla="*/ 33 w 43"/>
                      <a:gd name="T65" fmla="*/ 15 h 47"/>
                      <a:gd name="T66" fmla="*/ 41 w 43"/>
                      <a:gd name="T67" fmla="*/ 13 h 47"/>
                      <a:gd name="T68" fmla="*/ 42 w 43"/>
                      <a:gd name="T69" fmla="*/ 12 h 47"/>
                      <a:gd name="T70" fmla="*/ 43 w 43"/>
                      <a:gd name="T71" fmla="*/ 12 h 47"/>
                      <a:gd name="T72" fmla="*/ 43 w 43"/>
                      <a:gd name="T73" fmla="*/ 10 h 47"/>
                      <a:gd name="T74" fmla="*/ 42 w 43"/>
                      <a:gd name="T75" fmla="*/ 7 h 47"/>
                      <a:gd name="T76" fmla="*/ 42 w 43"/>
                      <a:gd name="T77" fmla="*/ 5 h 47"/>
                      <a:gd name="T78" fmla="*/ 41 w 43"/>
                      <a:gd name="T79" fmla="*/ 1 h 47"/>
                      <a:gd name="T80" fmla="*/ 41 w 43"/>
                      <a:gd name="T81" fmla="*/ 0 h 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43" h="47">
                        <a:moveTo>
                          <a:pt x="37" y="2"/>
                        </a:moveTo>
                        <a:cubicBezTo>
                          <a:pt x="30" y="6"/>
                          <a:pt x="29" y="6"/>
                          <a:pt x="28" y="6"/>
                        </a:cubicBezTo>
                        <a:cubicBezTo>
                          <a:pt x="26" y="6"/>
                          <a:pt x="21" y="9"/>
                          <a:pt x="18" y="11"/>
                        </a:cubicBezTo>
                        <a:cubicBezTo>
                          <a:pt x="17" y="12"/>
                          <a:pt x="17" y="12"/>
                          <a:pt x="17" y="12"/>
                        </a:cubicBezTo>
                        <a:cubicBezTo>
                          <a:pt x="7" y="7"/>
                          <a:pt x="7" y="7"/>
                          <a:pt x="7" y="7"/>
                        </a:cubicBezTo>
                        <a:cubicBezTo>
                          <a:pt x="7" y="8"/>
                          <a:pt x="7" y="8"/>
                          <a:pt x="7" y="8"/>
                        </a:cubicBezTo>
                        <a:cubicBezTo>
                          <a:pt x="7" y="8"/>
                          <a:pt x="7" y="8"/>
                          <a:pt x="7" y="8"/>
                        </a:cubicBezTo>
                        <a:cubicBezTo>
                          <a:pt x="7" y="10"/>
                          <a:pt x="7" y="10"/>
                          <a:pt x="7" y="10"/>
                        </a:cubicBezTo>
                        <a:cubicBezTo>
                          <a:pt x="6" y="10"/>
                          <a:pt x="6" y="10"/>
                          <a:pt x="6" y="10"/>
                        </a:cubicBezTo>
                        <a:cubicBezTo>
                          <a:pt x="6" y="10"/>
                          <a:pt x="6" y="10"/>
                          <a:pt x="6" y="10"/>
                        </a:cubicBezTo>
                        <a:cubicBezTo>
                          <a:pt x="6" y="11"/>
                          <a:pt x="6" y="13"/>
                          <a:pt x="6" y="16"/>
                        </a:cubicBezTo>
                        <a:cubicBezTo>
                          <a:pt x="6" y="16"/>
                          <a:pt x="6" y="16"/>
                          <a:pt x="6" y="16"/>
                        </a:cubicBezTo>
                        <a:cubicBezTo>
                          <a:pt x="6" y="17"/>
                          <a:pt x="6" y="18"/>
                          <a:pt x="6" y="19"/>
                        </a:cubicBezTo>
                        <a:cubicBezTo>
                          <a:pt x="6" y="19"/>
                          <a:pt x="6" y="19"/>
                          <a:pt x="6" y="20"/>
                        </a:cubicBezTo>
                        <a:cubicBezTo>
                          <a:pt x="5" y="21"/>
                          <a:pt x="5" y="22"/>
                          <a:pt x="5" y="22"/>
                        </a:cubicBezTo>
                        <a:cubicBezTo>
                          <a:pt x="5" y="22"/>
                          <a:pt x="5" y="22"/>
                          <a:pt x="5" y="22"/>
                        </a:cubicBezTo>
                        <a:cubicBezTo>
                          <a:pt x="5" y="23"/>
                          <a:pt x="5" y="23"/>
                          <a:pt x="5" y="23"/>
                        </a:cubicBezTo>
                        <a:cubicBezTo>
                          <a:pt x="5" y="23"/>
                          <a:pt x="5" y="23"/>
                          <a:pt x="5" y="23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4" y="27"/>
                          <a:pt x="4" y="27"/>
                          <a:pt x="4" y="27"/>
                        </a:cubicBezTo>
                        <a:cubicBezTo>
                          <a:pt x="4" y="27"/>
                          <a:pt x="4" y="27"/>
                          <a:pt x="4" y="28"/>
                        </a:cubicBezTo>
                        <a:cubicBezTo>
                          <a:pt x="4" y="28"/>
                          <a:pt x="4" y="28"/>
                          <a:pt x="4" y="28"/>
                        </a:cubicBezTo>
                        <a:cubicBezTo>
                          <a:pt x="4" y="28"/>
                          <a:pt x="4" y="29"/>
                          <a:pt x="4" y="29"/>
                        </a:cubicBezTo>
                        <a:cubicBezTo>
                          <a:pt x="4" y="29"/>
                          <a:pt x="4" y="29"/>
                          <a:pt x="4" y="29"/>
                        </a:cubicBezTo>
                        <a:cubicBezTo>
                          <a:pt x="3" y="30"/>
                          <a:pt x="3" y="30"/>
                          <a:pt x="3" y="30"/>
                        </a:cubicBezTo>
                        <a:cubicBezTo>
                          <a:pt x="3" y="30"/>
                          <a:pt x="3" y="30"/>
                          <a:pt x="3" y="30"/>
                        </a:cubicBezTo>
                        <a:cubicBezTo>
                          <a:pt x="3" y="30"/>
                          <a:pt x="3" y="30"/>
                          <a:pt x="3" y="30"/>
                        </a:cubicBezTo>
                        <a:cubicBezTo>
                          <a:pt x="3" y="31"/>
                          <a:pt x="3" y="31"/>
                          <a:pt x="3" y="31"/>
                        </a:cubicBezTo>
                        <a:cubicBezTo>
                          <a:pt x="3" y="31"/>
                          <a:pt x="3" y="31"/>
                          <a:pt x="3" y="32"/>
                        </a:cubicBezTo>
                        <a:cubicBezTo>
                          <a:pt x="3" y="32"/>
                          <a:pt x="3" y="32"/>
                          <a:pt x="2" y="32"/>
                        </a:cubicBezTo>
                        <a:cubicBezTo>
                          <a:pt x="2" y="33"/>
                          <a:pt x="2" y="33"/>
                          <a:pt x="2" y="33"/>
                        </a:cubicBezTo>
                        <a:cubicBezTo>
                          <a:pt x="2" y="33"/>
                          <a:pt x="2" y="34"/>
                          <a:pt x="2" y="34"/>
                        </a:cubicBezTo>
                        <a:cubicBezTo>
                          <a:pt x="2" y="34"/>
                          <a:pt x="2" y="34"/>
                          <a:pt x="2" y="35"/>
                        </a:cubicBezTo>
                        <a:cubicBezTo>
                          <a:pt x="2" y="35"/>
                          <a:pt x="2" y="36"/>
                          <a:pt x="2" y="36"/>
                        </a:cubicBezTo>
                        <a:cubicBezTo>
                          <a:pt x="2" y="36"/>
                          <a:pt x="2" y="37"/>
                          <a:pt x="1" y="37"/>
                        </a:cubicBezTo>
                        <a:cubicBezTo>
                          <a:pt x="1" y="37"/>
                          <a:pt x="1" y="38"/>
                          <a:pt x="1" y="38"/>
                        </a:cubicBezTo>
                        <a:cubicBezTo>
                          <a:pt x="1" y="39"/>
                          <a:pt x="1" y="39"/>
                          <a:pt x="1" y="40"/>
                        </a:cubicBezTo>
                        <a:cubicBezTo>
                          <a:pt x="1" y="40"/>
                          <a:pt x="1" y="41"/>
                          <a:pt x="1" y="41"/>
                        </a:cubicBezTo>
                        <a:cubicBezTo>
                          <a:pt x="1" y="42"/>
                          <a:pt x="1" y="42"/>
                          <a:pt x="0" y="43"/>
                        </a:cubicBezTo>
                        <a:cubicBezTo>
                          <a:pt x="0" y="43"/>
                          <a:pt x="0" y="43"/>
                          <a:pt x="0" y="44"/>
                        </a:cubicBezTo>
                        <a:cubicBezTo>
                          <a:pt x="1" y="44"/>
                          <a:pt x="1" y="44"/>
                          <a:pt x="2" y="45"/>
                        </a:cubicBezTo>
                        <a:cubicBezTo>
                          <a:pt x="2" y="45"/>
                          <a:pt x="2" y="45"/>
                          <a:pt x="2" y="45"/>
                        </a:cubicBezTo>
                        <a:cubicBezTo>
                          <a:pt x="3" y="45"/>
                          <a:pt x="3" y="45"/>
                          <a:pt x="3" y="45"/>
                        </a:cubicBezTo>
                        <a:cubicBezTo>
                          <a:pt x="4" y="45"/>
                          <a:pt x="4" y="46"/>
                          <a:pt x="4" y="46"/>
                        </a:cubicBezTo>
                        <a:cubicBezTo>
                          <a:pt x="4" y="46"/>
                          <a:pt x="5" y="46"/>
                          <a:pt x="5" y="46"/>
                        </a:cubicBezTo>
                        <a:cubicBezTo>
                          <a:pt x="5" y="46"/>
                          <a:pt x="5" y="46"/>
                          <a:pt x="5" y="46"/>
                        </a:cubicBezTo>
                        <a:cubicBezTo>
                          <a:pt x="6" y="46"/>
                          <a:pt x="6" y="46"/>
                          <a:pt x="6" y="47"/>
                        </a:cubicBezTo>
                        <a:cubicBezTo>
                          <a:pt x="6" y="47"/>
                          <a:pt x="6" y="47"/>
                          <a:pt x="6" y="47"/>
                        </a:cubicBezTo>
                        <a:cubicBezTo>
                          <a:pt x="7" y="47"/>
                          <a:pt x="7" y="47"/>
                          <a:pt x="7" y="47"/>
                        </a:cubicBezTo>
                        <a:cubicBezTo>
                          <a:pt x="7" y="47"/>
                          <a:pt x="7" y="47"/>
                          <a:pt x="7" y="47"/>
                        </a:cubicBezTo>
                        <a:cubicBezTo>
                          <a:pt x="7" y="47"/>
                          <a:pt x="7" y="47"/>
                          <a:pt x="8" y="47"/>
                        </a:cubicBezTo>
                        <a:cubicBezTo>
                          <a:pt x="8" y="47"/>
                          <a:pt x="8" y="47"/>
                          <a:pt x="8" y="47"/>
                        </a:cubicBezTo>
                        <a:cubicBezTo>
                          <a:pt x="8" y="47"/>
                          <a:pt x="8" y="47"/>
                          <a:pt x="8" y="47"/>
                        </a:cubicBezTo>
                        <a:cubicBezTo>
                          <a:pt x="8" y="47"/>
                          <a:pt x="8" y="47"/>
                          <a:pt x="8" y="47"/>
                        </a:cubicBezTo>
                        <a:cubicBezTo>
                          <a:pt x="8" y="47"/>
                          <a:pt x="8" y="47"/>
                          <a:pt x="8" y="47"/>
                        </a:cubicBezTo>
                        <a:cubicBezTo>
                          <a:pt x="11" y="47"/>
                          <a:pt x="13" y="45"/>
                          <a:pt x="14" y="44"/>
                        </a:cubicBezTo>
                        <a:cubicBezTo>
                          <a:pt x="14" y="44"/>
                          <a:pt x="14" y="44"/>
                          <a:pt x="15" y="44"/>
                        </a:cubicBezTo>
                        <a:cubicBezTo>
                          <a:pt x="15" y="44"/>
                          <a:pt x="15" y="44"/>
                          <a:pt x="15" y="43"/>
                        </a:cubicBezTo>
                        <a:cubicBezTo>
                          <a:pt x="15" y="43"/>
                          <a:pt x="15" y="43"/>
                          <a:pt x="15" y="43"/>
                        </a:cubicBezTo>
                        <a:cubicBezTo>
                          <a:pt x="15" y="43"/>
                          <a:pt x="15" y="43"/>
                          <a:pt x="15" y="43"/>
                        </a:cubicBezTo>
                        <a:cubicBezTo>
                          <a:pt x="15" y="37"/>
                          <a:pt x="22" y="37"/>
                          <a:pt x="24" y="37"/>
                        </a:cubicBezTo>
                        <a:cubicBezTo>
                          <a:pt x="25" y="37"/>
                          <a:pt x="26" y="37"/>
                          <a:pt x="27" y="35"/>
                        </a:cubicBezTo>
                        <a:cubicBezTo>
                          <a:pt x="27" y="35"/>
                          <a:pt x="28" y="34"/>
                          <a:pt x="29" y="33"/>
                        </a:cubicBezTo>
                        <a:cubicBezTo>
                          <a:pt x="28" y="31"/>
                          <a:pt x="23" y="27"/>
                          <a:pt x="22" y="26"/>
                        </a:cubicBezTo>
                        <a:cubicBezTo>
                          <a:pt x="20" y="26"/>
                          <a:pt x="20" y="24"/>
                          <a:pt x="20" y="23"/>
                        </a:cubicBezTo>
                        <a:cubicBezTo>
                          <a:pt x="20" y="20"/>
                          <a:pt x="26" y="16"/>
                          <a:pt x="33" y="15"/>
                        </a:cubicBezTo>
                        <a:cubicBezTo>
                          <a:pt x="38" y="15"/>
                          <a:pt x="39" y="14"/>
                          <a:pt x="40" y="13"/>
                        </a:cubicBezTo>
                        <a:cubicBezTo>
                          <a:pt x="40" y="13"/>
                          <a:pt x="41" y="13"/>
                          <a:pt x="41" y="13"/>
                        </a:cubicBezTo>
                        <a:cubicBezTo>
                          <a:pt x="41" y="13"/>
                          <a:pt x="41" y="13"/>
                          <a:pt x="41" y="13"/>
                        </a:cubicBezTo>
                        <a:cubicBezTo>
                          <a:pt x="41" y="13"/>
                          <a:pt x="41" y="12"/>
                          <a:pt x="42" y="12"/>
                        </a:cubicBezTo>
                        <a:cubicBezTo>
                          <a:pt x="42" y="12"/>
                          <a:pt x="42" y="12"/>
                          <a:pt x="42" y="12"/>
                        </a:cubicBezTo>
                        <a:cubicBezTo>
                          <a:pt x="42" y="12"/>
                          <a:pt x="43" y="12"/>
                          <a:pt x="43" y="12"/>
                        </a:cubicBezTo>
                        <a:cubicBezTo>
                          <a:pt x="43" y="12"/>
                          <a:pt x="43" y="11"/>
                          <a:pt x="43" y="11"/>
                        </a:cubicBezTo>
                        <a:cubicBezTo>
                          <a:pt x="43" y="11"/>
                          <a:pt x="43" y="10"/>
                          <a:pt x="43" y="10"/>
                        </a:cubicBezTo>
                        <a:cubicBezTo>
                          <a:pt x="43" y="9"/>
                          <a:pt x="43" y="9"/>
                          <a:pt x="42" y="8"/>
                        </a:cubicBezTo>
                        <a:cubicBezTo>
                          <a:pt x="42" y="8"/>
                          <a:pt x="42" y="7"/>
                          <a:pt x="42" y="7"/>
                        </a:cubicBezTo>
                        <a:cubicBezTo>
                          <a:pt x="42" y="7"/>
                          <a:pt x="42" y="6"/>
                          <a:pt x="42" y="6"/>
                        </a:cubicBezTo>
                        <a:cubicBezTo>
                          <a:pt x="42" y="5"/>
                          <a:pt x="42" y="5"/>
                          <a:pt x="42" y="5"/>
                        </a:cubicBezTo>
                        <a:cubicBezTo>
                          <a:pt x="41" y="4"/>
                          <a:pt x="41" y="4"/>
                          <a:pt x="41" y="3"/>
                        </a:cubicBezTo>
                        <a:cubicBezTo>
                          <a:pt x="41" y="2"/>
                          <a:pt x="41" y="2"/>
                          <a:pt x="41" y="1"/>
                        </a:cubicBezTo>
                        <a:cubicBezTo>
                          <a:pt x="41" y="1"/>
                          <a:pt x="41" y="1"/>
                          <a:pt x="41" y="0"/>
                        </a:cubicBezTo>
                        <a:cubicBezTo>
                          <a:pt x="41" y="0"/>
                          <a:pt x="41" y="0"/>
                          <a:pt x="41" y="0"/>
                        </a:cubicBezTo>
                        <a:cubicBezTo>
                          <a:pt x="39" y="1"/>
                          <a:pt x="38" y="1"/>
                          <a:pt x="37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32" name="Freeform 1167"/>
                  <p:cNvSpPr>
                    <a:spLocks/>
                  </p:cNvSpPr>
                  <p:nvPr/>
                </p:nvSpPr>
                <p:spPr bwMode="auto">
                  <a:xfrm>
                    <a:off x="3141" y="2388"/>
                    <a:ext cx="66" cy="30"/>
                  </a:xfrm>
                  <a:custGeom>
                    <a:avLst/>
                    <a:gdLst>
                      <a:gd name="T0" fmla="*/ 15 w 69"/>
                      <a:gd name="T1" fmla="*/ 10 h 31"/>
                      <a:gd name="T2" fmla="*/ 17 w 69"/>
                      <a:gd name="T3" fmla="*/ 15 h 31"/>
                      <a:gd name="T4" fmla="*/ 19 w 69"/>
                      <a:gd name="T5" fmla="*/ 22 h 31"/>
                      <a:gd name="T6" fmla="*/ 18 w 69"/>
                      <a:gd name="T7" fmla="*/ 24 h 31"/>
                      <a:gd name="T8" fmla="*/ 21 w 69"/>
                      <a:gd name="T9" fmla="*/ 24 h 31"/>
                      <a:gd name="T10" fmla="*/ 25 w 69"/>
                      <a:gd name="T11" fmla="*/ 23 h 31"/>
                      <a:gd name="T12" fmla="*/ 28 w 69"/>
                      <a:gd name="T13" fmla="*/ 23 h 31"/>
                      <a:gd name="T14" fmla="*/ 31 w 69"/>
                      <a:gd name="T15" fmla="*/ 24 h 31"/>
                      <a:gd name="T16" fmla="*/ 34 w 69"/>
                      <a:gd name="T17" fmla="*/ 28 h 31"/>
                      <a:gd name="T18" fmla="*/ 34 w 69"/>
                      <a:gd name="T19" fmla="*/ 28 h 31"/>
                      <a:gd name="T20" fmla="*/ 35 w 69"/>
                      <a:gd name="T21" fmla="*/ 30 h 31"/>
                      <a:gd name="T22" fmla="*/ 36 w 69"/>
                      <a:gd name="T23" fmla="*/ 30 h 31"/>
                      <a:gd name="T24" fmla="*/ 39 w 69"/>
                      <a:gd name="T25" fmla="*/ 29 h 31"/>
                      <a:gd name="T26" fmla="*/ 46 w 69"/>
                      <a:gd name="T27" fmla="*/ 28 h 31"/>
                      <a:gd name="T28" fmla="*/ 49 w 69"/>
                      <a:gd name="T29" fmla="*/ 28 h 31"/>
                      <a:gd name="T30" fmla="*/ 50 w 69"/>
                      <a:gd name="T31" fmla="*/ 28 h 31"/>
                      <a:gd name="T32" fmla="*/ 53 w 69"/>
                      <a:gd name="T33" fmla="*/ 28 h 31"/>
                      <a:gd name="T34" fmla="*/ 54 w 69"/>
                      <a:gd name="T35" fmla="*/ 28 h 31"/>
                      <a:gd name="T36" fmla="*/ 57 w 69"/>
                      <a:gd name="T37" fmla="*/ 26 h 31"/>
                      <a:gd name="T38" fmla="*/ 64 w 69"/>
                      <a:gd name="T39" fmla="*/ 29 h 31"/>
                      <a:gd name="T40" fmla="*/ 68 w 69"/>
                      <a:gd name="T41" fmla="*/ 31 h 31"/>
                      <a:gd name="T42" fmla="*/ 69 w 69"/>
                      <a:gd name="T43" fmla="*/ 30 h 31"/>
                      <a:gd name="T44" fmla="*/ 69 w 69"/>
                      <a:gd name="T45" fmla="*/ 30 h 31"/>
                      <a:gd name="T46" fmla="*/ 66 w 69"/>
                      <a:gd name="T47" fmla="*/ 28 h 31"/>
                      <a:gd name="T48" fmla="*/ 66 w 69"/>
                      <a:gd name="T49" fmla="*/ 27 h 31"/>
                      <a:gd name="T50" fmla="*/ 66 w 69"/>
                      <a:gd name="T51" fmla="*/ 26 h 31"/>
                      <a:gd name="T52" fmla="*/ 66 w 69"/>
                      <a:gd name="T53" fmla="*/ 25 h 31"/>
                      <a:gd name="T54" fmla="*/ 66 w 69"/>
                      <a:gd name="T55" fmla="*/ 25 h 31"/>
                      <a:gd name="T56" fmla="*/ 67 w 69"/>
                      <a:gd name="T57" fmla="*/ 24 h 31"/>
                      <a:gd name="T58" fmla="*/ 67 w 69"/>
                      <a:gd name="T59" fmla="*/ 24 h 31"/>
                      <a:gd name="T60" fmla="*/ 67 w 69"/>
                      <a:gd name="T61" fmla="*/ 23 h 31"/>
                      <a:gd name="T62" fmla="*/ 67 w 69"/>
                      <a:gd name="T63" fmla="*/ 23 h 31"/>
                      <a:gd name="T64" fmla="*/ 67 w 69"/>
                      <a:gd name="T65" fmla="*/ 23 h 31"/>
                      <a:gd name="T66" fmla="*/ 64 w 69"/>
                      <a:gd name="T67" fmla="*/ 21 h 31"/>
                      <a:gd name="T68" fmla="*/ 63 w 69"/>
                      <a:gd name="T69" fmla="*/ 21 h 31"/>
                      <a:gd name="T70" fmla="*/ 60 w 69"/>
                      <a:gd name="T71" fmla="*/ 16 h 31"/>
                      <a:gd name="T72" fmla="*/ 59 w 69"/>
                      <a:gd name="T73" fmla="*/ 14 h 31"/>
                      <a:gd name="T74" fmla="*/ 57 w 69"/>
                      <a:gd name="T75" fmla="*/ 13 h 31"/>
                      <a:gd name="T76" fmla="*/ 56 w 69"/>
                      <a:gd name="T77" fmla="*/ 12 h 31"/>
                      <a:gd name="T78" fmla="*/ 46 w 69"/>
                      <a:gd name="T79" fmla="*/ 14 h 31"/>
                      <a:gd name="T80" fmla="*/ 44 w 69"/>
                      <a:gd name="T81" fmla="*/ 14 h 31"/>
                      <a:gd name="T82" fmla="*/ 39 w 69"/>
                      <a:gd name="T83" fmla="*/ 12 h 31"/>
                      <a:gd name="T84" fmla="*/ 39 w 69"/>
                      <a:gd name="T85" fmla="*/ 11 h 31"/>
                      <a:gd name="T86" fmla="*/ 37 w 69"/>
                      <a:gd name="T87" fmla="*/ 10 h 31"/>
                      <a:gd name="T88" fmla="*/ 30 w 69"/>
                      <a:gd name="T89" fmla="*/ 7 h 31"/>
                      <a:gd name="T90" fmla="*/ 29 w 69"/>
                      <a:gd name="T91" fmla="*/ 5 h 31"/>
                      <a:gd name="T92" fmla="*/ 27 w 69"/>
                      <a:gd name="T93" fmla="*/ 5 h 31"/>
                      <a:gd name="T94" fmla="*/ 23 w 69"/>
                      <a:gd name="T95" fmla="*/ 5 h 31"/>
                      <a:gd name="T96" fmla="*/ 19 w 69"/>
                      <a:gd name="T97" fmla="*/ 5 h 31"/>
                      <a:gd name="T98" fmla="*/ 12 w 69"/>
                      <a:gd name="T99" fmla="*/ 4 h 31"/>
                      <a:gd name="T100" fmla="*/ 1 w 69"/>
                      <a:gd name="T101" fmla="*/ 0 h 31"/>
                      <a:gd name="T102" fmla="*/ 0 w 69"/>
                      <a:gd name="T103" fmla="*/ 0 h 31"/>
                      <a:gd name="T104" fmla="*/ 3 w 69"/>
                      <a:gd name="T105" fmla="*/ 1 h 31"/>
                      <a:gd name="T106" fmla="*/ 15 w 69"/>
                      <a:gd name="T107" fmla="*/ 10 h 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</a:cxnLst>
                    <a:rect l="0" t="0" r="r" b="b"/>
                    <a:pathLst>
                      <a:path w="69" h="31">
                        <a:moveTo>
                          <a:pt x="15" y="10"/>
                        </a:moveTo>
                        <a:cubicBezTo>
                          <a:pt x="15" y="13"/>
                          <a:pt x="16" y="14"/>
                          <a:pt x="17" y="15"/>
                        </a:cubicBezTo>
                        <a:cubicBezTo>
                          <a:pt x="19" y="16"/>
                          <a:pt x="20" y="18"/>
                          <a:pt x="19" y="22"/>
                        </a:cubicBezTo>
                        <a:cubicBezTo>
                          <a:pt x="19" y="23"/>
                          <a:pt x="19" y="23"/>
                          <a:pt x="18" y="24"/>
                        </a:cubicBezTo>
                        <a:cubicBezTo>
                          <a:pt x="19" y="24"/>
                          <a:pt x="20" y="24"/>
                          <a:pt x="21" y="24"/>
                        </a:cubicBezTo>
                        <a:cubicBezTo>
                          <a:pt x="24" y="24"/>
                          <a:pt x="25" y="24"/>
                          <a:pt x="25" y="23"/>
                        </a:cubicBezTo>
                        <a:cubicBezTo>
                          <a:pt x="26" y="23"/>
                          <a:pt x="27" y="23"/>
                          <a:pt x="28" y="23"/>
                        </a:cubicBezTo>
                        <a:cubicBezTo>
                          <a:pt x="29" y="23"/>
                          <a:pt x="30" y="23"/>
                          <a:pt x="31" y="24"/>
                        </a:cubicBezTo>
                        <a:cubicBezTo>
                          <a:pt x="32" y="25"/>
                          <a:pt x="33" y="26"/>
                          <a:pt x="34" y="28"/>
                        </a:cubicBezTo>
                        <a:cubicBezTo>
                          <a:pt x="34" y="28"/>
                          <a:pt x="34" y="28"/>
                          <a:pt x="34" y="28"/>
                        </a:cubicBezTo>
                        <a:cubicBezTo>
                          <a:pt x="35" y="29"/>
                          <a:pt x="35" y="29"/>
                          <a:pt x="35" y="30"/>
                        </a:cubicBezTo>
                        <a:cubicBezTo>
                          <a:pt x="36" y="30"/>
                          <a:pt x="36" y="30"/>
                          <a:pt x="36" y="30"/>
                        </a:cubicBezTo>
                        <a:cubicBezTo>
                          <a:pt x="37" y="30"/>
                          <a:pt x="38" y="30"/>
                          <a:pt x="39" y="29"/>
                        </a:cubicBezTo>
                        <a:cubicBezTo>
                          <a:pt x="41" y="29"/>
                          <a:pt x="43" y="28"/>
                          <a:pt x="46" y="28"/>
                        </a:cubicBezTo>
                        <a:cubicBezTo>
                          <a:pt x="47" y="28"/>
                          <a:pt x="48" y="28"/>
                          <a:pt x="49" y="28"/>
                        </a:cubicBezTo>
                        <a:cubicBezTo>
                          <a:pt x="49" y="28"/>
                          <a:pt x="49" y="28"/>
                          <a:pt x="50" y="28"/>
                        </a:cubicBezTo>
                        <a:cubicBezTo>
                          <a:pt x="51" y="28"/>
                          <a:pt x="52" y="28"/>
                          <a:pt x="53" y="28"/>
                        </a:cubicBezTo>
                        <a:cubicBezTo>
                          <a:pt x="53" y="28"/>
                          <a:pt x="53" y="28"/>
                          <a:pt x="54" y="28"/>
                        </a:cubicBezTo>
                        <a:cubicBezTo>
                          <a:pt x="54" y="27"/>
                          <a:pt x="55" y="26"/>
                          <a:pt x="57" y="26"/>
                        </a:cubicBezTo>
                        <a:cubicBezTo>
                          <a:pt x="59" y="26"/>
                          <a:pt x="63" y="28"/>
                          <a:pt x="64" y="29"/>
                        </a:cubicBezTo>
                        <a:cubicBezTo>
                          <a:pt x="65" y="30"/>
                          <a:pt x="67" y="31"/>
                          <a:pt x="68" y="31"/>
                        </a:cubicBezTo>
                        <a:cubicBezTo>
                          <a:pt x="69" y="31"/>
                          <a:pt x="69" y="31"/>
                          <a:pt x="69" y="30"/>
                        </a:cubicBezTo>
                        <a:cubicBezTo>
                          <a:pt x="69" y="30"/>
                          <a:pt x="69" y="30"/>
                          <a:pt x="69" y="30"/>
                        </a:cubicBezTo>
                        <a:cubicBezTo>
                          <a:pt x="68" y="29"/>
                          <a:pt x="67" y="29"/>
                          <a:pt x="66" y="28"/>
                        </a:cubicBezTo>
                        <a:cubicBezTo>
                          <a:pt x="66" y="27"/>
                          <a:pt x="66" y="27"/>
                          <a:pt x="66" y="27"/>
                        </a:cubicBezTo>
                        <a:cubicBezTo>
                          <a:pt x="66" y="27"/>
                          <a:pt x="66" y="26"/>
                          <a:pt x="66" y="26"/>
                        </a:cubicBezTo>
                        <a:cubicBezTo>
                          <a:pt x="66" y="26"/>
                          <a:pt x="66" y="26"/>
                          <a:pt x="66" y="25"/>
                        </a:cubicBezTo>
                        <a:cubicBezTo>
                          <a:pt x="66" y="25"/>
                          <a:pt x="66" y="25"/>
                          <a:pt x="66" y="25"/>
                        </a:cubicBezTo>
                        <a:cubicBezTo>
                          <a:pt x="66" y="25"/>
                          <a:pt x="66" y="25"/>
                          <a:pt x="67" y="24"/>
                        </a:cubicBezTo>
                        <a:cubicBezTo>
                          <a:pt x="67" y="24"/>
                          <a:pt x="67" y="24"/>
                          <a:pt x="67" y="24"/>
                        </a:cubicBezTo>
                        <a:cubicBezTo>
                          <a:pt x="67" y="24"/>
                          <a:pt x="67" y="23"/>
                          <a:pt x="67" y="23"/>
                        </a:cubicBezTo>
                        <a:cubicBezTo>
                          <a:pt x="67" y="23"/>
                          <a:pt x="67" y="23"/>
                          <a:pt x="67" y="23"/>
                        </a:cubicBezTo>
                        <a:cubicBezTo>
                          <a:pt x="67" y="23"/>
                          <a:pt x="67" y="23"/>
                          <a:pt x="67" y="23"/>
                        </a:cubicBezTo>
                        <a:cubicBezTo>
                          <a:pt x="66" y="22"/>
                          <a:pt x="64" y="21"/>
                          <a:pt x="64" y="21"/>
                        </a:cubicBezTo>
                        <a:cubicBezTo>
                          <a:pt x="63" y="21"/>
                          <a:pt x="63" y="21"/>
                          <a:pt x="63" y="21"/>
                        </a:cubicBezTo>
                        <a:cubicBezTo>
                          <a:pt x="61" y="21"/>
                          <a:pt x="61" y="19"/>
                          <a:pt x="60" y="16"/>
                        </a:cubicBezTo>
                        <a:cubicBezTo>
                          <a:pt x="60" y="16"/>
                          <a:pt x="60" y="14"/>
                          <a:pt x="59" y="14"/>
                        </a:cubicBezTo>
                        <a:cubicBezTo>
                          <a:pt x="58" y="14"/>
                          <a:pt x="57" y="13"/>
                          <a:pt x="57" y="13"/>
                        </a:cubicBezTo>
                        <a:cubicBezTo>
                          <a:pt x="56" y="12"/>
                          <a:pt x="56" y="12"/>
                          <a:pt x="56" y="12"/>
                        </a:cubicBezTo>
                        <a:cubicBezTo>
                          <a:pt x="47" y="12"/>
                          <a:pt x="46" y="13"/>
                          <a:pt x="46" y="14"/>
                        </a:cubicBezTo>
                        <a:cubicBezTo>
                          <a:pt x="45" y="14"/>
                          <a:pt x="44" y="14"/>
                          <a:pt x="44" y="14"/>
                        </a:cubicBezTo>
                        <a:cubicBezTo>
                          <a:pt x="42" y="14"/>
                          <a:pt x="41" y="13"/>
                          <a:pt x="39" y="12"/>
                        </a:cubicBezTo>
                        <a:cubicBezTo>
                          <a:pt x="39" y="12"/>
                          <a:pt x="39" y="12"/>
                          <a:pt x="39" y="11"/>
                        </a:cubicBezTo>
                        <a:cubicBezTo>
                          <a:pt x="38" y="11"/>
                          <a:pt x="38" y="10"/>
                          <a:pt x="37" y="10"/>
                        </a:cubicBezTo>
                        <a:cubicBezTo>
                          <a:pt x="35" y="10"/>
                          <a:pt x="32" y="9"/>
                          <a:pt x="30" y="7"/>
                        </a:cubicBezTo>
                        <a:cubicBezTo>
                          <a:pt x="30" y="6"/>
                          <a:pt x="29" y="6"/>
                          <a:pt x="29" y="5"/>
                        </a:cubicBezTo>
                        <a:cubicBezTo>
                          <a:pt x="29" y="5"/>
                          <a:pt x="28" y="5"/>
                          <a:pt x="27" y="5"/>
                        </a:cubicBezTo>
                        <a:cubicBezTo>
                          <a:pt x="26" y="5"/>
                          <a:pt x="25" y="5"/>
                          <a:pt x="23" y="5"/>
                        </a:cubicBezTo>
                        <a:cubicBezTo>
                          <a:pt x="22" y="5"/>
                          <a:pt x="20" y="5"/>
                          <a:pt x="19" y="5"/>
                        </a:cubicBezTo>
                        <a:cubicBezTo>
                          <a:pt x="15" y="5"/>
                          <a:pt x="13" y="5"/>
                          <a:pt x="12" y="4"/>
                        </a:cubicBezTo>
                        <a:cubicBezTo>
                          <a:pt x="9" y="2"/>
                          <a:pt x="4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1"/>
                          <a:pt x="2" y="1"/>
                          <a:pt x="3" y="1"/>
                        </a:cubicBezTo>
                        <a:cubicBezTo>
                          <a:pt x="8" y="3"/>
                          <a:pt x="13" y="4"/>
                          <a:pt x="15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33" name="Freeform 1169"/>
                  <p:cNvSpPr>
                    <a:spLocks/>
                  </p:cNvSpPr>
                  <p:nvPr/>
                </p:nvSpPr>
                <p:spPr bwMode="auto">
                  <a:xfrm>
                    <a:off x="3082" y="2533"/>
                    <a:ext cx="224" cy="179"/>
                  </a:xfrm>
                  <a:custGeom>
                    <a:avLst/>
                    <a:gdLst>
                      <a:gd name="T0" fmla="*/ 124 w 234"/>
                      <a:gd name="T1" fmla="*/ 38 h 186"/>
                      <a:gd name="T2" fmla="*/ 121 w 234"/>
                      <a:gd name="T3" fmla="*/ 38 h 186"/>
                      <a:gd name="T4" fmla="*/ 79 w 234"/>
                      <a:gd name="T5" fmla="*/ 13 h 186"/>
                      <a:gd name="T6" fmla="*/ 60 w 234"/>
                      <a:gd name="T7" fmla="*/ 2 h 186"/>
                      <a:gd name="T8" fmla="*/ 55 w 234"/>
                      <a:gd name="T9" fmla="*/ 0 h 186"/>
                      <a:gd name="T10" fmla="*/ 51 w 234"/>
                      <a:gd name="T11" fmla="*/ 1 h 186"/>
                      <a:gd name="T12" fmla="*/ 45 w 234"/>
                      <a:gd name="T13" fmla="*/ 2 h 186"/>
                      <a:gd name="T14" fmla="*/ 36 w 234"/>
                      <a:gd name="T15" fmla="*/ 18 h 186"/>
                      <a:gd name="T16" fmla="*/ 27 w 234"/>
                      <a:gd name="T17" fmla="*/ 26 h 186"/>
                      <a:gd name="T18" fmla="*/ 22 w 234"/>
                      <a:gd name="T19" fmla="*/ 30 h 186"/>
                      <a:gd name="T20" fmla="*/ 20 w 234"/>
                      <a:gd name="T21" fmla="*/ 32 h 186"/>
                      <a:gd name="T22" fmla="*/ 13 w 234"/>
                      <a:gd name="T23" fmla="*/ 36 h 186"/>
                      <a:gd name="T24" fmla="*/ 11 w 234"/>
                      <a:gd name="T25" fmla="*/ 36 h 186"/>
                      <a:gd name="T26" fmla="*/ 10 w 234"/>
                      <a:gd name="T27" fmla="*/ 36 h 186"/>
                      <a:gd name="T28" fmla="*/ 9 w 234"/>
                      <a:gd name="T29" fmla="*/ 36 h 186"/>
                      <a:gd name="T30" fmla="*/ 7 w 234"/>
                      <a:gd name="T31" fmla="*/ 35 h 186"/>
                      <a:gd name="T32" fmla="*/ 5 w 234"/>
                      <a:gd name="T33" fmla="*/ 34 h 186"/>
                      <a:gd name="T34" fmla="*/ 3 w 234"/>
                      <a:gd name="T35" fmla="*/ 33 h 186"/>
                      <a:gd name="T36" fmla="*/ 1 w 234"/>
                      <a:gd name="T37" fmla="*/ 33 h 186"/>
                      <a:gd name="T38" fmla="*/ 1 w 234"/>
                      <a:gd name="T39" fmla="*/ 47 h 186"/>
                      <a:gd name="T40" fmla="*/ 28 w 234"/>
                      <a:gd name="T41" fmla="*/ 85 h 186"/>
                      <a:gd name="T42" fmla="*/ 46 w 234"/>
                      <a:gd name="T43" fmla="*/ 108 h 186"/>
                      <a:gd name="T44" fmla="*/ 58 w 234"/>
                      <a:gd name="T45" fmla="*/ 140 h 186"/>
                      <a:gd name="T46" fmla="*/ 85 w 234"/>
                      <a:gd name="T47" fmla="*/ 179 h 186"/>
                      <a:gd name="T48" fmla="*/ 89 w 234"/>
                      <a:gd name="T49" fmla="*/ 186 h 186"/>
                      <a:gd name="T50" fmla="*/ 91 w 234"/>
                      <a:gd name="T51" fmla="*/ 185 h 186"/>
                      <a:gd name="T52" fmla="*/ 97 w 234"/>
                      <a:gd name="T53" fmla="*/ 174 h 186"/>
                      <a:gd name="T54" fmla="*/ 109 w 234"/>
                      <a:gd name="T55" fmla="*/ 175 h 186"/>
                      <a:gd name="T56" fmla="*/ 136 w 234"/>
                      <a:gd name="T57" fmla="*/ 179 h 186"/>
                      <a:gd name="T58" fmla="*/ 159 w 234"/>
                      <a:gd name="T59" fmla="*/ 161 h 186"/>
                      <a:gd name="T60" fmla="*/ 193 w 234"/>
                      <a:gd name="T61" fmla="*/ 156 h 186"/>
                      <a:gd name="T62" fmla="*/ 222 w 234"/>
                      <a:gd name="T63" fmla="*/ 147 h 186"/>
                      <a:gd name="T64" fmla="*/ 226 w 234"/>
                      <a:gd name="T65" fmla="*/ 145 h 186"/>
                      <a:gd name="T66" fmla="*/ 232 w 234"/>
                      <a:gd name="T67" fmla="*/ 129 h 186"/>
                      <a:gd name="T68" fmla="*/ 230 w 234"/>
                      <a:gd name="T69" fmla="*/ 117 h 186"/>
                      <a:gd name="T70" fmla="*/ 229 w 234"/>
                      <a:gd name="T71" fmla="*/ 117 h 186"/>
                      <a:gd name="T72" fmla="*/ 227 w 234"/>
                      <a:gd name="T73" fmla="*/ 117 h 186"/>
                      <a:gd name="T74" fmla="*/ 225 w 234"/>
                      <a:gd name="T75" fmla="*/ 117 h 186"/>
                      <a:gd name="T76" fmla="*/ 211 w 234"/>
                      <a:gd name="T77" fmla="*/ 115 h 186"/>
                      <a:gd name="T78" fmla="*/ 207 w 234"/>
                      <a:gd name="T79" fmla="*/ 115 h 186"/>
                      <a:gd name="T80" fmla="*/ 200 w 234"/>
                      <a:gd name="T81" fmla="*/ 113 h 186"/>
                      <a:gd name="T82" fmla="*/ 198 w 234"/>
                      <a:gd name="T83" fmla="*/ 111 h 186"/>
                      <a:gd name="T84" fmla="*/ 195 w 234"/>
                      <a:gd name="T85" fmla="*/ 109 h 186"/>
                      <a:gd name="T86" fmla="*/ 193 w 234"/>
                      <a:gd name="T87" fmla="*/ 106 h 186"/>
                      <a:gd name="T88" fmla="*/ 192 w 234"/>
                      <a:gd name="T89" fmla="*/ 103 h 186"/>
                      <a:gd name="T90" fmla="*/ 187 w 234"/>
                      <a:gd name="T91" fmla="*/ 95 h 186"/>
                      <a:gd name="T92" fmla="*/ 185 w 234"/>
                      <a:gd name="T93" fmla="*/ 94 h 186"/>
                      <a:gd name="T94" fmla="*/ 183 w 234"/>
                      <a:gd name="T95" fmla="*/ 94 h 186"/>
                      <a:gd name="T96" fmla="*/ 181 w 234"/>
                      <a:gd name="T97" fmla="*/ 92 h 186"/>
                      <a:gd name="T98" fmla="*/ 179 w 234"/>
                      <a:gd name="T99" fmla="*/ 90 h 186"/>
                      <a:gd name="T100" fmla="*/ 177 w 234"/>
                      <a:gd name="T101" fmla="*/ 87 h 186"/>
                      <a:gd name="T102" fmla="*/ 167 w 234"/>
                      <a:gd name="T103" fmla="*/ 63 h 186"/>
                      <a:gd name="T104" fmla="*/ 154 w 234"/>
                      <a:gd name="T105" fmla="*/ 46 h 186"/>
                      <a:gd name="T106" fmla="*/ 132 w 234"/>
                      <a:gd name="T107" fmla="*/ 39 h 1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</a:cxnLst>
                    <a:rect l="0" t="0" r="r" b="b"/>
                    <a:pathLst>
                      <a:path w="234" h="186">
                        <a:moveTo>
                          <a:pt x="132" y="39"/>
                        </a:moveTo>
                        <a:cubicBezTo>
                          <a:pt x="129" y="39"/>
                          <a:pt x="126" y="39"/>
                          <a:pt x="125" y="38"/>
                        </a:cubicBezTo>
                        <a:cubicBezTo>
                          <a:pt x="125" y="38"/>
                          <a:pt x="125" y="38"/>
                          <a:pt x="124" y="38"/>
                        </a:cubicBezTo>
                        <a:cubicBezTo>
                          <a:pt x="124" y="38"/>
                          <a:pt x="123" y="38"/>
                          <a:pt x="122" y="38"/>
                        </a:cubicBezTo>
                        <a:cubicBezTo>
                          <a:pt x="122" y="38"/>
                          <a:pt x="122" y="38"/>
                          <a:pt x="122" y="38"/>
                        </a:cubicBezTo>
                        <a:cubicBezTo>
                          <a:pt x="121" y="38"/>
                          <a:pt x="121" y="38"/>
                          <a:pt x="121" y="38"/>
                        </a:cubicBezTo>
                        <a:cubicBezTo>
                          <a:pt x="121" y="38"/>
                          <a:pt x="120" y="38"/>
                          <a:pt x="120" y="38"/>
                        </a:cubicBezTo>
                        <a:cubicBezTo>
                          <a:pt x="117" y="38"/>
                          <a:pt x="110" y="37"/>
                          <a:pt x="106" y="33"/>
                        </a:cubicBezTo>
                        <a:cubicBezTo>
                          <a:pt x="101" y="29"/>
                          <a:pt x="82" y="15"/>
                          <a:pt x="79" y="13"/>
                        </a:cubicBezTo>
                        <a:cubicBezTo>
                          <a:pt x="78" y="13"/>
                          <a:pt x="78" y="13"/>
                          <a:pt x="78" y="13"/>
                        </a:cubicBezTo>
                        <a:cubicBezTo>
                          <a:pt x="76" y="12"/>
                          <a:pt x="74" y="11"/>
                          <a:pt x="72" y="9"/>
                        </a:cubicBezTo>
                        <a:cubicBezTo>
                          <a:pt x="69" y="7"/>
                          <a:pt x="63" y="3"/>
                          <a:pt x="60" y="2"/>
                        </a:cubicBezTo>
                        <a:cubicBezTo>
                          <a:pt x="59" y="1"/>
                          <a:pt x="58" y="1"/>
                          <a:pt x="57" y="1"/>
                        </a:cubicBezTo>
                        <a:cubicBezTo>
                          <a:pt x="57" y="1"/>
                          <a:pt x="56" y="1"/>
                          <a:pt x="56" y="1"/>
                        </a:cubicBezTo>
                        <a:cubicBezTo>
                          <a:pt x="55" y="0"/>
                          <a:pt x="55" y="0"/>
                          <a:pt x="55" y="0"/>
                        </a:cubicBezTo>
                        <a:cubicBezTo>
                          <a:pt x="55" y="0"/>
                          <a:pt x="55" y="0"/>
                          <a:pt x="55" y="0"/>
                        </a:cubicBezTo>
                        <a:cubicBezTo>
                          <a:pt x="54" y="0"/>
                          <a:pt x="53" y="0"/>
                          <a:pt x="52" y="1"/>
                        </a:cubicBezTo>
                        <a:cubicBezTo>
                          <a:pt x="52" y="1"/>
                          <a:pt x="52" y="1"/>
                          <a:pt x="51" y="1"/>
                        </a:cubicBezTo>
                        <a:cubicBezTo>
                          <a:pt x="51" y="1"/>
                          <a:pt x="51" y="1"/>
                          <a:pt x="51" y="1"/>
                        </a:cubicBezTo>
                        <a:cubicBezTo>
                          <a:pt x="48" y="1"/>
                          <a:pt x="48" y="1"/>
                          <a:pt x="48" y="1"/>
                        </a:cubicBezTo>
                        <a:cubicBezTo>
                          <a:pt x="47" y="1"/>
                          <a:pt x="46" y="1"/>
                          <a:pt x="45" y="2"/>
                        </a:cubicBezTo>
                        <a:cubicBezTo>
                          <a:pt x="44" y="3"/>
                          <a:pt x="42" y="4"/>
                          <a:pt x="37" y="4"/>
                        </a:cubicBezTo>
                        <a:cubicBezTo>
                          <a:pt x="31" y="4"/>
                          <a:pt x="28" y="7"/>
                          <a:pt x="27" y="8"/>
                        </a:cubicBezTo>
                        <a:cubicBezTo>
                          <a:pt x="30" y="10"/>
                          <a:pt x="36" y="15"/>
                          <a:pt x="36" y="18"/>
                        </a:cubicBezTo>
                        <a:cubicBezTo>
                          <a:pt x="36" y="19"/>
                          <a:pt x="36" y="20"/>
                          <a:pt x="35" y="21"/>
                        </a:cubicBezTo>
                        <a:cubicBezTo>
                          <a:pt x="34" y="21"/>
                          <a:pt x="34" y="22"/>
                          <a:pt x="33" y="23"/>
                        </a:cubicBezTo>
                        <a:cubicBezTo>
                          <a:pt x="32" y="24"/>
                          <a:pt x="30" y="26"/>
                          <a:pt x="27" y="26"/>
                        </a:cubicBezTo>
                        <a:cubicBezTo>
                          <a:pt x="22" y="26"/>
                          <a:pt x="22" y="27"/>
                          <a:pt x="22" y="28"/>
                        </a:cubicBezTo>
                        <a:cubicBezTo>
                          <a:pt x="22" y="28"/>
                          <a:pt x="22" y="29"/>
                          <a:pt x="22" y="29"/>
                        </a:cubicBezTo>
                        <a:cubicBezTo>
                          <a:pt x="22" y="29"/>
                          <a:pt x="22" y="29"/>
                          <a:pt x="22" y="30"/>
                        </a:cubicBezTo>
                        <a:cubicBezTo>
                          <a:pt x="21" y="30"/>
                          <a:pt x="21" y="30"/>
                          <a:pt x="21" y="31"/>
                        </a:cubicBezTo>
                        <a:cubicBezTo>
                          <a:pt x="21" y="31"/>
                          <a:pt x="21" y="31"/>
                          <a:pt x="21" y="31"/>
                        </a:cubicBezTo>
                        <a:cubicBezTo>
                          <a:pt x="20" y="31"/>
                          <a:pt x="20" y="32"/>
                          <a:pt x="20" y="32"/>
                        </a:cubicBezTo>
                        <a:cubicBezTo>
                          <a:pt x="20" y="32"/>
                          <a:pt x="20" y="32"/>
                          <a:pt x="20" y="32"/>
                        </a:cubicBezTo>
                        <a:cubicBezTo>
                          <a:pt x="19" y="33"/>
                          <a:pt x="19" y="33"/>
                          <a:pt x="19" y="33"/>
                        </a:cubicBezTo>
                        <a:cubicBezTo>
                          <a:pt x="17" y="35"/>
                          <a:pt x="15" y="36"/>
                          <a:pt x="13" y="36"/>
                        </a:cubicBezTo>
                        <a:cubicBezTo>
                          <a:pt x="13" y="36"/>
                          <a:pt x="13" y="36"/>
                          <a:pt x="13" y="36"/>
                        </a:cubicBezTo>
                        <a:cubicBezTo>
                          <a:pt x="12" y="36"/>
                          <a:pt x="12" y="36"/>
                          <a:pt x="12" y="36"/>
                        </a:cubicBezTo>
                        <a:cubicBezTo>
                          <a:pt x="11" y="36"/>
                          <a:pt x="11" y="36"/>
                          <a:pt x="11" y="36"/>
                        </a:cubicBezTo>
                        <a:cubicBezTo>
                          <a:pt x="11" y="36"/>
                          <a:pt x="11" y="36"/>
                          <a:pt x="11" y="36"/>
                        </a:cubicBezTo>
                        <a:cubicBezTo>
                          <a:pt x="11" y="36"/>
                          <a:pt x="11" y="36"/>
                          <a:pt x="11" y="36"/>
                        </a:cubicBezTo>
                        <a:cubicBezTo>
                          <a:pt x="10" y="36"/>
                          <a:pt x="10" y="36"/>
                          <a:pt x="10" y="36"/>
                        </a:cubicBezTo>
                        <a:cubicBezTo>
                          <a:pt x="10" y="36"/>
                          <a:pt x="10" y="36"/>
                          <a:pt x="10" y="36"/>
                        </a:cubicBezTo>
                        <a:cubicBezTo>
                          <a:pt x="10" y="36"/>
                          <a:pt x="10" y="36"/>
                          <a:pt x="9" y="36"/>
                        </a:cubicBezTo>
                        <a:cubicBezTo>
                          <a:pt x="9" y="36"/>
                          <a:pt x="9" y="36"/>
                          <a:pt x="9" y="36"/>
                        </a:cubicBezTo>
                        <a:cubicBezTo>
                          <a:pt x="9" y="36"/>
                          <a:pt x="9" y="36"/>
                          <a:pt x="8" y="36"/>
                        </a:cubicBezTo>
                        <a:cubicBezTo>
                          <a:pt x="8" y="36"/>
                          <a:pt x="8" y="35"/>
                          <a:pt x="8" y="35"/>
                        </a:cubicBezTo>
                        <a:cubicBezTo>
                          <a:pt x="8" y="35"/>
                          <a:pt x="7" y="35"/>
                          <a:pt x="7" y="35"/>
                        </a:cubicBezTo>
                        <a:cubicBezTo>
                          <a:pt x="7" y="35"/>
                          <a:pt x="7" y="35"/>
                          <a:pt x="6" y="35"/>
                        </a:cubicBezTo>
                        <a:cubicBezTo>
                          <a:pt x="6" y="35"/>
                          <a:pt x="6" y="34"/>
                          <a:pt x="5" y="34"/>
                        </a:cubicBezTo>
                        <a:cubicBezTo>
                          <a:pt x="5" y="34"/>
                          <a:pt x="5" y="34"/>
                          <a:pt x="5" y="34"/>
                        </a:cubicBezTo>
                        <a:cubicBezTo>
                          <a:pt x="4" y="34"/>
                          <a:pt x="4" y="33"/>
                          <a:pt x="3" y="33"/>
                        </a:cubicBezTo>
                        <a:cubicBezTo>
                          <a:pt x="3" y="33"/>
                          <a:pt x="3" y="33"/>
                          <a:pt x="3" y="33"/>
                        </a:cubicBezTo>
                        <a:cubicBezTo>
                          <a:pt x="3" y="33"/>
                          <a:pt x="3" y="33"/>
                          <a:pt x="3" y="33"/>
                        </a:cubicBezTo>
                        <a:cubicBezTo>
                          <a:pt x="2" y="33"/>
                          <a:pt x="2" y="33"/>
                          <a:pt x="2" y="33"/>
                        </a:cubicBezTo>
                        <a:cubicBezTo>
                          <a:pt x="2" y="33"/>
                          <a:pt x="1" y="32"/>
                          <a:pt x="1" y="32"/>
                        </a:cubicBezTo>
                        <a:cubicBezTo>
                          <a:pt x="1" y="33"/>
                          <a:pt x="1" y="33"/>
                          <a:pt x="1" y="33"/>
                        </a:cubicBezTo>
                        <a:cubicBezTo>
                          <a:pt x="0" y="35"/>
                          <a:pt x="0" y="35"/>
                          <a:pt x="0" y="35"/>
                        </a:cubicBezTo>
                        <a:cubicBezTo>
                          <a:pt x="1" y="37"/>
                          <a:pt x="1" y="38"/>
                          <a:pt x="1" y="40"/>
                        </a:cubicBezTo>
                        <a:cubicBezTo>
                          <a:pt x="1" y="42"/>
                          <a:pt x="1" y="46"/>
                          <a:pt x="1" y="47"/>
                        </a:cubicBezTo>
                        <a:cubicBezTo>
                          <a:pt x="3" y="47"/>
                          <a:pt x="4" y="49"/>
                          <a:pt x="6" y="51"/>
                        </a:cubicBezTo>
                        <a:cubicBezTo>
                          <a:pt x="7" y="53"/>
                          <a:pt x="9" y="56"/>
                          <a:pt x="11" y="58"/>
                        </a:cubicBezTo>
                        <a:cubicBezTo>
                          <a:pt x="16" y="63"/>
                          <a:pt x="28" y="80"/>
                          <a:pt x="28" y="85"/>
                        </a:cubicBezTo>
                        <a:cubicBezTo>
                          <a:pt x="28" y="87"/>
                          <a:pt x="29" y="91"/>
                          <a:pt x="36" y="96"/>
                        </a:cubicBezTo>
                        <a:cubicBezTo>
                          <a:pt x="40" y="99"/>
                          <a:pt x="42" y="102"/>
                          <a:pt x="43" y="105"/>
                        </a:cubicBezTo>
                        <a:cubicBezTo>
                          <a:pt x="44" y="106"/>
                          <a:pt x="45" y="108"/>
                          <a:pt x="46" y="108"/>
                        </a:cubicBezTo>
                        <a:cubicBezTo>
                          <a:pt x="49" y="111"/>
                          <a:pt x="49" y="115"/>
                          <a:pt x="49" y="119"/>
                        </a:cubicBezTo>
                        <a:cubicBezTo>
                          <a:pt x="49" y="120"/>
                          <a:pt x="49" y="121"/>
                          <a:pt x="49" y="123"/>
                        </a:cubicBezTo>
                        <a:cubicBezTo>
                          <a:pt x="50" y="129"/>
                          <a:pt x="52" y="137"/>
                          <a:pt x="58" y="140"/>
                        </a:cubicBezTo>
                        <a:cubicBezTo>
                          <a:pt x="65" y="144"/>
                          <a:pt x="69" y="149"/>
                          <a:pt x="71" y="156"/>
                        </a:cubicBezTo>
                        <a:cubicBezTo>
                          <a:pt x="74" y="163"/>
                          <a:pt x="78" y="169"/>
                          <a:pt x="81" y="172"/>
                        </a:cubicBezTo>
                        <a:cubicBezTo>
                          <a:pt x="84" y="175"/>
                          <a:pt x="84" y="177"/>
                          <a:pt x="85" y="179"/>
                        </a:cubicBezTo>
                        <a:cubicBezTo>
                          <a:pt x="85" y="180"/>
                          <a:pt x="85" y="180"/>
                          <a:pt x="85" y="181"/>
                        </a:cubicBezTo>
                        <a:cubicBezTo>
                          <a:pt x="86" y="182"/>
                          <a:pt x="87" y="184"/>
                          <a:pt x="88" y="186"/>
                        </a:cubicBezTo>
                        <a:cubicBezTo>
                          <a:pt x="89" y="186"/>
                          <a:pt x="89" y="186"/>
                          <a:pt x="89" y="186"/>
                        </a:cubicBezTo>
                        <a:cubicBezTo>
                          <a:pt x="89" y="186"/>
                          <a:pt x="90" y="186"/>
                          <a:pt x="90" y="185"/>
                        </a:cubicBezTo>
                        <a:cubicBezTo>
                          <a:pt x="90" y="185"/>
                          <a:pt x="90" y="185"/>
                          <a:pt x="90" y="185"/>
                        </a:cubicBezTo>
                        <a:cubicBezTo>
                          <a:pt x="90" y="185"/>
                          <a:pt x="91" y="185"/>
                          <a:pt x="91" y="185"/>
                        </a:cubicBezTo>
                        <a:cubicBezTo>
                          <a:pt x="91" y="185"/>
                          <a:pt x="91" y="184"/>
                          <a:pt x="90" y="184"/>
                        </a:cubicBezTo>
                        <a:cubicBezTo>
                          <a:pt x="90" y="182"/>
                          <a:pt x="90" y="180"/>
                          <a:pt x="91" y="179"/>
                        </a:cubicBezTo>
                        <a:cubicBezTo>
                          <a:pt x="92" y="177"/>
                          <a:pt x="94" y="175"/>
                          <a:pt x="97" y="174"/>
                        </a:cubicBezTo>
                        <a:cubicBezTo>
                          <a:pt x="98" y="173"/>
                          <a:pt x="99" y="174"/>
                          <a:pt x="101" y="174"/>
                        </a:cubicBezTo>
                        <a:cubicBezTo>
                          <a:pt x="102" y="175"/>
                          <a:pt x="103" y="175"/>
                          <a:pt x="105" y="175"/>
                        </a:cubicBezTo>
                        <a:cubicBezTo>
                          <a:pt x="106" y="175"/>
                          <a:pt x="107" y="175"/>
                          <a:pt x="109" y="175"/>
                        </a:cubicBezTo>
                        <a:cubicBezTo>
                          <a:pt x="109" y="175"/>
                          <a:pt x="118" y="175"/>
                          <a:pt x="120" y="177"/>
                        </a:cubicBezTo>
                        <a:cubicBezTo>
                          <a:pt x="121" y="177"/>
                          <a:pt x="123" y="177"/>
                          <a:pt x="125" y="177"/>
                        </a:cubicBezTo>
                        <a:cubicBezTo>
                          <a:pt x="130" y="177"/>
                          <a:pt x="134" y="178"/>
                          <a:pt x="136" y="179"/>
                        </a:cubicBezTo>
                        <a:cubicBezTo>
                          <a:pt x="137" y="180"/>
                          <a:pt x="138" y="180"/>
                          <a:pt x="138" y="180"/>
                        </a:cubicBezTo>
                        <a:cubicBezTo>
                          <a:pt x="140" y="180"/>
                          <a:pt x="141" y="178"/>
                          <a:pt x="141" y="177"/>
                        </a:cubicBezTo>
                        <a:cubicBezTo>
                          <a:pt x="143" y="172"/>
                          <a:pt x="158" y="162"/>
                          <a:pt x="159" y="161"/>
                        </a:cubicBezTo>
                        <a:cubicBezTo>
                          <a:pt x="161" y="160"/>
                          <a:pt x="163" y="160"/>
                          <a:pt x="169" y="160"/>
                        </a:cubicBezTo>
                        <a:cubicBezTo>
                          <a:pt x="174" y="160"/>
                          <a:pt x="179" y="160"/>
                          <a:pt x="182" y="160"/>
                        </a:cubicBezTo>
                        <a:cubicBezTo>
                          <a:pt x="184" y="159"/>
                          <a:pt x="187" y="158"/>
                          <a:pt x="193" y="156"/>
                        </a:cubicBezTo>
                        <a:cubicBezTo>
                          <a:pt x="195" y="156"/>
                          <a:pt x="196" y="155"/>
                          <a:pt x="198" y="155"/>
                        </a:cubicBezTo>
                        <a:cubicBezTo>
                          <a:pt x="207" y="152"/>
                          <a:pt x="217" y="149"/>
                          <a:pt x="222" y="147"/>
                        </a:cubicBezTo>
                        <a:cubicBezTo>
                          <a:pt x="222" y="147"/>
                          <a:pt x="222" y="147"/>
                          <a:pt x="222" y="147"/>
                        </a:cubicBezTo>
                        <a:cubicBezTo>
                          <a:pt x="223" y="146"/>
                          <a:pt x="224" y="146"/>
                          <a:pt x="224" y="146"/>
                        </a:cubicBezTo>
                        <a:cubicBezTo>
                          <a:pt x="224" y="146"/>
                          <a:pt x="225" y="146"/>
                          <a:pt x="225" y="146"/>
                        </a:cubicBezTo>
                        <a:cubicBezTo>
                          <a:pt x="225" y="146"/>
                          <a:pt x="225" y="146"/>
                          <a:pt x="226" y="145"/>
                        </a:cubicBezTo>
                        <a:cubicBezTo>
                          <a:pt x="226" y="145"/>
                          <a:pt x="226" y="145"/>
                          <a:pt x="226" y="145"/>
                        </a:cubicBezTo>
                        <a:cubicBezTo>
                          <a:pt x="226" y="145"/>
                          <a:pt x="227" y="145"/>
                          <a:pt x="227" y="145"/>
                        </a:cubicBezTo>
                        <a:cubicBezTo>
                          <a:pt x="228" y="144"/>
                          <a:pt x="230" y="135"/>
                          <a:pt x="232" y="129"/>
                        </a:cubicBezTo>
                        <a:cubicBezTo>
                          <a:pt x="233" y="127"/>
                          <a:pt x="233" y="126"/>
                          <a:pt x="233" y="125"/>
                        </a:cubicBezTo>
                        <a:cubicBezTo>
                          <a:pt x="234" y="124"/>
                          <a:pt x="234" y="123"/>
                          <a:pt x="234" y="123"/>
                        </a:cubicBezTo>
                        <a:cubicBezTo>
                          <a:pt x="234" y="121"/>
                          <a:pt x="231" y="117"/>
                          <a:pt x="230" y="117"/>
                        </a:cubicBezTo>
                        <a:cubicBezTo>
                          <a:pt x="230" y="117"/>
                          <a:pt x="230" y="117"/>
                          <a:pt x="229" y="117"/>
                        </a:cubicBezTo>
                        <a:cubicBezTo>
                          <a:pt x="229" y="117"/>
                          <a:pt x="229" y="117"/>
                          <a:pt x="229" y="117"/>
                        </a:cubicBezTo>
                        <a:cubicBezTo>
                          <a:pt x="229" y="117"/>
                          <a:pt x="229" y="117"/>
                          <a:pt x="229" y="117"/>
                        </a:cubicBezTo>
                        <a:cubicBezTo>
                          <a:pt x="229" y="117"/>
                          <a:pt x="229" y="117"/>
                          <a:pt x="229" y="117"/>
                        </a:cubicBezTo>
                        <a:cubicBezTo>
                          <a:pt x="229" y="117"/>
                          <a:pt x="229" y="117"/>
                          <a:pt x="229" y="117"/>
                        </a:cubicBezTo>
                        <a:cubicBezTo>
                          <a:pt x="227" y="117"/>
                          <a:pt x="227" y="117"/>
                          <a:pt x="227" y="117"/>
                        </a:cubicBezTo>
                        <a:cubicBezTo>
                          <a:pt x="227" y="117"/>
                          <a:pt x="227" y="117"/>
                          <a:pt x="227" y="117"/>
                        </a:cubicBezTo>
                        <a:cubicBezTo>
                          <a:pt x="225" y="117"/>
                          <a:pt x="225" y="117"/>
                          <a:pt x="225" y="117"/>
                        </a:cubicBezTo>
                        <a:cubicBezTo>
                          <a:pt x="225" y="117"/>
                          <a:pt x="225" y="117"/>
                          <a:pt x="225" y="117"/>
                        </a:cubicBezTo>
                        <a:cubicBezTo>
                          <a:pt x="224" y="117"/>
                          <a:pt x="224" y="117"/>
                          <a:pt x="223" y="117"/>
                        </a:cubicBezTo>
                        <a:cubicBezTo>
                          <a:pt x="220" y="116"/>
                          <a:pt x="215" y="116"/>
                          <a:pt x="211" y="115"/>
                        </a:cubicBezTo>
                        <a:cubicBezTo>
                          <a:pt x="211" y="115"/>
                          <a:pt x="211" y="115"/>
                          <a:pt x="211" y="115"/>
                        </a:cubicBezTo>
                        <a:cubicBezTo>
                          <a:pt x="210" y="115"/>
                          <a:pt x="210" y="115"/>
                          <a:pt x="209" y="115"/>
                        </a:cubicBezTo>
                        <a:cubicBezTo>
                          <a:pt x="209" y="115"/>
                          <a:pt x="208" y="115"/>
                          <a:pt x="208" y="115"/>
                        </a:cubicBezTo>
                        <a:cubicBezTo>
                          <a:pt x="208" y="115"/>
                          <a:pt x="207" y="115"/>
                          <a:pt x="207" y="115"/>
                        </a:cubicBezTo>
                        <a:cubicBezTo>
                          <a:pt x="204" y="114"/>
                          <a:pt x="201" y="114"/>
                          <a:pt x="200" y="114"/>
                        </a:cubicBezTo>
                        <a:cubicBezTo>
                          <a:pt x="200" y="113"/>
                          <a:pt x="200" y="113"/>
                          <a:pt x="200" y="113"/>
                        </a:cubicBezTo>
                        <a:cubicBezTo>
                          <a:pt x="200" y="113"/>
                          <a:pt x="200" y="113"/>
                          <a:pt x="200" y="113"/>
                        </a:cubicBezTo>
                        <a:cubicBezTo>
                          <a:pt x="199" y="113"/>
                          <a:pt x="199" y="113"/>
                          <a:pt x="199" y="113"/>
                        </a:cubicBezTo>
                        <a:cubicBezTo>
                          <a:pt x="199" y="112"/>
                          <a:pt x="199" y="112"/>
                          <a:pt x="198" y="112"/>
                        </a:cubicBezTo>
                        <a:cubicBezTo>
                          <a:pt x="198" y="112"/>
                          <a:pt x="198" y="112"/>
                          <a:pt x="198" y="111"/>
                        </a:cubicBezTo>
                        <a:cubicBezTo>
                          <a:pt x="197" y="111"/>
                          <a:pt x="197" y="111"/>
                          <a:pt x="197" y="111"/>
                        </a:cubicBezTo>
                        <a:cubicBezTo>
                          <a:pt x="197" y="110"/>
                          <a:pt x="197" y="110"/>
                          <a:pt x="196" y="110"/>
                        </a:cubicBezTo>
                        <a:cubicBezTo>
                          <a:pt x="196" y="110"/>
                          <a:pt x="196" y="109"/>
                          <a:pt x="195" y="109"/>
                        </a:cubicBezTo>
                        <a:cubicBezTo>
                          <a:pt x="195" y="109"/>
                          <a:pt x="195" y="109"/>
                          <a:pt x="195" y="108"/>
                        </a:cubicBezTo>
                        <a:cubicBezTo>
                          <a:pt x="195" y="108"/>
                          <a:pt x="194" y="108"/>
                          <a:pt x="194" y="107"/>
                        </a:cubicBezTo>
                        <a:cubicBezTo>
                          <a:pt x="194" y="107"/>
                          <a:pt x="194" y="107"/>
                          <a:pt x="193" y="106"/>
                        </a:cubicBezTo>
                        <a:cubicBezTo>
                          <a:pt x="193" y="106"/>
                          <a:pt x="193" y="106"/>
                          <a:pt x="193" y="105"/>
                        </a:cubicBezTo>
                        <a:cubicBezTo>
                          <a:pt x="193" y="105"/>
                          <a:pt x="192" y="105"/>
                          <a:pt x="192" y="104"/>
                        </a:cubicBezTo>
                        <a:cubicBezTo>
                          <a:pt x="192" y="104"/>
                          <a:pt x="192" y="103"/>
                          <a:pt x="192" y="103"/>
                        </a:cubicBezTo>
                        <a:cubicBezTo>
                          <a:pt x="192" y="103"/>
                          <a:pt x="192" y="102"/>
                          <a:pt x="191" y="102"/>
                        </a:cubicBezTo>
                        <a:cubicBezTo>
                          <a:pt x="191" y="101"/>
                          <a:pt x="191" y="101"/>
                          <a:pt x="191" y="101"/>
                        </a:cubicBezTo>
                        <a:cubicBezTo>
                          <a:pt x="190" y="99"/>
                          <a:pt x="188" y="97"/>
                          <a:pt x="187" y="95"/>
                        </a:cubicBezTo>
                        <a:cubicBezTo>
                          <a:pt x="187" y="95"/>
                          <a:pt x="187" y="95"/>
                          <a:pt x="187" y="95"/>
                        </a:cubicBezTo>
                        <a:cubicBezTo>
                          <a:pt x="186" y="95"/>
                          <a:pt x="186" y="95"/>
                          <a:pt x="186" y="95"/>
                        </a:cubicBezTo>
                        <a:cubicBezTo>
                          <a:pt x="186" y="95"/>
                          <a:pt x="186" y="94"/>
                          <a:pt x="185" y="94"/>
                        </a:cubicBezTo>
                        <a:cubicBezTo>
                          <a:pt x="185" y="94"/>
                          <a:pt x="185" y="94"/>
                          <a:pt x="185" y="94"/>
                        </a:cubicBezTo>
                        <a:cubicBezTo>
                          <a:pt x="184" y="94"/>
                          <a:pt x="184" y="94"/>
                          <a:pt x="184" y="94"/>
                        </a:cubicBezTo>
                        <a:cubicBezTo>
                          <a:pt x="184" y="94"/>
                          <a:pt x="184" y="94"/>
                          <a:pt x="183" y="94"/>
                        </a:cubicBezTo>
                        <a:cubicBezTo>
                          <a:pt x="183" y="94"/>
                          <a:pt x="183" y="94"/>
                          <a:pt x="182" y="93"/>
                        </a:cubicBezTo>
                        <a:cubicBezTo>
                          <a:pt x="182" y="93"/>
                          <a:pt x="182" y="93"/>
                          <a:pt x="182" y="93"/>
                        </a:cubicBezTo>
                        <a:cubicBezTo>
                          <a:pt x="182" y="93"/>
                          <a:pt x="181" y="93"/>
                          <a:pt x="181" y="92"/>
                        </a:cubicBezTo>
                        <a:cubicBezTo>
                          <a:pt x="181" y="92"/>
                          <a:pt x="181" y="92"/>
                          <a:pt x="180" y="92"/>
                        </a:cubicBezTo>
                        <a:cubicBezTo>
                          <a:pt x="180" y="92"/>
                          <a:pt x="180" y="91"/>
                          <a:pt x="179" y="91"/>
                        </a:cubicBezTo>
                        <a:cubicBezTo>
                          <a:pt x="179" y="91"/>
                          <a:pt x="179" y="91"/>
                          <a:pt x="179" y="90"/>
                        </a:cubicBezTo>
                        <a:cubicBezTo>
                          <a:pt x="179" y="90"/>
                          <a:pt x="178" y="90"/>
                          <a:pt x="178" y="89"/>
                        </a:cubicBezTo>
                        <a:cubicBezTo>
                          <a:pt x="178" y="89"/>
                          <a:pt x="178" y="89"/>
                          <a:pt x="178" y="88"/>
                        </a:cubicBezTo>
                        <a:cubicBezTo>
                          <a:pt x="178" y="88"/>
                          <a:pt x="177" y="88"/>
                          <a:pt x="177" y="87"/>
                        </a:cubicBezTo>
                        <a:cubicBezTo>
                          <a:pt x="175" y="85"/>
                          <a:pt x="171" y="80"/>
                          <a:pt x="171" y="76"/>
                        </a:cubicBezTo>
                        <a:cubicBezTo>
                          <a:pt x="170" y="74"/>
                          <a:pt x="171" y="73"/>
                          <a:pt x="171" y="73"/>
                        </a:cubicBezTo>
                        <a:cubicBezTo>
                          <a:pt x="173" y="71"/>
                          <a:pt x="170" y="66"/>
                          <a:pt x="167" y="63"/>
                        </a:cubicBezTo>
                        <a:cubicBezTo>
                          <a:pt x="165" y="62"/>
                          <a:pt x="165" y="62"/>
                          <a:pt x="165" y="62"/>
                        </a:cubicBezTo>
                        <a:cubicBezTo>
                          <a:pt x="159" y="57"/>
                          <a:pt x="155" y="52"/>
                          <a:pt x="154" y="49"/>
                        </a:cubicBezTo>
                        <a:cubicBezTo>
                          <a:pt x="154" y="48"/>
                          <a:pt x="154" y="47"/>
                          <a:pt x="154" y="46"/>
                        </a:cubicBezTo>
                        <a:cubicBezTo>
                          <a:pt x="145" y="45"/>
                          <a:pt x="145" y="45"/>
                          <a:pt x="145" y="45"/>
                        </a:cubicBezTo>
                        <a:cubicBezTo>
                          <a:pt x="139" y="40"/>
                          <a:pt x="139" y="40"/>
                          <a:pt x="139" y="40"/>
                        </a:cubicBezTo>
                        <a:lnTo>
                          <a:pt x="132" y="3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34" name="Freeform 1170"/>
                  <p:cNvSpPr>
                    <a:spLocks/>
                  </p:cNvSpPr>
                  <p:nvPr/>
                </p:nvSpPr>
                <p:spPr bwMode="auto">
                  <a:xfrm>
                    <a:off x="3270" y="2619"/>
                    <a:ext cx="81" cy="91"/>
                  </a:xfrm>
                  <a:custGeom>
                    <a:avLst/>
                    <a:gdLst>
                      <a:gd name="T0" fmla="*/ 35 w 85"/>
                      <a:gd name="T1" fmla="*/ 24 h 95"/>
                      <a:gd name="T2" fmla="*/ 36 w 85"/>
                      <a:gd name="T3" fmla="*/ 24 h 95"/>
                      <a:gd name="T4" fmla="*/ 37 w 85"/>
                      <a:gd name="T5" fmla="*/ 25 h 95"/>
                      <a:gd name="T6" fmla="*/ 37 w 85"/>
                      <a:gd name="T7" fmla="*/ 25 h 95"/>
                      <a:gd name="T8" fmla="*/ 38 w 85"/>
                      <a:gd name="T9" fmla="*/ 26 h 95"/>
                      <a:gd name="T10" fmla="*/ 38 w 85"/>
                      <a:gd name="T11" fmla="*/ 27 h 95"/>
                      <a:gd name="T12" fmla="*/ 39 w 85"/>
                      <a:gd name="T13" fmla="*/ 27 h 95"/>
                      <a:gd name="T14" fmla="*/ 40 w 85"/>
                      <a:gd name="T15" fmla="*/ 28 h 95"/>
                      <a:gd name="T16" fmla="*/ 40 w 85"/>
                      <a:gd name="T17" fmla="*/ 29 h 95"/>
                      <a:gd name="T18" fmla="*/ 40 w 85"/>
                      <a:gd name="T19" fmla="*/ 30 h 95"/>
                      <a:gd name="T20" fmla="*/ 41 w 85"/>
                      <a:gd name="T21" fmla="*/ 31 h 95"/>
                      <a:gd name="T22" fmla="*/ 41 w 85"/>
                      <a:gd name="T23" fmla="*/ 31 h 95"/>
                      <a:gd name="T24" fmla="*/ 41 w 85"/>
                      <a:gd name="T25" fmla="*/ 32 h 95"/>
                      <a:gd name="T26" fmla="*/ 42 w 85"/>
                      <a:gd name="T27" fmla="*/ 33 h 95"/>
                      <a:gd name="T28" fmla="*/ 42 w 85"/>
                      <a:gd name="T29" fmla="*/ 34 h 95"/>
                      <a:gd name="T30" fmla="*/ 33 w 85"/>
                      <a:gd name="T31" fmla="*/ 59 h 95"/>
                      <a:gd name="T32" fmla="*/ 32 w 85"/>
                      <a:gd name="T33" fmla="*/ 60 h 95"/>
                      <a:gd name="T34" fmla="*/ 32 w 85"/>
                      <a:gd name="T35" fmla="*/ 60 h 95"/>
                      <a:gd name="T36" fmla="*/ 31 w 85"/>
                      <a:gd name="T37" fmla="*/ 60 h 95"/>
                      <a:gd name="T38" fmla="*/ 30 w 85"/>
                      <a:gd name="T39" fmla="*/ 60 h 95"/>
                      <a:gd name="T40" fmla="*/ 26 w 85"/>
                      <a:gd name="T41" fmla="*/ 62 h 95"/>
                      <a:gd name="T42" fmla="*/ 25 w 85"/>
                      <a:gd name="T43" fmla="*/ 62 h 95"/>
                      <a:gd name="T44" fmla="*/ 23 w 85"/>
                      <a:gd name="T45" fmla="*/ 63 h 95"/>
                      <a:gd name="T46" fmla="*/ 22 w 85"/>
                      <a:gd name="T47" fmla="*/ 64 h 95"/>
                      <a:gd name="T48" fmla="*/ 19 w 85"/>
                      <a:gd name="T49" fmla="*/ 65 h 95"/>
                      <a:gd name="T50" fmla="*/ 19 w 85"/>
                      <a:gd name="T51" fmla="*/ 65 h 95"/>
                      <a:gd name="T52" fmla="*/ 0 w 85"/>
                      <a:gd name="T53" fmla="*/ 71 h 95"/>
                      <a:gd name="T54" fmla="*/ 10 w 85"/>
                      <a:gd name="T55" fmla="*/ 91 h 95"/>
                      <a:gd name="T56" fmla="*/ 11 w 85"/>
                      <a:gd name="T57" fmla="*/ 93 h 95"/>
                      <a:gd name="T58" fmla="*/ 11 w 85"/>
                      <a:gd name="T59" fmla="*/ 93 h 95"/>
                      <a:gd name="T60" fmla="*/ 12 w 85"/>
                      <a:gd name="T61" fmla="*/ 95 h 95"/>
                      <a:gd name="T62" fmla="*/ 13 w 85"/>
                      <a:gd name="T63" fmla="*/ 95 h 95"/>
                      <a:gd name="T64" fmla="*/ 26 w 85"/>
                      <a:gd name="T65" fmla="*/ 92 h 95"/>
                      <a:gd name="T66" fmla="*/ 32 w 85"/>
                      <a:gd name="T67" fmla="*/ 91 h 95"/>
                      <a:gd name="T68" fmla="*/ 33 w 85"/>
                      <a:gd name="T69" fmla="*/ 90 h 95"/>
                      <a:gd name="T70" fmla="*/ 35 w 85"/>
                      <a:gd name="T71" fmla="*/ 83 h 95"/>
                      <a:gd name="T72" fmla="*/ 43 w 85"/>
                      <a:gd name="T73" fmla="*/ 81 h 95"/>
                      <a:gd name="T74" fmla="*/ 46 w 85"/>
                      <a:gd name="T75" fmla="*/ 81 h 95"/>
                      <a:gd name="T76" fmla="*/ 48 w 85"/>
                      <a:gd name="T77" fmla="*/ 81 h 95"/>
                      <a:gd name="T78" fmla="*/ 50 w 85"/>
                      <a:gd name="T79" fmla="*/ 78 h 95"/>
                      <a:gd name="T80" fmla="*/ 56 w 85"/>
                      <a:gd name="T81" fmla="*/ 70 h 95"/>
                      <a:gd name="T82" fmla="*/ 60 w 85"/>
                      <a:gd name="T83" fmla="*/ 69 h 95"/>
                      <a:gd name="T84" fmla="*/ 62 w 85"/>
                      <a:gd name="T85" fmla="*/ 69 h 95"/>
                      <a:gd name="T86" fmla="*/ 67 w 85"/>
                      <a:gd name="T87" fmla="*/ 51 h 95"/>
                      <a:gd name="T88" fmla="*/ 75 w 85"/>
                      <a:gd name="T89" fmla="*/ 47 h 95"/>
                      <a:gd name="T90" fmla="*/ 80 w 85"/>
                      <a:gd name="T91" fmla="*/ 38 h 95"/>
                      <a:gd name="T92" fmla="*/ 84 w 85"/>
                      <a:gd name="T93" fmla="*/ 33 h 95"/>
                      <a:gd name="T94" fmla="*/ 85 w 85"/>
                      <a:gd name="T95" fmla="*/ 30 h 95"/>
                      <a:gd name="T96" fmla="*/ 85 w 85"/>
                      <a:gd name="T97" fmla="*/ 30 h 95"/>
                      <a:gd name="T98" fmla="*/ 74 w 85"/>
                      <a:gd name="T99" fmla="*/ 17 h 95"/>
                      <a:gd name="T100" fmla="*/ 70 w 85"/>
                      <a:gd name="T101" fmla="*/ 16 h 95"/>
                      <a:gd name="T102" fmla="*/ 56 w 85"/>
                      <a:gd name="T103" fmla="*/ 10 h 95"/>
                      <a:gd name="T104" fmla="*/ 49 w 85"/>
                      <a:gd name="T105" fmla="*/ 0 h 95"/>
                      <a:gd name="T106" fmla="*/ 47 w 85"/>
                      <a:gd name="T107" fmla="*/ 1 h 95"/>
                      <a:gd name="T108" fmla="*/ 44 w 85"/>
                      <a:gd name="T109" fmla="*/ 1 h 95"/>
                      <a:gd name="T110" fmla="*/ 44 w 85"/>
                      <a:gd name="T111" fmla="*/ 8 h 95"/>
                      <a:gd name="T112" fmla="*/ 37 w 85"/>
                      <a:gd name="T113" fmla="*/ 18 h 95"/>
                      <a:gd name="T114" fmla="*/ 35 w 85"/>
                      <a:gd name="T115" fmla="*/ 24 h 95"/>
                      <a:gd name="T116" fmla="*/ 35 w 85"/>
                      <a:gd name="T117" fmla="*/ 24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85" h="95">
                        <a:moveTo>
                          <a:pt x="35" y="24"/>
                        </a:moveTo>
                        <a:cubicBezTo>
                          <a:pt x="35" y="24"/>
                          <a:pt x="36" y="24"/>
                          <a:pt x="36" y="24"/>
                        </a:cubicBezTo>
                        <a:cubicBezTo>
                          <a:pt x="36" y="25"/>
                          <a:pt x="36" y="25"/>
                          <a:pt x="37" y="25"/>
                        </a:cubicBezTo>
                        <a:cubicBezTo>
                          <a:pt x="37" y="25"/>
                          <a:pt x="37" y="25"/>
                          <a:pt x="37" y="25"/>
                        </a:cubicBezTo>
                        <a:cubicBezTo>
                          <a:pt x="37" y="26"/>
                          <a:pt x="38" y="26"/>
                          <a:pt x="38" y="26"/>
                        </a:cubicBezTo>
                        <a:cubicBezTo>
                          <a:pt x="38" y="26"/>
                          <a:pt x="38" y="26"/>
                          <a:pt x="38" y="27"/>
                        </a:cubicBezTo>
                        <a:cubicBezTo>
                          <a:pt x="39" y="27"/>
                          <a:pt x="39" y="27"/>
                          <a:pt x="39" y="27"/>
                        </a:cubicBezTo>
                        <a:cubicBezTo>
                          <a:pt x="39" y="28"/>
                          <a:pt x="39" y="28"/>
                          <a:pt x="40" y="28"/>
                        </a:cubicBezTo>
                        <a:cubicBezTo>
                          <a:pt x="40" y="28"/>
                          <a:pt x="40" y="29"/>
                          <a:pt x="40" y="29"/>
                        </a:cubicBezTo>
                        <a:cubicBezTo>
                          <a:pt x="40" y="29"/>
                          <a:pt x="40" y="30"/>
                          <a:pt x="40" y="30"/>
                        </a:cubicBezTo>
                        <a:cubicBezTo>
                          <a:pt x="41" y="30"/>
                          <a:pt x="41" y="30"/>
                          <a:pt x="41" y="31"/>
                        </a:cubicBezTo>
                        <a:cubicBezTo>
                          <a:pt x="41" y="31"/>
                          <a:pt x="41" y="31"/>
                          <a:pt x="41" y="31"/>
                        </a:cubicBezTo>
                        <a:cubicBezTo>
                          <a:pt x="41" y="32"/>
                          <a:pt x="41" y="32"/>
                          <a:pt x="41" y="32"/>
                        </a:cubicBezTo>
                        <a:cubicBezTo>
                          <a:pt x="41" y="33"/>
                          <a:pt x="41" y="33"/>
                          <a:pt x="42" y="33"/>
                        </a:cubicBezTo>
                        <a:cubicBezTo>
                          <a:pt x="42" y="33"/>
                          <a:pt x="42" y="34"/>
                          <a:pt x="42" y="34"/>
                        </a:cubicBezTo>
                        <a:cubicBezTo>
                          <a:pt x="42" y="36"/>
                          <a:pt x="36" y="57"/>
                          <a:pt x="33" y="59"/>
                        </a:cubicBezTo>
                        <a:cubicBezTo>
                          <a:pt x="33" y="59"/>
                          <a:pt x="33" y="59"/>
                          <a:pt x="32" y="60"/>
                        </a:cubicBezTo>
                        <a:cubicBezTo>
                          <a:pt x="32" y="60"/>
                          <a:pt x="32" y="60"/>
                          <a:pt x="32" y="60"/>
                        </a:cubicBezTo>
                        <a:cubicBezTo>
                          <a:pt x="32" y="60"/>
                          <a:pt x="31" y="60"/>
                          <a:pt x="31" y="60"/>
                        </a:cubicBezTo>
                        <a:cubicBezTo>
                          <a:pt x="31" y="60"/>
                          <a:pt x="31" y="60"/>
                          <a:pt x="30" y="60"/>
                        </a:cubicBezTo>
                        <a:cubicBezTo>
                          <a:pt x="29" y="61"/>
                          <a:pt x="28" y="62"/>
                          <a:pt x="26" y="62"/>
                        </a:cubicBezTo>
                        <a:cubicBezTo>
                          <a:pt x="26" y="62"/>
                          <a:pt x="25" y="62"/>
                          <a:pt x="25" y="62"/>
                        </a:cubicBezTo>
                        <a:cubicBezTo>
                          <a:pt x="24" y="63"/>
                          <a:pt x="24" y="63"/>
                          <a:pt x="23" y="63"/>
                        </a:cubicBezTo>
                        <a:cubicBezTo>
                          <a:pt x="22" y="63"/>
                          <a:pt x="22" y="63"/>
                          <a:pt x="22" y="64"/>
                        </a:cubicBezTo>
                        <a:cubicBezTo>
                          <a:pt x="21" y="64"/>
                          <a:pt x="20" y="64"/>
                          <a:pt x="19" y="65"/>
                        </a:cubicBezTo>
                        <a:cubicBezTo>
                          <a:pt x="19" y="65"/>
                          <a:pt x="19" y="65"/>
                          <a:pt x="19" y="65"/>
                        </a:cubicBezTo>
                        <a:cubicBezTo>
                          <a:pt x="11" y="67"/>
                          <a:pt x="4" y="69"/>
                          <a:pt x="0" y="71"/>
                        </a:cubicBezTo>
                        <a:cubicBezTo>
                          <a:pt x="3" y="76"/>
                          <a:pt x="6" y="83"/>
                          <a:pt x="10" y="91"/>
                        </a:cubicBezTo>
                        <a:cubicBezTo>
                          <a:pt x="10" y="91"/>
                          <a:pt x="11" y="92"/>
                          <a:pt x="11" y="93"/>
                        </a:cubicBezTo>
                        <a:cubicBezTo>
                          <a:pt x="11" y="93"/>
                          <a:pt x="11" y="93"/>
                          <a:pt x="11" y="93"/>
                        </a:cubicBezTo>
                        <a:cubicBezTo>
                          <a:pt x="11" y="94"/>
                          <a:pt x="12" y="94"/>
                          <a:pt x="12" y="95"/>
                        </a:cubicBezTo>
                        <a:cubicBezTo>
                          <a:pt x="12" y="95"/>
                          <a:pt x="13" y="95"/>
                          <a:pt x="13" y="95"/>
                        </a:cubicBezTo>
                        <a:cubicBezTo>
                          <a:pt x="17" y="92"/>
                          <a:pt x="22" y="92"/>
                          <a:pt x="26" y="92"/>
                        </a:cubicBezTo>
                        <a:cubicBezTo>
                          <a:pt x="28" y="92"/>
                          <a:pt x="30" y="92"/>
                          <a:pt x="32" y="91"/>
                        </a:cubicBezTo>
                        <a:cubicBezTo>
                          <a:pt x="33" y="91"/>
                          <a:pt x="33" y="91"/>
                          <a:pt x="33" y="90"/>
                        </a:cubicBezTo>
                        <a:cubicBezTo>
                          <a:pt x="33" y="88"/>
                          <a:pt x="33" y="85"/>
                          <a:pt x="35" y="83"/>
                        </a:cubicBezTo>
                        <a:cubicBezTo>
                          <a:pt x="38" y="81"/>
                          <a:pt x="41" y="81"/>
                          <a:pt x="43" y="81"/>
                        </a:cubicBezTo>
                        <a:cubicBezTo>
                          <a:pt x="44" y="81"/>
                          <a:pt x="45" y="81"/>
                          <a:pt x="46" y="81"/>
                        </a:cubicBezTo>
                        <a:cubicBezTo>
                          <a:pt x="47" y="81"/>
                          <a:pt x="48" y="81"/>
                          <a:pt x="48" y="81"/>
                        </a:cubicBezTo>
                        <a:cubicBezTo>
                          <a:pt x="49" y="80"/>
                          <a:pt x="49" y="79"/>
                          <a:pt x="50" y="78"/>
                        </a:cubicBezTo>
                        <a:cubicBezTo>
                          <a:pt x="51" y="75"/>
                          <a:pt x="53" y="71"/>
                          <a:pt x="56" y="70"/>
                        </a:cubicBezTo>
                        <a:cubicBezTo>
                          <a:pt x="57" y="70"/>
                          <a:pt x="59" y="69"/>
                          <a:pt x="60" y="69"/>
                        </a:cubicBezTo>
                        <a:cubicBezTo>
                          <a:pt x="60" y="69"/>
                          <a:pt x="62" y="69"/>
                          <a:pt x="62" y="69"/>
                        </a:cubicBezTo>
                        <a:cubicBezTo>
                          <a:pt x="61" y="66"/>
                          <a:pt x="61" y="52"/>
                          <a:pt x="67" y="51"/>
                        </a:cubicBezTo>
                        <a:cubicBezTo>
                          <a:pt x="70" y="51"/>
                          <a:pt x="74" y="48"/>
                          <a:pt x="75" y="47"/>
                        </a:cubicBezTo>
                        <a:cubicBezTo>
                          <a:pt x="75" y="45"/>
                          <a:pt x="76" y="43"/>
                          <a:pt x="80" y="38"/>
                        </a:cubicBezTo>
                        <a:cubicBezTo>
                          <a:pt x="82" y="36"/>
                          <a:pt x="83" y="34"/>
                          <a:pt x="84" y="33"/>
                        </a:cubicBezTo>
                        <a:cubicBezTo>
                          <a:pt x="85" y="31"/>
                          <a:pt x="85" y="30"/>
                          <a:pt x="85" y="30"/>
                        </a:cubicBezTo>
                        <a:cubicBezTo>
                          <a:pt x="85" y="30"/>
                          <a:pt x="85" y="30"/>
                          <a:pt x="85" y="30"/>
                        </a:cubicBezTo>
                        <a:cubicBezTo>
                          <a:pt x="81" y="29"/>
                          <a:pt x="76" y="21"/>
                          <a:pt x="74" y="17"/>
                        </a:cubicBezTo>
                        <a:cubicBezTo>
                          <a:pt x="74" y="16"/>
                          <a:pt x="72" y="16"/>
                          <a:pt x="70" y="16"/>
                        </a:cubicBezTo>
                        <a:cubicBezTo>
                          <a:pt x="66" y="15"/>
                          <a:pt x="61" y="14"/>
                          <a:pt x="56" y="10"/>
                        </a:cubicBezTo>
                        <a:cubicBezTo>
                          <a:pt x="53" y="8"/>
                          <a:pt x="51" y="5"/>
                          <a:pt x="49" y="0"/>
                        </a:cubicBezTo>
                        <a:cubicBezTo>
                          <a:pt x="47" y="1"/>
                          <a:pt x="47" y="1"/>
                          <a:pt x="47" y="1"/>
                        </a:cubicBezTo>
                        <a:cubicBezTo>
                          <a:pt x="44" y="1"/>
                          <a:pt x="44" y="1"/>
                          <a:pt x="44" y="1"/>
                        </a:cubicBezTo>
                        <a:cubicBezTo>
                          <a:pt x="44" y="8"/>
                          <a:pt x="44" y="8"/>
                          <a:pt x="44" y="8"/>
                        </a:cubicBezTo>
                        <a:cubicBezTo>
                          <a:pt x="37" y="18"/>
                          <a:pt x="37" y="18"/>
                          <a:pt x="37" y="18"/>
                        </a:cubicBezTo>
                        <a:cubicBezTo>
                          <a:pt x="35" y="24"/>
                          <a:pt x="35" y="24"/>
                          <a:pt x="35" y="24"/>
                        </a:cubicBezTo>
                        <a:cubicBezTo>
                          <a:pt x="35" y="24"/>
                          <a:pt x="35" y="24"/>
                          <a:pt x="35" y="2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35" name="Freeform 1171"/>
                  <p:cNvSpPr>
                    <a:spLocks/>
                  </p:cNvSpPr>
                  <p:nvPr/>
                </p:nvSpPr>
                <p:spPr bwMode="auto">
                  <a:xfrm>
                    <a:off x="3256" y="2607"/>
                    <a:ext cx="7" cy="13"/>
                  </a:xfrm>
                  <a:custGeom>
                    <a:avLst/>
                    <a:gdLst>
                      <a:gd name="T0" fmla="*/ 6 w 7"/>
                      <a:gd name="T1" fmla="*/ 1 h 13"/>
                      <a:gd name="T2" fmla="*/ 5 w 7"/>
                      <a:gd name="T3" fmla="*/ 0 h 13"/>
                      <a:gd name="T4" fmla="*/ 5 w 7"/>
                      <a:gd name="T5" fmla="*/ 0 h 13"/>
                      <a:gd name="T6" fmla="*/ 0 w 7"/>
                      <a:gd name="T7" fmla="*/ 9 h 13"/>
                      <a:gd name="T8" fmla="*/ 0 w 7"/>
                      <a:gd name="T9" fmla="*/ 10 h 13"/>
                      <a:gd name="T10" fmla="*/ 0 w 7"/>
                      <a:gd name="T11" fmla="*/ 10 h 13"/>
                      <a:gd name="T12" fmla="*/ 0 w 7"/>
                      <a:gd name="T13" fmla="*/ 11 h 13"/>
                      <a:gd name="T14" fmla="*/ 1 w 7"/>
                      <a:gd name="T15" fmla="*/ 12 h 13"/>
                      <a:gd name="T16" fmla="*/ 1 w 7"/>
                      <a:gd name="T17" fmla="*/ 12 h 13"/>
                      <a:gd name="T18" fmla="*/ 3 w 7"/>
                      <a:gd name="T19" fmla="*/ 13 h 13"/>
                      <a:gd name="T20" fmla="*/ 3 w 7"/>
                      <a:gd name="T21" fmla="*/ 13 h 13"/>
                      <a:gd name="T22" fmla="*/ 4 w 7"/>
                      <a:gd name="T23" fmla="*/ 13 h 13"/>
                      <a:gd name="T24" fmla="*/ 5 w 7"/>
                      <a:gd name="T25" fmla="*/ 11 h 13"/>
                      <a:gd name="T26" fmla="*/ 6 w 7"/>
                      <a:gd name="T27" fmla="*/ 1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7" h="13">
                        <a:moveTo>
                          <a:pt x="6" y="1"/>
                        </a:moveTo>
                        <a:cubicBezTo>
                          <a:pt x="6" y="0"/>
                          <a:pt x="5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2" y="0"/>
                          <a:pt x="0" y="7"/>
                          <a:pt x="0" y="9"/>
                        </a:cubicBezTo>
                        <a:cubicBezTo>
                          <a:pt x="0" y="9"/>
                          <a:pt x="0" y="10"/>
                          <a:pt x="0" y="10"/>
                        </a:cubicBezTo>
                        <a:cubicBezTo>
                          <a:pt x="0" y="10"/>
                          <a:pt x="0" y="10"/>
                          <a:pt x="0" y="10"/>
                        </a:cubicBezTo>
                        <a:cubicBezTo>
                          <a:pt x="0" y="11"/>
                          <a:pt x="0" y="11"/>
                          <a:pt x="0" y="11"/>
                        </a:cubicBezTo>
                        <a:cubicBezTo>
                          <a:pt x="0" y="11"/>
                          <a:pt x="1" y="12"/>
                          <a:pt x="1" y="12"/>
                        </a:cubicBezTo>
                        <a:cubicBezTo>
                          <a:pt x="1" y="12"/>
                          <a:pt x="1" y="12"/>
                          <a:pt x="1" y="12"/>
                        </a:cubicBezTo>
                        <a:cubicBezTo>
                          <a:pt x="2" y="13"/>
                          <a:pt x="2" y="13"/>
                          <a:pt x="3" y="13"/>
                        </a:cubicBezTo>
                        <a:cubicBezTo>
                          <a:pt x="3" y="13"/>
                          <a:pt x="3" y="13"/>
                          <a:pt x="3" y="13"/>
                        </a:cubicBezTo>
                        <a:cubicBezTo>
                          <a:pt x="4" y="13"/>
                          <a:pt x="4" y="13"/>
                          <a:pt x="4" y="13"/>
                        </a:cubicBezTo>
                        <a:cubicBezTo>
                          <a:pt x="4" y="13"/>
                          <a:pt x="4" y="12"/>
                          <a:pt x="5" y="11"/>
                        </a:cubicBezTo>
                        <a:cubicBezTo>
                          <a:pt x="6" y="9"/>
                          <a:pt x="7" y="4"/>
                          <a:pt x="6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36" name="Freeform 1172"/>
                  <p:cNvSpPr>
                    <a:spLocks/>
                  </p:cNvSpPr>
                  <p:nvPr/>
                </p:nvSpPr>
                <p:spPr bwMode="auto">
                  <a:xfrm>
                    <a:off x="3270" y="2604"/>
                    <a:ext cx="46" cy="38"/>
                  </a:xfrm>
                  <a:custGeom>
                    <a:avLst/>
                    <a:gdLst>
                      <a:gd name="T0" fmla="*/ 34 w 48"/>
                      <a:gd name="T1" fmla="*/ 30 h 39"/>
                      <a:gd name="T2" fmla="*/ 40 w 48"/>
                      <a:gd name="T3" fmla="*/ 22 h 39"/>
                      <a:gd name="T4" fmla="*/ 40 w 48"/>
                      <a:gd name="T5" fmla="*/ 12 h 39"/>
                      <a:gd name="T6" fmla="*/ 46 w 48"/>
                      <a:gd name="T7" fmla="*/ 12 h 39"/>
                      <a:gd name="T8" fmla="*/ 48 w 48"/>
                      <a:gd name="T9" fmla="*/ 11 h 39"/>
                      <a:gd name="T10" fmla="*/ 47 w 48"/>
                      <a:gd name="T11" fmla="*/ 4 h 39"/>
                      <a:gd name="T12" fmla="*/ 47 w 48"/>
                      <a:gd name="T13" fmla="*/ 0 h 39"/>
                      <a:gd name="T14" fmla="*/ 36 w 48"/>
                      <a:gd name="T15" fmla="*/ 14 h 39"/>
                      <a:gd name="T16" fmla="*/ 12 w 48"/>
                      <a:gd name="T17" fmla="*/ 25 h 39"/>
                      <a:gd name="T18" fmla="*/ 9 w 48"/>
                      <a:gd name="T19" fmla="*/ 25 h 39"/>
                      <a:gd name="T20" fmla="*/ 2 w 48"/>
                      <a:gd name="T21" fmla="*/ 27 h 39"/>
                      <a:gd name="T22" fmla="*/ 1 w 48"/>
                      <a:gd name="T23" fmla="*/ 28 h 39"/>
                      <a:gd name="T24" fmla="*/ 0 w 48"/>
                      <a:gd name="T25" fmla="*/ 28 h 39"/>
                      <a:gd name="T26" fmla="*/ 0 w 48"/>
                      <a:gd name="T27" fmla="*/ 29 h 39"/>
                      <a:gd name="T28" fmla="*/ 0 w 48"/>
                      <a:gd name="T29" fmla="*/ 30 h 39"/>
                      <a:gd name="T30" fmla="*/ 1 w 48"/>
                      <a:gd name="T31" fmla="*/ 31 h 39"/>
                      <a:gd name="T32" fmla="*/ 1 w 48"/>
                      <a:gd name="T33" fmla="*/ 31 h 39"/>
                      <a:gd name="T34" fmla="*/ 3 w 48"/>
                      <a:gd name="T35" fmla="*/ 33 h 39"/>
                      <a:gd name="T36" fmla="*/ 3 w 48"/>
                      <a:gd name="T37" fmla="*/ 33 h 39"/>
                      <a:gd name="T38" fmla="*/ 4 w 48"/>
                      <a:gd name="T39" fmla="*/ 34 h 39"/>
                      <a:gd name="T40" fmla="*/ 4 w 48"/>
                      <a:gd name="T41" fmla="*/ 34 h 39"/>
                      <a:gd name="T42" fmla="*/ 5 w 48"/>
                      <a:gd name="T43" fmla="*/ 35 h 39"/>
                      <a:gd name="T44" fmla="*/ 5 w 48"/>
                      <a:gd name="T45" fmla="*/ 35 h 39"/>
                      <a:gd name="T46" fmla="*/ 6 w 48"/>
                      <a:gd name="T47" fmla="*/ 36 h 39"/>
                      <a:gd name="T48" fmla="*/ 6 w 48"/>
                      <a:gd name="T49" fmla="*/ 36 h 39"/>
                      <a:gd name="T50" fmla="*/ 7 w 48"/>
                      <a:gd name="T51" fmla="*/ 36 h 39"/>
                      <a:gd name="T52" fmla="*/ 7 w 48"/>
                      <a:gd name="T53" fmla="*/ 36 h 39"/>
                      <a:gd name="T54" fmla="*/ 7 w 48"/>
                      <a:gd name="T55" fmla="*/ 36 h 39"/>
                      <a:gd name="T56" fmla="*/ 8 w 48"/>
                      <a:gd name="T57" fmla="*/ 36 h 39"/>
                      <a:gd name="T58" fmla="*/ 8 w 48"/>
                      <a:gd name="T59" fmla="*/ 37 h 39"/>
                      <a:gd name="T60" fmla="*/ 9 w 48"/>
                      <a:gd name="T61" fmla="*/ 37 h 39"/>
                      <a:gd name="T62" fmla="*/ 10 w 48"/>
                      <a:gd name="T63" fmla="*/ 37 h 39"/>
                      <a:gd name="T64" fmla="*/ 10 w 48"/>
                      <a:gd name="T65" fmla="*/ 37 h 39"/>
                      <a:gd name="T66" fmla="*/ 11 w 48"/>
                      <a:gd name="T67" fmla="*/ 37 h 39"/>
                      <a:gd name="T68" fmla="*/ 11 w 48"/>
                      <a:gd name="T69" fmla="*/ 37 h 39"/>
                      <a:gd name="T70" fmla="*/ 16 w 48"/>
                      <a:gd name="T71" fmla="*/ 38 h 39"/>
                      <a:gd name="T72" fmla="*/ 16 w 48"/>
                      <a:gd name="T73" fmla="*/ 38 h 39"/>
                      <a:gd name="T74" fmla="*/ 17 w 48"/>
                      <a:gd name="T75" fmla="*/ 38 h 39"/>
                      <a:gd name="T76" fmla="*/ 18 w 48"/>
                      <a:gd name="T77" fmla="*/ 38 h 39"/>
                      <a:gd name="T78" fmla="*/ 19 w 48"/>
                      <a:gd name="T79" fmla="*/ 38 h 39"/>
                      <a:gd name="T80" fmla="*/ 20 w 48"/>
                      <a:gd name="T81" fmla="*/ 38 h 39"/>
                      <a:gd name="T82" fmla="*/ 21 w 48"/>
                      <a:gd name="T83" fmla="*/ 38 h 39"/>
                      <a:gd name="T84" fmla="*/ 22 w 48"/>
                      <a:gd name="T85" fmla="*/ 38 h 39"/>
                      <a:gd name="T86" fmla="*/ 30 w 48"/>
                      <a:gd name="T87" fmla="*/ 39 h 39"/>
                      <a:gd name="T88" fmla="*/ 34 w 48"/>
                      <a:gd name="T89" fmla="*/ 30 h 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48" h="39">
                        <a:moveTo>
                          <a:pt x="34" y="30"/>
                        </a:moveTo>
                        <a:cubicBezTo>
                          <a:pt x="40" y="22"/>
                          <a:pt x="40" y="22"/>
                          <a:pt x="40" y="22"/>
                        </a:cubicBezTo>
                        <a:cubicBezTo>
                          <a:pt x="40" y="12"/>
                          <a:pt x="40" y="12"/>
                          <a:pt x="40" y="12"/>
                        </a:cubicBezTo>
                        <a:cubicBezTo>
                          <a:pt x="46" y="12"/>
                          <a:pt x="46" y="12"/>
                          <a:pt x="46" y="12"/>
                        </a:cubicBezTo>
                        <a:cubicBezTo>
                          <a:pt x="48" y="11"/>
                          <a:pt x="48" y="11"/>
                          <a:pt x="48" y="11"/>
                        </a:cubicBezTo>
                        <a:cubicBezTo>
                          <a:pt x="48" y="8"/>
                          <a:pt x="48" y="6"/>
                          <a:pt x="47" y="4"/>
                        </a:cubicBezTo>
                        <a:cubicBezTo>
                          <a:pt x="47" y="3"/>
                          <a:pt x="47" y="1"/>
                          <a:pt x="47" y="0"/>
                        </a:cubicBezTo>
                        <a:cubicBezTo>
                          <a:pt x="44" y="2"/>
                          <a:pt x="39" y="9"/>
                          <a:pt x="36" y="14"/>
                        </a:cubicBezTo>
                        <a:cubicBezTo>
                          <a:pt x="32" y="21"/>
                          <a:pt x="21" y="26"/>
                          <a:pt x="12" y="25"/>
                        </a:cubicBezTo>
                        <a:cubicBezTo>
                          <a:pt x="11" y="25"/>
                          <a:pt x="10" y="25"/>
                          <a:pt x="9" y="25"/>
                        </a:cubicBezTo>
                        <a:cubicBezTo>
                          <a:pt x="5" y="25"/>
                          <a:pt x="3" y="26"/>
                          <a:pt x="2" y="27"/>
                        </a:cubicBezTo>
                        <a:cubicBezTo>
                          <a:pt x="1" y="28"/>
                          <a:pt x="1" y="28"/>
                          <a:pt x="1" y="28"/>
                        </a:cubicBezTo>
                        <a:cubicBezTo>
                          <a:pt x="0" y="28"/>
                          <a:pt x="0" y="28"/>
                          <a:pt x="0" y="28"/>
                        </a:cubicBezTo>
                        <a:cubicBezTo>
                          <a:pt x="0" y="29"/>
                          <a:pt x="0" y="29"/>
                          <a:pt x="0" y="29"/>
                        </a:cubicBezTo>
                        <a:cubicBezTo>
                          <a:pt x="0" y="29"/>
                          <a:pt x="0" y="29"/>
                          <a:pt x="0" y="30"/>
                        </a:cubicBezTo>
                        <a:cubicBezTo>
                          <a:pt x="1" y="30"/>
                          <a:pt x="1" y="30"/>
                          <a:pt x="1" y="31"/>
                        </a:cubicBezTo>
                        <a:cubicBezTo>
                          <a:pt x="1" y="31"/>
                          <a:pt x="1" y="31"/>
                          <a:pt x="1" y="31"/>
                        </a:cubicBezTo>
                        <a:cubicBezTo>
                          <a:pt x="2" y="32"/>
                          <a:pt x="2" y="32"/>
                          <a:pt x="3" y="33"/>
                        </a:cubicBezTo>
                        <a:cubicBezTo>
                          <a:pt x="3" y="33"/>
                          <a:pt x="3" y="33"/>
                          <a:pt x="3" y="33"/>
                        </a:cubicBezTo>
                        <a:cubicBezTo>
                          <a:pt x="3" y="33"/>
                          <a:pt x="3" y="33"/>
                          <a:pt x="4" y="34"/>
                        </a:cubicBezTo>
                        <a:cubicBezTo>
                          <a:pt x="4" y="34"/>
                          <a:pt x="4" y="34"/>
                          <a:pt x="4" y="34"/>
                        </a:cubicBezTo>
                        <a:cubicBezTo>
                          <a:pt x="4" y="34"/>
                          <a:pt x="4" y="35"/>
                          <a:pt x="5" y="35"/>
                        </a:cubicBezTo>
                        <a:cubicBezTo>
                          <a:pt x="5" y="35"/>
                          <a:pt x="5" y="35"/>
                          <a:pt x="5" y="35"/>
                        </a:cubicBezTo>
                        <a:cubicBezTo>
                          <a:pt x="5" y="35"/>
                          <a:pt x="5" y="35"/>
                          <a:pt x="6" y="36"/>
                        </a:cubicBezTo>
                        <a:cubicBezTo>
                          <a:pt x="6" y="36"/>
                          <a:pt x="6" y="36"/>
                          <a:pt x="6" y="36"/>
                        </a:cubicBezTo>
                        <a:cubicBezTo>
                          <a:pt x="6" y="36"/>
                          <a:pt x="6" y="36"/>
                          <a:pt x="7" y="36"/>
                        </a:cubicBezTo>
                        <a:cubicBezTo>
                          <a:pt x="7" y="36"/>
                          <a:pt x="7" y="36"/>
                          <a:pt x="7" y="36"/>
                        </a:cubicBezTo>
                        <a:cubicBezTo>
                          <a:pt x="7" y="36"/>
                          <a:pt x="7" y="36"/>
                          <a:pt x="7" y="36"/>
                        </a:cubicBezTo>
                        <a:cubicBezTo>
                          <a:pt x="8" y="36"/>
                          <a:pt x="8" y="36"/>
                          <a:pt x="8" y="36"/>
                        </a:cubicBezTo>
                        <a:cubicBezTo>
                          <a:pt x="8" y="36"/>
                          <a:pt x="8" y="37"/>
                          <a:pt x="8" y="37"/>
                        </a:cubicBezTo>
                        <a:cubicBezTo>
                          <a:pt x="9" y="37"/>
                          <a:pt x="9" y="37"/>
                          <a:pt x="9" y="37"/>
                        </a:cubicBezTo>
                        <a:cubicBezTo>
                          <a:pt x="9" y="37"/>
                          <a:pt x="9" y="37"/>
                          <a:pt x="10" y="37"/>
                        </a:cubicBezTo>
                        <a:cubicBezTo>
                          <a:pt x="10" y="37"/>
                          <a:pt x="10" y="37"/>
                          <a:pt x="10" y="37"/>
                        </a:cubicBezTo>
                        <a:cubicBezTo>
                          <a:pt x="10" y="37"/>
                          <a:pt x="11" y="37"/>
                          <a:pt x="11" y="37"/>
                        </a:cubicBezTo>
                        <a:cubicBezTo>
                          <a:pt x="11" y="37"/>
                          <a:pt x="11" y="37"/>
                          <a:pt x="11" y="37"/>
                        </a:cubicBezTo>
                        <a:cubicBezTo>
                          <a:pt x="12" y="37"/>
                          <a:pt x="14" y="37"/>
                          <a:pt x="16" y="38"/>
                        </a:cubicBezTo>
                        <a:cubicBezTo>
                          <a:pt x="16" y="38"/>
                          <a:pt x="16" y="38"/>
                          <a:pt x="16" y="38"/>
                        </a:cubicBezTo>
                        <a:cubicBezTo>
                          <a:pt x="17" y="38"/>
                          <a:pt x="17" y="38"/>
                          <a:pt x="17" y="38"/>
                        </a:cubicBezTo>
                        <a:cubicBezTo>
                          <a:pt x="18" y="38"/>
                          <a:pt x="18" y="38"/>
                          <a:pt x="18" y="38"/>
                        </a:cubicBezTo>
                        <a:cubicBezTo>
                          <a:pt x="19" y="38"/>
                          <a:pt x="19" y="38"/>
                          <a:pt x="19" y="38"/>
                        </a:cubicBezTo>
                        <a:cubicBezTo>
                          <a:pt x="20" y="38"/>
                          <a:pt x="20" y="38"/>
                          <a:pt x="20" y="38"/>
                        </a:cubicBezTo>
                        <a:cubicBezTo>
                          <a:pt x="21" y="38"/>
                          <a:pt x="21" y="38"/>
                          <a:pt x="21" y="38"/>
                        </a:cubicBezTo>
                        <a:cubicBezTo>
                          <a:pt x="22" y="38"/>
                          <a:pt x="22" y="38"/>
                          <a:pt x="22" y="38"/>
                        </a:cubicBezTo>
                        <a:cubicBezTo>
                          <a:pt x="25" y="39"/>
                          <a:pt x="28" y="39"/>
                          <a:pt x="30" y="39"/>
                        </a:cubicBezTo>
                        <a:lnTo>
                          <a:pt x="34" y="3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37" name="Freeform 1173"/>
                  <p:cNvSpPr>
                    <a:spLocks/>
                  </p:cNvSpPr>
                  <p:nvPr/>
                </p:nvSpPr>
                <p:spPr bwMode="auto">
                  <a:xfrm>
                    <a:off x="3127" y="2468"/>
                    <a:ext cx="100" cy="99"/>
                  </a:xfrm>
                  <a:custGeom>
                    <a:avLst/>
                    <a:gdLst>
                      <a:gd name="T0" fmla="*/ 64 w 105"/>
                      <a:gd name="T1" fmla="*/ 6 h 103"/>
                      <a:gd name="T2" fmla="*/ 63 w 105"/>
                      <a:gd name="T3" fmla="*/ 6 h 103"/>
                      <a:gd name="T4" fmla="*/ 54 w 105"/>
                      <a:gd name="T5" fmla="*/ 2 h 103"/>
                      <a:gd name="T6" fmla="*/ 49 w 105"/>
                      <a:gd name="T7" fmla="*/ 1 h 103"/>
                      <a:gd name="T8" fmla="*/ 43 w 105"/>
                      <a:gd name="T9" fmla="*/ 0 h 103"/>
                      <a:gd name="T10" fmla="*/ 42 w 105"/>
                      <a:gd name="T11" fmla="*/ 1 h 103"/>
                      <a:gd name="T12" fmla="*/ 43 w 105"/>
                      <a:gd name="T13" fmla="*/ 1 h 103"/>
                      <a:gd name="T14" fmla="*/ 43 w 105"/>
                      <a:gd name="T15" fmla="*/ 1 h 103"/>
                      <a:gd name="T16" fmla="*/ 40 w 105"/>
                      <a:gd name="T17" fmla="*/ 4 h 103"/>
                      <a:gd name="T18" fmla="*/ 27 w 105"/>
                      <a:gd name="T19" fmla="*/ 13 h 103"/>
                      <a:gd name="T20" fmla="*/ 28 w 105"/>
                      <a:gd name="T21" fmla="*/ 23 h 103"/>
                      <a:gd name="T22" fmla="*/ 24 w 105"/>
                      <a:gd name="T23" fmla="*/ 38 h 103"/>
                      <a:gd name="T24" fmla="*/ 23 w 105"/>
                      <a:gd name="T25" fmla="*/ 39 h 103"/>
                      <a:gd name="T26" fmla="*/ 0 w 105"/>
                      <a:gd name="T27" fmla="*/ 51 h 103"/>
                      <a:gd name="T28" fmla="*/ 1 w 105"/>
                      <a:gd name="T29" fmla="*/ 53 h 103"/>
                      <a:gd name="T30" fmla="*/ 2 w 105"/>
                      <a:gd name="T31" fmla="*/ 57 h 103"/>
                      <a:gd name="T32" fmla="*/ 2 w 105"/>
                      <a:gd name="T33" fmla="*/ 60 h 103"/>
                      <a:gd name="T34" fmla="*/ 3 w 105"/>
                      <a:gd name="T35" fmla="*/ 63 h 103"/>
                      <a:gd name="T36" fmla="*/ 3 w 105"/>
                      <a:gd name="T37" fmla="*/ 65 h 103"/>
                      <a:gd name="T38" fmla="*/ 5 w 105"/>
                      <a:gd name="T39" fmla="*/ 65 h 103"/>
                      <a:gd name="T40" fmla="*/ 7 w 105"/>
                      <a:gd name="T41" fmla="*/ 64 h 103"/>
                      <a:gd name="T42" fmla="*/ 8 w 105"/>
                      <a:gd name="T43" fmla="*/ 64 h 103"/>
                      <a:gd name="T44" fmla="*/ 11 w 105"/>
                      <a:gd name="T45" fmla="*/ 65 h 103"/>
                      <a:gd name="T46" fmla="*/ 27 w 105"/>
                      <a:gd name="T47" fmla="*/ 74 h 103"/>
                      <a:gd name="T48" fmla="*/ 34 w 105"/>
                      <a:gd name="T49" fmla="*/ 78 h 103"/>
                      <a:gd name="T50" fmla="*/ 73 w 105"/>
                      <a:gd name="T51" fmla="*/ 102 h 103"/>
                      <a:gd name="T52" fmla="*/ 74 w 105"/>
                      <a:gd name="T53" fmla="*/ 102 h 103"/>
                      <a:gd name="T54" fmla="*/ 75 w 105"/>
                      <a:gd name="T55" fmla="*/ 102 h 103"/>
                      <a:gd name="T56" fmla="*/ 77 w 105"/>
                      <a:gd name="T57" fmla="*/ 102 h 103"/>
                      <a:gd name="T58" fmla="*/ 85 w 105"/>
                      <a:gd name="T59" fmla="*/ 103 h 103"/>
                      <a:gd name="T60" fmla="*/ 86 w 105"/>
                      <a:gd name="T61" fmla="*/ 101 h 103"/>
                      <a:gd name="T62" fmla="*/ 87 w 105"/>
                      <a:gd name="T63" fmla="*/ 99 h 103"/>
                      <a:gd name="T64" fmla="*/ 88 w 105"/>
                      <a:gd name="T65" fmla="*/ 97 h 103"/>
                      <a:gd name="T66" fmla="*/ 88 w 105"/>
                      <a:gd name="T67" fmla="*/ 96 h 103"/>
                      <a:gd name="T68" fmla="*/ 89 w 105"/>
                      <a:gd name="T69" fmla="*/ 95 h 103"/>
                      <a:gd name="T70" fmla="*/ 89 w 105"/>
                      <a:gd name="T71" fmla="*/ 95 h 103"/>
                      <a:gd name="T72" fmla="*/ 89 w 105"/>
                      <a:gd name="T73" fmla="*/ 94 h 103"/>
                      <a:gd name="T74" fmla="*/ 90 w 105"/>
                      <a:gd name="T75" fmla="*/ 93 h 103"/>
                      <a:gd name="T76" fmla="*/ 98 w 105"/>
                      <a:gd name="T77" fmla="*/ 89 h 103"/>
                      <a:gd name="T78" fmla="*/ 100 w 105"/>
                      <a:gd name="T79" fmla="*/ 90 h 103"/>
                      <a:gd name="T80" fmla="*/ 102 w 105"/>
                      <a:gd name="T81" fmla="*/ 91 h 103"/>
                      <a:gd name="T82" fmla="*/ 104 w 105"/>
                      <a:gd name="T83" fmla="*/ 93 h 103"/>
                      <a:gd name="T84" fmla="*/ 105 w 105"/>
                      <a:gd name="T85" fmla="*/ 92 h 103"/>
                      <a:gd name="T86" fmla="*/ 103 w 105"/>
                      <a:gd name="T87" fmla="*/ 90 h 103"/>
                      <a:gd name="T88" fmla="*/ 101 w 105"/>
                      <a:gd name="T89" fmla="*/ 88 h 103"/>
                      <a:gd name="T90" fmla="*/ 100 w 105"/>
                      <a:gd name="T91" fmla="*/ 86 h 103"/>
                      <a:gd name="T92" fmla="*/ 100 w 105"/>
                      <a:gd name="T93" fmla="*/ 84 h 103"/>
                      <a:gd name="T94" fmla="*/ 96 w 105"/>
                      <a:gd name="T95" fmla="*/ 77 h 103"/>
                      <a:gd name="T96" fmla="*/ 98 w 105"/>
                      <a:gd name="T97" fmla="*/ 70 h 103"/>
                      <a:gd name="T98" fmla="*/ 93 w 105"/>
                      <a:gd name="T99" fmla="*/ 64 h 103"/>
                      <a:gd name="T100" fmla="*/ 87 w 105"/>
                      <a:gd name="T101" fmla="*/ 62 h 103"/>
                      <a:gd name="T102" fmla="*/ 85 w 105"/>
                      <a:gd name="T103" fmla="*/ 61 h 103"/>
                      <a:gd name="T104" fmla="*/ 83 w 105"/>
                      <a:gd name="T105" fmla="*/ 59 h 103"/>
                      <a:gd name="T106" fmla="*/ 81 w 105"/>
                      <a:gd name="T107" fmla="*/ 58 h 103"/>
                      <a:gd name="T108" fmla="*/ 80 w 105"/>
                      <a:gd name="T109" fmla="*/ 55 h 103"/>
                      <a:gd name="T110" fmla="*/ 79 w 105"/>
                      <a:gd name="T111" fmla="*/ 53 h 103"/>
                      <a:gd name="T112" fmla="*/ 72 w 105"/>
                      <a:gd name="T113" fmla="*/ 41 h 103"/>
                      <a:gd name="T114" fmla="*/ 75 w 105"/>
                      <a:gd name="T115" fmla="*/ 32 h 103"/>
                      <a:gd name="T116" fmla="*/ 78 w 105"/>
                      <a:gd name="T117" fmla="*/ 25 h 103"/>
                      <a:gd name="T118" fmla="*/ 78 w 105"/>
                      <a:gd name="T119" fmla="*/ 21 h 103"/>
                      <a:gd name="T120" fmla="*/ 68 w 105"/>
                      <a:gd name="T121" fmla="*/ 11 h 103"/>
                      <a:gd name="T122" fmla="*/ 65 w 105"/>
                      <a:gd name="T123" fmla="*/ 6 h 1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105" h="103">
                        <a:moveTo>
                          <a:pt x="65" y="6"/>
                        </a:moveTo>
                        <a:cubicBezTo>
                          <a:pt x="65" y="6"/>
                          <a:pt x="64" y="6"/>
                          <a:pt x="64" y="6"/>
                        </a:cubicBezTo>
                        <a:cubicBezTo>
                          <a:pt x="64" y="6"/>
                          <a:pt x="64" y="6"/>
                          <a:pt x="64" y="6"/>
                        </a:cubicBezTo>
                        <a:cubicBezTo>
                          <a:pt x="64" y="6"/>
                          <a:pt x="64" y="6"/>
                          <a:pt x="63" y="6"/>
                        </a:cubicBezTo>
                        <a:cubicBezTo>
                          <a:pt x="62" y="6"/>
                          <a:pt x="60" y="5"/>
                          <a:pt x="58" y="4"/>
                        </a:cubicBezTo>
                        <a:cubicBezTo>
                          <a:pt x="57" y="3"/>
                          <a:pt x="55" y="2"/>
                          <a:pt x="54" y="2"/>
                        </a:cubicBezTo>
                        <a:cubicBezTo>
                          <a:pt x="54" y="2"/>
                          <a:pt x="53" y="3"/>
                          <a:pt x="53" y="3"/>
                        </a:cubicBezTo>
                        <a:cubicBezTo>
                          <a:pt x="51" y="3"/>
                          <a:pt x="50" y="2"/>
                          <a:pt x="49" y="1"/>
                        </a:cubicBezTo>
                        <a:cubicBezTo>
                          <a:pt x="48" y="1"/>
                          <a:pt x="46" y="0"/>
                          <a:pt x="44" y="0"/>
                        </a:cubicBezTo>
                        <a:cubicBezTo>
                          <a:pt x="44" y="0"/>
                          <a:pt x="43" y="0"/>
                          <a:pt x="43" y="0"/>
                        </a:cubicBezTo>
                        <a:cubicBezTo>
                          <a:pt x="43" y="1"/>
                          <a:pt x="43" y="1"/>
                          <a:pt x="43" y="1"/>
                        </a:cubicBezTo>
                        <a:cubicBezTo>
                          <a:pt x="43" y="1"/>
                          <a:pt x="42" y="1"/>
                          <a:pt x="42" y="1"/>
                        </a:cubicBezTo>
                        <a:cubicBezTo>
                          <a:pt x="42" y="1"/>
                          <a:pt x="42" y="1"/>
                          <a:pt x="42" y="1"/>
                        </a:cubicBezTo>
                        <a:cubicBezTo>
                          <a:pt x="43" y="1"/>
                          <a:pt x="43" y="1"/>
                          <a:pt x="43" y="1"/>
                        </a:cubicBezTo>
                        <a:cubicBezTo>
                          <a:pt x="43" y="1"/>
                          <a:pt x="43" y="1"/>
                          <a:pt x="43" y="1"/>
                        </a:cubicBezTo>
                        <a:cubicBezTo>
                          <a:pt x="43" y="1"/>
                          <a:pt x="43" y="1"/>
                          <a:pt x="43" y="1"/>
                        </a:cubicBezTo>
                        <a:cubicBezTo>
                          <a:pt x="41" y="3"/>
                          <a:pt x="41" y="3"/>
                          <a:pt x="41" y="3"/>
                        </a:cubicBezTo>
                        <a:cubicBezTo>
                          <a:pt x="40" y="4"/>
                          <a:pt x="40" y="4"/>
                          <a:pt x="40" y="4"/>
                        </a:cubicBezTo>
                        <a:cubicBezTo>
                          <a:pt x="33" y="9"/>
                          <a:pt x="33" y="9"/>
                          <a:pt x="33" y="9"/>
                        </a:cubicBezTo>
                        <a:cubicBezTo>
                          <a:pt x="32" y="9"/>
                          <a:pt x="28" y="11"/>
                          <a:pt x="27" y="13"/>
                        </a:cubicBezTo>
                        <a:cubicBezTo>
                          <a:pt x="27" y="14"/>
                          <a:pt x="27" y="15"/>
                          <a:pt x="28" y="17"/>
                        </a:cubicBezTo>
                        <a:cubicBezTo>
                          <a:pt x="28" y="19"/>
                          <a:pt x="29" y="21"/>
                          <a:pt x="28" y="23"/>
                        </a:cubicBezTo>
                        <a:cubicBezTo>
                          <a:pt x="27" y="24"/>
                          <a:pt x="27" y="28"/>
                          <a:pt x="27" y="30"/>
                        </a:cubicBezTo>
                        <a:cubicBezTo>
                          <a:pt x="28" y="32"/>
                          <a:pt x="25" y="36"/>
                          <a:pt x="24" y="38"/>
                        </a:cubicBezTo>
                        <a:cubicBezTo>
                          <a:pt x="24" y="39"/>
                          <a:pt x="24" y="39"/>
                          <a:pt x="24" y="39"/>
                        </a:cubicBezTo>
                        <a:cubicBezTo>
                          <a:pt x="23" y="39"/>
                          <a:pt x="23" y="39"/>
                          <a:pt x="23" y="39"/>
                        </a:cubicBezTo>
                        <a:cubicBezTo>
                          <a:pt x="23" y="39"/>
                          <a:pt x="23" y="39"/>
                          <a:pt x="23" y="39"/>
                        </a:cubicBezTo>
                        <a:cubicBezTo>
                          <a:pt x="18" y="42"/>
                          <a:pt x="9" y="47"/>
                          <a:pt x="0" y="51"/>
                        </a:cubicBezTo>
                        <a:cubicBezTo>
                          <a:pt x="0" y="52"/>
                          <a:pt x="0" y="52"/>
                          <a:pt x="0" y="52"/>
                        </a:cubicBezTo>
                        <a:cubicBezTo>
                          <a:pt x="0" y="53"/>
                          <a:pt x="1" y="53"/>
                          <a:pt x="1" y="53"/>
                        </a:cubicBezTo>
                        <a:cubicBezTo>
                          <a:pt x="1" y="54"/>
                          <a:pt x="1" y="54"/>
                          <a:pt x="1" y="55"/>
                        </a:cubicBezTo>
                        <a:cubicBezTo>
                          <a:pt x="1" y="56"/>
                          <a:pt x="1" y="56"/>
                          <a:pt x="2" y="57"/>
                        </a:cubicBezTo>
                        <a:cubicBezTo>
                          <a:pt x="2" y="58"/>
                          <a:pt x="2" y="58"/>
                          <a:pt x="2" y="58"/>
                        </a:cubicBezTo>
                        <a:cubicBezTo>
                          <a:pt x="2" y="59"/>
                          <a:pt x="2" y="59"/>
                          <a:pt x="2" y="60"/>
                        </a:cubicBezTo>
                        <a:cubicBezTo>
                          <a:pt x="2" y="60"/>
                          <a:pt x="2" y="61"/>
                          <a:pt x="3" y="61"/>
                        </a:cubicBezTo>
                        <a:cubicBezTo>
                          <a:pt x="3" y="62"/>
                          <a:pt x="3" y="62"/>
                          <a:pt x="3" y="63"/>
                        </a:cubicBezTo>
                        <a:cubicBezTo>
                          <a:pt x="3" y="63"/>
                          <a:pt x="3" y="63"/>
                          <a:pt x="3" y="64"/>
                        </a:cubicBezTo>
                        <a:cubicBezTo>
                          <a:pt x="3" y="64"/>
                          <a:pt x="3" y="64"/>
                          <a:pt x="3" y="65"/>
                        </a:cubicBezTo>
                        <a:cubicBezTo>
                          <a:pt x="4" y="65"/>
                          <a:pt x="5" y="65"/>
                          <a:pt x="5" y="65"/>
                        </a:cubicBezTo>
                        <a:cubicBezTo>
                          <a:pt x="5" y="65"/>
                          <a:pt x="5" y="65"/>
                          <a:pt x="5" y="65"/>
                        </a:cubicBezTo>
                        <a:cubicBezTo>
                          <a:pt x="6" y="65"/>
                          <a:pt x="6" y="64"/>
                          <a:pt x="7" y="64"/>
                        </a:cubicBezTo>
                        <a:cubicBezTo>
                          <a:pt x="7" y="64"/>
                          <a:pt x="7" y="64"/>
                          <a:pt x="7" y="64"/>
                        </a:cubicBezTo>
                        <a:cubicBezTo>
                          <a:pt x="7" y="64"/>
                          <a:pt x="7" y="64"/>
                          <a:pt x="7" y="64"/>
                        </a:cubicBezTo>
                        <a:cubicBezTo>
                          <a:pt x="8" y="64"/>
                          <a:pt x="8" y="64"/>
                          <a:pt x="8" y="64"/>
                        </a:cubicBezTo>
                        <a:cubicBezTo>
                          <a:pt x="8" y="65"/>
                          <a:pt x="9" y="65"/>
                          <a:pt x="9" y="65"/>
                        </a:cubicBezTo>
                        <a:cubicBezTo>
                          <a:pt x="9" y="65"/>
                          <a:pt x="10" y="65"/>
                          <a:pt x="11" y="65"/>
                        </a:cubicBezTo>
                        <a:cubicBezTo>
                          <a:pt x="13" y="65"/>
                          <a:pt x="18" y="68"/>
                          <a:pt x="24" y="72"/>
                        </a:cubicBezTo>
                        <a:cubicBezTo>
                          <a:pt x="25" y="73"/>
                          <a:pt x="26" y="73"/>
                          <a:pt x="27" y="74"/>
                        </a:cubicBezTo>
                        <a:cubicBezTo>
                          <a:pt x="30" y="76"/>
                          <a:pt x="33" y="77"/>
                          <a:pt x="34" y="78"/>
                        </a:cubicBezTo>
                        <a:cubicBezTo>
                          <a:pt x="34" y="78"/>
                          <a:pt x="34" y="78"/>
                          <a:pt x="34" y="78"/>
                        </a:cubicBezTo>
                        <a:cubicBezTo>
                          <a:pt x="40" y="81"/>
                          <a:pt x="57" y="95"/>
                          <a:pt x="61" y="98"/>
                        </a:cubicBezTo>
                        <a:cubicBezTo>
                          <a:pt x="65" y="101"/>
                          <a:pt x="71" y="102"/>
                          <a:pt x="73" y="102"/>
                        </a:cubicBezTo>
                        <a:cubicBezTo>
                          <a:pt x="73" y="102"/>
                          <a:pt x="74" y="102"/>
                          <a:pt x="74" y="102"/>
                        </a:cubicBezTo>
                        <a:cubicBezTo>
                          <a:pt x="74" y="102"/>
                          <a:pt x="74" y="102"/>
                          <a:pt x="74" y="102"/>
                        </a:cubicBezTo>
                        <a:cubicBezTo>
                          <a:pt x="74" y="102"/>
                          <a:pt x="75" y="102"/>
                          <a:pt x="75" y="102"/>
                        </a:cubicBezTo>
                        <a:cubicBezTo>
                          <a:pt x="75" y="102"/>
                          <a:pt x="75" y="102"/>
                          <a:pt x="75" y="102"/>
                        </a:cubicBezTo>
                        <a:cubicBezTo>
                          <a:pt x="75" y="102"/>
                          <a:pt x="76" y="102"/>
                          <a:pt x="76" y="102"/>
                        </a:cubicBezTo>
                        <a:cubicBezTo>
                          <a:pt x="76" y="102"/>
                          <a:pt x="76" y="102"/>
                          <a:pt x="77" y="102"/>
                        </a:cubicBezTo>
                        <a:cubicBezTo>
                          <a:pt x="77" y="102"/>
                          <a:pt x="77" y="102"/>
                          <a:pt x="77" y="102"/>
                        </a:cubicBezTo>
                        <a:cubicBezTo>
                          <a:pt x="79" y="103"/>
                          <a:pt x="82" y="103"/>
                          <a:pt x="85" y="103"/>
                        </a:cubicBezTo>
                        <a:cubicBezTo>
                          <a:pt x="85" y="103"/>
                          <a:pt x="85" y="103"/>
                          <a:pt x="85" y="102"/>
                        </a:cubicBezTo>
                        <a:cubicBezTo>
                          <a:pt x="86" y="102"/>
                          <a:pt x="86" y="102"/>
                          <a:pt x="86" y="101"/>
                        </a:cubicBezTo>
                        <a:cubicBezTo>
                          <a:pt x="86" y="101"/>
                          <a:pt x="86" y="100"/>
                          <a:pt x="86" y="100"/>
                        </a:cubicBezTo>
                        <a:cubicBezTo>
                          <a:pt x="87" y="100"/>
                          <a:pt x="87" y="99"/>
                          <a:pt x="87" y="99"/>
                        </a:cubicBezTo>
                        <a:cubicBezTo>
                          <a:pt x="87" y="99"/>
                          <a:pt x="87" y="98"/>
                          <a:pt x="87" y="98"/>
                        </a:cubicBezTo>
                        <a:cubicBezTo>
                          <a:pt x="87" y="98"/>
                          <a:pt x="88" y="97"/>
                          <a:pt x="88" y="97"/>
                        </a:cubicBezTo>
                        <a:cubicBezTo>
                          <a:pt x="88" y="97"/>
                          <a:pt x="88" y="97"/>
                          <a:pt x="88" y="97"/>
                        </a:cubicBezTo>
                        <a:cubicBezTo>
                          <a:pt x="88" y="96"/>
                          <a:pt x="88" y="96"/>
                          <a:pt x="88" y="96"/>
                        </a:cubicBezTo>
                        <a:cubicBezTo>
                          <a:pt x="88" y="96"/>
                          <a:pt x="88" y="96"/>
                          <a:pt x="89" y="96"/>
                        </a:cubicBezTo>
                        <a:cubicBezTo>
                          <a:pt x="89" y="95"/>
                          <a:pt x="89" y="95"/>
                          <a:pt x="89" y="95"/>
                        </a:cubicBezTo>
                        <a:cubicBezTo>
                          <a:pt x="89" y="95"/>
                          <a:pt x="89" y="95"/>
                          <a:pt x="89" y="95"/>
                        </a:cubicBezTo>
                        <a:cubicBezTo>
                          <a:pt x="89" y="95"/>
                          <a:pt x="89" y="95"/>
                          <a:pt x="89" y="95"/>
                        </a:cubicBezTo>
                        <a:cubicBezTo>
                          <a:pt x="89" y="95"/>
                          <a:pt x="89" y="94"/>
                          <a:pt x="89" y="94"/>
                        </a:cubicBezTo>
                        <a:cubicBezTo>
                          <a:pt x="89" y="94"/>
                          <a:pt x="89" y="94"/>
                          <a:pt x="89" y="94"/>
                        </a:cubicBezTo>
                        <a:cubicBezTo>
                          <a:pt x="89" y="94"/>
                          <a:pt x="89" y="94"/>
                          <a:pt x="90" y="94"/>
                        </a:cubicBezTo>
                        <a:cubicBezTo>
                          <a:pt x="90" y="94"/>
                          <a:pt x="90" y="93"/>
                          <a:pt x="90" y="93"/>
                        </a:cubicBezTo>
                        <a:cubicBezTo>
                          <a:pt x="91" y="92"/>
                          <a:pt x="92" y="90"/>
                          <a:pt x="96" y="89"/>
                        </a:cubicBezTo>
                        <a:cubicBezTo>
                          <a:pt x="97" y="89"/>
                          <a:pt x="97" y="89"/>
                          <a:pt x="98" y="89"/>
                        </a:cubicBezTo>
                        <a:cubicBezTo>
                          <a:pt x="98" y="89"/>
                          <a:pt x="98" y="89"/>
                          <a:pt x="98" y="89"/>
                        </a:cubicBezTo>
                        <a:cubicBezTo>
                          <a:pt x="99" y="90"/>
                          <a:pt x="99" y="90"/>
                          <a:pt x="100" y="90"/>
                        </a:cubicBezTo>
                        <a:cubicBezTo>
                          <a:pt x="100" y="90"/>
                          <a:pt x="100" y="90"/>
                          <a:pt x="100" y="90"/>
                        </a:cubicBezTo>
                        <a:cubicBezTo>
                          <a:pt x="101" y="90"/>
                          <a:pt x="101" y="91"/>
                          <a:pt x="102" y="91"/>
                        </a:cubicBezTo>
                        <a:cubicBezTo>
                          <a:pt x="102" y="91"/>
                          <a:pt x="102" y="91"/>
                          <a:pt x="102" y="91"/>
                        </a:cubicBezTo>
                        <a:cubicBezTo>
                          <a:pt x="103" y="92"/>
                          <a:pt x="103" y="92"/>
                          <a:pt x="104" y="93"/>
                        </a:cubicBezTo>
                        <a:cubicBezTo>
                          <a:pt x="104" y="93"/>
                          <a:pt x="104" y="93"/>
                          <a:pt x="104" y="93"/>
                        </a:cubicBezTo>
                        <a:cubicBezTo>
                          <a:pt x="104" y="93"/>
                          <a:pt x="105" y="92"/>
                          <a:pt x="105" y="92"/>
                        </a:cubicBezTo>
                        <a:cubicBezTo>
                          <a:pt x="105" y="92"/>
                          <a:pt x="105" y="92"/>
                          <a:pt x="105" y="92"/>
                        </a:cubicBezTo>
                        <a:cubicBezTo>
                          <a:pt x="104" y="91"/>
                          <a:pt x="104" y="91"/>
                          <a:pt x="103" y="90"/>
                        </a:cubicBezTo>
                        <a:cubicBezTo>
                          <a:pt x="103" y="90"/>
                          <a:pt x="103" y="90"/>
                          <a:pt x="103" y="90"/>
                        </a:cubicBezTo>
                        <a:cubicBezTo>
                          <a:pt x="102" y="89"/>
                          <a:pt x="102" y="88"/>
                          <a:pt x="101" y="88"/>
                        </a:cubicBezTo>
                        <a:cubicBezTo>
                          <a:pt x="101" y="88"/>
                          <a:pt x="101" y="88"/>
                          <a:pt x="101" y="87"/>
                        </a:cubicBezTo>
                        <a:cubicBezTo>
                          <a:pt x="101" y="87"/>
                          <a:pt x="101" y="86"/>
                          <a:pt x="100" y="86"/>
                        </a:cubicBezTo>
                        <a:cubicBezTo>
                          <a:pt x="100" y="86"/>
                          <a:pt x="100" y="86"/>
                          <a:pt x="100" y="85"/>
                        </a:cubicBezTo>
                        <a:cubicBezTo>
                          <a:pt x="100" y="85"/>
                          <a:pt x="100" y="84"/>
                          <a:pt x="100" y="84"/>
                        </a:cubicBezTo>
                        <a:cubicBezTo>
                          <a:pt x="100" y="83"/>
                          <a:pt x="100" y="82"/>
                          <a:pt x="98" y="80"/>
                        </a:cubicBezTo>
                        <a:cubicBezTo>
                          <a:pt x="97" y="79"/>
                          <a:pt x="96" y="78"/>
                          <a:pt x="96" y="77"/>
                        </a:cubicBezTo>
                        <a:cubicBezTo>
                          <a:pt x="96" y="75"/>
                          <a:pt x="96" y="74"/>
                          <a:pt x="97" y="72"/>
                        </a:cubicBezTo>
                        <a:cubicBezTo>
                          <a:pt x="97" y="72"/>
                          <a:pt x="98" y="71"/>
                          <a:pt x="98" y="70"/>
                        </a:cubicBezTo>
                        <a:cubicBezTo>
                          <a:pt x="97" y="69"/>
                          <a:pt x="96" y="68"/>
                          <a:pt x="96" y="67"/>
                        </a:cubicBezTo>
                        <a:cubicBezTo>
                          <a:pt x="95" y="65"/>
                          <a:pt x="94" y="64"/>
                          <a:pt x="93" y="64"/>
                        </a:cubicBezTo>
                        <a:cubicBezTo>
                          <a:pt x="93" y="64"/>
                          <a:pt x="93" y="64"/>
                          <a:pt x="92" y="64"/>
                        </a:cubicBezTo>
                        <a:cubicBezTo>
                          <a:pt x="91" y="63"/>
                          <a:pt x="89" y="63"/>
                          <a:pt x="87" y="62"/>
                        </a:cubicBezTo>
                        <a:cubicBezTo>
                          <a:pt x="86" y="61"/>
                          <a:pt x="86" y="61"/>
                          <a:pt x="86" y="61"/>
                        </a:cubicBezTo>
                        <a:cubicBezTo>
                          <a:pt x="85" y="61"/>
                          <a:pt x="85" y="61"/>
                          <a:pt x="85" y="61"/>
                        </a:cubicBezTo>
                        <a:cubicBezTo>
                          <a:pt x="85" y="61"/>
                          <a:pt x="85" y="61"/>
                          <a:pt x="85" y="61"/>
                        </a:cubicBezTo>
                        <a:cubicBezTo>
                          <a:pt x="84" y="60"/>
                          <a:pt x="83" y="60"/>
                          <a:pt x="83" y="59"/>
                        </a:cubicBezTo>
                        <a:cubicBezTo>
                          <a:pt x="82" y="59"/>
                          <a:pt x="82" y="59"/>
                          <a:pt x="82" y="58"/>
                        </a:cubicBezTo>
                        <a:cubicBezTo>
                          <a:pt x="82" y="58"/>
                          <a:pt x="81" y="58"/>
                          <a:pt x="81" y="58"/>
                        </a:cubicBezTo>
                        <a:cubicBezTo>
                          <a:pt x="81" y="57"/>
                          <a:pt x="80" y="57"/>
                          <a:pt x="80" y="57"/>
                        </a:cubicBezTo>
                        <a:cubicBezTo>
                          <a:pt x="80" y="56"/>
                          <a:pt x="80" y="56"/>
                          <a:pt x="80" y="55"/>
                        </a:cubicBezTo>
                        <a:cubicBezTo>
                          <a:pt x="79" y="55"/>
                          <a:pt x="79" y="55"/>
                          <a:pt x="79" y="55"/>
                        </a:cubicBezTo>
                        <a:cubicBezTo>
                          <a:pt x="79" y="54"/>
                          <a:pt x="79" y="54"/>
                          <a:pt x="79" y="53"/>
                        </a:cubicBezTo>
                        <a:cubicBezTo>
                          <a:pt x="79" y="52"/>
                          <a:pt x="78" y="51"/>
                          <a:pt x="75" y="49"/>
                        </a:cubicBezTo>
                        <a:cubicBezTo>
                          <a:pt x="73" y="48"/>
                          <a:pt x="72" y="43"/>
                          <a:pt x="72" y="41"/>
                        </a:cubicBezTo>
                        <a:cubicBezTo>
                          <a:pt x="71" y="38"/>
                          <a:pt x="72" y="36"/>
                          <a:pt x="74" y="36"/>
                        </a:cubicBezTo>
                        <a:cubicBezTo>
                          <a:pt x="74" y="35"/>
                          <a:pt x="74" y="33"/>
                          <a:pt x="75" y="32"/>
                        </a:cubicBezTo>
                        <a:cubicBezTo>
                          <a:pt x="75" y="30"/>
                          <a:pt x="76" y="27"/>
                          <a:pt x="78" y="26"/>
                        </a:cubicBezTo>
                        <a:cubicBezTo>
                          <a:pt x="78" y="26"/>
                          <a:pt x="78" y="26"/>
                          <a:pt x="78" y="25"/>
                        </a:cubicBezTo>
                        <a:cubicBezTo>
                          <a:pt x="78" y="24"/>
                          <a:pt x="78" y="23"/>
                          <a:pt x="78" y="21"/>
                        </a:cubicBezTo>
                        <a:cubicBezTo>
                          <a:pt x="79" y="21"/>
                          <a:pt x="78" y="21"/>
                          <a:pt x="78" y="21"/>
                        </a:cubicBezTo>
                        <a:cubicBezTo>
                          <a:pt x="78" y="20"/>
                          <a:pt x="77" y="20"/>
                          <a:pt x="76" y="20"/>
                        </a:cubicBezTo>
                        <a:cubicBezTo>
                          <a:pt x="72" y="20"/>
                          <a:pt x="68" y="15"/>
                          <a:pt x="68" y="11"/>
                        </a:cubicBezTo>
                        <a:cubicBezTo>
                          <a:pt x="68" y="10"/>
                          <a:pt x="66" y="8"/>
                          <a:pt x="65" y="6"/>
                        </a:cubicBezTo>
                        <a:cubicBezTo>
                          <a:pt x="65" y="6"/>
                          <a:pt x="65" y="6"/>
                          <a:pt x="65" y="6"/>
                        </a:cubicBezTo>
                        <a:cubicBezTo>
                          <a:pt x="65" y="6"/>
                          <a:pt x="65" y="6"/>
                          <a:pt x="65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38" name="Freeform 1174"/>
                  <p:cNvSpPr>
                    <a:spLocks/>
                  </p:cNvSpPr>
                  <p:nvPr/>
                </p:nvSpPr>
                <p:spPr bwMode="auto">
                  <a:xfrm>
                    <a:off x="3212" y="2557"/>
                    <a:ext cx="15" cy="15"/>
                  </a:xfrm>
                  <a:custGeom>
                    <a:avLst/>
                    <a:gdLst>
                      <a:gd name="T0" fmla="*/ 4 w 16"/>
                      <a:gd name="T1" fmla="*/ 11 h 16"/>
                      <a:gd name="T2" fmla="*/ 5 w 16"/>
                      <a:gd name="T3" fmla="*/ 11 h 16"/>
                      <a:gd name="T4" fmla="*/ 5 w 16"/>
                      <a:gd name="T5" fmla="*/ 11 h 16"/>
                      <a:gd name="T6" fmla="*/ 11 w 16"/>
                      <a:gd name="T7" fmla="*/ 16 h 16"/>
                      <a:gd name="T8" fmla="*/ 16 w 16"/>
                      <a:gd name="T9" fmla="*/ 16 h 16"/>
                      <a:gd name="T10" fmla="*/ 15 w 16"/>
                      <a:gd name="T11" fmla="*/ 14 h 16"/>
                      <a:gd name="T12" fmla="*/ 12 w 16"/>
                      <a:gd name="T13" fmla="*/ 4 h 16"/>
                      <a:gd name="T14" fmla="*/ 12 w 16"/>
                      <a:gd name="T15" fmla="*/ 3 h 16"/>
                      <a:gd name="T16" fmla="*/ 12 w 16"/>
                      <a:gd name="T17" fmla="*/ 3 h 16"/>
                      <a:gd name="T18" fmla="*/ 11 w 16"/>
                      <a:gd name="T19" fmla="*/ 2 h 16"/>
                      <a:gd name="T20" fmla="*/ 10 w 16"/>
                      <a:gd name="T21" fmla="*/ 1 h 16"/>
                      <a:gd name="T22" fmla="*/ 10 w 16"/>
                      <a:gd name="T23" fmla="*/ 1 h 16"/>
                      <a:gd name="T24" fmla="*/ 9 w 16"/>
                      <a:gd name="T25" fmla="*/ 1 h 16"/>
                      <a:gd name="T26" fmla="*/ 8 w 16"/>
                      <a:gd name="T27" fmla="*/ 0 h 16"/>
                      <a:gd name="T28" fmla="*/ 7 w 16"/>
                      <a:gd name="T29" fmla="*/ 0 h 16"/>
                      <a:gd name="T30" fmla="*/ 5 w 16"/>
                      <a:gd name="T31" fmla="*/ 2 h 16"/>
                      <a:gd name="T32" fmla="*/ 3 w 16"/>
                      <a:gd name="T33" fmla="*/ 4 h 16"/>
                      <a:gd name="T34" fmla="*/ 3 w 16"/>
                      <a:gd name="T35" fmla="*/ 4 h 16"/>
                      <a:gd name="T36" fmla="*/ 3 w 16"/>
                      <a:gd name="T37" fmla="*/ 4 h 16"/>
                      <a:gd name="T38" fmla="*/ 3 w 16"/>
                      <a:gd name="T39" fmla="*/ 4 h 16"/>
                      <a:gd name="T40" fmla="*/ 3 w 16"/>
                      <a:gd name="T41" fmla="*/ 5 h 16"/>
                      <a:gd name="T42" fmla="*/ 3 w 16"/>
                      <a:gd name="T43" fmla="*/ 5 h 16"/>
                      <a:gd name="T44" fmla="*/ 3 w 16"/>
                      <a:gd name="T45" fmla="*/ 5 h 16"/>
                      <a:gd name="T46" fmla="*/ 2 w 16"/>
                      <a:gd name="T47" fmla="*/ 6 h 16"/>
                      <a:gd name="T48" fmla="*/ 2 w 16"/>
                      <a:gd name="T49" fmla="*/ 6 h 16"/>
                      <a:gd name="T50" fmla="*/ 2 w 16"/>
                      <a:gd name="T51" fmla="*/ 7 h 16"/>
                      <a:gd name="T52" fmla="*/ 1 w 16"/>
                      <a:gd name="T53" fmla="*/ 8 h 16"/>
                      <a:gd name="T54" fmla="*/ 1 w 16"/>
                      <a:gd name="T55" fmla="*/ 9 h 16"/>
                      <a:gd name="T56" fmla="*/ 0 w 16"/>
                      <a:gd name="T57" fmla="*/ 10 h 16"/>
                      <a:gd name="T58" fmla="*/ 0 w 16"/>
                      <a:gd name="T59" fmla="*/ 11 h 16"/>
                      <a:gd name="T60" fmla="*/ 0 w 16"/>
                      <a:gd name="T61" fmla="*/ 11 h 16"/>
                      <a:gd name="T62" fmla="*/ 4 w 16"/>
                      <a:gd name="T63" fmla="*/ 11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16" h="16">
                        <a:moveTo>
                          <a:pt x="4" y="11"/>
                        </a:moveTo>
                        <a:cubicBezTo>
                          <a:pt x="5" y="11"/>
                          <a:pt x="5" y="11"/>
                          <a:pt x="5" y="11"/>
                        </a:cubicBezTo>
                        <a:cubicBezTo>
                          <a:pt x="5" y="11"/>
                          <a:pt x="5" y="11"/>
                          <a:pt x="5" y="11"/>
                        </a:cubicBezTo>
                        <a:cubicBezTo>
                          <a:pt x="11" y="16"/>
                          <a:pt x="11" y="16"/>
                          <a:pt x="11" y="16"/>
                        </a:cubicBezTo>
                        <a:cubicBezTo>
                          <a:pt x="16" y="16"/>
                          <a:pt x="16" y="16"/>
                          <a:pt x="16" y="16"/>
                        </a:cubicBezTo>
                        <a:cubicBezTo>
                          <a:pt x="16" y="16"/>
                          <a:pt x="15" y="15"/>
                          <a:pt x="15" y="14"/>
                        </a:cubicBezTo>
                        <a:cubicBezTo>
                          <a:pt x="13" y="9"/>
                          <a:pt x="12" y="6"/>
                          <a:pt x="12" y="4"/>
                        </a:cubicBezTo>
                        <a:cubicBezTo>
                          <a:pt x="12" y="4"/>
                          <a:pt x="12" y="3"/>
                          <a:pt x="12" y="3"/>
                        </a:cubicBezTo>
                        <a:cubicBezTo>
                          <a:pt x="12" y="3"/>
                          <a:pt x="12" y="3"/>
                          <a:pt x="12" y="3"/>
                        </a:cubicBezTo>
                        <a:cubicBezTo>
                          <a:pt x="11" y="2"/>
                          <a:pt x="11" y="2"/>
                          <a:pt x="11" y="2"/>
                        </a:cubicBezTo>
                        <a:cubicBezTo>
                          <a:pt x="11" y="2"/>
                          <a:pt x="10" y="1"/>
                          <a:pt x="10" y="1"/>
                        </a:cubicBezTo>
                        <a:cubicBezTo>
                          <a:pt x="10" y="1"/>
                          <a:pt x="10" y="1"/>
                          <a:pt x="10" y="1"/>
                        </a:cubicBezTo>
                        <a:cubicBezTo>
                          <a:pt x="9" y="1"/>
                          <a:pt x="9" y="1"/>
                          <a:pt x="9" y="1"/>
                        </a:cubicBezTo>
                        <a:cubicBezTo>
                          <a:pt x="9" y="0"/>
                          <a:pt x="9" y="0"/>
                          <a:pt x="8" y="0"/>
                        </a:cubicBezTo>
                        <a:cubicBezTo>
                          <a:pt x="8" y="0"/>
                          <a:pt x="8" y="0"/>
                          <a:pt x="7" y="0"/>
                        </a:cubicBezTo>
                        <a:cubicBezTo>
                          <a:pt x="6" y="1"/>
                          <a:pt x="5" y="1"/>
                          <a:pt x="5" y="2"/>
                        </a:cubicBezTo>
                        <a:cubicBezTo>
                          <a:pt x="4" y="3"/>
                          <a:pt x="4" y="3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5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5"/>
                          <a:pt x="2" y="6"/>
                          <a:pt x="2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2" y="7"/>
                          <a:pt x="2" y="7"/>
                          <a:pt x="2" y="7"/>
                        </a:cubicBezTo>
                        <a:cubicBezTo>
                          <a:pt x="2" y="7"/>
                          <a:pt x="2" y="8"/>
                          <a:pt x="1" y="8"/>
                        </a:cubicBezTo>
                        <a:cubicBezTo>
                          <a:pt x="1" y="8"/>
                          <a:pt x="1" y="8"/>
                          <a:pt x="1" y="9"/>
                        </a:cubicBezTo>
                        <a:cubicBezTo>
                          <a:pt x="1" y="9"/>
                          <a:pt x="1" y="10"/>
                          <a:pt x="0" y="10"/>
                        </a:cubicBezTo>
                        <a:cubicBezTo>
                          <a:pt x="0" y="10"/>
                          <a:pt x="0" y="10"/>
                          <a:pt x="0" y="11"/>
                        </a:cubicBezTo>
                        <a:cubicBezTo>
                          <a:pt x="0" y="11"/>
                          <a:pt x="0" y="11"/>
                          <a:pt x="0" y="11"/>
                        </a:cubicBezTo>
                        <a:cubicBezTo>
                          <a:pt x="2" y="11"/>
                          <a:pt x="4" y="11"/>
                          <a:pt x="4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39" name="Freeform 1175"/>
                  <p:cNvSpPr>
                    <a:spLocks/>
                  </p:cNvSpPr>
                  <p:nvPr/>
                </p:nvSpPr>
                <p:spPr bwMode="auto">
                  <a:xfrm>
                    <a:off x="3315" y="2363"/>
                    <a:ext cx="182" cy="106"/>
                  </a:xfrm>
                  <a:custGeom>
                    <a:avLst/>
                    <a:gdLst>
                      <a:gd name="T0" fmla="*/ 3 w 191"/>
                      <a:gd name="T1" fmla="*/ 54 h 110"/>
                      <a:gd name="T2" fmla="*/ 8 w 191"/>
                      <a:gd name="T3" fmla="*/ 54 h 110"/>
                      <a:gd name="T4" fmla="*/ 8 w 191"/>
                      <a:gd name="T5" fmla="*/ 51 h 110"/>
                      <a:gd name="T6" fmla="*/ 22 w 191"/>
                      <a:gd name="T7" fmla="*/ 39 h 110"/>
                      <a:gd name="T8" fmla="*/ 36 w 191"/>
                      <a:gd name="T9" fmla="*/ 39 h 110"/>
                      <a:gd name="T10" fmla="*/ 49 w 191"/>
                      <a:gd name="T11" fmla="*/ 55 h 110"/>
                      <a:gd name="T12" fmla="*/ 69 w 191"/>
                      <a:gd name="T13" fmla="*/ 60 h 110"/>
                      <a:gd name="T14" fmla="*/ 75 w 191"/>
                      <a:gd name="T15" fmla="*/ 73 h 110"/>
                      <a:gd name="T16" fmla="*/ 99 w 191"/>
                      <a:gd name="T17" fmla="*/ 88 h 110"/>
                      <a:gd name="T18" fmla="*/ 110 w 191"/>
                      <a:gd name="T19" fmla="*/ 96 h 110"/>
                      <a:gd name="T20" fmla="*/ 122 w 191"/>
                      <a:gd name="T21" fmla="*/ 106 h 110"/>
                      <a:gd name="T22" fmla="*/ 131 w 191"/>
                      <a:gd name="T23" fmla="*/ 110 h 110"/>
                      <a:gd name="T24" fmla="*/ 134 w 191"/>
                      <a:gd name="T25" fmla="*/ 110 h 110"/>
                      <a:gd name="T26" fmla="*/ 134 w 191"/>
                      <a:gd name="T27" fmla="*/ 106 h 110"/>
                      <a:gd name="T28" fmla="*/ 137 w 191"/>
                      <a:gd name="T29" fmla="*/ 103 h 110"/>
                      <a:gd name="T30" fmla="*/ 137 w 191"/>
                      <a:gd name="T31" fmla="*/ 92 h 110"/>
                      <a:gd name="T32" fmla="*/ 138 w 191"/>
                      <a:gd name="T33" fmla="*/ 78 h 110"/>
                      <a:gd name="T34" fmla="*/ 146 w 191"/>
                      <a:gd name="T35" fmla="*/ 71 h 110"/>
                      <a:gd name="T36" fmla="*/ 159 w 191"/>
                      <a:gd name="T37" fmla="*/ 63 h 110"/>
                      <a:gd name="T38" fmla="*/ 170 w 191"/>
                      <a:gd name="T39" fmla="*/ 63 h 110"/>
                      <a:gd name="T40" fmla="*/ 170 w 191"/>
                      <a:gd name="T41" fmla="*/ 63 h 110"/>
                      <a:gd name="T42" fmla="*/ 170 w 191"/>
                      <a:gd name="T43" fmla="*/ 65 h 110"/>
                      <a:gd name="T44" fmla="*/ 169 w 191"/>
                      <a:gd name="T45" fmla="*/ 66 h 110"/>
                      <a:gd name="T46" fmla="*/ 167 w 191"/>
                      <a:gd name="T47" fmla="*/ 70 h 110"/>
                      <a:gd name="T48" fmla="*/ 170 w 191"/>
                      <a:gd name="T49" fmla="*/ 70 h 110"/>
                      <a:gd name="T50" fmla="*/ 172 w 191"/>
                      <a:gd name="T51" fmla="*/ 70 h 110"/>
                      <a:gd name="T52" fmla="*/ 175 w 191"/>
                      <a:gd name="T53" fmla="*/ 69 h 110"/>
                      <a:gd name="T54" fmla="*/ 181 w 191"/>
                      <a:gd name="T55" fmla="*/ 68 h 110"/>
                      <a:gd name="T56" fmla="*/ 191 w 191"/>
                      <a:gd name="T57" fmla="*/ 64 h 110"/>
                      <a:gd name="T58" fmla="*/ 166 w 191"/>
                      <a:gd name="T59" fmla="*/ 57 h 110"/>
                      <a:gd name="T60" fmla="*/ 164 w 191"/>
                      <a:gd name="T61" fmla="*/ 55 h 110"/>
                      <a:gd name="T62" fmla="*/ 162 w 191"/>
                      <a:gd name="T63" fmla="*/ 54 h 110"/>
                      <a:gd name="T64" fmla="*/ 160 w 191"/>
                      <a:gd name="T65" fmla="*/ 54 h 110"/>
                      <a:gd name="T66" fmla="*/ 142 w 191"/>
                      <a:gd name="T67" fmla="*/ 67 h 110"/>
                      <a:gd name="T68" fmla="*/ 127 w 191"/>
                      <a:gd name="T69" fmla="*/ 59 h 110"/>
                      <a:gd name="T70" fmla="*/ 113 w 191"/>
                      <a:gd name="T71" fmla="*/ 44 h 110"/>
                      <a:gd name="T72" fmla="*/ 106 w 191"/>
                      <a:gd name="T73" fmla="*/ 31 h 110"/>
                      <a:gd name="T74" fmla="*/ 75 w 191"/>
                      <a:gd name="T75" fmla="*/ 28 h 110"/>
                      <a:gd name="T76" fmla="*/ 64 w 191"/>
                      <a:gd name="T77" fmla="*/ 26 h 110"/>
                      <a:gd name="T78" fmla="*/ 62 w 191"/>
                      <a:gd name="T79" fmla="*/ 24 h 110"/>
                      <a:gd name="T80" fmla="*/ 60 w 191"/>
                      <a:gd name="T81" fmla="*/ 21 h 110"/>
                      <a:gd name="T82" fmla="*/ 57 w 191"/>
                      <a:gd name="T83" fmla="*/ 19 h 110"/>
                      <a:gd name="T84" fmla="*/ 54 w 191"/>
                      <a:gd name="T85" fmla="*/ 15 h 110"/>
                      <a:gd name="T86" fmla="*/ 34 w 191"/>
                      <a:gd name="T87" fmla="*/ 14 h 110"/>
                      <a:gd name="T88" fmla="*/ 34 w 191"/>
                      <a:gd name="T89" fmla="*/ 7 h 110"/>
                      <a:gd name="T90" fmla="*/ 27 w 191"/>
                      <a:gd name="T91" fmla="*/ 15 h 110"/>
                      <a:gd name="T92" fmla="*/ 0 w 191"/>
                      <a:gd name="T93" fmla="*/ 53 h 1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191" h="110">
                        <a:moveTo>
                          <a:pt x="0" y="53"/>
                        </a:moveTo>
                        <a:cubicBezTo>
                          <a:pt x="1" y="54"/>
                          <a:pt x="2" y="54"/>
                          <a:pt x="3" y="54"/>
                        </a:cubicBezTo>
                        <a:cubicBezTo>
                          <a:pt x="3" y="54"/>
                          <a:pt x="3" y="54"/>
                          <a:pt x="3" y="54"/>
                        </a:cubicBezTo>
                        <a:cubicBezTo>
                          <a:pt x="4" y="54"/>
                          <a:pt x="5" y="55"/>
                          <a:pt x="6" y="55"/>
                        </a:cubicBezTo>
                        <a:cubicBezTo>
                          <a:pt x="7" y="55"/>
                          <a:pt x="7" y="55"/>
                          <a:pt x="7" y="55"/>
                        </a:cubicBezTo>
                        <a:cubicBezTo>
                          <a:pt x="7" y="55"/>
                          <a:pt x="8" y="55"/>
                          <a:pt x="8" y="54"/>
                        </a:cubicBezTo>
                        <a:cubicBezTo>
                          <a:pt x="8" y="54"/>
                          <a:pt x="8" y="53"/>
                          <a:pt x="8" y="52"/>
                        </a:cubicBezTo>
                        <a:cubicBezTo>
                          <a:pt x="8" y="52"/>
                          <a:pt x="8" y="52"/>
                          <a:pt x="8" y="52"/>
                        </a:cubicBezTo>
                        <a:cubicBezTo>
                          <a:pt x="8" y="51"/>
                          <a:pt x="8" y="51"/>
                          <a:pt x="8" y="51"/>
                        </a:cubicBezTo>
                        <a:cubicBezTo>
                          <a:pt x="8" y="48"/>
                          <a:pt x="14" y="43"/>
                          <a:pt x="18" y="43"/>
                        </a:cubicBezTo>
                        <a:cubicBezTo>
                          <a:pt x="19" y="43"/>
                          <a:pt x="19" y="43"/>
                          <a:pt x="19" y="42"/>
                        </a:cubicBezTo>
                        <a:cubicBezTo>
                          <a:pt x="20" y="41"/>
                          <a:pt x="20" y="39"/>
                          <a:pt x="22" y="39"/>
                        </a:cubicBezTo>
                        <a:cubicBezTo>
                          <a:pt x="23" y="39"/>
                          <a:pt x="25" y="38"/>
                          <a:pt x="25" y="38"/>
                        </a:cubicBezTo>
                        <a:cubicBezTo>
                          <a:pt x="25" y="37"/>
                          <a:pt x="26" y="36"/>
                          <a:pt x="28" y="36"/>
                        </a:cubicBezTo>
                        <a:cubicBezTo>
                          <a:pt x="31" y="36"/>
                          <a:pt x="35" y="38"/>
                          <a:pt x="36" y="39"/>
                        </a:cubicBezTo>
                        <a:cubicBezTo>
                          <a:pt x="37" y="40"/>
                          <a:pt x="40" y="41"/>
                          <a:pt x="43" y="41"/>
                        </a:cubicBezTo>
                        <a:cubicBezTo>
                          <a:pt x="44" y="42"/>
                          <a:pt x="44" y="42"/>
                          <a:pt x="44" y="42"/>
                        </a:cubicBezTo>
                        <a:cubicBezTo>
                          <a:pt x="48" y="43"/>
                          <a:pt x="49" y="52"/>
                          <a:pt x="49" y="55"/>
                        </a:cubicBezTo>
                        <a:cubicBezTo>
                          <a:pt x="51" y="55"/>
                          <a:pt x="57" y="55"/>
                          <a:pt x="60" y="55"/>
                        </a:cubicBezTo>
                        <a:cubicBezTo>
                          <a:pt x="62" y="55"/>
                          <a:pt x="64" y="56"/>
                          <a:pt x="64" y="56"/>
                        </a:cubicBezTo>
                        <a:cubicBezTo>
                          <a:pt x="67" y="56"/>
                          <a:pt x="68" y="58"/>
                          <a:pt x="69" y="60"/>
                        </a:cubicBezTo>
                        <a:cubicBezTo>
                          <a:pt x="69" y="61"/>
                          <a:pt x="70" y="63"/>
                          <a:pt x="70" y="64"/>
                        </a:cubicBezTo>
                        <a:cubicBezTo>
                          <a:pt x="71" y="64"/>
                          <a:pt x="71" y="65"/>
                          <a:pt x="72" y="66"/>
                        </a:cubicBezTo>
                        <a:cubicBezTo>
                          <a:pt x="74" y="69"/>
                          <a:pt x="75" y="71"/>
                          <a:pt x="75" y="73"/>
                        </a:cubicBezTo>
                        <a:cubicBezTo>
                          <a:pt x="76" y="74"/>
                          <a:pt x="78" y="75"/>
                          <a:pt x="80" y="76"/>
                        </a:cubicBezTo>
                        <a:cubicBezTo>
                          <a:pt x="83" y="78"/>
                          <a:pt x="85" y="80"/>
                          <a:pt x="87" y="81"/>
                        </a:cubicBezTo>
                        <a:cubicBezTo>
                          <a:pt x="88" y="84"/>
                          <a:pt x="93" y="86"/>
                          <a:pt x="99" y="88"/>
                        </a:cubicBezTo>
                        <a:cubicBezTo>
                          <a:pt x="101" y="89"/>
                          <a:pt x="104" y="91"/>
                          <a:pt x="106" y="93"/>
                        </a:cubicBezTo>
                        <a:cubicBezTo>
                          <a:pt x="107" y="94"/>
                          <a:pt x="109" y="96"/>
                          <a:pt x="110" y="96"/>
                        </a:cubicBezTo>
                        <a:cubicBezTo>
                          <a:pt x="110" y="96"/>
                          <a:pt x="110" y="96"/>
                          <a:pt x="110" y="96"/>
                        </a:cubicBezTo>
                        <a:cubicBezTo>
                          <a:pt x="113" y="96"/>
                          <a:pt x="119" y="99"/>
                          <a:pt x="121" y="99"/>
                        </a:cubicBezTo>
                        <a:cubicBezTo>
                          <a:pt x="122" y="100"/>
                          <a:pt x="122" y="100"/>
                          <a:pt x="122" y="100"/>
                        </a:cubicBezTo>
                        <a:cubicBezTo>
                          <a:pt x="122" y="106"/>
                          <a:pt x="122" y="106"/>
                          <a:pt x="122" y="106"/>
                        </a:cubicBezTo>
                        <a:cubicBezTo>
                          <a:pt x="123" y="106"/>
                          <a:pt x="123" y="106"/>
                          <a:pt x="123" y="106"/>
                        </a:cubicBezTo>
                        <a:cubicBezTo>
                          <a:pt x="125" y="106"/>
                          <a:pt x="127" y="107"/>
                          <a:pt x="128" y="108"/>
                        </a:cubicBezTo>
                        <a:cubicBezTo>
                          <a:pt x="129" y="109"/>
                          <a:pt x="130" y="110"/>
                          <a:pt x="131" y="110"/>
                        </a:cubicBezTo>
                        <a:cubicBezTo>
                          <a:pt x="131" y="110"/>
                          <a:pt x="132" y="110"/>
                          <a:pt x="132" y="110"/>
                        </a:cubicBezTo>
                        <a:cubicBezTo>
                          <a:pt x="132" y="110"/>
                          <a:pt x="133" y="110"/>
                          <a:pt x="133" y="110"/>
                        </a:cubicBezTo>
                        <a:cubicBezTo>
                          <a:pt x="133" y="110"/>
                          <a:pt x="133" y="110"/>
                          <a:pt x="134" y="110"/>
                        </a:cubicBezTo>
                        <a:cubicBezTo>
                          <a:pt x="134" y="110"/>
                          <a:pt x="134" y="110"/>
                          <a:pt x="134" y="110"/>
                        </a:cubicBezTo>
                        <a:cubicBezTo>
                          <a:pt x="134" y="109"/>
                          <a:pt x="134" y="109"/>
                          <a:pt x="134" y="109"/>
                        </a:cubicBezTo>
                        <a:cubicBezTo>
                          <a:pt x="134" y="108"/>
                          <a:pt x="134" y="107"/>
                          <a:pt x="134" y="106"/>
                        </a:cubicBezTo>
                        <a:cubicBezTo>
                          <a:pt x="135" y="106"/>
                          <a:pt x="135" y="106"/>
                          <a:pt x="135" y="105"/>
                        </a:cubicBezTo>
                        <a:cubicBezTo>
                          <a:pt x="135" y="105"/>
                          <a:pt x="136" y="104"/>
                          <a:pt x="136" y="103"/>
                        </a:cubicBezTo>
                        <a:cubicBezTo>
                          <a:pt x="136" y="103"/>
                          <a:pt x="136" y="103"/>
                          <a:pt x="137" y="103"/>
                        </a:cubicBezTo>
                        <a:cubicBezTo>
                          <a:pt x="137" y="102"/>
                          <a:pt x="138" y="101"/>
                          <a:pt x="139" y="100"/>
                        </a:cubicBezTo>
                        <a:cubicBezTo>
                          <a:pt x="139" y="100"/>
                          <a:pt x="139" y="100"/>
                          <a:pt x="138" y="98"/>
                        </a:cubicBezTo>
                        <a:cubicBezTo>
                          <a:pt x="137" y="96"/>
                          <a:pt x="136" y="94"/>
                          <a:pt x="137" y="92"/>
                        </a:cubicBezTo>
                        <a:cubicBezTo>
                          <a:pt x="137" y="91"/>
                          <a:pt x="135" y="90"/>
                          <a:pt x="134" y="89"/>
                        </a:cubicBezTo>
                        <a:cubicBezTo>
                          <a:pt x="132" y="87"/>
                          <a:pt x="129" y="86"/>
                          <a:pt x="130" y="83"/>
                        </a:cubicBezTo>
                        <a:cubicBezTo>
                          <a:pt x="131" y="80"/>
                          <a:pt x="134" y="79"/>
                          <a:pt x="138" y="78"/>
                        </a:cubicBezTo>
                        <a:cubicBezTo>
                          <a:pt x="139" y="78"/>
                          <a:pt x="141" y="78"/>
                          <a:pt x="142" y="77"/>
                        </a:cubicBezTo>
                        <a:cubicBezTo>
                          <a:pt x="142" y="77"/>
                          <a:pt x="142" y="77"/>
                          <a:pt x="142" y="75"/>
                        </a:cubicBezTo>
                        <a:cubicBezTo>
                          <a:pt x="142" y="74"/>
                          <a:pt x="143" y="71"/>
                          <a:pt x="146" y="71"/>
                        </a:cubicBezTo>
                        <a:cubicBezTo>
                          <a:pt x="147" y="71"/>
                          <a:pt x="148" y="70"/>
                          <a:pt x="150" y="66"/>
                        </a:cubicBezTo>
                        <a:cubicBezTo>
                          <a:pt x="150" y="64"/>
                          <a:pt x="152" y="63"/>
                          <a:pt x="156" y="64"/>
                        </a:cubicBezTo>
                        <a:cubicBezTo>
                          <a:pt x="157" y="64"/>
                          <a:pt x="158" y="64"/>
                          <a:pt x="159" y="63"/>
                        </a:cubicBezTo>
                        <a:cubicBezTo>
                          <a:pt x="161" y="62"/>
                          <a:pt x="164" y="60"/>
                          <a:pt x="166" y="60"/>
                        </a:cubicBezTo>
                        <a:cubicBezTo>
                          <a:pt x="168" y="60"/>
                          <a:pt x="169" y="62"/>
                          <a:pt x="169" y="62"/>
                        </a:cubicBezTo>
                        <a:cubicBezTo>
                          <a:pt x="170" y="62"/>
                          <a:pt x="170" y="62"/>
                          <a:pt x="170" y="63"/>
                        </a:cubicBezTo>
                        <a:cubicBezTo>
                          <a:pt x="170" y="63"/>
                          <a:pt x="170" y="63"/>
                          <a:pt x="170" y="63"/>
                        </a:cubicBezTo>
                        <a:cubicBezTo>
                          <a:pt x="170" y="63"/>
                          <a:pt x="170" y="63"/>
                          <a:pt x="170" y="63"/>
                        </a:cubicBezTo>
                        <a:cubicBezTo>
                          <a:pt x="170" y="63"/>
                          <a:pt x="170" y="63"/>
                          <a:pt x="170" y="63"/>
                        </a:cubicBezTo>
                        <a:cubicBezTo>
                          <a:pt x="170" y="63"/>
                          <a:pt x="170" y="64"/>
                          <a:pt x="170" y="64"/>
                        </a:cubicBezTo>
                        <a:cubicBezTo>
                          <a:pt x="170" y="64"/>
                          <a:pt x="170" y="64"/>
                          <a:pt x="170" y="64"/>
                        </a:cubicBezTo>
                        <a:cubicBezTo>
                          <a:pt x="170" y="64"/>
                          <a:pt x="170" y="64"/>
                          <a:pt x="170" y="65"/>
                        </a:cubicBezTo>
                        <a:cubicBezTo>
                          <a:pt x="170" y="65"/>
                          <a:pt x="170" y="65"/>
                          <a:pt x="170" y="65"/>
                        </a:cubicBezTo>
                        <a:cubicBezTo>
                          <a:pt x="170" y="65"/>
                          <a:pt x="170" y="66"/>
                          <a:pt x="169" y="66"/>
                        </a:cubicBezTo>
                        <a:cubicBezTo>
                          <a:pt x="169" y="66"/>
                          <a:pt x="169" y="66"/>
                          <a:pt x="169" y="66"/>
                        </a:cubicBezTo>
                        <a:cubicBezTo>
                          <a:pt x="169" y="67"/>
                          <a:pt x="169" y="67"/>
                          <a:pt x="169" y="68"/>
                        </a:cubicBezTo>
                        <a:cubicBezTo>
                          <a:pt x="169" y="68"/>
                          <a:pt x="169" y="68"/>
                          <a:pt x="168" y="68"/>
                        </a:cubicBezTo>
                        <a:cubicBezTo>
                          <a:pt x="168" y="69"/>
                          <a:pt x="168" y="70"/>
                          <a:pt x="167" y="70"/>
                        </a:cubicBezTo>
                        <a:cubicBezTo>
                          <a:pt x="168" y="70"/>
                          <a:pt x="168" y="70"/>
                          <a:pt x="168" y="70"/>
                        </a:cubicBezTo>
                        <a:cubicBezTo>
                          <a:pt x="168" y="70"/>
                          <a:pt x="169" y="70"/>
                          <a:pt x="169" y="70"/>
                        </a:cubicBezTo>
                        <a:cubicBezTo>
                          <a:pt x="170" y="70"/>
                          <a:pt x="170" y="70"/>
                          <a:pt x="170" y="70"/>
                        </a:cubicBezTo>
                        <a:cubicBezTo>
                          <a:pt x="171" y="70"/>
                          <a:pt x="171" y="70"/>
                          <a:pt x="171" y="70"/>
                        </a:cubicBezTo>
                        <a:cubicBezTo>
                          <a:pt x="171" y="70"/>
                          <a:pt x="172" y="70"/>
                          <a:pt x="172" y="70"/>
                        </a:cubicBezTo>
                        <a:cubicBezTo>
                          <a:pt x="172" y="70"/>
                          <a:pt x="172" y="70"/>
                          <a:pt x="172" y="70"/>
                        </a:cubicBezTo>
                        <a:cubicBezTo>
                          <a:pt x="173" y="70"/>
                          <a:pt x="173" y="69"/>
                          <a:pt x="174" y="69"/>
                        </a:cubicBezTo>
                        <a:cubicBezTo>
                          <a:pt x="174" y="69"/>
                          <a:pt x="174" y="69"/>
                          <a:pt x="174" y="69"/>
                        </a:cubicBezTo>
                        <a:cubicBezTo>
                          <a:pt x="174" y="69"/>
                          <a:pt x="174" y="69"/>
                          <a:pt x="175" y="69"/>
                        </a:cubicBezTo>
                        <a:cubicBezTo>
                          <a:pt x="175" y="69"/>
                          <a:pt x="175" y="69"/>
                          <a:pt x="175" y="69"/>
                        </a:cubicBezTo>
                        <a:cubicBezTo>
                          <a:pt x="175" y="69"/>
                          <a:pt x="175" y="69"/>
                          <a:pt x="175" y="69"/>
                        </a:cubicBezTo>
                        <a:cubicBezTo>
                          <a:pt x="176" y="68"/>
                          <a:pt x="178" y="68"/>
                          <a:pt x="181" y="68"/>
                        </a:cubicBezTo>
                        <a:cubicBezTo>
                          <a:pt x="182" y="68"/>
                          <a:pt x="183" y="68"/>
                          <a:pt x="184" y="68"/>
                        </a:cubicBezTo>
                        <a:cubicBezTo>
                          <a:pt x="185" y="68"/>
                          <a:pt x="185" y="68"/>
                          <a:pt x="186" y="68"/>
                        </a:cubicBezTo>
                        <a:cubicBezTo>
                          <a:pt x="187" y="65"/>
                          <a:pt x="189" y="64"/>
                          <a:pt x="191" y="64"/>
                        </a:cubicBezTo>
                        <a:cubicBezTo>
                          <a:pt x="186" y="60"/>
                          <a:pt x="181" y="57"/>
                          <a:pt x="178" y="57"/>
                        </a:cubicBezTo>
                        <a:cubicBezTo>
                          <a:pt x="177" y="59"/>
                          <a:pt x="175" y="60"/>
                          <a:pt x="172" y="60"/>
                        </a:cubicBezTo>
                        <a:cubicBezTo>
                          <a:pt x="170" y="60"/>
                          <a:pt x="168" y="59"/>
                          <a:pt x="166" y="57"/>
                        </a:cubicBezTo>
                        <a:cubicBezTo>
                          <a:pt x="166" y="57"/>
                          <a:pt x="166" y="57"/>
                          <a:pt x="166" y="57"/>
                        </a:cubicBezTo>
                        <a:cubicBezTo>
                          <a:pt x="165" y="56"/>
                          <a:pt x="165" y="56"/>
                          <a:pt x="164" y="55"/>
                        </a:cubicBezTo>
                        <a:cubicBezTo>
                          <a:pt x="164" y="55"/>
                          <a:pt x="164" y="55"/>
                          <a:pt x="164" y="55"/>
                        </a:cubicBezTo>
                        <a:cubicBezTo>
                          <a:pt x="164" y="55"/>
                          <a:pt x="164" y="54"/>
                          <a:pt x="163" y="54"/>
                        </a:cubicBezTo>
                        <a:cubicBezTo>
                          <a:pt x="163" y="54"/>
                          <a:pt x="162" y="54"/>
                          <a:pt x="162" y="54"/>
                        </a:cubicBezTo>
                        <a:cubicBezTo>
                          <a:pt x="162" y="54"/>
                          <a:pt x="162" y="54"/>
                          <a:pt x="162" y="54"/>
                        </a:cubicBezTo>
                        <a:cubicBezTo>
                          <a:pt x="162" y="54"/>
                          <a:pt x="161" y="54"/>
                          <a:pt x="161" y="54"/>
                        </a:cubicBezTo>
                        <a:cubicBezTo>
                          <a:pt x="161" y="54"/>
                          <a:pt x="161" y="54"/>
                          <a:pt x="160" y="54"/>
                        </a:cubicBezTo>
                        <a:cubicBezTo>
                          <a:pt x="160" y="54"/>
                          <a:pt x="160" y="54"/>
                          <a:pt x="160" y="54"/>
                        </a:cubicBezTo>
                        <a:cubicBezTo>
                          <a:pt x="159" y="54"/>
                          <a:pt x="159" y="54"/>
                          <a:pt x="158" y="55"/>
                        </a:cubicBezTo>
                        <a:cubicBezTo>
                          <a:pt x="151" y="57"/>
                          <a:pt x="148" y="61"/>
                          <a:pt x="148" y="62"/>
                        </a:cubicBezTo>
                        <a:cubicBezTo>
                          <a:pt x="147" y="65"/>
                          <a:pt x="144" y="67"/>
                          <a:pt x="142" y="67"/>
                        </a:cubicBezTo>
                        <a:cubicBezTo>
                          <a:pt x="140" y="67"/>
                          <a:pt x="139" y="66"/>
                          <a:pt x="138" y="64"/>
                        </a:cubicBezTo>
                        <a:cubicBezTo>
                          <a:pt x="138" y="62"/>
                          <a:pt x="133" y="60"/>
                          <a:pt x="130" y="60"/>
                        </a:cubicBezTo>
                        <a:cubicBezTo>
                          <a:pt x="129" y="59"/>
                          <a:pt x="128" y="59"/>
                          <a:pt x="127" y="59"/>
                        </a:cubicBezTo>
                        <a:cubicBezTo>
                          <a:pt x="124" y="59"/>
                          <a:pt x="120" y="59"/>
                          <a:pt x="119" y="55"/>
                        </a:cubicBezTo>
                        <a:cubicBezTo>
                          <a:pt x="119" y="54"/>
                          <a:pt x="118" y="52"/>
                          <a:pt x="117" y="51"/>
                        </a:cubicBezTo>
                        <a:cubicBezTo>
                          <a:pt x="115" y="49"/>
                          <a:pt x="113" y="46"/>
                          <a:pt x="113" y="44"/>
                        </a:cubicBezTo>
                        <a:cubicBezTo>
                          <a:pt x="113" y="43"/>
                          <a:pt x="113" y="41"/>
                          <a:pt x="113" y="40"/>
                        </a:cubicBezTo>
                        <a:cubicBezTo>
                          <a:pt x="113" y="37"/>
                          <a:pt x="113" y="35"/>
                          <a:pt x="112" y="35"/>
                        </a:cubicBezTo>
                        <a:cubicBezTo>
                          <a:pt x="109" y="34"/>
                          <a:pt x="108" y="32"/>
                          <a:pt x="106" y="31"/>
                        </a:cubicBezTo>
                        <a:cubicBezTo>
                          <a:pt x="105" y="29"/>
                          <a:pt x="104" y="28"/>
                          <a:pt x="103" y="28"/>
                        </a:cubicBezTo>
                        <a:cubicBezTo>
                          <a:pt x="82" y="28"/>
                          <a:pt x="81" y="27"/>
                          <a:pt x="80" y="27"/>
                        </a:cubicBezTo>
                        <a:cubicBezTo>
                          <a:pt x="79" y="27"/>
                          <a:pt x="77" y="28"/>
                          <a:pt x="75" y="28"/>
                        </a:cubicBezTo>
                        <a:cubicBezTo>
                          <a:pt x="73" y="28"/>
                          <a:pt x="70" y="29"/>
                          <a:pt x="68" y="29"/>
                        </a:cubicBezTo>
                        <a:cubicBezTo>
                          <a:pt x="65" y="29"/>
                          <a:pt x="64" y="28"/>
                          <a:pt x="64" y="27"/>
                        </a:cubicBezTo>
                        <a:cubicBezTo>
                          <a:pt x="64" y="27"/>
                          <a:pt x="64" y="26"/>
                          <a:pt x="64" y="26"/>
                        </a:cubicBezTo>
                        <a:cubicBezTo>
                          <a:pt x="63" y="26"/>
                          <a:pt x="63" y="26"/>
                          <a:pt x="63" y="25"/>
                        </a:cubicBezTo>
                        <a:cubicBezTo>
                          <a:pt x="63" y="25"/>
                          <a:pt x="63" y="25"/>
                          <a:pt x="63" y="25"/>
                        </a:cubicBezTo>
                        <a:cubicBezTo>
                          <a:pt x="62" y="24"/>
                          <a:pt x="62" y="24"/>
                          <a:pt x="62" y="24"/>
                        </a:cubicBezTo>
                        <a:cubicBezTo>
                          <a:pt x="62" y="24"/>
                          <a:pt x="62" y="23"/>
                          <a:pt x="61" y="23"/>
                        </a:cubicBezTo>
                        <a:cubicBezTo>
                          <a:pt x="61" y="23"/>
                          <a:pt x="61" y="23"/>
                          <a:pt x="61" y="22"/>
                        </a:cubicBezTo>
                        <a:cubicBezTo>
                          <a:pt x="60" y="22"/>
                          <a:pt x="60" y="22"/>
                          <a:pt x="60" y="21"/>
                        </a:cubicBezTo>
                        <a:cubicBezTo>
                          <a:pt x="59" y="21"/>
                          <a:pt x="59" y="21"/>
                          <a:pt x="59" y="20"/>
                        </a:cubicBezTo>
                        <a:cubicBezTo>
                          <a:pt x="59" y="20"/>
                          <a:pt x="58" y="20"/>
                          <a:pt x="58" y="19"/>
                        </a:cubicBezTo>
                        <a:cubicBezTo>
                          <a:pt x="58" y="19"/>
                          <a:pt x="57" y="19"/>
                          <a:pt x="57" y="19"/>
                        </a:cubicBezTo>
                        <a:cubicBezTo>
                          <a:pt x="57" y="18"/>
                          <a:pt x="56" y="18"/>
                          <a:pt x="56" y="17"/>
                        </a:cubicBezTo>
                        <a:cubicBezTo>
                          <a:pt x="55" y="17"/>
                          <a:pt x="55" y="17"/>
                          <a:pt x="55" y="17"/>
                        </a:cubicBezTo>
                        <a:cubicBezTo>
                          <a:pt x="55" y="16"/>
                          <a:pt x="54" y="16"/>
                          <a:pt x="54" y="15"/>
                        </a:cubicBezTo>
                        <a:cubicBezTo>
                          <a:pt x="53" y="16"/>
                          <a:pt x="52" y="17"/>
                          <a:pt x="51" y="18"/>
                        </a:cubicBezTo>
                        <a:cubicBezTo>
                          <a:pt x="44" y="23"/>
                          <a:pt x="37" y="24"/>
                          <a:pt x="34" y="20"/>
                        </a:cubicBezTo>
                        <a:cubicBezTo>
                          <a:pt x="33" y="19"/>
                          <a:pt x="33" y="17"/>
                          <a:pt x="34" y="14"/>
                        </a:cubicBezTo>
                        <a:cubicBezTo>
                          <a:pt x="36" y="8"/>
                          <a:pt x="36" y="2"/>
                          <a:pt x="35" y="1"/>
                        </a:cubicBezTo>
                        <a:cubicBezTo>
                          <a:pt x="35" y="0"/>
                          <a:pt x="35" y="0"/>
                          <a:pt x="34" y="0"/>
                        </a:cubicBezTo>
                        <a:cubicBezTo>
                          <a:pt x="34" y="1"/>
                          <a:pt x="34" y="5"/>
                          <a:pt x="34" y="7"/>
                        </a:cubicBezTo>
                        <a:cubicBezTo>
                          <a:pt x="33" y="12"/>
                          <a:pt x="33" y="16"/>
                          <a:pt x="30" y="17"/>
                        </a:cubicBezTo>
                        <a:cubicBezTo>
                          <a:pt x="29" y="17"/>
                          <a:pt x="29" y="17"/>
                          <a:pt x="29" y="17"/>
                        </a:cubicBezTo>
                        <a:cubicBezTo>
                          <a:pt x="29" y="17"/>
                          <a:pt x="28" y="16"/>
                          <a:pt x="27" y="15"/>
                        </a:cubicBezTo>
                        <a:cubicBezTo>
                          <a:pt x="25" y="12"/>
                          <a:pt x="24" y="5"/>
                          <a:pt x="25" y="0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0" y="53"/>
                          <a:pt x="0" y="53"/>
                          <a:pt x="0" y="53"/>
                        </a:cubicBezTo>
                        <a:cubicBezTo>
                          <a:pt x="0" y="53"/>
                          <a:pt x="0" y="53"/>
                          <a:pt x="0" y="5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40" name="Freeform 1176"/>
                  <p:cNvSpPr>
                    <a:spLocks/>
                  </p:cNvSpPr>
                  <p:nvPr/>
                </p:nvSpPr>
                <p:spPr bwMode="auto">
                  <a:xfrm>
                    <a:off x="3167" y="2688"/>
                    <a:ext cx="110" cy="65"/>
                  </a:xfrm>
                  <a:custGeom>
                    <a:avLst/>
                    <a:gdLst>
                      <a:gd name="T0" fmla="*/ 94 w 115"/>
                      <a:gd name="T1" fmla="*/ 2 h 68"/>
                      <a:gd name="T2" fmla="*/ 84 w 115"/>
                      <a:gd name="T3" fmla="*/ 3 h 68"/>
                      <a:gd name="T4" fmla="*/ 80 w 115"/>
                      <a:gd name="T5" fmla="*/ 3 h 68"/>
                      <a:gd name="T6" fmla="*/ 72 w 115"/>
                      <a:gd name="T7" fmla="*/ 4 h 68"/>
                      <a:gd name="T8" fmla="*/ 56 w 115"/>
                      <a:gd name="T9" fmla="*/ 18 h 68"/>
                      <a:gd name="T10" fmla="*/ 49 w 115"/>
                      <a:gd name="T11" fmla="*/ 23 h 68"/>
                      <a:gd name="T12" fmla="*/ 45 w 115"/>
                      <a:gd name="T13" fmla="*/ 21 h 68"/>
                      <a:gd name="T14" fmla="*/ 35 w 115"/>
                      <a:gd name="T15" fmla="*/ 20 h 68"/>
                      <a:gd name="T16" fmla="*/ 29 w 115"/>
                      <a:gd name="T17" fmla="*/ 19 h 68"/>
                      <a:gd name="T18" fmla="*/ 20 w 115"/>
                      <a:gd name="T19" fmla="*/ 18 h 68"/>
                      <a:gd name="T20" fmla="*/ 17 w 115"/>
                      <a:gd name="T21" fmla="*/ 18 h 68"/>
                      <a:gd name="T22" fmla="*/ 10 w 115"/>
                      <a:gd name="T23" fmla="*/ 17 h 68"/>
                      <a:gd name="T24" fmla="*/ 9 w 115"/>
                      <a:gd name="T25" fmla="*/ 17 h 68"/>
                      <a:gd name="T26" fmla="*/ 5 w 115"/>
                      <a:gd name="T27" fmla="*/ 20 h 68"/>
                      <a:gd name="T28" fmla="*/ 5 w 115"/>
                      <a:gd name="T29" fmla="*/ 22 h 68"/>
                      <a:gd name="T30" fmla="*/ 5 w 115"/>
                      <a:gd name="T31" fmla="*/ 26 h 68"/>
                      <a:gd name="T32" fmla="*/ 5 w 115"/>
                      <a:gd name="T33" fmla="*/ 26 h 68"/>
                      <a:gd name="T34" fmla="*/ 5 w 115"/>
                      <a:gd name="T35" fmla="*/ 26 h 68"/>
                      <a:gd name="T36" fmla="*/ 5 w 115"/>
                      <a:gd name="T37" fmla="*/ 26 h 68"/>
                      <a:gd name="T38" fmla="*/ 5 w 115"/>
                      <a:gd name="T39" fmla="*/ 26 h 68"/>
                      <a:gd name="T40" fmla="*/ 5 w 115"/>
                      <a:gd name="T41" fmla="*/ 27 h 68"/>
                      <a:gd name="T42" fmla="*/ 5 w 115"/>
                      <a:gd name="T43" fmla="*/ 27 h 68"/>
                      <a:gd name="T44" fmla="*/ 4 w 115"/>
                      <a:gd name="T45" fmla="*/ 27 h 68"/>
                      <a:gd name="T46" fmla="*/ 4 w 115"/>
                      <a:gd name="T47" fmla="*/ 27 h 68"/>
                      <a:gd name="T48" fmla="*/ 4 w 115"/>
                      <a:gd name="T49" fmla="*/ 27 h 68"/>
                      <a:gd name="T50" fmla="*/ 3 w 115"/>
                      <a:gd name="T51" fmla="*/ 28 h 68"/>
                      <a:gd name="T52" fmla="*/ 3 w 115"/>
                      <a:gd name="T53" fmla="*/ 28 h 68"/>
                      <a:gd name="T54" fmla="*/ 2 w 115"/>
                      <a:gd name="T55" fmla="*/ 28 h 68"/>
                      <a:gd name="T56" fmla="*/ 2 w 115"/>
                      <a:gd name="T57" fmla="*/ 28 h 68"/>
                      <a:gd name="T58" fmla="*/ 1 w 115"/>
                      <a:gd name="T59" fmla="*/ 29 h 68"/>
                      <a:gd name="T60" fmla="*/ 1 w 115"/>
                      <a:gd name="T61" fmla="*/ 35 h 68"/>
                      <a:gd name="T62" fmla="*/ 4 w 115"/>
                      <a:gd name="T63" fmla="*/ 52 h 68"/>
                      <a:gd name="T64" fmla="*/ 7 w 115"/>
                      <a:gd name="T65" fmla="*/ 64 h 68"/>
                      <a:gd name="T66" fmla="*/ 8 w 115"/>
                      <a:gd name="T67" fmla="*/ 68 h 68"/>
                      <a:gd name="T68" fmla="*/ 8 w 115"/>
                      <a:gd name="T69" fmla="*/ 68 h 68"/>
                      <a:gd name="T70" fmla="*/ 12 w 115"/>
                      <a:gd name="T71" fmla="*/ 68 h 68"/>
                      <a:gd name="T72" fmla="*/ 26 w 115"/>
                      <a:gd name="T73" fmla="*/ 65 h 68"/>
                      <a:gd name="T74" fmla="*/ 42 w 115"/>
                      <a:gd name="T75" fmla="*/ 60 h 68"/>
                      <a:gd name="T76" fmla="*/ 52 w 115"/>
                      <a:gd name="T77" fmla="*/ 55 h 68"/>
                      <a:gd name="T78" fmla="*/ 65 w 115"/>
                      <a:gd name="T79" fmla="*/ 53 h 68"/>
                      <a:gd name="T80" fmla="*/ 65 w 115"/>
                      <a:gd name="T81" fmla="*/ 53 h 68"/>
                      <a:gd name="T82" fmla="*/ 72 w 115"/>
                      <a:gd name="T83" fmla="*/ 48 h 68"/>
                      <a:gd name="T84" fmla="*/ 72 w 115"/>
                      <a:gd name="T85" fmla="*/ 47 h 68"/>
                      <a:gd name="T86" fmla="*/ 87 w 115"/>
                      <a:gd name="T87" fmla="*/ 42 h 68"/>
                      <a:gd name="T88" fmla="*/ 97 w 115"/>
                      <a:gd name="T89" fmla="*/ 39 h 68"/>
                      <a:gd name="T90" fmla="*/ 105 w 115"/>
                      <a:gd name="T91" fmla="*/ 32 h 68"/>
                      <a:gd name="T92" fmla="*/ 107 w 115"/>
                      <a:gd name="T93" fmla="*/ 28 h 68"/>
                      <a:gd name="T94" fmla="*/ 113 w 115"/>
                      <a:gd name="T95" fmla="*/ 25 h 68"/>
                      <a:gd name="T96" fmla="*/ 115 w 115"/>
                      <a:gd name="T97" fmla="*/ 25 h 68"/>
                      <a:gd name="T98" fmla="*/ 107 w 115"/>
                      <a:gd name="T99" fmla="*/ 8 h 68"/>
                      <a:gd name="T100" fmla="*/ 106 w 115"/>
                      <a:gd name="T101" fmla="*/ 5 h 68"/>
                      <a:gd name="T102" fmla="*/ 106 w 115"/>
                      <a:gd name="T103" fmla="*/ 5 h 68"/>
                      <a:gd name="T104" fmla="*/ 105 w 115"/>
                      <a:gd name="T105" fmla="*/ 2 h 68"/>
                      <a:gd name="T106" fmla="*/ 104 w 115"/>
                      <a:gd name="T107" fmla="*/ 2 h 68"/>
                      <a:gd name="T108" fmla="*/ 104 w 115"/>
                      <a:gd name="T109" fmla="*/ 0 h 68"/>
                      <a:gd name="T110" fmla="*/ 103 w 115"/>
                      <a:gd name="T111" fmla="*/ 0 h 68"/>
                      <a:gd name="T112" fmla="*/ 94 w 115"/>
                      <a:gd name="T113" fmla="*/ 2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115" h="68">
                        <a:moveTo>
                          <a:pt x="94" y="2"/>
                        </a:moveTo>
                        <a:cubicBezTo>
                          <a:pt x="91" y="3"/>
                          <a:pt x="88" y="3"/>
                          <a:pt x="84" y="3"/>
                        </a:cubicBezTo>
                        <a:cubicBezTo>
                          <a:pt x="83" y="3"/>
                          <a:pt x="81" y="3"/>
                          <a:pt x="80" y="3"/>
                        </a:cubicBezTo>
                        <a:cubicBezTo>
                          <a:pt x="77" y="3"/>
                          <a:pt x="73" y="3"/>
                          <a:pt x="72" y="4"/>
                        </a:cubicBezTo>
                        <a:cubicBezTo>
                          <a:pt x="70" y="5"/>
                          <a:pt x="57" y="14"/>
                          <a:pt x="56" y="18"/>
                        </a:cubicBezTo>
                        <a:cubicBezTo>
                          <a:pt x="54" y="22"/>
                          <a:pt x="51" y="23"/>
                          <a:pt x="49" y="23"/>
                        </a:cubicBezTo>
                        <a:cubicBezTo>
                          <a:pt x="48" y="23"/>
                          <a:pt x="46" y="22"/>
                          <a:pt x="45" y="21"/>
                        </a:cubicBezTo>
                        <a:cubicBezTo>
                          <a:pt x="44" y="20"/>
                          <a:pt x="38" y="20"/>
                          <a:pt x="35" y="20"/>
                        </a:cubicBezTo>
                        <a:cubicBezTo>
                          <a:pt x="31" y="20"/>
                          <a:pt x="30" y="20"/>
                          <a:pt x="29" y="19"/>
                        </a:cubicBezTo>
                        <a:cubicBezTo>
                          <a:pt x="28" y="18"/>
                          <a:pt x="24" y="18"/>
                          <a:pt x="20" y="18"/>
                        </a:cubicBezTo>
                        <a:cubicBezTo>
                          <a:pt x="19" y="18"/>
                          <a:pt x="18" y="18"/>
                          <a:pt x="17" y="18"/>
                        </a:cubicBezTo>
                        <a:cubicBezTo>
                          <a:pt x="14" y="18"/>
                          <a:pt x="12" y="18"/>
                          <a:pt x="10" y="17"/>
                        </a:cubicBezTo>
                        <a:cubicBezTo>
                          <a:pt x="10" y="17"/>
                          <a:pt x="9" y="17"/>
                          <a:pt x="9" y="17"/>
                        </a:cubicBezTo>
                        <a:cubicBezTo>
                          <a:pt x="8" y="17"/>
                          <a:pt x="6" y="18"/>
                          <a:pt x="5" y="20"/>
                        </a:cubicBezTo>
                        <a:cubicBezTo>
                          <a:pt x="5" y="20"/>
                          <a:pt x="5" y="21"/>
                          <a:pt x="5" y="22"/>
                        </a:cubicBezTo>
                        <a:cubicBezTo>
                          <a:pt x="6" y="23"/>
                          <a:pt x="6" y="25"/>
                          <a:pt x="5" y="26"/>
                        </a:cubicBezTo>
                        <a:cubicBezTo>
                          <a:pt x="5" y="26"/>
                          <a:pt x="5" y="26"/>
                          <a:pt x="5" y="26"/>
                        </a:cubicBezTo>
                        <a:cubicBezTo>
                          <a:pt x="5" y="26"/>
                          <a:pt x="5" y="26"/>
                          <a:pt x="5" y="26"/>
                        </a:cubicBezTo>
                        <a:cubicBezTo>
                          <a:pt x="5" y="26"/>
                          <a:pt x="5" y="26"/>
                          <a:pt x="5" y="26"/>
                        </a:cubicBezTo>
                        <a:cubicBezTo>
                          <a:pt x="5" y="26"/>
                          <a:pt x="5" y="26"/>
                          <a:pt x="5" y="26"/>
                        </a:cubicBezTo>
                        <a:cubicBezTo>
                          <a:pt x="5" y="26"/>
                          <a:pt x="5" y="27"/>
                          <a:pt x="5" y="27"/>
                        </a:cubicBezTo>
                        <a:cubicBezTo>
                          <a:pt x="5" y="27"/>
                          <a:pt x="5" y="27"/>
                          <a:pt x="5" y="27"/>
                        </a:cubicBezTo>
                        <a:cubicBezTo>
                          <a:pt x="5" y="27"/>
                          <a:pt x="5" y="27"/>
                          <a:pt x="4" y="27"/>
                        </a:cubicBezTo>
                        <a:cubicBezTo>
                          <a:pt x="4" y="27"/>
                          <a:pt x="4" y="27"/>
                          <a:pt x="4" y="27"/>
                        </a:cubicBezTo>
                        <a:cubicBezTo>
                          <a:pt x="4" y="27"/>
                          <a:pt x="4" y="27"/>
                          <a:pt x="4" y="27"/>
                        </a:cubicBezTo>
                        <a:cubicBezTo>
                          <a:pt x="4" y="27"/>
                          <a:pt x="4" y="27"/>
                          <a:pt x="3" y="28"/>
                        </a:cubicBezTo>
                        <a:cubicBezTo>
                          <a:pt x="3" y="28"/>
                          <a:pt x="3" y="28"/>
                          <a:pt x="3" y="28"/>
                        </a:cubicBezTo>
                        <a:cubicBezTo>
                          <a:pt x="3" y="28"/>
                          <a:pt x="3" y="28"/>
                          <a:pt x="2" y="28"/>
                        </a:cubicBezTo>
                        <a:cubicBezTo>
                          <a:pt x="2" y="28"/>
                          <a:pt x="2" y="28"/>
                          <a:pt x="2" y="28"/>
                        </a:cubicBezTo>
                        <a:cubicBezTo>
                          <a:pt x="2" y="28"/>
                          <a:pt x="1" y="29"/>
                          <a:pt x="1" y="29"/>
                        </a:cubicBezTo>
                        <a:cubicBezTo>
                          <a:pt x="2" y="31"/>
                          <a:pt x="2" y="34"/>
                          <a:pt x="1" y="35"/>
                        </a:cubicBezTo>
                        <a:cubicBezTo>
                          <a:pt x="0" y="38"/>
                          <a:pt x="1" y="47"/>
                          <a:pt x="4" y="52"/>
                        </a:cubicBezTo>
                        <a:cubicBezTo>
                          <a:pt x="7" y="55"/>
                          <a:pt x="7" y="60"/>
                          <a:pt x="7" y="64"/>
                        </a:cubicBezTo>
                        <a:cubicBezTo>
                          <a:pt x="8" y="65"/>
                          <a:pt x="8" y="67"/>
                          <a:pt x="8" y="68"/>
                        </a:cubicBezTo>
                        <a:cubicBezTo>
                          <a:pt x="8" y="68"/>
                          <a:pt x="8" y="68"/>
                          <a:pt x="8" y="68"/>
                        </a:cubicBezTo>
                        <a:cubicBezTo>
                          <a:pt x="8" y="68"/>
                          <a:pt x="10" y="68"/>
                          <a:pt x="12" y="68"/>
                        </a:cubicBezTo>
                        <a:cubicBezTo>
                          <a:pt x="17" y="68"/>
                          <a:pt x="23" y="67"/>
                          <a:pt x="26" y="65"/>
                        </a:cubicBezTo>
                        <a:cubicBezTo>
                          <a:pt x="32" y="61"/>
                          <a:pt x="36" y="60"/>
                          <a:pt x="42" y="60"/>
                        </a:cubicBezTo>
                        <a:cubicBezTo>
                          <a:pt x="46" y="60"/>
                          <a:pt x="51" y="57"/>
                          <a:pt x="52" y="55"/>
                        </a:cubicBezTo>
                        <a:cubicBezTo>
                          <a:pt x="55" y="52"/>
                          <a:pt x="62" y="52"/>
                          <a:pt x="65" y="53"/>
                        </a:cubicBezTo>
                        <a:cubicBezTo>
                          <a:pt x="65" y="53"/>
                          <a:pt x="65" y="53"/>
                          <a:pt x="65" y="53"/>
                        </a:cubicBezTo>
                        <a:cubicBezTo>
                          <a:pt x="67" y="53"/>
                          <a:pt x="69" y="50"/>
                          <a:pt x="72" y="48"/>
                        </a:cubicBezTo>
                        <a:cubicBezTo>
                          <a:pt x="72" y="47"/>
                          <a:pt x="72" y="47"/>
                          <a:pt x="72" y="47"/>
                        </a:cubicBezTo>
                        <a:cubicBezTo>
                          <a:pt x="75" y="45"/>
                          <a:pt x="80" y="43"/>
                          <a:pt x="87" y="42"/>
                        </a:cubicBezTo>
                        <a:cubicBezTo>
                          <a:pt x="90" y="41"/>
                          <a:pt x="94" y="40"/>
                          <a:pt x="97" y="39"/>
                        </a:cubicBezTo>
                        <a:cubicBezTo>
                          <a:pt x="104" y="37"/>
                          <a:pt x="104" y="34"/>
                          <a:pt x="105" y="32"/>
                        </a:cubicBezTo>
                        <a:cubicBezTo>
                          <a:pt x="106" y="31"/>
                          <a:pt x="106" y="29"/>
                          <a:pt x="107" y="28"/>
                        </a:cubicBezTo>
                        <a:cubicBezTo>
                          <a:pt x="109" y="26"/>
                          <a:pt x="111" y="26"/>
                          <a:pt x="113" y="25"/>
                        </a:cubicBezTo>
                        <a:cubicBezTo>
                          <a:pt x="114" y="25"/>
                          <a:pt x="115" y="25"/>
                          <a:pt x="115" y="25"/>
                        </a:cubicBezTo>
                        <a:cubicBezTo>
                          <a:pt x="113" y="19"/>
                          <a:pt x="110" y="13"/>
                          <a:pt x="107" y="8"/>
                        </a:cubicBezTo>
                        <a:cubicBezTo>
                          <a:pt x="107" y="7"/>
                          <a:pt x="106" y="6"/>
                          <a:pt x="106" y="5"/>
                        </a:cubicBezTo>
                        <a:cubicBezTo>
                          <a:pt x="106" y="5"/>
                          <a:pt x="106" y="5"/>
                          <a:pt x="106" y="5"/>
                        </a:cubicBezTo>
                        <a:cubicBezTo>
                          <a:pt x="105" y="4"/>
                          <a:pt x="105" y="3"/>
                          <a:pt x="105" y="2"/>
                        </a:cubicBezTo>
                        <a:cubicBezTo>
                          <a:pt x="105" y="2"/>
                          <a:pt x="104" y="2"/>
                          <a:pt x="104" y="2"/>
                        </a:cubicBezTo>
                        <a:cubicBezTo>
                          <a:pt x="104" y="1"/>
                          <a:pt x="104" y="1"/>
                          <a:pt x="104" y="0"/>
                        </a:cubicBezTo>
                        <a:cubicBezTo>
                          <a:pt x="103" y="0"/>
                          <a:pt x="103" y="0"/>
                          <a:pt x="103" y="0"/>
                        </a:cubicBezTo>
                        <a:cubicBezTo>
                          <a:pt x="100" y="1"/>
                          <a:pt x="96" y="2"/>
                          <a:pt x="94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41" name="Freeform 1177"/>
                  <p:cNvSpPr>
                    <a:spLocks/>
                  </p:cNvSpPr>
                  <p:nvPr/>
                </p:nvSpPr>
                <p:spPr bwMode="auto">
                  <a:xfrm>
                    <a:off x="3279" y="2401"/>
                    <a:ext cx="149" cy="93"/>
                  </a:xfrm>
                  <a:custGeom>
                    <a:avLst/>
                    <a:gdLst>
                      <a:gd name="T0" fmla="*/ 101 w 155"/>
                      <a:gd name="T1" fmla="*/ 92 h 96"/>
                      <a:gd name="T2" fmla="*/ 110 w 155"/>
                      <a:gd name="T3" fmla="*/ 96 h 96"/>
                      <a:gd name="T4" fmla="*/ 111 w 155"/>
                      <a:gd name="T5" fmla="*/ 96 h 96"/>
                      <a:gd name="T6" fmla="*/ 125 w 155"/>
                      <a:gd name="T7" fmla="*/ 86 h 96"/>
                      <a:gd name="T8" fmla="*/ 138 w 155"/>
                      <a:gd name="T9" fmla="*/ 70 h 96"/>
                      <a:gd name="T10" fmla="*/ 144 w 155"/>
                      <a:gd name="T11" fmla="*/ 68 h 96"/>
                      <a:gd name="T12" fmla="*/ 153 w 155"/>
                      <a:gd name="T13" fmla="*/ 66 h 96"/>
                      <a:gd name="T14" fmla="*/ 155 w 155"/>
                      <a:gd name="T15" fmla="*/ 63 h 96"/>
                      <a:gd name="T16" fmla="*/ 140 w 155"/>
                      <a:gd name="T17" fmla="*/ 56 h 96"/>
                      <a:gd name="T18" fmla="*/ 115 w 155"/>
                      <a:gd name="T19" fmla="*/ 40 h 96"/>
                      <a:gd name="T20" fmla="*/ 102 w 155"/>
                      <a:gd name="T21" fmla="*/ 22 h 96"/>
                      <a:gd name="T22" fmla="*/ 82 w 155"/>
                      <a:gd name="T23" fmla="*/ 16 h 96"/>
                      <a:gd name="T24" fmla="*/ 70 w 155"/>
                      <a:gd name="T25" fmla="*/ 2 h 96"/>
                      <a:gd name="T26" fmla="*/ 60 w 155"/>
                      <a:gd name="T27" fmla="*/ 3 h 96"/>
                      <a:gd name="T28" fmla="*/ 55 w 155"/>
                      <a:gd name="T29" fmla="*/ 7 h 96"/>
                      <a:gd name="T30" fmla="*/ 49 w 155"/>
                      <a:gd name="T31" fmla="*/ 12 h 96"/>
                      <a:gd name="T32" fmla="*/ 48 w 155"/>
                      <a:gd name="T33" fmla="*/ 16 h 96"/>
                      <a:gd name="T34" fmla="*/ 39 w 155"/>
                      <a:gd name="T35" fmla="*/ 18 h 96"/>
                      <a:gd name="T36" fmla="*/ 35 w 155"/>
                      <a:gd name="T37" fmla="*/ 17 h 96"/>
                      <a:gd name="T38" fmla="*/ 32 w 155"/>
                      <a:gd name="T39" fmla="*/ 18 h 96"/>
                      <a:gd name="T40" fmla="*/ 13 w 155"/>
                      <a:gd name="T41" fmla="*/ 4 h 96"/>
                      <a:gd name="T42" fmla="*/ 9 w 155"/>
                      <a:gd name="T43" fmla="*/ 4 h 96"/>
                      <a:gd name="T44" fmla="*/ 16 w 155"/>
                      <a:gd name="T45" fmla="*/ 15 h 96"/>
                      <a:gd name="T46" fmla="*/ 21 w 155"/>
                      <a:gd name="T47" fmla="*/ 25 h 96"/>
                      <a:gd name="T48" fmla="*/ 7 w 155"/>
                      <a:gd name="T49" fmla="*/ 26 h 96"/>
                      <a:gd name="T50" fmla="*/ 1 w 155"/>
                      <a:gd name="T51" fmla="*/ 27 h 96"/>
                      <a:gd name="T52" fmla="*/ 2 w 155"/>
                      <a:gd name="T53" fmla="*/ 33 h 96"/>
                      <a:gd name="T54" fmla="*/ 11 w 155"/>
                      <a:gd name="T55" fmla="*/ 44 h 96"/>
                      <a:gd name="T56" fmla="*/ 13 w 155"/>
                      <a:gd name="T57" fmla="*/ 66 h 96"/>
                      <a:gd name="T58" fmla="*/ 14 w 155"/>
                      <a:gd name="T59" fmla="*/ 67 h 96"/>
                      <a:gd name="T60" fmla="*/ 16 w 155"/>
                      <a:gd name="T61" fmla="*/ 66 h 96"/>
                      <a:gd name="T62" fmla="*/ 18 w 155"/>
                      <a:gd name="T63" fmla="*/ 66 h 96"/>
                      <a:gd name="T64" fmla="*/ 18 w 155"/>
                      <a:gd name="T65" fmla="*/ 66 h 96"/>
                      <a:gd name="T66" fmla="*/ 19 w 155"/>
                      <a:gd name="T67" fmla="*/ 66 h 96"/>
                      <a:gd name="T68" fmla="*/ 33 w 155"/>
                      <a:gd name="T69" fmla="*/ 58 h 96"/>
                      <a:gd name="T70" fmla="*/ 44 w 155"/>
                      <a:gd name="T71" fmla="*/ 55 h 96"/>
                      <a:gd name="T72" fmla="*/ 63 w 155"/>
                      <a:gd name="T73" fmla="*/ 62 h 96"/>
                      <a:gd name="T74" fmla="*/ 77 w 155"/>
                      <a:gd name="T75" fmla="*/ 69 h 96"/>
                      <a:gd name="T76" fmla="*/ 87 w 155"/>
                      <a:gd name="T77" fmla="*/ 77 h 96"/>
                      <a:gd name="T78" fmla="*/ 97 w 155"/>
                      <a:gd name="T79" fmla="*/ 81 h 96"/>
                      <a:gd name="T80" fmla="*/ 98 w 155"/>
                      <a:gd name="T81" fmla="*/ 83 h 96"/>
                      <a:gd name="T82" fmla="*/ 98 w 155"/>
                      <a:gd name="T83" fmla="*/ 85 h 96"/>
                      <a:gd name="T84" fmla="*/ 98 w 155"/>
                      <a:gd name="T85" fmla="*/ 88 h 96"/>
                      <a:gd name="T86" fmla="*/ 99 w 155"/>
                      <a:gd name="T87" fmla="*/ 92 h 9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155" h="96">
                        <a:moveTo>
                          <a:pt x="100" y="92"/>
                        </a:moveTo>
                        <a:cubicBezTo>
                          <a:pt x="100" y="92"/>
                          <a:pt x="100" y="92"/>
                          <a:pt x="101" y="92"/>
                        </a:cubicBezTo>
                        <a:cubicBezTo>
                          <a:pt x="101" y="92"/>
                          <a:pt x="101" y="92"/>
                          <a:pt x="101" y="92"/>
                        </a:cubicBezTo>
                        <a:cubicBezTo>
                          <a:pt x="101" y="92"/>
                          <a:pt x="101" y="92"/>
                          <a:pt x="102" y="92"/>
                        </a:cubicBezTo>
                        <a:cubicBezTo>
                          <a:pt x="103" y="92"/>
                          <a:pt x="103" y="92"/>
                          <a:pt x="103" y="92"/>
                        </a:cubicBezTo>
                        <a:cubicBezTo>
                          <a:pt x="105" y="92"/>
                          <a:pt x="109" y="92"/>
                          <a:pt x="110" y="96"/>
                        </a:cubicBezTo>
                        <a:cubicBezTo>
                          <a:pt x="110" y="95"/>
                          <a:pt x="110" y="95"/>
                          <a:pt x="110" y="95"/>
                        </a:cubicBezTo>
                        <a:cubicBezTo>
                          <a:pt x="110" y="95"/>
                          <a:pt x="110" y="96"/>
                          <a:pt x="110" y="96"/>
                        </a:cubicBezTo>
                        <a:cubicBezTo>
                          <a:pt x="110" y="96"/>
                          <a:pt x="111" y="96"/>
                          <a:pt x="111" y="96"/>
                        </a:cubicBezTo>
                        <a:cubicBezTo>
                          <a:pt x="113" y="96"/>
                          <a:pt x="114" y="95"/>
                          <a:pt x="115" y="94"/>
                        </a:cubicBezTo>
                        <a:cubicBezTo>
                          <a:pt x="116" y="93"/>
                          <a:pt x="116" y="93"/>
                          <a:pt x="116" y="93"/>
                        </a:cubicBezTo>
                        <a:cubicBezTo>
                          <a:pt x="115" y="88"/>
                          <a:pt x="120" y="87"/>
                          <a:pt x="125" y="86"/>
                        </a:cubicBezTo>
                        <a:cubicBezTo>
                          <a:pt x="127" y="85"/>
                          <a:pt x="131" y="84"/>
                          <a:pt x="132" y="83"/>
                        </a:cubicBezTo>
                        <a:cubicBezTo>
                          <a:pt x="132" y="81"/>
                          <a:pt x="132" y="81"/>
                          <a:pt x="132" y="81"/>
                        </a:cubicBezTo>
                        <a:cubicBezTo>
                          <a:pt x="133" y="76"/>
                          <a:pt x="135" y="71"/>
                          <a:pt x="138" y="70"/>
                        </a:cubicBezTo>
                        <a:cubicBezTo>
                          <a:pt x="139" y="70"/>
                          <a:pt x="139" y="70"/>
                          <a:pt x="140" y="70"/>
                        </a:cubicBezTo>
                        <a:cubicBezTo>
                          <a:pt x="140" y="70"/>
                          <a:pt x="141" y="70"/>
                          <a:pt x="141" y="70"/>
                        </a:cubicBezTo>
                        <a:cubicBezTo>
                          <a:pt x="142" y="70"/>
                          <a:pt x="143" y="69"/>
                          <a:pt x="144" y="68"/>
                        </a:cubicBezTo>
                        <a:cubicBezTo>
                          <a:pt x="145" y="66"/>
                          <a:pt x="147" y="65"/>
                          <a:pt x="149" y="65"/>
                        </a:cubicBezTo>
                        <a:cubicBezTo>
                          <a:pt x="149" y="65"/>
                          <a:pt x="149" y="65"/>
                          <a:pt x="149" y="65"/>
                        </a:cubicBezTo>
                        <a:cubicBezTo>
                          <a:pt x="151" y="65"/>
                          <a:pt x="152" y="65"/>
                          <a:pt x="153" y="66"/>
                        </a:cubicBezTo>
                        <a:cubicBezTo>
                          <a:pt x="154" y="66"/>
                          <a:pt x="155" y="66"/>
                          <a:pt x="155" y="67"/>
                        </a:cubicBezTo>
                        <a:cubicBezTo>
                          <a:pt x="155" y="67"/>
                          <a:pt x="155" y="67"/>
                          <a:pt x="155" y="67"/>
                        </a:cubicBezTo>
                        <a:cubicBezTo>
                          <a:pt x="155" y="63"/>
                          <a:pt x="155" y="63"/>
                          <a:pt x="155" y="63"/>
                        </a:cubicBezTo>
                        <a:cubicBezTo>
                          <a:pt x="152" y="61"/>
                          <a:pt x="149" y="60"/>
                          <a:pt x="147" y="60"/>
                        </a:cubicBezTo>
                        <a:cubicBezTo>
                          <a:pt x="147" y="60"/>
                          <a:pt x="147" y="60"/>
                          <a:pt x="147" y="60"/>
                        </a:cubicBezTo>
                        <a:cubicBezTo>
                          <a:pt x="144" y="60"/>
                          <a:pt x="142" y="58"/>
                          <a:pt x="140" y="56"/>
                        </a:cubicBezTo>
                        <a:cubicBezTo>
                          <a:pt x="138" y="55"/>
                          <a:pt x="136" y="53"/>
                          <a:pt x="134" y="52"/>
                        </a:cubicBezTo>
                        <a:cubicBezTo>
                          <a:pt x="132" y="51"/>
                          <a:pt x="123" y="48"/>
                          <a:pt x="120" y="44"/>
                        </a:cubicBezTo>
                        <a:cubicBezTo>
                          <a:pt x="120" y="43"/>
                          <a:pt x="117" y="41"/>
                          <a:pt x="115" y="40"/>
                        </a:cubicBezTo>
                        <a:cubicBezTo>
                          <a:pt x="112" y="38"/>
                          <a:pt x="110" y="37"/>
                          <a:pt x="109" y="35"/>
                        </a:cubicBezTo>
                        <a:cubicBezTo>
                          <a:pt x="108" y="33"/>
                          <a:pt x="106" y="29"/>
                          <a:pt x="104" y="26"/>
                        </a:cubicBezTo>
                        <a:cubicBezTo>
                          <a:pt x="103" y="25"/>
                          <a:pt x="102" y="23"/>
                          <a:pt x="102" y="22"/>
                        </a:cubicBezTo>
                        <a:cubicBezTo>
                          <a:pt x="102" y="21"/>
                          <a:pt x="101" y="20"/>
                          <a:pt x="101" y="20"/>
                        </a:cubicBezTo>
                        <a:cubicBezTo>
                          <a:pt x="100" y="19"/>
                          <a:pt x="99" y="19"/>
                          <a:pt x="97" y="19"/>
                        </a:cubicBezTo>
                        <a:cubicBezTo>
                          <a:pt x="86" y="19"/>
                          <a:pt x="82" y="19"/>
                          <a:pt x="82" y="16"/>
                        </a:cubicBezTo>
                        <a:cubicBezTo>
                          <a:pt x="82" y="13"/>
                          <a:pt x="81" y="6"/>
                          <a:pt x="80" y="6"/>
                        </a:cubicBezTo>
                        <a:cubicBezTo>
                          <a:pt x="79" y="5"/>
                          <a:pt x="79" y="5"/>
                          <a:pt x="79" y="5"/>
                        </a:cubicBezTo>
                        <a:cubicBezTo>
                          <a:pt x="76" y="5"/>
                          <a:pt x="72" y="4"/>
                          <a:pt x="70" y="2"/>
                        </a:cubicBezTo>
                        <a:cubicBezTo>
                          <a:pt x="69" y="1"/>
                          <a:pt x="67" y="0"/>
                          <a:pt x="65" y="0"/>
                        </a:cubicBezTo>
                        <a:cubicBezTo>
                          <a:pt x="65" y="0"/>
                          <a:pt x="65" y="0"/>
                          <a:pt x="65" y="0"/>
                        </a:cubicBezTo>
                        <a:cubicBezTo>
                          <a:pt x="64" y="2"/>
                          <a:pt x="62" y="3"/>
                          <a:pt x="60" y="3"/>
                        </a:cubicBezTo>
                        <a:cubicBezTo>
                          <a:pt x="60" y="3"/>
                          <a:pt x="60" y="3"/>
                          <a:pt x="60" y="3"/>
                        </a:cubicBezTo>
                        <a:cubicBezTo>
                          <a:pt x="60" y="4"/>
                          <a:pt x="59" y="7"/>
                          <a:pt x="55" y="7"/>
                        </a:cubicBezTo>
                        <a:cubicBezTo>
                          <a:pt x="55" y="7"/>
                          <a:pt x="55" y="7"/>
                          <a:pt x="55" y="7"/>
                        </a:cubicBezTo>
                        <a:cubicBezTo>
                          <a:pt x="55" y="7"/>
                          <a:pt x="55" y="7"/>
                          <a:pt x="55" y="7"/>
                        </a:cubicBezTo>
                        <a:cubicBezTo>
                          <a:pt x="52" y="7"/>
                          <a:pt x="49" y="10"/>
                          <a:pt x="49" y="11"/>
                        </a:cubicBezTo>
                        <a:cubicBezTo>
                          <a:pt x="49" y="12"/>
                          <a:pt x="49" y="12"/>
                          <a:pt x="49" y="12"/>
                        </a:cubicBezTo>
                        <a:cubicBezTo>
                          <a:pt x="49" y="12"/>
                          <a:pt x="49" y="12"/>
                          <a:pt x="49" y="12"/>
                        </a:cubicBezTo>
                        <a:cubicBezTo>
                          <a:pt x="49" y="12"/>
                          <a:pt x="49" y="12"/>
                          <a:pt x="49" y="12"/>
                        </a:cubicBezTo>
                        <a:cubicBezTo>
                          <a:pt x="49" y="13"/>
                          <a:pt x="49" y="15"/>
                          <a:pt x="48" y="16"/>
                        </a:cubicBezTo>
                        <a:cubicBezTo>
                          <a:pt x="48" y="16"/>
                          <a:pt x="48" y="17"/>
                          <a:pt x="48" y="17"/>
                        </a:cubicBezTo>
                        <a:cubicBezTo>
                          <a:pt x="46" y="18"/>
                          <a:pt x="45" y="19"/>
                          <a:pt x="43" y="19"/>
                        </a:cubicBezTo>
                        <a:cubicBezTo>
                          <a:pt x="42" y="18"/>
                          <a:pt x="40" y="18"/>
                          <a:pt x="39" y="18"/>
                        </a:cubicBezTo>
                        <a:cubicBezTo>
                          <a:pt x="39" y="18"/>
                          <a:pt x="39" y="18"/>
                          <a:pt x="39" y="18"/>
                        </a:cubicBezTo>
                        <a:cubicBezTo>
                          <a:pt x="37" y="18"/>
                          <a:pt x="36" y="17"/>
                          <a:pt x="36" y="17"/>
                        </a:cubicBezTo>
                        <a:cubicBezTo>
                          <a:pt x="35" y="17"/>
                          <a:pt x="35" y="17"/>
                          <a:pt x="35" y="17"/>
                        </a:cubicBezTo>
                        <a:cubicBezTo>
                          <a:pt x="35" y="17"/>
                          <a:pt x="35" y="17"/>
                          <a:pt x="35" y="17"/>
                        </a:cubicBezTo>
                        <a:cubicBezTo>
                          <a:pt x="35" y="17"/>
                          <a:pt x="35" y="17"/>
                          <a:pt x="35" y="17"/>
                        </a:cubicBezTo>
                        <a:cubicBezTo>
                          <a:pt x="34" y="17"/>
                          <a:pt x="33" y="18"/>
                          <a:pt x="32" y="18"/>
                        </a:cubicBezTo>
                        <a:cubicBezTo>
                          <a:pt x="31" y="18"/>
                          <a:pt x="29" y="17"/>
                          <a:pt x="27" y="16"/>
                        </a:cubicBezTo>
                        <a:cubicBezTo>
                          <a:pt x="27" y="15"/>
                          <a:pt x="26" y="15"/>
                          <a:pt x="26" y="14"/>
                        </a:cubicBezTo>
                        <a:cubicBezTo>
                          <a:pt x="21" y="8"/>
                          <a:pt x="16" y="4"/>
                          <a:pt x="13" y="4"/>
                        </a:cubicBezTo>
                        <a:cubicBezTo>
                          <a:pt x="12" y="4"/>
                          <a:pt x="12" y="4"/>
                          <a:pt x="11" y="4"/>
                        </a:cubicBezTo>
                        <a:cubicBezTo>
                          <a:pt x="10" y="4"/>
                          <a:pt x="10" y="4"/>
                          <a:pt x="10" y="4"/>
                        </a:cubicBezTo>
                        <a:cubicBezTo>
                          <a:pt x="9" y="4"/>
                          <a:pt x="9" y="4"/>
                          <a:pt x="9" y="4"/>
                        </a:cubicBezTo>
                        <a:cubicBezTo>
                          <a:pt x="8" y="4"/>
                          <a:pt x="8" y="4"/>
                          <a:pt x="8" y="4"/>
                        </a:cubicBezTo>
                        <a:cubicBezTo>
                          <a:pt x="13" y="5"/>
                          <a:pt x="14" y="10"/>
                          <a:pt x="15" y="12"/>
                        </a:cubicBezTo>
                        <a:cubicBezTo>
                          <a:pt x="15" y="13"/>
                          <a:pt x="15" y="14"/>
                          <a:pt x="16" y="15"/>
                        </a:cubicBezTo>
                        <a:cubicBezTo>
                          <a:pt x="20" y="15"/>
                          <a:pt x="25" y="20"/>
                          <a:pt x="25" y="22"/>
                        </a:cubicBezTo>
                        <a:cubicBezTo>
                          <a:pt x="24" y="24"/>
                          <a:pt x="23" y="25"/>
                          <a:pt x="21" y="25"/>
                        </a:cubicBezTo>
                        <a:cubicBezTo>
                          <a:pt x="21" y="25"/>
                          <a:pt x="21" y="25"/>
                          <a:pt x="21" y="25"/>
                        </a:cubicBezTo>
                        <a:cubicBezTo>
                          <a:pt x="19" y="25"/>
                          <a:pt x="18" y="26"/>
                          <a:pt x="17" y="26"/>
                        </a:cubicBezTo>
                        <a:cubicBezTo>
                          <a:pt x="15" y="27"/>
                          <a:pt x="12" y="28"/>
                          <a:pt x="9" y="27"/>
                        </a:cubicBezTo>
                        <a:cubicBezTo>
                          <a:pt x="8" y="27"/>
                          <a:pt x="7" y="27"/>
                          <a:pt x="7" y="26"/>
                        </a:cubicBezTo>
                        <a:cubicBezTo>
                          <a:pt x="5" y="26"/>
                          <a:pt x="3" y="25"/>
                          <a:pt x="2" y="25"/>
                        </a:cubicBezTo>
                        <a:cubicBezTo>
                          <a:pt x="2" y="25"/>
                          <a:pt x="2" y="25"/>
                          <a:pt x="1" y="26"/>
                        </a:cubicBezTo>
                        <a:cubicBezTo>
                          <a:pt x="1" y="27"/>
                          <a:pt x="1" y="27"/>
                          <a:pt x="1" y="27"/>
                        </a:cubicBezTo>
                        <a:cubicBezTo>
                          <a:pt x="1" y="29"/>
                          <a:pt x="0" y="32"/>
                          <a:pt x="0" y="33"/>
                        </a:cubicBezTo>
                        <a:cubicBezTo>
                          <a:pt x="0" y="33"/>
                          <a:pt x="1" y="33"/>
                          <a:pt x="1" y="33"/>
                        </a:cubicBezTo>
                        <a:cubicBezTo>
                          <a:pt x="2" y="33"/>
                          <a:pt x="2" y="33"/>
                          <a:pt x="2" y="33"/>
                        </a:cubicBezTo>
                        <a:cubicBezTo>
                          <a:pt x="5" y="33"/>
                          <a:pt x="7" y="34"/>
                          <a:pt x="7" y="35"/>
                        </a:cubicBezTo>
                        <a:cubicBezTo>
                          <a:pt x="8" y="37"/>
                          <a:pt x="7" y="39"/>
                          <a:pt x="6" y="41"/>
                        </a:cubicBezTo>
                        <a:cubicBezTo>
                          <a:pt x="9" y="41"/>
                          <a:pt x="10" y="43"/>
                          <a:pt x="11" y="44"/>
                        </a:cubicBezTo>
                        <a:cubicBezTo>
                          <a:pt x="11" y="45"/>
                          <a:pt x="11" y="46"/>
                          <a:pt x="12" y="46"/>
                        </a:cubicBezTo>
                        <a:cubicBezTo>
                          <a:pt x="13" y="48"/>
                          <a:pt x="14" y="50"/>
                          <a:pt x="13" y="54"/>
                        </a:cubicBezTo>
                        <a:cubicBezTo>
                          <a:pt x="12" y="57"/>
                          <a:pt x="13" y="62"/>
                          <a:pt x="13" y="66"/>
                        </a:cubicBezTo>
                        <a:cubicBezTo>
                          <a:pt x="13" y="67"/>
                          <a:pt x="13" y="67"/>
                          <a:pt x="13" y="67"/>
                        </a:cubicBezTo>
                        <a:cubicBezTo>
                          <a:pt x="13" y="67"/>
                          <a:pt x="13" y="67"/>
                          <a:pt x="13" y="67"/>
                        </a:cubicBezTo>
                        <a:cubicBezTo>
                          <a:pt x="13" y="67"/>
                          <a:pt x="14" y="67"/>
                          <a:pt x="14" y="67"/>
                        </a:cubicBezTo>
                        <a:cubicBezTo>
                          <a:pt x="14" y="67"/>
                          <a:pt x="15" y="67"/>
                          <a:pt x="15" y="67"/>
                        </a:cubicBezTo>
                        <a:cubicBezTo>
                          <a:pt x="15" y="66"/>
                          <a:pt x="15" y="66"/>
                          <a:pt x="15" y="66"/>
                        </a:cubicBezTo>
                        <a:cubicBezTo>
                          <a:pt x="16" y="66"/>
                          <a:pt x="16" y="66"/>
                          <a:pt x="16" y="66"/>
                        </a:cubicBezTo>
                        <a:cubicBezTo>
                          <a:pt x="16" y="66"/>
                          <a:pt x="17" y="66"/>
                          <a:pt x="17" y="66"/>
                        </a:cubicBezTo>
                        <a:cubicBezTo>
                          <a:pt x="17" y="66"/>
                          <a:pt x="17" y="66"/>
                          <a:pt x="17" y="66"/>
                        </a:cubicBezTo>
                        <a:cubicBezTo>
                          <a:pt x="17" y="66"/>
                          <a:pt x="17" y="66"/>
                          <a:pt x="18" y="66"/>
                        </a:cubicBezTo>
                        <a:cubicBezTo>
                          <a:pt x="18" y="66"/>
                          <a:pt x="18" y="66"/>
                          <a:pt x="18" y="66"/>
                        </a:cubicBezTo>
                        <a:cubicBezTo>
                          <a:pt x="18" y="66"/>
                          <a:pt x="18" y="66"/>
                          <a:pt x="18" y="66"/>
                        </a:cubicBezTo>
                        <a:cubicBezTo>
                          <a:pt x="18" y="66"/>
                          <a:pt x="18" y="66"/>
                          <a:pt x="18" y="66"/>
                        </a:cubicBezTo>
                        <a:cubicBezTo>
                          <a:pt x="18" y="66"/>
                          <a:pt x="19" y="66"/>
                          <a:pt x="19" y="66"/>
                        </a:cubicBezTo>
                        <a:cubicBezTo>
                          <a:pt x="19" y="66"/>
                          <a:pt x="19" y="66"/>
                          <a:pt x="19" y="66"/>
                        </a:cubicBezTo>
                        <a:cubicBezTo>
                          <a:pt x="19" y="66"/>
                          <a:pt x="19" y="66"/>
                          <a:pt x="19" y="66"/>
                        </a:cubicBezTo>
                        <a:cubicBezTo>
                          <a:pt x="19" y="66"/>
                          <a:pt x="19" y="66"/>
                          <a:pt x="19" y="66"/>
                        </a:cubicBezTo>
                        <a:cubicBezTo>
                          <a:pt x="20" y="64"/>
                          <a:pt x="26" y="58"/>
                          <a:pt x="30" y="58"/>
                        </a:cubicBezTo>
                        <a:cubicBezTo>
                          <a:pt x="31" y="58"/>
                          <a:pt x="32" y="58"/>
                          <a:pt x="33" y="58"/>
                        </a:cubicBezTo>
                        <a:cubicBezTo>
                          <a:pt x="34" y="58"/>
                          <a:pt x="35" y="58"/>
                          <a:pt x="35" y="58"/>
                        </a:cubicBezTo>
                        <a:cubicBezTo>
                          <a:pt x="36" y="58"/>
                          <a:pt x="37" y="58"/>
                          <a:pt x="37" y="58"/>
                        </a:cubicBezTo>
                        <a:cubicBezTo>
                          <a:pt x="38" y="56"/>
                          <a:pt x="41" y="55"/>
                          <a:pt x="44" y="55"/>
                        </a:cubicBezTo>
                        <a:cubicBezTo>
                          <a:pt x="45" y="55"/>
                          <a:pt x="51" y="56"/>
                          <a:pt x="53" y="58"/>
                        </a:cubicBezTo>
                        <a:cubicBezTo>
                          <a:pt x="54" y="59"/>
                          <a:pt x="59" y="61"/>
                          <a:pt x="60" y="61"/>
                        </a:cubicBezTo>
                        <a:cubicBezTo>
                          <a:pt x="61" y="61"/>
                          <a:pt x="62" y="62"/>
                          <a:pt x="63" y="62"/>
                        </a:cubicBezTo>
                        <a:cubicBezTo>
                          <a:pt x="63" y="63"/>
                          <a:pt x="64" y="64"/>
                          <a:pt x="65" y="64"/>
                        </a:cubicBezTo>
                        <a:cubicBezTo>
                          <a:pt x="65" y="64"/>
                          <a:pt x="66" y="64"/>
                          <a:pt x="66" y="64"/>
                        </a:cubicBezTo>
                        <a:cubicBezTo>
                          <a:pt x="69" y="64"/>
                          <a:pt x="77" y="64"/>
                          <a:pt x="77" y="69"/>
                        </a:cubicBezTo>
                        <a:cubicBezTo>
                          <a:pt x="77" y="69"/>
                          <a:pt x="78" y="71"/>
                          <a:pt x="80" y="71"/>
                        </a:cubicBezTo>
                        <a:cubicBezTo>
                          <a:pt x="82" y="71"/>
                          <a:pt x="84" y="73"/>
                          <a:pt x="85" y="75"/>
                        </a:cubicBezTo>
                        <a:cubicBezTo>
                          <a:pt x="86" y="75"/>
                          <a:pt x="87" y="77"/>
                          <a:pt x="87" y="77"/>
                        </a:cubicBezTo>
                        <a:cubicBezTo>
                          <a:pt x="88" y="77"/>
                          <a:pt x="89" y="77"/>
                          <a:pt x="90" y="77"/>
                        </a:cubicBezTo>
                        <a:cubicBezTo>
                          <a:pt x="92" y="77"/>
                          <a:pt x="97" y="77"/>
                          <a:pt x="97" y="80"/>
                        </a:cubicBezTo>
                        <a:cubicBezTo>
                          <a:pt x="97" y="80"/>
                          <a:pt x="97" y="81"/>
                          <a:pt x="97" y="81"/>
                        </a:cubicBezTo>
                        <a:cubicBezTo>
                          <a:pt x="97" y="81"/>
                          <a:pt x="97" y="81"/>
                          <a:pt x="97" y="81"/>
                        </a:cubicBezTo>
                        <a:cubicBezTo>
                          <a:pt x="97" y="82"/>
                          <a:pt x="97" y="82"/>
                          <a:pt x="97" y="82"/>
                        </a:cubicBezTo>
                        <a:cubicBezTo>
                          <a:pt x="98" y="82"/>
                          <a:pt x="98" y="82"/>
                          <a:pt x="98" y="83"/>
                        </a:cubicBezTo>
                        <a:cubicBezTo>
                          <a:pt x="98" y="83"/>
                          <a:pt x="98" y="83"/>
                          <a:pt x="98" y="84"/>
                        </a:cubicBezTo>
                        <a:cubicBezTo>
                          <a:pt x="98" y="84"/>
                          <a:pt x="98" y="84"/>
                          <a:pt x="98" y="84"/>
                        </a:cubicBezTo>
                        <a:cubicBezTo>
                          <a:pt x="98" y="85"/>
                          <a:pt x="98" y="85"/>
                          <a:pt x="98" y="85"/>
                        </a:cubicBezTo>
                        <a:cubicBezTo>
                          <a:pt x="98" y="86"/>
                          <a:pt x="98" y="86"/>
                          <a:pt x="98" y="86"/>
                        </a:cubicBezTo>
                        <a:cubicBezTo>
                          <a:pt x="98" y="86"/>
                          <a:pt x="98" y="87"/>
                          <a:pt x="98" y="87"/>
                        </a:cubicBezTo>
                        <a:cubicBezTo>
                          <a:pt x="98" y="87"/>
                          <a:pt x="98" y="88"/>
                          <a:pt x="98" y="88"/>
                        </a:cubicBezTo>
                        <a:cubicBezTo>
                          <a:pt x="98" y="88"/>
                          <a:pt x="98" y="89"/>
                          <a:pt x="98" y="89"/>
                        </a:cubicBezTo>
                        <a:cubicBezTo>
                          <a:pt x="98" y="90"/>
                          <a:pt x="98" y="90"/>
                          <a:pt x="98" y="90"/>
                        </a:cubicBezTo>
                        <a:cubicBezTo>
                          <a:pt x="99" y="90"/>
                          <a:pt x="99" y="91"/>
                          <a:pt x="99" y="92"/>
                        </a:cubicBezTo>
                        <a:cubicBezTo>
                          <a:pt x="99" y="92"/>
                          <a:pt x="99" y="92"/>
                          <a:pt x="99" y="92"/>
                        </a:cubicBezTo>
                        <a:cubicBezTo>
                          <a:pt x="99" y="92"/>
                          <a:pt x="99" y="92"/>
                          <a:pt x="100" y="9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42" name="Freeform 1178"/>
                  <p:cNvSpPr>
                    <a:spLocks/>
                  </p:cNvSpPr>
                  <p:nvPr/>
                </p:nvSpPr>
                <p:spPr bwMode="auto">
                  <a:xfrm>
                    <a:off x="3184" y="2437"/>
                    <a:ext cx="207" cy="177"/>
                  </a:xfrm>
                  <a:custGeom>
                    <a:avLst/>
                    <a:gdLst>
                      <a:gd name="T0" fmla="*/ 188 w 216"/>
                      <a:gd name="T1" fmla="*/ 129 h 184"/>
                      <a:gd name="T2" fmla="*/ 187 w 216"/>
                      <a:gd name="T3" fmla="*/ 127 h 184"/>
                      <a:gd name="T4" fmla="*/ 199 w 216"/>
                      <a:gd name="T5" fmla="*/ 112 h 184"/>
                      <a:gd name="T6" fmla="*/ 186 w 216"/>
                      <a:gd name="T7" fmla="*/ 94 h 184"/>
                      <a:gd name="T8" fmla="*/ 188 w 216"/>
                      <a:gd name="T9" fmla="*/ 71 h 184"/>
                      <a:gd name="T10" fmla="*/ 192 w 216"/>
                      <a:gd name="T11" fmla="*/ 60 h 184"/>
                      <a:gd name="T12" fmla="*/ 193 w 216"/>
                      <a:gd name="T13" fmla="*/ 57 h 184"/>
                      <a:gd name="T14" fmla="*/ 194 w 216"/>
                      <a:gd name="T15" fmla="*/ 56 h 184"/>
                      <a:gd name="T16" fmla="*/ 193 w 216"/>
                      <a:gd name="T17" fmla="*/ 53 h 184"/>
                      <a:gd name="T18" fmla="*/ 193 w 216"/>
                      <a:gd name="T19" fmla="*/ 49 h 184"/>
                      <a:gd name="T20" fmla="*/ 193 w 216"/>
                      <a:gd name="T21" fmla="*/ 46 h 184"/>
                      <a:gd name="T22" fmla="*/ 187 w 216"/>
                      <a:gd name="T23" fmla="*/ 44 h 184"/>
                      <a:gd name="T24" fmla="*/ 179 w 216"/>
                      <a:gd name="T25" fmla="*/ 38 h 184"/>
                      <a:gd name="T26" fmla="*/ 159 w 216"/>
                      <a:gd name="T27" fmla="*/ 28 h 184"/>
                      <a:gd name="T28" fmla="*/ 139 w 216"/>
                      <a:gd name="T29" fmla="*/ 23 h 184"/>
                      <a:gd name="T30" fmla="*/ 121 w 216"/>
                      <a:gd name="T31" fmla="*/ 31 h 184"/>
                      <a:gd name="T32" fmla="*/ 120 w 216"/>
                      <a:gd name="T33" fmla="*/ 32 h 184"/>
                      <a:gd name="T34" fmla="*/ 118 w 216"/>
                      <a:gd name="T35" fmla="*/ 33 h 184"/>
                      <a:gd name="T36" fmla="*/ 115 w 216"/>
                      <a:gd name="T37" fmla="*/ 33 h 184"/>
                      <a:gd name="T38" fmla="*/ 111 w 216"/>
                      <a:gd name="T39" fmla="*/ 39 h 184"/>
                      <a:gd name="T40" fmla="*/ 65 w 216"/>
                      <a:gd name="T41" fmla="*/ 33 h 184"/>
                      <a:gd name="T42" fmla="*/ 47 w 216"/>
                      <a:gd name="T43" fmla="*/ 17 h 184"/>
                      <a:gd name="T44" fmla="*/ 44 w 216"/>
                      <a:gd name="T45" fmla="*/ 16 h 184"/>
                      <a:gd name="T46" fmla="*/ 42 w 216"/>
                      <a:gd name="T47" fmla="*/ 14 h 184"/>
                      <a:gd name="T48" fmla="*/ 42 w 216"/>
                      <a:gd name="T49" fmla="*/ 3 h 184"/>
                      <a:gd name="T50" fmla="*/ 31 w 216"/>
                      <a:gd name="T51" fmla="*/ 10 h 184"/>
                      <a:gd name="T52" fmla="*/ 28 w 216"/>
                      <a:gd name="T53" fmla="*/ 11 h 184"/>
                      <a:gd name="T54" fmla="*/ 26 w 216"/>
                      <a:gd name="T55" fmla="*/ 12 h 184"/>
                      <a:gd name="T56" fmla="*/ 22 w 216"/>
                      <a:gd name="T57" fmla="*/ 13 h 184"/>
                      <a:gd name="T58" fmla="*/ 20 w 216"/>
                      <a:gd name="T59" fmla="*/ 13 h 184"/>
                      <a:gd name="T60" fmla="*/ 11 w 216"/>
                      <a:gd name="T61" fmla="*/ 10 h 184"/>
                      <a:gd name="T62" fmla="*/ 5 w 216"/>
                      <a:gd name="T63" fmla="*/ 2 h 184"/>
                      <a:gd name="T64" fmla="*/ 4 w 216"/>
                      <a:gd name="T65" fmla="*/ 0 h 184"/>
                      <a:gd name="T66" fmla="*/ 3 w 216"/>
                      <a:gd name="T67" fmla="*/ 0 h 184"/>
                      <a:gd name="T68" fmla="*/ 2 w 216"/>
                      <a:gd name="T69" fmla="*/ 19 h 184"/>
                      <a:gd name="T70" fmla="*/ 7 w 216"/>
                      <a:gd name="T71" fmla="*/ 31 h 184"/>
                      <a:gd name="T72" fmla="*/ 8 w 216"/>
                      <a:gd name="T73" fmla="*/ 34 h 184"/>
                      <a:gd name="T74" fmla="*/ 12 w 216"/>
                      <a:gd name="T75" fmla="*/ 43 h 184"/>
                      <a:gd name="T76" fmla="*/ 22 w 216"/>
                      <a:gd name="T77" fmla="*/ 57 h 184"/>
                      <a:gd name="T78" fmla="*/ 16 w 216"/>
                      <a:gd name="T79" fmla="*/ 71 h 184"/>
                      <a:gd name="T80" fmla="*/ 39 w 216"/>
                      <a:gd name="T81" fmla="*/ 97 h 184"/>
                      <a:gd name="T82" fmla="*/ 40 w 216"/>
                      <a:gd name="T83" fmla="*/ 108 h 184"/>
                      <a:gd name="T84" fmla="*/ 44 w 216"/>
                      <a:gd name="T85" fmla="*/ 117 h 184"/>
                      <a:gd name="T86" fmla="*/ 46 w 216"/>
                      <a:gd name="T87" fmla="*/ 119 h 184"/>
                      <a:gd name="T88" fmla="*/ 47 w 216"/>
                      <a:gd name="T89" fmla="*/ 121 h 184"/>
                      <a:gd name="T90" fmla="*/ 49 w 216"/>
                      <a:gd name="T91" fmla="*/ 122 h 184"/>
                      <a:gd name="T92" fmla="*/ 55 w 216"/>
                      <a:gd name="T93" fmla="*/ 120 h 184"/>
                      <a:gd name="T94" fmla="*/ 78 w 216"/>
                      <a:gd name="T95" fmla="*/ 140 h 184"/>
                      <a:gd name="T96" fmla="*/ 97 w 216"/>
                      <a:gd name="T97" fmla="*/ 156 h 184"/>
                      <a:gd name="T98" fmla="*/ 140 w 216"/>
                      <a:gd name="T99" fmla="*/ 160 h 184"/>
                      <a:gd name="T100" fmla="*/ 188 w 216"/>
                      <a:gd name="T101" fmla="*/ 183 h 184"/>
                      <a:gd name="T102" fmla="*/ 216 w 216"/>
                      <a:gd name="T103" fmla="*/ 166 h 184"/>
                      <a:gd name="T104" fmla="*/ 195 w 216"/>
                      <a:gd name="T105" fmla="*/ 138 h 1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216" h="184">
                        <a:moveTo>
                          <a:pt x="192" y="134"/>
                        </a:moveTo>
                        <a:cubicBezTo>
                          <a:pt x="191" y="133"/>
                          <a:pt x="190" y="133"/>
                          <a:pt x="190" y="132"/>
                        </a:cubicBezTo>
                        <a:cubicBezTo>
                          <a:pt x="187" y="129"/>
                          <a:pt x="187" y="129"/>
                          <a:pt x="187" y="129"/>
                        </a:cubicBezTo>
                        <a:cubicBezTo>
                          <a:pt x="188" y="129"/>
                          <a:pt x="188" y="129"/>
                          <a:pt x="188" y="129"/>
                        </a:cubicBezTo>
                        <a:cubicBezTo>
                          <a:pt x="188" y="129"/>
                          <a:pt x="188" y="129"/>
                          <a:pt x="188" y="129"/>
                        </a:cubicBezTo>
                        <a:cubicBezTo>
                          <a:pt x="188" y="129"/>
                          <a:pt x="188" y="129"/>
                          <a:pt x="188" y="129"/>
                        </a:cubicBezTo>
                        <a:cubicBezTo>
                          <a:pt x="187" y="128"/>
                          <a:pt x="187" y="128"/>
                          <a:pt x="187" y="127"/>
                        </a:cubicBezTo>
                        <a:cubicBezTo>
                          <a:pt x="187" y="127"/>
                          <a:pt x="187" y="127"/>
                          <a:pt x="187" y="127"/>
                        </a:cubicBezTo>
                        <a:cubicBezTo>
                          <a:pt x="187" y="127"/>
                          <a:pt x="187" y="127"/>
                          <a:pt x="187" y="127"/>
                        </a:cubicBezTo>
                        <a:cubicBezTo>
                          <a:pt x="188" y="126"/>
                          <a:pt x="189" y="125"/>
                          <a:pt x="190" y="123"/>
                        </a:cubicBezTo>
                        <a:cubicBezTo>
                          <a:pt x="191" y="123"/>
                          <a:pt x="192" y="122"/>
                          <a:pt x="192" y="121"/>
                        </a:cubicBezTo>
                        <a:cubicBezTo>
                          <a:pt x="195" y="119"/>
                          <a:pt x="200" y="114"/>
                          <a:pt x="199" y="112"/>
                        </a:cubicBezTo>
                        <a:cubicBezTo>
                          <a:pt x="198" y="110"/>
                          <a:pt x="195" y="110"/>
                          <a:pt x="193" y="109"/>
                        </a:cubicBezTo>
                        <a:cubicBezTo>
                          <a:pt x="191" y="109"/>
                          <a:pt x="189" y="108"/>
                          <a:pt x="188" y="107"/>
                        </a:cubicBezTo>
                        <a:cubicBezTo>
                          <a:pt x="188" y="106"/>
                          <a:pt x="188" y="104"/>
                          <a:pt x="188" y="102"/>
                        </a:cubicBezTo>
                        <a:cubicBezTo>
                          <a:pt x="188" y="100"/>
                          <a:pt x="187" y="96"/>
                          <a:pt x="186" y="94"/>
                        </a:cubicBezTo>
                        <a:cubicBezTo>
                          <a:pt x="185" y="90"/>
                          <a:pt x="186" y="87"/>
                          <a:pt x="186" y="85"/>
                        </a:cubicBezTo>
                        <a:cubicBezTo>
                          <a:pt x="186" y="84"/>
                          <a:pt x="187" y="82"/>
                          <a:pt x="186" y="82"/>
                        </a:cubicBezTo>
                        <a:cubicBezTo>
                          <a:pt x="185" y="79"/>
                          <a:pt x="186" y="75"/>
                          <a:pt x="187" y="72"/>
                        </a:cubicBezTo>
                        <a:cubicBezTo>
                          <a:pt x="187" y="71"/>
                          <a:pt x="187" y="71"/>
                          <a:pt x="188" y="71"/>
                        </a:cubicBezTo>
                        <a:cubicBezTo>
                          <a:pt x="188" y="70"/>
                          <a:pt x="189" y="69"/>
                          <a:pt x="189" y="68"/>
                        </a:cubicBezTo>
                        <a:cubicBezTo>
                          <a:pt x="191" y="66"/>
                          <a:pt x="192" y="64"/>
                          <a:pt x="192" y="62"/>
                        </a:cubicBezTo>
                        <a:cubicBezTo>
                          <a:pt x="192" y="62"/>
                          <a:pt x="192" y="61"/>
                          <a:pt x="192" y="61"/>
                        </a:cubicBezTo>
                        <a:cubicBezTo>
                          <a:pt x="192" y="60"/>
                          <a:pt x="192" y="60"/>
                          <a:pt x="192" y="60"/>
                        </a:cubicBezTo>
                        <a:cubicBezTo>
                          <a:pt x="192" y="60"/>
                          <a:pt x="192" y="59"/>
                          <a:pt x="192" y="59"/>
                        </a:cubicBezTo>
                        <a:cubicBezTo>
                          <a:pt x="192" y="59"/>
                          <a:pt x="192" y="59"/>
                          <a:pt x="193" y="58"/>
                        </a:cubicBezTo>
                        <a:cubicBezTo>
                          <a:pt x="193" y="58"/>
                          <a:pt x="193" y="58"/>
                          <a:pt x="193" y="58"/>
                        </a:cubicBezTo>
                        <a:cubicBezTo>
                          <a:pt x="193" y="57"/>
                          <a:pt x="193" y="57"/>
                          <a:pt x="193" y="57"/>
                        </a:cubicBezTo>
                        <a:cubicBezTo>
                          <a:pt x="193" y="57"/>
                          <a:pt x="194" y="57"/>
                          <a:pt x="194" y="57"/>
                        </a:cubicBezTo>
                        <a:cubicBezTo>
                          <a:pt x="194" y="57"/>
                          <a:pt x="194" y="57"/>
                          <a:pt x="194" y="56"/>
                        </a:cubicBezTo>
                        <a:cubicBezTo>
                          <a:pt x="194" y="56"/>
                          <a:pt x="194" y="56"/>
                          <a:pt x="194" y="56"/>
                        </a:cubicBezTo>
                        <a:cubicBezTo>
                          <a:pt x="194" y="56"/>
                          <a:pt x="194" y="56"/>
                          <a:pt x="194" y="56"/>
                        </a:cubicBezTo>
                        <a:cubicBezTo>
                          <a:pt x="194" y="56"/>
                          <a:pt x="194" y="56"/>
                          <a:pt x="194" y="55"/>
                        </a:cubicBezTo>
                        <a:cubicBezTo>
                          <a:pt x="194" y="55"/>
                          <a:pt x="194" y="55"/>
                          <a:pt x="194" y="54"/>
                        </a:cubicBezTo>
                        <a:cubicBezTo>
                          <a:pt x="194" y="54"/>
                          <a:pt x="194" y="54"/>
                          <a:pt x="194" y="54"/>
                        </a:cubicBezTo>
                        <a:cubicBezTo>
                          <a:pt x="193" y="53"/>
                          <a:pt x="193" y="53"/>
                          <a:pt x="193" y="53"/>
                        </a:cubicBezTo>
                        <a:cubicBezTo>
                          <a:pt x="193" y="52"/>
                          <a:pt x="193" y="52"/>
                          <a:pt x="193" y="52"/>
                        </a:cubicBezTo>
                        <a:cubicBezTo>
                          <a:pt x="193" y="51"/>
                          <a:pt x="193" y="51"/>
                          <a:pt x="193" y="51"/>
                        </a:cubicBezTo>
                        <a:cubicBezTo>
                          <a:pt x="193" y="50"/>
                          <a:pt x="193" y="50"/>
                          <a:pt x="193" y="50"/>
                        </a:cubicBezTo>
                        <a:cubicBezTo>
                          <a:pt x="193" y="50"/>
                          <a:pt x="193" y="49"/>
                          <a:pt x="193" y="49"/>
                        </a:cubicBezTo>
                        <a:cubicBezTo>
                          <a:pt x="193" y="49"/>
                          <a:pt x="193" y="48"/>
                          <a:pt x="193" y="48"/>
                        </a:cubicBezTo>
                        <a:cubicBezTo>
                          <a:pt x="193" y="48"/>
                          <a:pt x="193" y="47"/>
                          <a:pt x="193" y="47"/>
                        </a:cubicBezTo>
                        <a:cubicBezTo>
                          <a:pt x="193" y="47"/>
                          <a:pt x="193" y="47"/>
                          <a:pt x="193" y="47"/>
                        </a:cubicBezTo>
                        <a:cubicBezTo>
                          <a:pt x="193" y="46"/>
                          <a:pt x="193" y="46"/>
                          <a:pt x="193" y="46"/>
                        </a:cubicBezTo>
                        <a:cubicBezTo>
                          <a:pt x="193" y="45"/>
                          <a:pt x="192" y="45"/>
                          <a:pt x="192" y="45"/>
                        </a:cubicBezTo>
                        <a:cubicBezTo>
                          <a:pt x="192" y="45"/>
                          <a:pt x="192" y="44"/>
                          <a:pt x="192" y="44"/>
                        </a:cubicBezTo>
                        <a:cubicBezTo>
                          <a:pt x="192" y="44"/>
                          <a:pt x="191" y="44"/>
                          <a:pt x="189" y="44"/>
                        </a:cubicBezTo>
                        <a:cubicBezTo>
                          <a:pt x="188" y="44"/>
                          <a:pt x="187" y="44"/>
                          <a:pt x="187" y="44"/>
                        </a:cubicBezTo>
                        <a:cubicBezTo>
                          <a:pt x="186" y="44"/>
                          <a:pt x="186" y="44"/>
                          <a:pt x="186" y="44"/>
                        </a:cubicBezTo>
                        <a:cubicBezTo>
                          <a:pt x="184" y="44"/>
                          <a:pt x="182" y="42"/>
                          <a:pt x="181" y="40"/>
                        </a:cubicBezTo>
                        <a:cubicBezTo>
                          <a:pt x="180" y="39"/>
                          <a:pt x="179" y="38"/>
                          <a:pt x="179" y="38"/>
                        </a:cubicBezTo>
                        <a:cubicBezTo>
                          <a:pt x="179" y="38"/>
                          <a:pt x="179" y="38"/>
                          <a:pt x="179" y="38"/>
                        </a:cubicBezTo>
                        <a:cubicBezTo>
                          <a:pt x="175" y="38"/>
                          <a:pt x="172" y="35"/>
                          <a:pt x="172" y="32"/>
                        </a:cubicBezTo>
                        <a:cubicBezTo>
                          <a:pt x="171" y="31"/>
                          <a:pt x="168" y="31"/>
                          <a:pt x="165" y="31"/>
                        </a:cubicBezTo>
                        <a:cubicBezTo>
                          <a:pt x="165" y="31"/>
                          <a:pt x="165" y="31"/>
                          <a:pt x="164" y="31"/>
                        </a:cubicBezTo>
                        <a:cubicBezTo>
                          <a:pt x="161" y="31"/>
                          <a:pt x="160" y="29"/>
                          <a:pt x="159" y="28"/>
                        </a:cubicBezTo>
                        <a:cubicBezTo>
                          <a:pt x="159" y="28"/>
                          <a:pt x="158" y="28"/>
                          <a:pt x="158" y="28"/>
                        </a:cubicBezTo>
                        <a:cubicBezTo>
                          <a:pt x="156" y="28"/>
                          <a:pt x="151" y="26"/>
                          <a:pt x="149" y="24"/>
                        </a:cubicBezTo>
                        <a:cubicBezTo>
                          <a:pt x="148" y="23"/>
                          <a:pt x="146" y="22"/>
                          <a:pt x="143" y="22"/>
                        </a:cubicBezTo>
                        <a:cubicBezTo>
                          <a:pt x="141" y="22"/>
                          <a:pt x="139" y="23"/>
                          <a:pt x="139" y="23"/>
                        </a:cubicBezTo>
                        <a:cubicBezTo>
                          <a:pt x="137" y="25"/>
                          <a:pt x="135" y="25"/>
                          <a:pt x="134" y="25"/>
                        </a:cubicBezTo>
                        <a:cubicBezTo>
                          <a:pt x="133" y="25"/>
                          <a:pt x="133" y="25"/>
                          <a:pt x="132" y="25"/>
                        </a:cubicBezTo>
                        <a:cubicBezTo>
                          <a:pt x="131" y="25"/>
                          <a:pt x="130" y="25"/>
                          <a:pt x="129" y="25"/>
                        </a:cubicBezTo>
                        <a:cubicBezTo>
                          <a:pt x="128" y="25"/>
                          <a:pt x="123" y="29"/>
                          <a:pt x="121" y="31"/>
                        </a:cubicBezTo>
                        <a:cubicBezTo>
                          <a:pt x="121" y="31"/>
                          <a:pt x="121" y="31"/>
                          <a:pt x="121" y="32"/>
                        </a:cubicBezTo>
                        <a:cubicBezTo>
                          <a:pt x="121" y="32"/>
                          <a:pt x="121" y="32"/>
                          <a:pt x="121" y="32"/>
                        </a:cubicBezTo>
                        <a:cubicBezTo>
                          <a:pt x="120" y="32"/>
                          <a:pt x="120" y="32"/>
                          <a:pt x="120" y="32"/>
                        </a:cubicBezTo>
                        <a:cubicBezTo>
                          <a:pt x="120" y="32"/>
                          <a:pt x="120" y="32"/>
                          <a:pt x="120" y="32"/>
                        </a:cubicBezTo>
                        <a:cubicBezTo>
                          <a:pt x="120" y="32"/>
                          <a:pt x="120" y="32"/>
                          <a:pt x="119" y="32"/>
                        </a:cubicBezTo>
                        <a:cubicBezTo>
                          <a:pt x="119" y="32"/>
                          <a:pt x="119" y="32"/>
                          <a:pt x="119" y="33"/>
                        </a:cubicBezTo>
                        <a:cubicBezTo>
                          <a:pt x="119" y="33"/>
                          <a:pt x="119" y="33"/>
                          <a:pt x="118" y="33"/>
                        </a:cubicBezTo>
                        <a:cubicBezTo>
                          <a:pt x="118" y="33"/>
                          <a:pt x="118" y="33"/>
                          <a:pt x="118" y="33"/>
                        </a:cubicBezTo>
                        <a:cubicBezTo>
                          <a:pt x="118" y="33"/>
                          <a:pt x="117" y="33"/>
                          <a:pt x="117" y="33"/>
                        </a:cubicBezTo>
                        <a:cubicBezTo>
                          <a:pt x="117" y="33"/>
                          <a:pt x="117" y="33"/>
                          <a:pt x="117" y="33"/>
                        </a:cubicBezTo>
                        <a:cubicBezTo>
                          <a:pt x="116" y="33"/>
                          <a:pt x="116" y="33"/>
                          <a:pt x="116" y="33"/>
                        </a:cubicBezTo>
                        <a:cubicBezTo>
                          <a:pt x="115" y="33"/>
                          <a:pt x="115" y="33"/>
                          <a:pt x="115" y="33"/>
                        </a:cubicBezTo>
                        <a:cubicBezTo>
                          <a:pt x="114" y="33"/>
                          <a:pt x="114" y="34"/>
                          <a:pt x="114" y="34"/>
                        </a:cubicBezTo>
                        <a:cubicBezTo>
                          <a:pt x="113" y="34"/>
                          <a:pt x="113" y="34"/>
                          <a:pt x="113" y="34"/>
                        </a:cubicBezTo>
                        <a:cubicBezTo>
                          <a:pt x="112" y="34"/>
                          <a:pt x="112" y="34"/>
                          <a:pt x="112" y="34"/>
                        </a:cubicBezTo>
                        <a:cubicBezTo>
                          <a:pt x="112" y="36"/>
                          <a:pt x="112" y="38"/>
                          <a:pt x="111" y="39"/>
                        </a:cubicBezTo>
                        <a:cubicBezTo>
                          <a:pt x="109" y="43"/>
                          <a:pt x="92" y="45"/>
                          <a:pt x="85" y="45"/>
                        </a:cubicBezTo>
                        <a:cubicBezTo>
                          <a:pt x="85" y="45"/>
                          <a:pt x="85" y="45"/>
                          <a:pt x="85" y="45"/>
                        </a:cubicBezTo>
                        <a:cubicBezTo>
                          <a:pt x="80" y="45"/>
                          <a:pt x="77" y="41"/>
                          <a:pt x="74" y="38"/>
                        </a:cubicBezTo>
                        <a:cubicBezTo>
                          <a:pt x="71" y="35"/>
                          <a:pt x="69" y="33"/>
                          <a:pt x="65" y="33"/>
                        </a:cubicBezTo>
                        <a:cubicBezTo>
                          <a:pt x="56" y="33"/>
                          <a:pt x="50" y="26"/>
                          <a:pt x="49" y="19"/>
                        </a:cubicBezTo>
                        <a:cubicBezTo>
                          <a:pt x="49" y="18"/>
                          <a:pt x="48" y="18"/>
                          <a:pt x="48" y="18"/>
                        </a:cubicBezTo>
                        <a:cubicBezTo>
                          <a:pt x="48" y="18"/>
                          <a:pt x="48" y="18"/>
                          <a:pt x="48" y="18"/>
                        </a:cubicBezTo>
                        <a:cubicBezTo>
                          <a:pt x="47" y="18"/>
                          <a:pt x="47" y="18"/>
                          <a:pt x="47" y="17"/>
                        </a:cubicBezTo>
                        <a:cubicBezTo>
                          <a:pt x="47" y="17"/>
                          <a:pt x="46" y="17"/>
                          <a:pt x="46" y="17"/>
                        </a:cubicBezTo>
                        <a:cubicBezTo>
                          <a:pt x="46" y="17"/>
                          <a:pt x="46" y="17"/>
                          <a:pt x="45" y="17"/>
                        </a:cubicBezTo>
                        <a:cubicBezTo>
                          <a:pt x="45" y="17"/>
                          <a:pt x="45" y="16"/>
                          <a:pt x="45" y="16"/>
                        </a:cubicBezTo>
                        <a:cubicBezTo>
                          <a:pt x="45" y="16"/>
                          <a:pt x="44" y="16"/>
                          <a:pt x="44" y="16"/>
                        </a:cubicBezTo>
                        <a:cubicBezTo>
                          <a:pt x="44" y="16"/>
                          <a:pt x="44" y="16"/>
                          <a:pt x="44" y="16"/>
                        </a:cubicBezTo>
                        <a:cubicBezTo>
                          <a:pt x="43" y="15"/>
                          <a:pt x="43" y="15"/>
                          <a:pt x="43" y="15"/>
                        </a:cubicBezTo>
                        <a:cubicBezTo>
                          <a:pt x="43" y="15"/>
                          <a:pt x="43" y="15"/>
                          <a:pt x="43" y="15"/>
                        </a:cubicBezTo>
                        <a:cubicBezTo>
                          <a:pt x="42" y="14"/>
                          <a:pt x="42" y="14"/>
                          <a:pt x="42" y="14"/>
                        </a:cubicBezTo>
                        <a:cubicBezTo>
                          <a:pt x="42" y="14"/>
                          <a:pt x="42" y="14"/>
                          <a:pt x="42" y="14"/>
                        </a:cubicBezTo>
                        <a:cubicBezTo>
                          <a:pt x="41" y="13"/>
                          <a:pt x="41" y="13"/>
                          <a:pt x="41" y="13"/>
                        </a:cubicBezTo>
                        <a:cubicBezTo>
                          <a:pt x="41" y="12"/>
                          <a:pt x="41" y="11"/>
                          <a:pt x="41" y="11"/>
                        </a:cubicBezTo>
                        <a:cubicBezTo>
                          <a:pt x="42" y="9"/>
                          <a:pt x="43" y="4"/>
                          <a:pt x="42" y="3"/>
                        </a:cubicBezTo>
                        <a:cubicBezTo>
                          <a:pt x="42" y="3"/>
                          <a:pt x="42" y="3"/>
                          <a:pt x="42" y="3"/>
                        </a:cubicBezTo>
                        <a:cubicBezTo>
                          <a:pt x="40" y="4"/>
                          <a:pt x="39" y="5"/>
                          <a:pt x="37" y="6"/>
                        </a:cubicBezTo>
                        <a:cubicBezTo>
                          <a:pt x="35" y="7"/>
                          <a:pt x="33" y="9"/>
                          <a:pt x="31" y="10"/>
                        </a:cubicBezTo>
                        <a:cubicBezTo>
                          <a:pt x="31" y="10"/>
                          <a:pt x="31" y="10"/>
                          <a:pt x="31" y="10"/>
                        </a:cubicBezTo>
                        <a:cubicBezTo>
                          <a:pt x="30" y="10"/>
                          <a:pt x="30" y="10"/>
                          <a:pt x="30" y="10"/>
                        </a:cubicBezTo>
                        <a:cubicBezTo>
                          <a:pt x="30" y="11"/>
                          <a:pt x="30" y="11"/>
                          <a:pt x="30" y="11"/>
                        </a:cubicBezTo>
                        <a:cubicBezTo>
                          <a:pt x="29" y="11"/>
                          <a:pt x="29" y="11"/>
                          <a:pt x="29" y="11"/>
                        </a:cubicBezTo>
                        <a:cubicBezTo>
                          <a:pt x="29" y="11"/>
                          <a:pt x="28" y="11"/>
                          <a:pt x="28" y="11"/>
                        </a:cubicBezTo>
                        <a:cubicBezTo>
                          <a:pt x="28" y="11"/>
                          <a:pt x="28" y="11"/>
                          <a:pt x="28" y="11"/>
                        </a:cubicBezTo>
                        <a:cubicBezTo>
                          <a:pt x="28" y="11"/>
                          <a:pt x="28" y="11"/>
                          <a:pt x="28" y="11"/>
                        </a:cubicBezTo>
                        <a:cubicBezTo>
                          <a:pt x="26" y="12"/>
                          <a:pt x="26" y="12"/>
                          <a:pt x="26" y="12"/>
                        </a:cubicBezTo>
                        <a:cubicBezTo>
                          <a:pt x="26" y="12"/>
                          <a:pt x="26" y="12"/>
                          <a:pt x="26" y="12"/>
                        </a:cubicBezTo>
                        <a:cubicBezTo>
                          <a:pt x="26" y="12"/>
                          <a:pt x="25" y="12"/>
                          <a:pt x="24" y="13"/>
                        </a:cubicBezTo>
                        <a:cubicBezTo>
                          <a:pt x="24" y="13"/>
                          <a:pt x="24" y="13"/>
                          <a:pt x="24" y="13"/>
                        </a:cubicBezTo>
                        <a:cubicBezTo>
                          <a:pt x="23" y="13"/>
                          <a:pt x="23" y="13"/>
                          <a:pt x="22" y="13"/>
                        </a:cubicBezTo>
                        <a:cubicBezTo>
                          <a:pt x="22" y="13"/>
                          <a:pt x="22" y="13"/>
                          <a:pt x="22" y="13"/>
                        </a:cubicBezTo>
                        <a:cubicBezTo>
                          <a:pt x="21" y="13"/>
                          <a:pt x="21" y="13"/>
                          <a:pt x="21" y="13"/>
                        </a:cubicBezTo>
                        <a:cubicBezTo>
                          <a:pt x="21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20" y="13"/>
                          <a:pt x="20" y="13"/>
                          <a:pt x="20" y="13"/>
                        </a:cubicBezTo>
                        <a:cubicBezTo>
                          <a:pt x="18" y="13"/>
                          <a:pt x="18" y="13"/>
                          <a:pt x="18" y="13"/>
                        </a:cubicBezTo>
                        <a:cubicBezTo>
                          <a:pt x="18" y="13"/>
                          <a:pt x="18" y="13"/>
                          <a:pt x="18" y="13"/>
                        </a:cubicBezTo>
                        <a:cubicBezTo>
                          <a:pt x="16" y="13"/>
                          <a:pt x="15" y="12"/>
                          <a:pt x="14" y="12"/>
                        </a:cubicBezTo>
                        <a:cubicBezTo>
                          <a:pt x="12" y="12"/>
                          <a:pt x="11" y="11"/>
                          <a:pt x="11" y="10"/>
                        </a:cubicBezTo>
                        <a:cubicBezTo>
                          <a:pt x="11" y="9"/>
                          <a:pt x="10" y="9"/>
                          <a:pt x="10" y="9"/>
                        </a:cubicBezTo>
                        <a:cubicBezTo>
                          <a:pt x="10" y="9"/>
                          <a:pt x="10" y="9"/>
                          <a:pt x="10" y="8"/>
                        </a:cubicBezTo>
                        <a:cubicBezTo>
                          <a:pt x="7" y="7"/>
                          <a:pt x="6" y="5"/>
                          <a:pt x="6" y="4"/>
                        </a:cubicBezTo>
                        <a:cubicBezTo>
                          <a:pt x="5" y="3"/>
                          <a:pt x="5" y="3"/>
                          <a:pt x="5" y="2"/>
                        </a:cubicBezTo>
                        <a:cubicBezTo>
                          <a:pt x="5" y="2"/>
                          <a:pt x="5" y="2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5" y="0"/>
                          <a:pt x="4" y="0"/>
                          <a:pt x="4" y="0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4" y="0"/>
                          <a:pt x="4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0"/>
                          <a:pt x="3" y="1"/>
                          <a:pt x="3" y="1"/>
                        </a:cubicBezTo>
                        <a:cubicBezTo>
                          <a:pt x="3" y="3"/>
                          <a:pt x="3" y="5"/>
                          <a:pt x="1" y="6"/>
                        </a:cubicBezTo>
                        <a:cubicBezTo>
                          <a:pt x="0" y="7"/>
                          <a:pt x="1" y="11"/>
                          <a:pt x="2" y="12"/>
                        </a:cubicBezTo>
                        <a:cubicBezTo>
                          <a:pt x="3" y="14"/>
                          <a:pt x="3" y="16"/>
                          <a:pt x="2" y="19"/>
                        </a:cubicBezTo>
                        <a:cubicBezTo>
                          <a:pt x="2" y="20"/>
                          <a:pt x="2" y="23"/>
                          <a:pt x="2" y="24"/>
                        </a:cubicBezTo>
                        <a:cubicBezTo>
                          <a:pt x="3" y="25"/>
                          <a:pt x="5" y="27"/>
                          <a:pt x="6" y="29"/>
                        </a:cubicBezTo>
                        <a:cubicBezTo>
                          <a:pt x="6" y="30"/>
                          <a:pt x="7" y="30"/>
                          <a:pt x="7" y="31"/>
                        </a:cubicBezTo>
                        <a:cubicBezTo>
                          <a:pt x="7" y="31"/>
                          <a:pt x="7" y="31"/>
                          <a:pt x="7" y="31"/>
                        </a:cubicBezTo>
                        <a:cubicBezTo>
                          <a:pt x="7" y="32"/>
                          <a:pt x="7" y="32"/>
                          <a:pt x="7" y="33"/>
                        </a:cubicBezTo>
                        <a:cubicBezTo>
                          <a:pt x="7" y="33"/>
                          <a:pt x="7" y="33"/>
                          <a:pt x="7" y="33"/>
                        </a:cubicBezTo>
                        <a:cubicBezTo>
                          <a:pt x="8" y="33"/>
                          <a:pt x="8" y="33"/>
                          <a:pt x="8" y="34"/>
                        </a:cubicBezTo>
                        <a:cubicBezTo>
                          <a:pt x="8" y="34"/>
                          <a:pt x="8" y="34"/>
                          <a:pt x="8" y="34"/>
                        </a:cubicBezTo>
                        <a:cubicBezTo>
                          <a:pt x="8" y="34"/>
                          <a:pt x="8" y="34"/>
                          <a:pt x="8" y="34"/>
                        </a:cubicBezTo>
                        <a:cubicBezTo>
                          <a:pt x="8" y="34"/>
                          <a:pt x="8" y="34"/>
                          <a:pt x="8" y="34"/>
                        </a:cubicBezTo>
                        <a:cubicBezTo>
                          <a:pt x="8" y="35"/>
                          <a:pt x="8" y="36"/>
                          <a:pt x="9" y="36"/>
                        </a:cubicBezTo>
                        <a:cubicBezTo>
                          <a:pt x="10" y="38"/>
                          <a:pt x="12" y="41"/>
                          <a:pt x="12" y="43"/>
                        </a:cubicBezTo>
                        <a:cubicBezTo>
                          <a:pt x="12" y="45"/>
                          <a:pt x="15" y="48"/>
                          <a:pt x="16" y="48"/>
                        </a:cubicBezTo>
                        <a:cubicBezTo>
                          <a:pt x="18" y="48"/>
                          <a:pt x="20" y="48"/>
                          <a:pt x="22" y="50"/>
                        </a:cubicBezTo>
                        <a:cubicBezTo>
                          <a:pt x="23" y="51"/>
                          <a:pt x="23" y="53"/>
                          <a:pt x="22" y="54"/>
                        </a:cubicBezTo>
                        <a:cubicBezTo>
                          <a:pt x="22" y="55"/>
                          <a:pt x="22" y="56"/>
                          <a:pt x="22" y="57"/>
                        </a:cubicBezTo>
                        <a:cubicBezTo>
                          <a:pt x="22" y="59"/>
                          <a:pt x="23" y="60"/>
                          <a:pt x="22" y="61"/>
                        </a:cubicBezTo>
                        <a:cubicBezTo>
                          <a:pt x="21" y="62"/>
                          <a:pt x="20" y="62"/>
                          <a:pt x="19" y="62"/>
                        </a:cubicBezTo>
                        <a:cubicBezTo>
                          <a:pt x="19" y="63"/>
                          <a:pt x="19" y="64"/>
                          <a:pt x="18" y="65"/>
                        </a:cubicBezTo>
                        <a:cubicBezTo>
                          <a:pt x="18" y="68"/>
                          <a:pt x="17" y="70"/>
                          <a:pt x="16" y="71"/>
                        </a:cubicBezTo>
                        <a:cubicBezTo>
                          <a:pt x="15" y="72"/>
                          <a:pt x="16" y="77"/>
                          <a:pt x="17" y="78"/>
                        </a:cubicBezTo>
                        <a:cubicBezTo>
                          <a:pt x="23" y="81"/>
                          <a:pt x="24" y="84"/>
                          <a:pt x="23" y="86"/>
                        </a:cubicBezTo>
                        <a:cubicBezTo>
                          <a:pt x="24" y="88"/>
                          <a:pt x="31" y="92"/>
                          <a:pt x="34" y="92"/>
                        </a:cubicBezTo>
                        <a:cubicBezTo>
                          <a:pt x="37" y="93"/>
                          <a:pt x="38" y="95"/>
                          <a:pt x="39" y="97"/>
                        </a:cubicBezTo>
                        <a:cubicBezTo>
                          <a:pt x="40" y="98"/>
                          <a:pt x="40" y="99"/>
                          <a:pt x="40" y="99"/>
                        </a:cubicBezTo>
                        <a:cubicBezTo>
                          <a:pt x="42" y="101"/>
                          <a:pt x="41" y="104"/>
                          <a:pt x="41" y="106"/>
                        </a:cubicBezTo>
                        <a:cubicBezTo>
                          <a:pt x="41" y="106"/>
                          <a:pt x="41" y="106"/>
                          <a:pt x="40" y="106"/>
                        </a:cubicBezTo>
                        <a:cubicBezTo>
                          <a:pt x="40" y="107"/>
                          <a:pt x="40" y="108"/>
                          <a:pt x="40" y="108"/>
                        </a:cubicBezTo>
                        <a:cubicBezTo>
                          <a:pt x="40" y="108"/>
                          <a:pt x="41" y="109"/>
                          <a:pt x="41" y="110"/>
                        </a:cubicBezTo>
                        <a:cubicBezTo>
                          <a:pt x="43" y="111"/>
                          <a:pt x="45" y="113"/>
                          <a:pt x="44" y="116"/>
                        </a:cubicBezTo>
                        <a:cubicBezTo>
                          <a:pt x="44" y="116"/>
                          <a:pt x="44" y="117"/>
                          <a:pt x="44" y="117"/>
                        </a:cubicBezTo>
                        <a:cubicBezTo>
                          <a:pt x="44" y="117"/>
                          <a:pt x="44" y="117"/>
                          <a:pt x="44" y="117"/>
                        </a:cubicBezTo>
                        <a:cubicBezTo>
                          <a:pt x="44" y="117"/>
                          <a:pt x="45" y="117"/>
                          <a:pt x="45" y="118"/>
                        </a:cubicBezTo>
                        <a:cubicBezTo>
                          <a:pt x="45" y="118"/>
                          <a:pt x="45" y="118"/>
                          <a:pt x="45" y="118"/>
                        </a:cubicBezTo>
                        <a:cubicBezTo>
                          <a:pt x="45" y="118"/>
                          <a:pt x="45" y="118"/>
                          <a:pt x="45" y="118"/>
                        </a:cubicBezTo>
                        <a:cubicBezTo>
                          <a:pt x="45" y="119"/>
                          <a:pt x="46" y="119"/>
                          <a:pt x="46" y="119"/>
                        </a:cubicBezTo>
                        <a:cubicBezTo>
                          <a:pt x="46" y="119"/>
                          <a:pt x="46" y="119"/>
                          <a:pt x="46" y="119"/>
                        </a:cubicBezTo>
                        <a:cubicBezTo>
                          <a:pt x="46" y="119"/>
                          <a:pt x="46" y="120"/>
                          <a:pt x="46" y="120"/>
                        </a:cubicBezTo>
                        <a:cubicBezTo>
                          <a:pt x="47" y="120"/>
                          <a:pt x="47" y="120"/>
                          <a:pt x="47" y="120"/>
                        </a:cubicBezTo>
                        <a:cubicBezTo>
                          <a:pt x="47" y="120"/>
                          <a:pt x="47" y="121"/>
                          <a:pt x="47" y="121"/>
                        </a:cubicBezTo>
                        <a:cubicBezTo>
                          <a:pt x="47" y="121"/>
                          <a:pt x="48" y="121"/>
                          <a:pt x="48" y="121"/>
                        </a:cubicBezTo>
                        <a:cubicBezTo>
                          <a:pt x="48" y="121"/>
                          <a:pt x="48" y="121"/>
                          <a:pt x="48" y="122"/>
                        </a:cubicBezTo>
                        <a:cubicBezTo>
                          <a:pt x="48" y="122"/>
                          <a:pt x="48" y="122"/>
                          <a:pt x="49" y="122"/>
                        </a:cubicBezTo>
                        <a:cubicBezTo>
                          <a:pt x="49" y="122"/>
                          <a:pt x="49" y="122"/>
                          <a:pt x="49" y="122"/>
                        </a:cubicBezTo>
                        <a:cubicBezTo>
                          <a:pt x="49" y="122"/>
                          <a:pt x="49" y="123"/>
                          <a:pt x="49" y="123"/>
                        </a:cubicBezTo>
                        <a:cubicBezTo>
                          <a:pt x="50" y="122"/>
                          <a:pt x="51" y="122"/>
                          <a:pt x="51" y="122"/>
                        </a:cubicBezTo>
                        <a:cubicBezTo>
                          <a:pt x="52" y="122"/>
                          <a:pt x="52" y="122"/>
                          <a:pt x="53" y="122"/>
                        </a:cubicBezTo>
                        <a:cubicBezTo>
                          <a:pt x="53" y="121"/>
                          <a:pt x="54" y="120"/>
                          <a:pt x="55" y="120"/>
                        </a:cubicBezTo>
                        <a:cubicBezTo>
                          <a:pt x="56" y="120"/>
                          <a:pt x="57" y="121"/>
                          <a:pt x="58" y="122"/>
                        </a:cubicBezTo>
                        <a:cubicBezTo>
                          <a:pt x="58" y="122"/>
                          <a:pt x="60" y="122"/>
                          <a:pt x="61" y="121"/>
                        </a:cubicBezTo>
                        <a:cubicBezTo>
                          <a:pt x="62" y="121"/>
                          <a:pt x="63" y="121"/>
                          <a:pt x="64" y="121"/>
                        </a:cubicBezTo>
                        <a:cubicBezTo>
                          <a:pt x="65" y="121"/>
                          <a:pt x="68" y="121"/>
                          <a:pt x="78" y="140"/>
                        </a:cubicBezTo>
                        <a:cubicBezTo>
                          <a:pt x="78" y="141"/>
                          <a:pt x="79" y="142"/>
                          <a:pt x="79" y="144"/>
                        </a:cubicBezTo>
                        <a:cubicBezTo>
                          <a:pt x="81" y="146"/>
                          <a:pt x="81" y="148"/>
                          <a:pt x="83" y="149"/>
                        </a:cubicBezTo>
                        <a:cubicBezTo>
                          <a:pt x="84" y="150"/>
                          <a:pt x="86" y="150"/>
                          <a:pt x="87" y="151"/>
                        </a:cubicBezTo>
                        <a:cubicBezTo>
                          <a:pt x="90" y="151"/>
                          <a:pt x="94" y="152"/>
                          <a:pt x="97" y="156"/>
                        </a:cubicBezTo>
                        <a:cubicBezTo>
                          <a:pt x="102" y="161"/>
                          <a:pt x="116" y="165"/>
                          <a:pt x="122" y="165"/>
                        </a:cubicBezTo>
                        <a:cubicBezTo>
                          <a:pt x="124" y="165"/>
                          <a:pt x="126" y="164"/>
                          <a:pt x="128" y="163"/>
                        </a:cubicBezTo>
                        <a:cubicBezTo>
                          <a:pt x="131" y="162"/>
                          <a:pt x="134" y="160"/>
                          <a:pt x="138" y="160"/>
                        </a:cubicBezTo>
                        <a:cubicBezTo>
                          <a:pt x="138" y="160"/>
                          <a:pt x="139" y="160"/>
                          <a:pt x="140" y="160"/>
                        </a:cubicBezTo>
                        <a:cubicBezTo>
                          <a:pt x="146" y="162"/>
                          <a:pt x="148" y="167"/>
                          <a:pt x="148" y="171"/>
                        </a:cubicBezTo>
                        <a:cubicBezTo>
                          <a:pt x="149" y="173"/>
                          <a:pt x="149" y="175"/>
                          <a:pt x="150" y="176"/>
                        </a:cubicBezTo>
                        <a:cubicBezTo>
                          <a:pt x="152" y="178"/>
                          <a:pt x="167" y="180"/>
                          <a:pt x="176" y="181"/>
                        </a:cubicBezTo>
                        <a:cubicBezTo>
                          <a:pt x="182" y="182"/>
                          <a:pt x="186" y="182"/>
                          <a:pt x="188" y="183"/>
                        </a:cubicBezTo>
                        <a:cubicBezTo>
                          <a:pt x="190" y="183"/>
                          <a:pt x="193" y="183"/>
                          <a:pt x="197" y="184"/>
                        </a:cubicBezTo>
                        <a:cubicBezTo>
                          <a:pt x="197" y="183"/>
                          <a:pt x="197" y="183"/>
                          <a:pt x="197" y="183"/>
                        </a:cubicBezTo>
                        <a:cubicBezTo>
                          <a:pt x="197" y="177"/>
                          <a:pt x="201" y="172"/>
                          <a:pt x="205" y="169"/>
                        </a:cubicBezTo>
                        <a:cubicBezTo>
                          <a:pt x="209" y="168"/>
                          <a:pt x="212" y="167"/>
                          <a:pt x="216" y="166"/>
                        </a:cubicBezTo>
                        <a:cubicBezTo>
                          <a:pt x="216" y="165"/>
                          <a:pt x="214" y="162"/>
                          <a:pt x="213" y="162"/>
                        </a:cubicBezTo>
                        <a:cubicBezTo>
                          <a:pt x="211" y="161"/>
                          <a:pt x="211" y="158"/>
                          <a:pt x="210" y="155"/>
                        </a:cubicBezTo>
                        <a:cubicBezTo>
                          <a:pt x="210" y="152"/>
                          <a:pt x="210" y="150"/>
                          <a:pt x="208" y="149"/>
                        </a:cubicBezTo>
                        <a:cubicBezTo>
                          <a:pt x="201" y="146"/>
                          <a:pt x="197" y="142"/>
                          <a:pt x="195" y="138"/>
                        </a:cubicBezTo>
                        <a:cubicBezTo>
                          <a:pt x="195" y="137"/>
                          <a:pt x="193" y="135"/>
                          <a:pt x="192" y="13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43" name="Freeform 1179"/>
                  <p:cNvSpPr>
                    <a:spLocks/>
                  </p:cNvSpPr>
                  <p:nvPr/>
                </p:nvSpPr>
                <p:spPr bwMode="auto">
                  <a:xfrm>
                    <a:off x="3443" y="2425"/>
                    <a:ext cx="77" cy="51"/>
                  </a:xfrm>
                  <a:custGeom>
                    <a:avLst/>
                    <a:gdLst>
                      <a:gd name="T0" fmla="*/ 64 w 81"/>
                      <a:gd name="T1" fmla="*/ 20 h 54"/>
                      <a:gd name="T2" fmla="*/ 61 w 81"/>
                      <a:gd name="T3" fmla="*/ 21 h 54"/>
                      <a:gd name="T4" fmla="*/ 59 w 81"/>
                      <a:gd name="T5" fmla="*/ 21 h 54"/>
                      <a:gd name="T6" fmla="*/ 56 w 81"/>
                      <a:gd name="T7" fmla="*/ 21 h 54"/>
                      <a:gd name="T8" fmla="*/ 53 w 81"/>
                      <a:gd name="T9" fmla="*/ 20 h 54"/>
                      <a:gd name="T10" fmla="*/ 51 w 81"/>
                      <a:gd name="T11" fmla="*/ 20 h 54"/>
                      <a:gd name="T12" fmla="*/ 43 w 81"/>
                      <a:gd name="T13" fmla="*/ 18 h 54"/>
                      <a:gd name="T14" fmla="*/ 34 w 81"/>
                      <a:gd name="T15" fmla="*/ 18 h 54"/>
                      <a:gd name="T16" fmla="*/ 31 w 81"/>
                      <a:gd name="T17" fmla="*/ 17 h 54"/>
                      <a:gd name="T18" fmla="*/ 24 w 81"/>
                      <a:gd name="T19" fmla="*/ 18 h 54"/>
                      <a:gd name="T20" fmla="*/ 21 w 81"/>
                      <a:gd name="T21" fmla="*/ 18 h 54"/>
                      <a:gd name="T22" fmla="*/ 20 w 81"/>
                      <a:gd name="T23" fmla="*/ 18 h 54"/>
                      <a:gd name="T24" fmla="*/ 18 w 81"/>
                      <a:gd name="T25" fmla="*/ 18 h 54"/>
                      <a:gd name="T26" fmla="*/ 17 w 81"/>
                      <a:gd name="T27" fmla="*/ 17 h 54"/>
                      <a:gd name="T28" fmla="*/ 18 w 81"/>
                      <a:gd name="T29" fmla="*/ 11 h 54"/>
                      <a:gd name="T30" fmla="*/ 27 w 81"/>
                      <a:gd name="T31" fmla="*/ 6 h 54"/>
                      <a:gd name="T32" fmla="*/ 29 w 81"/>
                      <a:gd name="T33" fmla="*/ 7 h 54"/>
                      <a:gd name="T34" fmla="*/ 30 w 81"/>
                      <a:gd name="T35" fmla="*/ 5 h 54"/>
                      <a:gd name="T36" fmla="*/ 31 w 81"/>
                      <a:gd name="T37" fmla="*/ 3 h 54"/>
                      <a:gd name="T38" fmla="*/ 31 w 81"/>
                      <a:gd name="T39" fmla="*/ 1 h 54"/>
                      <a:gd name="T40" fmla="*/ 27 w 81"/>
                      <a:gd name="T41" fmla="*/ 3 h 54"/>
                      <a:gd name="T42" fmla="*/ 21 w 81"/>
                      <a:gd name="T43" fmla="*/ 4 h 54"/>
                      <a:gd name="T44" fmla="*/ 12 w 81"/>
                      <a:gd name="T45" fmla="*/ 11 h 54"/>
                      <a:gd name="T46" fmla="*/ 9 w 81"/>
                      <a:gd name="T47" fmla="*/ 17 h 54"/>
                      <a:gd name="T48" fmla="*/ 0 w 81"/>
                      <a:gd name="T49" fmla="*/ 20 h 54"/>
                      <a:gd name="T50" fmla="*/ 7 w 81"/>
                      <a:gd name="T51" fmla="*/ 28 h 54"/>
                      <a:gd name="T52" fmla="*/ 7 w 81"/>
                      <a:gd name="T53" fmla="*/ 39 h 54"/>
                      <a:gd name="T54" fmla="*/ 6 w 81"/>
                      <a:gd name="T55" fmla="*/ 40 h 54"/>
                      <a:gd name="T56" fmla="*/ 6 w 81"/>
                      <a:gd name="T57" fmla="*/ 41 h 54"/>
                      <a:gd name="T58" fmla="*/ 5 w 81"/>
                      <a:gd name="T59" fmla="*/ 42 h 54"/>
                      <a:gd name="T60" fmla="*/ 4 w 81"/>
                      <a:gd name="T61" fmla="*/ 43 h 54"/>
                      <a:gd name="T62" fmla="*/ 4 w 81"/>
                      <a:gd name="T63" fmla="*/ 45 h 54"/>
                      <a:gd name="T64" fmla="*/ 4 w 81"/>
                      <a:gd name="T65" fmla="*/ 46 h 54"/>
                      <a:gd name="T66" fmla="*/ 3 w 81"/>
                      <a:gd name="T67" fmla="*/ 48 h 54"/>
                      <a:gd name="T68" fmla="*/ 4 w 81"/>
                      <a:gd name="T69" fmla="*/ 49 h 54"/>
                      <a:gd name="T70" fmla="*/ 4 w 81"/>
                      <a:gd name="T71" fmla="*/ 49 h 54"/>
                      <a:gd name="T72" fmla="*/ 9 w 81"/>
                      <a:gd name="T73" fmla="*/ 47 h 54"/>
                      <a:gd name="T74" fmla="*/ 15 w 81"/>
                      <a:gd name="T75" fmla="*/ 47 h 54"/>
                      <a:gd name="T76" fmla="*/ 23 w 81"/>
                      <a:gd name="T77" fmla="*/ 42 h 54"/>
                      <a:gd name="T78" fmla="*/ 39 w 81"/>
                      <a:gd name="T79" fmla="*/ 30 h 54"/>
                      <a:gd name="T80" fmla="*/ 43 w 81"/>
                      <a:gd name="T81" fmla="*/ 36 h 54"/>
                      <a:gd name="T82" fmla="*/ 46 w 81"/>
                      <a:gd name="T83" fmla="*/ 49 h 54"/>
                      <a:gd name="T84" fmla="*/ 49 w 81"/>
                      <a:gd name="T85" fmla="*/ 53 h 54"/>
                      <a:gd name="T86" fmla="*/ 52 w 81"/>
                      <a:gd name="T87" fmla="*/ 52 h 54"/>
                      <a:gd name="T88" fmla="*/ 55 w 81"/>
                      <a:gd name="T89" fmla="*/ 51 h 54"/>
                      <a:gd name="T90" fmla="*/ 69 w 81"/>
                      <a:gd name="T91" fmla="*/ 43 h 54"/>
                      <a:gd name="T92" fmla="*/ 69 w 81"/>
                      <a:gd name="T93" fmla="*/ 43 h 54"/>
                      <a:gd name="T94" fmla="*/ 71 w 81"/>
                      <a:gd name="T95" fmla="*/ 46 h 54"/>
                      <a:gd name="T96" fmla="*/ 73 w 81"/>
                      <a:gd name="T97" fmla="*/ 46 h 54"/>
                      <a:gd name="T98" fmla="*/ 73 w 81"/>
                      <a:gd name="T99" fmla="*/ 46 h 54"/>
                      <a:gd name="T100" fmla="*/ 76 w 81"/>
                      <a:gd name="T101" fmla="*/ 46 h 54"/>
                      <a:gd name="T102" fmla="*/ 77 w 81"/>
                      <a:gd name="T103" fmla="*/ 47 h 54"/>
                      <a:gd name="T104" fmla="*/ 79 w 81"/>
                      <a:gd name="T105" fmla="*/ 47 h 54"/>
                      <a:gd name="T106" fmla="*/ 81 w 81"/>
                      <a:gd name="T107" fmla="*/ 48 h 54"/>
                      <a:gd name="T108" fmla="*/ 70 w 81"/>
                      <a:gd name="T109" fmla="*/ 29 h 54"/>
                      <a:gd name="T110" fmla="*/ 68 w 81"/>
                      <a:gd name="T111" fmla="*/ 24 h 54"/>
                      <a:gd name="T112" fmla="*/ 66 w 81"/>
                      <a:gd name="T113" fmla="*/ 20 h 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81" h="54">
                        <a:moveTo>
                          <a:pt x="65" y="20"/>
                        </a:moveTo>
                        <a:cubicBezTo>
                          <a:pt x="65" y="20"/>
                          <a:pt x="65" y="20"/>
                          <a:pt x="64" y="20"/>
                        </a:cubicBezTo>
                        <a:cubicBezTo>
                          <a:pt x="64" y="20"/>
                          <a:pt x="63" y="20"/>
                          <a:pt x="62" y="21"/>
                        </a:cubicBezTo>
                        <a:cubicBezTo>
                          <a:pt x="62" y="21"/>
                          <a:pt x="62" y="21"/>
                          <a:pt x="61" y="21"/>
                        </a:cubicBezTo>
                        <a:cubicBezTo>
                          <a:pt x="61" y="21"/>
                          <a:pt x="60" y="21"/>
                          <a:pt x="59" y="21"/>
                        </a:cubicBezTo>
                        <a:cubicBezTo>
                          <a:pt x="59" y="21"/>
                          <a:pt x="59" y="21"/>
                          <a:pt x="59" y="21"/>
                        </a:cubicBezTo>
                        <a:cubicBezTo>
                          <a:pt x="58" y="21"/>
                          <a:pt x="57" y="21"/>
                          <a:pt x="56" y="21"/>
                        </a:cubicBezTo>
                        <a:cubicBezTo>
                          <a:pt x="56" y="21"/>
                          <a:pt x="56" y="21"/>
                          <a:pt x="56" y="21"/>
                        </a:cubicBezTo>
                        <a:cubicBezTo>
                          <a:pt x="56" y="21"/>
                          <a:pt x="56" y="21"/>
                          <a:pt x="56" y="21"/>
                        </a:cubicBezTo>
                        <a:cubicBezTo>
                          <a:pt x="55" y="21"/>
                          <a:pt x="54" y="21"/>
                          <a:pt x="53" y="20"/>
                        </a:cubicBezTo>
                        <a:cubicBezTo>
                          <a:pt x="53" y="20"/>
                          <a:pt x="53" y="20"/>
                          <a:pt x="53" y="20"/>
                        </a:cubicBezTo>
                        <a:cubicBezTo>
                          <a:pt x="53" y="20"/>
                          <a:pt x="52" y="20"/>
                          <a:pt x="51" y="20"/>
                        </a:cubicBezTo>
                        <a:cubicBezTo>
                          <a:pt x="50" y="21"/>
                          <a:pt x="49" y="21"/>
                          <a:pt x="49" y="21"/>
                        </a:cubicBezTo>
                        <a:cubicBezTo>
                          <a:pt x="48" y="21"/>
                          <a:pt x="45" y="21"/>
                          <a:pt x="43" y="18"/>
                        </a:cubicBezTo>
                        <a:cubicBezTo>
                          <a:pt x="42" y="18"/>
                          <a:pt x="41" y="18"/>
                          <a:pt x="41" y="18"/>
                        </a:cubicBezTo>
                        <a:cubicBezTo>
                          <a:pt x="39" y="19"/>
                          <a:pt x="36" y="19"/>
                          <a:pt x="34" y="18"/>
                        </a:cubicBezTo>
                        <a:cubicBezTo>
                          <a:pt x="34" y="18"/>
                          <a:pt x="33" y="18"/>
                          <a:pt x="33" y="18"/>
                        </a:cubicBezTo>
                        <a:cubicBezTo>
                          <a:pt x="33" y="18"/>
                          <a:pt x="32" y="18"/>
                          <a:pt x="31" y="17"/>
                        </a:cubicBezTo>
                        <a:cubicBezTo>
                          <a:pt x="30" y="17"/>
                          <a:pt x="30" y="17"/>
                          <a:pt x="29" y="17"/>
                        </a:cubicBezTo>
                        <a:cubicBezTo>
                          <a:pt x="28" y="17"/>
                          <a:pt x="26" y="18"/>
                          <a:pt x="24" y="18"/>
                        </a:cubicBezTo>
                        <a:cubicBezTo>
                          <a:pt x="23" y="18"/>
                          <a:pt x="22" y="18"/>
                          <a:pt x="21" y="18"/>
                        </a:cubicBezTo>
                        <a:cubicBezTo>
                          <a:pt x="21" y="18"/>
                          <a:pt x="21" y="18"/>
                          <a:pt x="21" y="18"/>
                        </a:cubicBezTo>
                        <a:cubicBezTo>
                          <a:pt x="21" y="18"/>
                          <a:pt x="20" y="18"/>
                          <a:pt x="20" y="18"/>
                        </a:cubicBezTo>
                        <a:cubicBezTo>
                          <a:pt x="20" y="18"/>
                          <a:pt x="20" y="18"/>
                          <a:pt x="20" y="18"/>
                        </a:cubicBezTo>
                        <a:cubicBezTo>
                          <a:pt x="19" y="18"/>
                          <a:pt x="19" y="18"/>
                          <a:pt x="19" y="18"/>
                        </a:cubicBezTo>
                        <a:cubicBezTo>
                          <a:pt x="19" y="18"/>
                          <a:pt x="18" y="18"/>
                          <a:pt x="18" y="18"/>
                        </a:cubicBezTo>
                        <a:cubicBezTo>
                          <a:pt x="18" y="17"/>
                          <a:pt x="18" y="17"/>
                          <a:pt x="17" y="17"/>
                        </a:cubicBezTo>
                        <a:cubicBezTo>
                          <a:pt x="17" y="17"/>
                          <a:pt x="17" y="17"/>
                          <a:pt x="17" y="17"/>
                        </a:cubicBezTo>
                        <a:cubicBezTo>
                          <a:pt x="17" y="17"/>
                          <a:pt x="16" y="16"/>
                          <a:pt x="16" y="15"/>
                        </a:cubicBezTo>
                        <a:cubicBezTo>
                          <a:pt x="16" y="14"/>
                          <a:pt x="17" y="13"/>
                          <a:pt x="18" y="11"/>
                        </a:cubicBezTo>
                        <a:cubicBezTo>
                          <a:pt x="20" y="9"/>
                          <a:pt x="23" y="7"/>
                          <a:pt x="25" y="6"/>
                        </a:cubicBezTo>
                        <a:cubicBezTo>
                          <a:pt x="26" y="6"/>
                          <a:pt x="26" y="6"/>
                          <a:pt x="27" y="6"/>
                        </a:cubicBezTo>
                        <a:cubicBezTo>
                          <a:pt x="27" y="6"/>
                          <a:pt x="28" y="7"/>
                          <a:pt x="29" y="7"/>
                        </a:cubicBezTo>
                        <a:cubicBezTo>
                          <a:pt x="29" y="7"/>
                          <a:pt x="29" y="7"/>
                          <a:pt x="29" y="7"/>
                        </a:cubicBezTo>
                        <a:cubicBezTo>
                          <a:pt x="29" y="6"/>
                          <a:pt x="29" y="6"/>
                          <a:pt x="29" y="6"/>
                        </a:cubicBezTo>
                        <a:cubicBezTo>
                          <a:pt x="29" y="5"/>
                          <a:pt x="30" y="5"/>
                          <a:pt x="30" y="5"/>
                        </a:cubicBezTo>
                        <a:cubicBezTo>
                          <a:pt x="30" y="4"/>
                          <a:pt x="30" y="4"/>
                          <a:pt x="30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2"/>
                          <a:pt x="31" y="2"/>
                          <a:pt x="31" y="2"/>
                        </a:cubicBezTo>
                        <a:cubicBezTo>
                          <a:pt x="31" y="2"/>
                          <a:pt x="31" y="1"/>
                          <a:pt x="31" y="1"/>
                        </a:cubicBezTo>
                        <a:cubicBezTo>
                          <a:pt x="32" y="1"/>
                          <a:pt x="32" y="1"/>
                          <a:pt x="32" y="0"/>
                        </a:cubicBezTo>
                        <a:cubicBezTo>
                          <a:pt x="31" y="1"/>
                          <a:pt x="29" y="1"/>
                          <a:pt x="27" y="3"/>
                        </a:cubicBezTo>
                        <a:cubicBezTo>
                          <a:pt x="26" y="4"/>
                          <a:pt x="24" y="4"/>
                          <a:pt x="23" y="4"/>
                        </a:cubicBezTo>
                        <a:cubicBezTo>
                          <a:pt x="23" y="4"/>
                          <a:pt x="22" y="4"/>
                          <a:pt x="21" y="4"/>
                        </a:cubicBezTo>
                        <a:cubicBezTo>
                          <a:pt x="20" y="3"/>
                          <a:pt x="19" y="4"/>
                          <a:pt x="19" y="4"/>
                        </a:cubicBezTo>
                        <a:cubicBezTo>
                          <a:pt x="19" y="6"/>
                          <a:pt x="17" y="11"/>
                          <a:pt x="12" y="11"/>
                        </a:cubicBezTo>
                        <a:cubicBezTo>
                          <a:pt x="12" y="11"/>
                          <a:pt x="12" y="12"/>
                          <a:pt x="12" y="12"/>
                        </a:cubicBezTo>
                        <a:cubicBezTo>
                          <a:pt x="12" y="13"/>
                          <a:pt x="12" y="16"/>
                          <a:pt x="9" y="17"/>
                        </a:cubicBezTo>
                        <a:cubicBezTo>
                          <a:pt x="8" y="18"/>
                          <a:pt x="6" y="18"/>
                          <a:pt x="5" y="18"/>
                        </a:cubicBezTo>
                        <a:cubicBezTo>
                          <a:pt x="3" y="18"/>
                          <a:pt x="0" y="19"/>
                          <a:pt x="0" y="20"/>
                        </a:cubicBezTo>
                        <a:cubicBezTo>
                          <a:pt x="0" y="20"/>
                          <a:pt x="1" y="21"/>
                          <a:pt x="2" y="22"/>
                        </a:cubicBezTo>
                        <a:cubicBezTo>
                          <a:pt x="4" y="23"/>
                          <a:pt x="7" y="25"/>
                          <a:pt x="7" y="28"/>
                        </a:cubicBezTo>
                        <a:cubicBezTo>
                          <a:pt x="7" y="29"/>
                          <a:pt x="7" y="31"/>
                          <a:pt x="8" y="32"/>
                        </a:cubicBezTo>
                        <a:cubicBezTo>
                          <a:pt x="9" y="34"/>
                          <a:pt x="10" y="37"/>
                          <a:pt x="7" y="39"/>
                        </a:cubicBezTo>
                        <a:cubicBezTo>
                          <a:pt x="7" y="40"/>
                          <a:pt x="7" y="40"/>
                          <a:pt x="7" y="40"/>
                        </a:cubicBezTo>
                        <a:cubicBezTo>
                          <a:pt x="7" y="40"/>
                          <a:pt x="6" y="40"/>
                          <a:pt x="6" y="40"/>
                        </a:cubicBezTo>
                        <a:cubicBezTo>
                          <a:pt x="6" y="40"/>
                          <a:pt x="6" y="41"/>
                          <a:pt x="6" y="41"/>
                        </a:cubicBezTo>
                        <a:cubicBezTo>
                          <a:pt x="6" y="41"/>
                          <a:pt x="6" y="41"/>
                          <a:pt x="6" y="41"/>
                        </a:cubicBezTo>
                        <a:cubicBezTo>
                          <a:pt x="6" y="41"/>
                          <a:pt x="5" y="41"/>
                          <a:pt x="5" y="42"/>
                        </a:cubicBezTo>
                        <a:cubicBezTo>
                          <a:pt x="5" y="42"/>
                          <a:pt x="5" y="42"/>
                          <a:pt x="5" y="42"/>
                        </a:cubicBezTo>
                        <a:cubicBezTo>
                          <a:pt x="5" y="42"/>
                          <a:pt x="5" y="42"/>
                          <a:pt x="5" y="43"/>
                        </a:cubicBezTo>
                        <a:cubicBezTo>
                          <a:pt x="5" y="43"/>
                          <a:pt x="4" y="43"/>
                          <a:pt x="4" y="43"/>
                        </a:cubicBezTo>
                        <a:cubicBezTo>
                          <a:pt x="4" y="43"/>
                          <a:pt x="4" y="44"/>
                          <a:pt x="4" y="44"/>
                        </a:cubicBezTo>
                        <a:cubicBezTo>
                          <a:pt x="4" y="44"/>
                          <a:pt x="4" y="44"/>
                          <a:pt x="4" y="45"/>
                        </a:cubicBezTo>
                        <a:cubicBezTo>
                          <a:pt x="4" y="45"/>
                          <a:pt x="4" y="45"/>
                          <a:pt x="4" y="45"/>
                        </a:cubicBezTo>
                        <a:cubicBezTo>
                          <a:pt x="4" y="46"/>
                          <a:pt x="4" y="46"/>
                          <a:pt x="4" y="46"/>
                        </a:cubicBezTo>
                        <a:cubicBezTo>
                          <a:pt x="4" y="46"/>
                          <a:pt x="4" y="47"/>
                          <a:pt x="3" y="47"/>
                        </a:cubicBezTo>
                        <a:cubicBezTo>
                          <a:pt x="3" y="47"/>
                          <a:pt x="3" y="48"/>
                          <a:pt x="3" y="48"/>
                        </a:cubicBezTo>
                        <a:cubicBezTo>
                          <a:pt x="3" y="48"/>
                          <a:pt x="3" y="48"/>
                          <a:pt x="3" y="49"/>
                        </a:cubicBezTo>
                        <a:cubicBezTo>
                          <a:pt x="3" y="49"/>
                          <a:pt x="4" y="49"/>
                          <a:pt x="4" y="49"/>
                        </a:cubicBezTo>
                        <a:cubicBezTo>
                          <a:pt x="4" y="49"/>
                          <a:pt x="4" y="49"/>
                          <a:pt x="4" y="49"/>
                        </a:cubicBezTo>
                        <a:cubicBezTo>
                          <a:pt x="4" y="49"/>
                          <a:pt x="4" y="49"/>
                          <a:pt x="4" y="49"/>
                        </a:cubicBezTo>
                        <a:cubicBezTo>
                          <a:pt x="5" y="49"/>
                          <a:pt x="5" y="49"/>
                          <a:pt x="5" y="49"/>
                        </a:cubicBezTo>
                        <a:cubicBezTo>
                          <a:pt x="6" y="48"/>
                          <a:pt x="8" y="47"/>
                          <a:pt x="9" y="47"/>
                        </a:cubicBezTo>
                        <a:cubicBezTo>
                          <a:pt x="10" y="47"/>
                          <a:pt x="11" y="47"/>
                          <a:pt x="12" y="47"/>
                        </a:cubicBezTo>
                        <a:cubicBezTo>
                          <a:pt x="15" y="47"/>
                          <a:pt x="15" y="47"/>
                          <a:pt x="15" y="47"/>
                        </a:cubicBezTo>
                        <a:cubicBezTo>
                          <a:pt x="16" y="47"/>
                          <a:pt x="16" y="47"/>
                          <a:pt x="16" y="46"/>
                        </a:cubicBezTo>
                        <a:cubicBezTo>
                          <a:pt x="17" y="44"/>
                          <a:pt x="20" y="43"/>
                          <a:pt x="23" y="42"/>
                        </a:cubicBezTo>
                        <a:cubicBezTo>
                          <a:pt x="24" y="42"/>
                          <a:pt x="26" y="42"/>
                          <a:pt x="27" y="41"/>
                        </a:cubicBezTo>
                        <a:cubicBezTo>
                          <a:pt x="27" y="37"/>
                          <a:pt x="34" y="30"/>
                          <a:pt x="39" y="30"/>
                        </a:cubicBezTo>
                        <a:cubicBezTo>
                          <a:pt x="39" y="30"/>
                          <a:pt x="39" y="30"/>
                          <a:pt x="39" y="30"/>
                        </a:cubicBezTo>
                        <a:cubicBezTo>
                          <a:pt x="43" y="30"/>
                          <a:pt x="43" y="34"/>
                          <a:pt x="43" y="36"/>
                        </a:cubicBezTo>
                        <a:cubicBezTo>
                          <a:pt x="43" y="38"/>
                          <a:pt x="43" y="39"/>
                          <a:pt x="44" y="40"/>
                        </a:cubicBezTo>
                        <a:cubicBezTo>
                          <a:pt x="49" y="41"/>
                          <a:pt x="47" y="46"/>
                          <a:pt x="46" y="49"/>
                        </a:cubicBezTo>
                        <a:cubicBezTo>
                          <a:pt x="46" y="51"/>
                          <a:pt x="45" y="53"/>
                          <a:pt x="46" y="53"/>
                        </a:cubicBezTo>
                        <a:cubicBezTo>
                          <a:pt x="46" y="54"/>
                          <a:pt x="47" y="54"/>
                          <a:pt x="49" y="53"/>
                        </a:cubicBezTo>
                        <a:cubicBezTo>
                          <a:pt x="49" y="53"/>
                          <a:pt x="49" y="53"/>
                          <a:pt x="50" y="53"/>
                        </a:cubicBezTo>
                        <a:cubicBezTo>
                          <a:pt x="50" y="53"/>
                          <a:pt x="51" y="52"/>
                          <a:pt x="52" y="52"/>
                        </a:cubicBezTo>
                        <a:cubicBezTo>
                          <a:pt x="53" y="52"/>
                          <a:pt x="54" y="51"/>
                          <a:pt x="54" y="51"/>
                        </a:cubicBezTo>
                        <a:cubicBezTo>
                          <a:pt x="55" y="51"/>
                          <a:pt x="55" y="51"/>
                          <a:pt x="55" y="51"/>
                        </a:cubicBezTo>
                        <a:cubicBezTo>
                          <a:pt x="61" y="45"/>
                          <a:pt x="66" y="42"/>
                          <a:pt x="69" y="43"/>
                        </a:cubicBezTo>
                        <a:cubicBezTo>
                          <a:pt x="69" y="43"/>
                          <a:pt x="69" y="43"/>
                          <a:pt x="69" y="43"/>
                        </a:cubicBezTo>
                        <a:cubicBezTo>
                          <a:pt x="69" y="43"/>
                          <a:pt x="69" y="43"/>
                          <a:pt x="69" y="43"/>
                        </a:cubicBezTo>
                        <a:cubicBezTo>
                          <a:pt x="69" y="43"/>
                          <a:pt x="69" y="43"/>
                          <a:pt x="69" y="43"/>
                        </a:cubicBezTo>
                        <a:cubicBezTo>
                          <a:pt x="70" y="44"/>
                          <a:pt x="71" y="45"/>
                          <a:pt x="71" y="45"/>
                        </a:cubicBezTo>
                        <a:cubicBezTo>
                          <a:pt x="71" y="45"/>
                          <a:pt x="71" y="46"/>
                          <a:pt x="71" y="46"/>
                        </a:cubicBezTo>
                        <a:cubicBezTo>
                          <a:pt x="72" y="46"/>
                          <a:pt x="72" y="46"/>
                          <a:pt x="72" y="46"/>
                        </a:cubicBezTo>
                        <a:cubicBezTo>
                          <a:pt x="72" y="46"/>
                          <a:pt x="72" y="46"/>
                          <a:pt x="73" y="46"/>
                        </a:cubicBezTo>
                        <a:cubicBezTo>
                          <a:pt x="73" y="46"/>
                          <a:pt x="73" y="46"/>
                          <a:pt x="73" y="46"/>
                        </a:cubicBezTo>
                        <a:cubicBezTo>
                          <a:pt x="73" y="46"/>
                          <a:pt x="73" y="46"/>
                          <a:pt x="73" y="46"/>
                        </a:cubicBezTo>
                        <a:cubicBezTo>
                          <a:pt x="74" y="46"/>
                          <a:pt x="75" y="46"/>
                          <a:pt x="76" y="46"/>
                        </a:cubicBezTo>
                        <a:cubicBezTo>
                          <a:pt x="76" y="46"/>
                          <a:pt x="76" y="46"/>
                          <a:pt x="76" y="46"/>
                        </a:cubicBezTo>
                        <a:cubicBezTo>
                          <a:pt x="76" y="46"/>
                          <a:pt x="77" y="47"/>
                          <a:pt x="77" y="47"/>
                        </a:cubicBezTo>
                        <a:cubicBezTo>
                          <a:pt x="77" y="47"/>
                          <a:pt x="77" y="47"/>
                          <a:pt x="77" y="47"/>
                        </a:cubicBezTo>
                        <a:cubicBezTo>
                          <a:pt x="78" y="47"/>
                          <a:pt x="78" y="47"/>
                          <a:pt x="78" y="47"/>
                        </a:cubicBezTo>
                        <a:cubicBezTo>
                          <a:pt x="79" y="47"/>
                          <a:pt x="79" y="47"/>
                          <a:pt x="79" y="47"/>
                        </a:cubicBezTo>
                        <a:cubicBezTo>
                          <a:pt x="81" y="48"/>
                          <a:pt x="81" y="48"/>
                          <a:pt x="81" y="48"/>
                        </a:cubicBezTo>
                        <a:cubicBezTo>
                          <a:pt x="81" y="48"/>
                          <a:pt x="81" y="48"/>
                          <a:pt x="81" y="48"/>
                        </a:cubicBezTo>
                        <a:cubicBezTo>
                          <a:pt x="81" y="45"/>
                          <a:pt x="80" y="38"/>
                          <a:pt x="79" y="35"/>
                        </a:cubicBezTo>
                        <a:cubicBezTo>
                          <a:pt x="79" y="34"/>
                          <a:pt x="75" y="31"/>
                          <a:pt x="70" y="29"/>
                        </a:cubicBezTo>
                        <a:cubicBezTo>
                          <a:pt x="69" y="29"/>
                          <a:pt x="69" y="29"/>
                          <a:pt x="69" y="29"/>
                        </a:cubicBezTo>
                        <a:cubicBezTo>
                          <a:pt x="68" y="24"/>
                          <a:pt x="68" y="24"/>
                          <a:pt x="68" y="24"/>
                        </a:cubicBezTo>
                        <a:cubicBezTo>
                          <a:pt x="67" y="20"/>
                          <a:pt x="67" y="20"/>
                          <a:pt x="67" y="20"/>
                        </a:cubicBezTo>
                        <a:cubicBezTo>
                          <a:pt x="67" y="20"/>
                          <a:pt x="67" y="20"/>
                          <a:pt x="66" y="20"/>
                        </a:cubicBezTo>
                        <a:cubicBezTo>
                          <a:pt x="66" y="20"/>
                          <a:pt x="66" y="20"/>
                          <a:pt x="65" y="2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44" name="Freeform 1180"/>
                  <p:cNvSpPr>
                    <a:spLocks/>
                  </p:cNvSpPr>
                  <p:nvPr/>
                </p:nvSpPr>
                <p:spPr bwMode="auto">
                  <a:xfrm>
                    <a:off x="3178" y="2419"/>
                    <a:ext cx="29" cy="27"/>
                  </a:xfrm>
                  <a:custGeom>
                    <a:avLst/>
                    <a:gdLst>
                      <a:gd name="T0" fmla="*/ 31 w 31"/>
                      <a:gd name="T1" fmla="*/ 27 h 28"/>
                      <a:gd name="T2" fmla="*/ 31 w 31"/>
                      <a:gd name="T3" fmla="*/ 27 h 28"/>
                      <a:gd name="T4" fmla="*/ 31 w 31"/>
                      <a:gd name="T5" fmla="*/ 27 h 28"/>
                      <a:gd name="T6" fmla="*/ 31 w 31"/>
                      <a:gd name="T7" fmla="*/ 25 h 28"/>
                      <a:gd name="T8" fmla="*/ 30 w 31"/>
                      <a:gd name="T9" fmla="*/ 25 h 28"/>
                      <a:gd name="T10" fmla="*/ 30 w 31"/>
                      <a:gd name="T11" fmla="*/ 24 h 28"/>
                      <a:gd name="T12" fmla="*/ 30 w 31"/>
                      <a:gd name="T13" fmla="*/ 24 h 28"/>
                      <a:gd name="T14" fmla="*/ 30 w 31"/>
                      <a:gd name="T15" fmla="*/ 23 h 28"/>
                      <a:gd name="T16" fmla="*/ 28 w 31"/>
                      <a:gd name="T17" fmla="*/ 21 h 28"/>
                      <a:gd name="T18" fmla="*/ 23 w 31"/>
                      <a:gd name="T19" fmla="*/ 15 h 28"/>
                      <a:gd name="T20" fmla="*/ 21 w 31"/>
                      <a:gd name="T21" fmla="*/ 11 h 28"/>
                      <a:gd name="T22" fmla="*/ 19 w 31"/>
                      <a:gd name="T23" fmla="*/ 5 h 28"/>
                      <a:gd name="T24" fmla="*/ 17 w 31"/>
                      <a:gd name="T25" fmla="*/ 2 h 28"/>
                      <a:gd name="T26" fmla="*/ 17 w 31"/>
                      <a:gd name="T27" fmla="*/ 1 h 28"/>
                      <a:gd name="T28" fmla="*/ 16 w 31"/>
                      <a:gd name="T29" fmla="*/ 1 h 28"/>
                      <a:gd name="T30" fmla="*/ 15 w 31"/>
                      <a:gd name="T31" fmla="*/ 0 h 28"/>
                      <a:gd name="T32" fmla="*/ 13 w 31"/>
                      <a:gd name="T33" fmla="*/ 0 h 28"/>
                      <a:gd name="T34" fmla="*/ 12 w 31"/>
                      <a:gd name="T35" fmla="*/ 0 h 28"/>
                      <a:gd name="T36" fmla="*/ 11 w 31"/>
                      <a:gd name="T37" fmla="*/ 0 h 28"/>
                      <a:gd name="T38" fmla="*/ 10 w 31"/>
                      <a:gd name="T39" fmla="*/ 0 h 28"/>
                      <a:gd name="T40" fmla="*/ 8 w 31"/>
                      <a:gd name="T41" fmla="*/ 0 h 28"/>
                      <a:gd name="T42" fmla="*/ 2 w 31"/>
                      <a:gd name="T43" fmla="*/ 1 h 28"/>
                      <a:gd name="T44" fmla="*/ 0 w 31"/>
                      <a:gd name="T45" fmla="*/ 2 h 28"/>
                      <a:gd name="T46" fmla="*/ 0 w 31"/>
                      <a:gd name="T47" fmla="*/ 2 h 28"/>
                      <a:gd name="T48" fmla="*/ 0 w 31"/>
                      <a:gd name="T49" fmla="*/ 4 h 28"/>
                      <a:gd name="T50" fmla="*/ 1 w 31"/>
                      <a:gd name="T51" fmla="*/ 8 h 28"/>
                      <a:gd name="T52" fmla="*/ 1 w 31"/>
                      <a:gd name="T53" fmla="*/ 9 h 28"/>
                      <a:gd name="T54" fmla="*/ 3 w 31"/>
                      <a:gd name="T55" fmla="*/ 10 h 28"/>
                      <a:gd name="T56" fmla="*/ 5 w 31"/>
                      <a:gd name="T57" fmla="*/ 10 h 28"/>
                      <a:gd name="T58" fmla="*/ 6 w 31"/>
                      <a:gd name="T59" fmla="*/ 10 h 28"/>
                      <a:gd name="T60" fmla="*/ 9 w 31"/>
                      <a:gd name="T61" fmla="*/ 11 h 28"/>
                      <a:gd name="T62" fmla="*/ 9 w 31"/>
                      <a:gd name="T63" fmla="*/ 12 h 28"/>
                      <a:gd name="T64" fmla="*/ 9 w 31"/>
                      <a:gd name="T65" fmla="*/ 12 h 28"/>
                      <a:gd name="T66" fmla="*/ 10 w 31"/>
                      <a:gd name="T67" fmla="*/ 12 h 28"/>
                      <a:gd name="T68" fmla="*/ 10 w 31"/>
                      <a:gd name="T69" fmla="*/ 13 h 28"/>
                      <a:gd name="T70" fmla="*/ 10 w 31"/>
                      <a:gd name="T71" fmla="*/ 13 h 28"/>
                      <a:gd name="T72" fmla="*/ 11 w 31"/>
                      <a:gd name="T73" fmla="*/ 14 h 28"/>
                      <a:gd name="T74" fmla="*/ 11 w 31"/>
                      <a:gd name="T75" fmla="*/ 15 h 28"/>
                      <a:gd name="T76" fmla="*/ 11 w 31"/>
                      <a:gd name="T77" fmla="*/ 15 h 28"/>
                      <a:gd name="T78" fmla="*/ 11 w 31"/>
                      <a:gd name="T79" fmla="*/ 15 h 28"/>
                      <a:gd name="T80" fmla="*/ 11 w 31"/>
                      <a:gd name="T81" fmla="*/ 15 h 28"/>
                      <a:gd name="T82" fmla="*/ 13 w 31"/>
                      <a:gd name="T83" fmla="*/ 15 h 28"/>
                      <a:gd name="T84" fmla="*/ 13 w 31"/>
                      <a:gd name="T85" fmla="*/ 16 h 28"/>
                      <a:gd name="T86" fmla="*/ 14 w 31"/>
                      <a:gd name="T87" fmla="*/ 16 h 28"/>
                      <a:gd name="T88" fmla="*/ 14 w 31"/>
                      <a:gd name="T89" fmla="*/ 16 h 28"/>
                      <a:gd name="T90" fmla="*/ 14 w 31"/>
                      <a:gd name="T91" fmla="*/ 17 h 28"/>
                      <a:gd name="T92" fmla="*/ 15 w 31"/>
                      <a:gd name="T93" fmla="*/ 17 h 28"/>
                      <a:gd name="T94" fmla="*/ 15 w 31"/>
                      <a:gd name="T95" fmla="*/ 18 h 28"/>
                      <a:gd name="T96" fmla="*/ 15 w 31"/>
                      <a:gd name="T97" fmla="*/ 18 h 28"/>
                      <a:gd name="T98" fmla="*/ 17 w 31"/>
                      <a:gd name="T99" fmla="*/ 18 h 28"/>
                      <a:gd name="T100" fmla="*/ 17 w 31"/>
                      <a:gd name="T101" fmla="*/ 19 h 28"/>
                      <a:gd name="T102" fmla="*/ 19 w 31"/>
                      <a:gd name="T103" fmla="*/ 20 h 28"/>
                      <a:gd name="T104" fmla="*/ 20 w 31"/>
                      <a:gd name="T105" fmla="*/ 20 h 28"/>
                      <a:gd name="T106" fmla="*/ 21 w 31"/>
                      <a:gd name="T107" fmla="*/ 20 h 28"/>
                      <a:gd name="T108" fmla="*/ 26 w 31"/>
                      <a:gd name="T109" fmla="*/ 23 h 28"/>
                      <a:gd name="T110" fmla="*/ 28 w 31"/>
                      <a:gd name="T111" fmla="*/ 25 h 28"/>
                      <a:gd name="T112" fmla="*/ 28 w 31"/>
                      <a:gd name="T113" fmla="*/ 25 h 28"/>
                      <a:gd name="T114" fmla="*/ 29 w 31"/>
                      <a:gd name="T115" fmla="*/ 26 h 28"/>
                      <a:gd name="T116" fmla="*/ 29 w 31"/>
                      <a:gd name="T117" fmla="*/ 27 h 28"/>
                      <a:gd name="T118" fmla="*/ 29 w 31"/>
                      <a:gd name="T119" fmla="*/ 28 h 28"/>
                      <a:gd name="T120" fmla="*/ 31 w 31"/>
                      <a:gd name="T121" fmla="*/ 27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31" h="28">
                        <a:moveTo>
                          <a:pt x="31" y="27"/>
                        </a:moveTo>
                        <a:cubicBezTo>
                          <a:pt x="31" y="27"/>
                          <a:pt x="31" y="27"/>
                          <a:pt x="31" y="27"/>
                        </a:cubicBezTo>
                        <a:cubicBezTo>
                          <a:pt x="31" y="27"/>
                          <a:pt x="31" y="27"/>
                          <a:pt x="31" y="27"/>
                        </a:cubicBezTo>
                        <a:cubicBezTo>
                          <a:pt x="31" y="26"/>
                          <a:pt x="31" y="26"/>
                          <a:pt x="31" y="25"/>
                        </a:cubicBezTo>
                        <a:cubicBezTo>
                          <a:pt x="31" y="25"/>
                          <a:pt x="30" y="25"/>
                          <a:pt x="30" y="25"/>
                        </a:cubicBezTo>
                        <a:cubicBezTo>
                          <a:pt x="30" y="25"/>
                          <a:pt x="30" y="24"/>
                          <a:pt x="30" y="24"/>
                        </a:cubicBezTo>
                        <a:cubicBezTo>
                          <a:pt x="30" y="24"/>
                          <a:pt x="30" y="24"/>
                          <a:pt x="30" y="24"/>
                        </a:cubicBezTo>
                        <a:cubicBezTo>
                          <a:pt x="30" y="23"/>
                          <a:pt x="30" y="23"/>
                          <a:pt x="30" y="23"/>
                        </a:cubicBezTo>
                        <a:cubicBezTo>
                          <a:pt x="30" y="23"/>
                          <a:pt x="29" y="21"/>
                          <a:pt x="28" y="21"/>
                        </a:cubicBezTo>
                        <a:cubicBezTo>
                          <a:pt x="26" y="19"/>
                          <a:pt x="23" y="17"/>
                          <a:pt x="23" y="15"/>
                        </a:cubicBezTo>
                        <a:cubicBezTo>
                          <a:pt x="23" y="14"/>
                          <a:pt x="22" y="12"/>
                          <a:pt x="21" y="11"/>
                        </a:cubicBezTo>
                        <a:cubicBezTo>
                          <a:pt x="20" y="9"/>
                          <a:pt x="19" y="7"/>
                          <a:pt x="19" y="5"/>
                        </a:cubicBezTo>
                        <a:cubicBezTo>
                          <a:pt x="19" y="5"/>
                          <a:pt x="18" y="3"/>
                          <a:pt x="17" y="2"/>
                        </a:cubicBezTo>
                        <a:cubicBezTo>
                          <a:pt x="17" y="2"/>
                          <a:pt x="17" y="1"/>
                          <a:pt x="17" y="1"/>
                        </a:cubicBezTo>
                        <a:cubicBezTo>
                          <a:pt x="16" y="1"/>
                          <a:pt x="16" y="1"/>
                          <a:pt x="16" y="1"/>
                        </a:cubicBezTo>
                        <a:cubicBezTo>
                          <a:pt x="15" y="1"/>
                          <a:pt x="15" y="0"/>
                          <a:pt x="15" y="0"/>
                        </a:cubicBezTo>
                        <a:cubicBezTo>
                          <a:pt x="14" y="0"/>
                          <a:pt x="14" y="0"/>
                          <a:pt x="13" y="0"/>
                        </a:cubicBezTo>
                        <a:cubicBezTo>
                          <a:pt x="13" y="0"/>
                          <a:pt x="12" y="0"/>
                          <a:pt x="12" y="0"/>
                        </a:cubicBezTo>
                        <a:cubicBezTo>
                          <a:pt x="12" y="0"/>
                          <a:pt x="11" y="0"/>
                          <a:pt x="11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9" y="0"/>
                          <a:pt x="9" y="0"/>
                          <a:pt x="8" y="0"/>
                        </a:cubicBezTo>
                        <a:cubicBezTo>
                          <a:pt x="6" y="0"/>
                          <a:pt x="4" y="1"/>
                          <a:pt x="2" y="1"/>
                        </a:cubicBezTo>
                        <a:cubicBezTo>
                          <a:pt x="1" y="1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3"/>
                          <a:pt x="0" y="4"/>
                          <a:pt x="0" y="4"/>
                        </a:cubicBezTo>
                        <a:cubicBezTo>
                          <a:pt x="0" y="5"/>
                          <a:pt x="0" y="7"/>
                          <a:pt x="1" y="8"/>
                        </a:cubicBezTo>
                        <a:cubicBezTo>
                          <a:pt x="1" y="8"/>
                          <a:pt x="1" y="8"/>
                          <a:pt x="1" y="9"/>
                        </a:cubicBezTo>
                        <a:cubicBezTo>
                          <a:pt x="1" y="10"/>
                          <a:pt x="2" y="10"/>
                          <a:pt x="3" y="10"/>
                        </a:cubicBezTo>
                        <a:cubicBezTo>
                          <a:pt x="4" y="10"/>
                          <a:pt x="4" y="10"/>
                          <a:pt x="5" y="10"/>
                        </a:cubicBezTo>
                        <a:cubicBezTo>
                          <a:pt x="6" y="10"/>
                          <a:pt x="6" y="10"/>
                          <a:pt x="6" y="10"/>
                        </a:cubicBezTo>
                        <a:cubicBezTo>
                          <a:pt x="7" y="10"/>
                          <a:pt x="8" y="11"/>
                          <a:pt x="9" y="11"/>
                        </a:cubicBezTo>
                        <a:cubicBezTo>
                          <a:pt x="9" y="11"/>
                          <a:pt x="9" y="12"/>
                          <a:pt x="9" y="12"/>
                        </a:cubicBezTo>
                        <a:cubicBezTo>
                          <a:pt x="9" y="12"/>
                          <a:pt x="9" y="12"/>
                          <a:pt x="9" y="12"/>
                        </a:cubicBezTo>
                        <a:cubicBezTo>
                          <a:pt x="10" y="12"/>
                          <a:pt x="10" y="12"/>
                          <a:pt x="10" y="12"/>
                        </a:cubicBezTo>
                        <a:cubicBezTo>
                          <a:pt x="10" y="12"/>
                          <a:pt x="10" y="12"/>
                          <a:pt x="10" y="13"/>
                        </a:cubicBezTo>
                        <a:cubicBezTo>
                          <a:pt x="10" y="13"/>
                          <a:pt x="10" y="13"/>
                          <a:pt x="10" y="13"/>
                        </a:cubicBezTo>
                        <a:cubicBezTo>
                          <a:pt x="11" y="14"/>
                          <a:pt x="11" y="14"/>
                          <a:pt x="11" y="14"/>
                        </a:cubicBezTo>
                        <a:cubicBezTo>
                          <a:pt x="11" y="14"/>
                          <a:pt x="11" y="14"/>
                          <a:pt x="11" y="15"/>
                        </a:cubicBezTo>
                        <a:cubicBezTo>
                          <a:pt x="11" y="15"/>
                          <a:pt x="11" y="15"/>
                          <a:pt x="11" y="15"/>
                        </a:cubicBezTo>
                        <a:cubicBezTo>
                          <a:pt x="11" y="15"/>
                          <a:pt x="11" y="15"/>
                          <a:pt x="11" y="15"/>
                        </a:cubicBezTo>
                        <a:cubicBezTo>
                          <a:pt x="11" y="15"/>
                          <a:pt x="11" y="15"/>
                          <a:pt x="11" y="15"/>
                        </a:cubicBezTo>
                        <a:cubicBezTo>
                          <a:pt x="12" y="15"/>
                          <a:pt x="12" y="15"/>
                          <a:pt x="13" y="15"/>
                        </a:cubicBezTo>
                        <a:cubicBezTo>
                          <a:pt x="13" y="15"/>
                          <a:pt x="13" y="16"/>
                          <a:pt x="13" y="16"/>
                        </a:cubicBezTo>
                        <a:cubicBezTo>
                          <a:pt x="13" y="16"/>
                          <a:pt x="13" y="16"/>
                          <a:pt x="14" y="16"/>
                        </a:cubicBezTo>
                        <a:cubicBezTo>
                          <a:pt x="14" y="16"/>
                          <a:pt x="14" y="16"/>
                          <a:pt x="14" y="16"/>
                        </a:cubicBezTo>
                        <a:cubicBezTo>
                          <a:pt x="14" y="16"/>
                          <a:pt x="14" y="17"/>
                          <a:pt x="14" y="17"/>
                        </a:cubicBezTo>
                        <a:cubicBezTo>
                          <a:pt x="15" y="17"/>
                          <a:pt x="15" y="17"/>
                          <a:pt x="15" y="17"/>
                        </a:cubicBezTo>
                        <a:cubicBezTo>
                          <a:pt x="15" y="17"/>
                          <a:pt x="15" y="17"/>
                          <a:pt x="15" y="18"/>
                        </a:cubicBezTo>
                        <a:cubicBezTo>
                          <a:pt x="15" y="18"/>
                          <a:pt x="15" y="18"/>
                          <a:pt x="15" y="18"/>
                        </a:cubicBezTo>
                        <a:cubicBezTo>
                          <a:pt x="16" y="18"/>
                          <a:pt x="16" y="18"/>
                          <a:pt x="17" y="18"/>
                        </a:cubicBezTo>
                        <a:cubicBezTo>
                          <a:pt x="17" y="19"/>
                          <a:pt x="17" y="19"/>
                          <a:pt x="17" y="19"/>
                        </a:cubicBezTo>
                        <a:cubicBezTo>
                          <a:pt x="18" y="19"/>
                          <a:pt x="19" y="19"/>
                          <a:pt x="19" y="20"/>
                        </a:cubicBezTo>
                        <a:cubicBezTo>
                          <a:pt x="20" y="20"/>
                          <a:pt x="20" y="20"/>
                          <a:pt x="20" y="20"/>
                        </a:cubicBezTo>
                        <a:cubicBezTo>
                          <a:pt x="21" y="20"/>
                          <a:pt x="21" y="20"/>
                          <a:pt x="21" y="20"/>
                        </a:cubicBezTo>
                        <a:cubicBezTo>
                          <a:pt x="23" y="20"/>
                          <a:pt x="25" y="21"/>
                          <a:pt x="26" y="23"/>
                        </a:cubicBezTo>
                        <a:cubicBezTo>
                          <a:pt x="27" y="23"/>
                          <a:pt x="27" y="24"/>
                          <a:pt x="28" y="25"/>
                        </a:cubicBezTo>
                        <a:cubicBezTo>
                          <a:pt x="28" y="25"/>
                          <a:pt x="28" y="25"/>
                          <a:pt x="28" y="25"/>
                        </a:cubicBezTo>
                        <a:cubicBezTo>
                          <a:pt x="28" y="25"/>
                          <a:pt x="28" y="26"/>
                          <a:pt x="29" y="26"/>
                        </a:cubicBezTo>
                        <a:cubicBezTo>
                          <a:pt x="29" y="26"/>
                          <a:pt x="29" y="26"/>
                          <a:pt x="29" y="27"/>
                        </a:cubicBezTo>
                        <a:cubicBezTo>
                          <a:pt x="29" y="27"/>
                          <a:pt x="29" y="27"/>
                          <a:pt x="29" y="28"/>
                        </a:cubicBezTo>
                        <a:cubicBezTo>
                          <a:pt x="30" y="28"/>
                          <a:pt x="31" y="28"/>
                          <a:pt x="31" y="2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45" name="Freeform 1181"/>
                  <p:cNvSpPr>
                    <a:spLocks/>
                  </p:cNvSpPr>
                  <p:nvPr/>
                </p:nvSpPr>
                <p:spPr bwMode="auto">
                  <a:xfrm>
                    <a:off x="3197" y="2412"/>
                    <a:ext cx="46" cy="38"/>
                  </a:xfrm>
                  <a:custGeom>
                    <a:avLst/>
                    <a:gdLst>
                      <a:gd name="T0" fmla="*/ 13 w 48"/>
                      <a:gd name="T1" fmla="*/ 0 h 40"/>
                      <a:gd name="T2" fmla="*/ 12 w 48"/>
                      <a:gd name="T3" fmla="*/ 1 h 40"/>
                      <a:gd name="T4" fmla="*/ 13 w 48"/>
                      <a:gd name="T5" fmla="*/ 2 h 40"/>
                      <a:gd name="T6" fmla="*/ 16 w 48"/>
                      <a:gd name="T7" fmla="*/ 6 h 40"/>
                      <a:gd name="T8" fmla="*/ 15 w 48"/>
                      <a:gd name="T9" fmla="*/ 8 h 40"/>
                      <a:gd name="T10" fmla="*/ 10 w 48"/>
                      <a:gd name="T11" fmla="*/ 10 h 40"/>
                      <a:gd name="T12" fmla="*/ 4 w 48"/>
                      <a:gd name="T13" fmla="*/ 7 h 40"/>
                      <a:gd name="T14" fmla="*/ 3 w 48"/>
                      <a:gd name="T15" fmla="*/ 7 h 40"/>
                      <a:gd name="T16" fmla="*/ 3 w 48"/>
                      <a:gd name="T17" fmla="*/ 6 h 40"/>
                      <a:gd name="T18" fmla="*/ 2 w 48"/>
                      <a:gd name="T19" fmla="*/ 6 h 40"/>
                      <a:gd name="T20" fmla="*/ 1 w 48"/>
                      <a:gd name="T21" fmla="*/ 6 h 40"/>
                      <a:gd name="T22" fmla="*/ 1 w 48"/>
                      <a:gd name="T23" fmla="*/ 5 h 40"/>
                      <a:gd name="T24" fmla="*/ 0 w 48"/>
                      <a:gd name="T25" fmla="*/ 5 h 40"/>
                      <a:gd name="T26" fmla="*/ 0 w 48"/>
                      <a:gd name="T27" fmla="*/ 5 h 40"/>
                      <a:gd name="T28" fmla="*/ 0 w 48"/>
                      <a:gd name="T29" fmla="*/ 5 h 40"/>
                      <a:gd name="T30" fmla="*/ 1 w 48"/>
                      <a:gd name="T31" fmla="*/ 7 h 40"/>
                      <a:gd name="T32" fmla="*/ 3 w 48"/>
                      <a:gd name="T33" fmla="*/ 13 h 40"/>
                      <a:gd name="T34" fmla="*/ 4 w 48"/>
                      <a:gd name="T35" fmla="*/ 15 h 40"/>
                      <a:gd name="T36" fmla="*/ 5 w 48"/>
                      <a:gd name="T37" fmla="*/ 16 h 40"/>
                      <a:gd name="T38" fmla="*/ 7 w 48"/>
                      <a:gd name="T39" fmla="*/ 22 h 40"/>
                      <a:gd name="T40" fmla="*/ 10 w 48"/>
                      <a:gd name="T41" fmla="*/ 25 h 40"/>
                      <a:gd name="T42" fmla="*/ 14 w 48"/>
                      <a:gd name="T43" fmla="*/ 30 h 40"/>
                      <a:gd name="T44" fmla="*/ 14 w 48"/>
                      <a:gd name="T45" fmla="*/ 30 h 40"/>
                      <a:gd name="T46" fmla="*/ 14 w 48"/>
                      <a:gd name="T47" fmla="*/ 30 h 40"/>
                      <a:gd name="T48" fmla="*/ 14 w 48"/>
                      <a:gd name="T49" fmla="*/ 31 h 40"/>
                      <a:gd name="T50" fmla="*/ 14 w 48"/>
                      <a:gd name="T51" fmla="*/ 31 h 40"/>
                      <a:gd name="T52" fmla="*/ 15 w 48"/>
                      <a:gd name="T53" fmla="*/ 32 h 40"/>
                      <a:gd name="T54" fmla="*/ 15 w 48"/>
                      <a:gd name="T55" fmla="*/ 33 h 40"/>
                      <a:gd name="T56" fmla="*/ 15 w 48"/>
                      <a:gd name="T57" fmla="*/ 33 h 40"/>
                      <a:gd name="T58" fmla="*/ 22 w 48"/>
                      <a:gd name="T59" fmla="*/ 29 h 40"/>
                      <a:gd name="T60" fmla="*/ 27 w 48"/>
                      <a:gd name="T61" fmla="*/ 25 h 40"/>
                      <a:gd name="T62" fmla="*/ 32 w 48"/>
                      <a:gd name="T63" fmla="*/ 27 h 40"/>
                      <a:gd name="T64" fmla="*/ 32 w 48"/>
                      <a:gd name="T65" fmla="*/ 38 h 40"/>
                      <a:gd name="T66" fmla="*/ 33 w 48"/>
                      <a:gd name="T67" fmla="*/ 38 h 40"/>
                      <a:gd name="T68" fmla="*/ 33 w 48"/>
                      <a:gd name="T69" fmla="*/ 38 h 40"/>
                      <a:gd name="T70" fmla="*/ 34 w 48"/>
                      <a:gd name="T71" fmla="*/ 39 h 40"/>
                      <a:gd name="T72" fmla="*/ 35 w 48"/>
                      <a:gd name="T73" fmla="*/ 39 h 40"/>
                      <a:gd name="T74" fmla="*/ 36 w 48"/>
                      <a:gd name="T75" fmla="*/ 40 h 40"/>
                      <a:gd name="T76" fmla="*/ 39 w 48"/>
                      <a:gd name="T77" fmla="*/ 35 h 40"/>
                      <a:gd name="T78" fmla="*/ 45 w 48"/>
                      <a:gd name="T79" fmla="*/ 14 h 40"/>
                      <a:gd name="T80" fmla="*/ 37 w 48"/>
                      <a:gd name="T81" fmla="*/ 3 h 40"/>
                      <a:gd name="T82" fmla="*/ 36 w 48"/>
                      <a:gd name="T83" fmla="*/ 4 h 40"/>
                      <a:gd name="T84" fmla="*/ 36 w 48"/>
                      <a:gd name="T85" fmla="*/ 4 h 40"/>
                      <a:gd name="T86" fmla="*/ 34 w 48"/>
                      <a:gd name="T87" fmla="*/ 4 h 40"/>
                      <a:gd name="T88" fmla="*/ 34 w 48"/>
                      <a:gd name="T89" fmla="*/ 5 h 40"/>
                      <a:gd name="T90" fmla="*/ 33 w 48"/>
                      <a:gd name="T91" fmla="*/ 5 h 40"/>
                      <a:gd name="T92" fmla="*/ 31 w 48"/>
                      <a:gd name="T93" fmla="*/ 6 h 40"/>
                      <a:gd name="T94" fmla="*/ 28 w 48"/>
                      <a:gd name="T95" fmla="*/ 8 h 40"/>
                      <a:gd name="T96" fmla="*/ 26 w 48"/>
                      <a:gd name="T97" fmla="*/ 7 h 40"/>
                      <a:gd name="T98" fmla="*/ 25 w 48"/>
                      <a:gd name="T99" fmla="*/ 7 h 40"/>
                      <a:gd name="T100" fmla="*/ 24 w 48"/>
                      <a:gd name="T101" fmla="*/ 7 h 40"/>
                      <a:gd name="T102" fmla="*/ 24 w 48"/>
                      <a:gd name="T103" fmla="*/ 7 h 40"/>
                      <a:gd name="T104" fmla="*/ 20 w 48"/>
                      <a:gd name="T105" fmla="*/ 4 h 40"/>
                      <a:gd name="T106" fmla="*/ 16 w 48"/>
                      <a:gd name="T107" fmla="*/ 1 h 40"/>
                      <a:gd name="T108" fmla="*/ 14 w 48"/>
                      <a:gd name="T109" fmla="*/ 0 h 40"/>
                      <a:gd name="T110" fmla="*/ 13 w 48"/>
                      <a:gd name="T111" fmla="*/ 0 h 40"/>
                      <a:gd name="T112" fmla="*/ 13 w 48"/>
                      <a:gd name="T113" fmla="*/ 0 h 40"/>
                      <a:gd name="T114" fmla="*/ 13 w 48"/>
                      <a:gd name="T115" fmla="*/ 0 h 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</a:cxnLst>
                    <a:rect l="0" t="0" r="r" b="b"/>
                    <a:pathLst>
                      <a:path w="48" h="40">
                        <a:moveTo>
                          <a:pt x="13" y="0"/>
                        </a:moveTo>
                        <a:cubicBezTo>
                          <a:pt x="12" y="0"/>
                          <a:pt x="12" y="1"/>
                          <a:pt x="12" y="1"/>
                        </a:cubicBezTo>
                        <a:cubicBezTo>
                          <a:pt x="12" y="1"/>
                          <a:pt x="13" y="2"/>
                          <a:pt x="13" y="2"/>
                        </a:cubicBezTo>
                        <a:cubicBezTo>
                          <a:pt x="15" y="3"/>
                          <a:pt x="16" y="4"/>
                          <a:pt x="16" y="6"/>
                        </a:cubicBezTo>
                        <a:cubicBezTo>
                          <a:pt x="16" y="6"/>
                          <a:pt x="16" y="7"/>
                          <a:pt x="15" y="8"/>
                        </a:cubicBezTo>
                        <a:cubicBezTo>
                          <a:pt x="14" y="9"/>
                          <a:pt x="12" y="10"/>
                          <a:pt x="10" y="10"/>
                        </a:cubicBezTo>
                        <a:cubicBezTo>
                          <a:pt x="8" y="10"/>
                          <a:pt x="5" y="9"/>
                          <a:pt x="4" y="7"/>
                        </a:cubicBezTo>
                        <a:cubicBezTo>
                          <a:pt x="3" y="7"/>
                          <a:pt x="3" y="7"/>
                          <a:pt x="3" y="7"/>
                        </a:cubicBezTo>
                        <a:cubicBezTo>
                          <a:pt x="3" y="7"/>
                          <a:pt x="3" y="7"/>
                          <a:pt x="3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2" y="6"/>
                          <a:pt x="2" y="6"/>
                          <a:pt x="1" y="6"/>
                        </a:cubicBezTo>
                        <a:cubicBezTo>
                          <a:pt x="1" y="6"/>
                          <a:pt x="1" y="6"/>
                          <a:pt x="1" y="5"/>
                        </a:cubicBezTo>
                        <a:cubicBezTo>
                          <a:pt x="1" y="5"/>
                          <a:pt x="0" y="5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0" y="6"/>
                          <a:pt x="0" y="6"/>
                          <a:pt x="1" y="7"/>
                        </a:cubicBezTo>
                        <a:cubicBezTo>
                          <a:pt x="2" y="9"/>
                          <a:pt x="4" y="11"/>
                          <a:pt x="3" y="13"/>
                        </a:cubicBezTo>
                        <a:cubicBezTo>
                          <a:pt x="3" y="13"/>
                          <a:pt x="3" y="14"/>
                          <a:pt x="4" y="15"/>
                        </a:cubicBezTo>
                        <a:cubicBezTo>
                          <a:pt x="4" y="15"/>
                          <a:pt x="4" y="16"/>
                          <a:pt x="5" y="16"/>
                        </a:cubicBezTo>
                        <a:cubicBezTo>
                          <a:pt x="6" y="17"/>
                          <a:pt x="7" y="19"/>
                          <a:pt x="7" y="22"/>
                        </a:cubicBezTo>
                        <a:cubicBezTo>
                          <a:pt x="7" y="22"/>
                          <a:pt x="9" y="24"/>
                          <a:pt x="10" y="25"/>
                        </a:cubicBezTo>
                        <a:cubicBezTo>
                          <a:pt x="12" y="26"/>
                          <a:pt x="14" y="28"/>
                          <a:pt x="14" y="30"/>
                        </a:cubicBezTo>
                        <a:cubicBezTo>
                          <a:pt x="14" y="30"/>
                          <a:pt x="14" y="30"/>
                          <a:pt x="14" y="30"/>
                        </a:cubicBezTo>
                        <a:cubicBezTo>
                          <a:pt x="14" y="30"/>
                          <a:pt x="14" y="30"/>
                          <a:pt x="14" y="30"/>
                        </a:cubicBezTo>
                        <a:cubicBezTo>
                          <a:pt x="14" y="30"/>
                          <a:pt x="14" y="31"/>
                          <a:pt x="14" y="31"/>
                        </a:cubicBezTo>
                        <a:cubicBezTo>
                          <a:pt x="14" y="31"/>
                          <a:pt x="14" y="31"/>
                          <a:pt x="14" y="31"/>
                        </a:cubicBezTo>
                        <a:cubicBezTo>
                          <a:pt x="15" y="31"/>
                          <a:pt x="15" y="32"/>
                          <a:pt x="15" y="32"/>
                        </a:cubicBezTo>
                        <a:cubicBezTo>
                          <a:pt x="15" y="32"/>
                          <a:pt x="15" y="32"/>
                          <a:pt x="15" y="33"/>
                        </a:cubicBezTo>
                        <a:cubicBezTo>
                          <a:pt x="15" y="33"/>
                          <a:pt x="15" y="33"/>
                          <a:pt x="15" y="33"/>
                        </a:cubicBezTo>
                        <a:cubicBezTo>
                          <a:pt x="18" y="32"/>
                          <a:pt x="20" y="30"/>
                          <a:pt x="22" y="29"/>
                        </a:cubicBezTo>
                        <a:cubicBezTo>
                          <a:pt x="24" y="27"/>
                          <a:pt x="25" y="26"/>
                          <a:pt x="27" y="25"/>
                        </a:cubicBezTo>
                        <a:cubicBezTo>
                          <a:pt x="29" y="24"/>
                          <a:pt x="31" y="25"/>
                          <a:pt x="32" y="27"/>
                        </a:cubicBezTo>
                        <a:cubicBezTo>
                          <a:pt x="34" y="29"/>
                          <a:pt x="33" y="35"/>
                          <a:pt x="32" y="38"/>
                        </a:cubicBezTo>
                        <a:cubicBezTo>
                          <a:pt x="32" y="38"/>
                          <a:pt x="33" y="38"/>
                          <a:pt x="33" y="38"/>
                        </a:cubicBezTo>
                        <a:cubicBezTo>
                          <a:pt x="33" y="38"/>
                          <a:pt x="33" y="38"/>
                          <a:pt x="33" y="38"/>
                        </a:cubicBezTo>
                        <a:cubicBezTo>
                          <a:pt x="34" y="39"/>
                          <a:pt x="34" y="39"/>
                          <a:pt x="34" y="39"/>
                        </a:cubicBezTo>
                        <a:cubicBezTo>
                          <a:pt x="34" y="39"/>
                          <a:pt x="34" y="39"/>
                          <a:pt x="35" y="39"/>
                        </a:cubicBezTo>
                        <a:cubicBezTo>
                          <a:pt x="35" y="40"/>
                          <a:pt x="36" y="40"/>
                          <a:pt x="36" y="40"/>
                        </a:cubicBezTo>
                        <a:cubicBezTo>
                          <a:pt x="37" y="38"/>
                          <a:pt x="37" y="37"/>
                          <a:pt x="39" y="35"/>
                        </a:cubicBezTo>
                        <a:cubicBezTo>
                          <a:pt x="44" y="29"/>
                          <a:pt x="48" y="19"/>
                          <a:pt x="45" y="14"/>
                        </a:cubicBezTo>
                        <a:cubicBezTo>
                          <a:pt x="44" y="12"/>
                          <a:pt x="40" y="7"/>
                          <a:pt x="37" y="3"/>
                        </a:cubicBezTo>
                        <a:cubicBezTo>
                          <a:pt x="37" y="3"/>
                          <a:pt x="36" y="3"/>
                          <a:pt x="36" y="4"/>
                        </a:cubicBezTo>
                        <a:cubicBezTo>
                          <a:pt x="36" y="4"/>
                          <a:pt x="36" y="4"/>
                          <a:pt x="36" y="4"/>
                        </a:cubicBezTo>
                        <a:cubicBezTo>
                          <a:pt x="35" y="4"/>
                          <a:pt x="35" y="4"/>
                          <a:pt x="34" y="4"/>
                        </a:cubicBezTo>
                        <a:cubicBezTo>
                          <a:pt x="34" y="4"/>
                          <a:pt x="34" y="5"/>
                          <a:pt x="34" y="5"/>
                        </a:cubicBezTo>
                        <a:cubicBezTo>
                          <a:pt x="34" y="5"/>
                          <a:pt x="33" y="5"/>
                          <a:pt x="33" y="5"/>
                        </a:cubicBezTo>
                        <a:cubicBezTo>
                          <a:pt x="32" y="5"/>
                          <a:pt x="31" y="5"/>
                          <a:pt x="31" y="6"/>
                        </a:cubicBezTo>
                        <a:cubicBezTo>
                          <a:pt x="31" y="7"/>
                          <a:pt x="30" y="8"/>
                          <a:pt x="28" y="8"/>
                        </a:cubicBezTo>
                        <a:cubicBezTo>
                          <a:pt x="27" y="8"/>
                          <a:pt x="26" y="8"/>
                          <a:pt x="26" y="7"/>
                        </a:cubicBezTo>
                        <a:cubicBezTo>
                          <a:pt x="25" y="7"/>
                          <a:pt x="25" y="7"/>
                          <a:pt x="25" y="7"/>
                        </a:cubicBezTo>
                        <a:cubicBezTo>
                          <a:pt x="24" y="7"/>
                          <a:pt x="24" y="7"/>
                          <a:pt x="24" y="7"/>
                        </a:cubicBezTo>
                        <a:cubicBezTo>
                          <a:pt x="24" y="7"/>
                          <a:pt x="24" y="7"/>
                          <a:pt x="24" y="7"/>
                        </a:cubicBezTo>
                        <a:cubicBezTo>
                          <a:pt x="23" y="7"/>
                          <a:pt x="22" y="6"/>
                          <a:pt x="20" y="4"/>
                        </a:cubicBezTo>
                        <a:cubicBezTo>
                          <a:pt x="19" y="3"/>
                          <a:pt x="17" y="1"/>
                          <a:pt x="16" y="1"/>
                        </a:cubicBezTo>
                        <a:cubicBezTo>
                          <a:pt x="15" y="1"/>
                          <a:pt x="15" y="1"/>
                          <a:pt x="14" y="0"/>
                        </a:cubicBezTo>
                        <a:cubicBezTo>
                          <a:pt x="14" y="0"/>
                          <a:pt x="14" y="0"/>
                          <a:pt x="13" y="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46" name="Freeform 1182"/>
                  <p:cNvSpPr>
                    <a:spLocks/>
                  </p:cNvSpPr>
                  <p:nvPr/>
                </p:nvSpPr>
                <p:spPr bwMode="auto">
                  <a:xfrm>
                    <a:off x="3365" y="2457"/>
                    <a:ext cx="121" cy="106"/>
                  </a:xfrm>
                  <a:custGeom>
                    <a:avLst/>
                    <a:gdLst>
                      <a:gd name="T0" fmla="*/ 125 w 126"/>
                      <a:gd name="T1" fmla="*/ 23 h 110"/>
                      <a:gd name="T2" fmla="*/ 122 w 126"/>
                      <a:gd name="T3" fmla="*/ 19 h 110"/>
                      <a:gd name="T4" fmla="*/ 124 w 126"/>
                      <a:gd name="T5" fmla="*/ 14 h 110"/>
                      <a:gd name="T6" fmla="*/ 120 w 126"/>
                      <a:gd name="T7" fmla="*/ 2 h 110"/>
                      <a:gd name="T8" fmla="*/ 112 w 126"/>
                      <a:gd name="T9" fmla="*/ 8 h 110"/>
                      <a:gd name="T10" fmla="*/ 101 w 126"/>
                      <a:gd name="T11" fmla="*/ 13 h 110"/>
                      <a:gd name="T12" fmla="*/ 93 w 126"/>
                      <a:gd name="T13" fmla="*/ 17 h 110"/>
                      <a:gd name="T14" fmla="*/ 86 w 126"/>
                      <a:gd name="T15" fmla="*/ 19 h 110"/>
                      <a:gd name="T16" fmla="*/ 85 w 126"/>
                      <a:gd name="T17" fmla="*/ 19 h 110"/>
                      <a:gd name="T18" fmla="*/ 85 w 126"/>
                      <a:gd name="T19" fmla="*/ 19 h 110"/>
                      <a:gd name="T20" fmla="*/ 80 w 126"/>
                      <a:gd name="T21" fmla="*/ 17 h 110"/>
                      <a:gd name="T22" fmla="*/ 80 w 126"/>
                      <a:gd name="T23" fmla="*/ 16 h 110"/>
                      <a:gd name="T24" fmla="*/ 79 w 126"/>
                      <a:gd name="T25" fmla="*/ 16 h 110"/>
                      <a:gd name="T26" fmla="*/ 78 w 126"/>
                      <a:gd name="T27" fmla="*/ 16 h 110"/>
                      <a:gd name="T28" fmla="*/ 70 w 126"/>
                      <a:gd name="T29" fmla="*/ 12 h 110"/>
                      <a:gd name="T30" fmla="*/ 68 w 126"/>
                      <a:gd name="T31" fmla="*/ 13 h 110"/>
                      <a:gd name="T32" fmla="*/ 66 w 126"/>
                      <a:gd name="T33" fmla="*/ 13 h 110"/>
                      <a:gd name="T34" fmla="*/ 65 w 126"/>
                      <a:gd name="T35" fmla="*/ 13 h 110"/>
                      <a:gd name="T36" fmla="*/ 63 w 126"/>
                      <a:gd name="T37" fmla="*/ 12 h 110"/>
                      <a:gd name="T38" fmla="*/ 62 w 126"/>
                      <a:gd name="T39" fmla="*/ 12 h 110"/>
                      <a:gd name="T40" fmla="*/ 59 w 126"/>
                      <a:gd name="T41" fmla="*/ 11 h 110"/>
                      <a:gd name="T42" fmla="*/ 51 w 126"/>
                      <a:gd name="T43" fmla="*/ 16 h 110"/>
                      <a:gd name="T44" fmla="*/ 48 w 126"/>
                      <a:gd name="T45" fmla="*/ 18 h 110"/>
                      <a:gd name="T46" fmla="*/ 46 w 126"/>
                      <a:gd name="T47" fmla="*/ 26 h 110"/>
                      <a:gd name="T48" fmla="*/ 30 w 126"/>
                      <a:gd name="T49" fmla="*/ 34 h 110"/>
                      <a:gd name="T50" fmla="*/ 21 w 126"/>
                      <a:gd name="T51" fmla="*/ 42 h 110"/>
                      <a:gd name="T52" fmla="*/ 13 w 126"/>
                      <a:gd name="T53" fmla="*/ 38 h 110"/>
                      <a:gd name="T54" fmla="*/ 10 w 126"/>
                      <a:gd name="T55" fmla="*/ 38 h 110"/>
                      <a:gd name="T56" fmla="*/ 9 w 126"/>
                      <a:gd name="T57" fmla="*/ 38 h 110"/>
                      <a:gd name="T58" fmla="*/ 8 w 126"/>
                      <a:gd name="T59" fmla="*/ 38 h 110"/>
                      <a:gd name="T60" fmla="*/ 8 w 126"/>
                      <a:gd name="T61" fmla="*/ 38 h 110"/>
                      <a:gd name="T62" fmla="*/ 8 w 126"/>
                      <a:gd name="T63" fmla="*/ 39 h 110"/>
                      <a:gd name="T64" fmla="*/ 7 w 126"/>
                      <a:gd name="T65" fmla="*/ 39 h 110"/>
                      <a:gd name="T66" fmla="*/ 7 w 126"/>
                      <a:gd name="T67" fmla="*/ 41 h 110"/>
                      <a:gd name="T68" fmla="*/ 3 w 126"/>
                      <a:gd name="T69" fmla="*/ 49 h 110"/>
                      <a:gd name="T70" fmla="*/ 2 w 126"/>
                      <a:gd name="T71" fmla="*/ 52 h 110"/>
                      <a:gd name="T72" fmla="*/ 1 w 126"/>
                      <a:gd name="T73" fmla="*/ 65 h 110"/>
                      <a:gd name="T74" fmla="*/ 3 w 126"/>
                      <a:gd name="T75" fmla="*/ 81 h 110"/>
                      <a:gd name="T76" fmla="*/ 5 w 126"/>
                      <a:gd name="T77" fmla="*/ 84 h 110"/>
                      <a:gd name="T78" fmla="*/ 13 w 126"/>
                      <a:gd name="T79" fmla="*/ 95 h 110"/>
                      <a:gd name="T80" fmla="*/ 2 w 126"/>
                      <a:gd name="T81" fmla="*/ 107 h 110"/>
                      <a:gd name="T82" fmla="*/ 6 w 126"/>
                      <a:gd name="T83" fmla="*/ 109 h 110"/>
                      <a:gd name="T84" fmla="*/ 10 w 126"/>
                      <a:gd name="T85" fmla="*/ 109 h 110"/>
                      <a:gd name="T86" fmla="*/ 15 w 126"/>
                      <a:gd name="T87" fmla="*/ 109 h 110"/>
                      <a:gd name="T88" fmla="*/ 20 w 126"/>
                      <a:gd name="T89" fmla="*/ 110 h 110"/>
                      <a:gd name="T90" fmla="*/ 60 w 126"/>
                      <a:gd name="T91" fmla="*/ 106 h 110"/>
                      <a:gd name="T92" fmla="*/ 64 w 126"/>
                      <a:gd name="T93" fmla="*/ 105 h 110"/>
                      <a:gd name="T94" fmla="*/ 63 w 126"/>
                      <a:gd name="T95" fmla="*/ 101 h 110"/>
                      <a:gd name="T96" fmla="*/ 62 w 126"/>
                      <a:gd name="T97" fmla="*/ 95 h 110"/>
                      <a:gd name="T98" fmla="*/ 75 w 126"/>
                      <a:gd name="T99" fmla="*/ 88 h 110"/>
                      <a:gd name="T100" fmla="*/ 79 w 126"/>
                      <a:gd name="T101" fmla="*/ 88 h 110"/>
                      <a:gd name="T102" fmla="*/ 95 w 126"/>
                      <a:gd name="T103" fmla="*/ 83 h 110"/>
                      <a:gd name="T104" fmla="*/ 96 w 126"/>
                      <a:gd name="T105" fmla="*/ 79 h 110"/>
                      <a:gd name="T106" fmla="*/ 102 w 126"/>
                      <a:gd name="T107" fmla="*/ 65 h 110"/>
                      <a:gd name="T108" fmla="*/ 106 w 126"/>
                      <a:gd name="T109" fmla="*/ 60 h 110"/>
                      <a:gd name="T110" fmla="*/ 107 w 126"/>
                      <a:gd name="T111" fmla="*/ 53 h 110"/>
                      <a:gd name="T112" fmla="*/ 116 w 126"/>
                      <a:gd name="T113" fmla="*/ 54 h 110"/>
                      <a:gd name="T114" fmla="*/ 117 w 126"/>
                      <a:gd name="T115" fmla="*/ 51 h 110"/>
                      <a:gd name="T116" fmla="*/ 121 w 126"/>
                      <a:gd name="T117" fmla="*/ 42 h 110"/>
                      <a:gd name="T118" fmla="*/ 123 w 126"/>
                      <a:gd name="T119" fmla="*/ 37 h 110"/>
                      <a:gd name="T120" fmla="*/ 120 w 126"/>
                      <a:gd name="T121" fmla="*/ 27 h 110"/>
                      <a:gd name="T122" fmla="*/ 125 w 126"/>
                      <a:gd name="T123" fmla="*/ 24 h 110"/>
                      <a:gd name="T124" fmla="*/ 125 w 126"/>
                      <a:gd name="T125" fmla="*/ 23 h 1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126" h="110">
                        <a:moveTo>
                          <a:pt x="125" y="23"/>
                        </a:moveTo>
                        <a:cubicBezTo>
                          <a:pt x="125" y="23"/>
                          <a:pt x="125" y="23"/>
                          <a:pt x="125" y="23"/>
                        </a:cubicBezTo>
                        <a:cubicBezTo>
                          <a:pt x="124" y="23"/>
                          <a:pt x="124" y="22"/>
                          <a:pt x="124" y="22"/>
                        </a:cubicBezTo>
                        <a:cubicBezTo>
                          <a:pt x="123" y="21"/>
                          <a:pt x="123" y="20"/>
                          <a:pt x="122" y="19"/>
                        </a:cubicBezTo>
                        <a:cubicBezTo>
                          <a:pt x="122" y="18"/>
                          <a:pt x="123" y="16"/>
                          <a:pt x="123" y="15"/>
                        </a:cubicBezTo>
                        <a:cubicBezTo>
                          <a:pt x="123" y="15"/>
                          <a:pt x="123" y="14"/>
                          <a:pt x="124" y="14"/>
                        </a:cubicBezTo>
                        <a:cubicBezTo>
                          <a:pt x="125" y="11"/>
                          <a:pt x="125" y="10"/>
                          <a:pt x="124" y="9"/>
                        </a:cubicBezTo>
                        <a:cubicBezTo>
                          <a:pt x="120" y="7"/>
                          <a:pt x="120" y="4"/>
                          <a:pt x="120" y="2"/>
                        </a:cubicBezTo>
                        <a:cubicBezTo>
                          <a:pt x="120" y="1"/>
                          <a:pt x="120" y="0"/>
                          <a:pt x="120" y="0"/>
                        </a:cubicBezTo>
                        <a:cubicBezTo>
                          <a:pt x="117" y="0"/>
                          <a:pt x="112" y="6"/>
                          <a:pt x="112" y="8"/>
                        </a:cubicBezTo>
                        <a:cubicBezTo>
                          <a:pt x="112" y="11"/>
                          <a:pt x="108" y="12"/>
                          <a:pt x="105" y="12"/>
                        </a:cubicBezTo>
                        <a:cubicBezTo>
                          <a:pt x="104" y="13"/>
                          <a:pt x="102" y="13"/>
                          <a:pt x="101" y="13"/>
                        </a:cubicBezTo>
                        <a:cubicBezTo>
                          <a:pt x="101" y="17"/>
                          <a:pt x="97" y="17"/>
                          <a:pt x="96" y="17"/>
                        </a:cubicBezTo>
                        <a:cubicBezTo>
                          <a:pt x="93" y="17"/>
                          <a:pt x="93" y="17"/>
                          <a:pt x="93" y="17"/>
                        </a:cubicBezTo>
                        <a:cubicBezTo>
                          <a:pt x="90" y="17"/>
                          <a:pt x="90" y="17"/>
                          <a:pt x="89" y="17"/>
                        </a:cubicBezTo>
                        <a:cubicBezTo>
                          <a:pt x="89" y="19"/>
                          <a:pt x="88" y="19"/>
                          <a:pt x="86" y="19"/>
                        </a:cubicBezTo>
                        <a:cubicBezTo>
                          <a:pt x="86" y="19"/>
                          <a:pt x="86" y="19"/>
                          <a:pt x="86" y="19"/>
                        </a:cubicBezTo>
                        <a:cubicBezTo>
                          <a:pt x="86" y="19"/>
                          <a:pt x="85" y="19"/>
                          <a:pt x="85" y="19"/>
                        </a:cubicBezTo>
                        <a:cubicBezTo>
                          <a:pt x="85" y="19"/>
                          <a:pt x="85" y="19"/>
                          <a:pt x="85" y="19"/>
                        </a:cubicBezTo>
                        <a:cubicBezTo>
                          <a:pt x="85" y="19"/>
                          <a:pt x="85" y="19"/>
                          <a:pt x="85" y="19"/>
                        </a:cubicBezTo>
                        <a:cubicBezTo>
                          <a:pt x="81" y="17"/>
                          <a:pt x="81" y="17"/>
                          <a:pt x="81" y="17"/>
                        </a:cubicBezTo>
                        <a:cubicBezTo>
                          <a:pt x="80" y="17"/>
                          <a:pt x="80" y="17"/>
                          <a:pt x="80" y="17"/>
                        </a:cubicBezTo>
                        <a:cubicBezTo>
                          <a:pt x="80" y="17"/>
                          <a:pt x="80" y="17"/>
                          <a:pt x="80" y="17"/>
                        </a:cubicBezTo>
                        <a:cubicBezTo>
                          <a:pt x="80" y="17"/>
                          <a:pt x="80" y="16"/>
                          <a:pt x="80" y="16"/>
                        </a:cubicBezTo>
                        <a:cubicBezTo>
                          <a:pt x="80" y="16"/>
                          <a:pt x="79" y="16"/>
                          <a:pt x="79" y="16"/>
                        </a:cubicBezTo>
                        <a:cubicBezTo>
                          <a:pt x="79" y="16"/>
                          <a:pt x="79" y="16"/>
                          <a:pt x="79" y="16"/>
                        </a:cubicBezTo>
                        <a:cubicBezTo>
                          <a:pt x="79" y="16"/>
                          <a:pt x="79" y="16"/>
                          <a:pt x="79" y="16"/>
                        </a:cubicBezTo>
                        <a:cubicBezTo>
                          <a:pt x="78" y="16"/>
                          <a:pt x="78" y="16"/>
                          <a:pt x="78" y="16"/>
                        </a:cubicBezTo>
                        <a:cubicBezTo>
                          <a:pt x="76" y="16"/>
                          <a:pt x="74" y="15"/>
                          <a:pt x="73" y="14"/>
                        </a:cubicBezTo>
                        <a:cubicBezTo>
                          <a:pt x="72" y="13"/>
                          <a:pt x="71" y="12"/>
                          <a:pt x="70" y="12"/>
                        </a:cubicBezTo>
                        <a:cubicBezTo>
                          <a:pt x="70" y="12"/>
                          <a:pt x="70" y="12"/>
                          <a:pt x="70" y="12"/>
                        </a:cubicBezTo>
                        <a:cubicBezTo>
                          <a:pt x="68" y="13"/>
                          <a:pt x="68" y="13"/>
                          <a:pt x="68" y="13"/>
                        </a:cubicBezTo>
                        <a:cubicBezTo>
                          <a:pt x="68" y="13"/>
                          <a:pt x="68" y="13"/>
                          <a:pt x="68" y="13"/>
                        </a:cubicBezTo>
                        <a:cubicBezTo>
                          <a:pt x="66" y="13"/>
                          <a:pt x="66" y="13"/>
                          <a:pt x="66" y="13"/>
                        </a:cubicBezTo>
                        <a:cubicBezTo>
                          <a:pt x="66" y="13"/>
                          <a:pt x="66" y="13"/>
                          <a:pt x="66" y="13"/>
                        </a:cubicBezTo>
                        <a:cubicBezTo>
                          <a:pt x="66" y="13"/>
                          <a:pt x="65" y="13"/>
                          <a:pt x="65" y="13"/>
                        </a:cubicBezTo>
                        <a:cubicBezTo>
                          <a:pt x="65" y="13"/>
                          <a:pt x="65" y="13"/>
                          <a:pt x="65" y="13"/>
                        </a:cubicBezTo>
                        <a:cubicBezTo>
                          <a:pt x="64" y="13"/>
                          <a:pt x="64" y="12"/>
                          <a:pt x="63" y="12"/>
                        </a:cubicBezTo>
                        <a:cubicBezTo>
                          <a:pt x="63" y="12"/>
                          <a:pt x="63" y="12"/>
                          <a:pt x="63" y="12"/>
                        </a:cubicBezTo>
                        <a:cubicBezTo>
                          <a:pt x="63" y="12"/>
                          <a:pt x="62" y="12"/>
                          <a:pt x="62" y="12"/>
                        </a:cubicBezTo>
                        <a:cubicBezTo>
                          <a:pt x="62" y="12"/>
                          <a:pt x="62" y="12"/>
                          <a:pt x="61" y="12"/>
                        </a:cubicBezTo>
                        <a:cubicBezTo>
                          <a:pt x="61" y="11"/>
                          <a:pt x="60" y="11"/>
                          <a:pt x="59" y="11"/>
                        </a:cubicBezTo>
                        <a:cubicBezTo>
                          <a:pt x="59" y="11"/>
                          <a:pt x="57" y="12"/>
                          <a:pt x="57" y="13"/>
                        </a:cubicBezTo>
                        <a:cubicBezTo>
                          <a:pt x="55" y="14"/>
                          <a:pt x="54" y="16"/>
                          <a:pt x="51" y="16"/>
                        </a:cubicBezTo>
                        <a:cubicBezTo>
                          <a:pt x="51" y="16"/>
                          <a:pt x="50" y="16"/>
                          <a:pt x="50" y="16"/>
                        </a:cubicBezTo>
                        <a:cubicBezTo>
                          <a:pt x="49" y="16"/>
                          <a:pt x="49" y="17"/>
                          <a:pt x="48" y="18"/>
                        </a:cubicBezTo>
                        <a:cubicBezTo>
                          <a:pt x="47" y="20"/>
                          <a:pt x="46" y="23"/>
                          <a:pt x="46" y="24"/>
                        </a:cubicBezTo>
                        <a:cubicBezTo>
                          <a:pt x="46" y="26"/>
                          <a:pt x="46" y="26"/>
                          <a:pt x="46" y="26"/>
                        </a:cubicBezTo>
                        <a:cubicBezTo>
                          <a:pt x="45" y="29"/>
                          <a:pt x="41" y="30"/>
                          <a:pt x="36" y="31"/>
                        </a:cubicBezTo>
                        <a:cubicBezTo>
                          <a:pt x="34" y="32"/>
                          <a:pt x="30" y="33"/>
                          <a:pt x="30" y="34"/>
                        </a:cubicBezTo>
                        <a:cubicBezTo>
                          <a:pt x="30" y="36"/>
                          <a:pt x="29" y="37"/>
                          <a:pt x="28" y="39"/>
                        </a:cubicBezTo>
                        <a:cubicBezTo>
                          <a:pt x="26" y="40"/>
                          <a:pt x="24" y="42"/>
                          <a:pt x="21" y="42"/>
                        </a:cubicBezTo>
                        <a:cubicBezTo>
                          <a:pt x="18" y="42"/>
                          <a:pt x="16" y="40"/>
                          <a:pt x="16" y="39"/>
                        </a:cubicBezTo>
                        <a:cubicBezTo>
                          <a:pt x="16" y="38"/>
                          <a:pt x="16" y="38"/>
                          <a:pt x="13" y="38"/>
                        </a:cubicBezTo>
                        <a:cubicBezTo>
                          <a:pt x="12" y="38"/>
                          <a:pt x="12" y="38"/>
                          <a:pt x="12" y="38"/>
                        </a:cubicBezTo>
                        <a:cubicBezTo>
                          <a:pt x="11" y="38"/>
                          <a:pt x="11" y="38"/>
                          <a:pt x="10" y="38"/>
                        </a:cubicBezTo>
                        <a:cubicBezTo>
                          <a:pt x="10" y="38"/>
                          <a:pt x="10" y="38"/>
                          <a:pt x="10" y="38"/>
                        </a:cubicBezTo>
                        <a:cubicBezTo>
                          <a:pt x="9" y="38"/>
                          <a:pt x="9" y="38"/>
                          <a:pt x="9" y="38"/>
                        </a:cubicBezTo>
                        <a:cubicBezTo>
                          <a:pt x="9" y="38"/>
                          <a:pt x="9" y="38"/>
                          <a:pt x="9" y="38"/>
                        </a:cubicBezTo>
                        <a:cubicBezTo>
                          <a:pt x="9" y="38"/>
                          <a:pt x="9" y="38"/>
                          <a:pt x="8" y="38"/>
                        </a:cubicBezTo>
                        <a:cubicBezTo>
                          <a:pt x="8" y="38"/>
                          <a:pt x="8" y="38"/>
                          <a:pt x="8" y="38"/>
                        </a:cubicBezTo>
                        <a:cubicBezTo>
                          <a:pt x="8" y="38"/>
                          <a:pt x="8" y="38"/>
                          <a:pt x="8" y="38"/>
                        </a:cubicBezTo>
                        <a:cubicBezTo>
                          <a:pt x="8" y="38"/>
                          <a:pt x="8" y="38"/>
                          <a:pt x="8" y="38"/>
                        </a:cubicBezTo>
                        <a:cubicBezTo>
                          <a:pt x="8" y="38"/>
                          <a:pt x="8" y="38"/>
                          <a:pt x="8" y="39"/>
                        </a:cubicBezTo>
                        <a:cubicBezTo>
                          <a:pt x="7" y="39"/>
                          <a:pt x="7" y="39"/>
                          <a:pt x="7" y="39"/>
                        </a:cubicBezTo>
                        <a:cubicBezTo>
                          <a:pt x="7" y="39"/>
                          <a:pt x="7" y="39"/>
                          <a:pt x="7" y="39"/>
                        </a:cubicBezTo>
                        <a:cubicBezTo>
                          <a:pt x="7" y="40"/>
                          <a:pt x="7" y="40"/>
                          <a:pt x="7" y="41"/>
                        </a:cubicBezTo>
                        <a:cubicBezTo>
                          <a:pt x="7" y="41"/>
                          <a:pt x="7" y="41"/>
                          <a:pt x="7" y="41"/>
                        </a:cubicBezTo>
                        <a:cubicBezTo>
                          <a:pt x="7" y="44"/>
                          <a:pt x="6" y="46"/>
                          <a:pt x="5" y="48"/>
                        </a:cubicBezTo>
                        <a:cubicBezTo>
                          <a:pt x="4" y="48"/>
                          <a:pt x="4" y="49"/>
                          <a:pt x="3" y="49"/>
                        </a:cubicBezTo>
                        <a:cubicBezTo>
                          <a:pt x="3" y="50"/>
                          <a:pt x="2" y="50"/>
                          <a:pt x="2" y="51"/>
                        </a:cubicBezTo>
                        <a:cubicBezTo>
                          <a:pt x="2" y="51"/>
                          <a:pt x="2" y="52"/>
                          <a:pt x="2" y="52"/>
                        </a:cubicBezTo>
                        <a:cubicBezTo>
                          <a:pt x="1" y="54"/>
                          <a:pt x="0" y="57"/>
                          <a:pt x="1" y="59"/>
                        </a:cubicBezTo>
                        <a:cubicBezTo>
                          <a:pt x="2" y="61"/>
                          <a:pt x="2" y="63"/>
                          <a:pt x="1" y="65"/>
                        </a:cubicBezTo>
                        <a:cubicBezTo>
                          <a:pt x="1" y="67"/>
                          <a:pt x="0" y="69"/>
                          <a:pt x="1" y="71"/>
                        </a:cubicBezTo>
                        <a:cubicBezTo>
                          <a:pt x="2" y="74"/>
                          <a:pt x="3" y="78"/>
                          <a:pt x="3" y="81"/>
                        </a:cubicBezTo>
                        <a:cubicBezTo>
                          <a:pt x="3" y="82"/>
                          <a:pt x="3" y="83"/>
                          <a:pt x="3" y="84"/>
                        </a:cubicBezTo>
                        <a:cubicBezTo>
                          <a:pt x="3" y="84"/>
                          <a:pt x="4" y="84"/>
                          <a:pt x="5" y="84"/>
                        </a:cubicBezTo>
                        <a:cubicBezTo>
                          <a:pt x="8" y="85"/>
                          <a:pt x="12" y="86"/>
                          <a:pt x="14" y="90"/>
                        </a:cubicBezTo>
                        <a:cubicBezTo>
                          <a:pt x="15" y="92"/>
                          <a:pt x="14" y="93"/>
                          <a:pt x="13" y="95"/>
                        </a:cubicBezTo>
                        <a:cubicBezTo>
                          <a:pt x="12" y="98"/>
                          <a:pt x="9" y="101"/>
                          <a:pt x="6" y="103"/>
                        </a:cubicBezTo>
                        <a:cubicBezTo>
                          <a:pt x="5" y="105"/>
                          <a:pt x="3" y="106"/>
                          <a:pt x="2" y="107"/>
                        </a:cubicBezTo>
                        <a:cubicBezTo>
                          <a:pt x="2" y="107"/>
                          <a:pt x="3" y="107"/>
                          <a:pt x="4" y="108"/>
                        </a:cubicBezTo>
                        <a:cubicBezTo>
                          <a:pt x="4" y="108"/>
                          <a:pt x="5" y="108"/>
                          <a:pt x="6" y="109"/>
                        </a:cubicBezTo>
                        <a:cubicBezTo>
                          <a:pt x="6" y="109"/>
                          <a:pt x="7" y="109"/>
                          <a:pt x="8" y="109"/>
                        </a:cubicBezTo>
                        <a:cubicBezTo>
                          <a:pt x="8" y="109"/>
                          <a:pt x="9" y="109"/>
                          <a:pt x="10" y="109"/>
                        </a:cubicBezTo>
                        <a:cubicBezTo>
                          <a:pt x="11" y="109"/>
                          <a:pt x="11" y="109"/>
                          <a:pt x="12" y="109"/>
                        </a:cubicBezTo>
                        <a:cubicBezTo>
                          <a:pt x="13" y="109"/>
                          <a:pt x="14" y="109"/>
                          <a:pt x="15" y="109"/>
                        </a:cubicBezTo>
                        <a:cubicBezTo>
                          <a:pt x="15" y="110"/>
                          <a:pt x="16" y="110"/>
                          <a:pt x="16" y="110"/>
                        </a:cubicBezTo>
                        <a:cubicBezTo>
                          <a:pt x="18" y="110"/>
                          <a:pt x="19" y="110"/>
                          <a:pt x="20" y="110"/>
                        </a:cubicBezTo>
                        <a:cubicBezTo>
                          <a:pt x="21" y="110"/>
                          <a:pt x="22" y="110"/>
                          <a:pt x="23" y="110"/>
                        </a:cubicBezTo>
                        <a:cubicBezTo>
                          <a:pt x="32" y="110"/>
                          <a:pt x="52" y="108"/>
                          <a:pt x="60" y="106"/>
                        </a:cubicBezTo>
                        <a:cubicBezTo>
                          <a:pt x="61" y="106"/>
                          <a:pt x="61" y="106"/>
                          <a:pt x="61" y="106"/>
                        </a:cubicBezTo>
                        <a:cubicBezTo>
                          <a:pt x="62" y="106"/>
                          <a:pt x="63" y="105"/>
                          <a:pt x="64" y="105"/>
                        </a:cubicBezTo>
                        <a:cubicBezTo>
                          <a:pt x="64" y="105"/>
                          <a:pt x="64" y="105"/>
                          <a:pt x="63" y="104"/>
                        </a:cubicBezTo>
                        <a:cubicBezTo>
                          <a:pt x="63" y="103"/>
                          <a:pt x="63" y="102"/>
                          <a:pt x="63" y="101"/>
                        </a:cubicBezTo>
                        <a:cubicBezTo>
                          <a:pt x="63" y="98"/>
                          <a:pt x="62" y="97"/>
                          <a:pt x="62" y="96"/>
                        </a:cubicBezTo>
                        <a:cubicBezTo>
                          <a:pt x="62" y="95"/>
                          <a:pt x="62" y="95"/>
                          <a:pt x="62" y="95"/>
                        </a:cubicBezTo>
                        <a:cubicBezTo>
                          <a:pt x="63" y="92"/>
                          <a:pt x="69" y="88"/>
                          <a:pt x="74" y="88"/>
                        </a:cubicBezTo>
                        <a:cubicBezTo>
                          <a:pt x="75" y="88"/>
                          <a:pt x="75" y="88"/>
                          <a:pt x="75" y="88"/>
                        </a:cubicBezTo>
                        <a:cubicBezTo>
                          <a:pt x="76" y="88"/>
                          <a:pt x="77" y="88"/>
                          <a:pt x="78" y="88"/>
                        </a:cubicBezTo>
                        <a:cubicBezTo>
                          <a:pt x="79" y="88"/>
                          <a:pt x="79" y="88"/>
                          <a:pt x="79" y="88"/>
                        </a:cubicBezTo>
                        <a:cubicBezTo>
                          <a:pt x="79" y="84"/>
                          <a:pt x="87" y="81"/>
                          <a:pt x="91" y="81"/>
                        </a:cubicBezTo>
                        <a:cubicBezTo>
                          <a:pt x="94" y="81"/>
                          <a:pt x="95" y="82"/>
                          <a:pt x="95" y="83"/>
                        </a:cubicBezTo>
                        <a:cubicBezTo>
                          <a:pt x="95" y="83"/>
                          <a:pt x="95" y="83"/>
                          <a:pt x="95" y="83"/>
                        </a:cubicBezTo>
                        <a:cubicBezTo>
                          <a:pt x="95" y="83"/>
                          <a:pt x="96" y="82"/>
                          <a:pt x="96" y="79"/>
                        </a:cubicBezTo>
                        <a:cubicBezTo>
                          <a:pt x="96" y="78"/>
                          <a:pt x="96" y="77"/>
                          <a:pt x="97" y="76"/>
                        </a:cubicBezTo>
                        <a:cubicBezTo>
                          <a:pt x="97" y="71"/>
                          <a:pt x="97" y="65"/>
                          <a:pt x="102" y="65"/>
                        </a:cubicBezTo>
                        <a:cubicBezTo>
                          <a:pt x="105" y="65"/>
                          <a:pt x="108" y="63"/>
                          <a:pt x="108" y="62"/>
                        </a:cubicBezTo>
                        <a:cubicBezTo>
                          <a:pt x="108" y="62"/>
                          <a:pt x="107" y="61"/>
                          <a:pt x="106" y="60"/>
                        </a:cubicBezTo>
                        <a:cubicBezTo>
                          <a:pt x="105" y="58"/>
                          <a:pt x="103" y="56"/>
                          <a:pt x="105" y="53"/>
                        </a:cubicBezTo>
                        <a:cubicBezTo>
                          <a:pt x="105" y="53"/>
                          <a:pt x="107" y="53"/>
                          <a:pt x="107" y="53"/>
                        </a:cubicBezTo>
                        <a:cubicBezTo>
                          <a:pt x="108" y="53"/>
                          <a:pt x="110" y="53"/>
                          <a:pt x="111" y="53"/>
                        </a:cubicBezTo>
                        <a:cubicBezTo>
                          <a:pt x="113" y="54"/>
                          <a:pt x="115" y="54"/>
                          <a:pt x="116" y="54"/>
                        </a:cubicBezTo>
                        <a:cubicBezTo>
                          <a:pt x="117" y="54"/>
                          <a:pt x="117" y="54"/>
                          <a:pt x="117" y="54"/>
                        </a:cubicBezTo>
                        <a:cubicBezTo>
                          <a:pt x="117" y="53"/>
                          <a:pt x="117" y="52"/>
                          <a:pt x="117" y="51"/>
                        </a:cubicBezTo>
                        <a:cubicBezTo>
                          <a:pt x="117" y="49"/>
                          <a:pt x="117" y="47"/>
                          <a:pt x="118" y="45"/>
                        </a:cubicBezTo>
                        <a:cubicBezTo>
                          <a:pt x="119" y="44"/>
                          <a:pt x="120" y="43"/>
                          <a:pt x="121" y="42"/>
                        </a:cubicBezTo>
                        <a:cubicBezTo>
                          <a:pt x="122" y="41"/>
                          <a:pt x="123" y="39"/>
                          <a:pt x="123" y="38"/>
                        </a:cubicBezTo>
                        <a:cubicBezTo>
                          <a:pt x="123" y="38"/>
                          <a:pt x="123" y="37"/>
                          <a:pt x="123" y="37"/>
                        </a:cubicBezTo>
                        <a:cubicBezTo>
                          <a:pt x="123" y="35"/>
                          <a:pt x="123" y="34"/>
                          <a:pt x="122" y="33"/>
                        </a:cubicBezTo>
                        <a:cubicBezTo>
                          <a:pt x="120" y="31"/>
                          <a:pt x="119" y="29"/>
                          <a:pt x="120" y="27"/>
                        </a:cubicBezTo>
                        <a:cubicBezTo>
                          <a:pt x="121" y="25"/>
                          <a:pt x="122" y="24"/>
                          <a:pt x="125" y="24"/>
                        </a:cubicBezTo>
                        <a:cubicBezTo>
                          <a:pt x="125" y="24"/>
                          <a:pt x="125" y="24"/>
                          <a:pt x="125" y="24"/>
                        </a:cubicBezTo>
                        <a:cubicBezTo>
                          <a:pt x="126" y="23"/>
                          <a:pt x="126" y="23"/>
                          <a:pt x="126" y="23"/>
                        </a:cubicBezTo>
                        <a:cubicBezTo>
                          <a:pt x="126" y="23"/>
                          <a:pt x="125" y="23"/>
                          <a:pt x="125" y="2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47" name="Freeform 1183"/>
                  <p:cNvSpPr>
                    <a:spLocks/>
                  </p:cNvSpPr>
                  <p:nvPr/>
                </p:nvSpPr>
                <p:spPr bwMode="auto">
                  <a:xfrm>
                    <a:off x="3373" y="2475"/>
                    <a:ext cx="171" cy="156"/>
                  </a:xfrm>
                  <a:custGeom>
                    <a:avLst/>
                    <a:gdLst>
                      <a:gd name="T0" fmla="*/ 177 w 179"/>
                      <a:gd name="T1" fmla="*/ 19 h 163"/>
                      <a:gd name="T2" fmla="*/ 174 w 179"/>
                      <a:gd name="T3" fmla="*/ 18 h 163"/>
                      <a:gd name="T4" fmla="*/ 160 w 179"/>
                      <a:gd name="T5" fmla="*/ 3 h 163"/>
                      <a:gd name="T6" fmla="*/ 153 w 179"/>
                      <a:gd name="T7" fmla="*/ 0 h 163"/>
                      <a:gd name="T8" fmla="*/ 152 w 179"/>
                      <a:gd name="T9" fmla="*/ 1 h 163"/>
                      <a:gd name="T10" fmla="*/ 152 w 179"/>
                      <a:gd name="T11" fmla="*/ 0 h 163"/>
                      <a:gd name="T12" fmla="*/ 149 w 179"/>
                      <a:gd name="T13" fmla="*/ 1 h 163"/>
                      <a:gd name="T14" fmla="*/ 145 w 179"/>
                      <a:gd name="T15" fmla="*/ 3 h 163"/>
                      <a:gd name="T16" fmla="*/ 139 w 179"/>
                      <a:gd name="T17" fmla="*/ 3 h 163"/>
                      <a:gd name="T18" fmla="*/ 119 w 179"/>
                      <a:gd name="T19" fmla="*/ 9 h 163"/>
                      <a:gd name="T20" fmla="*/ 116 w 179"/>
                      <a:gd name="T21" fmla="*/ 12 h 163"/>
                      <a:gd name="T22" fmla="*/ 116 w 179"/>
                      <a:gd name="T23" fmla="*/ 27 h 163"/>
                      <a:gd name="T24" fmla="*/ 113 w 179"/>
                      <a:gd name="T25" fmla="*/ 38 h 163"/>
                      <a:gd name="T26" fmla="*/ 101 w 179"/>
                      <a:gd name="T27" fmla="*/ 39 h 163"/>
                      <a:gd name="T28" fmla="*/ 103 w 179"/>
                      <a:gd name="T29" fmla="*/ 47 h 163"/>
                      <a:gd name="T30" fmla="*/ 92 w 179"/>
                      <a:gd name="T31" fmla="*/ 61 h 163"/>
                      <a:gd name="T32" fmla="*/ 75 w 179"/>
                      <a:gd name="T33" fmla="*/ 70 h 163"/>
                      <a:gd name="T34" fmla="*/ 65 w 179"/>
                      <a:gd name="T35" fmla="*/ 74 h 163"/>
                      <a:gd name="T36" fmla="*/ 59 w 179"/>
                      <a:gd name="T37" fmla="*/ 82 h 163"/>
                      <a:gd name="T38" fmla="*/ 12 w 179"/>
                      <a:gd name="T39" fmla="*/ 96 h 163"/>
                      <a:gd name="T40" fmla="*/ 1 w 179"/>
                      <a:gd name="T41" fmla="*/ 95 h 163"/>
                      <a:gd name="T42" fmla="*/ 2 w 179"/>
                      <a:gd name="T43" fmla="*/ 97 h 163"/>
                      <a:gd name="T44" fmla="*/ 9 w 179"/>
                      <a:gd name="T45" fmla="*/ 104 h 163"/>
                      <a:gd name="T46" fmla="*/ 18 w 179"/>
                      <a:gd name="T47" fmla="*/ 119 h 163"/>
                      <a:gd name="T48" fmla="*/ 20 w 179"/>
                      <a:gd name="T49" fmla="*/ 131 h 163"/>
                      <a:gd name="T50" fmla="*/ 4 w 179"/>
                      <a:gd name="T51" fmla="*/ 144 h 163"/>
                      <a:gd name="T52" fmla="*/ 22 w 179"/>
                      <a:gd name="T53" fmla="*/ 144 h 163"/>
                      <a:gd name="T54" fmla="*/ 49 w 179"/>
                      <a:gd name="T55" fmla="*/ 142 h 163"/>
                      <a:gd name="T56" fmla="*/ 64 w 179"/>
                      <a:gd name="T57" fmla="*/ 149 h 163"/>
                      <a:gd name="T58" fmla="*/ 69 w 179"/>
                      <a:gd name="T59" fmla="*/ 159 h 163"/>
                      <a:gd name="T60" fmla="*/ 78 w 179"/>
                      <a:gd name="T61" fmla="*/ 163 h 163"/>
                      <a:gd name="T62" fmla="*/ 90 w 179"/>
                      <a:gd name="T63" fmla="*/ 156 h 163"/>
                      <a:gd name="T64" fmla="*/ 99 w 179"/>
                      <a:gd name="T65" fmla="*/ 155 h 163"/>
                      <a:gd name="T66" fmla="*/ 103 w 179"/>
                      <a:gd name="T67" fmla="*/ 146 h 163"/>
                      <a:gd name="T68" fmla="*/ 91 w 179"/>
                      <a:gd name="T69" fmla="*/ 125 h 163"/>
                      <a:gd name="T70" fmla="*/ 102 w 179"/>
                      <a:gd name="T71" fmla="*/ 112 h 163"/>
                      <a:gd name="T72" fmla="*/ 111 w 179"/>
                      <a:gd name="T73" fmla="*/ 112 h 163"/>
                      <a:gd name="T74" fmla="*/ 116 w 179"/>
                      <a:gd name="T75" fmla="*/ 113 h 163"/>
                      <a:gd name="T76" fmla="*/ 129 w 179"/>
                      <a:gd name="T77" fmla="*/ 100 h 163"/>
                      <a:gd name="T78" fmla="*/ 135 w 179"/>
                      <a:gd name="T79" fmla="*/ 88 h 163"/>
                      <a:gd name="T80" fmla="*/ 149 w 179"/>
                      <a:gd name="T81" fmla="*/ 75 h 163"/>
                      <a:gd name="T82" fmla="*/ 154 w 179"/>
                      <a:gd name="T83" fmla="*/ 59 h 163"/>
                      <a:gd name="T84" fmla="*/ 151 w 179"/>
                      <a:gd name="T85" fmla="*/ 57 h 163"/>
                      <a:gd name="T86" fmla="*/ 143 w 179"/>
                      <a:gd name="T87" fmla="*/ 44 h 163"/>
                      <a:gd name="T88" fmla="*/ 149 w 179"/>
                      <a:gd name="T89" fmla="*/ 26 h 163"/>
                      <a:gd name="T90" fmla="*/ 165 w 179"/>
                      <a:gd name="T91" fmla="*/ 29 h 163"/>
                      <a:gd name="T92" fmla="*/ 179 w 179"/>
                      <a:gd name="T93" fmla="*/ 20 h 1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179" h="163">
                        <a:moveTo>
                          <a:pt x="179" y="20"/>
                        </a:moveTo>
                        <a:cubicBezTo>
                          <a:pt x="178" y="20"/>
                          <a:pt x="178" y="20"/>
                          <a:pt x="178" y="20"/>
                        </a:cubicBezTo>
                        <a:cubicBezTo>
                          <a:pt x="177" y="19"/>
                          <a:pt x="177" y="19"/>
                          <a:pt x="177" y="19"/>
                        </a:cubicBezTo>
                        <a:cubicBezTo>
                          <a:pt x="176" y="19"/>
                          <a:pt x="176" y="19"/>
                          <a:pt x="176" y="19"/>
                        </a:cubicBezTo>
                        <a:cubicBezTo>
                          <a:pt x="175" y="18"/>
                          <a:pt x="175" y="18"/>
                          <a:pt x="174" y="18"/>
                        </a:cubicBezTo>
                        <a:cubicBezTo>
                          <a:pt x="174" y="18"/>
                          <a:pt x="174" y="18"/>
                          <a:pt x="174" y="18"/>
                        </a:cubicBezTo>
                        <a:cubicBezTo>
                          <a:pt x="173" y="17"/>
                          <a:pt x="172" y="17"/>
                          <a:pt x="172" y="16"/>
                        </a:cubicBezTo>
                        <a:cubicBezTo>
                          <a:pt x="166" y="14"/>
                          <a:pt x="165" y="9"/>
                          <a:pt x="165" y="7"/>
                        </a:cubicBezTo>
                        <a:cubicBezTo>
                          <a:pt x="164" y="6"/>
                          <a:pt x="162" y="4"/>
                          <a:pt x="160" y="3"/>
                        </a:cubicBezTo>
                        <a:cubicBezTo>
                          <a:pt x="159" y="2"/>
                          <a:pt x="158" y="1"/>
                          <a:pt x="156" y="0"/>
                        </a:cubicBezTo>
                        <a:cubicBezTo>
                          <a:pt x="156" y="0"/>
                          <a:pt x="156" y="0"/>
                          <a:pt x="156" y="0"/>
                        </a:cubicBezTo>
                        <a:cubicBezTo>
                          <a:pt x="155" y="0"/>
                          <a:pt x="154" y="0"/>
                          <a:pt x="153" y="0"/>
                        </a:cubicBezTo>
                        <a:cubicBezTo>
                          <a:pt x="152" y="1"/>
                          <a:pt x="152" y="1"/>
                          <a:pt x="152" y="1"/>
                        </a:cubicBezTo>
                        <a:cubicBezTo>
                          <a:pt x="152" y="1"/>
                          <a:pt x="152" y="1"/>
                          <a:pt x="152" y="1"/>
                        </a:cubicBezTo>
                        <a:cubicBezTo>
                          <a:pt x="152" y="1"/>
                          <a:pt x="152" y="1"/>
                          <a:pt x="152" y="1"/>
                        </a:cubicBezTo>
                        <a:cubicBezTo>
                          <a:pt x="152" y="0"/>
                          <a:pt x="152" y="0"/>
                          <a:pt x="152" y="0"/>
                        </a:cubicBezTo>
                        <a:cubicBezTo>
                          <a:pt x="152" y="0"/>
                          <a:pt x="152" y="0"/>
                          <a:pt x="152" y="0"/>
                        </a:cubicBezTo>
                        <a:cubicBezTo>
                          <a:pt x="152" y="0"/>
                          <a:pt x="152" y="0"/>
                          <a:pt x="152" y="0"/>
                        </a:cubicBezTo>
                        <a:cubicBezTo>
                          <a:pt x="151" y="0"/>
                          <a:pt x="151" y="0"/>
                          <a:pt x="151" y="0"/>
                        </a:cubicBezTo>
                        <a:cubicBezTo>
                          <a:pt x="151" y="0"/>
                          <a:pt x="151" y="0"/>
                          <a:pt x="150" y="0"/>
                        </a:cubicBezTo>
                        <a:cubicBezTo>
                          <a:pt x="150" y="0"/>
                          <a:pt x="150" y="1"/>
                          <a:pt x="149" y="1"/>
                        </a:cubicBezTo>
                        <a:cubicBezTo>
                          <a:pt x="149" y="1"/>
                          <a:pt x="148" y="1"/>
                          <a:pt x="148" y="2"/>
                        </a:cubicBezTo>
                        <a:cubicBezTo>
                          <a:pt x="147" y="2"/>
                          <a:pt x="147" y="2"/>
                          <a:pt x="147" y="2"/>
                        </a:cubicBezTo>
                        <a:cubicBezTo>
                          <a:pt x="146" y="2"/>
                          <a:pt x="146" y="2"/>
                          <a:pt x="145" y="3"/>
                        </a:cubicBezTo>
                        <a:cubicBezTo>
                          <a:pt x="145" y="3"/>
                          <a:pt x="144" y="3"/>
                          <a:pt x="144" y="3"/>
                        </a:cubicBezTo>
                        <a:cubicBezTo>
                          <a:pt x="143" y="3"/>
                          <a:pt x="143" y="3"/>
                          <a:pt x="142" y="3"/>
                        </a:cubicBezTo>
                        <a:cubicBezTo>
                          <a:pt x="141" y="3"/>
                          <a:pt x="140" y="3"/>
                          <a:pt x="139" y="3"/>
                        </a:cubicBezTo>
                        <a:cubicBezTo>
                          <a:pt x="139" y="2"/>
                          <a:pt x="138" y="2"/>
                          <a:pt x="138" y="2"/>
                        </a:cubicBezTo>
                        <a:cubicBezTo>
                          <a:pt x="134" y="2"/>
                          <a:pt x="129" y="4"/>
                          <a:pt x="125" y="7"/>
                        </a:cubicBezTo>
                        <a:cubicBezTo>
                          <a:pt x="124" y="8"/>
                          <a:pt x="122" y="9"/>
                          <a:pt x="119" y="9"/>
                        </a:cubicBezTo>
                        <a:cubicBezTo>
                          <a:pt x="118" y="10"/>
                          <a:pt x="118" y="10"/>
                          <a:pt x="117" y="10"/>
                        </a:cubicBezTo>
                        <a:cubicBezTo>
                          <a:pt x="116" y="10"/>
                          <a:pt x="116" y="10"/>
                          <a:pt x="116" y="11"/>
                        </a:cubicBezTo>
                        <a:cubicBezTo>
                          <a:pt x="116" y="11"/>
                          <a:pt x="116" y="12"/>
                          <a:pt x="116" y="12"/>
                        </a:cubicBezTo>
                        <a:cubicBezTo>
                          <a:pt x="119" y="14"/>
                          <a:pt x="119" y="17"/>
                          <a:pt x="119" y="18"/>
                        </a:cubicBezTo>
                        <a:cubicBezTo>
                          <a:pt x="119" y="19"/>
                          <a:pt x="119" y="19"/>
                          <a:pt x="119" y="20"/>
                        </a:cubicBezTo>
                        <a:cubicBezTo>
                          <a:pt x="119" y="23"/>
                          <a:pt x="117" y="25"/>
                          <a:pt x="116" y="27"/>
                        </a:cubicBezTo>
                        <a:cubicBezTo>
                          <a:pt x="115" y="28"/>
                          <a:pt x="114" y="29"/>
                          <a:pt x="113" y="29"/>
                        </a:cubicBezTo>
                        <a:cubicBezTo>
                          <a:pt x="113" y="30"/>
                          <a:pt x="113" y="31"/>
                          <a:pt x="113" y="33"/>
                        </a:cubicBezTo>
                        <a:cubicBezTo>
                          <a:pt x="113" y="34"/>
                          <a:pt x="113" y="36"/>
                          <a:pt x="113" y="38"/>
                        </a:cubicBezTo>
                        <a:cubicBezTo>
                          <a:pt x="112" y="39"/>
                          <a:pt x="111" y="40"/>
                          <a:pt x="108" y="40"/>
                        </a:cubicBezTo>
                        <a:cubicBezTo>
                          <a:pt x="107" y="40"/>
                          <a:pt x="104" y="40"/>
                          <a:pt x="102" y="39"/>
                        </a:cubicBezTo>
                        <a:cubicBezTo>
                          <a:pt x="102" y="39"/>
                          <a:pt x="101" y="39"/>
                          <a:pt x="101" y="39"/>
                        </a:cubicBezTo>
                        <a:cubicBezTo>
                          <a:pt x="101" y="39"/>
                          <a:pt x="101" y="40"/>
                          <a:pt x="101" y="40"/>
                        </a:cubicBezTo>
                        <a:cubicBezTo>
                          <a:pt x="102" y="41"/>
                          <a:pt x="103" y="43"/>
                          <a:pt x="104" y="44"/>
                        </a:cubicBezTo>
                        <a:cubicBezTo>
                          <a:pt x="104" y="45"/>
                          <a:pt x="104" y="46"/>
                          <a:pt x="103" y="47"/>
                        </a:cubicBezTo>
                        <a:cubicBezTo>
                          <a:pt x="101" y="49"/>
                          <a:pt x="98" y="51"/>
                          <a:pt x="94" y="51"/>
                        </a:cubicBezTo>
                        <a:cubicBezTo>
                          <a:pt x="93" y="51"/>
                          <a:pt x="93" y="53"/>
                          <a:pt x="93" y="58"/>
                        </a:cubicBezTo>
                        <a:cubicBezTo>
                          <a:pt x="92" y="59"/>
                          <a:pt x="92" y="60"/>
                          <a:pt x="92" y="61"/>
                        </a:cubicBezTo>
                        <a:cubicBezTo>
                          <a:pt x="92" y="70"/>
                          <a:pt x="85" y="71"/>
                          <a:pt x="83" y="67"/>
                        </a:cubicBezTo>
                        <a:cubicBezTo>
                          <a:pt x="83" y="67"/>
                          <a:pt x="83" y="67"/>
                          <a:pt x="83" y="67"/>
                        </a:cubicBezTo>
                        <a:cubicBezTo>
                          <a:pt x="80" y="67"/>
                          <a:pt x="76" y="69"/>
                          <a:pt x="75" y="70"/>
                        </a:cubicBezTo>
                        <a:cubicBezTo>
                          <a:pt x="75" y="72"/>
                          <a:pt x="74" y="74"/>
                          <a:pt x="70" y="74"/>
                        </a:cubicBezTo>
                        <a:cubicBezTo>
                          <a:pt x="69" y="74"/>
                          <a:pt x="68" y="74"/>
                          <a:pt x="66" y="74"/>
                        </a:cubicBezTo>
                        <a:cubicBezTo>
                          <a:pt x="65" y="74"/>
                          <a:pt x="65" y="74"/>
                          <a:pt x="65" y="74"/>
                        </a:cubicBezTo>
                        <a:cubicBezTo>
                          <a:pt x="65" y="74"/>
                          <a:pt x="65" y="74"/>
                          <a:pt x="65" y="74"/>
                        </a:cubicBezTo>
                        <a:cubicBezTo>
                          <a:pt x="62" y="74"/>
                          <a:pt x="59" y="77"/>
                          <a:pt x="58" y="78"/>
                        </a:cubicBezTo>
                        <a:cubicBezTo>
                          <a:pt x="58" y="78"/>
                          <a:pt x="59" y="80"/>
                          <a:pt x="59" y="82"/>
                        </a:cubicBezTo>
                        <a:cubicBezTo>
                          <a:pt x="60" y="86"/>
                          <a:pt x="60" y="88"/>
                          <a:pt x="59" y="89"/>
                        </a:cubicBezTo>
                        <a:cubicBezTo>
                          <a:pt x="58" y="93"/>
                          <a:pt x="21" y="96"/>
                          <a:pt x="15" y="96"/>
                        </a:cubicBezTo>
                        <a:cubicBezTo>
                          <a:pt x="14" y="96"/>
                          <a:pt x="13" y="96"/>
                          <a:pt x="12" y="96"/>
                        </a:cubicBezTo>
                        <a:cubicBezTo>
                          <a:pt x="10" y="96"/>
                          <a:pt x="8" y="96"/>
                          <a:pt x="7" y="95"/>
                        </a:cubicBezTo>
                        <a:cubicBezTo>
                          <a:pt x="6" y="95"/>
                          <a:pt x="6" y="95"/>
                          <a:pt x="5" y="95"/>
                        </a:cubicBezTo>
                        <a:cubicBezTo>
                          <a:pt x="4" y="95"/>
                          <a:pt x="2" y="95"/>
                          <a:pt x="1" y="95"/>
                        </a:cubicBezTo>
                        <a:cubicBezTo>
                          <a:pt x="1" y="95"/>
                          <a:pt x="0" y="95"/>
                          <a:pt x="0" y="95"/>
                        </a:cubicBezTo>
                        <a:cubicBezTo>
                          <a:pt x="0" y="95"/>
                          <a:pt x="1" y="96"/>
                          <a:pt x="1" y="96"/>
                        </a:cubicBezTo>
                        <a:cubicBezTo>
                          <a:pt x="1" y="96"/>
                          <a:pt x="1" y="97"/>
                          <a:pt x="2" y="97"/>
                        </a:cubicBezTo>
                        <a:cubicBezTo>
                          <a:pt x="2" y="97"/>
                          <a:pt x="2" y="97"/>
                          <a:pt x="2" y="98"/>
                        </a:cubicBezTo>
                        <a:cubicBezTo>
                          <a:pt x="2" y="98"/>
                          <a:pt x="2" y="98"/>
                          <a:pt x="2" y="99"/>
                        </a:cubicBezTo>
                        <a:cubicBezTo>
                          <a:pt x="4" y="101"/>
                          <a:pt x="6" y="103"/>
                          <a:pt x="9" y="104"/>
                        </a:cubicBezTo>
                        <a:cubicBezTo>
                          <a:pt x="10" y="105"/>
                          <a:pt x="11" y="106"/>
                          <a:pt x="12" y="106"/>
                        </a:cubicBezTo>
                        <a:cubicBezTo>
                          <a:pt x="17" y="108"/>
                          <a:pt x="17" y="113"/>
                          <a:pt x="17" y="116"/>
                        </a:cubicBezTo>
                        <a:cubicBezTo>
                          <a:pt x="18" y="117"/>
                          <a:pt x="18" y="118"/>
                          <a:pt x="18" y="119"/>
                        </a:cubicBezTo>
                        <a:cubicBezTo>
                          <a:pt x="21" y="120"/>
                          <a:pt x="23" y="125"/>
                          <a:pt x="23" y="128"/>
                        </a:cubicBezTo>
                        <a:cubicBezTo>
                          <a:pt x="23" y="128"/>
                          <a:pt x="23" y="129"/>
                          <a:pt x="23" y="129"/>
                        </a:cubicBezTo>
                        <a:cubicBezTo>
                          <a:pt x="22" y="130"/>
                          <a:pt x="21" y="131"/>
                          <a:pt x="20" y="131"/>
                        </a:cubicBezTo>
                        <a:cubicBezTo>
                          <a:pt x="17" y="131"/>
                          <a:pt x="15" y="132"/>
                          <a:pt x="13" y="133"/>
                        </a:cubicBezTo>
                        <a:cubicBezTo>
                          <a:pt x="12" y="133"/>
                          <a:pt x="11" y="134"/>
                          <a:pt x="10" y="134"/>
                        </a:cubicBezTo>
                        <a:cubicBezTo>
                          <a:pt x="8" y="135"/>
                          <a:pt x="4" y="139"/>
                          <a:pt x="4" y="144"/>
                        </a:cubicBezTo>
                        <a:cubicBezTo>
                          <a:pt x="4" y="144"/>
                          <a:pt x="4" y="144"/>
                          <a:pt x="4" y="145"/>
                        </a:cubicBezTo>
                        <a:cubicBezTo>
                          <a:pt x="5" y="145"/>
                          <a:pt x="6" y="145"/>
                          <a:pt x="7" y="145"/>
                        </a:cubicBezTo>
                        <a:cubicBezTo>
                          <a:pt x="17" y="145"/>
                          <a:pt x="22" y="144"/>
                          <a:pt x="22" y="144"/>
                        </a:cubicBezTo>
                        <a:cubicBezTo>
                          <a:pt x="24" y="141"/>
                          <a:pt x="30" y="140"/>
                          <a:pt x="33" y="142"/>
                        </a:cubicBezTo>
                        <a:cubicBezTo>
                          <a:pt x="34" y="143"/>
                          <a:pt x="37" y="143"/>
                          <a:pt x="41" y="143"/>
                        </a:cubicBezTo>
                        <a:cubicBezTo>
                          <a:pt x="45" y="143"/>
                          <a:pt x="48" y="143"/>
                          <a:pt x="49" y="142"/>
                        </a:cubicBezTo>
                        <a:cubicBezTo>
                          <a:pt x="51" y="141"/>
                          <a:pt x="53" y="140"/>
                          <a:pt x="55" y="140"/>
                        </a:cubicBezTo>
                        <a:cubicBezTo>
                          <a:pt x="59" y="140"/>
                          <a:pt x="61" y="143"/>
                          <a:pt x="61" y="146"/>
                        </a:cubicBezTo>
                        <a:cubicBezTo>
                          <a:pt x="61" y="147"/>
                          <a:pt x="62" y="148"/>
                          <a:pt x="64" y="149"/>
                        </a:cubicBezTo>
                        <a:cubicBezTo>
                          <a:pt x="65" y="150"/>
                          <a:pt x="65" y="150"/>
                          <a:pt x="66" y="151"/>
                        </a:cubicBezTo>
                        <a:cubicBezTo>
                          <a:pt x="68" y="153"/>
                          <a:pt x="68" y="155"/>
                          <a:pt x="68" y="156"/>
                        </a:cubicBezTo>
                        <a:cubicBezTo>
                          <a:pt x="68" y="157"/>
                          <a:pt x="68" y="158"/>
                          <a:pt x="69" y="159"/>
                        </a:cubicBezTo>
                        <a:cubicBezTo>
                          <a:pt x="69" y="160"/>
                          <a:pt x="70" y="160"/>
                          <a:pt x="72" y="161"/>
                        </a:cubicBezTo>
                        <a:cubicBezTo>
                          <a:pt x="74" y="161"/>
                          <a:pt x="76" y="162"/>
                          <a:pt x="78" y="163"/>
                        </a:cubicBezTo>
                        <a:cubicBezTo>
                          <a:pt x="78" y="163"/>
                          <a:pt x="78" y="163"/>
                          <a:pt x="78" y="163"/>
                        </a:cubicBezTo>
                        <a:cubicBezTo>
                          <a:pt x="78" y="163"/>
                          <a:pt x="78" y="163"/>
                          <a:pt x="78" y="163"/>
                        </a:cubicBezTo>
                        <a:cubicBezTo>
                          <a:pt x="79" y="162"/>
                          <a:pt x="79" y="162"/>
                          <a:pt x="79" y="161"/>
                        </a:cubicBezTo>
                        <a:cubicBezTo>
                          <a:pt x="81" y="158"/>
                          <a:pt x="83" y="154"/>
                          <a:pt x="90" y="156"/>
                        </a:cubicBezTo>
                        <a:cubicBezTo>
                          <a:pt x="91" y="156"/>
                          <a:pt x="93" y="156"/>
                          <a:pt x="93" y="156"/>
                        </a:cubicBezTo>
                        <a:cubicBezTo>
                          <a:pt x="94" y="156"/>
                          <a:pt x="95" y="156"/>
                          <a:pt x="96" y="155"/>
                        </a:cubicBezTo>
                        <a:cubicBezTo>
                          <a:pt x="97" y="155"/>
                          <a:pt x="98" y="155"/>
                          <a:pt x="99" y="155"/>
                        </a:cubicBezTo>
                        <a:cubicBezTo>
                          <a:pt x="100" y="155"/>
                          <a:pt x="100" y="155"/>
                          <a:pt x="101" y="155"/>
                        </a:cubicBezTo>
                        <a:cubicBezTo>
                          <a:pt x="104" y="156"/>
                          <a:pt x="106" y="156"/>
                          <a:pt x="107" y="154"/>
                        </a:cubicBezTo>
                        <a:cubicBezTo>
                          <a:pt x="108" y="153"/>
                          <a:pt x="106" y="149"/>
                          <a:pt x="103" y="146"/>
                        </a:cubicBezTo>
                        <a:cubicBezTo>
                          <a:pt x="101" y="144"/>
                          <a:pt x="97" y="138"/>
                          <a:pt x="98" y="133"/>
                        </a:cubicBezTo>
                        <a:cubicBezTo>
                          <a:pt x="98" y="132"/>
                          <a:pt x="97" y="131"/>
                          <a:pt x="95" y="130"/>
                        </a:cubicBezTo>
                        <a:cubicBezTo>
                          <a:pt x="93" y="129"/>
                          <a:pt x="91" y="128"/>
                          <a:pt x="91" y="125"/>
                        </a:cubicBezTo>
                        <a:cubicBezTo>
                          <a:pt x="91" y="122"/>
                          <a:pt x="95" y="117"/>
                          <a:pt x="99" y="114"/>
                        </a:cubicBezTo>
                        <a:cubicBezTo>
                          <a:pt x="99" y="113"/>
                          <a:pt x="99" y="113"/>
                          <a:pt x="100" y="113"/>
                        </a:cubicBezTo>
                        <a:cubicBezTo>
                          <a:pt x="100" y="113"/>
                          <a:pt x="101" y="112"/>
                          <a:pt x="102" y="112"/>
                        </a:cubicBezTo>
                        <a:cubicBezTo>
                          <a:pt x="103" y="112"/>
                          <a:pt x="104" y="113"/>
                          <a:pt x="105" y="113"/>
                        </a:cubicBezTo>
                        <a:cubicBezTo>
                          <a:pt x="106" y="114"/>
                          <a:pt x="107" y="114"/>
                          <a:pt x="108" y="114"/>
                        </a:cubicBezTo>
                        <a:cubicBezTo>
                          <a:pt x="108" y="113"/>
                          <a:pt x="109" y="112"/>
                          <a:pt x="111" y="112"/>
                        </a:cubicBezTo>
                        <a:cubicBezTo>
                          <a:pt x="111" y="112"/>
                          <a:pt x="111" y="112"/>
                          <a:pt x="111" y="112"/>
                        </a:cubicBezTo>
                        <a:cubicBezTo>
                          <a:pt x="111" y="112"/>
                          <a:pt x="112" y="112"/>
                          <a:pt x="112" y="112"/>
                        </a:cubicBezTo>
                        <a:cubicBezTo>
                          <a:pt x="114" y="112"/>
                          <a:pt x="115" y="112"/>
                          <a:pt x="116" y="113"/>
                        </a:cubicBezTo>
                        <a:cubicBezTo>
                          <a:pt x="117" y="113"/>
                          <a:pt x="117" y="113"/>
                          <a:pt x="117" y="113"/>
                        </a:cubicBezTo>
                        <a:cubicBezTo>
                          <a:pt x="118" y="113"/>
                          <a:pt x="121" y="109"/>
                          <a:pt x="121" y="106"/>
                        </a:cubicBezTo>
                        <a:cubicBezTo>
                          <a:pt x="122" y="102"/>
                          <a:pt x="126" y="101"/>
                          <a:pt x="129" y="100"/>
                        </a:cubicBezTo>
                        <a:cubicBezTo>
                          <a:pt x="130" y="100"/>
                          <a:pt x="131" y="99"/>
                          <a:pt x="131" y="99"/>
                        </a:cubicBezTo>
                        <a:cubicBezTo>
                          <a:pt x="132" y="98"/>
                          <a:pt x="133" y="94"/>
                          <a:pt x="134" y="92"/>
                        </a:cubicBezTo>
                        <a:cubicBezTo>
                          <a:pt x="134" y="90"/>
                          <a:pt x="135" y="88"/>
                          <a:pt x="135" y="88"/>
                        </a:cubicBezTo>
                        <a:cubicBezTo>
                          <a:pt x="136" y="86"/>
                          <a:pt x="138" y="86"/>
                          <a:pt x="139" y="86"/>
                        </a:cubicBezTo>
                        <a:cubicBezTo>
                          <a:pt x="141" y="85"/>
                          <a:pt x="142" y="85"/>
                          <a:pt x="142" y="83"/>
                        </a:cubicBezTo>
                        <a:cubicBezTo>
                          <a:pt x="142" y="76"/>
                          <a:pt x="147" y="75"/>
                          <a:pt x="149" y="75"/>
                        </a:cubicBezTo>
                        <a:cubicBezTo>
                          <a:pt x="149" y="75"/>
                          <a:pt x="149" y="73"/>
                          <a:pt x="149" y="72"/>
                        </a:cubicBezTo>
                        <a:cubicBezTo>
                          <a:pt x="149" y="70"/>
                          <a:pt x="149" y="69"/>
                          <a:pt x="149" y="68"/>
                        </a:cubicBezTo>
                        <a:cubicBezTo>
                          <a:pt x="150" y="65"/>
                          <a:pt x="151" y="61"/>
                          <a:pt x="154" y="59"/>
                        </a:cubicBezTo>
                        <a:cubicBezTo>
                          <a:pt x="155" y="59"/>
                          <a:pt x="155" y="59"/>
                          <a:pt x="156" y="58"/>
                        </a:cubicBezTo>
                        <a:cubicBezTo>
                          <a:pt x="155" y="58"/>
                          <a:pt x="154" y="57"/>
                          <a:pt x="152" y="57"/>
                        </a:cubicBezTo>
                        <a:cubicBezTo>
                          <a:pt x="152" y="57"/>
                          <a:pt x="152" y="57"/>
                          <a:pt x="151" y="57"/>
                        </a:cubicBezTo>
                        <a:cubicBezTo>
                          <a:pt x="147" y="57"/>
                          <a:pt x="144" y="49"/>
                          <a:pt x="143" y="45"/>
                        </a:cubicBezTo>
                        <a:cubicBezTo>
                          <a:pt x="143" y="45"/>
                          <a:pt x="143" y="45"/>
                          <a:pt x="143" y="45"/>
                        </a:cubicBezTo>
                        <a:cubicBezTo>
                          <a:pt x="143" y="44"/>
                          <a:pt x="143" y="44"/>
                          <a:pt x="143" y="44"/>
                        </a:cubicBezTo>
                        <a:cubicBezTo>
                          <a:pt x="143" y="41"/>
                          <a:pt x="143" y="36"/>
                          <a:pt x="142" y="35"/>
                        </a:cubicBezTo>
                        <a:cubicBezTo>
                          <a:pt x="141" y="35"/>
                          <a:pt x="140" y="33"/>
                          <a:pt x="141" y="31"/>
                        </a:cubicBezTo>
                        <a:cubicBezTo>
                          <a:pt x="142" y="28"/>
                          <a:pt x="145" y="26"/>
                          <a:pt x="149" y="26"/>
                        </a:cubicBezTo>
                        <a:cubicBezTo>
                          <a:pt x="152" y="26"/>
                          <a:pt x="154" y="27"/>
                          <a:pt x="157" y="28"/>
                        </a:cubicBezTo>
                        <a:cubicBezTo>
                          <a:pt x="160" y="28"/>
                          <a:pt x="162" y="29"/>
                          <a:pt x="164" y="29"/>
                        </a:cubicBezTo>
                        <a:cubicBezTo>
                          <a:pt x="165" y="29"/>
                          <a:pt x="165" y="29"/>
                          <a:pt x="165" y="29"/>
                        </a:cubicBezTo>
                        <a:cubicBezTo>
                          <a:pt x="167" y="27"/>
                          <a:pt x="171" y="26"/>
                          <a:pt x="174" y="25"/>
                        </a:cubicBezTo>
                        <a:cubicBezTo>
                          <a:pt x="175" y="25"/>
                          <a:pt x="176" y="25"/>
                          <a:pt x="176" y="24"/>
                        </a:cubicBezTo>
                        <a:cubicBezTo>
                          <a:pt x="177" y="24"/>
                          <a:pt x="177" y="23"/>
                          <a:pt x="179" y="20"/>
                        </a:cubicBezTo>
                        <a:cubicBezTo>
                          <a:pt x="179" y="20"/>
                          <a:pt x="179" y="20"/>
                          <a:pt x="179" y="2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</p:grpSp>
          </p:grpSp>
          <p:grpSp>
            <p:nvGrpSpPr>
              <p:cNvPr id="182" name="Group 1229"/>
              <p:cNvGrpSpPr>
                <a:grpSpLocks noChangeAspect="1"/>
              </p:cNvGrpSpPr>
              <p:nvPr/>
            </p:nvGrpSpPr>
            <p:grpSpPr bwMode="auto">
              <a:xfrm>
                <a:off x="4646181" y="2624908"/>
                <a:ext cx="1177202" cy="1275215"/>
                <a:chOff x="1483" y="2550"/>
                <a:chExt cx="729" cy="816"/>
              </a:xfrm>
              <a:grpFill/>
            </p:grpSpPr>
            <p:grpSp>
              <p:nvGrpSpPr>
                <p:cNvPr id="301" name="Group 1430"/>
                <p:cNvGrpSpPr>
                  <a:grpSpLocks/>
                </p:cNvGrpSpPr>
                <p:nvPr/>
              </p:nvGrpSpPr>
              <p:grpSpPr bwMode="auto">
                <a:xfrm>
                  <a:off x="1483" y="2550"/>
                  <a:ext cx="729" cy="816"/>
                  <a:chOff x="1483" y="2550"/>
                  <a:chExt cx="729" cy="816"/>
                </a:xfrm>
                <a:grpFill/>
              </p:grpSpPr>
              <p:sp>
                <p:nvSpPr>
                  <p:cNvPr id="725" name="Freeform 1230"/>
                  <p:cNvSpPr>
                    <a:spLocks/>
                  </p:cNvSpPr>
                  <p:nvPr/>
                </p:nvSpPr>
                <p:spPr bwMode="auto">
                  <a:xfrm>
                    <a:off x="1912" y="3168"/>
                    <a:ext cx="17" cy="6"/>
                  </a:xfrm>
                  <a:custGeom>
                    <a:avLst/>
                    <a:gdLst>
                      <a:gd name="T0" fmla="*/ 18 w 18"/>
                      <a:gd name="T1" fmla="*/ 0 h 6"/>
                      <a:gd name="T2" fmla="*/ 16 w 18"/>
                      <a:gd name="T3" fmla="*/ 0 h 6"/>
                      <a:gd name="T4" fmla="*/ 16 w 18"/>
                      <a:gd name="T5" fmla="*/ 0 h 6"/>
                      <a:gd name="T6" fmla="*/ 14 w 18"/>
                      <a:gd name="T7" fmla="*/ 0 h 6"/>
                      <a:gd name="T8" fmla="*/ 4 w 18"/>
                      <a:gd name="T9" fmla="*/ 1 h 6"/>
                      <a:gd name="T10" fmla="*/ 3 w 18"/>
                      <a:gd name="T11" fmla="*/ 1 h 6"/>
                      <a:gd name="T12" fmla="*/ 2 w 18"/>
                      <a:gd name="T13" fmla="*/ 1 h 6"/>
                      <a:gd name="T14" fmla="*/ 1 w 18"/>
                      <a:gd name="T15" fmla="*/ 1 h 6"/>
                      <a:gd name="T16" fmla="*/ 1 w 18"/>
                      <a:gd name="T17" fmla="*/ 1 h 6"/>
                      <a:gd name="T18" fmla="*/ 0 w 18"/>
                      <a:gd name="T19" fmla="*/ 2 h 6"/>
                      <a:gd name="T20" fmla="*/ 0 w 18"/>
                      <a:gd name="T21" fmla="*/ 2 h 6"/>
                      <a:gd name="T22" fmla="*/ 3 w 18"/>
                      <a:gd name="T23" fmla="*/ 4 h 6"/>
                      <a:gd name="T24" fmla="*/ 4 w 18"/>
                      <a:gd name="T25" fmla="*/ 6 h 6"/>
                      <a:gd name="T26" fmla="*/ 13 w 18"/>
                      <a:gd name="T27" fmla="*/ 1 h 6"/>
                      <a:gd name="T28" fmla="*/ 14 w 18"/>
                      <a:gd name="T29" fmla="*/ 1 h 6"/>
                      <a:gd name="T30" fmla="*/ 15 w 18"/>
                      <a:gd name="T31" fmla="*/ 1 h 6"/>
                      <a:gd name="T32" fmla="*/ 16 w 18"/>
                      <a:gd name="T33" fmla="*/ 1 h 6"/>
                      <a:gd name="T34" fmla="*/ 16 w 18"/>
                      <a:gd name="T35" fmla="*/ 0 h 6"/>
                      <a:gd name="T36" fmla="*/ 17 w 18"/>
                      <a:gd name="T37" fmla="*/ 0 h 6"/>
                      <a:gd name="T38" fmla="*/ 18 w 18"/>
                      <a:gd name="T39" fmla="*/ 0 h 6"/>
                      <a:gd name="T40" fmla="*/ 18 w 18"/>
                      <a:gd name="T41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18" h="6">
                        <a:moveTo>
                          <a:pt x="18" y="0"/>
                        </a:moveTo>
                        <a:cubicBezTo>
                          <a:pt x="17" y="0"/>
                          <a:pt x="17" y="0"/>
                          <a:pt x="16" y="0"/>
                        </a:cubicBezTo>
                        <a:cubicBezTo>
                          <a:pt x="16" y="0"/>
                          <a:pt x="16" y="0"/>
                          <a:pt x="16" y="0"/>
                        </a:cubicBezTo>
                        <a:cubicBezTo>
                          <a:pt x="15" y="0"/>
                          <a:pt x="15" y="0"/>
                          <a:pt x="14" y="0"/>
                        </a:cubicBezTo>
                        <a:cubicBezTo>
                          <a:pt x="11" y="0"/>
                          <a:pt x="7" y="0"/>
                          <a:pt x="4" y="1"/>
                        </a:cubicBezTo>
                        <a:cubicBezTo>
                          <a:pt x="4" y="1"/>
                          <a:pt x="4" y="1"/>
                          <a:pt x="3" y="1"/>
                        </a:cubicBezTo>
                        <a:cubicBezTo>
                          <a:pt x="3" y="1"/>
                          <a:pt x="3" y="1"/>
                          <a:pt x="2" y="1"/>
                        </a:cubicBezTo>
                        <a:cubicBezTo>
                          <a:pt x="2" y="1"/>
                          <a:pt x="2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1" y="3"/>
                          <a:pt x="2" y="3"/>
                          <a:pt x="3" y="4"/>
                        </a:cubicBezTo>
                        <a:cubicBezTo>
                          <a:pt x="3" y="5"/>
                          <a:pt x="4" y="5"/>
                          <a:pt x="4" y="6"/>
                        </a:cubicBezTo>
                        <a:cubicBezTo>
                          <a:pt x="6" y="4"/>
                          <a:pt x="9" y="1"/>
                          <a:pt x="13" y="1"/>
                        </a:cubicBezTo>
                        <a:cubicBezTo>
                          <a:pt x="13" y="1"/>
                          <a:pt x="14" y="1"/>
                          <a:pt x="14" y="1"/>
                        </a:cubicBezTo>
                        <a:cubicBezTo>
                          <a:pt x="14" y="1"/>
                          <a:pt x="14" y="1"/>
                          <a:pt x="15" y="1"/>
                        </a:cubicBezTo>
                        <a:cubicBezTo>
                          <a:pt x="15" y="1"/>
                          <a:pt x="15" y="1"/>
                          <a:pt x="16" y="1"/>
                        </a:cubicBezTo>
                        <a:cubicBezTo>
                          <a:pt x="16" y="1"/>
                          <a:pt x="16" y="0"/>
                          <a:pt x="16" y="0"/>
                        </a:cubicBezTo>
                        <a:cubicBezTo>
                          <a:pt x="16" y="0"/>
                          <a:pt x="17" y="0"/>
                          <a:pt x="17" y="0"/>
                        </a:cubicBezTo>
                        <a:cubicBezTo>
                          <a:pt x="17" y="0"/>
                          <a:pt x="18" y="0"/>
                          <a:pt x="18" y="0"/>
                        </a:cubicBezTo>
                        <a:cubicBezTo>
                          <a:pt x="18" y="0"/>
                          <a:pt x="18" y="0"/>
                          <a:pt x="1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26" name="Freeform 1231"/>
                  <p:cNvSpPr>
                    <a:spLocks/>
                  </p:cNvSpPr>
                  <p:nvPr/>
                </p:nvSpPr>
                <p:spPr bwMode="auto">
                  <a:xfrm>
                    <a:off x="1797" y="3162"/>
                    <a:ext cx="104" cy="132"/>
                  </a:xfrm>
                  <a:custGeom>
                    <a:avLst/>
                    <a:gdLst>
                      <a:gd name="T0" fmla="*/ 82 w 109"/>
                      <a:gd name="T1" fmla="*/ 58 h 138"/>
                      <a:gd name="T2" fmla="*/ 89 w 109"/>
                      <a:gd name="T3" fmla="*/ 54 h 138"/>
                      <a:gd name="T4" fmla="*/ 94 w 109"/>
                      <a:gd name="T5" fmla="*/ 53 h 138"/>
                      <a:gd name="T6" fmla="*/ 94 w 109"/>
                      <a:gd name="T7" fmla="*/ 13 h 138"/>
                      <a:gd name="T8" fmla="*/ 96 w 109"/>
                      <a:gd name="T9" fmla="*/ 13 h 138"/>
                      <a:gd name="T10" fmla="*/ 106 w 109"/>
                      <a:gd name="T11" fmla="*/ 11 h 138"/>
                      <a:gd name="T12" fmla="*/ 109 w 109"/>
                      <a:gd name="T13" fmla="*/ 10 h 138"/>
                      <a:gd name="T14" fmla="*/ 109 w 109"/>
                      <a:gd name="T15" fmla="*/ 10 h 138"/>
                      <a:gd name="T16" fmla="*/ 109 w 109"/>
                      <a:gd name="T17" fmla="*/ 10 h 138"/>
                      <a:gd name="T18" fmla="*/ 107 w 109"/>
                      <a:gd name="T19" fmla="*/ 10 h 138"/>
                      <a:gd name="T20" fmla="*/ 106 w 109"/>
                      <a:gd name="T21" fmla="*/ 10 h 138"/>
                      <a:gd name="T22" fmla="*/ 103 w 109"/>
                      <a:gd name="T23" fmla="*/ 10 h 138"/>
                      <a:gd name="T24" fmla="*/ 98 w 109"/>
                      <a:gd name="T25" fmla="*/ 9 h 138"/>
                      <a:gd name="T26" fmla="*/ 91 w 109"/>
                      <a:gd name="T27" fmla="*/ 9 h 138"/>
                      <a:gd name="T28" fmla="*/ 74 w 109"/>
                      <a:gd name="T29" fmla="*/ 10 h 138"/>
                      <a:gd name="T30" fmla="*/ 73 w 109"/>
                      <a:gd name="T31" fmla="*/ 10 h 138"/>
                      <a:gd name="T32" fmla="*/ 69 w 109"/>
                      <a:gd name="T33" fmla="*/ 6 h 138"/>
                      <a:gd name="T34" fmla="*/ 31 w 109"/>
                      <a:gd name="T35" fmla="*/ 6 h 138"/>
                      <a:gd name="T36" fmla="*/ 20 w 109"/>
                      <a:gd name="T37" fmla="*/ 3 h 138"/>
                      <a:gd name="T38" fmla="*/ 11 w 109"/>
                      <a:gd name="T39" fmla="*/ 2 h 138"/>
                      <a:gd name="T40" fmla="*/ 10 w 109"/>
                      <a:gd name="T41" fmla="*/ 3 h 138"/>
                      <a:gd name="T42" fmla="*/ 9 w 109"/>
                      <a:gd name="T43" fmla="*/ 3 h 138"/>
                      <a:gd name="T44" fmla="*/ 6 w 109"/>
                      <a:gd name="T45" fmla="*/ 1 h 138"/>
                      <a:gd name="T46" fmla="*/ 5 w 109"/>
                      <a:gd name="T47" fmla="*/ 0 h 138"/>
                      <a:gd name="T48" fmla="*/ 5 w 109"/>
                      <a:gd name="T49" fmla="*/ 0 h 138"/>
                      <a:gd name="T50" fmla="*/ 3 w 109"/>
                      <a:gd name="T51" fmla="*/ 2 h 138"/>
                      <a:gd name="T52" fmla="*/ 3 w 109"/>
                      <a:gd name="T53" fmla="*/ 3 h 138"/>
                      <a:gd name="T54" fmla="*/ 0 w 109"/>
                      <a:gd name="T55" fmla="*/ 3 h 138"/>
                      <a:gd name="T56" fmla="*/ 6 w 109"/>
                      <a:gd name="T57" fmla="*/ 15 h 138"/>
                      <a:gd name="T58" fmla="*/ 17 w 109"/>
                      <a:gd name="T59" fmla="*/ 39 h 138"/>
                      <a:gd name="T60" fmla="*/ 23 w 109"/>
                      <a:gd name="T61" fmla="*/ 52 h 138"/>
                      <a:gd name="T62" fmla="*/ 28 w 109"/>
                      <a:gd name="T63" fmla="*/ 63 h 138"/>
                      <a:gd name="T64" fmla="*/ 29 w 109"/>
                      <a:gd name="T65" fmla="*/ 74 h 138"/>
                      <a:gd name="T66" fmla="*/ 29 w 109"/>
                      <a:gd name="T67" fmla="*/ 81 h 138"/>
                      <a:gd name="T68" fmla="*/ 33 w 109"/>
                      <a:gd name="T69" fmla="*/ 99 h 138"/>
                      <a:gd name="T70" fmla="*/ 33 w 109"/>
                      <a:gd name="T71" fmla="*/ 104 h 138"/>
                      <a:gd name="T72" fmla="*/ 40 w 109"/>
                      <a:gd name="T73" fmla="*/ 126 h 138"/>
                      <a:gd name="T74" fmla="*/ 47 w 109"/>
                      <a:gd name="T75" fmla="*/ 134 h 138"/>
                      <a:gd name="T76" fmla="*/ 48 w 109"/>
                      <a:gd name="T77" fmla="*/ 134 h 138"/>
                      <a:gd name="T78" fmla="*/ 55 w 109"/>
                      <a:gd name="T79" fmla="*/ 128 h 138"/>
                      <a:gd name="T80" fmla="*/ 58 w 109"/>
                      <a:gd name="T81" fmla="*/ 130 h 138"/>
                      <a:gd name="T82" fmla="*/ 60 w 109"/>
                      <a:gd name="T83" fmla="*/ 135 h 138"/>
                      <a:gd name="T84" fmla="*/ 63 w 109"/>
                      <a:gd name="T85" fmla="*/ 138 h 138"/>
                      <a:gd name="T86" fmla="*/ 68 w 109"/>
                      <a:gd name="T87" fmla="*/ 138 h 138"/>
                      <a:gd name="T88" fmla="*/ 73 w 109"/>
                      <a:gd name="T89" fmla="*/ 138 h 138"/>
                      <a:gd name="T90" fmla="*/ 74 w 109"/>
                      <a:gd name="T91" fmla="*/ 138 h 138"/>
                      <a:gd name="T92" fmla="*/ 76 w 109"/>
                      <a:gd name="T93" fmla="*/ 138 h 138"/>
                      <a:gd name="T94" fmla="*/ 79 w 109"/>
                      <a:gd name="T95" fmla="*/ 135 h 138"/>
                      <a:gd name="T96" fmla="*/ 82 w 109"/>
                      <a:gd name="T97" fmla="*/ 132 h 138"/>
                      <a:gd name="T98" fmla="*/ 82 w 109"/>
                      <a:gd name="T99" fmla="*/ 92 h 138"/>
                      <a:gd name="T100" fmla="*/ 82 w 109"/>
                      <a:gd name="T101" fmla="*/ 88 h 138"/>
                      <a:gd name="T102" fmla="*/ 82 w 109"/>
                      <a:gd name="T103" fmla="*/ 58 h 13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109" h="138">
                        <a:moveTo>
                          <a:pt x="82" y="58"/>
                        </a:moveTo>
                        <a:cubicBezTo>
                          <a:pt x="82" y="55"/>
                          <a:pt x="86" y="54"/>
                          <a:pt x="89" y="54"/>
                        </a:cubicBezTo>
                        <a:cubicBezTo>
                          <a:pt x="90" y="54"/>
                          <a:pt x="93" y="54"/>
                          <a:pt x="94" y="53"/>
                        </a:cubicBezTo>
                        <a:cubicBezTo>
                          <a:pt x="94" y="13"/>
                          <a:pt x="94" y="13"/>
                          <a:pt x="94" y="13"/>
                        </a:cubicBezTo>
                        <a:cubicBezTo>
                          <a:pt x="96" y="13"/>
                          <a:pt x="96" y="13"/>
                          <a:pt x="96" y="13"/>
                        </a:cubicBezTo>
                        <a:cubicBezTo>
                          <a:pt x="99" y="12"/>
                          <a:pt x="104" y="12"/>
                          <a:pt x="106" y="11"/>
                        </a:cubicBezTo>
                        <a:cubicBezTo>
                          <a:pt x="106" y="11"/>
                          <a:pt x="107" y="11"/>
                          <a:pt x="109" y="10"/>
                        </a:cubicBezTo>
                        <a:cubicBezTo>
                          <a:pt x="109" y="10"/>
                          <a:pt x="109" y="10"/>
                          <a:pt x="109" y="10"/>
                        </a:cubicBezTo>
                        <a:cubicBezTo>
                          <a:pt x="109" y="10"/>
                          <a:pt x="109" y="10"/>
                          <a:pt x="109" y="10"/>
                        </a:cubicBezTo>
                        <a:cubicBezTo>
                          <a:pt x="108" y="10"/>
                          <a:pt x="107" y="10"/>
                          <a:pt x="107" y="10"/>
                        </a:cubicBezTo>
                        <a:cubicBezTo>
                          <a:pt x="106" y="10"/>
                          <a:pt x="106" y="10"/>
                          <a:pt x="106" y="10"/>
                        </a:cubicBezTo>
                        <a:cubicBezTo>
                          <a:pt x="105" y="10"/>
                          <a:pt x="104" y="10"/>
                          <a:pt x="103" y="10"/>
                        </a:cubicBezTo>
                        <a:cubicBezTo>
                          <a:pt x="101" y="10"/>
                          <a:pt x="99" y="10"/>
                          <a:pt x="98" y="9"/>
                        </a:cubicBezTo>
                        <a:cubicBezTo>
                          <a:pt x="98" y="9"/>
                          <a:pt x="96" y="9"/>
                          <a:pt x="91" y="9"/>
                        </a:cubicBezTo>
                        <a:cubicBezTo>
                          <a:pt x="83" y="9"/>
                          <a:pt x="74" y="10"/>
                          <a:pt x="74" y="10"/>
                        </a:cubicBezTo>
                        <a:cubicBezTo>
                          <a:pt x="73" y="10"/>
                          <a:pt x="73" y="10"/>
                          <a:pt x="73" y="10"/>
                        </a:cubicBezTo>
                        <a:cubicBezTo>
                          <a:pt x="69" y="6"/>
                          <a:pt x="69" y="6"/>
                          <a:pt x="69" y="6"/>
                        </a:cubicBezTo>
                        <a:cubicBezTo>
                          <a:pt x="31" y="6"/>
                          <a:pt x="31" y="6"/>
                          <a:pt x="31" y="6"/>
                        </a:cubicBezTo>
                        <a:cubicBezTo>
                          <a:pt x="27" y="6"/>
                          <a:pt x="24" y="5"/>
                          <a:pt x="20" y="3"/>
                        </a:cubicBezTo>
                        <a:cubicBezTo>
                          <a:pt x="17" y="1"/>
                          <a:pt x="14" y="1"/>
                          <a:pt x="11" y="2"/>
                        </a:cubicBezTo>
                        <a:cubicBezTo>
                          <a:pt x="10" y="2"/>
                          <a:pt x="10" y="3"/>
                          <a:pt x="10" y="3"/>
                        </a:cubicBezTo>
                        <a:cubicBezTo>
                          <a:pt x="9" y="3"/>
                          <a:pt x="9" y="3"/>
                          <a:pt x="9" y="3"/>
                        </a:cubicBezTo>
                        <a:cubicBezTo>
                          <a:pt x="7" y="3"/>
                          <a:pt x="6" y="2"/>
                          <a:pt x="6" y="1"/>
                        </a:cubicBezTo>
                        <a:cubicBezTo>
                          <a:pt x="5" y="1"/>
                          <a:pt x="5" y="1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4" y="0"/>
                          <a:pt x="3" y="2"/>
                          <a:pt x="3" y="2"/>
                        </a:cubicBezTo>
                        <a:cubicBezTo>
                          <a:pt x="3" y="3"/>
                          <a:pt x="3" y="3"/>
                          <a:pt x="3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6"/>
                          <a:pt x="2" y="11"/>
                          <a:pt x="6" y="15"/>
                        </a:cubicBezTo>
                        <a:cubicBezTo>
                          <a:pt x="10" y="21"/>
                          <a:pt x="14" y="31"/>
                          <a:pt x="17" y="39"/>
                        </a:cubicBezTo>
                        <a:cubicBezTo>
                          <a:pt x="18" y="43"/>
                          <a:pt x="21" y="48"/>
                          <a:pt x="23" y="52"/>
                        </a:cubicBezTo>
                        <a:cubicBezTo>
                          <a:pt x="25" y="56"/>
                          <a:pt x="27" y="59"/>
                          <a:pt x="28" y="63"/>
                        </a:cubicBezTo>
                        <a:cubicBezTo>
                          <a:pt x="29" y="66"/>
                          <a:pt x="29" y="70"/>
                          <a:pt x="29" y="74"/>
                        </a:cubicBezTo>
                        <a:cubicBezTo>
                          <a:pt x="28" y="77"/>
                          <a:pt x="28" y="80"/>
                          <a:pt x="29" y="81"/>
                        </a:cubicBezTo>
                        <a:cubicBezTo>
                          <a:pt x="31" y="85"/>
                          <a:pt x="32" y="91"/>
                          <a:pt x="33" y="99"/>
                        </a:cubicBezTo>
                        <a:cubicBezTo>
                          <a:pt x="33" y="101"/>
                          <a:pt x="33" y="102"/>
                          <a:pt x="33" y="104"/>
                        </a:cubicBezTo>
                        <a:cubicBezTo>
                          <a:pt x="34" y="111"/>
                          <a:pt x="35" y="121"/>
                          <a:pt x="40" y="126"/>
                        </a:cubicBezTo>
                        <a:cubicBezTo>
                          <a:pt x="42" y="128"/>
                          <a:pt x="44" y="131"/>
                          <a:pt x="47" y="134"/>
                        </a:cubicBezTo>
                        <a:cubicBezTo>
                          <a:pt x="47" y="134"/>
                          <a:pt x="48" y="134"/>
                          <a:pt x="48" y="134"/>
                        </a:cubicBezTo>
                        <a:cubicBezTo>
                          <a:pt x="49" y="132"/>
                          <a:pt x="52" y="128"/>
                          <a:pt x="55" y="128"/>
                        </a:cubicBezTo>
                        <a:cubicBezTo>
                          <a:pt x="56" y="128"/>
                          <a:pt x="57" y="129"/>
                          <a:pt x="58" y="130"/>
                        </a:cubicBezTo>
                        <a:cubicBezTo>
                          <a:pt x="59" y="132"/>
                          <a:pt x="60" y="133"/>
                          <a:pt x="60" y="135"/>
                        </a:cubicBezTo>
                        <a:cubicBezTo>
                          <a:pt x="61" y="137"/>
                          <a:pt x="61" y="138"/>
                          <a:pt x="63" y="138"/>
                        </a:cubicBezTo>
                        <a:cubicBezTo>
                          <a:pt x="64" y="138"/>
                          <a:pt x="66" y="138"/>
                          <a:pt x="68" y="138"/>
                        </a:cubicBezTo>
                        <a:cubicBezTo>
                          <a:pt x="70" y="138"/>
                          <a:pt x="72" y="138"/>
                          <a:pt x="73" y="138"/>
                        </a:cubicBezTo>
                        <a:cubicBezTo>
                          <a:pt x="74" y="138"/>
                          <a:pt x="74" y="138"/>
                          <a:pt x="74" y="138"/>
                        </a:cubicBezTo>
                        <a:cubicBezTo>
                          <a:pt x="75" y="138"/>
                          <a:pt x="76" y="138"/>
                          <a:pt x="76" y="138"/>
                        </a:cubicBezTo>
                        <a:cubicBezTo>
                          <a:pt x="76" y="137"/>
                          <a:pt x="77" y="136"/>
                          <a:pt x="79" y="135"/>
                        </a:cubicBezTo>
                        <a:cubicBezTo>
                          <a:pt x="80" y="134"/>
                          <a:pt x="82" y="133"/>
                          <a:pt x="82" y="132"/>
                        </a:cubicBezTo>
                        <a:cubicBezTo>
                          <a:pt x="82" y="92"/>
                          <a:pt x="82" y="92"/>
                          <a:pt x="82" y="92"/>
                        </a:cubicBezTo>
                        <a:cubicBezTo>
                          <a:pt x="82" y="88"/>
                          <a:pt x="82" y="88"/>
                          <a:pt x="82" y="88"/>
                        </a:cubicBezTo>
                        <a:lnTo>
                          <a:pt x="82" y="5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27" name="Freeform 1232"/>
                  <p:cNvSpPr>
                    <a:spLocks/>
                  </p:cNvSpPr>
                  <p:nvPr/>
                </p:nvSpPr>
                <p:spPr bwMode="auto">
                  <a:xfrm>
                    <a:off x="1935" y="3147"/>
                    <a:ext cx="79" cy="72"/>
                  </a:xfrm>
                  <a:custGeom>
                    <a:avLst/>
                    <a:gdLst>
                      <a:gd name="T0" fmla="*/ 45 w 83"/>
                      <a:gd name="T1" fmla="*/ 1 h 75"/>
                      <a:gd name="T2" fmla="*/ 41 w 83"/>
                      <a:gd name="T3" fmla="*/ 4 h 75"/>
                      <a:gd name="T4" fmla="*/ 29 w 83"/>
                      <a:gd name="T5" fmla="*/ 14 h 75"/>
                      <a:gd name="T6" fmla="*/ 23 w 83"/>
                      <a:gd name="T7" fmla="*/ 21 h 75"/>
                      <a:gd name="T8" fmla="*/ 18 w 83"/>
                      <a:gd name="T9" fmla="*/ 27 h 75"/>
                      <a:gd name="T10" fmla="*/ 15 w 83"/>
                      <a:gd name="T11" fmla="*/ 27 h 75"/>
                      <a:gd name="T12" fmla="*/ 6 w 83"/>
                      <a:gd name="T13" fmla="*/ 25 h 75"/>
                      <a:gd name="T14" fmla="*/ 2 w 83"/>
                      <a:gd name="T15" fmla="*/ 25 h 75"/>
                      <a:gd name="T16" fmla="*/ 0 w 83"/>
                      <a:gd name="T17" fmla="*/ 25 h 75"/>
                      <a:gd name="T18" fmla="*/ 1 w 83"/>
                      <a:gd name="T19" fmla="*/ 26 h 75"/>
                      <a:gd name="T20" fmla="*/ 1 w 83"/>
                      <a:gd name="T21" fmla="*/ 26 h 75"/>
                      <a:gd name="T22" fmla="*/ 2 w 83"/>
                      <a:gd name="T23" fmla="*/ 27 h 75"/>
                      <a:gd name="T24" fmla="*/ 3 w 83"/>
                      <a:gd name="T25" fmla="*/ 27 h 75"/>
                      <a:gd name="T26" fmla="*/ 3 w 83"/>
                      <a:gd name="T27" fmla="*/ 28 h 75"/>
                      <a:gd name="T28" fmla="*/ 3 w 83"/>
                      <a:gd name="T29" fmla="*/ 28 h 75"/>
                      <a:gd name="T30" fmla="*/ 7 w 83"/>
                      <a:gd name="T31" fmla="*/ 34 h 75"/>
                      <a:gd name="T32" fmla="*/ 10 w 83"/>
                      <a:gd name="T33" fmla="*/ 42 h 75"/>
                      <a:gd name="T34" fmla="*/ 23 w 83"/>
                      <a:gd name="T35" fmla="*/ 51 h 75"/>
                      <a:gd name="T36" fmla="*/ 24 w 83"/>
                      <a:gd name="T37" fmla="*/ 53 h 75"/>
                      <a:gd name="T38" fmla="*/ 27 w 83"/>
                      <a:gd name="T39" fmla="*/ 60 h 75"/>
                      <a:gd name="T40" fmla="*/ 29 w 83"/>
                      <a:gd name="T41" fmla="*/ 64 h 75"/>
                      <a:gd name="T42" fmla="*/ 32 w 83"/>
                      <a:gd name="T43" fmla="*/ 65 h 75"/>
                      <a:gd name="T44" fmla="*/ 33 w 83"/>
                      <a:gd name="T45" fmla="*/ 66 h 75"/>
                      <a:gd name="T46" fmla="*/ 34 w 83"/>
                      <a:gd name="T47" fmla="*/ 66 h 75"/>
                      <a:gd name="T48" fmla="*/ 36 w 83"/>
                      <a:gd name="T49" fmla="*/ 66 h 75"/>
                      <a:gd name="T50" fmla="*/ 37 w 83"/>
                      <a:gd name="T51" fmla="*/ 66 h 75"/>
                      <a:gd name="T52" fmla="*/ 38 w 83"/>
                      <a:gd name="T53" fmla="*/ 66 h 75"/>
                      <a:gd name="T54" fmla="*/ 38 w 83"/>
                      <a:gd name="T55" fmla="*/ 66 h 75"/>
                      <a:gd name="T56" fmla="*/ 39 w 83"/>
                      <a:gd name="T57" fmla="*/ 67 h 75"/>
                      <a:gd name="T58" fmla="*/ 40 w 83"/>
                      <a:gd name="T59" fmla="*/ 67 h 75"/>
                      <a:gd name="T60" fmla="*/ 40 w 83"/>
                      <a:gd name="T61" fmla="*/ 67 h 75"/>
                      <a:gd name="T62" fmla="*/ 41 w 83"/>
                      <a:gd name="T63" fmla="*/ 68 h 75"/>
                      <a:gd name="T64" fmla="*/ 41 w 83"/>
                      <a:gd name="T65" fmla="*/ 68 h 75"/>
                      <a:gd name="T66" fmla="*/ 41 w 83"/>
                      <a:gd name="T67" fmla="*/ 68 h 75"/>
                      <a:gd name="T68" fmla="*/ 42 w 83"/>
                      <a:gd name="T69" fmla="*/ 67 h 75"/>
                      <a:gd name="T70" fmla="*/ 43 w 83"/>
                      <a:gd name="T71" fmla="*/ 71 h 75"/>
                      <a:gd name="T72" fmla="*/ 43 w 83"/>
                      <a:gd name="T73" fmla="*/ 71 h 75"/>
                      <a:gd name="T74" fmla="*/ 43 w 83"/>
                      <a:gd name="T75" fmla="*/ 71 h 75"/>
                      <a:gd name="T76" fmla="*/ 46 w 83"/>
                      <a:gd name="T77" fmla="*/ 71 h 75"/>
                      <a:gd name="T78" fmla="*/ 50 w 83"/>
                      <a:gd name="T79" fmla="*/ 72 h 75"/>
                      <a:gd name="T80" fmla="*/ 50 w 83"/>
                      <a:gd name="T81" fmla="*/ 72 h 75"/>
                      <a:gd name="T82" fmla="*/ 52 w 83"/>
                      <a:gd name="T83" fmla="*/ 72 h 75"/>
                      <a:gd name="T84" fmla="*/ 52 w 83"/>
                      <a:gd name="T85" fmla="*/ 72 h 75"/>
                      <a:gd name="T86" fmla="*/ 53 w 83"/>
                      <a:gd name="T87" fmla="*/ 73 h 75"/>
                      <a:gd name="T88" fmla="*/ 59 w 83"/>
                      <a:gd name="T89" fmla="*/ 74 h 75"/>
                      <a:gd name="T90" fmla="*/ 64 w 83"/>
                      <a:gd name="T91" fmla="*/ 75 h 75"/>
                      <a:gd name="T92" fmla="*/ 67 w 83"/>
                      <a:gd name="T93" fmla="*/ 72 h 75"/>
                      <a:gd name="T94" fmla="*/ 74 w 83"/>
                      <a:gd name="T95" fmla="*/ 64 h 75"/>
                      <a:gd name="T96" fmla="*/ 76 w 83"/>
                      <a:gd name="T97" fmla="*/ 59 h 75"/>
                      <a:gd name="T98" fmla="*/ 78 w 83"/>
                      <a:gd name="T99" fmla="*/ 53 h 75"/>
                      <a:gd name="T100" fmla="*/ 83 w 83"/>
                      <a:gd name="T101" fmla="*/ 47 h 75"/>
                      <a:gd name="T102" fmla="*/ 82 w 83"/>
                      <a:gd name="T103" fmla="*/ 43 h 75"/>
                      <a:gd name="T104" fmla="*/ 80 w 83"/>
                      <a:gd name="T105" fmla="*/ 39 h 75"/>
                      <a:gd name="T106" fmla="*/ 80 w 83"/>
                      <a:gd name="T107" fmla="*/ 32 h 75"/>
                      <a:gd name="T108" fmla="*/ 82 w 83"/>
                      <a:gd name="T109" fmla="*/ 28 h 75"/>
                      <a:gd name="T110" fmla="*/ 82 w 83"/>
                      <a:gd name="T111" fmla="*/ 19 h 75"/>
                      <a:gd name="T112" fmla="*/ 82 w 83"/>
                      <a:gd name="T113" fmla="*/ 11 h 75"/>
                      <a:gd name="T114" fmla="*/ 80 w 83"/>
                      <a:gd name="T115" fmla="*/ 11 h 75"/>
                      <a:gd name="T116" fmla="*/ 70 w 83"/>
                      <a:gd name="T117" fmla="*/ 7 h 75"/>
                      <a:gd name="T118" fmla="*/ 56 w 83"/>
                      <a:gd name="T119" fmla="*/ 4 h 75"/>
                      <a:gd name="T120" fmla="*/ 55 w 83"/>
                      <a:gd name="T121" fmla="*/ 4 h 75"/>
                      <a:gd name="T122" fmla="*/ 53 w 83"/>
                      <a:gd name="T123" fmla="*/ 0 h 75"/>
                      <a:gd name="T124" fmla="*/ 45 w 83"/>
                      <a:gd name="T125" fmla="*/ 1 h 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83" h="75">
                        <a:moveTo>
                          <a:pt x="45" y="1"/>
                        </a:moveTo>
                        <a:cubicBezTo>
                          <a:pt x="41" y="2"/>
                          <a:pt x="41" y="3"/>
                          <a:pt x="41" y="4"/>
                        </a:cubicBezTo>
                        <a:cubicBezTo>
                          <a:pt x="41" y="8"/>
                          <a:pt x="33" y="13"/>
                          <a:pt x="29" y="14"/>
                        </a:cubicBezTo>
                        <a:cubicBezTo>
                          <a:pt x="27" y="15"/>
                          <a:pt x="24" y="18"/>
                          <a:pt x="23" y="21"/>
                        </a:cubicBezTo>
                        <a:cubicBezTo>
                          <a:pt x="20" y="24"/>
                          <a:pt x="19" y="26"/>
                          <a:pt x="18" y="27"/>
                        </a:cubicBezTo>
                        <a:cubicBezTo>
                          <a:pt x="17" y="27"/>
                          <a:pt x="16" y="27"/>
                          <a:pt x="15" y="27"/>
                        </a:cubicBezTo>
                        <a:cubicBezTo>
                          <a:pt x="12" y="27"/>
                          <a:pt x="9" y="26"/>
                          <a:pt x="6" y="25"/>
                        </a:cubicBezTo>
                        <a:cubicBezTo>
                          <a:pt x="4" y="25"/>
                          <a:pt x="3" y="25"/>
                          <a:pt x="2" y="25"/>
                        </a:cubicBezTo>
                        <a:cubicBezTo>
                          <a:pt x="2" y="25"/>
                          <a:pt x="1" y="25"/>
                          <a:pt x="0" y="25"/>
                        </a:cubicBezTo>
                        <a:cubicBezTo>
                          <a:pt x="0" y="25"/>
                          <a:pt x="1" y="26"/>
                          <a:pt x="1" y="26"/>
                        </a:cubicBezTo>
                        <a:cubicBezTo>
                          <a:pt x="1" y="26"/>
                          <a:pt x="1" y="26"/>
                          <a:pt x="1" y="26"/>
                        </a:cubicBezTo>
                        <a:cubicBezTo>
                          <a:pt x="2" y="27"/>
                          <a:pt x="2" y="27"/>
                          <a:pt x="2" y="27"/>
                        </a:cubicBezTo>
                        <a:cubicBezTo>
                          <a:pt x="2" y="27"/>
                          <a:pt x="2" y="27"/>
                          <a:pt x="3" y="27"/>
                        </a:cubicBezTo>
                        <a:cubicBezTo>
                          <a:pt x="3" y="28"/>
                          <a:pt x="3" y="28"/>
                          <a:pt x="3" y="28"/>
                        </a:cubicBezTo>
                        <a:cubicBezTo>
                          <a:pt x="3" y="28"/>
                          <a:pt x="3" y="28"/>
                          <a:pt x="3" y="28"/>
                        </a:cubicBezTo>
                        <a:cubicBezTo>
                          <a:pt x="5" y="28"/>
                          <a:pt x="6" y="30"/>
                          <a:pt x="7" y="34"/>
                        </a:cubicBezTo>
                        <a:cubicBezTo>
                          <a:pt x="7" y="36"/>
                          <a:pt x="9" y="41"/>
                          <a:pt x="10" y="42"/>
                        </a:cubicBezTo>
                        <a:cubicBezTo>
                          <a:pt x="13" y="43"/>
                          <a:pt x="23" y="47"/>
                          <a:pt x="23" y="51"/>
                        </a:cubicBezTo>
                        <a:cubicBezTo>
                          <a:pt x="23" y="52"/>
                          <a:pt x="23" y="53"/>
                          <a:pt x="24" y="53"/>
                        </a:cubicBezTo>
                        <a:cubicBezTo>
                          <a:pt x="25" y="55"/>
                          <a:pt x="27" y="57"/>
                          <a:pt x="27" y="60"/>
                        </a:cubicBezTo>
                        <a:cubicBezTo>
                          <a:pt x="27" y="61"/>
                          <a:pt x="28" y="62"/>
                          <a:pt x="29" y="64"/>
                        </a:cubicBezTo>
                        <a:cubicBezTo>
                          <a:pt x="30" y="65"/>
                          <a:pt x="31" y="65"/>
                          <a:pt x="32" y="65"/>
                        </a:cubicBezTo>
                        <a:cubicBezTo>
                          <a:pt x="32" y="66"/>
                          <a:pt x="33" y="66"/>
                          <a:pt x="33" y="66"/>
                        </a:cubicBezTo>
                        <a:cubicBezTo>
                          <a:pt x="34" y="66"/>
                          <a:pt x="34" y="66"/>
                          <a:pt x="34" y="66"/>
                        </a:cubicBezTo>
                        <a:cubicBezTo>
                          <a:pt x="35" y="66"/>
                          <a:pt x="35" y="66"/>
                          <a:pt x="36" y="66"/>
                        </a:cubicBezTo>
                        <a:cubicBezTo>
                          <a:pt x="36" y="66"/>
                          <a:pt x="36" y="66"/>
                          <a:pt x="37" y="66"/>
                        </a:cubicBezTo>
                        <a:cubicBezTo>
                          <a:pt x="37" y="66"/>
                          <a:pt x="37" y="66"/>
                          <a:pt x="38" y="66"/>
                        </a:cubicBezTo>
                        <a:cubicBezTo>
                          <a:pt x="38" y="66"/>
                          <a:pt x="38" y="66"/>
                          <a:pt x="38" y="66"/>
                        </a:cubicBezTo>
                        <a:cubicBezTo>
                          <a:pt x="39" y="66"/>
                          <a:pt x="39" y="67"/>
                          <a:pt x="39" y="67"/>
                        </a:cubicBezTo>
                        <a:cubicBezTo>
                          <a:pt x="40" y="67"/>
                          <a:pt x="40" y="67"/>
                          <a:pt x="40" y="67"/>
                        </a:cubicBezTo>
                        <a:cubicBezTo>
                          <a:pt x="40" y="67"/>
                          <a:pt x="40" y="67"/>
                          <a:pt x="40" y="67"/>
                        </a:cubicBezTo>
                        <a:cubicBezTo>
                          <a:pt x="41" y="67"/>
                          <a:pt x="41" y="68"/>
                          <a:pt x="41" y="68"/>
                        </a:cubicBezTo>
                        <a:cubicBezTo>
                          <a:pt x="41" y="68"/>
                          <a:pt x="41" y="68"/>
                          <a:pt x="41" y="68"/>
                        </a:cubicBezTo>
                        <a:cubicBezTo>
                          <a:pt x="41" y="68"/>
                          <a:pt x="41" y="68"/>
                          <a:pt x="41" y="68"/>
                        </a:cubicBezTo>
                        <a:cubicBezTo>
                          <a:pt x="42" y="67"/>
                          <a:pt x="42" y="67"/>
                          <a:pt x="42" y="67"/>
                        </a:cubicBezTo>
                        <a:cubicBezTo>
                          <a:pt x="43" y="71"/>
                          <a:pt x="43" y="71"/>
                          <a:pt x="43" y="71"/>
                        </a:cubicBezTo>
                        <a:cubicBezTo>
                          <a:pt x="43" y="71"/>
                          <a:pt x="43" y="71"/>
                          <a:pt x="43" y="71"/>
                        </a:cubicBezTo>
                        <a:cubicBezTo>
                          <a:pt x="43" y="71"/>
                          <a:pt x="43" y="71"/>
                          <a:pt x="43" y="71"/>
                        </a:cubicBezTo>
                        <a:cubicBezTo>
                          <a:pt x="44" y="71"/>
                          <a:pt x="45" y="71"/>
                          <a:pt x="46" y="71"/>
                        </a:cubicBezTo>
                        <a:cubicBezTo>
                          <a:pt x="47" y="71"/>
                          <a:pt x="49" y="71"/>
                          <a:pt x="50" y="72"/>
                        </a:cubicBezTo>
                        <a:cubicBezTo>
                          <a:pt x="50" y="72"/>
                          <a:pt x="50" y="72"/>
                          <a:pt x="50" y="72"/>
                        </a:cubicBezTo>
                        <a:cubicBezTo>
                          <a:pt x="51" y="72"/>
                          <a:pt x="51" y="72"/>
                          <a:pt x="52" y="72"/>
                        </a:cubicBezTo>
                        <a:cubicBezTo>
                          <a:pt x="52" y="72"/>
                          <a:pt x="52" y="72"/>
                          <a:pt x="52" y="72"/>
                        </a:cubicBezTo>
                        <a:cubicBezTo>
                          <a:pt x="53" y="73"/>
                          <a:pt x="53" y="73"/>
                          <a:pt x="53" y="73"/>
                        </a:cubicBezTo>
                        <a:cubicBezTo>
                          <a:pt x="54" y="74"/>
                          <a:pt x="57" y="74"/>
                          <a:pt x="59" y="74"/>
                        </a:cubicBezTo>
                        <a:cubicBezTo>
                          <a:pt x="61" y="74"/>
                          <a:pt x="63" y="74"/>
                          <a:pt x="64" y="75"/>
                        </a:cubicBezTo>
                        <a:cubicBezTo>
                          <a:pt x="65" y="74"/>
                          <a:pt x="66" y="73"/>
                          <a:pt x="67" y="72"/>
                        </a:cubicBezTo>
                        <a:cubicBezTo>
                          <a:pt x="70" y="69"/>
                          <a:pt x="73" y="66"/>
                          <a:pt x="74" y="64"/>
                        </a:cubicBezTo>
                        <a:cubicBezTo>
                          <a:pt x="75" y="63"/>
                          <a:pt x="76" y="61"/>
                          <a:pt x="76" y="59"/>
                        </a:cubicBezTo>
                        <a:cubicBezTo>
                          <a:pt x="76" y="56"/>
                          <a:pt x="76" y="54"/>
                          <a:pt x="78" y="53"/>
                        </a:cubicBezTo>
                        <a:cubicBezTo>
                          <a:pt x="79" y="52"/>
                          <a:pt x="82" y="49"/>
                          <a:pt x="83" y="47"/>
                        </a:cubicBezTo>
                        <a:cubicBezTo>
                          <a:pt x="82" y="46"/>
                          <a:pt x="82" y="45"/>
                          <a:pt x="82" y="43"/>
                        </a:cubicBezTo>
                        <a:cubicBezTo>
                          <a:pt x="81" y="42"/>
                          <a:pt x="81" y="40"/>
                          <a:pt x="80" y="39"/>
                        </a:cubicBezTo>
                        <a:cubicBezTo>
                          <a:pt x="77" y="36"/>
                          <a:pt x="79" y="33"/>
                          <a:pt x="80" y="32"/>
                        </a:cubicBezTo>
                        <a:cubicBezTo>
                          <a:pt x="82" y="31"/>
                          <a:pt x="83" y="29"/>
                          <a:pt x="82" y="28"/>
                        </a:cubicBezTo>
                        <a:cubicBezTo>
                          <a:pt x="82" y="25"/>
                          <a:pt x="82" y="22"/>
                          <a:pt x="82" y="19"/>
                        </a:cubicBezTo>
                        <a:cubicBezTo>
                          <a:pt x="83" y="16"/>
                          <a:pt x="83" y="13"/>
                          <a:pt x="82" y="11"/>
                        </a:cubicBezTo>
                        <a:cubicBezTo>
                          <a:pt x="82" y="11"/>
                          <a:pt x="81" y="11"/>
                          <a:pt x="80" y="11"/>
                        </a:cubicBezTo>
                        <a:cubicBezTo>
                          <a:pt x="77" y="10"/>
                          <a:pt x="73" y="9"/>
                          <a:pt x="70" y="7"/>
                        </a:cubicBezTo>
                        <a:cubicBezTo>
                          <a:pt x="66" y="5"/>
                          <a:pt x="59" y="4"/>
                          <a:pt x="56" y="4"/>
                        </a:cubicBezTo>
                        <a:cubicBezTo>
                          <a:pt x="55" y="4"/>
                          <a:pt x="55" y="4"/>
                          <a:pt x="55" y="4"/>
                        </a:cubicBezTo>
                        <a:cubicBezTo>
                          <a:pt x="53" y="0"/>
                          <a:pt x="53" y="0"/>
                          <a:pt x="53" y="0"/>
                        </a:cubicBezTo>
                        <a:lnTo>
                          <a:pt x="45" y="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28" name="Freeform 1233"/>
                  <p:cNvSpPr>
                    <a:spLocks/>
                  </p:cNvSpPr>
                  <p:nvPr/>
                </p:nvSpPr>
                <p:spPr bwMode="auto">
                  <a:xfrm>
                    <a:off x="1879" y="3172"/>
                    <a:ext cx="93" cy="98"/>
                  </a:xfrm>
                  <a:custGeom>
                    <a:avLst/>
                    <a:gdLst>
                      <a:gd name="T0" fmla="*/ 96 w 97"/>
                      <a:gd name="T1" fmla="*/ 45 h 103"/>
                      <a:gd name="T2" fmla="*/ 96 w 97"/>
                      <a:gd name="T3" fmla="*/ 45 h 103"/>
                      <a:gd name="T4" fmla="*/ 95 w 97"/>
                      <a:gd name="T5" fmla="*/ 44 h 103"/>
                      <a:gd name="T6" fmla="*/ 95 w 97"/>
                      <a:gd name="T7" fmla="*/ 44 h 103"/>
                      <a:gd name="T8" fmla="*/ 93 w 97"/>
                      <a:gd name="T9" fmla="*/ 44 h 103"/>
                      <a:gd name="T10" fmla="*/ 91 w 97"/>
                      <a:gd name="T11" fmla="*/ 44 h 103"/>
                      <a:gd name="T12" fmla="*/ 91 w 97"/>
                      <a:gd name="T13" fmla="*/ 44 h 103"/>
                      <a:gd name="T14" fmla="*/ 84 w 97"/>
                      <a:gd name="T15" fmla="*/ 40 h 103"/>
                      <a:gd name="T16" fmla="*/ 82 w 97"/>
                      <a:gd name="T17" fmla="*/ 38 h 103"/>
                      <a:gd name="T18" fmla="*/ 82 w 97"/>
                      <a:gd name="T19" fmla="*/ 36 h 103"/>
                      <a:gd name="T20" fmla="*/ 81 w 97"/>
                      <a:gd name="T21" fmla="*/ 34 h 103"/>
                      <a:gd name="T22" fmla="*/ 77 w 97"/>
                      <a:gd name="T23" fmla="*/ 25 h 103"/>
                      <a:gd name="T24" fmla="*/ 61 w 97"/>
                      <a:gd name="T25" fmla="*/ 9 h 103"/>
                      <a:gd name="T26" fmla="*/ 59 w 97"/>
                      <a:gd name="T27" fmla="*/ 5 h 103"/>
                      <a:gd name="T28" fmla="*/ 57 w 97"/>
                      <a:gd name="T29" fmla="*/ 3 h 103"/>
                      <a:gd name="T30" fmla="*/ 55 w 97"/>
                      <a:gd name="T31" fmla="*/ 2 h 103"/>
                      <a:gd name="T32" fmla="*/ 54 w 97"/>
                      <a:gd name="T33" fmla="*/ 0 h 103"/>
                      <a:gd name="T34" fmla="*/ 54 w 97"/>
                      <a:gd name="T35" fmla="*/ 0 h 103"/>
                      <a:gd name="T36" fmla="*/ 51 w 97"/>
                      <a:gd name="T37" fmla="*/ 0 h 103"/>
                      <a:gd name="T38" fmla="*/ 49 w 97"/>
                      <a:gd name="T39" fmla="*/ 1 h 103"/>
                      <a:gd name="T40" fmla="*/ 47 w 97"/>
                      <a:gd name="T41" fmla="*/ 1 h 103"/>
                      <a:gd name="T42" fmla="*/ 38 w 97"/>
                      <a:gd name="T43" fmla="*/ 6 h 103"/>
                      <a:gd name="T44" fmla="*/ 32 w 97"/>
                      <a:gd name="T45" fmla="*/ 1 h 103"/>
                      <a:gd name="T46" fmla="*/ 21 w 97"/>
                      <a:gd name="T47" fmla="*/ 5 h 103"/>
                      <a:gd name="T48" fmla="*/ 12 w 97"/>
                      <a:gd name="T49" fmla="*/ 43 h 103"/>
                      <a:gd name="T50" fmla="*/ 0 w 97"/>
                      <a:gd name="T51" fmla="*/ 48 h 103"/>
                      <a:gd name="T52" fmla="*/ 1 w 97"/>
                      <a:gd name="T53" fmla="*/ 80 h 103"/>
                      <a:gd name="T54" fmla="*/ 3 w 97"/>
                      <a:gd name="T55" fmla="*/ 81 h 103"/>
                      <a:gd name="T56" fmla="*/ 4 w 97"/>
                      <a:gd name="T57" fmla="*/ 82 h 103"/>
                      <a:gd name="T58" fmla="*/ 6 w 97"/>
                      <a:gd name="T59" fmla="*/ 84 h 103"/>
                      <a:gd name="T60" fmla="*/ 9 w 97"/>
                      <a:gd name="T61" fmla="*/ 98 h 103"/>
                      <a:gd name="T62" fmla="*/ 7 w 97"/>
                      <a:gd name="T63" fmla="*/ 101 h 103"/>
                      <a:gd name="T64" fmla="*/ 7 w 97"/>
                      <a:gd name="T65" fmla="*/ 103 h 103"/>
                      <a:gd name="T66" fmla="*/ 11 w 97"/>
                      <a:gd name="T67" fmla="*/ 103 h 103"/>
                      <a:gd name="T68" fmla="*/ 20 w 97"/>
                      <a:gd name="T69" fmla="*/ 99 h 103"/>
                      <a:gd name="T70" fmla="*/ 37 w 97"/>
                      <a:gd name="T71" fmla="*/ 85 h 103"/>
                      <a:gd name="T72" fmla="*/ 45 w 97"/>
                      <a:gd name="T73" fmla="*/ 88 h 103"/>
                      <a:gd name="T74" fmla="*/ 58 w 97"/>
                      <a:gd name="T75" fmla="*/ 85 h 103"/>
                      <a:gd name="T76" fmla="*/ 65 w 97"/>
                      <a:gd name="T77" fmla="*/ 75 h 103"/>
                      <a:gd name="T78" fmla="*/ 79 w 97"/>
                      <a:gd name="T79" fmla="*/ 61 h 103"/>
                      <a:gd name="T80" fmla="*/ 92 w 97"/>
                      <a:gd name="T81" fmla="*/ 51 h 103"/>
                      <a:gd name="T82" fmla="*/ 94 w 97"/>
                      <a:gd name="T83" fmla="*/ 50 h 103"/>
                      <a:gd name="T84" fmla="*/ 95 w 97"/>
                      <a:gd name="T85" fmla="*/ 49 h 103"/>
                      <a:gd name="T86" fmla="*/ 96 w 97"/>
                      <a:gd name="T87" fmla="*/ 47 h 103"/>
                      <a:gd name="T88" fmla="*/ 97 w 97"/>
                      <a:gd name="T89" fmla="*/ 46 h 1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97" h="103">
                        <a:moveTo>
                          <a:pt x="97" y="46"/>
                        </a:moveTo>
                        <a:cubicBezTo>
                          <a:pt x="97" y="46"/>
                          <a:pt x="97" y="45"/>
                          <a:pt x="96" y="45"/>
                        </a:cubicBezTo>
                        <a:cubicBezTo>
                          <a:pt x="96" y="45"/>
                          <a:pt x="96" y="45"/>
                          <a:pt x="96" y="45"/>
                        </a:cubicBezTo>
                        <a:cubicBezTo>
                          <a:pt x="96" y="45"/>
                          <a:pt x="96" y="45"/>
                          <a:pt x="96" y="45"/>
                        </a:cubicBezTo>
                        <a:cubicBezTo>
                          <a:pt x="96" y="44"/>
                          <a:pt x="96" y="44"/>
                          <a:pt x="96" y="44"/>
                        </a:cubicBezTo>
                        <a:cubicBezTo>
                          <a:pt x="96" y="44"/>
                          <a:pt x="96" y="44"/>
                          <a:pt x="95" y="44"/>
                        </a:cubicBezTo>
                        <a:cubicBezTo>
                          <a:pt x="95" y="44"/>
                          <a:pt x="95" y="44"/>
                          <a:pt x="95" y="44"/>
                        </a:cubicBezTo>
                        <a:cubicBezTo>
                          <a:pt x="95" y="44"/>
                          <a:pt x="95" y="44"/>
                          <a:pt x="95" y="44"/>
                        </a:cubicBezTo>
                        <a:cubicBezTo>
                          <a:pt x="94" y="44"/>
                          <a:pt x="94" y="44"/>
                          <a:pt x="94" y="44"/>
                        </a:cubicBezTo>
                        <a:cubicBezTo>
                          <a:pt x="94" y="44"/>
                          <a:pt x="93" y="44"/>
                          <a:pt x="93" y="44"/>
                        </a:cubicBezTo>
                        <a:cubicBezTo>
                          <a:pt x="93" y="44"/>
                          <a:pt x="92" y="44"/>
                          <a:pt x="92" y="44"/>
                        </a:cubicBezTo>
                        <a:cubicBezTo>
                          <a:pt x="91" y="44"/>
                          <a:pt x="91" y="44"/>
                          <a:pt x="91" y="44"/>
                        </a:cubicBezTo>
                        <a:cubicBezTo>
                          <a:pt x="91" y="44"/>
                          <a:pt x="91" y="44"/>
                          <a:pt x="91" y="44"/>
                        </a:cubicBezTo>
                        <a:cubicBezTo>
                          <a:pt x="91" y="44"/>
                          <a:pt x="91" y="44"/>
                          <a:pt x="91" y="44"/>
                        </a:cubicBezTo>
                        <a:cubicBezTo>
                          <a:pt x="89" y="44"/>
                          <a:pt x="86" y="42"/>
                          <a:pt x="84" y="40"/>
                        </a:cubicBezTo>
                        <a:cubicBezTo>
                          <a:pt x="84" y="40"/>
                          <a:pt x="84" y="40"/>
                          <a:pt x="84" y="40"/>
                        </a:cubicBezTo>
                        <a:cubicBezTo>
                          <a:pt x="83" y="39"/>
                          <a:pt x="83" y="39"/>
                          <a:pt x="83" y="39"/>
                        </a:cubicBezTo>
                        <a:cubicBezTo>
                          <a:pt x="83" y="39"/>
                          <a:pt x="83" y="38"/>
                          <a:pt x="82" y="38"/>
                        </a:cubicBezTo>
                        <a:cubicBezTo>
                          <a:pt x="82" y="38"/>
                          <a:pt x="82" y="37"/>
                          <a:pt x="82" y="37"/>
                        </a:cubicBezTo>
                        <a:cubicBezTo>
                          <a:pt x="82" y="37"/>
                          <a:pt x="82" y="36"/>
                          <a:pt x="82" y="36"/>
                        </a:cubicBezTo>
                        <a:cubicBezTo>
                          <a:pt x="81" y="36"/>
                          <a:pt x="81" y="36"/>
                          <a:pt x="81" y="35"/>
                        </a:cubicBezTo>
                        <a:cubicBezTo>
                          <a:pt x="81" y="35"/>
                          <a:pt x="81" y="34"/>
                          <a:pt x="81" y="34"/>
                        </a:cubicBezTo>
                        <a:cubicBezTo>
                          <a:pt x="81" y="33"/>
                          <a:pt x="80" y="31"/>
                          <a:pt x="79" y="30"/>
                        </a:cubicBezTo>
                        <a:cubicBezTo>
                          <a:pt x="78" y="28"/>
                          <a:pt x="77" y="27"/>
                          <a:pt x="77" y="25"/>
                        </a:cubicBezTo>
                        <a:cubicBezTo>
                          <a:pt x="76" y="24"/>
                          <a:pt x="72" y="21"/>
                          <a:pt x="66" y="19"/>
                        </a:cubicBezTo>
                        <a:cubicBezTo>
                          <a:pt x="63" y="18"/>
                          <a:pt x="62" y="13"/>
                          <a:pt x="61" y="9"/>
                        </a:cubicBezTo>
                        <a:cubicBezTo>
                          <a:pt x="61" y="8"/>
                          <a:pt x="60" y="6"/>
                          <a:pt x="60" y="6"/>
                        </a:cubicBezTo>
                        <a:cubicBezTo>
                          <a:pt x="60" y="6"/>
                          <a:pt x="59" y="5"/>
                          <a:pt x="59" y="5"/>
                        </a:cubicBezTo>
                        <a:cubicBezTo>
                          <a:pt x="58" y="5"/>
                          <a:pt x="58" y="5"/>
                          <a:pt x="58" y="5"/>
                        </a:cubicBezTo>
                        <a:cubicBezTo>
                          <a:pt x="58" y="4"/>
                          <a:pt x="57" y="4"/>
                          <a:pt x="57" y="3"/>
                        </a:cubicBezTo>
                        <a:cubicBezTo>
                          <a:pt x="57" y="3"/>
                          <a:pt x="57" y="3"/>
                          <a:pt x="56" y="3"/>
                        </a:cubicBezTo>
                        <a:cubicBezTo>
                          <a:pt x="56" y="3"/>
                          <a:pt x="56" y="2"/>
                          <a:pt x="55" y="2"/>
                        </a:cubicBezTo>
                        <a:cubicBezTo>
                          <a:pt x="55" y="2"/>
                          <a:pt x="55" y="1"/>
                          <a:pt x="55" y="1"/>
                        </a:cubicBezTo>
                        <a:cubicBezTo>
                          <a:pt x="55" y="1"/>
                          <a:pt x="54" y="0"/>
                          <a:pt x="54" y="0"/>
                        </a:cubicBezTo>
                        <a:cubicBezTo>
                          <a:pt x="54" y="0"/>
                          <a:pt x="54" y="0"/>
                          <a:pt x="54" y="0"/>
                        </a:cubicBezTo>
                        <a:cubicBezTo>
                          <a:pt x="54" y="0"/>
                          <a:pt x="54" y="0"/>
                          <a:pt x="54" y="0"/>
                        </a:cubicBezTo>
                        <a:cubicBezTo>
                          <a:pt x="53" y="0"/>
                          <a:pt x="53" y="0"/>
                          <a:pt x="52" y="0"/>
                        </a:cubicBezTo>
                        <a:cubicBezTo>
                          <a:pt x="52" y="0"/>
                          <a:pt x="51" y="0"/>
                          <a:pt x="51" y="0"/>
                        </a:cubicBezTo>
                        <a:cubicBezTo>
                          <a:pt x="51" y="0"/>
                          <a:pt x="51" y="0"/>
                          <a:pt x="50" y="1"/>
                        </a:cubicBezTo>
                        <a:cubicBezTo>
                          <a:pt x="50" y="1"/>
                          <a:pt x="50" y="1"/>
                          <a:pt x="49" y="1"/>
                        </a:cubicBezTo>
                        <a:cubicBezTo>
                          <a:pt x="49" y="1"/>
                          <a:pt x="49" y="1"/>
                          <a:pt x="49" y="1"/>
                        </a:cubicBezTo>
                        <a:cubicBezTo>
                          <a:pt x="48" y="1"/>
                          <a:pt x="48" y="1"/>
                          <a:pt x="47" y="1"/>
                        </a:cubicBezTo>
                        <a:cubicBezTo>
                          <a:pt x="45" y="1"/>
                          <a:pt x="42" y="3"/>
                          <a:pt x="41" y="5"/>
                        </a:cubicBezTo>
                        <a:cubicBezTo>
                          <a:pt x="40" y="6"/>
                          <a:pt x="39" y="6"/>
                          <a:pt x="38" y="6"/>
                        </a:cubicBezTo>
                        <a:cubicBezTo>
                          <a:pt x="37" y="6"/>
                          <a:pt x="35" y="5"/>
                          <a:pt x="34" y="3"/>
                        </a:cubicBezTo>
                        <a:cubicBezTo>
                          <a:pt x="33" y="2"/>
                          <a:pt x="32" y="2"/>
                          <a:pt x="32" y="1"/>
                        </a:cubicBezTo>
                        <a:cubicBezTo>
                          <a:pt x="30" y="1"/>
                          <a:pt x="27" y="3"/>
                          <a:pt x="24" y="4"/>
                        </a:cubicBezTo>
                        <a:cubicBezTo>
                          <a:pt x="23" y="4"/>
                          <a:pt x="22" y="5"/>
                          <a:pt x="21" y="5"/>
                        </a:cubicBezTo>
                        <a:cubicBezTo>
                          <a:pt x="19" y="6"/>
                          <a:pt x="14" y="6"/>
                          <a:pt x="12" y="6"/>
                        </a:cubicBezTo>
                        <a:cubicBezTo>
                          <a:pt x="12" y="43"/>
                          <a:pt x="12" y="43"/>
                          <a:pt x="12" y="43"/>
                        </a:cubicBezTo>
                        <a:cubicBezTo>
                          <a:pt x="12" y="48"/>
                          <a:pt x="7" y="48"/>
                          <a:pt x="3" y="48"/>
                        </a:cubicBezTo>
                        <a:cubicBezTo>
                          <a:pt x="2" y="48"/>
                          <a:pt x="1" y="48"/>
                          <a:pt x="0" y="48"/>
                        </a:cubicBezTo>
                        <a:cubicBezTo>
                          <a:pt x="0" y="79"/>
                          <a:pt x="0" y="79"/>
                          <a:pt x="0" y="79"/>
                        </a:cubicBezTo>
                        <a:cubicBezTo>
                          <a:pt x="1" y="79"/>
                          <a:pt x="1" y="80"/>
                          <a:pt x="1" y="80"/>
                        </a:cubicBezTo>
                        <a:cubicBezTo>
                          <a:pt x="1" y="80"/>
                          <a:pt x="2" y="80"/>
                          <a:pt x="2" y="80"/>
                        </a:cubicBezTo>
                        <a:cubicBezTo>
                          <a:pt x="2" y="80"/>
                          <a:pt x="3" y="81"/>
                          <a:pt x="3" y="81"/>
                        </a:cubicBezTo>
                        <a:cubicBezTo>
                          <a:pt x="3" y="81"/>
                          <a:pt x="3" y="81"/>
                          <a:pt x="4" y="81"/>
                        </a:cubicBezTo>
                        <a:cubicBezTo>
                          <a:pt x="4" y="81"/>
                          <a:pt x="4" y="82"/>
                          <a:pt x="4" y="82"/>
                        </a:cubicBezTo>
                        <a:cubicBezTo>
                          <a:pt x="5" y="82"/>
                          <a:pt x="5" y="82"/>
                          <a:pt x="5" y="82"/>
                        </a:cubicBezTo>
                        <a:cubicBezTo>
                          <a:pt x="5" y="83"/>
                          <a:pt x="5" y="83"/>
                          <a:pt x="6" y="84"/>
                        </a:cubicBezTo>
                        <a:cubicBezTo>
                          <a:pt x="6" y="84"/>
                          <a:pt x="6" y="84"/>
                          <a:pt x="6" y="84"/>
                        </a:cubicBezTo>
                        <a:cubicBezTo>
                          <a:pt x="9" y="91"/>
                          <a:pt x="10" y="95"/>
                          <a:pt x="9" y="98"/>
                        </a:cubicBezTo>
                        <a:cubicBezTo>
                          <a:pt x="9" y="99"/>
                          <a:pt x="8" y="100"/>
                          <a:pt x="7" y="100"/>
                        </a:cubicBezTo>
                        <a:cubicBezTo>
                          <a:pt x="7" y="100"/>
                          <a:pt x="7" y="101"/>
                          <a:pt x="7" y="101"/>
                        </a:cubicBezTo>
                        <a:cubicBezTo>
                          <a:pt x="7" y="102"/>
                          <a:pt x="7" y="102"/>
                          <a:pt x="7" y="103"/>
                        </a:cubicBezTo>
                        <a:cubicBezTo>
                          <a:pt x="7" y="103"/>
                          <a:pt x="7" y="103"/>
                          <a:pt x="7" y="103"/>
                        </a:cubicBezTo>
                        <a:cubicBezTo>
                          <a:pt x="7" y="103"/>
                          <a:pt x="7" y="103"/>
                          <a:pt x="7" y="103"/>
                        </a:cubicBezTo>
                        <a:cubicBezTo>
                          <a:pt x="8" y="103"/>
                          <a:pt x="9" y="103"/>
                          <a:pt x="11" y="103"/>
                        </a:cubicBezTo>
                        <a:cubicBezTo>
                          <a:pt x="13" y="103"/>
                          <a:pt x="16" y="103"/>
                          <a:pt x="17" y="103"/>
                        </a:cubicBezTo>
                        <a:cubicBezTo>
                          <a:pt x="18" y="102"/>
                          <a:pt x="19" y="101"/>
                          <a:pt x="20" y="99"/>
                        </a:cubicBezTo>
                        <a:cubicBezTo>
                          <a:pt x="22" y="97"/>
                          <a:pt x="27" y="93"/>
                          <a:pt x="27" y="92"/>
                        </a:cubicBezTo>
                        <a:cubicBezTo>
                          <a:pt x="28" y="84"/>
                          <a:pt x="32" y="81"/>
                          <a:pt x="37" y="85"/>
                        </a:cubicBezTo>
                        <a:cubicBezTo>
                          <a:pt x="39" y="85"/>
                          <a:pt x="39" y="85"/>
                          <a:pt x="39" y="85"/>
                        </a:cubicBezTo>
                        <a:cubicBezTo>
                          <a:pt x="42" y="87"/>
                          <a:pt x="43" y="88"/>
                          <a:pt x="45" y="88"/>
                        </a:cubicBezTo>
                        <a:cubicBezTo>
                          <a:pt x="46" y="89"/>
                          <a:pt x="47" y="89"/>
                          <a:pt x="50" y="89"/>
                        </a:cubicBezTo>
                        <a:cubicBezTo>
                          <a:pt x="57" y="89"/>
                          <a:pt x="58" y="88"/>
                          <a:pt x="58" y="85"/>
                        </a:cubicBezTo>
                        <a:cubicBezTo>
                          <a:pt x="59" y="84"/>
                          <a:pt x="59" y="83"/>
                          <a:pt x="59" y="82"/>
                        </a:cubicBezTo>
                        <a:cubicBezTo>
                          <a:pt x="59" y="79"/>
                          <a:pt x="60" y="75"/>
                          <a:pt x="65" y="75"/>
                        </a:cubicBezTo>
                        <a:cubicBezTo>
                          <a:pt x="68" y="75"/>
                          <a:pt x="72" y="72"/>
                          <a:pt x="72" y="70"/>
                        </a:cubicBezTo>
                        <a:cubicBezTo>
                          <a:pt x="72" y="66"/>
                          <a:pt x="75" y="61"/>
                          <a:pt x="79" y="61"/>
                        </a:cubicBezTo>
                        <a:cubicBezTo>
                          <a:pt x="81" y="61"/>
                          <a:pt x="86" y="58"/>
                          <a:pt x="86" y="56"/>
                        </a:cubicBezTo>
                        <a:cubicBezTo>
                          <a:pt x="87" y="52"/>
                          <a:pt x="90" y="52"/>
                          <a:pt x="92" y="51"/>
                        </a:cubicBezTo>
                        <a:cubicBezTo>
                          <a:pt x="92" y="51"/>
                          <a:pt x="93" y="51"/>
                          <a:pt x="94" y="51"/>
                        </a:cubicBezTo>
                        <a:cubicBezTo>
                          <a:pt x="94" y="50"/>
                          <a:pt x="94" y="50"/>
                          <a:pt x="94" y="50"/>
                        </a:cubicBezTo>
                        <a:cubicBezTo>
                          <a:pt x="94" y="50"/>
                          <a:pt x="94" y="50"/>
                          <a:pt x="94" y="50"/>
                        </a:cubicBezTo>
                        <a:cubicBezTo>
                          <a:pt x="94" y="49"/>
                          <a:pt x="95" y="49"/>
                          <a:pt x="95" y="49"/>
                        </a:cubicBezTo>
                        <a:cubicBezTo>
                          <a:pt x="95" y="49"/>
                          <a:pt x="95" y="48"/>
                          <a:pt x="95" y="48"/>
                        </a:cubicBezTo>
                        <a:cubicBezTo>
                          <a:pt x="96" y="48"/>
                          <a:pt x="96" y="48"/>
                          <a:pt x="96" y="47"/>
                        </a:cubicBezTo>
                        <a:cubicBezTo>
                          <a:pt x="96" y="47"/>
                          <a:pt x="96" y="47"/>
                          <a:pt x="96" y="47"/>
                        </a:cubicBezTo>
                        <a:cubicBezTo>
                          <a:pt x="97" y="46"/>
                          <a:pt x="97" y="46"/>
                          <a:pt x="97" y="46"/>
                        </a:cubicBezTo>
                        <a:cubicBezTo>
                          <a:pt x="97" y="46"/>
                          <a:pt x="97" y="46"/>
                          <a:pt x="97" y="4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29" name="Freeform 1234"/>
                  <p:cNvSpPr>
                    <a:spLocks/>
                  </p:cNvSpPr>
                  <p:nvPr/>
                </p:nvSpPr>
                <p:spPr bwMode="auto">
                  <a:xfrm>
                    <a:off x="1929" y="3172"/>
                    <a:ext cx="2" cy="0"/>
                  </a:xfrm>
                  <a:custGeom>
                    <a:avLst/>
                    <a:gdLst>
                      <a:gd name="T0" fmla="*/ 0 w 2"/>
                      <a:gd name="T1" fmla="*/ 2 w 2"/>
                      <a:gd name="T2" fmla="*/ 0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2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30" name="Freeform 1235"/>
                  <p:cNvSpPr>
                    <a:spLocks/>
                  </p:cNvSpPr>
                  <p:nvPr/>
                </p:nvSpPr>
                <p:spPr bwMode="auto">
                  <a:xfrm>
                    <a:off x="1926" y="317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31" name="Freeform 1236"/>
                  <p:cNvSpPr>
                    <a:spLocks/>
                  </p:cNvSpPr>
                  <p:nvPr/>
                </p:nvSpPr>
                <p:spPr bwMode="auto">
                  <a:xfrm>
                    <a:off x="1927" y="3172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32" name="Freeform 1237"/>
                  <p:cNvSpPr>
                    <a:spLocks/>
                  </p:cNvSpPr>
                  <p:nvPr/>
                </p:nvSpPr>
                <p:spPr bwMode="auto">
                  <a:xfrm>
                    <a:off x="1969" y="3214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33" name="Freeform 1238"/>
                  <p:cNvSpPr>
                    <a:spLocks/>
                  </p:cNvSpPr>
                  <p:nvPr/>
                </p:nvSpPr>
                <p:spPr bwMode="auto">
                  <a:xfrm>
                    <a:off x="1932" y="3174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0"/>
                          <a:pt x="0" y="0"/>
                        </a:cubicBezTo>
                        <a:cubicBezTo>
                          <a:pt x="1" y="0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34" name="Freeform 1239"/>
                  <p:cNvSpPr>
                    <a:spLocks/>
                  </p:cNvSpPr>
                  <p:nvPr/>
                </p:nvSpPr>
                <p:spPr bwMode="auto">
                  <a:xfrm>
                    <a:off x="1971" y="3214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35" name="Freeform 1240"/>
                  <p:cNvSpPr>
                    <a:spLocks/>
                  </p:cNvSpPr>
                  <p:nvPr/>
                </p:nvSpPr>
                <p:spPr bwMode="auto">
                  <a:xfrm>
                    <a:off x="1970" y="321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36" name="Freeform 1241"/>
                  <p:cNvSpPr>
                    <a:spLocks/>
                  </p:cNvSpPr>
                  <p:nvPr/>
                </p:nvSpPr>
                <p:spPr bwMode="auto">
                  <a:xfrm>
                    <a:off x="1934" y="3175"/>
                    <a:ext cx="1" cy="2"/>
                  </a:xfrm>
                  <a:custGeom>
                    <a:avLst/>
                    <a:gdLst>
                      <a:gd name="T0" fmla="*/ 1 w 1"/>
                      <a:gd name="T1" fmla="*/ 2 h 2"/>
                      <a:gd name="T2" fmla="*/ 0 w 1"/>
                      <a:gd name="T3" fmla="*/ 0 h 2"/>
                      <a:gd name="T4" fmla="*/ 1 w 1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1" y="2"/>
                        </a:moveTo>
                        <a:cubicBezTo>
                          <a:pt x="1" y="1"/>
                          <a:pt x="0" y="1"/>
                          <a:pt x="0" y="0"/>
                        </a:cubicBezTo>
                        <a:cubicBezTo>
                          <a:pt x="0" y="1"/>
                          <a:pt x="1" y="1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37" name="Freeform 1242"/>
                  <p:cNvSpPr>
                    <a:spLocks/>
                  </p:cNvSpPr>
                  <p:nvPr/>
                </p:nvSpPr>
                <p:spPr bwMode="auto">
                  <a:xfrm>
                    <a:off x="1972" y="321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38" name="Freeform 1243"/>
                  <p:cNvSpPr>
                    <a:spLocks/>
                  </p:cNvSpPr>
                  <p:nvPr/>
                </p:nvSpPr>
                <p:spPr bwMode="auto">
                  <a:xfrm>
                    <a:off x="1936" y="3177"/>
                    <a:ext cx="0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0" y="0"/>
                          <a:pt x="0" y="0"/>
                        </a:cubicBezTo>
                        <a:cubicBezTo>
                          <a:pt x="0" y="0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39" name="Freeform 1244"/>
                  <p:cNvSpPr>
                    <a:spLocks/>
                  </p:cNvSpPr>
                  <p:nvPr/>
                </p:nvSpPr>
                <p:spPr bwMode="auto">
                  <a:xfrm>
                    <a:off x="1958" y="3207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40" name="Freeform 1245"/>
                  <p:cNvSpPr>
                    <a:spLocks/>
                  </p:cNvSpPr>
                  <p:nvPr/>
                </p:nvSpPr>
                <p:spPr bwMode="auto">
                  <a:xfrm>
                    <a:off x="1931" y="3172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0" y="0"/>
                          <a:pt x="0" y="0"/>
                        </a:cubicBezTo>
                        <a:cubicBezTo>
                          <a:pt x="0" y="0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41" name="Freeform 1246"/>
                  <p:cNvSpPr>
                    <a:spLocks/>
                  </p:cNvSpPr>
                  <p:nvPr/>
                </p:nvSpPr>
                <p:spPr bwMode="auto">
                  <a:xfrm>
                    <a:off x="1971" y="321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42" name="Freeform 1247"/>
                  <p:cNvSpPr>
                    <a:spLocks/>
                  </p:cNvSpPr>
                  <p:nvPr/>
                </p:nvSpPr>
                <p:spPr bwMode="auto">
                  <a:xfrm>
                    <a:off x="1957" y="3205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43" name="Freeform 1248"/>
                  <p:cNvSpPr>
                    <a:spLocks/>
                  </p:cNvSpPr>
                  <p:nvPr/>
                </p:nvSpPr>
                <p:spPr bwMode="auto">
                  <a:xfrm>
                    <a:off x="1967" y="3214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44" name="Freeform 1249"/>
                  <p:cNvSpPr>
                    <a:spLocks/>
                  </p:cNvSpPr>
                  <p:nvPr/>
                </p:nvSpPr>
                <p:spPr bwMode="auto">
                  <a:xfrm>
                    <a:off x="1958" y="3209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45" name="Freeform 1250"/>
                  <p:cNvSpPr>
                    <a:spLocks/>
                  </p:cNvSpPr>
                  <p:nvPr/>
                </p:nvSpPr>
                <p:spPr bwMode="auto">
                  <a:xfrm>
                    <a:off x="1993" y="3261"/>
                    <a:ext cx="10" cy="14"/>
                  </a:xfrm>
                  <a:custGeom>
                    <a:avLst/>
                    <a:gdLst>
                      <a:gd name="T0" fmla="*/ 10 w 11"/>
                      <a:gd name="T1" fmla="*/ 3 h 15"/>
                      <a:gd name="T2" fmla="*/ 9 w 11"/>
                      <a:gd name="T3" fmla="*/ 2 h 15"/>
                      <a:gd name="T4" fmla="*/ 6 w 11"/>
                      <a:gd name="T5" fmla="*/ 0 h 15"/>
                      <a:gd name="T6" fmla="*/ 0 w 11"/>
                      <a:gd name="T7" fmla="*/ 7 h 15"/>
                      <a:gd name="T8" fmla="*/ 5 w 11"/>
                      <a:gd name="T9" fmla="*/ 15 h 15"/>
                      <a:gd name="T10" fmla="*/ 7 w 11"/>
                      <a:gd name="T11" fmla="*/ 15 h 15"/>
                      <a:gd name="T12" fmla="*/ 9 w 11"/>
                      <a:gd name="T13" fmla="*/ 14 h 15"/>
                      <a:gd name="T14" fmla="*/ 10 w 11"/>
                      <a:gd name="T15" fmla="*/ 13 h 15"/>
                      <a:gd name="T16" fmla="*/ 10 w 11"/>
                      <a:gd name="T17" fmla="*/ 12 h 15"/>
                      <a:gd name="T18" fmla="*/ 11 w 11"/>
                      <a:gd name="T19" fmla="*/ 11 h 15"/>
                      <a:gd name="T20" fmla="*/ 11 w 11"/>
                      <a:gd name="T21" fmla="*/ 11 h 15"/>
                      <a:gd name="T22" fmla="*/ 10 w 11"/>
                      <a:gd name="T23" fmla="*/ 3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1" h="15">
                        <a:moveTo>
                          <a:pt x="10" y="3"/>
                        </a:moveTo>
                        <a:cubicBezTo>
                          <a:pt x="10" y="3"/>
                          <a:pt x="9" y="2"/>
                          <a:pt x="9" y="2"/>
                        </a:cubicBezTo>
                        <a:cubicBezTo>
                          <a:pt x="8" y="1"/>
                          <a:pt x="6" y="0"/>
                          <a:pt x="6" y="0"/>
                        </a:cubicBezTo>
                        <a:cubicBezTo>
                          <a:pt x="4" y="1"/>
                          <a:pt x="0" y="5"/>
                          <a:pt x="0" y="7"/>
                        </a:cubicBezTo>
                        <a:cubicBezTo>
                          <a:pt x="0" y="8"/>
                          <a:pt x="3" y="15"/>
                          <a:pt x="5" y="15"/>
                        </a:cubicBezTo>
                        <a:cubicBezTo>
                          <a:pt x="6" y="15"/>
                          <a:pt x="6" y="15"/>
                          <a:pt x="7" y="15"/>
                        </a:cubicBezTo>
                        <a:cubicBezTo>
                          <a:pt x="9" y="15"/>
                          <a:pt x="9" y="15"/>
                          <a:pt x="9" y="14"/>
                        </a:cubicBezTo>
                        <a:cubicBezTo>
                          <a:pt x="9" y="14"/>
                          <a:pt x="9" y="13"/>
                          <a:pt x="10" y="13"/>
                        </a:cubicBezTo>
                        <a:cubicBezTo>
                          <a:pt x="10" y="13"/>
                          <a:pt x="10" y="12"/>
                          <a:pt x="10" y="12"/>
                        </a:cubicBezTo>
                        <a:cubicBezTo>
                          <a:pt x="10" y="12"/>
                          <a:pt x="10" y="11"/>
                          <a:pt x="11" y="11"/>
                        </a:cubicBezTo>
                        <a:cubicBezTo>
                          <a:pt x="11" y="11"/>
                          <a:pt x="11" y="11"/>
                          <a:pt x="11" y="11"/>
                        </a:cubicBezTo>
                        <a:cubicBezTo>
                          <a:pt x="11" y="8"/>
                          <a:pt x="10" y="5"/>
                          <a:pt x="1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46" name="Freeform 1251"/>
                  <p:cNvSpPr>
                    <a:spLocks/>
                  </p:cNvSpPr>
                  <p:nvPr/>
                </p:nvSpPr>
                <p:spPr bwMode="auto">
                  <a:xfrm>
                    <a:off x="1955" y="3293"/>
                    <a:ext cx="19" cy="21"/>
                  </a:xfrm>
                  <a:custGeom>
                    <a:avLst/>
                    <a:gdLst>
                      <a:gd name="T0" fmla="*/ 17 w 20"/>
                      <a:gd name="T1" fmla="*/ 4 h 22"/>
                      <a:gd name="T2" fmla="*/ 14 w 20"/>
                      <a:gd name="T3" fmla="*/ 1 h 22"/>
                      <a:gd name="T4" fmla="*/ 13 w 20"/>
                      <a:gd name="T5" fmla="*/ 0 h 22"/>
                      <a:gd name="T6" fmla="*/ 6 w 20"/>
                      <a:gd name="T7" fmla="*/ 4 h 22"/>
                      <a:gd name="T8" fmla="*/ 6 w 20"/>
                      <a:gd name="T9" fmla="*/ 5 h 22"/>
                      <a:gd name="T10" fmla="*/ 0 w 20"/>
                      <a:gd name="T11" fmla="*/ 14 h 22"/>
                      <a:gd name="T12" fmla="*/ 5 w 20"/>
                      <a:gd name="T13" fmla="*/ 21 h 22"/>
                      <a:gd name="T14" fmla="*/ 7 w 20"/>
                      <a:gd name="T15" fmla="*/ 22 h 22"/>
                      <a:gd name="T16" fmla="*/ 9 w 20"/>
                      <a:gd name="T17" fmla="*/ 17 h 22"/>
                      <a:gd name="T18" fmla="*/ 14 w 20"/>
                      <a:gd name="T19" fmla="*/ 15 h 22"/>
                      <a:gd name="T20" fmla="*/ 15 w 20"/>
                      <a:gd name="T21" fmla="*/ 15 h 22"/>
                      <a:gd name="T22" fmla="*/ 16 w 20"/>
                      <a:gd name="T23" fmla="*/ 15 h 22"/>
                      <a:gd name="T24" fmla="*/ 19 w 20"/>
                      <a:gd name="T25" fmla="*/ 11 h 22"/>
                      <a:gd name="T26" fmla="*/ 20 w 20"/>
                      <a:gd name="T27" fmla="*/ 8 h 22"/>
                      <a:gd name="T28" fmla="*/ 17 w 20"/>
                      <a:gd name="T29" fmla="*/ 4 h 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20" h="22">
                        <a:moveTo>
                          <a:pt x="17" y="4"/>
                        </a:moveTo>
                        <a:cubicBezTo>
                          <a:pt x="16" y="3"/>
                          <a:pt x="15" y="2"/>
                          <a:pt x="14" y="1"/>
                        </a:cubicBezTo>
                        <a:cubicBezTo>
                          <a:pt x="14" y="1"/>
                          <a:pt x="14" y="1"/>
                          <a:pt x="13" y="0"/>
                        </a:cubicBezTo>
                        <a:cubicBezTo>
                          <a:pt x="11" y="1"/>
                          <a:pt x="7" y="3"/>
                          <a:pt x="6" y="4"/>
                        </a:cubicBezTo>
                        <a:cubicBezTo>
                          <a:pt x="6" y="4"/>
                          <a:pt x="6" y="5"/>
                          <a:pt x="6" y="5"/>
                        </a:cubicBezTo>
                        <a:cubicBezTo>
                          <a:pt x="4" y="7"/>
                          <a:pt x="1" y="12"/>
                          <a:pt x="0" y="14"/>
                        </a:cubicBezTo>
                        <a:cubicBezTo>
                          <a:pt x="5" y="21"/>
                          <a:pt x="5" y="21"/>
                          <a:pt x="5" y="21"/>
                        </a:cubicBezTo>
                        <a:cubicBezTo>
                          <a:pt x="7" y="22"/>
                          <a:pt x="7" y="22"/>
                          <a:pt x="7" y="22"/>
                        </a:cubicBezTo>
                        <a:cubicBezTo>
                          <a:pt x="8" y="20"/>
                          <a:pt x="8" y="19"/>
                          <a:pt x="9" y="17"/>
                        </a:cubicBezTo>
                        <a:cubicBezTo>
                          <a:pt x="10" y="16"/>
                          <a:pt x="11" y="15"/>
                          <a:pt x="14" y="15"/>
                        </a:cubicBezTo>
                        <a:cubicBezTo>
                          <a:pt x="14" y="15"/>
                          <a:pt x="15" y="15"/>
                          <a:pt x="15" y="15"/>
                        </a:cubicBezTo>
                        <a:cubicBezTo>
                          <a:pt x="16" y="15"/>
                          <a:pt x="16" y="15"/>
                          <a:pt x="16" y="15"/>
                        </a:cubicBezTo>
                        <a:cubicBezTo>
                          <a:pt x="17" y="13"/>
                          <a:pt x="18" y="12"/>
                          <a:pt x="19" y="11"/>
                        </a:cubicBezTo>
                        <a:cubicBezTo>
                          <a:pt x="20" y="10"/>
                          <a:pt x="20" y="9"/>
                          <a:pt x="20" y="8"/>
                        </a:cubicBezTo>
                        <a:cubicBezTo>
                          <a:pt x="20" y="7"/>
                          <a:pt x="18" y="5"/>
                          <a:pt x="17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47" name="Freeform 1252"/>
                  <p:cNvSpPr>
                    <a:spLocks noEditPoints="1"/>
                  </p:cNvSpPr>
                  <p:nvPr/>
                </p:nvSpPr>
                <p:spPr bwMode="auto">
                  <a:xfrm>
                    <a:off x="1844" y="3219"/>
                    <a:ext cx="167" cy="147"/>
                  </a:xfrm>
                  <a:custGeom>
                    <a:avLst/>
                    <a:gdLst>
                      <a:gd name="T0" fmla="*/ 167 w 175"/>
                      <a:gd name="T1" fmla="*/ 62 h 154"/>
                      <a:gd name="T2" fmla="*/ 163 w 175"/>
                      <a:gd name="T3" fmla="*/ 63 h 154"/>
                      <a:gd name="T4" fmla="*/ 152 w 175"/>
                      <a:gd name="T5" fmla="*/ 51 h 154"/>
                      <a:gd name="T6" fmla="*/ 163 w 175"/>
                      <a:gd name="T7" fmla="*/ 41 h 154"/>
                      <a:gd name="T8" fmla="*/ 166 w 175"/>
                      <a:gd name="T9" fmla="*/ 40 h 154"/>
                      <a:gd name="T10" fmla="*/ 166 w 175"/>
                      <a:gd name="T11" fmla="*/ 37 h 154"/>
                      <a:gd name="T12" fmla="*/ 167 w 175"/>
                      <a:gd name="T13" fmla="*/ 33 h 154"/>
                      <a:gd name="T14" fmla="*/ 167 w 175"/>
                      <a:gd name="T15" fmla="*/ 30 h 154"/>
                      <a:gd name="T16" fmla="*/ 166 w 175"/>
                      <a:gd name="T17" fmla="*/ 26 h 154"/>
                      <a:gd name="T18" fmla="*/ 159 w 175"/>
                      <a:gd name="T19" fmla="*/ 8 h 154"/>
                      <a:gd name="T20" fmla="*/ 158 w 175"/>
                      <a:gd name="T21" fmla="*/ 3 h 154"/>
                      <a:gd name="T22" fmla="*/ 141 w 175"/>
                      <a:gd name="T23" fmla="*/ 0 h 154"/>
                      <a:gd name="T24" fmla="*/ 136 w 175"/>
                      <a:gd name="T25" fmla="*/ 0 h 154"/>
                      <a:gd name="T26" fmla="*/ 135 w 175"/>
                      <a:gd name="T27" fmla="*/ 2 h 154"/>
                      <a:gd name="T28" fmla="*/ 134 w 175"/>
                      <a:gd name="T29" fmla="*/ 4 h 154"/>
                      <a:gd name="T30" fmla="*/ 116 w 175"/>
                      <a:gd name="T31" fmla="*/ 16 h 154"/>
                      <a:gd name="T32" fmla="*/ 100 w 175"/>
                      <a:gd name="T33" fmla="*/ 33 h 154"/>
                      <a:gd name="T34" fmla="*/ 74 w 175"/>
                      <a:gd name="T35" fmla="*/ 40 h 154"/>
                      <a:gd name="T36" fmla="*/ 68 w 175"/>
                      <a:gd name="T37" fmla="*/ 43 h 154"/>
                      <a:gd name="T38" fmla="*/ 51 w 175"/>
                      <a:gd name="T39" fmla="*/ 58 h 154"/>
                      <a:gd name="T40" fmla="*/ 40 w 175"/>
                      <a:gd name="T41" fmla="*/ 52 h 154"/>
                      <a:gd name="T42" fmla="*/ 39 w 175"/>
                      <a:gd name="T43" fmla="*/ 36 h 154"/>
                      <a:gd name="T44" fmla="*/ 39 w 175"/>
                      <a:gd name="T45" fmla="*/ 36 h 154"/>
                      <a:gd name="T46" fmla="*/ 38 w 175"/>
                      <a:gd name="T47" fmla="*/ 35 h 154"/>
                      <a:gd name="T48" fmla="*/ 37 w 175"/>
                      <a:gd name="T49" fmla="*/ 35 h 154"/>
                      <a:gd name="T50" fmla="*/ 30 w 175"/>
                      <a:gd name="T51" fmla="*/ 81 h 154"/>
                      <a:gd name="T52" fmla="*/ 14 w 175"/>
                      <a:gd name="T53" fmla="*/ 83 h 154"/>
                      <a:gd name="T54" fmla="*/ 4 w 175"/>
                      <a:gd name="T55" fmla="*/ 75 h 154"/>
                      <a:gd name="T56" fmla="*/ 3 w 175"/>
                      <a:gd name="T57" fmla="*/ 78 h 154"/>
                      <a:gd name="T58" fmla="*/ 2 w 175"/>
                      <a:gd name="T59" fmla="*/ 79 h 154"/>
                      <a:gd name="T60" fmla="*/ 0 w 175"/>
                      <a:gd name="T61" fmla="*/ 79 h 154"/>
                      <a:gd name="T62" fmla="*/ 18 w 175"/>
                      <a:gd name="T63" fmla="*/ 117 h 154"/>
                      <a:gd name="T64" fmla="*/ 16 w 175"/>
                      <a:gd name="T65" fmla="*/ 130 h 154"/>
                      <a:gd name="T66" fmla="*/ 20 w 175"/>
                      <a:gd name="T67" fmla="*/ 144 h 154"/>
                      <a:gd name="T68" fmla="*/ 24 w 175"/>
                      <a:gd name="T69" fmla="*/ 148 h 154"/>
                      <a:gd name="T70" fmla="*/ 36 w 175"/>
                      <a:gd name="T71" fmla="*/ 153 h 154"/>
                      <a:gd name="T72" fmla="*/ 61 w 175"/>
                      <a:gd name="T73" fmla="*/ 144 h 154"/>
                      <a:gd name="T74" fmla="*/ 94 w 175"/>
                      <a:gd name="T75" fmla="*/ 143 h 154"/>
                      <a:gd name="T76" fmla="*/ 106 w 175"/>
                      <a:gd name="T77" fmla="*/ 138 h 154"/>
                      <a:gd name="T78" fmla="*/ 170 w 175"/>
                      <a:gd name="T79" fmla="*/ 74 h 154"/>
                      <a:gd name="T80" fmla="*/ 175 w 175"/>
                      <a:gd name="T81" fmla="*/ 58 h 154"/>
                      <a:gd name="T82" fmla="*/ 173 w 175"/>
                      <a:gd name="T83" fmla="*/ 58 h 154"/>
                      <a:gd name="T84" fmla="*/ 171 w 175"/>
                      <a:gd name="T85" fmla="*/ 58 h 154"/>
                      <a:gd name="T86" fmla="*/ 169 w 175"/>
                      <a:gd name="T87" fmla="*/ 59 h 154"/>
                      <a:gd name="T88" fmla="*/ 168 w 175"/>
                      <a:gd name="T89" fmla="*/ 61 h 154"/>
                      <a:gd name="T90" fmla="*/ 136 w 175"/>
                      <a:gd name="T91" fmla="*/ 95 h 154"/>
                      <a:gd name="T92" fmla="*/ 135 w 175"/>
                      <a:gd name="T93" fmla="*/ 97 h 154"/>
                      <a:gd name="T94" fmla="*/ 131 w 175"/>
                      <a:gd name="T95" fmla="*/ 97 h 154"/>
                      <a:gd name="T96" fmla="*/ 126 w 175"/>
                      <a:gd name="T97" fmla="*/ 103 h 154"/>
                      <a:gd name="T98" fmla="*/ 111 w 175"/>
                      <a:gd name="T99" fmla="*/ 92 h 154"/>
                      <a:gd name="T100" fmla="*/ 129 w 175"/>
                      <a:gd name="T101" fmla="*/ 74 h 154"/>
                      <a:gd name="T102" fmla="*/ 140 w 175"/>
                      <a:gd name="T103" fmla="*/ 86 h 1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175" h="154">
                        <a:moveTo>
                          <a:pt x="168" y="61"/>
                        </a:moveTo>
                        <a:cubicBezTo>
                          <a:pt x="168" y="61"/>
                          <a:pt x="168" y="61"/>
                          <a:pt x="167" y="62"/>
                        </a:cubicBezTo>
                        <a:cubicBezTo>
                          <a:pt x="167" y="62"/>
                          <a:pt x="167" y="62"/>
                          <a:pt x="167" y="62"/>
                        </a:cubicBezTo>
                        <a:cubicBezTo>
                          <a:pt x="167" y="62"/>
                          <a:pt x="166" y="62"/>
                          <a:pt x="166" y="62"/>
                        </a:cubicBezTo>
                        <a:cubicBezTo>
                          <a:pt x="166" y="63"/>
                          <a:pt x="165" y="63"/>
                          <a:pt x="164" y="63"/>
                        </a:cubicBezTo>
                        <a:cubicBezTo>
                          <a:pt x="164" y="63"/>
                          <a:pt x="164" y="63"/>
                          <a:pt x="163" y="63"/>
                        </a:cubicBezTo>
                        <a:cubicBezTo>
                          <a:pt x="163" y="63"/>
                          <a:pt x="163" y="63"/>
                          <a:pt x="163" y="63"/>
                        </a:cubicBezTo>
                        <a:cubicBezTo>
                          <a:pt x="162" y="63"/>
                          <a:pt x="161" y="63"/>
                          <a:pt x="161" y="63"/>
                        </a:cubicBezTo>
                        <a:cubicBezTo>
                          <a:pt x="156" y="63"/>
                          <a:pt x="152" y="52"/>
                          <a:pt x="152" y="51"/>
                        </a:cubicBezTo>
                        <a:cubicBezTo>
                          <a:pt x="152" y="48"/>
                          <a:pt x="158" y="40"/>
                          <a:pt x="162" y="40"/>
                        </a:cubicBezTo>
                        <a:cubicBezTo>
                          <a:pt x="162" y="40"/>
                          <a:pt x="163" y="41"/>
                          <a:pt x="163" y="41"/>
                        </a:cubicBezTo>
                        <a:cubicBezTo>
                          <a:pt x="163" y="41"/>
                          <a:pt x="163" y="41"/>
                          <a:pt x="163" y="41"/>
                        </a:cubicBezTo>
                        <a:cubicBezTo>
                          <a:pt x="164" y="41"/>
                          <a:pt x="165" y="42"/>
                          <a:pt x="166" y="42"/>
                        </a:cubicBezTo>
                        <a:cubicBezTo>
                          <a:pt x="166" y="42"/>
                          <a:pt x="166" y="42"/>
                          <a:pt x="166" y="42"/>
                        </a:cubicBezTo>
                        <a:cubicBezTo>
                          <a:pt x="166" y="41"/>
                          <a:pt x="166" y="41"/>
                          <a:pt x="166" y="40"/>
                        </a:cubicBezTo>
                        <a:cubicBezTo>
                          <a:pt x="166" y="40"/>
                          <a:pt x="166" y="40"/>
                          <a:pt x="166" y="40"/>
                        </a:cubicBezTo>
                        <a:cubicBezTo>
                          <a:pt x="166" y="39"/>
                          <a:pt x="166" y="38"/>
                          <a:pt x="166" y="38"/>
                        </a:cubicBezTo>
                        <a:cubicBezTo>
                          <a:pt x="166" y="38"/>
                          <a:pt x="166" y="38"/>
                          <a:pt x="166" y="37"/>
                        </a:cubicBezTo>
                        <a:cubicBezTo>
                          <a:pt x="167" y="37"/>
                          <a:pt x="167" y="36"/>
                          <a:pt x="167" y="35"/>
                        </a:cubicBezTo>
                        <a:cubicBezTo>
                          <a:pt x="167" y="35"/>
                          <a:pt x="167" y="35"/>
                          <a:pt x="167" y="35"/>
                        </a:cubicBezTo>
                        <a:cubicBezTo>
                          <a:pt x="167" y="34"/>
                          <a:pt x="167" y="33"/>
                          <a:pt x="167" y="33"/>
                        </a:cubicBezTo>
                        <a:cubicBezTo>
                          <a:pt x="167" y="32"/>
                          <a:pt x="167" y="32"/>
                          <a:pt x="167" y="32"/>
                        </a:cubicBezTo>
                        <a:cubicBezTo>
                          <a:pt x="167" y="31"/>
                          <a:pt x="167" y="31"/>
                          <a:pt x="167" y="30"/>
                        </a:cubicBezTo>
                        <a:cubicBezTo>
                          <a:pt x="167" y="30"/>
                          <a:pt x="167" y="30"/>
                          <a:pt x="167" y="30"/>
                        </a:cubicBezTo>
                        <a:cubicBezTo>
                          <a:pt x="167" y="29"/>
                          <a:pt x="167" y="28"/>
                          <a:pt x="166" y="28"/>
                        </a:cubicBezTo>
                        <a:cubicBezTo>
                          <a:pt x="166" y="28"/>
                          <a:pt x="166" y="27"/>
                          <a:pt x="166" y="27"/>
                        </a:cubicBezTo>
                        <a:cubicBezTo>
                          <a:pt x="166" y="27"/>
                          <a:pt x="166" y="26"/>
                          <a:pt x="166" y="26"/>
                        </a:cubicBezTo>
                        <a:cubicBezTo>
                          <a:pt x="166" y="26"/>
                          <a:pt x="166" y="26"/>
                          <a:pt x="166" y="26"/>
                        </a:cubicBezTo>
                        <a:cubicBezTo>
                          <a:pt x="166" y="25"/>
                          <a:pt x="166" y="25"/>
                          <a:pt x="166" y="25"/>
                        </a:cubicBezTo>
                        <a:cubicBezTo>
                          <a:pt x="164" y="24"/>
                          <a:pt x="162" y="18"/>
                          <a:pt x="159" y="8"/>
                        </a:cubicBezTo>
                        <a:cubicBezTo>
                          <a:pt x="159" y="6"/>
                          <a:pt x="159" y="4"/>
                          <a:pt x="158" y="3"/>
                        </a:cubicBezTo>
                        <a:cubicBezTo>
                          <a:pt x="158" y="3"/>
                          <a:pt x="158" y="3"/>
                          <a:pt x="158" y="3"/>
                        </a:cubicBezTo>
                        <a:cubicBezTo>
                          <a:pt x="158" y="3"/>
                          <a:pt x="158" y="3"/>
                          <a:pt x="158" y="3"/>
                        </a:cubicBezTo>
                        <a:cubicBezTo>
                          <a:pt x="157" y="3"/>
                          <a:pt x="155" y="3"/>
                          <a:pt x="154" y="3"/>
                        </a:cubicBezTo>
                        <a:cubicBezTo>
                          <a:pt x="149" y="3"/>
                          <a:pt x="146" y="2"/>
                          <a:pt x="145" y="0"/>
                        </a:cubicBezTo>
                        <a:cubicBezTo>
                          <a:pt x="145" y="0"/>
                          <a:pt x="142" y="0"/>
                          <a:pt x="141" y="0"/>
                        </a:cubicBezTo>
                        <a:cubicBezTo>
                          <a:pt x="139" y="0"/>
                          <a:pt x="138" y="0"/>
                          <a:pt x="137" y="0"/>
                        </a:cubicBezTo>
                        <a:cubicBezTo>
                          <a:pt x="137" y="0"/>
                          <a:pt x="137" y="0"/>
                          <a:pt x="137" y="0"/>
                        </a:cubicBezTo>
                        <a:cubicBezTo>
                          <a:pt x="137" y="0"/>
                          <a:pt x="136" y="0"/>
                          <a:pt x="136" y="0"/>
                        </a:cubicBezTo>
                        <a:cubicBezTo>
                          <a:pt x="136" y="1"/>
                          <a:pt x="136" y="1"/>
                          <a:pt x="136" y="1"/>
                        </a:cubicBezTo>
                        <a:cubicBezTo>
                          <a:pt x="136" y="1"/>
                          <a:pt x="136" y="2"/>
                          <a:pt x="135" y="2"/>
                        </a:cubicBezTo>
                        <a:cubicBezTo>
                          <a:pt x="135" y="2"/>
                          <a:pt x="135" y="2"/>
                          <a:pt x="135" y="2"/>
                        </a:cubicBezTo>
                        <a:cubicBezTo>
                          <a:pt x="135" y="3"/>
                          <a:pt x="135" y="3"/>
                          <a:pt x="134" y="3"/>
                        </a:cubicBezTo>
                        <a:cubicBezTo>
                          <a:pt x="134" y="3"/>
                          <a:pt x="134" y="3"/>
                          <a:pt x="134" y="3"/>
                        </a:cubicBezTo>
                        <a:cubicBezTo>
                          <a:pt x="134" y="4"/>
                          <a:pt x="134" y="4"/>
                          <a:pt x="134" y="4"/>
                        </a:cubicBezTo>
                        <a:cubicBezTo>
                          <a:pt x="132" y="6"/>
                          <a:pt x="131" y="6"/>
                          <a:pt x="129" y="6"/>
                        </a:cubicBezTo>
                        <a:cubicBezTo>
                          <a:pt x="127" y="7"/>
                          <a:pt x="127" y="7"/>
                          <a:pt x="127" y="7"/>
                        </a:cubicBezTo>
                        <a:cubicBezTo>
                          <a:pt x="126" y="12"/>
                          <a:pt x="120" y="16"/>
                          <a:pt x="116" y="16"/>
                        </a:cubicBezTo>
                        <a:cubicBezTo>
                          <a:pt x="115" y="16"/>
                          <a:pt x="113" y="19"/>
                          <a:pt x="113" y="21"/>
                        </a:cubicBezTo>
                        <a:cubicBezTo>
                          <a:pt x="113" y="26"/>
                          <a:pt x="107" y="30"/>
                          <a:pt x="102" y="30"/>
                        </a:cubicBezTo>
                        <a:cubicBezTo>
                          <a:pt x="100" y="30"/>
                          <a:pt x="100" y="30"/>
                          <a:pt x="100" y="33"/>
                        </a:cubicBezTo>
                        <a:cubicBezTo>
                          <a:pt x="100" y="34"/>
                          <a:pt x="100" y="36"/>
                          <a:pt x="99" y="37"/>
                        </a:cubicBezTo>
                        <a:cubicBezTo>
                          <a:pt x="98" y="43"/>
                          <a:pt x="94" y="44"/>
                          <a:pt x="87" y="44"/>
                        </a:cubicBezTo>
                        <a:cubicBezTo>
                          <a:pt x="80" y="44"/>
                          <a:pt x="78" y="43"/>
                          <a:pt x="74" y="40"/>
                        </a:cubicBezTo>
                        <a:cubicBezTo>
                          <a:pt x="72" y="39"/>
                          <a:pt x="72" y="39"/>
                          <a:pt x="72" y="39"/>
                        </a:cubicBezTo>
                        <a:cubicBezTo>
                          <a:pt x="71" y="38"/>
                          <a:pt x="71" y="38"/>
                          <a:pt x="70" y="38"/>
                        </a:cubicBezTo>
                        <a:cubicBezTo>
                          <a:pt x="69" y="38"/>
                          <a:pt x="68" y="41"/>
                          <a:pt x="68" y="43"/>
                        </a:cubicBezTo>
                        <a:cubicBezTo>
                          <a:pt x="67" y="46"/>
                          <a:pt x="64" y="49"/>
                          <a:pt x="60" y="53"/>
                        </a:cubicBezTo>
                        <a:cubicBezTo>
                          <a:pt x="59" y="54"/>
                          <a:pt x="58" y="55"/>
                          <a:pt x="57" y="56"/>
                        </a:cubicBezTo>
                        <a:cubicBezTo>
                          <a:pt x="56" y="58"/>
                          <a:pt x="54" y="58"/>
                          <a:pt x="51" y="58"/>
                        </a:cubicBezTo>
                        <a:cubicBezTo>
                          <a:pt x="50" y="58"/>
                          <a:pt x="48" y="58"/>
                          <a:pt x="47" y="58"/>
                        </a:cubicBezTo>
                        <a:cubicBezTo>
                          <a:pt x="44" y="57"/>
                          <a:pt x="42" y="58"/>
                          <a:pt x="41" y="56"/>
                        </a:cubicBezTo>
                        <a:cubicBezTo>
                          <a:pt x="40" y="55"/>
                          <a:pt x="40" y="53"/>
                          <a:pt x="40" y="52"/>
                        </a:cubicBezTo>
                        <a:cubicBezTo>
                          <a:pt x="40" y="51"/>
                          <a:pt x="40" y="51"/>
                          <a:pt x="40" y="51"/>
                        </a:cubicBezTo>
                        <a:cubicBezTo>
                          <a:pt x="40" y="48"/>
                          <a:pt x="42" y="48"/>
                          <a:pt x="42" y="47"/>
                        </a:cubicBezTo>
                        <a:cubicBezTo>
                          <a:pt x="43" y="46"/>
                          <a:pt x="42" y="43"/>
                          <a:pt x="39" y="36"/>
                        </a:cubicBezTo>
                        <a:cubicBezTo>
                          <a:pt x="39" y="36"/>
                          <a:pt x="39" y="36"/>
                          <a:pt x="39" y="36"/>
                        </a:cubicBezTo>
                        <a:cubicBezTo>
                          <a:pt x="39" y="36"/>
                          <a:pt x="39" y="36"/>
                          <a:pt x="39" y="36"/>
                        </a:cubicBezTo>
                        <a:cubicBezTo>
                          <a:pt x="39" y="36"/>
                          <a:pt x="39" y="36"/>
                          <a:pt x="39" y="36"/>
                        </a:cubicBezTo>
                        <a:cubicBezTo>
                          <a:pt x="39" y="36"/>
                          <a:pt x="39" y="36"/>
                          <a:pt x="39" y="36"/>
                        </a:cubicBezTo>
                        <a:cubicBezTo>
                          <a:pt x="39" y="36"/>
                          <a:pt x="39" y="36"/>
                          <a:pt x="39" y="36"/>
                        </a:cubicBezTo>
                        <a:cubicBezTo>
                          <a:pt x="38" y="36"/>
                          <a:pt x="38" y="35"/>
                          <a:pt x="38" y="35"/>
                        </a:cubicBezTo>
                        <a:cubicBezTo>
                          <a:pt x="38" y="35"/>
                          <a:pt x="38" y="35"/>
                          <a:pt x="38" y="35"/>
                        </a:cubicBezTo>
                        <a:cubicBezTo>
                          <a:pt x="38" y="35"/>
                          <a:pt x="38" y="35"/>
                          <a:pt x="38" y="35"/>
                        </a:cubicBezTo>
                        <a:cubicBezTo>
                          <a:pt x="37" y="35"/>
                          <a:pt x="37" y="35"/>
                          <a:pt x="37" y="35"/>
                        </a:cubicBezTo>
                        <a:cubicBezTo>
                          <a:pt x="37" y="73"/>
                          <a:pt x="37" y="73"/>
                          <a:pt x="37" y="73"/>
                        </a:cubicBezTo>
                        <a:cubicBezTo>
                          <a:pt x="37" y="76"/>
                          <a:pt x="34" y="78"/>
                          <a:pt x="32" y="80"/>
                        </a:cubicBezTo>
                        <a:cubicBezTo>
                          <a:pt x="31" y="80"/>
                          <a:pt x="30" y="81"/>
                          <a:pt x="30" y="81"/>
                        </a:cubicBezTo>
                        <a:cubicBezTo>
                          <a:pt x="29" y="83"/>
                          <a:pt x="26" y="83"/>
                          <a:pt x="24" y="83"/>
                        </a:cubicBezTo>
                        <a:cubicBezTo>
                          <a:pt x="23" y="83"/>
                          <a:pt x="21" y="83"/>
                          <a:pt x="19" y="83"/>
                        </a:cubicBezTo>
                        <a:cubicBezTo>
                          <a:pt x="17" y="83"/>
                          <a:pt x="15" y="83"/>
                          <a:pt x="14" y="83"/>
                        </a:cubicBezTo>
                        <a:cubicBezTo>
                          <a:pt x="9" y="83"/>
                          <a:pt x="8" y="79"/>
                          <a:pt x="7" y="77"/>
                        </a:cubicBezTo>
                        <a:cubicBezTo>
                          <a:pt x="7" y="76"/>
                          <a:pt x="7" y="75"/>
                          <a:pt x="6" y="74"/>
                        </a:cubicBezTo>
                        <a:cubicBezTo>
                          <a:pt x="6" y="73"/>
                          <a:pt x="4" y="74"/>
                          <a:pt x="4" y="75"/>
                        </a:cubicBezTo>
                        <a:cubicBezTo>
                          <a:pt x="3" y="76"/>
                          <a:pt x="3" y="76"/>
                          <a:pt x="3" y="76"/>
                        </a:cubicBezTo>
                        <a:cubicBezTo>
                          <a:pt x="3" y="76"/>
                          <a:pt x="3" y="77"/>
                          <a:pt x="3" y="77"/>
                        </a:cubicBezTo>
                        <a:cubicBezTo>
                          <a:pt x="3" y="78"/>
                          <a:pt x="3" y="78"/>
                          <a:pt x="3" y="78"/>
                        </a:cubicBezTo>
                        <a:cubicBezTo>
                          <a:pt x="3" y="78"/>
                          <a:pt x="2" y="78"/>
                          <a:pt x="2" y="79"/>
                        </a:cubicBezTo>
                        <a:cubicBezTo>
                          <a:pt x="2" y="79"/>
                          <a:pt x="2" y="79"/>
                          <a:pt x="2" y="79"/>
                        </a:cubicBezTo>
                        <a:cubicBezTo>
                          <a:pt x="2" y="79"/>
                          <a:pt x="2" y="79"/>
                          <a:pt x="2" y="79"/>
                        </a:cubicBezTo>
                        <a:cubicBezTo>
                          <a:pt x="1" y="79"/>
                          <a:pt x="1" y="79"/>
                          <a:pt x="1" y="79"/>
                        </a:cubicBezTo>
                        <a:cubicBezTo>
                          <a:pt x="1" y="79"/>
                          <a:pt x="0" y="79"/>
                          <a:pt x="0" y="79"/>
                        </a:cubicBezTo>
                        <a:cubicBezTo>
                          <a:pt x="0" y="79"/>
                          <a:pt x="0" y="79"/>
                          <a:pt x="0" y="79"/>
                        </a:cubicBezTo>
                        <a:cubicBezTo>
                          <a:pt x="3" y="84"/>
                          <a:pt x="6" y="90"/>
                          <a:pt x="7" y="95"/>
                        </a:cubicBezTo>
                        <a:cubicBezTo>
                          <a:pt x="8" y="99"/>
                          <a:pt x="11" y="104"/>
                          <a:pt x="14" y="108"/>
                        </a:cubicBezTo>
                        <a:cubicBezTo>
                          <a:pt x="15" y="112"/>
                          <a:pt x="17" y="114"/>
                          <a:pt x="18" y="117"/>
                        </a:cubicBezTo>
                        <a:cubicBezTo>
                          <a:pt x="18" y="118"/>
                          <a:pt x="18" y="118"/>
                          <a:pt x="18" y="118"/>
                        </a:cubicBezTo>
                        <a:cubicBezTo>
                          <a:pt x="20" y="122"/>
                          <a:pt x="21" y="126"/>
                          <a:pt x="19" y="128"/>
                        </a:cubicBezTo>
                        <a:cubicBezTo>
                          <a:pt x="19" y="129"/>
                          <a:pt x="18" y="130"/>
                          <a:pt x="16" y="130"/>
                        </a:cubicBezTo>
                        <a:cubicBezTo>
                          <a:pt x="16" y="130"/>
                          <a:pt x="15" y="130"/>
                          <a:pt x="15" y="130"/>
                        </a:cubicBezTo>
                        <a:cubicBezTo>
                          <a:pt x="15" y="130"/>
                          <a:pt x="15" y="131"/>
                          <a:pt x="18" y="136"/>
                        </a:cubicBezTo>
                        <a:cubicBezTo>
                          <a:pt x="20" y="139"/>
                          <a:pt x="20" y="142"/>
                          <a:pt x="20" y="144"/>
                        </a:cubicBezTo>
                        <a:cubicBezTo>
                          <a:pt x="20" y="144"/>
                          <a:pt x="20" y="145"/>
                          <a:pt x="20" y="145"/>
                        </a:cubicBezTo>
                        <a:cubicBezTo>
                          <a:pt x="23" y="145"/>
                          <a:pt x="23" y="146"/>
                          <a:pt x="24" y="147"/>
                        </a:cubicBezTo>
                        <a:cubicBezTo>
                          <a:pt x="24" y="147"/>
                          <a:pt x="24" y="147"/>
                          <a:pt x="24" y="148"/>
                        </a:cubicBezTo>
                        <a:cubicBezTo>
                          <a:pt x="28" y="148"/>
                          <a:pt x="30" y="151"/>
                          <a:pt x="32" y="153"/>
                        </a:cubicBezTo>
                        <a:cubicBezTo>
                          <a:pt x="32" y="154"/>
                          <a:pt x="33" y="154"/>
                          <a:pt x="34" y="154"/>
                        </a:cubicBezTo>
                        <a:cubicBezTo>
                          <a:pt x="34" y="154"/>
                          <a:pt x="35" y="154"/>
                          <a:pt x="36" y="153"/>
                        </a:cubicBezTo>
                        <a:cubicBezTo>
                          <a:pt x="38" y="150"/>
                          <a:pt x="43" y="148"/>
                          <a:pt x="51" y="148"/>
                        </a:cubicBezTo>
                        <a:cubicBezTo>
                          <a:pt x="54" y="148"/>
                          <a:pt x="54" y="148"/>
                          <a:pt x="56" y="147"/>
                        </a:cubicBezTo>
                        <a:cubicBezTo>
                          <a:pt x="57" y="146"/>
                          <a:pt x="58" y="145"/>
                          <a:pt x="61" y="144"/>
                        </a:cubicBezTo>
                        <a:cubicBezTo>
                          <a:pt x="67" y="143"/>
                          <a:pt x="74" y="142"/>
                          <a:pt x="79" y="144"/>
                        </a:cubicBezTo>
                        <a:cubicBezTo>
                          <a:pt x="83" y="145"/>
                          <a:pt x="86" y="145"/>
                          <a:pt x="88" y="143"/>
                        </a:cubicBezTo>
                        <a:cubicBezTo>
                          <a:pt x="90" y="142"/>
                          <a:pt x="92" y="142"/>
                          <a:pt x="94" y="143"/>
                        </a:cubicBezTo>
                        <a:cubicBezTo>
                          <a:pt x="94" y="143"/>
                          <a:pt x="94" y="143"/>
                          <a:pt x="95" y="143"/>
                        </a:cubicBezTo>
                        <a:cubicBezTo>
                          <a:pt x="95" y="138"/>
                          <a:pt x="101" y="138"/>
                          <a:pt x="103" y="138"/>
                        </a:cubicBezTo>
                        <a:cubicBezTo>
                          <a:pt x="106" y="138"/>
                          <a:pt x="106" y="138"/>
                          <a:pt x="106" y="138"/>
                        </a:cubicBezTo>
                        <a:cubicBezTo>
                          <a:pt x="109" y="138"/>
                          <a:pt x="119" y="132"/>
                          <a:pt x="128" y="124"/>
                        </a:cubicBezTo>
                        <a:cubicBezTo>
                          <a:pt x="136" y="116"/>
                          <a:pt x="150" y="99"/>
                          <a:pt x="154" y="92"/>
                        </a:cubicBezTo>
                        <a:cubicBezTo>
                          <a:pt x="159" y="84"/>
                          <a:pt x="166" y="78"/>
                          <a:pt x="170" y="74"/>
                        </a:cubicBezTo>
                        <a:cubicBezTo>
                          <a:pt x="171" y="73"/>
                          <a:pt x="171" y="73"/>
                          <a:pt x="171" y="73"/>
                        </a:cubicBezTo>
                        <a:cubicBezTo>
                          <a:pt x="172" y="72"/>
                          <a:pt x="174" y="67"/>
                          <a:pt x="175" y="58"/>
                        </a:cubicBezTo>
                        <a:cubicBezTo>
                          <a:pt x="175" y="58"/>
                          <a:pt x="175" y="58"/>
                          <a:pt x="175" y="58"/>
                        </a:cubicBezTo>
                        <a:cubicBezTo>
                          <a:pt x="175" y="58"/>
                          <a:pt x="175" y="58"/>
                          <a:pt x="174" y="58"/>
                        </a:cubicBezTo>
                        <a:cubicBezTo>
                          <a:pt x="174" y="58"/>
                          <a:pt x="174" y="58"/>
                          <a:pt x="174" y="58"/>
                        </a:cubicBezTo>
                        <a:cubicBezTo>
                          <a:pt x="173" y="58"/>
                          <a:pt x="173" y="58"/>
                          <a:pt x="173" y="58"/>
                        </a:cubicBezTo>
                        <a:cubicBezTo>
                          <a:pt x="173" y="58"/>
                          <a:pt x="172" y="58"/>
                          <a:pt x="172" y="58"/>
                        </a:cubicBezTo>
                        <a:cubicBezTo>
                          <a:pt x="172" y="58"/>
                          <a:pt x="172" y="58"/>
                          <a:pt x="172" y="58"/>
                        </a:cubicBezTo>
                        <a:cubicBezTo>
                          <a:pt x="171" y="58"/>
                          <a:pt x="171" y="58"/>
                          <a:pt x="171" y="58"/>
                        </a:cubicBezTo>
                        <a:cubicBezTo>
                          <a:pt x="171" y="58"/>
                          <a:pt x="171" y="58"/>
                          <a:pt x="171" y="58"/>
                        </a:cubicBezTo>
                        <a:cubicBezTo>
                          <a:pt x="171" y="58"/>
                          <a:pt x="170" y="58"/>
                          <a:pt x="170" y="59"/>
                        </a:cubicBezTo>
                        <a:cubicBezTo>
                          <a:pt x="170" y="59"/>
                          <a:pt x="169" y="59"/>
                          <a:pt x="169" y="59"/>
                        </a:cubicBezTo>
                        <a:cubicBezTo>
                          <a:pt x="169" y="59"/>
                          <a:pt x="169" y="59"/>
                          <a:pt x="169" y="59"/>
                        </a:cubicBezTo>
                        <a:cubicBezTo>
                          <a:pt x="169" y="59"/>
                          <a:pt x="169" y="60"/>
                          <a:pt x="169" y="60"/>
                        </a:cubicBezTo>
                        <a:cubicBezTo>
                          <a:pt x="169" y="60"/>
                          <a:pt x="169" y="61"/>
                          <a:pt x="168" y="61"/>
                        </a:cubicBezTo>
                        <a:close/>
                        <a:moveTo>
                          <a:pt x="138" y="91"/>
                        </a:moveTo>
                        <a:cubicBezTo>
                          <a:pt x="137" y="92"/>
                          <a:pt x="136" y="93"/>
                          <a:pt x="136" y="94"/>
                        </a:cubicBezTo>
                        <a:cubicBezTo>
                          <a:pt x="136" y="94"/>
                          <a:pt x="136" y="95"/>
                          <a:pt x="136" y="95"/>
                        </a:cubicBezTo>
                        <a:cubicBezTo>
                          <a:pt x="136" y="95"/>
                          <a:pt x="136" y="95"/>
                          <a:pt x="136" y="95"/>
                        </a:cubicBezTo>
                        <a:cubicBezTo>
                          <a:pt x="136" y="96"/>
                          <a:pt x="135" y="96"/>
                          <a:pt x="135" y="96"/>
                        </a:cubicBezTo>
                        <a:cubicBezTo>
                          <a:pt x="135" y="96"/>
                          <a:pt x="135" y="97"/>
                          <a:pt x="135" y="97"/>
                        </a:cubicBezTo>
                        <a:cubicBezTo>
                          <a:pt x="135" y="97"/>
                          <a:pt x="135" y="97"/>
                          <a:pt x="135" y="97"/>
                        </a:cubicBezTo>
                        <a:cubicBezTo>
                          <a:pt x="135" y="97"/>
                          <a:pt x="135" y="97"/>
                          <a:pt x="135" y="97"/>
                        </a:cubicBezTo>
                        <a:cubicBezTo>
                          <a:pt x="133" y="97"/>
                          <a:pt x="132" y="97"/>
                          <a:pt x="131" y="97"/>
                        </a:cubicBezTo>
                        <a:cubicBezTo>
                          <a:pt x="130" y="97"/>
                          <a:pt x="129" y="97"/>
                          <a:pt x="129" y="97"/>
                        </a:cubicBezTo>
                        <a:cubicBezTo>
                          <a:pt x="128" y="99"/>
                          <a:pt x="127" y="102"/>
                          <a:pt x="126" y="102"/>
                        </a:cubicBezTo>
                        <a:cubicBezTo>
                          <a:pt x="126" y="103"/>
                          <a:pt x="126" y="103"/>
                          <a:pt x="126" y="103"/>
                        </a:cubicBezTo>
                        <a:cubicBezTo>
                          <a:pt x="126" y="104"/>
                          <a:pt x="126" y="104"/>
                          <a:pt x="126" y="104"/>
                        </a:cubicBezTo>
                        <a:cubicBezTo>
                          <a:pt x="119" y="103"/>
                          <a:pt x="119" y="103"/>
                          <a:pt x="119" y="103"/>
                        </a:cubicBezTo>
                        <a:cubicBezTo>
                          <a:pt x="111" y="92"/>
                          <a:pt x="111" y="92"/>
                          <a:pt x="111" y="92"/>
                        </a:cubicBezTo>
                        <a:cubicBezTo>
                          <a:pt x="111" y="91"/>
                          <a:pt x="111" y="91"/>
                          <a:pt x="111" y="91"/>
                        </a:cubicBezTo>
                        <a:cubicBezTo>
                          <a:pt x="113" y="89"/>
                          <a:pt x="117" y="83"/>
                          <a:pt x="118" y="81"/>
                        </a:cubicBezTo>
                        <a:cubicBezTo>
                          <a:pt x="119" y="78"/>
                          <a:pt x="126" y="74"/>
                          <a:pt x="129" y="74"/>
                        </a:cubicBezTo>
                        <a:cubicBezTo>
                          <a:pt x="132" y="74"/>
                          <a:pt x="133" y="76"/>
                          <a:pt x="133" y="76"/>
                        </a:cubicBezTo>
                        <a:cubicBezTo>
                          <a:pt x="133" y="77"/>
                          <a:pt x="135" y="78"/>
                          <a:pt x="136" y="79"/>
                        </a:cubicBezTo>
                        <a:cubicBezTo>
                          <a:pt x="138" y="82"/>
                          <a:pt x="140" y="83"/>
                          <a:pt x="140" y="86"/>
                        </a:cubicBezTo>
                        <a:cubicBezTo>
                          <a:pt x="140" y="88"/>
                          <a:pt x="139" y="90"/>
                          <a:pt x="138" y="9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48" name="Freeform 1253"/>
                  <p:cNvSpPr>
                    <a:spLocks/>
                  </p:cNvSpPr>
                  <p:nvPr/>
                </p:nvSpPr>
                <p:spPr bwMode="auto">
                  <a:xfrm>
                    <a:off x="1848" y="3289"/>
                    <a:ext cx="1" cy="1"/>
                  </a:xfrm>
                  <a:custGeom>
                    <a:avLst/>
                    <a:gdLst>
                      <a:gd name="T0" fmla="*/ 2 w 2"/>
                      <a:gd name="T1" fmla="*/ 1 h 2"/>
                      <a:gd name="T2" fmla="*/ 2 w 2"/>
                      <a:gd name="T3" fmla="*/ 0 h 2"/>
                      <a:gd name="T4" fmla="*/ 0 w 2"/>
                      <a:gd name="T5" fmla="*/ 2 h 2"/>
                      <a:gd name="T6" fmla="*/ 2 w 2"/>
                      <a:gd name="T7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2" y="1"/>
                        </a:moveTo>
                        <a:cubicBezTo>
                          <a:pt x="2" y="1"/>
                          <a:pt x="2" y="0"/>
                          <a:pt x="2" y="0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ubicBezTo>
                          <a:pt x="0" y="1"/>
                          <a:pt x="2" y="0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49" name="Freeform 1254"/>
                  <p:cNvSpPr>
                    <a:spLocks/>
                  </p:cNvSpPr>
                  <p:nvPr/>
                </p:nvSpPr>
                <p:spPr bwMode="auto">
                  <a:xfrm>
                    <a:off x="1847" y="3292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50" name="Freeform 1255"/>
                  <p:cNvSpPr>
                    <a:spLocks/>
                  </p:cNvSpPr>
                  <p:nvPr/>
                </p:nvSpPr>
                <p:spPr bwMode="auto">
                  <a:xfrm>
                    <a:off x="1846" y="329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51" name="Freeform 1256"/>
                  <p:cNvSpPr>
                    <a:spLocks/>
                  </p:cNvSpPr>
                  <p:nvPr/>
                </p:nvSpPr>
                <p:spPr bwMode="auto">
                  <a:xfrm>
                    <a:off x="1844" y="3294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52" name="Freeform 1257"/>
                  <p:cNvSpPr>
                    <a:spLocks/>
                  </p:cNvSpPr>
                  <p:nvPr/>
                </p:nvSpPr>
                <p:spPr bwMode="auto">
                  <a:xfrm>
                    <a:off x="1995" y="322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53" name="Freeform 1258"/>
                  <p:cNvSpPr>
                    <a:spLocks/>
                  </p:cNvSpPr>
                  <p:nvPr/>
                </p:nvSpPr>
                <p:spPr bwMode="auto">
                  <a:xfrm>
                    <a:off x="1975" y="3219"/>
                    <a:ext cx="20" cy="3"/>
                  </a:xfrm>
                  <a:custGeom>
                    <a:avLst/>
                    <a:gdLst>
                      <a:gd name="T0" fmla="*/ 8 w 21"/>
                      <a:gd name="T1" fmla="*/ 0 h 3"/>
                      <a:gd name="T2" fmla="*/ 4 w 21"/>
                      <a:gd name="T3" fmla="*/ 0 h 3"/>
                      <a:gd name="T4" fmla="*/ 0 w 21"/>
                      <a:gd name="T5" fmla="*/ 0 h 3"/>
                      <a:gd name="T6" fmla="*/ 4 w 21"/>
                      <a:gd name="T7" fmla="*/ 0 h 3"/>
                      <a:gd name="T8" fmla="*/ 8 w 21"/>
                      <a:gd name="T9" fmla="*/ 0 h 3"/>
                      <a:gd name="T10" fmla="*/ 17 w 21"/>
                      <a:gd name="T11" fmla="*/ 3 h 3"/>
                      <a:gd name="T12" fmla="*/ 21 w 21"/>
                      <a:gd name="T13" fmla="*/ 3 h 3"/>
                      <a:gd name="T14" fmla="*/ 17 w 21"/>
                      <a:gd name="T15" fmla="*/ 3 h 3"/>
                      <a:gd name="T16" fmla="*/ 8 w 21"/>
                      <a:gd name="T17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1" h="3">
                        <a:moveTo>
                          <a:pt x="8" y="0"/>
                        </a:moveTo>
                        <a:cubicBezTo>
                          <a:pt x="8" y="0"/>
                          <a:pt x="5" y="0"/>
                          <a:pt x="4" y="0"/>
                        </a:cubicBezTo>
                        <a:cubicBezTo>
                          <a:pt x="2" y="0"/>
                          <a:pt x="1" y="0"/>
                          <a:pt x="0" y="0"/>
                        </a:cubicBezTo>
                        <a:cubicBezTo>
                          <a:pt x="1" y="0"/>
                          <a:pt x="2" y="0"/>
                          <a:pt x="4" y="0"/>
                        </a:cubicBezTo>
                        <a:cubicBezTo>
                          <a:pt x="5" y="0"/>
                          <a:pt x="8" y="0"/>
                          <a:pt x="8" y="0"/>
                        </a:cubicBezTo>
                        <a:cubicBezTo>
                          <a:pt x="9" y="2"/>
                          <a:pt x="12" y="3"/>
                          <a:pt x="17" y="3"/>
                        </a:cubicBezTo>
                        <a:cubicBezTo>
                          <a:pt x="18" y="3"/>
                          <a:pt x="20" y="3"/>
                          <a:pt x="21" y="3"/>
                        </a:cubicBezTo>
                        <a:cubicBezTo>
                          <a:pt x="20" y="3"/>
                          <a:pt x="18" y="3"/>
                          <a:pt x="17" y="3"/>
                        </a:cubicBezTo>
                        <a:cubicBezTo>
                          <a:pt x="12" y="3"/>
                          <a:pt x="9" y="2"/>
                          <a:pt x="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54" name="Freeform 1259"/>
                  <p:cNvSpPr>
                    <a:spLocks/>
                  </p:cNvSpPr>
                  <p:nvPr/>
                </p:nvSpPr>
                <p:spPr bwMode="auto">
                  <a:xfrm>
                    <a:off x="1973" y="322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55" name="Freeform 1260"/>
                  <p:cNvSpPr>
                    <a:spLocks/>
                  </p:cNvSpPr>
                  <p:nvPr/>
                </p:nvSpPr>
                <p:spPr bwMode="auto">
                  <a:xfrm>
                    <a:off x="1880" y="325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56" name="Freeform 1261"/>
                  <p:cNvSpPr>
                    <a:spLocks/>
                  </p:cNvSpPr>
                  <p:nvPr/>
                </p:nvSpPr>
                <p:spPr bwMode="auto">
                  <a:xfrm>
                    <a:off x="1974" y="3219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57" name="Freeform 1262"/>
                  <p:cNvSpPr>
                    <a:spLocks/>
                  </p:cNvSpPr>
                  <p:nvPr/>
                </p:nvSpPr>
                <p:spPr bwMode="auto">
                  <a:xfrm>
                    <a:off x="1879" y="3252"/>
                    <a:ext cx="1" cy="0"/>
                  </a:xfrm>
                  <a:custGeom>
                    <a:avLst/>
                    <a:gdLst>
                      <a:gd name="T0" fmla="*/ 0 w 1"/>
                      <a:gd name="T1" fmla="*/ 0 w 1"/>
                      <a:gd name="T2" fmla="*/ 1 w 1"/>
                      <a:gd name="T3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58" name="Freeform 1263"/>
                  <p:cNvSpPr>
                    <a:spLocks/>
                  </p:cNvSpPr>
                  <p:nvPr/>
                </p:nvSpPr>
                <p:spPr bwMode="auto">
                  <a:xfrm>
                    <a:off x="1972" y="322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59" name="Freeform 1264"/>
                  <p:cNvSpPr>
                    <a:spLocks/>
                  </p:cNvSpPr>
                  <p:nvPr/>
                </p:nvSpPr>
                <p:spPr bwMode="auto">
                  <a:xfrm>
                    <a:off x="1881" y="325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60" name="Freeform 1265"/>
                  <p:cNvSpPr>
                    <a:spLocks/>
                  </p:cNvSpPr>
                  <p:nvPr/>
                </p:nvSpPr>
                <p:spPr bwMode="auto">
                  <a:xfrm>
                    <a:off x="1881" y="325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61" name="Freeform 1266"/>
                  <p:cNvSpPr>
                    <a:spLocks/>
                  </p:cNvSpPr>
                  <p:nvPr/>
                </p:nvSpPr>
                <p:spPr bwMode="auto">
                  <a:xfrm>
                    <a:off x="2001" y="3278"/>
                    <a:ext cx="1" cy="1"/>
                  </a:xfrm>
                  <a:custGeom>
                    <a:avLst/>
                    <a:gdLst>
                      <a:gd name="T0" fmla="*/ 0 w 2"/>
                      <a:gd name="T1" fmla="*/ 1 h 1"/>
                      <a:gd name="T2" fmla="*/ 2 w 2"/>
                      <a:gd name="T3" fmla="*/ 0 h 1"/>
                      <a:gd name="T4" fmla="*/ 0 w 2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0" y="1"/>
                        </a:moveTo>
                        <a:cubicBezTo>
                          <a:pt x="1" y="1"/>
                          <a:pt x="2" y="1"/>
                          <a:pt x="2" y="0"/>
                        </a:cubicBezTo>
                        <a:cubicBezTo>
                          <a:pt x="2" y="1"/>
                          <a:pt x="1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62" name="Freeform 1267"/>
                  <p:cNvSpPr>
                    <a:spLocks/>
                  </p:cNvSpPr>
                  <p:nvPr/>
                </p:nvSpPr>
                <p:spPr bwMode="auto">
                  <a:xfrm>
                    <a:off x="2004" y="3276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63" name="Freeform 1268"/>
                  <p:cNvSpPr>
                    <a:spLocks/>
                  </p:cNvSpPr>
                  <p:nvPr/>
                </p:nvSpPr>
                <p:spPr bwMode="auto">
                  <a:xfrm>
                    <a:off x="2003" y="327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64" name="Freeform 1269"/>
                  <p:cNvSpPr>
                    <a:spLocks/>
                  </p:cNvSpPr>
                  <p:nvPr/>
                </p:nvSpPr>
                <p:spPr bwMode="auto">
                  <a:xfrm>
                    <a:off x="1998" y="3279"/>
                    <a:ext cx="2" cy="0"/>
                  </a:xfrm>
                  <a:custGeom>
                    <a:avLst/>
                    <a:gdLst>
                      <a:gd name="T0" fmla="*/ 2 w 2"/>
                      <a:gd name="T1" fmla="*/ 0 w 2"/>
                      <a:gd name="T2" fmla="*/ 2 w 2"/>
                      <a:gd name="T3" fmla="*/ 2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2">
                        <a:moveTo>
                          <a:pt x="2" y="0"/>
                        </a:moveTo>
                        <a:cubicBezTo>
                          <a:pt x="2" y="0"/>
                          <a:pt x="1" y="0"/>
                          <a:pt x="0" y="0"/>
                        </a:cubicBez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65" name="Freeform 1270"/>
                  <p:cNvSpPr>
                    <a:spLocks/>
                  </p:cNvSpPr>
                  <p:nvPr/>
                </p:nvSpPr>
                <p:spPr bwMode="auto">
                  <a:xfrm>
                    <a:off x="2000" y="325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66" name="Freeform 1271"/>
                  <p:cNvSpPr>
                    <a:spLocks/>
                  </p:cNvSpPr>
                  <p:nvPr/>
                </p:nvSpPr>
                <p:spPr bwMode="auto">
                  <a:xfrm>
                    <a:off x="1969" y="3312"/>
                    <a:ext cx="4" cy="0"/>
                  </a:xfrm>
                  <a:custGeom>
                    <a:avLst/>
                    <a:gdLst>
                      <a:gd name="T0" fmla="*/ 0 w 4"/>
                      <a:gd name="T1" fmla="*/ 4 w 4"/>
                      <a:gd name="T2" fmla="*/ 2 w 4"/>
                      <a:gd name="T3" fmla="*/ 0 w 4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4">
                        <a:moveTo>
                          <a:pt x="0" y="0"/>
                        </a:moveTo>
                        <a:cubicBezTo>
                          <a:pt x="1" y="0"/>
                          <a:pt x="2" y="0"/>
                          <a:pt x="4" y="0"/>
                        </a:cubicBezTo>
                        <a:cubicBezTo>
                          <a:pt x="3" y="0"/>
                          <a:pt x="3" y="0"/>
                          <a:pt x="2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67" name="Freeform 1272"/>
                  <p:cNvSpPr>
                    <a:spLocks/>
                  </p:cNvSpPr>
                  <p:nvPr/>
                </p:nvSpPr>
                <p:spPr bwMode="auto">
                  <a:xfrm>
                    <a:off x="1958" y="3317"/>
                    <a:ext cx="6" cy="1"/>
                  </a:xfrm>
                  <a:custGeom>
                    <a:avLst/>
                    <a:gdLst>
                      <a:gd name="T0" fmla="*/ 0 w 6"/>
                      <a:gd name="T1" fmla="*/ 0 h 1"/>
                      <a:gd name="T2" fmla="*/ 6 w 6"/>
                      <a:gd name="T3" fmla="*/ 1 h 1"/>
                      <a:gd name="T4" fmla="*/ 6 w 6"/>
                      <a:gd name="T5" fmla="*/ 0 h 1"/>
                      <a:gd name="T6" fmla="*/ 6 w 6"/>
                      <a:gd name="T7" fmla="*/ 1 h 1"/>
                      <a:gd name="T8" fmla="*/ 0 w 6"/>
                      <a:gd name="T9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1">
                        <a:moveTo>
                          <a:pt x="0" y="0"/>
                        </a:moveTo>
                        <a:lnTo>
                          <a:pt x="6" y="1"/>
                        </a:lnTo>
                        <a:lnTo>
                          <a:pt x="6" y="0"/>
                        </a:lnTo>
                        <a:lnTo>
                          <a:pt x="6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68" name="Freeform 1273"/>
                  <p:cNvSpPr>
                    <a:spLocks/>
                  </p:cNvSpPr>
                  <p:nvPr/>
                </p:nvSpPr>
                <p:spPr bwMode="auto">
                  <a:xfrm>
                    <a:off x="1974" y="331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69" name="Freeform 1274"/>
                  <p:cNvSpPr>
                    <a:spLocks/>
                  </p:cNvSpPr>
                  <p:nvPr/>
                </p:nvSpPr>
                <p:spPr bwMode="auto">
                  <a:xfrm>
                    <a:off x="1973" y="3311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  <a:gd name="T3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70" name="Freeform 1275"/>
                  <p:cNvSpPr>
                    <a:spLocks/>
                  </p:cNvSpPr>
                  <p:nvPr/>
                </p:nvSpPr>
                <p:spPr bwMode="auto">
                  <a:xfrm>
                    <a:off x="1797" y="3040"/>
                    <a:ext cx="121" cy="128"/>
                  </a:xfrm>
                  <a:custGeom>
                    <a:avLst/>
                    <a:gdLst>
                      <a:gd name="T0" fmla="*/ 106 w 127"/>
                      <a:gd name="T1" fmla="*/ 77 h 134"/>
                      <a:gd name="T2" fmla="*/ 125 w 127"/>
                      <a:gd name="T3" fmla="*/ 76 h 134"/>
                      <a:gd name="T4" fmla="*/ 127 w 127"/>
                      <a:gd name="T5" fmla="*/ 56 h 134"/>
                      <a:gd name="T6" fmla="*/ 116 w 127"/>
                      <a:gd name="T7" fmla="*/ 57 h 134"/>
                      <a:gd name="T8" fmla="*/ 111 w 127"/>
                      <a:gd name="T9" fmla="*/ 60 h 134"/>
                      <a:gd name="T10" fmla="*/ 108 w 127"/>
                      <a:gd name="T11" fmla="*/ 49 h 134"/>
                      <a:gd name="T12" fmla="*/ 104 w 127"/>
                      <a:gd name="T13" fmla="*/ 41 h 134"/>
                      <a:gd name="T14" fmla="*/ 105 w 127"/>
                      <a:gd name="T15" fmla="*/ 25 h 134"/>
                      <a:gd name="T16" fmla="*/ 102 w 127"/>
                      <a:gd name="T17" fmla="*/ 15 h 134"/>
                      <a:gd name="T18" fmla="*/ 97 w 127"/>
                      <a:gd name="T19" fmla="*/ 15 h 134"/>
                      <a:gd name="T20" fmla="*/ 86 w 127"/>
                      <a:gd name="T21" fmla="*/ 12 h 134"/>
                      <a:gd name="T22" fmla="*/ 82 w 127"/>
                      <a:gd name="T23" fmla="*/ 17 h 134"/>
                      <a:gd name="T24" fmla="*/ 77 w 127"/>
                      <a:gd name="T25" fmla="*/ 23 h 134"/>
                      <a:gd name="T26" fmla="*/ 65 w 127"/>
                      <a:gd name="T27" fmla="*/ 25 h 134"/>
                      <a:gd name="T28" fmla="*/ 51 w 127"/>
                      <a:gd name="T29" fmla="*/ 13 h 134"/>
                      <a:gd name="T30" fmla="*/ 48 w 127"/>
                      <a:gd name="T31" fmla="*/ 0 h 134"/>
                      <a:gd name="T32" fmla="*/ 13 w 127"/>
                      <a:gd name="T33" fmla="*/ 0 h 134"/>
                      <a:gd name="T34" fmla="*/ 12 w 127"/>
                      <a:gd name="T35" fmla="*/ 0 h 134"/>
                      <a:gd name="T36" fmla="*/ 11 w 127"/>
                      <a:gd name="T37" fmla="*/ 0 h 134"/>
                      <a:gd name="T38" fmla="*/ 10 w 127"/>
                      <a:gd name="T39" fmla="*/ 1 h 134"/>
                      <a:gd name="T40" fmla="*/ 8 w 127"/>
                      <a:gd name="T41" fmla="*/ 2 h 134"/>
                      <a:gd name="T42" fmla="*/ 18 w 127"/>
                      <a:gd name="T43" fmla="*/ 24 h 134"/>
                      <a:gd name="T44" fmla="*/ 16 w 127"/>
                      <a:gd name="T45" fmla="*/ 37 h 134"/>
                      <a:gd name="T46" fmla="*/ 23 w 127"/>
                      <a:gd name="T47" fmla="*/ 60 h 134"/>
                      <a:gd name="T48" fmla="*/ 15 w 127"/>
                      <a:gd name="T49" fmla="*/ 78 h 134"/>
                      <a:gd name="T50" fmla="*/ 3 w 127"/>
                      <a:gd name="T51" fmla="*/ 110 h 134"/>
                      <a:gd name="T52" fmla="*/ 0 w 127"/>
                      <a:gd name="T53" fmla="*/ 127 h 134"/>
                      <a:gd name="T54" fmla="*/ 1 w 127"/>
                      <a:gd name="T55" fmla="*/ 126 h 134"/>
                      <a:gd name="T56" fmla="*/ 2 w 127"/>
                      <a:gd name="T57" fmla="*/ 125 h 134"/>
                      <a:gd name="T58" fmla="*/ 3 w 127"/>
                      <a:gd name="T59" fmla="*/ 124 h 134"/>
                      <a:gd name="T60" fmla="*/ 9 w 127"/>
                      <a:gd name="T61" fmla="*/ 127 h 134"/>
                      <a:gd name="T62" fmla="*/ 9 w 127"/>
                      <a:gd name="T63" fmla="*/ 127 h 134"/>
                      <a:gd name="T64" fmla="*/ 31 w 127"/>
                      <a:gd name="T65" fmla="*/ 130 h 134"/>
                      <a:gd name="T66" fmla="*/ 75 w 127"/>
                      <a:gd name="T67" fmla="*/ 134 h 134"/>
                      <a:gd name="T68" fmla="*/ 99 w 127"/>
                      <a:gd name="T69" fmla="*/ 134 h 134"/>
                      <a:gd name="T70" fmla="*/ 115 w 127"/>
                      <a:gd name="T71" fmla="*/ 133 h 134"/>
                      <a:gd name="T72" fmla="*/ 104 w 127"/>
                      <a:gd name="T73" fmla="*/ 117 h 1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127" h="134">
                        <a:moveTo>
                          <a:pt x="104" y="117"/>
                        </a:moveTo>
                        <a:cubicBezTo>
                          <a:pt x="106" y="77"/>
                          <a:pt x="106" y="77"/>
                          <a:pt x="106" y="77"/>
                        </a:cubicBezTo>
                        <a:cubicBezTo>
                          <a:pt x="123" y="77"/>
                          <a:pt x="123" y="77"/>
                          <a:pt x="123" y="77"/>
                        </a:cubicBezTo>
                        <a:cubicBezTo>
                          <a:pt x="125" y="76"/>
                          <a:pt x="125" y="76"/>
                          <a:pt x="125" y="76"/>
                        </a:cubicBezTo>
                        <a:cubicBezTo>
                          <a:pt x="127" y="56"/>
                          <a:pt x="127" y="56"/>
                          <a:pt x="127" y="56"/>
                        </a:cubicBezTo>
                        <a:cubicBezTo>
                          <a:pt x="127" y="56"/>
                          <a:pt x="127" y="56"/>
                          <a:pt x="127" y="56"/>
                        </a:cubicBezTo>
                        <a:cubicBezTo>
                          <a:pt x="124" y="57"/>
                          <a:pt x="121" y="57"/>
                          <a:pt x="118" y="57"/>
                        </a:cubicBezTo>
                        <a:cubicBezTo>
                          <a:pt x="118" y="57"/>
                          <a:pt x="117" y="57"/>
                          <a:pt x="116" y="57"/>
                        </a:cubicBezTo>
                        <a:cubicBezTo>
                          <a:pt x="115" y="57"/>
                          <a:pt x="115" y="57"/>
                          <a:pt x="114" y="58"/>
                        </a:cubicBezTo>
                        <a:cubicBezTo>
                          <a:pt x="113" y="59"/>
                          <a:pt x="112" y="60"/>
                          <a:pt x="111" y="60"/>
                        </a:cubicBezTo>
                        <a:cubicBezTo>
                          <a:pt x="110" y="60"/>
                          <a:pt x="110" y="60"/>
                          <a:pt x="110" y="60"/>
                        </a:cubicBezTo>
                        <a:cubicBezTo>
                          <a:pt x="106" y="59"/>
                          <a:pt x="107" y="53"/>
                          <a:pt x="108" y="49"/>
                        </a:cubicBezTo>
                        <a:cubicBezTo>
                          <a:pt x="108" y="49"/>
                          <a:pt x="108" y="49"/>
                          <a:pt x="108" y="49"/>
                        </a:cubicBezTo>
                        <a:cubicBezTo>
                          <a:pt x="109" y="47"/>
                          <a:pt x="106" y="44"/>
                          <a:pt x="104" y="41"/>
                        </a:cubicBezTo>
                        <a:cubicBezTo>
                          <a:pt x="101" y="40"/>
                          <a:pt x="102" y="35"/>
                          <a:pt x="104" y="30"/>
                        </a:cubicBezTo>
                        <a:cubicBezTo>
                          <a:pt x="104" y="28"/>
                          <a:pt x="105" y="26"/>
                          <a:pt x="105" y="25"/>
                        </a:cubicBezTo>
                        <a:cubicBezTo>
                          <a:pt x="103" y="23"/>
                          <a:pt x="102" y="18"/>
                          <a:pt x="102" y="15"/>
                        </a:cubicBezTo>
                        <a:cubicBezTo>
                          <a:pt x="102" y="15"/>
                          <a:pt x="102" y="15"/>
                          <a:pt x="102" y="15"/>
                        </a:cubicBezTo>
                        <a:cubicBezTo>
                          <a:pt x="102" y="15"/>
                          <a:pt x="102" y="15"/>
                          <a:pt x="101" y="15"/>
                        </a:cubicBezTo>
                        <a:cubicBezTo>
                          <a:pt x="100" y="15"/>
                          <a:pt x="99" y="15"/>
                          <a:pt x="97" y="15"/>
                        </a:cubicBezTo>
                        <a:cubicBezTo>
                          <a:pt x="93" y="15"/>
                          <a:pt x="91" y="14"/>
                          <a:pt x="90" y="13"/>
                        </a:cubicBezTo>
                        <a:cubicBezTo>
                          <a:pt x="89" y="12"/>
                          <a:pt x="88" y="12"/>
                          <a:pt x="86" y="12"/>
                        </a:cubicBezTo>
                        <a:cubicBezTo>
                          <a:pt x="85" y="12"/>
                          <a:pt x="84" y="12"/>
                          <a:pt x="83" y="13"/>
                        </a:cubicBezTo>
                        <a:cubicBezTo>
                          <a:pt x="83" y="13"/>
                          <a:pt x="82" y="16"/>
                          <a:pt x="82" y="17"/>
                        </a:cubicBezTo>
                        <a:cubicBezTo>
                          <a:pt x="81" y="20"/>
                          <a:pt x="81" y="23"/>
                          <a:pt x="78" y="23"/>
                        </a:cubicBezTo>
                        <a:cubicBezTo>
                          <a:pt x="77" y="23"/>
                          <a:pt x="77" y="23"/>
                          <a:pt x="77" y="23"/>
                        </a:cubicBezTo>
                        <a:cubicBezTo>
                          <a:pt x="77" y="23"/>
                          <a:pt x="77" y="23"/>
                          <a:pt x="76" y="23"/>
                        </a:cubicBezTo>
                        <a:cubicBezTo>
                          <a:pt x="74" y="23"/>
                          <a:pt x="69" y="24"/>
                          <a:pt x="65" y="25"/>
                        </a:cubicBezTo>
                        <a:cubicBezTo>
                          <a:pt x="59" y="27"/>
                          <a:pt x="56" y="22"/>
                          <a:pt x="54" y="17"/>
                        </a:cubicBezTo>
                        <a:cubicBezTo>
                          <a:pt x="53" y="14"/>
                          <a:pt x="52" y="14"/>
                          <a:pt x="51" y="13"/>
                        </a:cubicBezTo>
                        <a:cubicBezTo>
                          <a:pt x="49" y="12"/>
                          <a:pt x="48" y="10"/>
                          <a:pt x="49" y="7"/>
                        </a:cubicBezTo>
                        <a:cubicBezTo>
                          <a:pt x="50" y="4"/>
                          <a:pt x="48" y="1"/>
                          <a:pt x="48" y="0"/>
                        </a:cubicBezTo>
                        <a:cubicBezTo>
                          <a:pt x="44" y="0"/>
                          <a:pt x="32" y="0"/>
                          <a:pt x="23" y="0"/>
                        </a:cubicBezTo>
                        <a:cubicBezTo>
                          <a:pt x="15" y="0"/>
                          <a:pt x="13" y="0"/>
                          <a:pt x="13" y="0"/>
                        </a:cubicBezTo>
                        <a:cubicBezTo>
                          <a:pt x="13" y="0"/>
                          <a:pt x="13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1" y="0"/>
                        </a:cubicBezTo>
                        <a:cubicBezTo>
                          <a:pt x="11" y="1"/>
                          <a:pt x="11" y="1"/>
                          <a:pt x="10" y="1"/>
                        </a:cubicBezTo>
                        <a:cubicBezTo>
                          <a:pt x="10" y="1"/>
                          <a:pt x="10" y="1"/>
                          <a:pt x="10" y="1"/>
                        </a:cubicBezTo>
                        <a:cubicBezTo>
                          <a:pt x="10" y="1"/>
                          <a:pt x="9" y="2"/>
                          <a:pt x="8" y="2"/>
                        </a:cubicBezTo>
                        <a:cubicBezTo>
                          <a:pt x="8" y="2"/>
                          <a:pt x="8" y="2"/>
                          <a:pt x="8" y="2"/>
                        </a:cubicBezTo>
                        <a:cubicBezTo>
                          <a:pt x="10" y="9"/>
                          <a:pt x="15" y="19"/>
                          <a:pt x="17" y="23"/>
                        </a:cubicBezTo>
                        <a:cubicBezTo>
                          <a:pt x="18" y="24"/>
                          <a:pt x="18" y="24"/>
                          <a:pt x="18" y="24"/>
                        </a:cubicBezTo>
                        <a:cubicBezTo>
                          <a:pt x="19" y="26"/>
                          <a:pt x="18" y="29"/>
                          <a:pt x="17" y="31"/>
                        </a:cubicBezTo>
                        <a:cubicBezTo>
                          <a:pt x="17" y="32"/>
                          <a:pt x="16" y="34"/>
                          <a:pt x="16" y="37"/>
                        </a:cubicBezTo>
                        <a:cubicBezTo>
                          <a:pt x="16" y="39"/>
                          <a:pt x="18" y="44"/>
                          <a:pt x="19" y="48"/>
                        </a:cubicBezTo>
                        <a:cubicBezTo>
                          <a:pt x="21" y="52"/>
                          <a:pt x="23" y="56"/>
                          <a:pt x="23" y="60"/>
                        </a:cubicBezTo>
                        <a:cubicBezTo>
                          <a:pt x="24" y="68"/>
                          <a:pt x="19" y="72"/>
                          <a:pt x="16" y="77"/>
                        </a:cubicBezTo>
                        <a:cubicBezTo>
                          <a:pt x="15" y="78"/>
                          <a:pt x="15" y="78"/>
                          <a:pt x="15" y="78"/>
                        </a:cubicBezTo>
                        <a:cubicBezTo>
                          <a:pt x="11" y="83"/>
                          <a:pt x="7" y="93"/>
                          <a:pt x="7" y="98"/>
                        </a:cubicBezTo>
                        <a:cubicBezTo>
                          <a:pt x="7" y="103"/>
                          <a:pt x="5" y="107"/>
                          <a:pt x="3" y="110"/>
                        </a:cubicBezTo>
                        <a:cubicBezTo>
                          <a:pt x="2" y="111"/>
                          <a:pt x="1" y="113"/>
                          <a:pt x="1" y="114"/>
                        </a:cubicBezTo>
                        <a:cubicBezTo>
                          <a:pt x="1" y="117"/>
                          <a:pt x="1" y="123"/>
                          <a:pt x="0" y="127"/>
                        </a:cubicBezTo>
                        <a:cubicBezTo>
                          <a:pt x="0" y="127"/>
                          <a:pt x="0" y="127"/>
                          <a:pt x="0" y="126"/>
                        </a:cubicBezTo>
                        <a:cubicBezTo>
                          <a:pt x="0" y="126"/>
                          <a:pt x="1" y="126"/>
                          <a:pt x="1" y="126"/>
                        </a:cubicBezTo>
                        <a:cubicBezTo>
                          <a:pt x="1" y="126"/>
                          <a:pt x="1" y="126"/>
                          <a:pt x="1" y="125"/>
                        </a:cubicBezTo>
                        <a:cubicBezTo>
                          <a:pt x="2" y="125"/>
                          <a:pt x="2" y="125"/>
                          <a:pt x="2" y="125"/>
                        </a:cubicBezTo>
                        <a:cubicBezTo>
                          <a:pt x="2" y="125"/>
                          <a:pt x="2" y="125"/>
                          <a:pt x="3" y="125"/>
                        </a:cubicBezTo>
                        <a:cubicBezTo>
                          <a:pt x="3" y="125"/>
                          <a:pt x="3" y="124"/>
                          <a:pt x="3" y="124"/>
                        </a:cubicBezTo>
                        <a:cubicBezTo>
                          <a:pt x="4" y="124"/>
                          <a:pt x="4" y="124"/>
                          <a:pt x="5" y="124"/>
                        </a:cubicBezTo>
                        <a:cubicBezTo>
                          <a:pt x="7" y="124"/>
                          <a:pt x="8" y="126"/>
                          <a:pt x="9" y="127"/>
                        </a:cubicBezTo>
                        <a:cubicBezTo>
                          <a:pt x="9" y="127"/>
                          <a:pt x="9" y="127"/>
                          <a:pt x="9" y="127"/>
                        </a:cubicBezTo>
                        <a:cubicBezTo>
                          <a:pt x="9" y="127"/>
                          <a:pt x="9" y="127"/>
                          <a:pt x="9" y="127"/>
                        </a:cubicBezTo>
                        <a:cubicBezTo>
                          <a:pt x="14" y="124"/>
                          <a:pt x="18" y="125"/>
                          <a:pt x="22" y="127"/>
                        </a:cubicBezTo>
                        <a:cubicBezTo>
                          <a:pt x="25" y="129"/>
                          <a:pt x="28" y="130"/>
                          <a:pt x="31" y="130"/>
                        </a:cubicBezTo>
                        <a:cubicBezTo>
                          <a:pt x="71" y="130"/>
                          <a:pt x="71" y="130"/>
                          <a:pt x="71" y="130"/>
                        </a:cubicBezTo>
                        <a:cubicBezTo>
                          <a:pt x="75" y="134"/>
                          <a:pt x="75" y="134"/>
                          <a:pt x="75" y="134"/>
                        </a:cubicBezTo>
                        <a:cubicBezTo>
                          <a:pt x="77" y="133"/>
                          <a:pt x="85" y="133"/>
                          <a:pt x="91" y="133"/>
                        </a:cubicBezTo>
                        <a:cubicBezTo>
                          <a:pt x="97" y="133"/>
                          <a:pt x="99" y="133"/>
                          <a:pt x="99" y="134"/>
                        </a:cubicBezTo>
                        <a:cubicBezTo>
                          <a:pt x="100" y="134"/>
                          <a:pt x="101" y="134"/>
                          <a:pt x="103" y="134"/>
                        </a:cubicBezTo>
                        <a:cubicBezTo>
                          <a:pt x="108" y="134"/>
                          <a:pt x="113" y="133"/>
                          <a:pt x="115" y="133"/>
                        </a:cubicBezTo>
                        <a:cubicBezTo>
                          <a:pt x="116" y="133"/>
                          <a:pt x="116" y="133"/>
                          <a:pt x="116" y="133"/>
                        </a:cubicBezTo>
                        <a:lnTo>
                          <a:pt x="104" y="117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71" name="Freeform 1276"/>
                  <p:cNvSpPr>
                    <a:spLocks/>
                  </p:cNvSpPr>
                  <p:nvPr/>
                </p:nvSpPr>
                <p:spPr bwMode="auto">
                  <a:xfrm>
                    <a:off x="1800" y="3158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72" name="Freeform 1277"/>
                  <p:cNvSpPr>
                    <a:spLocks/>
                  </p:cNvSpPr>
                  <p:nvPr/>
                </p:nvSpPr>
                <p:spPr bwMode="auto">
                  <a:xfrm>
                    <a:off x="1798" y="3159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73" name="Freeform 1278"/>
                  <p:cNvSpPr>
                    <a:spLocks/>
                  </p:cNvSpPr>
                  <p:nvPr/>
                </p:nvSpPr>
                <p:spPr bwMode="auto">
                  <a:xfrm>
                    <a:off x="1802" y="3158"/>
                    <a:ext cx="3" cy="3"/>
                  </a:xfrm>
                  <a:custGeom>
                    <a:avLst/>
                    <a:gdLst>
                      <a:gd name="T0" fmla="*/ 0 w 4"/>
                      <a:gd name="T1" fmla="*/ 0 h 3"/>
                      <a:gd name="T2" fmla="*/ 4 w 4"/>
                      <a:gd name="T3" fmla="*/ 3 h 3"/>
                      <a:gd name="T4" fmla="*/ 0 w 4"/>
                      <a:gd name="T5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3">
                        <a:moveTo>
                          <a:pt x="0" y="0"/>
                        </a:moveTo>
                        <a:cubicBezTo>
                          <a:pt x="2" y="0"/>
                          <a:pt x="3" y="2"/>
                          <a:pt x="4" y="3"/>
                        </a:cubicBezTo>
                        <a:cubicBezTo>
                          <a:pt x="3" y="2"/>
                          <a:pt x="2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74" name="Freeform 1279"/>
                  <p:cNvSpPr>
                    <a:spLocks/>
                  </p:cNvSpPr>
                  <p:nvPr/>
                </p:nvSpPr>
                <p:spPr bwMode="auto">
                  <a:xfrm>
                    <a:off x="1797" y="3160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75" name="Freeform 1280"/>
                  <p:cNvSpPr>
                    <a:spLocks/>
                  </p:cNvSpPr>
                  <p:nvPr/>
                </p:nvSpPr>
                <p:spPr bwMode="auto">
                  <a:xfrm>
                    <a:off x="1900" y="3065"/>
                    <a:ext cx="121" cy="104"/>
                  </a:xfrm>
                  <a:custGeom>
                    <a:avLst/>
                    <a:gdLst>
                      <a:gd name="T0" fmla="*/ 17 w 126"/>
                      <a:gd name="T1" fmla="*/ 105 h 109"/>
                      <a:gd name="T2" fmla="*/ 22 w 126"/>
                      <a:gd name="T3" fmla="*/ 104 h 109"/>
                      <a:gd name="T4" fmla="*/ 25 w 126"/>
                      <a:gd name="T5" fmla="*/ 104 h 109"/>
                      <a:gd name="T6" fmla="*/ 28 w 126"/>
                      <a:gd name="T7" fmla="*/ 104 h 109"/>
                      <a:gd name="T8" fmla="*/ 34 w 126"/>
                      <a:gd name="T9" fmla="*/ 107 h 109"/>
                      <a:gd name="T10" fmla="*/ 36 w 126"/>
                      <a:gd name="T11" fmla="*/ 107 h 109"/>
                      <a:gd name="T12" fmla="*/ 38 w 126"/>
                      <a:gd name="T13" fmla="*/ 107 h 109"/>
                      <a:gd name="T14" fmla="*/ 51 w 126"/>
                      <a:gd name="T15" fmla="*/ 109 h 109"/>
                      <a:gd name="T16" fmla="*/ 64 w 126"/>
                      <a:gd name="T17" fmla="*/ 96 h 109"/>
                      <a:gd name="T18" fmla="*/ 81 w 126"/>
                      <a:gd name="T19" fmla="*/ 83 h 109"/>
                      <a:gd name="T20" fmla="*/ 88 w 126"/>
                      <a:gd name="T21" fmla="*/ 74 h 109"/>
                      <a:gd name="T22" fmla="*/ 117 w 126"/>
                      <a:gd name="T23" fmla="*/ 63 h 109"/>
                      <a:gd name="T24" fmla="*/ 117 w 126"/>
                      <a:gd name="T25" fmla="*/ 62 h 109"/>
                      <a:gd name="T26" fmla="*/ 116 w 126"/>
                      <a:gd name="T27" fmla="*/ 60 h 109"/>
                      <a:gd name="T28" fmla="*/ 117 w 126"/>
                      <a:gd name="T29" fmla="*/ 58 h 109"/>
                      <a:gd name="T30" fmla="*/ 122 w 126"/>
                      <a:gd name="T31" fmla="*/ 27 h 109"/>
                      <a:gd name="T32" fmla="*/ 125 w 126"/>
                      <a:gd name="T33" fmla="*/ 22 h 109"/>
                      <a:gd name="T34" fmla="*/ 124 w 126"/>
                      <a:gd name="T35" fmla="*/ 19 h 109"/>
                      <a:gd name="T36" fmla="*/ 121 w 126"/>
                      <a:gd name="T37" fmla="*/ 14 h 109"/>
                      <a:gd name="T38" fmla="*/ 108 w 126"/>
                      <a:gd name="T39" fmla="*/ 9 h 109"/>
                      <a:gd name="T40" fmla="*/ 98 w 126"/>
                      <a:gd name="T41" fmla="*/ 5 h 109"/>
                      <a:gd name="T42" fmla="*/ 97 w 126"/>
                      <a:gd name="T43" fmla="*/ 4 h 109"/>
                      <a:gd name="T44" fmla="*/ 95 w 126"/>
                      <a:gd name="T45" fmla="*/ 4 h 109"/>
                      <a:gd name="T46" fmla="*/ 94 w 126"/>
                      <a:gd name="T47" fmla="*/ 3 h 109"/>
                      <a:gd name="T48" fmla="*/ 91 w 126"/>
                      <a:gd name="T49" fmla="*/ 1 h 109"/>
                      <a:gd name="T50" fmla="*/ 90 w 126"/>
                      <a:gd name="T51" fmla="*/ 0 h 109"/>
                      <a:gd name="T52" fmla="*/ 86 w 126"/>
                      <a:gd name="T53" fmla="*/ 2 h 109"/>
                      <a:gd name="T54" fmla="*/ 82 w 126"/>
                      <a:gd name="T55" fmla="*/ 2 h 109"/>
                      <a:gd name="T56" fmla="*/ 76 w 126"/>
                      <a:gd name="T57" fmla="*/ 3 h 109"/>
                      <a:gd name="T58" fmla="*/ 74 w 126"/>
                      <a:gd name="T59" fmla="*/ 22 h 109"/>
                      <a:gd name="T60" fmla="*/ 71 w 126"/>
                      <a:gd name="T61" fmla="*/ 35 h 109"/>
                      <a:gd name="T62" fmla="*/ 81 w 126"/>
                      <a:gd name="T63" fmla="*/ 42 h 109"/>
                      <a:gd name="T64" fmla="*/ 85 w 126"/>
                      <a:gd name="T65" fmla="*/ 58 h 109"/>
                      <a:gd name="T66" fmla="*/ 74 w 126"/>
                      <a:gd name="T67" fmla="*/ 57 h 109"/>
                      <a:gd name="T68" fmla="*/ 55 w 126"/>
                      <a:gd name="T69" fmla="*/ 39 h 109"/>
                      <a:gd name="T70" fmla="*/ 42 w 126"/>
                      <a:gd name="T71" fmla="*/ 42 h 109"/>
                      <a:gd name="T72" fmla="*/ 32 w 126"/>
                      <a:gd name="T73" fmla="*/ 34 h 109"/>
                      <a:gd name="T74" fmla="*/ 25 w 126"/>
                      <a:gd name="T75" fmla="*/ 35 h 109"/>
                      <a:gd name="T76" fmla="*/ 24 w 126"/>
                      <a:gd name="T77" fmla="*/ 35 h 109"/>
                      <a:gd name="T78" fmla="*/ 23 w 126"/>
                      <a:gd name="T79" fmla="*/ 33 h 109"/>
                      <a:gd name="T80" fmla="*/ 17 w 126"/>
                      <a:gd name="T81" fmla="*/ 55 h 109"/>
                      <a:gd name="T82" fmla="*/ 12 w 126"/>
                      <a:gd name="T83" fmla="*/ 106 h 10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126" h="109">
                        <a:moveTo>
                          <a:pt x="14" y="105"/>
                        </a:moveTo>
                        <a:cubicBezTo>
                          <a:pt x="15" y="105"/>
                          <a:pt x="15" y="105"/>
                          <a:pt x="16" y="105"/>
                        </a:cubicBezTo>
                        <a:cubicBezTo>
                          <a:pt x="16" y="105"/>
                          <a:pt x="17" y="105"/>
                          <a:pt x="17" y="105"/>
                        </a:cubicBezTo>
                        <a:cubicBezTo>
                          <a:pt x="18" y="105"/>
                          <a:pt x="18" y="105"/>
                          <a:pt x="19" y="105"/>
                        </a:cubicBezTo>
                        <a:cubicBezTo>
                          <a:pt x="19" y="104"/>
                          <a:pt x="19" y="104"/>
                          <a:pt x="20" y="104"/>
                        </a:cubicBezTo>
                        <a:cubicBezTo>
                          <a:pt x="20" y="104"/>
                          <a:pt x="21" y="104"/>
                          <a:pt x="22" y="104"/>
                        </a:cubicBezTo>
                        <a:cubicBezTo>
                          <a:pt x="22" y="104"/>
                          <a:pt x="22" y="104"/>
                          <a:pt x="23" y="104"/>
                        </a:cubicBezTo>
                        <a:cubicBezTo>
                          <a:pt x="23" y="104"/>
                          <a:pt x="24" y="104"/>
                          <a:pt x="25" y="104"/>
                        </a:cubicBezTo>
                        <a:cubicBezTo>
                          <a:pt x="25" y="104"/>
                          <a:pt x="25" y="104"/>
                          <a:pt x="25" y="104"/>
                        </a:cubicBezTo>
                        <a:cubicBezTo>
                          <a:pt x="26" y="104"/>
                          <a:pt x="27" y="104"/>
                          <a:pt x="28" y="104"/>
                        </a:cubicBezTo>
                        <a:cubicBezTo>
                          <a:pt x="28" y="104"/>
                          <a:pt x="28" y="104"/>
                          <a:pt x="28" y="104"/>
                        </a:cubicBezTo>
                        <a:cubicBezTo>
                          <a:pt x="28" y="104"/>
                          <a:pt x="28" y="104"/>
                          <a:pt x="28" y="104"/>
                        </a:cubicBezTo>
                        <a:cubicBezTo>
                          <a:pt x="29" y="104"/>
                          <a:pt x="32" y="104"/>
                          <a:pt x="33" y="105"/>
                        </a:cubicBezTo>
                        <a:cubicBezTo>
                          <a:pt x="33" y="106"/>
                          <a:pt x="34" y="106"/>
                          <a:pt x="34" y="107"/>
                        </a:cubicBezTo>
                        <a:cubicBezTo>
                          <a:pt x="34" y="107"/>
                          <a:pt x="34" y="107"/>
                          <a:pt x="34" y="107"/>
                        </a:cubicBezTo>
                        <a:cubicBezTo>
                          <a:pt x="34" y="107"/>
                          <a:pt x="34" y="107"/>
                          <a:pt x="34" y="107"/>
                        </a:cubicBezTo>
                        <a:cubicBezTo>
                          <a:pt x="34" y="107"/>
                          <a:pt x="34" y="107"/>
                          <a:pt x="34" y="107"/>
                        </a:cubicBezTo>
                        <a:cubicBezTo>
                          <a:pt x="35" y="107"/>
                          <a:pt x="35" y="107"/>
                          <a:pt x="36" y="107"/>
                        </a:cubicBezTo>
                        <a:cubicBezTo>
                          <a:pt x="36" y="107"/>
                          <a:pt x="36" y="107"/>
                          <a:pt x="36" y="107"/>
                        </a:cubicBezTo>
                        <a:cubicBezTo>
                          <a:pt x="37" y="107"/>
                          <a:pt x="37" y="107"/>
                          <a:pt x="38" y="107"/>
                        </a:cubicBezTo>
                        <a:cubicBezTo>
                          <a:pt x="38" y="107"/>
                          <a:pt x="38" y="107"/>
                          <a:pt x="38" y="107"/>
                        </a:cubicBezTo>
                        <a:cubicBezTo>
                          <a:pt x="38" y="107"/>
                          <a:pt x="38" y="107"/>
                          <a:pt x="39" y="107"/>
                        </a:cubicBezTo>
                        <a:cubicBezTo>
                          <a:pt x="40" y="107"/>
                          <a:pt x="41" y="107"/>
                          <a:pt x="43" y="108"/>
                        </a:cubicBezTo>
                        <a:cubicBezTo>
                          <a:pt x="45" y="108"/>
                          <a:pt x="49" y="109"/>
                          <a:pt x="51" y="109"/>
                        </a:cubicBezTo>
                        <a:cubicBezTo>
                          <a:pt x="52" y="109"/>
                          <a:pt x="52" y="109"/>
                          <a:pt x="52" y="109"/>
                        </a:cubicBezTo>
                        <a:cubicBezTo>
                          <a:pt x="53" y="109"/>
                          <a:pt x="54" y="106"/>
                          <a:pt x="55" y="105"/>
                        </a:cubicBezTo>
                        <a:cubicBezTo>
                          <a:pt x="58" y="101"/>
                          <a:pt x="61" y="97"/>
                          <a:pt x="64" y="96"/>
                        </a:cubicBezTo>
                        <a:cubicBezTo>
                          <a:pt x="68" y="95"/>
                          <a:pt x="72" y="91"/>
                          <a:pt x="73" y="90"/>
                        </a:cubicBezTo>
                        <a:cubicBezTo>
                          <a:pt x="73" y="87"/>
                          <a:pt x="74" y="84"/>
                          <a:pt x="81" y="83"/>
                        </a:cubicBezTo>
                        <a:cubicBezTo>
                          <a:pt x="81" y="83"/>
                          <a:pt x="81" y="83"/>
                          <a:pt x="81" y="83"/>
                        </a:cubicBezTo>
                        <a:cubicBezTo>
                          <a:pt x="89" y="82"/>
                          <a:pt x="89" y="82"/>
                          <a:pt x="89" y="82"/>
                        </a:cubicBezTo>
                        <a:cubicBezTo>
                          <a:pt x="87" y="75"/>
                          <a:pt x="87" y="75"/>
                          <a:pt x="87" y="75"/>
                        </a:cubicBezTo>
                        <a:cubicBezTo>
                          <a:pt x="88" y="74"/>
                          <a:pt x="88" y="74"/>
                          <a:pt x="88" y="74"/>
                        </a:cubicBezTo>
                        <a:cubicBezTo>
                          <a:pt x="89" y="74"/>
                          <a:pt x="90" y="73"/>
                          <a:pt x="92" y="73"/>
                        </a:cubicBezTo>
                        <a:cubicBezTo>
                          <a:pt x="105" y="68"/>
                          <a:pt x="112" y="65"/>
                          <a:pt x="116" y="64"/>
                        </a:cubicBezTo>
                        <a:cubicBezTo>
                          <a:pt x="116" y="64"/>
                          <a:pt x="117" y="64"/>
                          <a:pt x="117" y="63"/>
                        </a:cubicBezTo>
                        <a:cubicBezTo>
                          <a:pt x="117" y="63"/>
                          <a:pt x="117" y="63"/>
                          <a:pt x="117" y="63"/>
                        </a:cubicBezTo>
                        <a:cubicBezTo>
                          <a:pt x="117" y="63"/>
                          <a:pt x="117" y="63"/>
                          <a:pt x="117" y="62"/>
                        </a:cubicBezTo>
                        <a:cubicBezTo>
                          <a:pt x="117" y="62"/>
                          <a:pt x="117" y="62"/>
                          <a:pt x="117" y="62"/>
                        </a:cubicBezTo>
                        <a:cubicBezTo>
                          <a:pt x="116" y="61"/>
                          <a:pt x="116" y="61"/>
                          <a:pt x="116" y="61"/>
                        </a:cubicBezTo>
                        <a:cubicBezTo>
                          <a:pt x="116" y="61"/>
                          <a:pt x="116" y="61"/>
                          <a:pt x="116" y="60"/>
                        </a:cubicBezTo>
                        <a:cubicBezTo>
                          <a:pt x="116" y="60"/>
                          <a:pt x="116" y="60"/>
                          <a:pt x="116" y="60"/>
                        </a:cubicBezTo>
                        <a:cubicBezTo>
                          <a:pt x="116" y="60"/>
                          <a:pt x="116" y="60"/>
                          <a:pt x="116" y="59"/>
                        </a:cubicBezTo>
                        <a:cubicBezTo>
                          <a:pt x="117" y="58"/>
                          <a:pt x="117" y="58"/>
                          <a:pt x="117" y="58"/>
                        </a:cubicBezTo>
                        <a:cubicBezTo>
                          <a:pt x="117" y="58"/>
                          <a:pt x="117" y="58"/>
                          <a:pt x="117" y="58"/>
                        </a:cubicBezTo>
                        <a:cubicBezTo>
                          <a:pt x="118" y="57"/>
                          <a:pt x="118" y="51"/>
                          <a:pt x="118" y="49"/>
                        </a:cubicBezTo>
                        <a:cubicBezTo>
                          <a:pt x="118" y="46"/>
                          <a:pt x="120" y="46"/>
                          <a:pt x="122" y="45"/>
                        </a:cubicBezTo>
                        <a:cubicBezTo>
                          <a:pt x="120" y="40"/>
                          <a:pt x="121" y="29"/>
                          <a:pt x="122" y="27"/>
                        </a:cubicBezTo>
                        <a:cubicBezTo>
                          <a:pt x="123" y="26"/>
                          <a:pt x="124" y="24"/>
                          <a:pt x="125" y="24"/>
                        </a:cubicBezTo>
                        <a:cubicBezTo>
                          <a:pt x="126" y="24"/>
                          <a:pt x="126" y="24"/>
                          <a:pt x="126" y="24"/>
                        </a:cubicBezTo>
                        <a:cubicBezTo>
                          <a:pt x="126" y="23"/>
                          <a:pt x="126" y="23"/>
                          <a:pt x="125" y="22"/>
                        </a:cubicBezTo>
                        <a:cubicBezTo>
                          <a:pt x="125" y="22"/>
                          <a:pt x="125" y="22"/>
                          <a:pt x="125" y="22"/>
                        </a:cubicBezTo>
                        <a:cubicBezTo>
                          <a:pt x="125" y="21"/>
                          <a:pt x="125" y="21"/>
                          <a:pt x="124" y="20"/>
                        </a:cubicBezTo>
                        <a:cubicBezTo>
                          <a:pt x="124" y="20"/>
                          <a:pt x="124" y="20"/>
                          <a:pt x="124" y="19"/>
                        </a:cubicBezTo>
                        <a:cubicBezTo>
                          <a:pt x="124" y="18"/>
                          <a:pt x="123" y="16"/>
                          <a:pt x="122" y="15"/>
                        </a:cubicBezTo>
                        <a:cubicBezTo>
                          <a:pt x="122" y="15"/>
                          <a:pt x="122" y="15"/>
                          <a:pt x="122" y="15"/>
                        </a:cubicBezTo>
                        <a:cubicBezTo>
                          <a:pt x="122" y="15"/>
                          <a:pt x="122" y="14"/>
                          <a:pt x="121" y="14"/>
                        </a:cubicBezTo>
                        <a:cubicBezTo>
                          <a:pt x="121" y="14"/>
                          <a:pt x="121" y="14"/>
                          <a:pt x="121" y="14"/>
                        </a:cubicBezTo>
                        <a:cubicBezTo>
                          <a:pt x="120" y="13"/>
                          <a:pt x="113" y="10"/>
                          <a:pt x="109" y="9"/>
                        </a:cubicBezTo>
                        <a:cubicBezTo>
                          <a:pt x="109" y="9"/>
                          <a:pt x="108" y="9"/>
                          <a:pt x="108" y="9"/>
                        </a:cubicBezTo>
                        <a:cubicBezTo>
                          <a:pt x="107" y="8"/>
                          <a:pt x="105" y="7"/>
                          <a:pt x="103" y="6"/>
                        </a:cubicBezTo>
                        <a:cubicBezTo>
                          <a:pt x="101" y="6"/>
                          <a:pt x="99" y="5"/>
                          <a:pt x="98" y="5"/>
                        </a:cubicBezTo>
                        <a:cubicBezTo>
                          <a:pt x="98" y="5"/>
                          <a:pt x="98" y="5"/>
                          <a:pt x="98" y="5"/>
                        </a:cubicBezTo>
                        <a:cubicBezTo>
                          <a:pt x="98" y="4"/>
                          <a:pt x="98" y="4"/>
                          <a:pt x="97" y="4"/>
                        </a:cubicBezTo>
                        <a:cubicBezTo>
                          <a:pt x="97" y="4"/>
                          <a:pt x="97" y="4"/>
                          <a:pt x="97" y="4"/>
                        </a:cubicBezTo>
                        <a:cubicBezTo>
                          <a:pt x="97" y="4"/>
                          <a:pt x="97" y="4"/>
                          <a:pt x="97" y="4"/>
                        </a:cubicBezTo>
                        <a:cubicBezTo>
                          <a:pt x="97" y="4"/>
                          <a:pt x="96" y="4"/>
                          <a:pt x="96" y="4"/>
                        </a:cubicBezTo>
                        <a:cubicBezTo>
                          <a:pt x="96" y="4"/>
                          <a:pt x="96" y="4"/>
                          <a:pt x="96" y="4"/>
                        </a:cubicBezTo>
                        <a:cubicBezTo>
                          <a:pt x="96" y="4"/>
                          <a:pt x="96" y="4"/>
                          <a:pt x="95" y="4"/>
                        </a:cubicBezTo>
                        <a:cubicBezTo>
                          <a:pt x="95" y="4"/>
                          <a:pt x="95" y="4"/>
                          <a:pt x="95" y="4"/>
                        </a:cubicBezTo>
                        <a:cubicBezTo>
                          <a:pt x="95" y="3"/>
                          <a:pt x="94" y="3"/>
                          <a:pt x="94" y="3"/>
                        </a:cubicBezTo>
                        <a:cubicBezTo>
                          <a:pt x="94" y="3"/>
                          <a:pt x="94" y="3"/>
                          <a:pt x="94" y="3"/>
                        </a:cubicBezTo>
                        <a:cubicBezTo>
                          <a:pt x="93" y="3"/>
                          <a:pt x="93" y="3"/>
                          <a:pt x="93" y="2"/>
                        </a:cubicBezTo>
                        <a:cubicBezTo>
                          <a:pt x="93" y="2"/>
                          <a:pt x="92" y="2"/>
                          <a:pt x="92" y="2"/>
                        </a:cubicBezTo>
                        <a:cubicBezTo>
                          <a:pt x="92" y="2"/>
                          <a:pt x="92" y="1"/>
                          <a:pt x="91" y="1"/>
                        </a:cubicBezTo>
                        <a:cubicBezTo>
                          <a:pt x="91" y="1"/>
                          <a:pt x="91" y="1"/>
                          <a:pt x="90" y="1"/>
                        </a:cubicBezTo>
                        <a:cubicBezTo>
                          <a:pt x="90" y="1"/>
                          <a:pt x="90" y="1"/>
                          <a:pt x="90" y="0"/>
                        </a:cubicBezTo>
                        <a:cubicBezTo>
                          <a:pt x="90" y="0"/>
                          <a:pt x="90" y="0"/>
                          <a:pt x="90" y="0"/>
                        </a:cubicBezTo>
                        <a:cubicBezTo>
                          <a:pt x="89" y="1"/>
                          <a:pt x="89" y="1"/>
                          <a:pt x="88" y="1"/>
                        </a:cubicBezTo>
                        <a:cubicBezTo>
                          <a:pt x="88" y="1"/>
                          <a:pt x="88" y="1"/>
                          <a:pt x="88" y="1"/>
                        </a:cubicBezTo>
                        <a:cubicBezTo>
                          <a:pt x="87" y="1"/>
                          <a:pt x="86" y="2"/>
                          <a:pt x="86" y="2"/>
                        </a:cubicBezTo>
                        <a:cubicBezTo>
                          <a:pt x="86" y="2"/>
                          <a:pt x="85" y="2"/>
                          <a:pt x="85" y="2"/>
                        </a:cubicBezTo>
                        <a:cubicBezTo>
                          <a:pt x="84" y="2"/>
                          <a:pt x="84" y="2"/>
                          <a:pt x="83" y="2"/>
                        </a:cubicBezTo>
                        <a:cubicBezTo>
                          <a:pt x="83" y="2"/>
                          <a:pt x="83" y="2"/>
                          <a:pt x="82" y="2"/>
                        </a:cubicBezTo>
                        <a:cubicBezTo>
                          <a:pt x="82" y="2"/>
                          <a:pt x="81" y="2"/>
                          <a:pt x="80" y="2"/>
                        </a:cubicBezTo>
                        <a:cubicBezTo>
                          <a:pt x="76" y="2"/>
                          <a:pt x="76" y="2"/>
                          <a:pt x="76" y="2"/>
                        </a:cubicBezTo>
                        <a:cubicBezTo>
                          <a:pt x="76" y="2"/>
                          <a:pt x="76" y="3"/>
                          <a:pt x="76" y="3"/>
                        </a:cubicBezTo>
                        <a:cubicBezTo>
                          <a:pt x="76" y="5"/>
                          <a:pt x="77" y="7"/>
                          <a:pt x="75" y="9"/>
                        </a:cubicBezTo>
                        <a:cubicBezTo>
                          <a:pt x="73" y="10"/>
                          <a:pt x="73" y="11"/>
                          <a:pt x="73" y="12"/>
                        </a:cubicBezTo>
                        <a:cubicBezTo>
                          <a:pt x="75" y="13"/>
                          <a:pt x="75" y="17"/>
                          <a:pt x="74" y="22"/>
                        </a:cubicBezTo>
                        <a:cubicBezTo>
                          <a:pt x="74" y="24"/>
                          <a:pt x="73" y="25"/>
                          <a:pt x="73" y="26"/>
                        </a:cubicBezTo>
                        <a:cubicBezTo>
                          <a:pt x="73" y="28"/>
                          <a:pt x="73" y="30"/>
                          <a:pt x="72" y="32"/>
                        </a:cubicBezTo>
                        <a:cubicBezTo>
                          <a:pt x="71" y="33"/>
                          <a:pt x="71" y="34"/>
                          <a:pt x="71" y="35"/>
                        </a:cubicBezTo>
                        <a:cubicBezTo>
                          <a:pt x="71" y="36"/>
                          <a:pt x="72" y="37"/>
                          <a:pt x="73" y="38"/>
                        </a:cubicBezTo>
                        <a:cubicBezTo>
                          <a:pt x="74" y="40"/>
                          <a:pt x="75" y="43"/>
                          <a:pt x="77" y="43"/>
                        </a:cubicBezTo>
                        <a:cubicBezTo>
                          <a:pt x="78" y="44"/>
                          <a:pt x="80" y="43"/>
                          <a:pt x="81" y="42"/>
                        </a:cubicBezTo>
                        <a:cubicBezTo>
                          <a:pt x="82" y="42"/>
                          <a:pt x="83" y="41"/>
                          <a:pt x="84" y="41"/>
                        </a:cubicBezTo>
                        <a:cubicBezTo>
                          <a:pt x="87" y="41"/>
                          <a:pt x="87" y="46"/>
                          <a:pt x="87" y="51"/>
                        </a:cubicBezTo>
                        <a:cubicBezTo>
                          <a:pt x="87" y="55"/>
                          <a:pt x="85" y="57"/>
                          <a:pt x="85" y="58"/>
                        </a:cubicBezTo>
                        <a:cubicBezTo>
                          <a:pt x="84" y="58"/>
                          <a:pt x="84" y="58"/>
                          <a:pt x="84" y="58"/>
                        </a:cubicBezTo>
                        <a:cubicBezTo>
                          <a:pt x="84" y="58"/>
                          <a:pt x="81" y="59"/>
                          <a:pt x="79" y="59"/>
                        </a:cubicBezTo>
                        <a:cubicBezTo>
                          <a:pt x="77" y="59"/>
                          <a:pt x="75" y="58"/>
                          <a:pt x="74" y="57"/>
                        </a:cubicBezTo>
                        <a:cubicBezTo>
                          <a:pt x="71" y="55"/>
                          <a:pt x="69" y="50"/>
                          <a:pt x="69" y="47"/>
                        </a:cubicBezTo>
                        <a:cubicBezTo>
                          <a:pt x="68" y="47"/>
                          <a:pt x="67" y="46"/>
                          <a:pt x="62" y="46"/>
                        </a:cubicBezTo>
                        <a:cubicBezTo>
                          <a:pt x="60" y="46"/>
                          <a:pt x="57" y="44"/>
                          <a:pt x="55" y="39"/>
                        </a:cubicBezTo>
                        <a:cubicBezTo>
                          <a:pt x="55" y="40"/>
                          <a:pt x="54" y="40"/>
                          <a:pt x="54" y="40"/>
                        </a:cubicBezTo>
                        <a:cubicBezTo>
                          <a:pt x="54" y="43"/>
                          <a:pt x="50" y="43"/>
                          <a:pt x="47" y="43"/>
                        </a:cubicBezTo>
                        <a:cubicBezTo>
                          <a:pt x="46" y="43"/>
                          <a:pt x="44" y="43"/>
                          <a:pt x="42" y="42"/>
                        </a:cubicBezTo>
                        <a:cubicBezTo>
                          <a:pt x="41" y="41"/>
                          <a:pt x="39" y="40"/>
                          <a:pt x="39" y="40"/>
                        </a:cubicBezTo>
                        <a:cubicBezTo>
                          <a:pt x="38" y="41"/>
                          <a:pt x="36" y="41"/>
                          <a:pt x="34" y="39"/>
                        </a:cubicBezTo>
                        <a:cubicBezTo>
                          <a:pt x="33" y="38"/>
                          <a:pt x="32" y="36"/>
                          <a:pt x="32" y="34"/>
                        </a:cubicBezTo>
                        <a:cubicBezTo>
                          <a:pt x="31" y="34"/>
                          <a:pt x="29" y="35"/>
                          <a:pt x="28" y="35"/>
                        </a:cubicBezTo>
                        <a:cubicBezTo>
                          <a:pt x="28" y="35"/>
                          <a:pt x="27" y="36"/>
                          <a:pt x="27" y="36"/>
                        </a:cubicBezTo>
                        <a:cubicBezTo>
                          <a:pt x="26" y="36"/>
                          <a:pt x="26" y="35"/>
                          <a:pt x="25" y="35"/>
                        </a:cubicBezTo>
                        <a:cubicBezTo>
                          <a:pt x="25" y="35"/>
                          <a:pt x="25" y="35"/>
                          <a:pt x="25" y="35"/>
                        </a:cubicBezTo>
                        <a:cubicBezTo>
                          <a:pt x="25" y="35"/>
                          <a:pt x="25" y="35"/>
                          <a:pt x="24" y="35"/>
                        </a:cubicBezTo>
                        <a:cubicBezTo>
                          <a:pt x="24" y="35"/>
                          <a:pt x="24" y="35"/>
                          <a:pt x="24" y="35"/>
                        </a:cubicBezTo>
                        <a:cubicBezTo>
                          <a:pt x="24" y="34"/>
                          <a:pt x="24" y="34"/>
                          <a:pt x="24" y="34"/>
                        </a:cubicBezTo>
                        <a:cubicBezTo>
                          <a:pt x="24" y="34"/>
                          <a:pt x="23" y="34"/>
                          <a:pt x="23" y="34"/>
                        </a:cubicBezTo>
                        <a:cubicBezTo>
                          <a:pt x="23" y="33"/>
                          <a:pt x="23" y="33"/>
                          <a:pt x="23" y="33"/>
                        </a:cubicBezTo>
                        <a:cubicBezTo>
                          <a:pt x="23" y="33"/>
                          <a:pt x="23" y="33"/>
                          <a:pt x="23" y="33"/>
                        </a:cubicBezTo>
                        <a:cubicBezTo>
                          <a:pt x="21" y="51"/>
                          <a:pt x="21" y="51"/>
                          <a:pt x="21" y="51"/>
                        </a:cubicBezTo>
                        <a:cubicBezTo>
                          <a:pt x="17" y="55"/>
                          <a:pt x="17" y="55"/>
                          <a:pt x="17" y="55"/>
                        </a:cubicBezTo>
                        <a:cubicBezTo>
                          <a:pt x="1" y="55"/>
                          <a:pt x="1" y="55"/>
                          <a:pt x="1" y="55"/>
                        </a:cubicBezTo>
                        <a:cubicBezTo>
                          <a:pt x="0" y="90"/>
                          <a:pt x="0" y="90"/>
                          <a:pt x="0" y="90"/>
                        </a:cubicBezTo>
                        <a:cubicBezTo>
                          <a:pt x="12" y="106"/>
                          <a:pt x="12" y="106"/>
                          <a:pt x="12" y="106"/>
                        </a:cubicBezTo>
                        <a:cubicBezTo>
                          <a:pt x="12" y="106"/>
                          <a:pt x="12" y="106"/>
                          <a:pt x="13" y="106"/>
                        </a:cubicBezTo>
                        <a:cubicBezTo>
                          <a:pt x="13" y="105"/>
                          <a:pt x="14" y="105"/>
                          <a:pt x="14" y="10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76" name="Freeform 1281"/>
                  <p:cNvSpPr>
                    <a:spLocks/>
                  </p:cNvSpPr>
                  <p:nvPr/>
                </p:nvSpPr>
                <p:spPr bwMode="auto">
                  <a:xfrm>
                    <a:off x="1915" y="3165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77" name="Freeform 1282"/>
                  <p:cNvSpPr>
                    <a:spLocks/>
                  </p:cNvSpPr>
                  <p:nvPr/>
                </p:nvSpPr>
                <p:spPr bwMode="auto">
                  <a:xfrm>
                    <a:off x="1933" y="316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78" name="Freeform 1283"/>
                  <p:cNvSpPr>
                    <a:spLocks/>
                  </p:cNvSpPr>
                  <p:nvPr/>
                </p:nvSpPr>
                <p:spPr bwMode="auto">
                  <a:xfrm>
                    <a:off x="1924" y="316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79" name="Freeform 1284"/>
                  <p:cNvSpPr>
                    <a:spLocks/>
                  </p:cNvSpPr>
                  <p:nvPr/>
                </p:nvSpPr>
                <p:spPr bwMode="auto">
                  <a:xfrm>
                    <a:off x="1921" y="3164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80" name="Freeform 1285"/>
                  <p:cNvSpPr>
                    <a:spLocks/>
                  </p:cNvSpPr>
                  <p:nvPr/>
                </p:nvSpPr>
                <p:spPr bwMode="auto">
                  <a:xfrm>
                    <a:off x="1918" y="3164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81" name="Freeform 1286"/>
                  <p:cNvSpPr>
                    <a:spLocks/>
                  </p:cNvSpPr>
                  <p:nvPr/>
                </p:nvSpPr>
                <p:spPr bwMode="auto">
                  <a:xfrm>
                    <a:off x="1927" y="3164"/>
                    <a:ext cx="5" cy="1"/>
                  </a:xfrm>
                  <a:custGeom>
                    <a:avLst/>
                    <a:gdLst>
                      <a:gd name="T0" fmla="*/ 0 w 5"/>
                      <a:gd name="T1" fmla="*/ 0 h 1"/>
                      <a:gd name="T2" fmla="*/ 5 w 5"/>
                      <a:gd name="T3" fmla="*/ 1 h 1"/>
                      <a:gd name="T4" fmla="*/ 0 w 5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1">
                        <a:moveTo>
                          <a:pt x="0" y="0"/>
                        </a:moveTo>
                        <a:cubicBezTo>
                          <a:pt x="1" y="0"/>
                          <a:pt x="4" y="0"/>
                          <a:pt x="5" y="1"/>
                        </a:cubicBezTo>
                        <a:cubicBezTo>
                          <a:pt x="4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82" name="Freeform 1287"/>
                  <p:cNvSpPr>
                    <a:spLocks/>
                  </p:cNvSpPr>
                  <p:nvPr/>
                </p:nvSpPr>
                <p:spPr bwMode="auto">
                  <a:xfrm>
                    <a:off x="1913" y="3165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1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83" name="Freeform 1288"/>
                  <p:cNvSpPr>
                    <a:spLocks/>
                  </p:cNvSpPr>
                  <p:nvPr/>
                </p:nvSpPr>
                <p:spPr bwMode="auto">
                  <a:xfrm>
                    <a:off x="1935" y="3167"/>
                    <a:ext cx="1" cy="0"/>
                  </a:xfrm>
                  <a:custGeom>
                    <a:avLst/>
                    <a:gdLst>
                      <a:gd name="T0" fmla="*/ 0 w 2"/>
                      <a:gd name="T1" fmla="*/ 2 w 2"/>
                      <a:gd name="T2" fmla="*/ 0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2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84" name="Freeform 1289"/>
                  <p:cNvSpPr>
                    <a:spLocks/>
                  </p:cNvSpPr>
                  <p:nvPr/>
                </p:nvSpPr>
                <p:spPr bwMode="auto">
                  <a:xfrm>
                    <a:off x="1978" y="3143"/>
                    <a:ext cx="7" cy="1"/>
                  </a:xfrm>
                  <a:custGeom>
                    <a:avLst/>
                    <a:gdLst>
                      <a:gd name="T0" fmla="*/ 0 w 7"/>
                      <a:gd name="T1" fmla="*/ 1 h 1"/>
                      <a:gd name="T2" fmla="*/ 7 w 7"/>
                      <a:gd name="T3" fmla="*/ 0 h 1"/>
                      <a:gd name="T4" fmla="*/ 7 w 7"/>
                      <a:gd name="T5" fmla="*/ 0 h 1"/>
                      <a:gd name="T6" fmla="*/ 0 w 7"/>
                      <a:gd name="T7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" h="1">
                        <a:moveTo>
                          <a:pt x="0" y="1"/>
                        </a:moveTo>
                        <a:lnTo>
                          <a:pt x="7" y="0"/>
                        </a:lnTo>
                        <a:lnTo>
                          <a:pt x="7" y="0"/>
                        </a:lnTo>
                        <a:lnTo>
                          <a:pt x="0" y="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85" name="Freeform 1290"/>
                  <p:cNvSpPr>
                    <a:spLocks/>
                  </p:cNvSpPr>
                  <p:nvPr/>
                </p:nvSpPr>
                <p:spPr bwMode="auto">
                  <a:xfrm>
                    <a:off x="1933" y="3167"/>
                    <a:ext cx="2" cy="0"/>
                  </a:xfrm>
                  <a:custGeom>
                    <a:avLst/>
                    <a:gdLst>
                      <a:gd name="T0" fmla="*/ 0 w 2"/>
                      <a:gd name="T1" fmla="*/ 2 w 2"/>
                      <a:gd name="T2" fmla="*/ 0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2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86" name="Freeform 1291"/>
                  <p:cNvSpPr>
                    <a:spLocks/>
                  </p:cNvSpPr>
                  <p:nvPr/>
                </p:nvSpPr>
                <p:spPr bwMode="auto">
                  <a:xfrm>
                    <a:off x="1900" y="3151"/>
                    <a:ext cx="12" cy="15"/>
                  </a:xfrm>
                  <a:custGeom>
                    <a:avLst/>
                    <a:gdLst>
                      <a:gd name="T0" fmla="*/ 12 w 12"/>
                      <a:gd name="T1" fmla="*/ 15 h 15"/>
                      <a:gd name="T2" fmla="*/ 12 w 12"/>
                      <a:gd name="T3" fmla="*/ 15 h 15"/>
                      <a:gd name="T4" fmla="*/ 0 w 12"/>
                      <a:gd name="T5" fmla="*/ 0 h 15"/>
                      <a:gd name="T6" fmla="*/ 12 w 12"/>
                      <a:gd name="T7" fmla="*/ 15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2" h="15">
                        <a:moveTo>
                          <a:pt x="12" y="15"/>
                        </a:moveTo>
                        <a:lnTo>
                          <a:pt x="12" y="15"/>
                        </a:lnTo>
                        <a:lnTo>
                          <a:pt x="0" y="0"/>
                        </a:lnTo>
                        <a:lnTo>
                          <a:pt x="12" y="15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87" name="Freeform 1292"/>
                  <p:cNvSpPr>
                    <a:spLocks/>
                  </p:cNvSpPr>
                  <p:nvPr/>
                </p:nvSpPr>
                <p:spPr bwMode="auto">
                  <a:xfrm>
                    <a:off x="1974" y="2987"/>
                    <a:ext cx="17" cy="14"/>
                  </a:xfrm>
                  <a:custGeom>
                    <a:avLst/>
                    <a:gdLst>
                      <a:gd name="T0" fmla="*/ 15 w 18"/>
                      <a:gd name="T1" fmla="*/ 0 h 14"/>
                      <a:gd name="T2" fmla="*/ 14 w 18"/>
                      <a:gd name="T3" fmla="*/ 1 h 14"/>
                      <a:gd name="T4" fmla="*/ 13 w 18"/>
                      <a:gd name="T5" fmla="*/ 1 h 14"/>
                      <a:gd name="T6" fmla="*/ 13 w 18"/>
                      <a:gd name="T7" fmla="*/ 1 h 14"/>
                      <a:gd name="T8" fmla="*/ 12 w 18"/>
                      <a:gd name="T9" fmla="*/ 1 h 14"/>
                      <a:gd name="T10" fmla="*/ 12 w 18"/>
                      <a:gd name="T11" fmla="*/ 1 h 14"/>
                      <a:gd name="T12" fmla="*/ 11 w 18"/>
                      <a:gd name="T13" fmla="*/ 2 h 14"/>
                      <a:gd name="T14" fmla="*/ 11 w 18"/>
                      <a:gd name="T15" fmla="*/ 2 h 14"/>
                      <a:gd name="T16" fmla="*/ 8 w 18"/>
                      <a:gd name="T17" fmla="*/ 3 h 14"/>
                      <a:gd name="T18" fmla="*/ 8 w 18"/>
                      <a:gd name="T19" fmla="*/ 3 h 14"/>
                      <a:gd name="T20" fmla="*/ 7 w 18"/>
                      <a:gd name="T21" fmla="*/ 3 h 14"/>
                      <a:gd name="T22" fmla="*/ 6 w 18"/>
                      <a:gd name="T23" fmla="*/ 3 h 14"/>
                      <a:gd name="T24" fmla="*/ 6 w 18"/>
                      <a:gd name="T25" fmla="*/ 3 h 14"/>
                      <a:gd name="T26" fmla="*/ 5 w 18"/>
                      <a:gd name="T27" fmla="*/ 3 h 14"/>
                      <a:gd name="T28" fmla="*/ 5 w 18"/>
                      <a:gd name="T29" fmla="*/ 3 h 14"/>
                      <a:gd name="T30" fmla="*/ 4 w 18"/>
                      <a:gd name="T31" fmla="*/ 4 h 14"/>
                      <a:gd name="T32" fmla="*/ 3 w 18"/>
                      <a:gd name="T33" fmla="*/ 9 h 14"/>
                      <a:gd name="T34" fmla="*/ 3 w 18"/>
                      <a:gd name="T35" fmla="*/ 11 h 14"/>
                      <a:gd name="T36" fmla="*/ 1 w 18"/>
                      <a:gd name="T37" fmla="*/ 11 h 14"/>
                      <a:gd name="T38" fmla="*/ 0 w 18"/>
                      <a:gd name="T39" fmla="*/ 12 h 14"/>
                      <a:gd name="T40" fmla="*/ 1 w 18"/>
                      <a:gd name="T41" fmla="*/ 13 h 14"/>
                      <a:gd name="T42" fmla="*/ 1 w 18"/>
                      <a:gd name="T43" fmla="*/ 13 h 14"/>
                      <a:gd name="T44" fmla="*/ 1 w 18"/>
                      <a:gd name="T45" fmla="*/ 14 h 14"/>
                      <a:gd name="T46" fmla="*/ 1 w 18"/>
                      <a:gd name="T47" fmla="*/ 14 h 14"/>
                      <a:gd name="T48" fmla="*/ 2 w 18"/>
                      <a:gd name="T49" fmla="*/ 14 h 14"/>
                      <a:gd name="T50" fmla="*/ 3 w 18"/>
                      <a:gd name="T51" fmla="*/ 14 h 14"/>
                      <a:gd name="T52" fmla="*/ 5 w 18"/>
                      <a:gd name="T53" fmla="*/ 14 h 14"/>
                      <a:gd name="T54" fmla="*/ 8 w 18"/>
                      <a:gd name="T55" fmla="*/ 14 h 14"/>
                      <a:gd name="T56" fmla="*/ 8 w 18"/>
                      <a:gd name="T57" fmla="*/ 13 h 14"/>
                      <a:gd name="T58" fmla="*/ 8 w 18"/>
                      <a:gd name="T59" fmla="*/ 10 h 14"/>
                      <a:gd name="T60" fmla="*/ 10 w 18"/>
                      <a:gd name="T61" fmla="*/ 11 h 14"/>
                      <a:gd name="T62" fmla="*/ 10 w 18"/>
                      <a:gd name="T63" fmla="*/ 11 h 14"/>
                      <a:gd name="T64" fmla="*/ 15 w 18"/>
                      <a:gd name="T65" fmla="*/ 10 h 14"/>
                      <a:gd name="T66" fmla="*/ 15 w 18"/>
                      <a:gd name="T67" fmla="*/ 10 h 14"/>
                      <a:gd name="T68" fmla="*/ 18 w 18"/>
                      <a:gd name="T69" fmla="*/ 10 h 14"/>
                      <a:gd name="T70" fmla="*/ 16 w 18"/>
                      <a:gd name="T71" fmla="*/ 4 h 14"/>
                      <a:gd name="T72" fmla="*/ 15 w 18"/>
                      <a:gd name="T73" fmla="*/ 0 h 14"/>
                      <a:gd name="T74" fmla="*/ 15 w 18"/>
                      <a:gd name="T75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18" h="14">
                        <a:moveTo>
                          <a:pt x="15" y="0"/>
                        </a:moveTo>
                        <a:cubicBezTo>
                          <a:pt x="15" y="0"/>
                          <a:pt x="14" y="1"/>
                          <a:pt x="14" y="1"/>
                        </a:cubicBezTo>
                        <a:cubicBezTo>
                          <a:pt x="14" y="1"/>
                          <a:pt x="13" y="1"/>
                          <a:pt x="13" y="1"/>
                        </a:cubicBezTo>
                        <a:cubicBezTo>
                          <a:pt x="13" y="1"/>
                          <a:pt x="13" y="1"/>
                          <a:pt x="13" y="1"/>
                        </a:cubicBezTo>
                        <a:cubicBezTo>
                          <a:pt x="12" y="1"/>
                          <a:pt x="12" y="1"/>
                          <a:pt x="12" y="1"/>
                        </a:cubicBezTo>
                        <a:cubicBezTo>
                          <a:pt x="12" y="1"/>
                          <a:pt x="12" y="1"/>
                          <a:pt x="12" y="1"/>
                        </a:cubicBezTo>
                        <a:cubicBezTo>
                          <a:pt x="11" y="1"/>
                          <a:pt x="11" y="2"/>
                          <a:pt x="11" y="2"/>
                        </a:cubicBezTo>
                        <a:cubicBezTo>
                          <a:pt x="11" y="2"/>
                          <a:pt x="11" y="2"/>
                          <a:pt x="11" y="2"/>
                        </a:cubicBezTo>
                        <a:cubicBezTo>
                          <a:pt x="10" y="2"/>
                          <a:pt x="9" y="3"/>
                          <a:pt x="8" y="3"/>
                        </a:cubicBezTo>
                        <a:cubicBezTo>
                          <a:pt x="8" y="3"/>
                          <a:pt x="8" y="3"/>
                          <a:pt x="8" y="3"/>
                        </a:cubicBezTo>
                        <a:cubicBezTo>
                          <a:pt x="7" y="3"/>
                          <a:pt x="7" y="3"/>
                          <a:pt x="7" y="3"/>
                        </a:cubicBezTo>
                        <a:cubicBezTo>
                          <a:pt x="7" y="3"/>
                          <a:pt x="6" y="3"/>
                          <a:pt x="6" y="3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6" y="3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5" y="3"/>
                        </a:cubicBezTo>
                        <a:cubicBezTo>
                          <a:pt x="5" y="3"/>
                          <a:pt x="4" y="4"/>
                          <a:pt x="4" y="4"/>
                        </a:cubicBezTo>
                        <a:cubicBezTo>
                          <a:pt x="3" y="4"/>
                          <a:pt x="3" y="7"/>
                          <a:pt x="3" y="9"/>
                        </a:cubicBezTo>
                        <a:cubicBezTo>
                          <a:pt x="3" y="11"/>
                          <a:pt x="3" y="11"/>
                          <a:pt x="3" y="11"/>
                        </a:cubicBezTo>
                        <a:cubicBezTo>
                          <a:pt x="1" y="11"/>
                          <a:pt x="1" y="11"/>
                          <a:pt x="1" y="11"/>
                        </a:cubicBezTo>
                        <a:cubicBezTo>
                          <a:pt x="0" y="11"/>
                          <a:pt x="0" y="12"/>
                          <a:pt x="0" y="12"/>
                        </a:cubicBezTo>
                        <a:cubicBezTo>
                          <a:pt x="0" y="13"/>
                          <a:pt x="0" y="13"/>
                          <a:pt x="1" y="13"/>
                        </a:cubicBezTo>
                        <a:cubicBezTo>
                          <a:pt x="1" y="13"/>
                          <a:pt x="1" y="13"/>
                          <a:pt x="1" y="13"/>
                        </a:cubicBezTo>
                        <a:cubicBezTo>
                          <a:pt x="1" y="13"/>
                          <a:pt x="1" y="13"/>
                          <a:pt x="1" y="14"/>
                        </a:cubicBezTo>
                        <a:cubicBezTo>
                          <a:pt x="1" y="14"/>
                          <a:pt x="1" y="14"/>
                          <a:pt x="1" y="14"/>
                        </a:cubicBezTo>
                        <a:cubicBezTo>
                          <a:pt x="1" y="14"/>
                          <a:pt x="2" y="14"/>
                          <a:pt x="2" y="14"/>
                        </a:cubicBezTo>
                        <a:cubicBezTo>
                          <a:pt x="2" y="14"/>
                          <a:pt x="3" y="14"/>
                          <a:pt x="3" y="14"/>
                        </a:cubicBezTo>
                        <a:cubicBezTo>
                          <a:pt x="4" y="14"/>
                          <a:pt x="4" y="14"/>
                          <a:pt x="5" y="14"/>
                        </a:cubicBezTo>
                        <a:cubicBezTo>
                          <a:pt x="6" y="14"/>
                          <a:pt x="7" y="14"/>
                          <a:pt x="8" y="14"/>
                        </a:cubicBezTo>
                        <a:cubicBezTo>
                          <a:pt x="8" y="13"/>
                          <a:pt x="8" y="13"/>
                          <a:pt x="8" y="13"/>
                        </a:cubicBezTo>
                        <a:cubicBezTo>
                          <a:pt x="8" y="10"/>
                          <a:pt x="8" y="10"/>
                          <a:pt x="8" y="10"/>
                        </a:cubicBezTo>
                        <a:cubicBezTo>
                          <a:pt x="10" y="11"/>
                          <a:pt x="10" y="11"/>
                          <a:pt x="10" y="11"/>
                        </a:cubicBezTo>
                        <a:cubicBezTo>
                          <a:pt x="10" y="11"/>
                          <a:pt x="10" y="11"/>
                          <a:pt x="10" y="11"/>
                        </a:cubicBezTo>
                        <a:cubicBezTo>
                          <a:pt x="11" y="11"/>
                          <a:pt x="13" y="11"/>
                          <a:pt x="15" y="10"/>
                        </a:cubicBezTo>
                        <a:cubicBezTo>
                          <a:pt x="15" y="10"/>
                          <a:pt x="15" y="10"/>
                          <a:pt x="15" y="10"/>
                        </a:cubicBezTo>
                        <a:cubicBezTo>
                          <a:pt x="18" y="10"/>
                          <a:pt x="18" y="10"/>
                          <a:pt x="18" y="10"/>
                        </a:cubicBezTo>
                        <a:cubicBezTo>
                          <a:pt x="18" y="8"/>
                          <a:pt x="17" y="5"/>
                          <a:pt x="16" y="4"/>
                        </a:cubicBezTo>
                        <a:cubicBezTo>
                          <a:pt x="15" y="0"/>
                          <a:pt x="15" y="0"/>
                          <a:pt x="15" y="0"/>
                        </a:cubicBezTo>
                        <a:cubicBezTo>
                          <a:pt x="15" y="0"/>
                          <a:pt x="15" y="0"/>
                          <a:pt x="1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88" name="Freeform 1293"/>
                  <p:cNvSpPr>
                    <a:spLocks/>
                  </p:cNvSpPr>
                  <p:nvPr/>
                </p:nvSpPr>
                <p:spPr bwMode="auto">
                  <a:xfrm>
                    <a:off x="2104" y="2844"/>
                    <a:ext cx="108" cy="143"/>
                  </a:xfrm>
                  <a:custGeom>
                    <a:avLst/>
                    <a:gdLst>
                      <a:gd name="T0" fmla="*/ 22 w 113"/>
                      <a:gd name="T1" fmla="*/ 13 h 150"/>
                      <a:gd name="T2" fmla="*/ 21 w 113"/>
                      <a:gd name="T3" fmla="*/ 14 h 150"/>
                      <a:gd name="T4" fmla="*/ 21 w 113"/>
                      <a:gd name="T5" fmla="*/ 14 h 150"/>
                      <a:gd name="T6" fmla="*/ 21 w 113"/>
                      <a:gd name="T7" fmla="*/ 15 h 150"/>
                      <a:gd name="T8" fmla="*/ 20 w 113"/>
                      <a:gd name="T9" fmla="*/ 15 h 150"/>
                      <a:gd name="T10" fmla="*/ 20 w 113"/>
                      <a:gd name="T11" fmla="*/ 15 h 150"/>
                      <a:gd name="T12" fmla="*/ 26 w 113"/>
                      <a:gd name="T13" fmla="*/ 24 h 150"/>
                      <a:gd name="T14" fmla="*/ 30 w 113"/>
                      <a:gd name="T15" fmla="*/ 28 h 150"/>
                      <a:gd name="T16" fmla="*/ 33 w 113"/>
                      <a:gd name="T17" fmla="*/ 31 h 150"/>
                      <a:gd name="T18" fmla="*/ 56 w 113"/>
                      <a:gd name="T19" fmla="*/ 39 h 150"/>
                      <a:gd name="T20" fmla="*/ 71 w 113"/>
                      <a:gd name="T21" fmla="*/ 42 h 150"/>
                      <a:gd name="T22" fmla="*/ 78 w 113"/>
                      <a:gd name="T23" fmla="*/ 45 h 150"/>
                      <a:gd name="T24" fmla="*/ 76 w 113"/>
                      <a:gd name="T25" fmla="*/ 48 h 150"/>
                      <a:gd name="T26" fmla="*/ 47 w 113"/>
                      <a:gd name="T27" fmla="*/ 78 h 150"/>
                      <a:gd name="T28" fmla="*/ 39 w 113"/>
                      <a:gd name="T29" fmla="*/ 81 h 150"/>
                      <a:gd name="T30" fmla="*/ 37 w 113"/>
                      <a:gd name="T31" fmla="*/ 81 h 150"/>
                      <a:gd name="T32" fmla="*/ 33 w 113"/>
                      <a:gd name="T33" fmla="*/ 81 h 150"/>
                      <a:gd name="T34" fmla="*/ 23 w 113"/>
                      <a:gd name="T35" fmla="*/ 86 h 150"/>
                      <a:gd name="T36" fmla="*/ 18 w 113"/>
                      <a:gd name="T37" fmla="*/ 89 h 150"/>
                      <a:gd name="T38" fmla="*/ 18 w 113"/>
                      <a:gd name="T39" fmla="*/ 89 h 150"/>
                      <a:gd name="T40" fmla="*/ 16 w 113"/>
                      <a:gd name="T41" fmla="*/ 89 h 150"/>
                      <a:gd name="T42" fmla="*/ 16 w 113"/>
                      <a:gd name="T43" fmla="*/ 89 h 150"/>
                      <a:gd name="T44" fmla="*/ 14 w 113"/>
                      <a:gd name="T45" fmla="*/ 89 h 150"/>
                      <a:gd name="T46" fmla="*/ 13 w 113"/>
                      <a:gd name="T47" fmla="*/ 89 h 150"/>
                      <a:gd name="T48" fmla="*/ 12 w 113"/>
                      <a:gd name="T49" fmla="*/ 90 h 150"/>
                      <a:gd name="T50" fmla="*/ 11 w 113"/>
                      <a:gd name="T51" fmla="*/ 90 h 150"/>
                      <a:gd name="T52" fmla="*/ 10 w 113"/>
                      <a:gd name="T53" fmla="*/ 90 h 150"/>
                      <a:gd name="T54" fmla="*/ 5 w 113"/>
                      <a:gd name="T55" fmla="*/ 97 h 150"/>
                      <a:gd name="T56" fmla="*/ 0 w 113"/>
                      <a:gd name="T57" fmla="*/ 105 h 150"/>
                      <a:gd name="T58" fmla="*/ 1 w 113"/>
                      <a:gd name="T59" fmla="*/ 144 h 150"/>
                      <a:gd name="T60" fmla="*/ 5 w 113"/>
                      <a:gd name="T61" fmla="*/ 150 h 150"/>
                      <a:gd name="T62" fmla="*/ 19 w 113"/>
                      <a:gd name="T63" fmla="*/ 135 h 150"/>
                      <a:gd name="T64" fmla="*/ 28 w 113"/>
                      <a:gd name="T65" fmla="*/ 126 h 150"/>
                      <a:gd name="T66" fmla="*/ 48 w 113"/>
                      <a:gd name="T67" fmla="*/ 110 h 150"/>
                      <a:gd name="T68" fmla="*/ 76 w 113"/>
                      <a:gd name="T69" fmla="*/ 83 h 150"/>
                      <a:gd name="T70" fmla="*/ 88 w 113"/>
                      <a:gd name="T71" fmla="*/ 63 h 150"/>
                      <a:gd name="T72" fmla="*/ 99 w 113"/>
                      <a:gd name="T73" fmla="*/ 45 h 150"/>
                      <a:gd name="T74" fmla="*/ 109 w 113"/>
                      <a:gd name="T75" fmla="*/ 24 h 150"/>
                      <a:gd name="T76" fmla="*/ 110 w 113"/>
                      <a:gd name="T77" fmla="*/ 15 h 150"/>
                      <a:gd name="T78" fmla="*/ 113 w 113"/>
                      <a:gd name="T79" fmla="*/ 4 h 150"/>
                      <a:gd name="T80" fmla="*/ 112 w 113"/>
                      <a:gd name="T81" fmla="*/ 0 h 150"/>
                      <a:gd name="T82" fmla="*/ 109 w 113"/>
                      <a:gd name="T83" fmla="*/ 1 h 150"/>
                      <a:gd name="T84" fmla="*/ 82 w 113"/>
                      <a:gd name="T85" fmla="*/ 9 h 150"/>
                      <a:gd name="T86" fmla="*/ 65 w 113"/>
                      <a:gd name="T87" fmla="*/ 13 h 150"/>
                      <a:gd name="T88" fmla="*/ 59 w 113"/>
                      <a:gd name="T89" fmla="*/ 15 h 150"/>
                      <a:gd name="T90" fmla="*/ 57 w 113"/>
                      <a:gd name="T91" fmla="*/ 15 h 150"/>
                      <a:gd name="T92" fmla="*/ 54 w 113"/>
                      <a:gd name="T93" fmla="*/ 15 h 150"/>
                      <a:gd name="T94" fmla="*/ 51 w 113"/>
                      <a:gd name="T95" fmla="*/ 15 h 150"/>
                      <a:gd name="T96" fmla="*/ 39 w 113"/>
                      <a:gd name="T97" fmla="*/ 20 h 150"/>
                      <a:gd name="T98" fmla="*/ 29 w 113"/>
                      <a:gd name="T99" fmla="*/ 13 h 150"/>
                      <a:gd name="T100" fmla="*/ 25 w 113"/>
                      <a:gd name="T101" fmla="*/ 9 h 150"/>
                      <a:gd name="T102" fmla="*/ 24 w 113"/>
                      <a:gd name="T103" fmla="*/ 10 h 150"/>
                      <a:gd name="T104" fmla="*/ 24 w 113"/>
                      <a:gd name="T105" fmla="*/ 10 h 150"/>
                      <a:gd name="T106" fmla="*/ 22 w 113"/>
                      <a:gd name="T107" fmla="*/ 13 h 15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</a:cxnLst>
                    <a:rect l="0" t="0" r="r" b="b"/>
                    <a:pathLst>
                      <a:path w="113" h="150">
                        <a:moveTo>
                          <a:pt x="22" y="13"/>
                        </a:moveTo>
                        <a:cubicBezTo>
                          <a:pt x="22" y="13"/>
                          <a:pt x="21" y="13"/>
                          <a:pt x="21" y="14"/>
                        </a:cubicBezTo>
                        <a:cubicBezTo>
                          <a:pt x="21" y="14"/>
                          <a:pt x="21" y="14"/>
                          <a:pt x="21" y="14"/>
                        </a:cubicBezTo>
                        <a:cubicBezTo>
                          <a:pt x="21" y="14"/>
                          <a:pt x="21" y="15"/>
                          <a:pt x="21" y="15"/>
                        </a:cubicBezTo>
                        <a:cubicBezTo>
                          <a:pt x="21" y="15"/>
                          <a:pt x="20" y="15"/>
                          <a:pt x="20" y="15"/>
                        </a:cubicBezTo>
                        <a:cubicBezTo>
                          <a:pt x="20" y="15"/>
                          <a:pt x="20" y="15"/>
                          <a:pt x="20" y="15"/>
                        </a:cubicBezTo>
                        <a:cubicBezTo>
                          <a:pt x="22" y="18"/>
                          <a:pt x="25" y="24"/>
                          <a:pt x="26" y="24"/>
                        </a:cubicBezTo>
                        <a:cubicBezTo>
                          <a:pt x="28" y="25"/>
                          <a:pt x="29" y="26"/>
                          <a:pt x="30" y="28"/>
                        </a:cubicBezTo>
                        <a:cubicBezTo>
                          <a:pt x="31" y="29"/>
                          <a:pt x="33" y="31"/>
                          <a:pt x="33" y="31"/>
                        </a:cubicBezTo>
                        <a:cubicBezTo>
                          <a:pt x="36" y="32"/>
                          <a:pt x="48" y="36"/>
                          <a:pt x="56" y="39"/>
                        </a:cubicBezTo>
                        <a:cubicBezTo>
                          <a:pt x="65" y="42"/>
                          <a:pt x="70" y="42"/>
                          <a:pt x="71" y="42"/>
                        </a:cubicBezTo>
                        <a:cubicBezTo>
                          <a:pt x="73" y="42"/>
                          <a:pt x="77" y="43"/>
                          <a:pt x="78" y="45"/>
                        </a:cubicBezTo>
                        <a:cubicBezTo>
                          <a:pt x="78" y="46"/>
                          <a:pt x="78" y="47"/>
                          <a:pt x="76" y="48"/>
                        </a:cubicBezTo>
                        <a:cubicBezTo>
                          <a:pt x="74" y="50"/>
                          <a:pt x="50" y="74"/>
                          <a:pt x="47" y="78"/>
                        </a:cubicBezTo>
                        <a:cubicBezTo>
                          <a:pt x="44" y="81"/>
                          <a:pt x="42" y="81"/>
                          <a:pt x="39" y="81"/>
                        </a:cubicBezTo>
                        <a:cubicBezTo>
                          <a:pt x="39" y="81"/>
                          <a:pt x="38" y="81"/>
                          <a:pt x="37" y="81"/>
                        </a:cubicBezTo>
                        <a:cubicBezTo>
                          <a:pt x="36" y="81"/>
                          <a:pt x="34" y="81"/>
                          <a:pt x="33" y="81"/>
                        </a:cubicBezTo>
                        <a:cubicBezTo>
                          <a:pt x="29" y="81"/>
                          <a:pt x="25" y="84"/>
                          <a:pt x="23" y="86"/>
                        </a:cubicBezTo>
                        <a:cubicBezTo>
                          <a:pt x="21" y="88"/>
                          <a:pt x="19" y="89"/>
                          <a:pt x="18" y="89"/>
                        </a:cubicBezTo>
                        <a:cubicBezTo>
                          <a:pt x="18" y="89"/>
                          <a:pt x="18" y="89"/>
                          <a:pt x="18" y="89"/>
                        </a:cubicBezTo>
                        <a:cubicBezTo>
                          <a:pt x="17" y="89"/>
                          <a:pt x="17" y="89"/>
                          <a:pt x="16" y="89"/>
                        </a:cubicBezTo>
                        <a:cubicBezTo>
                          <a:pt x="16" y="89"/>
                          <a:pt x="16" y="89"/>
                          <a:pt x="16" y="89"/>
                        </a:cubicBezTo>
                        <a:cubicBezTo>
                          <a:pt x="15" y="89"/>
                          <a:pt x="15" y="89"/>
                          <a:pt x="14" y="89"/>
                        </a:cubicBezTo>
                        <a:cubicBezTo>
                          <a:pt x="14" y="89"/>
                          <a:pt x="14" y="89"/>
                          <a:pt x="13" y="89"/>
                        </a:cubicBezTo>
                        <a:cubicBezTo>
                          <a:pt x="13" y="90"/>
                          <a:pt x="13" y="90"/>
                          <a:pt x="12" y="90"/>
                        </a:cubicBezTo>
                        <a:cubicBezTo>
                          <a:pt x="12" y="90"/>
                          <a:pt x="11" y="90"/>
                          <a:pt x="11" y="90"/>
                        </a:cubicBezTo>
                        <a:cubicBezTo>
                          <a:pt x="11" y="90"/>
                          <a:pt x="10" y="90"/>
                          <a:pt x="10" y="90"/>
                        </a:cubicBezTo>
                        <a:cubicBezTo>
                          <a:pt x="5" y="97"/>
                          <a:pt x="5" y="97"/>
                          <a:pt x="5" y="97"/>
                        </a:cubicBezTo>
                        <a:cubicBezTo>
                          <a:pt x="0" y="105"/>
                          <a:pt x="0" y="105"/>
                          <a:pt x="0" y="105"/>
                        </a:cubicBezTo>
                        <a:cubicBezTo>
                          <a:pt x="1" y="144"/>
                          <a:pt x="1" y="144"/>
                          <a:pt x="1" y="144"/>
                        </a:cubicBezTo>
                        <a:cubicBezTo>
                          <a:pt x="5" y="150"/>
                          <a:pt x="5" y="150"/>
                          <a:pt x="5" y="150"/>
                        </a:cubicBezTo>
                        <a:cubicBezTo>
                          <a:pt x="8" y="146"/>
                          <a:pt x="13" y="141"/>
                          <a:pt x="19" y="135"/>
                        </a:cubicBezTo>
                        <a:cubicBezTo>
                          <a:pt x="22" y="132"/>
                          <a:pt x="25" y="129"/>
                          <a:pt x="28" y="126"/>
                        </a:cubicBezTo>
                        <a:cubicBezTo>
                          <a:pt x="38" y="116"/>
                          <a:pt x="43" y="113"/>
                          <a:pt x="48" y="110"/>
                        </a:cubicBezTo>
                        <a:cubicBezTo>
                          <a:pt x="53" y="108"/>
                          <a:pt x="66" y="95"/>
                          <a:pt x="76" y="83"/>
                        </a:cubicBezTo>
                        <a:cubicBezTo>
                          <a:pt x="81" y="77"/>
                          <a:pt x="87" y="68"/>
                          <a:pt x="88" y="63"/>
                        </a:cubicBezTo>
                        <a:cubicBezTo>
                          <a:pt x="89" y="58"/>
                          <a:pt x="94" y="51"/>
                          <a:pt x="99" y="45"/>
                        </a:cubicBezTo>
                        <a:cubicBezTo>
                          <a:pt x="103" y="40"/>
                          <a:pt x="109" y="27"/>
                          <a:pt x="109" y="24"/>
                        </a:cubicBezTo>
                        <a:cubicBezTo>
                          <a:pt x="109" y="22"/>
                          <a:pt x="109" y="19"/>
                          <a:pt x="110" y="15"/>
                        </a:cubicBezTo>
                        <a:cubicBezTo>
                          <a:pt x="111" y="12"/>
                          <a:pt x="112" y="8"/>
                          <a:pt x="113" y="4"/>
                        </a:cubicBezTo>
                        <a:cubicBezTo>
                          <a:pt x="113" y="2"/>
                          <a:pt x="112" y="1"/>
                          <a:pt x="112" y="0"/>
                        </a:cubicBezTo>
                        <a:cubicBezTo>
                          <a:pt x="111" y="0"/>
                          <a:pt x="110" y="0"/>
                          <a:pt x="109" y="1"/>
                        </a:cubicBezTo>
                        <a:cubicBezTo>
                          <a:pt x="106" y="7"/>
                          <a:pt x="89" y="9"/>
                          <a:pt x="82" y="9"/>
                        </a:cubicBezTo>
                        <a:cubicBezTo>
                          <a:pt x="74" y="9"/>
                          <a:pt x="68" y="10"/>
                          <a:pt x="65" y="13"/>
                        </a:cubicBezTo>
                        <a:cubicBezTo>
                          <a:pt x="64" y="15"/>
                          <a:pt x="61" y="15"/>
                          <a:pt x="59" y="15"/>
                        </a:cubicBezTo>
                        <a:cubicBezTo>
                          <a:pt x="58" y="15"/>
                          <a:pt x="57" y="15"/>
                          <a:pt x="57" y="15"/>
                        </a:cubicBezTo>
                        <a:cubicBezTo>
                          <a:pt x="56" y="15"/>
                          <a:pt x="55" y="15"/>
                          <a:pt x="54" y="15"/>
                        </a:cubicBezTo>
                        <a:cubicBezTo>
                          <a:pt x="52" y="15"/>
                          <a:pt x="51" y="15"/>
                          <a:pt x="51" y="15"/>
                        </a:cubicBezTo>
                        <a:cubicBezTo>
                          <a:pt x="49" y="18"/>
                          <a:pt x="44" y="20"/>
                          <a:pt x="39" y="20"/>
                        </a:cubicBezTo>
                        <a:cubicBezTo>
                          <a:pt x="34" y="20"/>
                          <a:pt x="31" y="17"/>
                          <a:pt x="29" y="13"/>
                        </a:cubicBezTo>
                        <a:cubicBezTo>
                          <a:pt x="28" y="11"/>
                          <a:pt x="27" y="10"/>
                          <a:pt x="25" y="9"/>
                        </a:cubicBezTo>
                        <a:cubicBezTo>
                          <a:pt x="25" y="9"/>
                          <a:pt x="25" y="9"/>
                          <a:pt x="24" y="10"/>
                        </a:cubicBezTo>
                        <a:cubicBezTo>
                          <a:pt x="24" y="10"/>
                          <a:pt x="24" y="10"/>
                          <a:pt x="24" y="10"/>
                        </a:cubicBezTo>
                        <a:cubicBezTo>
                          <a:pt x="23" y="11"/>
                          <a:pt x="22" y="12"/>
                          <a:pt x="22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89" name="Freeform 1294"/>
                  <p:cNvSpPr>
                    <a:spLocks/>
                  </p:cNvSpPr>
                  <p:nvPr/>
                </p:nvSpPr>
                <p:spPr bwMode="auto">
                  <a:xfrm>
                    <a:off x="1534" y="2568"/>
                    <a:ext cx="119" cy="96"/>
                  </a:xfrm>
                  <a:custGeom>
                    <a:avLst/>
                    <a:gdLst>
                      <a:gd name="T0" fmla="*/ 40 w 125"/>
                      <a:gd name="T1" fmla="*/ 94 h 100"/>
                      <a:gd name="T2" fmla="*/ 40 w 125"/>
                      <a:gd name="T3" fmla="*/ 92 h 100"/>
                      <a:gd name="T4" fmla="*/ 40 w 125"/>
                      <a:gd name="T5" fmla="*/ 91 h 100"/>
                      <a:gd name="T6" fmla="*/ 40 w 125"/>
                      <a:gd name="T7" fmla="*/ 90 h 100"/>
                      <a:gd name="T8" fmla="*/ 40 w 125"/>
                      <a:gd name="T9" fmla="*/ 90 h 100"/>
                      <a:gd name="T10" fmla="*/ 59 w 125"/>
                      <a:gd name="T11" fmla="*/ 77 h 100"/>
                      <a:gd name="T12" fmla="*/ 64 w 125"/>
                      <a:gd name="T13" fmla="*/ 76 h 100"/>
                      <a:gd name="T14" fmla="*/ 73 w 125"/>
                      <a:gd name="T15" fmla="*/ 72 h 100"/>
                      <a:gd name="T16" fmla="*/ 81 w 125"/>
                      <a:gd name="T17" fmla="*/ 67 h 100"/>
                      <a:gd name="T18" fmla="*/ 91 w 125"/>
                      <a:gd name="T19" fmla="*/ 62 h 100"/>
                      <a:gd name="T20" fmla="*/ 96 w 125"/>
                      <a:gd name="T21" fmla="*/ 59 h 100"/>
                      <a:gd name="T22" fmla="*/ 96 w 125"/>
                      <a:gd name="T23" fmla="*/ 54 h 100"/>
                      <a:gd name="T24" fmla="*/ 100 w 125"/>
                      <a:gd name="T25" fmla="*/ 49 h 100"/>
                      <a:gd name="T26" fmla="*/ 106 w 125"/>
                      <a:gd name="T27" fmla="*/ 47 h 100"/>
                      <a:gd name="T28" fmla="*/ 122 w 125"/>
                      <a:gd name="T29" fmla="*/ 44 h 100"/>
                      <a:gd name="T30" fmla="*/ 125 w 125"/>
                      <a:gd name="T31" fmla="*/ 42 h 100"/>
                      <a:gd name="T32" fmla="*/ 120 w 125"/>
                      <a:gd name="T33" fmla="*/ 28 h 100"/>
                      <a:gd name="T34" fmla="*/ 117 w 125"/>
                      <a:gd name="T35" fmla="*/ 14 h 100"/>
                      <a:gd name="T36" fmla="*/ 116 w 125"/>
                      <a:gd name="T37" fmla="*/ 12 h 100"/>
                      <a:gd name="T38" fmla="*/ 116 w 125"/>
                      <a:gd name="T39" fmla="*/ 11 h 100"/>
                      <a:gd name="T40" fmla="*/ 104 w 125"/>
                      <a:gd name="T41" fmla="*/ 8 h 100"/>
                      <a:gd name="T42" fmla="*/ 99 w 125"/>
                      <a:gd name="T43" fmla="*/ 8 h 100"/>
                      <a:gd name="T44" fmla="*/ 83 w 125"/>
                      <a:gd name="T45" fmla="*/ 5 h 100"/>
                      <a:gd name="T46" fmla="*/ 75 w 125"/>
                      <a:gd name="T47" fmla="*/ 1 h 100"/>
                      <a:gd name="T48" fmla="*/ 64 w 125"/>
                      <a:gd name="T49" fmla="*/ 23 h 100"/>
                      <a:gd name="T50" fmla="*/ 41 w 125"/>
                      <a:gd name="T51" fmla="*/ 36 h 100"/>
                      <a:gd name="T52" fmla="*/ 35 w 125"/>
                      <a:gd name="T53" fmla="*/ 45 h 100"/>
                      <a:gd name="T54" fmla="*/ 32 w 125"/>
                      <a:gd name="T55" fmla="*/ 67 h 100"/>
                      <a:gd name="T56" fmla="*/ 18 w 125"/>
                      <a:gd name="T57" fmla="*/ 88 h 100"/>
                      <a:gd name="T58" fmla="*/ 0 w 125"/>
                      <a:gd name="T59" fmla="*/ 99 h 100"/>
                      <a:gd name="T60" fmla="*/ 34 w 125"/>
                      <a:gd name="T61" fmla="*/ 99 h 100"/>
                      <a:gd name="T62" fmla="*/ 36 w 125"/>
                      <a:gd name="T63" fmla="*/ 99 h 100"/>
                      <a:gd name="T64" fmla="*/ 38 w 125"/>
                      <a:gd name="T65" fmla="*/ 100 h 100"/>
                      <a:gd name="T66" fmla="*/ 40 w 125"/>
                      <a:gd name="T67" fmla="*/ 100 h 100"/>
                      <a:gd name="T68" fmla="*/ 40 w 125"/>
                      <a:gd name="T69" fmla="*/ 94 h 1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125" h="100">
                        <a:moveTo>
                          <a:pt x="40" y="94"/>
                        </a:moveTo>
                        <a:cubicBezTo>
                          <a:pt x="40" y="94"/>
                          <a:pt x="40" y="94"/>
                          <a:pt x="40" y="94"/>
                        </a:cubicBezTo>
                        <a:cubicBezTo>
                          <a:pt x="40" y="93"/>
                          <a:pt x="40" y="93"/>
                          <a:pt x="40" y="93"/>
                        </a:cubicBezTo>
                        <a:cubicBezTo>
                          <a:pt x="40" y="92"/>
                          <a:pt x="40" y="92"/>
                          <a:pt x="40" y="92"/>
                        </a:cubicBezTo>
                        <a:cubicBezTo>
                          <a:pt x="40" y="92"/>
                          <a:pt x="40" y="92"/>
                          <a:pt x="40" y="92"/>
                        </a:cubicBezTo>
                        <a:cubicBezTo>
                          <a:pt x="40" y="91"/>
                          <a:pt x="40" y="91"/>
                          <a:pt x="40" y="91"/>
                        </a:cubicBezTo>
                        <a:cubicBezTo>
                          <a:pt x="40" y="91"/>
                          <a:pt x="40" y="91"/>
                          <a:pt x="40" y="91"/>
                        </a:cubicBezTo>
                        <a:cubicBezTo>
                          <a:pt x="40" y="91"/>
                          <a:pt x="40" y="91"/>
                          <a:pt x="40" y="90"/>
                        </a:cubicBezTo>
                        <a:cubicBezTo>
                          <a:pt x="40" y="90"/>
                          <a:pt x="40" y="90"/>
                          <a:pt x="40" y="90"/>
                        </a:cubicBezTo>
                        <a:cubicBezTo>
                          <a:pt x="40" y="90"/>
                          <a:pt x="40" y="90"/>
                          <a:pt x="40" y="90"/>
                        </a:cubicBezTo>
                        <a:cubicBezTo>
                          <a:pt x="40" y="90"/>
                          <a:pt x="40" y="90"/>
                          <a:pt x="40" y="90"/>
                        </a:cubicBezTo>
                        <a:cubicBezTo>
                          <a:pt x="40" y="89"/>
                          <a:pt x="40" y="87"/>
                          <a:pt x="59" y="77"/>
                        </a:cubicBezTo>
                        <a:cubicBezTo>
                          <a:pt x="60" y="76"/>
                          <a:pt x="61" y="76"/>
                          <a:pt x="63" y="76"/>
                        </a:cubicBezTo>
                        <a:cubicBezTo>
                          <a:pt x="64" y="76"/>
                          <a:pt x="64" y="76"/>
                          <a:pt x="64" y="76"/>
                        </a:cubicBezTo>
                        <a:cubicBezTo>
                          <a:pt x="65" y="76"/>
                          <a:pt x="65" y="76"/>
                          <a:pt x="65" y="76"/>
                        </a:cubicBezTo>
                        <a:cubicBezTo>
                          <a:pt x="65" y="72"/>
                          <a:pt x="70" y="72"/>
                          <a:pt x="73" y="72"/>
                        </a:cubicBezTo>
                        <a:cubicBezTo>
                          <a:pt x="74" y="72"/>
                          <a:pt x="76" y="72"/>
                          <a:pt x="77" y="72"/>
                        </a:cubicBezTo>
                        <a:cubicBezTo>
                          <a:pt x="79" y="72"/>
                          <a:pt x="81" y="70"/>
                          <a:pt x="81" y="67"/>
                        </a:cubicBezTo>
                        <a:cubicBezTo>
                          <a:pt x="81" y="63"/>
                          <a:pt x="86" y="63"/>
                          <a:pt x="89" y="63"/>
                        </a:cubicBezTo>
                        <a:cubicBezTo>
                          <a:pt x="90" y="63"/>
                          <a:pt x="90" y="63"/>
                          <a:pt x="91" y="62"/>
                        </a:cubicBezTo>
                        <a:cubicBezTo>
                          <a:pt x="92" y="62"/>
                          <a:pt x="92" y="62"/>
                          <a:pt x="93" y="61"/>
                        </a:cubicBezTo>
                        <a:cubicBezTo>
                          <a:pt x="93" y="61"/>
                          <a:pt x="94" y="59"/>
                          <a:pt x="96" y="59"/>
                        </a:cubicBezTo>
                        <a:cubicBezTo>
                          <a:pt x="96" y="59"/>
                          <a:pt x="96" y="58"/>
                          <a:pt x="96" y="57"/>
                        </a:cubicBezTo>
                        <a:cubicBezTo>
                          <a:pt x="96" y="56"/>
                          <a:pt x="96" y="55"/>
                          <a:pt x="96" y="54"/>
                        </a:cubicBezTo>
                        <a:cubicBezTo>
                          <a:pt x="96" y="52"/>
                          <a:pt x="96" y="49"/>
                          <a:pt x="99" y="49"/>
                        </a:cubicBezTo>
                        <a:cubicBezTo>
                          <a:pt x="100" y="49"/>
                          <a:pt x="100" y="49"/>
                          <a:pt x="100" y="49"/>
                        </a:cubicBezTo>
                        <a:cubicBezTo>
                          <a:pt x="101" y="49"/>
                          <a:pt x="101" y="49"/>
                          <a:pt x="102" y="49"/>
                        </a:cubicBezTo>
                        <a:cubicBezTo>
                          <a:pt x="104" y="49"/>
                          <a:pt x="106" y="48"/>
                          <a:pt x="106" y="47"/>
                        </a:cubicBezTo>
                        <a:cubicBezTo>
                          <a:pt x="106" y="44"/>
                          <a:pt x="111" y="44"/>
                          <a:pt x="114" y="44"/>
                        </a:cubicBezTo>
                        <a:cubicBezTo>
                          <a:pt x="117" y="44"/>
                          <a:pt x="120" y="44"/>
                          <a:pt x="122" y="44"/>
                        </a:cubicBezTo>
                        <a:cubicBezTo>
                          <a:pt x="123" y="44"/>
                          <a:pt x="124" y="44"/>
                          <a:pt x="125" y="44"/>
                        </a:cubicBezTo>
                        <a:cubicBezTo>
                          <a:pt x="125" y="44"/>
                          <a:pt x="125" y="43"/>
                          <a:pt x="125" y="42"/>
                        </a:cubicBezTo>
                        <a:cubicBezTo>
                          <a:pt x="125" y="40"/>
                          <a:pt x="123" y="37"/>
                          <a:pt x="122" y="36"/>
                        </a:cubicBezTo>
                        <a:cubicBezTo>
                          <a:pt x="119" y="36"/>
                          <a:pt x="120" y="32"/>
                          <a:pt x="120" y="28"/>
                        </a:cubicBezTo>
                        <a:cubicBezTo>
                          <a:pt x="120" y="27"/>
                          <a:pt x="120" y="25"/>
                          <a:pt x="120" y="24"/>
                        </a:cubicBezTo>
                        <a:cubicBezTo>
                          <a:pt x="120" y="19"/>
                          <a:pt x="119" y="16"/>
                          <a:pt x="117" y="14"/>
                        </a:cubicBezTo>
                        <a:cubicBezTo>
                          <a:pt x="117" y="13"/>
                          <a:pt x="117" y="13"/>
                          <a:pt x="117" y="12"/>
                        </a:cubicBezTo>
                        <a:cubicBezTo>
                          <a:pt x="117" y="12"/>
                          <a:pt x="116" y="12"/>
                          <a:pt x="116" y="12"/>
                        </a:cubicBezTo>
                        <a:cubicBezTo>
                          <a:pt x="116" y="12"/>
                          <a:pt x="116" y="11"/>
                          <a:pt x="116" y="11"/>
                        </a:cubicBezTo>
                        <a:cubicBezTo>
                          <a:pt x="116" y="11"/>
                          <a:pt x="116" y="11"/>
                          <a:pt x="116" y="11"/>
                        </a:cubicBezTo>
                        <a:cubicBezTo>
                          <a:pt x="114" y="11"/>
                          <a:pt x="112" y="10"/>
                          <a:pt x="110" y="9"/>
                        </a:cubicBezTo>
                        <a:cubicBezTo>
                          <a:pt x="108" y="9"/>
                          <a:pt x="106" y="8"/>
                          <a:pt x="104" y="8"/>
                        </a:cubicBezTo>
                        <a:cubicBezTo>
                          <a:pt x="103" y="8"/>
                          <a:pt x="103" y="8"/>
                          <a:pt x="103" y="8"/>
                        </a:cubicBezTo>
                        <a:cubicBezTo>
                          <a:pt x="102" y="8"/>
                          <a:pt x="100" y="8"/>
                          <a:pt x="99" y="8"/>
                        </a:cubicBezTo>
                        <a:cubicBezTo>
                          <a:pt x="97" y="8"/>
                          <a:pt x="95" y="9"/>
                          <a:pt x="93" y="9"/>
                        </a:cubicBezTo>
                        <a:cubicBezTo>
                          <a:pt x="90" y="9"/>
                          <a:pt x="86" y="8"/>
                          <a:pt x="83" y="5"/>
                        </a:cubicBezTo>
                        <a:cubicBezTo>
                          <a:pt x="80" y="2"/>
                          <a:pt x="78" y="0"/>
                          <a:pt x="77" y="0"/>
                        </a:cubicBezTo>
                        <a:cubicBezTo>
                          <a:pt x="76" y="0"/>
                          <a:pt x="76" y="0"/>
                          <a:pt x="75" y="1"/>
                        </a:cubicBezTo>
                        <a:cubicBezTo>
                          <a:pt x="74" y="2"/>
                          <a:pt x="71" y="9"/>
                          <a:pt x="69" y="13"/>
                        </a:cubicBezTo>
                        <a:cubicBezTo>
                          <a:pt x="67" y="17"/>
                          <a:pt x="65" y="21"/>
                          <a:pt x="64" y="23"/>
                        </a:cubicBezTo>
                        <a:cubicBezTo>
                          <a:pt x="60" y="28"/>
                          <a:pt x="50" y="32"/>
                          <a:pt x="45" y="32"/>
                        </a:cubicBezTo>
                        <a:cubicBezTo>
                          <a:pt x="43" y="32"/>
                          <a:pt x="43" y="33"/>
                          <a:pt x="41" y="36"/>
                        </a:cubicBezTo>
                        <a:cubicBezTo>
                          <a:pt x="40" y="38"/>
                          <a:pt x="39" y="40"/>
                          <a:pt x="38" y="41"/>
                        </a:cubicBezTo>
                        <a:cubicBezTo>
                          <a:pt x="36" y="42"/>
                          <a:pt x="36" y="44"/>
                          <a:pt x="35" y="45"/>
                        </a:cubicBezTo>
                        <a:cubicBezTo>
                          <a:pt x="35" y="47"/>
                          <a:pt x="34" y="50"/>
                          <a:pt x="31" y="52"/>
                        </a:cubicBezTo>
                        <a:cubicBezTo>
                          <a:pt x="28" y="54"/>
                          <a:pt x="30" y="63"/>
                          <a:pt x="32" y="67"/>
                        </a:cubicBezTo>
                        <a:cubicBezTo>
                          <a:pt x="32" y="68"/>
                          <a:pt x="32" y="69"/>
                          <a:pt x="32" y="71"/>
                        </a:cubicBezTo>
                        <a:cubicBezTo>
                          <a:pt x="31" y="76"/>
                          <a:pt x="23" y="85"/>
                          <a:pt x="18" y="88"/>
                        </a:cubicBezTo>
                        <a:cubicBezTo>
                          <a:pt x="16" y="89"/>
                          <a:pt x="14" y="90"/>
                          <a:pt x="13" y="92"/>
                        </a:cubicBezTo>
                        <a:cubicBezTo>
                          <a:pt x="10" y="95"/>
                          <a:pt x="7" y="98"/>
                          <a:pt x="0" y="99"/>
                        </a:cubicBezTo>
                        <a:cubicBezTo>
                          <a:pt x="0" y="99"/>
                          <a:pt x="0" y="99"/>
                          <a:pt x="0" y="99"/>
                        </a:cubicBezTo>
                        <a:cubicBezTo>
                          <a:pt x="34" y="99"/>
                          <a:pt x="34" y="99"/>
                          <a:pt x="34" y="99"/>
                        </a:cubicBezTo>
                        <a:cubicBezTo>
                          <a:pt x="35" y="99"/>
                          <a:pt x="35" y="99"/>
                          <a:pt x="36" y="99"/>
                        </a:cubicBezTo>
                        <a:cubicBezTo>
                          <a:pt x="36" y="99"/>
                          <a:pt x="36" y="99"/>
                          <a:pt x="36" y="99"/>
                        </a:cubicBezTo>
                        <a:cubicBezTo>
                          <a:pt x="37" y="99"/>
                          <a:pt x="37" y="99"/>
                          <a:pt x="38" y="99"/>
                        </a:cubicBezTo>
                        <a:cubicBezTo>
                          <a:pt x="38" y="99"/>
                          <a:pt x="38" y="99"/>
                          <a:pt x="38" y="100"/>
                        </a:cubicBezTo>
                        <a:cubicBezTo>
                          <a:pt x="38" y="100"/>
                          <a:pt x="39" y="100"/>
                          <a:pt x="39" y="100"/>
                        </a:cubicBezTo>
                        <a:cubicBezTo>
                          <a:pt x="39" y="100"/>
                          <a:pt x="39" y="100"/>
                          <a:pt x="40" y="100"/>
                        </a:cubicBezTo>
                        <a:cubicBezTo>
                          <a:pt x="40" y="100"/>
                          <a:pt x="40" y="100"/>
                          <a:pt x="40" y="100"/>
                        </a:cubicBezTo>
                        <a:cubicBezTo>
                          <a:pt x="40" y="97"/>
                          <a:pt x="40" y="95"/>
                          <a:pt x="40" y="9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90" name="Freeform 1295"/>
                  <p:cNvSpPr>
                    <a:spLocks/>
                  </p:cNvSpPr>
                  <p:nvPr/>
                </p:nvSpPr>
                <p:spPr bwMode="auto">
                  <a:xfrm>
                    <a:off x="1751" y="2550"/>
                    <a:ext cx="40" cy="81"/>
                  </a:xfrm>
                  <a:custGeom>
                    <a:avLst/>
                    <a:gdLst>
                      <a:gd name="T0" fmla="*/ 25 w 42"/>
                      <a:gd name="T1" fmla="*/ 85 h 85"/>
                      <a:gd name="T2" fmla="*/ 26 w 42"/>
                      <a:gd name="T3" fmla="*/ 83 h 85"/>
                      <a:gd name="T4" fmla="*/ 29 w 42"/>
                      <a:gd name="T5" fmla="*/ 69 h 85"/>
                      <a:gd name="T6" fmla="*/ 39 w 42"/>
                      <a:gd name="T7" fmla="*/ 60 h 85"/>
                      <a:gd name="T8" fmla="*/ 42 w 42"/>
                      <a:gd name="T9" fmla="*/ 59 h 85"/>
                      <a:gd name="T10" fmla="*/ 42 w 42"/>
                      <a:gd name="T11" fmla="*/ 57 h 85"/>
                      <a:gd name="T12" fmla="*/ 42 w 42"/>
                      <a:gd name="T13" fmla="*/ 54 h 85"/>
                      <a:gd name="T14" fmla="*/ 37 w 42"/>
                      <a:gd name="T15" fmla="*/ 46 h 85"/>
                      <a:gd name="T16" fmla="*/ 30 w 42"/>
                      <a:gd name="T17" fmla="*/ 34 h 85"/>
                      <a:gd name="T18" fmla="*/ 37 w 42"/>
                      <a:gd name="T19" fmla="*/ 25 h 85"/>
                      <a:gd name="T20" fmla="*/ 31 w 42"/>
                      <a:gd name="T21" fmla="*/ 14 h 85"/>
                      <a:gd name="T22" fmla="*/ 36 w 42"/>
                      <a:gd name="T23" fmla="*/ 6 h 85"/>
                      <a:gd name="T24" fmla="*/ 34 w 42"/>
                      <a:gd name="T25" fmla="*/ 7 h 85"/>
                      <a:gd name="T26" fmla="*/ 24 w 42"/>
                      <a:gd name="T27" fmla="*/ 0 h 85"/>
                      <a:gd name="T28" fmla="*/ 11 w 42"/>
                      <a:gd name="T29" fmla="*/ 5 h 85"/>
                      <a:gd name="T30" fmla="*/ 11 w 42"/>
                      <a:gd name="T31" fmla="*/ 8 h 85"/>
                      <a:gd name="T32" fmla="*/ 11 w 42"/>
                      <a:gd name="T33" fmla="*/ 11 h 85"/>
                      <a:gd name="T34" fmla="*/ 10 w 42"/>
                      <a:gd name="T35" fmla="*/ 14 h 85"/>
                      <a:gd name="T36" fmla="*/ 10 w 42"/>
                      <a:gd name="T37" fmla="*/ 16 h 85"/>
                      <a:gd name="T38" fmla="*/ 11 w 42"/>
                      <a:gd name="T39" fmla="*/ 17 h 85"/>
                      <a:gd name="T40" fmla="*/ 11 w 42"/>
                      <a:gd name="T41" fmla="*/ 18 h 85"/>
                      <a:gd name="T42" fmla="*/ 11 w 42"/>
                      <a:gd name="T43" fmla="*/ 19 h 85"/>
                      <a:gd name="T44" fmla="*/ 12 w 42"/>
                      <a:gd name="T45" fmla="*/ 27 h 85"/>
                      <a:gd name="T46" fmla="*/ 4 w 42"/>
                      <a:gd name="T47" fmla="*/ 37 h 85"/>
                      <a:gd name="T48" fmla="*/ 4 w 42"/>
                      <a:gd name="T49" fmla="*/ 50 h 85"/>
                      <a:gd name="T50" fmla="*/ 13 w 42"/>
                      <a:gd name="T51" fmla="*/ 60 h 85"/>
                      <a:gd name="T52" fmla="*/ 19 w 42"/>
                      <a:gd name="T53" fmla="*/ 65 h 85"/>
                      <a:gd name="T54" fmla="*/ 19 w 42"/>
                      <a:gd name="T55" fmla="*/ 66 h 85"/>
                      <a:gd name="T56" fmla="*/ 20 w 42"/>
                      <a:gd name="T57" fmla="*/ 67 h 85"/>
                      <a:gd name="T58" fmla="*/ 20 w 42"/>
                      <a:gd name="T59" fmla="*/ 68 h 85"/>
                      <a:gd name="T60" fmla="*/ 21 w 42"/>
                      <a:gd name="T61" fmla="*/ 70 h 85"/>
                      <a:gd name="T62" fmla="*/ 21 w 42"/>
                      <a:gd name="T63" fmla="*/ 71 h 85"/>
                      <a:gd name="T64" fmla="*/ 22 w 42"/>
                      <a:gd name="T65" fmla="*/ 73 h 85"/>
                      <a:gd name="T66" fmla="*/ 22 w 42"/>
                      <a:gd name="T67" fmla="*/ 74 h 85"/>
                      <a:gd name="T68" fmla="*/ 22 w 42"/>
                      <a:gd name="T69" fmla="*/ 76 h 85"/>
                      <a:gd name="T70" fmla="*/ 23 w 42"/>
                      <a:gd name="T71" fmla="*/ 78 h 85"/>
                      <a:gd name="T72" fmla="*/ 23 w 42"/>
                      <a:gd name="T73" fmla="*/ 79 h 85"/>
                      <a:gd name="T74" fmla="*/ 23 w 42"/>
                      <a:gd name="T75" fmla="*/ 81 h 85"/>
                      <a:gd name="T76" fmla="*/ 24 w 42"/>
                      <a:gd name="T77" fmla="*/ 82 h 85"/>
                      <a:gd name="T78" fmla="*/ 24 w 42"/>
                      <a:gd name="T79" fmla="*/ 83 h 85"/>
                      <a:gd name="T80" fmla="*/ 24 w 42"/>
                      <a:gd name="T81" fmla="*/ 84 h 85"/>
                      <a:gd name="T82" fmla="*/ 24 w 42"/>
                      <a:gd name="T83" fmla="*/ 85 h 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42" h="85">
                        <a:moveTo>
                          <a:pt x="24" y="85"/>
                        </a:moveTo>
                        <a:cubicBezTo>
                          <a:pt x="24" y="85"/>
                          <a:pt x="25" y="85"/>
                          <a:pt x="25" y="85"/>
                        </a:cubicBezTo>
                        <a:cubicBezTo>
                          <a:pt x="25" y="85"/>
                          <a:pt x="25" y="84"/>
                          <a:pt x="25" y="84"/>
                        </a:cubicBezTo>
                        <a:cubicBezTo>
                          <a:pt x="26" y="84"/>
                          <a:pt x="26" y="84"/>
                          <a:pt x="26" y="83"/>
                        </a:cubicBezTo>
                        <a:cubicBezTo>
                          <a:pt x="27" y="81"/>
                          <a:pt x="28" y="77"/>
                          <a:pt x="28" y="76"/>
                        </a:cubicBezTo>
                        <a:cubicBezTo>
                          <a:pt x="27" y="74"/>
                          <a:pt x="27" y="71"/>
                          <a:pt x="29" y="69"/>
                        </a:cubicBezTo>
                        <a:cubicBezTo>
                          <a:pt x="30" y="68"/>
                          <a:pt x="31" y="67"/>
                          <a:pt x="32" y="66"/>
                        </a:cubicBezTo>
                        <a:cubicBezTo>
                          <a:pt x="36" y="62"/>
                          <a:pt x="38" y="61"/>
                          <a:pt x="39" y="60"/>
                        </a:cubicBezTo>
                        <a:cubicBezTo>
                          <a:pt x="39" y="60"/>
                          <a:pt x="40" y="60"/>
                          <a:pt x="40" y="60"/>
                        </a:cubicBezTo>
                        <a:cubicBezTo>
                          <a:pt x="42" y="60"/>
                          <a:pt x="42" y="60"/>
                          <a:pt x="42" y="59"/>
                        </a:cubicBezTo>
                        <a:cubicBezTo>
                          <a:pt x="42" y="58"/>
                          <a:pt x="42" y="58"/>
                          <a:pt x="42" y="57"/>
                        </a:cubicBezTo>
                        <a:cubicBezTo>
                          <a:pt x="42" y="57"/>
                          <a:pt x="42" y="57"/>
                          <a:pt x="42" y="57"/>
                        </a:cubicBezTo>
                        <a:cubicBezTo>
                          <a:pt x="42" y="56"/>
                          <a:pt x="42" y="55"/>
                          <a:pt x="42" y="54"/>
                        </a:cubicBezTo>
                        <a:cubicBezTo>
                          <a:pt x="42" y="54"/>
                          <a:pt x="42" y="54"/>
                          <a:pt x="42" y="54"/>
                        </a:cubicBezTo>
                        <a:cubicBezTo>
                          <a:pt x="40" y="52"/>
                          <a:pt x="38" y="50"/>
                          <a:pt x="38" y="48"/>
                        </a:cubicBezTo>
                        <a:cubicBezTo>
                          <a:pt x="38" y="47"/>
                          <a:pt x="37" y="46"/>
                          <a:pt x="37" y="46"/>
                        </a:cubicBezTo>
                        <a:cubicBezTo>
                          <a:pt x="34" y="49"/>
                          <a:pt x="26" y="46"/>
                          <a:pt x="25" y="41"/>
                        </a:cubicBezTo>
                        <a:cubicBezTo>
                          <a:pt x="24" y="37"/>
                          <a:pt x="27" y="35"/>
                          <a:pt x="30" y="34"/>
                        </a:cubicBezTo>
                        <a:cubicBezTo>
                          <a:pt x="31" y="33"/>
                          <a:pt x="33" y="32"/>
                          <a:pt x="34" y="31"/>
                        </a:cubicBezTo>
                        <a:cubicBezTo>
                          <a:pt x="36" y="29"/>
                          <a:pt x="37" y="27"/>
                          <a:pt x="37" y="25"/>
                        </a:cubicBezTo>
                        <a:cubicBezTo>
                          <a:pt x="37" y="22"/>
                          <a:pt x="36" y="20"/>
                          <a:pt x="35" y="19"/>
                        </a:cubicBezTo>
                        <a:cubicBezTo>
                          <a:pt x="33" y="17"/>
                          <a:pt x="32" y="16"/>
                          <a:pt x="31" y="14"/>
                        </a:cubicBezTo>
                        <a:cubicBezTo>
                          <a:pt x="31" y="11"/>
                          <a:pt x="33" y="9"/>
                          <a:pt x="35" y="7"/>
                        </a:cubicBezTo>
                        <a:cubicBezTo>
                          <a:pt x="36" y="7"/>
                          <a:pt x="36" y="7"/>
                          <a:pt x="36" y="6"/>
                        </a:cubicBezTo>
                        <a:cubicBezTo>
                          <a:pt x="37" y="6"/>
                          <a:pt x="37" y="6"/>
                          <a:pt x="37" y="6"/>
                        </a:cubicBezTo>
                        <a:cubicBezTo>
                          <a:pt x="36" y="6"/>
                          <a:pt x="35" y="7"/>
                          <a:pt x="34" y="7"/>
                        </a:cubicBezTo>
                        <a:cubicBezTo>
                          <a:pt x="33" y="7"/>
                          <a:pt x="30" y="6"/>
                          <a:pt x="29" y="2"/>
                        </a:cubicBezTo>
                        <a:cubicBezTo>
                          <a:pt x="29" y="1"/>
                          <a:pt x="27" y="0"/>
                          <a:pt x="24" y="0"/>
                        </a:cubicBezTo>
                        <a:cubicBezTo>
                          <a:pt x="21" y="0"/>
                          <a:pt x="18" y="1"/>
                          <a:pt x="17" y="2"/>
                        </a:cubicBezTo>
                        <a:cubicBezTo>
                          <a:pt x="16" y="4"/>
                          <a:pt x="14" y="4"/>
                          <a:pt x="11" y="5"/>
                        </a:cubicBezTo>
                        <a:cubicBezTo>
                          <a:pt x="11" y="5"/>
                          <a:pt x="11" y="6"/>
                          <a:pt x="11" y="6"/>
                        </a:cubicBezTo>
                        <a:cubicBezTo>
                          <a:pt x="11" y="7"/>
                          <a:pt x="11" y="7"/>
                          <a:pt x="11" y="8"/>
                        </a:cubicBezTo>
                        <a:cubicBezTo>
                          <a:pt x="11" y="8"/>
                          <a:pt x="11" y="9"/>
                          <a:pt x="11" y="10"/>
                        </a:cubicBezTo>
                        <a:cubicBezTo>
                          <a:pt x="11" y="10"/>
                          <a:pt x="11" y="11"/>
                          <a:pt x="11" y="11"/>
                        </a:cubicBezTo>
                        <a:cubicBezTo>
                          <a:pt x="11" y="12"/>
                          <a:pt x="10" y="12"/>
                          <a:pt x="10" y="13"/>
                        </a:cubicBezTo>
                        <a:cubicBezTo>
                          <a:pt x="10" y="13"/>
                          <a:pt x="10" y="13"/>
                          <a:pt x="10" y="14"/>
                        </a:cubicBezTo>
                        <a:cubicBezTo>
                          <a:pt x="10" y="14"/>
                          <a:pt x="10" y="14"/>
                          <a:pt x="10" y="15"/>
                        </a:cubicBezTo>
                        <a:cubicBezTo>
                          <a:pt x="10" y="15"/>
                          <a:pt x="10" y="15"/>
                          <a:pt x="10" y="16"/>
                        </a:cubicBezTo>
                        <a:cubicBezTo>
                          <a:pt x="10" y="16"/>
                          <a:pt x="10" y="16"/>
                          <a:pt x="10" y="17"/>
                        </a:cubicBezTo>
                        <a:cubicBezTo>
                          <a:pt x="10" y="17"/>
                          <a:pt x="10" y="17"/>
                          <a:pt x="11" y="17"/>
                        </a:cubicBezTo>
                        <a:cubicBezTo>
                          <a:pt x="11" y="17"/>
                          <a:pt x="11" y="18"/>
                          <a:pt x="11" y="18"/>
                        </a:cubicBezTo>
                        <a:cubicBezTo>
                          <a:pt x="11" y="18"/>
                          <a:pt x="11" y="18"/>
                          <a:pt x="11" y="18"/>
                        </a:cubicBezTo>
                        <a:cubicBezTo>
                          <a:pt x="11" y="18"/>
                          <a:pt x="11" y="18"/>
                          <a:pt x="11" y="19"/>
                        </a:cubicBezTo>
                        <a:cubicBezTo>
                          <a:pt x="11" y="19"/>
                          <a:pt x="11" y="19"/>
                          <a:pt x="11" y="19"/>
                        </a:cubicBezTo>
                        <a:cubicBezTo>
                          <a:pt x="11" y="19"/>
                          <a:pt x="11" y="19"/>
                          <a:pt x="11" y="19"/>
                        </a:cubicBezTo>
                        <a:cubicBezTo>
                          <a:pt x="12" y="21"/>
                          <a:pt x="13" y="24"/>
                          <a:pt x="12" y="27"/>
                        </a:cubicBezTo>
                        <a:cubicBezTo>
                          <a:pt x="11" y="30"/>
                          <a:pt x="9" y="33"/>
                          <a:pt x="7" y="34"/>
                        </a:cubicBezTo>
                        <a:cubicBezTo>
                          <a:pt x="6" y="34"/>
                          <a:pt x="5" y="36"/>
                          <a:pt x="4" y="37"/>
                        </a:cubicBezTo>
                        <a:cubicBezTo>
                          <a:pt x="3" y="39"/>
                          <a:pt x="2" y="41"/>
                          <a:pt x="0" y="41"/>
                        </a:cubicBezTo>
                        <a:cubicBezTo>
                          <a:pt x="0" y="43"/>
                          <a:pt x="2" y="49"/>
                          <a:pt x="4" y="50"/>
                        </a:cubicBezTo>
                        <a:cubicBezTo>
                          <a:pt x="10" y="52"/>
                          <a:pt x="10" y="56"/>
                          <a:pt x="10" y="59"/>
                        </a:cubicBezTo>
                        <a:cubicBezTo>
                          <a:pt x="11" y="59"/>
                          <a:pt x="12" y="60"/>
                          <a:pt x="13" y="60"/>
                        </a:cubicBezTo>
                        <a:cubicBezTo>
                          <a:pt x="15" y="62"/>
                          <a:pt x="17" y="63"/>
                          <a:pt x="18" y="64"/>
                        </a:cubicBezTo>
                        <a:cubicBezTo>
                          <a:pt x="18" y="65"/>
                          <a:pt x="19" y="65"/>
                          <a:pt x="19" y="65"/>
                        </a:cubicBezTo>
                        <a:cubicBezTo>
                          <a:pt x="19" y="65"/>
                          <a:pt x="19" y="65"/>
                          <a:pt x="19" y="65"/>
                        </a:cubicBezTo>
                        <a:cubicBezTo>
                          <a:pt x="19" y="66"/>
                          <a:pt x="19" y="66"/>
                          <a:pt x="19" y="66"/>
                        </a:cubicBezTo>
                        <a:cubicBezTo>
                          <a:pt x="19" y="66"/>
                          <a:pt x="19" y="66"/>
                          <a:pt x="19" y="66"/>
                        </a:cubicBezTo>
                        <a:cubicBezTo>
                          <a:pt x="20" y="67"/>
                          <a:pt x="20" y="67"/>
                          <a:pt x="20" y="67"/>
                        </a:cubicBezTo>
                        <a:cubicBezTo>
                          <a:pt x="20" y="67"/>
                          <a:pt x="20" y="67"/>
                          <a:pt x="20" y="67"/>
                        </a:cubicBezTo>
                        <a:cubicBezTo>
                          <a:pt x="20" y="68"/>
                          <a:pt x="20" y="68"/>
                          <a:pt x="20" y="68"/>
                        </a:cubicBezTo>
                        <a:cubicBezTo>
                          <a:pt x="20" y="68"/>
                          <a:pt x="20" y="69"/>
                          <a:pt x="20" y="69"/>
                        </a:cubicBezTo>
                        <a:cubicBezTo>
                          <a:pt x="20" y="69"/>
                          <a:pt x="21" y="69"/>
                          <a:pt x="21" y="70"/>
                        </a:cubicBezTo>
                        <a:cubicBezTo>
                          <a:pt x="21" y="70"/>
                          <a:pt x="21" y="70"/>
                          <a:pt x="21" y="70"/>
                        </a:cubicBezTo>
                        <a:cubicBezTo>
                          <a:pt x="21" y="70"/>
                          <a:pt x="21" y="71"/>
                          <a:pt x="21" y="71"/>
                        </a:cubicBezTo>
                        <a:cubicBezTo>
                          <a:pt x="21" y="71"/>
                          <a:pt x="21" y="71"/>
                          <a:pt x="21" y="72"/>
                        </a:cubicBezTo>
                        <a:cubicBezTo>
                          <a:pt x="21" y="72"/>
                          <a:pt x="22" y="72"/>
                          <a:pt x="22" y="73"/>
                        </a:cubicBezTo>
                        <a:cubicBezTo>
                          <a:pt x="22" y="73"/>
                          <a:pt x="22" y="73"/>
                          <a:pt x="22" y="73"/>
                        </a:cubicBezTo>
                        <a:cubicBezTo>
                          <a:pt x="22" y="73"/>
                          <a:pt x="22" y="74"/>
                          <a:pt x="22" y="74"/>
                        </a:cubicBezTo>
                        <a:cubicBezTo>
                          <a:pt x="22" y="74"/>
                          <a:pt x="22" y="75"/>
                          <a:pt x="22" y="75"/>
                        </a:cubicBezTo>
                        <a:cubicBezTo>
                          <a:pt x="22" y="75"/>
                          <a:pt x="22" y="76"/>
                          <a:pt x="22" y="76"/>
                        </a:cubicBezTo>
                        <a:cubicBezTo>
                          <a:pt x="23" y="76"/>
                          <a:pt x="23" y="76"/>
                          <a:pt x="23" y="76"/>
                        </a:cubicBezTo>
                        <a:cubicBezTo>
                          <a:pt x="23" y="77"/>
                          <a:pt x="23" y="77"/>
                          <a:pt x="23" y="78"/>
                        </a:cubicBezTo>
                        <a:cubicBezTo>
                          <a:pt x="23" y="78"/>
                          <a:pt x="23" y="78"/>
                          <a:pt x="23" y="78"/>
                        </a:cubicBezTo>
                        <a:cubicBezTo>
                          <a:pt x="23" y="78"/>
                          <a:pt x="23" y="79"/>
                          <a:pt x="23" y="79"/>
                        </a:cubicBezTo>
                        <a:cubicBezTo>
                          <a:pt x="23" y="79"/>
                          <a:pt x="23" y="80"/>
                          <a:pt x="23" y="80"/>
                        </a:cubicBezTo>
                        <a:cubicBezTo>
                          <a:pt x="23" y="80"/>
                          <a:pt x="23" y="80"/>
                          <a:pt x="23" y="81"/>
                        </a:cubicBezTo>
                        <a:cubicBezTo>
                          <a:pt x="24" y="81"/>
                          <a:pt x="24" y="81"/>
                          <a:pt x="24" y="81"/>
                        </a:cubicBezTo>
                        <a:cubicBezTo>
                          <a:pt x="24" y="82"/>
                          <a:pt x="24" y="82"/>
                          <a:pt x="24" y="82"/>
                        </a:cubicBezTo>
                        <a:cubicBezTo>
                          <a:pt x="24" y="82"/>
                          <a:pt x="24" y="82"/>
                          <a:pt x="24" y="83"/>
                        </a:cubicBezTo>
                        <a:cubicBezTo>
                          <a:pt x="24" y="83"/>
                          <a:pt x="24" y="83"/>
                          <a:pt x="24" y="83"/>
                        </a:cubicBezTo>
                        <a:cubicBezTo>
                          <a:pt x="24" y="84"/>
                          <a:pt x="24" y="84"/>
                          <a:pt x="24" y="84"/>
                        </a:cubicBezTo>
                        <a:cubicBezTo>
                          <a:pt x="24" y="84"/>
                          <a:pt x="24" y="84"/>
                          <a:pt x="24" y="84"/>
                        </a:cubicBezTo>
                        <a:cubicBezTo>
                          <a:pt x="24" y="85"/>
                          <a:pt x="24" y="85"/>
                          <a:pt x="24" y="85"/>
                        </a:cubicBezTo>
                        <a:cubicBezTo>
                          <a:pt x="24" y="85"/>
                          <a:pt x="24" y="85"/>
                          <a:pt x="24" y="85"/>
                        </a:cubicBezTo>
                        <a:cubicBezTo>
                          <a:pt x="24" y="85"/>
                          <a:pt x="24" y="85"/>
                          <a:pt x="24" y="8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91" name="Freeform 1296"/>
                  <p:cNvSpPr>
                    <a:spLocks/>
                  </p:cNvSpPr>
                  <p:nvPr/>
                </p:nvSpPr>
                <p:spPr bwMode="auto">
                  <a:xfrm>
                    <a:off x="1576" y="2552"/>
                    <a:ext cx="220" cy="211"/>
                  </a:xfrm>
                  <a:custGeom>
                    <a:avLst/>
                    <a:gdLst>
                      <a:gd name="T0" fmla="*/ 0 w 230"/>
                      <a:gd name="T1" fmla="*/ 122 h 221"/>
                      <a:gd name="T2" fmla="*/ 2 w 230"/>
                      <a:gd name="T3" fmla="*/ 123 h 221"/>
                      <a:gd name="T4" fmla="*/ 41 w 230"/>
                      <a:gd name="T5" fmla="*/ 149 h 221"/>
                      <a:gd name="T6" fmla="*/ 47 w 230"/>
                      <a:gd name="T7" fmla="*/ 153 h 221"/>
                      <a:gd name="T8" fmla="*/ 112 w 230"/>
                      <a:gd name="T9" fmla="*/ 197 h 221"/>
                      <a:gd name="T10" fmla="*/ 136 w 230"/>
                      <a:gd name="T11" fmla="*/ 218 h 221"/>
                      <a:gd name="T12" fmla="*/ 142 w 230"/>
                      <a:gd name="T13" fmla="*/ 220 h 221"/>
                      <a:gd name="T14" fmla="*/ 146 w 230"/>
                      <a:gd name="T15" fmla="*/ 219 h 221"/>
                      <a:gd name="T16" fmla="*/ 183 w 230"/>
                      <a:gd name="T17" fmla="*/ 198 h 221"/>
                      <a:gd name="T18" fmla="*/ 230 w 230"/>
                      <a:gd name="T19" fmla="*/ 167 h 221"/>
                      <a:gd name="T20" fmla="*/ 229 w 230"/>
                      <a:gd name="T21" fmla="*/ 164 h 221"/>
                      <a:gd name="T22" fmla="*/ 228 w 230"/>
                      <a:gd name="T23" fmla="*/ 163 h 221"/>
                      <a:gd name="T24" fmla="*/ 227 w 230"/>
                      <a:gd name="T25" fmla="*/ 162 h 221"/>
                      <a:gd name="T26" fmla="*/ 227 w 230"/>
                      <a:gd name="T27" fmla="*/ 161 h 221"/>
                      <a:gd name="T28" fmla="*/ 218 w 230"/>
                      <a:gd name="T29" fmla="*/ 159 h 221"/>
                      <a:gd name="T30" fmla="*/ 208 w 230"/>
                      <a:gd name="T31" fmla="*/ 145 h 221"/>
                      <a:gd name="T32" fmla="*/ 207 w 230"/>
                      <a:gd name="T33" fmla="*/ 130 h 221"/>
                      <a:gd name="T34" fmla="*/ 205 w 230"/>
                      <a:gd name="T35" fmla="*/ 124 h 221"/>
                      <a:gd name="T36" fmla="*/ 207 w 230"/>
                      <a:gd name="T37" fmla="*/ 105 h 221"/>
                      <a:gd name="T38" fmla="*/ 202 w 230"/>
                      <a:gd name="T39" fmla="*/ 89 h 221"/>
                      <a:gd name="T40" fmla="*/ 203 w 230"/>
                      <a:gd name="T41" fmla="*/ 86 h 221"/>
                      <a:gd name="T42" fmla="*/ 203 w 230"/>
                      <a:gd name="T43" fmla="*/ 84 h 221"/>
                      <a:gd name="T44" fmla="*/ 194 w 230"/>
                      <a:gd name="T45" fmla="*/ 62 h 221"/>
                      <a:gd name="T46" fmla="*/ 179 w 230"/>
                      <a:gd name="T47" fmla="*/ 38 h 221"/>
                      <a:gd name="T48" fmla="*/ 188 w 230"/>
                      <a:gd name="T49" fmla="*/ 28 h 221"/>
                      <a:gd name="T50" fmla="*/ 191 w 230"/>
                      <a:gd name="T51" fmla="*/ 19 h 221"/>
                      <a:gd name="T52" fmla="*/ 190 w 230"/>
                      <a:gd name="T53" fmla="*/ 17 h 221"/>
                      <a:gd name="T54" fmla="*/ 189 w 230"/>
                      <a:gd name="T55" fmla="*/ 14 h 221"/>
                      <a:gd name="T56" fmla="*/ 189 w 230"/>
                      <a:gd name="T57" fmla="*/ 11 h 221"/>
                      <a:gd name="T58" fmla="*/ 190 w 230"/>
                      <a:gd name="T59" fmla="*/ 7 h 221"/>
                      <a:gd name="T60" fmla="*/ 190 w 230"/>
                      <a:gd name="T61" fmla="*/ 3 h 221"/>
                      <a:gd name="T62" fmla="*/ 176 w 230"/>
                      <a:gd name="T63" fmla="*/ 1 h 221"/>
                      <a:gd name="T64" fmla="*/ 153 w 230"/>
                      <a:gd name="T65" fmla="*/ 4 h 221"/>
                      <a:gd name="T66" fmla="*/ 112 w 230"/>
                      <a:gd name="T67" fmla="*/ 7 h 221"/>
                      <a:gd name="T68" fmla="*/ 79 w 230"/>
                      <a:gd name="T69" fmla="*/ 25 h 221"/>
                      <a:gd name="T70" fmla="*/ 76 w 230"/>
                      <a:gd name="T71" fmla="*/ 28 h 221"/>
                      <a:gd name="T72" fmla="*/ 80 w 230"/>
                      <a:gd name="T73" fmla="*/ 45 h 221"/>
                      <a:gd name="T74" fmla="*/ 85 w 230"/>
                      <a:gd name="T75" fmla="*/ 59 h 221"/>
                      <a:gd name="T76" fmla="*/ 78 w 230"/>
                      <a:gd name="T77" fmla="*/ 65 h 221"/>
                      <a:gd name="T78" fmla="*/ 58 w 230"/>
                      <a:gd name="T79" fmla="*/ 70 h 221"/>
                      <a:gd name="T80" fmla="*/ 56 w 230"/>
                      <a:gd name="T81" fmla="*/ 71 h 221"/>
                      <a:gd name="T82" fmla="*/ 52 w 230"/>
                      <a:gd name="T83" fmla="*/ 80 h 221"/>
                      <a:gd name="T84" fmla="*/ 45 w 230"/>
                      <a:gd name="T85" fmla="*/ 84 h 221"/>
                      <a:gd name="T86" fmla="*/ 29 w 230"/>
                      <a:gd name="T87" fmla="*/ 93 h 221"/>
                      <a:gd name="T88" fmla="*/ 20 w 230"/>
                      <a:gd name="T89" fmla="*/ 97 h 221"/>
                      <a:gd name="T90" fmla="*/ 19 w 230"/>
                      <a:gd name="T91" fmla="*/ 97 h 221"/>
                      <a:gd name="T92" fmla="*/ 0 w 230"/>
                      <a:gd name="T93" fmla="*/ 109 h 221"/>
                      <a:gd name="T94" fmla="*/ 0 w 230"/>
                      <a:gd name="T95" fmla="*/ 122 h 2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230" h="221">
                        <a:moveTo>
                          <a:pt x="0" y="122"/>
                        </a:moveTo>
                        <a:cubicBezTo>
                          <a:pt x="0" y="122"/>
                          <a:pt x="0" y="122"/>
                          <a:pt x="0" y="122"/>
                        </a:cubicBezTo>
                        <a:cubicBezTo>
                          <a:pt x="0" y="122"/>
                          <a:pt x="0" y="122"/>
                          <a:pt x="0" y="122"/>
                        </a:cubicBezTo>
                        <a:cubicBezTo>
                          <a:pt x="1" y="123"/>
                          <a:pt x="1" y="123"/>
                          <a:pt x="1" y="123"/>
                        </a:cubicBezTo>
                        <a:cubicBezTo>
                          <a:pt x="1" y="123"/>
                          <a:pt x="2" y="123"/>
                          <a:pt x="2" y="123"/>
                        </a:cubicBezTo>
                        <a:cubicBezTo>
                          <a:pt x="2" y="123"/>
                          <a:pt x="2" y="123"/>
                          <a:pt x="2" y="123"/>
                        </a:cubicBezTo>
                        <a:cubicBezTo>
                          <a:pt x="2" y="124"/>
                          <a:pt x="3" y="124"/>
                          <a:pt x="3" y="124"/>
                        </a:cubicBezTo>
                        <a:cubicBezTo>
                          <a:pt x="3" y="124"/>
                          <a:pt x="3" y="124"/>
                          <a:pt x="3" y="124"/>
                        </a:cubicBezTo>
                        <a:cubicBezTo>
                          <a:pt x="10" y="128"/>
                          <a:pt x="26" y="139"/>
                          <a:pt x="41" y="149"/>
                        </a:cubicBezTo>
                        <a:cubicBezTo>
                          <a:pt x="41" y="149"/>
                          <a:pt x="41" y="149"/>
                          <a:pt x="41" y="149"/>
                        </a:cubicBezTo>
                        <a:cubicBezTo>
                          <a:pt x="41" y="149"/>
                          <a:pt x="41" y="149"/>
                          <a:pt x="41" y="149"/>
                        </a:cubicBezTo>
                        <a:cubicBezTo>
                          <a:pt x="47" y="153"/>
                          <a:pt x="47" y="153"/>
                          <a:pt x="47" y="153"/>
                        </a:cubicBezTo>
                        <a:cubicBezTo>
                          <a:pt x="47" y="153"/>
                          <a:pt x="47" y="153"/>
                          <a:pt x="47" y="153"/>
                        </a:cubicBezTo>
                        <a:cubicBezTo>
                          <a:pt x="63" y="164"/>
                          <a:pt x="109" y="194"/>
                          <a:pt x="111" y="196"/>
                        </a:cubicBezTo>
                        <a:cubicBezTo>
                          <a:pt x="111" y="196"/>
                          <a:pt x="112" y="197"/>
                          <a:pt x="112" y="197"/>
                        </a:cubicBezTo>
                        <a:cubicBezTo>
                          <a:pt x="114" y="200"/>
                          <a:pt x="117" y="204"/>
                          <a:pt x="118" y="206"/>
                        </a:cubicBezTo>
                        <a:cubicBezTo>
                          <a:pt x="120" y="206"/>
                          <a:pt x="126" y="207"/>
                          <a:pt x="130" y="210"/>
                        </a:cubicBezTo>
                        <a:cubicBezTo>
                          <a:pt x="133" y="212"/>
                          <a:pt x="135" y="215"/>
                          <a:pt x="136" y="218"/>
                        </a:cubicBezTo>
                        <a:cubicBezTo>
                          <a:pt x="136" y="219"/>
                          <a:pt x="137" y="220"/>
                          <a:pt x="137" y="221"/>
                        </a:cubicBezTo>
                        <a:cubicBezTo>
                          <a:pt x="138" y="221"/>
                          <a:pt x="140" y="220"/>
                          <a:pt x="142" y="220"/>
                        </a:cubicBezTo>
                        <a:cubicBezTo>
                          <a:pt x="142" y="220"/>
                          <a:pt x="142" y="220"/>
                          <a:pt x="142" y="220"/>
                        </a:cubicBezTo>
                        <a:cubicBezTo>
                          <a:pt x="143" y="220"/>
                          <a:pt x="143" y="220"/>
                          <a:pt x="143" y="220"/>
                        </a:cubicBezTo>
                        <a:cubicBezTo>
                          <a:pt x="144" y="220"/>
                          <a:pt x="144" y="220"/>
                          <a:pt x="144" y="220"/>
                        </a:cubicBezTo>
                        <a:cubicBezTo>
                          <a:pt x="146" y="219"/>
                          <a:pt x="146" y="219"/>
                          <a:pt x="146" y="219"/>
                        </a:cubicBezTo>
                        <a:cubicBezTo>
                          <a:pt x="148" y="219"/>
                          <a:pt x="155" y="216"/>
                          <a:pt x="159" y="215"/>
                        </a:cubicBezTo>
                        <a:cubicBezTo>
                          <a:pt x="161" y="215"/>
                          <a:pt x="162" y="214"/>
                          <a:pt x="162" y="214"/>
                        </a:cubicBezTo>
                        <a:cubicBezTo>
                          <a:pt x="183" y="198"/>
                          <a:pt x="183" y="198"/>
                          <a:pt x="183" y="198"/>
                        </a:cubicBezTo>
                        <a:cubicBezTo>
                          <a:pt x="230" y="168"/>
                          <a:pt x="230" y="168"/>
                          <a:pt x="230" y="168"/>
                        </a:cubicBezTo>
                        <a:cubicBezTo>
                          <a:pt x="230" y="168"/>
                          <a:pt x="230" y="168"/>
                          <a:pt x="230" y="168"/>
                        </a:cubicBezTo>
                        <a:cubicBezTo>
                          <a:pt x="230" y="167"/>
                          <a:pt x="230" y="167"/>
                          <a:pt x="230" y="167"/>
                        </a:cubicBezTo>
                        <a:cubicBezTo>
                          <a:pt x="230" y="166"/>
                          <a:pt x="229" y="166"/>
                          <a:pt x="229" y="166"/>
                        </a:cubicBezTo>
                        <a:cubicBezTo>
                          <a:pt x="229" y="165"/>
                          <a:pt x="229" y="165"/>
                          <a:pt x="229" y="165"/>
                        </a:cubicBezTo>
                        <a:cubicBezTo>
                          <a:pt x="229" y="165"/>
                          <a:pt x="229" y="164"/>
                          <a:pt x="229" y="164"/>
                        </a:cubicBezTo>
                        <a:cubicBezTo>
                          <a:pt x="229" y="164"/>
                          <a:pt x="229" y="164"/>
                          <a:pt x="228" y="163"/>
                        </a:cubicBezTo>
                        <a:cubicBezTo>
                          <a:pt x="228" y="163"/>
                          <a:pt x="228" y="163"/>
                          <a:pt x="228" y="163"/>
                        </a:cubicBezTo>
                        <a:cubicBezTo>
                          <a:pt x="228" y="163"/>
                          <a:pt x="228" y="163"/>
                          <a:pt x="228" y="163"/>
                        </a:cubicBezTo>
                        <a:cubicBezTo>
                          <a:pt x="228" y="162"/>
                          <a:pt x="228" y="162"/>
                          <a:pt x="228" y="162"/>
                        </a:cubicBezTo>
                        <a:cubicBezTo>
                          <a:pt x="228" y="162"/>
                          <a:pt x="228" y="162"/>
                          <a:pt x="228" y="162"/>
                        </a:cubicBezTo>
                        <a:cubicBezTo>
                          <a:pt x="228" y="162"/>
                          <a:pt x="227" y="162"/>
                          <a:pt x="227" y="162"/>
                        </a:cubicBezTo>
                        <a:cubicBezTo>
                          <a:pt x="227" y="162"/>
                          <a:pt x="227" y="162"/>
                          <a:pt x="227" y="162"/>
                        </a:cubicBezTo>
                        <a:cubicBezTo>
                          <a:pt x="227" y="162"/>
                          <a:pt x="227" y="161"/>
                          <a:pt x="227" y="161"/>
                        </a:cubicBezTo>
                        <a:cubicBezTo>
                          <a:pt x="227" y="161"/>
                          <a:pt x="227" y="161"/>
                          <a:pt x="227" y="161"/>
                        </a:cubicBezTo>
                        <a:cubicBezTo>
                          <a:pt x="227" y="161"/>
                          <a:pt x="227" y="161"/>
                          <a:pt x="227" y="161"/>
                        </a:cubicBezTo>
                        <a:cubicBezTo>
                          <a:pt x="225" y="161"/>
                          <a:pt x="223" y="161"/>
                          <a:pt x="222" y="160"/>
                        </a:cubicBezTo>
                        <a:cubicBezTo>
                          <a:pt x="221" y="159"/>
                          <a:pt x="220" y="159"/>
                          <a:pt x="218" y="159"/>
                        </a:cubicBezTo>
                        <a:cubicBezTo>
                          <a:pt x="214" y="159"/>
                          <a:pt x="209" y="157"/>
                          <a:pt x="209" y="153"/>
                        </a:cubicBezTo>
                        <a:cubicBezTo>
                          <a:pt x="208" y="151"/>
                          <a:pt x="209" y="150"/>
                          <a:pt x="209" y="149"/>
                        </a:cubicBezTo>
                        <a:cubicBezTo>
                          <a:pt x="209" y="148"/>
                          <a:pt x="209" y="147"/>
                          <a:pt x="208" y="145"/>
                        </a:cubicBezTo>
                        <a:cubicBezTo>
                          <a:pt x="207" y="143"/>
                          <a:pt x="206" y="142"/>
                          <a:pt x="205" y="141"/>
                        </a:cubicBezTo>
                        <a:cubicBezTo>
                          <a:pt x="203" y="139"/>
                          <a:pt x="202" y="138"/>
                          <a:pt x="202" y="136"/>
                        </a:cubicBezTo>
                        <a:cubicBezTo>
                          <a:pt x="202" y="135"/>
                          <a:pt x="204" y="133"/>
                          <a:pt x="207" y="130"/>
                        </a:cubicBezTo>
                        <a:cubicBezTo>
                          <a:pt x="207" y="130"/>
                          <a:pt x="207" y="130"/>
                          <a:pt x="207" y="130"/>
                        </a:cubicBezTo>
                        <a:cubicBezTo>
                          <a:pt x="206" y="128"/>
                          <a:pt x="206" y="127"/>
                          <a:pt x="206" y="126"/>
                        </a:cubicBezTo>
                        <a:cubicBezTo>
                          <a:pt x="206" y="125"/>
                          <a:pt x="205" y="125"/>
                          <a:pt x="205" y="124"/>
                        </a:cubicBezTo>
                        <a:cubicBezTo>
                          <a:pt x="205" y="122"/>
                          <a:pt x="204" y="120"/>
                          <a:pt x="206" y="117"/>
                        </a:cubicBezTo>
                        <a:cubicBezTo>
                          <a:pt x="207" y="116"/>
                          <a:pt x="208" y="115"/>
                          <a:pt x="207" y="112"/>
                        </a:cubicBezTo>
                        <a:cubicBezTo>
                          <a:pt x="205" y="110"/>
                          <a:pt x="206" y="107"/>
                          <a:pt x="207" y="105"/>
                        </a:cubicBezTo>
                        <a:cubicBezTo>
                          <a:pt x="207" y="103"/>
                          <a:pt x="208" y="102"/>
                          <a:pt x="207" y="100"/>
                        </a:cubicBezTo>
                        <a:cubicBezTo>
                          <a:pt x="206" y="98"/>
                          <a:pt x="205" y="96"/>
                          <a:pt x="204" y="95"/>
                        </a:cubicBezTo>
                        <a:cubicBezTo>
                          <a:pt x="202" y="92"/>
                          <a:pt x="201" y="90"/>
                          <a:pt x="202" y="89"/>
                        </a:cubicBezTo>
                        <a:cubicBezTo>
                          <a:pt x="202" y="88"/>
                          <a:pt x="202" y="88"/>
                          <a:pt x="202" y="87"/>
                        </a:cubicBezTo>
                        <a:cubicBezTo>
                          <a:pt x="202" y="87"/>
                          <a:pt x="202" y="87"/>
                          <a:pt x="202" y="87"/>
                        </a:cubicBezTo>
                        <a:cubicBezTo>
                          <a:pt x="203" y="87"/>
                          <a:pt x="203" y="86"/>
                          <a:pt x="203" y="86"/>
                        </a:cubicBezTo>
                        <a:cubicBezTo>
                          <a:pt x="203" y="86"/>
                          <a:pt x="203" y="86"/>
                          <a:pt x="203" y="86"/>
                        </a:cubicBezTo>
                        <a:cubicBezTo>
                          <a:pt x="203" y="86"/>
                          <a:pt x="203" y="86"/>
                          <a:pt x="203" y="86"/>
                        </a:cubicBezTo>
                        <a:cubicBezTo>
                          <a:pt x="203" y="85"/>
                          <a:pt x="203" y="84"/>
                          <a:pt x="203" y="84"/>
                        </a:cubicBezTo>
                        <a:cubicBezTo>
                          <a:pt x="203" y="83"/>
                          <a:pt x="203" y="83"/>
                          <a:pt x="203" y="83"/>
                        </a:cubicBezTo>
                        <a:cubicBezTo>
                          <a:pt x="203" y="78"/>
                          <a:pt x="200" y="67"/>
                          <a:pt x="198" y="65"/>
                        </a:cubicBezTo>
                        <a:cubicBezTo>
                          <a:pt x="197" y="64"/>
                          <a:pt x="196" y="63"/>
                          <a:pt x="194" y="62"/>
                        </a:cubicBezTo>
                        <a:cubicBezTo>
                          <a:pt x="191" y="60"/>
                          <a:pt x="189" y="59"/>
                          <a:pt x="189" y="57"/>
                        </a:cubicBezTo>
                        <a:cubicBezTo>
                          <a:pt x="189" y="55"/>
                          <a:pt x="189" y="53"/>
                          <a:pt x="186" y="51"/>
                        </a:cubicBezTo>
                        <a:cubicBezTo>
                          <a:pt x="181" y="49"/>
                          <a:pt x="178" y="42"/>
                          <a:pt x="179" y="38"/>
                        </a:cubicBezTo>
                        <a:cubicBezTo>
                          <a:pt x="179" y="36"/>
                          <a:pt x="181" y="36"/>
                          <a:pt x="182" y="36"/>
                        </a:cubicBezTo>
                        <a:cubicBezTo>
                          <a:pt x="182" y="35"/>
                          <a:pt x="183" y="34"/>
                          <a:pt x="184" y="33"/>
                        </a:cubicBezTo>
                        <a:cubicBezTo>
                          <a:pt x="185" y="31"/>
                          <a:pt x="187" y="29"/>
                          <a:pt x="188" y="28"/>
                        </a:cubicBezTo>
                        <a:cubicBezTo>
                          <a:pt x="189" y="28"/>
                          <a:pt x="190" y="26"/>
                          <a:pt x="191" y="24"/>
                        </a:cubicBezTo>
                        <a:cubicBezTo>
                          <a:pt x="191" y="23"/>
                          <a:pt x="191" y="23"/>
                          <a:pt x="191" y="22"/>
                        </a:cubicBezTo>
                        <a:cubicBezTo>
                          <a:pt x="191" y="21"/>
                          <a:pt x="191" y="20"/>
                          <a:pt x="191" y="19"/>
                        </a:cubicBezTo>
                        <a:cubicBezTo>
                          <a:pt x="191" y="19"/>
                          <a:pt x="190" y="19"/>
                          <a:pt x="190" y="18"/>
                        </a:cubicBezTo>
                        <a:cubicBezTo>
                          <a:pt x="190" y="18"/>
                          <a:pt x="190" y="18"/>
                          <a:pt x="190" y="18"/>
                        </a:cubicBezTo>
                        <a:cubicBezTo>
                          <a:pt x="190" y="18"/>
                          <a:pt x="190" y="17"/>
                          <a:pt x="190" y="17"/>
                        </a:cubicBezTo>
                        <a:cubicBezTo>
                          <a:pt x="190" y="17"/>
                          <a:pt x="190" y="16"/>
                          <a:pt x="190" y="16"/>
                        </a:cubicBezTo>
                        <a:cubicBezTo>
                          <a:pt x="190" y="16"/>
                          <a:pt x="190" y="16"/>
                          <a:pt x="190" y="15"/>
                        </a:cubicBezTo>
                        <a:cubicBezTo>
                          <a:pt x="189" y="15"/>
                          <a:pt x="189" y="15"/>
                          <a:pt x="189" y="14"/>
                        </a:cubicBezTo>
                        <a:cubicBezTo>
                          <a:pt x="189" y="14"/>
                          <a:pt x="189" y="14"/>
                          <a:pt x="189" y="13"/>
                        </a:cubicBezTo>
                        <a:cubicBezTo>
                          <a:pt x="189" y="13"/>
                          <a:pt x="189" y="13"/>
                          <a:pt x="189" y="12"/>
                        </a:cubicBezTo>
                        <a:cubicBezTo>
                          <a:pt x="189" y="12"/>
                          <a:pt x="189" y="11"/>
                          <a:pt x="189" y="11"/>
                        </a:cubicBezTo>
                        <a:cubicBezTo>
                          <a:pt x="189" y="10"/>
                          <a:pt x="189" y="10"/>
                          <a:pt x="189" y="10"/>
                        </a:cubicBezTo>
                        <a:cubicBezTo>
                          <a:pt x="190" y="9"/>
                          <a:pt x="190" y="9"/>
                          <a:pt x="190" y="8"/>
                        </a:cubicBezTo>
                        <a:cubicBezTo>
                          <a:pt x="190" y="8"/>
                          <a:pt x="190" y="7"/>
                          <a:pt x="190" y="7"/>
                        </a:cubicBezTo>
                        <a:cubicBezTo>
                          <a:pt x="190" y="6"/>
                          <a:pt x="190" y="6"/>
                          <a:pt x="190" y="5"/>
                        </a:cubicBezTo>
                        <a:cubicBezTo>
                          <a:pt x="190" y="4"/>
                          <a:pt x="190" y="4"/>
                          <a:pt x="190" y="3"/>
                        </a:cubicBezTo>
                        <a:cubicBezTo>
                          <a:pt x="190" y="3"/>
                          <a:pt x="190" y="3"/>
                          <a:pt x="190" y="3"/>
                        </a:cubicBezTo>
                        <a:cubicBezTo>
                          <a:pt x="188" y="2"/>
                          <a:pt x="185" y="2"/>
                          <a:pt x="181" y="0"/>
                        </a:cubicBezTo>
                        <a:cubicBezTo>
                          <a:pt x="181" y="0"/>
                          <a:pt x="181" y="0"/>
                          <a:pt x="181" y="0"/>
                        </a:cubicBezTo>
                        <a:cubicBezTo>
                          <a:pt x="179" y="0"/>
                          <a:pt x="178" y="1"/>
                          <a:pt x="176" y="1"/>
                        </a:cubicBezTo>
                        <a:cubicBezTo>
                          <a:pt x="174" y="1"/>
                          <a:pt x="172" y="2"/>
                          <a:pt x="170" y="2"/>
                        </a:cubicBezTo>
                        <a:cubicBezTo>
                          <a:pt x="170" y="2"/>
                          <a:pt x="168" y="3"/>
                          <a:pt x="166" y="3"/>
                        </a:cubicBezTo>
                        <a:cubicBezTo>
                          <a:pt x="161" y="5"/>
                          <a:pt x="156" y="7"/>
                          <a:pt x="153" y="4"/>
                        </a:cubicBezTo>
                        <a:cubicBezTo>
                          <a:pt x="153" y="4"/>
                          <a:pt x="153" y="4"/>
                          <a:pt x="149" y="4"/>
                        </a:cubicBezTo>
                        <a:cubicBezTo>
                          <a:pt x="143" y="4"/>
                          <a:pt x="134" y="5"/>
                          <a:pt x="126" y="6"/>
                        </a:cubicBezTo>
                        <a:cubicBezTo>
                          <a:pt x="120" y="7"/>
                          <a:pt x="115" y="7"/>
                          <a:pt x="112" y="7"/>
                        </a:cubicBezTo>
                        <a:cubicBezTo>
                          <a:pt x="108" y="8"/>
                          <a:pt x="106" y="10"/>
                          <a:pt x="103" y="13"/>
                        </a:cubicBezTo>
                        <a:cubicBezTo>
                          <a:pt x="100" y="15"/>
                          <a:pt x="98" y="17"/>
                          <a:pt x="95" y="17"/>
                        </a:cubicBezTo>
                        <a:cubicBezTo>
                          <a:pt x="90" y="17"/>
                          <a:pt x="83" y="21"/>
                          <a:pt x="79" y="25"/>
                        </a:cubicBezTo>
                        <a:cubicBezTo>
                          <a:pt x="78" y="26"/>
                          <a:pt x="77" y="27"/>
                          <a:pt x="76" y="27"/>
                        </a:cubicBezTo>
                        <a:cubicBezTo>
                          <a:pt x="76" y="27"/>
                          <a:pt x="76" y="27"/>
                          <a:pt x="76" y="28"/>
                        </a:cubicBezTo>
                        <a:cubicBezTo>
                          <a:pt x="76" y="28"/>
                          <a:pt x="76" y="28"/>
                          <a:pt x="76" y="28"/>
                        </a:cubicBezTo>
                        <a:cubicBezTo>
                          <a:pt x="76" y="28"/>
                          <a:pt x="76" y="28"/>
                          <a:pt x="76" y="28"/>
                        </a:cubicBezTo>
                        <a:cubicBezTo>
                          <a:pt x="79" y="31"/>
                          <a:pt x="80" y="35"/>
                          <a:pt x="80" y="41"/>
                        </a:cubicBezTo>
                        <a:cubicBezTo>
                          <a:pt x="80" y="42"/>
                          <a:pt x="80" y="44"/>
                          <a:pt x="80" y="45"/>
                        </a:cubicBezTo>
                        <a:cubicBezTo>
                          <a:pt x="80" y="47"/>
                          <a:pt x="80" y="49"/>
                          <a:pt x="80" y="49"/>
                        </a:cubicBezTo>
                        <a:cubicBezTo>
                          <a:pt x="83" y="51"/>
                          <a:pt x="85" y="57"/>
                          <a:pt x="85" y="58"/>
                        </a:cubicBezTo>
                        <a:cubicBezTo>
                          <a:pt x="85" y="59"/>
                          <a:pt x="85" y="59"/>
                          <a:pt x="85" y="59"/>
                        </a:cubicBezTo>
                        <a:cubicBezTo>
                          <a:pt x="86" y="61"/>
                          <a:pt x="85" y="63"/>
                          <a:pt x="84" y="64"/>
                        </a:cubicBezTo>
                        <a:cubicBezTo>
                          <a:pt x="83" y="65"/>
                          <a:pt x="82" y="65"/>
                          <a:pt x="81" y="65"/>
                        </a:cubicBezTo>
                        <a:cubicBezTo>
                          <a:pt x="80" y="65"/>
                          <a:pt x="79" y="65"/>
                          <a:pt x="78" y="65"/>
                        </a:cubicBezTo>
                        <a:cubicBezTo>
                          <a:pt x="76" y="65"/>
                          <a:pt x="73" y="65"/>
                          <a:pt x="70" y="65"/>
                        </a:cubicBezTo>
                        <a:cubicBezTo>
                          <a:pt x="68" y="65"/>
                          <a:pt x="67" y="65"/>
                          <a:pt x="66" y="65"/>
                        </a:cubicBezTo>
                        <a:cubicBezTo>
                          <a:pt x="65" y="68"/>
                          <a:pt x="61" y="70"/>
                          <a:pt x="58" y="70"/>
                        </a:cubicBezTo>
                        <a:cubicBezTo>
                          <a:pt x="57" y="70"/>
                          <a:pt x="56" y="70"/>
                          <a:pt x="56" y="70"/>
                        </a:cubicBezTo>
                        <a:cubicBezTo>
                          <a:pt x="56" y="70"/>
                          <a:pt x="56" y="70"/>
                          <a:pt x="56" y="70"/>
                        </a:cubicBezTo>
                        <a:cubicBezTo>
                          <a:pt x="56" y="71"/>
                          <a:pt x="56" y="71"/>
                          <a:pt x="56" y="71"/>
                        </a:cubicBezTo>
                        <a:cubicBezTo>
                          <a:pt x="56" y="72"/>
                          <a:pt x="56" y="73"/>
                          <a:pt x="56" y="74"/>
                        </a:cubicBezTo>
                        <a:cubicBezTo>
                          <a:pt x="56" y="76"/>
                          <a:pt x="56" y="78"/>
                          <a:pt x="55" y="79"/>
                        </a:cubicBezTo>
                        <a:cubicBezTo>
                          <a:pt x="54" y="80"/>
                          <a:pt x="54" y="80"/>
                          <a:pt x="52" y="80"/>
                        </a:cubicBezTo>
                        <a:cubicBezTo>
                          <a:pt x="52" y="80"/>
                          <a:pt x="52" y="80"/>
                          <a:pt x="52" y="81"/>
                        </a:cubicBezTo>
                        <a:cubicBezTo>
                          <a:pt x="51" y="82"/>
                          <a:pt x="50" y="83"/>
                          <a:pt x="47" y="83"/>
                        </a:cubicBezTo>
                        <a:cubicBezTo>
                          <a:pt x="47" y="84"/>
                          <a:pt x="46" y="84"/>
                          <a:pt x="45" y="84"/>
                        </a:cubicBezTo>
                        <a:cubicBezTo>
                          <a:pt x="44" y="84"/>
                          <a:pt x="41" y="84"/>
                          <a:pt x="41" y="84"/>
                        </a:cubicBezTo>
                        <a:cubicBezTo>
                          <a:pt x="41" y="89"/>
                          <a:pt x="38" y="92"/>
                          <a:pt x="33" y="93"/>
                        </a:cubicBezTo>
                        <a:cubicBezTo>
                          <a:pt x="32" y="93"/>
                          <a:pt x="30" y="93"/>
                          <a:pt x="29" y="93"/>
                        </a:cubicBezTo>
                        <a:cubicBezTo>
                          <a:pt x="28" y="93"/>
                          <a:pt x="26" y="93"/>
                          <a:pt x="25" y="94"/>
                        </a:cubicBezTo>
                        <a:cubicBezTo>
                          <a:pt x="25" y="94"/>
                          <a:pt x="25" y="94"/>
                          <a:pt x="25" y="95"/>
                        </a:cubicBezTo>
                        <a:cubicBezTo>
                          <a:pt x="24" y="96"/>
                          <a:pt x="23" y="97"/>
                          <a:pt x="20" y="97"/>
                        </a:cubicBezTo>
                        <a:cubicBezTo>
                          <a:pt x="20" y="97"/>
                          <a:pt x="20" y="97"/>
                          <a:pt x="20" y="97"/>
                        </a:cubicBezTo>
                        <a:cubicBezTo>
                          <a:pt x="20" y="97"/>
                          <a:pt x="20" y="97"/>
                          <a:pt x="20" y="97"/>
                        </a:cubicBezTo>
                        <a:cubicBezTo>
                          <a:pt x="19" y="97"/>
                          <a:pt x="19" y="97"/>
                          <a:pt x="19" y="97"/>
                        </a:cubicBezTo>
                        <a:cubicBezTo>
                          <a:pt x="18" y="97"/>
                          <a:pt x="17" y="97"/>
                          <a:pt x="17" y="97"/>
                        </a:cubicBezTo>
                        <a:cubicBezTo>
                          <a:pt x="12" y="100"/>
                          <a:pt x="2" y="106"/>
                          <a:pt x="0" y="108"/>
                        </a:cubicBezTo>
                        <a:cubicBezTo>
                          <a:pt x="0" y="108"/>
                          <a:pt x="0" y="108"/>
                          <a:pt x="0" y="109"/>
                        </a:cubicBezTo>
                        <a:cubicBezTo>
                          <a:pt x="0" y="110"/>
                          <a:pt x="0" y="114"/>
                          <a:pt x="0" y="118"/>
                        </a:cubicBezTo>
                        <a:cubicBezTo>
                          <a:pt x="0" y="122"/>
                          <a:pt x="0" y="122"/>
                          <a:pt x="0" y="122"/>
                        </a:cubicBezTo>
                        <a:cubicBezTo>
                          <a:pt x="0" y="122"/>
                          <a:pt x="0" y="122"/>
                          <a:pt x="0" y="12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92" name="Freeform 1297"/>
                  <p:cNvSpPr>
                    <a:spLocks/>
                  </p:cNvSpPr>
                  <p:nvPr/>
                </p:nvSpPr>
                <p:spPr bwMode="auto">
                  <a:xfrm>
                    <a:off x="1649" y="2579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93" name="Freeform 1298"/>
                  <p:cNvSpPr>
                    <a:spLocks/>
                  </p:cNvSpPr>
                  <p:nvPr/>
                </p:nvSpPr>
                <p:spPr bwMode="auto">
                  <a:xfrm>
                    <a:off x="1576" y="2655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94" name="Freeform 1299"/>
                  <p:cNvSpPr>
                    <a:spLocks/>
                  </p:cNvSpPr>
                  <p:nvPr/>
                </p:nvSpPr>
                <p:spPr bwMode="auto">
                  <a:xfrm>
                    <a:off x="1595" y="2643"/>
                    <a:ext cx="5" cy="2"/>
                  </a:xfrm>
                  <a:custGeom>
                    <a:avLst/>
                    <a:gdLst>
                      <a:gd name="T0" fmla="*/ 5 w 5"/>
                      <a:gd name="T1" fmla="*/ 0 h 2"/>
                      <a:gd name="T2" fmla="*/ 0 w 5"/>
                      <a:gd name="T3" fmla="*/ 2 h 2"/>
                      <a:gd name="T4" fmla="*/ 0 w 5"/>
                      <a:gd name="T5" fmla="*/ 2 h 2"/>
                      <a:gd name="T6" fmla="*/ 5 w 5"/>
                      <a:gd name="T7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" h="2">
                        <a:moveTo>
                          <a:pt x="5" y="0"/>
                        </a:moveTo>
                        <a:cubicBezTo>
                          <a:pt x="4" y="1"/>
                          <a:pt x="3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3" y="2"/>
                          <a:pt x="4" y="1"/>
                          <a:pt x="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95" name="Freeform 1300"/>
                  <p:cNvSpPr>
                    <a:spLocks/>
                  </p:cNvSpPr>
                  <p:nvPr/>
                </p:nvSpPr>
                <p:spPr bwMode="auto">
                  <a:xfrm>
                    <a:off x="1649" y="2578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96" name="Freeform 1301"/>
                  <p:cNvSpPr>
                    <a:spLocks/>
                  </p:cNvSpPr>
                  <p:nvPr/>
                </p:nvSpPr>
                <p:spPr bwMode="auto">
                  <a:xfrm>
                    <a:off x="1757" y="2565"/>
                    <a:ext cx="1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97" name="Freeform 1302"/>
                  <p:cNvSpPr>
                    <a:spLocks/>
                  </p:cNvSpPr>
                  <p:nvPr/>
                </p:nvSpPr>
                <p:spPr bwMode="auto">
                  <a:xfrm>
                    <a:off x="1758" y="2569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98" name="Freeform 1303"/>
                  <p:cNvSpPr>
                    <a:spLocks/>
                  </p:cNvSpPr>
                  <p:nvPr/>
                </p:nvSpPr>
                <p:spPr bwMode="auto">
                  <a:xfrm>
                    <a:off x="1770" y="2632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2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99" name="Freeform 1304"/>
                  <p:cNvSpPr>
                    <a:spLocks/>
                  </p:cNvSpPr>
                  <p:nvPr/>
                </p:nvSpPr>
                <p:spPr bwMode="auto">
                  <a:xfrm>
                    <a:off x="1759" y="2570"/>
                    <a:ext cx="0" cy="3"/>
                  </a:xfrm>
                  <a:custGeom>
                    <a:avLst/>
                    <a:gdLst>
                      <a:gd name="T0" fmla="*/ 0 h 3"/>
                      <a:gd name="T1" fmla="*/ 3 h 3"/>
                      <a:gd name="T2" fmla="*/ 0 h 3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3">
                        <a:moveTo>
                          <a:pt x="0" y="0"/>
                        </a:moveTo>
                        <a:cubicBezTo>
                          <a:pt x="0" y="1"/>
                          <a:pt x="0" y="2"/>
                          <a:pt x="0" y="3"/>
                        </a:cubicBezTo>
                        <a:cubicBezTo>
                          <a:pt x="0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00" name="Freeform 1305"/>
                  <p:cNvSpPr>
                    <a:spLocks/>
                  </p:cNvSpPr>
                  <p:nvPr/>
                </p:nvSpPr>
                <p:spPr bwMode="auto">
                  <a:xfrm>
                    <a:off x="1757" y="2563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01" name="Freeform 1306"/>
                  <p:cNvSpPr>
                    <a:spLocks/>
                  </p:cNvSpPr>
                  <p:nvPr/>
                </p:nvSpPr>
                <p:spPr bwMode="auto">
                  <a:xfrm>
                    <a:off x="1757" y="2562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02" name="Freeform 1307"/>
                  <p:cNvSpPr>
                    <a:spLocks/>
                  </p:cNvSpPr>
                  <p:nvPr/>
                </p:nvSpPr>
                <p:spPr bwMode="auto">
                  <a:xfrm>
                    <a:off x="1758" y="2567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03" name="Freeform 1308"/>
                  <p:cNvSpPr>
                    <a:spLocks/>
                  </p:cNvSpPr>
                  <p:nvPr/>
                </p:nvSpPr>
                <p:spPr bwMode="auto">
                  <a:xfrm>
                    <a:off x="1758" y="2559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04" name="Freeform 1309"/>
                  <p:cNvSpPr>
                    <a:spLocks/>
                  </p:cNvSpPr>
                  <p:nvPr/>
                </p:nvSpPr>
                <p:spPr bwMode="auto">
                  <a:xfrm>
                    <a:off x="1758" y="2555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05" name="Freeform 1310"/>
                  <p:cNvSpPr>
                    <a:spLocks/>
                  </p:cNvSpPr>
                  <p:nvPr/>
                </p:nvSpPr>
                <p:spPr bwMode="auto">
                  <a:xfrm>
                    <a:off x="1773" y="2603"/>
                    <a:ext cx="159" cy="152"/>
                  </a:xfrm>
                  <a:custGeom>
                    <a:avLst/>
                    <a:gdLst>
                      <a:gd name="T0" fmla="*/ 3 w 166"/>
                      <a:gd name="T1" fmla="*/ 34 h 159"/>
                      <a:gd name="T2" fmla="*/ 2 w 166"/>
                      <a:gd name="T3" fmla="*/ 35 h 159"/>
                      <a:gd name="T4" fmla="*/ 1 w 166"/>
                      <a:gd name="T5" fmla="*/ 35 h 159"/>
                      <a:gd name="T6" fmla="*/ 0 w 166"/>
                      <a:gd name="T7" fmla="*/ 36 h 159"/>
                      <a:gd name="T8" fmla="*/ 0 w 166"/>
                      <a:gd name="T9" fmla="*/ 36 h 159"/>
                      <a:gd name="T10" fmla="*/ 1 w 166"/>
                      <a:gd name="T11" fmla="*/ 40 h 159"/>
                      <a:gd name="T12" fmla="*/ 5 w 166"/>
                      <a:gd name="T13" fmla="*/ 53 h 159"/>
                      <a:gd name="T14" fmla="*/ 3 w 166"/>
                      <a:gd name="T15" fmla="*/ 67 h 159"/>
                      <a:gd name="T16" fmla="*/ 4 w 166"/>
                      <a:gd name="T17" fmla="*/ 73 h 159"/>
                      <a:gd name="T18" fmla="*/ 5 w 166"/>
                      <a:gd name="T19" fmla="*/ 79 h 159"/>
                      <a:gd name="T20" fmla="*/ 0 w 166"/>
                      <a:gd name="T21" fmla="*/ 84 h 159"/>
                      <a:gd name="T22" fmla="*/ 5 w 166"/>
                      <a:gd name="T23" fmla="*/ 89 h 159"/>
                      <a:gd name="T24" fmla="*/ 7 w 166"/>
                      <a:gd name="T25" fmla="*/ 99 h 159"/>
                      <a:gd name="T26" fmla="*/ 18 w 166"/>
                      <a:gd name="T27" fmla="*/ 103 h 159"/>
                      <a:gd name="T28" fmla="*/ 22 w 166"/>
                      <a:gd name="T29" fmla="*/ 105 h 159"/>
                      <a:gd name="T30" fmla="*/ 23 w 166"/>
                      <a:gd name="T31" fmla="*/ 105 h 159"/>
                      <a:gd name="T32" fmla="*/ 24 w 166"/>
                      <a:gd name="T33" fmla="*/ 106 h 159"/>
                      <a:gd name="T34" fmla="*/ 25 w 166"/>
                      <a:gd name="T35" fmla="*/ 108 h 159"/>
                      <a:gd name="T36" fmla="*/ 26 w 166"/>
                      <a:gd name="T37" fmla="*/ 109 h 159"/>
                      <a:gd name="T38" fmla="*/ 27 w 166"/>
                      <a:gd name="T39" fmla="*/ 111 h 159"/>
                      <a:gd name="T40" fmla="*/ 28 w 166"/>
                      <a:gd name="T41" fmla="*/ 113 h 159"/>
                      <a:gd name="T42" fmla="*/ 28 w 166"/>
                      <a:gd name="T43" fmla="*/ 114 h 159"/>
                      <a:gd name="T44" fmla="*/ 43 w 166"/>
                      <a:gd name="T45" fmla="*/ 117 h 159"/>
                      <a:gd name="T46" fmla="*/ 51 w 166"/>
                      <a:gd name="T47" fmla="*/ 124 h 159"/>
                      <a:gd name="T48" fmla="*/ 153 w 166"/>
                      <a:gd name="T49" fmla="*/ 159 h 159"/>
                      <a:gd name="T50" fmla="*/ 164 w 166"/>
                      <a:gd name="T51" fmla="*/ 154 h 159"/>
                      <a:gd name="T52" fmla="*/ 164 w 166"/>
                      <a:gd name="T53" fmla="*/ 131 h 159"/>
                      <a:gd name="T54" fmla="*/ 163 w 166"/>
                      <a:gd name="T55" fmla="*/ 39 h 159"/>
                      <a:gd name="T56" fmla="*/ 165 w 166"/>
                      <a:gd name="T57" fmla="*/ 24 h 159"/>
                      <a:gd name="T58" fmla="*/ 166 w 166"/>
                      <a:gd name="T59" fmla="*/ 13 h 159"/>
                      <a:gd name="T60" fmla="*/ 152 w 166"/>
                      <a:gd name="T61" fmla="*/ 10 h 159"/>
                      <a:gd name="T62" fmla="*/ 135 w 166"/>
                      <a:gd name="T63" fmla="*/ 1 h 159"/>
                      <a:gd name="T64" fmla="*/ 113 w 166"/>
                      <a:gd name="T65" fmla="*/ 17 h 159"/>
                      <a:gd name="T66" fmla="*/ 104 w 166"/>
                      <a:gd name="T67" fmla="*/ 32 h 159"/>
                      <a:gd name="T68" fmla="*/ 74 w 166"/>
                      <a:gd name="T69" fmla="*/ 21 h 159"/>
                      <a:gd name="T70" fmla="*/ 60 w 166"/>
                      <a:gd name="T71" fmla="*/ 11 h 159"/>
                      <a:gd name="T72" fmla="*/ 49 w 166"/>
                      <a:gd name="T73" fmla="*/ 5 h 159"/>
                      <a:gd name="T74" fmla="*/ 35 w 166"/>
                      <a:gd name="T75" fmla="*/ 3 h 159"/>
                      <a:gd name="T76" fmla="*/ 23 w 166"/>
                      <a:gd name="T77" fmla="*/ 1 h 159"/>
                      <a:gd name="T78" fmla="*/ 23 w 166"/>
                      <a:gd name="T79" fmla="*/ 3 h 159"/>
                      <a:gd name="T80" fmla="*/ 23 w 166"/>
                      <a:gd name="T81" fmla="*/ 4 h 159"/>
                      <a:gd name="T82" fmla="*/ 23 w 166"/>
                      <a:gd name="T83" fmla="*/ 4 h 159"/>
                      <a:gd name="T84" fmla="*/ 18 w 166"/>
                      <a:gd name="T85" fmla="*/ 9 h 159"/>
                      <a:gd name="T86" fmla="*/ 16 w 166"/>
                      <a:gd name="T87" fmla="*/ 10 h 159"/>
                      <a:gd name="T88" fmla="*/ 9 w 166"/>
                      <a:gd name="T89" fmla="*/ 17 h 159"/>
                      <a:gd name="T90" fmla="*/ 7 w 166"/>
                      <a:gd name="T91" fmla="*/ 30 h 1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166" h="159">
                        <a:moveTo>
                          <a:pt x="3" y="34"/>
                        </a:moveTo>
                        <a:cubicBezTo>
                          <a:pt x="3" y="34"/>
                          <a:pt x="3" y="34"/>
                          <a:pt x="3" y="34"/>
                        </a:cubicBezTo>
                        <a:cubicBezTo>
                          <a:pt x="2" y="35"/>
                          <a:pt x="2" y="35"/>
                          <a:pt x="2" y="35"/>
                        </a:cubicBezTo>
                        <a:cubicBezTo>
                          <a:pt x="2" y="35"/>
                          <a:pt x="2" y="35"/>
                          <a:pt x="2" y="35"/>
                        </a:cubicBezTo>
                        <a:cubicBezTo>
                          <a:pt x="1" y="35"/>
                          <a:pt x="1" y="35"/>
                          <a:pt x="1" y="35"/>
                        </a:cubicBezTo>
                        <a:cubicBezTo>
                          <a:pt x="1" y="35"/>
                          <a:pt x="1" y="35"/>
                          <a:pt x="1" y="35"/>
                        </a:cubicBezTo>
                        <a:cubicBezTo>
                          <a:pt x="1" y="35"/>
                          <a:pt x="1" y="35"/>
                          <a:pt x="1" y="35"/>
                        </a:cubicBezTo>
                        <a:cubicBezTo>
                          <a:pt x="1" y="35"/>
                          <a:pt x="1" y="36"/>
                          <a:pt x="0" y="36"/>
                        </a:cubicBezTo>
                        <a:cubicBezTo>
                          <a:pt x="0" y="36"/>
                          <a:pt x="0" y="36"/>
                          <a:pt x="0" y="36"/>
                        </a:cubicBezTo>
                        <a:cubicBezTo>
                          <a:pt x="0" y="36"/>
                          <a:pt x="0" y="36"/>
                          <a:pt x="0" y="36"/>
                        </a:cubicBezTo>
                        <a:cubicBezTo>
                          <a:pt x="0" y="37"/>
                          <a:pt x="0" y="37"/>
                          <a:pt x="0" y="37"/>
                        </a:cubicBezTo>
                        <a:cubicBezTo>
                          <a:pt x="0" y="38"/>
                          <a:pt x="1" y="39"/>
                          <a:pt x="1" y="40"/>
                        </a:cubicBezTo>
                        <a:cubicBezTo>
                          <a:pt x="2" y="41"/>
                          <a:pt x="4" y="43"/>
                          <a:pt x="5" y="45"/>
                        </a:cubicBezTo>
                        <a:cubicBezTo>
                          <a:pt x="6" y="49"/>
                          <a:pt x="5" y="51"/>
                          <a:pt x="5" y="53"/>
                        </a:cubicBezTo>
                        <a:cubicBezTo>
                          <a:pt x="4" y="55"/>
                          <a:pt x="4" y="56"/>
                          <a:pt x="4" y="57"/>
                        </a:cubicBezTo>
                        <a:cubicBezTo>
                          <a:pt x="7" y="62"/>
                          <a:pt x="5" y="65"/>
                          <a:pt x="3" y="67"/>
                        </a:cubicBezTo>
                        <a:cubicBezTo>
                          <a:pt x="3" y="68"/>
                          <a:pt x="3" y="69"/>
                          <a:pt x="3" y="70"/>
                        </a:cubicBezTo>
                        <a:cubicBezTo>
                          <a:pt x="3" y="71"/>
                          <a:pt x="4" y="72"/>
                          <a:pt x="4" y="73"/>
                        </a:cubicBezTo>
                        <a:cubicBezTo>
                          <a:pt x="4" y="73"/>
                          <a:pt x="4" y="74"/>
                          <a:pt x="4" y="75"/>
                        </a:cubicBezTo>
                        <a:cubicBezTo>
                          <a:pt x="5" y="76"/>
                          <a:pt x="6" y="78"/>
                          <a:pt x="5" y="79"/>
                        </a:cubicBezTo>
                        <a:cubicBezTo>
                          <a:pt x="5" y="79"/>
                          <a:pt x="4" y="80"/>
                          <a:pt x="4" y="80"/>
                        </a:cubicBezTo>
                        <a:cubicBezTo>
                          <a:pt x="2" y="82"/>
                          <a:pt x="1" y="83"/>
                          <a:pt x="0" y="84"/>
                        </a:cubicBezTo>
                        <a:cubicBezTo>
                          <a:pt x="0" y="84"/>
                          <a:pt x="1" y="85"/>
                          <a:pt x="2" y="85"/>
                        </a:cubicBezTo>
                        <a:cubicBezTo>
                          <a:pt x="3" y="86"/>
                          <a:pt x="4" y="88"/>
                          <a:pt x="5" y="89"/>
                        </a:cubicBezTo>
                        <a:cubicBezTo>
                          <a:pt x="7" y="93"/>
                          <a:pt x="7" y="95"/>
                          <a:pt x="7" y="97"/>
                        </a:cubicBezTo>
                        <a:cubicBezTo>
                          <a:pt x="7" y="98"/>
                          <a:pt x="6" y="98"/>
                          <a:pt x="7" y="99"/>
                        </a:cubicBezTo>
                        <a:cubicBezTo>
                          <a:pt x="7" y="100"/>
                          <a:pt x="10" y="102"/>
                          <a:pt x="12" y="102"/>
                        </a:cubicBezTo>
                        <a:cubicBezTo>
                          <a:pt x="15" y="102"/>
                          <a:pt x="16" y="103"/>
                          <a:pt x="18" y="103"/>
                        </a:cubicBezTo>
                        <a:cubicBezTo>
                          <a:pt x="19" y="104"/>
                          <a:pt x="20" y="104"/>
                          <a:pt x="21" y="104"/>
                        </a:cubicBezTo>
                        <a:cubicBezTo>
                          <a:pt x="21" y="104"/>
                          <a:pt x="22" y="104"/>
                          <a:pt x="22" y="105"/>
                        </a:cubicBezTo>
                        <a:cubicBezTo>
                          <a:pt x="22" y="105"/>
                          <a:pt x="22" y="105"/>
                          <a:pt x="23" y="105"/>
                        </a:cubicBezTo>
                        <a:cubicBezTo>
                          <a:pt x="23" y="105"/>
                          <a:pt x="23" y="105"/>
                          <a:pt x="23" y="105"/>
                        </a:cubicBezTo>
                        <a:cubicBezTo>
                          <a:pt x="24" y="105"/>
                          <a:pt x="24" y="106"/>
                          <a:pt x="24" y="106"/>
                        </a:cubicBezTo>
                        <a:cubicBezTo>
                          <a:pt x="24" y="106"/>
                          <a:pt x="24" y="106"/>
                          <a:pt x="24" y="106"/>
                        </a:cubicBezTo>
                        <a:cubicBezTo>
                          <a:pt x="25" y="106"/>
                          <a:pt x="25" y="107"/>
                          <a:pt x="25" y="107"/>
                        </a:cubicBezTo>
                        <a:cubicBezTo>
                          <a:pt x="25" y="107"/>
                          <a:pt x="25" y="107"/>
                          <a:pt x="25" y="108"/>
                        </a:cubicBezTo>
                        <a:cubicBezTo>
                          <a:pt x="26" y="108"/>
                          <a:pt x="26" y="108"/>
                          <a:pt x="26" y="108"/>
                        </a:cubicBezTo>
                        <a:cubicBezTo>
                          <a:pt x="26" y="109"/>
                          <a:pt x="26" y="109"/>
                          <a:pt x="26" y="109"/>
                        </a:cubicBezTo>
                        <a:cubicBezTo>
                          <a:pt x="26" y="109"/>
                          <a:pt x="26" y="110"/>
                          <a:pt x="27" y="110"/>
                        </a:cubicBezTo>
                        <a:cubicBezTo>
                          <a:pt x="27" y="110"/>
                          <a:pt x="27" y="111"/>
                          <a:pt x="27" y="111"/>
                        </a:cubicBezTo>
                        <a:cubicBezTo>
                          <a:pt x="27" y="111"/>
                          <a:pt x="27" y="111"/>
                          <a:pt x="27" y="112"/>
                        </a:cubicBezTo>
                        <a:cubicBezTo>
                          <a:pt x="27" y="112"/>
                          <a:pt x="28" y="113"/>
                          <a:pt x="28" y="113"/>
                        </a:cubicBezTo>
                        <a:cubicBezTo>
                          <a:pt x="28" y="113"/>
                          <a:pt x="28" y="113"/>
                          <a:pt x="28" y="114"/>
                        </a:cubicBezTo>
                        <a:cubicBezTo>
                          <a:pt x="28" y="114"/>
                          <a:pt x="28" y="114"/>
                          <a:pt x="28" y="114"/>
                        </a:cubicBezTo>
                        <a:cubicBezTo>
                          <a:pt x="31" y="114"/>
                          <a:pt x="38" y="115"/>
                          <a:pt x="42" y="117"/>
                        </a:cubicBezTo>
                        <a:cubicBezTo>
                          <a:pt x="42" y="117"/>
                          <a:pt x="42" y="117"/>
                          <a:pt x="43" y="117"/>
                        </a:cubicBezTo>
                        <a:cubicBezTo>
                          <a:pt x="43" y="117"/>
                          <a:pt x="44" y="117"/>
                          <a:pt x="44" y="117"/>
                        </a:cubicBezTo>
                        <a:cubicBezTo>
                          <a:pt x="47" y="120"/>
                          <a:pt x="50" y="122"/>
                          <a:pt x="51" y="124"/>
                        </a:cubicBezTo>
                        <a:cubicBezTo>
                          <a:pt x="69" y="114"/>
                          <a:pt x="69" y="114"/>
                          <a:pt x="69" y="114"/>
                        </a:cubicBezTo>
                        <a:cubicBezTo>
                          <a:pt x="153" y="159"/>
                          <a:pt x="153" y="159"/>
                          <a:pt x="153" y="159"/>
                        </a:cubicBezTo>
                        <a:cubicBezTo>
                          <a:pt x="153" y="154"/>
                          <a:pt x="153" y="154"/>
                          <a:pt x="153" y="154"/>
                        </a:cubicBezTo>
                        <a:cubicBezTo>
                          <a:pt x="164" y="154"/>
                          <a:pt x="164" y="154"/>
                          <a:pt x="164" y="154"/>
                        </a:cubicBezTo>
                        <a:cubicBezTo>
                          <a:pt x="164" y="135"/>
                          <a:pt x="164" y="135"/>
                          <a:pt x="164" y="135"/>
                        </a:cubicBezTo>
                        <a:cubicBezTo>
                          <a:pt x="164" y="131"/>
                          <a:pt x="164" y="131"/>
                          <a:pt x="164" y="131"/>
                        </a:cubicBezTo>
                        <a:cubicBezTo>
                          <a:pt x="164" y="46"/>
                          <a:pt x="164" y="46"/>
                          <a:pt x="164" y="46"/>
                        </a:cubicBezTo>
                        <a:cubicBezTo>
                          <a:pt x="164" y="43"/>
                          <a:pt x="163" y="41"/>
                          <a:pt x="163" y="39"/>
                        </a:cubicBezTo>
                        <a:cubicBezTo>
                          <a:pt x="162" y="35"/>
                          <a:pt x="161" y="31"/>
                          <a:pt x="164" y="28"/>
                        </a:cubicBezTo>
                        <a:cubicBezTo>
                          <a:pt x="165" y="26"/>
                          <a:pt x="165" y="26"/>
                          <a:pt x="165" y="24"/>
                        </a:cubicBezTo>
                        <a:cubicBezTo>
                          <a:pt x="164" y="22"/>
                          <a:pt x="164" y="19"/>
                          <a:pt x="165" y="14"/>
                        </a:cubicBezTo>
                        <a:cubicBezTo>
                          <a:pt x="166" y="13"/>
                          <a:pt x="166" y="13"/>
                          <a:pt x="166" y="13"/>
                        </a:cubicBezTo>
                        <a:cubicBezTo>
                          <a:pt x="166" y="12"/>
                          <a:pt x="161" y="11"/>
                          <a:pt x="157" y="11"/>
                        </a:cubicBezTo>
                        <a:cubicBezTo>
                          <a:pt x="156" y="10"/>
                          <a:pt x="154" y="10"/>
                          <a:pt x="152" y="10"/>
                        </a:cubicBezTo>
                        <a:cubicBezTo>
                          <a:pt x="147" y="9"/>
                          <a:pt x="145" y="7"/>
                          <a:pt x="143" y="5"/>
                        </a:cubicBezTo>
                        <a:cubicBezTo>
                          <a:pt x="142" y="3"/>
                          <a:pt x="140" y="1"/>
                          <a:pt x="135" y="1"/>
                        </a:cubicBezTo>
                        <a:cubicBezTo>
                          <a:pt x="125" y="0"/>
                          <a:pt x="112" y="9"/>
                          <a:pt x="112" y="12"/>
                        </a:cubicBezTo>
                        <a:cubicBezTo>
                          <a:pt x="112" y="13"/>
                          <a:pt x="113" y="15"/>
                          <a:pt x="113" y="17"/>
                        </a:cubicBezTo>
                        <a:cubicBezTo>
                          <a:pt x="115" y="20"/>
                          <a:pt x="116" y="24"/>
                          <a:pt x="113" y="28"/>
                        </a:cubicBezTo>
                        <a:cubicBezTo>
                          <a:pt x="111" y="31"/>
                          <a:pt x="108" y="32"/>
                          <a:pt x="104" y="32"/>
                        </a:cubicBezTo>
                        <a:cubicBezTo>
                          <a:pt x="100" y="32"/>
                          <a:pt x="96" y="31"/>
                          <a:pt x="93" y="28"/>
                        </a:cubicBezTo>
                        <a:cubicBezTo>
                          <a:pt x="87" y="23"/>
                          <a:pt x="79" y="21"/>
                          <a:pt x="74" y="21"/>
                        </a:cubicBezTo>
                        <a:cubicBezTo>
                          <a:pt x="69" y="21"/>
                          <a:pt x="65" y="20"/>
                          <a:pt x="62" y="17"/>
                        </a:cubicBezTo>
                        <a:cubicBezTo>
                          <a:pt x="61" y="15"/>
                          <a:pt x="60" y="13"/>
                          <a:pt x="60" y="11"/>
                        </a:cubicBezTo>
                        <a:cubicBezTo>
                          <a:pt x="61" y="10"/>
                          <a:pt x="61" y="8"/>
                          <a:pt x="55" y="7"/>
                        </a:cubicBezTo>
                        <a:cubicBezTo>
                          <a:pt x="53" y="6"/>
                          <a:pt x="51" y="6"/>
                          <a:pt x="49" y="5"/>
                        </a:cubicBezTo>
                        <a:cubicBezTo>
                          <a:pt x="46" y="4"/>
                          <a:pt x="43" y="2"/>
                          <a:pt x="39" y="2"/>
                        </a:cubicBezTo>
                        <a:cubicBezTo>
                          <a:pt x="38" y="2"/>
                          <a:pt x="36" y="2"/>
                          <a:pt x="35" y="3"/>
                        </a:cubicBezTo>
                        <a:cubicBezTo>
                          <a:pt x="31" y="3"/>
                          <a:pt x="26" y="2"/>
                          <a:pt x="23" y="1"/>
                        </a:cubicBezTo>
                        <a:cubicBezTo>
                          <a:pt x="23" y="1"/>
                          <a:pt x="23" y="1"/>
                          <a:pt x="23" y="1"/>
                        </a:cubicBezTo>
                        <a:cubicBezTo>
                          <a:pt x="23" y="2"/>
                          <a:pt x="23" y="2"/>
                          <a:pt x="23" y="2"/>
                        </a:cubicBezTo>
                        <a:cubicBezTo>
                          <a:pt x="23" y="2"/>
                          <a:pt x="23" y="3"/>
                          <a:pt x="23" y="3"/>
                        </a:cubicBezTo>
                        <a:cubicBezTo>
                          <a:pt x="23" y="3"/>
                          <a:pt x="23" y="3"/>
                          <a:pt x="23" y="4"/>
                        </a:cubicBezTo>
                        <a:cubicBezTo>
                          <a:pt x="23" y="4"/>
                          <a:pt x="23" y="4"/>
                          <a:pt x="23" y="4"/>
                        </a:cubicBezTo>
                        <a:cubicBezTo>
                          <a:pt x="23" y="4"/>
                          <a:pt x="23" y="4"/>
                          <a:pt x="23" y="4"/>
                        </a:cubicBezTo>
                        <a:cubicBezTo>
                          <a:pt x="23" y="4"/>
                          <a:pt x="23" y="4"/>
                          <a:pt x="23" y="4"/>
                        </a:cubicBezTo>
                        <a:cubicBezTo>
                          <a:pt x="23" y="8"/>
                          <a:pt x="20" y="9"/>
                          <a:pt x="18" y="9"/>
                        </a:cubicBezTo>
                        <a:cubicBezTo>
                          <a:pt x="18" y="9"/>
                          <a:pt x="18" y="9"/>
                          <a:pt x="18" y="9"/>
                        </a:cubicBezTo>
                        <a:cubicBezTo>
                          <a:pt x="18" y="9"/>
                          <a:pt x="17" y="9"/>
                          <a:pt x="17" y="9"/>
                        </a:cubicBezTo>
                        <a:cubicBezTo>
                          <a:pt x="17" y="9"/>
                          <a:pt x="16" y="10"/>
                          <a:pt x="16" y="10"/>
                        </a:cubicBezTo>
                        <a:cubicBezTo>
                          <a:pt x="14" y="12"/>
                          <a:pt x="13" y="13"/>
                          <a:pt x="12" y="14"/>
                        </a:cubicBezTo>
                        <a:cubicBezTo>
                          <a:pt x="11" y="15"/>
                          <a:pt x="10" y="16"/>
                          <a:pt x="9" y="17"/>
                        </a:cubicBezTo>
                        <a:cubicBezTo>
                          <a:pt x="8" y="18"/>
                          <a:pt x="8" y="19"/>
                          <a:pt x="9" y="20"/>
                        </a:cubicBezTo>
                        <a:cubicBezTo>
                          <a:pt x="10" y="22"/>
                          <a:pt x="8" y="28"/>
                          <a:pt x="7" y="30"/>
                        </a:cubicBezTo>
                        <a:cubicBezTo>
                          <a:pt x="6" y="32"/>
                          <a:pt x="4" y="33"/>
                          <a:pt x="3" y="3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06" name="Rectangle 1311"/>
                  <p:cNvSpPr>
                    <a:spLocks noChangeArrowheads="1"/>
                  </p:cNvSpPr>
                  <p:nvPr/>
                </p:nvSpPr>
                <p:spPr bwMode="auto">
                  <a:xfrm>
                    <a:off x="1795" y="2607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07" name="Freeform 1312"/>
                  <p:cNvSpPr>
                    <a:spLocks/>
                  </p:cNvSpPr>
                  <p:nvPr/>
                </p:nvSpPr>
                <p:spPr bwMode="auto">
                  <a:xfrm>
                    <a:off x="1795" y="260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08" name="Freeform 1313"/>
                  <p:cNvSpPr>
                    <a:spLocks/>
                  </p:cNvSpPr>
                  <p:nvPr/>
                </p:nvSpPr>
                <p:spPr bwMode="auto">
                  <a:xfrm>
                    <a:off x="1776" y="2631"/>
                    <a:ext cx="4" cy="4"/>
                  </a:xfrm>
                  <a:custGeom>
                    <a:avLst/>
                    <a:gdLst>
                      <a:gd name="T0" fmla="*/ 4 w 4"/>
                      <a:gd name="T1" fmla="*/ 0 h 4"/>
                      <a:gd name="T2" fmla="*/ 0 w 4"/>
                      <a:gd name="T3" fmla="*/ 4 h 4"/>
                      <a:gd name="T4" fmla="*/ 0 w 4"/>
                      <a:gd name="T5" fmla="*/ 4 h 4"/>
                      <a:gd name="T6" fmla="*/ 4 w 4"/>
                      <a:gd name="T7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" h="4">
                        <a:moveTo>
                          <a:pt x="4" y="0"/>
                        </a:moveTo>
                        <a:cubicBezTo>
                          <a:pt x="3" y="2"/>
                          <a:pt x="1" y="3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1" y="3"/>
                          <a:pt x="3" y="2"/>
                          <a:pt x="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09" name="Freeform 1314"/>
                  <p:cNvSpPr>
                    <a:spLocks/>
                  </p:cNvSpPr>
                  <p:nvPr/>
                </p:nvSpPr>
                <p:spPr bwMode="auto">
                  <a:xfrm>
                    <a:off x="1782" y="2612"/>
                    <a:ext cx="6" cy="7"/>
                  </a:xfrm>
                  <a:custGeom>
                    <a:avLst/>
                    <a:gdLst>
                      <a:gd name="T0" fmla="*/ 7 w 7"/>
                      <a:gd name="T1" fmla="*/ 0 h 7"/>
                      <a:gd name="T2" fmla="*/ 3 w 7"/>
                      <a:gd name="T3" fmla="*/ 4 h 7"/>
                      <a:gd name="T4" fmla="*/ 0 w 7"/>
                      <a:gd name="T5" fmla="*/ 7 h 7"/>
                      <a:gd name="T6" fmla="*/ 3 w 7"/>
                      <a:gd name="T7" fmla="*/ 4 h 7"/>
                      <a:gd name="T8" fmla="*/ 7 w 7"/>
                      <a:gd name="T9" fmla="*/ 0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7">
                        <a:moveTo>
                          <a:pt x="7" y="0"/>
                        </a:moveTo>
                        <a:cubicBezTo>
                          <a:pt x="5" y="2"/>
                          <a:pt x="4" y="3"/>
                          <a:pt x="3" y="4"/>
                        </a:cubicBezTo>
                        <a:cubicBezTo>
                          <a:pt x="2" y="5"/>
                          <a:pt x="1" y="6"/>
                          <a:pt x="0" y="7"/>
                        </a:cubicBezTo>
                        <a:cubicBezTo>
                          <a:pt x="1" y="6"/>
                          <a:pt x="2" y="5"/>
                          <a:pt x="3" y="4"/>
                        </a:cubicBezTo>
                        <a:cubicBezTo>
                          <a:pt x="4" y="3"/>
                          <a:pt x="5" y="2"/>
                          <a:pt x="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10" name="Freeform 1315"/>
                  <p:cNvSpPr>
                    <a:spLocks/>
                  </p:cNvSpPr>
                  <p:nvPr/>
                </p:nvSpPr>
                <p:spPr bwMode="auto">
                  <a:xfrm>
                    <a:off x="1795" y="2605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11" name="Freeform 1316"/>
                  <p:cNvSpPr>
                    <a:spLocks/>
                  </p:cNvSpPr>
                  <p:nvPr/>
                </p:nvSpPr>
                <p:spPr bwMode="auto">
                  <a:xfrm>
                    <a:off x="1774" y="2636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  <a:gd name="T3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12" name="Oval 1317"/>
                  <p:cNvSpPr>
                    <a:spLocks noChangeArrowheads="1"/>
                  </p:cNvSpPr>
                  <p:nvPr/>
                </p:nvSpPr>
                <p:spPr bwMode="auto">
                  <a:xfrm>
                    <a:off x="1773" y="2637"/>
                    <a:ext cx="1" cy="1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13" name="Freeform 1318"/>
                  <p:cNvSpPr>
                    <a:spLocks/>
                  </p:cNvSpPr>
                  <p:nvPr/>
                </p:nvSpPr>
                <p:spPr bwMode="auto">
                  <a:xfrm>
                    <a:off x="1795" y="2703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0"/>
                          <a:pt x="0" y="0"/>
                        </a:cubicBezTo>
                        <a:cubicBezTo>
                          <a:pt x="1" y="0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14" name="Freeform 1319"/>
                  <p:cNvSpPr>
                    <a:spLocks/>
                  </p:cNvSpPr>
                  <p:nvPr/>
                </p:nvSpPr>
                <p:spPr bwMode="auto">
                  <a:xfrm>
                    <a:off x="1794" y="2703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15" name="Freeform 1320"/>
                  <p:cNvSpPr>
                    <a:spLocks/>
                  </p:cNvSpPr>
                  <p:nvPr/>
                </p:nvSpPr>
                <p:spPr bwMode="auto">
                  <a:xfrm>
                    <a:off x="1797" y="2706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16" name="Freeform 1321"/>
                  <p:cNvSpPr>
                    <a:spLocks/>
                  </p:cNvSpPr>
                  <p:nvPr/>
                </p:nvSpPr>
                <p:spPr bwMode="auto">
                  <a:xfrm>
                    <a:off x="1775" y="2635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17" name="Freeform 1322"/>
                  <p:cNvSpPr>
                    <a:spLocks/>
                  </p:cNvSpPr>
                  <p:nvPr/>
                </p:nvSpPr>
                <p:spPr bwMode="auto">
                  <a:xfrm>
                    <a:off x="1800" y="2711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18" name="Freeform 1323"/>
                  <p:cNvSpPr>
                    <a:spLocks/>
                  </p:cNvSpPr>
                  <p:nvPr/>
                </p:nvSpPr>
                <p:spPr bwMode="auto">
                  <a:xfrm>
                    <a:off x="1796" y="2704"/>
                    <a:ext cx="1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1" y="0"/>
                          <a:pt x="1" y="1"/>
                          <a:pt x="1" y="1"/>
                        </a:cubicBezTo>
                        <a:cubicBezTo>
                          <a:pt x="1" y="1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19" name="Freeform 1324"/>
                  <p:cNvSpPr>
                    <a:spLocks/>
                  </p:cNvSpPr>
                  <p:nvPr/>
                </p:nvSpPr>
                <p:spPr bwMode="auto">
                  <a:xfrm>
                    <a:off x="1774" y="263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20" name="Freeform 1325"/>
                  <p:cNvSpPr>
                    <a:spLocks/>
                  </p:cNvSpPr>
                  <p:nvPr/>
                </p:nvSpPr>
                <p:spPr bwMode="auto">
                  <a:xfrm>
                    <a:off x="1798" y="2707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21" name="Freeform 1326"/>
                  <p:cNvSpPr>
                    <a:spLocks/>
                  </p:cNvSpPr>
                  <p:nvPr/>
                </p:nvSpPr>
                <p:spPr bwMode="auto">
                  <a:xfrm>
                    <a:off x="1799" y="2709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22" name="Freeform 1327"/>
                  <p:cNvSpPr>
                    <a:spLocks/>
                  </p:cNvSpPr>
                  <p:nvPr/>
                </p:nvSpPr>
                <p:spPr bwMode="auto">
                  <a:xfrm>
                    <a:off x="1773" y="2636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23" name="Freeform 1328"/>
                  <p:cNvSpPr>
                    <a:spLocks/>
                  </p:cNvSpPr>
                  <p:nvPr/>
                </p:nvSpPr>
                <p:spPr bwMode="auto">
                  <a:xfrm>
                    <a:off x="1774" y="2635"/>
                    <a:ext cx="2" cy="1"/>
                  </a:xfrm>
                  <a:custGeom>
                    <a:avLst/>
                    <a:gdLst>
                      <a:gd name="T0" fmla="*/ 0 w 2"/>
                      <a:gd name="T1" fmla="*/ 1 h 1"/>
                      <a:gd name="T2" fmla="*/ 0 w 2"/>
                      <a:gd name="T3" fmla="*/ 1 h 1"/>
                      <a:gd name="T4" fmla="*/ 1 w 2"/>
                      <a:gd name="T5" fmla="*/ 1 h 1"/>
                      <a:gd name="T6" fmla="*/ 2 w 2"/>
                      <a:gd name="T7" fmla="*/ 0 h 1"/>
                      <a:gd name="T8" fmla="*/ 2 w 2"/>
                      <a:gd name="T9" fmla="*/ 0 h 1"/>
                      <a:gd name="T10" fmla="*/ 1 w 2"/>
                      <a:gd name="T11" fmla="*/ 1 h 1"/>
                      <a:gd name="T12" fmla="*/ 0 w 2"/>
                      <a:gd name="T13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2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1" y="1"/>
                          <a:pt x="1" y="1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24" name="Freeform 1329"/>
                  <p:cNvSpPr>
                    <a:spLocks/>
                  </p:cNvSpPr>
                  <p:nvPr/>
                </p:nvSpPr>
                <p:spPr bwMode="auto">
                  <a:xfrm>
                    <a:off x="1490" y="2824"/>
                    <a:ext cx="16" cy="4"/>
                  </a:xfrm>
                  <a:custGeom>
                    <a:avLst/>
                    <a:gdLst>
                      <a:gd name="T0" fmla="*/ 0 w 17"/>
                      <a:gd name="T1" fmla="*/ 5 h 5"/>
                      <a:gd name="T2" fmla="*/ 0 w 17"/>
                      <a:gd name="T3" fmla="*/ 5 h 5"/>
                      <a:gd name="T4" fmla="*/ 0 w 17"/>
                      <a:gd name="T5" fmla="*/ 5 h 5"/>
                      <a:gd name="T6" fmla="*/ 1 w 17"/>
                      <a:gd name="T7" fmla="*/ 5 h 5"/>
                      <a:gd name="T8" fmla="*/ 12 w 17"/>
                      <a:gd name="T9" fmla="*/ 2 h 5"/>
                      <a:gd name="T10" fmla="*/ 17 w 17"/>
                      <a:gd name="T11" fmla="*/ 1 h 5"/>
                      <a:gd name="T12" fmla="*/ 14 w 17"/>
                      <a:gd name="T13" fmla="*/ 1 h 5"/>
                      <a:gd name="T14" fmla="*/ 11 w 17"/>
                      <a:gd name="T15" fmla="*/ 2 h 5"/>
                      <a:gd name="T16" fmla="*/ 11 w 17"/>
                      <a:gd name="T17" fmla="*/ 2 h 5"/>
                      <a:gd name="T18" fmla="*/ 8 w 17"/>
                      <a:gd name="T19" fmla="*/ 3 h 5"/>
                      <a:gd name="T20" fmla="*/ 8 w 17"/>
                      <a:gd name="T21" fmla="*/ 3 h 5"/>
                      <a:gd name="T22" fmla="*/ 4 w 17"/>
                      <a:gd name="T23" fmla="*/ 3 h 5"/>
                      <a:gd name="T24" fmla="*/ 4 w 17"/>
                      <a:gd name="T25" fmla="*/ 3 h 5"/>
                      <a:gd name="T26" fmla="*/ 1 w 17"/>
                      <a:gd name="T27" fmla="*/ 3 h 5"/>
                      <a:gd name="T28" fmla="*/ 1 w 17"/>
                      <a:gd name="T29" fmla="*/ 3 h 5"/>
                      <a:gd name="T30" fmla="*/ 0 w 17"/>
                      <a:gd name="T31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7" h="5">
                        <a:moveTo>
                          <a:pt x="0" y="5"/>
                        </a:move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0" y="5"/>
                          <a:pt x="0" y="5"/>
                          <a:pt x="0" y="5"/>
                        </a:cubicBezTo>
                        <a:cubicBezTo>
                          <a:pt x="0" y="5"/>
                          <a:pt x="1" y="5"/>
                          <a:pt x="1" y="5"/>
                        </a:cubicBezTo>
                        <a:cubicBezTo>
                          <a:pt x="4" y="5"/>
                          <a:pt x="11" y="4"/>
                          <a:pt x="12" y="2"/>
                        </a:cubicBezTo>
                        <a:cubicBezTo>
                          <a:pt x="14" y="1"/>
                          <a:pt x="15" y="1"/>
                          <a:pt x="17" y="1"/>
                        </a:cubicBezTo>
                        <a:cubicBezTo>
                          <a:pt x="16" y="0"/>
                          <a:pt x="15" y="0"/>
                          <a:pt x="14" y="1"/>
                        </a:cubicBezTo>
                        <a:cubicBezTo>
                          <a:pt x="13" y="1"/>
                          <a:pt x="12" y="2"/>
                          <a:pt x="11" y="2"/>
                        </a:cubicBezTo>
                        <a:cubicBezTo>
                          <a:pt x="11" y="2"/>
                          <a:pt x="11" y="2"/>
                          <a:pt x="11" y="2"/>
                        </a:cubicBezTo>
                        <a:cubicBezTo>
                          <a:pt x="10" y="2"/>
                          <a:pt x="9" y="3"/>
                          <a:pt x="8" y="3"/>
                        </a:cubicBezTo>
                        <a:cubicBezTo>
                          <a:pt x="8" y="3"/>
                          <a:pt x="8" y="3"/>
                          <a:pt x="8" y="3"/>
                        </a:cubicBezTo>
                        <a:cubicBezTo>
                          <a:pt x="7" y="3"/>
                          <a:pt x="5" y="3"/>
                          <a:pt x="4" y="3"/>
                        </a:cubicBezTo>
                        <a:cubicBezTo>
                          <a:pt x="4" y="3"/>
                          <a:pt x="4" y="3"/>
                          <a:pt x="4" y="3"/>
                        </a:cubicBezTo>
                        <a:cubicBezTo>
                          <a:pt x="3" y="3"/>
                          <a:pt x="2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4"/>
                          <a:pt x="0" y="4"/>
                          <a:pt x="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25" name="Freeform 1330"/>
                  <p:cNvSpPr>
                    <a:spLocks/>
                  </p:cNvSpPr>
                  <p:nvPr/>
                </p:nvSpPr>
                <p:spPr bwMode="auto">
                  <a:xfrm>
                    <a:off x="1483" y="2793"/>
                    <a:ext cx="59" cy="45"/>
                  </a:xfrm>
                  <a:custGeom>
                    <a:avLst/>
                    <a:gdLst>
                      <a:gd name="T0" fmla="*/ 39 w 62"/>
                      <a:gd name="T1" fmla="*/ 42 h 47"/>
                      <a:gd name="T2" fmla="*/ 56 w 62"/>
                      <a:gd name="T3" fmla="*/ 47 h 47"/>
                      <a:gd name="T4" fmla="*/ 58 w 62"/>
                      <a:gd name="T5" fmla="*/ 47 h 47"/>
                      <a:gd name="T6" fmla="*/ 60 w 62"/>
                      <a:gd name="T7" fmla="*/ 47 h 47"/>
                      <a:gd name="T8" fmla="*/ 61 w 62"/>
                      <a:gd name="T9" fmla="*/ 47 h 47"/>
                      <a:gd name="T10" fmla="*/ 62 w 62"/>
                      <a:gd name="T11" fmla="*/ 44 h 47"/>
                      <a:gd name="T12" fmla="*/ 62 w 62"/>
                      <a:gd name="T13" fmla="*/ 43 h 47"/>
                      <a:gd name="T14" fmla="*/ 62 w 62"/>
                      <a:gd name="T15" fmla="*/ 42 h 47"/>
                      <a:gd name="T16" fmla="*/ 62 w 62"/>
                      <a:gd name="T17" fmla="*/ 41 h 47"/>
                      <a:gd name="T18" fmla="*/ 62 w 62"/>
                      <a:gd name="T19" fmla="*/ 41 h 47"/>
                      <a:gd name="T20" fmla="*/ 62 w 62"/>
                      <a:gd name="T21" fmla="*/ 40 h 47"/>
                      <a:gd name="T22" fmla="*/ 54 w 62"/>
                      <a:gd name="T23" fmla="*/ 27 h 47"/>
                      <a:gd name="T24" fmla="*/ 52 w 62"/>
                      <a:gd name="T25" fmla="*/ 24 h 47"/>
                      <a:gd name="T26" fmla="*/ 52 w 62"/>
                      <a:gd name="T27" fmla="*/ 24 h 47"/>
                      <a:gd name="T28" fmla="*/ 52 w 62"/>
                      <a:gd name="T29" fmla="*/ 21 h 47"/>
                      <a:gd name="T30" fmla="*/ 51 w 62"/>
                      <a:gd name="T31" fmla="*/ 20 h 47"/>
                      <a:gd name="T32" fmla="*/ 50 w 62"/>
                      <a:gd name="T33" fmla="*/ 19 h 47"/>
                      <a:gd name="T34" fmla="*/ 49 w 62"/>
                      <a:gd name="T35" fmla="*/ 18 h 47"/>
                      <a:gd name="T36" fmla="*/ 40 w 62"/>
                      <a:gd name="T37" fmla="*/ 9 h 47"/>
                      <a:gd name="T38" fmla="*/ 35 w 62"/>
                      <a:gd name="T39" fmla="*/ 7 h 47"/>
                      <a:gd name="T40" fmla="*/ 29 w 62"/>
                      <a:gd name="T41" fmla="*/ 1 h 47"/>
                      <a:gd name="T42" fmla="*/ 21 w 62"/>
                      <a:gd name="T43" fmla="*/ 2 h 47"/>
                      <a:gd name="T44" fmla="*/ 10 w 62"/>
                      <a:gd name="T45" fmla="*/ 2 h 47"/>
                      <a:gd name="T46" fmla="*/ 9 w 62"/>
                      <a:gd name="T47" fmla="*/ 4 h 47"/>
                      <a:gd name="T48" fmla="*/ 8 w 62"/>
                      <a:gd name="T49" fmla="*/ 5 h 47"/>
                      <a:gd name="T50" fmla="*/ 7 w 62"/>
                      <a:gd name="T51" fmla="*/ 6 h 47"/>
                      <a:gd name="T52" fmla="*/ 6 w 62"/>
                      <a:gd name="T53" fmla="*/ 7 h 47"/>
                      <a:gd name="T54" fmla="*/ 3 w 62"/>
                      <a:gd name="T55" fmla="*/ 16 h 47"/>
                      <a:gd name="T56" fmla="*/ 8 w 62"/>
                      <a:gd name="T57" fmla="*/ 31 h 47"/>
                      <a:gd name="T58" fmla="*/ 10 w 62"/>
                      <a:gd name="T59" fmla="*/ 31 h 47"/>
                      <a:gd name="T60" fmla="*/ 13 w 62"/>
                      <a:gd name="T61" fmla="*/ 31 h 47"/>
                      <a:gd name="T62" fmla="*/ 16 w 62"/>
                      <a:gd name="T63" fmla="*/ 30 h 47"/>
                      <a:gd name="T64" fmla="*/ 22 w 62"/>
                      <a:gd name="T65" fmla="*/ 28 h 47"/>
                      <a:gd name="T66" fmla="*/ 31 w 62"/>
                      <a:gd name="T67" fmla="*/ 33 h 47"/>
                      <a:gd name="T68" fmla="*/ 41 w 62"/>
                      <a:gd name="T69" fmla="*/ 36 h 47"/>
                      <a:gd name="T70" fmla="*/ 30 w 62"/>
                      <a:gd name="T71" fmla="*/ 40 h 47"/>
                      <a:gd name="T72" fmla="*/ 22 w 62"/>
                      <a:gd name="T73" fmla="*/ 37 h 47"/>
                      <a:gd name="T74" fmla="*/ 8 w 62"/>
                      <a:gd name="T75" fmla="*/ 41 h 47"/>
                      <a:gd name="T76" fmla="*/ 7 w 62"/>
                      <a:gd name="T77" fmla="*/ 41 h 47"/>
                      <a:gd name="T78" fmla="*/ 7 w 62"/>
                      <a:gd name="T79" fmla="*/ 41 h 47"/>
                      <a:gd name="T80" fmla="*/ 8 w 62"/>
                      <a:gd name="T81" fmla="*/ 44 h 47"/>
                      <a:gd name="T82" fmla="*/ 10 w 62"/>
                      <a:gd name="T83" fmla="*/ 44 h 47"/>
                      <a:gd name="T84" fmla="*/ 12 w 62"/>
                      <a:gd name="T85" fmla="*/ 44 h 47"/>
                      <a:gd name="T86" fmla="*/ 13 w 62"/>
                      <a:gd name="T87" fmla="*/ 45 h 47"/>
                      <a:gd name="T88" fmla="*/ 13 w 62"/>
                      <a:gd name="T89" fmla="*/ 46 h 47"/>
                      <a:gd name="T90" fmla="*/ 15 w 62"/>
                      <a:gd name="T91" fmla="*/ 46 h 47"/>
                      <a:gd name="T92" fmla="*/ 16 w 62"/>
                      <a:gd name="T93" fmla="*/ 45 h 47"/>
                      <a:gd name="T94" fmla="*/ 18 w 62"/>
                      <a:gd name="T95" fmla="*/ 44 h 47"/>
                      <a:gd name="T96" fmla="*/ 19 w 62"/>
                      <a:gd name="T97" fmla="*/ 43 h 47"/>
                      <a:gd name="T98" fmla="*/ 36 w 62"/>
                      <a:gd name="T99" fmla="*/ 42 h 4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62" h="47">
                        <a:moveTo>
                          <a:pt x="36" y="41"/>
                        </a:moveTo>
                        <a:cubicBezTo>
                          <a:pt x="39" y="42"/>
                          <a:pt x="39" y="42"/>
                          <a:pt x="39" y="42"/>
                        </a:cubicBezTo>
                        <a:cubicBezTo>
                          <a:pt x="46" y="43"/>
                          <a:pt x="48" y="45"/>
                          <a:pt x="48" y="46"/>
                        </a:cubicBezTo>
                        <a:cubicBezTo>
                          <a:pt x="49" y="47"/>
                          <a:pt x="52" y="47"/>
                          <a:pt x="56" y="47"/>
                        </a:cubicBezTo>
                        <a:cubicBezTo>
                          <a:pt x="56" y="47"/>
                          <a:pt x="57" y="47"/>
                          <a:pt x="57" y="47"/>
                        </a:cubicBezTo>
                        <a:cubicBezTo>
                          <a:pt x="58" y="47"/>
                          <a:pt x="58" y="47"/>
                          <a:pt x="58" y="47"/>
                        </a:cubicBezTo>
                        <a:cubicBezTo>
                          <a:pt x="58" y="47"/>
                          <a:pt x="59" y="47"/>
                          <a:pt x="59" y="47"/>
                        </a:cubicBezTo>
                        <a:cubicBezTo>
                          <a:pt x="59" y="47"/>
                          <a:pt x="60" y="47"/>
                          <a:pt x="60" y="47"/>
                        </a:cubicBezTo>
                        <a:cubicBezTo>
                          <a:pt x="60" y="47"/>
                          <a:pt x="60" y="47"/>
                          <a:pt x="61" y="47"/>
                        </a:cubicBezTo>
                        <a:cubicBezTo>
                          <a:pt x="61" y="47"/>
                          <a:pt x="61" y="47"/>
                          <a:pt x="61" y="47"/>
                        </a:cubicBezTo>
                        <a:cubicBezTo>
                          <a:pt x="62" y="46"/>
                          <a:pt x="62" y="46"/>
                          <a:pt x="62" y="46"/>
                        </a:cubicBezTo>
                        <a:cubicBezTo>
                          <a:pt x="62" y="45"/>
                          <a:pt x="62" y="45"/>
                          <a:pt x="62" y="44"/>
                        </a:cubicBezTo>
                        <a:cubicBezTo>
                          <a:pt x="62" y="44"/>
                          <a:pt x="62" y="44"/>
                          <a:pt x="62" y="44"/>
                        </a:cubicBezTo>
                        <a:cubicBezTo>
                          <a:pt x="62" y="43"/>
                          <a:pt x="62" y="43"/>
                          <a:pt x="62" y="43"/>
                        </a:cubicBezTo>
                        <a:cubicBezTo>
                          <a:pt x="62" y="43"/>
                          <a:pt x="62" y="42"/>
                          <a:pt x="62" y="42"/>
                        </a:cubicBezTo>
                        <a:cubicBezTo>
                          <a:pt x="62" y="42"/>
                          <a:pt x="62" y="42"/>
                          <a:pt x="62" y="42"/>
                        </a:cubicBezTo>
                        <a:cubicBezTo>
                          <a:pt x="62" y="42"/>
                          <a:pt x="62" y="42"/>
                          <a:pt x="62" y="42"/>
                        </a:cubicBezTo>
                        <a:cubicBezTo>
                          <a:pt x="62" y="41"/>
                          <a:pt x="62" y="41"/>
                          <a:pt x="62" y="41"/>
                        </a:cubicBezTo>
                        <a:cubicBezTo>
                          <a:pt x="62" y="41"/>
                          <a:pt x="62" y="41"/>
                          <a:pt x="62" y="41"/>
                        </a:cubicBezTo>
                        <a:cubicBezTo>
                          <a:pt x="62" y="41"/>
                          <a:pt x="62" y="41"/>
                          <a:pt x="62" y="41"/>
                        </a:cubicBezTo>
                        <a:cubicBezTo>
                          <a:pt x="62" y="40"/>
                          <a:pt x="62" y="40"/>
                          <a:pt x="62" y="40"/>
                        </a:cubicBezTo>
                        <a:cubicBezTo>
                          <a:pt x="62" y="40"/>
                          <a:pt x="62" y="40"/>
                          <a:pt x="62" y="40"/>
                        </a:cubicBezTo>
                        <a:cubicBezTo>
                          <a:pt x="61" y="39"/>
                          <a:pt x="59" y="37"/>
                          <a:pt x="57" y="35"/>
                        </a:cubicBezTo>
                        <a:cubicBezTo>
                          <a:pt x="55" y="33"/>
                          <a:pt x="54" y="29"/>
                          <a:pt x="54" y="27"/>
                        </a:cubicBezTo>
                        <a:cubicBezTo>
                          <a:pt x="52" y="24"/>
                          <a:pt x="52" y="24"/>
                          <a:pt x="52" y="24"/>
                        </a:cubicBezTo>
                        <a:cubicBezTo>
                          <a:pt x="52" y="24"/>
                          <a:pt x="52" y="24"/>
                          <a:pt x="52" y="24"/>
                        </a:cubicBezTo>
                        <a:cubicBezTo>
                          <a:pt x="52" y="24"/>
                          <a:pt x="52" y="24"/>
                          <a:pt x="52" y="24"/>
                        </a:cubicBezTo>
                        <a:cubicBezTo>
                          <a:pt x="52" y="24"/>
                          <a:pt x="52" y="24"/>
                          <a:pt x="52" y="24"/>
                        </a:cubicBezTo>
                        <a:cubicBezTo>
                          <a:pt x="52" y="23"/>
                          <a:pt x="52" y="23"/>
                          <a:pt x="52" y="21"/>
                        </a:cubicBezTo>
                        <a:cubicBezTo>
                          <a:pt x="52" y="21"/>
                          <a:pt x="52" y="21"/>
                          <a:pt x="52" y="21"/>
                        </a:cubicBezTo>
                        <a:cubicBezTo>
                          <a:pt x="51" y="21"/>
                          <a:pt x="51" y="21"/>
                          <a:pt x="51" y="20"/>
                        </a:cubicBezTo>
                        <a:cubicBezTo>
                          <a:pt x="51" y="20"/>
                          <a:pt x="51" y="20"/>
                          <a:pt x="51" y="20"/>
                        </a:cubicBezTo>
                        <a:cubicBezTo>
                          <a:pt x="51" y="20"/>
                          <a:pt x="50" y="19"/>
                          <a:pt x="50" y="19"/>
                        </a:cubicBezTo>
                        <a:cubicBezTo>
                          <a:pt x="50" y="19"/>
                          <a:pt x="50" y="19"/>
                          <a:pt x="50" y="19"/>
                        </a:cubicBezTo>
                        <a:cubicBezTo>
                          <a:pt x="50" y="19"/>
                          <a:pt x="49" y="18"/>
                          <a:pt x="49" y="18"/>
                        </a:cubicBezTo>
                        <a:cubicBezTo>
                          <a:pt x="49" y="18"/>
                          <a:pt x="49" y="18"/>
                          <a:pt x="49" y="18"/>
                        </a:cubicBezTo>
                        <a:cubicBezTo>
                          <a:pt x="48" y="18"/>
                          <a:pt x="48" y="17"/>
                          <a:pt x="47" y="17"/>
                        </a:cubicBezTo>
                        <a:cubicBezTo>
                          <a:pt x="44" y="16"/>
                          <a:pt x="41" y="12"/>
                          <a:pt x="40" y="9"/>
                        </a:cubicBezTo>
                        <a:cubicBezTo>
                          <a:pt x="39" y="9"/>
                          <a:pt x="39" y="8"/>
                          <a:pt x="39" y="7"/>
                        </a:cubicBezTo>
                        <a:cubicBezTo>
                          <a:pt x="35" y="7"/>
                          <a:pt x="35" y="7"/>
                          <a:pt x="35" y="7"/>
                        </a:cubicBezTo>
                        <a:cubicBezTo>
                          <a:pt x="35" y="6"/>
                          <a:pt x="35" y="6"/>
                          <a:pt x="35" y="6"/>
                        </a:cubicBezTo>
                        <a:cubicBezTo>
                          <a:pt x="34" y="5"/>
                          <a:pt x="31" y="2"/>
                          <a:pt x="29" y="1"/>
                        </a:cubicBezTo>
                        <a:cubicBezTo>
                          <a:pt x="27" y="0"/>
                          <a:pt x="23" y="2"/>
                          <a:pt x="22" y="2"/>
                        </a:cubicBezTo>
                        <a:cubicBezTo>
                          <a:pt x="21" y="2"/>
                          <a:pt x="21" y="2"/>
                          <a:pt x="21" y="2"/>
                        </a:cubicBezTo>
                        <a:cubicBezTo>
                          <a:pt x="21" y="2"/>
                          <a:pt x="18" y="3"/>
                          <a:pt x="15" y="3"/>
                        </a:cubicBezTo>
                        <a:cubicBezTo>
                          <a:pt x="13" y="3"/>
                          <a:pt x="12" y="2"/>
                          <a:pt x="10" y="2"/>
                        </a:cubicBezTo>
                        <a:cubicBezTo>
                          <a:pt x="10" y="2"/>
                          <a:pt x="10" y="2"/>
                          <a:pt x="9" y="3"/>
                        </a:cubicBezTo>
                        <a:cubicBezTo>
                          <a:pt x="9" y="3"/>
                          <a:pt x="9" y="3"/>
                          <a:pt x="9" y="4"/>
                        </a:cubicBezTo>
                        <a:cubicBezTo>
                          <a:pt x="9" y="4"/>
                          <a:pt x="9" y="4"/>
                          <a:pt x="8" y="5"/>
                        </a:cubicBezTo>
                        <a:cubicBezTo>
                          <a:pt x="8" y="5"/>
                          <a:pt x="8" y="5"/>
                          <a:pt x="8" y="5"/>
                        </a:cubicBezTo>
                        <a:cubicBezTo>
                          <a:pt x="8" y="5"/>
                          <a:pt x="8" y="6"/>
                          <a:pt x="8" y="6"/>
                        </a:cubicBezTo>
                        <a:cubicBezTo>
                          <a:pt x="7" y="6"/>
                          <a:pt x="7" y="6"/>
                          <a:pt x="7" y="6"/>
                        </a:cubicBezTo>
                        <a:cubicBezTo>
                          <a:pt x="7" y="6"/>
                          <a:pt x="7" y="7"/>
                          <a:pt x="7" y="7"/>
                        </a:cubicBezTo>
                        <a:cubicBezTo>
                          <a:pt x="6" y="7"/>
                          <a:pt x="6" y="7"/>
                          <a:pt x="6" y="7"/>
                        </a:cubicBezTo>
                        <a:cubicBezTo>
                          <a:pt x="6" y="7"/>
                          <a:pt x="6" y="7"/>
                          <a:pt x="6" y="7"/>
                        </a:cubicBezTo>
                        <a:cubicBezTo>
                          <a:pt x="5" y="10"/>
                          <a:pt x="5" y="14"/>
                          <a:pt x="3" y="16"/>
                        </a:cubicBezTo>
                        <a:cubicBezTo>
                          <a:pt x="0" y="20"/>
                          <a:pt x="4" y="27"/>
                          <a:pt x="7" y="29"/>
                        </a:cubicBezTo>
                        <a:cubicBezTo>
                          <a:pt x="7" y="30"/>
                          <a:pt x="8" y="30"/>
                          <a:pt x="8" y="31"/>
                        </a:cubicBezTo>
                        <a:cubicBezTo>
                          <a:pt x="8" y="31"/>
                          <a:pt x="9" y="31"/>
                          <a:pt x="9" y="31"/>
                        </a:cubicBezTo>
                        <a:cubicBezTo>
                          <a:pt x="9" y="31"/>
                          <a:pt x="10" y="31"/>
                          <a:pt x="10" y="31"/>
                        </a:cubicBezTo>
                        <a:cubicBezTo>
                          <a:pt x="11" y="31"/>
                          <a:pt x="12" y="31"/>
                          <a:pt x="12" y="31"/>
                        </a:cubicBezTo>
                        <a:cubicBezTo>
                          <a:pt x="13" y="31"/>
                          <a:pt x="13" y="31"/>
                          <a:pt x="13" y="31"/>
                        </a:cubicBezTo>
                        <a:cubicBezTo>
                          <a:pt x="14" y="31"/>
                          <a:pt x="15" y="31"/>
                          <a:pt x="15" y="30"/>
                        </a:cubicBezTo>
                        <a:cubicBezTo>
                          <a:pt x="16" y="30"/>
                          <a:pt x="16" y="30"/>
                          <a:pt x="16" y="30"/>
                        </a:cubicBezTo>
                        <a:cubicBezTo>
                          <a:pt x="17" y="30"/>
                          <a:pt x="18" y="29"/>
                          <a:pt x="19" y="29"/>
                        </a:cubicBezTo>
                        <a:cubicBezTo>
                          <a:pt x="20" y="28"/>
                          <a:pt x="21" y="28"/>
                          <a:pt x="22" y="28"/>
                        </a:cubicBezTo>
                        <a:cubicBezTo>
                          <a:pt x="25" y="28"/>
                          <a:pt x="26" y="30"/>
                          <a:pt x="27" y="31"/>
                        </a:cubicBezTo>
                        <a:cubicBezTo>
                          <a:pt x="28" y="32"/>
                          <a:pt x="29" y="33"/>
                          <a:pt x="31" y="33"/>
                        </a:cubicBezTo>
                        <a:cubicBezTo>
                          <a:pt x="37" y="34"/>
                          <a:pt x="38" y="34"/>
                          <a:pt x="38" y="35"/>
                        </a:cubicBezTo>
                        <a:cubicBezTo>
                          <a:pt x="41" y="36"/>
                          <a:pt x="41" y="36"/>
                          <a:pt x="41" y="36"/>
                        </a:cubicBezTo>
                        <a:cubicBezTo>
                          <a:pt x="38" y="38"/>
                          <a:pt x="38" y="38"/>
                          <a:pt x="38" y="38"/>
                        </a:cubicBezTo>
                        <a:cubicBezTo>
                          <a:pt x="38" y="38"/>
                          <a:pt x="34" y="41"/>
                          <a:pt x="30" y="40"/>
                        </a:cubicBezTo>
                        <a:cubicBezTo>
                          <a:pt x="28" y="40"/>
                          <a:pt x="27" y="39"/>
                          <a:pt x="25" y="38"/>
                        </a:cubicBezTo>
                        <a:cubicBezTo>
                          <a:pt x="24" y="38"/>
                          <a:pt x="23" y="37"/>
                          <a:pt x="22" y="37"/>
                        </a:cubicBezTo>
                        <a:cubicBezTo>
                          <a:pt x="19" y="40"/>
                          <a:pt x="10" y="41"/>
                          <a:pt x="8" y="41"/>
                        </a:cubicBezTo>
                        <a:cubicBezTo>
                          <a:pt x="8" y="41"/>
                          <a:pt x="8" y="41"/>
                          <a:pt x="8" y="41"/>
                        </a:cubicBezTo>
                        <a:cubicBezTo>
                          <a:pt x="8" y="41"/>
                          <a:pt x="8" y="41"/>
                          <a:pt x="8" y="41"/>
                        </a:cubicBezTo>
                        <a:cubicBezTo>
                          <a:pt x="8" y="41"/>
                          <a:pt x="8" y="41"/>
                          <a:pt x="7" y="41"/>
                        </a:cubicBezTo>
                        <a:cubicBezTo>
                          <a:pt x="7" y="41"/>
                          <a:pt x="7" y="41"/>
                          <a:pt x="7" y="41"/>
                        </a:cubicBezTo>
                        <a:cubicBezTo>
                          <a:pt x="7" y="41"/>
                          <a:pt x="7" y="41"/>
                          <a:pt x="7" y="41"/>
                        </a:cubicBezTo>
                        <a:cubicBezTo>
                          <a:pt x="7" y="42"/>
                          <a:pt x="7" y="43"/>
                          <a:pt x="7" y="44"/>
                        </a:cubicBezTo>
                        <a:cubicBezTo>
                          <a:pt x="8" y="44"/>
                          <a:pt x="8" y="44"/>
                          <a:pt x="8" y="44"/>
                        </a:cubicBezTo>
                        <a:cubicBezTo>
                          <a:pt x="8" y="44"/>
                          <a:pt x="8" y="44"/>
                          <a:pt x="8" y="44"/>
                        </a:cubicBezTo>
                        <a:cubicBezTo>
                          <a:pt x="9" y="44"/>
                          <a:pt x="9" y="44"/>
                          <a:pt x="10" y="44"/>
                        </a:cubicBezTo>
                        <a:cubicBezTo>
                          <a:pt x="10" y="44"/>
                          <a:pt x="10" y="44"/>
                          <a:pt x="11" y="44"/>
                        </a:cubicBezTo>
                        <a:cubicBezTo>
                          <a:pt x="11" y="44"/>
                          <a:pt x="11" y="44"/>
                          <a:pt x="12" y="44"/>
                        </a:cubicBezTo>
                        <a:cubicBezTo>
                          <a:pt x="12" y="44"/>
                          <a:pt x="12" y="45"/>
                          <a:pt x="12" y="45"/>
                        </a:cubicBezTo>
                        <a:cubicBezTo>
                          <a:pt x="12" y="45"/>
                          <a:pt x="13" y="45"/>
                          <a:pt x="13" y="45"/>
                        </a:cubicBezTo>
                        <a:cubicBezTo>
                          <a:pt x="13" y="45"/>
                          <a:pt x="13" y="45"/>
                          <a:pt x="13" y="45"/>
                        </a:cubicBezTo>
                        <a:cubicBezTo>
                          <a:pt x="13" y="46"/>
                          <a:pt x="13" y="46"/>
                          <a:pt x="13" y="46"/>
                        </a:cubicBezTo>
                        <a:cubicBezTo>
                          <a:pt x="14" y="46"/>
                          <a:pt x="14" y="46"/>
                          <a:pt x="14" y="46"/>
                        </a:cubicBezTo>
                        <a:cubicBezTo>
                          <a:pt x="14" y="46"/>
                          <a:pt x="15" y="46"/>
                          <a:pt x="15" y="46"/>
                        </a:cubicBezTo>
                        <a:cubicBezTo>
                          <a:pt x="15" y="45"/>
                          <a:pt x="15" y="45"/>
                          <a:pt x="16" y="45"/>
                        </a:cubicBezTo>
                        <a:cubicBezTo>
                          <a:pt x="16" y="45"/>
                          <a:pt x="16" y="45"/>
                          <a:pt x="16" y="45"/>
                        </a:cubicBezTo>
                        <a:cubicBezTo>
                          <a:pt x="16" y="45"/>
                          <a:pt x="17" y="45"/>
                          <a:pt x="17" y="44"/>
                        </a:cubicBezTo>
                        <a:cubicBezTo>
                          <a:pt x="17" y="44"/>
                          <a:pt x="18" y="44"/>
                          <a:pt x="18" y="44"/>
                        </a:cubicBezTo>
                        <a:cubicBezTo>
                          <a:pt x="18" y="44"/>
                          <a:pt x="18" y="44"/>
                          <a:pt x="18" y="44"/>
                        </a:cubicBezTo>
                        <a:cubicBezTo>
                          <a:pt x="19" y="43"/>
                          <a:pt x="19" y="43"/>
                          <a:pt x="19" y="43"/>
                        </a:cubicBezTo>
                        <a:cubicBezTo>
                          <a:pt x="19" y="43"/>
                          <a:pt x="33" y="42"/>
                          <a:pt x="35" y="42"/>
                        </a:cubicBezTo>
                        <a:cubicBezTo>
                          <a:pt x="36" y="42"/>
                          <a:pt x="36" y="42"/>
                          <a:pt x="36" y="42"/>
                        </a:cubicBezTo>
                        <a:lnTo>
                          <a:pt x="36" y="4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26" name="Freeform 1331"/>
                  <p:cNvSpPr>
                    <a:spLocks/>
                  </p:cNvSpPr>
                  <p:nvPr/>
                </p:nvSpPr>
                <p:spPr bwMode="auto">
                  <a:xfrm>
                    <a:off x="1491" y="283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27" name="Freeform 1332"/>
                  <p:cNvSpPr>
                    <a:spLocks/>
                  </p:cNvSpPr>
                  <p:nvPr/>
                </p:nvSpPr>
                <p:spPr bwMode="auto">
                  <a:xfrm>
                    <a:off x="1490" y="283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28" name="Freeform 1333"/>
                  <p:cNvSpPr>
                    <a:spLocks/>
                  </p:cNvSpPr>
                  <p:nvPr/>
                </p:nvSpPr>
                <p:spPr bwMode="auto">
                  <a:xfrm>
                    <a:off x="1490" y="2832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29" name="Freeform 1334"/>
                  <p:cNvSpPr>
                    <a:spLocks/>
                  </p:cNvSpPr>
                  <p:nvPr/>
                </p:nvSpPr>
                <p:spPr bwMode="auto">
                  <a:xfrm>
                    <a:off x="1498" y="2821"/>
                    <a:ext cx="3" cy="1"/>
                  </a:xfrm>
                  <a:custGeom>
                    <a:avLst/>
                    <a:gdLst>
                      <a:gd name="T0" fmla="*/ 3 w 3"/>
                      <a:gd name="T1" fmla="*/ 0 h 1"/>
                      <a:gd name="T2" fmla="*/ 0 w 3"/>
                      <a:gd name="T3" fmla="*/ 1 h 1"/>
                      <a:gd name="T4" fmla="*/ 3 w 3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1">
                        <a:moveTo>
                          <a:pt x="3" y="0"/>
                        </a:moveTo>
                        <a:cubicBezTo>
                          <a:pt x="2" y="0"/>
                          <a:pt x="1" y="1"/>
                          <a:pt x="0" y="1"/>
                        </a:cubicBezTo>
                        <a:cubicBezTo>
                          <a:pt x="1" y="1"/>
                          <a:pt x="2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30" name="Freeform 1335"/>
                  <p:cNvSpPr>
                    <a:spLocks/>
                  </p:cNvSpPr>
                  <p:nvPr/>
                </p:nvSpPr>
                <p:spPr bwMode="auto">
                  <a:xfrm>
                    <a:off x="1496" y="2822"/>
                    <a:ext cx="1" cy="1"/>
                  </a:xfrm>
                  <a:custGeom>
                    <a:avLst/>
                    <a:gdLst>
                      <a:gd name="T0" fmla="*/ 2 w 2"/>
                      <a:gd name="T1" fmla="*/ 0 h 1"/>
                      <a:gd name="T2" fmla="*/ 0 w 2"/>
                      <a:gd name="T3" fmla="*/ 1 h 1"/>
                      <a:gd name="T4" fmla="*/ 2 w 2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2" y="0"/>
                        </a:moveTo>
                        <a:cubicBezTo>
                          <a:pt x="2" y="1"/>
                          <a:pt x="1" y="1"/>
                          <a:pt x="0" y="1"/>
                        </a:cubicBezTo>
                        <a:cubicBezTo>
                          <a:pt x="1" y="1"/>
                          <a:pt x="2" y="1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31" name="Freeform 1336"/>
                  <p:cNvSpPr>
                    <a:spLocks/>
                  </p:cNvSpPr>
                  <p:nvPr/>
                </p:nvSpPr>
                <p:spPr bwMode="auto">
                  <a:xfrm>
                    <a:off x="1493" y="2823"/>
                    <a:ext cx="2" cy="0"/>
                  </a:xfrm>
                  <a:custGeom>
                    <a:avLst/>
                    <a:gdLst>
                      <a:gd name="T0" fmla="*/ 2 w 2"/>
                      <a:gd name="T1" fmla="*/ 0 w 2"/>
                      <a:gd name="T2" fmla="*/ 2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2" y="0"/>
                        </a:moveTo>
                        <a:cubicBezTo>
                          <a:pt x="2" y="0"/>
                          <a:pt x="1" y="0"/>
                          <a:pt x="0" y="0"/>
                        </a:cubicBezTo>
                        <a:cubicBezTo>
                          <a:pt x="1" y="0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32" name="Freeform 1337"/>
                  <p:cNvSpPr>
                    <a:spLocks/>
                  </p:cNvSpPr>
                  <p:nvPr/>
                </p:nvSpPr>
                <p:spPr bwMode="auto">
                  <a:xfrm>
                    <a:off x="1491" y="2823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  <a:gd name="T3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33" name="Freeform 1338"/>
                  <p:cNvSpPr>
                    <a:spLocks/>
                  </p:cNvSpPr>
                  <p:nvPr/>
                </p:nvSpPr>
                <p:spPr bwMode="auto">
                  <a:xfrm>
                    <a:off x="1496" y="2837"/>
                    <a:ext cx="22" cy="13"/>
                  </a:xfrm>
                  <a:custGeom>
                    <a:avLst/>
                    <a:gdLst>
                      <a:gd name="T0" fmla="*/ 23 w 23"/>
                      <a:gd name="T1" fmla="*/ 0 h 14"/>
                      <a:gd name="T2" fmla="*/ 7 w 23"/>
                      <a:gd name="T3" fmla="*/ 1 h 14"/>
                      <a:gd name="T4" fmla="*/ 0 w 23"/>
                      <a:gd name="T5" fmla="*/ 4 h 14"/>
                      <a:gd name="T6" fmla="*/ 0 w 23"/>
                      <a:gd name="T7" fmla="*/ 4 h 14"/>
                      <a:gd name="T8" fmla="*/ 4 w 23"/>
                      <a:gd name="T9" fmla="*/ 5 h 14"/>
                      <a:gd name="T10" fmla="*/ 8 w 23"/>
                      <a:gd name="T11" fmla="*/ 12 h 14"/>
                      <a:gd name="T12" fmla="*/ 9 w 23"/>
                      <a:gd name="T13" fmla="*/ 14 h 14"/>
                      <a:gd name="T14" fmla="*/ 9 w 23"/>
                      <a:gd name="T15" fmla="*/ 14 h 14"/>
                      <a:gd name="T16" fmla="*/ 9 w 23"/>
                      <a:gd name="T17" fmla="*/ 14 h 14"/>
                      <a:gd name="T18" fmla="*/ 11 w 23"/>
                      <a:gd name="T19" fmla="*/ 13 h 14"/>
                      <a:gd name="T20" fmla="*/ 20 w 23"/>
                      <a:gd name="T21" fmla="*/ 8 h 14"/>
                      <a:gd name="T22" fmla="*/ 21 w 23"/>
                      <a:gd name="T23" fmla="*/ 8 h 14"/>
                      <a:gd name="T24" fmla="*/ 21 w 23"/>
                      <a:gd name="T25" fmla="*/ 8 h 14"/>
                      <a:gd name="T26" fmla="*/ 20 w 23"/>
                      <a:gd name="T27" fmla="*/ 3 h 14"/>
                      <a:gd name="T28" fmla="*/ 22 w 23"/>
                      <a:gd name="T29" fmla="*/ 1 h 14"/>
                      <a:gd name="T30" fmla="*/ 23 w 23"/>
                      <a:gd name="T31" fmla="*/ 1 h 14"/>
                      <a:gd name="T32" fmla="*/ 23 w 23"/>
                      <a:gd name="T33" fmla="*/ 1 h 14"/>
                      <a:gd name="T34" fmla="*/ 23 w 23"/>
                      <a:gd name="T35" fmla="*/ 0 h 14"/>
                      <a:gd name="T36" fmla="*/ 23 w 23"/>
                      <a:gd name="T37" fmla="*/ 0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23" h="14">
                        <a:moveTo>
                          <a:pt x="23" y="0"/>
                        </a:moveTo>
                        <a:cubicBezTo>
                          <a:pt x="21" y="0"/>
                          <a:pt x="9" y="1"/>
                          <a:pt x="7" y="1"/>
                        </a:cubicBezTo>
                        <a:cubicBezTo>
                          <a:pt x="5" y="2"/>
                          <a:pt x="2" y="4"/>
                          <a:pt x="0" y="4"/>
                        </a:cubicBezTo>
                        <a:cubicBezTo>
                          <a:pt x="0" y="4"/>
                          <a:pt x="0" y="4"/>
                          <a:pt x="0" y="4"/>
                        </a:cubicBezTo>
                        <a:cubicBezTo>
                          <a:pt x="1" y="5"/>
                          <a:pt x="2" y="5"/>
                          <a:pt x="4" y="5"/>
                        </a:cubicBezTo>
                        <a:cubicBezTo>
                          <a:pt x="8" y="7"/>
                          <a:pt x="8" y="9"/>
                          <a:pt x="8" y="12"/>
                        </a:cubicBezTo>
                        <a:cubicBezTo>
                          <a:pt x="8" y="13"/>
                          <a:pt x="8" y="13"/>
                          <a:pt x="9" y="14"/>
                        </a:cubicBezTo>
                        <a:cubicBezTo>
                          <a:pt x="9" y="14"/>
                          <a:pt x="9" y="14"/>
                          <a:pt x="9" y="14"/>
                        </a:cubicBezTo>
                        <a:cubicBezTo>
                          <a:pt x="9" y="14"/>
                          <a:pt x="9" y="14"/>
                          <a:pt x="9" y="14"/>
                        </a:cubicBezTo>
                        <a:cubicBezTo>
                          <a:pt x="10" y="14"/>
                          <a:pt x="10" y="13"/>
                          <a:pt x="11" y="13"/>
                        </a:cubicBezTo>
                        <a:cubicBezTo>
                          <a:pt x="15" y="9"/>
                          <a:pt x="18" y="7"/>
                          <a:pt x="20" y="8"/>
                        </a:cubicBezTo>
                        <a:cubicBezTo>
                          <a:pt x="21" y="8"/>
                          <a:pt x="21" y="8"/>
                          <a:pt x="21" y="8"/>
                        </a:cubicBezTo>
                        <a:cubicBezTo>
                          <a:pt x="21" y="8"/>
                          <a:pt x="21" y="8"/>
                          <a:pt x="21" y="8"/>
                        </a:cubicBezTo>
                        <a:cubicBezTo>
                          <a:pt x="20" y="7"/>
                          <a:pt x="19" y="5"/>
                          <a:pt x="20" y="3"/>
                        </a:cubicBezTo>
                        <a:cubicBezTo>
                          <a:pt x="20" y="3"/>
                          <a:pt x="21" y="2"/>
                          <a:pt x="22" y="1"/>
                        </a:cubicBezTo>
                        <a:cubicBezTo>
                          <a:pt x="22" y="1"/>
                          <a:pt x="23" y="1"/>
                          <a:pt x="23" y="1"/>
                        </a:cubicBezTo>
                        <a:cubicBezTo>
                          <a:pt x="23" y="1"/>
                          <a:pt x="23" y="1"/>
                          <a:pt x="23" y="1"/>
                        </a:cubicBezTo>
                        <a:cubicBezTo>
                          <a:pt x="23" y="0"/>
                          <a:pt x="23" y="0"/>
                          <a:pt x="23" y="0"/>
                        </a:cubicBezTo>
                        <a:cubicBezTo>
                          <a:pt x="23" y="0"/>
                          <a:pt x="23" y="0"/>
                          <a:pt x="2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34" name="Freeform 1339"/>
                  <p:cNvSpPr>
                    <a:spLocks/>
                  </p:cNvSpPr>
                  <p:nvPr/>
                </p:nvSpPr>
                <p:spPr bwMode="auto">
                  <a:xfrm>
                    <a:off x="1518" y="283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35" name="Freeform 1340"/>
                  <p:cNvSpPr>
                    <a:spLocks/>
                  </p:cNvSpPr>
                  <p:nvPr/>
                </p:nvSpPr>
                <p:spPr bwMode="auto">
                  <a:xfrm>
                    <a:off x="1826" y="2854"/>
                    <a:ext cx="128" cy="87"/>
                  </a:xfrm>
                  <a:custGeom>
                    <a:avLst/>
                    <a:gdLst>
                      <a:gd name="T0" fmla="*/ 120 w 134"/>
                      <a:gd name="T1" fmla="*/ 46 h 91"/>
                      <a:gd name="T2" fmla="*/ 113 w 134"/>
                      <a:gd name="T3" fmla="*/ 39 h 91"/>
                      <a:gd name="T4" fmla="*/ 108 w 134"/>
                      <a:gd name="T5" fmla="*/ 33 h 91"/>
                      <a:gd name="T6" fmla="*/ 100 w 134"/>
                      <a:gd name="T7" fmla="*/ 29 h 91"/>
                      <a:gd name="T8" fmla="*/ 94 w 134"/>
                      <a:gd name="T9" fmla="*/ 25 h 91"/>
                      <a:gd name="T10" fmla="*/ 92 w 134"/>
                      <a:gd name="T11" fmla="*/ 21 h 91"/>
                      <a:gd name="T12" fmla="*/ 96 w 134"/>
                      <a:gd name="T13" fmla="*/ 17 h 91"/>
                      <a:gd name="T14" fmla="*/ 93 w 134"/>
                      <a:gd name="T15" fmla="*/ 10 h 91"/>
                      <a:gd name="T16" fmla="*/ 93 w 134"/>
                      <a:gd name="T17" fmla="*/ 9 h 91"/>
                      <a:gd name="T18" fmla="*/ 92 w 134"/>
                      <a:gd name="T19" fmla="*/ 8 h 91"/>
                      <a:gd name="T20" fmla="*/ 91 w 134"/>
                      <a:gd name="T21" fmla="*/ 7 h 91"/>
                      <a:gd name="T22" fmla="*/ 90 w 134"/>
                      <a:gd name="T23" fmla="*/ 5 h 91"/>
                      <a:gd name="T24" fmla="*/ 89 w 134"/>
                      <a:gd name="T25" fmla="*/ 4 h 91"/>
                      <a:gd name="T26" fmla="*/ 86 w 134"/>
                      <a:gd name="T27" fmla="*/ 1 h 91"/>
                      <a:gd name="T28" fmla="*/ 86 w 134"/>
                      <a:gd name="T29" fmla="*/ 1 h 91"/>
                      <a:gd name="T30" fmla="*/ 84 w 134"/>
                      <a:gd name="T31" fmla="*/ 0 h 91"/>
                      <a:gd name="T32" fmla="*/ 77 w 134"/>
                      <a:gd name="T33" fmla="*/ 5 h 91"/>
                      <a:gd name="T34" fmla="*/ 74 w 134"/>
                      <a:gd name="T35" fmla="*/ 10 h 91"/>
                      <a:gd name="T36" fmla="*/ 54 w 134"/>
                      <a:gd name="T37" fmla="*/ 23 h 91"/>
                      <a:gd name="T38" fmla="*/ 48 w 134"/>
                      <a:gd name="T39" fmla="*/ 24 h 91"/>
                      <a:gd name="T40" fmla="*/ 47 w 134"/>
                      <a:gd name="T41" fmla="*/ 29 h 91"/>
                      <a:gd name="T42" fmla="*/ 37 w 134"/>
                      <a:gd name="T43" fmla="*/ 35 h 91"/>
                      <a:gd name="T44" fmla="*/ 27 w 134"/>
                      <a:gd name="T45" fmla="*/ 37 h 91"/>
                      <a:gd name="T46" fmla="*/ 25 w 134"/>
                      <a:gd name="T47" fmla="*/ 39 h 91"/>
                      <a:gd name="T48" fmla="*/ 22 w 134"/>
                      <a:gd name="T49" fmla="*/ 40 h 91"/>
                      <a:gd name="T50" fmla="*/ 19 w 134"/>
                      <a:gd name="T51" fmla="*/ 39 h 91"/>
                      <a:gd name="T52" fmla="*/ 12 w 134"/>
                      <a:gd name="T53" fmla="*/ 42 h 91"/>
                      <a:gd name="T54" fmla="*/ 10 w 134"/>
                      <a:gd name="T55" fmla="*/ 42 h 91"/>
                      <a:gd name="T56" fmla="*/ 9 w 134"/>
                      <a:gd name="T57" fmla="*/ 41 h 91"/>
                      <a:gd name="T58" fmla="*/ 8 w 134"/>
                      <a:gd name="T59" fmla="*/ 43 h 91"/>
                      <a:gd name="T60" fmla="*/ 6 w 134"/>
                      <a:gd name="T61" fmla="*/ 44 h 91"/>
                      <a:gd name="T62" fmla="*/ 5 w 134"/>
                      <a:gd name="T63" fmla="*/ 46 h 91"/>
                      <a:gd name="T64" fmla="*/ 0 w 134"/>
                      <a:gd name="T65" fmla="*/ 57 h 91"/>
                      <a:gd name="T66" fmla="*/ 1 w 134"/>
                      <a:gd name="T67" fmla="*/ 66 h 91"/>
                      <a:gd name="T68" fmla="*/ 6 w 134"/>
                      <a:gd name="T69" fmla="*/ 81 h 91"/>
                      <a:gd name="T70" fmla="*/ 12 w 134"/>
                      <a:gd name="T71" fmla="*/ 87 h 91"/>
                      <a:gd name="T72" fmla="*/ 14 w 134"/>
                      <a:gd name="T73" fmla="*/ 89 h 91"/>
                      <a:gd name="T74" fmla="*/ 15 w 134"/>
                      <a:gd name="T75" fmla="*/ 90 h 91"/>
                      <a:gd name="T76" fmla="*/ 16 w 134"/>
                      <a:gd name="T77" fmla="*/ 91 h 91"/>
                      <a:gd name="T78" fmla="*/ 16 w 134"/>
                      <a:gd name="T79" fmla="*/ 91 h 91"/>
                      <a:gd name="T80" fmla="*/ 16 w 134"/>
                      <a:gd name="T81" fmla="*/ 90 h 91"/>
                      <a:gd name="T82" fmla="*/ 17 w 134"/>
                      <a:gd name="T83" fmla="*/ 89 h 91"/>
                      <a:gd name="T84" fmla="*/ 17 w 134"/>
                      <a:gd name="T85" fmla="*/ 88 h 91"/>
                      <a:gd name="T86" fmla="*/ 17 w 134"/>
                      <a:gd name="T87" fmla="*/ 87 h 91"/>
                      <a:gd name="T88" fmla="*/ 17 w 134"/>
                      <a:gd name="T89" fmla="*/ 86 h 91"/>
                      <a:gd name="T90" fmla="*/ 17 w 134"/>
                      <a:gd name="T91" fmla="*/ 86 h 91"/>
                      <a:gd name="T92" fmla="*/ 17 w 134"/>
                      <a:gd name="T93" fmla="*/ 84 h 91"/>
                      <a:gd name="T94" fmla="*/ 30 w 134"/>
                      <a:gd name="T95" fmla="*/ 80 h 91"/>
                      <a:gd name="T96" fmla="*/ 38 w 134"/>
                      <a:gd name="T97" fmla="*/ 75 h 91"/>
                      <a:gd name="T98" fmla="*/ 52 w 134"/>
                      <a:gd name="T99" fmla="*/ 65 h 91"/>
                      <a:gd name="T100" fmla="*/ 81 w 134"/>
                      <a:gd name="T101" fmla="*/ 75 h 91"/>
                      <a:gd name="T102" fmla="*/ 90 w 134"/>
                      <a:gd name="T103" fmla="*/ 68 h 91"/>
                      <a:gd name="T104" fmla="*/ 94 w 134"/>
                      <a:gd name="T105" fmla="*/ 68 h 91"/>
                      <a:gd name="T106" fmla="*/ 111 w 134"/>
                      <a:gd name="T107" fmla="*/ 65 h 91"/>
                      <a:gd name="T108" fmla="*/ 114 w 134"/>
                      <a:gd name="T109" fmla="*/ 64 h 91"/>
                      <a:gd name="T110" fmla="*/ 128 w 134"/>
                      <a:gd name="T111" fmla="*/ 64 h 91"/>
                      <a:gd name="T112" fmla="*/ 132 w 134"/>
                      <a:gd name="T113" fmla="*/ 60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134" h="91">
                        <a:moveTo>
                          <a:pt x="124" y="52"/>
                        </a:moveTo>
                        <a:cubicBezTo>
                          <a:pt x="124" y="51"/>
                          <a:pt x="124" y="49"/>
                          <a:pt x="120" y="46"/>
                        </a:cubicBezTo>
                        <a:cubicBezTo>
                          <a:pt x="119" y="45"/>
                          <a:pt x="118" y="44"/>
                          <a:pt x="117" y="44"/>
                        </a:cubicBezTo>
                        <a:cubicBezTo>
                          <a:pt x="115" y="42"/>
                          <a:pt x="113" y="41"/>
                          <a:pt x="113" y="39"/>
                        </a:cubicBezTo>
                        <a:cubicBezTo>
                          <a:pt x="113" y="38"/>
                          <a:pt x="113" y="38"/>
                          <a:pt x="111" y="36"/>
                        </a:cubicBezTo>
                        <a:cubicBezTo>
                          <a:pt x="110" y="35"/>
                          <a:pt x="109" y="34"/>
                          <a:pt x="108" y="33"/>
                        </a:cubicBezTo>
                        <a:cubicBezTo>
                          <a:pt x="106" y="30"/>
                          <a:pt x="101" y="29"/>
                          <a:pt x="101" y="29"/>
                        </a:cubicBezTo>
                        <a:cubicBezTo>
                          <a:pt x="100" y="29"/>
                          <a:pt x="100" y="29"/>
                          <a:pt x="100" y="29"/>
                        </a:cubicBezTo>
                        <a:cubicBezTo>
                          <a:pt x="98" y="26"/>
                          <a:pt x="98" y="26"/>
                          <a:pt x="98" y="26"/>
                        </a:cubicBezTo>
                        <a:cubicBezTo>
                          <a:pt x="94" y="25"/>
                          <a:pt x="94" y="25"/>
                          <a:pt x="94" y="25"/>
                        </a:cubicBezTo>
                        <a:cubicBezTo>
                          <a:pt x="93" y="25"/>
                          <a:pt x="93" y="25"/>
                          <a:pt x="93" y="25"/>
                        </a:cubicBezTo>
                        <a:cubicBezTo>
                          <a:pt x="93" y="24"/>
                          <a:pt x="92" y="23"/>
                          <a:pt x="92" y="21"/>
                        </a:cubicBezTo>
                        <a:cubicBezTo>
                          <a:pt x="92" y="20"/>
                          <a:pt x="93" y="18"/>
                          <a:pt x="95" y="17"/>
                        </a:cubicBezTo>
                        <a:cubicBezTo>
                          <a:pt x="96" y="17"/>
                          <a:pt x="96" y="17"/>
                          <a:pt x="96" y="17"/>
                        </a:cubicBezTo>
                        <a:cubicBezTo>
                          <a:pt x="96" y="16"/>
                          <a:pt x="95" y="13"/>
                          <a:pt x="94" y="12"/>
                        </a:cubicBezTo>
                        <a:cubicBezTo>
                          <a:pt x="94" y="11"/>
                          <a:pt x="94" y="11"/>
                          <a:pt x="93" y="10"/>
                        </a:cubicBezTo>
                        <a:cubicBezTo>
                          <a:pt x="93" y="10"/>
                          <a:pt x="93" y="10"/>
                          <a:pt x="93" y="9"/>
                        </a:cubicBezTo>
                        <a:cubicBezTo>
                          <a:pt x="93" y="9"/>
                          <a:pt x="93" y="9"/>
                          <a:pt x="93" y="9"/>
                        </a:cubicBezTo>
                        <a:cubicBezTo>
                          <a:pt x="93" y="9"/>
                          <a:pt x="93" y="9"/>
                          <a:pt x="93" y="9"/>
                        </a:cubicBezTo>
                        <a:cubicBezTo>
                          <a:pt x="93" y="8"/>
                          <a:pt x="92" y="8"/>
                          <a:pt x="92" y="8"/>
                        </a:cubicBezTo>
                        <a:cubicBezTo>
                          <a:pt x="92" y="8"/>
                          <a:pt x="92" y="8"/>
                          <a:pt x="92" y="8"/>
                        </a:cubicBezTo>
                        <a:cubicBezTo>
                          <a:pt x="92" y="7"/>
                          <a:pt x="92" y="7"/>
                          <a:pt x="91" y="7"/>
                        </a:cubicBezTo>
                        <a:cubicBezTo>
                          <a:pt x="91" y="7"/>
                          <a:pt x="91" y="7"/>
                          <a:pt x="91" y="6"/>
                        </a:cubicBezTo>
                        <a:cubicBezTo>
                          <a:pt x="91" y="6"/>
                          <a:pt x="91" y="6"/>
                          <a:pt x="90" y="5"/>
                        </a:cubicBezTo>
                        <a:cubicBezTo>
                          <a:pt x="90" y="5"/>
                          <a:pt x="90" y="5"/>
                          <a:pt x="90" y="5"/>
                        </a:cubicBezTo>
                        <a:cubicBezTo>
                          <a:pt x="90" y="5"/>
                          <a:pt x="89" y="4"/>
                          <a:pt x="89" y="4"/>
                        </a:cubicBezTo>
                        <a:cubicBezTo>
                          <a:pt x="89" y="4"/>
                          <a:pt x="89" y="4"/>
                          <a:pt x="89" y="4"/>
                        </a:cubicBezTo>
                        <a:cubicBezTo>
                          <a:pt x="88" y="3"/>
                          <a:pt x="87" y="2"/>
                          <a:pt x="86" y="1"/>
                        </a:cubicBezTo>
                        <a:cubicBezTo>
                          <a:pt x="86" y="1"/>
                          <a:pt x="86" y="1"/>
                          <a:pt x="86" y="1"/>
                        </a:cubicBezTo>
                        <a:cubicBezTo>
                          <a:pt x="86" y="1"/>
                          <a:pt x="86" y="1"/>
                          <a:pt x="86" y="1"/>
                        </a:cubicBezTo>
                        <a:cubicBezTo>
                          <a:pt x="85" y="0"/>
                          <a:pt x="85" y="0"/>
                          <a:pt x="84" y="0"/>
                        </a:cubicBezTo>
                        <a:cubicBezTo>
                          <a:pt x="84" y="0"/>
                          <a:pt x="84" y="0"/>
                          <a:pt x="84" y="0"/>
                        </a:cubicBezTo>
                        <a:cubicBezTo>
                          <a:pt x="82" y="0"/>
                          <a:pt x="79" y="2"/>
                          <a:pt x="77" y="3"/>
                        </a:cubicBezTo>
                        <a:cubicBezTo>
                          <a:pt x="77" y="4"/>
                          <a:pt x="77" y="4"/>
                          <a:pt x="77" y="5"/>
                        </a:cubicBezTo>
                        <a:cubicBezTo>
                          <a:pt x="77" y="6"/>
                          <a:pt x="76" y="7"/>
                          <a:pt x="75" y="9"/>
                        </a:cubicBezTo>
                        <a:cubicBezTo>
                          <a:pt x="75" y="9"/>
                          <a:pt x="74" y="10"/>
                          <a:pt x="74" y="10"/>
                        </a:cubicBezTo>
                        <a:cubicBezTo>
                          <a:pt x="71" y="13"/>
                          <a:pt x="67" y="16"/>
                          <a:pt x="64" y="20"/>
                        </a:cubicBezTo>
                        <a:cubicBezTo>
                          <a:pt x="62" y="23"/>
                          <a:pt x="58" y="23"/>
                          <a:pt x="54" y="23"/>
                        </a:cubicBezTo>
                        <a:cubicBezTo>
                          <a:pt x="51" y="23"/>
                          <a:pt x="51" y="23"/>
                          <a:pt x="51" y="23"/>
                        </a:cubicBezTo>
                        <a:cubicBezTo>
                          <a:pt x="49" y="23"/>
                          <a:pt x="48" y="23"/>
                          <a:pt x="48" y="24"/>
                        </a:cubicBezTo>
                        <a:cubicBezTo>
                          <a:pt x="48" y="24"/>
                          <a:pt x="48" y="24"/>
                          <a:pt x="48" y="24"/>
                        </a:cubicBezTo>
                        <a:cubicBezTo>
                          <a:pt x="48" y="25"/>
                          <a:pt x="49" y="28"/>
                          <a:pt x="47" y="29"/>
                        </a:cubicBezTo>
                        <a:cubicBezTo>
                          <a:pt x="46" y="31"/>
                          <a:pt x="42" y="32"/>
                          <a:pt x="39" y="34"/>
                        </a:cubicBezTo>
                        <a:cubicBezTo>
                          <a:pt x="37" y="35"/>
                          <a:pt x="37" y="35"/>
                          <a:pt x="37" y="35"/>
                        </a:cubicBezTo>
                        <a:cubicBezTo>
                          <a:pt x="36" y="36"/>
                          <a:pt x="35" y="36"/>
                          <a:pt x="33" y="36"/>
                        </a:cubicBezTo>
                        <a:cubicBezTo>
                          <a:pt x="31" y="36"/>
                          <a:pt x="28" y="37"/>
                          <a:pt x="27" y="37"/>
                        </a:cubicBezTo>
                        <a:cubicBezTo>
                          <a:pt x="26" y="38"/>
                          <a:pt x="26" y="38"/>
                          <a:pt x="25" y="38"/>
                        </a:cubicBezTo>
                        <a:cubicBezTo>
                          <a:pt x="25" y="38"/>
                          <a:pt x="25" y="39"/>
                          <a:pt x="25" y="39"/>
                        </a:cubicBezTo>
                        <a:cubicBezTo>
                          <a:pt x="24" y="40"/>
                          <a:pt x="23" y="40"/>
                          <a:pt x="22" y="40"/>
                        </a:cubicBezTo>
                        <a:cubicBezTo>
                          <a:pt x="22" y="40"/>
                          <a:pt x="22" y="40"/>
                          <a:pt x="22" y="40"/>
                        </a:cubicBezTo>
                        <a:cubicBezTo>
                          <a:pt x="22" y="40"/>
                          <a:pt x="22" y="40"/>
                          <a:pt x="22" y="40"/>
                        </a:cubicBezTo>
                        <a:cubicBezTo>
                          <a:pt x="21" y="40"/>
                          <a:pt x="20" y="39"/>
                          <a:pt x="19" y="39"/>
                        </a:cubicBezTo>
                        <a:cubicBezTo>
                          <a:pt x="19" y="38"/>
                          <a:pt x="18" y="38"/>
                          <a:pt x="18" y="38"/>
                        </a:cubicBezTo>
                        <a:cubicBezTo>
                          <a:pt x="16" y="42"/>
                          <a:pt x="13" y="42"/>
                          <a:pt x="12" y="42"/>
                        </a:cubicBezTo>
                        <a:cubicBezTo>
                          <a:pt x="11" y="42"/>
                          <a:pt x="11" y="42"/>
                          <a:pt x="10" y="42"/>
                        </a:cubicBezTo>
                        <a:cubicBezTo>
                          <a:pt x="10" y="42"/>
                          <a:pt x="10" y="42"/>
                          <a:pt x="10" y="42"/>
                        </a:cubicBezTo>
                        <a:cubicBezTo>
                          <a:pt x="9" y="42"/>
                          <a:pt x="9" y="41"/>
                          <a:pt x="9" y="41"/>
                        </a:cubicBezTo>
                        <a:cubicBezTo>
                          <a:pt x="9" y="41"/>
                          <a:pt x="9" y="41"/>
                          <a:pt x="9" y="41"/>
                        </a:cubicBezTo>
                        <a:cubicBezTo>
                          <a:pt x="9" y="42"/>
                          <a:pt x="8" y="42"/>
                          <a:pt x="8" y="42"/>
                        </a:cubicBezTo>
                        <a:cubicBezTo>
                          <a:pt x="8" y="42"/>
                          <a:pt x="8" y="42"/>
                          <a:pt x="8" y="43"/>
                        </a:cubicBezTo>
                        <a:cubicBezTo>
                          <a:pt x="7" y="43"/>
                          <a:pt x="7" y="43"/>
                          <a:pt x="7" y="43"/>
                        </a:cubicBezTo>
                        <a:cubicBezTo>
                          <a:pt x="7" y="44"/>
                          <a:pt x="7" y="44"/>
                          <a:pt x="6" y="44"/>
                        </a:cubicBezTo>
                        <a:cubicBezTo>
                          <a:pt x="6" y="44"/>
                          <a:pt x="6" y="44"/>
                          <a:pt x="6" y="45"/>
                        </a:cubicBezTo>
                        <a:cubicBezTo>
                          <a:pt x="6" y="45"/>
                          <a:pt x="5" y="46"/>
                          <a:pt x="5" y="46"/>
                        </a:cubicBezTo>
                        <a:cubicBezTo>
                          <a:pt x="4" y="49"/>
                          <a:pt x="3" y="51"/>
                          <a:pt x="2" y="53"/>
                        </a:cubicBezTo>
                        <a:cubicBezTo>
                          <a:pt x="1" y="54"/>
                          <a:pt x="0" y="56"/>
                          <a:pt x="0" y="57"/>
                        </a:cubicBezTo>
                        <a:cubicBezTo>
                          <a:pt x="0" y="57"/>
                          <a:pt x="0" y="58"/>
                          <a:pt x="0" y="59"/>
                        </a:cubicBezTo>
                        <a:cubicBezTo>
                          <a:pt x="1" y="61"/>
                          <a:pt x="1" y="63"/>
                          <a:pt x="1" y="66"/>
                        </a:cubicBezTo>
                        <a:cubicBezTo>
                          <a:pt x="1" y="69"/>
                          <a:pt x="2" y="71"/>
                          <a:pt x="4" y="74"/>
                        </a:cubicBezTo>
                        <a:cubicBezTo>
                          <a:pt x="6" y="77"/>
                          <a:pt x="6" y="80"/>
                          <a:pt x="6" y="81"/>
                        </a:cubicBezTo>
                        <a:cubicBezTo>
                          <a:pt x="7" y="82"/>
                          <a:pt x="7" y="83"/>
                          <a:pt x="8" y="84"/>
                        </a:cubicBezTo>
                        <a:cubicBezTo>
                          <a:pt x="9" y="85"/>
                          <a:pt x="10" y="86"/>
                          <a:pt x="12" y="87"/>
                        </a:cubicBezTo>
                        <a:cubicBezTo>
                          <a:pt x="12" y="88"/>
                          <a:pt x="13" y="88"/>
                          <a:pt x="13" y="88"/>
                        </a:cubicBezTo>
                        <a:cubicBezTo>
                          <a:pt x="13" y="89"/>
                          <a:pt x="13" y="89"/>
                          <a:pt x="14" y="89"/>
                        </a:cubicBezTo>
                        <a:cubicBezTo>
                          <a:pt x="14" y="89"/>
                          <a:pt x="14" y="89"/>
                          <a:pt x="14" y="90"/>
                        </a:cubicBezTo>
                        <a:cubicBezTo>
                          <a:pt x="15" y="90"/>
                          <a:pt x="15" y="90"/>
                          <a:pt x="15" y="90"/>
                        </a:cubicBezTo>
                        <a:cubicBezTo>
                          <a:pt x="15" y="90"/>
                          <a:pt x="15" y="91"/>
                          <a:pt x="15" y="91"/>
                        </a:cubicBezTo>
                        <a:cubicBezTo>
                          <a:pt x="15" y="91"/>
                          <a:pt x="16" y="91"/>
                          <a:pt x="16" y="91"/>
                        </a:cubicBezTo>
                        <a:cubicBezTo>
                          <a:pt x="16" y="91"/>
                          <a:pt x="16" y="91"/>
                          <a:pt x="16" y="91"/>
                        </a:cubicBezTo>
                        <a:cubicBezTo>
                          <a:pt x="16" y="91"/>
                          <a:pt x="16" y="91"/>
                          <a:pt x="16" y="91"/>
                        </a:cubicBezTo>
                        <a:cubicBezTo>
                          <a:pt x="16" y="91"/>
                          <a:pt x="16" y="91"/>
                          <a:pt x="16" y="91"/>
                        </a:cubicBezTo>
                        <a:cubicBezTo>
                          <a:pt x="16" y="91"/>
                          <a:pt x="16" y="90"/>
                          <a:pt x="16" y="90"/>
                        </a:cubicBezTo>
                        <a:cubicBezTo>
                          <a:pt x="16" y="90"/>
                          <a:pt x="16" y="90"/>
                          <a:pt x="16" y="90"/>
                        </a:cubicBezTo>
                        <a:cubicBezTo>
                          <a:pt x="17" y="90"/>
                          <a:pt x="17" y="89"/>
                          <a:pt x="17" y="89"/>
                        </a:cubicBezTo>
                        <a:cubicBezTo>
                          <a:pt x="17" y="89"/>
                          <a:pt x="17" y="89"/>
                          <a:pt x="17" y="89"/>
                        </a:cubicBezTo>
                        <a:cubicBezTo>
                          <a:pt x="17" y="88"/>
                          <a:pt x="17" y="88"/>
                          <a:pt x="17" y="88"/>
                        </a:cubicBezTo>
                        <a:cubicBezTo>
                          <a:pt x="17" y="88"/>
                          <a:pt x="17" y="88"/>
                          <a:pt x="17" y="88"/>
                        </a:cubicBezTo>
                        <a:cubicBezTo>
                          <a:pt x="17" y="87"/>
                          <a:pt x="17" y="87"/>
                          <a:pt x="17" y="87"/>
                        </a:cubicBezTo>
                        <a:cubicBezTo>
                          <a:pt x="17" y="87"/>
                          <a:pt x="17" y="87"/>
                          <a:pt x="17" y="87"/>
                        </a:cubicBezTo>
                        <a:cubicBezTo>
                          <a:pt x="17" y="87"/>
                          <a:pt x="17" y="87"/>
                          <a:pt x="17" y="86"/>
                        </a:cubicBezTo>
                        <a:cubicBezTo>
                          <a:pt x="17" y="86"/>
                          <a:pt x="17" y="86"/>
                          <a:pt x="17" y="86"/>
                        </a:cubicBezTo>
                        <a:cubicBezTo>
                          <a:pt x="17" y="86"/>
                          <a:pt x="17" y="86"/>
                          <a:pt x="17" y="86"/>
                        </a:cubicBezTo>
                        <a:cubicBezTo>
                          <a:pt x="17" y="86"/>
                          <a:pt x="17" y="85"/>
                          <a:pt x="17" y="85"/>
                        </a:cubicBezTo>
                        <a:cubicBezTo>
                          <a:pt x="17" y="84"/>
                          <a:pt x="17" y="84"/>
                          <a:pt x="17" y="84"/>
                        </a:cubicBezTo>
                        <a:cubicBezTo>
                          <a:pt x="25" y="82"/>
                          <a:pt x="25" y="82"/>
                          <a:pt x="25" y="82"/>
                        </a:cubicBezTo>
                        <a:cubicBezTo>
                          <a:pt x="30" y="80"/>
                          <a:pt x="30" y="80"/>
                          <a:pt x="30" y="80"/>
                        </a:cubicBezTo>
                        <a:cubicBezTo>
                          <a:pt x="38" y="81"/>
                          <a:pt x="38" y="81"/>
                          <a:pt x="38" y="81"/>
                        </a:cubicBezTo>
                        <a:cubicBezTo>
                          <a:pt x="38" y="75"/>
                          <a:pt x="38" y="75"/>
                          <a:pt x="38" y="75"/>
                        </a:cubicBezTo>
                        <a:cubicBezTo>
                          <a:pt x="38" y="75"/>
                          <a:pt x="38" y="75"/>
                          <a:pt x="38" y="75"/>
                        </a:cubicBezTo>
                        <a:cubicBezTo>
                          <a:pt x="39" y="73"/>
                          <a:pt x="46" y="65"/>
                          <a:pt x="52" y="65"/>
                        </a:cubicBezTo>
                        <a:cubicBezTo>
                          <a:pt x="56" y="65"/>
                          <a:pt x="60" y="70"/>
                          <a:pt x="62" y="72"/>
                        </a:cubicBezTo>
                        <a:cubicBezTo>
                          <a:pt x="81" y="75"/>
                          <a:pt x="81" y="75"/>
                          <a:pt x="81" y="75"/>
                        </a:cubicBezTo>
                        <a:cubicBezTo>
                          <a:pt x="81" y="73"/>
                          <a:pt x="83" y="69"/>
                          <a:pt x="84" y="68"/>
                        </a:cubicBezTo>
                        <a:cubicBezTo>
                          <a:pt x="86" y="67"/>
                          <a:pt x="88" y="67"/>
                          <a:pt x="90" y="68"/>
                        </a:cubicBezTo>
                        <a:cubicBezTo>
                          <a:pt x="91" y="68"/>
                          <a:pt x="92" y="68"/>
                          <a:pt x="93" y="68"/>
                        </a:cubicBezTo>
                        <a:cubicBezTo>
                          <a:pt x="93" y="68"/>
                          <a:pt x="94" y="68"/>
                          <a:pt x="94" y="68"/>
                        </a:cubicBezTo>
                        <a:cubicBezTo>
                          <a:pt x="97" y="67"/>
                          <a:pt x="101" y="64"/>
                          <a:pt x="106" y="64"/>
                        </a:cubicBezTo>
                        <a:cubicBezTo>
                          <a:pt x="108" y="64"/>
                          <a:pt x="110" y="65"/>
                          <a:pt x="111" y="65"/>
                        </a:cubicBezTo>
                        <a:cubicBezTo>
                          <a:pt x="112" y="65"/>
                          <a:pt x="112" y="65"/>
                          <a:pt x="113" y="65"/>
                        </a:cubicBezTo>
                        <a:cubicBezTo>
                          <a:pt x="113" y="65"/>
                          <a:pt x="113" y="65"/>
                          <a:pt x="114" y="64"/>
                        </a:cubicBezTo>
                        <a:cubicBezTo>
                          <a:pt x="114" y="63"/>
                          <a:pt x="116" y="61"/>
                          <a:pt x="119" y="61"/>
                        </a:cubicBezTo>
                        <a:cubicBezTo>
                          <a:pt x="122" y="61"/>
                          <a:pt x="127" y="63"/>
                          <a:pt x="128" y="64"/>
                        </a:cubicBezTo>
                        <a:cubicBezTo>
                          <a:pt x="134" y="63"/>
                          <a:pt x="134" y="63"/>
                          <a:pt x="134" y="63"/>
                        </a:cubicBezTo>
                        <a:cubicBezTo>
                          <a:pt x="132" y="60"/>
                          <a:pt x="132" y="60"/>
                          <a:pt x="132" y="60"/>
                        </a:cubicBezTo>
                        <a:cubicBezTo>
                          <a:pt x="127" y="57"/>
                          <a:pt x="124" y="55"/>
                          <a:pt x="124" y="5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36" name="Freeform 1341"/>
                  <p:cNvSpPr>
                    <a:spLocks/>
                  </p:cNvSpPr>
                  <p:nvPr/>
                </p:nvSpPr>
                <p:spPr bwMode="auto">
                  <a:xfrm>
                    <a:off x="1699" y="2825"/>
                    <a:ext cx="125" cy="99"/>
                  </a:xfrm>
                  <a:custGeom>
                    <a:avLst/>
                    <a:gdLst>
                      <a:gd name="T0" fmla="*/ 123 w 130"/>
                      <a:gd name="T1" fmla="*/ 6 h 104"/>
                      <a:gd name="T2" fmla="*/ 122 w 130"/>
                      <a:gd name="T3" fmla="*/ 4 h 104"/>
                      <a:gd name="T4" fmla="*/ 119 w 130"/>
                      <a:gd name="T5" fmla="*/ 1 h 104"/>
                      <a:gd name="T6" fmla="*/ 119 w 130"/>
                      <a:gd name="T7" fmla="*/ 1 h 104"/>
                      <a:gd name="T8" fmla="*/ 119 w 130"/>
                      <a:gd name="T9" fmla="*/ 1 h 104"/>
                      <a:gd name="T10" fmla="*/ 116 w 130"/>
                      <a:gd name="T11" fmla="*/ 3 h 104"/>
                      <a:gd name="T12" fmla="*/ 108 w 130"/>
                      <a:gd name="T13" fmla="*/ 8 h 104"/>
                      <a:gd name="T14" fmla="*/ 96 w 130"/>
                      <a:gd name="T15" fmla="*/ 5 h 104"/>
                      <a:gd name="T16" fmla="*/ 91 w 130"/>
                      <a:gd name="T17" fmla="*/ 6 h 104"/>
                      <a:gd name="T18" fmla="*/ 86 w 130"/>
                      <a:gd name="T19" fmla="*/ 6 h 104"/>
                      <a:gd name="T20" fmla="*/ 82 w 130"/>
                      <a:gd name="T21" fmla="*/ 8 h 104"/>
                      <a:gd name="T22" fmla="*/ 73 w 130"/>
                      <a:gd name="T23" fmla="*/ 12 h 104"/>
                      <a:gd name="T24" fmla="*/ 63 w 130"/>
                      <a:gd name="T25" fmla="*/ 9 h 104"/>
                      <a:gd name="T26" fmla="*/ 50 w 130"/>
                      <a:gd name="T27" fmla="*/ 9 h 104"/>
                      <a:gd name="T28" fmla="*/ 43 w 130"/>
                      <a:gd name="T29" fmla="*/ 5 h 104"/>
                      <a:gd name="T30" fmla="*/ 38 w 130"/>
                      <a:gd name="T31" fmla="*/ 2 h 104"/>
                      <a:gd name="T32" fmla="*/ 31 w 130"/>
                      <a:gd name="T33" fmla="*/ 1 h 104"/>
                      <a:gd name="T34" fmla="*/ 27 w 130"/>
                      <a:gd name="T35" fmla="*/ 3 h 104"/>
                      <a:gd name="T36" fmla="*/ 27 w 130"/>
                      <a:gd name="T37" fmla="*/ 3 h 104"/>
                      <a:gd name="T38" fmla="*/ 20 w 130"/>
                      <a:gd name="T39" fmla="*/ 2 h 104"/>
                      <a:gd name="T40" fmla="*/ 17 w 130"/>
                      <a:gd name="T41" fmla="*/ 7 h 104"/>
                      <a:gd name="T42" fmla="*/ 11 w 130"/>
                      <a:gd name="T43" fmla="*/ 18 h 104"/>
                      <a:gd name="T44" fmla="*/ 11 w 130"/>
                      <a:gd name="T45" fmla="*/ 19 h 104"/>
                      <a:gd name="T46" fmla="*/ 10 w 130"/>
                      <a:gd name="T47" fmla="*/ 21 h 104"/>
                      <a:gd name="T48" fmla="*/ 10 w 130"/>
                      <a:gd name="T49" fmla="*/ 22 h 104"/>
                      <a:gd name="T50" fmla="*/ 11 w 130"/>
                      <a:gd name="T51" fmla="*/ 24 h 104"/>
                      <a:gd name="T52" fmla="*/ 11 w 130"/>
                      <a:gd name="T53" fmla="*/ 26 h 104"/>
                      <a:gd name="T54" fmla="*/ 9 w 130"/>
                      <a:gd name="T55" fmla="*/ 45 h 104"/>
                      <a:gd name="T56" fmla="*/ 5 w 130"/>
                      <a:gd name="T57" fmla="*/ 51 h 104"/>
                      <a:gd name="T58" fmla="*/ 1 w 130"/>
                      <a:gd name="T59" fmla="*/ 58 h 104"/>
                      <a:gd name="T60" fmla="*/ 1 w 130"/>
                      <a:gd name="T61" fmla="*/ 71 h 104"/>
                      <a:gd name="T62" fmla="*/ 4 w 130"/>
                      <a:gd name="T63" fmla="*/ 77 h 104"/>
                      <a:gd name="T64" fmla="*/ 4 w 130"/>
                      <a:gd name="T65" fmla="*/ 79 h 104"/>
                      <a:gd name="T66" fmla="*/ 15 w 130"/>
                      <a:gd name="T67" fmla="*/ 82 h 104"/>
                      <a:gd name="T68" fmla="*/ 32 w 130"/>
                      <a:gd name="T69" fmla="*/ 96 h 104"/>
                      <a:gd name="T70" fmla="*/ 38 w 130"/>
                      <a:gd name="T71" fmla="*/ 104 h 104"/>
                      <a:gd name="T72" fmla="*/ 48 w 130"/>
                      <a:gd name="T73" fmla="*/ 101 h 104"/>
                      <a:gd name="T74" fmla="*/ 61 w 130"/>
                      <a:gd name="T75" fmla="*/ 100 h 104"/>
                      <a:gd name="T76" fmla="*/ 63 w 130"/>
                      <a:gd name="T77" fmla="*/ 99 h 104"/>
                      <a:gd name="T78" fmla="*/ 64 w 130"/>
                      <a:gd name="T79" fmla="*/ 97 h 104"/>
                      <a:gd name="T80" fmla="*/ 65 w 130"/>
                      <a:gd name="T81" fmla="*/ 95 h 104"/>
                      <a:gd name="T82" fmla="*/ 65 w 130"/>
                      <a:gd name="T83" fmla="*/ 93 h 104"/>
                      <a:gd name="T84" fmla="*/ 65 w 130"/>
                      <a:gd name="T85" fmla="*/ 92 h 104"/>
                      <a:gd name="T86" fmla="*/ 66 w 130"/>
                      <a:gd name="T87" fmla="*/ 90 h 104"/>
                      <a:gd name="T88" fmla="*/ 66 w 130"/>
                      <a:gd name="T89" fmla="*/ 90 h 104"/>
                      <a:gd name="T90" fmla="*/ 66 w 130"/>
                      <a:gd name="T91" fmla="*/ 89 h 104"/>
                      <a:gd name="T92" fmla="*/ 66 w 130"/>
                      <a:gd name="T93" fmla="*/ 88 h 104"/>
                      <a:gd name="T94" fmla="*/ 83 w 130"/>
                      <a:gd name="T95" fmla="*/ 75 h 104"/>
                      <a:gd name="T96" fmla="*/ 89 w 130"/>
                      <a:gd name="T97" fmla="*/ 74 h 104"/>
                      <a:gd name="T98" fmla="*/ 97 w 130"/>
                      <a:gd name="T99" fmla="*/ 78 h 104"/>
                      <a:gd name="T100" fmla="*/ 106 w 130"/>
                      <a:gd name="T101" fmla="*/ 60 h 104"/>
                      <a:gd name="T102" fmla="*/ 112 w 130"/>
                      <a:gd name="T103" fmla="*/ 53 h 104"/>
                      <a:gd name="T104" fmla="*/ 114 w 130"/>
                      <a:gd name="T105" fmla="*/ 45 h 104"/>
                      <a:gd name="T106" fmla="*/ 123 w 130"/>
                      <a:gd name="T107" fmla="*/ 26 h 104"/>
                      <a:gd name="T108" fmla="*/ 129 w 130"/>
                      <a:gd name="T109" fmla="*/ 23 h 104"/>
                      <a:gd name="T110" fmla="*/ 130 w 130"/>
                      <a:gd name="T111" fmla="*/ 18 h 104"/>
                      <a:gd name="T112" fmla="*/ 124 w 130"/>
                      <a:gd name="T113" fmla="*/ 11 h 104"/>
                      <a:gd name="T114" fmla="*/ 124 w 130"/>
                      <a:gd name="T115" fmla="*/ 9 h 104"/>
                      <a:gd name="T116" fmla="*/ 124 w 130"/>
                      <a:gd name="T117" fmla="*/ 8 h 104"/>
                      <a:gd name="T118" fmla="*/ 124 w 130"/>
                      <a:gd name="T119" fmla="*/ 7 h 1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130" h="104">
                        <a:moveTo>
                          <a:pt x="124" y="7"/>
                        </a:moveTo>
                        <a:cubicBezTo>
                          <a:pt x="123" y="7"/>
                          <a:pt x="123" y="6"/>
                          <a:pt x="123" y="6"/>
                        </a:cubicBezTo>
                        <a:cubicBezTo>
                          <a:pt x="123" y="6"/>
                          <a:pt x="123" y="6"/>
                          <a:pt x="123" y="6"/>
                        </a:cubicBezTo>
                        <a:cubicBezTo>
                          <a:pt x="122" y="5"/>
                          <a:pt x="122" y="5"/>
                          <a:pt x="122" y="4"/>
                        </a:cubicBezTo>
                        <a:cubicBezTo>
                          <a:pt x="121" y="4"/>
                          <a:pt x="121" y="3"/>
                          <a:pt x="121" y="3"/>
                        </a:cubicBezTo>
                        <a:cubicBezTo>
                          <a:pt x="120" y="2"/>
                          <a:pt x="120" y="2"/>
                          <a:pt x="119" y="1"/>
                        </a:cubicBezTo>
                        <a:cubicBezTo>
                          <a:pt x="119" y="1"/>
                          <a:pt x="119" y="1"/>
                          <a:pt x="119" y="1"/>
                        </a:cubicBezTo>
                        <a:cubicBezTo>
                          <a:pt x="119" y="1"/>
                          <a:pt x="119" y="1"/>
                          <a:pt x="119" y="1"/>
                        </a:cubicBezTo>
                        <a:cubicBezTo>
                          <a:pt x="119" y="1"/>
                          <a:pt x="119" y="1"/>
                          <a:pt x="119" y="1"/>
                        </a:cubicBezTo>
                        <a:cubicBezTo>
                          <a:pt x="119" y="1"/>
                          <a:pt x="119" y="1"/>
                          <a:pt x="119" y="1"/>
                        </a:cubicBezTo>
                        <a:cubicBezTo>
                          <a:pt x="118" y="1"/>
                          <a:pt x="117" y="2"/>
                          <a:pt x="117" y="3"/>
                        </a:cubicBezTo>
                        <a:cubicBezTo>
                          <a:pt x="116" y="3"/>
                          <a:pt x="116" y="3"/>
                          <a:pt x="116" y="3"/>
                        </a:cubicBezTo>
                        <a:cubicBezTo>
                          <a:pt x="114" y="5"/>
                          <a:pt x="113" y="7"/>
                          <a:pt x="111" y="8"/>
                        </a:cubicBezTo>
                        <a:cubicBezTo>
                          <a:pt x="110" y="8"/>
                          <a:pt x="109" y="8"/>
                          <a:pt x="108" y="8"/>
                        </a:cubicBezTo>
                        <a:cubicBezTo>
                          <a:pt x="105" y="8"/>
                          <a:pt x="102" y="7"/>
                          <a:pt x="100" y="6"/>
                        </a:cubicBezTo>
                        <a:cubicBezTo>
                          <a:pt x="100" y="6"/>
                          <a:pt x="99" y="5"/>
                          <a:pt x="96" y="5"/>
                        </a:cubicBezTo>
                        <a:cubicBezTo>
                          <a:pt x="95" y="5"/>
                          <a:pt x="94" y="6"/>
                          <a:pt x="92" y="6"/>
                        </a:cubicBezTo>
                        <a:cubicBezTo>
                          <a:pt x="92" y="6"/>
                          <a:pt x="91" y="6"/>
                          <a:pt x="91" y="6"/>
                        </a:cubicBezTo>
                        <a:cubicBezTo>
                          <a:pt x="90" y="6"/>
                          <a:pt x="89" y="6"/>
                          <a:pt x="89" y="6"/>
                        </a:cubicBezTo>
                        <a:cubicBezTo>
                          <a:pt x="88" y="6"/>
                          <a:pt x="87" y="6"/>
                          <a:pt x="86" y="6"/>
                        </a:cubicBezTo>
                        <a:cubicBezTo>
                          <a:pt x="86" y="6"/>
                          <a:pt x="86" y="6"/>
                          <a:pt x="86" y="6"/>
                        </a:cubicBezTo>
                        <a:cubicBezTo>
                          <a:pt x="85" y="6"/>
                          <a:pt x="83" y="7"/>
                          <a:pt x="82" y="8"/>
                        </a:cubicBezTo>
                        <a:cubicBezTo>
                          <a:pt x="81" y="9"/>
                          <a:pt x="80" y="10"/>
                          <a:pt x="79" y="11"/>
                        </a:cubicBezTo>
                        <a:cubicBezTo>
                          <a:pt x="78" y="11"/>
                          <a:pt x="76" y="12"/>
                          <a:pt x="73" y="12"/>
                        </a:cubicBezTo>
                        <a:cubicBezTo>
                          <a:pt x="71" y="12"/>
                          <a:pt x="68" y="11"/>
                          <a:pt x="66" y="11"/>
                        </a:cubicBezTo>
                        <a:cubicBezTo>
                          <a:pt x="65" y="10"/>
                          <a:pt x="64" y="10"/>
                          <a:pt x="63" y="9"/>
                        </a:cubicBezTo>
                        <a:cubicBezTo>
                          <a:pt x="61" y="8"/>
                          <a:pt x="59" y="6"/>
                          <a:pt x="58" y="6"/>
                        </a:cubicBezTo>
                        <a:cubicBezTo>
                          <a:pt x="57" y="6"/>
                          <a:pt x="53" y="7"/>
                          <a:pt x="50" y="9"/>
                        </a:cubicBezTo>
                        <a:cubicBezTo>
                          <a:pt x="49" y="9"/>
                          <a:pt x="49" y="9"/>
                          <a:pt x="48" y="9"/>
                        </a:cubicBezTo>
                        <a:cubicBezTo>
                          <a:pt x="45" y="9"/>
                          <a:pt x="44" y="7"/>
                          <a:pt x="43" y="5"/>
                        </a:cubicBezTo>
                        <a:cubicBezTo>
                          <a:pt x="42" y="4"/>
                          <a:pt x="42" y="3"/>
                          <a:pt x="41" y="2"/>
                        </a:cubicBezTo>
                        <a:cubicBezTo>
                          <a:pt x="41" y="2"/>
                          <a:pt x="40" y="2"/>
                          <a:pt x="38" y="2"/>
                        </a:cubicBezTo>
                        <a:cubicBezTo>
                          <a:pt x="37" y="1"/>
                          <a:pt x="34" y="1"/>
                          <a:pt x="32" y="0"/>
                        </a:cubicBezTo>
                        <a:cubicBezTo>
                          <a:pt x="32" y="0"/>
                          <a:pt x="31" y="0"/>
                          <a:pt x="31" y="1"/>
                        </a:cubicBezTo>
                        <a:cubicBezTo>
                          <a:pt x="31" y="1"/>
                          <a:pt x="31" y="1"/>
                          <a:pt x="30" y="1"/>
                        </a:cubicBezTo>
                        <a:cubicBezTo>
                          <a:pt x="30" y="2"/>
                          <a:pt x="29" y="3"/>
                          <a:pt x="27" y="3"/>
                        </a:cubicBezTo>
                        <a:cubicBezTo>
                          <a:pt x="27" y="3"/>
                          <a:pt x="27" y="3"/>
                          <a:pt x="27" y="3"/>
                        </a:cubicBezTo>
                        <a:cubicBezTo>
                          <a:pt x="27" y="3"/>
                          <a:pt x="27" y="3"/>
                          <a:pt x="27" y="3"/>
                        </a:cubicBezTo>
                        <a:cubicBezTo>
                          <a:pt x="26" y="2"/>
                          <a:pt x="26" y="2"/>
                          <a:pt x="26" y="2"/>
                        </a:cubicBezTo>
                        <a:cubicBezTo>
                          <a:pt x="24" y="2"/>
                          <a:pt x="22" y="2"/>
                          <a:pt x="20" y="2"/>
                        </a:cubicBezTo>
                        <a:cubicBezTo>
                          <a:pt x="18" y="2"/>
                          <a:pt x="18" y="2"/>
                          <a:pt x="18" y="2"/>
                        </a:cubicBezTo>
                        <a:cubicBezTo>
                          <a:pt x="17" y="3"/>
                          <a:pt x="17" y="5"/>
                          <a:pt x="17" y="7"/>
                        </a:cubicBezTo>
                        <a:cubicBezTo>
                          <a:pt x="17" y="9"/>
                          <a:pt x="16" y="10"/>
                          <a:pt x="15" y="11"/>
                        </a:cubicBezTo>
                        <a:cubicBezTo>
                          <a:pt x="14" y="13"/>
                          <a:pt x="11" y="16"/>
                          <a:pt x="11" y="18"/>
                        </a:cubicBezTo>
                        <a:cubicBezTo>
                          <a:pt x="11" y="18"/>
                          <a:pt x="11" y="19"/>
                          <a:pt x="11" y="19"/>
                        </a:cubicBezTo>
                        <a:cubicBezTo>
                          <a:pt x="11" y="19"/>
                          <a:pt x="11" y="19"/>
                          <a:pt x="11" y="19"/>
                        </a:cubicBezTo>
                        <a:cubicBezTo>
                          <a:pt x="11" y="20"/>
                          <a:pt x="10" y="20"/>
                          <a:pt x="10" y="20"/>
                        </a:cubicBezTo>
                        <a:cubicBezTo>
                          <a:pt x="10" y="20"/>
                          <a:pt x="10" y="21"/>
                          <a:pt x="10" y="21"/>
                        </a:cubicBezTo>
                        <a:cubicBezTo>
                          <a:pt x="10" y="21"/>
                          <a:pt x="10" y="21"/>
                          <a:pt x="10" y="21"/>
                        </a:cubicBezTo>
                        <a:cubicBezTo>
                          <a:pt x="10" y="21"/>
                          <a:pt x="10" y="22"/>
                          <a:pt x="10" y="22"/>
                        </a:cubicBezTo>
                        <a:cubicBezTo>
                          <a:pt x="10" y="22"/>
                          <a:pt x="10" y="23"/>
                          <a:pt x="11" y="23"/>
                        </a:cubicBezTo>
                        <a:cubicBezTo>
                          <a:pt x="11" y="23"/>
                          <a:pt x="11" y="24"/>
                          <a:pt x="11" y="24"/>
                        </a:cubicBezTo>
                        <a:cubicBezTo>
                          <a:pt x="11" y="25"/>
                          <a:pt x="11" y="25"/>
                          <a:pt x="11" y="25"/>
                        </a:cubicBezTo>
                        <a:cubicBezTo>
                          <a:pt x="11" y="25"/>
                          <a:pt x="11" y="26"/>
                          <a:pt x="11" y="26"/>
                        </a:cubicBezTo>
                        <a:cubicBezTo>
                          <a:pt x="11" y="26"/>
                          <a:pt x="11" y="27"/>
                          <a:pt x="11" y="27"/>
                        </a:cubicBezTo>
                        <a:cubicBezTo>
                          <a:pt x="12" y="31"/>
                          <a:pt x="12" y="42"/>
                          <a:pt x="9" y="45"/>
                        </a:cubicBezTo>
                        <a:cubicBezTo>
                          <a:pt x="7" y="47"/>
                          <a:pt x="6" y="50"/>
                          <a:pt x="5" y="51"/>
                        </a:cubicBezTo>
                        <a:cubicBezTo>
                          <a:pt x="5" y="51"/>
                          <a:pt x="5" y="51"/>
                          <a:pt x="5" y="51"/>
                        </a:cubicBezTo>
                        <a:cubicBezTo>
                          <a:pt x="5" y="52"/>
                          <a:pt x="5" y="52"/>
                          <a:pt x="5" y="52"/>
                        </a:cubicBezTo>
                        <a:cubicBezTo>
                          <a:pt x="5" y="52"/>
                          <a:pt x="2" y="54"/>
                          <a:pt x="1" y="58"/>
                        </a:cubicBezTo>
                        <a:cubicBezTo>
                          <a:pt x="0" y="62"/>
                          <a:pt x="1" y="64"/>
                          <a:pt x="1" y="67"/>
                        </a:cubicBezTo>
                        <a:cubicBezTo>
                          <a:pt x="1" y="68"/>
                          <a:pt x="1" y="70"/>
                          <a:pt x="1" y="71"/>
                        </a:cubicBezTo>
                        <a:cubicBezTo>
                          <a:pt x="1" y="73"/>
                          <a:pt x="2" y="74"/>
                          <a:pt x="3" y="75"/>
                        </a:cubicBezTo>
                        <a:cubicBezTo>
                          <a:pt x="3" y="76"/>
                          <a:pt x="3" y="77"/>
                          <a:pt x="4" y="77"/>
                        </a:cubicBezTo>
                        <a:cubicBezTo>
                          <a:pt x="4" y="77"/>
                          <a:pt x="4" y="78"/>
                          <a:pt x="4" y="78"/>
                        </a:cubicBezTo>
                        <a:cubicBezTo>
                          <a:pt x="4" y="78"/>
                          <a:pt x="4" y="79"/>
                          <a:pt x="4" y="79"/>
                        </a:cubicBezTo>
                        <a:cubicBezTo>
                          <a:pt x="4" y="79"/>
                          <a:pt x="4" y="79"/>
                          <a:pt x="4" y="79"/>
                        </a:cubicBezTo>
                        <a:cubicBezTo>
                          <a:pt x="5" y="80"/>
                          <a:pt x="11" y="81"/>
                          <a:pt x="15" y="82"/>
                        </a:cubicBezTo>
                        <a:cubicBezTo>
                          <a:pt x="17" y="82"/>
                          <a:pt x="18" y="82"/>
                          <a:pt x="20" y="83"/>
                        </a:cubicBezTo>
                        <a:cubicBezTo>
                          <a:pt x="26" y="84"/>
                          <a:pt x="32" y="93"/>
                          <a:pt x="32" y="96"/>
                        </a:cubicBezTo>
                        <a:cubicBezTo>
                          <a:pt x="32" y="98"/>
                          <a:pt x="35" y="103"/>
                          <a:pt x="37" y="104"/>
                        </a:cubicBezTo>
                        <a:cubicBezTo>
                          <a:pt x="38" y="104"/>
                          <a:pt x="38" y="104"/>
                          <a:pt x="38" y="104"/>
                        </a:cubicBezTo>
                        <a:cubicBezTo>
                          <a:pt x="39" y="104"/>
                          <a:pt x="41" y="103"/>
                          <a:pt x="42" y="103"/>
                        </a:cubicBezTo>
                        <a:cubicBezTo>
                          <a:pt x="44" y="102"/>
                          <a:pt x="46" y="101"/>
                          <a:pt x="48" y="101"/>
                        </a:cubicBezTo>
                        <a:cubicBezTo>
                          <a:pt x="50" y="101"/>
                          <a:pt x="50" y="101"/>
                          <a:pt x="50" y="101"/>
                        </a:cubicBezTo>
                        <a:cubicBezTo>
                          <a:pt x="59" y="101"/>
                          <a:pt x="61" y="100"/>
                          <a:pt x="61" y="100"/>
                        </a:cubicBezTo>
                        <a:cubicBezTo>
                          <a:pt x="62" y="100"/>
                          <a:pt x="63" y="99"/>
                          <a:pt x="63" y="99"/>
                        </a:cubicBezTo>
                        <a:cubicBezTo>
                          <a:pt x="63" y="99"/>
                          <a:pt x="63" y="99"/>
                          <a:pt x="63" y="99"/>
                        </a:cubicBezTo>
                        <a:cubicBezTo>
                          <a:pt x="63" y="99"/>
                          <a:pt x="64" y="98"/>
                          <a:pt x="64" y="98"/>
                        </a:cubicBezTo>
                        <a:cubicBezTo>
                          <a:pt x="64" y="98"/>
                          <a:pt x="64" y="97"/>
                          <a:pt x="64" y="97"/>
                        </a:cubicBezTo>
                        <a:cubicBezTo>
                          <a:pt x="64" y="97"/>
                          <a:pt x="64" y="96"/>
                          <a:pt x="64" y="96"/>
                        </a:cubicBezTo>
                        <a:cubicBezTo>
                          <a:pt x="64" y="96"/>
                          <a:pt x="64" y="95"/>
                          <a:pt x="65" y="95"/>
                        </a:cubicBezTo>
                        <a:cubicBezTo>
                          <a:pt x="65" y="95"/>
                          <a:pt x="65" y="94"/>
                          <a:pt x="65" y="94"/>
                        </a:cubicBezTo>
                        <a:cubicBezTo>
                          <a:pt x="65" y="94"/>
                          <a:pt x="65" y="93"/>
                          <a:pt x="65" y="93"/>
                        </a:cubicBezTo>
                        <a:cubicBezTo>
                          <a:pt x="65" y="93"/>
                          <a:pt x="65" y="93"/>
                          <a:pt x="65" y="93"/>
                        </a:cubicBezTo>
                        <a:cubicBezTo>
                          <a:pt x="65" y="92"/>
                          <a:pt x="65" y="92"/>
                          <a:pt x="65" y="92"/>
                        </a:cubicBezTo>
                        <a:cubicBezTo>
                          <a:pt x="65" y="91"/>
                          <a:pt x="65" y="91"/>
                          <a:pt x="65" y="91"/>
                        </a:cubicBezTo>
                        <a:cubicBezTo>
                          <a:pt x="66" y="91"/>
                          <a:pt x="66" y="91"/>
                          <a:pt x="66" y="90"/>
                        </a:cubicBezTo>
                        <a:cubicBezTo>
                          <a:pt x="66" y="90"/>
                          <a:pt x="66" y="90"/>
                          <a:pt x="66" y="90"/>
                        </a:cubicBezTo>
                        <a:cubicBezTo>
                          <a:pt x="66" y="90"/>
                          <a:pt x="66" y="90"/>
                          <a:pt x="66" y="90"/>
                        </a:cubicBezTo>
                        <a:cubicBezTo>
                          <a:pt x="66" y="90"/>
                          <a:pt x="66" y="90"/>
                          <a:pt x="66" y="90"/>
                        </a:cubicBezTo>
                        <a:cubicBezTo>
                          <a:pt x="66" y="89"/>
                          <a:pt x="66" y="89"/>
                          <a:pt x="66" y="89"/>
                        </a:cubicBezTo>
                        <a:cubicBezTo>
                          <a:pt x="66" y="89"/>
                          <a:pt x="66" y="89"/>
                          <a:pt x="66" y="89"/>
                        </a:cubicBezTo>
                        <a:cubicBezTo>
                          <a:pt x="66" y="88"/>
                          <a:pt x="66" y="88"/>
                          <a:pt x="66" y="88"/>
                        </a:cubicBezTo>
                        <a:cubicBezTo>
                          <a:pt x="78" y="76"/>
                          <a:pt x="80" y="75"/>
                          <a:pt x="80" y="75"/>
                        </a:cubicBezTo>
                        <a:cubicBezTo>
                          <a:pt x="81" y="75"/>
                          <a:pt x="82" y="75"/>
                          <a:pt x="83" y="75"/>
                        </a:cubicBezTo>
                        <a:cubicBezTo>
                          <a:pt x="84" y="75"/>
                          <a:pt x="85" y="75"/>
                          <a:pt x="86" y="75"/>
                        </a:cubicBezTo>
                        <a:cubicBezTo>
                          <a:pt x="87" y="74"/>
                          <a:pt x="88" y="74"/>
                          <a:pt x="89" y="74"/>
                        </a:cubicBezTo>
                        <a:cubicBezTo>
                          <a:pt x="91" y="74"/>
                          <a:pt x="95" y="76"/>
                          <a:pt x="97" y="79"/>
                        </a:cubicBezTo>
                        <a:cubicBezTo>
                          <a:pt x="97" y="79"/>
                          <a:pt x="97" y="78"/>
                          <a:pt x="97" y="78"/>
                        </a:cubicBezTo>
                        <a:cubicBezTo>
                          <a:pt x="99" y="74"/>
                          <a:pt x="99" y="74"/>
                          <a:pt x="99" y="74"/>
                        </a:cubicBezTo>
                        <a:cubicBezTo>
                          <a:pt x="101" y="71"/>
                          <a:pt x="106" y="62"/>
                          <a:pt x="106" y="60"/>
                        </a:cubicBezTo>
                        <a:cubicBezTo>
                          <a:pt x="106" y="57"/>
                          <a:pt x="109" y="55"/>
                          <a:pt x="110" y="54"/>
                        </a:cubicBezTo>
                        <a:cubicBezTo>
                          <a:pt x="111" y="54"/>
                          <a:pt x="111" y="53"/>
                          <a:pt x="112" y="53"/>
                        </a:cubicBezTo>
                        <a:cubicBezTo>
                          <a:pt x="112" y="52"/>
                          <a:pt x="112" y="52"/>
                          <a:pt x="112" y="52"/>
                        </a:cubicBezTo>
                        <a:cubicBezTo>
                          <a:pt x="112" y="50"/>
                          <a:pt x="112" y="46"/>
                          <a:pt x="114" y="45"/>
                        </a:cubicBezTo>
                        <a:cubicBezTo>
                          <a:pt x="115" y="44"/>
                          <a:pt x="116" y="41"/>
                          <a:pt x="116" y="40"/>
                        </a:cubicBezTo>
                        <a:cubicBezTo>
                          <a:pt x="115" y="37"/>
                          <a:pt x="123" y="26"/>
                          <a:pt x="123" y="26"/>
                        </a:cubicBezTo>
                        <a:cubicBezTo>
                          <a:pt x="124" y="25"/>
                          <a:pt x="125" y="25"/>
                          <a:pt x="127" y="24"/>
                        </a:cubicBezTo>
                        <a:cubicBezTo>
                          <a:pt x="127" y="24"/>
                          <a:pt x="129" y="24"/>
                          <a:pt x="129" y="23"/>
                        </a:cubicBezTo>
                        <a:cubicBezTo>
                          <a:pt x="129" y="23"/>
                          <a:pt x="129" y="22"/>
                          <a:pt x="129" y="22"/>
                        </a:cubicBezTo>
                        <a:cubicBezTo>
                          <a:pt x="129" y="20"/>
                          <a:pt x="130" y="19"/>
                          <a:pt x="130" y="18"/>
                        </a:cubicBezTo>
                        <a:cubicBezTo>
                          <a:pt x="127" y="18"/>
                          <a:pt x="124" y="15"/>
                          <a:pt x="124" y="12"/>
                        </a:cubicBezTo>
                        <a:cubicBezTo>
                          <a:pt x="124" y="12"/>
                          <a:pt x="124" y="11"/>
                          <a:pt x="124" y="11"/>
                        </a:cubicBezTo>
                        <a:cubicBezTo>
                          <a:pt x="124" y="11"/>
                          <a:pt x="124" y="11"/>
                          <a:pt x="124" y="10"/>
                        </a:cubicBezTo>
                        <a:cubicBezTo>
                          <a:pt x="124" y="10"/>
                          <a:pt x="124" y="10"/>
                          <a:pt x="124" y="9"/>
                        </a:cubicBezTo>
                        <a:cubicBezTo>
                          <a:pt x="124" y="9"/>
                          <a:pt x="124" y="9"/>
                          <a:pt x="124" y="9"/>
                        </a:cubicBezTo>
                        <a:cubicBezTo>
                          <a:pt x="124" y="8"/>
                          <a:pt x="124" y="8"/>
                          <a:pt x="124" y="8"/>
                        </a:cubicBezTo>
                        <a:cubicBezTo>
                          <a:pt x="124" y="7"/>
                          <a:pt x="124" y="7"/>
                          <a:pt x="124" y="7"/>
                        </a:cubicBezTo>
                        <a:cubicBezTo>
                          <a:pt x="124" y="7"/>
                          <a:pt x="124" y="7"/>
                          <a:pt x="124" y="7"/>
                        </a:cubicBezTo>
                        <a:cubicBezTo>
                          <a:pt x="124" y="7"/>
                          <a:pt x="124" y="7"/>
                          <a:pt x="124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37" name="Freeform 1342"/>
                  <p:cNvSpPr>
                    <a:spLocks/>
                  </p:cNvSpPr>
                  <p:nvPr/>
                </p:nvSpPr>
                <p:spPr bwMode="auto">
                  <a:xfrm>
                    <a:off x="1678" y="2840"/>
                    <a:ext cx="29" cy="62"/>
                  </a:xfrm>
                  <a:custGeom>
                    <a:avLst/>
                    <a:gdLst>
                      <a:gd name="T0" fmla="*/ 26 w 30"/>
                      <a:gd name="T1" fmla="*/ 5 h 65"/>
                      <a:gd name="T2" fmla="*/ 23 w 30"/>
                      <a:gd name="T3" fmla="*/ 1 h 65"/>
                      <a:gd name="T4" fmla="*/ 22 w 30"/>
                      <a:gd name="T5" fmla="*/ 0 h 65"/>
                      <a:gd name="T6" fmla="*/ 21 w 30"/>
                      <a:gd name="T7" fmla="*/ 0 h 65"/>
                      <a:gd name="T8" fmla="*/ 21 w 30"/>
                      <a:gd name="T9" fmla="*/ 2 h 65"/>
                      <a:gd name="T10" fmla="*/ 21 w 30"/>
                      <a:gd name="T11" fmla="*/ 3 h 65"/>
                      <a:gd name="T12" fmla="*/ 20 w 30"/>
                      <a:gd name="T13" fmla="*/ 7 h 65"/>
                      <a:gd name="T14" fmla="*/ 17 w 30"/>
                      <a:gd name="T15" fmla="*/ 9 h 65"/>
                      <a:gd name="T16" fmla="*/ 6 w 30"/>
                      <a:gd name="T17" fmla="*/ 12 h 65"/>
                      <a:gd name="T18" fmla="*/ 1 w 30"/>
                      <a:gd name="T19" fmla="*/ 16 h 65"/>
                      <a:gd name="T20" fmla="*/ 0 w 30"/>
                      <a:gd name="T21" fmla="*/ 16 h 65"/>
                      <a:gd name="T22" fmla="*/ 1 w 30"/>
                      <a:gd name="T23" fmla="*/ 18 h 65"/>
                      <a:gd name="T24" fmla="*/ 1 w 30"/>
                      <a:gd name="T25" fmla="*/ 19 h 65"/>
                      <a:gd name="T26" fmla="*/ 1 w 30"/>
                      <a:gd name="T27" fmla="*/ 20 h 65"/>
                      <a:gd name="T28" fmla="*/ 2 w 30"/>
                      <a:gd name="T29" fmla="*/ 21 h 65"/>
                      <a:gd name="T30" fmla="*/ 2 w 30"/>
                      <a:gd name="T31" fmla="*/ 21 h 65"/>
                      <a:gd name="T32" fmla="*/ 3 w 30"/>
                      <a:gd name="T33" fmla="*/ 22 h 65"/>
                      <a:gd name="T34" fmla="*/ 4 w 30"/>
                      <a:gd name="T35" fmla="*/ 22 h 65"/>
                      <a:gd name="T36" fmla="*/ 8 w 30"/>
                      <a:gd name="T37" fmla="*/ 31 h 65"/>
                      <a:gd name="T38" fmla="*/ 10 w 30"/>
                      <a:gd name="T39" fmla="*/ 41 h 65"/>
                      <a:gd name="T40" fmla="*/ 10 w 30"/>
                      <a:gd name="T41" fmla="*/ 48 h 65"/>
                      <a:gd name="T42" fmla="*/ 11 w 30"/>
                      <a:gd name="T43" fmla="*/ 49 h 65"/>
                      <a:gd name="T44" fmla="*/ 11 w 30"/>
                      <a:gd name="T45" fmla="*/ 51 h 65"/>
                      <a:gd name="T46" fmla="*/ 11 w 30"/>
                      <a:gd name="T47" fmla="*/ 54 h 65"/>
                      <a:gd name="T48" fmla="*/ 11 w 30"/>
                      <a:gd name="T49" fmla="*/ 56 h 65"/>
                      <a:gd name="T50" fmla="*/ 11 w 30"/>
                      <a:gd name="T51" fmla="*/ 59 h 65"/>
                      <a:gd name="T52" fmla="*/ 11 w 30"/>
                      <a:gd name="T53" fmla="*/ 63 h 65"/>
                      <a:gd name="T54" fmla="*/ 11 w 30"/>
                      <a:gd name="T55" fmla="*/ 65 h 65"/>
                      <a:gd name="T56" fmla="*/ 20 w 30"/>
                      <a:gd name="T57" fmla="*/ 63 h 65"/>
                      <a:gd name="T58" fmla="*/ 21 w 30"/>
                      <a:gd name="T59" fmla="*/ 61 h 65"/>
                      <a:gd name="T60" fmla="*/ 19 w 30"/>
                      <a:gd name="T61" fmla="*/ 51 h 65"/>
                      <a:gd name="T62" fmla="*/ 24 w 30"/>
                      <a:gd name="T63" fmla="*/ 33 h 65"/>
                      <a:gd name="T64" fmla="*/ 29 w 30"/>
                      <a:gd name="T65" fmla="*/ 12 h 65"/>
                      <a:gd name="T66" fmla="*/ 29 w 30"/>
                      <a:gd name="T67" fmla="*/ 10 h 65"/>
                      <a:gd name="T68" fmla="*/ 29 w 30"/>
                      <a:gd name="T69" fmla="*/ 8 h 65"/>
                      <a:gd name="T70" fmla="*/ 27 w 30"/>
                      <a:gd name="T71" fmla="*/ 6 h 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30" h="65">
                        <a:moveTo>
                          <a:pt x="27" y="6"/>
                        </a:moveTo>
                        <a:cubicBezTo>
                          <a:pt x="27" y="6"/>
                          <a:pt x="26" y="6"/>
                          <a:pt x="26" y="5"/>
                        </a:cubicBezTo>
                        <a:cubicBezTo>
                          <a:pt x="24" y="5"/>
                          <a:pt x="23" y="3"/>
                          <a:pt x="23" y="2"/>
                        </a:cubicBezTo>
                        <a:cubicBezTo>
                          <a:pt x="23" y="2"/>
                          <a:pt x="23" y="1"/>
                          <a:pt x="23" y="1"/>
                        </a:cubicBezTo>
                        <a:cubicBezTo>
                          <a:pt x="23" y="1"/>
                          <a:pt x="23" y="0"/>
                          <a:pt x="23" y="0"/>
                        </a:cubicBezTo>
                        <a:cubicBezTo>
                          <a:pt x="23" y="0"/>
                          <a:pt x="22" y="0"/>
                          <a:pt x="22" y="0"/>
                        </a:cubicBezTo>
                        <a:cubicBezTo>
                          <a:pt x="22" y="0"/>
                          <a:pt x="22" y="0"/>
                          <a:pt x="21" y="0"/>
                        </a:cubicBezTo>
                        <a:cubicBezTo>
                          <a:pt x="21" y="0"/>
                          <a:pt x="21" y="0"/>
                          <a:pt x="21" y="0"/>
                        </a:cubicBezTo>
                        <a:cubicBezTo>
                          <a:pt x="21" y="1"/>
                          <a:pt x="21" y="1"/>
                          <a:pt x="21" y="1"/>
                        </a:cubicBezTo>
                        <a:cubicBezTo>
                          <a:pt x="21" y="1"/>
                          <a:pt x="21" y="2"/>
                          <a:pt x="21" y="2"/>
                        </a:cubicBezTo>
                        <a:cubicBezTo>
                          <a:pt x="21" y="2"/>
                          <a:pt x="21" y="2"/>
                          <a:pt x="21" y="3"/>
                        </a:cubicBezTo>
                        <a:cubicBezTo>
                          <a:pt x="21" y="3"/>
                          <a:pt x="21" y="3"/>
                          <a:pt x="21" y="3"/>
                        </a:cubicBezTo>
                        <a:cubicBezTo>
                          <a:pt x="22" y="9"/>
                          <a:pt x="22" y="9"/>
                          <a:pt x="22" y="9"/>
                        </a:cubicBezTo>
                        <a:cubicBezTo>
                          <a:pt x="20" y="7"/>
                          <a:pt x="20" y="7"/>
                          <a:pt x="20" y="7"/>
                        </a:cubicBezTo>
                        <a:cubicBezTo>
                          <a:pt x="19" y="8"/>
                          <a:pt x="19" y="8"/>
                          <a:pt x="18" y="8"/>
                        </a:cubicBezTo>
                        <a:cubicBezTo>
                          <a:pt x="18" y="9"/>
                          <a:pt x="18" y="9"/>
                          <a:pt x="17" y="9"/>
                        </a:cubicBezTo>
                        <a:cubicBezTo>
                          <a:pt x="16" y="11"/>
                          <a:pt x="13" y="11"/>
                          <a:pt x="10" y="12"/>
                        </a:cubicBezTo>
                        <a:cubicBezTo>
                          <a:pt x="9" y="12"/>
                          <a:pt x="7" y="12"/>
                          <a:pt x="6" y="12"/>
                        </a:cubicBezTo>
                        <a:cubicBezTo>
                          <a:pt x="6" y="12"/>
                          <a:pt x="5" y="13"/>
                          <a:pt x="4" y="14"/>
                        </a:cubicBezTo>
                        <a:cubicBezTo>
                          <a:pt x="3" y="15"/>
                          <a:pt x="2" y="16"/>
                          <a:pt x="1" y="16"/>
                        </a:cubicBezTo>
                        <a:cubicBezTo>
                          <a:pt x="1" y="16"/>
                          <a:pt x="1" y="16"/>
                          <a:pt x="0" y="16"/>
                        </a:cubicBezTo>
                        <a:cubicBezTo>
                          <a:pt x="0" y="16"/>
                          <a:pt x="0" y="16"/>
                          <a:pt x="0" y="16"/>
                        </a:cubicBezTo>
                        <a:cubicBezTo>
                          <a:pt x="0" y="16"/>
                          <a:pt x="0" y="17"/>
                          <a:pt x="0" y="17"/>
                        </a:cubicBezTo>
                        <a:cubicBezTo>
                          <a:pt x="1" y="17"/>
                          <a:pt x="1" y="18"/>
                          <a:pt x="1" y="18"/>
                        </a:cubicBezTo>
                        <a:cubicBezTo>
                          <a:pt x="1" y="18"/>
                          <a:pt x="1" y="18"/>
                          <a:pt x="1" y="18"/>
                        </a:cubicBezTo>
                        <a:cubicBezTo>
                          <a:pt x="1" y="19"/>
                          <a:pt x="1" y="19"/>
                          <a:pt x="1" y="19"/>
                        </a:cubicBezTo>
                        <a:cubicBezTo>
                          <a:pt x="1" y="19"/>
                          <a:pt x="1" y="19"/>
                          <a:pt x="1" y="19"/>
                        </a:cubicBezTo>
                        <a:cubicBezTo>
                          <a:pt x="1" y="20"/>
                          <a:pt x="1" y="20"/>
                          <a:pt x="1" y="20"/>
                        </a:cubicBezTo>
                        <a:cubicBezTo>
                          <a:pt x="1" y="20"/>
                          <a:pt x="1" y="20"/>
                          <a:pt x="1" y="20"/>
                        </a:cubicBezTo>
                        <a:cubicBezTo>
                          <a:pt x="1" y="20"/>
                          <a:pt x="1" y="21"/>
                          <a:pt x="2" y="21"/>
                        </a:cubicBezTo>
                        <a:cubicBezTo>
                          <a:pt x="2" y="21"/>
                          <a:pt x="2" y="21"/>
                          <a:pt x="2" y="21"/>
                        </a:cubicBezTo>
                        <a:cubicBezTo>
                          <a:pt x="2" y="21"/>
                          <a:pt x="2" y="21"/>
                          <a:pt x="2" y="21"/>
                        </a:cubicBezTo>
                        <a:cubicBezTo>
                          <a:pt x="2" y="21"/>
                          <a:pt x="2" y="21"/>
                          <a:pt x="2" y="21"/>
                        </a:cubicBezTo>
                        <a:cubicBezTo>
                          <a:pt x="2" y="22"/>
                          <a:pt x="3" y="22"/>
                          <a:pt x="3" y="22"/>
                        </a:cubicBezTo>
                        <a:cubicBezTo>
                          <a:pt x="3" y="22"/>
                          <a:pt x="3" y="22"/>
                          <a:pt x="3" y="22"/>
                        </a:cubicBezTo>
                        <a:cubicBezTo>
                          <a:pt x="3" y="22"/>
                          <a:pt x="3" y="22"/>
                          <a:pt x="4" y="22"/>
                        </a:cubicBezTo>
                        <a:cubicBezTo>
                          <a:pt x="4" y="23"/>
                          <a:pt x="5" y="23"/>
                          <a:pt x="5" y="23"/>
                        </a:cubicBezTo>
                        <a:cubicBezTo>
                          <a:pt x="10" y="26"/>
                          <a:pt x="9" y="29"/>
                          <a:pt x="8" y="31"/>
                        </a:cubicBezTo>
                        <a:cubicBezTo>
                          <a:pt x="8" y="31"/>
                          <a:pt x="8" y="32"/>
                          <a:pt x="8" y="32"/>
                        </a:cubicBezTo>
                        <a:cubicBezTo>
                          <a:pt x="10" y="34"/>
                          <a:pt x="10" y="37"/>
                          <a:pt x="10" y="41"/>
                        </a:cubicBezTo>
                        <a:cubicBezTo>
                          <a:pt x="10" y="43"/>
                          <a:pt x="10" y="45"/>
                          <a:pt x="10" y="46"/>
                        </a:cubicBezTo>
                        <a:cubicBezTo>
                          <a:pt x="10" y="47"/>
                          <a:pt x="10" y="47"/>
                          <a:pt x="10" y="48"/>
                        </a:cubicBezTo>
                        <a:cubicBezTo>
                          <a:pt x="11" y="48"/>
                          <a:pt x="11" y="48"/>
                          <a:pt x="11" y="48"/>
                        </a:cubicBezTo>
                        <a:cubicBezTo>
                          <a:pt x="11" y="49"/>
                          <a:pt x="11" y="49"/>
                          <a:pt x="11" y="49"/>
                        </a:cubicBezTo>
                        <a:cubicBezTo>
                          <a:pt x="11" y="50"/>
                          <a:pt x="11" y="50"/>
                          <a:pt x="11" y="50"/>
                        </a:cubicBezTo>
                        <a:cubicBezTo>
                          <a:pt x="11" y="51"/>
                          <a:pt x="11" y="51"/>
                          <a:pt x="11" y="51"/>
                        </a:cubicBezTo>
                        <a:cubicBezTo>
                          <a:pt x="11" y="52"/>
                          <a:pt x="11" y="52"/>
                          <a:pt x="11" y="52"/>
                        </a:cubicBezTo>
                        <a:cubicBezTo>
                          <a:pt x="11" y="53"/>
                          <a:pt x="11" y="53"/>
                          <a:pt x="11" y="54"/>
                        </a:cubicBezTo>
                        <a:cubicBezTo>
                          <a:pt x="11" y="54"/>
                          <a:pt x="11" y="54"/>
                          <a:pt x="11" y="55"/>
                        </a:cubicBezTo>
                        <a:cubicBezTo>
                          <a:pt x="11" y="55"/>
                          <a:pt x="11" y="56"/>
                          <a:pt x="11" y="56"/>
                        </a:cubicBezTo>
                        <a:cubicBezTo>
                          <a:pt x="11" y="57"/>
                          <a:pt x="11" y="57"/>
                          <a:pt x="11" y="57"/>
                        </a:cubicBezTo>
                        <a:cubicBezTo>
                          <a:pt x="11" y="58"/>
                          <a:pt x="11" y="59"/>
                          <a:pt x="11" y="59"/>
                        </a:cubicBezTo>
                        <a:cubicBezTo>
                          <a:pt x="11" y="60"/>
                          <a:pt x="11" y="60"/>
                          <a:pt x="11" y="60"/>
                        </a:cubicBezTo>
                        <a:cubicBezTo>
                          <a:pt x="11" y="61"/>
                          <a:pt x="11" y="62"/>
                          <a:pt x="11" y="63"/>
                        </a:cubicBezTo>
                        <a:cubicBezTo>
                          <a:pt x="11" y="63"/>
                          <a:pt x="11" y="64"/>
                          <a:pt x="11" y="64"/>
                        </a:cubicBezTo>
                        <a:cubicBezTo>
                          <a:pt x="11" y="64"/>
                          <a:pt x="11" y="65"/>
                          <a:pt x="11" y="65"/>
                        </a:cubicBezTo>
                        <a:cubicBezTo>
                          <a:pt x="14" y="65"/>
                          <a:pt x="16" y="65"/>
                          <a:pt x="17" y="65"/>
                        </a:cubicBezTo>
                        <a:cubicBezTo>
                          <a:pt x="18" y="65"/>
                          <a:pt x="19" y="64"/>
                          <a:pt x="20" y="63"/>
                        </a:cubicBezTo>
                        <a:cubicBezTo>
                          <a:pt x="20" y="63"/>
                          <a:pt x="21" y="62"/>
                          <a:pt x="22" y="62"/>
                        </a:cubicBezTo>
                        <a:cubicBezTo>
                          <a:pt x="21" y="62"/>
                          <a:pt x="21" y="62"/>
                          <a:pt x="21" y="61"/>
                        </a:cubicBezTo>
                        <a:cubicBezTo>
                          <a:pt x="20" y="60"/>
                          <a:pt x="19" y="58"/>
                          <a:pt x="19" y="55"/>
                        </a:cubicBezTo>
                        <a:cubicBezTo>
                          <a:pt x="19" y="54"/>
                          <a:pt x="19" y="53"/>
                          <a:pt x="19" y="51"/>
                        </a:cubicBezTo>
                        <a:cubicBezTo>
                          <a:pt x="19" y="48"/>
                          <a:pt x="18" y="46"/>
                          <a:pt x="19" y="42"/>
                        </a:cubicBezTo>
                        <a:cubicBezTo>
                          <a:pt x="20" y="37"/>
                          <a:pt x="23" y="34"/>
                          <a:pt x="24" y="33"/>
                        </a:cubicBezTo>
                        <a:cubicBezTo>
                          <a:pt x="25" y="31"/>
                          <a:pt x="26" y="28"/>
                          <a:pt x="28" y="26"/>
                        </a:cubicBezTo>
                        <a:cubicBezTo>
                          <a:pt x="30" y="25"/>
                          <a:pt x="30" y="18"/>
                          <a:pt x="29" y="12"/>
                        </a:cubicBezTo>
                        <a:cubicBezTo>
                          <a:pt x="29" y="11"/>
                          <a:pt x="29" y="11"/>
                          <a:pt x="29" y="10"/>
                        </a:cubicBezTo>
                        <a:cubicBezTo>
                          <a:pt x="29" y="10"/>
                          <a:pt x="29" y="10"/>
                          <a:pt x="29" y="10"/>
                        </a:cubicBezTo>
                        <a:cubicBezTo>
                          <a:pt x="29" y="10"/>
                          <a:pt x="29" y="9"/>
                          <a:pt x="29" y="9"/>
                        </a:cubicBezTo>
                        <a:cubicBezTo>
                          <a:pt x="29" y="8"/>
                          <a:pt x="29" y="8"/>
                          <a:pt x="29" y="8"/>
                        </a:cubicBezTo>
                        <a:cubicBezTo>
                          <a:pt x="29" y="8"/>
                          <a:pt x="28" y="7"/>
                          <a:pt x="28" y="6"/>
                        </a:cubicBezTo>
                        <a:cubicBezTo>
                          <a:pt x="28" y="6"/>
                          <a:pt x="28" y="6"/>
                          <a:pt x="27" y="6"/>
                        </a:cubicBezTo>
                        <a:cubicBezTo>
                          <a:pt x="27" y="6"/>
                          <a:pt x="27" y="6"/>
                          <a:pt x="27" y="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38" name="Freeform 1343"/>
                  <p:cNvSpPr>
                    <a:spLocks/>
                  </p:cNvSpPr>
                  <p:nvPr/>
                </p:nvSpPr>
                <p:spPr bwMode="auto">
                  <a:xfrm>
                    <a:off x="1706" y="2849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39" name="Freeform 1344"/>
                  <p:cNvSpPr>
                    <a:spLocks/>
                  </p:cNvSpPr>
                  <p:nvPr/>
                </p:nvSpPr>
                <p:spPr bwMode="auto">
                  <a:xfrm>
                    <a:off x="1698" y="2898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  <a:gd name="T6" fmla="*/ 1 w 1"/>
                      <a:gd name="T7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40" name="Freeform 1345"/>
                  <p:cNvSpPr>
                    <a:spLocks/>
                  </p:cNvSpPr>
                  <p:nvPr/>
                </p:nvSpPr>
                <p:spPr bwMode="auto">
                  <a:xfrm>
                    <a:off x="1706" y="2849"/>
                    <a:ext cx="0" cy="0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41" name="Freeform 1346"/>
                  <p:cNvSpPr>
                    <a:spLocks/>
                  </p:cNvSpPr>
                  <p:nvPr/>
                </p:nvSpPr>
                <p:spPr bwMode="auto">
                  <a:xfrm>
                    <a:off x="1705" y="2846"/>
                    <a:ext cx="1" cy="2"/>
                  </a:xfrm>
                  <a:custGeom>
                    <a:avLst/>
                    <a:gdLst>
                      <a:gd name="T0" fmla="*/ 0 w 1"/>
                      <a:gd name="T1" fmla="*/ 0 h 2"/>
                      <a:gd name="T2" fmla="*/ 0 w 1"/>
                      <a:gd name="T3" fmla="*/ 0 h 2"/>
                      <a:gd name="T4" fmla="*/ 1 w 1"/>
                      <a:gd name="T5" fmla="*/ 2 h 2"/>
                      <a:gd name="T6" fmla="*/ 0 w 1"/>
                      <a:gd name="T7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2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1" y="2"/>
                          <a:pt x="1" y="2"/>
                        </a:cubicBezTo>
                        <a:cubicBezTo>
                          <a:pt x="1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42" name="Freeform 1347"/>
                  <p:cNvSpPr>
                    <a:spLocks/>
                  </p:cNvSpPr>
                  <p:nvPr/>
                </p:nvSpPr>
                <p:spPr bwMode="auto">
                  <a:xfrm>
                    <a:off x="1670" y="2854"/>
                    <a:ext cx="15" cy="51"/>
                  </a:xfrm>
                  <a:custGeom>
                    <a:avLst/>
                    <a:gdLst>
                      <a:gd name="T0" fmla="*/ 2 w 16"/>
                      <a:gd name="T1" fmla="*/ 1 h 53"/>
                      <a:gd name="T2" fmla="*/ 2 w 16"/>
                      <a:gd name="T3" fmla="*/ 0 h 53"/>
                      <a:gd name="T4" fmla="*/ 0 w 16"/>
                      <a:gd name="T5" fmla="*/ 0 h 53"/>
                      <a:gd name="T6" fmla="*/ 0 w 16"/>
                      <a:gd name="T7" fmla="*/ 0 h 53"/>
                      <a:gd name="T8" fmla="*/ 0 w 16"/>
                      <a:gd name="T9" fmla="*/ 0 h 53"/>
                      <a:gd name="T10" fmla="*/ 0 w 16"/>
                      <a:gd name="T11" fmla="*/ 2 h 53"/>
                      <a:gd name="T12" fmla="*/ 0 w 16"/>
                      <a:gd name="T13" fmla="*/ 2 h 53"/>
                      <a:gd name="T14" fmla="*/ 1 w 16"/>
                      <a:gd name="T15" fmla="*/ 3 h 53"/>
                      <a:gd name="T16" fmla="*/ 1 w 16"/>
                      <a:gd name="T17" fmla="*/ 3 h 53"/>
                      <a:gd name="T18" fmla="*/ 1 w 16"/>
                      <a:gd name="T19" fmla="*/ 4 h 53"/>
                      <a:gd name="T20" fmla="*/ 1 w 16"/>
                      <a:gd name="T21" fmla="*/ 4 h 53"/>
                      <a:gd name="T22" fmla="*/ 1 w 16"/>
                      <a:gd name="T23" fmla="*/ 4 h 53"/>
                      <a:gd name="T24" fmla="*/ 4 w 16"/>
                      <a:gd name="T25" fmla="*/ 12 h 53"/>
                      <a:gd name="T26" fmla="*/ 4 w 16"/>
                      <a:gd name="T27" fmla="*/ 14 h 53"/>
                      <a:gd name="T28" fmla="*/ 5 w 16"/>
                      <a:gd name="T29" fmla="*/ 27 h 53"/>
                      <a:gd name="T30" fmla="*/ 8 w 16"/>
                      <a:gd name="T31" fmla="*/ 43 h 53"/>
                      <a:gd name="T32" fmla="*/ 8 w 16"/>
                      <a:gd name="T33" fmla="*/ 46 h 53"/>
                      <a:gd name="T34" fmla="*/ 8 w 16"/>
                      <a:gd name="T35" fmla="*/ 46 h 53"/>
                      <a:gd name="T36" fmla="*/ 9 w 16"/>
                      <a:gd name="T37" fmla="*/ 48 h 53"/>
                      <a:gd name="T38" fmla="*/ 9 w 16"/>
                      <a:gd name="T39" fmla="*/ 49 h 53"/>
                      <a:gd name="T40" fmla="*/ 10 w 16"/>
                      <a:gd name="T41" fmla="*/ 51 h 53"/>
                      <a:gd name="T42" fmla="*/ 10 w 16"/>
                      <a:gd name="T43" fmla="*/ 53 h 53"/>
                      <a:gd name="T44" fmla="*/ 11 w 16"/>
                      <a:gd name="T45" fmla="*/ 53 h 53"/>
                      <a:gd name="T46" fmla="*/ 11 w 16"/>
                      <a:gd name="T47" fmla="*/ 53 h 53"/>
                      <a:gd name="T48" fmla="*/ 16 w 16"/>
                      <a:gd name="T49" fmla="*/ 51 h 53"/>
                      <a:gd name="T50" fmla="*/ 16 w 16"/>
                      <a:gd name="T51" fmla="*/ 50 h 53"/>
                      <a:gd name="T52" fmla="*/ 16 w 16"/>
                      <a:gd name="T53" fmla="*/ 48 h 53"/>
                      <a:gd name="T54" fmla="*/ 16 w 16"/>
                      <a:gd name="T55" fmla="*/ 46 h 53"/>
                      <a:gd name="T56" fmla="*/ 16 w 16"/>
                      <a:gd name="T57" fmla="*/ 45 h 53"/>
                      <a:gd name="T58" fmla="*/ 16 w 16"/>
                      <a:gd name="T59" fmla="*/ 43 h 53"/>
                      <a:gd name="T60" fmla="*/ 16 w 16"/>
                      <a:gd name="T61" fmla="*/ 42 h 53"/>
                      <a:gd name="T62" fmla="*/ 16 w 16"/>
                      <a:gd name="T63" fmla="*/ 40 h 53"/>
                      <a:gd name="T64" fmla="*/ 16 w 16"/>
                      <a:gd name="T65" fmla="*/ 39 h 53"/>
                      <a:gd name="T66" fmla="*/ 16 w 16"/>
                      <a:gd name="T67" fmla="*/ 38 h 53"/>
                      <a:gd name="T68" fmla="*/ 16 w 16"/>
                      <a:gd name="T69" fmla="*/ 37 h 53"/>
                      <a:gd name="T70" fmla="*/ 16 w 16"/>
                      <a:gd name="T71" fmla="*/ 35 h 53"/>
                      <a:gd name="T72" fmla="*/ 16 w 16"/>
                      <a:gd name="T73" fmla="*/ 35 h 53"/>
                      <a:gd name="T74" fmla="*/ 16 w 16"/>
                      <a:gd name="T75" fmla="*/ 33 h 53"/>
                      <a:gd name="T76" fmla="*/ 16 w 16"/>
                      <a:gd name="T77" fmla="*/ 33 h 53"/>
                      <a:gd name="T78" fmla="*/ 15 w 16"/>
                      <a:gd name="T79" fmla="*/ 32 h 53"/>
                      <a:gd name="T80" fmla="*/ 15 w 16"/>
                      <a:gd name="T81" fmla="*/ 26 h 53"/>
                      <a:gd name="T82" fmla="*/ 14 w 16"/>
                      <a:gd name="T83" fmla="*/ 20 h 53"/>
                      <a:gd name="T84" fmla="*/ 13 w 16"/>
                      <a:gd name="T85" fmla="*/ 15 h 53"/>
                      <a:gd name="T86" fmla="*/ 12 w 16"/>
                      <a:gd name="T87" fmla="*/ 12 h 53"/>
                      <a:gd name="T88" fmla="*/ 11 w 16"/>
                      <a:gd name="T89" fmla="*/ 11 h 53"/>
                      <a:gd name="T90" fmla="*/ 10 w 16"/>
                      <a:gd name="T91" fmla="*/ 10 h 53"/>
                      <a:gd name="T92" fmla="*/ 9 w 16"/>
                      <a:gd name="T93" fmla="*/ 10 h 53"/>
                      <a:gd name="T94" fmla="*/ 9 w 16"/>
                      <a:gd name="T95" fmla="*/ 9 h 53"/>
                      <a:gd name="T96" fmla="*/ 8 w 16"/>
                      <a:gd name="T97" fmla="*/ 9 h 53"/>
                      <a:gd name="T98" fmla="*/ 8 w 16"/>
                      <a:gd name="T99" fmla="*/ 9 h 53"/>
                      <a:gd name="T100" fmla="*/ 7 w 16"/>
                      <a:gd name="T101" fmla="*/ 8 h 53"/>
                      <a:gd name="T102" fmla="*/ 7 w 16"/>
                      <a:gd name="T103" fmla="*/ 8 h 53"/>
                      <a:gd name="T104" fmla="*/ 7 w 16"/>
                      <a:gd name="T105" fmla="*/ 7 h 53"/>
                      <a:gd name="T106" fmla="*/ 6 w 16"/>
                      <a:gd name="T107" fmla="*/ 6 h 53"/>
                      <a:gd name="T108" fmla="*/ 6 w 16"/>
                      <a:gd name="T109" fmla="*/ 6 h 53"/>
                      <a:gd name="T110" fmla="*/ 6 w 16"/>
                      <a:gd name="T111" fmla="*/ 5 h 53"/>
                      <a:gd name="T112" fmla="*/ 6 w 16"/>
                      <a:gd name="T113" fmla="*/ 4 h 53"/>
                      <a:gd name="T114" fmla="*/ 6 w 16"/>
                      <a:gd name="T115" fmla="*/ 3 h 53"/>
                      <a:gd name="T116" fmla="*/ 5 w 16"/>
                      <a:gd name="T117" fmla="*/ 2 h 53"/>
                      <a:gd name="T118" fmla="*/ 5 w 16"/>
                      <a:gd name="T119" fmla="*/ 1 h 53"/>
                      <a:gd name="T120" fmla="*/ 2 w 16"/>
                      <a:gd name="T121" fmla="*/ 1 h 5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16" h="53">
                        <a:moveTo>
                          <a:pt x="2" y="1"/>
                        </a:moveTo>
                        <a:cubicBezTo>
                          <a:pt x="2" y="1"/>
                          <a:pt x="2" y="1"/>
                          <a:pt x="2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3"/>
                          <a:pt x="1" y="3"/>
                        </a:cubicBezTo>
                        <a:cubicBezTo>
                          <a:pt x="1" y="3"/>
                          <a:pt x="1" y="3"/>
                          <a:pt x="1" y="3"/>
                        </a:cubicBezTo>
                        <a:cubicBezTo>
                          <a:pt x="1" y="3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1" y="4"/>
                          <a:pt x="1" y="4"/>
                          <a:pt x="1" y="4"/>
                        </a:cubicBezTo>
                        <a:cubicBezTo>
                          <a:pt x="3" y="5"/>
                          <a:pt x="5" y="7"/>
                          <a:pt x="4" y="12"/>
                        </a:cubicBezTo>
                        <a:cubicBezTo>
                          <a:pt x="4" y="14"/>
                          <a:pt x="4" y="14"/>
                          <a:pt x="4" y="14"/>
                        </a:cubicBezTo>
                        <a:cubicBezTo>
                          <a:pt x="4" y="18"/>
                          <a:pt x="3" y="24"/>
                          <a:pt x="5" y="27"/>
                        </a:cubicBezTo>
                        <a:cubicBezTo>
                          <a:pt x="6" y="31"/>
                          <a:pt x="8" y="37"/>
                          <a:pt x="8" y="43"/>
                        </a:cubicBezTo>
                        <a:cubicBezTo>
                          <a:pt x="8" y="44"/>
                          <a:pt x="8" y="45"/>
                          <a:pt x="8" y="46"/>
                        </a:cubicBezTo>
                        <a:cubicBezTo>
                          <a:pt x="8" y="46"/>
                          <a:pt x="8" y="46"/>
                          <a:pt x="8" y="46"/>
                        </a:cubicBezTo>
                        <a:cubicBezTo>
                          <a:pt x="8" y="47"/>
                          <a:pt x="8" y="48"/>
                          <a:pt x="9" y="48"/>
                        </a:cubicBezTo>
                        <a:cubicBezTo>
                          <a:pt x="9" y="49"/>
                          <a:pt x="9" y="49"/>
                          <a:pt x="9" y="49"/>
                        </a:cubicBezTo>
                        <a:cubicBezTo>
                          <a:pt x="9" y="50"/>
                          <a:pt x="9" y="51"/>
                          <a:pt x="10" y="51"/>
                        </a:cubicBezTo>
                        <a:cubicBezTo>
                          <a:pt x="10" y="52"/>
                          <a:pt x="10" y="52"/>
                          <a:pt x="10" y="53"/>
                        </a:cubicBezTo>
                        <a:cubicBezTo>
                          <a:pt x="10" y="53"/>
                          <a:pt x="11" y="53"/>
                          <a:pt x="11" y="53"/>
                        </a:cubicBezTo>
                        <a:cubicBezTo>
                          <a:pt x="11" y="53"/>
                          <a:pt x="11" y="53"/>
                          <a:pt x="11" y="53"/>
                        </a:cubicBezTo>
                        <a:cubicBezTo>
                          <a:pt x="12" y="52"/>
                          <a:pt x="14" y="51"/>
                          <a:pt x="16" y="51"/>
                        </a:cubicBezTo>
                        <a:cubicBezTo>
                          <a:pt x="16" y="51"/>
                          <a:pt x="16" y="50"/>
                          <a:pt x="16" y="50"/>
                        </a:cubicBezTo>
                        <a:cubicBezTo>
                          <a:pt x="16" y="49"/>
                          <a:pt x="16" y="49"/>
                          <a:pt x="16" y="48"/>
                        </a:cubicBezTo>
                        <a:cubicBezTo>
                          <a:pt x="16" y="47"/>
                          <a:pt x="16" y="47"/>
                          <a:pt x="16" y="46"/>
                        </a:cubicBezTo>
                        <a:cubicBezTo>
                          <a:pt x="16" y="46"/>
                          <a:pt x="16" y="45"/>
                          <a:pt x="16" y="45"/>
                        </a:cubicBezTo>
                        <a:cubicBezTo>
                          <a:pt x="16" y="44"/>
                          <a:pt x="16" y="44"/>
                          <a:pt x="16" y="43"/>
                        </a:cubicBezTo>
                        <a:cubicBezTo>
                          <a:pt x="16" y="43"/>
                          <a:pt x="16" y="42"/>
                          <a:pt x="16" y="42"/>
                        </a:cubicBezTo>
                        <a:cubicBezTo>
                          <a:pt x="16" y="41"/>
                          <a:pt x="16" y="40"/>
                          <a:pt x="16" y="40"/>
                        </a:cubicBezTo>
                        <a:cubicBezTo>
                          <a:pt x="16" y="40"/>
                          <a:pt x="16" y="39"/>
                          <a:pt x="16" y="39"/>
                        </a:cubicBezTo>
                        <a:cubicBezTo>
                          <a:pt x="16" y="38"/>
                          <a:pt x="16" y="38"/>
                          <a:pt x="16" y="38"/>
                        </a:cubicBezTo>
                        <a:cubicBezTo>
                          <a:pt x="16" y="37"/>
                          <a:pt x="16" y="37"/>
                          <a:pt x="16" y="37"/>
                        </a:cubicBezTo>
                        <a:cubicBezTo>
                          <a:pt x="16" y="36"/>
                          <a:pt x="16" y="36"/>
                          <a:pt x="16" y="35"/>
                        </a:cubicBezTo>
                        <a:cubicBezTo>
                          <a:pt x="16" y="35"/>
                          <a:pt x="16" y="35"/>
                          <a:pt x="16" y="35"/>
                        </a:cubicBezTo>
                        <a:cubicBezTo>
                          <a:pt x="16" y="34"/>
                          <a:pt x="16" y="34"/>
                          <a:pt x="16" y="33"/>
                        </a:cubicBezTo>
                        <a:cubicBezTo>
                          <a:pt x="16" y="33"/>
                          <a:pt x="16" y="33"/>
                          <a:pt x="16" y="33"/>
                        </a:cubicBezTo>
                        <a:cubicBezTo>
                          <a:pt x="15" y="33"/>
                          <a:pt x="15" y="32"/>
                          <a:pt x="15" y="32"/>
                        </a:cubicBezTo>
                        <a:cubicBezTo>
                          <a:pt x="15" y="30"/>
                          <a:pt x="15" y="28"/>
                          <a:pt x="15" y="26"/>
                        </a:cubicBezTo>
                        <a:cubicBezTo>
                          <a:pt x="15" y="23"/>
                          <a:pt x="15" y="21"/>
                          <a:pt x="14" y="20"/>
                        </a:cubicBezTo>
                        <a:cubicBezTo>
                          <a:pt x="13" y="18"/>
                          <a:pt x="13" y="16"/>
                          <a:pt x="13" y="15"/>
                        </a:cubicBezTo>
                        <a:cubicBezTo>
                          <a:pt x="14" y="13"/>
                          <a:pt x="14" y="13"/>
                          <a:pt x="12" y="12"/>
                        </a:cubicBezTo>
                        <a:cubicBezTo>
                          <a:pt x="12" y="11"/>
                          <a:pt x="11" y="11"/>
                          <a:pt x="11" y="11"/>
                        </a:cubicBezTo>
                        <a:cubicBezTo>
                          <a:pt x="10" y="11"/>
                          <a:pt x="10" y="10"/>
                          <a:pt x="10" y="10"/>
                        </a:cubicBezTo>
                        <a:cubicBezTo>
                          <a:pt x="9" y="10"/>
                          <a:pt x="9" y="10"/>
                          <a:pt x="9" y="10"/>
                        </a:cubicBezTo>
                        <a:cubicBezTo>
                          <a:pt x="9" y="10"/>
                          <a:pt x="9" y="10"/>
                          <a:pt x="9" y="9"/>
                        </a:cubicBezTo>
                        <a:cubicBezTo>
                          <a:pt x="8" y="9"/>
                          <a:pt x="8" y="9"/>
                          <a:pt x="8" y="9"/>
                        </a:cubicBezTo>
                        <a:cubicBezTo>
                          <a:pt x="8" y="9"/>
                          <a:pt x="8" y="9"/>
                          <a:pt x="8" y="9"/>
                        </a:cubicBezTo>
                        <a:cubicBezTo>
                          <a:pt x="8" y="8"/>
                          <a:pt x="7" y="8"/>
                          <a:pt x="7" y="8"/>
                        </a:cubicBezTo>
                        <a:cubicBezTo>
                          <a:pt x="7" y="8"/>
                          <a:pt x="7" y="8"/>
                          <a:pt x="7" y="8"/>
                        </a:cubicBezTo>
                        <a:cubicBezTo>
                          <a:pt x="7" y="7"/>
                          <a:pt x="7" y="7"/>
                          <a:pt x="7" y="7"/>
                        </a:cubicBezTo>
                        <a:cubicBezTo>
                          <a:pt x="7" y="7"/>
                          <a:pt x="6" y="7"/>
                          <a:pt x="6" y="6"/>
                        </a:cubicBezTo>
                        <a:cubicBezTo>
                          <a:pt x="6" y="6"/>
                          <a:pt x="6" y="6"/>
                          <a:pt x="6" y="6"/>
                        </a:cubicBezTo>
                        <a:cubicBezTo>
                          <a:pt x="6" y="5"/>
                          <a:pt x="6" y="5"/>
                          <a:pt x="6" y="5"/>
                        </a:cubicBezTo>
                        <a:cubicBezTo>
                          <a:pt x="6" y="4"/>
                          <a:pt x="6" y="4"/>
                          <a:pt x="6" y="4"/>
                        </a:cubicBezTo>
                        <a:cubicBezTo>
                          <a:pt x="6" y="3"/>
                          <a:pt x="6" y="3"/>
                          <a:pt x="6" y="3"/>
                        </a:cubicBezTo>
                        <a:cubicBezTo>
                          <a:pt x="6" y="2"/>
                          <a:pt x="5" y="2"/>
                          <a:pt x="5" y="2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4" y="1"/>
                          <a:pt x="3" y="1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43" name="Freeform 1348"/>
                  <p:cNvSpPr>
                    <a:spLocks/>
                  </p:cNvSpPr>
                  <p:nvPr/>
                </p:nvSpPr>
                <p:spPr bwMode="auto">
                  <a:xfrm>
                    <a:off x="1674" y="2856"/>
                    <a:ext cx="1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1" y="1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44" name="Freeform 1349"/>
                  <p:cNvSpPr>
                    <a:spLocks/>
                  </p:cNvSpPr>
                  <p:nvPr/>
                </p:nvSpPr>
                <p:spPr bwMode="auto">
                  <a:xfrm>
                    <a:off x="1684" y="2885"/>
                    <a:ext cx="1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1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45" name="Freeform 1350"/>
                  <p:cNvSpPr>
                    <a:spLocks/>
                  </p:cNvSpPr>
                  <p:nvPr/>
                </p:nvSpPr>
                <p:spPr bwMode="auto">
                  <a:xfrm>
                    <a:off x="1677" y="2863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46" name="Freeform 1351"/>
                  <p:cNvSpPr>
                    <a:spLocks/>
                  </p:cNvSpPr>
                  <p:nvPr/>
                </p:nvSpPr>
                <p:spPr bwMode="auto">
                  <a:xfrm>
                    <a:off x="1685" y="2898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47" name="Freeform 1352"/>
                  <p:cNvSpPr>
                    <a:spLocks/>
                  </p:cNvSpPr>
                  <p:nvPr/>
                </p:nvSpPr>
                <p:spPr bwMode="auto">
                  <a:xfrm>
                    <a:off x="1685" y="2895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48" name="Freeform 1353"/>
                  <p:cNvSpPr>
                    <a:spLocks/>
                  </p:cNvSpPr>
                  <p:nvPr/>
                </p:nvSpPr>
                <p:spPr bwMode="auto">
                  <a:xfrm>
                    <a:off x="1678" y="2864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49" name="Freeform 1354"/>
                  <p:cNvSpPr>
                    <a:spLocks/>
                  </p:cNvSpPr>
                  <p:nvPr/>
                </p:nvSpPr>
                <p:spPr bwMode="auto">
                  <a:xfrm>
                    <a:off x="1685" y="2893"/>
                    <a:ext cx="0" cy="1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2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50" name="Freeform 1355"/>
                  <p:cNvSpPr>
                    <a:spLocks/>
                  </p:cNvSpPr>
                  <p:nvPr/>
                </p:nvSpPr>
                <p:spPr bwMode="auto">
                  <a:xfrm>
                    <a:off x="1676" y="2861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51" name="Freeform 1356"/>
                  <p:cNvSpPr>
                    <a:spLocks/>
                  </p:cNvSpPr>
                  <p:nvPr/>
                </p:nvSpPr>
                <p:spPr bwMode="auto">
                  <a:xfrm>
                    <a:off x="1685" y="2888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52" name="Freeform 1357"/>
                  <p:cNvSpPr>
                    <a:spLocks/>
                  </p:cNvSpPr>
                  <p:nvPr/>
                </p:nvSpPr>
                <p:spPr bwMode="auto">
                  <a:xfrm>
                    <a:off x="1685" y="2886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53" name="Freeform 1358"/>
                  <p:cNvSpPr>
                    <a:spLocks/>
                  </p:cNvSpPr>
                  <p:nvPr/>
                </p:nvSpPr>
                <p:spPr bwMode="auto">
                  <a:xfrm>
                    <a:off x="1685" y="2891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54" name="Freeform 1359"/>
                  <p:cNvSpPr>
                    <a:spLocks/>
                  </p:cNvSpPr>
                  <p:nvPr/>
                </p:nvSpPr>
                <p:spPr bwMode="auto">
                  <a:xfrm>
                    <a:off x="1676" y="2862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55" name="Freeform 1360"/>
                  <p:cNvSpPr>
                    <a:spLocks/>
                  </p:cNvSpPr>
                  <p:nvPr/>
                </p:nvSpPr>
                <p:spPr bwMode="auto">
                  <a:xfrm>
                    <a:off x="1675" y="286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56" name="Freeform 1361"/>
                  <p:cNvSpPr>
                    <a:spLocks/>
                  </p:cNvSpPr>
                  <p:nvPr/>
                </p:nvSpPr>
                <p:spPr bwMode="auto">
                  <a:xfrm>
                    <a:off x="1675" y="2858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57" name="Freeform 1362"/>
                  <p:cNvSpPr>
                    <a:spLocks/>
                  </p:cNvSpPr>
                  <p:nvPr/>
                </p:nvSpPr>
                <p:spPr bwMode="auto">
                  <a:xfrm>
                    <a:off x="1685" y="2902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58" name="Freeform 1363"/>
                  <p:cNvSpPr>
                    <a:spLocks/>
                  </p:cNvSpPr>
                  <p:nvPr/>
                </p:nvSpPr>
                <p:spPr bwMode="auto">
                  <a:xfrm>
                    <a:off x="1822" y="2832"/>
                    <a:ext cx="4" cy="7"/>
                  </a:xfrm>
                  <a:custGeom>
                    <a:avLst/>
                    <a:gdLst>
                      <a:gd name="T0" fmla="*/ 4 w 4"/>
                      <a:gd name="T1" fmla="*/ 7 h 7"/>
                      <a:gd name="T2" fmla="*/ 4 w 4"/>
                      <a:gd name="T3" fmla="*/ 7 h 7"/>
                      <a:gd name="T4" fmla="*/ 3 w 4"/>
                      <a:gd name="T5" fmla="*/ 5 h 7"/>
                      <a:gd name="T6" fmla="*/ 3 w 4"/>
                      <a:gd name="T7" fmla="*/ 5 h 7"/>
                      <a:gd name="T8" fmla="*/ 2 w 4"/>
                      <a:gd name="T9" fmla="*/ 4 h 7"/>
                      <a:gd name="T10" fmla="*/ 2 w 4"/>
                      <a:gd name="T11" fmla="*/ 3 h 7"/>
                      <a:gd name="T12" fmla="*/ 1 w 4"/>
                      <a:gd name="T13" fmla="*/ 1 h 7"/>
                      <a:gd name="T14" fmla="*/ 0 w 4"/>
                      <a:gd name="T15" fmla="*/ 0 h 7"/>
                      <a:gd name="T16" fmla="*/ 0 w 4"/>
                      <a:gd name="T17" fmla="*/ 0 h 7"/>
                      <a:gd name="T18" fmla="*/ 0 w 4"/>
                      <a:gd name="T19" fmla="*/ 2 h 7"/>
                      <a:gd name="T20" fmla="*/ 0 w 4"/>
                      <a:gd name="T21" fmla="*/ 2 h 7"/>
                      <a:gd name="T22" fmla="*/ 0 w 4"/>
                      <a:gd name="T23" fmla="*/ 3 h 7"/>
                      <a:gd name="T24" fmla="*/ 0 w 4"/>
                      <a:gd name="T25" fmla="*/ 3 h 7"/>
                      <a:gd name="T26" fmla="*/ 0 w 4"/>
                      <a:gd name="T27" fmla="*/ 4 h 7"/>
                      <a:gd name="T28" fmla="*/ 3 w 4"/>
                      <a:gd name="T29" fmla="*/ 7 h 7"/>
                      <a:gd name="T30" fmla="*/ 4 w 4"/>
                      <a:gd name="T31" fmla="*/ 7 h 7"/>
                      <a:gd name="T32" fmla="*/ 4 w 4"/>
                      <a:gd name="T33" fmla="*/ 7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4" h="7">
                        <a:moveTo>
                          <a:pt x="4" y="7"/>
                        </a:move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4" y="6"/>
                          <a:pt x="4" y="6"/>
                          <a:pt x="3" y="5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3" y="4"/>
                          <a:pt x="3" y="4"/>
                          <a:pt x="2" y="4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2"/>
                          <a:pt x="1" y="2"/>
                          <a:pt x="1" y="1"/>
                        </a:cubicBezTo>
                        <a:cubicBezTo>
                          <a:pt x="1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3"/>
                          <a:pt x="0" y="4"/>
                          <a:pt x="0" y="4"/>
                        </a:cubicBezTo>
                        <a:cubicBezTo>
                          <a:pt x="0" y="5"/>
                          <a:pt x="2" y="6"/>
                          <a:pt x="3" y="7"/>
                        </a:cubicBezTo>
                        <a:cubicBezTo>
                          <a:pt x="3" y="7"/>
                          <a:pt x="4" y="7"/>
                          <a:pt x="4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59" name="Freeform 1364"/>
                  <p:cNvSpPr>
                    <a:spLocks/>
                  </p:cNvSpPr>
                  <p:nvPr/>
                </p:nvSpPr>
                <p:spPr bwMode="auto">
                  <a:xfrm>
                    <a:off x="1763" y="2847"/>
                    <a:ext cx="76" cy="105"/>
                  </a:xfrm>
                  <a:custGeom>
                    <a:avLst/>
                    <a:gdLst>
                      <a:gd name="T0" fmla="*/ 32 w 79"/>
                      <a:gd name="T1" fmla="*/ 104 h 110"/>
                      <a:gd name="T2" fmla="*/ 33 w 79"/>
                      <a:gd name="T3" fmla="*/ 104 h 110"/>
                      <a:gd name="T4" fmla="*/ 49 w 79"/>
                      <a:gd name="T5" fmla="*/ 105 h 110"/>
                      <a:gd name="T6" fmla="*/ 50 w 79"/>
                      <a:gd name="T7" fmla="*/ 105 h 110"/>
                      <a:gd name="T8" fmla="*/ 53 w 79"/>
                      <a:gd name="T9" fmla="*/ 105 h 110"/>
                      <a:gd name="T10" fmla="*/ 55 w 79"/>
                      <a:gd name="T11" fmla="*/ 105 h 110"/>
                      <a:gd name="T12" fmla="*/ 58 w 79"/>
                      <a:gd name="T13" fmla="*/ 105 h 110"/>
                      <a:gd name="T14" fmla="*/ 63 w 79"/>
                      <a:gd name="T15" fmla="*/ 105 h 110"/>
                      <a:gd name="T16" fmla="*/ 77 w 79"/>
                      <a:gd name="T17" fmla="*/ 110 h 110"/>
                      <a:gd name="T18" fmla="*/ 79 w 79"/>
                      <a:gd name="T19" fmla="*/ 103 h 110"/>
                      <a:gd name="T20" fmla="*/ 78 w 79"/>
                      <a:gd name="T21" fmla="*/ 102 h 110"/>
                      <a:gd name="T22" fmla="*/ 77 w 79"/>
                      <a:gd name="T23" fmla="*/ 101 h 110"/>
                      <a:gd name="T24" fmla="*/ 70 w 79"/>
                      <a:gd name="T25" fmla="*/ 95 h 110"/>
                      <a:gd name="T26" fmla="*/ 67 w 79"/>
                      <a:gd name="T27" fmla="*/ 90 h 110"/>
                      <a:gd name="T28" fmla="*/ 66 w 79"/>
                      <a:gd name="T29" fmla="*/ 84 h 110"/>
                      <a:gd name="T30" fmla="*/ 62 w 79"/>
                      <a:gd name="T31" fmla="*/ 68 h 110"/>
                      <a:gd name="T32" fmla="*/ 63 w 79"/>
                      <a:gd name="T33" fmla="*/ 59 h 110"/>
                      <a:gd name="T34" fmla="*/ 67 w 79"/>
                      <a:gd name="T35" fmla="*/ 51 h 110"/>
                      <a:gd name="T36" fmla="*/ 69 w 79"/>
                      <a:gd name="T37" fmla="*/ 49 h 110"/>
                      <a:gd name="T38" fmla="*/ 70 w 79"/>
                      <a:gd name="T39" fmla="*/ 47 h 110"/>
                      <a:gd name="T40" fmla="*/ 72 w 79"/>
                      <a:gd name="T41" fmla="*/ 46 h 110"/>
                      <a:gd name="T42" fmla="*/ 71 w 79"/>
                      <a:gd name="T43" fmla="*/ 45 h 110"/>
                      <a:gd name="T44" fmla="*/ 70 w 79"/>
                      <a:gd name="T45" fmla="*/ 42 h 110"/>
                      <a:gd name="T46" fmla="*/ 64 w 79"/>
                      <a:gd name="T47" fmla="*/ 33 h 110"/>
                      <a:gd name="T48" fmla="*/ 58 w 79"/>
                      <a:gd name="T49" fmla="*/ 27 h 110"/>
                      <a:gd name="T50" fmla="*/ 57 w 79"/>
                      <a:gd name="T51" fmla="*/ 21 h 110"/>
                      <a:gd name="T52" fmla="*/ 64 w 79"/>
                      <a:gd name="T53" fmla="*/ 17 h 110"/>
                      <a:gd name="T54" fmla="*/ 70 w 79"/>
                      <a:gd name="T55" fmla="*/ 17 h 110"/>
                      <a:gd name="T56" fmla="*/ 66 w 79"/>
                      <a:gd name="T57" fmla="*/ 2 h 110"/>
                      <a:gd name="T58" fmla="*/ 66 w 79"/>
                      <a:gd name="T59" fmla="*/ 0 h 110"/>
                      <a:gd name="T60" fmla="*/ 66 w 79"/>
                      <a:gd name="T61" fmla="*/ 1 h 110"/>
                      <a:gd name="T62" fmla="*/ 59 w 79"/>
                      <a:gd name="T63" fmla="*/ 6 h 110"/>
                      <a:gd name="T64" fmla="*/ 49 w 79"/>
                      <a:gd name="T65" fmla="*/ 26 h 110"/>
                      <a:gd name="T66" fmla="*/ 49 w 79"/>
                      <a:gd name="T67" fmla="*/ 30 h 110"/>
                      <a:gd name="T68" fmla="*/ 43 w 79"/>
                      <a:gd name="T69" fmla="*/ 37 h 110"/>
                      <a:gd name="T70" fmla="*/ 34 w 79"/>
                      <a:gd name="T71" fmla="*/ 57 h 110"/>
                      <a:gd name="T72" fmla="*/ 26 w 79"/>
                      <a:gd name="T73" fmla="*/ 59 h 110"/>
                      <a:gd name="T74" fmla="*/ 15 w 79"/>
                      <a:gd name="T75" fmla="*/ 56 h 110"/>
                      <a:gd name="T76" fmla="*/ 3 w 79"/>
                      <a:gd name="T77" fmla="*/ 68 h 110"/>
                      <a:gd name="T78" fmla="*/ 2 w 79"/>
                      <a:gd name="T79" fmla="*/ 69 h 110"/>
                      <a:gd name="T80" fmla="*/ 2 w 79"/>
                      <a:gd name="T81" fmla="*/ 70 h 110"/>
                      <a:gd name="T82" fmla="*/ 2 w 79"/>
                      <a:gd name="T83" fmla="*/ 71 h 110"/>
                      <a:gd name="T84" fmla="*/ 2 w 79"/>
                      <a:gd name="T85" fmla="*/ 72 h 110"/>
                      <a:gd name="T86" fmla="*/ 1 w 79"/>
                      <a:gd name="T87" fmla="*/ 74 h 110"/>
                      <a:gd name="T88" fmla="*/ 1 w 79"/>
                      <a:gd name="T89" fmla="*/ 76 h 110"/>
                      <a:gd name="T90" fmla="*/ 0 w 79"/>
                      <a:gd name="T91" fmla="*/ 78 h 110"/>
                      <a:gd name="T92" fmla="*/ 3 w 79"/>
                      <a:gd name="T93" fmla="*/ 82 h 110"/>
                      <a:gd name="T94" fmla="*/ 6 w 79"/>
                      <a:gd name="T95" fmla="*/ 85 h 110"/>
                      <a:gd name="T96" fmla="*/ 12 w 79"/>
                      <a:gd name="T97" fmla="*/ 85 h 110"/>
                      <a:gd name="T98" fmla="*/ 15 w 79"/>
                      <a:gd name="T99" fmla="*/ 100 h 110"/>
                      <a:gd name="T100" fmla="*/ 27 w 79"/>
                      <a:gd name="T101" fmla="*/ 106 h 1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79" h="110">
                        <a:moveTo>
                          <a:pt x="32" y="104"/>
                        </a:moveTo>
                        <a:cubicBezTo>
                          <a:pt x="32" y="104"/>
                          <a:pt x="32" y="104"/>
                          <a:pt x="32" y="104"/>
                        </a:cubicBezTo>
                        <a:cubicBezTo>
                          <a:pt x="32" y="104"/>
                          <a:pt x="32" y="104"/>
                          <a:pt x="32" y="104"/>
                        </a:cubicBezTo>
                        <a:cubicBezTo>
                          <a:pt x="33" y="104"/>
                          <a:pt x="33" y="104"/>
                          <a:pt x="33" y="104"/>
                        </a:cubicBezTo>
                        <a:cubicBezTo>
                          <a:pt x="33" y="104"/>
                          <a:pt x="33" y="104"/>
                          <a:pt x="33" y="104"/>
                        </a:cubicBezTo>
                        <a:cubicBezTo>
                          <a:pt x="35" y="104"/>
                          <a:pt x="42" y="105"/>
                          <a:pt x="49" y="105"/>
                        </a:cubicBezTo>
                        <a:cubicBezTo>
                          <a:pt x="49" y="105"/>
                          <a:pt x="50" y="105"/>
                          <a:pt x="50" y="105"/>
                        </a:cubicBezTo>
                        <a:cubicBezTo>
                          <a:pt x="50" y="105"/>
                          <a:pt x="50" y="105"/>
                          <a:pt x="50" y="105"/>
                        </a:cubicBezTo>
                        <a:cubicBezTo>
                          <a:pt x="51" y="105"/>
                          <a:pt x="52" y="105"/>
                          <a:pt x="52" y="105"/>
                        </a:cubicBezTo>
                        <a:cubicBezTo>
                          <a:pt x="52" y="105"/>
                          <a:pt x="53" y="105"/>
                          <a:pt x="53" y="105"/>
                        </a:cubicBezTo>
                        <a:cubicBezTo>
                          <a:pt x="53" y="105"/>
                          <a:pt x="54" y="105"/>
                          <a:pt x="54" y="105"/>
                        </a:cubicBezTo>
                        <a:cubicBezTo>
                          <a:pt x="55" y="105"/>
                          <a:pt x="55" y="105"/>
                          <a:pt x="55" y="105"/>
                        </a:cubicBezTo>
                        <a:cubicBezTo>
                          <a:pt x="56" y="105"/>
                          <a:pt x="56" y="105"/>
                          <a:pt x="56" y="105"/>
                        </a:cubicBezTo>
                        <a:cubicBezTo>
                          <a:pt x="57" y="105"/>
                          <a:pt x="57" y="105"/>
                          <a:pt x="58" y="105"/>
                        </a:cubicBezTo>
                        <a:cubicBezTo>
                          <a:pt x="61" y="105"/>
                          <a:pt x="62" y="105"/>
                          <a:pt x="62" y="105"/>
                        </a:cubicBezTo>
                        <a:cubicBezTo>
                          <a:pt x="62" y="105"/>
                          <a:pt x="63" y="105"/>
                          <a:pt x="63" y="105"/>
                        </a:cubicBezTo>
                        <a:cubicBezTo>
                          <a:pt x="66" y="105"/>
                          <a:pt x="73" y="108"/>
                          <a:pt x="77" y="110"/>
                        </a:cubicBezTo>
                        <a:cubicBezTo>
                          <a:pt x="77" y="110"/>
                          <a:pt x="77" y="110"/>
                          <a:pt x="77" y="110"/>
                        </a:cubicBezTo>
                        <a:cubicBezTo>
                          <a:pt x="77" y="108"/>
                          <a:pt x="78" y="106"/>
                          <a:pt x="78" y="104"/>
                        </a:cubicBezTo>
                        <a:cubicBezTo>
                          <a:pt x="78" y="104"/>
                          <a:pt x="78" y="103"/>
                          <a:pt x="79" y="103"/>
                        </a:cubicBezTo>
                        <a:cubicBezTo>
                          <a:pt x="78" y="103"/>
                          <a:pt x="78" y="103"/>
                          <a:pt x="78" y="103"/>
                        </a:cubicBezTo>
                        <a:cubicBezTo>
                          <a:pt x="78" y="103"/>
                          <a:pt x="78" y="103"/>
                          <a:pt x="78" y="102"/>
                        </a:cubicBezTo>
                        <a:cubicBezTo>
                          <a:pt x="78" y="102"/>
                          <a:pt x="78" y="102"/>
                          <a:pt x="78" y="102"/>
                        </a:cubicBezTo>
                        <a:cubicBezTo>
                          <a:pt x="77" y="102"/>
                          <a:pt x="77" y="102"/>
                          <a:pt x="77" y="101"/>
                        </a:cubicBezTo>
                        <a:cubicBezTo>
                          <a:pt x="77" y="101"/>
                          <a:pt x="75" y="99"/>
                          <a:pt x="74" y="98"/>
                        </a:cubicBezTo>
                        <a:cubicBezTo>
                          <a:pt x="73" y="97"/>
                          <a:pt x="71" y="96"/>
                          <a:pt x="70" y="95"/>
                        </a:cubicBezTo>
                        <a:cubicBezTo>
                          <a:pt x="68" y="92"/>
                          <a:pt x="68" y="91"/>
                          <a:pt x="68" y="91"/>
                        </a:cubicBezTo>
                        <a:cubicBezTo>
                          <a:pt x="67" y="90"/>
                          <a:pt x="67" y="90"/>
                          <a:pt x="67" y="90"/>
                        </a:cubicBezTo>
                        <a:cubicBezTo>
                          <a:pt x="67" y="89"/>
                          <a:pt x="67" y="89"/>
                          <a:pt x="67" y="89"/>
                        </a:cubicBezTo>
                        <a:cubicBezTo>
                          <a:pt x="67" y="89"/>
                          <a:pt x="68" y="86"/>
                          <a:pt x="66" y="84"/>
                        </a:cubicBezTo>
                        <a:cubicBezTo>
                          <a:pt x="64" y="81"/>
                          <a:pt x="62" y="78"/>
                          <a:pt x="62" y="74"/>
                        </a:cubicBezTo>
                        <a:cubicBezTo>
                          <a:pt x="62" y="72"/>
                          <a:pt x="62" y="70"/>
                          <a:pt x="62" y="68"/>
                        </a:cubicBezTo>
                        <a:cubicBezTo>
                          <a:pt x="61" y="67"/>
                          <a:pt x="61" y="66"/>
                          <a:pt x="61" y="65"/>
                        </a:cubicBezTo>
                        <a:cubicBezTo>
                          <a:pt x="61" y="63"/>
                          <a:pt x="62" y="61"/>
                          <a:pt x="63" y="59"/>
                        </a:cubicBezTo>
                        <a:cubicBezTo>
                          <a:pt x="65" y="57"/>
                          <a:pt x="66" y="55"/>
                          <a:pt x="66" y="53"/>
                        </a:cubicBezTo>
                        <a:cubicBezTo>
                          <a:pt x="67" y="52"/>
                          <a:pt x="67" y="51"/>
                          <a:pt x="67" y="51"/>
                        </a:cubicBezTo>
                        <a:cubicBezTo>
                          <a:pt x="68" y="50"/>
                          <a:pt x="68" y="50"/>
                          <a:pt x="68" y="50"/>
                        </a:cubicBezTo>
                        <a:cubicBezTo>
                          <a:pt x="68" y="50"/>
                          <a:pt x="68" y="49"/>
                          <a:pt x="69" y="49"/>
                        </a:cubicBezTo>
                        <a:cubicBezTo>
                          <a:pt x="69" y="49"/>
                          <a:pt x="69" y="48"/>
                          <a:pt x="69" y="48"/>
                        </a:cubicBezTo>
                        <a:cubicBezTo>
                          <a:pt x="70" y="48"/>
                          <a:pt x="70" y="47"/>
                          <a:pt x="70" y="47"/>
                        </a:cubicBezTo>
                        <a:cubicBezTo>
                          <a:pt x="71" y="47"/>
                          <a:pt x="71" y="47"/>
                          <a:pt x="71" y="46"/>
                        </a:cubicBezTo>
                        <a:cubicBezTo>
                          <a:pt x="71" y="46"/>
                          <a:pt x="71" y="46"/>
                          <a:pt x="72" y="46"/>
                        </a:cubicBezTo>
                        <a:cubicBezTo>
                          <a:pt x="72" y="46"/>
                          <a:pt x="72" y="46"/>
                          <a:pt x="71" y="46"/>
                        </a:cubicBezTo>
                        <a:cubicBezTo>
                          <a:pt x="71" y="46"/>
                          <a:pt x="71" y="45"/>
                          <a:pt x="71" y="45"/>
                        </a:cubicBezTo>
                        <a:cubicBezTo>
                          <a:pt x="71" y="44"/>
                          <a:pt x="71" y="44"/>
                          <a:pt x="70" y="43"/>
                        </a:cubicBezTo>
                        <a:cubicBezTo>
                          <a:pt x="70" y="43"/>
                          <a:pt x="70" y="43"/>
                          <a:pt x="70" y="42"/>
                        </a:cubicBezTo>
                        <a:cubicBezTo>
                          <a:pt x="70" y="41"/>
                          <a:pt x="69" y="40"/>
                          <a:pt x="69" y="39"/>
                        </a:cubicBezTo>
                        <a:cubicBezTo>
                          <a:pt x="68" y="36"/>
                          <a:pt x="66" y="35"/>
                          <a:pt x="64" y="33"/>
                        </a:cubicBezTo>
                        <a:cubicBezTo>
                          <a:pt x="63" y="32"/>
                          <a:pt x="61" y="31"/>
                          <a:pt x="60" y="30"/>
                        </a:cubicBezTo>
                        <a:cubicBezTo>
                          <a:pt x="59" y="29"/>
                          <a:pt x="58" y="28"/>
                          <a:pt x="58" y="27"/>
                        </a:cubicBezTo>
                        <a:cubicBezTo>
                          <a:pt x="57" y="26"/>
                          <a:pt x="56" y="24"/>
                          <a:pt x="56" y="23"/>
                        </a:cubicBezTo>
                        <a:cubicBezTo>
                          <a:pt x="56" y="22"/>
                          <a:pt x="57" y="22"/>
                          <a:pt x="57" y="21"/>
                        </a:cubicBezTo>
                        <a:cubicBezTo>
                          <a:pt x="57" y="21"/>
                          <a:pt x="57" y="21"/>
                          <a:pt x="57" y="21"/>
                        </a:cubicBezTo>
                        <a:cubicBezTo>
                          <a:pt x="57" y="17"/>
                          <a:pt x="62" y="17"/>
                          <a:pt x="64" y="17"/>
                        </a:cubicBezTo>
                        <a:cubicBezTo>
                          <a:pt x="66" y="17"/>
                          <a:pt x="67" y="17"/>
                          <a:pt x="69" y="17"/>
                        </a:cubicBezTo>
                        <a:cubicBezTo>
                          <a:pt x="69" y="17"/>
                          <a:pt x="70" y="17"/>
                          <a:pt x="70" y="17"/>
                        </a:cubicBezTo>
                        <a:cubicBezTo>
                          <a:pt x="68" y="14"/>
                          <a:pt x="66" y="8"/>
                          <a:pt x="66" y="3"/>
                        </a:cubicBezTo>
                        <a:cubicBezTo>
                          <a:pt x="66" y="3"/>
                          <a:pt x="66" y="2"/>
                          <a:pt x="66" y="2"/>
                        </a:cubicBezTo>
                        <a:cubicBezTo>
                          <a:pt x="66" y="1"/>
                          <a:pt x="66" y="1"/>
                          <a:pt x="66" y="1"/>
                        </a:cubicBezTo>
                        <a:cubicBezTo>
                          <a:pt x="66" y="1"/>
                          <a:pt x="66" y="0"/>
                          <a:pt x="66" y="0"/>
                        </a:cubicBezTo>
                        <a:cubicBezTo>
                          <a:pt x="66" y="0"/>
                          <a:pt x="66" y="0"/>
                          <a:pt x="66" y="0"/>
                        </a:cubicBezTo>
                        <a:cubicBezTo>
                          <a:pt x="66" y="0"/>
                          <a:pt x="66" y="0"/>
                          <a:pt x="66" y="1"/>
                        </a:cubicBezTo>
                        <a:cubicBezTo>
                          <a:pt x="66" y="4"/>
                          <a:pt x="62" y="5"/>
                          <a:pt x="60" y="5"/>
                        </a:cubicBezTo>
                        <a:cubicBezTo>
                          <a:pt x="60" y="5"/>
                          <a:pt x="59" y="6"/>
                          <a:pt x="59" y="6"/>
                        </a:cubicBezTo>
                        <a:cubicBezTo>
                          <a:pt x="58" y="7"/>
                          <a:pt x="53" y="15"/>
                          <a:pt x="53" y="16"/>
                        </a:cubicBezTo>
                        <a:cubicBezTo>
                          <a:pt x="53" y="18"/>
                          <a:pt x="52" y="25"/>
                          <a:pt x="49" y="26"/>
                        </a:cubicBezTo>
                        <a:cubicBezTo>
                          <a:pt x="49" y="26"/>
                          <a:pt x="49" y="28"/>
                          <a:pt x="49" y="29"/>
                        </a:cubicBezTo>
                        <a:cubicBezTo>
                          <a:pt x="49" y="30"/>
                          <a:pt x="49" y="30"/>
                          <a:pt x="49" y="30"/>
                        </a:cubicBezTo>
                        <a:cubicBezTo>
                          <a:pt x="49" y="32"/>
                          <a:pt x="47" y="33"/>
                          <a:pt x="46" y="34"/>
                        </a:cubicBezTo>
                        <a:cubicBezTo>
                          <a:pt x="45" y="35"/>
                          <a:pt x="43" y="36"/>
                          <a:pt x="43" y="37"/>
                        </a:cubicBezTo>
                        <a:cubicBezTo>
                          <a:pt x="43" y="39"/>
                          <a:pt x="41" y="44"/>
                          <a:pt x="36" y="53"/>
                        </a:cubicBezTo>
                        <a:cubicBezTo>
                          <a:pt x="34" y="57"/>
                          <a:pt x="34" y="57"/>
                          <a:pt x="34" y="57"/>
                        </a:cubicBezTo>
                        <a:cubicBezTo>
                          <a:pt x="32" y="60"/>
                          <a:pt x="31" y="62"/>
                          <a:pt x="29" y="62"/>
                        </a:cubicBezTo>
                        <a:cubicBezTo>
                          <a:pt x="28" y="62"/>
                          <a:pt x="27" y="62"/>
                          <a:pt x="26" y="59"/>
                        </a:cubicBezTo>
                        <a:cubicBezTo>
                          <a:pt x="26" y="57"/>
                          <a:pt x="23" y="55"/>
                          <a:pt x="22" y="55"/>
                        </a:cubicBezTo>
                        <a:cubicBezTo>
                          <a:pt x="19" y="57"/>
                          <a:pt x="17" y="56"/>
                          <a:pt x="15" y="56"/>
                        </a:cubicBezTo>
                        <a:cubicBezTo>
                          <a:pt x="15" y="56"/>
                          <a:pt x="15" y="56"/>
                          <a:pt x="15" y="56"/>
                        </a:cubicBezTo>
                        <a:cubicBezTo>
                          <a:pt x="13" y="57"/>
                          <a:pt x="8" y="62"/>
                          <a:pt x="3" y="68"/>
                        </a:cubicBezTo>
                        <a:cubicBezTo>
                          <a:pt x="3" y="68"/>
                          <a:pt x="3" y="68"/>
                          <a:pt x="3" y="68"/>
                        </a:cubicBezTo>
                        <a:cubicBezTo>
                          <a:pt x="3" y="68"/>
                          <a:pt x="3" y="69"/>
                          <a:pt x="2" y="69"/>
                        </a:cubicBezTo>
                        <a:cubicBezTo>
                          <a:pt x="2" y="69"/>
                          <a:pt x="2" y="69"/>
                          <a:pt x="2" y="69"/>
                        </a:cubicBezTo>
                        <a:cubicBezTo>
                          <a:pt x="2" y="69"/>
                          <a:pt x="2" y="70"/>
                          <a:pt x="2" y="70"/>
                        </a:cubicBezTo>
                        <a:cubicBezTo>
                          <a:pt x="2" y="70"/>
                          <a:pt x="2" y="70"/>
                          <a:pt x="2" y="70"/>
                        </a:cubicBezTo>
                        <a:cubicBezTo>
                          <a:pt x="2" y="71"/>
                          <a:pt x="2" y="71"/>
                          <a:pt x="2" y="71"/>
                        </a:cubicBezTo>
                        <a:cubicBezTo>
                          <a:pt x="2" y="71"/>
                          <a:pt x="2" y="72"/>
                          <a:pt x="2" y="72"/>
                        </a:cubicBezTo>
                        <a:cubicBezTo>
                          <a:pt x="2" y="72"/>
                          <a:pt x="2" y="72"/>
                          <a:pt x="2" y="72"/>
                        </a:cubicBezTo>
                        <a:cubicBezTo>
                          <a:pt x="2" y="73"/>
                          <a:pt x="1" y="73"/>
                          <a:pt x="1" y="73"/>
                        </a:cubicBezTo>
                        <a:cubicBezTo>
                          <a:pt x="1" y="74"/>
                          <a:pt x="1" y="74"/>
                          <a:pt x="1" y="74"/>
                        </a:cubicBezTo>
                        <a:cubicBezTo>
                          <a:pt x="1" y="74"/>
                          <a:pt x="1" y="75"/>
                          <a:pt x="1" y="75"/>
                        </a:cubicBezTo>
                        <a:cubicBezTo>
                          <a:pt x="1" y="75"/>
                          <a:pt x="1" y="76"/>
                          <a:pt x="1" y="76"/>
                        </a:cubicBezTo>
                        <a:cubicBezTo>
                          <a:pt x="1" y="76"/>
                          <a:pt x="0" y="77"/>
                          <a:pt x="0" y="77"/>
                        </a:cubicBezTo>
                        <a:cubicBezTo>
                          <a:pt x="0" y="77"/>
                          <a:pt x="0" y="77"/>
                          <a:pt x="0" y="78"/>
                        </a:cubicBezTo>
                        <a:cubicBezTo>
                          <a:pt x="0" y="78"/>
                          <a:pt x="0" y="78"/>
                          <a:pt x="0" y="78"/>
                        </a:cubicBezTo>
                        <a:cubicBezTo>
                          <a:pt x="1" y="79"/>
                          <a:pt x="2" y="80"/>
                          <a:pt x="3" y="82"/>
                        </a:cubicBezTo>
                        <a:cubicBezTo>
                          <a:pt x="3" y="82"/>
                          <a:pt x="3" y="83"/>
                          <a:pt x="4" y="84"/>
                        </a:cubicBezTo>
                        <a:cubicBezTo>
                          <a:pt x="4" y="84"/>
                          <a:pt x="5" y="85"/>
                          <a:pt x="6" y="85"/>
                        </a:cubicBezTo>
                        <a:cubicBezTo>
                          <a:pt x="7" y="85"/>
                          <a:pt x="7" y="85"/>
                          <a:pt x="8" y="85"/>
                        </a:cubicBezTo>
                        <a:cubicBezTo>
                          <a:pt x="10" y="84"/>
                          <a:pt x="11" y="84"/>
                          <a:pt x="12" y="85"/>
                        </a:cubicBezTo>
                        <a:cubicBezTo>
                          <a:pt x="15" y="87"/>
                          <a:pt x="17" y="96"/>
                          <a:pt x="16" y="98"/>
                        </a:cubicBezTo>
                        <a:cubicBezTo>
                          <a:pt x="16" y="99"/>
                          <a:pt x="16" y="100"/>
                          <a:pt x="15" y="100"/>
                        </a:cubicBezTo>
                        <a:cubicBezTo>
                          <a:pt x="15" y="102"/>
                          <a:pt x="14" y="104"/>
                          <a:pt x="14" y="106"/>
                        </a:cubicBezTo>
                        <a:cubicBezTo>
                          <a:pt x="27" y="106"/>
                          <a:pt x="27" y="106"/>
                          <a:pt x="27" y="106"/>
                        </a:cubicBezTo>
                        <a:cubicBezTo>
                          <a:pt x="32" y="104"/>
                          <a:pt x="32" y="104"/>
                          <a:pt x="32" y="10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60" name="Freeform 1365"/>
                  <p:cNvSpPr>
                    <a:spLocks/>
                  </p:cNvSpPr>
                  <p:nvPr/>
                </p:nvSpPr>
                <p:spPr bwMode="auto">
                  <a:xfrm>
                    <a:off x="1829" y="2893"/>
                    <a:ext cx="0" cy="0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61" name="Freeform 1366"/>
                  <p:cNvSpPr>
                    <a:spLocks/>
                  </p:cNvSpPr>
                  <p:nvPr/>
                </p:nvSpPr>
                <p:spPr bwMode="auto">
                  <a:xfrm>
                    <a:off x="1838" y="2944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62" name="Freeform 1367"/>
                  <p:cNvSpPr>
                    <a:spLocks/>
                  </p:cNvSpPr>
                  <p:nvPr/>
                </p:nvSpPr>
                <p:spPr bwMode="auto">
                  <a:xfrm>
                    <a:off x="1830" y="2891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1" y="1"/>
                          <a:pt x="1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63" name="Freeform 1368"/>
                  <p:cNvSpPr>
                    <a:spLocks/>
                  </p:cNvSpPr>
                  <p:nvPr/>
                </p:nvSpPr>
                <p:spPr bwMode="auto">
                  <a:xfrm>
                    <a:off x="1837" y="2943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64" name="Freeform 1369"/>
                  <p:cNvSpPr>
                    <a:spLocks/>
                  </p:cNvSpPr>
                  <p:nvPr/>
                </p:nvSpPr>
                <p:spPr bwMode="auto">
                  <a:xfrm>
                    <a:off x="1827" y="2894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65" name="Freeform 1370"/>
                  <p:cNvSpPr>
                    <a:spLocks/>
                  </p:cNvSpPr>
                  <p:nvPr/>
                </p:nvSpPr>
                <p:spPr bwMode="auto">
                  <a:xfrm>
                    <a:off x="1822" y="2835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66" name="Freeform 1371"/>
                  <p:cNvSpPr>
                    <a:spLocks/>
                  </p:cNvSpPr>
                  <p:nvPr/>
                </p:nvSpPr>
                <p:spPr bwMode="auto">
                  <a:xfrm>
                    <a:off x="1826" y="2847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67" name="Freeform 1372"/>
                  <p:cNvSpPr>
                    <a:spLocks/>
                  </p:cNvSpPr>
                  <p:nvPr/>
                </p:nvSpPr>
                <p:spPr bwMode="auto">
                  <a:xfrm>
                    <a:off x="1822" y="2834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68" name="Freeform 1373"/>
                  <p:cNvSpPr>
                    <a:spLocks/>
                  </p:cNvSpPr>
                  <p:nvPr/>
                </p:nvSpPr>
                <p:spPr bwMode="auto">
                  <a:xfrm>
                    <a:off x="1822" y="2832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  <a:gd name="T3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69" name="Freeform 1374"/>
                  <p:cNvSpPr>
                    <a:spLocks/>
                  </p:cNvSpPr>
                  <p:nvPr/>
                </p:nvSpPr>
                <p:spPr bwMode="auto">
                  <a:xfrm>
                    <a:off x="1765" y="291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70" name="Freeform 1375"/>
                  <p:cNvSpPr>
                    <a:spLocks/>
                  </p:cNvSpPr>
                  <p:nvPr/>
                </p:nvSpPr>
                <p:spPr bwMode="auto">
                  <a:xfrm>
                    <a:off x="1764" y="2916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71" name="Freeform 1376"/>
                  <p:cNvSpPr>
                    <a:spLocks/>
                  </p:cNvSpPr>
                  <p:nvPr/>
                </p:nvSpPr>
                <p:spPr bwMode="auto">
                  <a:xfrm>
                    <a:off x="1763" y="2920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72" name="Freeform 1377"/>
                  <p:cNvSpPr>
                    <a:spLocks/>
                  </p:cNvSpPr>
                  <p:nvPr/>
                </p:nvSpPr>
                <p:spPr bwMode="auto">
                  <a:xfrm>
                    <a:off x="1791" y="2897"/>
                    <a:ext cx="7" cy="9"/>
                  </a:xfrm>
                  <a:custGeom>
                    <a:avLst/>
                    <a:gdLst>
                      <a:gd name="T0" fmla="*/ 5 w 7"/>
                      <a:gd name="T1" fmla="*/ 4 h 9"/>
                      <a:gd name="T2" fmla="*/ 7 w 7"/>
                      <a:gd name="T3" fmla="*/ 0 h 9"/>
                      <a:gd name="T4" fmla="*/ 5 w 7"/>
                      <a:gd name="T5" fmla="*/ 4 h 9"/>
                      <a:gd name="T6" fmla="*/ 0 w 7"/>
                      <a:gd name="T7" fmla="*/ 9 h 9"/>
                      <a:gd name="T8" fmla="*/ 5 w 7"/>
                      <a:gd name="T9" fmla="*/ 4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7" h="9">
                        <a:moveTo>
                          <a:pt x="5" y="4"/>
                        </a:move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5" y="4"/>
                          <a:pt x="5" y="4"/>
                          <a:pt x="5" y="4"/>
                        </a:cubicBezTo>
                        <a:cubicBezTo>
                          <a:pt x="3" y="7"/>
                          <a:pt x="2" y="9"/>
                          <a:pt x="0" y="9"/>
                        </a:cubicBezTo>
                        <a:cubicBezTo>
                          <a:pt x="2" y="9"/>
                          <a:pt x="3" y="7"/>
                          <a:pt x="5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73" name="Freeform 1378"/>
                  <p:cNvSpPr>
                    <a:spLocks/>
                  </p:cNvSpPr>
                  <p:nvPr/>
                </p:nvSpPr>
                <p:spPr bwMode="auto">
                  <a:xfrm>
                    <a:off x="1764" y="2918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74" name="Freeform 1379"/>
                  <p:cNvSpPr>
                    <a:spLocks/>
                  </p:cNvSpPr>
                  <p:nvPr/>
                </p:nvSpPr>
                <p:spPr bwMode="auto">
                  <a:xfrm>
                    <a:off x="1765" y="2912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75" name="Freeform 1380"/>
                  <p:cNvSpPr>
                    <a:spLocks/>
                  </p:cNvSpPr>
                  <p:nvPr/>
                </p:nvSpPr>
                <p:spPr bwMode="auto">
                  <a:xfrm>
                    <a:off x="1765" y="2914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76" name="Freeform 1381"/>
                  <p:cNvSpPr>
                    <a:spLocks/>
                  </p:cNvSpPr>
                  <p:nvPr/>
                </p:nvSpPr>
                <p:spPr bwMode="auto">
                  <a:xfrm>
                    <a:off x="1765" y="2913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77" name="Freeform 1382"/>
                  <p:cNvSpPr>
                    <a:spLocks/>
                  </p:cNvSpPr>
                  <p:nvPr/>
                </p:nvSpPr>
                <p:spPr bwMode="auto">
                  <a:xfrm>
                    <a:off x="1578" y="2859"/>
                    <a:ext cx="61" cy="64"/>
                  </a:xfrm>
                  <a:custGeom>
                    <a:avLst/>
                    <a:gdLst>
                      <a:gd name="T0" fmla="*/ 59 w 64"/>
                      <a:gd name="T1" fmla="*/ 9 h 67"/>
                      <a:gd name="T2" fmla="*/ 56 w 64"/>
                      <a:gd name="T3" fmla="*/ 8 h 67"/>
                      <a:gd name="T4" fmla="*/ 45 w 64"/>
                      <a:gd name="T5" fmla="*/ 12 h 67"/>
                      <a:gd name="T6" fmla="*/ 35 w 64"/>
                      <a:gd name="T7" fmla="*/ 5 h 67"/>
                      <a:gd name="T8" fmla="*/ 34 w 64"/>
                      <a:gd name="T9" fmla="*/ 4 h 67"/>
                      <a:gd name="T10" fmla="*/ 33 w 64"/>
                      <a:gd name="T11" fmla="*/ 3 h 67"/>
                      <a:gd name="T12" fmla="*/ 32 w 64"/>
                      <a:gd name="T13" fmla="*/ 3 h 67"/>
                      <a:gd name="T14" fmla="*/ 31 w 64"/>
                      <a:gd name="T15" fmla="*/ 3 h 67"/>
                      <a:gd name="T16" fmla="*/ 30 w 64"/>
                      <a:gd name="T17" fmla="*/ 3 h 67"/>
                      <a:gd name="T18" fmla="*/ 23 w 64"/>
                      <a:gd name="T19" fmla="*/ 4 h 67"/>
                      <a:gd name="T20" fmla="*/ 21 w 64"/>
                      <a:gd name="T21" fmla="*/ 1 h 67"/>
                      <a:gd name="T22" fmla="*/ 11 w 64"/>
                      <a:gd name="T23" fmla="*/ 5 h 67"/>
                      <a:gd name="T24" fmla="*/ 5 w 64"/>
                      <a:gd name="T25" fmla="*/ 6 h 67"/>
                      <a:gd name="T26" fmla="*/ 5 w 64"/>
                      <a:gd name="T27" fmla="*/ 6 h 67"/>
                      <a:gd name="T28" fmla="*/ 4 w 64"/>
                      <a:gd name="T29" fmla="*/ 6 h 67"/>
                      <a:gd name="T30" fmla="*/ 4 w 64"/>
                      <a:gd name="T31" fmla="*/ 7 h 67"/>
                      <a:gd name="T32" fmla="*/ 4 w 64"/>
                      <a:gd name="T33" fmla="*/ 9 h 67"/>
                      <a:gd name="T34" fmla="*/ 4 w 64"/>
                      <a:gd name="T35" fmla="*/ 10 h 67"/>
                      <a:gd name="T36" fmla="*/ 7 w 64"/>
                      <a:gd name="T37" fmla="*/ 18 h 67"/>
                      <a:gd name="T38" fmla="*/ 8 w 64"/>
                      <a:gd name="T39" fmla="*/ 26 h 67"/>
                      <a:gd name="T40" fmla="*/ 3 w 64"/>
                      <a:gd name="T41" fmla="*/ 26 h 67"/>
                      <a:gd name="T42" fmla="*/ 4 w 64"/>
                      <a:gd name="T43" fmla="*/ 33 h 67"/>
                      <a:gd name="T44" fmla="*/ 2 w 64"/>
                      <a:gd name="T45" fmla="*/ 36 h 67"/>
                      <a:gd name="T46" fmla="*/ 1 w 64"/>
                      <a:gd name="T47" fmla="*/ 38 h 67"/>
                      <a:gd name="T48" fmla="*/ 2 w 64"/>
                      <a:gd name="T49" fmla="*/ 42 h 67"/>
                      <a:gd name="T50" fmla="*/ 3 w 64"/>
                      <a:gd name="T51" fmla="*/ 48 h 67"/>
                      <a:gd name="T52" fmla="*/ 13 w 64"/>
                      <a:gd name="T53" fmla="*/ 58 h 67"/>
                      <a:gd name="T54" fmla="*/ 11 w 64"/>
                      <a:gd name="T55" fmla="*/ 64 h 67"/>
                      <a:gd name="T56" fmla="*/ 10 w 64"/>
                      <a:gd name="T57" fmla="*/ 66 h 67"/>
                      <a:gd name="T58" fmla="*/ 22 w 64"/>
                      <a:gd name="T59" fmla="*/ 64 h 67"/>
                      <a:gd name="T60" fmla="*/ 61 w 64"/>
                      <a:gd name="T61" fmla="*/ 60 h 67"/>
                      <a:gd name="T62" fmla="*/ 61 w 64"/>
                      <a:gd name="T63" fmla="*/ 59 h 67"/>
                      <a:gd name="T64" fmla="*/ 61 w 64"/>
                      <a:gd name="T65" fmla="*/ 58 h 67"/>
                      <a:gd name="T66" fmla="*/ 56 w 64"/>
                      <a:gd name="T67" fmla="*/ 44 h 67"/>
                      <a:gd name="T68" fmla="*/ 60 w 64"/>
                      <a:gd name="T69" fmla="*/ 34 h 67"/>
                      <a:gd name="T70" fmla="*/ 64 w 64"/>
                      <a:gd name="T71" fmla="*/ 26 h 67"/>
                      <a:gd name="T72" fmla="*/ 64 w 64"/>
                      <a:gd name="T73" fmla="*/ 25 h 67"/>
                      <a:gd name="T74" fmla="*/ 64 w 64"/>
                      <a:gd name="T75" fmla="*/ 23 h 67"/>
                      <a:gd name="T76" fmla="*/ 64 w 64"/>
                      <a:gd name="T77" fmla="*/ 21 h 67"/>
                      <a:gd name="T78" fmla="*/ 63 w 64"/>
                      <a:gd name="T79" fmla="*/ 19 h 67"/>
                      <a:gd name="T80" fmla="*/ 63 w 64"/>
                      <a:gd name="T81" fmla="*/ 16 h 67"/>
                      <a:gd name="T82" fmla="*/ 62 w 64"/>
                      <a:gd name="T83" fmla="*/ 14 h 67"/>
                      <a:gd name="T84" fmla="*/ 61 w 64"/>
                      <a:gd name="T85" fmla="*/ 11 h 67"/>
                      <a:gd name="T86" fmla="*/ 61 w 64"/>
                      <a:gd name="T87" fmla="*/ 10 h 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64" h="67">
                        <a:moveTo>
                          <a:pt x="60" y="10"/>
                        </a:moveTo>
                        <a:cubicBezTo>
                          <a:pt x="60" y="10"/>
                          <a:pt x="59" y="9"/>
                          <a:pt x="59" y="9"/>
                        </a:cubicBezTo>
                        <a:cubicBezTo>
                          <a:pt x="59" y="9"/>
                          <a:pt x="58" y="9"/>
                          <a:pt x="57" y="8"/>
                        </a:cubicBezTo>
                        <a:cubicBezTo>
                          <a:pt x="57" y="8"/>
                          <a:pt x="56" y="8"/>
                          <a:pt x="56" y="8"/>
                        </a:cubicBezTo>
                        <a:cubicBezTo>
                          <a:pt x="53" y="8"/>
                          <a:pt x="50" y="9"/>
                          <a:pt x="49" y="11"/>
                        </a:cubicBezTo>
                        <a:cubicBezTo>
                          <a:pt x="48" y="12"/>
                          <a:pt x="46" y="12"/>
                          <a:pt x="45" y="12"/>
                        </a:cubicBezTo>
                        <a:cubicBezTo>
                          <a:pt x="41" y="12"/>
                          <a:pt x="36" y="7"/>
                          <a:pt x="35" y="6"/>
                        </a:cubicBezTo>
                        <a:cubicBezTo>
                          <a:pt x="35" y="5"/>
                          <a:pt x="35" y="5"/>
                          <a:pt x="35" y="5"/>
                        </a:cubicBezTo>
                        <a:cubicBezTo>
                          <a:pt x="35" y="5"/>
                          <a:pt x="35" y="5"/>
                          <a:pt x="35" y="5"/>
                        </a:cubicBezTo>
                        <a:cubicBezTo>
                          <a:pt x="34" y="5"/>
                          <a:pt x="34" y="5"/>
                          <a:pt x="34" y="4"/>
                        </a:cubicBezTo>
                        <a:cubicBezTo>
                          <a:pt x="34" y="4"/>
                          <a:pt x="34" y="4"/>
                          <a:pt x="33" y="4"/>
                        </a:cubicBezTo>
                        <a:cubicBezTo>
                          <a:pt x="33" y="4"/>
                          <a:pt x="33" y="4"/>
                          <a:pt x="33" y="3"/>
                        </a:cubicBezTo>
                        <a:cubicBezTo>
                          <a:pt x="33" y="3"/>
                          <a:pt x="33" y="3"/>
                          <a:pt x="32" y="3"/>
                        </a:cubicBezTo>
                        <a:cubicBezTo>
                          <a:pt x="32" y="3"/>
                          <a:pt x="32" y="3"/>
                          <a:pt x="32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3"/>
                          <a:pt x="31" y="3"/>
                          <a:pt x="31" y="3"/>
                        </a:cubicBezTo>
                        <a:cubicBezTo>
                          <a:pt x="31" y="3"/>
                          <a:pt x="30" y="3"/>
                          <a:pt x="30" y="3"/>
                        </a:cubicBezTo>
                        <a:cubicBezTo>
                          <a:pt x="30" y="3"/>
                          <a:pt x="30" y="3"/>
                          <a:pt x="30" y="3"/>
                        </a:cubicBezTo>
                        <a:cubicBezTo>
                          <a:pt x="27" y="5"/>
                          <a:pt x="26" y="5"/>
                          <a:pt x="24" y="5"/>
                        </a:cubicBezTo>
                        <a:cubicBezTo>
                          <a:pt x="24" y="5"/>
                          <a:pt x="24" y="4"/>
                          <a:pt x="23" y="4"/>
                        </a:cubicBezTo>
                        <a:cubicBezTo>
                          <a:pt x="22" y="3"/>
                          <a:pt x="22" y="2"/>
                          <a:pt x="22" y="0"/>
                        </a:cubicBezTo>
                        <a:cubicBezTo>
                          <a:pt x="22" y="1"/>
                          <a:pt x="21" y="1"/>
                          <a:pt x="21" y="1"/>
                        </a:cubicBezTo>
                        <a:cubicBezTo>
                          <a:pt x="20" y="4"/>
                          <a:pt x="17" y="7"/>
                          <a:pt x="14" y="7"/>
                        </a:cubicBezTo>
                        <a:cubicBezTo>
                          <a:pt x="13" y="7"/>
                          <a:pt x="11" y="6"/>
                          <a:pt x="11" y="5"/>
                        </a:cubicBezTo>
                        <a:cubicBezTo>
                          <a:pt x="10" y="4"/>
                          <a:pt x="9" y="3"/>
                          <a:pt x="8" y="3"/>
                        </a:cubicBezTo>
                        <a:cubicBezTo>
                          <a:pt x="7" y="6"/>
                          <a:pt x="6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5" y="6"/>
                          <a:pt x="5" y="6"/>
                        </a:cubicBezTo>
                        <a:cubicBezTo>
                          <a:pt x="5" y="6"/>
                          <a:pt x="4" y="6"/>
                          <a:pt x="4" y="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6"/>
                          <a:pt x="4" y="7"/>
                          <a:pt x="4" y="7"/>
                        </a:cubicBezTo>
                        <a:cubicBezTo>
                          <a:pt x="4" y="7"/>
                          <a:pt x="4" y="7"/>
                          <a:pt x="4" y="7"/>
                        </a:cubicBezTo>
                        <a:cubicBezTo>
                          <a:pt x="4" y="8"/>
                          <a:pt x="4" y="8"/>
                          <a:pt x="4" y="9"/>
                        </a:cubicBezTo>
                        <a:cubicBezTo>
                          <a:pt x="4" y="9"/>
                          <a:pt x="4" y="9"/>
                          <a:pt x="4" y="9"/>
                        </a:cubicBezTo>
                        <a:cubicBezTo>
                          <a:pt x="4" y="9"/>
                          <a:pt x="4" y="9"/>
                          <a:pt x="4" y="10"/>
                        </a:cubicBezTo>
                        <a:cubicBezTo>
                          <a:pt x="4" y="10"/>
                          <a:pt x="4" y="10"/>
                          <a:pt x="4" y="10"/>
                        </a:cubicBezTo>
                        <a:cubicBezTo>
                          <a:pt x="4" y="10"/>
                          <a:pt x="4" y="10"/>
                          <a:pt x="4" y="11"/>
                        </a:cubicBezTo>
                        <a:cubicBezTo>
                          <a:pt x="7" y="12"/>
                          <a:pt x="8" y="15"/>
                          <a:pt x="7" y="18"/>
                        </a:cubicBezTo>
                        <a:cubicBezTo>
                          <a:pt x="7" y="18"/>
                          <a:pt x="7" y="19"/>
                          <a:pt x="8" y="19"/>
                        </a:cubicBezTo>
                        <a:cubicBezTo>
                          <a:pt x="9" y="21"/>
                          <a:pt x="10" y="24"/>
                          <a:pt x="8" y="26"/>
                        </a:cubicBezTo>
                        <a:cubicBezTo>
                          <a:pt x="7" y="27"/>
                          <a:pt x="5" y="27"/>
                          <a:pt x="4" y="26"/>
                        </a:cubicBezTo>
                        <a:cubicBezTo>
                          <a:pt x="4" y="26"/>
                          <a:pt x="3" y="26"/>
                          <a:pt x="3" y="26"/>
                        </a:cubicBezTo>
                        <a:cubicBezTo>
                          <a:pt x="3" y="27"/>
                          <a:pt x="4" y="27"/>
                          <a:pt x="4" y="28"/>
                        </a:cubicBezTo>
                        <a:cubicBezTo>
                          <a:pt x="5" y="29"/>
                          <a:pt x="6" y="31"/>
                          <a:pt x="4" y="33"/>
                        </a:cubicBezTo>
                        <a:cubicBezTo>
                          <a:pt x="4" y="34"/>
                          <a:pt x="3" y="34"/>
                          <a:pt x="3" y="35"/>
                        </a:cubicBezTo>
                        <a:cubicBezTo>
                          <a:pt x="2" y="35"/>
                          <a:pt x="2" y="36"/>
                          <a:pt x="2" y="36"/>
                        </a:cubicBezTo>
                        <a:cubicBezTo>
                          <a:pt x="2" y="36"/>
                          <a:pt x="2" y="36"/>
                          <a:pt x="2" y="36"/>
                        </a:cubicBezTo>
                        <a:cubicBezTo>
                          <a:pt x="1" y="36"/>
                          <a:pt x="1" y="37"/>
                          <a:pt x="1" y="38"/>
                        </a:cubicBezTo>
                        <a:cubicBezTo>
                          <a:pt x="1" y="38"/>
                          <a:pt x="1" y="38"/>
                          <a:pt x="1" y="38"/>
                        </a:cubicBezTo>
                        <a:cubicBezTo>
                          <a:pt x="2" y="39"/>
                          <a:pt x="2" y="41"/>
                          <a:pt x="2" y="42"/>
                        </a:cubicBezTo>
                        <a:cubicBezTo>
                          <a:pt x="2" y="44"/>
                          <a:pt x="1" y="45"/>
                          <a:pt x="0" y="47"/>
                        </a:cubicBezTo>
                        <a:cubicBezTo>
                          <a:pt x="1" y="47"/>
                          <a:pt x="2" y="47"/>
                          <a:pt x="3" y="48"/>
                        </a:cubicBezTo>
                        <a:cubicBezTo>
                          <a:pt x="4" y="48"/>
                          <a:pt x="4" y="49"/>
                          <a:pt x="5" y="49"/>
                        </a:cubicBezTo>
                        <a:cubicBezTo>
                          <a:pt x="9" y="51"/>
                          <a:pt x="13" y="54"/>
                          <a:pt x="13" y="58"/>
                        </a:cubicBezTo>
                        <a:cubicBezTo>
                          <a:pt x="12" y="60"/>
                          <a:pt x="12" y="62"/>
                          <a:pt x="11" y="63"/>
                        </a:cubicBezTo>
                        <a:cubicBezTo>
                          <a:pt x="11" y="63"/>
                          <a:pt x="11" y="64"/>
                          <a:pt x="11" y="64"/>
                        </a:cubicBezTo>
                        <a:cubicBezTo>
                          <a:pt x="11" y="64"/>
                          <a:pt x="11" y="65"/>
                          <a:pt x="11" y="65"/>
                        </a:cubicBezTo>
                        <a:cubicBezTo>
                          <a:pt x="10" y="65"/>
                          <a:pt x="10" y="66"/>
                          <a:pt x="10" y="66"/>
                        </a:cubicBezTo>
                        <a:cubicBezTo>
                          <a:pt x="10" y="66"/>
                          <a:pt x="10" y="66"/>
                          <a:pt x="10" y="67"/>
                        </a:cubicBezTo>
                        <a:cubicBezTo>
                          <a:pt x="13" y="66"/>
                          <a:pt x="17" y="65"/>
                          <a:pt x="22" y="64"/>
                        </a:cubicBezTo>
                        <a:cubicBezTo>
                          <a:pt x="27" y="62"/>
                          <a:pt x="34" y="61"/>
                          <a:pt x="40" y="59"/>
                        </a:cubicBezTo>
                        <a:cubicBezTo>
                          <a:pt x="47" y="58"/>
                          <a:pt x="54" y="59"/>
                          <a:pt x="61" y="60"/>
                        </a:cubicBezTo>
                        <a:cubicBezTo>
                          <a:pt x="61" y="60"/>
                          <a:pt x="61" y="59"/>
                          <a:pt x="61" y="59"/>
                        </a:cubicBezTo>
                        <a:cubicBezTo>
                          <a:pt x="61" y="59"/>
                          <a:pt x="61" y="59"/>
                          <a:pt x="61" y="59"/>
                        </a:cubicBezTo>
                        <a:cubicBezTo>
                          <a:pt x="61" y="59"/>
                          <a:pt x="61" y="59"/>
                          <a:pt x="61" y="59"/>
                        </a:cubicBezTo>
                        <a:cubicBezTo>
                          <a:pt x="61" y="58"/>
                          <a:pt x="61" y="58"/>
                          <a:pt x="61" y="58"/>
                        </a:cubicBezTo>
                        <a:cubicBezTo>
                          <a:pt x="61" y="58"/>
                          <a:pt x="61" y="58"/>
                          <a:pt x="61" y="58"/>
                        </a:cubicBezTo>
                        <a:cubicBezTo>
                          <a:pt x="60" y="56"/>
                          <a:pt x="56" y="47"/>
                          <a:pt x="56" y="44"/>
                        </a:cubicBezTo>
                        <a:cubicBezTo>
                          <a:pt x="56" y="43"/>
                          <a:pt x="57" y="42"/>
                          <a:pt x="58" y="40"/>
                        </a:cubicBezTo>
                        <a:cubicBezTo>
                          <a:pt x="59" y="38"/>
                          <a:pt x="60" y="35"/>
                          <a:pt x="60" y="34"/>
                        </a:cubicBezTo>
                        <a:cubicBezTo>
                          <a:pt x="60" y="31"/>
                          <a:pt x="62" y="30"/>
                          <a:pt x="63" y="28"/>
                        </a:cubicBezTo>
                        <a:cubicBezTo>
                          <a:pt x="63" y="28"/>
                          <a:pt x="64" y="27"/>
                          <a:pt x="64" y="26"/>
                        </a:cubicBezTo>
                        <a:cubicBezTo>
                          <a:pt x="64" y="26"/>
                          <a:pt x="64" y="26"/>
                          <a:pt x="64" y="25"/>
                        </a:cubicBezTo>
                        <a:cubicBezTo>
                          <a:pt x="64" y="25"/>
                          <a:pt x="64" y="25"/>
                          <a:pt x="64" y="25"/>
                        </a:cubicBezTo>
                        <a:cubicBezTo>
                          <a:pt x="64" y="24"/>
                          <a:pt x="64" y="24"/>
                          <a:pt x="64" y="24"/>
                        </a:cubicBezTo>
                        <a:cubicBezTo>
                          <a:pt x="64" y="24"/>
                          <a:pt x="64" y="23"/>
                          <a:pt x="64" y="23"/>
                        </a:cubicBezTo>
                        <a:cubicBezTo>
                          <a:pt x="64" y="23"/>
                          <a:pt x="64" y="22"/>
                          <a:pt x="64" y="22"/>
                        </a:cubicBezTo>
                        <a:cubicBezTo>
                          <a:pt x="64" y="22"/>
                          <a:pt x="64" y="21"/>
                          <a:pt x="64" y="21"/>
                        </a:cubicBezTo>
                        <a:cubicBezTo>
                          <a:pt x="64" y="20"/>
                          <a:pt x="64" y="20"/>
                          <a:pt x="64" y="20"/>
                        </a:cubicBezTo>
                        <a:cubicBezTo>
                          <a:pt x="63" y="19"/>
                          <a:pt x="63" y="19"/>
                          <a:pt x="63" y="19"/>
                        </a:cubicBezTo>
                        <a:cubicBezTo>
                          <a:pt x="63" y="18"/>
                          <a:pt x="63" y="18"/>
                          <a:pt x="63" y="17"/>
                        </a:cubicBezTo>
                        <a:cubicBezTo>
                          <a:pt x="63" y="17"/>
                          <a:pt x="63" y="16"/>
                          <a:pt x="63" y="16"/>
                        </a:cubicBezTo>
                        <a:cubicBezTo>
                          <a:pt x="63" y="16"/>
                          <a:pt x="63" y="15"/>
                          <a:pt x="62" y="15"/>
                        </a:cubicBezTo>
                        <a:cubicBezTo>
                          <a:pt x="62" y="14"/>
                          <a:pt x="62" y="14"/>
                          <a:pt x="62" y="14"/>
                        </a:cubicBezTo>
                        <a:cubicBezTo>
                          <a:pt x="62" y="13"/>
                          <a:pt x="62" y="13"/>
                          <a:pt x="62" y="12"/>
                        </a:cubicBezTo>
                        <a:cubicBezTo>
                          <a:pt x="62" y="12"/>
                          <a:pt x="61" y="12"/>
                          <a:pt x="61" y="11"/>
                        </a:cubicBezTo>
                        <a:cubicBezTo>
                          <a:pt x="61" y="11"/>
                          <a:pt x="61" y="11"/>
                          <a:pt x="61" y="10"/>
                        </a:cubicBezTo>
                        <a:cubicBezTo>
                          <a:pt x="61" y="10"/>
                          <a:pt x="61" y="10"/>
                          <a:pt x="61" y="10"/>
                        </a:cubicBezTo>
                        <a:cubicBezTo>
                          <a:pt x="61" y="10"/>
                          <a:pt x="61" y="10"/>
                          <a:pt x="60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78" name="Freeform 1383"/>
                  <p:cNvSpPr>
                    <a:spLocks/>
                  </p:cNvSpPr>
                  <p:nvPr/>
                </p:nvSpPr>
                <p:spPr bwMode="auto">
                  <a:xfrm>
                    <a:off x="1635" y="2855"/>
                    <a:ext cx="41" cy="65"/>
                  </a:xfrm>
                  <a:custGeom>
                    <a:avLst/>
                    <a:gdLst>
                      <a:gd name="T0" fmla="*/ 32 w 43"/>
                      <a:gd name="T1" fmla="*/ 2 h 68"/>
                      <a:gd name="T2" fmla="*/ 31 w 43"/>
                      <a:gd name="T3" fmla="*/ 2 h 68"/>
                      <a:gd name="T4" fmla="*/ 31 w 43"/>
                      <a:gd name="T5" fmla="*/ 2 h 68"/>
                      <a:gd name="T6" fmla="*/ 30 w 43"/>
                      <a:gd name="T7" fmla="*/ 2 h 68"/>
                      <a:gd name="T8" fmla="*/ 29 w 43"/>
                      <a:gd name="T9" fmla="*/ 1 h 68"/>
                      <a:gd name="T10" fmla="*/ 4 w 43"/>
                      <a:gd name="T11" fmla="*/ 1 h 68"/>
                      <a:gd name="T12" fmla="*/ 6 w 43"/>
                      <a:gd name="T13" fmla="*/ 11 h 68"/>
                      <a:gd name="T14" fmla="*/ 5 w 43"/>
                      <a:gd name="T15" fmla="*/ 13 h 68"/>
                      <a:gd name="T16" fmla="*/ 5 w 43"/>
                      <a:gd name="T17" fmla="*/ 14 h 68"/>
                      <a:gd name="T18" fmla="*/ 6 w 43"/>
                      <a:gd name="T19" fmla="*/ 17 h 68"/>
                      <a:gd name="T20" fmla="*/ 7 w 43"/>
                      <a:gd name="T21" fmla="*/ 19 h 68"/>
                      <a:gd name="T22" fmla="*/ 7 w 43"/>
                      <a:gd name="T23" fmla="*/ 22 h 68"/>
                      <a:gd name="T24" fmla="*/ 8 w 43"/>
                      <a:gd name="T25" fmla="*/ 24 h 68"/>
                      <a:gd name="T26" fmla="*/ 8 w 43"/>
                      <a:gd name="T27" fmla="*/ 27 h 68"/>
                      <a:gd name="T28" fmla="*/ 8 w 43"/>
                      <a:gd name="T29" fmla="*/ 29 h 68"/>
                      <a:gd name="T30" fmla="*/ 8 w 43"/>
                      <a:gd name="T31" fmla="*/ 30 h 68"/>
                      <a:gd name="T32" fmla="*/ 4 w 43"/>
                      <a:gd name="T33" fmla="*/ 37 h 68"/>
                      <a:gd name="T34" fmla="*/ 0 w 43"/>
                      <a:gd name="T35" fmla="*/ 49 h 68"/>
                      <a:gd name="T36" fmla="*/ 5 w 43"/>
                      <a:gd name="T37" fmla="*/ 61 h 68"/>
                      <a:gd name="T38" fmla="*/ 5 w 43"/>
                      <a:gd name="T39" fmla="*/ 63 h 68"/>
                      <a:gd name="T40" fmla="*/ 5 w 43"/>
                      <a:gd name="T41" fmla="*/ 64 h 68"/>
                      <a:gd name="T42" fmla="*/ 5 w 43"/>
                      <a:gd name="T43" fmla="*/ 65 h 68"/>
                      <a:gd name="T44" fmla="*/ 11 w 43"/>
                      <a:gd name="T45" fmla="*/ 68 h 68"/>
                      <a:gd name="T46" fmla="*/ 39 w 43"/>
                      <a:gd name="T47" fmla="*/ 56 h 68"/>
                      <a:gd name="T48" fmla="*/ 43 w 43"/>
                      <a:gd name="T49" fmla="*/ 54 h 68"/>
                      <a:gd name="T50" fmla="*/ 42 w 43"/>
                      <a:gd name="T51" fmla="*/ 52 h 68"/>
                      <a:gd name="T52" fmla="*/ 41 w 43"/>
                      <a:gd name="T53" fmla="*/ 49 h 68"/>
                      <a:gd name="T54" fmla="*/ 40 w 43"/>
                      <a:gd name="T55" fmla="*/ 45 h 68"/>
                      <a:gd name="T56" fmla="*/ 37 w 43"/>
                      <a:gd name="T57" fmla="*/ 28 h 68"/>
                      <a:gd name="T58" fmla="*/ 36 w 43"/>
                      <a:gd name="T59" fmla="*/ 11 h 68"/>
                      <a:gd name="T60" fmla="*/ 34 w 43"/>
                      <a:gd name="T61" fmla="*/ 6 h 68"/>
                      <a:gd name="T62" fmla="*/ 33 w 43"/>
                      <a:gd name="T63" fmla="*/ 5 h 68"/>
                      <a:gd name="T64" fmla="*/ 33 w 43"/>
                      <a:gd name="T65" fmla="*/ 4 h 68"/>
                      <a:gd name="T66" fmla="*/ 32 w 43"/>
                      <a:gd name="T67" fmla="*/ 2 h 68"/>
                      <a:gd name="T68" fmla="*/ 32 w 43"/>
                      <a:gd name="T69" fmla="*/ 2 h 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43" h="68">
                        <a:moveTo>
                          <a:pt x="32" y="2"/>
                        </a:moveTo>
                        <a:cubicBezTo>
                          <a:pt x="32" y="2"/>
                          <a:pt x="32" y="2"/>
                          <a:pt x="32" y="2"/>
                        </a:cubicBezTo>
                        <a:cubicBezTo>
                          <a:pt x="31" y="2"/>
                          <a:pt x="31" y="2"/>
                          <a:pt x="31" y="2"/>
                        </a:cubicBezTo>
                        <a:cubicBezTo>
                          <a:pt x="31" y="2"/>
                          <a:pt x="31" y="2"/>
                          <a:pt x="31" y="2"/>
                        </a:cubicBezTo>
                        <a:cubicBezTo>
                          <a:pt x="31" y="2"/>
                          <a:pt x="31" y="2"/>
                          <a:pt x="31" y="2"/>
                        </a:cubicBezTo>
                        <a:cubicBezTo>
                          <a:pt x="31" y="2"/>
                          <a:pt x="31" y="2"/>
                          <a:pt x="31" y="2"/>
                        </a:cubicBezTo>
                        <a:cubicBezTo>
                          <a:pt x="31" y="2"/>
                          <a:pt x="31" y="2"/>
                          <a:pt x="31" y="2"/>
                        </a:cubicBezTo>
                        <a:cubicBezTo>
                          <a:pt x="31" y="2"/>
                          <a:pt x="30" y="2"/>
                          <a:pt x="30" y="2"/>
                        </a:cubicBezTo>
                        <a:cubicBezTo>
                          <a:pt x="30" y="2"/>
                          <a:pt x="30" y="2"/>
                          <a:pt x="30" y="2"/>
                        </a:cubicBezTo>
                        <a:cubicBezTo>
                          <a:pt x="30" y="2"/>
                          <a:pt x="29" y="2"/>
                          <a:pt x="29" y="1"/>
                        </a:cubicBezTo>
                        <a:cubicBezTo>
                          <a:pt x="27" y="1"/>
                          <a:pt x="20" y="0"/>
                          <a:pt x="12" y="0"/>
                        </a:cubicBezTo>
                        <a:cubicBezTo>
                          <a:pt x="7" y="0"/>
                          <a:pt x="5" y="0"/>
                          <a:pt x="4" y="1"/>
                        </a:cubicBezTo>
                        <a:cubicBezTo>
                          <a:pt x="4" y="2"/>
                          <a:pt x="5" y="4"/>
                          <a:pt x="5" y="6"/>
                        </a:cubicBezTo>
                        <a:cubicBezTo>
                          <a:pt x="6" y="8"/>
                          <a:pt x="6" y="10"/>
                          <a:pt x="6" y="11"/>
                        </a:cubicBezTo>
                        <a:cubicBezTo>
                          <a:pt x="6" y="11"/>
                          <a:pt x="6" y="12"/>
                          <a:pt x="6" y="12"/>
                        </a:cubicBezTo>
                        <a:cubicBezTo>
                          <a:pt x="5" y="13"/>
                          <a:pt x="5" y="13"/>
                          <a:pt x="5" y="13"/>
                        </a:cubicBezTo>
                        <a:cubicBezTo>
                          <a:pt x="5" y="13"/>
                          <a:pt x="5" y="13"/>
                          <a:pt x="5" y="13"/>
                        </a:cubicBezTo>
                        <a:cubicBezTo>
                          <a:pt x="5" y="14"/>
                          <a:pt x="5" y="14"/>
                          <a:pt x="5" y="14"/>
                        </a:cubicBezTo>
                        <a:cubicBezTo>
                          <a:pt x="5" y="14"/>
                          <a:pt x="5" y="15"/>
                          <a:pt x="6" y="15"/>
                        </a:cubicBezTo>
                        <a:cubicBezTo>
                          <a:pt x="6" y="16"/>
                          <a:pt x="6" y="16"/>
                          <a:pt x="6" y="17"/>
                        </a:cubicBezTo>
                        <a:cubicBezTo>
                          <a:pt x="6" y="17"/>
                          <a:pt x="6" y="17"/>
                          <a:pt x="6" y="18"/>
                        </a:cubicBezTo>
                        <a:cubicBezTo>
                          <a:pt x="6" y="18"/>
                          <a:pt x="7" y="19"/>
                          <a:pt x="7" y="19"/>
                        </a:cubicBezTo>
                        <a:cubicBezTo>
                          <a:pt x="7" y="20"/>
                          <a:pt x="7" y="20"/>
                          <a:pt x="7" y="20"/>
                        </a:cubicBezTo>
                        <a:cubicBezTo>
                          <a:pt x="7" y="21"/>
                          <a:pt x="7" y="21"/>
                          <a:pt x="7" y="22"/>
                        </a:cubicBezTo>
                        <a:cubicBezTo>
                          <a:pt x="7" y="22"/>
                          <a:pt x="7" y="23"/>
                          <a:pt x="8" y="23"/>
                        </a:cubicBezTo>
                        <a:cubicBezTo>
                          <a:pt x="8" y="23"/>
                          <a:pt x="8" y="24"/>
                          <a:pt x="8" y="24"/>
                        </a:cubicBezTo>
                        <a:cubicBezTo>
                          <a:pt x="8" y="25"/>
                          <a:pt x="8" y="25"/>
                          <a:pt x="8" y="25"/>
                        </a:cubicBezTo>
                        <a:cubicBezTo>
                          <a:pt x="8" y="26"/>
                          <a:pt x="8" y="26"/>
                          <a:pt x="8" y="27"/>
                        </a:cubicBezTo>
                        <a:cubicBezTo>
                          <a:pt x="8" y="27"/>
                          <a:pt x="8" y="27"/>
                          <a:pt x="8" y="27"/>
                        </a:cubicBezTo>
                        <a:cubicBezTo>
                          <a:pt x="8" y="28"/>
                          <a:pt x="8" y="28"/>
                          <a:pt x="8" y="29"/>
                        </a:cubicBezTo>
                        <a:cubicBezTo>
                          <a:pt x="8" y="29"/>
                          <a:pt x="8" y="29"/>
                          <a:pt x="8" y="29"/>
                        </a:cubicBezTo>
                        <a:cubicBezTo>
                          <a:pt x="8" y="30"/>
                          <a:pt x="8" y="30"/>
                          <a:pt x="8" y="30"/>
                        </a:cubicBezTo>
                        <a:cubicBezTo>
                          <a:pt x="8" y="32"/>
                          <a:pt x="7" y="34"/>
                          <a:pt x="6" y="35"/>
                        </a:cubicBezTo>
                        <a:cubicBezTo>
                          <a:pt x="5" y="36"/>
                          <a:pt x="4" y="37"/>
                          <a:pt x="4" y="37"/>
                        </a:cubicBezTo>
                        <a:cubicBezTo>
                          <a:pt x="4" y="40"/>
                          <a:pt x="3" y="43"/>
                          <a:pt x="1" y="46"/>
                        </a:cubicBezTo>
                        <a:cubicBezTo>
                          <a:pt x="1" y="47"/>
                          <a:pt x="0" y="48"/>
                          <a:pt x="0" y="49"/>
                        </a:cubicBezTo>
                        <a:cubicBezTo>
                          <a:pt x="0" y="50"/>
                          <a:pt x="3" y="58"/>
                          <a:pt x="4" y="60"/>
                        </a:cubicBezTo>
                        <a:cubicBezTo>
                          <a:pt x="4" y="60"/>
                          <a:pt x="5" y="61"/>
                          <a:pt x="5" y="61"/>
                        </a:cubicBezTo>
                        <a:cubicBezTo>
                          <a:pt x="5" y="61"/>
                          <a:pt x="5" y="61"/>
                          <a:pt x="5" y="62"/>
                        </a:cubicBezTo>
                        <a:cubicBezTo>
                          <a:pt x="5" y="62"/>
                          <a:pt x="5" y="62"/>
                          <a:pt x="5" y="63"/>
                        </a:cubicBezTo>
                        <a:cubicBezTo>
                          <a:pt x="5" y="63"/>
                          <a:pt x="5" y="63"/>
                          <a:pt x="5" y="63"/>
                        </a:cubicBezTo>
                        <a:cubicBezTo>
                          <a:pt x="5" y="63"/>
                          <a:pt x="5" y="64"/>
                          <a:pt x="5" y="64"/>
                        </a:cubicBezTo>
                        <a:cubicBezTo>
                          <a:pt x="5" y="65"/>
                          <a:pt x="5" y="65"/>
                          <a:pt x="5" y="65"/>
                        </a:cubicBezTo>
                        <a:cubicBezTo>
                          <a:pt x="5" y="65"/>
                          <a:pt x="5" y="65"/>
                          <a:pt x="5" y="65"/>
                        </a:cubicBezTo>
                        <a:cubicBezTo>
                          <a:pt x="7" y="66"/>
                          <a:pt x="9" y="67"/>
                          <a:pt x="10" y="67"/>
                        </a:cubicBezTo>
                        <a:cubicBezTo>
                          <a:pt x="11" y="67"/>
                          <a:pt x="11" y="68"/>
                          <a:pt x="11" y="68"/>
                        </a:cubicBezTo>
                        <a:cubicBezTo>
                          <a:pt x="13" y="68"/>
                          <a:pt x="24" y="63"/>
                          <a:pt x="32" y="59"/>
                        </a:cubicBezTo>
                        <a:cubicBezTo>
                          <a:pt x="34" y="58"/>
                          <a:pt x="37" y="57"/>
                          <a:pt x="39" y="56"/>
                        </a:cubicBezTo>
                        <a:cubicBezTo>
                          <a:pt x="40" y="56"/>
                          <a:pt x="42" y="55"/>
                          <a:pt x="43" y="54"/>
                        </a:cubicBezTo>
                        <a:cubicBezTo>
                          <a:pt x="43" y="54"/>
                          <a:pt x="43" y="54"/>
                          <a:pt x="43" y="54"/>
                        </a:cubicBezTo>
                        <a:cubicBezTo>
                          <a:pt x="43" y="54"/>
                          <a:pt x="42" y="53"/>
                          <a:pt x="42" y="52"/>
                        </a:cubicBezTo>
                        <a:cubicBezTo>
                          <a:pt x="42" y="52"/>
                          <a:pt x="42" y="52"/>
                          <a:pt x="42" y="52"/>
                        </a:cubicBezTo>
                        <a:cubicBezTo>
                          <a:pt x="42" y="51"/>
                          <a:pt x="41" y="50"/>
                          <a:pt x="41" y="49"/>
                        </a:cubicBezTo>
                        <a:cubicBezTo>
                          <a:pt x="41" y="49"/>
                          <a:pt x="41" y="49"/>
                          <a:pt x="41" y="49"/>
                        </a:cubicBezTo>
                        <a:cubicBezTo>
                          <a:pt x="41" y="48"/>
                          <a:pt x="40" y="47"/>
                          <a:pt x="40" y="46"/>
                        </a:cubicBezTo>
                        <a:cubicBezTo>
                          <a:pt x="40" y="46"/>
                          <a:pt x="40" y="45"/>
                          <a:pt x="40" y="45"/>
                        </a:cubicBezTo>
                        <a:cubicBezTo>
                          <a:pt x="40" y="44"/>
                          <a:pt x="40" y="43"/>
                          <a:pt x="40" y="42"/>
                        </a:cubicBezTo>
                        <a:cubicBezTo>
                          <a:pt x="40" y="37"/>
                          <a:pt x="38" y="31"/>
                          <a:pt x="37" y="28"/>
                        </a:cubicBezTo>
                        <a:cubicBezTo>
                          <a:pt x="35" y="24"/>
                          <a:pt x="36" y="19"/>
                          <a:pt x="36" y="13"/>
                        </a:cubicBezTo>
                        <a:cubicBezTo>
                          <a:pt x="36" y="11"/>
                          <a:pt x="36" y="11"/>
                          <a:pt x="36" y="11"/>
                        </a:cubicBezTo>
                        <a:cubicBezTo>
                          <a:pt x="37" y="7"/>
                          <a:pt x="35" y="6"/>
                          <a:pt x="35" y="6"/>
                        </a:cubicBezTo>
                        <a:cubicBezTo>
                          <a:pt x="34" y="6"/>
                          <a:pt x="34" y="6"/>
                          <a:pt x="34" y="6"/>
                        </a:cubicBezTo>
                        <a:cubicBezTo>
                          <a:pt x="34" y="6"/>
                          <a:pt x="34" y="6"/>
                          <a:pt x="34" y="6"/>
                        </a:cubicBezTo>
                        <a:cubicBezTo>
                          <a:pt x="34" y="5"/>
                          <a:pt x="34" y="5"/>
                          <a:pt x="33" y="5"/>
                        </a:cubicBezTo>
                        <a:cubicBezTo>
                          <a:pt x="33" y="5"/>
                          <a:pt x="33" y="5"/>
                          <a:pt x="33" y="5"/>
                        </a:cubicBezTo>
                        <a:cubicBezTo>
                          <a:pt x="33" y="4"/>
                          <a:pt x="33" y="4"/>
                          <a:pt x="33" y="4"/>
                        </a:cubicBezTo>
                        <a:cubicBezTo>
                          <a:pt x="33" y="4"/>
                          <a:pt x="33" y="3"/>
                          <a:pt x="33" y="3"/>
                        </a:cubicBezTo>
                        <a:cubicBezTo>
                          <a:pt x="33" y="3"/>
                          <a:pt x="32" y="2"/>
                          <a:pt x="32" y="2"/>
                        </a:cubicBezTo>
                        <a:cubicBezTo>
                          <a:pt x="32" y="2"/>
                          <a:pt x="32" y="2"/>
                          <a:pt x="32" y="2"/>
                        </a:cubicBezTo>
                        <a:cubicBezTo>
                          <a:pt x="32" y="2"/>
                          <a:pt x="32" y="2"/>
                          <a:pt x="32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79" name="Freeform 1384"/>
                  <p:cNvSpPr>
                    <a:spLocks/>
                  </p:cNvSpPr>
                  <p:nvPr/>
                </p:nvSpPr>
                <p:spPr bwMode="auto">
                  <a:xfrm>
                    <a:off x="1666" y="2857"/>
                    <a:ext cx="1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1" y="1"/>
                          <a:pt x="1" y="1"/>
                        </a:cubicBezTo>
                        <a:cubicBezTo>
                          <a:pt x="1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80" name="Freeform 1385"/>
                  <p:cNvSpPr>
                    <a:spLocks/>
                  </p:cNvSpPr>
                  <p:nvPr/>
                </p:nvSpPr>
                <p:spPr bwMode="auto">
                  <a:xfrm>
                    <a:off x="1673" y="2899"/>
                    <a:ext cx="1" cy="3"/>
                  </a:xfrm>
                  <a:custGeom>
                    <a:avLst/>
                    <a:gdLst>
                      <a:gd name="T0" fmla="*/ 0 w 1"/>
                      <a:gd name="T1" fmla="*/ 0 h 3"/>
                      <a:gd name="T2" fmla="*/ 1 w 1"/>
                      <a:gd name="T3" fmla="*/ 3 h 3"/>
                      <a:gd name="T4" fmla="*/ 0 w 1"/>
                      <a:gd name="T5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3">
                        <a:moveTo>
                          <a:pt x="0" y="0"/>
                        </a:moveTo>
                        <a:cubicBezTo>
                          <a:pt x="0" y="1"/>
                          <a:pt x="1" y="2"/>
                          <a:pt x="1" y="3"/>
                        </a:cubicBezTo>
                        <a:cubicBezTo>
                          <a:pt x="1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81" name="Freeform 1386"/>
                  <p:cNvSpPr>
                    <a:spLocks/>
                  </p:cNvSpPr>
                  <p:nvPr/>
                </p:nvSpPr>
                <p:spPr bwMode="auto">
                  <a:xfrm>
                    <a:off x="1668" y="2861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82" name="Freeform 1387"/>
                  <p:cNvSpPr>
                    <a:spLocks/>
                  </p:cNvSpPr>
                  <p:nvPr/>
                </p:nvSpPr>
                <p:spPr bwMode="auto">
                  <a:xfrm>
                    <a:off x="1667" y="2860"/>
                    <a:ext cx="1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1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83" name="Freeform 1388"/>
                  <p:cNvSpPr>
                    <a:spLocks/>
                  </p:cNvSpPr>
                  <p:nvPr/>
                </p:nvSpPr>
                <p:spPr bwMode="auto">
                  <a:xfrm>
                    <a:off x="1674" y="2902"/>
                    <a:ext cx="1" cy="3"/>
                  </a:xfrm>
                  <a:custGeom>
                    <a:avLst/>
                    <a:gdLst>
                      <a:gd name="T0" fmla="*/ 0 w 1"/>
                      <a:gd name="T1" fmla="*/ 0 h 3"/>
                      <a:gd name="T2" fmla="*/ 1 w 1"/>
                      <a:gd name="T3" fmla="*/ 3 h 3"/>
                      <a:gd name="T4" fmla="*/ 0 w 1"/>
                      <a:gd name="T5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3">
                        <a:moveTo>
                          <a:pt x="0" y="0"/>
                        </a:moveTo>
                        <a:cubicBezTo>
                          <a:pt x="0" y="1"/>
                          <a:pt x="1" y="2"/>
                          <a:pt x="1" y="3"/>
                        </a:cubicBezTo>
                        <a:cubicBezTo>
                          <a:pt x="1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84" name="Freeform 1389"/>
                  <p:cNvSpPr>
                    <a:spLocks/>
                  </p:cNvSpPr>
                  <p:nvPr/>
                </p:nvSpPr>
                <p:spPr bwMode="auto">
                  <a:xfrm>
                    <a:off x="1675" y="2905"/>
                    <a:ext cx="1" cy="2"/>
                  </a:xfrm>
                  <a:custGeom>
                    <a:avLst/>
                    <a:gdLst>
                      <a:gd name="T0" fmla="*/ 0 w 1"/>
                      <a:gd name="T1" fmla="*/ 0 h 2"/>
                      <a:gd name="T2" fmla="*/ 1 w 1"/>
                      <a:gd name="T3" fmla="*/ 2 h 2"/>
                      <a:gd name="T4" fmla="*/ 0 w 1"/>
                      <a:gd name="T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0" y="0"/>
                        </a:moveTo>
                        <a:cubicBezTo>
                          <a:pt x="0" y="1"/>
                          <a:pt x="1" y="2"/>
                          <a:pt x="1" y="2"/>
                        </a:cubicBezTo>
                        <a:cubicBezTo>
                          <a:pt x="1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85" name="Freeform 1390"/>
                  <p:cNvSpPr>
                    <a:spLocks/>
                  </p:cNvSpPr>
                  <p:nvPr/>
                </p:nvSpPr>
                <p:spPr bwMode="auto">
                  <a:xfrm>
                    <a:off x="1667" y="2859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86" name="Freeform 1391"/>
                  <p:cNvSpPr>
                    <a:spLocks/>
                  </p:cNvSpPr>
                  <p:nvPr/>
                </p:nvSpPr>
                <p:spPr bwMode="auto">
                  <a:xfrm>
                    <a:off x="1673" y="2895"/>
                    <a:ext cx="0" cy="3"/>
                  </a:xfrm>
                  <a:custGeom>
                    <a:avLst/>
                    <a:gdLst>
                      <a:gd name="T0" fmla="*/ 0 h 3"/>
                      <a:gd name="T1" fmla="*/ 3 h 3"/>
                      <a:gd name="T2" fmla="*/ 0 h 3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3">
                        <a:moveTo>
                          <a:pt x="0" y="0"/>
                        </a:moveTo>
                        <a:cubicBezTo>
                          <a:pt x="0" y="1"/>
                          <a:pt x="0" y="2"/>
                          <a:pt x="0" y="3"/>
                        </a:cubicBezTo>
                        <a:cubicBezTo>
                          <a:pt x="0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87" name="Freeform 1392"/>
                  <p:cNvSpPr>
                    <a:spLocks/>
                  </p:cNvSpPr>
                  <p:nvPr/>
                </p:nvSpPr>
                <p:spPr bwMode="auto">
                  <a:xfrm>
                    <a:off x="1641" y="2871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88" name="Freeform 1393"/>
                  <p:cNvSpPr>
                    <a:spLocks/>
                  </p:cNvSpPr>
                  <p:nvPr/>
                </p:nvSpPr>
                <p:spPr bwMode="auto">
                  <a:xfrm>
                    <a:off x="1643" y="2878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89" name="Freeform 1394"/>
                  <p:cNvSpPr>
                    <a:spLocks/>
                  </p:cNvSpPr>
                  <p:nvPr/>
                </p:nvSpPr>
                <p:spPr bwMode="auto">
                  <a:xfrm>
                    <a:off x="1643" y="288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90" name="Freeform 1395"/>
                  <p:cNvSpPr>
                    <a:spLocks/>
                  </p:cNvSpPr>
                  <p:nvPr/>
                </p:nvSpPr>
                <p:spPr bwMode="auto">
                  <a:xfrm>
                    <a:off x="1642" y="2873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91" name="Freeform 1396"/>
                  <p:cNvSpPr>
                    <a:spLocks/>
                  </p:cNvSpPr>
                  <p:nvPr/>
                </p:nvSpPr>
                <p:spPr bwMode="auto">
                  <a:xfrm>
                    <a:off x="1640" y="291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92" name="Freeform 1397"/>
                  <p:cNvSpPr>
                    <a:spLocks/>
                  </p:cNvSpPr>
                  <p:nvPr/>
                </p:nvSpPr>
                <p:spPr bwMode="auto">
                  <a:xfrm>
                    <a:off x="1640" y="2914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93" name="Freeform 1398"/>
                  <p:cNvSpPr>
                    <a:spLocks/>
                  </p:cNvSpPr>
                  <p:nvPr/>
                </p:nvSpPr>
                <p:spPr bwMode="auto">
                  <a:xfrm>
                    <a:off x="1643" y="288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94" name="Freeform 1399"/>
                  <p:cNvSpPr>
                    <a:spLocks/>
                  </p:cNvSpPr>
                  <p:nvPr/>
                </p:nvSpPr>
                <p:spPr bwMode="auto">
                  <a:xfrm>
                    <a:off x="1640" y="2869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95" name="Freeform 1400"/>
                  <p:cNvSpPr>
                    <a:spLocks/>
                  </p:cNvSpPr>
                  <p:nvPr/>
                </p:nvSpPr>
                <p:spPr bwMode="auto">
                  <a:xfrm>
                    <a:off x="1640" y="2916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96" name="Freeform 1401"/>
                  <p:cNvSpPr>
                    <a:spLocks/>
                  </p:cNvSpPr>
                  <p:nvPr/>
                </p:nvSpPr>
                <p:spPr bwMode="auto">
                  <a:xfrm>
                    <a:off x="1642" y="2876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97" name="Freeform 1402"/>
                  <p:cNvSpPr>
                    <a:spLocks/>
                  </p:cNvSpPr>
                  <p:nvPr/>
                </p:nvSpPr>
                <p:spPr bwMode="auto">
                  <a:xfrm>
                    <a:off x="1507" y="2837"/>
                    <a:ext cx="76" cy="56"/>
                  </a:xfrm>
                  <a:custGeom>
                    <a:avLst/>
                    <a:gdLst>
                      <a:gd name="T0" fmla="*/ 56 w 79"/>
                      <a:gd name="T1" fmla="*/ 45 h 59"/>
                      <a:gd name="T2" fmla="*/ 57 w 79"/>
                      <a:gd name="T3" fmla="*/ 45 h 59"/>
                      <a:gd name="T4" fmla="*/ 64 w 79"/>
                      <a:gd name="T5" fmla="*/ 56 h 59"/>
                      <a:gd name="T6" fmla="*/ 70 w 79"/>
                      <a:gd name="T7" fmla="*/ 54 h 59"/>
                      <a:gd name="T8" fmla="*/ 72 w 79"/>
                      <a:gd name="T9" fmla="*/ 54 h 59"/>
                      <a:gd name="T10" fmla="*/ 73 w 79"/>
                      <a:gd name="T11" fmla="*/ 55 h 59"/>
                      <a:gd name="T12" fmla="*/ 74 w 79"/>
                      <a:gd name="T13" fmla="*/ 55 h 59"/>
                      <a:gd name="T14" fmla="*/ 74 w 79"/>
                      <a:gd name="T15" fmla="*/ 53 h 59"/>
                      <a:gd name="T16" fmla="*/ 79 w 79"/>
                      <a:gd name="T17" fmla="*/ 46 h 59"/>
                      <a:gd name="T18" fmla="*/ 77 w 79"/>
                      <a:gd name="T19" fmla="*/ 40 h 59"/>
                      <a:gd name="T20" fmla="*/ 75 w 79"/>
                      <a:gd name="T21" fmla="*/ 36 h 59"/>
                      <a:gd name="T22" fmla="*/ 74 w 79"/>
                      <a:gd name="T23" fmla="*/ 34 h 59"/>
                      <a:gd name="T24" fmla="*/ 74 w 79"/>
                      <a:gd name="T25" fmla="*/ 32 h 59"/>
                      <a:gd name="T26" fmla="*/ 74 w 79"/>
                      <a:gd name="T27" fmla="*/ 30 h 59"/>
                      <a:gd name="T28" fmla="*/ 75 w 79"/>
                      <a:gd name="T29" fmla="*/ 27 h 59"/>
                      <a:gd name="T30" fmla="*/ 74 w 79"/>
                      <a:gd name="T31" fmla="*/ 26 h 59"/>
                      <a:gd name="T32" fmla="*/ 73 w 79"/>
                      <a:gd name="T33" fmla="*/ 22 h 59"/>
                      <a:gd name="T34" fmla="*/ 70 w 79"/>
                      <a:gd name="T35" fmla="*/ 14 h 59"/>
                      <a:gd name="T36" fmla="*/ 62 w 79"/>
                      <a:gd name="T37" fmla="*/ 5 h 59"/>
                      <a:gd name="T38" fmla="*/ 51 w 79"/>
                      <a:gd name="T39" fmla="*/ 6 h 59"/>
                      <a:gd name="T40" fmla="*/ 44 w 79"/>
                      <a:gd name="T41" fmla="*/ 8 h 59"/>
                      <a:gd name="T42" fmla="*/ 40 w 79"/>
                      <a:gd name="T43" fmla="*/ 9 h 59"/>
                      <a:gd name="T44" fmla="*/ 39 w 79"/>
                      <a:gd name="T45" fmla="*/ 8 h 59"/>
                      <a:gd name="T46" fmla="*/ 38 w 79"/>
                      <a:gd name="T47" fmla="*/ 7 h 59"/>
                      <a:gd name="T48" fmla="*/ 38 w 79"/>
                      <a:gd name="T49" fmla="*/ 6 h 59"/>
                      <a:gd name="T50" fmla="*/ 37 w 79"/>
                      <a:gd name="T51" fmla="*/ 5 h 59"/>
                      <a:gd name="T52" fmla="*/ 36 w 79"/>
                      <a:gd name="T53" fmla="*/ 5 h 59"/>
                      <a:gd name="T54" fmla="*/ 33 w 79"/>
                      <a:gd name="T55" fmla="*/ 5 h 59"/>
                      <a:gd name="T56" fmla="*/ 20 w 79"/>
                      <a:gd name="T57" fmla="*/ 2 h 59"/>
                      <a:gd name="T58" fmla="*/ 18 w 79"/>
                      <a:gd name="T59" fmla="*/ 1 h 59"/>
                      <a:gd name="T60" fmla="*/ 16 w 79"/>
                      <a:gd name="T61" fmla="*/ 1 h 59"/>
                      <a:gd name="T62" fmla="*/ 15 w 79"/>
                      <a:gd name="T63" fmla="*/ 2 h 59"/>
                      <a:gd name="T64" fmla="*/ 14 w 79"/>
                      <a:gd name="T65" fmla="*/ 4 h 59"/>
                      <a:gd name="T66" fmla="*/ 12 w 79"/>
                      <a:gd name="T67" fmla="*/ 5 h 59"/>
                      <a:gd name="T68" fmla="*/ 14 w 79"/>
                      <a:gd name="T69" fmla="*/ 8 h 59"/>
                      <a:gd name="T70" fmla="*/ 2 w 79"/>
                      <a:gd name="T71" fmla="*/ 16 h 59"/>
                      <a:gd name="T72" fmla="*/ 0 w 79"/>
                      <a:gd name="T73" fmla="*/ 17 h 59"/>
                      <a:gd name="T74" fmla="*/ 19 w 79"/>
                      <a:gd name="T75" fmla="*/ 37 h 59"/>
                      <a:gd name="T76" fmla="*/ 20 w 79"/>
                      <a:gd name="T77" fmla="*/ 36 h 59"/>
                      <a:gd name="T78" fmla="*/ 22 w 79"/>
                      <a:gd name="T79" fmla="*/ 34 h 59"/>
                      <a:gd name="T80" fmla="*/ 23 w 79"/>
                      <a:gd name="T81" fmla="*/ 33 h 59"/>
                      <a:gd name="T82" fmla="*/ 23 w 79"/>
                      <a:gd name="T83" fmla="*/ 32 h 59"/>
                      <a:gd name="T84" fmla="*/ 24 w 79"/>
                      <a:gd name="T85" fmla="*/ 32 h 59"/>
                      <a:gd name="T86" fmla="*/ 31 w 79"/>
                      <a:gd name="T87" fmla="*/ 29 h 59"/>
                      <a:gd name="T88" fmla="*/ 50 w 79"/>
                      <a:gd name="T89" fmla="*/ 40 h 59"/>
                      <a:gd name="T90" fmla="*/ 51 w 79"/>
                      <a:gd name="T91" fmla="*/ 43 h 59"/>
                      <a:gd name="T92" fmla="*/ 51 w 79"/>
                      <a:gd name="T93" fmla="*/ 45 h 59"/>
                      <a:gd name="T94" fmla="*/ 54 w 79"/>
                      <a:gd name="T95" fmla="*/ 45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79" h="59">
                        <a:moveTo>
                          <a:pt x="54" y="45"/>
                        </a:moveTo>
                        <a:cubicBezTo>
                          <a:pt x="54" y="45"/>
                          <a:pt x="54" y="45"/>
                          <a:pt x="54" y="45"/>
                        </a:cubicBezTo>
                        <a:cubicBezTo>
                          <a:pt x="54" y="45"/>
                          <a:pt x="55" y="45"/>
                          <a:pt x="56" y="45"/>
                        </a:cubicBezTo>
                        <a:cubicBezTo>
                          <a:pt x="56" y="45"/>
                          <a:pt x="56" y="45"/>
                          <a:pt x="56" y="45"/>
                        </a:cubicBezTo>
                        <a:cubicBezTo>
                          <a:pt x="56" y="45"/>
                          <a:pt x="57" y="45"/>
                          <a:pt x="57" y="45"/>
                        </a:cubicBezTo>
                        <a:cubicBezTo>
                          <a:pt x="57" y="45"/>
                          <a:pt x="57" y="45"/>
                          <a:pt x="57" y="45"/>
                        </a:cubicBezTo>
                        <a:cubicBezTo>
                          <a:pt x="58" y="45"/>
                          <a:pt x="58" y="45"/>
                          <a:pt x="58" y="45"/>
                        </a:cubicBezTo>
                        <a:cubicBezTo>
                          <a:pt x="59" y="45"/>
                          <a:pt x="60" y="45"/>
                          <a:pt x="61" y="46"/>
                        </a:cubicBezTo>
                        <a:cubicBezTo>
                          <a:pt x="62" y="48"/>
                          <a:pt x="64" y="53"/>
                          <a:pt x="64" y="56"/>
                        </a:cubicBezTo>
                        <a:cubicBezTo>
                          <a:pt x="63" y="57"/>
                          <a:pt x="64" y="58"/>
                          <a:pt x="64" y="58"/>
                        </a:cubicBezTo>
                        <a:cubicBezTo>
                          <a:pt x="65" y="59"/>
                          <a:pt x="65" y="59"/>
                          <a:pt x="65" y="59"/>
                        </a:cubicBezTo>
                        <a:cubicBezTo>
                          <a:pt x="67" y="57"/>
                          <a:pt x="68" y="55"/>
                          <a:pt x="70" y="54"/>
                        </a:cubicBezTo>
                        <a:cubicBezTo>
                          <a:pt x="70" y="54"/>
                          <a:pt x="70" y="54"/>
                          <a:pt x="71" y="54"/>
                        </a:cubicBezTo>
                        <a:cubicBezTo>
                          <a:pt x="71" y="54"/>
                          <a:pt x="71" y="54"/>
                          <a:pt x="72" y="54"/>
                        </a:cubicBezTo>
                        <a:cubicBezTo>
                          <a:pt x="72" y="54"/>
                          <a:pt x="72" y="54"/>
                          <a:pt x="72" y="54"/>
                        </a:cubicBezTo>
                        <a:cubicBezTo>
                          <a:pt x="72" y="54"/>
                          <a:pt x="72" y="54"/>
                          <a:pt x="72" y="54"/>
                        </a:cubicBezTo>
                        <a:cubicBezTo>
                          <a:pt x="72" y="54"/>
                          <a:pt x="72" y="54"/>
                          <a:pt x="72" y="54"/>
                        </a:cubicBezTo>
                        <a:cubicBezTo>
                          <a:pt x="73" y="55"/>
                          <a:pt x="73" y="55"/>
                          <a:pt x="73" y="55"/>
                        </a:cubicBezTo>
                        <a:cubicBezTo>
                          <a:pt x="73" y="55"/>
                          <a:pt x="73" y="55"/>
                          <a:pt x="73" y="55"/>
                        </a:cubicBezTo>
                        <a:cubicBezTo>
                          <a:pt x="73" y="55"/>
                          <a:pt x="73" y="55"/>
                          <a:pt x="73" y="56"/>
                        </a:cubicBezTo>
                        <a:cubicBezTo>
                          <a:pt x="73" y="55"/>
                          <a:pt x="74" y="55"/>
                          <a:pt x="74" y="55"/>
                        </a:cubicBezTo>
                        <a:cubicBezTo>
                          <a:pt x="74" y="54"/>
                          <a:pt x="75" y="54"/>
                          <a:pt x="75" y="54"/>
                        </a:cubicBezTo>
                        <a:cubicBezTo>
                          <a:pt x="75" y="54"/>
                          <a:pt x="75" y="54"/>
                          <a:pt x="75" y="54"/>
                        </a:cubicBezTo>
                        <a:cubicBezTo>
                          <a:pt x="75" y="54"/>
                          <a:pt x="75" y="53"/>
                          <a:pt x="74" y="53"/>
                        </a:cubicBezTo>
                        <a:cubicBezTo>
                          <a:pt x="74" y="51"/>
                          <a:pt x="73" y="49"/>
                          <a:pt x="74" y="47"/>
                        </a:cubicBezTo>
                        <a:cubicBezTo>
                          <a:pt x="75" y="45"/>
                          <a:pt x="76" y="45"/>
                          <a:pt x="77" y="45"/>
                        </a:cubicBezTo>
                        <a:cubicBezTo>
                          <a:pt x="78" y="45"/>
                          <a:pt x="78" y="45"/>
                          <a:pt x="79" y="46"/>
                        </a:cubicBezTo>
                        <a:cubicBezTo>
                          <a:pt x="79" y="46"/>
                          <a:pt x="79" y="46"/>
                          <a:pt x="79" y="46"/>
                        </a:cubicBezTo>
                        <a:cubicBezTo>
                          <a:pt x="79" y="45"/>
                          <a:pt x="79" y="45"/>
                          <a:pt x="78" y="44"/>
                        </a:cubicBezTo>
                        <a:cubicBezTo>
                          <a:pt x="77" y="43"/>
                          <a:pt x="77" y="41"/>
                          <a:pt x="77" y="40"/>
                        </a:cubicBezTo>
                        <a:cubicBezTo>
                          <a:pt x="77" y="39"/>
                          <a:pt x="77" y="38"/>
                          <a:pt x="76" y="37"/>
                        </a:cubicBezTo>
                        <a:cubicBezTo>
                          <a:pt x="76" y="37"/>
                          <a:pt x="75" y="36"/>
                          <a:pt x="75" y="36"/>
                        </a:cubicBezTo>
                        <a:cubicBezTo>
                          <a:pt x="75" y="36"/>
                          <a:pt x="75" y="36"/>
                          <a:pt x="75" y="36"/>
                        </a:cubicBezTo>
                        <a:cubicBezTo>
                          <a:pt x="75" y="36"/>
                          <a:pt x="74" y="35"/>
                          <a:pt x="74" y="35"/>
                        </a:cubicBezTo>
                        <a:cubicBezTo>
                          <a:pt x="74" y="35"/>
                          <a:pt x="74" y="35"/>
                          <a:pt x="74" y="35"/>
                        </a:cubicBezTo>
                        <a:cubicBezTo>
                          <a:pt x="74" y="34"/>
                          <a:pt x="74" y="34"/>
                          <a:pt x="74" y="34"/>
                        </a:cubicBezTo>
                        <a:cubicBezTo>
                          <a:pt x="74" y="34"/>
                          <a:pt x="74" y="34"/>
                          <a:pt x="74" y="33"/>
                        </a:cubicBezTo>
                        <a:cubicBezTo>
                          <a:pt x="74" y="33"/>
                          <a:pt x="74" y="33"/>
                          <a:pt x="74" y="33"/>
                        </a:cubicBezTo>
                        <a:cubicBezTo>
                          <a:pt x="74" y="32"/>
                          <a:pt x="74" y="32"/>
                          <a:pt x="74" y="32"/>
                        </a:cubicBezTo>
                        <a:cubicBezTo>
                          <a:pt x="74" y="32"/>
                          <a:pt x="74" y="31"/>
                          <a:pt x="74" y="31"/>
                        </a:cubicBezTo>
                        <a:cubicBezTo>
                          <a:pt x="74" y="31"/>
                          <a:pt x="74" y="31"/>
                          <a:pt x="74" y="31"/>
                        </a:cubicBezTo>
                        <a:cubicBezTo>
                          <a:pt x="74" y="30"/>
                          <a:pt x="74" y="30"/>
                          <a:pt x="74" y="30"/>
                        </a:cubicBezTo>
                        <a:cubicBezTo>
                          <a:pt x="74" y="29"/>
                          <a:pt x="74" y="29"/>
                          <a:pt x="74" y="29"/>
                        </a:cubicBezTo>
                        <a:cubicBezTo>
                          <a:pt x="74" y="29"/>
                          <a:pt x="74" y="28"/>
                          <a:pt x="74" y="28"/>
                        </a:cubicBezTo>
                        <a:cubicBezTo>
                          <a:pt x="75" y="28"/>
                          <a:pt x="75" y="28"/>
                          <a:pt x="75" y="27"/>
                        </a:cubicBezTo>
                        <a:cubicBezTo>
                          <a:pt x="75" y="27"/>
                          <a:pt x="75" y="27"/>
                          <a:pt x="75" y="27"/>
                        </a:cubicBezTo>
                        <a:cubicBezTo>
                          <a:pt x="74" y="27"/>
                          <a:pt x="74" y="26"/>
                          <a:pt x="74" y="26"/>
                        </a:cubicBezTo>
                        <a:cubicBezTo>
                          <a:pt x="74" y="26"/>
                          <a:pt x="74" y="26"/>
                          <a:pt x="74" y="26"/>
                        </a:cubicBezTo>
                        <a:cubicBezTo>
                          <a:pt x="74" y="26"/>
                          <a:pt x="74" y="26"/>
                          <a:pt x="74" y="26"/>
                        </a:cubicBezTo>
                        <a:cubicBezTo>
                          <a:pt x="74" y="26"/>
                          <a:pt x="74" y="26"/>
                          <a:pt x="74" y="26"/>
                        </a:cubicBezTo>
                        <a:cubicBezTo>
                          <a:pt x="73" y="24"/>
                          <a:pt x="73" y="23"/>
                          <a:pt x="73" y="22"/>
                        </a:cubicBezTo>
                        <a:cubicBezTo>
                          <a:pt x="73" y="21"/>
                          <a:pt x="72" y="21"/>
                          <a:pt x="72" y="20"/>
                        </a:cubicBezTo>
                        <a:cubicBezTo>
                          <a:pt x="71" y="20"/>
                          <a:pt x="69" y="19"/>
                          <a:pt x="69" y="17"/>
                        </a:cubicBezTo>
                        <a:cubicBezTo>
                          <a:pt x="69" y="16"/>
                          <a:pt x="69" y="15"/>
                          <a:pt x="70" y="14"/>
                        </a:cubicBezTo>
                        <a:cubicBezTo>
                          <a:pt x="69" y="12"/>
                          <a:pt x="67" y="11"/>
                          <a:pt x="67" y="9"/>
                        </a:cubicBezTo>
                        <a:cubicBezTo>
                          <a:pt x="67" y="8"/>
                          <a:pt x="65" y="4"/>
                          <a:pt x="64" y="3"/>
                        </a:cubicBezTo>
                        <a:cubicBezTo>
                          <a:pt x="64" y="3"/>
                          <a:pt x="63" y="4"/>
                          <a:pt x="62" y="5"/>
                        </a:cubicBezTo>
                        <a:cubicBezTo>
                          <a:pt x="60" y="7"/>
                          <a:pt x="58" y="8"/>
                          <a:pt x="56" y="8"/>
                        </a:cubicBezTo>
                        <a:cubicBezTo>
                          <a:pt x="55" y="8"/>
                          <a:pt x="54" y="8"/>
                          <a:pt x="53" y="7"/>
                        </a:cubicBezTo>
                        <a:cubicBezTo>
                          <a:pt x="52" y="7"/>
                          <a:pt x="51" y="6"/>
                          <a:pt x="51" y="6"/>
                        </a:cubicBezTo>
                        <a:cubicBezTo>
                          <a:pt x="50" y="8"/>
                          <a:pt x="48" y="9"/>
                          <a:pt x="47" y="9"/>
                        </a:cubicBezTo>
                        <a:cubicBezTo>
                          <a:pt x="46" y="9"/>
                          <a:pt x="46" y="8"/>
                          <a:pt x="45" y="8"/>
                        </a:cubicBezTo>
                        <a:cubicBezTo>
                          <a:pt x="45" y="8"/>
                          <a:pt x="44" y="8"/>
                          <a:pt x="44" y="8"/>
                        </a:cubicBezTo>
                        <a:cubicBezTo>
                          <a:pt x="43" y="9"/>
                          <a:pt x="42" y="9"/>
                          <a:pt x="41" y="9"/>
                        </a:cubicBezTo>
                        <a:cubicBezTo>
                          <a:pt x="41" y="9"/>
                          <a:pt x="41" y="9"/>
                          <a:pt x="40" y="9"/>
                        </a:cubicBezTo>
                        <a:cubicBezTo>
                          <a:pt x="40" y="9"/>
                          <a:pt x="40" y="9"/>
                          <a:pt x="40" y="9"/>
                        </a:cubicBezTo>
                        <a:cubicBezTo>
                          <a:pt x="40" y="9"/>
                          <a:pt x="40" y="9"/>
                          <a:pt x="40" y="9"/>
                        </a:cubicBezTo>
                        <a:cubicBezTo>
                          <a:pt x="40" y="9"/>
                          <a:pt x="40" y="9"/>
                          <a:pt x="39" y="9"/>
                        </a:cubicBezTo>
                        <a:cubicBezTo>
                          <a:pt x="39" y="8"/>
                          <a:pt x="39" y="8"/>
                          <a:pt x="39" y="8"/>
                        </a:cubicBezTo>
                        <a:cubicBezTo>
                          <a:pt x="39" y="8"/>
                          <a:pt x="39" y="8"/>
                          <a:pt x="39" y="8"/>
                        </a:cubicBezTo>
                        <a:cubicBezTo>
                          <a:pt x="39" y="8"/>
                          <a:pt x="39" y="8"/>
                          <a:pt x="38" y="7"/>
                        </a:cubicBezTo>
                        <a:cubicBezTo>
                          <a:pt x="38" y="7"/>
                          <a:pt x="38" y="7"/>
                          <a:pt x="38" y="7"/>
                        </a:cubicBezTo>
                        <a:cubicBezTo>
                          <a:pt x="38" y="7"/>
                          <a:pt x="38" y="7"/>
                          <a:pt x="38" y="7"/>
                        </a:cubicBezTo>
                        <a:cubicBezTo>
                          <a:pt x="38" y="7"/>
                          <a:pt x="38" y="6"/>
                          <a:pt x="38" y="6"/>
                        </a:cubicBezTo>
                        <a:cubicBezTo>
                          <a:pt x="38" y="6"/>
                          <a:pt x="38" y="6"/>
                          <a:pt x="38" y="6"/>
                        </a:cubicBezTo>
                        <a:cubicBezTo>
                          <a:pt x="38" y="6"/>
                          <a:pt x="38" y="6"/>
                          <a:pt x="38" y="5"/>
                        </a:cubicBezTo>
                        <a:cubicBezTo>
                          <a:pt x="37" y="5"/>
                          <a:pt x="37" y="5"/>
                          <a:pt x="37" y="5"/>
                        </a:cubicBezTo>
                        <a:cubicBezTo>
                          <a:pt x="37" y="5"/>
                          <a:pt x="37" y="5"/>
                          <a:pt x="37" y="5"/>
                        </a:cubicBezTo>
                        <a:cubicBezTo>
                          <a:pt x="37" y="5"/>
                          <a:pt x="37" y="4"/>
                          <a:pt x="37" y="4"/>
                        </a:cubicBezTo>
                        <a:cubicBezTo>
                          <a:pt x="37" y="4"/>
                          <a:pt x="37" y="5"/>
                          <a:pt x="37" y="5"/>
                        </a:cubicBezTo>
                        <a:cubicBezTo>
                          <a:pt x="37" y="5"/>
                          <a:pt x="36" y="5"/>
                          <a:pt x="36" y="5"/>
                        </a:cubicBezTo>
                        <a:cubicBezTo>
                          <a:pt x="36" y="5"/>
                          <a:pt x="35" y="5"/>
                          <a:pt x="35" y="5"/>
                        </a:cubicBezTo>
                        <a:cubicBezTo>
                          <a:pt x="35" y="5"/>
                          <a:pt x="34" y="5"/>
                          <a:pt x="34" y="5"/>
                        </a:cubicBezTo>
                        <a:cubicBezTo>
                          <a:pt x="34" y="5"/>
                          <a:pt x="33" y="5"/>
                          <a:pt x="33" y="5"/>
                        </a:cubicBezTo>
                        <a:cubicBezTo>
                          <a:pt x="33" y="5"/>
                          <a:pt x="32" y="5"/>
                          <a:pt x="32" y="5"/>
                        </a:cubicBezTo>
                        <a:cubicBezTo>
                          <a:pt x="32" y="5"/>
                          <a:pt x="31" y="5"/>
                          <a:pt x="31" y="5"/>
                        </a:cubicBezTo>
                        <a:cubicBezTo>
                          <a:pt x="28" y="5"/>
                          <a:pt x="21" y="5"/>
                          <a:pt x="20" y="2"/>
                        </a:cubicBezTo>
                        <a:cubicBezTo>
                          <a:pt x="19" y="2"/>
                          <a:pt x="19" y="2"/>
                          <a:pt x="19" y="2"/>
                        </a:cubicBezTo>
                        <a:cubicBezTo>
                          <a:pt x="19" y="2"/>
                          <a:pt x="19" y="1"/>
                          <a:pt x="18" y="1"/>
                        </a:cubicBezTo>
                        <a:cubicBezTo>
                          <a:pt x="18" y="1"/>
                          <a:pt x="18" y="1"/>
                          <a:pt x="18" y="1"/>
                        </a:cubicBezTo>
                        <a:cubicBezTo>
                          <a:pt x="18" y="1"/>
                          <a:pt x="18" y="1"/>
                          <a:pt x="17" y="1"/>
                        </a:cubicBezTo>
                        <a:cubicBezTo>
                          <a:pt x="17" y="1"/>
                          <a:pt x="17" y="1"/>
                          <a:pt x="17" y="1"/>
                        </a:cubicBezTo>
                        <a:cubicBezTo>
                          <a:pt x="17" y="1"/>
                          <a:pt x="16" y="1"/>
                          <a:pt x="16" y="1"/>
                        </a:cubicBezTo>
                        <a:cubicBezTo>
                          <a:pt x="16" y="1"/>
                          <a:pt x="16" y="0"/>
                          <a:pt x="15" y="0"/>
                        </a:cubicBezTo>
                        <a:cubicBezTo>
                          <a:pt x="15" y="2"/>
                          <a:pt x="15" y="2"/>
                          <a:pt x="15" y="2"/>
                        </a:cubicBezTo>
                        <a:cubicBezTo>
                          <a:pt x="15" y="2"/>
                          <a:pt x="15" y="2"/>
                          <a:pt x="15" y="2"/>
                        </a:cubicBezTo>
                        <a:cubicBezTo>
                          <a:pt x="15" y="2"/>
                          <a:pt x="15" y="2"/>
                          <a:pt x="15" y="2"/>
                        </a:cubicBezTo>
                        <a:cubicBezTo>
                          <a:pt x="14" y="2"/>
                          <a:pt x="14" y="3"/>
                          <a:pt x="14" y="3"/>
                        </a:cubicBezTo>
                        <a:cubicBezTo>
                          <a:pt x="14" y="3"/>
                          <a:pt x="14" y="3"/>
                          <a:pt x="14" y="4"/>
                        </a:cubicBezTo>
                        <a:cubicBezTo>
                          <a:pt x="14" y="4"/>
                          <a:pt x="13" y="4"/>
                          <a:pt x="13" y="4"/>
                        </a:cubicBezTo>
                        <a:cubicBezTo>
                          <a:pt x="13" y="4"/>
                          <a:pt x="13" y="5"/>
                          <a:pt x="12" y="5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2" y="6"/>
                          <a:pt x="13" y="6"/>
                          <a:pt x="13" y="6"/>
                        </a:cubicBezTo>
                        <a:cubicBezTo>
                          <a:pt x="13" y="7"/>
                          <a:pt x="14" y="8"/>
                          <a:pt x="14" y="8"/>
                        </a:cubicBezTo>
                        <a:cubicBezTo>
                          <a:pt x="14" y="11"/>
                          <a:pt x="9" y="13"/>
                          <a:pt x="7" y="12"/>
                        </a:cubicBezTo>
                        <a:cubicBezTo>
                          <a:pt x="7" y="12"/>
                          <a:pt x="6" y="12"/>
                          <a:pt x="5" y="13"/>
                        </a:cubicBezTo>
                        <a:cubicBezTo>
                          <a:pt x="4" y="14"/>
                          <a:pt x="3" y="15"/>
                          <a:pt x="2" y="16"/>
                        </a:cubicBezTo>
                        <a:cubicBezTo>
                          <a:pt x="2" y="16"/>
                          <a:pt x="2" y="16"/>
                          <a:pt x="1" y="16"/>
                        </a:cubicBezTo>
                        <a:cubicBezTo>
                          <a:pt x="1" y="16"/>
                          <a:pt x="1" y="16"/>
                          <a:pt x="0" y="17"/>
                        </a:cubicBezTo>
                        <a:cubicBezTo>
                          <a:pt x="0" y="17"/>
                          <a:pt x="0" y="17"/>
                          <a:pt x="0" y="17"/>
                        </a:cubicBezTo>
                        <a:cubicBezTo>
                          <a:pt x="1" y="18"/>
                          <a:pt x="2" y="19"/>
                          <a:pt x="3" y="20"/>
                        </a:cubicBezTo>
                        <a:cubicBezTo>
                          <a:pt x="4" y="22"/>
                          <a:pt x="4" y="24"/>
                          <a:pt x="6" y="25"/>
                        </a:cubicBezTo>
                        <a:cubicBezTo>
                          <a:pt x="11" y="28"/>
                          <a:pt x="15" y="32"/>
                          <a:pt x="19" y="37"/>
                        </a:cubicBezTo>
                        <a:cubicBezTo>
                          <a:pt x="19" y="37"/>
                          <a:pt x="19" y="37"/>
                          <a:pt x="19" y="37"/>
                        </a:cubicBezTo>
                        <a:cubicBezTo>
                          <a:pt x="19" y="37"/>
                          <a:pt x="19" y="37"/>
                          <a:pt x="19" y="37"/>
                        </a:cubicBezTo>
                        <a:cubicBezTo>
                          <a:pt x="19" y="37"/>
                          <a:pt x="20" y="36"/>
                          <a:pt x="20" y="36"/>
                        </a:cubicBezTo>
                        <a:cubicBezTo>
                          <a:pt x="20" y="36"/>
                          <a:pt x="20" y="36"/>
                          <a:pt x="21" y="36"/>
                        </a:cubicBezTo>
                        <a:cubicBezTo>
                          <a:pt x="21" y="35"/>
                          <a:pt x="21" y="35"/>
                          <a:pt x="21" y="35"/>
                        </a:cubicBezTo>
                        <a:cubicBezTo>
                          <a:pt x="21" y="35"/>
                          <a:pt x="22" y="35"/>
                          <a:pt x="22" y="34"/>
                        </a:cubicBezTo>
                        <a:cubicBezTo>
                          <a:pt x="22" y="34"/>
                          <a:pt x="22" y="34"/>
                          <a:pt x="22" y="34"/>
                        </a:cubicBezTo>
                        <a:cubicBezTo>
                          <a:pt x="22" y="34"/>
                          <a:pt x="22" y="34"/>
                          <a:pt x="22" y="34"/>
                        </a:cubicBezTo>
                        <a:cubicBezTo>
                          <a:pt x="23" y="33"/>
                          <a:pt x="23" y="33"/>
                          <a:pt x="23" y="33"/>
                        </a:cubicBezTo>
                        <a:cubicBezTo>
                          <a:pt x="23" y="33"/>
                          <a:pt x="23" y="33"/>
                          <a:pt x="23" y="33"/>
                        </a:cubicBezTo>
                        <a:cubicBezTo>
                          <a:pt x="23" y="33"/>
                          <a:pt x="23" y="33"/>
                          <a:pt x="23" y="33"/>
                        </a:cubicBezTo>
                        <a:cubicBezTo>
                          <a:pt x="23" y="33"/>
                          <a:pt x="23" y="33"/>
                          <a:pt x="23" y="32"/>
                        </a:cubicBezTo>
                        <a:cubicBezTo>
                          <a:pt x="23" y="32"/>
                          <a:pt x="23" y="32"/>
                          <a:pt x="24" y="32"/>
                        </a:cubicBezTo>
                        <a:cubicBezTo>
                          <a:pt x="24" y="32"/>
                          <a:pt x="24" y="32"/>
                          <a:pt x="24" y="32"/>
                        </a:cubicBezTo>
                        <a:cubicBezTo>
                          <a:pt x="24" y="32"/>
                          <a:pt x="24" y="32"/>
                          <a:pt x="24" y="32"/>
                        </a:cubicBezTo>
                        <a:cubicBezTo>
                          <a:pt x="24" y="30"/>
                          <a:pt x="25" y="28"/>
                          <a:pt x="27" y="28"/>
                        </a:cubicBezTo>
                        <a:cubicBezTo>
                          <a:pt x="28" y="28"/>
                          <a:pt x="29" y="29"/>
                          <a:pt x="30" y="29"/>
                        </a:cubicBezTo>
                        <a:cubicBezTo>
                          <a:pt x="31" y="29"/>
                          <a:pt x="31" y="29"/>
                          <a:pt x="31" y="29"/>
                        </a:cubicBezTo>
                        <a:cubicBezTo>
                          <a:pt x="32" y="29"/>
                          <a:pt x="34" y="29"/>
                          <a:pt x="35" y="28"/>
                        </a:cubicBezTo>
                        <a:cubicBezTo>
                          <a:pt x="37" y="28"/>
                          <a:pt x="38" y="27"/>
                          <a:pt x="39" y="27"/>
                        </a:cubicBezTo>
                        <a:cubicBezTo>
                          <a:pt x="43" y="27"/>
                          <a:pt x="50" y="37"/>
                          <a:pt x="50" y="40"/>
                        </a:cubicBezTo>
                        <a:cubicBezTo>
                          <a:pt x="50" y="41"/>
                          <a:pt x="50" y="41"/>
                          <a:pt x="50" y="42"/>
                        </a:cubicBezTo>
                        <a:cubicBezTo>
                          <a:pt x="50" y="42"/>
                          <a:pt x="50" y="42"/>
                          <a:pt x="50" y="42"/>
                        </a:cubicBezTo>
                        <a:cubicBezTo>
                          <a:pt x="51" y="43"/>
                          <a:pt x="51" y="43"/>
                          <a:pt x="51" y="43"/>
                        </a:cubicBezTo>
                        <a:cubicBezTo>
                          <a:pt x="51" y="43"/>
                          <a:pt x="51" y="44"/>
                          <a:pt x="51" y="44"/>
                        </a:cubicBezTo>
                        <a:cubicBezTo>
                          <a:pt x="51" y="44"/>
                          <a:pt x="51" y="44"/>
                          <a:pt x="51" y="45"/>
                        </a:cubicBezTo>
                        <a:cubicBezTo>
                          <a:pt x="51" y="45"/>
                          <a:pt x="51" y="45"/>
                          <a:pt x="51" y="45"/>
                        </a:cubicBezTo>
                        <a:cubicBezTo>
                          <a:pt x="51" y="45"/>
                          <a:pt x="51" y="45"/>
                          <a:pt x="51" y="46"/>
                        </a:cubicBezTo>
                        <a:cubicBezTo>
                          <a:pt x="51" y="46"/>
                          <a:pt x="51" y="46"/>
                          <a:pt x="51" y="46"/>
                        </a:cubicBezTo>
                        <a:cubicBezTo>
                          <a:pt x="52" y="45"/>
                          <a:pt x="53" y="45"/>
                          <a:pt x="54" y="4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98" name="Freeform 1403"/>
                  <p:cNvSpPr>
                    <a:spLocks/>
                  </p:cNvSpPr>
                  <p:nvPr/>
                </p:nvSpPr>
                <p:spPr bwMode="auto">
                  <a:xfrm>
                    <a:off x="1524" y="2838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0"/>
                          <a:pt x="0" y="0"/>
                        </a:cubicBezTo>
                        <a:cubicBezTo>
                          <a:pt x="1" y="0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899" name="Freeform 1404"/>
                  <p:cNvSpPr>
                    <a:spLocks/>
                  </p:cNvSpPr>
                  <p:nvPr/>
                </p:nvSpPr>
                <p:spPr bwMode="auto">
                  <a:xfrm>
                    <a:off x="1521" y="2837"/>
                    <a:ext cx="0" cy="2"/>
                  </a:xfrm>
                  <a:custGeom>
                    <a:avLst/>
                    <a:gdLst>
                      <a:gd name="T0" fmla="*/ 1 h 2"/>
                      <a:gd name="T1" fmla="*/ 1 h 2"/>
                      <a:gd name="T2" fmla="*/ 2 h 2"/>
                      <a:gd name="T3" fmla="*/ 2 h 2"/>
                      <a:gd name="T4" fmla="*/ 0 h 2"/>
                      <a:gd name="T5" fmla="*/ 0 h 2"/>
                      <a:gd name="T6" fmla="*/ 1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</a:cxnLst>
                    <a:rect l="0" t="0" r="r" b="b"/>
                    <a:pathLst>
                      <a:path h="2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00" name="Freeform 1405"/>
                  <p:cNvSpPr>
                    <a:spLocks/>
                  </p:cNvSpPr>
                  <p:nvPr/>
                </p:nvSpPr>
                <p:spPr bwMode="auto">
                  <a:xfrm>
                    <a:off x="1538" y="2842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01" name="Freeform 1406"/>
                  <p:cNvSpPr>
                    <a:spLocks/>
                  </p:cNvSpPr>
                  <p:nvPr/>
                </p:nvSpPr>
                <p:spPr bwMode="auto">
                  <a:xfrm>
                    <a:off x="1540" y="2842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02" name="Freeform 1407"/>
                  <p:cNvSpPr>
                    <a:spLocks/>
                  </p:cNvSpPr>
                  <p:nvPr/>
                </p:nvSpPr>
                <p:spPr bwMode="auto">
                  <a:xfrm>
                    <a:off x="1522" y="2838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03" name="Freeform 1408"/>
                  <p:cNvSpPr>
                    <a:spLocks/>
                  </p:cNvSpPr>
                  <p:nvPr/>
                </p:nvSpPr>
                <p:spPr bwMode="auto">
                  <a:xfrm>
                    <a:off x="1541" y="2842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04" name="Freeform 1409"/>
                  <p:cNvSpPr>
                    <a:spLocks/>
                  </p:cNvSpPr>
                  <p:nvPr/>
                </p:nvSpPr>
                <p:spPr bwMode="auto">
                  <a:xfrm>
                    <a:off x="1523" y="2838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05" name="Freeform 1410"/>
                  <p:cNvSpPr>
                    <a:spLocks/>
                  </p:cNvSpPr>
                  <p:nvPr/>
                </p:nvSpPr>
                <p:spPr bwMode="auto">
                  <a:xfrm>
                    <a:off x="1507" y="2852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06" name="Freeform 1411"/>
                  <p:cNvSpPr>
                    <a:spLocks/>
                  </p:cNvSpPr>
                  <p:nvPr/>
                </p:nvSpPr>
                <p:spPr bwMode="auto">
                  <a:xfrm>
                    <a:off x="1520" y="2839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1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07" name="Freeform 1412"/>
                  <p:cNvSpPr>
                    <a:spLocks/>
                  </p:cNvSpPr>
                  <p:nvPr/>
                </p:nvSpPr>
                <p:spPr bwMode="auto">
                  <a:xfrm>
                    <a:off x="1519" y="2841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08" name="Oval 1413"/>
                  <p:cNvSpPr>
                    <a:spLocks noChangeArrowheads="1"/>
                  </p:cNvSpPr>
                  <p:nvPr/>
                </p:nvSpPr>
                <p:spPr bwMode="auto">
                  <a:xfrm>
                    <a:off x="1519" y="2842"/>
                    <a:ext cx="1" cy="1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09" name="Freeform 1414"/>
                  <p:cNvSpPr>
                    <a:spLocks/>
                  </p:cNvSpPr>
                  <p:nvPr/>
                </p:nvSpPr>
                <p:spPr bwMode="auto">
                  <a:xfrm>
                    <a:off x="1521" y="283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10" name="Freeform 1415"/>
                  <p:cNvSpPr>
                    <a:spLocks/>
                  </p:cNvSpPr>
                  <p:nvPr/>
                </p:nvSpPr>
                <p:spPr bwMode="auto">
                  <a:xfrm>
                    <a:off x="1578" y="287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11" name="Freeform 1416"/>
                  <p:cNvSpPr>
                    <a:spLocks/>
                  </p:cNvSpPr>
                  <p:nvPr/>
                </p:nvSpPr>
                <p:spPr bwMode="auto">
                  <a:xfrm>
                    <a:off x="1578" y="286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12" name="Freeform 1417"/>
                  <p:cNvSpPr>
                    <a:spLocks/>
                  </p:cNvSpPr>
                  <p:nvPr/>
                </p:nvSpPr>
                <p:spPr bwMode="auto">
                  <a:xfrm>
                    <a:off x="1578" y="2865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13" name="Freeform 1418"/>
                  <p:cNvSpPr>
                    <a:spLocks/>
                  </p:cNvSpPr>
                  <p:nvPr/>
                </p:nvSpPr>
                <p:spPr bwMode="auto">
                  <a:xfrm>
                    <a:off x="1578" y="2868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14" name="Freeform 1419"/>
                  <p:cNvSpPr>
                    <a:spLocks/>
                  </p:cNvSpPr>
                  <p:nvPr/>
                </p:nvSpPr>
                <p:spPr bwMode="auto">
                  <a:xfrm>
                    <a:off x="1578" y="2869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15" name="Freeform 1420"/>
                  <p:cNvSpPr>
                    <a:spLocks/>
                  </p:cNvSpPr>
                  <p:nvPr/>
                </p:nvSpPr>
                <p:spPr bwMode="auto">
                  <a:xfrm>
                    <a:off x="1578" y="2863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1"/>
                          <a:pt x="1" y="1"/>
                          <a:pt x="1" y="0"/>
                        </a:cubicBezTo>
                        <a:cubicBezTo>
                          <a:pt x="1" y="1"/>
                          <a:pt x="1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16" name="Freeform 1421"/>
                  <p:cNvSpPr>
                    <a:spLocks/>
                  </p:cNvSpPr>
                  <p:nvPr/>
                </p:nvSpPr>
                <p:spPr bwMode="auto">
                  <a:xfrm>
                    <a:off x="1579" y="287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17" name="Freeform 1422"/>
                  <p:cNvSpPr>
                    <a:spLocks/>
                  </p:cNvSpPr>
                  <p:nvPr/>
                </p:nvSpPr>
                <p:spPr bwMode="auto">
                  <a:xfrm>
                    <a:off x="1577" y="2889"/>
                    <a:ext cx="2" cy="2"/>
                  </a:xfrm>
                  <a:custGeom>
                    <a:avLst/>
                    <a:gdLst>
                      <a:gd name="T0" fmla="*/ 1 w 2"/>
                      <a:gd name="T1" fmla="*/ 1 h 2"/>
                      <a:gd name="T2" fmla="*/ 2 w 2"/>
                      <a:gd name="T3" fmla="*/ 0 h 2"/>
                      <a:gd name="T4" fmla="*/ 1 w 2"/>
                      <a:gd name="T5" fmla="*/ 1 h 2"/>
                      <a:gd name="T6" fmla="*/ 0 w 2"/>
                      <a:gd name="T7" fmla="*/ 2 h 2"/>
                      <a:gd name="T8" fmla="*/ 0 w 2"/>
                      <a:gd name="T9" fmla="*/ 2 h 2"/>
                      <a:gd name="T10" fmla="*/ 1 w 2"/>
                      <a:gd name="T11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" h="2">
                        <a:moveTo>
                          <a:pt x="1" y="1"/>
                        </a:moveTo>
                        <a:cubicBezTo>
                          <a:pt x="1" y="0"/>
                          <a:pt x="2" y="0"/>
                          <a:pt x="2" y="0"/>
                        </a:cubicBezTo>
                        <a:cubicBezTo>
                          <a:pt x="2" y="0"/>
                          <a:pt x="1" y="0"/>
                          <a:pt x="1" y="1"/>
                        </a:cubicBezTo>
                        <a:cubicBezTo>
                          <a:pt x="1" y="1"/>
                          <a:pt x="0" y="1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18" name="Freeform 1423"/>
                  <p:cNvSpPr>
                    <a:spLocks/>
                  </p:cNvSpPr>
                  <p:nvPr/>
                </p:nvSpPr>
                <p:spPr bwMode="auto">
                  <a:xfrm>
                    <a:off x="1545" y="2884"/>
                    <a:ext cx="41" cy="39"/>
                  </a:xfrm>
                  <a:custGeom>
                    <a:avLst/>
                    <a:gdLst>
                      <a:gd name="T0" fmla="*/ 30 w 43"/>
                      <a:gd name="T1" fmla="*/ 10 h 41"/>
                      <a:gd name="T2" fmla="*/ 29 w 43"/>
                      <a:gd name="T3" fmla="*/ 12 h 41"/>
                      <a:gd name="T4" fmla="*/ 25 w 43"/>
                      <a:gd name="T5" fmla="*/ 14 h 41"/>
                      <a:gd name="T6" fmla="*/ 21 w 43"/>
                      <a:gd name="T7" fmla="*/ 12 h 41"/>
                      <a:gd name="T8" fmla="*/ 20 w 43"/>
                      <a:gd name="T9" fmla="*/ 7 h 41"/>
                      <a:gd name="T10" fmla="*/ 18 w 43"/>
                      <a:gd name="T11" fmla="*/ 0 h 41"/>
                      <a:gd name="T12" fmla="*/ 17 w 43"/>
                      <a:gd name="T13" fmla="*/ 0 h 41"/>
                      <a:gd name="T14" fmla="*/ 16 w 43"/>
                      <a:gd name="T15" fmla="*/ 0 h 41"/>
                      <a:gd name="T16" fmla="*/ 15 w 43"/>
                      <a:gd name="T17" fmla="*/ 0 h 41"/>
                      <a:gd name="T18" fmla="*/ 15 w 43"/>
                      <a:gd name="T19" fmla="*/ 0 h 41"/>
                      <a:gd name="T20" fmla="*/ 14 w 43"/>
                      <a:gd name="T21" fmla="*/ 0 h 41"/>
                      <a:gd name="T22" fmla="*/ 13 w 43"/>
                      <a:gd name="T23" fmla="*/ 0 h 41"/>
                      <a:gd name="T24" fmla="*/ 12 w 43"/>
                      <a:gd name="T25" fmla="*/ 1 h 41"/>
                      <a:gd name="T26" fmla="*/ 12 w 43"/>
                      <a:gd name="T27" fmla="*/ 3 h 41"/>
                      <a:gd name="T28" fmla="*/ 11 w 43"/>
                      <a:gd name="T29" fmla="*/ 4 h 41"/>
                      <a:gd name="T30" fmla="*/ 11 w 43"/>
                      <a:gd name="T31" fmla="*/ 5 h 41"/>
                      <a:gd name="T32" fmla="*/ 7 w 43"/>
                      <a:gd name="T33" fmla="*/ 10 h 41"/>
                      <a:gd name="T34" fmla="*/ 4 w 43"/>
                      <a:gd name="T35" fmla="*/ 12 h 41"/>
                      <a:gd name="T36" fmla="*/ 1 w 43"/>
                      <a:gd name="T37" fmla="*/ 14 h 41"/>
                      <a:gd name="T38" fmla="*/ 1 w 43"/>
                      <a:gd name="T39" fmla="*/ 14 h 41"/>
                      <a:gd name="T40" fmla="*/ 1 w 43"/>
                      <a:gd name="T41" fmla="*/ 14 h 41"/>
                      <a:gd name="T42" fmla="*/ 1 w 43"/>
                      <a:gd name="T43" fmla="*/ 14 h 41"/>
                      <a:gd name="T44" fmla="*/ 1 w 43"/>
                      <a:gd name="T45" fmla="*/ 14 h 41"/>
                      <a:gd name="T46" fmla="*/ 0 w 43"/>
                      <a:gd name="T47" fmla="*/ 15 h 41"/>
                      <a:gd name="T48" fmla="*/ 13 w 43"/>
                      <a:gd name="T49" fmla="*/ 24 h 41"/>
                      <a:gd name="T50" fmla="*/ 39 w 43"/>
                      <a:gd name="T51" fmla="*/ 40 h 41"/>
                      <a:gd name="T52" fmla="*/ 40 w 43"/>
                      <a:gd name="T53" fmla="*/ 41 h 41"/>
                      <a:gd name="T54" fmla="*/ 40 w 43"/>
                      <a:gd name="T55" fmla="*/ 40 h 41"/>
                      <a:gd name="T56" fmla="*/ 40 w 43"/>
                      <a:gd name="T57" fmla="*/ 39 h 41"/>
                      <a:gd name="T58" fmla="*/ 40 w 43"/>
                      <a:gd name="T59" fmla="*/ 38 h 41"/>
                      <a:gd name="T60" fmla="*/ 41 w 43"/>
                      <a:gd name="T61" fmla="*/ 38 h 41"/>
                      <a:gd name="T62" fmla="*/ 41 w 43"/>
                      <a:gd name="T63" fmla="*/ 37 h 41"/>
                      <a:gd name="T64" fmla="*/ 41 w 43"/>
                      <a:gd name="T65" fmla="*/ 36 h 41"/>
                      <a:gd name="T66" fmla="*/ 42 w 43"/>
                      <a:gd name="T67" fmla="*/ 35 h 41"/>
                      <a:gd name="T68" fmla="*/ 43 w 43"/>
                      <a:gd name="T69" fmla="*/ 32 h 41"/>
                      <a:gd name="T70" fmla="*/ 37 w 43"/>
                      <a:gd name="T71" fmla="*/ 27 h 41"/>
                      <a:gd name="T72" fmla="*/ 35 w 43"/>
                      <a:gd name="T73" fmla="*/ 25 h 41"/>
                      <a:gd name="T74" fmla="*/ 32 w 43"/>
                      <a:gd name="T75" fmla="*/ 24 h 41"/>
                      <a:gd name="T76" fmla="*/ 30 w 43"/>
                      <a:gd name="T77" fmla="*/ 22 h 41"/>
                      <a:gd name="T78" fmla="*/ 30 w 43"/>
                      <a:gd name="T79" fmla="*/ 21 h 41"/>
                      <a:gd name="T80" fmla="*/ 31 w 43"/>
                      <a:gd name="T81" fmla="*/ 19 h 41"/>
                      <a:gd name="T82" fmla="*/ 31 w 43"/>
                      <a:gd name="T83" fmla="*/ 12 h 41"/>
                      <a:gd name="T84" fmla="*/ 31 w 43"/>
                      <a:gd name="T85" fmla="*/ 10 h 41"/>
                      <a:gd name="T86" fmla="*/ 30 w 43"/>
                      <a:gd name="T87" fmla="*/ 10 h 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43" h="41">
                        <a:moveTo>
                          <a:pt x="30" y="10"/>
                        </a:moveTo>
                        <a:cubicBezTo>
                          <a:pt x="30" y="10"/>
                          <a:pt x="29" y="11"/>
                          <a:pt x="29" y="12"/>
                        </a:cubicBezTo>
                        <a:cubicBezTo>
                          <a:pt x="28" y="13"/>
                          <a:pt x="27" y="14"/>
                          <a:pt x="25" y="14"/>
                        </a:cubicBezTo>
                        <a:cubicBezTo>
                          <a:pt x="24" y="14"/>
                          <a:pt x="22" y="13"/>
                          <a:pt x="21" y="12"/>
                        </a:cubicBezTo>
                        <a:cubicBezTo>
                          <a:pt x="20" y="11"/>
                          <a:pt x="19" y="9"/>
                          <a:pt x="20" y="7"/>
                        </a:cubicBezTo>
                        <a:cubicBezTo>
                          <a:pt x="20" y="4"/>
                          <a:pt x="19" y="1"/>
                          <a:pt x="18" y="0"/>
                        </a:cubicBezTo>
                        <a:cubicBezTo>
                          <a:pt x="18" y="0"/>
                          <a:pt x="17" y="0"/>
                          <a:pt x="17" y="0"/>
                        </a:cubicBezTo>
                        <a:cubicBezTo>
                          <a:pt x="17" y="0"/>
                          <a:pt x="16" y="0"/>
                          <a:pt x="16" y="0"/>
                        </a:cubicBezTo>
                        <a:cubicBezTo>
                          <a:pt x="16" y="0"/>
                          <a:pt x="16" y="0"/>
                          <a:pt x="15" y="0"/>
                        </a:cubicBezTo>
                        <a:cubicBezTo>
                          <a:pt x="15" y="0"/>
                          <a:pt x="15" y="0"/>
                          <a:pt x="15" y="0"/>
                        </a:cubicBezTo>
                        <a:cubicBezTo>
                          <a:pt x="14" y="0"/>
                          <a:pt x="14" y="0"/>
                          <a:pt x="14" y="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13" y="0"/>
                          <a:pt x="12" y="1"/>
                          <a:pt x="12" y="1"/>
                        </a:cubicBezTo>
                        <a:cubicBezTo>
                          <a:pt x="12" y="2"/>
                          <a:pt x="12" y="3"/>
                          <a:pt x="12" y="3"/>
                        </a:cubicBezTo>
                        <a:cubicBezTo>
                          <a:pt x="12" y="4"/>
                          <a:pt x="11" y="4"/>
                          <a:pt x="11" y="4"/>
                        </a:cubicBezTo>
                        <a:cubicBezTo>
                          <a:pt x="11" y="4"/>
                          <a:pt x="11" y="5"/>
                          <a:pt x="11" y="5"/>
                        </a:cubicBezTo>
                        <a:cubicBezTo>
                          <a:pt x="11" y="7"/>
                          <a:pt x="9" y="8"/>
                          <a:pt x="7" y="10"/>
                        </a:cubicBezTo>
                        <a:cubicBezTo>
                          <a:pt x="6" y="11"/>
                          <a:pt x="5" y="11"/>
                          <a:pt x="4" y="12"/>
                        </a:cubicBezTo>
                        <a:cubicBezTo>
                          <a:pt x="3" y="13"/>
                          <a:pt x="2" y="13"/>
                          <a:pt x="1" y="14"/>
                        </a:cubicBezTo>
                        <a:cubicBezTo>
                          <a:pt x="1" y="14"/>
                          <a:pt x="1" y="14"/>
                          <a:pt x="1" y="14"/>
                        </a:cubicBezTo>
                        <a:cubicBezTo>
                          <a:pt x="1" y="14"/>
                          <a:pt x="1" y="14"/>
                          <a:pt x="1" y="14"/>
                        </a:cubicBezTo>
                        <a:cubicBezTo>
                          <a:pt x="1" y="14"/>
                          <a:pt x="1" y="14"/>
                          <a:pt x="1" y="14"/>
                        </a:cubicBezTo>
                        <a:cubicBezTo>
                          <a:pt x="1" y="14"/>
                          <a:pt x="1" y="14"/>
                          <a:pt x="1" y="14"/>
                        </a:cubicBezTo>
                        <a:cubicBezTo>
                          <a:pt x="1" y="15"/>
                          <a:pt x="0" y="15"/>
                          <a:pt x="0" y="15"/>
                        </a:cubicBezTo>
                        <a:cubicBezTo>
                          <a:pt x="5" y="18"/>
                          <a:pt x="9" y="21"/>
                          <a:pt x="13" y="24"/>
                        </a:cubicBezTo>
                        <a:cubicBezTo>
                          <a:pt x="22" y="31"/>
                          <a:pt x="34" y="38"/>
                          <a:pt x="39" y="40"/>
                        </a:cubicBezTo>
                        <a:cubicBezTo>
                          <a:pt x="39" y="40"/>
                          <a:pt x="40" y="40"/>
                          <a:pt x="40" y="41"/>
                        </a:cubicBezTo>
                        <a:cubicBezTo>
                          <a:pt x="40" y="40"/>
                          <a:pt x="40" y="40"/>
                          <a:pt x="40" y="40"/>
                        </a:cubicBezTo>
                        <a:cubicBezTo>
                          <a:pt x="40" y="40"/>
                          <a:pt x="40" y="40"/>
                          <a:pt x="40" y="39"/>
                        </a:cubicBezTo>
                        <a:cubicBezTo>
                          <a:pt x="40" y="39"/>
                          <a:pt x="40" y="39"/>
                          <a:pt x="40" y="38"/>
                        </a:cubicBezTo>
                        <a:cubicBezTo>
                          <a:pt x="41" y="38"/>
                          <a:pt x="41" y="38"/>
                          <a:pt x="41" y="38"/>
                        </a:cubicBezTo>
                        <a:cubicBezTo>
                          <a:pt x="41" y="37"/>
                          <a:pt x="41" y="37"/>
                          <a:pt x="41" y="37"/>
                        </a:cubicBezTo>
                        <a:cubicBezTo>
                          <a:pt x="41" y="37"/>
                          <a:pt x="41" y="36"/>
                          <a:pt x="41" y="36"/>
                        </a:cubicBezTo>
                        <a:cubicBezTo>
                          <a:pt x="41" y="36"/>
                          <a:pt x="41" y="36"/>
                          <a:pt x="42" y="35"/>
                        </a:cubicBezTo>
                        <a:cubicBezTo>
                          <a:pt x="42" y="34"/>
                          <a:pt x="42" y="33"/>
                          <a:pt x="43" y="32"/>
                        </a:cubicBezTo>
                        <a:cubicBezTo>
                          <a:pt x="43" y="30"/>
                          <a:pt x="39" y="28"/>
                          <a:pt x="37" y="27"/>
                        </a:cubicBezTo>
                        <a:cubicBezTo>
                          <a:pt x="36" y="26"/>
                          <a:pt x="35" y="26"/>
                          <a:pt x="35" y="25"/>
                        </a:cubicBezTo>
                        <a:cubicBezTo>
                          <a:pt x="34" y="25"/>
                          <a:pt x="33" y="24"/>
                          <a:pt x="32" y="24"/>
                        </a:cubicBezTo>
                        <a:cubicBezTo>
                          <a:pt x="31" y="23"/>
                          <a:pt x="30" y="23"/>
                          <a:pt x="30" y="22"/>
                        </a:cubicBezTo>
                        <a:cubicBezTo>
                          <a:pt x="30" y="22"/>
                          <a:pt x="30" y="22"/>
                          <a:pt x="30" y="21"/>
                        </a:cubicBezTo>
                        <a:cubicBezTo>
                          <a:pt x="29" y="20"/>
                          <a:pt x="31" y="19"/>
                          <a:pt x="31" y="19"/>
                        </a:cubicBezTo>
                        <a:cubicBezTo>
                          <a:pt x="31" y="18"/>
                          <a:pt x="32" y="17"/>
                          <a:pt x="31" y="12"/>
                        </a:cubicBezTo>
                        <a:cubicBezTo>
                          <a:pt x="31" y="12"/>
                          <a:pt x="31" y="11"/>
                          <a:pt x="31" y="10"/>
                        </a:cubicBezTo>
                        <a:cubicBezTo>
                          <a:pt x="31" y="10"/>
                          <a:pt x="31" y="10"/>
                          <a:pt x="30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19" name="Freeform 1424"/>
                  <p:cNvSpPr>
                    <a:spLocks/>
                  </p:cNvSpPr>
                  <p:nvPr/>
                </p:nvSpPr>
                <p:spPr bwMode="auto">
                  <a:xfrm>
                    <a:off x="1584" y="2920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20" name="Freeform 1425"/>
                  <p:cNvSpPr>
                    <a:spLocks/>
                  </p:cNvSpPr>
                  <p:nvPr/>
                </p:nvSpPr>
                <p:spPr bwMode="auto">
                  <a:xfrm>
                    <a:off x="1585" y="2918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21" name="Freeform 1426"/>
                  <p:cNvSpPr>
                    <a:spLocks/>
                  </p:cNvSpPr>
                  <p:nvPr/>
                </p:nvSpPr>
                <p:spPr bwMode="auto">
                  <a:xfrm>
                    <a:off x="1584" y="2921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22" name="Freeform 1427"/>
                  <p:cNvSpPr>
                    <a:spLocks/>
                  </p:cNvSpPr>
                  <p:nvPr/>
                </p:nvSpPr>
                <p:spPr bwMode="auto">
                  <a:xfrm>
                    <a:off x="1562" y="2884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23" name="Freeform 1428"/>
                  <p:cNvSpPr>
                    <a:spLocks/>
                  </p:cNvSpPr>
                  <p:nvPr/>
                </p:nvSpPr>
                <p:spPr bwMode="auto">
                  <a:xfrm>
                    <a:off x="1565" y="2895"/>
                    <a:ext cx="8" cy="3"/>
                  </a:xfrm>
                  <a:custGeom>
                    <a:avLst/>
                    <a:gdLst>
                      <a:gd name="T0" fmla="*/ 8 w 8"/>
                      <a:gd name="T1" fmla="*/ 0 h 3"/>
                      <a:gd name="T2" fmla="*/ 0 w 8"/>
                      <a:gd name="T3" fmla="*/ 0 h 3"/>
                      <a:gd name="T4" fmla="*/ 4 w 8"/>
                      <a:gd name="T5" fmla="*/ 2 h 3"/>
                      <a:gd name="T6" fmla="*/ 8 w 8"/>
                      <a:gd name="T7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8" h="3">
                        <a:moveTo>
                          <a:pt x="8" y="0"/>
                        </a:moveTo>
                        <a:cubicBezTo>
                          <a:pt x="6" y="3"/>
                          <a:pt x="2" y="2"/>
                          <a:pt x="0" y="0"/>
                        </a:cubicBezTo>
                        <a:cubicBezTo>
                          <a:pt x="1" y="1"/>
                          <a:pt x="3" y="2"/>
                          <a:pt x="4" y="2"/>
                        </a:cubicBezTo>
                        <a:cubicBezTo>
                          <a:pt x="6" y="2"/>
                          <a:pt x="7" y="1"/>
                          <a:pt x="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924" name="Freeform 1429"/>
                  <p:cNvSpPr>
                    <a:spLocks/>
                  </p:cNvSpPr>
                  <p:nvPr/>
                </p:nvSpPr>
                <p:spPr bwMode="auto">
                  <a:xfrm>
                    <a:off x="1559" y="2884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</p:grpSp>
            <p:grpSp>
              <p:nvGrpSpPr>
                <p:cNvPr id="302" name="Group 1631"/>
                <p:cNvGrpSpPr>
                  <a:grpSpLocks/>
                </p:cNvGrpSpPr>
                <p:nvPr/>
              </p:nvGrpSpPr>
              <p:grpSpPr bwMode="auto">
                <a:xfrm>
                  <a:off x="1486" y="2617"/>
                  <a:ext cx="558" cy="408"/>
                  <a:chOff x="1486" y="2617"/>
                  <a:chExt cx="558" cy="408"/>
                </a:xfrm>
                <a:grpFill/>
              </p:grpSpPr>
              <p:sp>
                <p:nvSpPr>
                  <p:cNvPr id="525" name="Freeform 1431"/>
                  <p:cNvSpPr>
                    <a:spLocks/>
                  </p:cNvSpPr>
                  <p:nvPr/>
                </p:nvSpPr>
                <p:spPr bwMode="auto">
                  <a:xfrm>
                    <a:off x="1560" y="2884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26" name="Freeform 1432"/>
                  <p:cNvSpPr>
                    <a:spLocks/>
                  </p:cNvSpPr>
                  <p:nvPr/>
                </p:nvSpPr>
                <p:spPr bwMode="auto">
                  <a:xfrm>
                    <a:off x="1557" y="2884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0 w 1"/>
                      <a:gd name="T3" fmla="*/ 1 h 1"/>
                      <a:gd name="T4" fmla="*/ 1 w 1"/>
                      <a:gd name="T5" fmla="*/ 0 h 1"/>
                      <a:gd name="T6" fmla="*/ 0 w 1"/>
                      <a:gd name="T7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0"/>
                          <a:pt x="1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27" name="Freeform 1433"/>
                  <p:cNvSpPr>
                    <a:spLocks/>
                  </p:cNvSpPr>
                  <p:nvPr/>
                </p:nvSpPr>
                <p:spPr bwMode="auto">
                  <a:xfrm>
                    <a:off x="1526" y="2867"/>
                    <a:ext cx="27" cy="29"/>
                  </a:xfrm>
                  <a:custGeom>
                    <a:avLst/>
                    <a:gdLst>
                      <a:gd name="T0" fmla="*/ 27 w 28"/>
                      <a:gd name="T1" fmla="*/ 15 h 31"/>
                      <a:gd name="T2" fmla="*/ 26 w 28"/>
                      <a:gd name="T3" fmla="*/ 9 h 31"/>
                      <a:gd name="T4" fmla="*/ 19 w 28"/>
                      <a:gd name="T5" fmla="*/ 0 h 31"/>
                      <a:gd name="T6" fmla="*/ 16 w 28"/>
                      <a:gd name="T7" fmla="*/ 1 h 31"/>
                      <a:gd name="T8" fmla="*/ 11 w 28"/>
                      <a:gd name="T9" fmla="*/ 2 h 31"/>
                      <a:gd name="T10" fmla="*/ 9 w 28"/>
                      <a:gd name="T11" fmla="*/ 2 h 31"/>
                      <a:gd name="T12" fmla="*/ 8 w 28"/>
                      <a:gd name="T13" fmla="*/ 1 h 31"/>
                      <a:gd name="T14" fmla="*/ 7 w 28"/>
                      <a:gd name="T15" fmla="*/ 2 h 31"/>
                      <a:gd name="T16" fmla="*/ 7 w 28"/>
                      <a:gd name="T17" fmla="*/ 2 h 31"/>
                      <a:gd name="T18" fmla="*/ 7 w 28"/>
                      <a:gd name="T19" fmla="*/ 3 h 31"/>
                      <a:gd name="T20" fmla="*/ 7 w 28"/>
                      <a:gd name="T21" fmla="*/ 3 h 31"/>
                      <a:gd name="T22" fmla="*/ 6 w 28"/>
                      <a:gd name="T23" fmla="*/ 4 h 31"/>
                      <a:gd name="T24" fmla="*/ 6 w 28"/>
                      <a:gd name="T25" fmla="*/ 5 h 31"/>
                      <a:gd name="T26" fmla="*/ 6 w 28"/>
                      <a:gd name="T27" fmla="*/ 5 h 31"/>
                      <a:gd name="T28" fmla="*/ 5 w 28"/>
                      <a:gd name="T29" fmla="*/ 6 h 31"/>
                      <a:gd name="T30" fmla="*/ 4 w 28"/>
                      <a:gd name="T31" fmla="*/ 6 h 31"/>
                      <a:gd name="T32" fmla="*/ 4 w 28"/>
                      <a:gd name="T33" fmla="*/ 7 h 31"/>
                      <a:gd name="T34" fmla="*/ 3 w 28"/>
                      <a:gd name="T35" fmla="*/ 8 h 31"/>
                      <a:gd name="T36" fmla="*/ 2 w 28"/>
                      <a:gd name="T37" fmla="*/ 8 h 31"/>
                      <a:gd name="T38" fmla="*/ 2 w 28"/>
                      <a:gd name="T39" fmla="*/ 9 h 31"/>
                      <a:gd name="T40" fmla="*/ 1 w 28"/>
                      <a:gd name="T41" fmla="*/ 10 h 31"/>
                      <a:gd name="T42" fmla="*/ 0 w 28"/>
                      <a:gd name="T43" fmla="*/ 10 h 31"/>
                      <a:gd name="T44" fmla="*/ 1 w 28"/>
                      <a:gd name="T45" fmla="*/ 13 h 31"/>
                      <a:gd name="T46" fmla="*/ 9 w 28"/>
                      <a:gd name="T47" fmla="*/ 26 h 31"/>
                      <a:gd name="T48" fmla="*/ 10 w 28"/>
                      <a:gd name="T49" fmla="*/ 26 h 31"/>
                      <a:gd name="T50" fmla="*/ 17 w 28"/>
                      <a:gd name="T51" fmla="*/ 31 h 31"/>
                      <a:gd name="T52" fmla="*/ 17 w 28"/>
                      <a:gd name="T53" fmla="*/ 31 h 31"/>
                      <a:gd name="T54" fmla="*/ 18 w 28"/>
                      <a:gd name="T55" fmla="*/ 30 h 31"/>
                      <a:gd name="T56" fmla="*/ 18 w 28"/>
                      <a:gd name="T57" fmla="*/ 30 h 31"/>
                      <a:gd name="T58" fmla="*/ 18 w 28"/>
                      <a:gd name="T59" fmla="*/ 29 h 31"/>
                      <a:gd name="T60" fmla="*/ 18 w 28"/>
                      <a:gd name="T61" fmla="*/ 29 h 31"/>
                      <a:gd name="T62" fmla="*/ 19 w 28"/>
                      <a:gd name="T63" fmla="*/ 29 h 31"/>
                      <a:gd name="T64" fmla="*/ 22 w 28"/>
                      <a:gd name="T65" fmla="*/ 26 h 31"/>
                      <a:gd name="T66" fmla="*/ 27 w 28"/>
                      <a:gd name="T67" fmla="*/ 22 h 31"/>
                      <a:gd name="T68" fmla="*/ 28 w 28"/>
                      <a:gd name="T69" fmla="*/ 20 h 31"/>
                      <a:gd name="T70" fmla="*/ 28 w 28"/>
                      <a:gd name="T71" fmla="*/ 19 h 31"/>
                      <a:gd name="T72" fmla="*/ 28 w 28"/>
                      <a:gd name="T73" fmla="*/ 19 h 31"/>
                      <a:gd name="T74" fmla="*/ 28 w 28"/>
                      <a:gd name="T75" fmla="*/ 18 h 31"/>
                      <a:gd name="T76" fmla="*/ 28 w 28"/>
                      <a:gd name="T77" fmla="*/ 17 h 31"/>
                      <a:gd name="T78" fmla="*/ 27 w 28"/>
                      <a:gd name="T79" fmla="*/ 15 h 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</a:cxnLst>
                    <a:rect l="0" t="0" r="r" b="b"/>
                    <a:pathLst>
                      <a:path w="28" h="31">
                        <a:moveTo>
                          <a:pt x="27" y="15"/>
                        </a:moveTo>
                        <a:cubicBezTo>
                          <a:pt x="27" y="13"/>
                          <a:pt x="26" y="11"/>
                          <a:pt x="26" y="9"/>
                        </a:cubicBezTo>
                        <a:cubicBezTo>
                          <a:pt x="26" y="7"/>
                          <a:pt x="21" y="1"/>
                          <a:pt x="19" y="0"/>
                        </a:cubicBezTo>
                        <a:cubicBezTo>
                          <a:pt x="19" y="0"/>
                          <a:pt x="18" y="1"/>
                          <a:pt x="16" y="1"/>
                        </a:cubicBezTo>
                        <a:cubicBezTo>
                          <a:pt x="15" y="2"/>
                          <a:pt x="13" y="2"/>
                          <a:pt x="11" y="2"/>
                        </a:cubicBezTo>
                        <a:cubicBezTo>
                          <a:pt x="10" y="2"/>
                          <a:pt x="10" y="2"/>
                          <a:pt x="9" y="2"/>
                        </a:cubicBezTo>
                        <a:cubicBezTo>
                          <a:pt x="9" y="1"/>
                          <a:pt x="8" y="1"/>
                          <a:pt x="8" y="1"/>
                        </a:cubicBezTo>
                        <a:cubicBezTo>
                          <a:pt x="8" y="2"/>
                          <a:pt x="8" y="2"/>
                          <a:pt x="7" y="2"/>
                        </a:cubicBezTo>
                        <a:cubicBezTo>
                          <a:pt x="7" y="2"/>
                          <a:pt x="7" y="2"/>
                          <a:pt x="7" y="2"/>
                        </a:cubicBezTo>
                        <a:cubicBezTo>
                          <a:pt x="7" y="3"/>
                          <a:pt x="7" y="3"/>
                          <a:pt x="7" y="3"/>
                        </a:cubicBezTo>
                        <a:cubicBezTo>
                          <a:pt x="7" y="3"/>
                          <a:pt x="7" y="3"/>
                          <a:pt x="7" y="3"/>
                        </a:cubicBezTo>
                        <a:cubicBezTo>
                          <a:pt x="7" y="4"/>
                          <a:pt x="7" y="4"/>
                          <a:pt x="6" y="4"/>
                        </a:cubicBezTo>
                        <a:cubicBezTo>
                          <a:pt x="6" y="4"/>
                          <a:pt x="6" y="4"/>
                          <a:pt x="6" y="5"/>
                        </a:cubicBezTo>
                        <a:cubicBezTo>
                          <a:pt x="6" y="5"/>
                          <a:pt x="6" y="5"/>
                          <a:pt x="6" y="5"/>
                        </a:cubicBezTo>
                        <a:cubicBezTo>
                          <a:pt x="5" y="5"/>
                          <a:pt x="5" y="5"/>
                          <a:pt x="5" y="6"/>
                        </a:cubicBezTo>
                        <a:cubicBezTo>
                          <a:pt x="5" y="6"/>
                          <a:pt x="5" y="6"/>
                          <a:pt x="4" y="6"/>
                        </a:cubicBezTo>
                        <a:cubicBezTo>
                          <a:pt x="4" y="6"/>
                          <a:pt x="4" y="7"/>
                          <a:pt x="4" y="7"/>
                        </a:cubicBezTo>
                        <a:cubicBezTo>
                          <a:pt x="4" y="7"/>
                          <a:pt x="3" y="7"/>
                          <a:pt x="3" y="8"/>
                        </a:cubicBezTo>
                        <a:cubicBezTo>
                          <a:pt x="3" y="8"/>
                          <a:pt x="3" y="8"/>
                          <a:pt x="2" y="8"/>
                        </a:cubicBezTo>
                        <a:cubicBezTo>
                          <a:pt x="2" y="9"/>
                          <a:pt x="2" y="9"/>
                          <a:pt x="2" y="9"/>
                        </a:cubicBezTo>
                        <a:cubicBezTo>
                          <a:pt x="1" y="9"/>
                          <a:pt x="1" y="10"/>
                          <a:pt x="1" y="10"/>
                        </a:cubicBezTo>
                        <a:cubicBezTo>
                          <a:pt x="1" y="10"/>
                          <a:pt x="1" y="10"/>
                          <a:pt x="0" y="10"/>
                        </a:cubicBezTo>
                        <a:cubicBezTo>
                          <a:pt x="1" y="11"/>
                          <a:pt x="1" y="12"/>
                          <a:pt x="1" y="13"/>
                        </a:cubicBezTo>
                        <a:cubicBezTo>
                          <a:pt x="4" y="21"/>
                          <a:pt x="6" y="23"/>
                          <a:pt x="9" y="26"/>
                        </a:cubicBezTo>
                        <a:cubicBezTo>
                          <a:pt x="10" y="26"/>
                          <a:pt x="10" y="26"/>
                          <a:pt x="10" y="26"/>
                        </a:cubicBezTo>
                        <a:cubicBezTo>
                          <a:pt x="11" y="28"/>
                          <a:pt x="14" y="29"/>
                          <a:pt x="17" y="31"/>
                        </a:cubicBezTo>
                        <a:cubicBezTo>
                          <a:pt x="17" y="31"/>
                          <a:pt x="17" y="31"/>
                          <a:pt x="17" y="31"/>
                        </a:cubicBezTo>
                        <a:cubicBezTo>
                          <a:pt x="17" y="31"/>
                          <a:pt x="17" y="30"/>
                          <a:pt x="18" y="30"/>
                        </a:cubicBezTo>
                        <a:cubicBezTo>
                          <a:pt x="18" y="30"/>
                          <a:pt x="18" y="30"/>
                          <a:pt x="18" y="30"/>
                        </a:cubicBezTo>
                        <a:cubicBezTo>
                          <a:pt x="18" y="29"/>
                          <a:pt x="18" y="29"/>
                          <a:pt x="18" y="29"/>
                        </a:cubicBezTo>
                        <a:cubicBezTo>
                          <a:pt x="18" y="29"/>
                          <a:pt x="18" y="29"/>
                          <a:pt x="18" y="29"/>
                        </a:cubicBezTo>
                        <a:cubicBezTo>
                          <a:pt x="19" y="29"/>
                          <a:pt x="19" y="29"/>
                          <a:pt x="19" y="29"/>
                        </a:cubicBezTo>
                        <a:cubicBezTo>
                          <a:pt x="20" y="28"/>
                          <a:pt x="21" y="27"/>
                          <a:pt x="22" y="26"/>
                        </a:cubicBezTo>
                        <a:cubicBezTo>
                          <a:pt x="23" y="25"/>
                          <a:pt x="27" y="23"/>
                          <a:pt x="27" y="22"/>
                        </a:cubicBezTo>
                        <a:cubicBezTo>
                          <a:pt x="27" y="22"/>
                          <a:pt x="28" y="21"/>
                          <a:pt x="28" y="20"/>
                        </a:cubicBezTo>
                        <a:cubicBezTo>
                          <a:pt x="28" y="20"/>
                          <a:pt x="28" y="19"/>
                          <a:pt x="28" y="19"/>
                        </a:cubicBezTo>
                        <a:cubicBezTo>
                          <a:pt x="28" y="19"/>
                          <a:pt x="28" y="19"/>
                          <a:pt x="28" y="19"/>
                        </a:cubicBezTo>
                        <a:cubicBezTo>
                          <a:pt x="28" y="18"/>
                          <a:pt x="28" y="18"/>
                          <a:pt x="28" y="18"/>
                        </a:cubicBezTo>
                        <a:cubicBezTo>
                          <a:pt x="28" y="17"/>
                          <a:pt x="28" y="17"/>
                          <a:pt x="28" y="17"/>
                        </a:cubicBezTo>
                        <a:cubicBezTo>
                          <a:pt x="28" y="17"/>
                          <a:pt x="28" y="16"/>
                          <a:pt x="27" y="1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28" name="Freeform 1434"/>
                  <p:cNvSpPr>
                    <a:spLocks/>
                  </p:cNvSpPr>
                  <p:nvPr/>
                </p:nvSpPr>
                <p:spPr bwMode="auto">
                  <a:xfrm>
                    <a:off x="1532" y="2871"/>
                    <a:ext cx="0" cy="0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29" name="Freeform 1435"/>
                  <p:cNvSpPr>
                    <a:spLocks/>
                  </p:cNvSpPr>
                  <p:nvPr/>
                </p:nvSpPr>
                <p:spPr bwMode="auto">
                  <a:xfrm>
                    <a:off x="1533" y="2869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30" name="Freeform 1436"/>
                  <p:cNvSpPr>
                    <a:spLocks/>
                  </p:cNvSpPr>
                  <p:nvPr/>
                </p:nvSpPr>
                <p:spPr bwMode="auto">
                  <a:xfrm>
                    <a:off x="1533" y="287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31" name="Freeform 1437"/>
                  <p:cNvSpPr>
                    <a:spLocks/>
                  </p:cNvSpPr>
                  <p:nvPr/>
                </p:nvSpPr>
                <p:spPr bwMode="auto">
                  <a:xfrm>
                    <a:off x="1531" y="2871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32" name="Freeform 1438"/>
                  <p:cNvSpPr>
                    <a:spLocks/>
                  </p:cNvSpPr>
                  <p:nvPr/>
                </p:nvSpPr>
                <p:spPr bwMode="auto">
                  <a:xfrm>
                    <a:off x="1552" y="2881"/>
                    <a:ext cx="1" cy="2"/>
                  </a:xfrm>
                  <a:custGeom>
                    <a:avLst/>
                    <a:gdLst>
                      <a:gd name="T0" fmla="*/ 1 w 1"/>
                      <a:gd name="T1" fmla="*/ 2 h 2"/>
                      <a:gd name="T2" fmla="*/ 0 w 1"/>
                      <a:gd name="T3" fmla="*/ 0 h 2"/>
                      <a:gd name="T4" fmla="*/ 1 w 1"/>
                      <a:gd name="T5" fmla="*/ 2 h 2"/>
                      <a:gd name="T6" fmla="*/ 1 w 1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2">
                        <a:moveTo>
                          <a:pt x="1" y="2"/>
                        </a:moveTo>
                        <a:cubicBezTo>
                          <a:pt x="1" y="2"/>
                          <a:pt x="1" y="1"/>
                          <a:pt x="0" y="0"/>
                        </a:cubicBezTo>
                        <a:cubicBezTo>
                          <a:pt x="1" y="1"/>
                          <a:pt x="1" y="2"/>
                          <a:pt x="1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33" name="Freeform 1439"/>
                  <p:cNvSpPr>
                    <a:spLocks/>
                  </p:cNvSpPr>
                  <p:nvPr/>
                </p:nvSpPr>
                <p:spPr bwMode="auto">
                  <a:xfrm>
                    <a:off x="1527" y="2875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1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34" name="Freeform 1440"/>
                  <p:cNvSpPr>
                    <a:spLocks/>
                  </p:cNvSpPr>
                  <p:nvPr/>
                </p:nvSpPr>
                <p:spPr bwMode="auto">
                  <a:xfrm>
                    <a:off x="1530" y="2872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35" name="Freeform 1441"/>
                  <p:cNvSpPr>
                    <a:spLocks/>
                  </p:cNvSpPr>
                  <p:nvPr/>
                </p:nvSpPr>
                <p:spPr bwMode="auto">
                  <a:xfrm>
                    <a:off x="1528" y="2874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36" name="Freeform 1442"/>
                  <p:cNvSpPr>
                    <a:spLocks/>
                  </p:cNvSpPr>
                  <p:nvPr/>
                </p:nvSpPr>
                <p:spPr bwMode="auto">
                  <a:xfrm>
                    <a:off x="1552" y="2885"/>
                    <a:ext cx="1" cy="3"/>
                  </a:xfrm>
                  <a:custGeom>
                    <a:avLst/>
                    <a:gdLst>
                      <a:gd name="T0" fmla="*/ 0 w 1"/>
                      <a:gd name="T1" fmla="*/ 3 h 3"/>
                      <a:gd name="T2" fmla="*/ 1 w 1"/>
                      <a:gd name="T3" fmla="*/ 1 h 3"/>
                      <a:gd name="T4" fmla="*/ 1 w 1"/>
                      <a:gd name="T5" fmla="*/ 0 h 3"/>
                      <a:gd name="T6" fmla="*/ 1 w 1"/>
                      <a:gd name="T7" fmla="*/ 1 h 3"/>
                      <a:gd name="T8" fmla="*/ 0 w 1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3">
                        <a:moveTo>
                          <a:pt x="0" y="3"/>
                        </a:moveTo>
                        <a:cubicBezTo>
                          <a:pt x="0" y="3"/>
                          <a:pt x="1" y="2"/>
                          <a:pt x="1" y="1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1"/>
                          <a:pt x="1" y="1"/>
                        </a:cubicBezTo>
                        <a:cubicBezTo>
                          <a:pt x="1" y="2"/>
                          <a:pt x="0" y="3"/>
                          <a:pt x="0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37" name="Freeform 1443"/>
                  <p:cNvSpPr>
                    <a:spLocks/>
                  </p:cNvSpPr>
                  <p:nvPr/>
                </p:nvSpPr>
                <p:spPr bwMode="auto">
                  <a:xfrm>
                    <a:off x="1542" y="289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38" name="Freeform 1444"/>
                  <p:cNvSpPr>
                    <a:spLocks/>
                  </p:cNvSpPr>
                  <p:nvPr/>
                </p:nvSpPr>
                <p:spPr bwMode="auto">
                  <a:xfrm>
                    <a:off x="1553" y="2884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39" name="Freeform 1445"/>
                  <p:cNvSpPr>
                    <a:spLocks/>
                  </p:cNvSpPr>
                  <p:nvPr/>
                </p:nvSpPr>
                <p:spPr bwMode="auto">
                  <a:xfrm>
                    <a:off x="1543" y="289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40" name="Freeform 1446"/>
                  <p:cNvSpPr>
                    <a:spLocks/>
                  </p:cNvSpPr>
                  <p:nvPr/>
                </p:nvSpPr>
                <p:spPr bwMode="auto">
                  <a:xfrm>
                    <a:off x="1543" y="289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41" name="Freeform 1447"/>
                  <p:cNvSpPr>
                    <a:spLocks/>
                  </p:cNvSpPr>
                  <p:nvPr/>
                </p:nvSpPr>
                <p:spPr bwMode="auto">
                  <a:xfrm>
                    <a:off x="1486" y="2667"/>
                    <a:ext cx="86" cy="70"/>
                  </a:xfrm>
                  <a:custGeom>
                    <a:avLst/>
                    <a:gdLst>
                      <a:gd name="T0" fmla="*/ 89 w 90"/>
                      <a:gd name="T1" fmla="*/ 2 h 73"/>
                      <a:gd name="T2" fmla="*/ 84 w 90"/>
                      <a:gd name="T3" fmla="*/ 0 h 73"/>
                      <a:gd name="T4" fmla="*/ 43 w 90"/>
                      <a:gd name="T5" fmla="*/ 0 h 73"/>
                      <a:gd name="T6" fmla="*/ 38 w 90"/>
                      <a:gd name="T7" fmla="*/ 9 h 73"/>
                      <a:gd name="T8" fmla="*/ 31 w 90"/>
                      <a:gd name="T9" fmla="*/ 18 h 73"/>
                      <a:gd name="T10" fmla="*/ 23 w 90"/>
                      <a:gd name="T11" fmla="*/ 29 h 73"/>
                      <a:gd name="T12" fmla="*/ 14 w 90"/>
                      <a:gd name="T13" fmla="*/ 46 h 73"/>
                      <a:gd name="T14" fmla="*/ 3 w 90"/>
                      <a:gd name="T15" fmla="*/ 65 h 73"/>
                      <a:gd name="T16" fmla="*/ 0 w 90"/>
                      <a:gd name="T17" fmla="*/ 73 h 73"/>
                      <a:gd name="T18" fmla="*/ 40 w 90"/>
                      <a:gd name="T19" fmla="*/ 73 h 73"/>
                      <a:gd name="T20" fmla="*/ 40 w 90"/>
                      <a:gd name="T21" fmla="*/ 57 h 73"/>
                      <a:gd name="T22" fmla="*/ 47 w 90"/>
                      <a:gd name="T23" fmla="*/ 51 h 73"/>
                      <a:gd name="T24" fmla="*/ 52 w 90"/>
                      <a:gd name="T25" fmla="*/ 49 h 73"/>
                      <a:gd name="T26" fmla="*/ 52 w 90"/>
                      <a:gd name="T27" fmla="*/ 17 h 73"/>
                      <a:gd name="T28" fmla="*/ 54 w 90"/>
                      <a:gd name="T29" fmla="*/ 17 h 73"/>
                      <a:gd name="T30" fmla="*/ 81 w 90"/>
                      <a:gd name="T31" fmla="*/ 17 h 73"/>
                      <a:gd name="T32" fmla="*/ 90 w 90"/>
                      <a:gd name="T33" fmla="*/ 17 h 73"/>
                      <a:gd name="T34" fmla="*/ 90 w 90"/>
                      <a:gd name="T35" fmla="*/ 8 h 73"/>
                      <a:gd name="T36" fmla="*/ 90 w 90"/>
                      <a:gd name="T37" fmla="*/ 8 h 73"/>
                      <a:gd name="T38" fmla="*/ 90 w 90"/>
                      <a:gd name="T39" fmla="*/ 5 h 73"/>
                      <a:gd name="T40" fmla="*/ 90 w 90"/>
                      <a:gd name="T41" fmla="*/ 5 h 73"/>
                      <a:gd name="T42" fmla="*/ 90 w 90"/>
                      <a:gd name="T43" fmla="*/ 3 h 73"/>
                      <a:gd name="T44" fmla="*/ 90 w 90"/>
                      <a:gd name="T45" fmla="*/ 3 h 73"/>
                      <a:gd name="T46" fmla="*/ 89 w 90"/>
                      <a:gd name="T47" fmla="*/ 2 h 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90" h="73">
                        <a:moveTo>
                          <a:pt x="89" y="2"/>
                        </a:moveTo>
                        <a:cubicBezTo>
                          <a:pt x="89" y="1"/>
                          <a:pt x="89" y="0"/>
                          <a:pt x="84" y="0"/>
                        </a:cubicBezTo>
                        <a:cubicBezTo>
                          <a:pt x="43" y="0"/>
                          <a:pt x="43" y="0"/>
                          <a:pt x="43" y="0"/>
                        </a:cubicBezTo>
                        <a:cubicBezTo>
                          <a:pt x="40" y="3"/>
                          <a:pt x="39" y="6"/>
                          <a:pt x="38" y="9"/>
                        </a:cubicBezTo>
                        <a:cubicBezTo>
                          <a:pt x="37" y="12"/>
                          <a:pt x="34" y="14"/>
                          <a:pt x="31" y="18"/>
                        </a:cubicBezTo>
                        <a:cubicBezTo>
                          <a:pt x="27" y="21"/>
                          <a:pt x="23" y="26"/>
                          <a:pt x="23" y="29"/>
                        </a:cubicBezTo>
                        <a:cubicBezTo>
                          <a:pt x="22" y="34"/>
                          <a:pt x="19" y="39"/>
                          <a:pt x="14" y="46"/>
                        </a:cubicBezTo>
                        <a:cubicBezTo>
                          <a:pt x="10" y="52"/>
                          <a:pt x="6" y="58"/>
                          <a:pt x="3" y="65"/>
                        </a:cubicBezTo>
                        <a:cubicBezTo>
                          <a:pt x="1" y="68"/>
                          <a:pt x="0" y="71"/>
                          <a:pt x="0" y="73"/>
                        </a:cubicBezTo>
                        <a:cubicBezTo>
                          <a:pt x="40" y="73"/>
                          <a:pt x="40" y="73"/>
                          <a:pt x="40" y="73"/>
                        </a:cubicBezTo>
                        <a:cubicBezTo>
                          <a:pt x="40" y="57"/>
                          <a:pt x="40" y="57"/>
                          <a:pt x="40" y="57"/>
                        </a:cubicBezTo>
                        <a:cubicBezTo>
                          <a:pt x="40" y="55"/>
                          <a:pt x="43" y="53"/>
                          <a:pt x="47" y="51"/>
                        </a:cubicBezTo>
                        <a:cubicBezTo>
                          <a:pt x="49" y="51"/>
                          <a:pt x="51" y="49"/>
                          <a:pt x="52" y="49"/>
                        </a:cubicBezTo>
                        <a:cubicBezTo>
                          <a:pt x="52" y="17"/>
                          <a:pt x="52" y="17"/>
                          <a:pt x="52" y="17"/>
                        </a:cubicBezTo>
                        <a:cubicBezTo>
                          <a:pt x="54" y="17"/>
                          <a:pt x="54" y="17"/>
                          <a:pt x="54" y="17"/>
                        </a:cubicBezTo>
                        <a:cubicBezTo>
                          <a:pt x="54" y="17"/>
                          <a:pt x="70" y="17"/>
                          <a:pt x="81" y="17"/>
                        </a:cubicBezTo>
                        <a:cubicBezTo>
                          <a:pt x="86" y="17"/>
                          <a:pt x="89" y="17"/>
                          <a:pt x="90" y="17"/>
                        </a:cubicBezTo>
                        <a:cubicBezTo>
                          <a:pt x="90" y="15"/>
                          <a:pt x="90" y="12"/>
                          <a:pt x="90" y="8"/>
                        </a:cubicBezTo>
                        <a:cubicBezTo>
                          <a:pt x="90" y="8"/>
                          <a:pt x="90" y="8"/>
                          <a:pt x="90" y="8"/>
                        </a:cubicBezTo>
                        <a:cubicBezTo>
                          <a:pt x="90" y="7"/>
                          <a:pt x="90" y="6"/>
                          <a:pt x="90" y="5"/>
                        </a:cubicBezTo>
                        <a:cubicBezTo>
                          <a:pt x="90" y="5"/>
                          <a:pt x="90" y="5"/>
                          <a:pt x="90" y="5"/>
                        </a:cubicBezTo>
                        <a:cubicBezTo>
                          <a:pt x="90" y="4"/>
                          <a:pt x="90" y="4"/>
                          <a:pt x="90" y="3"/>
                        </a:cubicBezTo>
                        <a:cubicBezTo>
                          <a:pt x="90" y="3"/>
                          <a:pt x="90" y="3"/>
                          <a:pt x="90" y="3"/>
                        </a:cubicBezTo>
                        <a:cubicBezTo>
                          <a:pt x="90" y="2"/>
                          <a:pt x="89" y="2"/>
                          <a:pt x="89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42" name="Freeform 1448"/>
                  <p:cNvSpPr>
                    <a:spLocks/>
                  </p:cNvSpPr>
                  <p:nvPr/>
                </p:nvSpPr>
                <p:spPr bwMode="auto">
                  <a:xfrm>
                    <a:off x="1571" y="2669"/>
                    <a:ext cx="1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1" y="1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43" name="Freeform 1449"/>
                  <p:cNvSpPr>
                    <a:spLocks/>
                  </p:cNvSpPr>
                  <p:nvPr/>
                </p:nvSpPr>
                <p:spPr bwMode="auto">
                  <a:xfrm>
                    <a:off x="1486" y="2673"/>
                    <a:ext cx="121" cy="137"/>
                  </a:xfrm>
                  <a:custGeom>
                    <a:avLst/>
                    <a:gdLst>
                      <a:gd name="T0" fmla="*/ 52 w 127"/>
                      <a:gd name="T1" fmla="*/ 143 h 143"/>
                      <a:gd name="T2" fmla="*/ 53 w 127"/>
                      <a:gd name="T3" fmla="*/ 143 h 143"/>
                      <a:gd name="T4" fmla="*/ 54 w 127"/>
                      <a:gd name="T5" fmla="*/ 143 h 143"/>
                      <a:gd name="T6" fmla="*/ 54 w 127"/>
                      <a:gd name="T7" fmla="*/ 142 h 143"/>
                      <a:gd name="T8" fmla="*/ 66 w 127"/>
                      <a:gd name="T9" fmla="*/ 139 h 143"/>
                      <a:gd name="T10" fmla="*/ 67 w 127"/>
                      <a:gd name="T11" fmla="*/ 137 h 143"/>
                      <a:gd name="T12" fmla="*/ 73 w 127"/>
                      <a:gd name="T13" fmla="*/ 136 h 143"/>
                      <a:gd name="T14" fmla="*/ 82 w 127"/>
                      <a:gd name="T15" fmla="*/ 135 h 143"/>
                      <a:gd name="T16" fmla="*/ 83 w 127"/>
                      <a:gd name="T17" fmla="*/ 135 h 143"/>
                      <a:gd name="T18" fmla="*/ 101 w 127"/>
                      <a:gd name="T19" fmla="*/ 135 h 143"/>
                      <a:gd name="T20" fmla="*/ 127 w 127"/>
                      <a:gd name="T21" fmla="*/ 135 h 143"/>
                      <a:gd name="T22" fmla="*/ 124 w 127"/>
                      <a:gd name="T23" fmla="*/ 124 h 143"/>
                      <a:gd name="T24" fmla="*/ 127 w 127"/>
                      <a:gd name="T25" fmla="*/ 22 h 143"/>
                      <a:gd name="T26" fmla="*/ 96 w 127"/>
                      <a:gd name="T27" fmla="*/ 1 h 143"/>
                      <a:gd name="T28" fmla="*/ 94 w 127"/>
                      <a:gd name="T29" fmla="*/ 0 h 143"/>
                      <a:gd name="T30" fmla="*/ 94 w 127"/>
                      <a:gd name="T31" fmla="*/ 3 h 143"/>
                      <a:gd name="T32" fmla="*/ 94 w 127"/>
                      <a:gd name="T33" fmla="*/ 5 h 143"/>
                      <a:gd name="T34" fmla="*/ 94 w 127"/>
                      <a:gd name="T35" fmla="*/ 6 h 143"/>
                      <a:gd name="T36" fmla="*/ 94 w 127"/>
                      <a:gd name="T37" fmla="*/ 8 h 143"/>
                      <a:gd name="T38" fmla="*/ 94 w 127"/>
                      <a:gd name="T39" fmla="*/ 10 h 143"/>
                      <a:gd name="T40" fmla="*/ 94 w 127"/>
                      <a:gd name="T41" fmla="*/ 10 h 143"/>
                      <a:gd name="T42" fmla="*/ 94 w 127"/>
                      <a:gd name="T43" fmla="*/ 11 h 143"/>
                      <a:gd name="T44" fmla="*/ 94 w 127"/>
                      <a:gd name="T45" fmla="*/ 12 h 143"/>
                      <a:gd name="T46" fmla="*/ 94 w 127"/>
                      <a:gd name="T47" fmla="*/ 12 h 143"/>
                      <a:gd name="T48" fmla="*/ 94 w 127"/>
                      <a:gd name="T49" fmla="*/ 13 h 143"/>
                      <a:gd name="T50" fmla="*/ 93 w 127"/>
                      <a:gd name="T51" fmla="*/ 13 h 143"/>
                      <a:gd name="T52" fmla="*/ 93 w 127"/>
                      <a:gd name="T53" fmla="*/ 13 h 143"/>
                      <a:gd name="T54" fmla="*/ 93 w 127"/>
                      <a:gd name="T55" fmla="*/ 13 h 143"/>
                      <a:gd name="T56" fmla="*/ 93 w 127"/>
                      <a:gd name="T57" fmla="*/ 13 h 143"/>
                      <a:gd name="T58" fmla="*/ 58 w 127"/>
                      <a:gd name="T59" fmla="*/ 14 h 143"/>
                      <a:gd name="T60" fmla="*/ 56 w 127"/>
                      <a:gd name="T61" fmla="*/ 42 h 143"/>
                      <a:gd name="T62" fmla="*/ 44 w 127"/>
                      <a:gd name="T63" fmla="*/ 51 h 143"/>
                      <a:gd name="T64" fmla="*/ 0 w 127"/>
                      <a:gd name="T65" fmla="*/ 70 h 143"/>
                      <a:gd name="T66" fmla="*/ 5 w 127"/>
                      <a:gd name="T67" fmla="*/ 79 h 143"/>
                      <a:gd name="T68" fmla="*/ 8 w 127"/>
                      <a:gd name="T69" fmla="*/ 98 h 143"/>
                      <a:gd name="T70" fmla="*/ 4 w 127"/>
                      <a:gd name="T71" fmla="*/ 125 h 143"/>
                      <a:gd name="T72" fmla="*/ 5 w 127"/>
                      <a:gd name="T73" fmla="*/ 123 h 143"/>
                      <a:gd name="T74" fmla="*/ 7 w 127"/>
                      <a:gd name="T75" fmla="*/ 123 h 143"/>
                      <a:gd name="T76" fmla="*/ 12 w 127"/>
                      <a:gd name="T77" fmla="*/ 123 h 143"/>
                      <a:gd name="T78" fmla="*/ 18 w 127"/>
                      <a:gd name="T79" fmla="*/ 123 h 143"/>
                      <a:gd name="T80" fmla="*/ 28 w 127"/>
                      <a:gd name="T81" fmla="*/ 123 h 143"/>
                      <a:gd name="T82" fmla="*/ 38 w 127"/>
                      <a:gd name="T83" fmla="*/ 128 h 143"/>
                      <a:gd name="T84" fmla="*/ 46 w 127"/>
                      <a:gd name="T85" fmla="*/ 138 h 143"/>
                      <a:gd name="T86" fmla="*/ 50 w 127"/>
                      <a:gd name="T87" fmla="*/ 142 h 143"/>
                      <a:gd name="T88" fmla="*/ 51 w 127"/>
                      <a:gd name="T89" fmla="*/ 143 h 143"/>
                      <a:gd name="T90" fmla="*/ 51 w 127"/>
                      <a:gd name="T91" fmla="*/ 143 h 1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127" h="143">
                        <a:moveTo>
                          <a:pt x="51" y="143"/>
                        </a:moveTo>
                        <a:cubicBezTo>
                          <a:pt x="52" y="143"/>
                          <a:pt x="52" y="143"/>
                          <a:pt x="52" y="143"/>
                        </a:cubicBezTo>
                        <a:cubicBezTo>
                          <a:pt x="52" y="143"/>
                          <a:pt x="53" y="143"/>
                          <a:pt x="53" y="143"/>
                        </a:cubicBezTo>
                        <a:cubicBezTo>
                          <a:pt x="53" y="143"/>
                          <a:pt x="53" y="143"/>
                          <a:pt x="53" y="143"/>
                        </a:cubicBezTo>
                        <a:cubicBezTo>
                          <a:pt x="53" y="143"/>
                          <a:pt x="53" y="143"/>
                          <a:pt x="53" y="143"/>
                        </a:cubicBezTo>
                        <a:cubicBezTo>
                          <a:pt x="54" y="143"/>
                          <a:pt x="54" y="143"/>
                          <a:pt x="54" y="143"/>
                        </a:cubicBezTo>
                        <a:cubicBezTo>
                          <a:pt x="54" y="143"/>
                          <a:pt x="54" y="143"/>
                          <a:pt x="54" y="142"/>
                        </a:cubicBezTo>
                        <a:cubicBezTo>
                          <a:pt x="54" y="142"/>
                          <a:pt x="54" y="142"/>
                          <a:pt x="54" y="142"/>
                        </a:cubicBezTo>
                        <a:cubicBezTo>
                          <a:pt x="54" y="136"/>
                          <a:pt x="59" y="133"/>
                          <a:pt x="64" y="138"/>
                        </a:cubicBezTo>
                        <a:cubicBezTo>
                          <a:pt x="65" y="139"/>
                          <a:pt x="66" y="139"/>
                          <a:pt x="66" y="139"/>
                        </a:cubicBezTo>
                        <a:cubicBezTo>
                          <a:pt x="66" y="139"/>
                          <a:pt x="67" y="139"/>
                          <a:pt x="67" y="139"/>
                        </a:cubicBezTo>
                        <a:cubicBezTo>
                          <a:pt x="67" y="138"/>
                          <a:pt x="67" y="138"/>
                          <a:pt x="67" y="137"/>
                        </a:cubicBezTo>
                        <a:cubicBezTo>
                          <a:pt x="68" y="137"/>
                          <a:pt x="69" y="136"/>
                          <a:pt x="70" y="136"/>
                        </a:cubicBezTo>
                        <a:cubicBezTo>
                          <a:pt x="71" y="136"/>
                          <a:pt x="72" y="136"/>
                          <a:pt x="73" y="136"/>
                        </a:cubicBezTo>
                        <a:cubicBezTo>
                          <a:pt x="74" y="137"/>
                          <a:pt x="76" y="137"/>
                          <a:pt x="77" y="137"/>
                        </a:cubicBezTo>
                        <a:cubicBezTo>
                          <a:pt x="78" y="137"/>
                          <a:pt x="81" y="136"/>
                          <a:pt x="82" y="135"/>
                        </a:cubicBezTo>
                        <a:cubicBezTo>
                          <a:pt x="82" y="135"/>
                          <a:pt x="83" y="135"/>
                          <a:pt x="83" y="135"/>
                        </a:cubicBezTo>
                        <a:cubicBezTo>
                          <a:pt x="83" y="135"/>
                          <a:pt x="83" y="135"/>
                          <a:pt x="83" y="135"/>
                        </a:cubicBezTo>
                        <a:cubicBezTo>
                          <a:pt x="84" y="135"/>
                          <a:pt x="84" y="135"/>
                          <a:pt x="84" y="135"/>
                        </a:cubicBezTo>
                        <a:cubicBezTo>
                          <a:pt x="84" y="135"/>
                          <a:pt x="92" y="135"/>
                          <a:pt x="101" y="135"/>
                        </a:cubicBezTo>
                        <a:cubicBezTo>
                          <a:pt x="102" y="135"/>
                          <a:pt x="104" y="135"/>
                          <a:pt x="105" y="135"/>
                        </a:cubicBezTo>
                        <a:cubicBezTo>
                          <a:pt x="121" y="135"/>
                          <a:pt x="125" y="135"/>
                          <a:pt x="127" y="135"/>
                        </a:cubicBezTo>
                        <a:cubicBezTo>
                          <a:pt x="127" y="134"/>
                          <a:pt x="127" y="131"/>
                          <a:pt x="127" y="128"/>
                        </a:cubicBezTo>
                        <a:cubicBezTo>
                          <a:pt x="124" y="124"/>
                          <a:pt x="124" y="124"/>
                          <a:pt x="124" y="124"/>
                        </a:cubicBezTo>
                        <a:cubicBezTo>
                          <a:pt x="113" y="22"/>
                          <a:pt x="113" y="22"/>
                          <a:pt x="113" y="22"/>
                        </a:cubicBezTo>
                        <a:cubicBezTo>
                          <a:pt x="127" y="22"/>
                          <a:pt x="127" y="22"/>
                          <a:pt x="127" y="22"/>
                        </a:cubicBezTo>
                        <a:cubicBezTo>
                          <a:pt x="113" y="12"/>
                          <a:pt x="101" y="4"/>
                          <a:pt x="96" y="1"/>
                        </a:cubicBezTo>
                        <a:cubicBezTo>
                          <a:pt x="96" y="1"/>
                          <a:pt x="96" y="1"/>
                          <a:pt x="96" y="1"/>
                        </a:cubicBezTo>
                        <a:cubicBezTo>
                          <a:pt x="95" y="1"/>
                          <a:pt x="95" y="0"/>
                          <a:pt x="94" y="0"/>
                        </a:cubicBezTo>
                        <a:cubicBezTo>
                          <a:pt x="94" y="0"/>
                          <a:pt x="94" y="0"/>
                          <a:pt x="94" y="0"/>
                        </a:cubicBezTo>
                        <a:cubicBezTo>
                          <a:pt x="94" y="3"/>
                          <a:pt x="94" y="3"/>
                          <a:pt x="94" y="3"/>
                        </a:cubicBezTo>
                        <a:cubicBezTo>
                          <a:pt x="94" y="3"/>
                          <a:pt x="94" y="3"/>
                          <a:pt x="94" y="3"/>
                        </a:cubicBezTo>
                        <a:cubicBezTo>
                          <a:pt x="94" y="3"/>
                          <a:pt x="94" y="3"/>
                          <a:pt x="94" y="4"/>
                        </a:cubicBezTo>
                        <a:cubicBezTo>
                          <a:pt x="94" y="4"/>
                          <a:pt x="94" y="4"/>
                          <a:pt x="94" y="5"/>
                        </a:cubicBezTo>
                        <a:cubicBezTo>
                          <a:pt x="94" y="5"/>
                          <a:pt x="94" y="5"/>
                          <a:pt x="94" y="6"/>
                        </a:cubicBezTo>
                        <a:cubicBezTo>
                          <a:pt x="94" y="6"/>
                          <a:pt x="94" y="6"/>
                          <a:pt x="94" y="6"/>
                        </a:cubicBezTo>
                        <a:cubicBezTo>
                          <a:pt x="94" y="7"/>
                          <a:pt x="94" y="7"/>
                          <a:pt x="94" y="7"/>
                        </a:cubicBezTo>
                        <a:cubicBezTo>
                          <a:pt x="94" y="7"/>
                          <a:pt x="94" y="8"/>
                          <a:pt x="94" y="8"/>
                        </a:cubicBezTo>
                        <a:cubicBezTo>
                          <a:pt x="94" y="8"/>
                          <a:pt x="94" y="8"/>
                          <a:pt x="94" y="8"/>
                        </a:cubicBezTo>
                        <a:cubicBezTo>
                          <a:pt x="94" y="9"/>
                          <a:pt x="94" y="9"/>
                          <a:pt x="94" y="10"/>
                        </a:cubicBezTo>
                        <a:cubicBezTo>
                          <a:pt x="94" y="10"/>
                          <a:pt x="94" y="10"/>
                          <a:pt x="94" y="10"/>
                        </a:cubicBezTo>
                        <a:cubicBezTo>
                          <a:pt x="94" y="10"/>
                          <a:pt x="94" y="10"/>
                          <a:pt x="94" y="10"/>
                        </a:cubicBezTo>
                        <a:cubicBezTo>
                          <a:pt x="94" y="11"/>
                          <a:pt x="94" y="11"/>
                          <a:pt x="94" y="11"/>
                        </a:cubicBezTo>
                        <a:cubicBezTo>
                          <a:pt x="94" y="11"/>
                          <a:pt x="94" y="11"/>
                          <a:pt x="94" y="11"/>
                        </a:cubicBezTo>
                        <a:cubicBezTo>
                          <a:pt x="94" y="11"/>
                          <a:pt x="94" y="11"/>
                          <a:pt x="94" y="11"/>
                        </a:cubicBezTo>
                        <a:cubicBezTo>
                          <a:pt x="94" y="12"/>
                          <a:pt x="94" y="12"/>
                          <a:pt x="94" y="12"/>
                        </a:cubicBezTo>
                        <a:cubicBezTo>
                          <a:pt x="94" y="12"/>
                          <a:pt x="94" y="12"/>
                          <a:pt x="94" y="12"/>
                        </a:cubicBezTo>
                        <a:cubicBezTo>
                          <a:pt x="94" y="12"/>
                          <a:pt x="94" y="12"/>
                          <a:pt x="94" y="12"/>
                        </a:cubicBezTo>
                        <a:cubicBezTo>
                          <a:pt x="94" y="12"/>
                          <a:pt x="94" y="12"/>
                          <a:pt x="94" y="12"/>
                        </a:cubicBezTo>
                        <a:cubicBezTo>
                          <a:pt x="94" y="12"/>
                          <a:pt x="94" y="13"/>
                          <a:pt x="94" y="13"/>
                        </a:cubicBezTo>
                        <a:cubicBezTo>
                          <a:pt x="94" y="13"/>
                          <a:pt x="94" y="13"/>
                          <a:pt x="93" y="13"/>
                        </a:cubicBezTo>
                        <a:cubicBezTo>
                          <a:pt x="93" y="13"/>
                          <a:pt x="93" y="13"/>
                          <a:pt x="93" y="13"/>
                        </a:cubicBezTo>
                        <a:cubicBezTo>
                          <a:pt x="93" y="13"/>
                          <a:pt x="93" y="13"/>
                          <a:pt x="93" y="13"/>
                        </a:cubicBezTo>
                        <a:cubicBezTo>
                          <a:pt x="93" y="13"/>
                          <a:pt x="93" y="13"/>
                          <a:pt x="93" y="13"/>
                        </a:cubicBezTo>
                        <a:cubicBezTo>
                          <a:pt x="93" y="13"/>
                          <a:pt x="93" y="13"/>
                          <a:pt x="93" y="13"/>
                        </a:cubicBezTo>
                        <a:cubicBezTo>
                          <a:pt x="93" y="13"/>
                          <a:pt x="93" y="13"/>
                          <a:pt x="93" y="13"/>
                        </a:cubicBezTo>
                        <a:cubicBezTo>
                          <a:pt x="93" y="13"/>
                          <a:pt x="93" y="13"/>
                          <a:pt x="93" y="13"/>
                        </a:cubicBezTo>
                        <a:cubicBezTo>
                          <a:pt x="93" y="13"/>
                          <a:pt x="93" y="13"/>
                          <a:pt x="93" y="13"/>
                        </a:cubicBezTo>
                        <a:cubicBezTo>
                          <a:pt x="92" y="14"/>
                          <a:pt x="92" y="14"/>
                          <a:pt x="81" y="14"/>
                        </a:cubicBezTo>
                        <a:cubicBezTo>
                          <a:pt x="74" y="14"/>
                          <a:pt x="64" y="14"/>
                          <a:pt x="58" y="14"/>
                        </a:cubicBezTo>
                        <a:cubicBezTo>
                          <a:pt x="57" y="14"/>
                          <a:pt x="56" y="14"/>
                          <a:pt x="56" y="14"/>
                        </a:cubicBezTo>
                        <a:cubicBezTo>
                          <a:pt x="56" y="42"/>
                          <a:pt x="56" y="42"/>
                          <a:pt x="56" y="42"/>
                        </a:cubicBezTo>
                        <a:cubicBezTo>
                          <a:pt x="56" y="44"/>
                          <a:pt x="53" y="46"/>
                          <a:pt x="49" y="48"/>
                        </a:cubicBezTo>
                        <a:cubicBezTo>
                          <a:pt x="47" y="49"/>
                          <a:pt x="45" y="50"/>
                          <a:pt x="44" y="51"/>
                        </a:cubicBezTo>
                        <a:cubicBezTo>
                          <a:pt x="44" y="70"/>
                          <a:pt x="44" y="70"/>
                          <a:pt x="44" y="70"/>
                        </a:cubicBezTo>
                        <a:cubicBezTo>
                          <a:pt x="0" y="70"/>
                          <a:pt x="0" y="70"/>
                          <a:pt x="0" y="70"/>
                        </a:cubicBezTo>
                        <a:cubicBezTo>
                          <a:pt x="0" y="74"/>
                          <a:pt x="2" y="76"/>
                          <a:pt x="4" y="78"/>
                        </a:cubicBezTo>
                        <a:cubicBezTo>
                          <a:pt x="4" y="78"/>
                          <a:pt x="5" y="79"/>
                          <a:pt x="5" y="79"/>
                        </a:cubicBezTo>
                        <a:cubicBezTo>
                          <a:pt x="8" y="82"/>
                          <a:pt x="7" y="85"/>
                          <a:pt x="7" y="88"/>
                        </a:cubicBezTo>
                        <a:cubicBezTo>
                          <a:pt x="6" y="91"/>
                          <a:pt x="6" y="94"/>
                          <a:pt x="8" y="98"/>
                        </a:cubicBezTo>
                        <a:cubicBezTo>
                          <a:pt x="12" y="103"/>
                          <a:pt x="11" y="112"/>
                          <a:pt x="4" y="122"/>
                        </a:cubicBezTo>
                        <a:cubicBezTo>
                          <a:pt x="4" y="123"/>
                          <a:pt x="4" y="124"/>
                          <a:pt x="4" y="125"/>
                        </a:cubicBezTo>
                        <a:cubicBezTo>
                          <a:pt x="4" y="124"/>
                          <a:pt x="5" y="124"/>
                          <a:pt x="5" y="123"/>
                        </a:cubicBezTo>
                        <a:cubicBezTo>
                          <a:pt x="5" y="123"/>
                          <a:pt x="5" y="123"/>
                          <a:pt x="5" y="123"/>
                        </a:cubicBezTo>
                        <a:cubicBezTo>
                          <a:pt x="6" y="123"/>
                          <a:pt x="6" y="123"/>
                          <a:pt x="6" y="123"/>
                        </a:cubicBezTo>
                        <a:cubicBezTo>
                          <a:pt x="6" y="123"/>
                          <a:pt x="7" y="123"/>
                          <a:pt x="7" y="123"/>
                        </a:cubicBezTo>
                        <a:cubicBezTo>
                          <a:pt x="7" y="123"/>
                          <a:pt x="8" y="123"/>
                          <a:pt x="8" y="123"/>
                        </a:cubicBezTo>
                        <a:cubicBezTo>
                          <a:pt x="9" y="123"/>
                          <a:pt x="10" y="123"/>
                          <a:pt x="12" y="123"/>
                        </a:cubicBezTo>
                        <a:cubicBezTo>
                          <a:pt x="14" y="123"/>
                          <a:pt x="16" y="123"/>
                          <a:pt x="17" y="123"/>
                        </a:cubicBezTo>
                        <a:cubicBezTo>
                          <a:pt x="17" y="123"/>
                          <a:pt x="17" y="123"/>
                          <a:pt x="18" y="123"/>
                        </a:cubicBezTo>
                        <a:cubicBezTo>
                          <a:pt x="19" y="123"/>
                          <a:pt x="22" y="122"/>
                          <a:pt x="25" y="122"/>
                        </a:cubicBezTo>
                        <a:cubicBezTo>
                          <a:pt x="26" y="122"/>
                          <a:pt x="27" y="122"/>
                          <a:pt x="28" y="123"/>
                        </a:cubicBezTo>
                        <a:cubicBezTo>
                          <a:pt x="30" y="124"/>
                          <a:pt x="33" y="127"/>
                          <a:pt x="34" y="128"/>
                        </a:cubicBezTo>
                        <a:cubicBezTo>
                          <a:pt x="38" y="128"/>
                          <a:pt x="38" y="128"/>
                          <a:pt x="38" y="128"/>
                        </a:cubicBezTo>
                        <a:cubicBezTo>
                          <a:pt x="39" y="129"/>
                          <a:pt x="39" y="129"/>
                          <a:pt x="39" y="129"/>
                        </a:cubicBezTo>
                        <a:cubicBezTo>
                          <a:pt x="40" y="132"/>
                          <a:pt x="43" y="137"/>
                          <a:pt x="46" y="138"/>
                        </a:cubicBezTo>
                        <a:cubicBezTo>
                          <a:pt x="46" y="139"/>
                          <a:pt x="47" y="139"/>
                          <a:pt x="47" y="139"/>
                        </a:cubicBezTo>
                        <a:cubicBezTo>
                          <a:pt x="48" y="140"/>
                          <a:pt x="49" y="141"/>
                          <a:pt x="50" y="142"/>
                        </a:cubicBezTo>
                        <a:cubicBezTo>
                          <a:pt x="50" y="142"/>
                          <a:pt x="50" y="142"/>
                          <a:pt x="50" y="142"/>
                        </a:cubicBezTo>
                        <a:cubicBezTo>
                          <a:pt x="51" y="142"/>
                          <a:pt x="51" y="143"/>
                          <a:pt x="51" y="143"/>
                        </a:cubicBezTo>
                        <a:cubicBezTo>
                          <a:pt x="51" y="143"/>
                          <a:pt x="51" y="143"/>
                          <a:pt x="51" y="143"/>
                        </a:cubicBezTo>
                        <a:cubicBezTo>
                          <a:pt x="51" y="143"/>
                          <a:pt x="51" y="143"/>
                          <a:pt x="51" y="14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44" name="Freeform 1450"/>
                  <p:cNvSpPr>
                    <a:spLocks/>
                  </p:cNvSpPr>
                  <p:nvPr/>
                </p:nvSpPr>
                <p:spPr bwMode="auto">
                  <a:xfrm>
                    <a:off x="1576" y="2673"/>
                    <a:ext cx="0" cy="3"/>
                  </a:xfrm>
                  <a:custGeom>
                    <a:avLst/>
                    <a:gdLst>
                      <a:gd name="T0" fmla="*/ 1 h 3"/>
                      <a:gd name="T1" fmla="*/ 2 h 3"/>
                      <a:gd name="T2" fmla="*/ 3 h 3"/>
                      <a:gd name="T3" fmla="*/ 3 h 3"/>
                      <a:gd name="T4" fmla="*/ 3 h 3"/>
                      <a:gd name="T5" fmla="*/ 0 h 3"/>
                      <a:gd name="T6" fmla="*/ 0 h 3"/>
                      <a:gd name="T7" fmla="*/ 1 h 3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  <a:cxn ang="0">
                        <a:pos x="0" y="T6"/>
                      </a:cxn>
                      <a:cxn ang="0">
                        <a:pos x="0" y="T7"/>
                      </a:cxn>
                    </a:cxnLst>
                    <a:rect l="0" t="0" r="r" b="b"/>
                    <a:pathLst>
                      <a:path h="3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2"/>
                          <a:pt x="0" y="2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45" name="Freeform 1451"/>
                  <p:cNvSpPr>
                    <a:spLocks/>
                  </p:cNvSpPr>
                  <p:nvPr/>
                </p:nvSpPr>
                <p:spPr bwMode="auto">
                  <a:xfrm>
                    <a:off x="1578" y="267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46" name="Freeform 1452"/>
                  <p:cNvSpPr>
                    <a:spLocks/>
                  </p:cNvSpPr>
                  <p:nvPr/>
                </p:nvSpPr>
                <p:spPr bwMode="auto">
                  <a:xfrm>
                    <a:off x="1576" y="267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47" name="Oval 1453"/>
                  <p:cNvSpPr>
                    <a:spLocks noChangeArrowheads="1"/>
                  </p:cNvSpPr>
                  <p:nvPr/>
                </p:nvSpPr>
                <p:spPr bwMode="auto">
                  <a:xfrm>
                    <a:off x="1576" y="2673"/>
                    <a:ext cx="1" cy="1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48" name="Freeform 1454"/>
                  <p:cNvSpPr>
                    <a:spLocks/>
                  </p:cNvSpPr>
                  <p:nvPr/>
                </p:nvSpPr>
                <p:spPr bwMode="auto">
                  <a:xfrm>
                    <a:off x="1490" y="2791"/>
                    <a:ext cx="1" cy="2"/>
                  </a:xfrm>
                  <a:custGeom>
                    <a:avLst/>
                    <a:gdLst>
                      <a:gd name="T0" fmla="*/ 0 w 1"/>
                      <a:gd name="T1" fmla="*/ 2 h 2"/>
                      <a:gd name="T2" fmla="*/ 0 w 1"/>
                      <a:gd name="T3" fmla="*/ 2 h 2"/>
                      <a:gd name="T4" fmla="*/ 1 w 1"/>
                      <a:gd name="T5" fmla="*/ 0 h 2"/>
                      <a:gd name="T6" fmla="*/ 0 w 1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2">
                        <a:moveTo>
                          <a:pt x="0" y="2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1"/>
                          <a:pt x="1" y="1"/>
                          <a:pt x="1" y="0"/>
                        </a:cubicBezTo>
                        <a:cubicBezTo>
                          <a:pt x="1" y="1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49" name="Freeform 1455"/>
                  <p:cNvSpPr>
                    <a:spLocks/>
                  </p:cNvSpPr>
                  <p:nvPr/>
                </p:nvSpPr>
                <p:spPr bwMode="auto">
                  <a:xfrm>
                    <a:off x="1534" y="2809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0"/>
                          <a:pt x="0" y="0"/>
                        </a:cubicBezTo>
                        <a:cubicBezTo>
                          <a:pt x="1" y="0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50" name="Freeform 1456"/>
                  <p:cNvSpPr>
                    <a:spLocks/>
                  </p:cNvSpPr>
                  <p:nvPr/>
                </p:nvSpPr>
                <p:spPr bwMode="auto">
                  <a:xfrm>
                    <a:off x="1531" y="2806"/>
                    <a:ext cx="3" cy="3"/>
                  </a:xfrm>
                  <a:custGeom>
                    <a:avLst/>
                    <a:gdLst>
                      <a:gd name="T0" fmla="*/ 0 w 3"/>
                      <a:gd name="T1" fmla="*/ 0 h 3"/>
                      <a:gd name="T2" fmla="*/ 3 w 3"/>
                      <a:gd name="T3" fmla="*/ 3 h 3"/>
                      <a:gd name="T4" fmla="*/ 0 w 3"/>
                      <a:gd name="T5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3">
                        <a:moveTo>
                          <a:pt x="0" y="0"/>
                        </a:moveTo>
                        <a:cubicBezTo>
                          <a:pt x="1" y="1"/>
                          <a:pt x="2" y="2"/>
                          <a:pt x="3" y="3"/>
                        </a:cubicBezTo>
                        <a:cubicBezTo>
                          <a:pt x="2" y="2"/>
                          <a:pt x="1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51" name="Freeform 1457"/>
                  <p:cNvSpPr>
                    <a:spLocks/>
                  </p:cNvSpPr>
                  <p:nvPr/>
                </p:nvSpPr>
                <p:spPr bwMode="auto">
                  <a:xfrm>
                    <a:off x="1491" y="2791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52" name="Freeform 1458"/>
                  <p:cNvSpPr>
                    <a:spLocks/>
                  </p:cNvSpPr>
                  <p:nvPr/>
                </p:nvSpPr>
                <p:spPr bwMode="auto">
                  <a:xfrm>
                    <a:off x="1493" y="2791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53" name="Freeform 1459"/>
                  <p:cNvSpPr>
                    <a:spLocks/>
                  </p:cNvSpPr>
                  <p:nvPr/>
                </p:nvSpPr>
                <p:spPr bwMode="auto">
                  <a:xfrm>
                    <a:off x="1494" y="2791"/>
                    <a:ext cx="3" cy="0"/>
                  </a:xfrm>
                  <a:custGeom>
                    <a:avLst/>
                    <a:gdLst>
                      <a:gd name="T0" fmla="*/ 4 w 4"/>
                      <a:gd name="T1" fmla="*/ 0 w 4"/>
                      <a:gd name="T2" fmla="*/ 4 w 4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4">
                        <a:moveTo>
                          <a:pt x="4" y="0"/>
                        </a:moveTo>
                        <a:cubicBezTo>
                          <a:pt x="2" y="0"/>
                          <a:pt x="1" y="0"/>
                          <a:pt x="0" y="0"/>
                        </a:cubicBezTo>
                        <a:cubicBezTo>
                          <a:pt x="1" y="0"/>
                          <a:pt x="2" y="0"/>
                          <a:pt x="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54" name="Freeform 1460"/>
                  <p:cNvSpPr>
                    <a:spLocks/>
                  </p:cNvSpPr>
                  <p:nvPr/>
                </p:nvSpPr>
                <p:spPr bwMode="auto">
                  <a:xfrm>
                    <a:off x="1502" y="2790"/>
                    <a:ext cx="8" cy="1"/>
                  </a:xfrm>
                  <a:custGeom>
                    <a:avLst/>
                    <a:gdLst>
                      <a:gd name="T0" fmla="*/ 0 w 8"/>
                      <a:gd name="T1" fmla="*/ 1 h 1"/>
                      <a:gd name="T2" fmla="*/ 1 w 8"/>
                      <a:gd name="T3" fmla="*/ 1 h 1"/>
                      <a:gd name="T4" fmla="*/ 8 w 8"/>
                      <a:gd name="T5" fmla="*/ 0 h 1"/>
                      <a:gd name="T6" fmla="*/ 1 w 8"/>
                      <a:gd name="T7" fmla="*/ 1 h 1"/>
                      <a:gd name="T8" fmla="*/ 0 w 8"/>
                      <a:gd name="T9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2" y="1"/>
                          <a:pt x="5" y="0"/>
                          <a:pt x="8" y="0"/>
                        </a:cubicBezTo>
                        <a:cubicBezTo>
                          <a:pt x="5" y="0"/>
                          <a:pt x="2" y="1"/>
                          <a:pt x="1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55" name="Freeform 1461"/>
                  <p:cNvSpPr>
                    <a:spLocks/>
                  </p:cNvSpPr>
                  <p:nvPr/>
                </p:nvSpPr>
                <p:spPr bwMode="auto">
                  <a:xfrm>
                    <a:off x="1575" y="268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56" name="Freeform 1462"/>
                  <p:cNvSpPr>
                    <a:spLocks/>
                  </p:cNvSpPr>
                  <p:nvPr/>
                </p:nvSpPr>
                <p:spPr bwMode="auto">
                  <a:xfrm>
                    <a:off x="1575" y="2686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57" name="Freeform 1463"/>
                  <p:cNvSpPr>
                    <a:spLocks/>
                  </p:cNvSpPr>
                  <p:nvPr/>
                </p:nvSpPr>
                <p:spPr bwMode="auto">
                  <a:xfrm>
                    <a:off x="1575" y="268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58" name="Freeform 1464"/>
                  <p:cNvSpPr>
                    <a:spLocks/>
                  </p:cNvSpPr>
                  <p:nvPr/>
                </p:nvSpPr>
                <p:spPr bwMode="auto">
                  <a:xfrm>
                    <a:off x="1576" y="2676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59" name="Freeform 1465"/>
                  <p:cNvSpPr>
                    <a:spLocks/>
                  </p:cNvSpPr>
                  <p:nvPr/>
                </p:nvSpPr>
                <p:spPr bwMode="auto">
                  <a:xfrm>
                    <a:off x="1575" y="268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60" name="Freeform 1466"/>
                  <p:cNvSpPr>
                    <a:spLocks/>
                  </p:cNvSpPr>
                  <p:nvPr/>
                </p:nvSpPr>
                <p:spPr bwMode="auto">
                  <a:xfrm>
                    <a:off x="1576" y="268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61" name="Freeform 1467"/>
                  <p:cNvSpPr>
                    <a:spLocks/>
                  </p:cNvSpPr>
                  <p:nvPr/>
                </p:nvSpPr>
                <p:spPr bwMode="auto">
                  <a:xfrm>
                    <a:off x="1576" y="268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62" name="Freeform 1468"/>
                  <p:cNvSpPr>
                    <a:spLocks/>
                  </p:cNvSpPr>
                  <p:nvPr/>
                </p:nvSpPr>
                <p:spPr bwMode="auto">
                  <a:xfrm>
                    <a:off x="1576" y="268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63" name="Freeform 1469"/>
                  <p:cNvSpPr>
                    <a:spLocks/>
                  </p:cNvSpPr>
                  <p:nvPr/>
                </p:nvSpPr>
                <p:spPr bwMode="auto">
                  <a:xfrm>
                    <a:off x="1576" y="2683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64" name="Freeform 1470"/>
                  <p:cNvSpPr>
                    <a:spLocks/>
                  </p:cNvSpPr>
                  <p:nvPr/>
                </p:nvSpPr>
                <p:spPr bwMode="auto">
                  <a:xfrm>
                    <a:off x="1576" y="268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65" name="Freeform 1471"/>
                  <p:cNvSpPr>
                    <a:spLocks/>
                  </p:cNvSpPr>
                  <p:nvPr/>
                </p:nvSpPr>
                <p:spPr bwMode="auto">
                  <a:xfrm>
                    <a:off x="1576" y="2678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66" name="Freeform 1472"/>
                  <p:cNvSpPr>
                    <a:spLocks/>
                  </p:cNvSpPr>
                  <p:nvPr/>
                </p:nvSpPr>
                <p:spPr bwMode="auto">
                  <a:xfrm>
                    <a:off x="1576" y="2679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67" name="Freeform 1473"/>
                  <p:cNvSpPr>
                    <a:spLocks/>
                  </p:cNvSpPr>
                  <p:nvPr/>
                </p:nvSpPr>
                <p:spPr bwMode="auto">
                  <a:xfrm>
                    <a:off x="1576" y="268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68" name="Freeform 1474"/>
                  <p:cNvSpPr>
                    <a:spLocks/>
                  </p:cNvSpPr>
                  <p:nvPr/>
                </p:nvSpPr>
                <p:spPr bwMode="auto">
                  <a:xfrm>
                    <a:off x="1576" y="2674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69" name="Freeform 1475"/>
                  <p:cNvSpPr>
                    <a:spLocks/>
                  </p:cNvSpPr>
                  <p:nvPr/>
                </p:nvSpPr>
                <p:spPr bwMode="auto">
                  <a:xfrm>
                    <a:off x="1576" y="267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70" name="Freeform 1476"/>
                  <p:cNvSpPr>
                    <a:spLocks/>
                  </p:cNvSpPr>
                  <p:nvPr/>
                </p:nvSpPr>
                <p:spPr bwMode="auto">
                  <a:xfrm>
                    <a:off x="1537" y="2698"/>
                    <a:ext cx="176" cy="164"/>
                  </a:xfrm>
                  <a:custGeom>
                    <a:avLst/>
                    <a:gdLst>
                      <a:gd name="T0" fmla="*/ 2 w 184"/>
                      <a:gd name="T1" fmla="*/ 125 h 171"/>
                      <a:gd name="T2" fmla="*/ 10 w 184"/>
                      <a:gd name="T3" fmla="*/ 140 h 171"/>
                      <a:gd name="T4" fmla="*/ 10 w 184"/>
                      <a:gd name="T5" fmla="*/ 142 h 171"/>
                      <a:gd name="T6" fmla="*/ 10 w 184"/>
                      <a:gd name="T7" fmla="*/ 147 h 171"/>
                      <a:gd name="T8" fmla="*/ 10 w 184"/>
                      <a:gd name="T9" fmla="*/ 148 h 171"/>
                      <a:gd name="T10" fmla="*/ 16 w 184"/>
                      <a:gd name="T11" fmla="*/ 149 h 171"/>
                      <a:gd name="T12" fmla="*/ 24 w 184"/>
                      <a:gd name="T13" fmla="*/ 149 h 171"/>
                      <a:gd name="T14" fmla="*/ 33 w 184"/>
                      <a:gd name="T15" fmla="*/ 144 h 171"/>
                      <a:gd name="T16" fmla="*/ 42 w 184"/>
                      <a:gd name="T17" fmla="*/ 156 h 171"/>
                      <a:gd name="T18" fmla="*/ 42 w 184"/>
                      <a:gd name="T19" fmla="*/ 161 h 171"/>
                      <a:gd name="T20" fmla="*/ 47 w 184"/>
                      <a:gd name="T21" fmla="*/ 170 h 171"/>
                      <a:gd name="T22" fmla="*/ 47 w 184"/>
                      <a:gd name="T23" fmla="*/ 170 h 171"/>
                      <a:gd name="T24" fmla="*/ 48 w 184"/>
                      <a:gd name="T25" fmla="*/ 169 h 171"/>
                      <a:gd name="T26" fmla="*/ 53 w 184"/>
                      <a:gd name="T27" fmla="*/ 167 h 171"/>
                      <a:gd name="T28" fmla="*/ 54 w 184"/>
                      <a:gd name="T29" fmla="*/ 168 h 171"/>
                      <a:gd name="T30" fmla="*/ 55 w 184"/>
                      <a:gd name="T31" fmla="*/ 169 h 171"/>
                      <a:gd name="T32" fmla="*/ 56 w 184"/>
                      <a:gd name="T33" fmla="*/ 170 h 171"/>
                      <a:gd name="T34" fmla="*/ 57 w 184"/>
                      <a:gd name="T35" fmla="*/ 171 h 171"/>
                      <a:gd name="T36" fmla="*/ 69 w 184"/>
                      <a:gd name="T37" fmla="*/ 166 h 171"/>
                      <a:gd name="T38" fmla="*/ 70 w 184"/>
                      <a:gd name="T39" fmla="*/ 168 h 171"/>
                      <a:gd name="T40" fmla="*/ 73 w 184"/>
                      <a:gd name="T41" fmla="*/ 167 h 171"/>
                      <a:gd name="T42" fmla="*/ 74 w 184"/>
                      <a:gd name="T43" fmla="*/ 163 h 171"/>
                      <a:gd name="T44" fmla="*/ 75 w 184"/>
                      <a:gd name="T45" fmla="*/ 161 h 171"/>
                      <a:gd name="T46" fmla="*/ 76 w 184"/>
                      <a:gd name="T47" fmla="*/ 151 h 171"/>
                      <a:gd name="T48" fmla="*/ 85 w 184"/>
                      <a:gd name="T49" fmla="*/ 146 h 171"/>
                      <a:gd name="T50" fmla="*/ 93 w 184"/>
                      <a:gd name="T51" fmla="*/ 131 h 171"/>
                      <a:gd name="T52" fmla="*/ 98 w 184"/>
                      <a:gd name="T53" fmla="*/ 134 h 171"/>
                      <a:gd name="T54" fmla="*/ 103 w 184"/>
                      <a:gd name="T55" fmla="*/ 128 h 171"/>
                      <a:gd name="T56" fmla="*/ 113 w 184"/>
                      <a:gd name="T57" fmla="*/ 124 h 171"/>
                      <a:gd name="T58" fmla="*/ 126 w 184"/>
                      <a:gd name="T59" fmla="*/ 116 h 171"/>
                      <a:gd name="T60" fmla="*/ 140 w 184"/>
                      <a:gd name="T61" fmla="*/ 115 h 171"/>
                      <a:gd name="T62" fmla="*/ 147 w 184"/>
                      <a:gd name="T63" fmla="*/ 115 h 171"/>
                      <a:gd name="T64" fmla="*/ 157 w 184"/>
                      <a:gd name="T65" fmla="*/ 112 h 171"/>
                      <a:gd name="T66" fmla="*/ 174 w 184"/>
                      <a:gd name="T67" fmla="*/ 110 h 171"/>
                      <a:gd name="T68" fmla="*/ 180 w 184"/>
                      <a:gd name="T69" fmla="*/ 105 h 171"/>
                      <a:gd name="T70" fmla="*/ 183 w 184"/>
                      <a:gd name="T71" fmla="*/ 97 h 171"/>
                      <a:gd name="T72" fmla="*/ 183 w 184"/>
                      <a:gd name="T73" fmla="*/ 95 h 171"/>
                      <a:gd name="T74" fmla="*/ 183 w 184"/>
                      <a:gd name="T75" fmla="*/ 93 h 171"/>
                      <a:gd name="T76" fmla="*/ 184 w 184"/>
                      <a:gd name="T77" fmla="*/ 87 h 171"/>
                      <a:gd name="T78" fmla="*/ 184 w 184"/>
                      <a:gd name="T79" fmla="*/ 81 h 171"/>
                      <a:gd name="T80" fmla="*/ 184 w 184"/>
                      <a:gd name="T81" fmla="*/ 72 h 171"/>
                      <a:gd name="T82" fmla="*/ 176 w 184"/>
                      <a:gd name="T83" fmla="*/ 73 h 171"/>
                      <a:gd name="T84" fmla="*/ 169 w 184"/>
                      <a:gd name="T85" fmla="*/ 61 h 171"/>
                      <a:gd name="T86" fmla="*/ 156 w 184"/>
                      <a:gd name="T87" fmla="*/ 56 h 171"/>
                      <a:gd name="T88" fmla="*/ 64 w 184"/>
                      <a:gd name="T89" fmla="*/ 0 h 171"/>
                      <a:gd name="T90" fmla="*/ 78 w 184"/>
                      <a:gd name="T91" fmla="*/ 101 h 171"/>
                      <a:gd name="T92" fmla="*/ 32 w 184"/>
                      <a:gd name="T93" fmla="*/ 113 h 171"/>
                      <a:gd name="T94" fmla="*/ 19 w 184"/>
                      <a:gd name="T95" fmla="*/ 114 h 171"/>
                      <a:gd name="T96" fmla="*/ 14 w 184"/>
                      <a:gd name="T97" fmla="*/ 118 h 171"/>
                      <a:gd name="T98" fmla="*/ 5 w 184"/>
                      <a:gd name="T99" fmla="*/ 116 h 171"/>
                      <a:gd name="T100" fmla="*/ 4 w 184"/>
                      <a:gd name="T101" fmla="*/ 119 h 171"/>
                      <a:gd name="T102" fmla="*/ 2 w 184"/>
                      <a:gd name="T103" fmla="*/ 121 h 171"/>
                      <a:gd name="T104" fmla="*/ 0 w 184"/>
                      <a:gd name="T105" fmla="*/ 121 h 1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184" h="171">
                        <a:moveTo>
                          <a:pt x="0" y="121"/>
                        </a:moveTo>
                        <a:cubicBezTo>
                          <a:pt x="2" y="125"/>
                          <a:pt x="2" y="125"/>
                          <a:pt x="2" y="125"/>
                        </a:cubicBezTo>
                        <a:cubicBezTo>
                          <a:pt x="2" y="125"/>
                          <a:pt x="2" y="125"/>
                          <a:pt x="2" y="125"/>
                        </a:cubicBezTo>
                        <a:cubicBezTo>
                          <a:pt x="2" y="127"/>
                          <a:pt x="3" y="130"/>
                          <a:pt x="3" y="131"/>
                        </a:cubicBezTo>
                        <a:cubicBezTo>
                          <a:pt x="7" y="135"/>
                          <a:pt x="10" y="137"/>
                          <a:pt x="10" y="139"/>
                        </a:cubicBezTo>
                        <a:cubicBezTo>
                          <a:pt x="10" y="139"/>
                          <a:pt x="10" y="140"/>
                          <a:pt x="10" y="140"/>
                        </a:cubicBezTo>
                        <a:cubicBezTo>
                          <a:pt x="10" y="140"/>
                          <a:pt x="10" y="141"/>
                          <a:pt x="10" y="141"/>
                        </a:cubicBezTo>
                        <a:cubicBezTo>
                          <a:pt x="10" y="141"/>
                          <a:pt x="10" y="141"/>
                          <a:pt x="10" y="141"/>
                        </a:cubicBezTo>
                        <a:cubicBezTo>
                          <a:pt x="10" y="142"/>
                          <a:pt x="10" y="142"/>
                          <a:pt x="10" y="142"/>
                        </a:cubicBezTo>
                        <a:cubicBezTo>
                          <a:pt x="10" y="143"/>
                          <a:pt x="10" y="143"/>
                          <a:pt x="10" y="144"/>
                        </a:cubicBezTo>
                        <a:cubicBezTo>
                          <a:pt x="10" y="144"/>
                          <a:pt x="10" y="144"/>
                          <a:pt x="10" y="144"/>
                        </a:cubicBezTo>
                        <a:cubicBezTo>
                          <a:pt x="10" y="147"/>
                          <a:pt x="10" y="147"/>
                          <a:pt x="10" y="147"/>
                        </a:cubicBezTo>
                        <a:cubicBezTo>
                          <a:pt x="10" y="147"/>
                          <a:pt x="10" y="147"/>
                          <a:pt x="10" y="147"/>
                        </a:cubicBezTo>
                        <a:cubicBezTo>
                          <a:pt x="10" y="148"/>
                          <a:pt x="10" y="148"/>
                          <a:pt x="10" y="148"/>
                        </a:cubicBezTo>
                        <a:cubicBezTo>
                          <a:pt x="10" y="148"/>
                          <a:pt x="10" y="148"/>
                          <a:pt x="10" y="148"/>
                        </a:cubicBezTo>
                        <a:cubicBezTo>
                          <a:pt x="10" y="148"/>
                          <a:pt x="10" y="148"/>
                          <a:pt x="10" y="148"/>
                        </a:cubicBezTo>
                        <a:cubicBezTo>
                          <a:pt x="10" y="149"/>
                          <a:pt x="10" y="149"/>
                          <a:pt x="11" y="150"/>
                        </a:cubicBezTo>
                        <a:cubicBezTo>
                          <a:pt x="13" y="148"/>
                          <a:pt x="14" y="149"/>
                          <a:pt x="16" y="149"/>
                        </a:cubicBezTo>
                        <a:cubicBezTo>
                          <a:pt x="16" y="150"/>
                          <a:pt x="16" y="150"/>
                          <a:pt x="16" y="150"/>
                        </a:cubicBezTo>
                        <a:cubicBezTo>
                          <a:pt x="17" y="148"/>
                          <a:pt x="18" y="147"/>
                          <a:pt x="20" y="147"/>
                        </a:cubicBezTo>
                        <a:cubicBezTo>
                          <a:pt x="21" y="147"/>
                          <a:pt x="22" y="148"/>
                          <a:pt x="24" y="149"/>
                        </a:cubicBezTo>
                        <a:cubicBezTo>
                          <a:pt x="24" y="149"/>
                          <a:pt x="25" y="149"/>
                          <a:pt x="25" y="149"/>
                        </a:cubicBezTo>
                        <a:cubicBezTo>
                          <a:pt x="26" y="149"/>
                          <a:pt x="28" y="147"/>
                          <a:pt x="28" y="147"/>
                        </a:cubicBezTo>
                        <a:cubicBezTo>
                          <a:pt x="31" y="145"/>
                          <a:pt x="32" y="144"/>
                          <a:pt x="33" y="144"/>
                        </a:cubicBezTo>
                        <a:cubicBezTo>
                          <a:pt x="34" y="144"/>
                          <a:pt x="34" y="144"/>
                          <a:pt x="34" y="144"/>
                        </a:cubicBezTo>
                        <a:cubicBezTo>
                          <a:pt x="37" y="144"/>
                          <a:pt x="40" y="151"/>
                          <a:pt x="40" y="154"/>
                        </a:cubicBezTo>
                        <a:cubicBezTo>
                          <a:pt x="40" y="154"/>
                          <a:pt x="41" y="155"/>
                          <a:pt x="42" y="156"/>
                        </a:cubicBezTo>
                        <a:cubicBezTo>
                          <a:pt x="43" y="157"/>
                          <a:pt x="44" y="158"/>
                          <a:pt x="44" y="159"/>
                        </a:cubicBezTo>
                        <a:cubicBezTo>
                          <a:pt x="44" y="160"/>
                          <a:pt x="44" y="161"/>
                          <a:pt x="42" y="161"/>
                        </a:cubicBezTo>
                        <a:cubicBezTo>
                          <a:pt x="42" y="161"/>
                          <a:pt x="42" y="161"/>
                          <a:pt x="42" y="161"/>
                        </a:cubicBezTo>
                        <a:cubicBezTo>
                          <a:pt x="45" y="162"/>
                          <a:pt x="45" y="165"/>
                          <a:pt x="46" y="166"/>
                        </a:cubicBezTo>
                        <a:cubicBezTo>
                          <a:pt x="46" y="167"/>
                          <a:pt x="46" y="168"/>
                          <a:pt x="46" y="168"/>
                        </a:cubicBezTo>
                        <a:cubicBezTo>
                          <a:pt x="46" y="169"/>
                          <a:pt x="47" y="169"/>
                          <a:pt x="47" y="170"/>
                        </a:cubicBezTo>
                        <a:cubicBezTo>
                          <a:pt x="47" y="170"/>
                          <a:pt x="47" y="170"/>
                          <a:pt x="47" y="170"/>
                        </a:cubicBezTo>
                        <a:cubicBezTo>
                          <a:pt x="47" y="170"/>
                          <a:pt x="47" y="170"/>
                          <a:pt x="47" y="170"/>
                        </a:cubicBezTo>
                        <a:cubicBezTo>
                          <a:pt x="47" y="170"/>
                          <a:pt x="47" y="170"/>
                          <a:pt x="47" y="170"/>
                        </a:cubicBezTo>
                        <a:cubicBezTo>
                          <a:pt x="47" y="170"/>
                          <a:pt x="48" y="170"/>
                          <a:pt x="48" y="170"/>
                        </a:cubicBezTo>
                        <a:cubicBezTo>
                          <a:pt x="48" y="170"/>
                          <a:pt x="48" y="170"/>
                          <a:pt x="48" y="170"/>
                        </a:cubicBezTo>
                        <a:cubicBezTo>
                          <a:pt x="48" y="170"/>
                          <a:pt x="48" y="170"/>
                          <a:pt x="48" y="169"/>
                        </a:cubicBezTo>
                        <a:cubicBezTo>
                          <a:pt x="49" y="168"/>
                          <a:pt x="50" y="167"/>
                          <a:pt x="51" y="167"/>
                        </a:cubicBezTo>
                        <a:cubicBezTo>
                          <a:pt x="52" y="167"/>
                          <a:pt x="52" y="167"/>
                          <a:pt x="52" y="167"/>
                        </a:cubicBezTo>
                        <a:cubicBezTo>
                          <a:pt x="53" y="167"/>
                          <a:pt x="53" y="167"/>
                          <a:pt x="53" y="167"/>
                        </a:cubicBezTo>
                        <a:cubicBezTo>
                          <a:pt x="53" y="167"/>
                          <a:pt x="53" y="167"/>
                          <a:pt x="53" y="167"/>
                        </a:cubicBezTo>
                        <a:cubicBezTo>
                          <a:pt x="54" y="167"/>
                          <a:pt x="54" y="168"/>
                          <a:pt x="54" y="168"/>
                        </a:cubicBezTo>
                        <a:cubicBezTo>
                          <a:pt x="54" y="168"/>
                          <a:pt x="54" y="168"/>
                          <a:pt x="54" y="168"/>
                        </a:cubicBezTo>
                        <a:cubicBezTo>
                          <a:pt x="54" y="168"/>
                          <a:pt x="55" y="168"/>
                          <a:pt x="55" y="168"/>
                        </a:cubicBezTo>
                        <a:cubicBezTo>
                          <a:pt x="55" y="168"/>
                          <a:pt x="55" y="168"/>
                          <a:pt x="55" y="169"/>
                        </a:cubicBezTo>
                        <a:cubicBezTo>
                          <a:pt x="55" y="169"/>
                          <a:pt x="55" y="169"/>
                          <a:pt x="55" y="169"/>
                        </a:cubicBezTo>
                        <a:cubicBezTo>
                          <a:pt x="56" y="169"/>
                          <a:pt x="56" y="169"/>
                          <a:pt x="56" y="169"/>
                        </a:cubicBezTo>
                        <a:cubicBezTo>
                          <a:pt x="56" y="169"/>
                          <a:pt x="56" y="169"/>
                          <a:pt x="56" y="170"/>
                        </a:cubicBezTo>
                        <a:cubicBezTo>
                          <a:pt x="56" y="170"/>
                          <a:pt x="56" y="170"/>
                          <a:pt x="56" y="170"/>
                        </a:cubicBezTo>
                        <a:cubicBezTo>
                          <a:pt x="56" y="170"/>
                          <a:pt x="56" y="170"/>
                          <a:pt x="57" y="170"/>
                        </a:cubicBezTo>
                        <a:cubicBezTo>
                          <a:pt x="57" y="170"/>
                          <a:pt x="57" y="170"/>
                          <a:pt x="57" y="170"/>
                        </a:cubicBezTo>
                        <a:cubicBezTo>
                          <a:pt x="57" y="170"/>
                          <a:pt x="57" y="171"/>
                          <a:pt x="57" y="171"/>
                        </a:cubicBezTo>
                        <a:cubicBezTo>
                          <a:pt x="57" y="171"/>
                          <a:pt x="57" y="171"/>
                          <a:pt x="57" y="171"/>
                        </a:cubicBezTo>
                        <a:cubicBezTo>
                          <a:pt x="58" y="171"/>
                          <a:pt x="60" y="169"/>
                          <a:pt x="60" y="168"/>
                        </a:cubicBezTo>
                        <a:cubicBezTo>
                          <a:pt x="61" y="165"/>
                          <a:pt x="67" y="163"/>
                          <a:pt x="69" y="166"/>
                        </a:cubicBezTo>
                        <a:cubicBezTo>
                          <a:pt x="69" y="166"/>
                          <a:pt x="70" y="167"/>
                          <a:pt x="69" y="168"/>
                        </a:cubicBezTo>
                        <a:cubicBezTo>
                          <a:pt x="69" y="168"/>
                          <a:pt x="69" y="168"/>
                          <a:pt x="69" y="169"/>
                        </a:cubicBezTo>
                        <a:cubicBezTo>
                          <a:pt x="70" y="168"/>
                          <a:pt x="70" y="168"/>
                          <a:pt x="70" y="168"/>
                        </a:cubicBezTo>
                        <a:cubicBezTo>
                          <a:pt x="71" y="168"/>
                          <a:pt x="71" y="167"/>
                          <a:pt x="72" y="167"/>
                        </a:cubicBezTo>
                        <a:cubicBezTo>
                          <a:pt x="72" y="167"/>
                          <a:pt x="72" y="167"/>
                          <a:pt x="73" y="167"/>
                        </a:cubicBezTo>
                        <a:cubicBezTo>
                          <a:pt x="73" y="167"/>
                          <a:pt x="73" y="167"/>
                          <a:pt x="73" y="167"/>
                        </a:cubicBezTo>
                        <a:cubicBezTo>
                          <a:pt x="73" y="167"/>
                          <a:pt x="73" y="166"/>
                          <a:pt x="73" y="166"/>
                        </a:cubicBezTo>
                        <a:cubicBezTo>
                          <a:pt x="74" y="166"/>
                          <a:pt x="74" y="165"/>
                          <a:pt x="74" y="165"/>
                        </a:cubicBezTo>
                        <a:cubicBezTo>
                          <a:pt x="74" y="164"/>
                          <a:pt x="74" y="164"/>
                          <a:pt x="74" y="163"/>
                        </a:cubicBezTo>
                        <a:cubicBezTo>
                          <a:pt x="74" y="163"/>
                          <a:pt x="75" y="163"/>
                          <a:pt x="75" y="163"/>
                        </a:cubicBezTo>
                        <a:cubicBezTo>
                          <a:pt x="75" y="162"/>
                          <a:pt x="75" y="162"/>
                          <a:pt x="75" y="161"/>
                        </a:cubicBezTo>
                        <a:cubicBezTo>
                          <a:pt x="75" y="161"/>
                          <a:pt x="75" y="161"/>
                          <a:pt x="75" y="161"/>
                        </a:cubicBezTo>
                        <a:cubicBezTo>
                          <a:pt x="76" y="160"/>
                          <a:pt x="76" y="160"/>
                          <a:pt x="76" y="159"/>
                        </a:cubicBezTo>
                        <a:cubicBezTo>
                          <a:pt x="76" y="159"/>
                          <a:pt x="76" y="158"/>
                          <a:pt x="75" y="157"/>
                        </a:cubicBezTo>
                        <a:cubicBezTo>
                          <a:pt x="75" y="155"/>
                          <a:pt x="74" y="152"/>
                          <a:pt x="76" y="151"/>
                        </a:cubicBezTo>
                        <a:cubicBezTo>
                          <a:pt x="77" y="151"/>
                          <a:pt x="78" y="151"/>
                          <a:pt x="79" y="151"/>
                        </a:cubicBezTo>
                        <a:cubicBezTo>
                          <a:pt x="82" y="151"/>
                          <a:pt x="83" y="150"/>
                          <a:pt x="84" y="148"/>
                        </a:cubicBezTo>
                        <a:cubicBezTo>
                          <a:pt x="85" y="147"/>
                          <a:pt x="85" y="146"/>
                          <a:pt x="85" y="146"/>
                        </a:cubicBezTo>
                        <a:cubicBezTo>
                          <a:pt x="86" y="143"/>
                          <a:pt x="87" y="142"/>
                          <a:pt x="88" y="141"/>
                        </a:cubicBezTo>
                        <a:cubicBezTo>
                          <a:pt x="88" y="137"/>
                          <a:pt x="89" y="133"/>
                          <a:pt x="92" y="132"/>
                        </a:cubicBezTo>
                        <a:cubicBezTo>
                          <a:pt x="92" y="131"/>
                          <a:pt x="92" y="131"/>
                          <a:pt x="93" y="131"/>
                        </a:cubicBezTo>
                        <a:cubicBezTo>
                          <a:pt x="93" y="131"/>
                          <a:pt x="94" y="132"/>
                          <a:pt x="94" y="132"/>
                        </a:cubicBezTo>
                        <a:cubicBezTo>
                          <a:pt x="95" y="132"/>
                          <a:pt x="95" y="132"/>
                          <a:pt x="95" y="132"/>
                        </a:cubicBezTo>
                        <a:cubicBezTo>
                          <a:pt x="96" y="133"/>
                          <a:pt x="98" y="134"/>
                          <a:pt x="98" y="134"/>
                        </a:cubicBezTo>
                        <a:cubicBezTo>
                          <a:pt x="98" y="134"/>
                          <a:pt x="98" y="134"/>
                          <a:pt x="98" y="134"/>
                        </a:cubicBezTo>
                        <a:cubicBezTo>
                          <a:pt x="99" y="130"/>
                          <a:pt x="101" y="130"/>
                          <a:pt x="102" y="129"/>
                        </a:cubicBezTo>
                        <a:cubicBezTo>
                          <a:pt x="103" y="129"/>
                          <a:pt x="103" y="129"/>
                          <a:pt x="103" y="128"/>
                        </a:cubicBezTo>
                        <a:cubicBezTo>
                          <a:pt x="104" y="125"/>
                          <a:pt x="106" y="123"/>
                          <a:pt x="108" y="123"/>
                        </a:cubicBezTo>
                        <a:cubicBezTo>
                          <a:pt x="109" y="123"/>
                          <a:pt x="110" y="124"/>
                          <a:pt x="111" y="124"/>
                        </a:cubicBezTo>
                        <a:cubicBezTo>
                          <a:pt x="112" y="124"/>
                          <a:pt x="113" y="124"/>
                          <a:pt x="113" y="124"/>
                        </a:cubicBezTo>
                        <a:cubicBezTo>
                          <a:pt x="113" y="121"/>
                          <a:pt x="116" y="120"/>
                          <a:pt x="118" y="120"/>
                        </a:cubicBezTo>
                        <a:cubicBezTo>
                          <a:pt x="120" y="120"/>
                          <a:pt x="122" y="119"/>
                          <a:pt x="124" y="118"/>
                        </a:cubicBezTo>
                        <a:cubicBezTo>
                          <a:pt x="124" y="117"/>
                          <a:pt x="125" y="117"/>
                          <a:pt x="126" y="116"/>
                        </a:cubicBezTo>
                        <a:cubicBezTo>
                          <a:pt x="128" y="115"/>
                          <a:pt x="130" y="113"/>
                          <a:pt x="132" y="113"/>
                        </a:cubicBezTo>
                        <a:cubicBezTo>
                          <a:pt x="133" y="113"/>
                          <a:pt x="134" y="114"/>
                          <a:pt x="134" y="114"/>
                        </a:cubicBezTo>
                        <a:cubicBezTo>
                          <a:pt x="135" y="115"/>
                          <a:pt x="136" y="115"/>
                          <a:pt x="140" y="115"/>
                        </a:cubicBezTo>
                        <a:cubicBezTo>
                          <a:pt x="141" y="115"/>
                          <a:pt x="141" y="115"/>
                          <a:pt x="141" y="115"/>
                        </a:cubicBezTo>
                        <a:cubicBezTo>
                          <a:pt x="144" y="115"/>
                          <a:pt x="146" y="115"/>
                          <a:pt x="146" y="115"/>
                        </a:cubicBezTo>
                        <a:cubicBezTo>
                          <a:pt x="146" y="115"/>
                          <a:pt x="147" y="115"/>
                          <a:pt x="147" y="115"/>
                        </a:cubicBezTo>
                        <a:cubicBezTo>
                          <a:pt x="147" y="115"/>
                          <a:pt x="147" y="114"/>
                          <a:pt x="148" y="114"/>
                        </a:cubicBezTo>
                        <a:cubicBezTo>
                          <a:pt x="149" y="113"/>
                          <a:pt x="150" y="113"/>
                          <a:pt x="152" y="112"/>
                        </a:cubicBezTo>
                        <a:cubicBezTo>
                          <a:pt x="153" y="112"/>
                          <a:pt x="155" y="111"/>
                          <a:pt x="157" y="112"/>
                        </a:cubicBezTo>
                        <a:cubicBezTo>
                          <a:pt x="157" y="112"/>
                          <a:pt x="158" y="112"/>
                          <a:pt x="159" y="112"/>
                        </a:cubicBezTo>
                        <a:cubicBezTo>
                          <a:pt x="161" y="112"/>
                          <a:pt x="164" y="111"/>
                          <a:pt x="167" y="111"/>
                        </a:cubicBezTo>
                        <a:cubicBezTo>
                          <a:pt x="170" y="110"/>
                          <a:pt x="172" y="110"/>
                          <a:pt x="174" y="110"/>
                        </a:cubicBezTo>
                        <a:cubicBezTo>
                          <a:pt x="176" y="110"/>
                          <a:pt x="177" y="109"/>
                          <a:pt x="179" y="107"/>
                        </a:cubicBezTo>
                        <a:cubicBezTo>
                          <a:pt x="179" y="106"/>
                          <a:pt x="179" y="106"/>
                          <a:pt x="180" y="105"/>
                        </a:cubicBezTo>
                        <a:cubicBezTo>
                          <a:pt x="180" y="105"/>
                          <a:pt x="180" y="105"/>
                          <a:pt x="180" y="105"/>
                        </a:cubicBezTo>
                        <a:cubicBezTo>
                          <a:pt x="180" y="104"/>
                          <a:pt x="181" y="103"/>
                          <a:pt x="181" y="102"/>
                        </a:cubicBezTo>
                        <a:cubicBezTo>
                          <a:pt x="182" y="100"/>
                          <a:pt x="182" y="99"/>
                          <a:pt x="182" y="98"/>
                        </a:cubicBezTo>
                        <a:cubicBezTo>
                          <a:pt x="183" y="98"/>
                          <a:pt x="183" y="98"/>
                          <a:pt x="183" y="97"/>
                        </a:cubicBezTo>
                        <a:cubicBezTo>
                          <a:pt x="183" y="97"/>
                          <a:pt x="183" y="97"/>
                          <a:pt x="183" y="97"/>
                        </a:cubicBezTo>
                        <a:cubicBezTo>
                          <a:pt x="183" y="96"/>
                          <a:pt x="183" y="96"/>
                          <a:pt x="183" y="96"/>
                        </a:cubicBezTo>
                        <a:cubicBezTo>
                          <a:pt x="183" y="96"/>
                          <a:pt x="183" y="96"/>
                          <a:pt x="183" y="95"/>
                        </a:cubicBezTo>
                        <a:cubicBezTo>
                          <a:pt x="183" y="95"/>
                          <a:pt x="183" y="95"/>
                          <a:pt x="183" y="95"/>
                        </a:cubicBezTo>
                        <a:cubicBezTo>
                          <a:pt x="183" y="94"/>
                          <a:pt x="183" y="94"/>
                          <a:pt x="183" y="93"/>
                        </a:cubicBezTo>
                        <a:cubicBezTo>
                          <a:pt x="183" y="93"/>
                          <a:pt x="183" y="93"/>
                          <a:pt x="183" y="93"/>
                        </a:cubicBezTo>
                        <a:cubicBezTo>
                          <a:pt x="183" y="92"/>
                          <a:pt x="183" y="91"/>
                          <a:pt x="183" y="90"/>
                        </a:cubicBezTo>
                        <a:cubicBezTo>
                          <a:pt x="183" y="90"/>
                          <a:pt x="183" y="90"/>
                          <a:pt x="184" y="90"/>
                        </a:cubicBezTo>
                        <a:cubicBezTo>
                          <a:pt x="184" y="89"/>
                          <a:pt x="184" y="88"/>
                          <a:pt x="184" y="87"/>
                        </a:cubicBezTo>
                        <a:cubicBezTo>
                          <a:pt x="184" y="86"/>
                          <a:pt x="184" y="86"/>
                          <a:pt x="184" y="86"/>
                        </a:cubicBezTo>
                        <a:cubicBezTo>
                          <a:pt x="184" y="85"/>
                          <a:pt x="184" y="84"/>
                          <a:pt x="184" y="83"/>
                        </a:cubicBezTo>
                        <a:cubicBezTo>
                          <a:pt x="184" y="82"/>
                          <a:pt x="184" y="82"/>
                          <a:pt x="184" y="81"/>
                        </a:cubicBezTo>
                        <a:cubicBezTo>
                          <a:pt x="184" y="80"/>
                          <a:pt x="184" y="79"/>
                          <a:pt x="184" y="77"/>
                        </a:cubicBezTo>
                        <a:cubicBezTo>
                          <a:pt x="184" y="77"/>
                          <a:pt x="184" y="77"/>
                          <a:pt x="184" y="76"/>
                        </a:cubicBezTo>
                        <a:cubicBezTo>
                          <a:pt x="184" y="75"/>
                          <a:pt x="184" y="73"/>
                          <a:pt x="184" y="72"/>
                        </a:cubicBezTo>
                        <a:cubicBezTo>
                          <a:pt x="184" y="71"/>
                          <a:pt x="184" y="71"/>
                          <a:pt x="184" y="71"/>
                        </a:cubicBezTo>
                        <a:cubicBezTo>
                          <a:pt x="181" y="72"/>
                          <a:pt x="178" y="72"/>
                          <a:pt x="177" y="72"/>
                        </a:cubicBezTo>
                        <a:cubicBezTo>
                          <a:pt x="177" y="73"/>
                          <a:pt x="176" y="73"/>
                          <a:pt x="176" y="73"/>
                        </a:cubicBezTo>
                        <a:cubicBezTo>
                          <a:pt x="174" y="73"/>
                          <a:pt x="174" y="73"/>
                          <a:pt x="174" y="73"/>
                        </a:cubicBezTo>
                        <a:cubicBezTo>
                          <a:pt x="174" y="71"/>
                          <a:pt x="174" y="71"/>
                          <a:pt x="174" y="71"/>
                        </a:cubicBezTo>
                        <a:cubicBezTo>
                          <a:pt x="174" y="71"/>
                          <a:pt x="174" y="63"/>
                          <a:pt x="169" y="61"/>
                        </a:cubicBezTo>
                        <a:cubicBezTo>
                          <a:pt x="164" y="58"/>
                          <a:pt x="157" y="57"/>
                          <a:pt x="157" y="57"/>
                        </a:cubicBezTo>
                        <a:cubicBezTo>
                          <a:pt x="156" y="57"/>
                          <a:pt x="156" y="57"/>
                          <a:pt x="156" y="57"/>
                        </a:cubicBezTo>
                        <a:cubicBezTo>
                          <a:pt x="156" y="56"/>
                          <a:pt x="156" y="56"/>
                          <a:pt x="156" y="56"/>
                        </a:cubicBezTo>
                        <a:cubicBezTo>
                          <a:pt x="156" y="56"/>
                          <a:pt x="152" y="49"/>
                          <a:pt x="149" y="46"/>
                        </a:cubicBezTo>
                        <a:cubicBezTo>
                          <a:pt x="147" y="44"/>
                          <a:pt x="118" y="25"/>
                          <a:pt x="80" y="0"/>
                        </a:cubicBezTo>
                        <a:cubicBezTo>
                          <a:pt x="64" y="0"/>
                          <a:pt x="64" y="0"/>
                          <a:pt x="64" y="0"/>
                        </a:cubicBezTo>
                        <a:cubicBezTo>
                          <a:pt x="75" y="96"/>
                          <a:pt x="75" y="96"/>
                          <a:pt x="75" y="96"/>
                        </a:cubicBezTo>
                        <a:cubicBezTo>
                          <a:pt x="78" y="100"/>
                          <a:pt x="78" y="100"/>
                          <a:pt x="78" y="100"/>
                        </a:cubicBezTo>
                        <a:cubicBezTo>
                          <a:pt x="78" y="101"/>
                          <a:pt x="78" y="101"/>
                          <a:pt x="78" y="101"/>
                        </a:cubicBezTo>
                        <a:cubicBezTo>
                          <a:pt x="79" y="107"/>
                          <a:pt x="78" y="111"/>
                          <a:pt x="76" y="112"/>
                        </a:cubicBezTo>
                        <a:cubicBezTo>
                          <a:pt x="75" y="113"/>
                          <a:pt x="74" y="113"/>
                          <a:pt x="52" y="113"/>
                        </a:cubicBezTo>
                        <a:cubicBezTo>
                          <a:pt x="44" y="113"/>
                          <a:pt x="36" y="113"/>
                          <a:pt x="32" y="113"/>
                        </a:cubicBezTo>
                        <a:cubicBezTo>
                          <a:pt x="32" y="113"/>
                          <a:pt x="31" y="113"/>
                          <a:pt x="31" y="113"/>
                        </a:cubicBezTo>
                        <a:cubicBezTo>
                          <a:pt x="30" y="113"/>
                          <a:pt x="26" y="115"/>
                          <a:pt x="24" y="115"/>
                        </a:cubicBezTo>
                        <a:cubicBezTo>
                          <a:pt x="22" y="115"/>
                          <a:pt x="21" y="115"/>
                          <a:pt x="19" y="114"/>
                        </a:cubicBezTo>
                        <a:cubicBezTo>
                          <a:pt x="19" y="114"/>
                          <a:pt x="18" y="114"/>
                          <a:pt x="17" y="114"/>
                        </a:cubicBezTo>
                        <a:cubicBezTo>
                          <a:pt x="17" y="114"/>
                          <a:pt x="17" y="114"/>
                          <a:pt x="17" y="114"/>
                        </a:cubicBezTo>
                        <a:cubicBezTo>
                          <a:pt x="17" y="115"/>
                          <a:pt x="16" y="118"/>
                          <a:pt x="14" y="118"/>
                        </a:cubicBezTo>
                        <a:cubicBezTo>
                          <a:pt x="12" y="118"/>
                          <a:pt x="11" y="117"/>
                          <a:pt x="9" y="115"/>
                        </a:cubicBezTo>
                        <a:cubicBezTo>
                          <a:pt x="7" y="113"/>
                          <a:pt x="6" y="113"/>
                          <a:pt x="6" y="113"/>
                        </a:cubicBezTo>
                        <a:cubicBezTo>
                          <a:pt x="6" y="113"/>
                          <a:pt x="5" y="114"/>
                          <a:pt x="5" y="116"/>
                        </a:cubicBezTo>
                        <a:cubicBezTo>
                          <a:pt x="5" y="117"/>
                          <a:pt x="5" y="117"/>
                          <a:pt x="5" y="118"/>
                        </a:cubicBezTo>
                        <a:cubicBezTo>
                          <a:pt x="5" y="118"/>
                          <a:pt x="5" y="118"/>
                          <a:pt x="5" y="118"/>
                        </a:cubicBezTo>
                        <a:cubicBezTo>
                          <a:pt x="5" y="118"/>
                          <a:pt x="4" y="119"/>
                          <a:pt x="4" y="119"/>
                        </a:cubicBezTo>
                        <a:cubicBezTo>
                          <a:pt x="4" y="119"/>
                          <a:pt x="4" y="119"/>
                          <a:pt x="4" y="119"/>
                        </a:cubicBezTo>
                        <a:cubicBezTo>
                          <a:pt x="3" y="120"/>
                          <a:pt x="3" y="120"/>
                          <a:pt x="3" y="120"/>
                        </a:cubicBezTo>
                        <a:cubicBezTo>
                          <a:pt x="2" y="120"/>
                          <a:pt x="2" y="120"/>
                          <a:pt x="2" y="121"/>
                        </a:cubicBezTo>
                        <a:cubicBezTo>
                          <a:pt x="2" y="121"/>
                          <a:pt x="1" y="121"/>
                          <a:pt x="0" y="121"/>
                        </a:cubicBezTo>
                        <a:cubicBezTo>
                          <a:pt x="0" y="121"/>
                          <a:pt x="0" y="121"/>
                          <a:pt x="0" y="121"/>
                        </a:cubicBezTo>
                        <a:cubicBezTo>
                          <a:pt x="0" y="121"/>
                          <a:pt x="0" y="121"/>
                          <a:pt x="0" y="12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71" name="Freeform 1477"/>
                  <p:cNvSpPr>
                    <a:spLocks/>
                  </p:cNvSpPr>
                  <p:nvPr/>
                </p:nvSpPr>
                <p:spPr bwMode="auto">
                  <a:xfrm>
                    <a:off x="1686" y="2752"/>
                    <a:ext cx="1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1 h 1"/>
                      <a:gd name="T4" fmla="*/ 1 w 1"/>
                      <a:gd name="T5" fmla="*/ 1 h 1"/>
                      <a:gd name="T6" fmla="*/ 0 w 1"/>
                      <a:gd name="T7" fmla="*/ 1 h 1"/>
                      <a:gd name="T8" fmla="*/ 0 w 1"/>
                      <a:gd name="T9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lnTo>
                          <a:pt x="0" y="1"/>
                        </a:lnTo>
                        <a:lnTo>
                          <a:pt x="1" y="1"/>
                        </a:lnTo>
                        <a:lnTo>
                          <a:pt x="0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72" name="Freeform 1478"/>
                  <p:cNvSpPr>
                    <a:spLocks/>
                  </p:cNvSpPr>
                  <p:nvPr/>
                </p:nvSpPr>
                <p:spPr bwMode="auto">
                  <a:xfrm>
                    <a:off x="1706" y="2766"/>
                    <a:ext cx="7" cy="1"/>
                  </a:xfrm>
                  <a:custGeom>
                    <a:avLst/>
                    <a:gdLst>
                      <a:gd name="T0" fmla="*/ 0 w 7"/>
                      <a:gd name="T1" fmla="*/ 1 h 1"/>
                      <a:gd name="T2" fmla="*/ 7 w 7"/>
                      <a:gd name="T3" fmla="*/ 0 h 1"/>
                      <a:gd name="T4" fmla="*/ 7 w 7"/>
                      <a:gd name="T5" fmla="*/ 0 h 1"/>
                      <a:gd name="T6" fmla="*/ 0 w 7"/>
                      <a:gd name="T7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7" h="1">
                        <a:moveTo>
                          <a:pt x="0" y="1"/>
                        </a:moveTo>
                        <a:cubicBezTo>
                          <a:pt x="1" y="1"/>
                          <a:pt x="4" y="1"/>
                          <a:pt x="7" y="0"/>
                        </a:cubicBezTo>
                        <a:cubicBezTo>
                          <a:pt x="7" y="0"/>
                          <a:pt x="7" y="0"/>
                          <a:pt x="7" y="0"/>
                        </a:cubicBezTo>
                        <a:cubicBezTo>
                          <a:pt x="4" y="1"/>
                          <a:pt x="1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73" name="Freeform 1479"/>
                  <p:cNvSpPr>
                    <a:spLocks/>
                  </p:cNvSpPr>
                  <p:nvPr/>
                </p:nvSpPr>
                <p:spPr bwMode="auto">
                  <a:xfrm>
                    <a:off x="1546" y="2832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74" name="Freeform 1480"/>
                  <p:cNvSpPr>
                    <a:spLocks/>
                  </p:cNvSpPr>
                  <p:nvPr/>
                </p:nvSpPr>
                <p:spPr bwMode="auto">
                  <a:xfrm>
                    <a:off x="1546" y="2833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75" name="Oval 1481"/>
                  <p:cNvSpPr>
                    <a:spLocks noChangeArrowheads="1"/>
                  </p:cNvSpPr>
                  <p:nvPr/>
                </p:nvSpPr>
                <p:spPr bwMode="auto">
                  <a:xfrm>
                    <a:off x="1537" y="2814"/>
                    <a:ext cx="1" cy="1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76" name="Freeform 1482"/>
                  <p:cNvSpPr>
                    <a:spLocks/>
                  </p:cNvSpPr>
                  <p:nvPr/>
                </p:nvSpPr>
                <p:spPr bwMode="auto">
                  <a:xfrm>
                    <a:off x="1546" y="2839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0 h 1"/>
                      <a:gd name="T3" fmla="*/ 0 h 1"/>
                      <a:gd name="T4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77" name="Freeform 1483"/>
                  <p:cNvSpPr>
                    <a:spLocks/>
                  </p:cNvSpPr>
                  <p:nvPr/>
                </p:nvSpPr>
                <p:spPr bwMode="auto">
                  <a:xfrm>
                    <a:off x="1590" y="2860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78" name="Freeform 1484"/>
                  <p:cNvSpPr>
                    <a:spLocks/>
                  </p:cNvSpPr>
                  <p:nvPr/>
                </p:nvSpPr>
                <p:spPr bwMode="auto">
                  <a:xfrm>
                    <a:off x="1590" y="2861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79" name="Freeform 1485"/>
                  <p:cNvSpPr>
                    <a:spLocks/>
                  </p:cNvSpPr>
                  <p:nvPr/>
                </p:nvSpPr>
                <p:spPr bwMode="auto">
                  <a:xfrm>
                    <a:off x="1588" y="2859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80" name="Freeform 1486"/>
                  <p:cNvSpPr>
                    <a:spLocks/>
                  </p:cNvSpPr>
                  <p:nvPr/>
                </p:nvSpPr>
                <p:spPr bwMode="auto">
                  <a:xfrm>
                    <a:off x="1583" y="2858"/>
                    <a:ext cx="2" cy="2"/>
                  </a:xfrm>
                  <a:custGeom>
                    <a:avLst/>
                    <a:gdLst>
                      <a:gd name="T0" fmla="*/ 0 w 3"/>
                      <a:gd name="T1" fmla="*/ 2 h 2"/>
                      <a:gd name="T2" fmla="*/ 3 w 3"/>
                      <a:gd name="T3" fmla="*/ 0 h 2"/>
                      <a:gd name="T4" fmla="*/ 0 w 3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2"/>
                        </a:moveTo>
                        <a:cubicBezTo>
                          <a:pt x="1" y="1"/>
                          <a:pt x="2" y="0"/>
                          <a:pt x="3" y="0"/>
                        </a:cubicBezTo>
                        <a:cubicBezTo>
                          <a:pt x="2" y="0"/>
                          <a:pt x="1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81" name="Freeform 1487"/>
                  <p:cNvSpPr>
                    <a:spLocks/>
                  </p:cNvSpPr>
                  <p:nvPr/>
                </p:nvSpPr>
                <p:spPr bwMode="auto">
                  <a:xfrm>
                    <a:off x="1587" y="2858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1" y="0"/>
                          <a:pt x="0" y="0"/>
                        </a:cubicBezTo>
                        <a:cubicBezTo>
                          <a:pt x="1" y="0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82" name="Freeform 1488"/>
                  <p:cNvSpPr>
                    <a:spLocks/>
                  </p:cNvSpPr>
                  <p:nvPr/>
                </p:nvSpPr>
                <p:spPr bwMode="auto">
                  <a:xfrm>
                    <a:off x="1586" y="2858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83" name="Freeform 1489"/>
                  <p:cNvSpPr>
                    <a:spLocks/>
                  </p:cNvSpPr>
                  <p:nvPr/>
                </p:nvSpPr>
                <p:spPr bwMode="auto">
                  <a:xfrm>
                    <a:off x="1589" y="286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84" name="Freeform 1490"/>
                  <p:cNvSpPr>
                    <a:spLocks/>
                  </p:cNvSpPr>
                  <p:nvPr/>
                </p:nvSpPr>
                <p:spPr bwMode="auto">
                  <a:xfrm>
                    <a:off x="1606" y="2858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85" name="Freeform 1491"/>
                  <p:cNvSpPr>
                    <a:spLocks/>
                  </p:cNvSpPr>
                  <p:nvPr/>
                </p:nvSpPr>
                <p:spPr bwMode="auto">
                  <a:xfrm>
                    <a:off x="1583" y="2860"/>
                    <a:ext cx="0" cy="1"/>
                  </a:xfrm>
                  <a:custGeom>
                    <a:avLst/>
                    <a:gdLst>
                      <a:gd name="T0" fmla="*/ 1 h 1"/>
                      <a:gd name="T1" fmla="*/ 1 h 1"/>
                      <a:gd name="T2" fmla="*/ 0 h 1"/>
                      <a:gd name="T3" fmla="*/ 1 h 1"/>
                      <a:gd name="T4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86" name="Freeform 1492"/>
                  <p:cNvSpPr>
                    <a:spLocks/>
                  </p:cNvSpPr>
                  <p:nvPr/>
                </p:nvSpPr>
                <p:spPr bwMode="auto">
                  <a:xfrm>
                    <a:off x="1591" y="2861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87" name="Freeform 1493"/>
                  <p:cNvSpPr>
                    <a:spLocks/>
                  </p:cNvSpPr>
                  <p:nvPr/>
                </p:nvSpPr>
                <p:spPr bwMode="auto">
                  <a:xfrm>
                    <a:off x="1582" y="286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88" name="Freeform 1494"/>
                  <p:cNvSpPr>
                    <a:spLocks/>
                  </p:cNvSpPr>
                  <p:nvPr/>
                </p:nvSpPr>
                <p:spPr bwMode="auto">
                  <a:xfrm>
                    <a:off x="1581" y="2859"/>
                    <a:ext cx="1" cy="2"/>
                  </a:xfrm>
                  <a:custGeom>
                    <a:avLst/>
                    <a:gdLst>
                      <a:gd name="T0" fmla="*/ 1 w 1"/>
                      <a:gd name="T1" fmla="*/ 2 h 2"/>
                      <a:gd name="T2" fmla="*/ 0 w 1"/>
                      <a:gd name="T3" fmla="*/ 0 h 2"/>
                      <a:gd name="T4" fmla="*/ 1 w 1"/>
                      <a:gd name="T5" fmla="*/ 1 h 2"/>
                      <a:gd name="T6" fmla="*/ 1 w 1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2">
                        <a:moveTo>
                          <a:pt x="1" y="2"/>
                        </a:moveTo>
                        <a:cubicBezTo>
                          <a:pt x="1" y="1"/>
                          <a:pt x="0" y="1"/>
                          <a:pt x="0" y="0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89" name="Freeform 1495"/>
                  <p:cNvSpPr>
                    <a:spLocks/>
                  </p:cNvSpPr>
                  <p:nvPr/>
                </p:nvSpPr>
                <p:spPr bwMode="auto">
                  <a:xfrm>
                    <a:off x="1546" y="2836"/>
                    <a:ext cx="0" cy="3"/>
                  </a:xfrm>
                  <a:custGeom>
                    <a:avLst/>
                    <a:gdLst>
                      <a:gd name="T0" fmla="*/ 0 h 3"/>
                      <a:gd name="T1" fmla="*/ 0 h 3"/>
                      <a:gd name="T2" fmla="*/ 3 h 3"/>
                      <a:gd name="T3" fmla="*/ 3 h 3"/>
                      <a:gd name="T4" fmla="*/ 0 h 3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</a:cxnLst>
                    <a:rect l="0" t="0" r="r" b="b"/>
                    <a:pathLst>
                      <a:path h="3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2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90" name="Freeform 1496"/>
                  <p:cNvSpPr>
                    <a:spLocks/>
                  </p:cNvSpPr>
                  <p:nvPr/>
                </p:nvSpPr>
                <p:spPr bwMode="auto">
                  <a:xfrm>
                    <a:off x="1546" y="2839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91" name="Freeform 1497"/>
                  <p:cNvSpPr>
                    <a:spLocks/>
                  </p:cNvSpPr>
                  <p:nvPr/>
                </p:nvSpPr>
                <p:spPr bwMode="auto">
                  <a:xfrm>
                    <a:off x="1582" y="2860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1 h 1"/>
                      <a:gd name="T3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92" name="Freeform 1498"/>
                  <p:cNvSpPr>
                    <a:spLocks/>
                  </p:cNvSpPr>
                  <p:nvPr/>
                </p:nvSpPr>
                <p:spPr bwMode="auto">
                  <a:xfrm>
                    <a:off x="1541" y="2811"/>
                    <a:ext cx="0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1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93" name="Freeform 1499"/>
                  <p:cNvSpPr>
                    <a:spLocks/>
                  </p:cNvSpPr>
                  <p:nvPr/>
                </p:nvSpPr>
                <p:spPr bwMode="auto">
                  <a:xfrm>
                    <a:off x="1545" y="2808"/>
                    <a:ext cx="5" cy="3"/>
                  </a:xfrm>
                  <a:custGeom>
                    <a:avLst/>
                    <a:gdLst>
                      <a:gd name="T0" fmla="*/ 0 w 5"/>
                      <a:gd name="T1" fmla="*/ 0 h 3"/>
                      <a:gd name="T2" fmla="*/ 5 w 5"/>
                      <a:gd name="T3" fmla="*/ 3 h 3"/>
                      <a:gd name="T4" fmla="*/ 0 w 5"/>
                      <a:gd name="T5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3">
                        <a:moveTo>
                          <a:pt x="0" y="0"/>
                        </a:moveTo>
                        <a:cubicBezTo>
                          <a:pt x="2" y="2"/>
                          <a:pt x="3" y="3"/>
                          <a:pt x="5" y="3"/>
                        </a:cubicBezTo>
                        <a:cubicBezTo>
                          <a:pt x="3" y="3"/>
                          <a:pt x="2" y="2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94" name="Freeform 1500"/>
                  <p:cNvSpPr>
                    <a:spLocks/>
                  </p:cNvSpPr>
                  <p:nvPr/>
                </p:nvSpPr>
                <p:spPr bwMode="auto">
                  <a:xfrm>
                    <a:off x="1541" y="2809"/>
                    <a:ext cx="0" cy="2"/>
                  </a:xfrm>
                  <a:custGeom>
                    <a:avLst/>
                    <a:gdLst>
                      <a:gd name="T0" fmla="*/ 2 h 2"/>
                      <a:gd name="T1" fmla="*/ 0 h 2"/>
                      <a:gd name="T2" fmla="*/ 2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2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95" name="Freeform 1501"/>
                  <p:cNvSpPr>
                    <a:spLocks/>
                  </p:cNvSpPr>
                  <p:nvPr/>
                </p:nvSpPr>
                <p:spPr bwMode="auto">
                  <a:xfrm>
                    <a:off x="1540" y="2812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1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96" name="Freeform 1502"/>
                  <p:cNvSpPr>
                    <a:spLocks/>
                  </p:cNvSpPr>
                  <p:nvPr/>
                </p:nvSpPr>
                <p:spPr bwMode="auto">
                  <a:xfrm>
                    <a:off x="1537" y="2814"/>
                    <a:ext cx="2" cy="0"/>
                  </a:xfrm>
                  <a:custGeom>
                    <a:avLst/>
                    <a:gdLst>
                      <a:gd name="T0" fmla="*/ 0 w 2"/>
                      <a:gd name="T1" fmla="*/ 2 w 2"/>
                      <a:gd name="T2" fmla="*/ 0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0" y="0"/>
                        </a:moveTo>
                        <a:cubicBezTo>
                          <a:pt x="1" y="0"/>
                          <a:pt x="2" y="0"/>
                          <a:pt x="2" y="0"/>
                        </a:cubicBezTo>
                        <a:cubicBezTo>
                          <a:pt x="2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97" name="Freeform 1503"/>
                  <p:cNvSpPr>
                    <a:spLocks/>
                  </p:cNvSpPr>
                  <p:nvPr/>
                </p:nvSpPr>
                <p:spPr bwMode="auto">
                  <a:xfrm>
                    <a:off x="1610" y="2810"/>
                    <a:ext cx="85" cy="57"/>
                  </a:xfrm>
                  <a:custGeom>
                    <a:avLst/>
                    <a:gdLst>
                      <a:gd name="T0" fmla="*/ 87 w 88"/>
                      <a:gd name="T1" fmla="*/ 35 h 59"/>
                      <a:gd name="T2" fmla="*/ 86 w 88"/>
                      <a:gd name="T3" fmla="*/ 35 h 59"/>
                      <a:gd name="T4" fmla="*/ 86 w 88"/>
                      <a:gd name="T5" fmla="*/ 34 h 59"/>
                      <a:gd name="T6" fmla="*/ 84 w 88"/>
                      <a:gd name="T7" fmla="*/ 34 h 59"/>
                      <a:gd name="T8" fmla="*/ 83 w 88"/>
                      <a:gd name="T9" fmla="*/ 29 h 59"/>
                      <a:gd name="T10" fmla="*/ 78 w 88"/>
                      <a:gd name="T11" fmla="*/ 29 h 59"/>
                      <a:gd name="T12" fmla="*/ 74 w 88"/>
                      <a:gd name="T13" fmla="*/ 25 h 59"/>
                      <a:gd name="T14" fmla="*/ 70 w 88"/>
                      <a:gd name="T15" fmla="*/ 19 h 59"/>
                      <a:gd name="T16" fmla="*/ 66 w 88"/>
                      <a:gd name="T17" fmla="*/ 14 h 59"/>
                      <a:gd name="T18" fmla="*/ 62 w 88"/>
                      <a:gd name="T19" fmla="*/ 8 h 59"/>
                      <a:gd name="T20" fmla="*/ 61 w 88"/>
                      <a:gd name="T21" fmla="*/ 7 h 59"/>
                      <a:gd name="T22" fmla="*/ 61 w 88"/>
                      <a:gd name="T23" fmla="*/ 6 h 59"/>
                      <a:gd name="T24" fmla="*/ 61 w 88"/>
                      <a:gd name="T25" fmla="*/ 4 h 59"/>
                      <a:gd name="T26" fmla="*/ 61 w 88"/>
                      <a:gd name="T27" fmla="*/ 2 h 59"/>
                      <a:gd name="T28" fmla="*/ 57 w 88"/>
                      <a:gd name="T29" fmla="*/ 2 h 59"/>
                      <a:gd name="T30" fmla="*/ 56 w 88"/>
                      <a:gd name="T31" fmla="*/ 1 h 59"/>
                      <a:gd name="T32" fmla="*/ 56 w 88"/>
                      <a:gd name="T33" fmla="*/ 1 h 59"/>
                      <a:gd name="T34" fmla="*/ 55 w 88"/>
                      <a:gd name="T35" fmla="*/ 1 h 59"/>
                      <a:gd name="T36" fmla="*/ 55 w 88"/>
                      <a:gd name="T37" fmla="*/ 1 h 59"/>
                      <a:gd name="T38" fmla="*/ 55 w 88"/>
                      <a:gd name="T39" fmla="*/ 0 h 59"/>
                      <a:gd name="T40" fmla="*/ 51 w 88"/>
                      <a:gd name="T41" fmla="*/ 3 h 59"/>
                      <a:gd name="T42" fmla="*/ 42 w 88"/>
                      <a:gd name="T43" fmla="*/ 7 h 59"/>
                      <a:gd name="T44" fmla="*/ 33 w 88"/>
                      <a:gd name="T45" fmla="*/ 11 h 59"/>
                      <a:gd name="T46" fmla="*/ 30 w 88"/>
                      <a:gd name="T47" fmla="*/ 12 h 59"/>
                      <a:gd name="T48" fmla="*/ 25 w 88"/>
                      <a:gd name="T49" fmla="*/ 17 h 59"/>
                      <a:gd name="T50" fmla="*/ 16 w 88"/>
                      <a:gd name="T51" fmla="*/ 19 h 59"/>
                      <a:gd name="T52" fmla="*/ 15 w 88"/>
                      <a:gd name="T53" fmla="*/ 25 h 59"/>
                      <a:gd name="T54" fmla="*/ 14 w 88"/>
                      <a:gd name="T55" fmla="*/ 26 h 59"/>
                      <a:gd name="T56" fmla="*/ 2 w 88"/>
                      <a:gd name="T57" fmla="*/ 38 h 59"/>
                      <a:gd name="T58" fmla="*/ 2 w 88"/>
                      <a:gd name="T59" fmla="*/ 39 h 59"/>
                      <a:gd name="T60" fmla="*/ 2 w 88"/>
                      <a:gd name="T61" fmla="*/ 45 h 59"/>
                      <a:gd name="T62" fmla="*/ 1 w 88"/>
                      <a:gd name="T63" fmla="*/ 47 h 59"/>
                      <a:gd name="T64" fmla="*/ 1 w 88"/>
                      <a:gd name="T65" fmla="*/ 49 h 59"/>
                      <a:gd name="T66" fmla="*/ 0 w 88"/>
                      <a:gd name="T67" fmla="*/ 51 h 59"/>
                      <a:gd name="T68" fmla="*/ 4 w 88"/>
                      <a:gd name="T69" fmla="*/ 54 h 59"/>
                      <a:gd name="T70" fmla="*/ 5 w 88"/>
                      <a:gd name="T71" fmla="*/ 55 h 59"/>
                      <a:gd name="T72" fmla="*/ 11 w 88"/>
                      <a:gd name="T73" fmla="*/ 59 h 59"/>
                      <a:gd name="T74" fmla="*/ 22 w 88"/>
                      <a:gd name="T75" fmla="*/ 55 h 59"/>
                      <a:gd name="T76" fmla="*/ 28 w 88"/>
                      <a:gd name="T77" fmla="*/ 57 h 59"/>
                      <a:gd name="T78" fmla="*/ 27 w 88"/>
                      <a:gd name="T79" fmla="*/ 55 h 59"/>
                      <a:gd name="T80" fmla="*/ 26 w 88"/>
                      <a:gd name="T81" fmla="*/ 45 h 59"/>
                      <a:gd name="T82" fmla="*/ 42 w 88"/>
                      <a:gd name="T83" fmla="*/ 43 h 59"/>
                      <a:gd name="T84" fmla="*/ 50 w 88"/>
                      <a:gd name="T85" fmla="*/ 44 h 59"/>
                      <a:gd name="T86" fmla="*/ 52 w 88"/>
                      <a:gd name="T87" fmla="*/ 44 h 59"/>
                      <a:gd name="T88" fmla="*/ 54 w 88"/>
                      <a:gd name="T89" fmla="*/ 44 h 59"/>
                      <a:gd name="T90" fmla="*/ 55 w 88"/>
                      <a:gd name="T91" fmla="*/ 44 h 59"/>
                      <a:gd name="T92" fmla="*/ 57 w 88"/>
                      <a:gd name="T93" fmla="*/ 43 h 59"/>
                      <a:gd name="T94" fmla="*/ 57 w 88"/>
                      <a:gd name="T95" fmla="*/ 43 h 59"/>
                      <a:gd name="T96" fmla="*/ 59 w 88"/>
                      <a:gd name="T97" fmla="*/ 42 h 59"/>
                      <a:gd name="T98" fmla="*/ 61 w 88"/>
                      <a:gd name="T99" fmla="*/ 41 h 59"/>
                      <a:gd name="T100" fmla="*/ 62 w 88"/>
                      <a:gd name="T101" fmla="*/ 42 h 59"/>
                      <a:gd name="T102" fmla="*/ 69 w 88"/>
                      <a:gd name="T103" fmla="*/ 43 h 59"/>
                      <a:gd name="T104" fmla="*/ 70 w 88"/>
                      <a:gd name="T105" fmla="*/ 43 h 59"/>
                      <a:gd name="T106" fmla="*/ 73 w 88"/>
                      <a:gd name="T107" fmla="*/ 42 h 59"/>
                      <a:gd name="T108" fmla="*/ 85 w 88"/>
                      <a:gd name="T109" fmla="*/ 38 h 59"/>
                      <a:gd name="T110" fmla="*/ 88 w 88"/>
                      <a:gd name="T111" fmla="*/ 36 h 59"/>
                      <a:gd name="T112" fmla="*/ 88 w 88"/>
                      <a:gd name="T113" fmla="*/ 36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88" h="59">
                        <a:moveTo>
                          <a:pt x="88" y="35"/>
                        </a:moveTo>
                        <a:cubicBezTo>
                          <a:pt x="87" y="35"/>
                          <a:pt x="87" y="35"/>
                          <a:pt x="87" y="35"/>
                        </a:cubicBezTo>
                        <a:cubicBezTo>
                          <a:pt x="87" y="35"/>
                          <a:pt x="87" y="35"/>
                          <a:pt x="87" y="35"/>
                        </a:cubicBezTo>
                        <a:cubicBezTo>
                          <a:pt x="87" y="35"/>
                          <a:pt x="86" y="35"/>
                          <a:pt x="86" y="35"/>
                        </a:cubicBezTo>
                        <a:cubicBezTo>
                          <a:pt x="86" y="35"/>
                          <a:pt x="86" y="35"/>
                          <a:pt x="86" y="35"/>
                        </a:cubicBezTo>
                        <a:cubicBezTo>
                          <a:pt x="86" y="35"/>
                          <a:pt x="86" y="35"/>
                          <a:pt x="86" y="34"/>
                        </a:cubicBezTo>
                        <a:cubicBezTo>
                          <a:pt x="85" y="34"/>
                          <a:pt x="85" y="34"/>
                          <a:pt x="85" y="34"/>
                        </a:cubicBezTo>
                        <a:cubicBezTo>
                          <a:pt x="84" y="34"/>
                          <a:pt x="84" y="34"/>
                          <a:pt x="84" y="34"/>
                        </a:cubicBezTo>
                        <a:cubicBezTo>
                          <a:pt x="84" y="34"/>
                          <a:pt x="84" y="34"/>
                          <a:pt x="84" y="34"/>
                        </a:cubicBezTo>
                        <a:cubicBezTo>
                          <a:pt x="83" y="33"/>
                          <a:pt x="83" y="31"/>
                          <a:pt x="83" y="29"/>
                        </a:cubicBezTo>
                        <a:cubicBezTo>
                          <a:pt x="83" y="29"/>
                          <a:pt x="83" y="29"/>
                          <a:pt x="83" y="28"/>
                        </a:cubicBezTo>
                        <a:cubicBezTo>
                          <a:pt x="81" y="29"/>
                          <a:pt x="79" y="29"/>
                          <a:pt x="78" y="29"/>
                        </a:cubicBezTo>
                        <a:cubicBezTo>
                          <a:pt x="76" y="28"/>
                          <a:pt x="76" y="27"/>
                          <a:pt x="75" y="26"/>
                        </a:cubicBezTo>
                        <a:cubicBezTo>
                          <a:pt x="75" y="26"/>
                          <a:pt x="74" y="25"/>
                          <a:pt x="74" y="25"/>
                        </a:cubicBezTo>
                        <a:cubicBezTo>
                          <a:pt x="74" y="25"/>
                          <a:pt x="74" y="25"/>
                          <a:pt x="74" y="25"/>
                        </a:cubicBezTo>
                        <a:cubicBezTo>
                          <a:pt x="70" y="25"/>
                          <a:pt x="70" y="20"/>
                          <a:pt x="70" y="19"/>
                        </a:cubicBezTo>
                        <a:cubicBezTo>
                          <a:pt x="70" y="18"/>
                          <a:pt x="67" y="15"/>
                          <a:pt x="66" y="15"/>
                        </a:cubicBezTo>
                        <a:cubicBezTo>
                          <a:pt x="66" y="14"/>
                          <a:pt x="66" y="14"/>
                          <a:pt x="66" y="14"/>
                        </a:cubicBezTo>
                        <a:cubicBezTo>
                          <a:pt x="64" y="13"/>
                          <a:pt x="63" y="11"/>
                          <a:pt x="63" y="9"/>
                        </a:cubicBezTo>
                        <a:cubicBezTo>
                          <a:pt x="63" y="9"/>
                          <a:pt x="62" y="8"/>
                          <a:pt x="62" y="8"/>
                        </a:cubicBezTo>
                        <a:cubicBezTo>
                          <a:pt x="62" y="8"/>
                          <a:pt x="61" y="7"/>
                          <a:pt x="61" y="7"/>
                        </a:cubicBezTo>
                        <a:cubicBezTo>
                          <a:pt x="61" y="7"/>
                          <a:pt x="61" y="7"/>
                          <a:pt x="61" y="7"/>
                        </a:cubicBezTo>
                        <a:cubicBezTo>
                          <a:pt x="61" y="7"/>
                          <a:pt x="61" y="6"/>
                          <a:pt x="61" y="6"/>
                        </a:cubicBezTo>
                        <a:cubicBezTo>
                          <a:pt x="61" y="6"/>
                          <a:pt x="61" y="6"/>
                          <a:pt x="61" y="6"/>
                        </a:cubicBezTo>
                        <a:cubicBezTo>
                          <a:pt x="61" y="5"/>
                          <a:pt x="61" y="5"/>
                          <a:pt x="61" y="4"/>
                        </a:cubicBezTo>
                        <a:cubicBezTo>
                          <a:pt x="61" y="4"/>
                          <a:pt x="61" y="4"/>
                          <a:pt x="61" y="4"/>
                        </a:cubicBezTo>
                        <a:cubicBezTo>
                          <a:pt x="61" y="4"/>
                          <a:pt x="61" y="3"/>
                          <a:pt x="61" y="2"/>
                        </a:cubicBezTo>
                        <a:cubicBezTo>
                          <a:pt x="61" y="2"/>
                          <a:pt x="61" y="2"/>
                          <a:pt x="61" y="2"/>
                        </a:cubicBezTo>
                        <a:cubicBezTo>
                          <a:pt x="61" y="2"/>
                          <a:pt x="61" y="2"/>
                          <a:pt x="60" y="2"/>
                        </a:cubicBezTo>
                        <a:cubicBezTo>
                          <a:pt x="59" y="2"/>
                          <a:pt x="58" y="2"/>
                          <a:pt x="57" y="2"/>
                        </a:cubicBezTo>
                        <a:cubicBezTo>
                          <a:pt x="57" y="1"/>
                          <a:pt x="57" y="1"/>
                          <a:pt x="57" y="1"/>
                        </a:cubicBezTo>
                        <a:cubicBezTo>
                          <a:pt x="57" y="1"/>
                          <a:pt x="56" y="1"/>
                          <a:pt x="56" y="1"/>
                        </a:cubicBezTo>
                        <a:cubicBezTo>
                          <a:pt x="56" y="1"/>
                          <a:pt x="56" y="1"/>
                          <a:pt x="56" y="1"/>
                        </a:cubicBezTo>
                        <a:cubicBezTo>
                          <a:pt x="56" y="1"/>
                          <a:pt x="56" y="1"/>
                          <a:pt x="56" y="1"/>
                        </a:cubicBezTo>
                        <a:cubicBezTo>
                          <a:pt x="56" y="1"/>
                          <a:pt x="55" y="1"/>
                          <a:pt x="55" y="1"/>
                        </a:cubicBezTo>
                        <a:cubicBezTo>
                          <a:pt x="55" y="1"/>
                          <a:pt x="55" y="1"/>
                          <a:pt x="55" y="1"/>
                        </a:cubicBezTo>
                        <a:cubicBezTo>
                          <a:pt x="55" y="1"/>
                          <a:pt x="55" y="1"/>
                          <a:pt x="55" y="1"/>
                        </a:cubicBezTo>
                        <a:cubicBezTo>
                          <a:pt x="55" y="1"/>
                          <a:pt x="55" y="1"/>
                          <a:pt x="55" y="1"/>
                        </a:cubicBezTo>
                        <a:cubicBezTo>
                          <a:pt x="55" y="0"/>
                          <a:pt x="55" y="0"/>
                          <a:pt x="55" y="0"/>
                        </a:cubicBezTo>
                        <a:cubicBezTo>
                          <a:pt x="55" y="0"/>
                          <a:pt x="55" y="0"/>
                          <a:pt x="55" y="0"/>
                        </a:cubicBezTo>
                        <a:cubicBezTo>
                          <a:pt x="54" y="0"/>
                          <a:pt x="53" y="1"/>
                          <a:pt x="52" y="2"/>
                        </a:cubicBezTo>
                        <a:cubicBezTo>
                          <a:pt x="52" y="2"/>
                          <a:pt x="51" y="2"/>
                          <a:pt x="51" y="3"/>
                        </a:cubicBezTo>
                        <a:cubicBezTo>
                          <a:pt x="50" y="3"/>
                          <a:pt x="50" y="4"/>
                          <a:pt x="49" y="4"/>
                        </a:cubicBezTo>
                        <a:cubicBezTo>
                          <a:pt x="46" y="6"/>
                          <a:pt x="44" y="7"/>
                          <a:pt x="42" y="7"/>
                        </a:cubicBezTo>
                        <a:cubicBezTo>
                          <a:pt x="41" y="7"/>
                          <a:pt x="40" y="7"/>
                          <a:pt x="40" y="7"/>
                        </a:cubicBezTo>
                        <a:cubicBezTo>
                          <a:pt x="40" y="10"/>
                          <a:pt x="37" y="12"/>
                          <a:pt x="33" y="11"/>
                        </a:cubicBezTo>
                        <a:cubicBezTo>
                          <a:pt x="33" y="11"/>
                          <a:pt x="32" y="10"/>
                          <a:pt x="31" y="10"/>
                        </a:cubicBezTo>
                        <a:cubicBezTo>
                          <a:pt x="31" y="10"/>
                          <a:pt x="31" y="10"/>
                          <a:pt x="30" y="12"/>
                        </a:cubicBezTo>
                        <a:cubicBezTo>
                          <a:pt x="30" y="15"/>
                          <a:pt x="28" y="16"/>
                          <a:pt x="26" y="16"/>
                        </a:cubicBezTo>
                        <a:cubicBezTo>
                          <a:pt x="25" y="16"/>
                          <a:pt x="25" y="16"/>
                          <a:pt x="25" y="17"/>
                        </a:cubicBezTo>
                        <a:cubicBezTo>
                          <a:pt x="25" y="21"/>
                          <a:pt x="23" y="21"/>
                          <a:pt x="22" y="21"/>
                        </a:cubicBezTo>
                        <a:cubicBezTo>
                          <a:pt x="20" y="21"/>
                          <a:pt x="18" y="20"/>
                          <a:pt x="16" y="19"/>
                        </a:cubicBezTo>
                        <a:cubicBezTo>
                          <a:pt x="16" y="19"/>
                          <a:pt x="16" y="19"/>
                          <a:pt x="16" y="19"/>
                        </a:cubicBezTo>
                        <a:cubicBezTo>
                          <a:pt x="15" y="20"/>
                          <a:pt x="15" y="23"/>
                          <a:pt x="15" y="25"/>
                        </a:cubicBezTo>
                        <a:cubicBezTo>
                          <a:pt x="15" y="26"/>
                          <a:pt x="15" y="26"/>
                          <a:pt x="15" y="26"/>
                        </a:cubicBezTo>
                        <a:cubicBezTo>
                          <a:pt x="14" y="26"/>
                          <a:pt x="14" y="26"/>
                          <a:pt x="14" y="26"/>
                        </a:cubicBezTo>
                        <a:cubicBezTo>
                          <a:pt x="14" y="26"/>
                          <a:pt x="12" y="28"/>
                          <a:pt x="11" y="33"/>
                        </a:cubicBezTo>
                        <a:cubicBezTo>
                          <a:pt x="9" y="37"/>
                          <a:pt x="5" y="38"/>
                          <a:pt x="2" y="38"/>
                        </a:cubicBezTo>
                        <a:cubicBezTo>
                          <a:pt x="2" y="38"/>
                          <a:pt x="2" y="38"/>
                          <a:pt x="2" y="38"/>
                        </a:cubicBezTo>
                        <a:cubicBezTo>
                          <a:pt x="2" y="38"/>
                          <a:pt x="2" y="38"/>
                          <a:pt x="2" y="39"/>
                        </a:cubicBezTo>
                        <a:cubicBezTo>
                          <a:pt x="3" y="40"/>
                          <a:pt x="3" y="42"/>
                          <a:pt x="3" y="44"/>
                        </a:cubicBezTo>
                        <a:cubicBezTo>
                          <a:pt x="2" y="44"/>
                          <a:pt x="2" y="45"/>
                          <a:pt x="2" y="45"/>
                        </a:cubicBezTo>
                        <a:cubicBezTo>
                          <a:pt x="2" y="45"/>
                          <a:pt x="2" y="46"/>
                          <a:pt x="2" y="46"/>
                        </a:cubicBezTo>
                        <a:cubicBezTo>
                          <a:pt x="2" y="46"/>
                          <a:pt x="2" y="46"/>
                          <a:pt x="1" y="47"/>
                        </a:cubicBezTo>
                        <a:cubicBezTo>
                          <a:pt x="1" y="47"/>
                          <a:pt x="1" y="47"/>
                          <a:pt x="1" y="48"/>
                        </a:cubicBezTo>
                        <a:cubicBezTo>
                          <a:pt x="1" y="48"/>
                          <a:pt x="1" y="49"/>
                          <a:pt x="1" y="49"/>
                        </a:cubicBezTo>
                        <a:cubicBezTo>
                          <a:pt x="1" y="49"/>
                          <a:pt x="0" y="50"/>
                          <a:pt x="0" y="50"/>
                        </a:cubicBezTo>
                        <a:cubicBezTo>
                          <a:pt x="0" y="50"/>
                          <a:pt x="0" y="50"/>
                          <a:pt x="0" y="51"/>
                        </a:cubicBezTo>
                        <a:cubicBezTo>
                          <a:pt x="2" y="51"/>
                          <a:pt x="3" y="52"/>
                          <a:pt x="4" y="54"/>
                        </a:cubicBezTo>
                        <a:cubicBezTo>
                          <a:pt x="4" y="54"/>
                          <a:pt x="4" y="54"/>
                          <a:pt x="4" y="54"/>
                        </a:cubicBezTo>
                        <a:cubicBezTo>
                          <a:pt x="4" y="54"/>
                          <a:pt x="5" y="54"/>
                          <a:pt x="5" y="55"/>
                        </a:cubicBezTo>
                        <a:cubicBezTo>
                          <a:pt x="5" y="55"/>
                          <a:pt x="5" y="55"/>
                          <a:pt x="5" y="55"/>
                        </a:cubicBezTo>
                        <a:cubicBezTo>
                          <a:pt x="6" y="56"/>
                          <a:pt x="8" y="58"/>
                          <a:pt x="10" y="59"/>
                        </a:cubicBezTo>
                        <a:cubicBezTo>
                          <a:pt x="10" y="59"/>
                          <a:pt x="11" y="59"/>
                          <a:pt x="11" y="59"/>
                        </a:cubicBezTo>
                        <a:cubicBezTo>
                          <a:pt x="11" y="59"/>
                          <a:pt x="11" y="59"/>
                          <a:pt x="12" y="59"/>
                        </a:cubicBezTo>
                        <a:cubicBezTo>
                          <a:pt x="14" y="56"/>
                          <a:pt x="18" y="55"/>
                          <a:pt x="22" y="55"/>
                        </a:cubicBezTo>
                        <a:cubicBezTo>
                          <a:pt x="23" y="55"/>
                          <a:pt x="26" y="56"/>
                          <a:pt x="28" y="57"/>
                        </a:cubicBezTo>
                        <a:cubicBezTo>
                          <a:pt x="28" y="57"/>
                          <a:pt x="28" y="57"/>
                          <a:pt x="28" y="57"/>
                        </a:cubicBezTo>
                        <a:cubicBezTo>
                          <a:pt x="28" y="57"/>
                          <a:pt x="28" y="57"/>
                          <a:pt x="28" y="57"/>
                        </a:cubicBezTo>
                        <a:cubicBezTo>
                          <a:pt x="28" y="57"/>
                          <a:pt x="28" y="56"/>
                          <a:pt x="27" y="55"/>
                        </a:cubicBezTo>
                        <a:cubicBezTo>
                          <a:pt x="27" y="54"/>
                          <a:pt x="27" y="54"/>
                          <a:pt x="27" y="54"/>
                        </a:cubicBezTo>
                        <a:cubicBezTo>
                          <a:pt x="26" y="50"/>
                          <a:pt x="25" y="47"/>
                          <a:pt x="26" y="45"/>
                        </a:cubicBezTo>
                        <a:cubicBezTo>
                          <a:pt x="27" y="44"/>
                          <a:pt x="28" y="43"/>
                          <a:pt x="38" y="43"/>
                        </a:cubicBezTo>
                        <a:cubicBezTo>
                          <a:pt x="39" y="43"/>
                          <a:pt x="40" y="43"/>
                          <a:pt x="42" y="43"/>
                        </a:cubicBezTo>
                        <a:cubicBezTo>
                          <a:pt x="42" y="43"/>
                          <a:pt x="42" y="43"/>
                          <a:pt x="43" y="43"/>
                        </a:cubicBezTo>
                        <a:cubicBezTo>
                          <a:pt x="45" y="43"/>
                          <a:pt x="48" y="43"/>
                          <a:pt x="50" y="44"/>
                        </a:cubicBezTo>
                        <a:cubicBezTo>
                          <a:pt x="50" y="44"/>
                          <a:pt x="50" y="44"/>
                          <a:pt x="50" y="44"/>
                        </a:cubicBezTo>
                        <a:cubicBezTo>
                          <a:pt x="51" y="44"/>
                          <a:pt x="51" y="44"/>
                          <a:pt x="52" y="44"/>
                        </a:cubicBezTo>
                        <a:cubicBezTo>
                          <a:pt x="52" y="44"/>
                          <a:pt x="52" y="44"/>
                          <a:pt x="52" y="44"/>
                        </a:cubicBezTo>
                        <a:cubicBezTo>
                          <a:pt x="53" y="44"/>
                          <a:pt x="53" y="44"/>
                          <a:pt x="54" y="44"/>
                        </a:cubicBezTo>
                        <a:cubicBezTo>
                          <a:pt x="54" y="44"/>
                          <a:pt x="54" y="44"/>
                          <a:pt x="54" y="44"/>
                        </a:cubicBezTo>
                        <a:cubicBezTo>
                          <a:pt x="55" y="44"/>
                          <a:pt x="55" y="44"/>
                          <a:pt x="55" y="44"/>
                        </a:cubicBezTo>
                        <a:cubicBezTo>
                          <a:pt x="55" y="44"/>
                          <a:pt x="56" y="45"/>
                          <a:pt x="56" y="45"/>
                        </a:cubicBezTo>
                        <a:cubicBezTo>
                          <a:pt x="56" y="44"/>
                          <a:pt x="57" y="44"/>
                          <a:pt x="57" y="43"/>
                        </a:cubicBezTo>
                        <a:cubicBezTo>
                          <a:pt x="57" y="43"/>
                          <a:pt x="57" y="43"/>
                          <a:pt x="57" y="43"/>
                        </a:cubicBezTo>
                        <a:cubicBezTo>
                          <a:pt x="57" y="43"/>
                          <a:pt x="57" y="43"/>
                          <a:pt x="57" y="43"/>
                        </a:cubicBezTo>
                        <a:cubicBezTo>
                          <a:pt x="57" y="43"/>
                          <a:pt x="57" y="43"/>
                          <a:pt x="57" y="43"/>
                        </a:cubicBezTo>
                        <a:cubicBezTo>
                          <a:pt x="59" y="42"/>
                          <a:pt x="59" y="42"/>
                          <a:pt x="59" y="42"/>
                        </a:cubicBezTo>
                        <a:cubicBezTo>
                          <a:pt x="59" y="42"/>
                          <a:pt x="59" y="42"/>
                          <a:pt x="59" y="42"/>
                        </a:cubicBezTo>
                        <a:cubicBezTo>
                          <a:pt x="61" y="41"/>
                          <a:pt x="61" y="41"/>
                          <a:pt x="61" y="41"/>
                        </a:cubicBezTo>
                        <a:cubicBezTo>
                          <a:pt x="61" y="42"/>
                          <a:pt x="61" y="42"/>
                          <a:pt x="61" y="42"/>
                        </a:cubicBezTo>
                        <a:cubicBezTo>
                          <a:pt x="61" y="42"/>
                          <a:pt x="62" y="42"/>
                          <a:pt x="62" y="42"/>
                        </a:cubicBezTo>
                        <a:cubicBezTo>
                          <a:pt x="63" y="42"/>
                          <a:pt x="64" y="42"/>
                          <a:pt x="65" y="43"/>
                        </a:cubicBezTo>
                        <a:cubicBezTo>
                          <a:pt x="67" y="43"/>
                          <a:pt x="68" y="43"/>
                          <a:pt x="69" y="43"/>
                        </a:cubicBezTo>
                        <a:cubicBezTo>
                          <a:pt x="70" y="43"/>
                          <a:pt x="70" y="43"/>
                          <a:pt x="70" y="43"/>
                        </a:cubicBezTo>
                        <a:cubicBezTo>
                          <a:pt x="70" y="43"/>
                          <a:pt x="70" y="43"/>
                          <a:pt x="70" y="43"/>
                        </a:cubicBezTo>
                        <a:cubicBezTo>
                          <a:pt x="71" y="43"/>
                          <a:pt x="71" y="43"/>
                          <a:pt x="72" y="42"/>
                        </a:cubicBezTo>
                        <a:cubicBezTo>
                          <a:pt x="72" y="42"/>
                          <a:pt x="72" y="42"/>
                          <a:pt x="73" y="42"/>
                        </a:cubicBezTo>
                        <a:cubicBezTo>
                          <a:pt x="74" y="40"/>
                          <a:pt x="76" y="39"/>
                          <a:pt x="77" y="39"/>
                        </a:cubicBezTo>
                        <a:cubicBezTo>
                          <a:pt x="81" y="39"/>
                          <a:pt x="85" y="38"/>
                          <a:pt x="85" y="38"/>
                        </a:cubicBezTo>
                        <a:cubicBezTo>
                          <a:pt x="86" y="37"/>
                          <a:pt x="87" y="36"/>
                          <a:pt x="87" y="36"/>
                        </a:cubicBezTo>
                        <a:cubicBezTo>
                          <a:pt x="87" y="36"/>
                          <a:pt x="87" y="36"/>
                          <a:pt x="88" y="36"/>
                        </a:cubicBezTo>
                        <a:cubicBezTo>
                          <a:pt x="88" y="36"/>
                          <a:pt x="88" y="36"/>
                          <a:pt x="88" y="36"/>
                        </a:cubicBezTo>
                        <a:cubicBezTo>
                          <a:pt x="88" y="36"/>
                          <a:pt x="88" y="36"/>
                          <a:pt x="88" y="36"/>
                        </a:cubicBezTo>
                        <a:cubicBezTo>
                          <a:pt x="88" y="35"/>
                          <a:pt x="88" y="35"/>
                          <a:pt x="88" y="3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98" name="Freeform 1504"/>
                  <p:cNvSpPr>
                    <a:spLocks/>
                  </p:cNvSpPr>
                  <p:nvPr/>
                </p:nvSpPr>
                <p:spPr bwMode="auto">
                  <a:xfrm>
                    <a:off x="1694" y="2845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99" name="Freeform 1505"/>
                  <p:cNvSpPr>
                    <a:spLocks/>
                  </p:cNvSpPr>
                  <p:nvPr/>
                </p:nvSpPr>
                <p:spPr bwMode="auto">
                  <a:xfrm>
                    <a:off x="1679" y="2850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00" name="Freeform 1506"/>
                  <p:cNvSpPr>
                    <a:spLocks/>
                  </p:cNvSpPr>
                  <p:nvPr/>
                </p:nvSpPr>
                <p:spPr bwMode="auto">
                  <a:xfrm>
                    <a:off x="1695" y="284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01" name="Freeform 1507"/>
                  <p:cNvSpPr>
                    <a:spLocks/>
                  </p:cNvSpPr>
                  <p:nvPr/>
                </p:nvSpPr>
                <p:spPr bwMode="auto">
                  <a:xfrm>
                    <a:off x="1676" y="2851"/>
                    <a:ext cx="1" cy="0"/>
                  </a:xfrm>
                  <a:custGeom>
                    <a:avLst/>
                    <a:gdLst>
                      <a:gd name="T0" fmla="*/ 0 w 1"/>
                      <a:gd name="T1" fmla="*/ 0 w 1"/>
                      <a:gd name="T2" fmla="*/ 1 w 1"/>
                      <a:gd name="T3" fmla="*/ 1 w 1"/>
                      <a:gd name="T4" fmla="*/ 1 w 1"/>
                      <a:gd name="T5" fmla="*/ 1 w 1"/>
                      <a:gd name="T6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02" name="Freeform 1508"/>
                  <p:cNvSpPr>
                    <a:spLocks/>
                  </p:cNvSpPr>
                  <p:nvPr/>
                </p:nvSpPr>
                <p:spPr bwMode="auto">
                  <a:xfrm>
                    <a:off x="1670" y="2850"/>
                    <a:ext cx="6" cy="1"/>
                  </a:xfrm>
                  <a:custGeom>
                    <a:avLst/>
                    <a:gdLst>
                      <a:gd name="T0" fmla="*/ 3 w 7"/>
                      <a:gd name="T1" fmla="*/ 1 h 1"/>
                      <a:gd name="T2" fmla="*/ 0 w 7"/>
                      <a:gd name="T3" fmla="*/ 0 h 1"/>
                      <a:gd name="T4" fmla="*/ 3 w 7"/>
                      <a:gd name="T5" fmla="*/ 1 h 1"/>
                      <a:gd name="T6" fmla="*/ 7 w 7"/>
                      <a:gd name="T7" fmla="*/ 1 h 1"/>
                      <a:gd name="T8" fmla="*/ 7 w 7"/>
                      <a:gd name="T9" fmla="*/ 1 h 1"/>
                      <a:gd name="T10" fmla="*/ 3 w 7"/>
                      <a:gd name="T11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" h="1">
                        <a:moveTo>
                          <a:pt x="3" y="1"/>
                        </a:moveTo>
                        <a:cubicBezTo>
                          <a:pt x="2" y="0"/>
                          <a:pt x="1" y="0"/>
                          <a:pt x="0" y="0"/>
                        </a:cubicBezTo>
                        <a:cubicBezTo>
                          <a:pt x="1" y="0"/>
                          <a:pt x="2" y="0"/>
                          <a:pt x="3" y="1"/>
                        </a:cubicBezTo>
                        <a:cubicBezTo>
                          <a:pt x="5" y="1"/>
                          <a:pt x="6" y="1"/>
                          <a:pt x="7" y="1"/>
                        </a:cubicBezTo>
                        <a:cubicBezTo>
                          <a:pt x="7" y="1"/>
                          <a:pt x="7" y="1"/>
                          <a:pt x="7" y="1"/>
                        </a:cubicBezTo>
                        <a:cubicBezTo>
                          <a:pt x="6" y="1"/>
                          <a:pt x="5" y="1"/>
                          <a:pt x="3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03" name="Freeform 1509"/>
                  <p:cNvSpPr>
                    <a:spLocks/>
                  </p:cNvSpPr>
                  <p:nvPr/>
                </p:nvSpPr>
                <p:spPr bwMode="auto">
                  <a:xfrm>
                    <a:off x="1665" y="2850"/>
                    <a:ext cx="2" cy="1"/>
                  </a:xfrm>
                  <a:custGeom>
                    <a:avLst/>
                    <a:gdLst>
                      <a:gd name="T0" fmla="*/ 0 w 2"/>
                      <a:gd name="T1" fmla="*/ 1 h 1"/>
                      <a:gd name="T2" fmla="*/ 0 w 2"/>
                      <a:gd name="T3" fmla="*/ 1 h 1"/>
                      <a:gd name="T4" fmla="*/ 2 w 2"/>
                      <a:gd name="T5" fmla="*/ 0 h 1"/>
                      <a:gd name="T6" fmla="*/ 0 w 2"/>
                      <a:gd name="T7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2" y="0"/>
                        </a:cubicBezTo>
                        <a:lnTo>
                          <a:pt x="0" y="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04" name="Freeform 1510"/>
                  <p:cNvSpPr>
                    <a:spLocks/>
                  </p:cNvSpPr>
                  <p:nvPr/>
                </p:nvSpPr>
                <p:spPr bwMode="auto">
                  <a:xfrm>
                    <a:off x="1676" y="285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05" name="Freeform 1511"/>
                  <p:cNvSpPr>
                    <a:spLocks/>
                  </p:cNvSpPr>
                  <p:nvPr/>
                </p:nvSpPr>
                <p:spPr bwMode="auto">
                  <a:xfrm>
                    <a:off x="1637" y="286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06" name="Freeform 1512"/>
                  <p:cNvSpPr>
                    <a:spLocks/>
                  </p:cNvSpPr>
                  <p:nvPr/>
                </p:nvSpPr>
                <p:spPr bwMode="auto">
                  <a:xfrm>
                    <a:off x="1610" y="2859"/>
                    <a:ext cx="4" cy="3"/>
                  </a:xfrm>
                  <a:custGeom>
                    <a:avLst/>
                    <a:gdLst>
                      <a:gd name="T0" fmla="*/ 0 w 4"/>
                      <a:gd name="T1" fmla="*/ 0 h 3"/>
                      <a:gd name="T2" fmla="*/ 0 w 4"/>
                      <a:gd name="T3" fmla="*/ 0 h 3"/>
                      <a:gd name="T4" fmla="*/ 4 w 4"/>
                      <a:gd name="T5" fmla="*/ 3 h 3"/>
                      <a:gd name="T6" fmla="*/ 0 w 4"/>
                      <a:gd name="T7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" h="3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2" y="0"/>
                          <a:pt x="3" y="1"/>
                          <a:pt x="4" y="3"/>
                        </a:cubicBezTo>
                        <a:cubicBezTo>
                          <a:pt x="3" y="1"/>
                          <a:pt x="2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07" name="Freeform 1513"/>
                  <p:cNvSpPr>
                    <a:spLocks/>
                  </p:cNvSpPr>
                  <p:nvPr/>
                </p:nvSpPr>
                <p:spPr bwMode="auto">
                  <a:xfrm>
                    <a:off x="1614" y="2862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08" name="Freeform 1514"/>
                  <p:cNvSpPr>
                    <a:spLocks/>
                  </p:cNvSpPr>
                  <p:nvPr/>
                </p:nvSpPr>
                <p:spPr bwMode="auto">
                  <a:xfrm>
                    <a:off x="1662" y="2852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09" name="Oval 1515"/>
                  <p:cNvSpPr>
                    <a:spLocks noChangeArrowheads="1"/>
                  </p:cNvSpPr>
                  <p:nvPr/>
                </p:nvSpPr>
                <p:spPr bwMode="auto">
                  <a:xfrm>
                    <a:off x="1637" y="2865"/>
                    <a:ext cx="1" cy="1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10" name="Freeform 1516"/>
                  <p:cNvSpPr>
                    <a:spLocks/>
                  </p:cNvSpPr>
                  <p:nvPr/>
                </p:nvSpPr>
                <p:spPr bwMode="auto">
                  <a:xfrm>
                    <a:off x="1665" y="285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11" name="Freeform 1517"/>
                  <p:cNvSpPr>
                    <a:spLocks/>
                  </p:cNvSpPr>
                  <p:nvPr/>
                </p:nvSpPr>
                <p:spPr bwMode="auto">
                  <a:xfrm>
                    <a:off x="1647" y="2851"/>
                    <a:ext cx="4" cy="0"/>
                  </a:xfrm>
                  <a:custGeom>
                    <a:avLst/>
                    <a:gdLst>
                      <a:gd name="T0" fmla="*/ 4 w 4"/>
                      <a:gd name="T1" fmla="*/ 0 w 4"/>
                      <a:gd name="T2" fmla="*/ 4 w 4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4">
                        <a:moveTo>
                          <a:pt x="4" y="0"/>
                        </a:moveTo>
                        <a:cubicBezTo>
                          <a:pt x="2" y="0"/>
                          <a:pt x="1" y="0"/>
                          <a:pt x="0" y="0"/>
                        </a:cubicBezTo>
                        <a:cubicBezTo>
                          <a:pt x="1" y="0"/>
                          <a:pt x="2" y="0"/>
                          <a:pt x="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12" name="Freeform 1518"/>
                  <p:cNvSpPr>
                    <a:spLocks/>
                  </p:cNvSpPr>
                  <p:nvPr/>
                </p:nvSpPr>
                <p:spPr bwMode="auto">
                  <a:xfrm>
                    <a:off x="1660" y="2852"/>
                    <a:ext cx="2" cy="0"/>
                  </a:xfrm>
                  <a:custGeom>
                    <a:avLst/>
                    <a:gdLst>
                      <a:gd name="T0" fmla="*/ 2 w 2"/>
                      <a:gd name="T1" fmla="*/ 0 w 2"/>
                      <a:gd name="T2" fmla="*/ 2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2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13" name="Freeform 1519"/>
                  <p:cNvSpPr>
                    <a:spLocks/>
                  </p:cNvSpPr>
                  <p:nvPr/>
                </p:nvSpPr>
                <p:spPr bwMode="auto">
                  <a:xfrm>
                    <a:off x="1651" y="2851"/>
                    <a:ext cx="7" cy="1"/>
                  </a:xfrm>
                  <a:custGeom>
                    <a:avLst/>
                    <a:gdLst>
                      <a:gd name="T0" fmla="*/ 7 w 7"/>
                      <a:gd name="T1" fmla="*/ 1 h 1"/>
                      <a:gd name="T2" fmla="*/ 0 w 7"/>
                      <a:gd name="T3" fmla="*/ 0 h 1"/>
                      <a:gd name="T4" fmla="*/ 7 w 7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7" h="1">
                        <a:moveTo>
                          <a:pt x="7" y="1"/>
                        </a:moveTo>
                        <a:cubicBezTo>
                          <a:pt x="5" y="0"/>
                          <a:pt x="2" y="0"/>
                          <a:pt x="0" y="0"/>
                        </a:cubicBezTo>
                        <a:cubicBezTo>
                          <a:pt x="2" y="0"/>
                          <a:pt x="5" y="0"/>
                          <a:pt x="7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14" name="Freeform 1520"/>
                  <p:cNvSpPr>
                    <a:spLocks/>
                  </p:cNvSpPr>
                  <p:nvPr/>
                </p:nvSpPr>
                <p:spPr bwMode="auto">
                  <a:xfrm>
                    <a:off x="1667" y="2849"/>
                    <a:ext cx="2" cy="1"/>
                  </a:xfrm>
                  <a:custGeom>
                    <a:avLst/>
                    <a:gdLst>
                      <a:gd name="T0" fmla="*/ 2 w 2"/>
                      <a:gd name="T1" fmla="*/ 1 h 1"/>
                      <a:gd name="T2" fmla="*/ 2 w 2"/>
                      <a:gd name="T3" fmla="*/ 1 h 1"/>
                      <a:gd name="T4" fmla="*/ 2 w 2"/>
                      <a:gd name="T5" fmla="*/ 0 h 1"/>
                      <a:gd name="T6" fmla="*/ 0 w 2"/>
                      <a:gd name="T7" fmla="*/ 1 h 1"/>
                      <a:gd name="T8" fmla="*/ 0 w 2"/>
                      <a:gd name="T9" fmla="*/ 1 h 1"/>
                      <a:gd name="T10" fmla="*/ 1 w 2"/>
                      <a:gd name="T11" fmla="*/ 1 h 1"/>
                      <a:gd name="T12" fmla="*/ 1 w 2"/>
                      <a:gd name="T13" fmla="*/ 1 h 1"/>
                      <a:gd name="T14" fmla="*/ 2 w 2"/>
                      <a:gd name="T1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" h="1">
                        <a:moveTo>
                          <a:pt x="2" y="1"/>
                        </a:move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lnTo>
                          <a:pt x="2" y="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15" name="Freeform 1521"/>
                  <p:cNvSpPr>
                    <a:spLocks/>
                  </p:cNvSpPr>
                  <p:nvPr/>
                </p:nvSpPr>
                <p:spPr bwMode="auto">
                  <a:xfrm>
                    <a:off x="1658" y="2852"/>
                    <a:ext cx="2" cy="0"/>
                  </a:xfrm>
                  <a:custGeom>
                    <a:avLst/>
                    <a:gdLst>
                      <a:gd name="T0" fmla="*/ 2 w 2"/>
                      <a:gd name="T1" fmla="*/ 0 w 2"/>
                      <a:gd name="T2" fmla="*/ 2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2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16" name="Freeform 1522"/>
                  <p:cNvSpPr>
                    <a:spLocks/>
                  </p:cNvSpPr>
                  <p:nvPr/>
                </p:nvSpPr>
                <p:spPr bwMode="auto">
                  <a:xfrm>
                    <a:off x="1667" y="2850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17" name="Oval 1523"/>
                  <p:cNvSpPr>
                    <a:spLocks noChangeArrowheads="1"/>
                  </p:cNvSpPr>
                  <p:nvPr/>
                </p:nvSpPr>
                <p:spPr bwMode="auto">
                  <a:xfrm>
                    <a:off x="1637" y="2865"/>
                    <a:ext cx="1" cy="1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18" name="Freeform 1524"/>
                  <p:cNvSpPr>
                    <a:spLocks/>
                  </p:cNvSpPr>
                  <p:nvPr/>
                </p:nvSpPr>
                <p:spPr bwMode="auto">
                  <a:xfrm>
                    <a:off x="1665" y="2812"/>
                    <a:ext cx="3" cy="0"/>
                  </a:xfrm>
                  <a:custGeom>
                    <a:avLst/>
                    <a:gdLst>
                      <a:gd name="T0" fmla="*/ 3 w 3"/>
                      <a:gd name="T1" fmla="*/ 0 w 3"/>
                      <a:gd name="T2" fmla="*/ 3 w 3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3">
                        <a:moveTo>
                          <a:pt x="3" y="0"/>
                        </a:moveTo>
                        <a:cubicBezTo>
                          <a:pt x="2" y="0"/>
                          <a:pt x="1" y="0"/>
                          <a:pt x="0" y="0"/>
                        </a:cubicBezTo>
                        <a:cubicBezTo>
                          <a:pt x="1" y="0"/>
                          <a:pt x="2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19" name="Freeform 1525"/>
                  <p:cNvSpPr>
                    <a:spLocks/>
                  </p:cNvSpPr>
                  <p:nvPr/>
                </p:nvSpPr>
                <p:spPr bwMode="auto">
                  <a:xfrm>
                    <a:off x="1626" y="2828"/>
                    <a:ext cx="5" cy="2"/>
                  </a:xfrm>
                  <a:custGeom>
                    <a:avLst/>
                    <a:gdLst>
                      <a:gd name="T0" fmla="*/ 6 w 6"/>
                      <a:gd name="T1" fmla="*/ 2 h 2"/>
                      <a:gd name="T2" fmla="*/ 0 w 6"/>
                      <a:gd name="T3" fmla="*/ 0 h 2"/>
                      <a:gd name="T4" fmla="*/ 6 w 6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" h="2">
                        <a:moveTo>
                          <a:pt x="6" y="2"/>
                        </a:moveTo>
                        <a:cubicBezTo>
                          <a:pt x="4" y="2"/>
                          <a:pt x="2" y="1"/>
                          <a:pt x="0" y="0"/>
                        </a:cubicBezTo>
                        <a:cubicBezTo>
                          <a:pt x="2" y="1"/>
                          <a:pt x="4" y="2"/>
                          <a:pt x="6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20" name="Freeform 1526"/>
                  <p:cNvSpPr>
                    <a:spLocks/>
                  </p:cNvSpPr>
                  <p:nvPr/>
                </p:nvSpPr>
                <p:spPr bwMode="auto">
                  <a:xfrm>
                    <a:off x="1663" y="281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21" name="Freeform 1527"/>
                  <p:cNvSpPr>
                    <a:spLocks/>
                  </p:cNvSpPr>
                  <p:nvPr/>
                </p:nvSpPr>
                <p:spPr bwMode="auto">
                  <a:xfrm>
                    <a:off x="1663" y="281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22" name="Freeform 1528"/>
                  <p:cNvSpPr>
                    <a:spLocks/>
                  </p:cNvSpPr>
                  <p:nvPr/>
                </p:nvSpPr>
                <p:spPr bwMode="auto">
                  <a:xfrm>
                    <a:off x="1612" y="2852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23" name="Freeform 1529"/>
                  <p:cNvSpPr>
                    <a:spLocks/>
                  </p:cNvSpPr>
                  <p:nvPr/>
                </p:nvSpPr>
                <p:spPr bwMode="auto">
                  <a:xfrm>
                    <a:off x="1664" y="2811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24" name="Freeform 1530"/>
                  <p:cNvSpPr>
                    <a:spLocks/>
                  </p:cNvSpPr>
                  <p:nvPr/>
                </p:nvSpPr>
                <p:spPr bwMode="auto">
                  <a:xfrm>
                    <a:off x="1611" y="2856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25" name="Freeform 1531"/>
                  <p:cNvSpPr>
                    <a:spLocks/>
                  </p:cNvSpPr>
                  <p:nvPr/>
                </p:nvSpPr>
                <p:spPr bwMode="auto">
                  <a:xfrm>
                    <a:off x="1664" y="281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26" name="Freeform 1532"/>
                  <p:cNvSpPr>
                    <a:spLocks/>
                  </p:cNvSpPr>
                  <p:nvPr/>
                </p:nvSpPr>
                <p:spPr bwMode="auto">
                  <a:xfrm>
                    <a:off x="1663" y="281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27" name="Freeform 1533"/>
                  <p:cNvSpPr>
                    <a:spLocks/>
                  </p:cNvSpPr>
                  <p:nvPr/>
                </p:nvSpPr>
                <p:spPr bwMode="auto">
                  <a:xfrm>
                    <a:off x="1611" y="2854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28" name="Freeform 1534"/>
                  <p:cNvSpPr>
                    <a:spLocks/>
                  </p:cNvSpPr>
                  <p:nvPr/>
                </p:nvSpPr>
                <p:spPr bwMode="auto">
                  <a:xfrm>
                    <a:off x="1610" y="2858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  <a:gd name="T3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29" name="Oval 1535"/>
                  <p:cNvSpPr>
                    <a:spLocks noChangeArrowheads="1"/>
                  </p:cNvSpPr>
                  <p:nvPr/>
                </p:nvSpPr>
                <p:spPr bwMode="auto">
                  <a:xfrm>
                    <a:off x="1610" y="2859"/>
                    <a:ext cx="1" cy="1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30" name="Freeform 1536"/>
                  <p:cNvSpPr>
                    <a:spLocks/>
                  </p:cNvSpPr>
                  <p:nvPr/>
                </p:nvSpPr>
                <p:spPr bwMode="auto">
                  <a:xfrm>
                    <a:off x="1673" y="2716"/>
                    <a:ext cx="162" cy="126"/>
                  </a:xfrm>
                  <a:custGeom>
                    <a:avLst/>
                    <a:gdLst>
                      <a:gd name="T0" fmla="*/ 148 w 170"/>
                      <a:gd name="T1" fmla="*/ 99 h 132"/>
                      <a:gd name="T2" fmla="*/ 169 w 170"/>
                      <a:gd name="T3" fmla="*/ 36 h 132"/>
                      <a:gd name="T4" fmla="*/ 165 w 170"/>
                      <a:gd name="T5" fmla="*/ 23 h 132"/>
                      <a:gd name="T6" fmla="*/ 163 w 170"/>
                      <a:gd name="T7" fmla="*/ 17 h 132"/>
                      <a:gd name="T8" fmla="*/ 163 w 170"/>
                      <a:gd name="T9" fmla="*/ 15 h 132"/>
                      <a:gd name="T10" fmla="*/ 163 w 170"/>
                      <a:gd name="T11" fmla="*/ 13 h 132"/>
                      <a:gd name="T12" fmla="*/ 154 w 170"/>
                      <a:gd name="T13" fmla="*/ 11 h 132"/>
                      <a:gd name="T14" fmla="*/ 146 w 170"/>
                      <a:gd name="T15" fmla="*/ 2 h 132"/>
                      <a:gd name="T16" fmla="*/ 143 w 170"/>
                      <a:gd name="T17" fmla="*/ 1 h 132"/>
                      <a:gd name="T18" fmla="*/ 140 w 170"/>
                      <a:gd name="T19" fmla="*/ 1 h 132"/>
                      <a:gd name="T20" fmla="*/ 136 w 170"/>
                      <a:gd name="T21" fmla="*/ 0 h 132"/>
                      <a:gd name="T22" fmla="*/ 84 w 170"/>
                      <a:gd name="T23" fmla="*/ 30 h 132"/>
                      <a:gd name="T24" fmla="*/ 54 w 170"/>
                      <a:gd name="T25" fmla="*/ 50 h 132"/>
                      <a:gd name="T26" fmla="*/ 52 w 170"/>
                      <a:gd name="T27" fmla="*/ 50 h 132"/>
                      <a:gd name="T28" fmla="*/ 50 w 170"/>
                      <a:gd name="T29" fmla="*/ 51 h 132"/>
                      <a:gd name="T30" fmla="*/ 48 w 170"/>
                      <a:gd name="T31" fmla="*/ 52 h 132"/>
                      <a:gd name="T32" fmla="*/ 46 w 170"/>
                      <a:gd name="T33" fmla="*/ 52 h 132"/>
                      <a:gd name="T34" fmla="*/ 46 w 170"/>
                      <a:gd name="T35" fmla="*/ 54 h 132"/>
                      <a:gd name="T36" fmla="*/ 46 w 170"/>
                      <a:gd name="T37" fmla="*/ 61 h 132"/>
                      <a:gd name="T38" fmla="*/ 46 w 170"/>
                      <a:gd name="T39" fmla="*/ 67 h 132"/>
                      <a:gd name="T40" fmla="*/ 46 w 170"/>
                      <a:gd name="T41" fmla="*/ 71 h 132"/>
                      <a:gd name="T42" fmla="*/ 45 w 170"/>
                      <a:gd name="T43" fmla="*/ 75 h 132"/>
                      <a:gd name="T44" fmla="*/ 45 w 170"/>
                      <a:gd name="T45" fmla="*/ 77 h 132"/>
                      <a:gd name="T46" fmla="*/ 45 w 170"/>
                      <a:gd name="T47" fmla="*/ 79 h 132"/>
                      <a:gd name="T48" fmla="*/ 45 w 170"/>
                      <a:gd name="T49" fmla="*/ 81 h 132"/>
                      <a:gd name="T50" fmla="*/ 45 w 170"/>
                      <a:gd name="T51" fmla="*/ 81 h 132"/>
                      <a:gd name="T52" fmla="*/ 44 w 170"/>
                      <a:gd name="T53" fmla="*/ 82 h 132"/>
                      <a:gd name="T54" fmla="*/ 44 w 170"/>
                      <a:gd name="T55" fmla="*/ 82 h 132"/>
                      <a:gd name="T56" fmla="*/ 40 w 170"/>
                      <a:gd name="T57" fmla="*/ 91 h 132"/>
                      <a:gd name="T58" fmla="*/ 14 w 170"/>
                      <a:gd name="T59" fmla="*/ 98 h 132"/>
                      <a:gd name="T60" fmla="*/ 5 w 170"/>
                      <a:gd name="T61" fmla="*/ 101 h 132"/>
                      <a:gd name="T62" fmla="*/ 0 w 170"/>
                      <a:gd name="T63" fmla="*/ 101 h 132"/>
                      <a:gd name="T64" fmla="*/ 0 w 170"/>
                      <a:gd name="T65" fmla="*/ 103 h 132"/>
                      <a:gd name="T66" fmla="*/ 0 w 170"/>
                      <a:gd name="T67" fmla="*/ 104 h 132"/>
                      <a:gd name="T68" fmla="*/ 3 w 170"/>
                      <a:gd name="T69" fmla="*/ 110 h 132"/>
                      <a:gd name="T70" fmla="*/ 9 w 170"/>
                      <a:gd name="T71" fmla="*/ 120 h 132"/>
                      <a:gd name="T72" fmla="*/ 17 w 170"/>
                      <a:gd name="T73" fmla="*/ 124 h 132"/>
                      <a:gd name="T74" fmla="*/ 21 w 170"/>
                      <a:gd name="T75" fmla="*/ 124 h 132"/>
                      <a:gd name="T76" fmla="*/ 23 w 170"/>
                      <a:gd name="T77" fmla="*/ 130 h 132"/>
                      <a:gd name="T78" fmla="*/ 24 w 170"/>
                      <a:gd name="T79" fmla="*/ 128 h 132"/>
                      <a:gd name="T80" fmla="*/ 25 w 170"/>
                      <a:gd name="T81" fmla="*/ 127 h 132"/>
                      <a:gd name="T82" fmla="*/ 26 w 170"/>
                      <a:gd name="T83" fmla="*/ 126 h 132"/>
                      <a:gd name="T84" fmla="*/ 29 w 170"/>
                      <a:gd name="T85" fmla="*/ 126 h 132"/>
                      <a:gd name="T86" fmla="*/ 33 w 170"/>
                      <a:gd name="T87" fmla="*/ 131 h 132"/>
                      <a:gd name="T88" fmla="*/ 35 w 170"/>
                      <a:gd name="T89" fmla="*/ 132 h 132"/>
                      <a:gd name="T90" fmla="*/ 41 w 170"/>
                      <a:gd name="T91" fmla="*/ 120 h 132"/>
                      <a:gd name="T92" fmla="*/ 50 w 170"/>
                      <a:gd name="T93" fmla="*/ 112 h 132"/>
                      <a:gd name="T94" fmla="*/ 56 w 170"/>
                      <a:gd name="T95" fmla="*/ 112 h 132"/>
                      <a:gd name="T96" fmla="*/ 67 w 170"/>
                      <a:gd name="T97" fmla="*/ 112 h 132"/>
                      <a:gd name="T98" fmla="*/ 76 w 170"/>
                      <a:gd name="T99" fmla="*/ 119 h 132"/>
                      <a:gd name="T100" fmla="*/ 96 w 170"/>
                      <a:gd name="T101" fmla="*/ 121 h 132"/>
                      <a:gd name="T102" fmla="*/ 107 w 170"/>
                      <a:gd name="T103" fmla="*/ 119 h 132"/>
                      <a:gd name="T104" fmla="*/ 120 w 170"/>
                      <a:gd name="T105" fmla="*/ 116 h 132"/>
                      <a:gd name="T106" fmla="*/ 124 w 170"/>
                      <a:gd name="T107" fmla="*/ 115 h 132"/>
                      <a:gd name="T108" fmla="*/ 130 w 170"/>
                      <a:gd name="T109" fmla="*/ 116 h 132"/>
                      <a:gd name="T110" fmla="*/ 141 w 170"/>
                      <a:gd name="T111" fmla="*/ 115 h 132"/>
                      <a:gd name="T112" fmla="*/ 146 w 170"/>
                      <a:gd name="T113" fmla="*/ 109 h 1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170" h="132">
                        <a:moveTo>
                          <a:pt x="146" y="109"/>
                        </a:moveTo>
                        <a:cubicBezTo>
                          <a:pt x="146" y="106"/>
                          <a:pt x="146" y="105"/>
                          <a:pt x="147" y="103"/>
                        </a:cubicBezTo>
                        <a:cubicBezTo>
                          <a:pt x="147" y="102"/>
                          <a:pt x="148" y="102"/>
                          <a:pt x="148" y="99"/>
                        </a:cubicBezTo>
                        <a:cubicBezTo>
                          <a:pt x="149" y="93"/>
                          <a:pt x="164" y="78"/>
                          <a:pt x="166" y="76"/>
                        </a:cubicBezTo>
                        <a:cubicBezTo>
                          <a:pt x="167" y="74"/>
                          <a:pt x="167" y="66"/>
                          <a:pt x="167" y="49"/>
                        </a:cubicBezTo>
                        <a:cubicBezTo>
                          <a:pt x="167" y="45"/>
                          <a:pt x="168" y="41"/>
                          <a:pt x="169" y="36"/>
                        </a:cubicBezTo>
                        <a:cubicBezTo>
                          <a:pt x="170" y="35"/>
                          <a:pt x="170" y="34"/>
                          <a:pt x="169" y="33"/>
                        </a:cubicBezTo>
                        <a:cubicBezTo>
                          <a:pt x="168" y="32"/>
                          <a:pt x="167" y="31"/>
                          <a:pt x="167" y="28"/>
                        </a:cubicBezTo>
                        <a:cubicBezTo>
                          <a:pt x="168" y="26"/>
                          <a:pt x="166" y="25"/>
                          <a:pt x="165" y="23"/>
                        </a:cubicBezTo>
                        <a:cubicBezTo>
                          <a:pt x="164" y="21"/>
                          <a:pt x="163" y="20"/>
                          <a:pt x="163" y="18"/>
                        </a:cubicBezTo>
                        <a:cubicBezTo>
                          <a:pt x="163" y="18"/>
                          <a:pt x="163" y="18"/>
                          <a:pt x="163" y="17"/>
                        </a:cubicBezTo>
                        <a:cubicBezTo>
                          <a:pt x="163" y="17"/>
                          <a:pt x="163" y="17"/>
                          <a:pt x="163" y="17"/>
                        </a:cubicBezTo>
                        <a:cubicBezTo>
                          <a:pt x="163" y="17"/>
                          <a:pt x="163" y="17"/>
                          <a:pt x="163" y="16"/>
                        </a:cubicBezTo>
                        <a:cubicBezTo>
                          <a:pt x="163" y="16"/>
                          <a:pt x="163" y="16"/>
                          <a:pt x="163" y="16"/>
                        </a:cubicBezTo>
                        <a:cubicBezTo>
                          <a:pt x="163" y="16"/>
                          <a:pt x="163" y="16"/>
                          <a:pt x="163" y="15"/>
                        </a:cubicBezTo>
                        <a:cubicBezTo>
                          <a:pt x="163" y="15"/>
                          <a:pt x="163" y="15"/>
                          <a:pt x="163" y="14"/>
                        </a:cubicBezTo>
                        <a:cubicBezTo>
                          <a:pt x="163" y="14"/>
                          <a:pt x="163" y="14"/>
                          <a:pt x="163" y="14"/>
                        </a:cubicBezTo>
                        <a:cubicBezTo>
                          <a:pt x="163" y="14"/>
                          <a:pt x="163" y="13"/>
                          <a:pt x="163" y="13"/>
                        </a:cubicBezTo>
                        <a:cubicBezTo>
                          <a:pt x="163" y="13"/>
                          <a:pt x="163" y="13"/>
                          <a:pt x="163" y="13"/>
                        </a:cubicBezTo>
                        <a:cubicBezTo>
                          <a:pt x="162" y="11"/>
                          <a:pt x="162" y="9"/>
                          <a:pt x="162" y="7"/>
                        </a:cubicBezTo>
                        <a:cubicBezTo>
                          <a:pt x="154" y="11"/>
                          <a:pt x="154" y="11"/>
                          <a:pt x="154" y="11"/>
                        </a:cubicBezTo>
                        <a:cubicBezTo>
                          <a:pt x="153" y="9"/>
                          <a:pt x="153" y="9"/>
                          <a:pt x="153" y="9"/>
                        </a:cubicBezTo>
                        <a:cubicBezTo>
                          <a:pt x="153" y="9"/>
                          <a:pt x="151" y="6"/>
                          <a:pt x="147" y="3"/>
                        </a:cubicBezTo>
                        <a:cubicBezTo>
                          <a:pt x="146" y="3"/>
                          <a:pt x="146" y="2"/>
                          <a:pt x="146" y="2"/>
                        </a:cubicBezTo>
                        <a:cubicBezTo>
                          <a:pt x="145" y="2"/>
                          <a:pt x="145" y="2"/>
                          <a:pt x="145" y="2"/>
                        </a:cubicBezTo>
                        <a:cubicBezTo>
                          <a:pt x="145" y="2"/>
                          <a:pt x="144" y="2"/>
                          <a:pt x="144" y="1"/>
                        </a:cubicBezTo>
                        <a:cubicBezTo>
                          <a:pt x="144" y="1"/>
                          <a:pt x="143" y="1"/>
                          <a:pt x="143" y="1"/>
                        </a:cubicBezTo>
                        <a:cubicBezTo>
                          <a:pt x="143" y="1"/>
                          <a:pt x="142" y="1"/>
                          <a:pt x="142" y="1"/>
                        </a:cubicBezTo>
                        <a:cubicBezTo>
                          <a:pt x="142" y="1"/>
                          <a:pt x="141" y="1"/>
                          <a:pt x="141" y="1"/>
                        </a:cubicBezTo>
                        <a:cubicBezTo>
                          <a:pt x="141" y="1"/>
                          <a:pt x="140" y="1"/>
                          <a:pt x="140" y="1"/>
                        </a:cubicBezTo>
                        <a:cubicBezTo>
                          <a:pt x="139" y="1"/>
                          <a:pt x="139" y="1"/>
                          <a:pt x="139" y="1"/>
                        </a:cubicBezTo>
                        <a:cubicBezTo>
                          <a:pt x="138" y="0"/>
                          <a:pt x="138" y="0"/>
                          <a:pt x="138" y="0"/>
                        </a:cubicBezTo>
                        <a:cubicBezTo>
                          <a:pt x="137" y="0"/>
                          <a:pt x="137" y="0"/>
                          <a:pt x="136" y="0"/>
                        </a:cubicBezTo>
                        <a:cubicBezTo>
                          <a:pt x="136" y="0"/>
                          <a:pt x="136" y="0"/>
                          <a:pt x="135" y="0"/>
                        </a:cubicBezTo>
                        <a:cubicBezTo>
                          <a:pt x="134" y="0"/>
                          <a:pt x="133" y="0"/>
                          <a:pt x="132" y="0"/>
                        </a:cubicBezTo>
                        <a:cubicBezTo>
                          <a:pt x="84" y="30"/>
                          <a:pt x="84" y="30"/>
                          <a:pt x="84" y="30"/>
                        </a:cubicBezTo>
                        <a:cubicBezTo>
                          <a:pt x="63" y="47"/>
                          <a:pt x="63" y="47"/>
                          <a:pt x="63" y="47"/>
                        </a:cubicBezTo>
                        <a:cubicBezTo>
                          <a:pt x="63" y="47"/>
                          <a:pt x="59" y="48"/>
                          <a:pt x="54" y="50"/>
                        </a:cubicBezTo>
                        <a:cubicBezTo>
                          <a:pt x="54" y="50"/>
                          <a:pt x="54" y="50"/>
                          <a:pt x="54" y="50"/>
                        </a:cubicBezTo>
                        <a:cubicBezTo>
                          <a:pt x="54" y="50"/>
                          <a:pt x="53" y="50"/>
                          <a:pt x="53" y="50"/>
                        </a:cubicBezTo>
                        <a:cubicBezTo>
                          <a:pt x="53" y="50"/>
                          <a:pt x="53" y="50"/>
                          <a:pt x="53" y="50"/>
                        </a:cubicBezTo>
                        <a:cubicBezTo>
                          <a:pt x="52" y="50"/>
                          <a:pt x="52" y="50"/>
                          <a:pt x="52" y="50"/>
                        </a:cubicBezTo>
                        <a:cubicBezTo>
                          <a:pt x="52" y="50"/>
                          <a:pt x="51" y="51"/>
                          <a:pt x="51" y="51"/>
                        </a:cubicBezTo>
                        <a:cubicBezTo>
                          <a:pt x="51" y="51"/>
                          <a:pt x="51" y="51"/>
                          <a:pt x="51" y="51"/>
                        </a:cubicBezTo>
                        <a:cubicBezTo>
                          <a:pt x="50" y="51"/>
                          <a:pt x="50" y="51"/>
                          <a:pt x="50" y="51"/>
                        </a:cubicBezTo>
                        <a:cubicBezTo>
                          <a:pt x="50" y="51"/>
                          <a:pt x="49" y="51"/>
                          <a:pt x="49" y="51"/>
                        </a:cubicBezTo>
                        <a:cubicBezTo>
                          <a:pt x="49" y="51"/>
                          <a:pt x="49" y="51"/>
                          <a:pt x="49" y="51"/>
                        </a:cubicBezTo>
                        <a:cubicBezTo>
                          <a:pt x="48" y="51"/>
                          <a:pt x="48" y="52"/>
                          <a:pt x="48" y="52"/>
                        </a:cubicBezTo>
                        <a:cubicBezTo>
                          <a:pt x="48" y="52"/>
                          <a:pt x="48" y="52"/>
                          <a:pt x="47" y="52"/>
                        </a:cubicBezTo>
                        <a:cubicBezTo>
                          <a:pt x="47" y="52"/>
                          <a:pt x="47" y="52"/>
                          <a:pt x="47" y="52"/>
                        </a:cubicBezTo>
                        <a:cubicBezTo>
                          <a:pt x="47" y="52"/>
                          <a:pt x="46" y="52"/>
                          <a:pt x="46" y="52"/>
                        </a:cubicBezTo>
                        <a:cubicBezTo>
                          <a:pt x="46" y="52"/>
                          <a:pt x="46" y="52"/>
                          <a:pt x="46" y="52"/>
                        </a:cubicBezTo>
                        <a:cubicBezTo>
                          <a:pt x="46" y="52"/>
                          <a:pt x="46" y="52"/>
                          <a:pt x="45" y="52"/>
                        </a:cubicBezTo>
                        <a:cubicBezTo>
                          <a:pt x="45" y="53"/>
                          <a:pt x="46" y="53"/>
                          <a:pt x="46" y="54"/>
                        </a:cubicBezTo>
                        <a:cubicBezTo>
                          <a:pt x="46" y="55"/>
                          <a:pt x="46" y="56"/>
                          <a:pt x="46" y="57"/>
                        </a:cubicBezTo>
                        <a:cubicBezTo>
                          <a:pt x="46" y="57"/>
                          <a:pt x="46" y="58"/>
                          <a:pt x="46" y="59"/>
                        </a:cubicBezTo>
                        <a:cubicBezTo>
                          <a:pt x="46" y="60"/>
                          <a:pt x="46" y="60"/>
                          <a:pt x="46" y="61"/>
                        </a:cubicBezTo>
                        <a:cubicBezTo>
                          <a:pt x="46" y="62"/>
                          <a:pt x="46" y="62"/>
                          <a:pt x="46" y="63"/>
                        </a:cubicBezTo>
                        <a:cubicBezTo>
                          <a:pt x="46" y="64"/>
                          <a:pt x="46" y="64"/>
                          <a:pt x="46" y="65"/>
                        </a:cubicBezTo>
                        <a:cubicBezTo>
                          <a:pt x="46" y="66"/>
                          <a:pt x="46" y="66"/>
                          <a:pt x="46" y="67"/>
                        </a:cubicBezTo>
                        <a:cubicBezTo>
                          <a:pt x="46" y="67"/>
                          <a:pt x="46" y="68"/>
                          <a:pt x="46" y="68"/>
                        </a:cubicBezTo>
                        <a:cubicBezTo>
                          <a:pt x="46" y="69"/>
                          <a:pt x="46" y="70"/>
                          <a:pt x="46" y="70"/>
                        </a:cubicBezTo>
                        <a:cubicBezTo>
                          <a:pt x="46" y="71"/>
                          <a:pt x="46" y="71"/>
                          <a:pt x="46" y="71"/>
                        </a:cubicBezTo>
                        <a:cubicBezTo>
                          <a:pt x="46" y="72"/>
                          <a:pt x="45" y="72"/>
                          <a:pt x="45" y="73"/>
                        </a:cubicBezTo>
                        <a:cubicBezTo>
                          <a:pt x="45" y="73"/>
                          <a:pt x="45" y="73"/>
                          <a:pt x="45" y="74"/>
                        </a:cubicBezTo>
                        <a:cubicBezTo>
                          <a:pt x="45" y="74"/>
                          <a:pt x="45" y="75"/>
                          <a:pt x="45" y="75"/>
                        </a:cubicBezTo>
                        <a:cubicBezTo>
                          <a:pt x="45" y="75"/>
                          <a:pt x="45" y="76"/>
                          <a:pt x="45" y="76"/>
                        </a:cubicBezTo>
                        <a:cubicBezTo>
                          <a:pt x="45" y="76"/>
                          <a:pt x="45" y="77"/>
                          <a:pt x="45" y="77"/>
                        </a:cubicBezTo>
                        <a:cubicBezTo>
                          <a:pt x="45" y="77"/>
                          <a:pt x="45" y="77"/>
                          <a:pt x="45" y="77"/>
                        </a:cubicBezTo>
                        <a:cubicBezTo>
                          <a:pt x="45" y="78"/>
                          <a:pt x="45" y="78"/>
                          <a:pt x="45" y="78"/>
                        </a:cubicBezTo>
                        <a:cubicBezTo>
                          <a:pt x="45" y="78"/>
                          <a:pt x="45" y="79"/>
                          <a:pt x="45" y="79"/>
                        </a:cubicBezTo>
                        <a:cubicBezTo>
                          <a:pt x="45" y="79"/>
                          <a:pt x="45" y="79"/>
                          <a:pt x="45" y="79"/>
                        </a:cubicBezTo>
                        <a:cubicBezTo>
                          <a:pt x="45" y="80"/>
                          <a:pt x="45" y="80"/>
                          <a:pt x="45" y="80"/>
                        </a:cubicBezTo>
                        <a:cubicBezTo>
                          <a:pt x="45" y="80"/>
                          <a:pt x="45" y="80"/>
                          <a:pt x="45" y="80"/>
                        </a:cubicBezTo>
                        <a:cubicBezTo>
                          <a:pt x="45" y="80"/>
                          <a:pt x="45" y="81"/>
                          <a:pt x="45" y="81"/>
                        </a:cubicBezTo>
                        <a:cubicBezTo>
                          <a:pt x="45" y="81"/>
                          <a:pt x="45" y="81"/>
                          <a:pt x="45" y="81"/>
                        </a:cubicBezTo>
                        <a:cubicBezTo>
                          <a:pt x="45" y="81"/>
                          <a:pt x="45" y="81"/>
                          <a:pt x="45" y="81"/>
                        </a:cubicBezTo>
                        <a:cubicBezTo>
                          <a:pt x="45" y="81"/>
                          <a:pt x="45" y="81"/>
                          <a:pt x="45" y="81"/>
                        </a:cubicBezTo>
                        <a:cubicBezTo>
                          <a:pt x="45" y="81"/>
                          <a:pt x="45" y="82"/>
                          <a:pt x="45" y="82"/>
                        </a:cubicBezTo>
                        <a:cubicBezTo>
                          <a:pt x="44" y="82"/>
                          <a:pt x="44" y="82"/>
                          <a:pt x="44" y="82"/>
                        </a:cubicBezTo>
                        <a:cubicBezTo>
                          <a:pt x="44" y="82"/>
                          <a:pt x="44" y="82"/>
                          <a:pt x="44" y="82"/>
                        </a:cubicBezTo>
                        <a:cubicBezTo>
                          <a:pt x="44" y="82"/>
                          <a:pt x="44" y="82"/>
                          <a:pt x="44" y="82"/>
                        </a:cubicBezTo>
                        <a:cubicBezTo>
                          <a:pt x="44" y="82"/>
                          <a:pt x="44" y="82"/>
                          <a:pt x="44" y="82"/>
                        </a:cubicBezTo>
                        <a:cubicBezTo>
                          <a:pt x="44" y="82"/>
                          <a:pt x="44" y="82"/>
                          <a:pt x="44" y="82"/>
                        </a:cubicBezTo>
                        <a:cubicBezTo>
                          <a:pt x="44" y="82"/>
                          <a:pt x="43" y="84"/>
                          <a:pt x="43" y="85"/>
                        </a:cubicBezTo>
                        <a:cubicBezTo>
                          <a:pt x="42" y="88"/>
                          <a:pt x="41" y="89"/>
                          <a:pt x="40" y="90"/>
                        </a:cubicBezTo>
                        <a:cubicBezTo>
                          <a:pt x="40" y="91"/>
                          <a:pt x="40" y="91"/>
                          <a:pt x="40" y="91"/>
                        </a:cubicBezTo>
                        <a:cubicBezTo>
                          <a:pt x="38" y="93"/>
                          <a:pt x="36" y="96"/>
                          <a:pt x="32" y="96"/>
                        </a:cubicBezTo>
                        <a:cubicBezTo>
                          <a:pt x="31" y="96"/>
                          <a:pt x="28" y="96"/>
                          <a:pt x="25" y="97"/>
                        </a:cubicBezTo>
                        <a:cubicBezTo>
                          <a:pt x="21" y="97"/>
                          <a:pt x="17" y="98"/>
                          <a:pt x="14" y="98"/>
                        </a:cubicBezTo>
                        <a:cubicBezTo>
                          <a:pt x="12" y="97"/>
                          <a:pt x="10" y="98"/>
                          <a:pt x="8" y="99"/>
                        </a:cubicBezTo>
                        <a:cubicBezTo>
                          <a:pt x="7" y="100"/>
                          <a:pt x="7" y="100"/>
                          <a:pt x="6" y="100"/>
                        </a:cubicBezTo>
                        <a:cubicBezTo>
                          <a:pt x="6" y="101"/>
                          <a:pt x="5" y="101"/>
                          <a:pt x="5" y="101"/>
                        </a:cubicBezTo>
                        <a:cubicBezTo>
                          <a:pt x="5" y="101"/>
                          <a:pt x="5" y="101"/>
                          <a:pt x="5" y="101"/>
                        </a:cubicBezTo>
                        <a:cubicBezTo>
                          <a:pt x="3" y="101"/>
                          <a:pt x="1" y="101"/>
                          <a:pt x="0" y="101"/>
                        </a:cubicBezTo>
                        <a:cubicBezTo>
                          <a:pt x="0" y="101"/>
                          <a:pt x="0" y="101"/>
                          <a:pt x="0" y="101"/>
                        </a:cubicBezTo>
                        <a:cubicBezTo>
                          <a:pt x="0" y="101"/>
                          <a:pt x="0" y="101"/>
                          <a:pt x="0" y="101"/>
                        </a:cubicBezTo>
                        <a:cubicBezTo>
                          <a:pt x="0" y="102"/>
                          <a:pt x="0" y="102"/>
                          <a:pt x="0" y="102"/>
                        </a:cubicBezTo>
                        <a:cubicBezTo>
                          <a:pt x="0" y="102"/>
                          <a:pt x="0" y="103"/>
                          <a:pt x="0" y="103"/>
                        </a:cubicBezTo>
                        <a:cubicBezTo>
                          <a:pt x="0" y="103"/>
                          <a:pt x="0" y="103"/>
                          <a:pt x="0" y="103"/>
                        </a:cubicBezTo>
                        <a:cubicBezTo>
                          <a:pt x="0" y="103"/>
                          <a:pt x="0" y="103"/>
                          <a:pt x="0" y="103"/>
                        </a:cubicBezTo>
                        <a:cubicBezTo>
                          <a:pt x="0" y="104"/>
                          <a:pt x="0" y="104"/>
                          <a:pt x="0" y="104"/>
                        </a:cubicBezTo>
                        <a:cubicBezTo>
                          <a:pt x="1" y="105"/>
                          <a:pt x="1" y="106"/>
                          <a:pt x="1" y="107"/>
                        </a:cubicBezTo>
                        <a:cubicBezTo>
                          <a:pt x="2" y="108"/>
                          <a:pt x="2" y="109"/>
                          <a:pt x="3" y="110"/>
                        </a:cubicBezTo>
                        <a:cubicBezTo>
                          <a:pt x="3" y="110"/>
                          <a:pt x="3" y="110"/>
                          <a:pt x="3" y="110"/>
                        </a:cubicBezTo>
                        <a:cubicBezTo>
                          <a:pt x="4" y="110"/>
                          <a:pt x="4" y="110"/>
                          <a:pt x="4" y="110"/>
                        </a:cubicBezTo>
                        <a:cubicBezTo>
                          <a:pt x="6" y="112"/>
                          <a:pt x="9" y="115"/>
                          <a:pt x="9" y="118"/>
                        </a:cubicBezTo>
                        <a:cubicBezTo>
                          <a:pt x="9" y="120"/>
                          <a:pt x="9" y="120"/>
                          <a:pt x="9" y="120"/>
                        </a:cubicBezTo>
                        <a:cubicBezTo>
                          <a:pt x="11" y="120"/>
                          <a:pt x="12" y="121"/>
                          <a:pt x="13" y="123"/>
                        </a:cubicBezTo>
                        <a:cubicBezTo>
                          <a:pt x="13" y="123"/>
                          <a:pt x="14" y="124"/>
                          <a:pt x="14" y="124"/>
                        </a:cubicBezTo>
                        <a:cubicBezTo>
                          <a:pt x="15" y="124"/>
                          <a:pt x="16" y="124"/>
                          <a:pt x="17" y="124"/>
                        </a:cubicBezTo>
                        <a:cubicBezTo>
                          <a:pt x="18" y="123"/>
                          <a:pt x="19" y="123"/>
                          <a:pt x="19" y="123"/>
                        </a:cubicBezTo>
                        <a:cubicBezTo>
                          <a:pt x="20" y="123"/>
                          <a:pt x="20" y="123"/>
                          <a:pt x="20" y="123"/>
                        </a:cubicBezTo>
                        <a:cubicBezTo>
                          <a:pt x="21" y="124"/>
                          <a:pt x="21" y="124"/>
                          <a:pt x="21" y="124"/>
                        </a:cubicBezTo>
                        <a:cubicBezTo>
                          <a:pt x="22" y="125"/>
                          <a:pt x="22" y="126"/>
                          <a:pt x="22" y="128"/>
                        </a:cubicBezTo>
                        <a:cubicBezTo>
                          <a:pt x="22" y="128"/>
                          <a:pt x="22" y="129"/>
                          <a:pt x="22" y="130"/>
                        </a:cubicBezTo>
                        <a:cubicBezTo>
                          <a:pt x="22" y="130"/>
                          <a:pt x="22" y="130"/>
                          <a:pt x="23" y="130"/>
                        </a:cubicBezTo>
                        <a:cubicBezTo>
                          <a:pt x="23" y="130"/>
                          <a:pt x="23" y="130"/>
                          <a:pt x="23" y="130"/>
                        </a:cubicBezTo>
                        <a:cubicBezTo>
                          <a:pt x="23" y="130"/>
                          <a:pt x="23" y="130"/>
                          <a:pt x="23" y="130"/>
                        </a:cubicBezTo>
                        <a:cubicBezTo>
                          <a:pt x="23" y="129"/>
                          <a:pt x="23" y="128"/>
                          <a:pt x="24" y="128"/>
                        </a:cubicBezTo>
                        <a:cubicBezTo>
                          <a:pt x="24" y="128"/>
                          <a:pt x="24" y="128"/>
                          <a:pt x="24" y="128"/>
                        </a:cubicBezTo>
                        <a:cubicBezTo>
                          <a:pt x="24" y="128"/>
                          <a:pt x="24" y="128"/>
                          <a:pt x="24" y="128"/>
                        </a:cubicBezTo>
                        <a:cubicBezTo>
                          <a:pt x="24" y="128"/>
                          <a:pt x="25" y="127"/>
                          <a:pt x="25" y="127"/>
                        </a:cubicBezTo>
                        <a:cubicBezTo>
                          <a:pt x="25" y="127"/>
                          <a:pt x="25" y="127"/>
                          <a:pt x="25" y="127"/>
                        </a:cubicBezTo>
                        <a:cubicBezTo>
                          <a:pt x="25" y="127"/>
                          <a:pt x="26" y="126"/>
                          <a:pt x="26" y="126"/>
                        </a:cubicBezTo>
                        <a:cubicBezTo>
                          <a:pt x="26" y="126"/>
                          <a:pt x="26" y="126"/>
                          <a:pt x="26" y="126"/>
                        </a:cubicBezTo>
                        <a:cubicBezTo>
                          <a:pt x="27" y="126"/>
                          <a:pt x="27" y="126"/>
                          <a:pt x="28" y="126"/>
                        </a:cubicBezTo>
                        <a:cubicBezTo>
                          <a:pt x="28" y="126"/>
                          <a:pt x="28" y="126"/>
                          <a:pt x="28" y="126"/>
                        </a:cubicBezTo>
                        <a:cubicBezTo>
                          <a:pt x="28" y="126"/>
                          <a:pt x="28" y="126"/>
                          <a:pt x="29" y="126"/>
                        </a:cubicBezTo>
                        <a:cubicBezTo>
                          <a:pt x="29" y="126"/>
                          <a:pt x="29" y="126"/>
                          <a:pt x="29" y="126"/>
                        </a:cubicBezTo>
                        <a:cubicBezTo>
                          <a:pt x="32" y="127"/>
                          <a:pt x="32" y="129"/>
                          <a:pt x="33" y="130"/>
                        </a:cubicBezTo>
                        <a:cubicBezTo>
                          <a:pt x="33" y="130"/>
                          <a:pt x="33" y="131"/>
                          <a:pt x="33" y="131"/>
                        </a:cubicBezTo>
                        <a:cubicBezTo>
                          <a:pt x="33" y="132"/>
                          <a:pt x="33" y="132"/>
                          <a:pt x="33" y="132"/>
                        </a:cubicBezTo>
                        <a:cubicBezTo>
                          <a:pt x="34" y="132"/>
                          <a:pt x="34" y="132"/>
                          <a:pt x="35" y="132"/>
                        </a:cubicBezTo>
                        <a:cubicBezTo>
                          <a:pt x="35" y="132"/>
                          <a:pt x="35" y="132"/>
                          <a:pt x="35" y="132"/>
                        </a:cubicBezTo>
                        <a:cubicBezTo>
                          <a:pt x="35" y="132"/>
                          <a:pt x="35" y="132"/>
                          <a:pt x="35" y="132"/>
                        </a:cubicBezTo>
                        <a:cubicBezTo>
                          <a:pt x="35" y="128"/>
                          <a:pt x="41" y="122"/>
                          <a:pt x="41" y="122"/>
                        </a:cubicBezTo>
                        <a:cubicBezTo>
                          <a:pt x="41" y="122"/>
                          <a:pt x="41" y="121"/>
                          <a:pt x="41" y="120"/>
                        </a:cubicBezTo>
                        <a:cubicBezTo>
                          <a:pt x="41" y="117"/>
                          <a:pt x="42" y="115"/>
                          <a:pt x="43" y="113"/>
                        </a:cubicBezTo>
                        <a:cubicBezTo>
                          <a:pt x="44" y="112"/>
                          <a:pt x="46" y="112"/>
                          <a:pt x="48" y="112"/>
                        </a:cubicBezTo>
                        <a:cubicBezTo>
                          <a:pt x="49" y="112"/>
                          <a:pt x="49" y="112"/>
                          <a:pt x="50" y="112"/>
                        </a:cubicBezTo>
                        <a:cubicBezTo>
                          <a:pt x="51" y="112"/>
                          <a:pt x="53" y="112"/>
                          <a:pt x="54" y="112"/>
                        </a:cubicBezTo>
                        <a:cubicBezTo>
                          <a:pt x="55" y="113"/>
                          <a:pt x="55" y="113"/>
                          <a:pt x="55" y="113"/>
                        </a:cubicBezTo>
                        <a:cubicBezTo>
                          <a:pt x="55" y="113"/>
                          <a:pt x="56" y="112"/>
                          <a:pt x="56" y="112"/>
                        </a:cubicBezTo>
                        <a:cubicBezTo>
                          <a:pt x="57" y="111"/>
                          <a:pt x="59" y="110"/>
                          <a:pt x="60" y="110"/>
                        </a:cubicBezTo>
                        <a:cubicBezTo>
                          <a:pt x="61" y="110"/>
                          <a:pt x="62" y="110"/>
                          <a:pt x="63" y="111"/>
                        </a:cubicBezTo>
                        <a:cubicBezTo>
                          <a:pt x="64" y="111"/>
                          <a:pt x="65" y="112"/>
                          <a:pt x="67" y="112"/>
                        </a:cubicBezTo>
                        <a:cubicBezTo>
                          <a:pt x="68" y="112"/>
                          <a:pt x="71" y="112"/>
                          <a:pt x="72" y="114"/>
                        </a:cubicBezTo>
                        <a:cubicBezTo>
                          <a:pt x="73" y="114"/>
                          <a:pt x="74" y="116"/>
                          <a:pt x="74" y="117"/>
                        </a:cubicBezTo>
                        <a:cubicBezTo>
                          <a:pt x="75" y="118"/>
                          <a:pt x="75" y="119"/>
                          <a:pt x="76" y="119"/>
                        </a:cubicBezTo>
                        <a:cubicBezTo>
                          <a:pt x="80" y="117"/>
                          <a:pt x="84" y="116"/>
                          <a:pt x="86" y="116"/>
                        </a:cubicBezTo>
                        <a:cubicBezTo>
                          <a:pt x="88" y="116"/>
                          <a:pt x="90" y="117"/>
                          <a:pt x="93" y="119"/>
                        </a:cubicBezTo>
                        <a:cubicBezTo>
                          <a:pt x="94" y="120"/>
                          <a:pt x="95" y="121"/>
                          <a:pt x="96" y="121"/>
                        </a:cubicBezTo>
                        <a:cubicBezTo>
                          <a:pt x="97" y="121"/>
                          <a:pt x="99" y="122"/>
                          <a:pt x="101" y="122"/>
                        </a:cubicBezTo>
                        <a:cubicBezTo>
                          <a:pt x="104" y="122"/>
                          <a:pt x="105" y="121"/>
                          <a:pt x="105" y="121"/>
                        </a:cubicBezTo>
                        <a:cubicBezTo>
                          <a:pt x="106" y="121"/>
                          <a:pt x="106" y="120"/>
                          <a:pt x="107" y="119"/>
                        </a:cubicBezTo>
                        <a:cubicBezTo>
                          <a:pt x="109" y="118"/>
                          <a:pt x="111" y="116"/>
                          <a:pt x="114" y="116"/>
                        </a:cubicBezTo>
                        <a:cubicBezTo>
                          <a:pt x="115" y="116"/>
                          <a:pt x="115" y="116"/>
                          <a:pt x="115" y="116"/>
                        </a:cubicBezTo>
                        <a:cubicBezTo>
                          <a:pt x="116" y="116"/>
                          <a:pt x="118" y="116"/>
                          <a:pt x="120" y="116"/>
                        </a:cubicBezTo>
                        <a:cubicBezTo>
                          <a:pt x="121" y="116"/>
                          <a:pt x="123" y="115"/>
                          <a:pt x="124" y="115"/>
                        </a:cubicBezTo>
                        <a:cubicBezTo>
                          <a:pt x="124" y="115"/>
                          <a:pt x="124" y="115"/>
                          <a:pt x="124" y="115"/>
                        </a:cubicBezTo>
                        <a:cubicBezTo>
                          <a:pt x="124" y="115"/>
                          <a:pt x="124" y="115"/>
                          <a:pt x="124" y="115"/>
                        </a:cubicBezTo>
                        <a:cubicBezTo>
                          <a:pt x="127" y="115"/>
                          <a:pt x="128" y="116"/>
                          <a:pt x="129" y="116"/>
                        </a:cubicBezTo>
                        <a:cubicBezTo>
                          <a:pt x="129" y="116"/>
                          <a:pt x="129" y="116"/>
                          <a:pt x="130" y="116"/>
                        </a:cubicBezTo>
                        <a:cubicBezTo>
                          <a:pt x="130" y="116"/>
                          <a:pt x="130" y="116"/>
                          <a:pt x="130" y="116"/>
                        </a:cubicBezTo>
                        <a:cubicBezTo>
                          <a:pt x="131" y="117"/>
                          <a:pt x="134" y="118"/>
                          <a:pt x="136" y="118"/>
                        </a:cubicBezTo>
                        <a:cubicBezTo>
                          <a:pt x="136" y="119"/>
                          <a:pt x="137" y="118"/>
                          <a:pt x="137" y="118"/>
                        </a:cubicBezTo>
                        <a:cubicBezTo>
                          <a:pt x="138" y="118"/>
                          <a:pt x="140" y="116"/>
                          <a:pt x="141" y="115"/>
                        </a:cubicBezTo>
                        <a:cubicBezTo>
                          <a:pt x="142" y="113"/>
                          <a:pt x="144" y="111"/>
                          <a:pt x="146" y="111"/>
                        </a:cubicBezTo>
                        <a:cubicBezTo>
                          <a:pt x="146" y="111"/>
                          <a:pt x="146" y="111"/>
                          <a:pt x="146" y="111"/>
                        </a:cubicBezTo>
                        <a:cubicBezTo>
                          <a:pt x="146" y="110"/>
                          <a:pt x="146" y="110"/>
                          <a:pt x="146" y="10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31" name="Freeform 1537"/>
                  <p:cNvSpPr>
                    <a:spLocks/>
                  </p:cNvSpPr>
                  <p:nvPr/>
                </p:nvSpPr>
                <p:spPr bwMode="auto">
                  <a:xfrm>
                    <a:off x="1721" y="276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32" name="Freeform 1538"/>
                  <p:cNvSpPr>
                    <a:spLocks/>
                  </p:cNvSpPr>
                  <p:nvPr/>
                </p:nvSpPr>
                <p:spPr bwMode="auto">
                  <a:xfrm>
                    <a:off x="1722" y="2763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33" name="Freeform 1539"/>
                  <p:cNvSpPr>
                    <a:spLocks/>
                  </p:cNvSpPr>
                  <p:nvPr/>
                </p:nvSpPr>
                <p:spPr bwMode="auto">
                  <a:xfrm>
                    <a:off x="1719" y="2764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34" name="Freeform 1540"/>
                  <p:cNvSpPr>
                    <a:spLocks/>
                  </p:cNvSpPr>
                  <p:nvPr/>
                </p:nvSpPr>
                <p:spPr bwMode="auto">
                  <a:xfrm>
                    <a:off x="1724" y="2761"/>
                    <a:ext cx="9" cy="2"/>
                  </a:xfrm>
                  <a:custGeom>
                    <a:avLst/>
                    <a:gdLst>
                      <a:gd name="T0" fmla="*/ 9 w 9"/>
                      <a:gd name="T1" fmla="*/ 0 h 3"/>
                      <a:gd name="T2" fmla="*/ 0 w 9"/>
                      <a:gd name="T3" fmla="*/ 3 h 3"/>
                      <a:gd name="T4" fmla="*/ 9 w 9"/>
                      <a:gd name="T5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9" h="3">
                        <a:moveTo>
                          <a:pt x="9" y="0"/>
                        </a:moveTo>
                        <a:cubicBezTo>
                          <a:pt x="9" y="0"/>
                          <a:pt x="5" y="1"/>
                          <a:pt x="0" y="3"/>
                        </a:cubicBezTo>
                        <a:cubicBezTo>
                          <a:pt x="5" y="1"/>
                          <a:pt x="9" y="0"/>
                          <a:pt x="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35" name="Freeform 1541"/>
                  <p:cNvSpPr>
                    <a:spLocks/>
                  </p:cNvSpPr>
                  <p:nvPr/>
                </p:nvSpPr>
                <p:spPr bwMode="auto">
                  <a:xfrm>
                    <a:off x="1723" y="2763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36" name="Freeform 1542"/>
                  <p:cNvSpPr>
                    <a:spLocks/>
                  </p:cNvSpPr>
                  <p:nvPr/>
                </p:nvSpPr>
                <p:spPr bwMode="auto">
                  <a:xfrm>
                    <a:off x="1753" y="2716"/>
                    <a:ext cx="46" cy="28"/>
                  </a:xfrm>
                  <a:custGeom>
                    <a:avLst/>
                    <a:gdLst>
                      <a:gd name="T0" fmla="*/ 0 w 46"/>
                      <a:gd name="T1" fmla="*/ 28 h 28"/>
                      <a:gd name="T2" fmla="*/ 46 w 46"/>
                      <a:gd name="T3" fmla="*/ 0 h 28"/>
                      <a:gd name="T4" fmla="*/ 46 w 46"/>
                      <a:gd name="T5" fmla="*/ 0 h 28"/>
                      <a:gd name="T6" fmla="*/ 0 w 46"/>
                      <a:gd name="T7" fmla="*/ 28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6" h="28">
                        <a:moveTo>
                          <a:pt x="0" y="28"/>
                        </a:moveTo>
                        <a:lnTo>
                          <a:pt x="46" y="0"/>
                        </a:lnTo>
                        <a:lnTo>
                          <a:pt x="46" y="0"/>
                        </a:lnTo>
                        <a:lnTo>
                          <a:pt x="0" y="2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37" name="Freeform 1543"/>
                  <p:cNvSpPr>
                    <a:spLocks/>
                  </p:cNvSpPr>
                  <p:nvPr/>
                </p:nvSpPr>
                <p:spPr bwMode="auto">
                  <a:xfrm>
                    <a:off x="1718" y="2764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38" name="Freeform 1544"/>
                  <p:cNvSpPr>
                    <a:spLocks/>
                  </p:cNvSpPr>
                  <p:nvPr/>
                </p:nvSpPr>
                <p:spPr bwMode="auto">
                  <a:xfrm>
                    <a:off x="1717" y="276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39" name="Freeform 1545"/>
                  <p:cNvSpPr>
                    <a:spLocks/>
                  </p:cNvSpPr>
                  <p:nvPr/>
                </p:nvSpPr>
                <p:spPr bwMode="auto">
                  <a:xfrm>
                    <a:off x="1717" y="276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40" name="Freeform 1546"/>
                  <p:cNvSpPr>
                    <a:spLocks/>
                  </p:cNvSpPr>
                  <p:nvPr/>
                </p:nvSpPr>
                <p:spPr bwMode="auto">
                  <a:xfrm>
                    <a:off x="1811" y="2717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41" name="Freeform 1547"/>
                  <p:cNvSpPr>
                    <a:spLocks/>
                  </p:cNvSpPr>
                  <p:nvPr/>
                </p:nvSpPr>
                <p:spPr bwMode="auto">
                  <a:xfrm>
                    <a:off x="1799" y="2716"/>
                    <a:ext cx="3" cy="0"/>
                  </a:xfrm>
                  <a:custGeom>
                    <a:avLst/>
                    <a:gdLst>
                      <a:gd name="T0" fmla="*/ 0 w 3"/>
                      <a:gd name="T1" fmla="*/ 3 w 3"/>
                      <a:gd name="T2" fmla="*/ 0 w 3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3">
                        <a:moveTo>
                          <a:pt x="0" y="0"/>
                        </a:moveTo>
                        <a:cubicBezTo>
                          <a:pt x="1" y="0"/>
                          <a:pt x="2" y="0"/>
                          <a:pt x="3" y="0"/>
                        </a:cubicBezTo>
                        <a:cubicBezTo>
                          <a:pt x="2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42" name="Freeform 1548"/>
                  <p:cNvSpPr>
                    <a:spLocks/>
                  </p:cNvSpPr>
                  <p:nvPr/>
                </p:nvSpPr>
                <p:spPr bwMode="auto">
                  <a:xfrm>
                    <a:off x="1807" y="2717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43" name="Freeform 1549"/>
                  <p:cNvSpPr>
                    <a:spLocks/>
                  </p:cNvSpPr>
                  <p:nvPr/>
                </p:nvSpPr>
                <p:spPr bwMode="auto">
                  <a:xfrm>
                    <a:off x="1809" y="2717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44" name="Freeform 1550"/>
                  <p:cNvSpPr>
                    <a:spLocks/>
                  </p:cNvSpPr>
                  <p:nvPr/>
                </p:nvSpPr>
                <p:spPr bwMode="auto">
                  <a:xfrm>
                    <a:off x="1803" y="2716"/>
                    <a:ext cx="2" cy="0"/>
                  </a:xfrm>
                  <a:custGeom>
                    <a:avLst/>
                    <a:gdLst>
                      <a:gd name="T0" fmla="*/ 2 w 2"/>
                      <a:gd name="T1" fmla="*/ 0 w 2"/>
                      <a:gd name="T2" fmla="*/ 2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2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45" name="Freeform 1551"/>
                  <p:cNvSpPr>
                    <a:spLocks/>
                  </p:cNvSpPr>
                  <p:nvPr/>
                </p:nvSpPr>
                <p:spPr bwMode="auto">
                  <a:xfrm>
                    <a:off x="1805" y="2717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46" name="Rectangle 1552"/>
                  <p:cNvSpPr>
                    <a:spLocks noChangeArrowheads="1"/>
                  </p:cNvSpPr>
                  <p:nvPr/>
                </p:nvSpPr>
                <p:spPr bwMode="auto">
                  <a:xfrm>
                    <a:off x="1799" y="2716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47" name="Freeform 1553"/>
                  <p:cNvSpPr>
                    <a:spLocks/>
                  </p:cNvSpPr>
                  <p:nvPr/>
                </p:nvSpPr>
                <p:spPr bwMode="auto">
                  <a:xfrm>
                    <a:off x="1791" y="2826"/>
                    <a:ext cx="5" cy="1"/>
                  </a:xfrm>
                  <a:custGeom>
                    <a:avLst/>
                    <a:gdLst>
                      <a:gd name="T0" fmla="*/ 0 w 5"/>
                      <a:gd name="T1" fmla="*/ 0 h 1"/>
                      <a:gd name="T2" fmla="*/ 5 w 5"/>
                      <a:gd name="T3" fmla="*/ 1 h 1"/>
                      <a:gd name="T4" fmla="*/ 0 w 5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1">
                        <a:moveTo>
                          <a:pt x="0" y="0"/>
                        </a:moveTo>
                        <a:cubicBezTo>
                          <a:pt x="3" y="0"/>
                          <a:pt x="4" y="1"/>
                          <a:pt x="5" y="1"/>
                        </a:cubicBezTo>
                        <a:cubicBezTo>
                          <a:pt x="4" y="1"/>
                          <a:pt x="3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48" name="Freeform 1554"/>
                  <p:cNvSpPr>
                    <a:spLocks/>
                  </p:cNvSpPr>
                  <p:nvPr/>
                </p:nvSpPr>
                <p:spPr bwMode="auto">
                  <a:xfrm>
                    <a:off x="1720" y="2823"/>
                    <a:ext cx="5" cy="1"/>
                  </a:xfrm>
                  <a:custGeom>
                    <a:avLst/>
                    <a:gdLst>
                      <a:gd name="T0" fmla="*/ 0 w 5"/>
                      <a:gd name="T1" fmla="*/ 0 h 1"/>
                      <a:gd name="T2" fmla="*/ 4 w 5"/>
                      <a:gd name="T3" fmla="*/ 0 h 1"/>
                      <a:gd name="T4" fmla="*/ 5 w 5"/>
                      <a:gd name="T5" fmla="*/ 1 h 1"/>
                      <a:gd name="T6" fmla="*/ 4 w 5"/>
                      <a:gd name="T7" fmla="*/ 0 h 1"/>
                      <a:gd name="T8" fmla="*/ 0 w 5"/>
                      <a:gd name="T9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" h="1">
                        <a:moveTo>
                          <a:pt x="0" y="0"/>
                        </a:moveTo>
                        <a:cubicBezTo>
                          <a:pt x="1" y="0"/>
                          <a:pt x="3" y="0"/>
                          <a:pt x="4" y="0"/>
                        </a:cubicBezTo>
                        <a:cubicBezTo>
                          <a:pt x="5" y="1"/>
                          <a:pt x="5" y="1"/>
                          <a:pt x="5" y="1"/>
                        </a:cubicBezTo>
                        <a:cubicBezTo>
                          <a:pt x="4" y="0"/>
                          <a:pt x="4" y="0"/>
                          <a:pt x="4" y="0"/>
                        </a:cubicBezTo>
                        <a:cubicBezTo>
                          <a:pt x="3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49" name="Freeform 1555"/>
                  <p:cNvSpPr>
                    <a:spLocks/>
                  </p:cNvSpPr>
                  <p:nvPr/>
                </p:nvSpPr>
                <p:spPr bwMode="auto">
                  <a:xfrm>
                    <a:off x="1706" y="284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50" name="Freeform 1556"/>
                  <p:cNvSpPr>
                    <a:spLocks/>
                  </p:cNvSpPr>
                  <p:nvPr/>
                </p:nvSpPr>
                <p:spPr bwMode="auto">
                  <a:xfrm>
                    <a:off x="1783" y="2827"/>
                    <a:ext cx="4" cy="0"/>
                  </a:xfrm>
                  <a:custGeom>
                    <a:avLst/>
                    <a:gdLst>
                      <a:gd name="T0" fmla="*/ 0 w 5"/>
                      <a:gd name="T1" fmla="*/ 5 w 5"/>
                      <a:gd name="T2" fmla="*/ 0 w 5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5">
                        <a:moveTo>
                          <a:pt x="0" y="0"/>
                        </a:moveTo>
                        <a:cubicBezTo>
                          <a:pt x="1" y="0"/>
                          <a:pt x="3" y="0"/>
                          <a:pt x="5" y="0"/>
                        </a:cubicBezTo>
                        <a:cubicBezTo>
                          <a:pt x="3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51" name="Freeform 1557"/>
                  <p:cNvSpPr>
                    <a:spLocks/>
                  </p:cNvSpPr>
                  <p:nvPr/>
                </p:nvSpPr>
                <p:spPr bwMode="auto">
                  <a:xfrm>
                    <a:off x="1797" y="2827"/>
                    <a:ext cx="6" cy="1"/>
                  </a:xfrm>
                  <a:custGeom>
                    <a:avLst/>
                    <a:gdLst>
                      <a:gd name="T0" fmla="*/ 6 w 6"/>
                      <a:gd name="T1" fmla="*/ 2 h 2"/>
                      <a:gd name="T2" fmla="*/ 0 w 6"/>
                      <a:gd name="T3" fmla="*/ 0 h 2"/>
                      <a:gd name="T4" fmla="*/ 6 w 6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" h="2">
                        <a:moveTo>
                          <a:pt x="6" y="2"/>
                        </a:moveTo>
                        <a:cubicBezTo>
                          <a:pt x="4" y="2"/>
                          <a:pt x="1" y="1"/>
                          <a:pt x="0" y="0"/>
                        </a:cubicBezTo>
                        <a:cubicBezTo>
                          <a:pt x="1" y="1"/>
                          <a:pt x="4" y="2"/>
                          <a:pt x="6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52" name="Freeform 1558"/>
                  <p:cNvSpPr>
                    <a:spLocks/>
                  </p:cNvSpPr>
                  <p:nvPr/>
                </p:nvSpPr>
                <p:spPr bwMode="auto">
                  <a:xfrm>
                    <a:off x="1697" y="283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53" name="Freeform 1559"/>
                  <p:cNvSpPr>
                    <a:spLocks/>
                  </p:cNvSpPr>
                  <p:nvPr/>
                </p:nvSpPr>
                <p:spPr bwMode="auto">
                  <a:xfrm>
                    <a:off x="1695" y="2838"/>
                    <a:ext cx="0" cy="2"/>
                  </a:xfrm>
                  <a:custGeom>
                    <a:avLst/>
                    <a:gdLst>
                      <a:gd name="T0" fmla="*/ 0 w 1"/>
                      <a:gd name="T1" fmla="*/ 2 h 2"/>
                      <a:gd name="T2" fmla="*/ 1 w 1"/>
                      <a:gd name="T3" fmla="*/ 0 h 2"/>
                      <a:gd name="T4" fmla="*/ 1 w 1"/>
                      <a:gd name="T5" fmla="*/ 0 h 2"/>
                      <a:gd name="T6" fmla="*/ 0 w 1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2">
                        <a:moveTo>
                          <a:pt x="0" y="2"/>
                        </a:moveTo>
                        <a:cubicBezTo>
                          <a:pt x="0" y="1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0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54" name="Freeform 1560"/>
                  <p:cNvSpPr>
                    <a:spLocks/>
                  </p:cNvSpPr>
                  <p:nvPr/>
                </p:nvSpPr>
                <p:spPr bwMode="auto">
                  <a:xfrm>
                    <a:off x="1704" y="2842"/>
                    <a:ext cx="2" cy="0"/>
                  </a:xfrm>
                  <a:custGeom>
                    <a:avLst/>
                    <a:gdLst>
                      <a:gd name="T0" fmla="*/ 2 w 2"/>
                      <a:gd name="T1" fmla="*/ 2 w 2"/>
                      <a:gd name="T2" fmla="*/ 0 w 2"/>
                      <a:gd name="T3" fmla="*/ 2 w 2"/>
                      <a:gd name="T4" fmla="*/ 2 w 2"/>
                      <a:gd name="T5" fmla="*/ 2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</a:cxnLst>
                    <a:rect l="0" t="0" r="r" b="b"/>
                    <a:pathLst>
                      <a:path w="2">
                        <a:moveTo>
                          <a:pt x="2" y="0"/>
                        </a:move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55" name="Freeform 1561"/>
                  <p:cNvSpPr>
                    <a:spLocks/>
                  </p:cNvSpPr>
                  <p:nvPr/>
                </p:nvSpPr>
                <p:spPr bwMode="auto">
                  <a:xfrm>
                    <a:off x="1699" y="2836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56" name="Freeform 1562"/>
                  <p:cNvSpPr>
                    <a:spLocks/>
                  </p:cNvSpPr>
                  <p:nvPr/>
                </p:nvSpPr>
                <p:spPr bwMode="auto">
                  <a:xfrm>
                    <a:off x="1696" y="283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57" name="Freeform 1563"/>
                  <p:cNvSpPr>
                    <a:spLocks/>
                  </p:cNvSpPr>
                  <p:nvPr/>
                </p:nvSpPr>
                <p:spPr bwMode="auto">
                  <a:xfrm>
                    <a:off x="1706" y="284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58" name="Freeform 1564"/>
                  <p:cNvSpPr>
                    <a:spLocks/>
                  </p:cNvSpPr>
                  <p:nvPr/>
                </p:nvSpPr>
                <p:spPr bwMode="auto">
                  <a:xfrm>
                    <a:off x="1716" y="2791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59" name="Freeform 1565"/>
                  <p:cNvSpPr>
                    <a:spLocks/>
                  </p:cNvSpPr>
                  <p:nvPr/>
                </p:nvSpPr>
                <p:spPr bwMode="auto">
                  <a:xfrm>
                    <a:off x="1716" y="2789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60" name="Freeform 1566"/>
                  <p:cNvSpPr>
                    <a:spLocks/>
                  </p:cNvSpPr>
                  <p:nvPr/>
                </p:nvSpPr>
                <p:spPr bwMode="auto">
                  <a:xfrm>
                    <a:off x="1716" y="2790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61" name="Freeform 1567"/>
                  <p:cNvSpPr>
                    <a:spLocks/>
                  </p:cNvSpPr>
                  <p:nvPr/>
                </p:nvSpPr>
                <p:spPr bwMode="auto">
                  <a:xfrm>
                    <a:off x="1717" y="2772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62" name="Freeform 1568"/>
                  <p:cNvSpPr>
                    <a:spLocks/>
                  </p:cNvSpPr>
                  <p:nvPr/>
                </p:nvSpPr>
                <p:spPr bwMode="auto">
                  <a:xfrm>
                    <a:off x="1716" y="2787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63" name="Freeform 1569"/>
                  <p:cNvSpPr>
                    <a:spLocks/>
                  </p:cNvSpPr>
                  <p:nvPr/>
                </p:nvSpPr>
                <p:spPr bwMode="auto">
                  <a:xfrm>
                    <a:off x="1717" y="2767"/>
                    <a:ext cx="0" cy="3"/>
                  </a:xfrm>
                  <a:custGeom>
                    <a:avLst/>
                    <a:gdLst>
                      <a:gd name="T0" fmla="*/ 0 h 3"/>
                      <a:gd name="T1" fmla="*/ 3 h 3"/>
                      <a:gd name="T2" fmla="*/ 0 h 3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3">
                        <a:moveTo>
                          <a:pt x="0" y="0"/>
                        </a:moveTo>
                        <a:cubicBezTo>
                          <a:pt x="0" y="1"/>
                          <a:pt x="0" y="2"/>
                          <a:pt x="0" y="3"/>
                        </a:cubicBezTo>
                        <a:cubicBezTo>
                          <a:pt x="0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64" name="Freeform 1570"/>
                  <p:cNvSpPr>
                    <a:spLocks/>
                  </p:cNvSpPr>
                  <p:nvPr/>
                </p:nvSpPr>
                <p:spPr bwMode="auto">
                  <a:xfrm>
                    <a:off x="1716" y="2792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65" name="Freeform 1571"/>
                  <p:cNvSpPr>
                    <a:spLocks/>
                  </p:cNvSpPr>
                  <p:nvPr/>
                </p:nvSpPr>
                <p:spPr bwMode="auto">
                  <a:xfrm>
                    <a:off x="1717" y="2776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66" name="Freeform 1572"/>
                  <p:cNvSpPr>
                    <a:spLocks/>
                  </p:cNvSpPr>
                  <p:nvPr/>
                </p:nvSpPr>
                <p:spPr bwMode="auto">
                  <a:xfrm>
                    <a:off x="1716" y="2785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67" name="Freeform 1573"/>
                  <p:cNvSpPr>
                    <a:spLocks/>
                  </p:cNvSpPr>
                  <p:nvPr/>
                </p:nvSpPr>
                <p:spPr bwMode="auto">
                  <a:xfrm>
                    <a:off x="1717" y="2780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68" name="Freeform 1574"/>
                  <p:cNvSpPr>
                    <a:spLocks/>
                  </p:cNvSpPr>
                  <p:nvPr/>
                </p:nvSpPr>
                <p:spPr bwMode="auto">
                  <a:xfrm>
                    <a:off x="1717" y="2783"/>
                    <a:ext cx="0" cy="0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69" name="Freeform 1575"/>
                  <p:cNvSpPr>
                    <a:spLocks/>
                  </p:cNvSpPr>
                  <p:nvPr/>
                </p:nvSpPr>
                <p:spPr bwMode="auto">
                  <a:xfrm>
                    <a:off x="1716" y="279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70" name="Freeform 1576"/>
                  <p:cNvSpPr>
                    <a:spLocks/>
                  </p:cNvSpPr>
                  <p:nvPr/>
                </p:nvSpPr>
                <p:spPr bwMode="auto">
                  <a:xfrm>
                    <a:off x="1677" y="2811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71" name="Freeform 1577"/>
                  <p:cNvSpPr>
                    <a:spLocks/>
                  </p:cNvSpPr>
                  <p:nvPr/>
                </p:nvSpPr>
                <p:spPr bwMode="auto">
                  <a:xfrm>
                    <a:off x="1673" y="2812"/>
                    <a:ext cx="4" cy="0"/>
                  </a:xfrm>
                  <a:custGeom>
                    <a:avLst/>
                    <a:gdLst>
                      <a:gd name="T0" fmla="*/ 0 w 5"/>
                      <a:gd name="T1" fmla="*/ 5 w 5"/>
                      <a:gd name="T2" fmla="*/ 0 w 5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5">
                        <a:moveTo>
                          <a:pt x="0" y="0"/>
                        </a:moveTo>
                        <a:cubicBezTo>
                          <a:pt x="1" y="0"/>
                          <a:pt x="3" y="0"/>
                          <a:pt x="5" y="0"/>
                        </a:cubicBezTo>
                        <a:cubicBezTo>
                          <a:pt x="3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72" name="Freeform 1578"/>
                  <p:cNvSpPr>
                    <a:spLocks/>
                  </p:cNvSpPr>
                  <p:nvPr/>
                </p:nvSpPr>
                <p:spPr bwMode="auto">
                  <a:xfrm>
                    <a:off x="1715" y="279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73" name="Freeform 1579"/>
                  <p:cNvSpPr>
                    <a:spLocks/>
                  </p:cNvSpPr>
                  <p:nvPr/>
                </p:nvSpPr>
                <p:spPr bwMode="auto">
                  <a:xfrm>
                    <a:off x="1715" y="279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74" name="Freeform 1580"/>
                  <p:cNvSpPr>
                    <a:spLocks/>
                  </p:cNvSpPr>
                  <p:nvPr/>
                </p:nvSpPr>
                <p:spPr bwMode="auto">
                  <a:xfrm>
                    <a:off x="1716" y="2793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75" name="Freeform 1581"/>
                  <p:cNvSpPr>
                    <a:spLocks/>
                  </p:cNvSpPr>
                  <p:nvPr/>
                </p:nvSpPr>
                <p:spPr bwMode="auto">
                  <a:xfrm>
                    <a:off x="1673" y="281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76" name="Freeform 1582"/>
                  <p:cNvSpPr>
                    <a:spLocks/>
                  </p:cNvSpPr>
                  <p:nvPr/>
                </p:nvSpPr>
                <p:spPr bwMode="auto">
                  <a:xfrm>
                    <a:off x="1673" y="281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77" name="Freeform 1583"/>
                  <p:cNvSpPr>
                    <a:spLocks/>
                  </p:cNvSpPr>
                  <p:nvPr/>
                </p:nvSpPr>
                <p:spPr bwMode="auto">
                  <a:xfrm>
                    <a:off x="1694" y="2840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78" name="Freeform 1584"/>
                  <p:cNvSpPr>
                    <a:spLocks/>
                  </p:cNvSpPr>
                  <p:nvPr/>
                </p:nvSpPr>
                <p:spPr bwMode="auto">
                  <a:xfrm>
                    <a:off x="1691" y="2833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79" name="Freeform 1585"/>
                  <p:cNvSpPr>
                    <a:spLocks/>
                  </p:cNvSpPr>
                  <p:nvPr/>
                </p:nvSpPr>
                <p:spPr bwMode="auto">
                  <a:xfrm>
                    <a:off x="1673" y="2812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80" name="Freeform 1586"/>
                  <p:cNvSpPr>
                    <a:spLocks/>
                  </p:cNvSpPr>
                  <p:nvPr/>
                </p:nvSpPr>
                <p:spPr bwMode="auto">
                  <a:xfrm>
                    <a:off x="1673" y="2814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81" name="Rectangle 1587"/>
                  <p:cNvSpPr>
                    <a:spLocks noChangeArrowheads="1"/>
                  </p:cNvSpPr>
                  <p:nvPr/>
                </p:nvSpPr>
                <p:spPr bwMode="auto">
                  <a:xfrm>
                    <a:off x="1673" y="2812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82" name="Freeform 1588"/>
                  <p:cNvSpPr>
                    <a:spLocks/>
                  </p:cNvSpPr>
                  <p:nvPr/>
                </p:nvSpPr>
                <p:spPr bwMode="auto">
                  <a:xfrm>
                    <a:off x="1816" y="2716"/>
                    <a:ext cx="103" cy="175"/>
                  </a:xfrm>
                  <a:custGeom>
                    <a:avLst/>
                    <a:gdLst>
                      <a:gd name="T0" fmla="*/ 21 w 108"/>
                      <a:gd name="T1" fmla="*/ 183 h 183"/>
                      <a:gd name="T2" fmla="*/ 22 w 108"/>
                      <a:gd name="T3" fmla="*/ 183 h 183"/>
                      <a:gd name="T4" fmla="*/ 28 w 108"/>
                      <a:gd name="T5" fmla="*/ 179 h 183"/>
                      <a:gd name="T6" fmla="*/ 32 w 108"/>
                      <a:gd name="T7" fmla="*/ 181 h 183"/>
                      <a:gd name="T8" fmla="*/ 45 w 108"/>
                      <a:gd name="T9" fmla="*/ 176 h 183"/>
                      <a:gd name="T10" fmla="*/ 55 w 108"/>
                      <a:gd name="T11" fmla="*/ 172 h 183"/>
                      <a:gd name="T12" fmla="*/ 56 w 108"/>
                      <a:gd name="T13" fmla="*/ 165 h 183"/>
                      <a:gd name="T14" fmla="*/ 64 w 108"/>
                      <a:gd name="T15" fmla="*/ 164 h 183"/>
                      <a:gd name="T16" fmla="*/ 81 w 108"/>
                      <a:gd name="T17" fmla="*/ 152 h 183"/>
                      <a:gd name="T18" fmla="*/ 83 w 108"/>
                      <a:gd name="T19" fmla="*/ 150 h 183"/>
                      <a:gd name="T20" fmla="*/ 94 w 108"/>
                      <a:gd name="T21" fmla="*/ 141 h 183"/>
                      <a:gd name="T22" fmla="*/ 94 w 108"/>
                      <a:gd name="T23" fmla="*/ 141 h 183"/>
                      <a:gd name="T24" fmla="*/ 96 w 108"/>
                      <a:gd name="T25" fmla="*/ 141 h 183"/>
                      <a:gd name="T26" fmla="*/ 91 w 108"/>
                      <a:gd name="T27" fmla="*/ 131 h 183"/>
                      <a:gd name="T28" fmla="*/ 91 w 108"/>
                      <a:gd name="T29" fmla="*/ 125 h 183"/>
                      <a:gd name="T30" fmla="*/ 88 w 108"/>
                      <a:gd name="T31" fmla="*/ 115 h 183"/>
                      <a:gd name="T32" fmla="*/ 87 w 108"/>
                      <a:gd name="T33" fmla="*/ 108 h 183"/>
                      <a:gd name="T34" fmla="*/ 91 w 108"/>
                      <a:gd name="T35" fmla="*/ 104 h 183"/>
                      <a:gd name="T36" fmla="*/ 97 w 108"/>
                      <a:gd name="T37" fmla="*/ 93 h 183"/>
                      <a:gd name="T38" fmla="*/ 108 w 108"/>
                      <a:gd name="T39" fmla="*/ 85 h 183"/>
                      <a:gd name="T40" fmla="*/ 108 w 108"/>
                      <a:gd name="T41" fmla="*/ 75 h 183"/>
                      <a:gd name="T42" fmla="*/ 24 w 108"/>
                      <a:gd name="T43" fmla="*/ 0 h 183"/>
                      <a:gd name="T44" fmla="*/ 17 w 108"/>
                      <a:gd name="T45" fmla="*/ 16 h 183"/>
                      <a:gd name="T46" fmla="*/ 17 w 108"/>
                      <a:gd name="T47" fmla="*/ 17 h 183"/>
                      <a:gd name="T48" fmla="*/ 17 w 108"/>
                      <a:gd name="T49" fmla="*/ 18 h 183"/>
                      <a:gd name="T50" fmla="*/ 21 w 108"/>
                      <a:gd name="T51" fmla="*/ 28 h 183"/>
                      <a:gd name="T52" fmla="*/ 23 w 108"/>
                      <a:gd name="T53" fmla="*/ 37 h 183"/>
                      <a:gd name="T54" fmla="*/ 19 w 108"/>
                      <a:gd name="T55" fmla="*/ 79 h 183"/>
                      <a:gd name="T56" fmla="*/ 0 w 108"/>
                      <a:gd name="T57" fmla="*/ 105 h 183"/>
                      <a:gd name="T58" fmla="*/ 0 w 108"/>
                      <a:gd name="T59" fmla="*/ 110 h 183"/>
                      <a:gd name="T60" fmla="*/ 0 w 108"/>
                      <a:gd name="T61" fmla="*/ 112 h 183"/>
                      <a:gd name="T62" fmla="*/ 1 w 108"/>
                      <a:gd name="T63" fmla="*/ 114 h 183"/>
                      <a:gd name="T64" fmla="*/ 2 w 108"/>
                      <a:gd name="T65" fmla="*/ 114 h 183"/>
                      <a:gd name="T66" fmla="*/ 5 w 108"/>
                      <a:gd name="T67" fmla="*/ 118 h 183"/>
                      <a:gd name="T68" fmla="*/ 5 w 108"/>
                      <a:gd name="T69" fmla="*/ 118 h 183"/>
                      <a:gd name="T70" fmla="*/ 5 w 108"/>
                      <a:gd name="T71" fmla="*/ 118 h 183"/>
                      <a:gd name="T72" fmla="*/ 7 w 108"/>
                      <a:gd name="T73" fmla="*/ 118 h 183"/>
                      <a:gd name="T74" fmla="*/ 9 w 108"/>
                      <a:gd name="T75" fmla="*/ 119 h 183"/>
                      <a:gd name="T76" fmla="*/ 14 w 108"/>
                      <a:gd name="T77" fmla="*/ 131 h 183"/>
                      <a:gd name="T78" fmla="*/ 15 w 108"/>
                      <a:gd name="T79" fmla="*/ 141 h 183"/>
                      <a:gd name="T80" fmla="*/ 21 w 108"/>
                      <a:gd name="T81" fmla="*/ 156 h 183"/>
                      <a:gd name="T82" fmla="*/ 9 w 108"/>
                      <a:gd name="T83" fmla="*/ 158 h 183"/>
                      <a:gd name="T84" fmla="*/ 6 w 108"/>
                      <a:gd name="T85" fmla="*/ 159 h 183"/>
                      <a:gd name="T86" fmla="*/ 11 w 108"/>
                      <a:gd name="T87" fmla="*/ 167 h 183"/>
                      <a:gd name="T88" fmla="*/ 18 w 108"/>
                      <a:gd name="T89" fmla="*/ 177 h 183"/>
                      <a:gd name="T90" fmla="*/ 19 w 108"/>
                      <a:gd name="T91" fmla="*/ 179 h 183"/>
                      <a:gd name="T92" fmla="*/ 21 w 108"/>
                      <a:gd name="T93" fmla="*/ 182 h 1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108" h="183">
                        <a:moveTo>
                          <a:pt x="21" y="182"/>
                        </a:moveTo>
                        <a:cubicBezTo>
                          <a:pt x="21" y="183"/>
                          <a:pt x="21" y="183"/>
                          <a:pt x="21" y="183"/>
                        </a:cubicBezTo>
                        <a:cubicBezTo>
                          <a:pt x="21" y="183"/>
                          <a:pt x="21" y="183"/>
                          <a:pt x="21" y="183"/>
                        </a:cubicBezTo>
                        <a:cubicBezTo>
                          <a:pt x="22" y="183"/>
                          <a:pt x="22" y="183"/>
                          <a:pt x="22" y="183"/>
                        </a:cubicBezTo>
                        <a:cubicBezTo>
                          <a:pt x="22" y="183"/>
                          <a:pt x="24" y="182"/>
                          <a:pt x="25" y="181"/>
                        </a:cubicBezTo>
                        <a:cubicBezTo>
                          <a:pt x="26" y="179"/>
                          <a:pt x="27" y="179"/>
                          <a:pt x="28" y="179"/>
                        </a:cubicBezTo>
                        <a:cubicBezTo>
                          <a:pt x="29" y="179"/>
                          <a:pt x="30" y="180"/>
                          <a:pt x="31" y="180"/>
                        </a:cubicBezTo>
                        <a:cubicBezTo>
                          <a:pt x="32" y="180"/>
                          <a:pt x="32" y="181"/>
                          <a:pt x="32" y="181"/>
                        </a:cubicBezTo>
                        <a:cubicBezTo>
                          <a:pt x="34" y="178"/>
                          <a:pt x="39" y="177"/>
                          <a:pt x="42" y="177"/>
                        </a:cubicBezTo>
                        <a:cubicBezTo>
                          <a:pt x="43" y="177"/>
                          <a:pt x="45" y="177"/>
                          <a:pt x="45" y="176"/>
                        </a:cubicBezTo>
                        <a:cubicBezTo>
                          <a:pt x="47" y="176"/>
                          <a:pt x="47" y="176"/>
                          <a:pt x="47" y="176"/>
                        </a:cubicBezTo>
                        <a:cubicBezTo>
                          <a:pt x="49" y="175"/>
                          <a:pt x="53" y="173"/>
                          <a:pt x="55" y="172"/>
                        </a:cubicBezTo>
                        <a:cubicBezTo>
                          <a:pt x="54" y="171"/>
                          <a:pt x="54" y="171"/>
                          <a:pt x="54" y="171"/>
                        </a:cubicBezTo>
                        <a:cubicBezTo>
                          <a:pt x="54" y="170"/>
                          <a:pt x="53" y="167"/>
                          <a:pt x="56" y="165"/>
                        </a:cubicBezTo>
                        <a:cubicBezTo>
                          <a:pt x="57" y="164"/>
                          <a:pt x="59" y="164"/>
                          <a:pt x="61" y="164"/>
                        </a:cubicBezTo>
                        <a:cubicBezTo>
                          <a:pt x="64" y="164"/>
                          <a:pt x="64" y="164"/>
                          <a:pt x="64" y="164"/>
                        </a:cubicBezTo>
                        <a:cubicBezTo>
                          <a:pt x="67" y="164"/>
                          <a:pt x="70" y="164"/>
                          <a:pt x="71" y="162"/>
                        </a:cubicBezTo>
                        <a:cubicBezTo>
                          <a:pt x="74" y="159"/>
                          <a:pt x="78" y="155"/>
                          <a:pt x="81" y="152"/>
                        </a:cubicBezTo>
                        <a:cubicBezTo>
                          <a:pt x="81" y="152"/>
                          <a:pt x="82" y="151"/>
                          <a:pt x="82" y="151"/>
                        </a:cubicBezTo>
                        <a:cubicBezTo>
                          <a:pt x="83" y="151"/>
                          <a:pt x="83" y="151"/>
                          <a:pt x="83" y="150"/>
                        </a:cubicBezTo>
                        <a:cubicBezTo>
                          <a:pt x="83" y="149"/>
                          <a:pt x="83" y="147"/>
                          <a:pt x="85" y="145"/>
                        </a:cubicBezTo>
                        <a:cubicBezTo>
                          <a:pt x="87" y="144"/>
                          <a:pt x="91" y="141"/>
                          <a:pt x="94" y="141"/>
                        </a:cubicBezTo>
                        <a:cubicBezTo>
                          <a:pt x="94" y="141"/>
                          <a:pt x="94" y="141"/>
                          <a:pt x="94" y="141"/>
                        </a:cubicBezTo>
                        <a:cubicBezTo>
                          <a:pt x="94" y="141"/>
                          <a:pt x="94" y="141"/>
                          <a:pt x="94" y="141"/>
                        </a:cubicBezTo>
                        <a:cubicBezTo>
                          <a:pt x="95" y="141"/>
                          <a:pt x="95" y="141"/>
                          <a:pt x="95" y="141"/>
                        </a:cubicBezTo>
                        <a:cubicBezTo>
                          <a:pt x="95" y="141"/>
                          <a:pt x="95" y="141"/>
                          <a:pt x="96" y="141"/>
                        </a:cubicBezTo>
                        <a:cubicBezTo>
                          <a:pt x="96" y="139"/>
                          <a:pt x="96" y="139"/>
                          <a:pt x="96" y="139"/>
                        </a:cubicBezTo>
                        <a:cubicBezTo>
                          <a:pt x="94" y="138"/>
                          <a:pt x="91" y="135"/>
                          <a:pt x="91" y="131"/>
                        </a:cubicBezTo>
                        <a:cubicBezTo>
                          <a:pt x="91" y="130"/>
                          <a:pt x="91" y="129"/>
                          <a:pt x="91" y="128"/>
                        </a:cubicBezTo>
                        <a:cubicBezTo>
                          <a:pt x="91" y="127"/>
                          <a:pt x="91" y="125"/>
                          <a:pt x="91" y="125"/>
                        </a:cubicBezTo>
                        <a:cubicBezTo>
                          <a:pt x="89" y="125"/>
                          <a:pt x="87" y="124"/>
                          <a:pt x="86" y="122"/>
                        </a:cubicBezTo>
                        <a:cubicBezTo>
                          <a:pt x="85" y="120"/>
                          <a:pt x="86" y="117"/>
                          <a:pt x="88" y="115"/>
                        </a:cubicBezTo>
                        <a:cubicBezTo>
                          <a:pt x="88" y="115"/>
                          <a:pt x="88" y="114"/>
                          <a:pt x="87" y="113"/>
                        </a:cubicBezTo>
                        <a:cubicBezTo>
                          <a:pt x="87" y="111"/>
                          <a:pt x="86" y="109"/>
                          <a:pt x="87" y="108"/>
                        </a:cubicBezTo>
                        <a:cubicBezTo>
                          <a:pt x="87" y="107"/>
                          <a:pt x="88" y="106"/>
                          <a:pt x="90" y="106"/>
                        </a:cubicBezTo>
                        <a:cubicBezTo>
                          <a:pt x="91" y="106"/>
                          <a:pt x="91" y="106"/>
                          <a:pt x="91" y="104"/>
                        </a:cubicBezTo>
                        <a:cubicBezTo>
                          <a:pt x="91" y="102"/>
                          <a:pt x="91" y="99"/>
                          <a:pt x="95" y="98"/>
                        </a:cubicBezTo>
                        <a:cubicBezTo>
                          <a:pt x="96" y="98"/>
                          <a:pt x="97" y="97"/>
                          <a:pt x="97" y="93"/>
                        </a:cubicBezTo>
                        <a:cubicBezTo>
                          <a:pt x="97" y="89"/>
                          <a:pt x="104" y="86"/>
                          <a:pt x="108" y="85"/>
                        </a:cubicBezTo>
                        <a:cubicBezTo>
                          <a:pt x="108" y="85"/>
                          <a:pt x="108" y="85"/>
                          <a:pt x="108" y="85"/>
                        </a:cubicBezTo>
                        <a:cubicBezTo>
                          <a:pt x="108" y="84"/>
                          <a:pt x="108" y="81"/>
                          <a:pt x="108" y="78"/>
                        </a:cubicBezTo>
                        <a:cubicBezTo>
                          <a:pt x="108" y="77"/>
                          <a:pt x="108" y="76"/>
                          <a:pt x="108" y="75"/>
                        </a:cubicBezTo>
                        <a:cubicBezTo>
                          <a:pt x="108" y="45"/>
                          <a:pt x="108" y="45"/>
                          <a:pt x="108" y="45"/>
                        </a:cubicBezTo>
                        <a:cubicBezTo>
                          <a:pt x="24" y="0"/>
                          <a:pt x="24" y="0"/>
                          <a:pt x="24" y="0"/>
                        </a:cubicBezTo>
                        <a:cubicBezTo>
                          <a:pt x="16" y="5"/>
                          <a:pt x="16" y="5"/>
                          <a:pt x="16" y="5"/>
                        </a:cubicBezTo>
                        <a:cubicBezTo>
                          <a:pt x="16" y="10"/>
                          <a:pt x="17" y="14"/>
                          <a:pt x="17" y="16"/>
                        </a:cubicBezTo>
                        <a:cubicBezTo>
                          <a:pt x="17" y="16"/>
                          <a:pt x="17" y="16"/>
                          <a:pt x="17" y="16"/>
                        </a:cubicBezTo>
                        <a:cubicBezTo>
                          <a:pt x="17" y="17"/>
                          <a:pt x="17" y="17"/>
                          <a:pt x="17" y="17"/>
                        </a:cubicBezTo>
                        <a:cubicBezTo>
                          <a:pt x="17" y="17"/>
                          <a:pt x="17" y="17"/>
                          <a:pt x="17" y="17"/>
                        </a:cubicBezTo>
                        <a:cubicBezTo>
                          <a:pt x="17" y="18"/>
                          <a:pt x="17" y="18"/>
                          <a:pt x="17" y="18"/>
                        </a:cubicBezTo>
                        <a:cubicBezTo>
                          <a:pt x="17" y="18"/>
                          <a:pt x="18" y="20"/>
                          <a:pt x="18" y="21"/>
                        </a:cubicBezTo>
                        <a:cubicBezTo>
                          <a:pt x="20" y="23"/>
                          <a:pt x="22" y="25"/>
                          <a:pt x="21" y="28"/>
                        </a:cubicBezTo>
                        <a:cubicBezTo>
                          <a:pt x="21" y="30"/>
                          <a:pt x="22" y="30"/>
                          <a:pt x="22" y="31"/>
                        </a:cubicBezTo>
                        <a:cubicBezTo>
                          <a:pt x="23" y="32"/>
                          <a:pt x="24" y="34"/>
                          <a:pt x="23" y="37"/>
                        </a:cubicBezTo>
                        <a:cubicBezTo>
                          <a:pt x="22" y="42"/>
                          <a:pt x="21" y="46"/>
                          <a:pt x="21" y="49"/>
                        </a:cubicBezTo>
                        <a:cubicBezTo>
                          <a:pt x="21" y="77"/>
                          <a:pt x="20" y="78"/>
                          <a:pt x="19" y="79"/>
                        </a:cubicBezTo>
                        <a:cubicBezTo>
                          <a:pt x="18" y="80"/>
                          <a:pt x="3" y="95"/>
                          <a:pt x="2" y="100"/>
                        </a:cubicBezTo>
                        <a:cubicBezTo>
                          <a:pt x="2" y="103"/>
                          <a:pt x="1" y="104"/>
                          <a:pt x="0" y="105"/>
                        </a:cubicBezTo>
                        <a:cubicBezTo>
                          <a:pt x="0" y="106"/>
                          <a:pt x="0" y="106"/>
                          <a:pt x="0" y="109"/>
                        </a:cubicBezTo>
                        <a:cubicBezTo>
                          <a:pt x="0" y="110"/>
                          <a:pt x="0" y="110"/>
                          <a:pt x="0" y="110"/>
                        </a:cubicBezTo>
                        <a:cubicBezTo>
                          <a:pt x="0" y="111"/>
                          <a:pt x="0" y="111"/>
                          <a:pt x="0" y="111"/>
                        </a:cubicBezTo>
                        <a:cubicBezTo>
                          <a:pt x="0" y="112"/>
                          <a:pt x="0" y="112"/>
                          <a:pt x="0" y="112"/>
                        </a:cubicBezTo>
                        <a:cubicBezTo>
                          <a:pt x="0" y="112"/>
                          <a:pt x="0" y="112"/>
                          <a:pt x="1" y="113"/>
                        </a:cubicBezTo>
                        <a:cubicBezTo>
                          <a:pt x="1" y="113"/>
                          <a:pt x="1" y="113"/>
                          <a:pt x="1" y="114"/>
                        </a:cubicBezTo>
                        <a:cubicBezTo>
                          <a:pt x="1" y="114"/>
                          <a:pt x="1" y="114"/>
                          <a:pt x="1" y="114"/>
                        </a:cubicBezTo>
                        <a:cubicBezTo>
                          <a:pt x="2" y="114"/>
                          <a:pt x="2" y="114"/>
                          <a:pt x="2" y="114"/>
                        </a:cubicBezTo>
                        <a:cubicBezTo>
                          <a:pt x="2" y="115"/>
                          <a:pt x="3" y="115"/>
                          <a:pt x="3" y="116"/>
                        </a:cubicBezTo>
                        <a:cubicBezTo>
                          <a:pt x="4" y="117"/>
                          <a:pt x="4" y="118"/>
                          <a:pt x="5" y="118"/>
                        </a:cubicBezTo>
                        <a:cubicBezTo>
                          <a:pt x="5" y="118"/>
                          <a:pt x="5" y="118"/>
                          <a:pt x="5" y="118"/>
                        </a:cubicBezTo>
                        <a:cubicBezTo>
                          <a:pt x="5" y="118"/>
                          <a:pt x="5" y="118"/>
                          <a:pt x="5" y="118"/>
                        </a:cubicBezTo>
                        <a:cubicBezTo>
                          <a:pt x="5" y="118"/>
                          <a:pt x="5" y="118"/>
                          <a:pt x="5" y="118"/>
                        </a:cubicBezTo>
                        <a:cubicBezTo>
                          <a:pt x="5" y="118"/>
                          <a:pt x="5" y="118"/>
                          <a:pt x="5" y="118"/>
                        </a:cubicBezTo>
                        <a:cubicBezTo>
                          <a:pt x="5" y="118"/>
                          <a:pt x="6" y="118"/>
                          <a:pt x="6" y="118"/>
                        </a:cubicBezTo>
                        <a:cubicBezTo>
                          <a:pt x="7" y="118"/>
                          <a:pt x="7" y="118"/>
                          <a:pt x="7" y="118"/>
                        </a:cubicBezTo>
                        <a:cubicBezTo>
                          <a:pt x="7" y="118"/>
                          <a:pt x="7" y="118"/>
                          <a:pt x="7" y="118"/>
                        </a:cubicBezTo>
                        <a:cubicBezTo>
                          <a:pt x="7" y="119"/>
                          <a:pt x="8" y="119"/>
                          <a:pt x="9" y="119"/>
                        </a:cubicBezTo>
                        <a:cubicBezTo>
                          <a:pt x="9" y="120"/>
                          <a:pt x="9" y="120"/>
                          <a:pt x="10" y="120"/>
                        </a:cubicBezTo>
                        <a:cubicBezTo>
                          <a:pt x="12" y="123"/>
                          <a:pt x="14" y="128"/>
                          <a:pt x="14" y="131"/>
                        </a:cubicBezTo>
                        <a:cubicBezTo>
                          <a:pt x="14" y="132"/>
                          <a:pt x="14" y="133"/>
                          <a:pt x="15" y="134"/>
                        </a:cubicBezTo>
                        <a:cubicBezTo>
                          <a:pt x="15" y="135"/>
                          <a:pt x="16" y="137"/>
                          <a:pt x="15" y="141"/>
                        </a:cubicBezTo>
                        <a:cubicBezTo>
                          <a:pt x="15" y="145"/>
                          <a:pt x="18" y="152"/>
                          <a:pt x="19" y="153"/>
                        </a:cubicBezTo>
                        <a:cubicBezTo>
                          <a:pt x="21" y="154"/>
                          <a:pt x="21" y="155"/>
                          <a:pt x="21" y="156"/>
                        </a:cubicBezTo>
                        <a:cubicBezTo>
                          <a:pt x="20" y="158"/>
                          <a:pt x="18" y="159"/>
                          <a:pt x="13" y="158"/>
                        </a:cubicBezTo>
                        <a:cubicBezTo>
                          <a:pt x="12" y="158"/>
                          <a:pt x="11" y="158"/>
                          <a:pt x="9" y="158"/>
                        </a:cubicBezTo>
                        <a:cubicBezTo>
                          <a:pt x="7" y="158"/>
                          <a:pt x="6" y="158"/>
                          <a:pt x="6" y="158"/>
                        </a:cubicBezTo>
                        <a:cubicBezTo>
                          <a:pt x="6" y="159"/>
                          <a:pt x="6" y="159"/>
                          <a:pt x="6" y="159"/>
                        </a:cubicBezTo>
                        <a:cubicBezTo>
                          <a:pt x="5" y="160"/>
                          <a:pt x="5" y="162"/>
                          <a:pt x="8" y="164"/>
                        </a:cubicBezTo>
                        <a:cubicBezTo>
                          <a:pt x="9" y="165"/>
                          <a:pt x="10" y="166"/>
                          <a:pt x="11" y="167"/>
                        </a:cubicBezTo>
                        <a:cubicBezTo>
                          <a:pt x="14" y="169"/>
                          <a:pt x="17" y="171"/>
                          <a:pt x="18" y="175"/>
                        </a:cubicBezTo>
                        <a:cubicBezTo>
                          <a:pt x="18" y="175"/>
                          <a:pt x="18" y="176"/>
                          <a:pt x="18" y="177"/>
                        </a:cubicBezTo>
                        <a:cubicBezTo>
                          <a:pt x="18" y="177"/>
                          <a:pt x="18" y="177"/>
                          <a:pt x="18" y="177"/>
                        </a:cubicBezTo>
                        <a:cubicBezTo>
                          <a:pt x="19" y="178"/>
                          <a:pt x="19" y="179"/>
                          <a:pt x="19" y="179"/>
                        </a:cubicBezTo>
                        <a:cubicBezTo>
                          <a:pt x="19" y="179"/>
                          <a:pt x="19" y="179"/>
                          <a:pt x="19" y="179"/>
                        </a:cubicBezTo>
                        <a:cubicBezTo>
                          <a:pt x="20" y="181"/>
                          <a:pt x="20" y="182"/>
                          <a:pt x="21" y="18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83" name="Freeform 1589"/>
                  <p:cNvSpPr>
                    <a:spLocks/>
                  </p:cNvSpPr>
                  <p:nvPr/>
                </p:nvSpPr>
                <p:spPr bwMode="auto">
                  <a:xfrm>
                    <a:off x="1839" y="2716"/>
                    <a:ext cx="80" cy="43"/>
                  </a:xfrm>
                  <a:custGeom>
                    <a:avLst/>
                    <a:gdLst>
                      <a:gd name="T0" fmla="*/ 0 w 80"/>
                      <a:gd name="T1" fmla="*/ 0 h 43"/>
                      <a:gd name="T2" fmla="*/ 80 w 80"/>
                      <a:gd name="T3" fmla="*/ 43 h 43"/>
                      <a:gd name="T4" fmla="*/ 80 w 80"/>
                      <a:gd name="T5" fmla="*/ 43 h 43"/>
                      <a:gd name="T6" fmla="*/ 0 w 80"/>
                      <a:gd name="T7" fmla="*/ 0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80" h="43">
                        <a:moveTo>
                          <a:pt x="0" y="0"/>
                        </a:moveTo>
                        <a:lnTo>
                          <a:pt x="80" y="43"/>
                        </a:lnTo>
                        <a:lnTo>
                          <a:pt x="80" y="43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84" name="Freeform 1590"/>
                  <p:cNvSpPr>
                    <a:spLocks/>
                  </p:cNvSpPr>
                  <p:nvPr/>
                </p:nvSpPr>
                <p:spPr bwMode="auto">
                  <a:xfrm>
                    <a:off x="1831" y="2716"/>
                    <a:ext cx="8" cy="4"/>
                  </a:xfrm>
                  <a:custGeom>
                    <a:avLst/>
                    <a:gdLst>
                      <a:gd name="T0" fmla="*/ 0 w 8"/>
                      <a:gd name="T1" fmla="*/ 4 h 4"/>
                      <a:gd name="T2" fmla="*/ 8 w 8"/>
                      <a:gd name="T3" fmla="*/ 0 h 4"/>
                      <a:gd name="T4" fmla="*/ 0 w 8"/>
                      <a:gd name="T5" fmla="*/ 4 h 4"/>
                      <a:gd name="T6" fmla="*/ 0 w 8"/>
                      <a:gd name="T7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8" h="4">
                        <a:moveTo>
                          <a:pt x="0" y="4"/>
                        </a:moveTo>
                        <a:lnTo>
                          <a:pt x="8" y="0"/>
                        </a:lnTo>
                        <a:lnTo>
                          <a:pt x="0" y="4"/>
                        </a:lnTo>
                        <a:lnTo>
                          <a:pt x="0" y="4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85" name="Freeform 1591"/>
                  <p:cNvSpPr>
                    <a:spLocks/>
                  </p:cNvSpPr>
                  <p:nvPr/>
                </p:nvSpPr>
                <p:spPr bwMode="auto">
                  <a:xfrm>
                    <a:off x="1906" y="2850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86" name="Freeform 1592"/>
                  <p:cNvSpPr>
                    <a:spLocks/>
                  </p:cNvSpPr>
                  <p:nvPr/>
                </p:nvSpPr>
                <p:spPr bwMode="auto">
                  <a:xfrm>
                    <a:off x="1836" y="2890"/>
                    <a:ext cx="0" cy="1"/>
                  </a:xfrm>
                  <a:custGeom>
                    <a:avLst/>
                    <a:gdLst>
                      <a:gd name="T0" fmla="*/ 0 h 1"/>
                      <a:gd name="T1" fmla="*/ 0 h 1"/>
                      <a:gd name="T2" fmla="*/ 0 h 1"/>
                      <a:gd name="T3" fmla="*/ 0 h 1"/>
                      <a:gd name="T4" fmla="*/ 1 h 1"/>
                      <a:gd name="T5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  <a:cxn ang="0">
                        <a:pos x="0" y="T5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87" name="Freeform 1593"/>
                  <p:cNvSpPr>
                    <a:spLocks/>
                  </p:cNvSpPr>
                  <p:nvPr/>
                </p:nvSpPr>
                <p:spPr bwMode="auto">
                  <a:xfrm>
                    <a:off x="1897" y="2850"/>
                    <a:ext cx="9" cy="4"/>
                  </a:xfrm>
                  <a:custGeom>
                    <a:avLst/>
                    <a:gdLst>
                      <a:gd name="T0" fmla="*/ 9 w 9"/>
                      <a:gd name="T1" fmla="*/ 0 h 4"/>
                      <a:gd name="T2" fmla="*/ 0 w 9"/>
                      <a:gd name="T3" fmla="*/ 4 h 4"/>
                      <a:gd name="T4" fmla="*/ 9 w 9"/>
                      <a:gd name="T5" fmla="*/ 0 h 4"/>
                      <a:gd name="T6" fmla="*/ 9 w 9"/>
                      <a:gd name="T7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9" h="4">
                        <a:moveTo>
                          <a:pt x="9" y="0"/>
                        </a:moveTo>
                        <a:cubicBezTo>
                          <a:pt x="6" y="0"/>
                          <a:pt x="2" y="3"/>
                          <a:pt x="0" y="4"/>
                        </a:cubicBezTo>
                        <a:cubicBezTo>
                          <a:pt x="2" y="3"/>
                          <a:pt x="6" y="0"/>
                          <a:pt x="9" y="0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88" name="Freeform 1594"/>
                  <p:cNvSpPr>
                    <a:spLocks/>
                  </p:cNvSpPr>
                  <p:nvPr/>
                </p:nvSpPr>
                <p:spPr bwMode="auto">
                  <a:xfrm>
                    <a:off x="1836" y="2891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0 w 1"/>
                      <a:gd name="T3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lnTo>
                          <a:pt x="1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89" name="Freeform 1595"/>
                  <p:cNvSpPr>
                    <a:spLocks/>
                  </p:cNvSpPr>
                  <p:nvPr/>
                </p:nvSpPr>
                <p:spPr bwMode="auto">
                  <a:xfrm>
                    <a:off x="1818" y="2825"/>
                    <a:ext cx="3" cy="3"/>
                  </a:xfrm>
                  <a:custGeom>
                    <a:avLst/>
                    <a:gdLst>
                      <a:gd name="T0" fmla="*/ 3 w 3"/>
                      <a:gd name="T1" fmla="*/ 4 h 4"/>
                      <a:gd name="T2" fmla="*/ 1 w 3"/>
                      <a:gd name="T3" fmla="*/ 2 h 4"/>
                      <a:gd name="T4" fmla="*/ 0 w 3"/>
                      <a:gd name="T5" fmla="*/ 0 h 4"/>
                      <a:gd name="T6" fmla="*/ 1 w 3"/>
                      <a:gd name="T7" fmla="*/ 2 h 4"/>
                      <a:gd name="T8" fmla="*/ 2 w 3"/>
                      <a:gd name="T9" fmla="*/ 4 h 4"/>
                      <a:gd name="T10" fmla="*/ 3 w 3"/>
                      <a:gd name="T11" fmla="*/ 4 h 4"/>
                      <a:gd name="T12" fmla="*/ 3 w 3"/>
                      <a:gd name="T13" fmla="*/ 4 h 4"/>
                      <a:gd name="T14" fmla="*/ 3 w 3"/>
                      <a:gd name="T15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3" h="4">
                        <a:moveTo>
                          <a:pt x="3" y="4"/>
                        </a:moveTo>
                        <a:cubicBezTo>
                          <a:pt x="2" y="4"/>
                          <a:pt x="2" y="3"/>
                          <a:pt x="1" y="2"/>
                        </a:cubicBezTo>
                        <a:cubicBezTo>
                          <a:pt x="1" y="1"/>
                          <a:pt x="0" y="1"/>
                          <a:pt x="0" y="0"/>
                        </a:cubicBezTo>
                        <a:cubicBezTo>
                          <a:pt x="0" y="1"/>
                          <a:pt x="1" y="1"/>
                          <a:pt x="1" y="2"/>
                        </a:cubicBezTo>
                        <a:cubicBezTo>
                          <a:pt x="2" y="3"/>
                          <a:pt x="2" y="4"/>
                          <a:pt x="2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ubicBezTo>
                          <a:pt x="3" y="4"/>
                          <a:pt x="3" y="4"/>
                          <a:pt x="3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90" name="Freeform 1596"/>
                  <p:cNvSpPr>
                    <a:spLocks/>
                  </p:cNvSpPr>
                  <p:nvPr/>
                </p:nvSpPr>
                <p:spPr bwMode="auto">
                  <a:xfrm>
                    <a:off x="1822" y="2828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91" name="Freeform 1597"/>
                  <p:cNvSpPr>
                    <a:spLocks/>
                  </p:cNvSpPr>
                  <p:nvPr/>
                </p:nvSpPr>
                <p:spPr bwMode="auto">
                  <a:xfrm>
                    <a:off x="1816" y="2823"/>
                    <a:ext cx="1" cy="2"/>
                  </a:xfrm>
                  <a:custGeom>
                    <a:avLst/>
                    <a:gdLst>
                      <a:gd name="T0" fmla="*/ 0 w 1"/>
                      <a:gd name="T1" fmla="*/ 0 h 2"/>
                      <a:gd name="T2" fmla="*/ 0 w 1"/>
                      <a:gd name="T3" fmla="*/ 0 h 2"/>
                      <a:gd name="T4" fmla="*/ 1 w 1"/>
                      <a:gd name="T5" fmla="*/ 1 h 2"/>
                      <a:gd name="T6" fmla="*/ 1 w 1"/>
                      <a:gd name="T7" fmla="*/ 2 h 2"/>
                      <a:gd name="T8" fmla="*/ 1 w 1"/>
                      <a:gd name="T9" fmla="*/ 1 h 2"/>
                      <a:gd name="T10" fmla="*/ 0 w 1"/>
                      <a:gd name="T11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" h="2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1"/>
                        </a:cubicBezTo>
                        <a:cubicBezTo>
                          <a:pt x="1" y="1"/>
                          <a:pt x="1" y="1"/>
                          <a:pt x="1" y="2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92" name="Freeform 1598"/>
                  <p:cNvSpPr>
                    <a:spLocks/>
                  </p:cNvSpPr>
                  <p:nvPr/>
                </p:nvSpPr>
                <p:spPr bwMode="auto">
                  <a:xfrm>
                    <a:off x="1821" y="2828"/>
                    <a:ext cx="1" cy="0"/>
                  </a:xfrm>
                  <a:custGeom>
                    <a:avLst/>
                    <a:gdLst>
                      <a:gd name="T0" fmla="*/ 0 w 1"/>
                      <a:gd name="T1" fmla="*/ 0 w 1"/>
                      <a:gd name="T2" fmla="*/ 1 w 1"/>
                      <a:gd name="T3" fmla="*/ 1 w 1"/>
                      <a:gd name="T4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93" name="Freeform 1599"/>
                  <p:cNvSpPr>
                    <a:spLocks/>
                  </p:cNvSpPr>
                  <p:nvPr/>
                </p:nvSpPr>
                <p:spPr bwMode="auto">
                  <a:xfrm>
                    <a:off x="1833" y="2883"/>
                    <a:ext cx="0" cy="2"/>
                  </a:xfrm>
                  <a:custGeom>
                    <a:avLst/>
                    <a:gdLst>
                      <a:gd name="T0" fmla="*/ 2 h 2"/>
                      <a:gd name="T1" fmla="*/ 0 h 2"/>
                      <a:gd name="T2" fmla="*/ 2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2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94" name="Freeform 1600"/>
                  <p:cNvSpPr>
                    <a:spLocks/>
                  </p:cNvSpPr>
                  <p:nvPr/>
                </p:nvSpPr>
                <p:spPr bwMode="auto">
                  <a:xfrm>
                    <a:off x="1834" y="2887"/>
                    <a:ext cx="2" cy="3"/>
                  </a:xfrm>
                  <a:custGeom>
                    <a:avLst/>
                    <a:gdLst>
                      <a:gd name="T0" fmla="*/ 0 w 2"/>
                      <a:gd name="T1" fmla="*/ 0 h 3"/>
                      <a:gd name="T2" fmla="*/ 2 w 2"/>
                      <a:gd name="T3" fmla="*/ 3 h 3"/>
                      <a:gd name="T4" fmla="*/ 2 w 2"/>
                      <a:gd name="T5" fmla="*/ 3 h 3"/>
                      <a:gd name="T6" fmla="*/ 0 w 2"/>
                      <a:gd name="T7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3">
                        <a:moveTo>
                          <a:pt x="0" y="0"/>
                        </a:moveTo>
                        <a:cubicBezTo>
                          <a:pt x="1" y="2"/>
                          <a:pt x="1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1" y="3"/>
                          <a:pt x="1" y="2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95" name="Freeform 1601"/>
                  <p:cNvSpPr>
                    <a:spLocks/>
                  </p:cNvSpPr>
                  <p:nvPr/>
                </p:nvSpPr>
                <p:spPr bwMode="auto">
                  <a:xfrm>
                    <a:off x="1833" y="2885"/>
                    <a:ext cx="1" cy="2"/>
                  </a:xfrm>
                  <a:custGeom>
                    <a:avLst/>
                    <a:gdLst>
                      <a:gd name="T0" fmla="*/ 1 w 1"/>
                      <a:gd name="T1" fmla="*/ 2 h 2"/>
                      <a:gd name="T2" fmla="*/ 0 w 1"/>
                      <a:gd name="T3" fmla="*/ 0 h 2"/>
                      <a:gd name="T4" fmla="*/ 1 w 1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1" y="2"/>
                        </a:moveTo>
                        <a:cubicBezTo>
                          <a:pt x="1" y="2"/>
                          <a:pt x="1" y="1"/>
                          <a:pt x="0" y="0"/>
                        </a:cubicBezTo>
                        <a:cubicBezTo>
                          <a:pt x="1" y="1"/>
                          <a:pt x="1" y="2"/>
                          <a:pt x="1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96" name="Freeform 1602"/>
                  <p:cNvSpPr>
                    <a:spLocks/>
                  </p:cNvSpPr>
                  <p:nvPr/>
                </p:nvSpPr>
                <p:spPr bwMode="auto">
                  <a:xfrm>
                    <a:off x="1823" y="2828"/>
                    <a:ext cx="2" cy="1"/>
                  </a:xfrm>
                  <a:custGeom>
                    <a:avLst/>
                    <a:gdLst>
                      <a:gd name="T0" fmla="*/ 0 w 2"/>
                      <a:gd name="T1" fmla="*/ 0 h 1"/>
                      <a:gd name="T2" fmla="*/ 2 w 2"/>
                      <a:gd name="T3" fmla="*/ 1 h 1"/>
                      <a:gd name="T4" fmla="*/ 0 w 2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0" y="0"/>
                        </a:moveTo>
                        <a:cubicBezTo>
                          <a:pt x="0" y="1"/>
                          <a:pt x="1" y="1"/>
                          <a:pt x="2" y="1"/>
                        </a:cubicBezTo>
                        <a:cubicBezTo>
                          <a:pt x="1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97" name="Freeform 1603"/>
                  <p:cNvSpPr>
                    <a:spLocks/>
                  </p:cNvSpPr>
                  <p:nvPr/>
                </p:nvSpPr>
                <p:spPr bwMode="auto">
                  <a:xfrm>
                    <a:off x="1836" y="289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98" name="Freeform 1604"/>
                  <p:cNvSpPr>
                    <a:spLocks/>
                  </p:cNvSpPr>
                  <p:nvPr/>
                </p:nvSpPr>
                <p:spPr bwMode="auto">
                  <a:xfrm>
                    <a:off x="1822" y="2828"/>
                    <a:ext cx="1" cy="0"/>
                  </a:xfrm>
                  <a:custGeom>
                    <a:avLst/>
                    <a:gdLst>
                      <a:gd name="T0" fmla="*/ 0 w 1"/>
                      <a:gd name="T1" fmla="*/ 0 w 1"/>
                      <a:gd name="T2" fmla="*/ 1 w 1"/>
                      <a:gd name="T3" fmla="*/ 1 w 1"/>
                      <a:gd name="T4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699" name="Freeform 1605"/>
                  <p:cNvSpPr>
                    <a:spLocks/>
                  </p:cNvSpPr>
                  <p:nvPr/>
                </p:nvSpPr>
                <p:spPr bwMode="auto">
                  <a:xfrm>
                    <a:off x="1820" y="2828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1 w 1"/>
                      <a:gd name="T3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00" name="Freeform 1606"/>
                  <p:cNvSpPr>
                    <a:spLocks/>
                  </p:cNvSpPr>
                  <p:nvPr/>
                </p:nvSpPr>
                <p:spPr bwMode="auto">
                  <a:xfrm>
                    <a:off x="1832" y="273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01" name="Freeform 1607"/>
                  <p:cNvSpPr>
                    <a:spLocks/>
                  </p:cNvSpPr>
                  <p:nvPr/>
                </p:nvSpPr>
                <p:spPr bwMode="auto">
                  <a:xfrm>
                    <a:off x="1832" y="273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02" name="Freeform 1608"/>
                  <p:cNvSpPr>
                    <a:spLocks/>
                  </p:cNvSpPr>
                  <p:nvPr/>
                </p:nvSpPr>
                <p:spPr bwMode="auto">
                  <a:xfrm>
                    <a:off x="1816" y="2821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03" name="Freeform 1609"/>
                  <p:cNvSpPr>
                    <a:spLocks/>
                  </p:cNvSpPr>
                  <p:nvPr/>
                </p:nvSpPr>
                <p:spPr bwMode="auto">
                  <a:xfrm>
                    <a:off x="1932" y="2617"/>
                    <a:ext cx="112" cy="113"/>
                  </a:xfrm>
                  <a:custGeom>
                    <a:avLst/>
                    <a:gdLst>
                      <a:gd name="T0" fmla="*/ 108 w 117"/>
                      <a:gd name="T1" fmla="*/ 26 h 118"/>
                      <a:gd name="T2" fmla="*/ 109 w 117"/>
                      <a:gd name="T3" fmla="*/ 24 h 118"/>
                      <a:gd name="T4" fmla="*/ 109 w 117"/>
                      <a:gd name="T5" fmla="*/ 24 h 118"/>
                      <a:gd name="T6" fmla="*/ 103 w 117"/>
                      <a:gd name="T7" fmla="*/ 8 h 118"/>
                      <a:gd name="T8" fmla="*/ 98 w 117"/>
                      <a:gd name="T9" fmla="*/ 8 h 118"/>
                      <a:gd name="T10" fmla="*/ 91 w 117"/>
                      <a:gd name="T11" fmla="*/ 7 h 118"/>
                      <a:gd name="T12" fmla="*/ 75 w 117"/>
                      <a:gd name="T13" fmla="*/ 4 h 118"/>
                      <a:gd name="T14" fmla="*/ 70 w 117"/>
                      <a:gd name="T15" fmla="*/ 3 h 118"/>
                      <a:gd name="T16" fmla="*/ 54 w 117"/>
                      <a:gd name="T17" fmla="*/ 7 h 118"/>
                      <a:gd name="T18" fmla="*/ 39 w 117"/>
                      <a:gd name="T19" fmla="*/ 9 h 118"/>
                      <a:gd name="T20" fmla="*/ 37 w 117"/>
                      <a:gd name="T21" fmla="*/ 8 h 118"/>
                      <a:gd name="T22" fmla="*/ 19 w 117"/>
                      <a:gd name="T23" fmla="*/ 3 h 118"/>
                      <a:gd name="T24" fmla="*/ 3 w 117"/>
                      <a:gd name="T25" fmla="*/ 0 h 118"/>
                      <a:gd name="T26" fmla="*/ 3 w 117"/>
                      <a:gd name="T27" fmla="*/ 0 h 118"/>
                      <a:gd name="T28" fmla="*/ 3 w 117"/>
                      <a:gd name="T29" fmla="*/ 8 h 118"/>
                      <a:gd name="T30" fmla="*/ 1 w 117"/>
                      <a:gd name="T31" fmla="*/ 15 h 118"/>
                      <a:gd name="T32" fmla="*/ 1 w 117"/>
                      <a:gd name="T33" fmla="*/ 23 h 118"/>
                      <a:gd name="T34" fmla="*/ 2 w 117"/>
                      <a:gd name="T35" fmla="*/ 31 h 118"/>
                      <a:gd name="T36" fmla="*/ 2 w 117"/>
                      <a:gd name="T37" fmla="*/ 116 h 118"/>
                      <a:gd name="T38" fmla="*/ 68 w 117"/>
                      <a:gd name="T39" fmla="*/ 116 h 118"/>
                      <a:gd name="T40" fmla="*/ 71 w 117"/>
                      <a:gd name="T41" fmla="*/ 113 h 118"/>
                      <a:gd name="T42" fmla="*/ 73 w 117"/>
                      <a:gd name="T43" fmla="*/ 113 h 118"/>
                      <a:gd name="T44" fmla="*/ 79 w 117"/>
                      <a:gd name="T45" fmla="*/ 115 h 118"/>
                      <a:gd name="T46" fmla="*/ 93 w 117"/>
                      <a:gd name="T47" fmla="*/ 115 h 118"/>
                      <a:gd name="T48" fmla="*/ 94 w 117"/>
                      <a:gd name="T49" fmla="*/ 116 h 118"/>
                      <a:gd name="T50" fmla="*/ 98 w 117"/>
                      <a:gd name="T51" fmla="*/ 118 h 118"/>
                      <a:gd name="T52" fmla="*/ 99 w 117"/>
                      <a:gd name="T53" fmla="*/ 117 h 118"/>
                      <a:gd name="T54" fmla="*/ 105 w 117"/>
                      <a:gd name="T55" fmla="*/ 113 h 118"/>
                      <a:gd name="T56" fmla="*/ 108 w 117"/>
                      <a:gd name="T57" fmla="*/ 110 h 118"/>
                      <a:gd name="T58" fmla="*/ 112 w 117"/>
                      <a:gd name="T59" fmla="*/ 105 h 118"/>
                      <a:gd name="T60" fmla="*/ 114 w 117"/>
                      <a:gd name="T61" fmla="*/ 105 h 118"/>
                      <a:gd name="T62" fmla="*/ 116 w 117"/>
                      <a:gd name="T63" fmla="*/ 102 h 118"/>
                      <a:gd name="T64" fmla="*/ 117 w 117"/>
                      <a:gd name="T65" fmla="*/ 102 h 118"/>
                      <a:gd name="T66" fmla="*/ 117 w 117"/>
                      <a:gd name="T67" fmla="*/ 98 h 118"/>
                      <a:gd name="T68" fmla="*/ 115 w 117"/>
                      <a:gd name="T69" fmla="*/ 93 h 118"/>
                      <a:gd name="T70" fmla="*/ 112 w 117"/>
                      <a:gd name="T71" fmla="*/ 86 h 118"/>
                      <a:gd name="T72" fmla="*/ 105 w 117"/>
                      <a:gd name="T73" fmla="*/ 74 h 118"/>
                      <a:gd name="T74" fmla="*/ 100 w 117"/>
                      <a:gd name="T75" fmla="*/ 63 h 118"/>
                      <a:gd name="T76" fmla="*/ 97 w 117"/>
                      <a:gd name="T77" fmla="*/ 58 h 118"/>
                      <a:gd name="T78" fmla="*/ 94 w 117"/>
                      <a:gd name="T79" fmla="*/ 51 h 118"/>
                      <a:gd name="T80" fmla="*/ 92 w 117"/>
                      <a:gd name="T81" fmla="*/ 45 h 118"/>
                      <a:gd name="T82" fmla="*/ 87 w 117"/>
                      <a:gd name="T83" fmla="*/ 40 h 118"/>
                      <a:gd name="T84" fmla="*/ 81 w 117"/>
                      <a:gd name="T85" fmla="*/ 18 h 118"/>
                      <a:gd name="T86" fmla="*/ 83 w 117"/>
                      <a:gd name="T87" fmla="*/ 16 h 118"/>
                      <a:gd name="T88" fmla="*/ 84 w 117"/>
                      <a:gd name="T89" fmla="*/ 16 h 118"/>
                      <a:gd name="T90" fmla="*/ 91 w 117"/>
                      <a:gd name="T91" fmla="*/ 28 h 118"/>
                      <a:gd name="T92" fmla="*/ 93 w 117"/>
                      <a:gd name="T93" fmla="*/ 31 h 118"/>
                      <a:gd name="T94" fmla="*/ 102 w 117"/>
                      <a:gd name="T95" fmla="*/ 45 h 118"/>
                      <a:gd name="T96" fmla="*/ 105 w 117"/>
                      <a:gd name="T97" fmla="*/ 35 h 118"/>
                      <a:gd name="T98" fmla="*/ 108 w 117"/>
                      <a:gd name="T99" fmla="*/ 29 h 118"/>
                      <a:gd name="T100" fmla="*/ 108 w 117"/>
                      <a:gd name="T101" fmla="*/ 28 h 118"/>
                      <a:gd name="T102" fmla="*/ 108 w 117"/>
                      <a:gd name="T103" fmla="*/ 26 h 1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117" h="118">
                        <a:moveTo>
                          <a:pt x="108" y="26"/>
                        </a:moveTo>
                        <a:cubicBezTo>
                          <a:pt x="109" y="24"/>
                          <a:pt x="109" y="24"/>
                          <a:pt x="109" y="24"/>
                        </a:cubicBezTo>
                        <a:cubicBezTo>
                          <a:pt x="109" y="24"/>
                          <a:pt x="109" y="24"/>
                          <a:pt x="109" y="24"/>
                        </a:cubicBezTo>
                        <a:cubicBezTo>
                          <a:pt x="103" y="8"/>
                          <a:pt x="103" y="8"/>
                          <a:pt x="103" y="8"/>
                        </a:cubicBezTo>
                        <a:cubicBezTo>
                          <a:pt x="102" y="8"/>
                          <a:pt x="100" y="8"/>
                          <a:pt x="98" y="8"/>
                        </a:cubicBezTo>
                        <a:cubicBezTo>
                          <a:pt x="96" y="7"/>
                          <a:pt x="93" y="7"/>
                          <a:pt x="91" y="7"/>
                        </a:cubicBezTo>
                        <a:cubicBezTo>
                          <a:pt x="85" y="9"/>
                          <a:pt x="81" y="7"/>
                          <a:pt x="75" y="4"/>
                        </a:cubicBezTo>
                        <a:cubicBezTo>
                          <a:pt x="74" y="4"/>
                          <a:pt x="73" y="3"/>
                          <a:pt x="70" y="3"/>
                        </a:cubicBezTo>
                        <a:cubicBezTo>
                          <a:pt x="63" y="3"/>
                          <a:pt x="55" y="6"/>
                          <a:pt x="54" y="7"/>
                        </a:cubicBezTo>
                        <a:cubicBezTo>
                          <a:pt x="52" y="11"/>
                          <a:pt x="45" y="12"/>
                          <a:pt x="39" y="9"/>
                        </a:cubicBezTo>
                        <a:cubicBezTo>
                          <a:pt x="37" y="8"/>
                          <a:pt x="37" y="8"/>
                          <a:pt x="37" y="8"/>
                        </a:cubicBezTo>
                        <a:cubicBezTo>
                          <a:pt x="33" y="7"/>
                          <a:pt x="27" y="4"/>
                          <a:pt x="19" y="3"/>
                        </a:cubicBezTo>
                        <a:cubicBezTo>
                          <a:pt x="10" y="3"/>
                          <a:pt x="5" y="2"/>
                          <a:pt x="3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4"/>
                          <a:pt x="2" y="6"/>
                          <a:pt x="3" y="8"/>
                        </a:cubicBezTo>
                        <a:cubicBezTo>
                          <a:pt x="3" y="10"/>
                          <a:pt x="4" y="13"/>
                          <a:pt x="1" y="15"/>
                        </a:cubicBezTo>
                        <a:cubicBezTo>
                          <a:pt x="0" y="17"/>
                          <a:pt x="0" y="19"/>
                          <a:pt x="1" y="23"/>
                        </a:cubicBezTo>
                        <a:cubicBezTo>
                          <a:pt x="1" y="25"/>
                          <a:pt x="2" y="28"/>
                          <a:pt x="2" y="31"/>
                        </a:cubicBezTo>
                        <a:cubicBezTo>
                          <a:pt x="2" y="116"/>
                          <a:pt x="2" y="116"/>
                          <a:pt x="2" y="116"/>
                        </a:cubicBezTo>
                        <a:cubicBezTo>
                          <a:pt x="68" y="116"/>
                          <a:pt x="68" y="116"/>
                          <a:pt x="68" y="116"/>
                        </a:cubicBezTo>
                        <a:cubicBezTo>
                          <a:pt x="71" y="113"/>
                          <a:pt x="71" y="113"/>
                          <a:pt x="71" y="113"/>
                        </a:cubicBezTo>
                        <a:cubicBezTo>
                          <a:pt x="72" y="113"/>
                          <a:pt x="73" y="113"/>
                          <a:pt x="73" y="113"/>
                        </a:cubicBezTo>
                        <a:cubicBezTo>
                          <a:pt x="76" y="113"/>
                          <a:pt x="77" y="114"/>
                          <a:pt x="79" y="115"/>
                        </a:cubicBezTo>
                        <a:cubicBezTo>
                          <a:pt x="93" y="115"/>
                          <a:pt x="93" y="115"/>
                          <a:pt x="93" y="115"/>
                        </a:cubicBezTo>
                        <a:cubicBezTo>
                          <a:pt x="94" y="116"/>
                          <a:pt x="94" y="116"/>
                          <a:pt x="94" y="116"/>
                        </a:cubicBezTo>
                        <a:cubicBezTo>
                          <a:pt x="95" y="116"/>
                          <a:pt x="96" y="118"/>
                          <a:pt x="98" y="118"/>
                        </a:cubicBezTo>
                        <a:cubicBezTo>
                          <a:pt x="99" y="118"/>
                          <a:pt x="99" y="118"/>
                          <a:pt x="99" y="117"/>
                        </a:cubicBezTo>
                        <a:cubicBezTo>
                          <a:pt x="100" y="116"/>
                          <a:pt x="101" y="113"/>
                          <a:pt x="105" y="113"/>
                        </a:cubicBezTo>
                        <a:cubicBezTo>
                          <a:pt x="106" y="113"/>
                          <a:pt x="107" y="112"/>
                          <a:pt x="108" y="110"/>
                        </a:cubicBezTo>
                        <a:cubicBezTo>
                          <a:pt x="109" y="108"/>
                          <a:pt x="110" y="105"/>
                          <a:pt x="112" y="105"/>
                        </a:cubicBezTo>
                        <a:cubicBezTo>
                          <a:pt x="114" y="105"/>
                          <a:pt x="114" y="105"/>
                          <a:pt x="114" y="105"/>
                        </a:cubicBezTo>
                        <a:cubicBezTo>
                          <a:pt x="115" y="105"/>
                          <a:pt x="115" y="104"/>
                          <a:pt x="116" y="102"/>
                        </a:cubicBezTo>
                        <a:cubicBezTo>
                          <a:pt x="117" y="102"/>
                          <a:pt x="117" y="102"/>
                          <a:pt x="117" y="102"/>
                        </a:cubicBezTo>
                        <a:cubicBezTo>
                          <a:pt x="117" y="100"/>
                          <a:pt x="117" y="99"/>
                          <a:pt x="117" y="98"/>
                        </a:cubicBezTo>
                        <a:cubicBezTo>
                          <a:pt x="117" y="95"/>
                          <a:pt x="117" y="95"/>
                          <a:pt x="115" y="93"/>
                        </a:cubicBezTo>
                        <a:cubicBezTo>
                          <a:pt x="114" y="92"/>
                          <a:pt x="113" y="90"/>
                          <a:pt x="112" y="86"/>
                        </a:cubicBezTo>
                        <a:cubicBezTo>
                          <a:pt x="111" y="83"/>
                          <a:pt x="108" y="78"/>
                          <a:pt x="105" y="74"/>
                        </a:cubicBezTo>
                        <a:cubicBezTo>
                          <a:pt x="102" y="68"/>
                          <a:pt x="100" y="65"/>
                          <a:pt x="100" y="63"/>
                        </a:cubicBezTo>
                        <a:cubicBezTo>
                          <a:pt x="99" y="61"/>
                          <a:pt x="98" y="60"/>
                          <a:pt x="97" y="58"/>
                        </a:cubicBezTo>
                        <a:cubicBezTo>
                          <a:pt x="96" y="56"/>
                          <a:pt x="94" y="54"/>
                          <a:pt x="94" y="51"/>
                        </a:cubicBezTo>
                        <a:cubicBezTo>
                          <a:pt x="94" y="49"/>
                          <a:pt x="94" y="48"/>
                          <a:pt x="92" y="45"/>
                        </a:cubicBezTo>
                        <a:cubicBezTo>
                          <a:pt x="90" y="44"/>
                          <a:pt x="89" y="42"/>
                          <a:pt x="87" y="40"/>
                        </a:cubicBezTo>
                        <a:cubicBezTo>
                          <a:pt x="82" y="32"/>
                          <a:pt x="80" y="21"/>
                          <a:pt x="81" y="18"/>
                        </a:cubicBezTo>
                        <a:cubicBezTo>
                          <a:pt x="82" y="16"/>
                          <a:pt x="82" y="16"/>
                          <a:pt x="83" y="16"/>
                        </a:cubicBezTo>
                        <a:cubicBezTo>
                          <a:pt x="84" y="16"/>
                          <a:pt x="84" y="16"/>
                          <a:pt x="84" y="16"/>
                        </a:cubicBezTo>
                        <a:cubicBezTo>
                          <a:pt x="86" y="16"/>
                          <a:pt x="87" y="18"/>
                          <a:pt x="91" y="28"/>
                        </a:cubicBezTo>
                        <a:cubicBezTo>
                          <a:pt x="92" y="30"/>
                          <a:pt x="92" y="31"/>
                          <a:pt x="93" y="31"/>
                        </a:cubicBezTo>
                        <a:cubicBezTo>
                          <a:pt x="96" y="39"/>
                          <a:pt x="101" y="45"/>
                          <a:pt x="102" y="45"/>
                        </a:cubicBezTo>
                        <a:cubicBezTo>
                          <a:pt x="103" y="44"/>
                          <a:pt x="105" y="38"/>
                          <a:pt x="105" y="35"/>
                        </a:cubicBezTo>
                        <a:cubicBezTo>
                          <a:pt x="106" y="32"/>
                          <a:pt x="107" y="30"/>
                          <a:pt x="108" y="29"/>
                        </a:cubicBezTo>
                        <a:cubicBezTo>
                          <a:pt x="108" y="28"/>
                          <a:pt x="108" y="28"/>
                          <a:pt x="108" y="28"/>
                        </a:cubicBezTo>
                        <a:cubicBezTo>
                          <a:pt x="108" y="26"/>
                          <a:pt x="108" y="26"/>
                          <a:pt x="108" y="26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04" name="Rectangle 1610"/>
                  <p:cNvSpPr>
                    <a:spLocks noChangeArrowheads="1"/>
                  </p:cNvSpPr>
                  <p:nvPr/>
                </p:nvSpPr>
                <p:spPr bwMode="auto">
                  <a:xfrm>
                    <a:off x="1935" y="2617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05" name="Freeform 1611"/>
                  <p:cNvSpPr>
                    <a:spLocks/>
                  </p:cNvSpPr>
                  <p:nvPr/>
                </p:nvSpPr>
                <p:spPr bwMode="auto">
                  <a:xfrm>
                    <a:off x="1766" y="2950"/>
                    <a:ext cx="56" cy="63"/>
                  </a:xfrm>
                  <a:custGeom>
                    <a:avLst/>
                    <a:gdLst>
                      <a:gd name="T0" fmla="*/ 29 w 58"/>
                      <a:gd name="T1" fmla="*/ 0 h 66"/>
                      <a:gd name="T2" fmla="*/ 29 w 58"/>
                      <a:gd name="T3" fmla="*/ 3 h 66"/>
                      <a:gd name="T4" fmla="*/ 29 w 58"/>
                      <a:gd name="T5" fmla="*/ 5 h 66"/>
                      <a:gd name="T6" fmla="*/ 29 w 58"/>
                      <a:gd name="T7" fmla="*/ 8 h 66"/>
                      <a:gd name="T8" fmla="*/ 29 w 58"/>
                      <a:gd name="T9" fmla="*/ 10 h 66"/>
                      <a:gd name="T10" fmla="*/ 29 w 58"/>
                      <a:gd name="T11" fmla="*/ 11 h 66"/>
                      <a:gd name="T12" fmla="*/ 29 w 58"/>
                      <a:gd name="T13" fmla="*/ 13 h 66"/>
                      <a:gd name="T14" fmla="*/ 29 w 58"/>
                      <a:gd name="T15" fmla="*/ 13 h 66"/>
                      <a:gd name="T16" fmla="*/ 29 w 58"/>
                      <a:gd name="T17" fmla="*/ 15 h 66"/>
                      <a:gd name="T18" fmla="*/ 12 w 58"/>
                      <a:gd name="T19" fmla="*/ 16 h 66"/>
                      <a:gd name="T20" fmla="*/ 11 w 58"/>
                      <a:gd name="T21" fmla="*/ 16 h 66"/>
                      <a:gd name="T22" fmla="*/ 10 w 58"/>
                      <a:gd name="T23" fmla="*/ 16 h 66"/>
                      <a:gd name="T24" fmla="*/ 9 w 58"/>
                      <a:gd name="T25" fmla="*/ 16 h 66"/>
                      <a:gd name="T26" fmla="*/ 7 w 58"/>
                      <a:gd name="T27" fmla="*/ 17 h 66"/>
                      <a:gd name="T28" fmla="*/ 7 w 58"/>
                      <a:gd name="T29" fmla="*/ 19 h 66"/>
                      <a:gd name="T30" fmla="*/ 11 w 58"/>
                      <a:gd name="T31" fmla="*/ 24 h 66"/>
                      <a:gd name="T32" fmla="*/ 5 w 58"/>
                      <a:gd name="T33" fmla="*/ 28 h 66"/>
                      <a:gd name="T34" fmla="*/ 2 w 58"/>
                      <a:gd name="T35" fmla="*/ 39 h 66"/>
                      <a:gd name="T36" fmla="*/ 13 w 58"/>
                      <a:gd name="T37" fmla="*/ 54 h 66"/>
                      <a:gd name="T38" fmla="*/ 23 w 58"/>
                      <a:gd name="T39" fmla="*/ 66 h 66"/>
                      <a:gd name="T40" fmla="*/ 23 w 58"/>
                      <a:gd name="T41" fmla="*/ 66 h 66"/>
                      <a:gd name="T42" fmla="*/ 25 w 58"/>
                      <a:gd name="T43" fmla="*/ 65 h 66"/>
                      <a:gd name="T44" fmla="*/ 26 w 58"/>
                      <a:gd name="T45" fmla="*/ 64 h 66"/>
                      <a:gd name="T46" fmla="*/ 30 w 58"/>
                      <a:gd name="T47" fmla="*/ 64 h 66"/>
                      <a:gd name="T48" fmla="*/ 28 w 58"/>
                      <a:gd name="T49" fmla="*/ 57 h 66"/>
                      <a:gd name="T50" fmla="*/ 34 w 58"/>
                      <a:gd name="T51" fmla="*/ 50 h 66"/>
                      <a:gd name="T52" fmla="*/ 37 w 58"/>
                      <a:gd name="T53" fmla="*/ 48 h 66"/>
                      <a:gd name="T54" fmla="*/ 46 w 58"/>
                      <a:gd name="T55" fmla="*/ 48 h 66"/>
                      <a:gd name="T56" fmla="*/ 52 w 58"/>
                      <a:gd name="T57" fmla="*/ 51 h 66"/>
                      <a:gd name="T58" fmla="*/ 58 w 58"/>
                      <a:gd name="T59" fmla="*/ 41 h 66"/>
                      <a:gd name="T60" fmla="*/ 56 w 58"/>
                      <a:gd name="T61" fmla="*/ 31 h 66"/>
                      <a:gd name="T62" fmla="*/ 54 w 58"/>
                      <a:gd name="T63" fmla="*/ 18 h 66"/>
                      <a:gd name="T64" fmla="*/ 55 w 58"/>
                      <a:gd name="T65" fmla="*/ 12 h 66"/>
                      <a:gd name="T66" fmla="*/ 46 w 58"/>
                      <a:gd name="T67" fmla="*/ 13 h 66"/>
                      <a:gd name="T68" fmla="*/ 45 w 58"/>
                      <a:gd name="T69" fmla="*/ 13 h 66"/>
                      <a:gd name="T70" fmla="*/ 44 w 58"/>
                      <a:gd name="T71" fmla="*/ 13 h 66"/>
                      <a:gd name="T72" fmla="*/ 43 w 58"/>
                      <a:gd name="T73" fmla="*/ 12 h 66"/>
                      <a:gd name="T74" fmla="*/ 43 w 58"/>
                      <a:gd name="T75" fmla="*/ 11 h 66"/>
                      <a:gd name="T76" fmla="*/ 43 w 58"/>
                      <a:gd name="T77" fmla="*/ 9 h 66"/>
                      <a:gd name="T78" fmla="*/ 43 w 58"/>
                      <a:gd name="T79" fmla="*/ 7 h 66"/>
                      <a:gd name="T80" fmla="*/ 44 w 58"/>
                      <a:gd name="T81" fmla="*/ 4 h 66"/>
                      <a:gd name="T82" fmla="*/ 44 w 58"/>
                      <a:gd name="T83" fmla="*/ 1 h 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58" h="66">
                        <a:moveTo>
                          <a:pt x="30" y="0"/>
                        </a:moveTo>
                        <a:cubicBezTo>
                          <a:pt x="29" y="0"/>
                          <a:pt x="29" y="0"/>
                          <a:pt x="29" y="0"/>
                        </a:cubicBezTo>
                        <a:cubicBezTo>
                          <a:pt x="29" y="1"/>
                          <a:pt x="29" y="1"/>
                          <a:pt x="29" y="1"/>
                        </a:cubicBezTo>
                        <a:cubicBezTo>
                          <a:pt x="29" y="2"/>
                          <a:pt x="29" y="2"/>
                          <a:pt x="29" y="3"/>
                        </a:cubicBezTo>
                        <a:cubicBezTo>
                          <a:pt x="29" y="3"/>
                          <a:pt x="29" y="4"/>
                          <a:pt x="29" y="4"/>
                        </a:cubicBezTo>
                        <a:cubicBezTo>
                          <a:pt x="29" y="4"/>
                          <a:pt x="29" y="5"/>
                          <a:pt x="29" y="5"/>
                        </a:cubicBezTo>
                        <a:cubicBezTo>
                          <a:pt x="29" y="6"/>
                          <a:pt x="29" y="6"/>
                          <a:pt x="29" y="7"/>
                        </a:cubicBezTo>
                        <a:cubicBezTo>
                          <a:pt x="29" y="7"/>
                          <a:pt x="29" y="7"/>
                          <a:pt x="29" y="8"/>
                        </a:cubicBezTo>
                        <a:cubicBezTo>
                          <a:pt x="29" y="8"/>
                          <a:pt x="29" y="8"/>
                          <a:pt x="29" y="9"/>
                        </a:cubicBezTo>
                        <a:cubicBezTo>
                          <a:pt x="29" y="9"/>
                          <a:pt x="29" y="9"/>
                          <a:pt x="29" y="10"/>
                        </a:cubicBezTo>
                        <a:cubicBezTo>
                          <a:pt x="29" y="10"/>
                          <a:pt x="29" y="10"/>
                          <a:pt x="29" y="11"/>
                        </a:cubicBezTo>
                        <a:cubicBezTo>
                          <a:pt x="29" y="11"/>
                          <a:pt x="29" y="11"/>
                          <a:pt x="29" y="11"/>
                        </a:cubicBezTo>
                        <a:cubicBezTo>
                          <a:pt x="29" y="12"/>
                          <a:pt x="29" y="12"/>
                          <a:pt x="29" y="12"/>
                        </a:cubicBezTo>
                        <a:cubicBezTo>
                          <a:pt x="29" y="12"/>
                          <a:pt x="29" y="12"/>
                          <a:pt x="29" y="13"/>
                        </a:cubicBezTo>
                        <a:cubicBezTo>
                          <a:pt x="29" y="13"/>
                          <a:pt x="29" y="13"/>
                          <a:pt x="29" y="13"/>
                        </a:cubicBezTo>
                        <a:cubicBezTo>
                          <a:pt x="29" y="13"/>
                          <a:pt x="29" y="13"/>
                          <a:pt x="29" y="13"/>
                        </a:cubicBezTo>
                        <a:cubicBezTo>
                          <a:pt x="29" y="14"/>
                          <a:pt x="29" y="14"/>
                          <a:pt x="29" y="14"/>
                        </a:cubicBezTo>
                        <a:cubicBezTo>
                          <a:pt x="29" y="15"/>
                          <a:pt x="29" y="15"/>
                          <a:pt x="29" y="15"/>
                        </a:cubicBezTo>
                        <a:cubicBezTo>
                          <a:pt x="27" y="15"/>
                          <a:pt x="27" y="15"/>
                          <a:pt x="27" y="15"/>
                        </a:cubicBezTo>
                        <a:cubicBezTo>
                          <a:pt x="26" y="16"/>
                          <a:pt x="14" y="16"/>
                          <a:pt x="12" y="16"/>
                        </a:cubicBezTo>
                        <a:cubicBezTo>
                          <a:pt x="11" y="16"/>
                          <a:pt x="11" y="16"/>
                          <a:pt x="11" y="16"/>
                        </a:cubicBezTo>
                        <a:cubicBezTo>
                          <a:pt x="11" y="16"/>
                          <a:pt x="11" y="16"/>
                          <a:pt x="11" y="16"/>
                        </a:cubicBezTo>
                        <a:cubicBezTo>
                          <a:pt x="11" y="16"/>
                          <a:pt x="11" y="16"/>
                          <a:pt x="11" y="16"/>
                        </a:cubicBezTo>
                        <a:cubicBezTo>
                          <a:pt x="11" y="16"/>
                          <a:pt x="11" y="16"/>
                          <a:pt x="10" y="16"/>
                        </a:cubicBezTo>
                        <a:cubicBezTo>
                          <a:pt x="10" y="16"/>
                          <a:pt x="10" y="16"/>
                          <a:pt x="10" y="16"/>
                        </a:cubicBezTo>
                        <a:cubicBezTo>
                          <a:pt x="10" y="16"/>
                          <a:pt x="9" y="16"/>
                          <a:pt x="9" y="16"/>
                        </a:cubicBezTo>
                        <a:cubicBezTo>
                          <a:pt x="9" y="17"/>
                          <a:pt x="8" y="17"/>
                          <a:pt x="8" y="17"/>
                        </a:cubicBezTo>
                        <a:cubicBezTo>
                          <a:pt x="8" y="17"/>
                          <a:pt x="8" y="17"/>
                          <a:pt x="7" y="17"/>
                        </a:cubicBezTo>
                        <a:cubicBezTo>
                          <a:pt x="7" y="17"/>
                          <a:pt x="7" y="18"/>
                          <a:pt x="7" y="18"/>
                        </a:cubicBezTo>
                        <a:cubicBezTo>
                          <a:pt x="7" y="18"/>
                          <a:pt x="7" y="18"/>
                          <a:pt x="7" y="19"/>
                        </a:cubicBezTo>
                        <a:cubicBezTo>
                          <a:pt x="9" y="20"/>
                          <a:pt x="10" y="21"/>
                          <a:pt x="11" y="22"/>
                        </a:cubicBezTo>
                        <a:cubicBezTo>
                          <a:pt x="11" y="23"/>
                          <a:pt x="11" y="24"/>
                          <a:pt x="11" y="24"/>
                        </a:cubicBezTo>
                        <a:cubicBezTo>
                          <a:pt x="10" y="26"/>
                          <a:pt x="8" y="26"/>
                          <a:pt x="7" y="27"/>
                        </a:cubicBezTo>
                        <a:cubicBezTo>
                          <a:pt x="6" y="27"/>
                          <a:pt x="5" y="27"/>
                          <a:pt x="5" y="28"/>
                        </a:cubicBezTo>
                        <a:cubicBezTo>
                          <a:pt x="5" y="30"/>
                          <a:pt x="3" y="33"/>
                          <a:pt x="0" y="36"/>
                        </a:cubicBezTo>
                        <a:cubicBezTo>
                          <a:pt x="0" y="37"/>
                          <a:pt x="2" y="38"/>
                          <a:pt x="2" y="39"/>
                        </a:cubicBezTo>
                        <a:cubicBezTo>
                          <a:pt x="4" y="42"/>
                          <a:pt x="5" y="43"/>
                          <a:pt x="6" y="45"/>
                        </a:cubicBezTo>
                        <a:cubicBezTo>
                          <a:pt x="6" y="46"/>
                          <a:pt x="7" y="48"/>
                          <a:pt x="13" y="54"/>
                        </a:cubicBezTo>
                        <a:cubicBezTo>
                          <a:pt x="16" y="56"/>
                          <a:pt x="17" y="58"/>
                          <a:pt x="18" y="60"/>
                        </a:cubicBezTo>
                        <a:cubicBezTo>
                          <a:pt x="19" y="62"/>
                          <a:pt x="20" y="64"/>
                          <a:pt x="23" y="66"/>
                        </a:cubicBezTo>
                        <a:cubicBezTo>
                          <a:pt x="23" y="66"/>
                          <a:pt x="23" y="66"/>
                          <a:pt x="23" y="66"/>
                        </a:cubicBezTo>
                        <a:cubicBezTo>
                          <a:pt x="23" y="66"/>
                          <a:pt x="23" y="66"/>
                          <a:pt x="23" y="66"/>
                        </a:cubicBezTo>
                        <a:cubicBezTo>
                          <a:pt x="23" y="66"/>
                          <a:pt x="24" y="65"/>
                          <a:pt x="24" y="65"/>
                        </a:cubicBezTo>
                        <a:cubicBezTo>
                          <a:pt x="24" y="65"/>
                          <a:pt x="24" y="65"/>
                          <a:pt x="25" y="65"/>
                        </a:cubicBezTo>
                        <a:cubicBezTo>
                          <a:pt x="25" y="64"/>
                          <a:pt x="25" y="64"/>
                          <a:pt x="26" y="64"/>
                        </a:cubicBezTo>
                        <a:cubicBezTo>
                          <a:pt x="26" y="64"/>
                          <a:pt x="26" y="64"/>
                          <a:pt x="26" y="64"/>
                        </a:cubicBezTo>
                        <a:cubicBezTo>
                          <a:pt x="27" y="64"/>
                          <a:pt x="28" y="64"/>
                          <a:pt x="28" y="64"/>
                        </a:cubicBezTo>
                        <a:cubicBezTo>
                          <a:pt x="30" y="64"/>
                          <a:pt x="30" y="64"/>
                          <a:pt x="30" y="64"/>
                        </a:cubicBezTo>
                        <a:cubicBezTo>
                          <a:pt x="30" y="63"/>
                          <a:pt x="29" y="61"/>
                          <a:pt x="29" y="59"/>
                        </a:cubicBezTo>
                        <a:cubicBezTo>
                          <a:pt x="28" y="57"/>
                          <a:pt x="28" y="57"/>
                          <a:pt x="28" y="57"/>
                        </a:cubicBezTo>
                        <a:cubicBezTo>
                          <a:pt x="27" y="55"/>
                          <a:pt x="27" y="53"/>
                          <a:pt x="28" y="52"/>
                        </a:cubicBezTo>
                        <a:cubicBezTo>
                          <a:pt x="30" y="50"/>
                          <a:pt x="33" y="50"/>
                          <a:pt x="34" y="50"/>
                        </a:cubicBezTo>
                        <a:cubicBezTo>
                          <a:pt x="37" y="50"/>
                          <a:pt x="37" y="50"/>
                          <a:pt x="37" y="50"/>
                        </a:cubicBezTo>
                        <a:cubicBezTo>
                          <a:pt x="37" y="50"/>
                          <a:pt x="37" y="48"/>
                          <a:pt x="37" y="48"/>
                        </a:cubicBezTo>
                        <a:cubicBezTo>
                          <a:pt x="38" y="46"/>
                          <a:pt x="39" y="44"/>
                          <a:pt x="42" y="44"/>
                        </a:cubicBezTo>
                        <a:cubicBezTo>
                          <a:pt x="44" y="44"/>
                          <a:pt x="45" y="46"/>
                          <a:pt x="46" y="48"/>
                        </a:cubicBezTo>
                        <a:cubicBezTo>
                          <a:pt x="47" y="49"/>
                          <a:pt x="47" y="50"/>
                          <a:pt x="48" y="51"/>
                        </a:cubicBezTo>
                        <a:cubicBezTo>
                          <a:pt x="49" y="50"/>
                          <a:pt x="51" y="51"/>
                          <a:pt x="52" y="51"/>
                        </a:cubicBezTo>
                        <a:cubicBezTo>
                          <a:pt x="54" y="52"/>
                          <a:pt x="54" y="52"/>
                          <a:pt x="56" y="52"/>
                        </a:cubicBezTo>
                        <a:cubicBezTo>
                          <a:pt x="58" y="52"/>
                          <a:pt x="58" y="44"/>
                          <a:pt x="58" y="41"/>
                        </a:cubicBezTo>
                        <a:cubicBezTo>
                          <a:pt x="58" y="40"/>
                          <a:pt x="58" y="39"/>
                          <a:pt x="58" y="38"/>
                        </a:cubicBezTo>
                        <a:cubicBezTo>
                          <a:pt x="58" y="34"/>
                          <a:pt x="58" y="32"/>
                          <a:pt x="56" y="31"/>
                        </a:cubicBezTo>
                        <a:cubicBezTo>
                          <a:pt x="53" y="29"/>
                          <a:pt x="51" y="26"/>
                          <a:pt x="51" y="23"/>
                        </a:cubicBezTo>
                        <a:cubicBezTo>
                          <a:pt x="51" y="21"/>
                          <a:pt x="52" y="19"/>
                          <a:pt x="54" y="18"/>
                        </a:cubicBezTo>
                        <a:cubicBezTo>
                          <a:pt x="55" y="17"/>
                          <a:pt x="56" y="16"/>
                          <a:pt x="56" y="15"/>
                        </a:cubicBezTo>
                        <a:cubicBezTo>
                          <a:pt x="56" y="14"/>
                          <a:pt x="56" y="13"/>
                          <a:pt x="55" y="12"/>
                        </a:cubicBezTo>
                        <a:cubicBezTo>
                          <a:pt x="54" y="12"/>
                          <a:pt x="51" y="12"/>
                          <a:pt x="49" y="13"/>
                        </a:cubicBezTo>
                        <a:cubicBezTo>
                          <a:pt x="48" y="13"/>
                          <a:pt x="47" y="13"/>
                          <a:pt x="46" y="13"/>
                        </a:cubicBezTo>
                        <a:cubicBezTo>
                          <a:pt x="46" y="13"/>
                          <a:pt x="45" y="13"/>
                          <a:pt x="45" y="13"/>
                        </a:cubicBezTo>
                        <a:cubicBezTo>
                          <a:pt x="45" y="13"/>
                          <a:pt x="45" y="13"/>
                          <a:pt x="45" y="13"/>
                        </a:cubicBezTo>
                        <a:cubicBezTo>
                          <a:pt x="45" y="13"/>
                          <a:pt x="45" y="13"/>
                          <a:pt x="44" y="13"/>
                        </a:cubicBezTo>
                        <a:cubicBezTo>
                          <a:pt x="44" y="13"/>
                          <a:pt x="44" y="13"/>
                          <a:pt x="44" y="13"/>
                        </a:cubicBezTo>
                        <a:cubicBezTo>
                          <a:pt x="44" y="13"/>
                          <a:pt x="44" y="13"/>
                          <a:pt x="44" y="13"/>
                        </a:cubicBezTo>
                        <a:cubicBezTo>
                          <a:pt x="44" y="13"/>
                          <a:pt x="44" y="12"/>
                          <a:pt x="43" y="12"/>
                        </a:cubicBezTo>
                        <a:cubicBezTo>
                          <a:pt x="43" y="12"/>
                          <a:pt x="43" y="12"/>
                          <a:pt x="43" y="12"/>
                        </a:cubicBezTo>
                        <a:cubicBezTo>
                          <a:pt x="43" y="12"/>
                          <a:pt x="43" y="11"/>
                          <a:pt x="43" y="11"/>
                        </a:cubicBezTo>
                        <a:cubicBezTo>
                          <a:pt x="43" y="10"/>
                          <a:pt x="43" y="10"/>
                          <a:pt x="43" y="10"/>
                        </a:cubicBezTo>
                        <a:cubicBezTo>
                          <a:pt x="43" y="9"/>
                          <a:pt x="43" y="9"/>
                          <a:pt x="43" y="9"/>
                        </a:cubicBezTo>
                        <a:cubicBezTo>
                          <a:pt x="43" y="9"/>
                          <a:pt x="43" y="8"/>
                          <a:pt x="43" y="8"/>
                        </a:cubicBezTo>
                        <a:cubicBezTo>
                          <a:pt x="43" y="7"/>
                          <a:pt x="43" y="7"/>
                          <a:pt x="43" y="7"/>
                        </a:cubicBezTo>
                        <a:cubicBezTo>
                          <a:pt x="43" y="6"/>
                          <a:pt x="43" y="6"/>
                          <a:pt x="44" y="5"/>
                        </a:cubicBezTo>
                        <a:cubicBezTo>
                          <a:pt x="44" y="5"/>
                          <a:pt x="44" y="4"/>
                          <a:pt x="44" y="4"/>
                        </a:cubicBezTo>
                        <a:cubicBezTo>
                          <a:pt x="44" y="3"/>
                          <a:pt x="44" y="2"/>
                          <a:pt x="44" y="1"/>
                        </a:cubicBezTo>
                        <a:cubicBezTo>
                          <a:pt x="44" y="1"/>
                          <a:pt x="44" y="1"/>
                          <a:pt x="44" y="1"/>
                        </a:cubicBezTo>
                        <a:cubicBezTo>
                          <a:pt x="37" y="1"/>
                          <a:pt x="31" y="0"/>
                          <a:pt x="3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06" name="Freeform 1612"/>
                  <p:cNvSpPr>
                    <a:spLocks/>
                  </p:cNvSpPr>
                  <p:nvPr/>
                </p:nvSpPr>
                <p:spPr bwMode="auto">
                  <a:xfrm>
                    <a:off x="1795" y="2950"/>
                    <a:ext cx="13" cy="1"/>
                  </a:xfrm>
                  <a:custGeom>
                    <a:avLst/>
                    <a:gdLst>
                      <a:gd name="T0" fmla="*/ 14 w 14"/>
                      <a:gd name="T1" fmla="*/ 1 h 1"/>
                      <a:gd name="T2" fmla="*/ 0 w 14"/>
                      <a:gd name="T3" fmla="*/ 0 h 1"/>
                      <a:gd name="T4" fmla="*/ 0 w 14"/>
                      <a:gd name="T5" fmla="*/ 0 h 1"/>
                      <a:gd name="T6" fmla="*/ 14 w 14"/>
                      <a:gd name="T7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4" h="1">
                        <a:moveTo>
                          <a:pt x="14" y="1"/>
                        </a:moveTo>
                        <a:cubicBezTo>
                          <a:pt x="7" y="1"/>
                          <a:pt x="1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7" y="1"/>
                          <a:pt x="14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07" name="Freeform 1613"/>
                  <p:cNvSpPr>
                    <a:spLocks/>
                  </p:cNvSpPr>
                  <p:nvPr/>
                </p:nvSpPr>
                <p:spPr bwMode="auto">
                  <a:xfrm>
                    <a:off x="1772" y="2952"/>
                    <a:ext cx="18" cy="9"/>
                  </a:xfrm>
                  <a:custGeom>
                    <a:avLst/>
                    <a:gdLst>
                      <a:gd name="T0" fmla="*/ 6 w 19"/>
                      <a:gd name="T1" fmla="*/ 0 h 10"/>
                      <a:gd name="T2" fmla="*/ 6 w 19"/>
                      <a:gd name="T3" fmla="*/ 3 h 10"/>
                      <a:gd name="T4" fmla="*/ 1 w 19"/>
                      <a:gd name="T5" fmla="*/ 7 h 10"/>
                      <a:gd name="T6" fmla="*/ 0 w 19"/>
                      <a:gd name="T7" fmla="*/ 8 h 10"/>
                      <a:gd name="T8" fmla="*/ 0 w 19"/>
                      <a:gd name="T9" fmla="*/ 8 h 10"/>
                      <a:gd name="T10" fmla="*/ 3 w 19"/>
                      <a:gd name="T11" fmla="*/ 10 h 10"/>
                      <a:gd name="T12" fmla="*/ 3 w 19"/>
                      <a:gd name="T13" fmla="*/ 10 h 10"/>
                      <a:gd name="T14" fmla="*/ 5 w 19"/>
                      <a:gd name="T15" fmla="*/ 10 h 10"/>
                      <a:gd name="T16" fmla="*/ 5 w 19"/>
                      <a:gd name="T17" fmla="*/ 10 h 10"/>
                      <a:gd name="T18" fmla="*/ 5 w 19"/>
                      <a:gd name="T19" fmla="*/ 10 h 10"/>
                      <a:gd name="T20" fmla="*/ 5 w 19"/>
                      <a:gd name="T21" fmla="*/ 10 h 10"/>
                      <a:gd name="T22" fmla="*/ 6 w 19"/>
                      <a:gd name="T23" fmla="*/ 10 h 10"/>
                      <a:gd name="T24" fmla="*/ 19 w 19"/>
                      <a:gd name="T25" fmla="*/ 10 h 10"/>
                      <a:gd name="T26" fmla="*/ 19 w 19"/>
                      <a:gd name="T27" fmla="*/ 8 h 10"/>
                      <a:gd name="T28" fmla="*/ 19 w 19"/>
                      <a:gd name="T29" fmla="*/ 7 h 10"/>
                      <a:gd name="T30" fmla="*/ 19 w 19"/>
                      <a:gd name="T31" fmla="*/ 5 h 10"/>
                      <a:gd name="T32" fmla="*/ 19 w 19"/>
                      <a:gd name="T33" fmla="*/ 4 h 10"/>
                      <a:gd name="T34" fmla="*/ 19 w 19"/>
                      <a:gd name="T35" fmla="*/ 2 h 10"/>
                      <a:gd name="T36" fmla="*/ 19 w 19"/>
                      <a:gd name="T37" fmla="*/ 0 h 10"/>
                      <a:gd name="T38" fmla="*/ 19 w 19"/>
                      <a:gd name="T39" fmla="*/ 0 h 10"/>
                      <a:gd name="T40" fmla="*/ 19 w 19"/>
                      <a:gd name="T41" fmla="*/ 0 h 10"/>
                      <a:gd name="T42" fmla="*/ 6 w 19"/>
                      <a:gd name="T43" fmla="*/ 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9" h="10">
                        <a:moveTo>
                          <a:pt x="6" y="0"/>
                        </a:moveTo>
                        <a:cubicBezTo>
                          <a:pt x="6" y="1"/>
                          <a:pt x="6" y="2"/>
                          <a:pt x="6" y="3"/>
                        </a:cubicBezTo>
                        <a:cubicBezTo>
                          <a:pt x="5" y="5"/>
                          <a:pt x="3" y="7"/>
                          <a:pt x="1" y="7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0" y="8"/>
                          <a:pt x="0" y="8"/>
                          <a:pt x="0" y="8"/>
                        </a:cubicBezTo>
                        <a:cubicBezTo>
                          <a:pt x="2" y="8"/>
                          <a:pt x="3" y="9"/>
                          <a:pt x="3" y="10"/>
                        </a:cubicBezTo>
                        <a:cubicBezTo>
                          <a:pt x="3" y="10"/>
                          <a:pt x="3" y="10"/>
                          <a:pt x="3" y="10"/>
                        </a:cubicBezTo>
                        <a:cubicBezTo>
                          <a:pt x="4" y="10"/>
                          <a:pt x="4" y="10"/>
                          <a:pt x="5" y="10"/>
                        </a:cubicBezTo>
                        <a:cubicBezTo>
                          <a:pt x="5" y="10"/>
                          <a:pt x="5" y="10"/>
                          <a:pt x="5" y="10"/>
                        </a:cubicBezTo>
                        <a:cubicBezTo>
                          <a:pt x="5" y="10"/>
                          <a:pt x="5" y="10"/>
                          <a:pt x="5" y="10"/>
                        </a:cubicBezTo>
                        <a:cubicBezTo>
                          <a:pt x="5" y="10"/>
                          <a:pt x="5" y="10"/>
                          <a:pt x="5" y="10"/>
                        </a:cubicBezTo>
                        <a:cubicBezTo>
                          <a:pt x="5" y="10"/>
                          <a:pt x="5" y="10"/>
                          <a:pt x="6" y="10"/>
                        </a:cubicBezTo>
                        <a:cubicBezTo>
                          <a:pt x="8" y="10"/>
                          <a:pt x="16" y="10"/>
                          <a:pt x="19" y="10"/>
                        </a:cubicBezTo>
                        <a:cubicBezTo>
                          <a:pt x="19" y="9"/>
                          <a:pt x="19" y="8"/>
                          <a:pt x="19" y="8"/>
                        </a:cubicBezTo>
                        <a:cubicBezTo>
                          <a:pt x="19" y="7"/>
                          <a:pt x="19" y="7"/>
                          <a:pt x="19" y="7"/>
                        </a:cubicBezTo>
                        <a:cubicBezTo>
                          <a:pt x="19" y="6"/>
                          <a:pt x="19" y="6"/>
                          <a:pt x="19" y="5"/>
                        </a:cubicBezTo>
                        <a:cubicBezTo>
                          <a:pt x="19" y="5"/>
                          <a:pt x="19" y="4"/>
                          <a:pt x="19" y="4"/>
                        </a:cubicBezTo>
                        <a:cubicBezTo>
                          <a:pt x="19" y="3"/>
                          <a:pt x="19" y="3"/>
                          <a:pt x="19" y="2"/>
                        </a:cubicBezTo>
                        <a:cubicBezTo>
                          <a:pt x="19" y="1"/>
                          <a:pt x="19" y="1"/>
                          <a:pt x="19" y="0"/>
                        </a:cubicBez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19" y="0"/>
                          <a:pt x="19" y="0"/>
                          <a:pt x="19" y="0"/>
                        </a:cubicBezTo>
                        <a:lnTo>
                          <a:pt x="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08" name="Freeform 1614"/>
                  <p:cNvSpPr>
                    <a:spLocks/>
                  </p:cNvSpPr>
                  <p:nvPr/>
                </p:nvSpPr>
                <p:spPr bwMode="auto">
                  <a:xfrm>
                    <a:off x="1790" y="295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09" name="Freeform 1615"/>
                  <p:cNvSpPr>
                    <a:spLocks/>
                  </p:cNvSpPr>
                  <p:nvPr/>
                </p:nvSpPr>
                <p:spPr bwMode="auto">
                  <a:xfrm>
                    <a:off x="1790" y="2954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10" name="Freeform 1616"/>
                  <p:cNvSpPr>
                    <a:spLocks/>
                  </p:cNvSpPr>
                  <p:nvPr/>
                </p:nvSpPr>
                <p:spPr bwMode="auto">
                  <a:xfrm>
                    <a:off x="1775" y="2961"/>
                    <a:ext cx="2" cy="0"/>
                  </a:xfrm>
                  <a:custGeom>
                    <a:avLst/>
                    <a:gdLst>
                      <a:gd name="T0" fmla="*/ 0 w 2"/>
                      <a:gd name="T1" fmla="*/ 2 w 2"/>
                      <a:gd name="T2" fmla="*/ 0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2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11" name="Freeform 1617"/>
                  <p:cNvSpPr>
                    <a:spLocks/>
                  </p:cNvSpPr>
                  <p:nvPr/>
                </p:nvSpPr>
                <p:spPr bwMode="auto">
                  <a:xfrm>
                    <a:off x="1777" y="2961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12" name="Freeform 1618"/>
                  <p:cNvSpPr>
                    <a:spLocks/>
                  </p:cNvSpPr>
                  <p:nvPr/>
                </p:nvSpPr>
                <p:spPr bwMode="auto">
                  <a:xfrm>
                    <a:off x="1777" y="296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13" name="Freeform 1619"/>
                  <p:cNvSpPr>
                    <a:spLocks/>
                  </p:cNvSpPr>
                  <p:nvPr/>
                </p:nvSpPr>
                <p:spPr bwMode="auto">
                  <a:xfrm>
                    <a:off x="1790" y="2959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2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14" name="Freeform 1620"/>
                  <p:cNvSpPr>
                    <a:spLocks/>
                  </p:cNvSpPr>
                  <p:nvPr/>
                </p:nvSpPr>
                <p:spPr bwMode="auto">
                  <a:xfrm>
                    <a:off x="1790" y="2957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15" name="Freeform 1621"/>
                  <p:cNvSpPr>
                    <a:spLocks/>
                  </p:cNvSpPr>
                  <p:nvPr/>
                </p:nvSpPr>
                <p:spPr bwMode="auto">
                  <a:xfrm>
                    <a:off x="1791" y="2935"/>
                    <a:ext cx="71" cy="90"/>
                  </a:xfrm>
                  <a:custGeom>
                    <a:avLst/>
                    <a:gdLst>
                      <a:gd name="T0" fmla="*/ 62 w 74"/>
                      <a:gd name="T1" fmla="*/ 2 h 95"/>
                      <a:gd name="T2" fmla="*/ 54 w 74"/>
                      <a:gd name="T3" fmla="*/ 11 h 95"/>
                      <a:gd name="T4" fmla="*/ 54 w 74"/>
                      <a:gd name="T5" fmla="*/ 11 h 95"/>
                      <a:gd name="T6" fmla="*/ 51 w 74"/>
                      <a:gd name="T7" fmla="*/ 21 h 95"/>
                      <a:gd name="T8" fmla="*/ 51 w 74"/>
                      <a:gd name="T9" fmla="*/ 24 h 95"/>
                      <a:gd name="T10" fmla="*/ 34 w 74"/>
                      <a:gd name="T11" fmla="*/ 17 h 95"/>
                      <a:gd name="T12" fmla="*/ 29 w 74"/>
                      <a:gd name="T13" fmla="*/ 17 h 95"/>
                      <a:gd name="T14" fmla="*/ 26 w 74"/>
                      <a:gd name="T15" fmla="*/ 17 h 95"/>
                      <a:gd name="T16" fmla="*/ 23 w 74"/>
                      <a:gd name="T17" fmla="*/ 17 h 95"/>
                      <a:gd name="T18" fmla="*/ 22 w 74"/>
                      <a:gd name="T19" fmla="*/ 20 h 95"/>
                      <a:gd name="T20" fmla="*/ 21 w 74"/>
                      <a:gd name="T21" fmla="*/ 22 h 95"/>
                      <a:gd name="T22" fmla="*/ 21 w 74"/>
                      <a:gd name="T23" fmla="*/ 24 h 95"/>
                      <a:gd name="T24" fmla="*/ 21 w 74"/>
                      <a:gd name="T25" fmla="*/ 25 h 95"/>
                      <a:gd name="T26" fmla="*/ 31 w 74"/>
                      <a:gd name="T27" fmla="*/ 25 h 95"/>
                      <a:gd name="T28" fmla="*/ 30 w 74"/>
                      <a:gd name="T29" fmla="*/ 38 h 95"/>
                      <a:gd name="T30" fmla="*/ 32 w 74"/>
                      <a:gd name="T31" fmla="*/ 43 h 95"/>
                      <a:gd name="T32" fmla="*/ 36 w 74"/>
                      <a:gd name="T33" fmla="*/ 57 h 95"/>
                      <a:gd name="T34" fmla="*/ 25 w 74"/>
                      <a:gd name="T35" fmla="*/ 71 h 95"/>
                      <a:gd name="T36" fmla="*/ 21 w 74"/>
                      <a:gd name="T37" fmla="*/ 71 h 95"/>
                      <a:gd name="T38" fmla="*/ 16 w 74"/>
                      <a:gd name="T39" fmla="*/ 64 h 95"/>
                      <a:gd name="T40" fmla="*/ 11 w 74"/>
                      <a:gd name="T41" fmla="*/ 70 h 95"/>
                      <a:gd name="T42" fmla="*/ 5 w 74"/>
                      <a:gd name="T43" fmla="*/ 70 h 95"/>
                      <a:gd name="T44" fmla="*/ 6 w 74"/>
                      <a:gd name="T45" fmla="*/ 74 h 95"/>
                      <a:gd name="T46" fmla="*/ 2 w 74"/>
                      <a:gd name="T47" fmla="*/ 84 h 95"/>
                      <a:gd name="T48" fmla="*/ 1 w 74"/>
                      <a:gd name="T49" fmla="*/ 84 h 95"/>
                      <a:gd name="T50" fmla="*/ 0 w 74"/>
                      <a:gd name="T51" fmla="*/ 85 h 95"/>
                      <a:gd name="T52" fmla="*/ 9 w 74"/>
                      <a:gd name="T53" fmla="*/ 94 h 95"/>
                      <a:gd name="T54" fmla="*/ 12 w 74"/>
                      <a:gd name="T55" fmla="*/ 93 h 95"/>
                      <a:gd name="T56" fmla="*/ 13 w 74"/>
                      <a:gd name="T57" fmla="*/ 92 h 95"/>
                      <a:gd name="T58" fmla="*/ 15 w 74"/>
                      <a:gd name="T59" fmla="*/ 91 h 95"/>
                      <a:gd name="T60" fmla="*/ 16 w 74"/>
                      <a:gd name="T61" fmla="*/ 91 h 95"/>
                      <a:gd name="T62" fmla="*/ 17 w 74"/>
                      <a:gd name="T63" fmla="*/ 90 h 95"/>
                      <a:gd name="T64" fmla="*/ 18 w 74"/>
                      <a:gd name="T65" fmla="*/ 90 h 95"/>
                      <a:gd name="T66" fmla="*/ 18 w 74"/>
                      <a:gd name="T67" fmla="*/ 90 h 95"/>
                      <a:gd name="T68" fmla="*/ 21 w 74"/>
                      <a:gd name="T69" fmla="*/ 92 h 95"/>
                      <a:gd name="T70" fmla="*/ 32 w 74"/>
                      <a:gd name="T71" fmla="*/ 89 h 95"/>
                      <a:gd name="T72" fmla="*/ 38 w 74"/>
                      <a:gd name="T73" fmla="*/ 91 h 95"/>
                      <a:gd name="T74" fmla="*/ 45 w 74"/>
                      <a:gd name="T75" fmla="*/ 89 h 95"/>
                      <a:gd name="T76" fmla="*/ 45 w 74"/>
                      <a:gd name="T77" fmla="*/ 87 h 95"/>
                      <a:gd name="T78" fmla="*/ 49 w 74"/>
                      <a:gd name="T79" fmla="*/ 81 h 95"/>
                      <a:gd name="T80" fmla="*/ 50 w 74"/>
                      <a:gd name="T81" fmla="*/ 65 h 95"/>
                      <a:gd name="T82" fmla="*/ 55 w 74"/>
                      <a:gd name="T83" fmla="*/ 53 h 95"/>
                      <a:gd name="T84" fmla="*/ 64 w 74"/>
                      <a:gd name="T85" fmla="*/ 35 h 95"/>
                      <a:gd name="T86" fmla="*/ 71 w 74"/>
                      <a:gd name="T87" fmla="*/ 12 h 95"/>
                      <a:gd name="T88" fmla="*/ 73 w 74"/>
                      <a:gd name="T89" fmla="*/ 9 h 95"/>
                      <a:gd name="T90" fmla="*/ 74 w 74"/>
                      <a:gd name="T91" fmla="*/ 6 h 95"/>
                      <a:gd name="T92" fmla="*/ 74 w 74"/>
                      <a:gd name="T93" fmla="*/ 4 h 95"/>
                      <a:gd name="T94" fmla="*/ 74 w 74"/>
                      <a:gd name="T95" fmla="*/ 2 h 95"/>
                      <a:gd name="T96" fmla="*/ 66 w 74"/>
                      <a:gd name="T97" fmla="*/ 0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74" h="95">
                        <a:moveTo>
                          <a:pt x="66" y="0"/>
                        </a:moveTo>
                        <a:cubicBezTo>
                          <a:pt x="62" y="2"/>
                          <a:pt x="62" y="2"/>
                          <a:pt x="62" y="2"/>
                        </a:cubicBezTo>
                        <a:cubicBezTo>
                          <a:pt x="57" y="3"/>
                          <a:pt x="57" y="3"/>
                          <a:pt x="57" y="3"/>
                        </a:cubicBezTo>
                        <a:cubicBezTo>
                          <a:pt x="57" y="5"/>
                          <a:pt x="56" y="8"/>
                          <a:pt x="54" y="11"/>
                        </a:cubicBezTo>
                        <a:cubicBezTo>
                          <a:pt x="54" y="11"/>
                          <a:pt x="54" y="11"/>
                          <a:pt x="54" y="11"/>
                        </a:cubicBezTo>
                        <a:cubicBezTo>
                          <a:pt x="54" y="11"/>
                          <a:pt x="54" y="11"/>
                          <a:pt x="54" y="11"/>
                        </a:cubicBezTo>
                        <a:cubicBezTo>
                          <a:pt x="54" y="12"/>
                          <a:pt x="54" y="12"/>
                          <a:pt x="54" y="12"/>
                        </a:cubicBezTo>
                        <a:cubicBezTo>
                          <a:pt x="52" y="14"/>
                          <a:pt x="51" y="19"/>
                          <a:pt x="51" y="21"/>
                        </a:cubicBezTo>
                        <a:cubicBezTo>
                          <a:pt x="51" y="21"/>
                          <a:pt x="51" y="21"/>
                          <a:pt x="51" y="21"/>
                        </a:cubicBezTo>
                        <a:cubicBezTo>
                          <a:pt x="51" y="24"/>
                          <a:pt x="51" y="24"/>
                          <a:pt x="51" y="24"/>
                        </a:cubicBezTo>
                        <a:cubicBezTo>
                          <a:pt x="48" y="22"/>
                          <a:pt x="48" y="22"/>
                          <a:pt x="48" y="22"/>
                        </a:cubicBezTo>
                        <a:cubicBezTo>
                          <a:pt x="44" y="20"/>
                          <a:pt x="37" y="17"/>
                          <a:pt x="34" y="17"/>
                        </a:cubicBezTo>
                        <a:cubicBezTo>
                          <a:pt x="33" y="17"/>
                          <a:pt x="32" y="17"/>
                          <a:pt x="29" y="17"/>
                        </a:cubicBezTo>
                        <a:cubicBezTo>
                          <a:pt x="29" y="17"/>
                          <a:pt x="29" y="17"/>
                          <a:pt x="29" y="17"/>
                        </a:cubicBezTo>
                        <a:cubicBezTo>
                          <a:pt x="29" y="17"/>
                          <a:pt x="29" y="17"/>
                          <a:pt x="29" y="17"/>
                        </a:cubicBezTo>
                        <a:cubicBezTo>
                          <a:pt x="28" y="17"/>
                          <a:pt x="27" y="17"/>
                          <a:pt x="26" y="17"/>
                        </a:cubicBezTo>
                        <a:cubicBezTo>
                          <a:pt x="26" y="17"/>
                          <a:pt x="26" y="17"/>
                          <a:pt x="25" y="17"/>
                        </a:cubicBezTo>
                        <a:cubicBezTo>
                          <a:pt x="25" y="17"/>
                          <a:pt x="24" y="17"/>
                          <a:pt x="23" y="17"/>
                        </a:cubicBezTo>
                        <a:cubicBezTo>
                          <a:pt x="22" y="17"/>
                          <a:pt x="22" y="17"/>
                          <a:pt x="22" y="17"/>
                        </a:cubicBezTo>
                        <a:cubicBezTo>
                          <a:pt x="22" y="18"/>
                          <a:pt x="22" y="19"/>
                          <a:pt x="22" y="20"/>
                        </a:cubicBezTo>
                        <a:cubicBezTo>
                          <a:pt x="22" y="20"/>
                          <a:pt x="22" y="20"/>
                          <a:pt x="22" y="20"/>
                        </a:cubicBezTo>
                        <a:cubicBezTo>
                          <a:pt x="22" y="21"/>
                          <a:pt x="21" y="21"/>
                          <a:pt x="21" y="22"/>
                        </a:cubicBezTo>
                        <a:cubicBezTo>
                          <a:pt x="21" y="22"/>
                          <a:pt x="21" y="22"/>
                          <a:pt x="21" y="23"/>
                        </a:cubicBezTo>
                        <a:cubicBezTo>
                          <a:pt x="21" y="23"/>
                          <a:pt x="21" y="24"/>
                          <a:pt x="21" y="24"/>
                        </a:cubicBezTo>
                        <a:cubicBezTo>
                          <a:pt x="21" y="24"/>
                          <a:pt x="21" y="24"/>
                          <a:pt x="21" y="24"/>
                        </a:cubicBezTo>
                        <a:cubicBezTo>
                          <a:pt x="21" y="25"/>
                          <a:pt x="21" y="25"/>
                          <a:pt x="21" y="25"/>
                        </a:cubicBezTo>
                        <a:cubicBezTo>
                          <a:pt x="21" y="25"/>
                          <a:pt x="22" y="25"/>
                          <a:pt x="22" y="25"/>
                        </a:cubicBezTo>
                        <a:cubicBezTo>
                          <a:pt x="25" y="24"/>
                          <a:pt x="29" y="23"/>
                          <a:pt x="31" y="25"/>
                        </a:cubicBezTo>
                        <a:cubicBezTo>
                          <a:pt x="34" y="27"/>
                          <a:pt x="35" y="29"/>
                          <a:pt x="34" y="31"/>
                        </a:cubicBezTo>
                        <a:cubicBezTo>
                          <a:pt x="34" y="34"/>
                          <a:pt x="32" y="36"/>
                          <a:pt x="30" y="38"/>
                        </a:cubicBezTo>
                        <a:cubicBezTo>
                          <a:pt x="29" y="38"/>
                          <a:pt x="29" y="39"/>
                          <a:pt x="29" y="39"/>
                        </a:cubicBezTo>
                        <a:cubicBezTo>
                          <a:pt x="29" y="40"/>
                          <a:pt x="30" y="42"/>
                          <a:pt x="32" y="43"/>
                        </a:cubicBezTo>
                        <a:cubicBezTo>
                          <a:pt x="36" y="45"/>
                          <a:pt x="36" y="50"/>
                          <a:pt x="36" y="54"/>
                        </a:cubicBezTo>
                        <a:cubicBezTo>
                          <a:pt x="36" y="55"/>
                          <a:pt x="36" y="56"/>
                          <a:pt x="36" y="57"/>
                        </a:cubicBezTo>
                        <a:cubicBezTo>
                          <a:pt x="36" y="63"/>
                          <a:pt x="36" y="71"/>
                          <a:pt x="31" y="72"/>
                        </a:cubicBezTo>
                        <a:cubicBezTo>
                          <a:pt x="28" y="72"/>
                          <a:pt x="26" y="72"/>
                          <a:pt x="25" y="71"/>
                        </a:cubicBezTo>
                        <a:cubicBezTo>
                          <a:pt x="24" y="71"/>
                          <a:pt x="23" y="70"/>
                          <a:pt x="22" y="70"/>
                        </a:cubicBezTo>
                        <a:cubicBezTo>
                          <a:pt x="21" y="71"/>
                          <a:pt x="21" y="71"/>
                          <a:pt x="21" y="71"/>
                        </a:cubicBezTo>
                        <a:cubicBezTo>
                          <a:pt x="19" y="71"/>
                          <a:pt x="18" y="68"/>
                          <a:pt x="17" y="66"/>
                        </a:cubicBezTo>
                        <a:cubicBezTo>
                          <a:pt x="16" y="65"/>
                          <a:pt x="16" y="64"/>
                          <a:pt x="16" y="64"/>
                        </a:cubicBezTo>
                        <a:cubicBezTo>
                          <a:pt x="16" y="64"/>
                          <a:pt x="15" y="65"/>
                          <a:pt x="15" y="65"/>
                        </a:cubicBezTo>
                        <a:cubicBezTo>
                          <a:pt x="15" y="67"/>
                          <a:pt x="14" y="70"/>
                          <a:pt x="11" y="70"/>
                        </a:cubicBezTo>
                        <a:cubicBezTo>
                          <a:pt x="8" y="70"/>
                          <a:pt x="8" y="70"/>
                          <a:pt x="8" y="70"/>
                        </a:cubicBezTo>
                        <a:cubicBezTo>
                          <a:pt x="6" y="70"/>
                          <a:pt x="5" y="70"/>
                          <a:pt x="5" y="70"/>
                        </a:cubicBezTo>
                        <a:cubicBezTo>
                          <a:pt x="5" y="70"/>
                          <a:pt x="5" y="71"/>
                          <a:pt x="6" y="72"/>
                        </a:cubicBezTo>
                        <a:cubicBezTo>
                          <a:pt x="6" y="74"/>
                          <a:pt x="6" y="74"/>
                          <a:pt x="6" y="74"/>
                        </a:cubicBezTo>
                        <a:cubicBezTo>
                          <a:pt x="8" y="77"/>
                          <a:pt x="9" y="80"/>
                          <a:pt x="7" y="82"/>
                        </a:cubicBezTo>
                        <a:cubicBezTo>
                          <a:pt x="6" y="84"/>
                          <a:pt x="4" y="84"/>
                          <a:pt x="2" y="84"/>
                        </a:cubicBezTo>
                        <a:cubicBezTo>
                          <a:pt x="2" y="84"/>
                          <a:pt x="1" y="84"/>
                          <a:pt x="1" y="84"/>
                        </a:cubicBezTo>
                        <a:cubicBezTo>
                          <a:pt x="1" y="84"/>
                          <a:pt x="1" y="84"/>
                          <a:pt x="1" y="84"/>
                        </a:cubicBezTo>
                        <a:cubicBezTo>
                          <a:pt x="0" y="84"/>
                          <a:pt x="0" y="84"/>
                          <a:pt x="0" y="85"/>
                        </a:cubicBezTo>
                        <a:cubicBezTo>
                          <a:pt x="0" y="85"/>
                          <a:pt x="0" y="85"/>
                          <a:pt x="0" y="85"/>
                        </a:cubicBezTo>
                        <a:cubicBezTo>
                          <a:pt x="3" y="88"/>
                          <a:pt x="6" y="91"/>
                          <a:pt x="8" y="95"/>
                        </a:cubicBezTo>
                        <a:cubicBezTo>
                          <a:pt x="9" y="95"/>
                          <a:pt x="9" y="95"/>
                          <a:pt x="9" y="94"/>
                        </a:cubicBezTo>
                        <a:cubicBezTo>
                          <a:pt x="9" y="94"/>
                          <a:pt x="10" y="94"/>
                          <a:pt x="10" y="94"/>
                        </a:cubicBezTo>
                        <a:cubicBezTo>
                          <a:pt x="11" y="94"/>
                          <a:pt x="11" y="93"/>
                          <a:pt x="12" y="93"/>
                        </a:cubicBezTo>
                        <a:cubicBezTo>
                          <a:pt x="12" y="93"/>
                          <a:pt x="12" y="93"/>
                          <a:pt x="12" y="92"/>
                        </a:cubicBezTo>
                        <a:cubicBezTo>
                          <a:pt x="13" y="92"/>
                          <a:pt x="13" y="92"/>
                          <a:pt x="13" y="92"/>
                        </a:cubicBezTo>
                        <a:cubicBezTo>
                          <a:pt x="14" y="92"/>
                          <a:pt x="14" y="92"/>
                          <a:pt x="14" y="91"/>
                        </a:cubicBezTo>
                        <a:cubicBezTo>
                          <a:pt x="14" y="91"/>
                          <a:pt x="15" y="91"/>
                          <a:pt x="15" y="91"/>
                        </a:cubicBezTo>
                        <a:cubicBezTo>
                          <a:pt x="15" y="91"/>
                          <a:pt x="15" y="91"/>
                          <a:pt x="16" y="91"/>
                        </a:cubicBezTo>
                        <a:cubicBezTo>
                          <a:pt x="16" y="91"/>
                          <a:pt x="16" y="91"/>
                          <a:pt x="16" y="91"/>
                        </a:cubicBezTo>
                        <a:cubicBezTo>
                          <a:pt x="16" y="91"/>
                          <a:pt x="16" y="90"/>
                          <a:pt x="17" y="90"/>
                        </a:cubicBezTo>
                        <a:cubicBezTo>
                          <a:pt x="17" y="90"/>
                          <a:pt x="17" y="90"/>
                          <a:pt x="17" y="90"/>
                        </a:cubicBezTo>
                        <a:cubicBezTo>
                          <a:pt x="17" y="90"/>
                          <a:pt x="17" y="90"/>
                          <a:pt x="17" y="90"/>
                        </a:cubicBezTo>
                        <a:cubicBezTo>
                          <a:pt x="17" y="90"/>
                          <a:pt x="17" y="90"/>
                          <a:pt x="18" y="90"/>
                        </a:cubicBezTo>
                        <a:cubicBezTo>
                          <a:pt x="18" y="90"/>
                          <a:pt x="18" y="90"/>
                          <a:pt x="18" y="90"/>
                        </a:cubicBezTo>
                        <a:cubicBezTo>
                          <a:pt x="18" y="90"/>
                          <a:pt x="18" y="90"/>
                          <a:pt x="18" y="90"/>
                        </a:cubicBezTo>
                        <a:cubicBezTo>
                          <a:pt x="19" y="90"/>
                          <a:pt x="19" y="90"/>
                          <a:pt x="19" y="90"/>
                        </a:cubicBezTo>
                        <a:cubicBezTo>
                          <a:pt x="20" y="91"/>
                          <a:pt x="20" y="91"/>
                          <a:pt x="21" y="92"/>
                        </a:cubicBezTo>
                        <a:cubicBezTo>
                          <a:pt x="23" y="93"/>
                          <a:pt x="23" y="93"/>
                          <a:pt x="25" y="91"/>
                        </a:cubicBezTo>
                        <a:cubicBezTo>
                          <a:pt x="27" y="90"/>
                          <a:pt x="29" y="89"/>
                          <a:pt x="32" y="89"/>
                        </a:cubicBezTo>
                        <a:cubicBezTo>
                          <a:pt x="35" y="89"/>
                          <a:pt x="37" y="90"/>
                          <a:pt x="37" y="93"/>
                        </a:cubicBezTo>
                        <a:cubicBezTo>
                          <a:pt x="37" y="93"/>
                          <a:pt x="38" y="92"/>
                          <a:pt x="38" y="91"/>
                        </a:cubicBezTo>
                        <a:cubicBezTo>
                          <a:pt x="40" y="90"/>
                          <a:pt x="42" y="89"/>
                          <a:pt x="44" y="89"/>
                        </a:cubicBezTo>
                        <a:cubicBezTo>
                          <a:pt x="44" y="89"/>
                          <a:pt x="44" y="89"/>
                          <a:pt x="45" y="89"/>
                        </a:cubicBezTo>
                        <a:cubicBezTo>
                          <a:pt x="45" y="89"/>
                          <a:pt x="45" y="89"/>
                          <a:pt x="45" y="89"/>
                        </a:cubicBezTo>
                        <a:cubicBezTo>
                          <a:pt x="45" y="89"/>
                          <a:pt x="45" y="89"/>
                          <a:pt x="45" y="87"/>
                        </a:cubicBezTo>
                        <a:cubicBezTo>
                          <a:pt x="45" y="83"/>
                          <a:pt x="46" y="81"/>
                          <a:pt x="48" y="81"/>
                        </a:cubicBezTo>
                        <a:cubicBezTo>
                          <a:pt x="49" y="81"/>
                          <a:pt x="49" y="81"/>
                          <a:pt x="49" y="81"/>
                        </a:cubicBezTo>
                        <a:cubicBezTo>
                          <a:pt x="49" y="81"/>
                          <a:pt x="49" y="80"/>
                          <a:pt x="49" y="78"/>
                        </a:cubicBezTo>
                        <a:cubicBezTo>
                          <a:pt x="49" y="74"/>
                          <a:pt x="49" y="69"/>
                          <a:pt x="50" y="65"/>
                        </a:cubicBezTo>
                        <a:cubicBezTo>
                          <a:pt x="50" y="63"/>
                          <a:pt x="50" y="61"/>
                          <a:pt x="50" y="59"/>
                        </a:cubicBezTo>
                        <a:cubicBezTo>
                          <a:pt x="50" y="57"/>
                          <a:pt x="52" y="55"/>
                          <a:pt x="55" y="53"/>
                        </a:cubicBezTo>
                        <a:cubicBezTo>
                          <a:pt x="57" y="51"/>
                          <a:pt x="60" y="49"/>
                          <a:pt x="60" y="47"/>
                        </a:cubicBezTo>
                        <a:cubicBezTo>
                          <a:pt x="60" y="44"/>
                          <a:pt x="61" y="40"/>
                          <a:pt x="64" y="35"/>
                        </a:cubicBezTo>
                        <a:cubicBezTo>
                          <a:pt x="66" y="31"/>
                          <a:pt x="68" y="26"/>
                          <a:pt x="68" y="23"/>
                        </a:cubicBezTo>
                        <a:cubicBezTo>
                          <a:pt x="68" y="17"/>
                          <a:pt x="69" y="15"/>
                          <a:pt x="71" y="12"/>
                        </a:cubicBezTo>
                        <a:cubicBezTo>
                          <a:pt x="72" y="12"/>
                          <a:pt x="72" y="11"/>
                          <a:pt x="72" y="10"/>
                        </a:cubicBezTo>
                        <a:cubicBezTo>
                          <a:pt x="73" y="10"/>
                          <a:pt x="73" y="9"/>
                          <a:pt x="73" y="9"/>
                        </a:cubicBezTo>
                        <a:cubicBezTo>
                          <a:pt x="73" y="8"/>
                          <a:pt x="73" y="8"/>
                          <a:pt x="73" y="8"/>
                        </a:cubicBezTo>
                        <a:cubicBezTo>
                          <a:pt x="73" y="7"/>
                          <a:pt x="74" y="7"/>
                          <a:pt x="74" y="6"/>
                        </a:cubicBezTo>
                        <a:cubicBezTo>
                          <a:pt x="74" y="6"/>
                          <a:pt x="74" y="6"/>
                          <a:pt x="74" y="5"/>
                        </a:cubicBezTo>
                        <a:cubicBezTo>
                          <a:pt x="74" y="5"/>
                          <a:pt x="74" y="4"/>
                          <a:pt x="74" y="4"/>
                        </a:cubicBezTo>
                        <a:cubicBezTo>
                          <a:pt x="74" y="3"/>
                          <a:pt x="74" y="3"/>
                          <a:pt x="74" y="2"/>
                        </a:cubicBezTo>
                        <a:cubicBezTo>
                          <a:pt x="74" y="2"/>
                          <a:pt x="74" y="2"/>
                          <a:pt x="74" y="2"/>
                        </a:cubicBezTo>
                        <a:cubicBezTo>
                          <a:pt x="70" y="1"/>
                          <a:pt x="70" y="1"/>
                          <a:pt x="70" y="1"/>
                        </a:cubicBezTo>
                        <a:lnTo>
                          <a:pt x="66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16" name="Freeform 1622"/>
                  <p:cNvSpPr>
                    <a:spLocks/>
                  </p:cNvSpPr>
                  <p:nvPr/>
                </p:nvSpPr>
                <p:spPr bwMode="auto">
                  <a:xfrm>
                    <a:off x="1843" y="294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17" name="Freeform 1623"/>
                  <p:cNvSpPr>
                    <a:spLocks/>
                  </p:cNvSpPr>
                  <p:nvPr/>
                </p:nvSpPr>
                <p:spPr bwMode="auto">
                  <a:xfrm>
                    <a:off x="1854" y="2935"/>
                    <a:ext cx="4" cy="1"/>
                  </a:xfrm>
                  <a:custGeom>
                    <a:avLst/>
                    <a:gdLst>
                      <a:gd name="T0" fmla="*/ 0 w 4"/>
                      <a:gd name="T1" fmla="*/ 0 h 1"/>
                      <a:gd name="T2" fmla="*/ 0 w 4"/>
                      <a:gd name="T3" fmla="*/ 0 h 1"/>
                      <a:gd name="T4" fmla="*/ 4 w 4"/>
                      <a:gd name="T5" fmla="*/ 1 h 1"/>
                      <a:gd name="T6" fmla="*/ 0 w 4"/>
                      <a:gd name="T7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" h="1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4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18" name="Freeform 1624"/>
                  <p:cNvSpPr>
                    <a:spLocks/>
                  </p:cNvSpPr>
                  <p:nvPr/>
                </p:nvSpPr>
                <p:spPr bwMode="auto">
                  <a:xfrm>
                    <a:off x="1813" y="2951"/>
                    <a:ext cx="2" cy="0"/>
                  </a:xfrm>
                  <a:custGeom>
                    <a:avLst/>
                    <a:gdLst>
                      <a:gd name="T0" fmla="*/ 2 w 2"/>
                      <a:gd name="T1" fmla="*/ 0 w 2"/>
                      <a:gd name="T2" fmla="*/ 2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2" y="0"/>
                        </a:moveTo>
                        <a:cubicBezTo>
                          <a:pt x="2" y="0"/>
                          <a:pt x="1" y="0"/>
                          <a:pt x="0" y="0"/>
                        </a:cubicBezTo>
                        <a:cubicBezTo>
                          <a:pt x="1" y="0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19" name="Freeform 1625"/>
                  <p:cNvSpPr>
                    <a:spLocks/>
                  </p:cNvSpPr>
                  <p:nvPr/>
                </p:nvSpPr>
                <p:spPr bwMode="auto">
                  <a:xfrm>
                    <a:off x="1816" y="2951"/>
                    <a:ext cx="3" cy="0"/>
                  </a:xfrm>
                  <a:custGeom>
                    <a:avLst/>
                    <a:gdLst>
                      <a:gd name="T0" fmla="*/ 3 w 3"/>
                      <a:gd name="T1" fmla="*/ 3 w 3"/>
                      <a:gd name="T2" fmla="*/ 0 w 3"/>
                      <a:gd name="T3" fmla="*/ 3 w 3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3">
                        <a:moveTo>
                          <a:pt x="3" y="0"/>
                        </a:move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0"/>
                          <a:pt x="1" y="0"/>
                          <a:pt x="0" y="0"/>
                        </a:cubicBezTo>
                        <a:cubicBezTo>
                          <a:pt x="1" y="0"/>
                          <a:pt x="2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20" name="Freeform 1626"/>
                  <p:cNvSpPr>
                    <a:spLocks/>
                  </p:cNvSpPr>
                  <p:nvPr/>
                </p:nvSpPr>
                <p:spPr bwMode="auto">
                  <a:xfrm>
                    <a:off x="1840" y="2945"/>
                    <a:ext cx="3" cy="10"/>
                  </a:xfrm>
                  <a:custGeom>
                    <a:avLst/>
                    <a:gdLst>
                      <a:gd name="T0" fmla="*/ 0 w 3"/>
                      <a:gd name="T1" fmla="*/ 10 h 10"/>
                      <a:gd name="T2" fmla="*/ 0 w 3"/>
                      <a:gd name="T3" fmla="*/ 10 h 10"/>
                      <a:gd name="T4" fmla="*/ 0 w 3"/>
                      <a:gd name="T5" fmla="*/ 10 h 10"/>
                      <a:gd name="T6" fmla="*/ 3 w 3"/>
                      <a:gd name="T7" fmla="*/ 1 h 10"/>
                      <a:gd name="T8" fmla="*/ 3 w 3"/>
                      <a:gd name="T9" fmla="*/ 0 h 10"/>
                      <a:gd name="T10" fmla="*/ 3 w 3"/>
                      <a:gd name="T11" fmla="*/ 1 h 10"/>
                      <a:gd name="T12" fmla="*/ 0 w 3"/>
                      <a:gd name="T13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" h="10">
                        <a:moveTo>
                          <a:pt x="0" y="10"/>
                        </a:moveTo>
                        <a:cubicBezTo>
                          <a:pt x="0" y="10"/>
                          <a:pt x="0" y="10"/>
                          <a:pt x="0" y="10"/>
                        </a:cubicBezTo>
                        <a:cubicBezTo>
                          <a:pt x="0" y="10"/>
                          <a:pt x="0" y="10"/>
                          <a:pt x="0" y="10"/>
                        </a:cubicBezTo>
                        <a:cubicBezTo>
                          <a:pt x="0" y="8"/>
                          <a:pt x="1" y="3"/>
                          <a:pt x="3" y="1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1" y="4"/>
                          <a:pt x="0" y="8"/>
                          <a:pt x="0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21" name="Freeform 1627"/>
                  <p:cNvSpPr>
                    <a:spLocks/>
                  </p:cNvSpPr>
                  <p:nvPr/>
                </p:nvSpPr>
                <p:spPr bwMode="auto">
                  <a:xfrm>
                    <a:off x="1843" y="2945"/>
                    <a:ext cx="0" cy="1"/>
                  </a:xfrm>
                  <a:custGeom>
                    <a:avLst/>
                    <a:gdLst>
                      <a:gd name="T0" fmla="*/ 0 h 1"/>
                      <a:gd name="T1" fmla="*/ 0 h 1"/>
                      <a:gd name="T2" fmla="*/ 1 h 1"/>
                      <a:gd name="T3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22" name="Freeform 1628"/>
                  <p:cNvSpPr>
                    <a:spLocks/>
                  </p:cNvSpPr>
                  <p:nvPr/>
                </p:nvSpPr>
                <p:spPr bwMode="auto">
                  <a:xfrm>
                    <a:off x="1812" y="295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23" name="Freeform 1629"/>
                  <p:cNvSpPr>
                    <a:spLocks/>
                  </p:cNvSpPr>
                  <p:nvPr/>
                </p:nvSpPr>
                <p:spPr bwMode="auto">
                  <a:xfrm>
                    <a:off x="1811" y="2956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724" name="Freeform 1630"/>
                  <p:cNvSpPr>
                    <a:spLocks/>
                  </p:cNvSpPr>
                  <p:nvPr/>
                </p:nvSpPr>
                <p:spPr bwMode="auto">
                  <a:xfrm>
                    <a:off x="1792" y="301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</p:grpSp>
            <p:grpSp>
              <p:nvGrpSpPr>
                <p:cNvPr id="303" name="Group 1832"/>
                <p:cNvGrpSpPr>
                  <a:grpSpLocks/>
                </p:cNvGrpSpPr>
                <p:nvPr/>
              </p:nvGrpSpPr>
              <p:grpSpPr bwMode="auto">
                <a:xfrm>
                  <a:off x="1791" y="2634"/>
                  <a:ext cx="411" cy="636"/>
                  <a:chOff x="1791" y="2634"/>
                  <a:chExt cx="411" cy="636"/>
                </a:xfrm>
                <a:grpFill/>
              </p:grpSpPr>
              <p:sp>
                <p:nvSpPr>
                  <p:cNvPr id="325" name="Freeform 1632"/>
                  <p:cNvSpPr>
                    <a:spLocks/>
                  </p:cNvSpPr>
                  <p:nvPr/>
                </p:nvSpPr>
                <p:spPr bwMode="auto">
                  <a:xfrm>
                    <a:off x="1811" y="295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26" name="Freeform 1633"/>
                  <p:cNvSpPr>
                    <a:spLocks/>
                  </p:cNvSpPr>
                  <p:nvPr/>
                </p:nvSpPr>
                <p:spPr bwMode="auto">
                  <a:xfrm>
                    <a:off x="1791" y="301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27" name="Freeform 1634"/>
                  <p:cNvSpPr>
                    <a:spLocks/>
                  </p:cNvSpPr>
                  <p:nvPr/>
                </p:nvSpPr>
                <p:spPr bwMode="auto">
                  <a:xfrm>
                    <a:off x="1902" y="2719"/>
                    <a:ext cx="172" cy="214"/>
                  </a:xfrm>
                  <a:custGeom>
                    <a:avLst/>
                    <a:gdLst>
                      <a:gd name="T0" fmla="*/ 22 w 180"/>
                      <a:gd name="T1" fmla="*/ 44 h 223"/>
                      <a:gd name="T2" fmla="*/ 19 w 180"/>
                      <a:gd name="T3" fmla="*/ 85 h 223"/>
                      <a:gd name="T4" fmla="*/ 5 w 180"/>
                      <a:gd name="T5" fmla="*/ 100 h 223"/>
                      <a:gd name="T6" fmla="*/ 1 w 180"/>
                      <a:gd name="T7" fmla="*/ 114 h 223"/>
                      <a:gd name="T8" fmla="*/ 4 w 180"/>
                      <a:gd name="T9" fmla="*/ 118 h 223"/>
                      <a:gd name="T10" fmla="*/ 9 w 180"/>
                      <a:gd name="T11" fmla="*/ 132 h 223"/>
                      <a:gd name="T12" fmla="*/ 9 w 180"/>
                      <a:gd name="T13" fmla="*/ 139 h 223"/>
                      <a:gd name="T14" fmla="*/ 12 w 180"/>
                      <a:gd name="T15" fmla="*/ 142 h 223"/>
                      <a:gd name="T16" fmla="*/ 13 w 180"/>
                      <a:gd name="T17" fmla="*/ 143 h 223"/>
                      <a:gd name="T18" fmla="*/ 17 w 180"/>
                      <a:gd name="T19" fmla="*/ 149 h 223"/>
                      <a:gd name="T20" fmla="*/ 17 w 180"/>
                      <a:gd name="T21" fmla="*/ 150 h 223"/>
                      <a:gd name="T22" fmla="*/ 17 w 180"/>
                      <a:gd name="T23" fmla="*/ 162 h 223"/>
                      <a:gd name="T24" fmla="*/ 22 w 180"/>
                      <a:gd name="T25" fmla="*/ 167 h 223"/>
                      <a:gd name="T26" fmla="*/ 37 w 180"/>
                      <a:gd name="T27" fmla="*/ 180 h 223"/>
                      <a:gd name="T28" fmla="*/ 48 w 180"/>
                      <a:gd name="T29" fmla="*/ 193 h 223"/>
                      <a:gd name="T30" fmla="*/ 58 w 180"/>
                      <a:gd name="T31" fmla="*/ 204 h 223"/>
                      <a:gd name="T32" fmla="*/ 59 w 180"/>
                      <a:gd name="T33" fmla="*/ 205 h 223"/>
                      <a:gd name="T34" fmla="*/ 60 w 180"/>
                      <a:gd name="T35" fmla="*/ 206 h 223"/>
                      <a:gd name="T36" fmla="*/ 61 w 180"/>
                      <a:gd name="T37" fmla="*/ 209 h 223"/>
                      <a:gd name="T38" fmla="*/ 65 w 180"/>
                      <a:gd name="T39" fmla="*/ 212 h 223"/>
                      <a:gd name="T40" fmla="*/ 70 w 180"/>
                      <a:gd name="T41" fmla="*/ 213 h 223"/>
                      <a:gd name="T42" fmla="*/ 85 w 180"/>
                      <a:gd name="T43" fmla="*/ 212 h 223"/>
                      <a:gd name="T44" fmla="*/ 86 w 180"/>
                      <a:gd name="T45" fmla="*/ 214 h 223"/>
                      <a:gd name="T46" fmla="*/ 89 w 180"/>
                      <a:gd name="T47" fmla="*/ 216 h 223"/>
                      <a:gd name="T48" fmla="*/ 92 w 180"/>
                      <a:gd name="T49" fmla="*/ 218 h 223"/>
                      <a:gd name="T50" fmla="*/ 95 w 180"/>
                      <a:gd name="T51" fmla="*/ 221 h 223"/>
                      <a:gd name="T52" fmla="*/ 102 w 180"/>
                      <a:gd name="T53" fmla="*/ 220 h 223"/>
                      <a:gd name="T54" fmla="*/ 104 w 180"/>
                      <a:gd name="T55" fmla="*/ 220 h 223"/>
                      <a:gd name="T56" fmla="*/ 110 w 180"/>
                      <a:gd name="T57" fmla="*/ 223 h 223"/>
                      <a:gd name="T58" fmla="*/ 123 w 180"/>
                      <a:gd name="T59" fmla="*/ 220 h 223"/>
                      <a:gd name="T60" fmla="*/ 129 w 180"/>
                      <a:gd name="T61" fmla="*/ 216 h 223"/>
                      <a:gd name="T62" fmla="*/ 143 w 180"/>
                      <a:gd name="T63" fmla="*/ 207 h 223"/>
                      <a:gd name="T64" fmla="*/ 146 w 180"/>
                      <a:gd name="T65" fmla="*/ 208 h 223"/>
                      <a:gd name="T66" fmla="*/ 149 w 180"/>
                      <a:gd name="T67" fmla="*/ 209 h 223"/>
                      <a:gd name="T68" fmla="*/ 138 w 180"/>
                      <a:gd name="T69" fmla="*/ 195 h 223"/>
                      <a:gd name="T70" fmla="*/ 128 w 180"/>
                      <a:gd name="T71" fmla="*/ 182 h 223"/>
                      <a:gd name="T72" fmla="*/ 119 w 180"/>
                      <a:gd name="T73" fmla="*/ 171 h 223"/>
                      <a:gd name="T74" fmla="*/ 129 w 180"/>
                      <a:gd name="T75" fmla="*/ 165 h 223"/>
                      <a:gd name="T76" fmla="*/ 133 w 180"/>
                      <a:gd name="T77" fmla="*/ 148 h 223"/>
                      <a:gd name="T78" fmla="*/ 137 w 180"/>
                      <a:gd name="T79" fmla="*/ 139 h 223"/>
                      <a:gd name="T80" fmla="*/ 143 w 180"/>
                      <a:gd name="T81" fmla="*/ 127 h 223"/>
                      <a:gd name="T82" fmla="*/ 154 w 180"/>
                      <a:gd name="T83" fmla="*/ 114 h 223"/>
                      <a:gd name="T84" fmla="*/ 158 w 180"/>
                      <a:gd name="T85" fmla="*/ 101 h 223"/>
                      <a:gd name="T86" fmla="*/ 163 w 180"/>
                      <a:gd name="T87" fmla="*/ 75 h 223"/>
                      <a:gd name="T88" fmla="*/ 172 w 180"/>
                      <a:gd name="T89" fmla="*/ 65 h 223"/>
                      <a:gd name="T90" fmla="*/ 176 w 180"/>
                      <a:gd name="T91" fmla="*/ 63 h 223"/>
                      <a:gd name="T92" fmla="*/ 179 w 180"/>
                      <a:gd name="T93" fmla="*/ 59 h 223"/>
                      <a:gd name="T94" fmla="*/ 166 w 180"/>
                      <a:gd name="T95" fmla="*/ 34 h 223"/>
                      <a:gd name="T96" fmla="*/ 155 w 180"/>
                      <a:gd name="T97" fmla="*/ 6 h 223"/>
                      <a:gd name="T98" fmla="*/ 149 w 180"/>
                      <a:gd name="T99" fmla="*/ 0 h 223"/>
                      <a:gd name="T100" fmla="*/ 147 w 180"/>
                      <a:gd name="T101" fmla="*/ 2 h 223"/>
                      <a:gd name="T102" fmla="*/ 143 w 180"/>
                      <a:gd name="T103" fmla="*/ 2 h 223"/>
                      <a:gd name="T104" fmla="*/ 134 w 180"/>
                      <a:gd name="T105" fmla="*/ 12 h 223"/>
                      <a:gd name="T106" fmla="*/ 108 w 180"/>
                      <a:gd name="T107" fmla="*/ 12 h 223"/>
                      <a:gd name="T108" fmla="*/ 100 w 180"/>
                      <a:gd name="T109" fmla="*/ 13 h 223"/>
                      <a:gd name="T110" fmla="*/ 22 w 180"/>
                      <a:gd name="T111" fmla="*/ 36 h 2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180" h="223">
                        <a:moveTo>
                          <a:pt x="22" y="36"/>
                        </a:moveTo>
                        <a:cubicBezTo>
                          <a:pt x="22" y="39"/>
                          <a:pt x="22" y="39"/>
                          <a:pt x="22" y="39"/>
                        </a:cubicBezTo>
                        <a:cubicBezTo>
                          <a:pt x="22" y="44"/>
                          <a:pt x="22" y="44"/>
                          <a:pt x="22" y="44"/>
                        </a:cubicBezTo>
                        <a:cubicBezTo>
                          <a:pt x="22" y="71"/>
                          <a:pt x="22" y="71"/>
                          <a:pt x="22" y="71"/>
                        </a:cubicBezTo>
                        <a:cubicBezTo>
                          <a:pt x="23" y="84"/>
                          <a:pt x="20" y="85"/>
                          <a:pt x="19" y="85"/>
                        </a:cubicBezTo>
                        <a:cubicBezTo>
                          <a:pt x="19" y="85"/>
                          <a:pt x="19" y="85"/>
                          <a:pt x="19" y="85"/>
                        </a:cubicBezTo>
                        <a:cubicBezTo>
                          <a:pt x="12" y="87"/>
                          <a:pt x="11" y="89"/>
                          <a:pt x="11" y="89"/>
                        </a:cubicBezTo>
                        <a:cubicBezTo>
                          <a:pt x="11" y="91"/>
                          <a:pt x="11" y="97"/>
                          <a:pt x="5" y="98"/>
                        </a:cubicBezTo>
                        <a:cubicBezTo>
                          <a:pt x="5" y="98"/>
                          <a:pt x="5" y="100"/>
                          <a:pt x="5" y="100"/>
                        </a:cubicBezTo>
                        <a:cubicBezTo>
                          <a:pt x="5" y="102"/>
                          <a:pt x="5" y="106"/>
                          <a:pt x="1" y="106"/>
                        </a:cubicBezTo>
                        <a:cubicBezTo>
                          <a:pt x="1" y="107"/>
                          <a:pt x="1" y="107"/>
                          <a:pt x="1" y="107"/>
                        </a:cubicBezTo>
                        <a:cubicBezTo>
                          <a:pt x="2" y="109"/>
                          <a:pt x="3" y="112"/>
                          <a:pt x="1" y="114"/>
                        </a:cubicBezTo>
                        <a:cubicBezTo>
                          <a:pt x="0" y="115"/>
                          <a:pt x="0" y="116"/>
                          <a:pt x="0" y="117"/>
                        </a:cubicBezTo>
                        <a:cubicBezTo>
                          <a:pt x="0" y="117"/>
                          <a:pt x="0" y="117"/>
                          <a:pt x="1" y="117"/>
                        </a:cubicBezTo>
                        <a:cubicBezTo>
                          <a:pt x="2" y="117"/>
                          <a:pt x="3" y="118"/>
                          <a:pt x="4" y="118"/>
                        </a:cubicBezTo>
                        <a:cubicBezTo>
                          <a:pt x="5" y="120"/>
                          <a:pt x="5" y="122"/>
                          <a:pt x="5" y="125"/>
                        </a:cubicBezTo>
                        <a:cubicBezTo>
                          <a:pt x="5" y="126"/>
                          <a:pt x="5" y="127"/>
                          <a:pt x="5" y="127"/>
                        </a:cubicBezTo>
                        <a:cubicBezTo>
                          <a:pt x="5" y="130"/>
                          <a:pt x="8" y="132"/>
                          <a:pt x="9" y="132"/>
                        </a:cubicBezTo>
                        <a:cubicBezTo>
                          <a:pt x="9" y="132"/>
                          <a:pt x="9" y="133"/>
                          <a:pt x="9" y="133"/>
                        </a:cubicBezTo>
                        <a:cubicBezTo>
                          <a:pt x="11" y="133"/>
                          <a:pt x="11" y="133"/>
                          <a:pt x="11" y="133"/>
                        </a:cubicBezTo>
                        <a:cubicBezTo>
                          <a:pt x="9" y="139"/>
                          <a:pt x="9" y="139"/>
                          <a:pt x="9" y="139"/>
                        </a:cubicBezTo>
                        <a:cubicBezTo>
                          <a:pt x="10" y="140"/>
                          <a:pt x="11" y="140"/>
                          <a:pt x="11" y="142"/>
                        </a:cubicBezTo>
                        <a:cubicBezTo>
                          <a:pt x="12" y="142"/>
                          <a:pt x="12" y="142"/>
                          <a:pt x="12" y="142"/>
                        </a:cubicBezTo>
                        <a:cubicBezTo>
                          <a:pt x="12" y="142"/>
                          <a:pt x="12" y="142"/>
                          <a:pt x="12" y="142"/>
                        </a:cubicBezTo>
                        <a:cubicBezTo>
                          <a:pt x="12" y="142"/>
                          <a:pt x="12" y="142"/>
                          <a:pt x="12" y="142"/>
                        </a:cubicBezTo>
                        <a:cubicBezTo>
                          <a:pt x="12" y="142"/>
                          <a:pt x="12" y="142"/>
                          <a:pt x="12" y="142"/>
                        </a:cubicBezTo>
                        <a:cubicBezTo>
                          <a:pt x="12" y="143"/>
                          <a:pt x="12" y="143"/>
                          <a:pt x="13" y="143"/>
                        </a:cubicBezTo>
                        <a:cubicBezTo>
                          <a:pt x="14" y="145"/>
                          <a:pt x="15" y="146"/>
                          <a:pt x="16" y="148"/>
                        </a:cubicBezTo>
                        <a:cubicBezTo>
                          <a:pt x="16" y="148"/>
                          <a:pt x="16" y="148"/>
                          <a:pt x="16" y="148"/>
                        </a:cubicBezTo>
                        <a:cubicBezTo>
                          <a:pt x="16" y="148"/>
                          <a:pt x="17" y="148"/>
                          <a:pt x="17" y="149"/>
                        </a:cubicBezTo>
                        <a:cubicBezTo>
                          <a:pt x="17" y="149"/>
                          <a:pt x="17" y="149"/>
                          <a:pt x="17" y="149"/>
                        </a:cubicBezTo>
                        <a:cubicBezTo>
                          <a:pt x="17" y="149"/>
                          <a:pt x="17" y="149"/>
                          <a:pt x="17" y="150"/>
                        </a:cubicBezTo>
                        <a:cubicBezTo>
                          <a:pt x="17" y="150"/>
                          <a:pt x="17" y="150"/>
                          <a:pt x="17" y="150"/>
                        </a:cubicBezTo>
                        <a:cubicBezTo>
                          <a:pt x="17" y="150"/>
                          <a:pt x="18" y="151"/>
                          <a:pt x="18" y="151"/>
                        </a:cubicBezTo>
                        <a:cubicBezTo>
                          <a:pt x="19" y="153"/>
                          <a:pt x="20" y="156"/>
                          <a:pt x="20" y="159"/>
                        </a:cubicBezTo>
                        <a:cubicBezTo>
                          <a:pt x="19" y="160"/>
                          <a:pt x="18" y="161"/>
                          <a:pt x="17" y="162"/>
                        </a:cubicBezTo>
                        <a:cubicBezTo>
                          <a:pt x="16" y="162"/>
                          <a:pt x="16" y="162"/>
                          <a:pt x="16" y="162"/>
                        </a:cubicBezTo>
                        <a:cubicBezTo>
                          <a:pt x="21" y="163"/>
                          <a:pt x="21" y="163"/>
                          <a:pt x="21" y="163"/>
                        </a:cubicBezTo>
                        <a:cubicBezTo>
                          <a:pt x="22" y="167"/>
                          <a:pt x="22" y="167"/>
                          <a:pt x="22" y="167"/>
                        </a:cubicBezTo>
                        <a:cubicBezTo>
                          <a:pt x="24" y="167"/>
                          <a:pt x="29" y="168"/>
                          <a:pt x="31" y="171"/>
                        </a:cubicBezTo>
                        <a:cubicBezTo>
                          <a:pt x="32" y="173"/>
                          <a:pt x="33" y="173"/>
                          <a:pt x="34" y="174"/>
                        </a:cubicBezTo>
                        <a:cubicBezTo>
                          <a:pt x="36" y="176"/>
                          <a:pt x="37" y="177"/>
                          <a:pt x="37" y="180"/>
                        </a:cubicBezTo>
                        <a:cubicBezTo>
                          <a:pt x="37" y="180"/>
                          <a:pt x="38" y="181"/>
                          <a:pt x="39" y="181"/>
                        </a:cubicBezTo>
                        <a:cubicBezTo>
                          <a:pt x="40" y="182"/>
                          <a:pt x="41" y="183"/>
                          <a:pt x="43" y="184"/>
                        </a:cubicBezTo>
                        <a:cubicBezTo>
                          <a:pt x="48" y="188"/>
                          <a:pt x="48" y="191"/>
                          <a:pt x="48" y="193"/>
                        </a:cubicBezTo>
                        <a:cubicBezTo>
                          <a:pt x="48" y="194"/>
                          <a:pt x="51" y="196"/>
                          <a:pt x="54" y="197"/>
                        </a:cubicBezTo>
                        <a:cubicBezTo>
                          <a:pt x="55" y="198"/>
                          <a:pt x="55" y="198"/>
                          <a:pt x="55" y="198"/>
                        </a:cubicBezTo>
                        <a:cubicBezTo>
                          <a:pt x="58" y="204"/>
                          <a:pt x="58" y="204"/>
                          <a:pt x="58" y="204"/>
                        </a:cubicBezTo>
                        <a:cubicBezTo>
                          <a:pt x="58" y="204"/>
                          <a:pt x="58" y="204"/>
                          <a:pt x="58" y="204"/>
                        </a:cubicBezTo>
                        <a:cubicBezTo>
                          <a:pt x="58" y="204"/>
                          <a:pt x="58" y="204"/>
                          <a:pt x="58" y="204"/>
                        </a:cubicBezTo>
                        <a:cubicBezTo>
                          <a:pt x="59" y="205"/>
                          <a:pt x="59" y="205"/>
                          <a:pt x="59" y="205"/>
                        </a:cubicBezTo>
                        <a:cubicBezTo>
                          <a:pt x="59" y="205"/>
                          <a:pt x="59" y="205"/>
                          <a:pt x="59" y="205"/>
                        </a:cubicBezTo>
                        <a:cubicBezTo>
                          <a:pt x="60" y="206"/>
                          <a:pt x="60" y="206"/>
                          <a:pt x="60" y="206"/>
                        </a:cubicBezTo>
                        <a:cubicBezTo>
                          <a:pt x="60" y="206"/>
                          <a:pt x="60" y="206"/>
                          <a:pt x="60" y="206"/>
                        </a:cubicBezTo>
                        <a:cubicBezTo>
                          <a:pt x="60" y="207"/>
                          <a:pt x="61" y="207"/>
                          <a:pt x="61" y="208"/>
                        </a:cubicBezTo>
                        <a:cubicBezTo>
                          <a:pt x="61" y="208"/>
                          <a:pt x="61" y="208"/>
                          <a:pt x="61" y="209"/>
                        </a:cubicBezTo>
                        <a:cubicBezTo>
                          <a:pt x="61" y="209"/>
                          <a:pt x="61" y="209"/>
                          <a:pt x="61" y="209"/>
                        </a:cubicBezTo>
                        <a:cubicBezTo>
                          <a:pt x="62" y="209"/>
                          <a:pt x="62" y="209"/>
                          <a:pt x="62" y="210"/>
                        </a:cubicBezTo>
                        <a:cubicBezTo>
                          <a:pt x="62" y="210"/>
                          <a:pt x="62" y="210"/>
                          <a:pt x="62" y="210"/>
                        </a:cubicBezTo>
                        <a:cubicBezTo>
                          <a:pt x="63" y="211"/>
                          <a:pt x="65" y="212"/>
                          <a:pt x="65" y="212"/>
                        </a:cubicBezTo>
                        <a:cubicBezTo>
                          <a:pt x="65" y="212"/>
                          <a:pt x="65" y="212"/>
                          <a:pt x="65" y="212"/>
                        </a:cubicBezTo>
                        <a:cubicBezTo>
                          <a:pt x="66" y="213"/>
                          <a:pt x="67" y="213"/>
                          <a:pt x="68" y="213"/>
                        </a:cubicBezTo>
                        <a:cubicBezTo>
                          <a:pt x="69" y="213"/>
                          <a:pt x="69" y="213"/>
                          <a:pt x="70" y="213"/>
                        </a:cubicBezTo>
                        <a:cubicBezTo>
                          <a:pt x="72" y="210"/>
                          <a:pt x="75" y="211"/>
                          <a:pt x="77" y="212"/>
                        </a:cubicBezTo>
                        <a:cubicBezTo>
                          <a:pt x="79" y="211"/>
                          <a:pt x="82" y="210"/>
                          <a:pt x="84" y="212"/>
                        </a:cubicBezTo>
                        <a:cubicBezTo>
                          <a:pt x="84" y="212"/>
                          <a:pt x="84" y="212"/>
                          <a:pt x="85" y="212"/>
                        </a:cubicBezTo>
                        <a:cubicBezTo>
                          <a:pt x="85" y="212"/>
                          <a:pt x="85" y="212"/>
                          <a:pt x="85" y="212"/>
                        </a:cubicBezTo>
                        <a:cubicBezTo>
                          <a:pt x="85" y="213"/>
                          <a:pt x="85" y="213"/>
                          <a:pt x="86" y="213"/>
                        </a:cubicBezTo>
                        <a:cubicBezTo>
                          <a:pt x="86" y="213"/>
                          <a:pt x="86" y="213"/>
                          <a:pt x="86" y="214"/>
                        </a:cubicBezTo>
                        <a:cubicBezTo>
                          <a:pt x="87" y="214"/>
                          <a:pt x="87" y="214"/>
                          <a:pt x="87" y="214"/>
                        </a:cubicBezTo>
                        <a:cubicBezTo>
                          <a:pt x="87" y="214"/>
                          <a:pt x="88" y="215"/>
                          <a:pt x="88" y="215"/>
                        </a:cubicBezTo>
                        <a:cubicBezTo>
                          <a:pt x="88" y="215"/>
                          <a:pt x="89" y="215"/>
                          <a:pt x="89" y="216"/>
                        </a:cubicBezTo>
                        <a:cubicBezTo>
                          <a:pt x="89" y="216"/>
                          <a:pt x="90" y="216"/>
                          <a:pt x="90" y="216"/>
                        </a:cubicBezTo>
                        <a:cubicBezTo>
                          <a:pt x="90" y="217"/>
                          <a:pt x="90" y="217"/>
                          <a:pt x="91" y="217"/>
                        </a:cubicBezTo>
                        <a:cubicBezTo>
                          <a:pt x="91" y="217"/>
                          <a:pt x="91" y="218"/>
                          <a:pt x="92" y="218"/>
                        </a:cubicBezTo>
                        <a:cubicBezTo>
                          <a:pt x="92" y="218"/>
                          <a:pt x="92" y="219"/>
                          <a:pt x="93" y="219"/>
                        </a:cubicBezTo>
                        <a:cubicBezTo>
                          <a:pt x="93" y="219"/>
                          <a:pt x="93" y="219"/>
                          <a:pt x="94" y="220"/>
                        </a:cubicBezTo>
                        <a:cubicBezTo>
                          <a:pt x="94" y="220"/>
                          <a:pt x="94" y="220"/>
                          <a:pt x="95" y="221"/>
                        </a:cubicBezTo>
                        <a:cubicBezTo>
                          <a:pt x="95" y="221"/>
                          <a:pt x="95" y="221"/>
                          <a:pt x="96" y="222"/>
                        </a:cubicBezTo>
                        <a:cubicBezTo>
                          <a:pt x="96" y="222"/>
                          <a:pt x="96" y="222"/>
                          <a:pt x="96" y="222"/>
                        </a:cubicBezTo>
                        <a:cubicBezTo>
                          <a:pt x="98" y="222"/>
                          <a:pt x="100" y="221"/>
                          <a:pt x="102" y="220"/>
                        </a:cubicBezTo>
                        <a:cubicBezTo>
                          <a:pt x="102" y="220"/>
                          <a:pt x="102" y="220"/>
                          <a:pt x="102" y="220"/>
                        </a:cubicBezTo>
                        <a:cubicBezTo>
                          <a:pt x="103" y="220"/>
                          <a:pt x="103" y="220"/>
                          <a:pt x="104" y="220"/>
                        </a:cubicBezTo>
                        <a:cubicBezTo>
                          <a:pt x="104" y="220"/>
                          <a:pt x="104" y="220"/>
                          <a:pt x="104" y="220"/>
                        </a:cubicBezTo>
                        <a:cubicBezTo>
                          <a:pt x="104" y="220"/>
                          <a:pt x="104" y="220"/>
                          <a:pt x="104" y="220"/>
                        </a:cubicBezTo>
                        <a:cubicBezTo>
                          <a:pt x="106" y="220"/>
                          <a:pt x="108" y="221"/>
                          <a:pt x="109" y="222"/>
                        </a:cubicBezTo>
                        <a:cubicBezTo>
                          <a:pt x="109" y="222"/>
                          <a:pt x="110" y="222"/>
                          <a:pt x="110" y="223"/>
                        </a:cubicBezTo>
                        <a:cubicBezTo>
                          <a:pt x="112" y="221"/>
                          <a:pt x="116" y="219"/>
                          <a:pt x="118" y="219"/>
                        </a:cubicBezTo>
                        <a:cubicBezTo>
                          <a:pt x="119" y="219"/>
                          <a:pt x="120" y="220"/>
                          <a:pt x="120" y="220"/>
                        </a:cubicBezTo>
                        <a:cubicBezTo>
                          <a:pt x="121" y="220"/>
                          <a:pt x="122" y="220"/>
                          <a:pt x="123" y="220"/>
                        </a:cubicBezTo>
                        <a:cubicBezTo>
                          <a:pt x="124" y="220"/>
                          <a:pt x="124" y="220"/>
                          <a:pt x="125" y="220"/>
                        </a:cubicBezTo>
                        <a:cubicBezTo>
                          <a:pt x="125" y="219"/>
                          <a:pt x="126" y="218"/>
                          <a:pt x="128" y="217"/>
                        </a:cubicBezTo>
                        <a:cubicBezTo>
                          <a:pt x="128" y="217"/>
                          <a:pt x="129" y="216"/>
                          <a:pt x="129" y="216"/>
                        </a:cubicBezTo>
                        <a:cubicBezTo>
                          <a:pt x="130" y="215"/>
                          <a:pt x="130" y="215"/>
                          <a:pt x="130" y="215"/>
                        </a:cubicBezTo>
                        <a:cubicBezTo>
                          <a:pt x="131" y="212"/>
                          <a:pt x="138" y="208"/>
                          <a:pt x="140" y="208"/>
                        </a:cubicBezTo>
                        <a:cubicBezTo>
                          <a:pt x="141" y="207"/>
                          <a:pt x="142" y="207"/>
                          <a:pt x="143" y="207"/>
                        </a:cubicBezTo>
                        <a:cubicBezTo>
                          <a:pt x="143" y="207"/>
                          <a:pt x="144" y="207"/>
                          <a:pt x="144" y="207"/>
                        </a:cubicBezTo>
                        <a:cubicBezTo>
                          <a:pt x="145" y="207"/>
                          <a:pt x="145" y="207"/>
                          <a:pt x="146" y="207"/>
                        </a:cubicBezTo>
                        <a:cubicBezTo>
                          <a:pt x="146" y="207"/>
                          <a:pt x="146" y="208"/>
                          <a:pt x="146" y="208"/>
                        </a:cubicBezTo>
                        <a:cubicBezTo>
                          <a:pt x="147" y="208"/>
                          <a:pt x="147" y="208"/>
                          <a:pt x="147" y="208"/>
                        </a:cubicBezTo>
                        <a:cubicBezTo>
                          <a:pt x="148" y="208"/>
                          <a:pt x="148" y="208"/>
                          <a:pt x="148" y="208"/>
                        </a:cubicBezTo>
                        <a:cubicBezTo>
                          <a:pt x="148" y="209"/>
                          <a:pt x="149" y="209"/>
                          <a:pt x="149" y="209"/>
                        </a:cubicBezTo>
                        <a:cubicBezTo>
                          <a:pt x="149" y="208"/>
                          <a:pt x="149" y="208"/>
                          <a:pt x="149" y="207"/>
                        </a:cubicBezTo>
                        <a:cubicBezTo>
                          <a:pt x="149" y="206"/>
                          <a:pt x="149" y="205"/>
                          <a:pt x="149" y="204"/>
                        </a:cubicBezTo>
                        <a:cubicBezTo>
                          <a:pt x="146" y="204"/>
                          <a:pt x="140" y="200"/>
                          <a:pt x="138" y="195"/>
                        </a:cubicBezTo>
                        <a:cubicBezTo>
                          <a:pt x="138" y="194"/>
                          <a:pt x="137" y="193"/>
                          <a:pt x="137" y="193"/>
                        </a:cubicBezTo>
                        <a:cubicBezTo>
                          <a:pt x="136" y="191"/>
                          <a:pt x="134" y="189"/>
                          <a:pt x="133" y="187"/>
                        </a:cubicBezTo>
                        <a:cubicBezTo>
                          <a:pt x="131" y="186"/>
                          <a:pt x="129" y="184"/>
                          <a:pt x="128" y="182"/>
                        </a:cubicBezTo>
                        <a:cubicBezTo>
                          <a:pt x="128" y="181"/>
                          <a:pt x="126" y="181"/>
                          <a:pt x="124" y="180"/>
                        </a:cubicBezTo>
                        <a:cubicBezTo>
                          <a:pt x="122" y="179"/>
                          <a:pt x="119" y="179"/>
                          <a:pt x="118" y="177"/>
                        </a:cubicBezTo>
                        <a:cubicBezTo>
                          <a:pt x="117" y="174"/>
                          <a:pt x="118" y="172"/>
                          <a:pt x="119" y="171"/>
                        </a:cubicBezTo>
                        <a:cubicBezTo>
                          <a:pt x="120" y="171"/>
                          <a:pt x="120" y="170"/>
                          <a:pt x="120" y="169"/>
                        </a:cubicBezTo>
                        <a:cubicBezTo>
                          <a:pt x="120" y="168"/>
                          <a:pt x="121" y="165"/>
                          <a:pt x="126" y="165"/>
                        </a:cubicBezTo>
                        <a:cubicBezTo>
                          <a:pt x="127" y="165"/>
                          <a:pt x="128" y="165"/>
                          <a:pt x="129" y="165"/>
                        </a:cubicBezTo>
                        <a:cubicBezTo>
                          <a:pt x="129" y="165"/>
                          <a:pt x="129" y="165"/>
                          <a:pt x="129" y="166"/>
                        </a:cubicBezTo>
                        <a:cubicBezTo>
                          <a:pt x="130" y="163"/>
                          <a:pt x="130" y="158"/>
                          <a:pt x="130" y="155"/>
                        </a:cubicBezTo>
                        <a:cubicBezTo>
                          <a:pt x="130" y="152"/>
                          <a:pt x="132" y="150"/>
                          <a:pt x="133" y="148"/>
                        </a:cubicBezTo>
                        <a:cubicBezTo>
                          <a:pt x="133" y="147"/>
                          <a:pt x="134" y="146"/>
                          <a:pt x="134" y="146"/>
                        </a:cubicBezTo>
                        <a:cubicBezTo>
                          <a:pt x="133" y="145"/>
                          <a:pt x="133" y="144"/>
                          <a:pt x="133" y="143"/>
                        </a:cubicBezTo>
                        <a:cubicBezTo>
                          <a:pt x="134" y="141"/>
                          <a:pt x="135" y="140"/>
                          <a:pt x="137" y="139"/>
                        </a:cubicBezTo>
                        <a:cubicBezTo>
                          <a:pt x="138" y="139"/>
                          <a:pt x="139" y="138"/>
                          <a:pt x="139" y="138"/>
                        </a:cubicBezTo>
                        <a:cubicBezTo>
                          <a:pt x="140" y="137"/>
                          <a:pt x="140" y="136"/>
                          <a:pt x="140" y="134"/>
                        </a:cubicBezTo>
                        <a:cubicBezTo>
                          <a:pt x="141" y="132"/>
                          <a:pt x="141" y="129"/>
                          <a:pt x="143" y="127"/>
                        </a:cubicBezTo>
                        <a:cubicBezTo>
                          <a:pt x="144" y="126"/>
                          <a:pt x="145" y="124"/>
                          <a:pt x="146" y="123"/>
                        </a:cubicBezTo>
                        <a:cubicBezTo>
                          <a:pt x="147" y="120"/>
                          <a:pt x="149" y="118"/>
                          <a:pt x="151" y="118"/>
                        </a:cubicBezTo>
                        <a:cubicBezTo>
                          <a:pt x="152" y="118"/>
                          <a:pt x="154" y="116"/>
                          <a:pt x="154" y="114"/>
                        </a:cubicBezTo>
                        <a:cubicBezTo>
                          <a:pt x="154" y="113"/>
                          <a:pt x="155" y="111"/>
                          <a:pt x="156" y="109"/>
                        </a:cubicBezTo>
                        <a:cubicBezTo>
                          <a:pt x="157" y="107"/>
                          <a:pt x="158" y="104"/>
                          <a:pt x="158" y="101"/>
                        </a:cubicBezTo>
                        <a:cubicBezTo>
                          <a:pt x="158" y="101"/>
                          <a:pt x="158" y="101"/>
                          <a:pt x="158" y="101"/>
                        </a:cubicBezTo>
                        <a:cubicBezTo>
                          <a:pt x="158" y="101"/>
                          <a:pt x="158" y="100"/>
                          <a:pt x="158" y="99"/>
                        </a:cubicBezTo>
                        <a:cubicBezTo>
                          <a:pt x="157" y="94"/>
                          <a:pt x="156" y="89"/>
                          <a:pt x="159" y="85"/>
                        </a:cubicBezTo>
                        <a:cubicBezTo>
                          <a:pt x="162" y="81"/>
                          <a:pt x="164" y="78"/>
                          <a:pt x="163" y="75"/>
                        </a:cubicBezTo>
                        <a:cubicBezTo>
                          <a:pt x="162" y="71"/>
                          <a:pt x="166" y="70"/>
                          <a:pt x="168" y="68"/>
                        </a:cubicBezTo>
                        <a:cubicBezTo>
                          <a:pt x="169" y="68"/>
                          <a:pt x="169" y="67"/>
                          <a:pt x="170" y="67"/>
                        </a:cubicBezTo>
                        <a:cubicBezTo>
                          <a:pt x="170" y="66"/>
                          <a:pt x="171" y="66"/>
                          <a:pt x="172" y="65"/>
                        </a:cubicBezTo>
                        <a:cubicBezTo>
                          <a:pt x="173" y="65"/>
                          <a:pt x="173" y="65"/>
                          <a:pt x="174" y="64"/>
                        </a:cubicBezTo>
                        <a:cubicBezTo>
                          <a:pt x="174" y="64"/>
                          <a:pt x="174" y="64"/>
                          <a:pt x="174" y="64"/>
                        </a:cubicBezTo>
                        <a:cubicBezTo>
                          <a:pt x="175" y="63"/>
                          <a:pt x="175" y="63"/>
                          <a:pt x="176" y="63"/>
                        </a:cubicBezTo>
                        <a:cubicBezTo>
                          <a:pt x="176" y="62"/>
                          <a:pt x="176" y="62"/>
                          <a:pt x="177" y="62"/>
                        </a:cubicBezTo>
                        <a:cubicBezTo>
                          <a:pt x="177" y="61"/>
                          <a:pt x="178" y="61"/>
                          <a:pt x="178" y="61"/>
                        </a:cubicBezTo>
                        <a:cubicBezTo>
                          <a:pt x="178" y="60"/>
                          <a:pt x="178" y="60"/>
                          <a:pt x="179" y="59"/>
                        </a:cubicBezTo>
                        <a:cubicBezTo>
                          <a:pt x="179" y="59"/>
                          <a:pt x="179" y="59"/>
                          <a:pt x="180" y="58"/>
                        </a:cubicBezTo>
                        <a:cubicBezTo>
                          <a:pt x="177" y="56"/>
                          <a:pt x="175" y="54"/>
                          <a:pt x="174" y="54"/>
                        </a:cubicBezTo>
                        <a:cubicBezTo>
                          <a:pt x="169" y="52"/>
                          <a:pt x="166" y="44"/>
                          <a:pt x="166" y="34"/>
                        </a:cubicBezTo>
                        <a:cubicBezTo>
                          <a:pt x="166" y="28"/>
                          <a:pt x="165" y="23"/>
                          <a:pt x="165" y="19"/>
                        </a:cubicBezTo>
                        <a:cubicBezTo>
                          <a:pt x="164" y="18"/>
                          <a:pt x="164" y="17"/>
                          <a:pt x="164" y="16"/>
                        </a:cubicBezTo>
                        <a:cubicBezTo>
                          <a:pt x="164" y="14"/>
                          <a:pt x="160" y="8"/>
                          <a:pt x="155" y="6"/>
                        </a:cubicBezTo>
                        <a:cubicBezTo>
                          <a:pt x="152" y="4"/>
                          <a:pt x="150" y="2"/>
                          <a:pt x="149" y="0"/>
                        </a:cubicBezTo>
                        <a:cubicBezTo>
                          <a:pt x="149" y="0"/>
                          <a:pt x="149" y="0"/>
                          <a:pt x="149" y="0"/>
                        </a:cubicBezTo>
                        <a:cubicBezTo>
                          <a:pt x="149" y="0"/>
                          <a:pt x="149" y="0"/>
                          <a:pt x="149" y="0"/>
                        </a:cubicBezTo>
                        <a:cubicBezTo>
                          <a:pt x="149" y="0"/>
                          <a:pt x="148" y="1"/>
                          <a:pt x="148" y="1"/>
                        </a:cubicBezTo>
                        <a:cubicBezTo>
                          <a:pt x="148" y="1"/>
                          <a:pt x="148" y="1"/>
                          <a:pt x="148" y="1"/>
                        </a:cubicBezTo>
                        <a:cubicBezTo>
                          <a:pt x="147" y="1"/>
                          <a:pt x="147" y="1"/>
                          <a:pt x="147" y="2"/>
                        </a:cubicBezTo>
                        <a:cubicBezTo>
                          <a:pt x="147" y="2"/>
                          <a:pt x="147" y="2"/>
                          <a:pt x="147" y="2"/>
                        </a:cubicBezTo>
                        <a:cubicBezTo>
                          <a:pt x="146" y="2"/>
                          <a:pt x="146" y="2"/>
                          <a:pt x="145" y="2"/>
                        </a:cubicBezTo>
                        <a:cubicBezTo>
                          <a:pt x="143" y="2"/>
                          <a:pt x="143" y="2"/>
                          <a:pt x="143" y="2"/>
                        </a:cubicBezTo>
                        <a:cubicBezTo>
                          <a:pt x="143" y="2"/>
                          <a:pt x="143" y="3"/>
                          <a:pt x="143" y="4"/>
                        </a:cubicBezTo>
                        <a:cubicBezTo>
                          <a:pt x="142" y="6"/>
                          <a:pt x="140" y="10"/>
                          <a:pt x="136" y="10"/>
                        </a:cubicBezTo>
                        <a:cubicBezTo>
                          <a:pt x="134" y="10"/>
                          <a:pt x="134" y="10"/>
                          <a:pt x="134" y="12"/>
                        </a:cubicBezTo>
                        <a:cubicBezTo>
                          <a:pt x="133" y="13"/>
                          <a:pt x="132" y="15"/>
                          <a:pt x="129" y="15"/>
                        </a:cubicBezTo>
                        <a:cubicBezTo>
                          <a:pt x="126" y="15"/>
                          <a:pt x="124" y="13"/>
                          <a:pt x="123" y="12"/>
                        </a:cubicBezTo>
                        <a:cubicBezTo>
                          <a:pt x="108" y="12"/>
                          <a:pt x="108" y="12"/>
                          <a:pt x="108" y="12"/>
                        </a:cubicBezTo>
                        <a:cubicBezTo>
                          <a:pt x="107" y="11"/>
                          <a:pt x="107" y="11"/>
                          <a:pt x="107" y="11"/>
                        </a:cubicBezTo>
                        <a:cubicBezTo>
                          <a:pt x="107" y="11"/>
                          <a:pt x="105" y="10"/>
                          <a:pt x="104" y="10"/>
                        </a:cubicBezTo>
                        <a:cubicBezTo>
                          <a:pt x="100" y="13"/>
                          <a:pt x="100" y="13"/>
                          <a:pt x="100" y="13"/>
                        </a:cubicBezTo>
                        <a:cubicBezTo>
                          <a:pt x="33" y="13"/>
                          <a:pt x="33" y="13"/>
                          <a:pt x="33" y="13"/>
                        </a:cubicBezTo>
                        <a:cubicBezTo>
                          <a:pt x="33" y="36"/>
                          <a:pt x="33" y="36"/>
                          <a:pt x="33" y="36"/>
                        </a:cubicBezTo>
                        <a:lnTo>
                          <a:pt x="22" y="3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28" name="Freeform 1635"/>
                  <p:cNvSpPr>
                    <a:spLocks/>
                  </p:cNvSpPr>
                  <p:nvPr/>
                </p:nvSpPr>
                <p:spPr bwMode="auto">
                  <a:xfrm>
                    <a:off x="1913" y="2855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29" name="Freeform 1636"/>
                  <p:cNvSpPr>
                    <a:spLocks/>
                  </p:cNvSpPr>
                  <p:nvPr/>
                </p:nvSpPr>
                <p:spPr bwMode="auto">
                  <a:xfrm>
                    <a:off x="1955" y="2909"/>
                    <a:ext cx="3" cy="6"/>
                  </a:xfrm>
                  <a:custGeom>
                    <a:avLst/>
                    <a:gdLst>
                      <a:gd name="T0" fmla="*/ 3 w 3"/>
                      <a:gd name="T1" fmla="*/ 6 h 6"/>
                      <a:gd name="T2" fmla="*/ 0 w 3"/>
                      <a:gd name="T3" fmla="*/ 0 h 6"/>
                      <a:gd name="T4" fmla="*/ 3 w 3"/>
                      <a:gd name="T5" fmla="*/ 6 h 6"/>
                      <a:gd name="T6" fmla="*/ 3 w 3"/>
                      <a:gd name="T7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6">
                        <a:moveTo>
                          <a:pt x="3" y="6"/>
                        </a:moveTo>
                        <a:lnTo>
                          <a:pt x="0" y="0"/>
                        </a:lnTo>
                        <a:lnTo>
                          <a:pt x="3" y="6"/>
                        </a:lnTo>
                        <a:lnTo>
                          <a:pt x="3" y="6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30" name="Freeform 1637"/>
                  <p:cNvSpPr>
                    <a:spLocks/>
                  </p:cNvSpPr>
                  <p:nvPr/>
                </p:nvSpPr>
                <p:spPr bwMode="auto">
                  <a:xfrm>
                    <a:off x="1918" y="2862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31" name="Freeform 1638"/>
                  <p:cNvSpPr>
                    <a:spLocks/>
                  </p:cNvSpPr>
                  <p:nvPr/>
                </p:nvSpPr>
                <p:spPr bwMode="auto">
                  <a:xfrm>
                    <a:off x="1914" y="285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32" name="Freeform 1639"/>
                  <p:cNvSpPr>
                    <a:spLocks/>
                  </p:cNvSpPr>
                  <p:nvPr/>
                </p:nvSpPr>
                <p:spPr bwMode="auto">
                  <a:xfrm>
                    <a:off x="1917" y="2861"/>
                    <a:ext cx="1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1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33" name="Freeform 1640"/>
                  <p:cNvSpPr>
                    <a:spLocks/>
                  </p:cNvSpPr>
                  <p:nvPr/>
                </p:nvSpPr>
                <p:spPr bwMode="auto">
                  <a:xfrm>
                    <a:off x="1914" y="2856"/>
                    <a:ext cx="3" cy="5"/>
                  </a:xfrm>
                  <a:custGeom>
                    <a:avLst/>
                    <a:gdLst>
                      <a:gd name="T0" fmla="*/ 0 w 3"/>
                      <a:gd name="T1" fmla="*/ 0 h 5"/>
                      <a:gd name="T2" fmla="*/ 3 w 3"/>
                      <a:gd name="T3" fmla="*/ 5 h 5"/>
                      <a:gd name="T4" fmla="*/ 0 w 3"/>
                      <a:gd name="T5" fmla="*/ 0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5">
                        <a:moveTo>
                          <a:pt x="0" y="0"/>
                        </a:moveTo>
                        <a:cubicBezTo>
                          <a:pt x="1" y="2"/>
                          <a:pt x="2" y="3"/>
                          <a:pt x="3" y="5"/>
                        </a:cubicBezTo>
                        <a:cubicBezTo>
                          <a:pt x="2" y="3"/>
                          <a:pt x="1" y="2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34" name="Freeform 1641"/>
                  <p:cNvSpPr>
                    <a:spLocks/>
                  </p:cNvSpPr>
                  <p:nvPr/>
                </p:nvSpPr>
                <p:spPr bwMode="auto">
                  <a:xfrm>
                    <a:off x="1911" y="2846"/>
                    <a:ext cx="2" cy="6"/>
                  </a:xfrm>
                  <a:custGeom>
                    <a:avLst/>
                    <a:gdLst>
                      <a:gd name="T0" fmla="*/ 2 w 2"/>
                      <a:gd name="T1" fmla="*/ 1 h 7"/>
                      <a:gd name="T2" fmla="*/ 0 w 2"/>
                      <a:gd name="T3" fmla="*/ 7 h 7"/>
                      <a:gd name="T4" fmla="*/ 0 w 2"/>
                      <a:gd name="T5" fmla="*/ 7 h 7"/>
                      <a:gd name="T6" fmla="*/ 2 w 2"/>
                      <a:gd name="T7" fmla="*/ 1 h 7"/>
                      <a:gd name="T8" fmla="*/ 0 w 2"/>
                      <a:gd name="T9" fmla="*/ 1 h 7"/>
                      <a:gd name="T10" fmla="*/ 0 w 2"/>
                      <a:gd name="T11" fmla="*/ 0 h 7"/>
                      <a:gd name="T12" fmla="*/ 0 w 2"/>
                      <a:gd name="T13" fmla="*/ 1 h 7"/>
                      <a:gd name="T14" fmla="*/ 2 w 2"/>
                      <a:gd name="T15" fmla="*/ 1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" h="7">
                        <a:moveTo>
                          <a:pt x="2" y="1"/>
                        </a:move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lnTo>
                          <a:pt x="2" y="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35" name="Freeform 1642"/>
                  <p:cNvSpPr>
                    <a:spLocks/>
                  </p:cNvSpPr>
                  <p:nvPr/>
                </p:nvSpPr>
                <p:spPr bwMode="auto">
                  <a:xfrm>
                    <a:off x="1914" y="285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36" name="Oval 1643"/>
                  <p:cNvSpPr>
                    <a:spLocks noChangeArrowheads="1"/>
                  </p:cNvSpPr>
                  <p:nvPr/>
                </p:nvSpPr>
                <p:spPr bwMode="auto">
                  <a:xfrm>
                    <a:off x="1914" y="2855"/>
                    <a:ext cx="1" cy="1"/>
                  </a:xfrm>
                  <a:prstGeom prst="ellipse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37" name="Freeform 1644"/>
                  <p:cNvSpPr>
                    <a:spLocks/>
                  </p:cNvSpPr>
                  <p:nvPr/>
                </p:nvSpPr>
                <p:spPr bwMode="auto">
                  <a:xfrm>
                    <a:off x="2043" y="272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38" name="Freeform 1645"/>
                  <p:cNvSpPr>
                    <a:spLocks/>
                  </p:cNvSpPr>
                  <p:nvPr/>
                </p:nvSpPr>
                <p:spPr bwMode="auto">
                  <a:xfrm>
                    <a:off x="2044" y="272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39" name="Freeform 1646"/>
                  <p:cNvSpPr>
                    <a:spLocks/>
                  </p:cNvSpPr>
                  <p:nvPr/>
                </p:nvSpPr>
                <p:spPr bwMode="auto">
                  <a:xfrm>
                    <a:off x="2045" y="2719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40" name="Freeform 1647"/>
                  <p:cNvSpPr>
                    <a:spLocks/>
                  </p:cNvSpPr>
                  <p:nvPr/>
                </p:nvSpPr>
                <p:spPr bwMode="auto">
                  <a:xfrm>
                    <a:off x="2112" y="2837"/>
                    <a:ext cx="16" cy="15"/>
                  </a:xfrm>
                  <a:custGeom>
                    <a:avLst/>
                    <a:gdLst>
                      <a:gd name="T0" fmla="*/ 4 w 16"/>
                      <a:gd name="T1" fmla="*/ 5 h 16"/>
                      <a:gd name="T2" fmla="*/ 4 w 16"/>
                      <a:gd name="T3" fmla="*/ 6 h 16"/>
                      <a:gd name="T4" fmla="*/ 3 w 16"/>
                      <a:gd name="T5" fmla="*/ 7 h 16"/>
                      <a:gd name="T6" fmla="*/ 3 w 16"/>
                      <a:gd name="T7" fmla="*/ 8 h 16"/>
                      <a:gd name="T8" fmla="*/ 1 w 16"/>
                      <a:gd name="T9" fmla="*/ 9 h 16"/>
                      <a:gd name="T10" fmla="*/ 1 w 16"/>
                      <a:gd name="T11" fmla="*/ 16 h 16"/>
                      <a:gd name="T12" fmla="*/ 2 w 16"/>
                      <a:gd name="T13" fmla="*/ 16 h 16"/>
                      <a:gd name="T14" fmla="*/ 5 w 16"/>
                      <a:gd name="T15" fmla="*/ 15 h 16"/>
                      <a:gd name="T16" fmla="*/ 6 w 16"/>
                      <a:gd name="T17" fmla="*/ 15 h 16"/>
                      <a:gd name="T18" fmla="*/ 6 w 16"/>
                      <a:gd name="T19" fmla="*/ 14 h 16"/>
                      <a:gd name="T20" fmla="*/ 8 w 16"/>
                      <a:gd name="T21" fmla="*/ 14 h 16"/>
                      <a:gd name="T22" fmla="*/ 8 w 16"/>
                      <a:gd name="T23" fmla="*/ 14 h 16"/>
                      <a:gd name="T24" fmla="*/ 9 w 16"/>
                      <a:gd name="T25" fmla="*/ 15 h 16"/>
                      <a:gd name="T26" fmla="*/ 10 w 16"/>
                      <a:gd name="T27" fmla="*/ 15 h 16"/>
                      <a:gd name="T28" fmla="*/ 10 w 16"/>
                      <a:gd name="T29" fmla="*/ 16 h 16"/>
                      <a:gd name="T30" fmla="*/ 11 w 16"/>
                      <a:gd name="T31" fmla="*/ 16 h 16"/>
                      <a:gd name="T32" fmla="*/ 12 w 16"/>
                      <a:gd name="T33" fmla="*/ 14 h 16"/>
                      <a:gd name="T34" fmla="*/ 11 w 16"/>
                      <a:gd name="T35" fmla="*/ 13 h 16"/>
                      <a:gd name="T36" fmla="*/ 8 w 16"/>
                      <a:gd name="T37" fmla="*/ 12 h 16"/>
                      <a:gd name="T38" fmla="*/ 8 w 16"/>
                      <a:gd name="T39" fmla="*/ 9 h 16"/>
                      <a:gd name="T40" fmla="*/ 16 w 16"/>
                      <a:gd name="T41" fmla="*/ 3 h 16"/>
                      <a:gd name="T42" fmla="*/ 14 w 16"/>
                      <a:gd name="T43" fmla="*/ 0 h 16"/>
                      <a:gd name="T44" fmla="*/ 13 w 16"/>
                      <a:gd name="T45" fmla="*/ 0 h 16"/>
                      <a:gd name="T46" fmla="*/ 13 w 16"/>
                      <a:gd name="T47" fmla="*/ 0 h 16"/>
                      <a:gd name="T48" fmla="*/ 13 w 16"/>
                      <a:gd name="T49" fmla="*/ 0 h 16"/>
                      <a:gd name="T50" fmla="*/ 12 w 16"/>
                      <a:gd name="T51" fmla="*/ 1 h 16"/>
                      <a:gd name="T52" fmla="*/ 12 w 16"/>
                      <a:gd name="T53" fmla="*/ 1 h 16"/>
                      <a:gd name="T54" fmla="*/ 12 w 16"/>
                      <a:gd name="T55" fmla="*/ 1 h 16"/>
                      <a:gd name="T56" fmla="*/ 12 w 16"/>
                      <a:gd name="T57" fmla="*/ 1 h 16"/>
                      <a:gd name="T58" fmla="*/ 9 w 16"/>
                      <a:gd name="T59" fmla="*/ 2 h 16"/>
                      <a:gd name="T60" fmla="*/ 9 w 16"/>
                      <a:gd name="T61" fmla="*/ 2 h 16"/>
                      <a:gd name="T62" fmla="*/ 6 w 16"/>
                      <a:gd name="T63" fmla="*/ 2 h 16"/>
                      <a:gd name="T64" fmla="*/ 4 w 16"/>
                      <a:gd name="T65" fmla="*/ 5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16" h="16">
                        <a:moveTo>
                          <a:pt x="4" y="5"/>
                        </a:moveTo>
                        <a:cubicBezTo>
                          <a:pt x="4" y="5"/>
                          <a:pt x="4" y="6"/>
                          <a:pt x="4" y="6"/>
                        </a:cubicBezTo>
                        <a:cubicBezTo>
                          <a:pt x="4" y="6"/>
                          <a:pt x="3" y="7"/>
                          <a:pt x="3" y="7"/>
                        </a:cubicBezTo>
                        <a:cubicBezTo>
                          <a:pt x="3" y="7"/>
                          <a:pt x="3" y="7"/>
                          <a:pt x="3" y="8"/>
                        </a:cubicBezTo>
                        <a:cubicBezTo>
                          <a:pt x="2" y="8"/>
                          <a:pt x="2" y="9"/>
                          <a:pt x="1" y="9"/>
                        </a:cubicBezTo>
                        <a:cubicBezTo>
                          <a:pt x="0" y="11"/>
                          <a:pt x="1" y="15"/>
                          <a:pt x="1" y="16"/>
                        </a:cubicBezTo>
                        <a:cubicBezTo>
                          <a:pt x="1" y="16"/>
                          <a:pt x="1" y="16"/>
                          <a:pt x="2" y="16"/>
                        </a:cubicBezTo>
                        <a:cubicBezTo>
                          <a:pt x="3" y="16"/>
                          <a:pt x="4" y="16"/>
                          <a:pt x="5" y="15"/>
                        </a:cubicBezTo>
                        <a:cubicBezTo>
                          <a:pt x="5" y="15"/>
                          <a:pt x="6" y="15"/>
                          <a:pt x="6" y="15"/>
                        </a:cubicBezTo>
                        <a:cubicBezTo>
                          <a:pt x="6" y="15"/>
                          <a:pt x="6" y="15"/>
                          <a:pt x="6" y="14"/>
                        </a:cubicBezTo>
                        <a:cubicBezTo>
                          <a:pt x="7" y="14"/>
                          <a:pt x="7" y="14"/>
                          <a:pt x="8" y="14"/>
                        </a:cubicBezTo>
                        <a:cubicBezTo>
                          <a:pt x="8" y="14"/>
                          <a:pt x="8" y="14"/>
                          <a:pt x="8" y="14"/>
                        </a:cubicBezTo>
                        <a:cubicBezTo>
                          <a:pt x="8" y="15"/>
                          <a:pt x="9" y="15"/>
                          <a:pt x="9" y="15"/>
                        </a:cubicBezTo>
                        <a:cubicBezTo>
                          <a:pt x="9" y="15"/>
                          <a:pt x="10" y="15"/>
                          <a:pt x="10" y="15"/>
                        </a:cubicBezTo>
                        <a:cubicBezTo>
                          <a:pt x="10" y="15"/>
                          <a:pt x="10" y="15"/>
                          <a:pt x="10" y="16"/>
                        </a:cubicBezTo>
                        <a:cubicBezTo>
                          <a:pt x="11" y="16"/>
                          <a:pt x="11" y="16"/>
                          <a:pt x="11" y="16"/>
                        </a:cubicBezTo>
                        <a:cubicBezTo>
                          <a:pt x="11" y="15"/>
                          <a:pt x="12" y="14"/>
                          <a:pt x="12" y="14"/>
                        </a:cubicBezTo>
                        <a:cubicBezTo>
                          <a:pt x="12" y="14"/>
                          <a:pt x="11" y="13"/>
                          <a:pt x="11" y="13"/>
                        </a:cubicBezTo>
                        <a:cubicBezTo>
                          <a:pt x="10" y="13"/>
                          <a:pt x="9" y="13"/>
                          <a:pt x="8" y="12"/>
                        </a:cubicBezTo>
                        <a:cubicBezTo>
                          <a:pt x="8" y="11"/>
                          <a:pt x="7" y="10"/>
                          <a:pt x="8" y="9"/>
                        </a:cubicBezTo>
                        <a:cubicBezTo>
                          <a:pt x="8" y="7"/>
                          <a:pt x="13" y="4"/>
                          <a:pt x="16" y="3"/>
                        </a:cubicBezTo>
                        <a:cubicBezTo>
                          <a:pt x="16" y="3"/>
                          <a:pt x="16" y="2"/>
                          <a:pt x="14" y="0"/>
                        </a:cubicBezTo>
                        <a:cubicBezTo>
                          <a:pt x="14" y="0"/>
                          <a:pt x="14" y="0"/>
                          <a:pt x="13" y="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13" y="0"/>
                          <a:pt x="12" y="1"/>
                          <a:pt x="12" y="1"/>
                        </a:cubicBezTo>
                        <a:cubicBezTo>
                          <a:pt x="12" y="1"/>
                          <a:pt x="12" y="1"/>
                          <a:pt x="12" y="1"/>
                        </a:cubicBezTo>
                        <a:cubicBezTo>
                          <a:pt x="12" y="1"/>
                          <a:pt x="12" y="1"/>
                          <a:pt x="12" y="1"/>
                        </a:cubicBezTo>
                        <a:cubicBezTo>
                          <a:pt x="12" y="1"/>
                          <a:pt x="12" y="1"/>
                          <a:pt x="12" y="1"/>
                        </a:cubicBezTo>
                        <a:cubicBezTo>
                          <a:pt x="11" y="2"/>
                          <a:pt x="10" y="2"/>
                          <a:pt x="9" y="2"/>
                        </a:cubicBezTo>
                        <a:cubicBezTo>
                          <a:pt x="9" y="2"/>
                          <a:pt x="9" y="2"/>
                          <a:pt x="9" y="2"/>
                        </a:cubicBezTo>
                        <a:cubicBezTo>
                          <a:pt x="8" y="2"/>
                          <a:pt x="7" y="2"/>
                          <a:pt x="6" y="2"/>
                        </a:cubicBezTo>
                        <a:cubicBezTo>
                          <a:pt x="6" y="3"/>
                          <a:pt x="5" y="4"/>
                          <a:pt x="4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41" name="Freeform 1648"/>
                  <p:cNvSpPr>
                    <a:spLocks/>
                  </p:cNvSpPr>
                  <p:nvPr/>
                </p:nvSpPr>
                <p:spPr bwMode="auto">
                  <a:xfrm>
                    <a:off x="2123" y="2850"/>
                    <a:ext cx="1" cy="2"/>
                  </a:xfrm>
                  <a:custGeom>
                    <a:avLst/>
                    <a:gdLst>
                      <a:gd name="T0" fmla="*/ 0 w 1"/>
                      <a:gd name="T1" fmla="*/ 2 h 2"/>
                      <a:gd name="T2" fmla="*/ 1 w 1"/>
                      <a:gd name="T3" fmla="*/ 0 h 2"/>
                      <a:gd name="T4" fmla="*/ 1 w 1"/>
                      <a:gd name="T5" fmla="*/ 0 h 2"/>
                      <a:gd name="T6" fmla="*/ 0 w 1"/>
                      <a:gd name="T7" fmla="*/ 2 h 2"/>
                      <a:gd name="T8" fmla="*/ 0 w 1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2">
                        <a:moveTo>
                          <a:pt x="0" y="2"/>
                        </a:moveTo>
                        <a:cubicBezTo>
                          <a:pt x="0" y="1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1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42" name="Freeform 1649"/>
                  <p:cNvSpPr>
                    <a:spLocks/>
                  </p:cNvSpPr>
                  <p:nvPr/>
                </p:nvSpPr>
                <p:spPr bwMode="auto">
                  <a:xfrm>
                    <a:off x="2055" y="2779"/>
                    <a:ext cx="68" cy="56"/>
                  </a:xfrm>
                  <a:custGeom>
                    <a:avLst/>
                    <a:gdLst>
                      <a:gd name="T0" fmla="*/ 2 w 71"/>
                      <a:gd name="T1" fmla="*/ 37 h 59"/>
                      <a:gd name="T2" fmla="*/ 5 w 71"/>
                      <a:gd name="T3" fmla="*/ 37 h 59"/>
                      <a:gd name="T4" fmla="*/ 10 w 71"/>
                      <a:gd name="T5" fmla="*/ 38 h 59"/>
                      <a:gd name="T6" fmla="*/ 11 w 71"/>
                      <a:gd name="T7" fmla="*/ 35 h 59"/>
                      <a:gd name="T8" fmla="*/ 16 w 71"/>
                      <a:gd name="T9" fmla="*/ 31 h 59"/>
                      <a:gd name="T10" fmla="*/ 20 w 71"/>
                      <a:gd name="T11" fmla="*/ 33 h 59"/>
                      <a:gd name="T12" fmla="*/ 21 w 71"/>
                      <a:gd name="T13" fmla="*/ 34 h 59"/>
                      <a:gd name="T14" fmla="*/ 24 w 71"/>
                      <a:gd name="T15" fmla="*/ 36 h 59"/>
                      <a:gd name="T16" fmla="*/ 30 w 71"/>
                      <a:gd name="T17" fmla="*/ 35 h 59"/>
                      <a:gd name="T18" fmla="*/ 31 w 71"/>
                      <a:gd name="T19" fmla="*/ 36 h 59"/>
                      <a:gd name="T20" fmla="*/ 33 w 71"/>
                      <a:gd name="T21" fmla="*/ 36 h 59"/>
                      <a:gd name="T22" fmla="*/ 36 w 71"/>
                      <a:gd name="T23" fmla="*/ 36 h 59"/>
                      <a:gd name="T24" fmla="*/ 42 w 71"/>
                      <a:gd name="T25" fmla="*/ 35 h 59"/>
                      <a:gd name="T26" fmla="*/ 67 w 71"/>
                      <a:gd name="T27" fmla="*/ 59 h 59"/>
                      <a:gd name="T28" fmla="*/ 67 w 71"/>
                      <a:gd name="T29" fmla="*/ 59 h 59"/>
                      <a:gd name="T30" fmla="*/ 68 w 71"/>
                      <a:gd name="T31" fmla="*/ 59 h 59"/>
                      <a:gd name="T32" fmla="*/ 68 w 71"/>
                      <a:gd name="T33" fmla="*/ 59 h 59"/>
                      <a:gd name="T34" fmla="*/ 69 w 71"/>
                      <a:gd name="T35" fmla="*/ 59 h 59"/>
                      <a:gd name="T36" fmla="*/ 70 w 71"/>
                      <a:gd name="T37" fmla="*/ 59 h 59"/>
                      <a:gd name="T38" fmla="*/ 70 w 71"/>
                      <a:gd name="T39" fmla="*/ 59 h 59"/>
                      <a:gd name="T40" fmla="*/ 70 w 71"/>
                      <a:gd name="T41" fmla="*/ 58 h 59"/>
                      <a:gd name="T42" fmla="*/ 71 w 71"/>
                      <a:gd name="T43" fmla="*/ 58 h 59"/>
                      <a:gd name="T44" fmla="*/ 60 w 71"/>
                      <a:gd name="T45" fmla="*/ 46 h 59"/>
                      <a:gd name="T46" fmla="*/ 44 w 71"/>
                      <a:gd name="T47" fmla="*/ 35 h 59"/>
                      <a:gd name="T48" fmla="*/ 38 w 71"/>
                      <a:gd name="T49" fmla="*/ 29 h 59"/>
                      <a:gd name="T50" fmla="*/ 36 w 71"/>
                      <a:gd name="T51" fmla="*/ 27 h 59"/>
                      <a:gd name="T52" fmla="*/ 26 w 71"/>
                      <a:gd name="T53" fmla="*/ 9 h 59"/>
                      <a:gd name="T54" fmla="*/ 22 w 71"/>
                      <a:gd name="T55" fmla="*/ 0 h 59"/>
                      <a:gd name="T56" fmla="*/ 22 w 71"/>
                      <a:gd name="T57" fmla="*/ 0 h 59"/>
                      <a:gd name="T58" fmla="*/ 21 w 71"/>
                      <a:gd name="T59" fmla="*/ 1 h 59"/>
                      <a:gd name="T60" fmla="*/ 19 w 71"/>
                      <a:gd name="T61" fmla="*/ 3 h 59"/>
                      <a:gd name="T62" fmla="*/ 18 w 71"/>
                      <a:gd name="T63" fmla="*/ 4 h 59"/>
                      <a:gd name="T64" fmla="*/ 17 w 71"/>
                      <a:gd name="T65" fmla="*/ 5 h 59"/>
                      <a:gd name="T66" fmla="*/ 16 w 71"/>
                      <a:gd name="T67" fmla="*/ 5 h 59"/>
                      <a:gd name="T68" fmla="*/ 14 w 71"/>
                      <a:gd name="T69" fmla="*/ 7 h 59"/>
                      <a:gd name="T70" fmla="*/ 13 w 71"/>
                      <a:gd name="T71" fmla="*/ 8 h 59"/>
                      <a:gd name="T72" fmla="*/ 10 w 71"/>
                      <a:gd name="T73" fmla="*/ 10 h 59"/>
                      <a:gd name="T74" fmla="*/ 7 w 71"/>
                      <a:gd name="T75" fmla="*/ 12 h 59"/>
                      <a:gd name="T76" fmla="*/ 2 w 71"/>
                      <a:gd name="T77" fmla="*/ 25 h 59"/>
                      <a:gd name="T78" fmla="*/ 2 w 71"/>
                      <a:gd name="T79" fmla="*/ 36 h 59"/>
                      <a:gd name="T80" fmla="*/ 2 w 71"/>
                      <a:gd name="T81" fmla="*/ 36 h 59"/>
                      <a:gd name="T82" fmla="*/ 2 w 71"/>
                      <a:gd name="T83" fmla="*/ 37 h 59"/>
                      <a:gd name="T84" fmla="*/ 2 w 71"/>
                      <a:gd name="T85" fmla="*/ 37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71" h="59">
                        <a:moveTo>
                          <a:pt x="2" y="37"/>
                        </a:moveTo>
                        <a:cubicBezTo>
                          <a:pt x="3" y="37"/>
                          <a:pt x="4" y="37"/>
                          <a:pt x="5" y="37"/>
                        </a:cubicBezTo>
                        <a:cubicBezTo>
                          <a:pt x="8" y="37"/>
                          <a:pt x="10" y="37"/>
                          <a:pt x="10" y="38"/>
                        </a:cubicBezTo>
                        <a:cubicBezTo>
                          <a:pt x="11" y="37"/>
                          <a:pt x="11" y="36"/>
                          <a:pt x="11" y="35"/>
                        </a:cubicBezTo>
                        <a:cubicBezTo>
                          <a:pt x="12" y="32"/>
                          <a:pt x="14" y="31"/>
                          <a:pt x="16" y="31"/>
                        </a:cubicBezTo>
                        <a:cubicBezTo>
                          <a:pt x="17" y="31"/>
                          <a:pt x="18" y="32"/>
                          <a:pt x="20" y="33"/>
                        </a:cubicBezTo>
                        <a:cubicBezTo>
                          <a:pt x="20" y="34"/>
                          <a:pt x="21" y="34"/>
                          <a:pt x="21" y="34"/>
                        </a:cubicBezTo>
                        <a:cubicBezTo>
                          <a:pt x="22" y="36"/>
                          <a:pt x="23" y="36"/>
                          <a:pt x="24" y="36"/>
                        </a:cubicBezTo>
                        <a:cubicBezTo>
                          <a:pt x="28" y="34"/>
                          <a:pt x="30" y="35"/>
                          <a:pt x="30" y="35"/>
                        </a:cubicBezTo>
                        <a:cubicBezTo>
                          <a:pt x="31" y="35"/>
                          <a:pt x="31" y="35"/>
                          <a:pt x="31" y="36"/>
                        </a:cubicBezTo>
                        <a:cubicBezTo>
                          <a:pt x="31" y="36"/>
                          <a:pt x="31" y="36"/>
                          <a:pt x="33" y="36"/>
                        </a:cubicBezTo>
                        <a:cubicBezTo>
                          <a:pt x="34" y="36"/>
                          <a:pt x="35" y="36"/>
                          <a:pt x="36" y="36"/>
                        </a:cubicBezTo>
                        <a:cubicBezTo>
                          <a:pt x="39" y="35"/>
                          <a:pt x="41" y="35"/>
                          <a:pt x="42" y="35"/>
                        </a:cubicBezTo>
                        <a:cubicBezTo>
                          <a:pt x="43" y="36"/>
                          <a:pt x="45" y="36"/>
                          <a:pt x="67" y="59"/>
                        </a:cubicBezTo>
                        <a:cubicBezTo>
                          <a:pt x="67" y="59"/>
                          <a:pt x="67" y="59"/>
                          <a:pt x="67" y="59"/>
                        </a:cubicBezTo>
                        <a:cubicBezTo>
                          <a:pt x="67" y="59"/>
                          <a:pt x="67" y="59"/>
                          <a:pt x="68" y="59"/>
                        </a:cubicBezTo>
                        <a:cubicBezTo>
                          <a:pt x="68" y="59"/>
                          <a:pt x="68" y="59"/>
                          <a:pt x="68" y="59"/>
                        </a:cubicBezTo>
                        <a:cubicBezTo>
                          <a:pt x="69" y="59"/>
                          <a:pt x="69" y="59"/>
                          <a:pt x="69" y="59"/>
                        </a:cubicBezTo>
                        <a:cubicBezTo>
                          <a:pt x="69" y="59"/>
                          <a:pt x="69" y="59"/>
                          <a:pt x="70" y="59"/>
                        </a:cubicBezTo>
                        <a:cubicBezTo>
                          <a:pt x="70" y="59"/>
                          <a:pt x="70" y="59"/>
                          <a:pt x="70" y="59"/>
                        </a:cubicBezTo>
                        <a:cubicBezTo>
                          <a:pt x="70" y="58"/>
                          <a:pt x="70" y="58"/>
                          <a:pt x="70" y="58"/>
                        </a:cubicBezTo>
                        <a:cubicBezTo>
                          <a:pt x="70" y="58"/>
                          <a:pt x="70" y="58"/>
                          <a:pt x="71" y="58"/>
                        </a:cubicBezTo>
                        <a:cubicBezTo>
                          <a:pt x="67" y="55"/>
                          <a:pt x="64" y="51"/>
                          <a:pt x="60" y="46"/>
                        </a:cubicBezTo>
                        <a:cubicBezTo>
                          <a:pt x="54" y="38"/>
                          <a:pt x="47" y="35"/>
                          <a:pt x="44" y="35"/>
                        </a:cubicBezTo>
                        <a:cubicBezTo>
                          <a:pt x="40" y="35"/>
                          <a:pt x="39" y="32"/>
                          <a:pt x="38" y="29"/>
                        </a:cubicBezTo>
                        <a:cubicBezTo>
                          <a:pt x="37" y="29"/>
                          <a:pt x="37" y="28"/>
                          <a:pt x="36" y="27"/>
                        </a:cubicBezTo>
                        <a:cubicBezTo>
                          <a:pt x="32" y="27"/>
                          <a:pt x="27" y="15"/>
                          <a:pt x="26" y="9"/>
                        </a:cubicBezTo>
                        <a:cubicBezTo>
                          <a:pt x="26" y="7"/>
                          <a:pt x="25" y="3"/>
                          <a:pt x="22" y="0"/>
                        </a:cubicBezTo>
                        <a:cubicBezTo>
                          <a:pt x="22" y="0"/>
                          <a:pt x="22" y="0"/>
                          <a:pt x="22" y="0"/>
                        </a:cubicBezTo>
                        <a:cubicBezTo>
                          <a:pt x="21" y="1"/>
                          <a:pt x="21" y="1"/>
                          <a:pt x="21" y="1"/>
                        </a:cubicBezTo>
                        <a:cubicBezTo>
                          <a:pt x="20" y="2"/>
                          <a:pt x="20" y="2"/>
                          <a:pt x="19" y="3"/>
                        </a:cubicBezTo>
                        <a:cubicBezTo>
                          <a:pt x="19" y="3"/>
                          <a:pt x="19" y="3"/>
                          <a:pt x="18" y="4"/>
                        </a:cubicBezTo>
                        <a:cubicBezTo>
                          <a:pt x="18" y="4"/>
                          <a:pt x="17" y="5"/>
                          <a:pt x="17" y="5"/>
                        </a:cubicBezTo>
                        <a:cubicBezTo>
                          <a:pt x="17" y="5"/>
                          <a:pt x="16" y="5"/>
                          <a:pt x="16" y="5"/>
                        </a:cubicBezTo>
                        <a:cubicBezTo>
                          <a:pt x="16" y="6"/>
                          <a:pt x="15" y="6"/>
                          <a:pt x="14" y="7"/>
                        </a:cubicBezTo>
                        <a:cubicBezTo>
                          <a:pt x="14" y="7"/>
                          <a:pt x="13" y="7"/>
                          <a:pt x="13" y="8"/>
                        </a:cubicBezTo>
                        <a:cubicBezTo>
                          <a:pt x="12" y="9"/>
                          <a:pt x="11" y="9"/>
                          <a:pt x="10" y="10"/>
                        </a:cubicBezTo>
                        <a:cubicBezTo>
                          <a:pt x="7" y="11"/>
                          <a:pt x="7" y="12"/>
                          <a:pt x="7" y="12"/>
                        </a:cubicBezTo>
                        <a:cubicBezTo>
                          <a:pt x="8" y="16"/>
                          <a:pt x="6" y="20"/>
                          <a:pt x="2" y="25"/>
                        </a:cubicBezTo>
                        <a:cubicBezTo>
                          <a:pt x="0" y="28"/>
                          <a:pt x="1" y="32"/>
                          <a:pt x="2" y="36"/>
                        </a:cubicBezTo>
                        <a:cubicBezTo>
                          <a:pt x="2" y="36"/>
                          <a:pt x="2" y="36"/>
                          <a:pt x="2" y="36"/>
                        </a:cubicBezTo>
                        <a:cubicBezTo>
                          <a:pt x="2" y="37"/>
                          <a:pt x="2" y="37"/>
                          <a:pt x="2" y="37"/>
                        </a:cubicBezTo>
                        <a:cubicBezTo>
                          <a:pt x="2" y="37"/>
                          <a:pt x="2" y="37"/>
                          <a:pt x="2" y="37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43" name="Freeform 1650"/>
                  <p:cNvSpPr>
                    <a:spLocks/>
                  </p:cNvSpPr>
                  <p:nvPr/>
                </p:nvSpPr>
                <p:spPr bwMode="auto">
                  <a:xfrm>
                    <a:off x="2072" y="2782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44" name="Freeform 1651"/>
                  <p:cNvSpPr>
                    <a:spLocks/>
                  </p:cNvSpPr>
                  <p:nvPr/>
                </p:nvSpPr>
                <p:spPr bwMode="auto">
                  <a:xfrm>
                    <a:off x="2070" y="2783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45" name="Freeform 1652"/>
                  <p:cNvSpPr>
                    <a:spLocks/>
                  </p:cNvSpPr>
                  <p:nvPr/>
                </p:nvSpPr>
                <p:spPr bwMode="auto">
                  <a:xfrm>
                    <a:off x="2075" y="2779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1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46" name="Freeform 1653"/>
                  <p:cNvSpPr>
                    <a:spLocks/>
                  </p:cNvSpPr>
                  <p:nvPr/>
                </p:nvSpPr>
                <p:spPr bwMode="auto">
                  <a:xfrm>
                    <a:off x="2055" y="2803"/>
                    <a:ext cx="2" cy="10"/>
                  </a:xfrm>
                  <a:custGeom>
                    <a:avLst/>
                    <a:gdLst>
                      <a:gd name="T0" fmla="*/ 2 w 2"/>
                      <a:gd name="T1" fmla="*/ 0 h 11"/>
                      <a:gd name="T2" fmla="*/ 2 w 2"/>
                      <a:gd name="T3" fmla="*/ 11 h 11"/>
                      <a:gd name="T4" fmla="*/ 2 w 2"/>
                      <a:gd name="T5" fmla="*/ 11 h 11"/>
                      <a:gd name="T6" fmla="*/ 2 w 2"/>
                      <a:gd name="T7" fmla="*/ 11 h 11"/>
                      <a:gd name="T8" fmla="*/ 2 w 2"/>
                      <a:gd name="T9" fmla="*/ 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11">
                        <a:moveTo>
                          <a:pt x="2" y="0"/>
                        </a:moveTo>
                        <a:cubicBezTo>
                          <a:pt x="0" y="3"/>
                          <a:pt x="1" y="7"/>
                          <a:pt x="2" y="11"/>
                        </a:cubicBezTo>
                        <a:cubicBezTo>
                          <a:pt x="2" y="11"/>
                          <a:pt x="2" y="11"/>
                          <a:pt x="2" y="11"/>
                        </a:cubicBezTo>
                        <a:cubicBezTo>
                          <a:pt x="2" y="11"/>
                          <a:pt x="2" y="11"/>
                          <a:pt x="2" y="11"/>
                        </a:cubicBezTo>
                        <a:cubicBezTo>
                          <a:pt x="1" y="7"/>
                          <a:pt x="0" y="3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47" name="Freeform 1654"/>
                  <p:cNvSpPr>
                    <a:spLocks/>
                  </p:cNvSpPr>
                  <p:nvPr/>
                </p:nvSpPr>
                <p:spPr bwMode="auto">
                  <a:xfrm>
                    <a:off x="2121" y="2835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48" name="Freeform 1655"/>
                  <p:cNvSpPr>
                    <a:spLocks/>
                  </p:cNvSpPr>
                  <p:nvPr/>
                </p:nvSpPr>
                <p:spPr bwMode="auto">
                  <a:xfrm>
                    <a:off x="2122" y="2834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49" name="Freeform 1656"/>
                  <p:cNvSpPr>
                    <a:spLocks/>
                  </p:cNvSpPr>
                  <p:nvPr/>
                </p:nvSpPr>
                <p:spPr bwMode="auto">
                  <a:xfrm>
                    <a:off x="2119" y="283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50" name="Freeform 1657"/>
                  <p:cNvSpPr>
                    <a:spLocks/>
                  </p:cNvSpPr>
                  <p:nvPr/>
                </p:nvSpPr>
                <p:spPr bwMode="auto">
                  <a:xfrm>
                    <a:off x="2120" y="283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51" name="Freeform 1658"/>
                  <p:cNvSpPr>
                    <a:spLocks/>
                  </p:cNvSpPr>
                  <p:nvPr/>
                </p:nvSpPr>
                <p:spPr bwMode="auto">
                  <a:xfrm>
                    <a:off x="2018" y="2812"/>
                    <a:ext cx="156" cy="122"/>
                  </a:xfrm>
                  <a:custGeom>
                    <a:avLst/>
                    <a:gdLst>
                      <a:gd name="T0" fmla="*/ 41 w 163"/>
                      <a:gd name="T1" fmla="*/ 8 h 127"/>
                      <a:gd name="T2" fmla="*/ 40 w 163"/>
                      <a:gd name="T3" fmla="*/ 11 h 127"/>
                      <a:gd name="T4" fmla="*/ 38 w 163"/>
                      <a:gd name="T5" fmla="*/ 14 h 127"/>
                      <a:gd name="T6" fmla="*/ 30 w 163"/>
                      <a:gd name="T7" fmla="*/ 25 h 127"/>
                      <a:gd name="T8" fmla="*/ 25 w 163"/>
                      <a:gd name="T9" fmla="*/ 33 h 127"/>
                      <a:gd name="T10" fmla="*/ 21 w 163"/>
                      <a:gd name="T11" fmla="*/ 44 h 127"/>
                      <a:gd name="T12" fmla="*/ 17 w 163"/>
                      <a:gd name="T13" fmla="*/ 47 h 127"/>
                      <a:gd name="T14" fmla="*/ 13 w 163"/>
                      <a:gd name="T15" fmla="*/ 58 h 127"/>
                      <a:gd name="T16" fmla="*/ 7 w 163"/>
                      <a:gd name="T17" fmla="*/ 72 h 127"/>
                      <a:gd name="T18" fmla="*/ 3 w 163"/>
                      <a:gd name="T19" fmla="*/ 73 h 127"/>
                      <a:gd name="T20" fmla="*/ 0 w 163"/>
                      <a:gd name="T21" fmla="*/ 78 h 127"/>
                      <a:gd name="T22" fmla="*/ 11 w 163"/>
                      <a:gd name="T23" fmla="*/ 84 h 127"/>
                      <a:gd name="T24" fmla="*/ 21 w 163"/>
                      <a:gd name="T25" fmla="*/ 96 h 127"/>
                      <a:gd name="T26" fmla="*/ 32 w 163"/>
                      <a:gd name="T27" fmla="*/ 104 h 127"/>
                      <a:gd name="T28" fmla="*/ 32 w 163"/>
                      <a:gd name="T29" fmla="*/ 111 h 127"/>
                      <a:gd name="T30" fmla="*/ 31 w 163"/>
                      <a:gd name="T31" fmla="*/ 114 h 127"/>
                      <a:gd name="T32" fmla="*/ 33 w 163"/>
                      <a:gd name="T33" fmla="*/ 114 h 127"/>
                      <a:gd name="T34" fmla="*/ 34 w 163"/>
                      <a:gd name="T35" fmla="*/ 115 h 127"/>
                      <a:gd name="T36" fmla="*/ 46 w 163"/>
                      <a:gd name="T37" fmla="*/ 117 h 127"/>
                      <a:gd name="T38" fmla="*/ 71 w 163"/>
                      <a:gd name="T39" fmla="*/ 127 h 127"/>
                      <a:gd name="T40" fmla="*/ 77 w 163"/>
                      <a:gd name="T41" fmla="*/ 121 h 127"/>
                      <a:gd name="T42" fmla="*/ 89 w 163"/>
                      <a:gd name="T43" fmla="*/ 120 h 127"/>
                      <a:gd name="T44" fmla="*/ 98 w 163"/>
                      <a:gd name="T45" fmla="*/ 120 h 127"/>
                      <a:gd name="T46" fmla="*/ 98 w 163"/>
                      <a:gd name="T47" fmla="*/ 119 h 127"/>
                      <a:gd name="T48" fmla="*/ 103 w 163"/>
                      <a:gd name="T49" fmla="*/ 118 h 127"/>
                      <a:gd name="T50" fmla="*/ 106 w 163"/>
                      <a:gd name="T51" fmla="*/ 118 h 127"/>
                      <a:gd name="T52" fmla="*/ 108 w 163"/>
                      <a:gd name="T53" fmla="*/ 118 h 127"/>
                      <a:gd name="T54" fmla="*/ 123 w 163"/>
                      <a:gd name="T55" fmla="*/ 110 h 127"/>
                      <a:gd name="T56" fmla="*/ 134 w 163"/>
                      <a:gd name="T57" fmla="*/ 109 h 127"/>
                      <a:gd name="T58" fmla="*/ 161 w 163"/>
                      <a:gd name="T59" fmla="*/ 79 h 127"/>
                      <a:gd name="T60" fmla="*/ 122 w 163"/>
                      <a:gd name="T61" fmla="*/ 68 h 127"/>
                      <a:gd name="T62" fmla="*/ 115 w 163"/>
                      <a:gd name="T63" fmla="*/ 61 h 127"/>
                      <a:gd name="T64" fmla="*/ 106 w 163"/>
                      <a:gd name="T65" fmla="*/ 49 h 127"/>
                      <a:gd name="T66" fmla="*/ 107 w 163"/>
                      <a:gd name="T67" fmla="*/ 47 h 127"/>
                      <a:gd name="T68" fmla="*/ 107 w 163"/>
                      <a:gd name="T69" fmla="*/ 46 h 127"/>
                      <a:gd name="T70" fmla="*/ 108 w 163"/>
                      <a:gd name="T71" fmla="*/ 45 h 127"/>
                      <a:gd name="T72" fmla="*/ 107 w 163"/>
                      <a:gd name="T73" fmla="*/ 45 h 127"/>
                      <a:gd name="T74" fmla="*/ 106 w 163"/>
                      <a:gd name="T75" fmla="*/ 44 h 127"/>
                      <a:gd name="T76" fmla="*/ 101 w 163"/>
                      <a:gd name="T77" fmla="*/ 46 h 127"/>
                      <a:gd name="T78" fmla="*/ 97 w 163"/>
                      <a:gd name="T79" fmla="*/ 32 h 127"/>
                      <a:gd name="T80" fmla="*/ 99 w 163"/>
                      <a:gd name="T81" fmla="*/ 31 h 127"/>
                      <a:gd name="T82" fmla="*/ 100 w 163"/>
                      <a:gd name="T83" fmla="*/ 29 h 127"/>
                      <a:gd name="T84" fmla="*/ 102 w 163"/>
                      <a:gd name="T85" fmla="*/ 27 h 127"/>
                      <a:gd name="T86" fmla="*/ 91 w 163"/>
                      <a:gd name="T87" fmla="*/ 15 h 127"/>
                      <a:gd name="T88" fmla="*/ 88 w 163"/>
                      <a:gd name="T89" fmla="*/ 12 h 127"/>
                      <a:gd name="T90" fmla="*/ 85 w 163"/>
                      <a:gd name="T91" fmla="*/ 9 h 127"/>
                      <a:gd name="T92" fmla="*/ 83 w 163"/>
                      <a:gd name="T93" fmla="*/ 7 h 127"/>
                      <a:gd name="T94" fmla="*/ 80 w 163"/>
                      <a:gd name="T95" fmla="*/ 4 h 127"/>
                      <a:gd name="T96" fmla="*/ 76 w 163"/>
                      <a:gd name="T97" fmla="*/ 5 h 127"/>
                      <a:gd name="T98" fmla="*/ 69 w 163"/>
                      <a:gd name="T99" fmla="*/ 4 h 127"/>
                      <a:gd name="T100" fmla="*/ 65 w 163"/>
                      <a:gd name="T101" fmla="*/ 4 h 127"/>
                      <a:gd name="T102" fmla="*/ 57 w 163"/>
                      <a:gd name="T103" fmla="*/ 2 h 127"/>
                      <a:gd name="T104" fmla="*/ 55 w 163"/>
                      <a:gd name="T105" fmla="*/ 0 h 127"/>
                      <a:gd name="T106" fmla="*/ 54 w 163"/>
                      <a:gd name="T107" fmla="*/ 3 h 127"/>
                      <a:gd name="T108" fmla="*/ 47 w 163"/>
                      <a:gd name="T109" fmla="*/ 6 h 127"/>
                      <a:gd name="T110" fmla="*/ 41 w 163"/>
                      <a:gd name="T111" fmla="*/ 6 h 127"/>
                      <a:gd name="T112" fmla="*/ 41 w 163"/>
                      <a:gd name="T113" fmla="*/ 6 h 1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163" h="127">
                        <a:moveTo>
                          <a:pt x="41" y="8"/>
                        </a:moveTo>
                        <a:cubicBezTo>
                          <a:pt x="41" y="8"/>
                          <a:pt x="41" y="8"/>
                          <a:pt x="41" y="8"/>
                        </a:cubicBezTo>
                        <a:cubicBezTo>
                          <a:pt x="41" y="9"/>
                          <a:pt x="40" y="9"/>
                          <a:pt x="40" y="10"/>
                        </a:cubicBezTo>
                        <a:cubicBezTo>
                          <a:pt x="40" y="10"/>
                          <a:pt x="40" y="11"/>
                          <a:pt x="40" y="11"/>
                        </a:cubicBezTo>
                        <a:cubicBezTo>
                          <a:pt x="40" y="11"/>
                          <a:pt x="40" y="12"/>
                          <a:pt x="39" y="12"/>
                        </a:cubicBezTo>
                        <a:cubicBezTo>
                          <a:pt x="39" y="13"/>
                          <a:pt x="39" y="13"/>
                          <a:pt x="38" y="14"/>
                        </a:cubicBezTo>
                        <a:cubicBezTo>
                          <a:pt x="38" y="15"/>
                          <a:pt x="37" y="17"/>
                          <a:pt x="37" y="17"/>
                        </a:cubicBezTo>
                        <a:cubicBezTo>
                          <a:pt x="37" y="21"/>
                          <a:pt x="33" y="25"/>
                          <a:pt x="30" y="25"/>
                        </a:cubicBezTo>
                        <a:cubicBezTo>
                          <a:pt x="30" y="25"/>
                          <a:pt x="29" y="27"/>
                          <a:pt x="28" y="28"/>
                        </a:cubicBezTo>
                        <a:cubicBezTo>
                          <a:pt x="27" y="30"/>
                          <a:pt x="26" y="31"/>
                          <a:pt x="25" y="33"/>
                        </a:cubicBezTo>
                        <a:cubicBezTo>
                          <a:pt x="24" y="34"/>
                          <a:pt x="24" y="35"/>
                          <a:pt x="23" y="37"/>
                        </a:cubicBezTo>
                        <a:cubicBezTo>
                          <a:pt x="23" y="40"/>
                          <a:pt x="23" y="42"/>
                          <a:pt x="21" y="44"/>
                        </a:cubicBezTo>
                        <a:cubicBezTo>
                          <a:pt x="20" y="45"/>
                          <a:pt x="19" y="45"/>
                          <a:pt x="18" y="46"/>
                        </a:cubicBezTo>
                        <a:cubicBezTo>
                          <a:pt x="17" y="46"/>
                          <a:pt x="17" y="46"/>
                          <a:pt x="17" y="47"/>
                        </a:cubicBezTo>
                        <a:cubicBezTo>
                          <a:pt x="18" y="49"/>
                          <a:pt x="17" y="51"/>
                          <a:pt x="15" y="53"/>
                        </a:cubicBezTo>
                        <a:cubicBezTo>
                          <a:pt x="14" y="55"/>
                          <a:pt x="13" y="56"/>
                          <a:pt x="13" y="58"/>
                        </a:cubicBezTo>
                        <a:cubicBezTo>
                          <a:pt x="13" y="58"/>
                          <a:pt x="13" y="70"/>
                          <a:pt x="11" y="72"/>
                        </a:cubicBezTo>
                        <a:cubicBezTo>
                          <a:pt x="10" y="73"/>
                          <a:pt x="9" y="73"/>
                          <a:pt x="7" y="72"/>
                        </a:cubicBezTo>
                        <a:cubicBezTo>
                          <a:pt x="7" y="72"/>
                          <a:pt x="6" y="72"/>
                          <a:pt x="5" y="72"/>
                        </a:cubicBezTo>
                        <a:cubicBezTo>
                          <a:pt x="3" y="72"/>
                          <a:pt x="3" y="73"/>
                          <a:pt x="3" y="73"/>
                        </a:cubicBezTo>
                        <a:cubicBezTo>
                          <a:pt x="3" y="75"/>
                          <a:pt x="2" y="76"/>
                          <a:pt x="1" y="77"/>
                        </a:cubicBezTo>
                        <a:cubicBezTo>
                          <a:pt x="1" y="77"/>
                          <a:pt x="0" y="78"/>
                          <a:pt x="0" y="78"/>
                        </a:cubicBezTo>
                        <a:cubicBezTo>
                          <a:pt x="1" y="78"/>
                          <a:pt x="3" y="79"/>
                          <a:pt x="4" y="79"/>
                        </a:cubicBezTo>
                        <a:cubicBezTo>
                          <a:pt x="7" y="80"/>
                          <a:pt x="10" y="81"/>
                          <a:pt x="11" y="84"/>
                        </a:cubicBezTo>
                        <a:cubicBezTo>
                          <a:pt x="12" y="85"/>
                          <a:pt x="13" y="86"/>
                          <a:pt x="14" y="88"/>
                        </a:cubicBezTo>
                        <a:cubicBezTo>
                          <a:pt x="17" y="90"/>
                          <a:pt x="19" y="93"/>
                          <a:pt x="21" y="96"/>
                        </a:cubicBezTo>
                        <a:cubicBezTo>
                          <a:pt x="23" y="101"/>
                          <a:pt x="27" y="103"/>
                          <a:pt x="29" y="103"/>
                        </a:cubicBezTo>
                        <a:cubicBezTo>
                          <a:pt x="30" y="103"/>
                          <a:pt x="31" y="104"/>
                          <a:pt x="32" y="104"/>
                        </a:cubicBezTo>
                        <a:cubicBezTo>
                          <a:pt x="32" y="105"/>
                          <a:pt x="32" y="106"/>
                          <a:pt x="32" y="107"/>
                        </a:cubicBezTo>
                        <a:cubicBezTo>
                          <a:pt x="32" y="108"/>
                          <a:pt x="32" y="109"/>
                          <a:pt x="32" y="111"/>
                        </a:cubicBezTo>
                        <a:cubicBezTo>
                          <a:pt x="32" y="112"/>
                          <a:pt x="32" y="112"/>
                          <a:pt x="32" y="113"/>
                        </a:cubicBezTo>
                        <a:cubicBezTo>
                          <a:pt x="31" y="113"/>
                          <a:pt x="31" y="114"/>
                          <a:pt x="31" y="114"/>
                        </a:cubicBezTo>
                        <a:cubicBezTo>
                          <a:pt x="32" y="114"/>
                          <a:pt x="32" y="114"/>
                          <a:pt x="32" y="114"/>
                        </a:cubicBezTo>
                        <a:cubicBezTo>
                          <a:pt x="33" y="114"/>
                          <a:pt x="33" y="114"/>
                          <a:pt x="33" y="114"/>
                        </a:cubicBezTo>
                        <a:cubicBezTo>
                          <a:pt x="33" y="114"/>
                          <a:pt x="33" y="115"/>
                          <a:pt x="33" y="115"/>
                        </a:cubicBezTo>
                        <a:cubicBezTo>
                          <a:pt x="34" y="115"/>
                          <a:pt x="34" y="115"/>
                          <a:pt x="34" y="115"/>
                        </a:cubicBezTo>
                        <a:cubicBezTo>
                          <a:pt x="34" y="115"/>
                          <a:pt x="36" y="115"/>
                          <a:pt x="37" y="115"/>
                        </a:cubicBezTo>
                        <a:cubicBezTo>
                          <a:pt x="40" y="115"/>
                          <a:pt x="44" y="116"/>
                          <a:pt x="46" y="117"/>
                        </a:cubicBezTo>
                        <a:cubicBezTo>
                          <a:pt x="48" y="120"/>
                          <a:pt x="56" y="124"/>
                          <a:pt x="57" y="124"/>
                        </a:cubicBezTo>
                        <a:cubicBezTo>
                          <a:pt x="59" y="124"/>
                          <a:pt x="68" y="125"/>
                          <a:pt x="71" y="127"/>
                        </a:cubicBezTo>
                        <a:cubicBezTo>
                          <a:pt x="71" y="126"/>
                          <a:pt x="72" y="126"/>
                          <a:pt x="72" y="125"/>
                        </a:cubicBezTo>
                        <a:cubicBezTo>
                          <a:pt x="73" y="124"/>
                          <a:pt x="75" y="122"/>
                          <a:pt x="77" y="121"/>
                        </a:cubicBezTo>
                        <a:cubicBezTo>
                          <a:pt x="80" y="119"/>
                          <a:pt x="83" y="118"/>
                          <a:pt x="86" y="118"/>
                        </a:cubicBezTo>
                        <a:cubicBezTo>
                          <a:pt x="88" y="118"/>
                          <a:pt x="89" y="119"/>
                          <a:pt x="89" y="120"/>
                        </a:cubicBezTo>
                        <a:cubicBezTo>
                          <a:pt x="90" y="121"/>
                          <a:pt x="91" y="122"/>
                          <a:pt x="92" y="121"/>
                        </a:cubicBezTo>
                        <a:cubicBezTo>
                          <a:pt x="93" y="121"/>
                          <a:pt x="96" y="120"/>
                          <a:pt x="98" y="120"/>
                        </a:cubicBezTo>
                        <a:cubicBezTo>
                          <a:pt x="98" y="120"/>
                          <a:pt x="98" y="120"/>
                          <a:pt x="98" y="120"/>
                        </a:cubicBezTo>
                        <a:cubicBezTo>
                          <a:pt x="98" y="119"/>
                          <a:pt x="98" y="119"/>
                          <a:pt x="98" y="119"/>
                        </a:cubicBezTo>
                        <a:cubicBezTo>
                          <a:pt x="98" y="119"/>
                          <a:pt x="98" y="119"/>
                          <a:pt x="98" y="119"/>
                        </a:cubicBezTo>
                        <a:cubicBezTo>
                          <a:pt x="103" y="118"/>
                          <a:pt x="103" y="118"/>
                          <a:pt x="103" y="118"/>
                        </a:cubicBezTo>
                        <a:cubicBezTo>
                          <a:pt x="103" y="118"/>
                          <a:pt x="103" y="118"/>
                          <a:pt x="103" y="118"/>
                        </a:cubicBezTo>
                        <a:cubicBezTo>
                          <a:pt x="104" y="118"/>
                          <a:pt x="105" y="118"/>
                          <a:pt x="106" y="118"/>
                        </a:cubicBezTo>
                        <a:cubicBezTo>
                          <a:pt x="106" y="118"/>
                          <a:pt x="107" y="118"/>
                          <a:pt x="108" y="118"/>
                        </a:cubicBezTo>
                        <a:cubicBezTo>
                          <a:pt x="108" y="118"/>
                          <a:pt x="108" y="118"/>
                          <a:pt x="108" y="118"/>
                        </a:cubicBezTo>
                        <a:cubicBezTo>
                          <a:pt x="108" y="118"/>
                          <a:pt x="109" y="117"/>
                          <a:pt x="110" y="116"/>
                        </a:cubicBezTo>
                        <a:cubicBezTo>
                          <a:pt x="113" y="114"/>
                          <a:pt x="117" y="110"/>
                          <a:pt x="123" y="110"/>
                        </a:cubicBezTo>
                        <a:cubicBezTo>
                          <a:pt x="124" y="110"/>
                          <a:pt x="126" y="110"/>
                          <a:pt x="127" y="110"/>
                        </a:cubicBezTo>
                        <a:cubicBezTo>
                          <a:pt x="130" y="110"/>
                          <a:pt x="132" y="111"/>
                          <a:pt x="134" y="109"/>
                        </a:cubicBezTo>
                        <a:cubicBezTo>
                          <a:pt x="136" y="106"/>
                          <a:pt x="157" y="85"/>
                          <a:pt x="163" y="79"/>
                        </a:cubicBezTo>
                        <a:cubicBezTo>
                          <a:pt x="162" y="79"/>
                          <a:pt x="162" y="79"/>
                          <a:pt x="161" y="79"/>
                        </a:cubicBezTo>
                        <a:cubicBezTo>
                          <a:pt x="159" y="79"/>
                          <a:pt x="154" y="79"/>
                          <a:pt x="145" y="76"/>
                        </a:cubicBezTo>
                        <a:cubicBezTo>
                          <a:pt x="137" y="73"/>
                          <a:pt x="125" y="68"/>
                          <a:pt x="122" y="68"/>
                        </a:cubicBezTo>
                        <a:cubicBezTo>
                          <a:pt x="121" y="67"/>
                          <a:pt x="119" y="66"/>
                          <a:pt x="117" y="64"/>
                        </a:cubicBezTo>
                        <a:cubicBezTo>
                          <a:pt x="116" y="63"/>
                          <a:pt x="115" y="61"/>
                          <a:pt x="115" y="61"/>
                        </a:cubicBezTo>
                        <a:cubicBezTo>
                          <a:pt x="111" y="59"/>
                          <a:pt x="107" y="51"/>
                          <a:pt x="107" y="50"/>
                        </a:cubicBezTo>
                        <a:cubicBezTo>
                          <a:pt x="106" y="49"/>
                          <a:pt x="106" y="49"/>
                          <a:pt x="106" y="49"/>
                        </a:cubicBezTo>
                        <a:cubicBezTo>
                          <a:pt x="106" y="49"/>
                          <a:pt x="106" y="49"/>
                          <a:pt x="106" y="49"/>
                        </a:cubicBezTo>
                        <a:cubicBezTo>
                          <a:pt x="106" y="48"/>
                          <a:pt x="106" y="48"/>
                          <a:pt x="107" y="47"/>
                        </a:cubicBezTo>
                        <a:cubicBezTo>
                          <a:pt x="107" y="47"/>
                          <a:pt x="107" y="47"/>
                          <a:pt x="107" y="47"/>
                        </a:cubicBezTo>
                        <a:cubicBezTo>
                          <a:pt x="107" y="47"/>
                          <a:pt x="107" y="46"/>
                          <a:pt x="107" y="46"/>
                        </a:cubicBezTo>
                        <a:cubicBezTo>
                          <a:pt x="107" y="46"/>
                          <a:pt x="107" y="45"/>
                          <a:pt x="107" y="45"/>
                        </a:cubicBezTo>
                        <a:cubicBezTo>
                          <a:pt x="107" y="45"/>
                          <a:pt x="107" y="45"/>
                          <a:pt x="108" y="45"/>
                        </a:cubicBezTo>
                        <a:cubicBezTo>
                          <a:pt x="107" y="45"/>
                          <a:pt x="107" y="45"/>
                          <a:pt x="107" y="45"/>
                        </a:cubicBezTo>
                        <a:cubicBezTo>
                          <a:pt x="107" y="45"/>
                          <a:pt x="107" y="45"/>
                          <a:pt x="107" y="45"/>
                        </a:cubicBezTo>
                        <a:cubicBezTo>
                          <a:pt x="107" y="45"/>
                          <a:pt x="107" y="44"/>
                          <a:pt x="107" y="44"/>
                        </a:cubicBezTo>
                        <a:cubicBezTo>
                          <a:pt x="106" y="44"/>
                          <a:pt x="106" y="44"/>
                          <a:pt x="106" y="44"/>
                        </a:cubicBezTo>
                        <a:cubicBezTo>
                          <a:pt x="106" y="44"/>
                          <a:pt x="106" y="44"/>
                          <a:pt x="106" y="45"/>
                        </a:cubicBezTo>
                        <a:cubicBezTo>
                          <a:pt x="104" y="46"/>
                          <a:pt x="102" y="46"/>
                          <a:pt x="101" y="46"/>
                        </a:cubicBezTo>
                        <a:cubicBezTo>
                          <a:pt x="98" y="46"/>
                          <a:pt x="97" y="45"/>
                          <a:pt x="97" y="44"/>
                        </a:cubicBezTo>
                        <a:cubicBezTo>
                          <a:pt x="96" y="43"/>
                          <a:pt x="94" y="36"/>
                          <a:pt x="97" y="32"/>
                        </a:cubicBezTo>
                        <a:cubicBezTo>
                          <a:pt x="98" y="32"/>
                          <a:pt x="98" y="31"/>
                          <a:pt x="99" y="31"/>
                        </a:cubicBezTo>
                        <a:cubicBezTo>
                          <a:pt x="99" y="31"/>
                          <a:pt x="99" y="31"/>
                          <a:pt x="99" y="31"/>
                        </a:cubicBezTo>
                        <a:cubicBezTo>
                          <a:pt x="99" y="30"/>
                          <a:pt x="100" y="30"/>
                          <a:pt x="100" y="29"/>
                        </a:cubicBezTo>
                        <a:cubicBezTo>
                          <a:pt x="100" y="29"/>
                          <a:pt x="100" y="29"/>
                          <a:pt x="100" y="29"/>
                        </a:cubicBezTo>
                        <a:cubicBezTo>
                          <a:pt x="101" y="28"/>
                          <a:pt x="101" y="27"/>
                          <a:pt x="101" y="27"/>
                        </a:cubicBezTo>
                        <a:cubicBezTo>
                          <a:pt x="101" y="27"/>
                          <a:pt x="101" y="27"/>
                          <a:pt x="102" y="27"/>
                        </a:cubicBezTo>
                        <a:cubicBezTo>
                          <a:pt x="102" y="26"/>
                          <a:pt x="102" y="26"/>
                          <a:pt x="102" y="26"/>
                        </a:cubicBezTo>
                        <a:cubicBezTo>
                          <a:pt x="98" y="22"/>
                          <a:pt x="95" y="18"/>
                          <a:pt x="91" y="15"/>
                        </a:cubicBezTo>
                        <a:cubicBezTo>
                          <a:pt x="91" y="15"/>
                          <a:pt x="91" y="15"/>
                          <a:pt x="91" y="15"/>
                        </a:cubicBezTo>
                        <a:cubicBezTo>
                          <a:pt x="90" y="14"/>
                          <a:pt x="89" y="13"/>
                          <a:pt x="88" y="12"/>
                        </a:cubicBezTo>
                        <a:cubicBezTo>
                          <a:pt x="88" y="12"/>
                          <a:pt x="88" y="12"/>
                          <a:pt x="88" y="12"/>
                        </a:cubicBezTo>
                        <a:cubicBezTo>
                          <a:pt x="87" y="11"/>
                          <a:pt x="86" y="10"/>
                          <a:pt x="85" y="9"/>
                        </a:cubicBezTo>
                        <a:cubicBezTo>
                          <a:pt x="85" y="9"/>
                          <a:pt x="85" y="9"/>
                          <a:pt x="85" y="9"/>
                        </a:cubicBezTo>
                        <a:cubicBezTo>
                          <a:pt x="84" y="8"/>
                          <a:pt x="84" y="7"/>
                          <a:pt x="83" y="7"/>
                        </a:cubicBezTo>
                        <a:cubicBezTo>
                          <a:pt x="83" y="7"/>
                          <a:pt x="83" y="7"/>
                          <a:pt x="83" y="7"/>
                        </a:cubicBezTo>
                        <a:cubicBezTo>
                          <a:pt x="81" y="5"/>
                          <a:pt x="80" y="5"/>
                          <a:pt x="80" y="4"/>
                        </a:cubicBezTo>
                        <a:cubicBezTo>
                          <a:pt x="80" y="4"/>
                          <a:pt x="80" y="4"/>
                          <a:pt x="79" y="4"/>
                        </a:cubicBezTo>
                        <a:cubicBezTo>
                          <a:pt x="78" y="4"/>
                          <a:pt x="77" y="4"/>
                          <a:pt x="76" y="5"/>
                        </a:cubicBezTo>
                        <a:cubicBezTo>
                          <a:pt x="74" y="5"/>
                          <a:pt x="73" y="5"/>
                          <a:pt x="72" y="5"/>
                        </a:cubicBezTo>
                        <a:cubicBezTo>
                          <a:pt x="70" y="5"/>
                          <a:pt x="69" y="5"/>
                          <a:pt x="69" y="4"/>
                        </a:cubicBezTo>
                        <a:cubicBezTo>
                          <a:pt x="68" y="4"/>
                          <a:pt x="68" y="4"/>
                          <a:pt x="67" y="4"/>
                        </a:cubicBezTo>
                        <a:cubicBezTo>
                          <a:pt x="67" y="4"/>
                          <a:pt x="67" y="4"/>
                          <a:pt x="65" y="4"/>
                        </a:cubicBezTo>
                        <a:cubicBezTo>
                          <a:pt x="64" y="5"/>
                          <a:pt x="63" y="5"/>
                          <a:pt x="62" y="5"/>
                        </a:cubicBezTo>
                        <a:cubicBezTo>
                          <a:pt x="60" y="5"/>
                          <a:pt x="58" y="3"/>
                          <a:pt x="57" y="2"/>
                        </a:cubicBezTo>
                        <a:cubicBezTo>
                          <a:pt x="57" y="2"/>
                          <a:pt x="56" y="2"/>
                          <a:pt x="56" y="1"/>
                        </a:cubicBezTo>
                        <a:cubicBezTo>
                          <a:pt x="55" y="0"/>
                          <a:pt x="55" y="0"/>
                          <a:pt x="55" y="0"/>
                        </a:cubicBezTo>
                        <a:cubicBezTo>
                          <a:pt x="55" y="0"/>
                          <a:pt x="54" y="1"/>
                          <a:pt x="54" y="2"/>
                        </a:cubicBezTo>
                        <a:cubicBezTo>
                          <a:pt x="54" y="2"/>
                          <a:pt x="54" y="2"/>
                          <a:pt x="54" y="3"/>
                        </a:cubicBezTo>
                        <a:cubicBezTo>
                          <a:pt x="53" y="5"/>
                          <a:pt x="52" y="7"/>
                          <a:pt x="50" y="7"/>
                        </a:cubicBezTo>
                        <a:cubicBezTo>
                          <a:pt x="49" y="7"/>
                          <a:pt x="48" y="7"/>
                          <a:pt x="47" y="6"/>
                        </a:cubicBezTo>
                        <a:cubicBezTo>
                          <a:pt x="47" y="6"/>
                          <a:pt x="47" y="6"/>
                          <a:pt x="44" y="6"/>
                        </a:cubicBezTo>
                        <a:cubicBezTo>
                          <a:pt x="43" y="6"/>
                          <a:pt x="42" y="6"/>
                          <a:pt x="41" y="6"/>
                        </a:cubicBezTo>
                        <a:cubicBezTo>
                          <a:pt x="41" y="6"/>
                          <a:pt x="41" y="6"/>
                          <a:pt x="41" y="6"/>
                        </a:cubicBezTo>
                        <a:cubicBezTo>
                          <a:pt x="41" y="6"/>
                          <a:pt x="41" y="6"/>
                          <a:pt x="41" y="6"/>
                        </a:cubicBezTo>
                        <a:cubicBezTo>
                          <a:pt x="41" y="7"/>
                          <a:pt x="41" y="7"/>
                          <a:pt x="41" y="8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52" name="Freeform 1659"/>
                  <p:cNvSpPr>
                    <a:spLocks/>
                  </p:cNvSpPr>
                  <p:nvPr/>
                </p:nvSpPr>
                <p:spPr bwMode="auto">
                  <a:xfrm>
                    <a:off x="2120" y="285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53" name="Freeform 1660"/>
                  <p:cNvSpPr>
                    <a:spLocks/>
                  </p:cNvSpPr>
                  <p:nvPr/>
                </p:nvSpPr>
                <p:spPr bwMode="auto">
                  <a:xfrm>
                    <a:off x="2119" y="2859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54" name="Freeform 1661"/>
                  <p:cNvSpPr>
                    <a:spLocks/>
                  </p:cNvSpPr>
                  <p:nvPr/>
                </p:nvSpPr>
                <p:spPr bwMode="auto">
                  <a:xfrm>
                    <a:off x="2120" y="2855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55" name="Freeform 1662"/>
                  <p:cNvSpPr>
                    <a:spLocks/>
                  </p:cNvSpPr>
                  <p:nvPr/>
                </p:nvSpPr>
                <p:spPr bwMode="auto">
                  <a:xfrm>
                    <a:off x="2112" y="2926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56" name="Freeform 1663"/>
                  <p:cNvSpPr>
                    <a:spLocks/>
                  </p:cNvSpPr>
                  <p:nvPr/>
                </p:nvSpPr>
                <p:spPr bwMode="auto">
                  <a:xfrm>
                    <a:off x="2056" y="2820"/>
                    <a:ext cx="1" cy="2"/>
                  </a:xfrm>
                  <a:custGeom>
                    <a:avLst/>
                    <a:gdLst>
                      <a:gd name="T0" fmla="*/ 0 w 1"/>
                      <a:gd name="T1" fmla="*/ 2 h 2"/>
                      <a:gd name="T2" fmla="*/ 1 w 1"/>
                      <a:gd name="T3" fmla="*/ 0 h 2"/>
                      <a:gd name="T4" fmla="*/ 0 w 1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0" y="2"/>
                        </a:moveTo>
                        <a:cubicBezTo>
                          <a:pt x="0" y="1"/>
                          <a:pt x="1" y="1"/>
                          <a:pt x="1" y="0"/>
                        </a:cubicBezTo>
                        <a:cubicBezTo>
                          <a:pt x="1" y="1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57" name="Freeform 1664"/>
                  <p:cNvSpPr>
                    <a:spLocks/>
                  </p:cNvSpPr>
                  <p:nvPr/>
                </p:nvSpPr>
                <p:spPr bwMode="auto">
                  <a:xfrm>
                    <a:off x="2047" y="2920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0 w 1"/>
                      <a:gd name="T3" fmla="*/ 1 h 1"/>
                      <a:gd name="T4" fmla="*/ 1 w 1"/>
                      <a:gd name="T5" fmla="*/ 0 h 1"/>
                      <a:gd name="T6" fmla="*/ 0 w 1"/>
                      <a:gd name="T7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1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58" name="Freeform 1665"/>
                  <p:cNvSpPr>
                    <a:spLocks/>
                  </p:cNvSpPr>
                  <p:nvPr/>
                </p:nvSpPr>
                <p:spPr bwMode="auto">
                  <a:xfrm>
                    <a:off x="2048" y="2915"/>
                    <a:ext cx="0" cy="3"/>
                  </a:xfrm>
                  <a:custGeom>
                    <a:avLst/>
                    <a:gdLst>
                      <a:gd name="T0" fmla="*/ 0 h 4"/>
                      <a:gd name="T1" fmla="*/ 4 h 4"/>
                      <a:gd name="T2" fmla="*/ 0 h 4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4">
                        <a:moveTo>
                          <a:pt x="0" y="0"/>
                        </a:moveTo>
                        <a:cubicBezTo>
                          <a:pt x="0" y="1"/>
                          <a:pt x="0" y="2"/>
                          <a:pt x="0" y="4"/>
                        </a:cubicBezTo>
                        <a:cubicBezTo>
                          <a:pt x="0" y="2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59" name="Freeform 1666"/>
                  <p:cNvSpPr>
                    <a:spLocks/>
                  </p:cNvSpPr>
                  <p:nvPr/>
                </p:nvSpPr>
                <p:spPr bwMode="auto">
                  <a:xfrm>
                    <a:off x="2055" y="2823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60" name="Freeform 1667"/>
                  <p:cNvSpPr>
                    <a:spLocks/>
                  </p:cNvSpPr>
                  <p:nvPr/>
                </p:nvSpPr>
                <p:spPr bwMode="auto">
                  <a:xfrm>
                    <a:off x="2057" y="2818"/>
                    <a:ext cx="0" cy="2"/>
                  </a:xfrm>
                  <a:custGeom>
                    <a:avLst/>
                    <a:gdLst>
                      <a:gd name="T0" fmla="*/ 2 h 2"/>
                      <a:gd name="T1" fmla="*/ 0 h 2"/>
                      <a:gd name="T2" fmla="*/ 2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2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61" name="Freeform 1668"/>
                  <p:cNvSpPr>
                    <a:spLocks/>
                  </p:cNvSpPr>
                  <p:nvPr/>
                </p:nvSpPr>
                <p:spPr bwMode="auto">
                  <a:xfrm>
                    <a:off x="2115" y="2837"/>
                    <a:ext cx="0" cy="1"/>
                  </a:xfrm>
                  <a:custGeom>
                    <a:avLst/>
                    <a:gdLst>
                      <a:gd name="T0" fmla="*/ 0 h 1"/>
                      <a:gd name="T1" fmla="*/ 0 h 1"/>
                      <a:gd name="T2" fmla="*/ 1 h 1"/>
                      <a:gd name="T3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62" name="Freeform 1669"/>
                  <p:cNvSpPr>
                    <a:spLocks/>
                  </p:cNvSpPr>
                  <p:nvPr/>
                </p:nvSpPr>
                <p:spPr bwMode="auto">
                  <a:xfrm>
                    <a:off x="2112" y="2840"/>
                    <a:ext cx="1" cy="2"/>
                  </a:xfrm>
                  <a:custGeom>
                    <a:avLst/>
                    <a:gdLst>
                      <a:gd name="T0" fmla="*/ 1 w 1"/>
                      <a:gd name="T1" fmla="*/ 0 h 2"/>
                      <a:gd name="T2" fmla="*/ 0 w 1"/>
                      <a:gd name="T3" fmla="*/ 2 h 2"/>
                      <a:gd name="T4" fmla="*/ 1 w 1"/>
                      <a:gd name="T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1" y="0"/>
                        </a:moveTo>
                        <a:cubicBezTo>
                          <a:pt x="1" y="1"/>
                          <a:pt x="0" y="1"/>
                          <a:pt x="0" y="2"/>
                        </a:cubicBezTo>
                        <a:cubicBezTo>
                          <a:pt x="0" y="1"/>
                          <a:pt x="1" y="1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63" name="Freeform 1670"/>
                  <p:cNvSpPr>
                    <a:spLocks/>
                  </p:cNvSpPr>
                  <p:nvPr/>
                </p:nvSpPr>
                <p:spPr bwMode="auto">
                  <a:xfrm>
                    <a:off x="2120" y="2855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  <a:gd name="T3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64" name="Freeform 1671"/>
                  <p:cNvSpPr>
                    <a:spLocks/>
                  </p:cNvSpPr>
                  <p:nvPr/>
                </p:nvSpPr>
                <p:spPr bwMode="auto">
                  <a:xfrm>
                    <a:off x="2120" y="2854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65" name="Freeform 1672"/>
                  <p:cNvSpPr>
                    <a:spLocks/>
                  </p:cNvSpPr>
                  <p:nvPr/>
                </p:nvSpPr>
                <p:spPr bwMode="auto">
                  <a:xfrm>
                    <a:off x="2111" y="2842"/>
                    <a:ext cx="1" cy="1"/>
                  </a:xfrm>
                  <a:custGeom>
                    <a:avLst/>
                    <a:gdLst>
                      <a:gd name="T0" fmla="*/ 2 w 2"/>
                      <a:gd name="T1" fmla="*/ 0 h 1"/>
                      <a:gd name="T2" fmla="*/ 0 w 2"/>
                      <a:gd name="T3" fmla="*/ 1 h 1"/>
                      <a:gd name="T4" fmla="*/ 2 w 2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2" y="0"/>
                        </a:moveTo>
                        <a:cubicBezTo>
                          <a:pt x="1" y="0"/>
                          <a:pt x="1" y="1"/>
                          <a:pt x="0" y="1"/>
                        </a:cubicBezTo>
                        <a:cubicBezTo>
                          <a:pt x="1" y="1"/>
                          <a:pt x="1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66" name="Freeform 1673"/>
                  <p:cNvSpPr>
                    <a:spLocks/>
                  </p:cNvSpPr>
                  <p:nvPr/>
                </p:nvSpPr>
                <p:spPr bwMode="auto">
                  <a:xfrm>
                    <a:off x="2113" y="2838"/>
                    <a:ext cx="1" cy="2"/>
                  </a:xfrm>
                  <a:custGeom>
                    <a:avLst/>
                    <a:gdLst>
                      <a:gd name="T0" fmla="*/ 1 w 1"/>
                      <a:gd name="T1" fmla="*/ 0 h 2"/>
                      <a:gd name="T2" fmla="*/ 0 w 1"/>
                      <a:gd name="T3" fmla="*/ 2 h 2"/>
                      <a:gd name="T4" fmla="*/ 1 w 1"/>
                      <a:gd name="T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1" y="0"/>
                        </a:moveTo>
                        <a:cubicBezTo>
                          <a:pt x="1" y="0"/>
                          <a:pt x="1" y="1"/>
                          <a:pt x="0" y="2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67" name="Freeform 1674"/>
                  <p:cNvSpPr>
                    <a:spLocks/>
                  </p:cNvSpPr>
                  <p:nvPr/>
                </p:nvSpPr>
                <p:spPr bwMode="auto">
                  <a:xfrm>
                    <a:off x="2097" y="2819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68" name="Freeform 1675"/>
                  <p:cNvSpPr>
                    <a:spLocks/>
                  </p:cNvSpPr>
                  <p:nvPr/>
                </p:nvSpPr>
                <p:spPr bwMode="auto">
                  <a:xfrm>
                    <a:off x="2082" y="2816"/>
                    <a:ext cx="2" cy="0"/>
                  </a:xfrm>
                  <a:custGeom>
                    <a:avLst/>
                    <a:gdLst>
                      <a:gd name="T0" fmla="*/ 0 w 2"/>
                      <a:gd name="T1" fmla="*/ 2 w 2"/>
                      <a:gd name="T2" fmla="*/ 0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2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69" name="Freeform 1676"/>
                  <p:cNvSpPr>
                    <a:spLocks/>
                  </p:cNvSpPr>
                  <p:nvPr/>
                </p:nvSpPr>
                <p:spPr bwMode="auto">
                  <a:xfrm>
                    <a:off x="2099" y="282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70" name="Freeform 1677"/>
                  <p:cNvSpPr>
                    <a:spLocks/>
                  </p:cNvSpPr>
                  <p:nvPr/>
                </p:nvSpPr>
                <p:spPr bwMode="auto">
                  <a:xfrm>
                    <a:off x="2105" y="282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71" name="Freeform 1678"/>
                  <p:cNvSpPr>
                    <a:spLocks/>
                  </p:cNvSpPr>
                  <p:nvPr/>
                </p:nvSpPr>
                <p:spPr bwMode="auto">
                  <a:xfrm>
                    <a:off x="2102" y="282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72" name="Freeform 1679"/>
                  <p:cNvSpPr>
                    <a:spLocks/>
                  </p:cNvSpPr>
                  <p:nvPr/>
                </p:nvSpPr>
                <p:spPr bwMode="auto">
                  <a:xfrm>
                    <a:off x="2057" y="281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73" name="Freeform 1680"/>
                  <p:cNvSpPr>
                    <a:spLocks/>
                  </p:cNvSpPr>
                  <p:nvPr/>
                </p:nvSpPr>
                <p:spPr bwMode="auto">
                  <a:xfrm>
                    <a:off x="2066" y="2815"/>
                    <a:ext cx="3" cy="4"/>
                  </a:xfrm>
                  <a:custGeom>
                    <a:avLst/>
                    <a:gdLst>
                      <a:gd name="T0" fmla="*/ 4 w 4"/>
                      <a:gd name="T1" fmla="*/ 0 h 4"/>
                      <a:gd name="T2" fmla="*/ 0 w 4"/>
                      <a:gd name="T3" fmla="*/ 4 h 4"/>
                      <a:gd name="T4" fmla="*/ 4 w 4"/>
                      <a:gd name="T5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4">
                        <a:moveTo>
                          <a:pt x="4" y="0"/>
                        </a:moveTo>
                        <a:cubicBezTo>
                          <a:pt x="3" y="2"/>
                          <a:pt x="2" y="4"/>
                          <a:pt x="0" y="4"/>
                        </a:cubicBezTo>
                        <a:cubicBezTo>
                          <a:pt x="2" y="4"/>
                          <a:pt x="3" y="2"/>
                          <a:pt x="4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74" name="Freeform 1681"/>
                  <p:cNvSpPr>
                    <a:spLocks/>
                  </p:cNvSpPr>
                  <p:nvPr/>
                </p:nvSpPr>
                <p:spPr bwMode="auto">
                  <a:xfrm>
                    <a:off x="2041" y="2640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  <a:gd name="T3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75" name="Freeform 1682"/>
                  <p:cNvSpPr>
                    <a:spLocks/>
                  </p:cNvSpPr>
                  <p:nvPr/>
                </p:nvSpPr>
                <p:spPr bwMode="auto">
                  <a:xfrm>
                    <a:off x="2042" y="2634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76" name="Freeform 1683"/>
                  <p:cNvSpPr>
                    <a:spLocks/>
                  </p:cNvSpPr>
                  <p:nvPr/>
                </p:nvSpPr>
                <p:spPr bwMode="auto">
                  <a:xfrm>
                    <a:off x="2042" y="2637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77" name="Freeform 1684"/>
                  <p:cNvSpPr>
                    <a:spLocks/>
                  </p:cNvSpPr>
                  <p:nvPr/>
                </p:nvSpPr>
                <p:spPr bwMode="auto">
                  <a:xfrm>
                    <a:off x="2038" y="2645"/>
                    <a:ext cx="1" cy="2"/>
                  </a:xfrm>
                  <a:custGeom>
                    <a:avLst/>
                    <a:gdLst>
                      <a:gd name="T0" fmla="*/ 0 w 1"/>
                      <a:gd name="T1" fmla="*/ 2 h 2"/>
                      <a:gd name="T2" fmla="*/ 1 w 1"/>
                      <a:gd name="T3" fmla="*/ 0 h 2"/>
                      <a:gd name="T4" fmla="*/ 0 w 1"/>
                      <a:gd name="T5" fmla="*/ 2 h 2"/>
                      <a:gd name="T6" fmla="*/ 0 w 1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2">
                        <a:moveTo>
                          <a:pt x="0" y="2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78" name="Freeform 1685"/>
                  <p:cNvSpPr>
                    <a:spLocks/>
                  </p:cNvSpPr>
                  <p:nvPr/>
                </p:nvSpPr>
                <p:spPr bwMode="auto">
                  <a:xfrm>
                    <a:off x="2039" y="2644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0 h 1"/>
                      <a:gd name="T3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lnTo>
                          <a:pt x="0" y="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79" name="Freeform 1686"/>
                  <p:cNvSpPr>
                    <a:spLocks/>
                  </p:cNvSpPr>
                  <p:nvPr/>
                </p:nvSpPr>
                <p:spPr bwMode="auto">
                  <a:xfrm>
                    <a:off x="2040" y="2645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1 w 1"/>
                      <a:gd name="T3" fmla="*/ 0 w 1"/>
                      <a:gd name="T4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80" name="Freeform 1687"/>
                  <p:cNvSpPr>
                    <a:spLocks/>
                  </p:cNvSpPr>
                  <p:nvPr/>
                </p:nvSpPr>
                <p:spPr bwMode="auto">
                  <a:xfrm>
                    <a:off x="2047" y="264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81" name="Freeform 1688"/>
                  <p:cNvSpPr>
                    <a:spLocks/>
                  </p:cNvSpPr>
                  <p:nvPr/>
                </p:nvSpPr>
                <p:spPr bwMode="auto">
                  <a:xfrm>
                    <a:off x="2046" y="264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82" name="Freeform 1689"/>
                  <p:cNvSpPr>
                    <a:spLocks/>
                  </p:cNvSpPr>
                  <p:nvPr/>
                </p:nvSpPr>
                <p:spPr bwMode="auto">
                  <a:xfrm>
                    <a:off x="2046" y="2647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83" name="Freeform 1690"/>
                  <p:cNvSpPr>
                    <a:spLocks/>
                  </p:cNvSpPr>
                  <p:nvPr/>
                </p:nvSpPr>
                <p:spPr bwMode="auto">
                  <a:xfrm>
                    <a:off x="2043" y="264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84" name="Freeform 1691"/>
                  <p:cNvSpPr>
                    <a:spLocks/>
                  </p:cNvSpPr>
                  <p:nvPr/>
                </p:nvSpPr>
                <p:spPr bwMode="auto">
                  <a:xfrm>
                    <a:off x="2041" y="264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85" name="Freeform 1692"/>
                  <p:cNvSpPr>
                    <a:spLocks/>
                  </p:cNvSpPr>
                  <p:nvPr/>
                </p:nvSpPr>
                <p:spPr bwMode="auto">
                  <a:xfrm>
                    <a:off x="2044" y="2647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86" name="Freeform 1693"/>
                  <p:cNvSpPr>
                    <a:spLocks/>
                  </p:cNvSpPr>
                  <p:nvPr/>
                </p:nvSpPr>
                <p:spPr bwMode="auto">
                  <a:xfrm>
                    <a:off x="2040" y="2645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1 w 1"/>
                      <a:gd name="T3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87" name="Freeform 1694"/>
                  <p:cNvSpPr>
                    <a:spLocks/>
                  </p:cNvSpPr>
                  <p:nvPr/>
                </p:nvSpPr>
                <p:spPr bwMode="auto">
                  <a:xfrm>
                    <a:off x="2027" y="2921"/>
                    <a:ext cx="81" cy="101"/>
                  </a:xfrm>
                  <a:custGeom>
                    <a:avLst/>
                    <a:gdLst>
                      <a:gd name="T0" fmla="*/ 76 w 84"/>
                      <a:gd name="T1" fmla="*/ 8 h 105"/>
                      <a:gd name="T2" fmla="*/ 65 w 84"/>
                      <a:gd name="T3" fmla="*/ 14 h 105"/>
                      <a:gd name="T4" fmla="*/ 59 w 84"/>
                      <a:gd name="T5" fmla="*/ 16 h 105"/>
                      <a:gd name="T6" fmla="*/ 33 w 84"/>
                      <a:gd name="T7" fmla="*/ 6 h 105"/>
                      <a:gd name="T8" fmla="*/ 22 w 84"/>
                      <a:gd name="T9" fmla="*/ 4 h 105"/>
                      <a:gd name="T10" fmla="*/ 21 w 84"/>
                      <a:gd name="T11" fmla="*/ 4 h 105"/>
                      <a:gd name="T12" fmla="*/ 18 w 84"/>
                      <a:gd name="T13" fmla="*/ 3 h 105"/>
                      <a:gd name="T14" fmla="*/ 17 w 84"/>
                      <a:gd name="T15" fmla="*/ 2 h 105"/>
                      <a:gd name="T16" fmla="*/ 16 w 84"/>
                      <a:gd name="T17" fmla="*/ 2 h 105"/>
                      <a:gd name="T18" fmla="*/ 10 w 84"/>
                      <a:gd name="T19" fmla="*/ 1 h 105"/>
                      <a:gd name="T20" fmla="*/ 2 w 84"/>
                      <a:gd name="T21" fmla="*/ 6 h 105"/>
                      <a:gd name="T22" fmla="*/ 6 w 84"/>
                      <a:gd name="T23" fmla="*/ 10 h 105"/>
                      <a:gd name="T24" fmla="*/ 12 w 84"/>
                      <a:gd name="T25" fmla="*/ 22 h 105"/>
                      <a:gd name="T26" fmla="*/ 12 w 84"/>
                      <a:gd name="T27" fmla="*/ 33 h 105"/>
                      <a:gd name="T28" fmla="*/ 3 w 84"/>
                      <a:gd name="T29" fmla="*/ 47 h 105"/>
                      <a:gd name="T30" fmla="*/ 3 w 84"/>
                      <a:gd name="T31" fmla="*/ 47 h 105"/>
                      <a:gd name="T32" fmla="*/ 3 w 84"/>
                      <a:gd name="T33" fmla="*/ 48 h 105"/>
                      <a:gd name="T34" fmla="*/ 3 w 84"/>
                      <a:gd name="T35" fmla="*/ 48 h 105"/>
                      <a:gd name="T36" fmla="*/ 3 w 84"/>
                      <a:gd name="T37" fmla="*/ 49 h 105"/>
                      <a:gd name="T38" fmla="*/ 2 w 84"/>
                      <a:gd name="T39" fmla="*/ 50 h 105"/>
                      <a:gd name="T40" fmla="*/ 1 w 84"/>
                      <a:gd name="T41" fmla="*/ 51 h 105"/>
                      <a:gd name="T42" fmla="*/ 4 w 84"/>
                      <a:gd name="T43" fmla="*/ 61 h 105"/>
                      <a:gd name="T44" fmla="*/ 43 w 84"/>
                      <a:gd name="T45" fmla="*/ 87 h 105"/>
                      <a:gd name="T46" fmla="*/ 46 w 84"/>
                      <a:gd name="T47" fmla="*/ 97 h 105"/>
                      <a:gd name="T48" fmla="*/ 48 w 84"/>
                      <a:gd name="T49" fmla="*/ 98 h 105"/>
                      <a:gd name="T50" fmla="*/ 50 w 84"/>
                      <a:gd name="T51" fmla="*/ 100 h 105"/>
                      <a:gd name="T52" fmla="*/ 53 w 84"/>
                      <a:gd name="T53" fmla="*/ 101 h 105"/>
                      <a:gd name="T54" fmla="*/ 55 w 84"/>
                      <a:gd name="T55" fmla="*/ 103 h 105"/>
                      <a:gd name="T56" fmla="*/ 58 w 84"/>
                      <a:gd name="T57" fmla="*/ 105 h 105"/>
                      <a:gd name="T58" fmla="*/ 68 w 84"/>
                      <a:gd name="T59" fmla="*/ 83 h 105"/>
                      <a:gd name="T60" fmla="*/ 76 w 84"/>
                      <a:gd name="T61" fmla="*/ 77 h 105"/>
                      <a:gd name="T62" fmla="*/ 80 w 84"/>
                      <a:gd name="T63" fmla="*/ 75 h 105"/>
                      <a:gd name="T64" fmla="*/ 82 w 84"/>
                      <a:gd name="T65" fmla="*/ 73 h 105"/>
                      <a:gd name="T66" fmla="*/ 77 w 84"/>
                      <a:gd name="T67" fmla="*/ 64 h 105"/>
                      <a:gd name="T68" fmla="*/ 82 w 84"/>
                      <a:gd name="T69" fmla="*/ 14 h 105"/>
                      <a:gd name="T70" fmla="*/ 84 w 84"/>
                      <a:gd name="T71" fmla="*/ 11 h 1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84" h="105">
                        <a:moveTo>
                          <a:pt x="84" y="11"/>
                        </a:moveTo>
                        <a:cubicBezTo>
                          <a:pt x="81" y="12"/>
                          <a:pt x="78" y="11"/>
                          <a:pt x="76" y="8"/>
                        </a:cubicBezTo>
                        <a:cubicBezTo>
                          <a:pt x="74" y="8"/>
                          <a:pt x="71" y="9"/>
                          <a:pt x="69" y="10"/>
                        </a:cubicBezTo>
                        <a:cubicBezTo>
                          <a:pt x="67" y="11"/>
                          <a:pt x="66" y="13"/>
                          <a:pt x="65" y="14"/>
                        </a:cubicBezTo>
                        <a:cubicBezTo>
                          <a:pt x="64" y="16"/>
                          <a:pt x="62" y="17"/>
                          <a:pt x="61" y="17"/>
                        </a:cubicBezTo>
                        <a:cubicBezTo>
                          <a:pt x="60" y="17"/>
                          <a:pt x="60" y="17"/>
                          <a:pt x="59" y="16"/>
                        </a:cubicBezTo>
                        <a:cubicBezTo>
                          <a:pt x="58" y="16"/>
                          <a:pt x="50" y="14"/>
                          <a:pt x="47" y="14"/>
                        </a:cubicBezTo>
                        <a:cubicBezTo>
                          <a:pt x="44" y="14"/>
                          <a:pt x="35" y="8"/>
                          <a:pt x="33" y="6"/>
                        </a:cubicBezTo>
                        <a:cubicBezTo>
                          <a:pt x="32" y="6"/>
                          <a:pt x="29" y="5"/>
                          <a:pt x="27" y="5"/>
                        </a:cubicBezTo>
                        <a:cubicBezTo>
                          <a:pt x="25" y="5"/>
                          <a:pt x="23" y="5"/>
                          <a:pt x="22" y="4"/>
                        </a:cubicBezTo>
                        <a:cubicBezTo>
                          <a:pt x="22" y="4"/>
                          <a:pt x="21" y="4"/>
                          <a:pt x="21" y="4"/>
                        </a:cubicBezTo>
                        <a:cubicBezTo>
                          <a:pt x="21" y="4"/>
                          <a:pt x="21" y="4"/>
                          <a:pt x="21" y="4"/>
                        </a:cubicBezTo>
                        <a:cubicBezTo>
                          <a:pt x="19" y="3"/>
                          <a:pt x="19" y="3"/>
                          <a:pt x="19" y="3"/>
                        </a:cubicBezTo>
                        <a:cubicBezTo>
                          <a:pt x="19" y="3"/>
                          <a:pt x="18" y="3"/>
                          <a:pt x="18" y="3"/>
                        </a:cubicBezTo>
                        <a:cubicBezTo>
                          <a:pt x="17" y="2"/>
                          <a:pt x="17" y="2"/>
                          <a:pt x="17" y="2"/>
                        </a:cubicBezTo>
                        <a:cubicBezTo>
                          <a:pt x="17" y="2"/>
                          <a:pt x="17" y="2"/>
                          <a:pt x="17" y="2"/>
                        </a:cubicBezTo>
                        <a:cubicBezTo>
                          <a:pt x="17" y="2"/>
                          <a:pt x="17" y="2"/>
                          <a:pt x="17" y="2"/>
                        </a:cubicBezTo>
                        <a:cubicBezTo>
                          <a:pt x="17" y="2"/>
                          <a:pt x="16" y="2"/>
                          <a:pt x="16" y="2"/>
                        </a:cubicBezTo>
                        <a:cubicBezTo>
                          <a:pt x="16" y="2"/>
                          <a:pt x="15" y="1"/>
                          <a:pt x="15" y="1"/>
                        </a:cubicBezTo>
                        <a:cubicBezTo>
                          <a:pt x="15" y="0"/>
                          <a:pt x="13" y="0"/>
                          <a:pt x="10" y="1"/>
                        </a:cubicBezTo>
                        <a:cubicBezTo>
                          <a:pt x="8" y="1"/>
                          <a:pt x="3" y="4"/>
                          <a:pt x="3" y="5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2" y="6"/>
                          <a:pt x="2" y="6"/>
                          <a:pt x="2" y="6"/>
                        </a:cubicBezTo>
                        <a:cubicBezTo>
                          <a:pt x="6" y="10"/>
                          <a:pt x="6" y="10"/>
                          <a:pt x="6" y="10"/>
                        </a:cubicBezTo>
                        <a:cubicBezTo>
                          <a:pt x="7" y="18"/>
                          <a:pt x="7" y="18"/>
                          <a:pt x="7" y="18"/>
                        </a:cubicBezTo>
                        <a:cubicBezTo>
                          <a:pt x="12" y="22"/>
                          <a:pt x="12" y="22"/>
                          <a:pt x="12" y="22"/>
                        </a:cubicBezTo>
                        <a:cubicBezTo>
                          <a:pt x="12" y="23"/>
                          <a:pt x="12" y="23"/>
                          <a:pt x="12" y="23"/>
                        </a:cubicBezTo>
                        <a:cubicBezTo>
                          <a:pt x="12" y="23"/>
                          <a:pt x="12" y="28"/>
                          <a:pt x="12" y="33"/>
                        </a:cubicBezTo>
                        <a:cubicBezTo>
                          <a:pt x="11" y="38"/>
                          <a:pt x="6" y="44"/>
                          <a:pt x="3" y="47"/>
                        </a:cubicBezTo>
                        <a:cubicBezTo>
                          <a:pt x="3" y="47"/>
                          <a:pt x="3" y="47"/>
                          <a:pt x="3" y="47"/>
                        </a:cubicBezTo>
                        <a:cubicBezTo>
                          <a:pt x="3" y="47"/>
                          <a:pt x="3" y="47"/>
                          <a:pt x="3" y="47"/>
                        </a:cubicBezTo>
                        <a:cubicBezTo>
                          <a:pt x="3" y="47"/>
                          <a:pt x="3" y="47"/>
                          <a:pt x="3" y="47"/>
                        </a:cubicBezTo>
                        <a:cubicBezTo>
                          <a:pt x="3" y="48"/>
                          <a:pt x="3" y="48"/>
                          <a:pt x="3" y="48"/>
                        </a:cubicBezTo>
                        <a:cubicBezTo>
                          <a:pt x="3" y="48"/>
                          <a:pt x="3" y="48"/>
                          <a:pt x="3" y="48"/>
                        </a:cubicBezTo>
                        <a:cubicBezTo>
                          <a:pt x="3" y="48"/>
                          <a:pt x="3" y="48"/>
                          <a:pt x="3" y="48"/>
                        </a:cubicBezTo>
                        <a:cubicBezTo>
                          <a:pt x="3" y="48"/>
                          <a:pt x="3" y="48"/>
                          <a:pt x="3" y="48"/>
                        </a:cubicBezTo>
                        <a:cubicBezTo>
                          <a:pt x="3" y="48"/>
                          <a:pt x="3" y="48"/>
                          <a:pt x="3" y="49"/>
                        </a:cubicBezTo>
                        <a:cubicBezTo>
                          <a:pt x="3" y="49"/>
                          <a:pt x="3" y="49"/>
                          <a:pt x="3" y="49"/>
                        </a:cubicBezTo>
                        <a:cubicBezTo>
                          <a:pt x="2" y="49"/>
                          <a:pt x="2" y="49"/>
                          <a:pt x="2" y="49"/>
                        </a:cubicBezTo>
                        <a:cubicBezTo>
                          <a:pt x="2" y="50"/>
                          <a:pt x="2" y="50"/>
                          <a:pt x="2" y="50"/>
                        </a:cubicBezTo>
                        <a:cubicBezTo>
                          <a:pt x="2" y="50"/>
                          <a:pt x="2" y="50"/>
                          <a:pt x="2" y="51"/>
                        </a:cubicBezTo>
                        <a:cubicBezTo>
                          <a:pt x="2" y="51"/>
                          <a:pt x="1" y="51"/>
                          <a:pt x="1" y="51"/>
                        </a:cubicBezTo>
                        <a:cubicBezTo>
                          <a:pt x="5" y="53"/>
                          <a:pt x="9" y="55"/>
                          <a:pt x="8" y="57"/>
                        </a:cubicBezTo>
                        <a:cubicBezTo>
                          <a:pt x="8" y="60"/>
                          <a:pt x="6" y="60"/>
                          <a:pt x="4" y="61"/>
                        </a:cubicBezTo>
                        <a:cubicBezTo>
                          <a:pt x="1" y="62"/>
                          <a:pt x="0" y="62"/>
                          <a:pt x="0" y="64"/>
                        </a:cubicBezTo>
                        <a:cubicBezTo>
                          <a:pt x="43" y="87"/>
                          <a:pt x="43" y="87"/>
                          <a:pt x="43" y="87"/>
                        </a:cubicBezTo>
                        <a:cubicBezTo>
                          <a:pt x="42" y="94"/>
                          <a:pt x="42" y="94"/>
                          <a:pt x="42" y="94"/>
                        </a:cubicBezTo>
                        <a:cubicBezTo>
                          <a:pt x="43" y="94"/>
                          <a:pt x="44" y="96"/>
                          <a:pt x="46" y="97"/>
                        </a:cubicBezTo>
                        <a:cubicBezTo>
                          <a:pt x="46" y="97"/>
                          <a:pt x="46" y="97"/>
                          <a:pt x="47" y="97"/>
                        </a:cubicBezTo>
                        <a:cubicBezTo>
                          <a:pt x="47" y="97"/>
                          <a:pt x="48" y="98"/>
                          <a:pt x="48" y="98"/>
                        </a:cubicBezTo>
                        <a:cubicBezTo>
                          <a:pt x="48" y="98"/>
                          <a:pt x="48" y="98"/>
                          <a:pt x="49" y="99"/>
                        </a:cubicBezTo>
                        <a:cubicBezTo>
                          <a:pt x="49" y="99"/>
                          <a:pt x="50" y="99"/>
                          <a:pt x="50" y="100"/>
                        </a:cubicBezTo>
                        <a:cubicBezTo>
                          <a:pt x="50" y="100"/>
                          <a:pt x="51" y="100"/>
                          <a:pt x="51" y="100"/>
                        </a:cubicBezTo>
                        <a:cubicBezTo>
                          <a:pt x="52" y="101"/>
                          <a:pt x="52" y="101"/>
                          <a:pt x="53" y="101"/>
                        </a:cubicBezTo>
                        <a:cubicBezTo>
                          <a:pt x="53" y="102"/>
                          <a:pt x="53" y="102"/>
                          <a:pt x="54" y="102"/>
                        </a:cubicBezTo>
                        <a:cubicBezTo>
                          <a:pt x="54" y="102"/>
                          <a:pt x="55" y="103"/>
                          <a:pt x="55" y="103"/>
                        </a:cubicBezTo>
                        <a:cubicBezTo>
                          <a:pt x="55" y="103"/>
                          <a:pt x="56" y="104"/>
                          <a:pt x="56" y="104"/>
                        </a:cubicBezTo>
                        <a:cubicBezTo>
                          <a:pt x="57" y="104"/>
                          <a:pt x="57" y="105"/>
                          <a:pt x="58" y="105"/>
                        </a:cubicBezTo>
                        <a:cubicBezTo>
                          <a:pt x="58" y="105"/>
                          <a:pt x="58" y="105"/>
                          <a:pt x="58" y="105"/>
                        </a:cubicBezTo>
                        <a:cubicBezTo>
                          <a:pt x="62" y="96"/>
                          <a:pt x="67" y="85"/>
                          <a:pt x="68" y="83"/>
                        </a:cubicBezTo>
                        <a:cubicBezTo>
                          <a:pt x="70" y="80"/>
                          <a:pt x="72" y="79"/>
                          <a:pt x="73" y="78"/>
                        </a:cubicBezTo>
                        <a:cubicBezTo>
                          <a:pt x="74" y="78"/>
                          <a:pt x="75" y="77"/>
                          <a:pt x="76" y="77"/>
                        </a:cubicBezTo>
                        <a:cubicBezTo>
                          <a:pt x="77" y="75"/>
                          <a:pt x="78" y="75"/>
                          <a:pt x="79" y="75"/>
                        </a:cubicBezTo>
                        <a:cubicBezTo>
                          <a:pt x="80" y="75"/>
                          <a:pt x="80" y="75"/>
                          <a:pt x="80" y="75"/>
                        </a:cubicBezTo>
                        <a:cubicBezTo>
                          <a:pt x="80" y="75"/>
                          <a:pt x="80" y="75"/>
                          <a:pt x="80" y="75"/>
                        </a:cubicBezTo>
                        <a:cubicBezTo>
                          <a:pt x="80" y="75"/>
                          <a:pt x="81" y="74"/>
                          <a:pt x="82" y="73"/>
                        </a:cubicBezTo>
                        <a:cubicBezTo>
                          <a:pt x="82" y="73"/>
                          <a:pt x="82" y="73"/>
                          <a:pt x="82" y="72"/>
                        </a:cubicBezTo>
                        <a:cubicBezTo>
                          <a:pt x="77" y="64"/>
                          <a:pt x="77" y="64"/>
                          <a:pt x="77" y="64"/>
                        </a:cubicBezTo>
                        <a:cubicBezTo>
                          <a:pt x="76" y="23"/>
                          <a:pt x="76" y="23"/>
                          <a:pt x="76" y="23"/>
                        </a:cubicBezTo>
                        <a:cubicBezTo>
                          <a:pt x="82" y="14"/>
                          <a:pt x="82" y="14"/>
                          <a:pt x="82" y="14"/>
                        </a:cubicBezTo>
                        <a:cubicBezTo>
                          <a:pt x="84" y="11"/>
                          <a:pt x="84" y="11"/>
                          <a:pt x="84" y="11"/>
                        </a:cubicBezTo>
                        <a:cubicBezTo>
                          <a:pt x="84" y="11"/>
                          <a:pt x="84" y="11"/>
                          <a:pt x="84" y="1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88" name="Freeform 1695"/>
                  <p:cNvSpPr>
                    <a:spLocks/>
                  </p:cNvSpPr>
                  <p:nvPr/>
                </p:nvSpPr>
                <p:spPr bwMode="auto">
                  <a:xfrm>
                    <a:off x="2100" y="2932"/>
                    <a:ext cx="8" cy="11"/>
                  </a:xfrm>
                  <a:custGeom>
                    <a:avLst/>
                    <a:gdLst>
                      <a:gd name="T0" fmla="*/ 0 w 8"/>
                      <a:gd name="T1" fmla="*/ 11 h 11"/>
                      <a:gd name="T2" fmla="*/ 8 w 8"/>
                      <a:gd name="T3" fmla="*/ 0 h 11"/>
                      <a:gd name="T4" fmla="*/ 6 w 8"/>
                      <a:gd name="T5" fmla="*/ 3 h 11"/>
                      <a:gd name="T6" fmla="*/ 0 w 8"/>
                      <a:gd name="T7" fmla="*/ 1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8" h="11">
                        <a:moveTo>
                          <a:pt x="0" y="11"/>
                        </a:moveTo>
                        <a:lnTo>
                          <a:pt x="8" y="0"/>
                        </a:lnTo>
                        <a:lnTo>
                          <a:pt x="6" y="3"/>
                        </a:lnTo>
                        <a:lnTo>
                          <a:pt x="0" y="1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89" name="Freeform 1696"/>
                  <p:cNvSpPr>
                    <a:spLocks/>
                  </p:cNvSpPr>
                  <p:nvPr/>
                </p:nvSpPr>
                <p:spPr bwMode="auto">
                  <a:xfrm>
                    <a:off x="2101" y="2982"/>
                    <a:ext cx="5" cy="8"/>
                  </a:xfrm>
                  <a:custGeom>
                    <a:avLst/>
                    <a:gdLst>
                      <a:gd name="T0" fmla="*/ 5 w 5"/>
                      <a:gd name="T1" fmla="*/ 8 h 8"/>
                      <a:gd name="T2" fmla="*/ 0 w 5"/>
                      <a:gd name="T3" fmla="*/ 0 h 8"/>
                      <a:gd name="T4" fmla="*/ 5 w 5"/>
                      <a:gd name="T5" fmla="*/ 8 h 8"/>
                      <a:gd name="T6" fmla="*/ 5 w 5"/>
                      <a:gd name="T7" fmla="*/ 8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" h="8">
                        <a:moveTo>
                          <a:pt x="5" y="8"/>
                        </a:moveTo>
                        <a:lnTo>
                          <a:pt x="0" y="0"/>
                        </a:lnTo>
                        <a:lnTo>
                          <a:pt x="5" y="8"/>
                        </a:lnTo>
                        <a:lnTo>
                          <a:pt x="5" y="8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90" name="Freeform 1697"/>
                  <p:cNvSpPr>
                    <a:spLocks/>
                  </p:cNvSpPr>
                  <p:nvPr/>
                </p:nvSpPr>
                <p:spPr bwMode="auto">
                  <a:xfrm>
                    <a:off x="2046" y="2924"/>
                    <a:ext cx="1" cy="1"/>
                  </a:xfrm>
                  <a:custGeom>
                    <a:avLst/>
                    <a:gdLst>
                      <a:gd name="T0" fmla="*/ 0 w 2"/>
                      <a:gd name="T1" fmla="*/ 0 h 1"/>
                      <a:gd name="T2" fmla="*/ 2 w 2"/>
                      <a:gd name="T3" fmla="*/ 1 h 1"/>
                      <a:gd name="T4" fmla="*/ 2 w 2"/>
                      <a:gd name="T5" fmla="*/ 1 h 1"/>
                      <a:gd name="T6" fmla="*/ 1 w 2"/>
                      <a:gd name="T7" fmla="*/ 0 h 1"/>
                      <a:gd name="T8" fmla="*/ 0 w 2"/>
                      <a:gd name="T9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1">
                        <a:moveTo>
                          <a:pt x="0" y="0"/>
                        </a:move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1" y="1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91" name="Freeform 1698"/>
                  <p:cNvSpPr>
                    <a:spLocks/>
                  </p:cNvSpPr>
                  <p:nvPr/>
                </p:nvSpPr>
                <p:spPr bwMode="auto">
                  <a:xfrm>
                    <a:off x="2029" y="2926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92" name="Freeform 1699"/>
                  <p:cNvSpPr>
                    <a:spLocks/>
                  </p:cNvSpPr>
                  <p:nvPr/>
                </p:nvSpPr>
                <p:spPr bwMode="auto">
                  <a:xfrm>
                    <a:off x="2043" y="2923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93" name="Freeform 1700"/>
                  <p:cNvSpPr>
                    <a:spLocks/>
                  </p:cNvSpPr>
                  <p:nvPr/>
                </p:nvSpPr>
                <p:spPr bwMode="auto">
                  <a:xfrm>
                    <a:off x="2108" y="293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94" name="Freeform 1701"/>
                  <p:cNvSpPr>
                    <a:spLocks/>
                  </p:cNvSpPr>
                  <p:nvPr/>
                </p:nvSpPr>
                <p:spPr bwMode="auto">
                  <a:xfrm>
                    <a:off x="2044" y="2923"/>
                    <a:ext cx="1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95" name="Freeform 1702"/>
                  <p:cNvSpPr>
                    <a:spLocks/>
                  </p:cNvSpPr>
                  <p:nvPr/>
                </p:nvSpPr>
                <p:spPr bwMode="auto">
                  <a:xfrm>
                    <a:off x="1981" y="2930"/>
                    <a:ext cx="54" cy="56"/>
                  </a:xfrm>
                  <a:custGeom>
                    <a:avLst/>
                    <a:gdLst>
                      <a:gd name="T0" fmla="*/ 45 w 56"/>
                      <a:gd name="T1" fmla="*/ 2 h 59"/>
                      <a:gd name="T2" fmla="*/ 36 w 56"/>
                      <a:gd name="T3" fmla="*/ 3 h 59"/>
                      <a:gd name="T4" fmla="*/ 34 w 56"/>
                      <a:gd name="T5" fmla="*/ 3 h 59"/>
                      <a:gd name="T6" fmla="*/ 28 w 56"/>
                      <a:gd name="T7" fmla="*/ 7 h 59"/>
                      <a:gd name="T8" fmla="*/ 21 w 56"/>
                      <a:gd name="T9" fmla="*/ 4 h 59"/>
                      <a:gd name="T10" fmla="*/ 19 w 56"/>
                      <a:gd name="T11" fmla="*/ 4 h 59"/>
                      <a:gd name="T12" fmla="*/ 17 w 56"/>
                      <a:gd name="T13" fmla="*/ 5 h 59"/>
                      <a:gd name="T14" fmla="*/ 14 w 56"/>
                      <a:gd name="T15" fmla="*/ 14 h 59"/>
                      <a:gd name="T16" fmla="*/ 17 w 56"/>
                      <a:gd name="T17" fmla="*/ 20 h 59"/>
                      <a:gd name="T18" fmla="*/ 14 w 56"/>
                      <a:gd name="T19" fmla="*/ 26 h 59"/>
                      <a:gd name="T20" fmla="*/ 7 w 56"/>
                      <a:gd name="T21" fmla="*/ 33 h 59"/>
                      <a:gd name="T22" fmla="*/ 3 w 56"/>
                      <a:gd name="T23" fmla="*/ 40 h 59"/>
                      <a:gd name="T24" fmla="*/ 0 w 56"/>
                      <a:gd name="T25" fmla="*/ 53 h 59"/>
                      <a:gd name="T26" fmla="*/ 0 w 56"/>
                      <a:gd name="T27" fmla="*/ 56 h 59"/>
                      <a:gd name="T28" fmla="*/ 0 w 56"/>
                      <a:gd name="T29" fmla="*/ 59 h 59"/>
                      <a:gd name="T30" fmla="*/ 0 w 56"/>
                      <a:gd name="T31" fmla="*/ 59 h 59"/>
                      <a:gd name="T32" fmla="*/ 6 w 56"/>
                      <a:gd name="T33" fmla="*/ 57 h 59"/>
                      <a:gd name="T34" fmla="*/ 8 w 56"/>
                      <a:gd name="T35" fmla="*/ 56 h 59"/>
                      <a:gd name="T36" fmla="*/ 10 w 56"/>
                      <a:gd name="T37" fmla="*/ 55 h 59"/>
                      <a:gd name="T38" fmla="*/ 11 w 56"/>
                      <a:gd name="T39" fmla="*/ 55 h 59"/>
                      <a:gd name="T40" fmla="*/ 12 w 56"/>
                      <a:gd name="T41" fmla="*/ 55 h 59"/>
                      <a:gd name="T42" fmla="*/ 13 w 56"/>
                      <a:gd name="T43" fmla="*/ 54 h 59"/>
                      <a:gd name="T44" fmla="*/ 22 w 56"/>
                      <a:gd name="T45" fmla="*/ 54 h 59"/>
                      <a:gd name="T46" fmla="*/ 45 w 56"/>
                      <a:gd name="T47" fmla="*/ 41 h 59"/>
                      <a:gd name="T48" fmla="*/ 46 w 56"/>
                      <a:gd name="T49" fmla="*/ 41 h 59"/>
                      <a:gd name="T50" fmla="*/ 46 w 56"/>
                      <a:gd name="T51" fmla="*/ 39 h 59"/>
                      <a:gd name="T52" fmla="*/ 47 w 56"/>
                      <a:gd name="T53" fmla="*/ 38 h 59"/>
                      <a:gd name="T54" fmla="*/ 47 w 56"/>
                      <a:gd name="T55" fmla="*/ 37 h 59"/>
                      <a:gd name="T56" fmla="*/ 48 w 56"/>
                      <a:gd name="T57" fmla="*/ 37 h 59"/>
                      <a:gd name="T58" fmla="*/ 48 w 56"/>
                      <a:gd name="T59" fmla="*/ 36 h 59"/>
                      <a:gd name="T60" fmla="*/ 48 w 56"/>
                      <a:gd name="T61" fmla="*/ 36 h 59"/>
                      <a:gd name="T62" fmla="*/ 56 w 56"/>
                      <a:gd name="T63" fmla="*/ 23 h 59"/>
                      <a:gd name="T64" fmla="*/ 56 w 56"/>
                      <a:gd name="T65" fmla="*/ 15 h 59"/>
                      <a:gd name="T66" fmla="*/ 50 w 56"/>
                      <a:gd name="T67" fmla="*/ 3 h 59"/>
                      <a:gd name="T68" fmla="*/ 47 w 56"/>
                      <a:gd name="T69" fmla="*/ 0 h 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56" h="59">
                        <a:moveTo>
                          <a:pt x="47" y="0"/>
                        </a:moveTo>
                        <a:cubicBezTo>
                          <a:pt x="47" y="1"/>
                          <a:pt x="46" y="1"/>
                          <a:pt x="45" y="2"/>
                        </a:cubicBezTo>
                        <a:cubicBezTo>
                          <a:pt x="45" y="2"/>
                          <a:pt x="45" y="4"/>
                          <a:pt x="40" y="4"/>
                        </a:cubicBezTo>
                        <a:cubicBezTo>
                          <a:pt x="39" y="4"/>
                          <a:pt x="37" y="4"/>
                          <a:pt x="36" y="3"/>
                        </a:cubicBezTo>
                        <a:cubicBezTo>
                          <a:pt x="36" y="3"/>
                          <a:pt x="35" y="3"/>
                          <a:pt x="35" y="3"/>
                        </a:cubicBezTo>
                        <a:cubicBezTo>
                          <a:pt x="35" y="3"/>
                          <a:pt x="35" y="3"/>
                          <a:pt x="34" y="3"/>
                        </a:cubicBezTo>
                        <a:cubicBezTo>
                          <a:pt x="33" y="4"/>
                          <a:pt x="30" y="5"/>
                          <a:pt x="30" y="6"/>
                        </a:cubicBezTo>
                        <a:cubicBezTo>
                          <a:pt x="29" y="6"/>
                          <a:pt x="28" y="7"/>
                          <a:pt x="28" y="7"/>
                        </a:cubicBezTo>
                        <a:cubicBezTo>
                          <a:pt x="26" y="7"/>
                          <a:pt x="25" y="6"/>
                          <a:pt x="24" y="5"/>
                        </a:cubicBezTo>
                        <a:cubicBezTo>
                          <a:pt x="23" y="5"/>
                          <a:pt x="22" y="4"/>
                          <a:pt x="21" y="4"/>
                        </a:cubicBezTo>
                        <a:cubicBezTo>
                          <a:pt x="21" y="4"/>
                          <a:pt x="20" y="4"/>
                          <a:pt x="20" y="4"/>
                        </a:cubicBezTo>
                        <a:cubicBezTo>
                          <a:pt x="20" y="4"/>
                          <a:pt x="20" y="4"/>
                          <a:pt x="19" y="4"/>
                        </a:cubicBezTo>
                        <a:cubicBezTo>
                          <a:pt x="19" y="4"/>
                          <a:pt x="18" y="5"/>
                          <a:pt x="18" y="5"/>
                        </a:cubicBezTo>
                        <a:cubicBezTo>
                          <a:pt x="18" y="5"/>
                          <a:pt x="18" y="5"/>
                          <a:pt x="17" y="5"/>
                        </a:cubicBezTo>
                        <a:cubicBezTo>
                          <a:pt x="16" y="5"/>
                          <a:pt x="15" y="6"/>
                          <a:pt x="14" y="6"/>
                        </a:cubicBezTo>
                        <a:cubicBezTo>
                          <a:pt x="14" y="8"/>
                          <a:pt x="14" y="12"/>
                          <a:pt x="14" y="14"/>
                        </a:cubicBezTo>
                        <a:cubicBezTo>
                          <a:pt x="14" y="15"/>
                          <a:pt x="14" y="15"/>
                          <a:pt x="15" y="16"/>
                        </a:cubicBezTo>
                        <a:cubicBezTo>
                          <a:pt x="16" y="16"/>
                          <a:pt x="17" y="18"/>
                          <a:pt x="17" y="20"/>
                        </a:cubicBezTo>
                        <a:cubicBezTo>
                          <a:pt x="17" y="22"/>
                          <a:pt x="16" y="23"/>
                          <a:pt x="15" y="25"/>
                        </a:cubicBezTo>
                        <a:cubicBezTo>
                          <a:pt x="15" y="25"/>
                          <a:pt x="14" y="26"/>
                          <a:pt x="14" y="26"/>
                        </a:cubicBezTo>
                        <a:cubicBezTo>
                          <a:pt x="14" y="29"/>
                          <a:pt x="10" y="30"/>
                          <a:pt x="8" y="31"/>
                        </a:cubicBezTo>
                        <a:cubicBezTo>
                          <a:pt x="8" y="31"/>
                          <a:pt x="7" y="32"/>
                          <a:pt x="7" y="33"/>
                        </a:cubicBezTo>
                        <a:cubicBezTo>
                          <a:pt x="6" y="34"/>
                          <a:pt x="6" y="35"/>
                          <a:pt x="4" y="37"/>
                        </a:cubicBezTo>
                        <a:cubicBezTo>
                          <a:pt x="4" y="37"/>
                          <a:pt x="4" y="38"/>
                          <a:pt x="3" y="40"/>
                        </a:cubicBezTo>
                        <a:cubicBezTo>
                          <a:pt x="3" y="41"/>
                          <a:pt x="3" y="42"/>
                          <a:pt x="2" y="44"/>
                        </a:cubicBezTo>
                        <a:cubicBezTo>
                          <a:pt x="1" y="46"/>
                          <a:pt x="0" y="50"/>
                          <a:pt x="0" y="53"/>
                        </a:cubicBezTo>
                        <a:cubicBezTo>
                          <a:pt x="0" y="53"/>
                          <a:pt x="0" y="54"/>
                          <a:pt x="0" y="55"/>
                        </a:cubicBezTo>
                        <a:cubicBezTo>
                          <a:pt x="0" y="56"/>
                          <a:pt x="0" y="56"/>
                          <a:pt x="0" y="56"/>
                        </a:cubicBezTo>
                        <a:cubicBezTo>
                          <a:pt x="0" y="57"/>
                          <a:pt x="0" y="58"/>
                          <a:pt x="0" y="58"/>
                        </a:cubicBezTo>
                        <a:cubicBezTo>
                          <a:pt x="0" y="58"/>
                          <a:pt x="0" y="59"/>
                          <a:pt x="0" y="59"/>
                        </a:cubicBezTo>
                        <a:cubicBezTo>
                          <a:pt x="0" y="59"/>
                          <a:pt x="0" y="59"/>
                          <a:pt x="0" y="59"/>
                        </a:cubicBezTo>
                        <a:cubicBezTo>
                          <a:pt x="0" y="59"/>
                          <a:pt x="0" y="59"/>
                          <a:pt x="0" y="59"/>
                        </a:cubicBezTo>
                        <a:cubicBezTo>
                          <a:pt x="0" y="58"/>
                          <a:pt x="1" y="58"/>
                          <a:pt x="1" y="58"/>
                        </a:cubicBezTo>
                        <a:cubicBezTo>
                          <a:pt x="2" y="58"/>
                          <a:pt x="2" y="57"/>
                          <a:pt x="6" y="57"/>
                        </a:cubicBezTo>
                        <a:cubicBezTo>
                          <a:pt x="6" y="56"/>
                          <a:pt x="6" y="56"/>
                          <a:pt x="6" y="56"/>
                        </a:cubicBezTo>
                        <a:cubicBezTo>
                          <a:pt x="8" y="56"/>
                          <a:pt x="8" y="56"/>
                          <a:pt x="8" y="56"/>
                        </a:cubicBezTo>
                        <a:cubicBezTo>
                          <a:pt x="10" y="55"/>
                          <a:pt x="10" y="55"/>
                          <a:pt x="10" y="55"/>
                        </a:cubicBezTo>
                        <a:cubicBezTo>
                          <a:pt x="10" y="55"/>
                          <a:pt x="10" y="55"/>
                          <a:pt x="10" y="55"/>
                        </a:cubicBezTo>
                        <a:cubicBezTo>
                          <a:pt x="10" y="55"/>
                          <a:pt x="10" y="55"/>
                          <a:pt x="10" y="55"/>
                        </a:cubicBezTo>
                        <a:cubicBezTo>
                          <a:pt x="10" y="55"/>
                          <a:pt x="11" y="55"/>
                          <a:pt x="11" y="55"/>
                        </a:cubicBezTo>
                        <a:cubicBezTo>
                          <a:pt x="11" y="55"/>
                          <a:pt x="12" y="55"/>
                          <a:pt x="12" y="55"/>
                        </a:cubicBezTo>
                        <a:cubicBezTo>
                          <a:pt x="12" y="55"/>
                          <a:pt x="12" y="55"/>
                          <a:pt x="12" y="55"/>
                        </a:cubicBezTo>
                        <a:cubicBezTo>
                          <a:pt x="12" y="55"/>
                          <a:pt x="13" y="55"/>
                          <a:pt x="13" y="55"/>
                        </a:cubicBezTo>
                        <a:cubicBezTo>
                          <a:pt x="13" y="55"/>
                          <a:pt x="13" y="54"/>
                          <a:pt x="13" y="54"/>
                        </a:cubicBezTo>
                        <a:cubicBezTo>
                          <a:pt x="14" y="54"/>
                          <a:pt x="14" y="54"/>
                          <a:pt x="14" y="54"/>
                        </a:cubicBezTo>
                        <a:cubicBezTo>
                          <a:pt x="22" y="54"/>
                          <a:pt x="22" y="54"/>
                          <a:pt x="22" y="54"/>
                        </a:cubicBezTo>
                        <a:cubicBezTo>
                          <a:pt x="23" y="49"/>
                          <a:pt x="27" y="43"/>
                          <a:pt x="31" y="41"/>
                        </a:cubicBezTo>
                        <a:cubicBezTo>
                          <a:pt x="35" y="40"/>
                          <a:pt x="40" y="40"/>
                          <a:pt x="45" y="41"/>
                        </a:cubicBezTo>
                        <a:cubicBezTo>
                          <a:pt x="45" y="41"/>
                          <a:pt x="45" y="41"/>
                          <a:pt x="46" y="41"/>
                        </a:cubicBezTo>
                        <a:cubicBezTo>
                          <a:pt x="46" y="41"/>
                          <a:pt x="46" y="41"/>
                          <a:pt x="46" y="41"/>
                        </a:cubicBezTo>
                        <a:cubicBezTo>
                          <a:pt x="46" y="40"/>
                          <a:pt x="46" y="40"/>
                          <a:pt x="46" y="40"/>
                        </a:cubicBezTo>
                        <a:cubicBezTo>
                          <a:pt x="46" y="40"/>
                          <a:pt x="46" y="39"/>
                          <a:pt x="46" y="39"/>
                        </a:cubicBezTo>
                        <a:cubicBezTo>
                          <a:pt x="46" y="39"/>
                          <a:pt x="47" y="39"/>
                          <a:pt x="47" y="39"/>
                        </a:cubicBezTo>
                        <a:cubicBezTo>
                          <a:pt x="47" y="38"/>
                          <a:pt x="47" y="38"/>
                          <a:pt x="47" y="38"/>
                        </a:cubicBezTo>
                        <a:cubicBezTo>
                          <a:pt x="47" y="38"/>
                          <a:pt x="47" y="38"/>
                          <a:pt x="47" y="38"/>
                        </a:cubicBezTo>
                        <a:cubicBezTo>
                          <a:pt x="47" y="38"/>
                          <a:pt x="47" y="37"/>
                          <a:pt x="47" y="37"/>
                        </a:cubicBezTo>
                        <a:cubicBezTo>
                          <a:pt x="47" y="37"/>
                          <a:pt x="47" y="37"/>
                          <a:pt x="48" y="37"/>
                        </a:cubicBezTo>
                        <a:cubicBezTo>
                          <a:pt x="48" y="37"/>
                          <a:pt x="48" y="37"/>
                          <a:pt x="48" y="37"/>
                        </a:cubicBezTo>
                        <a:cubicBezTo>
                          <a:pt x="48" y="36"/>
                          <a:pt x="48" y="36"/>
                          <a:pt x="48" y="36"/>
                        </a:cubicBezTo>
                        <a:cubicBezTo>
                          <a:pt x="48" y="36"/>
                          <a:pt x="48" y="36"/>
                          <a:pt x="48" y="36"/>
                        </a:cubicBezTo>
                        <a:cubicBezTo>
                          <a:pt x="48" y="36"/>
                          <a:pt x="48" y="36"/>
                          <a:pt x="48" y="36"/>
                        </a:cubicBezTo>
                        <a:cubicBezTo>
                          <a:pt x="48" y="36"/>
                          <a:pt x="48" y="36"/>
                          <a:pt x="48" y="36"/>
                        </a:cubicBezTo>
                        <a:cubicBezTo>
                          <a:pt x="48" y="36"/>
                          <a:pt x="49" y="35"/>
                          <a:pt x="49" y="35"/>
                        </a:cubicBezTo>
                        <a:cubicBezTo>
                          <a:pt x="51" y="33"/>
                          <a:pt x="55" y="27"/>
                          <a:pt x="56" y="23"/>
                        </a:cubicBezTo>
                        <a:cubicBezTo>
                          <a:pt x="56" y="22"/>
                          <a:pt x="56" y="22"/>
                          <a:pt x="56" y="21"/>
                        </a:cubicBezTo>
                        <a:cubicBezTo>
                          <a:pt x="56" y="18"/>
                          <a:pt x="56" y="16"/>
                          <a:pt x="56" y="15"/>
                        </a:cubicBezTo>
                        <a:cubicBezTo>
                          <a:pt x="52" y="11"/>
                          <a:pt x="52" y="11"/>
                          <a:pt x="52" y="11"/>
                        </a:cubicBezTo>
                        <a:cubicBezTo>
                          <a:pt x="50" y="3"/>
                          <a:pt x="50" y="3"/>
                          <a:pt x="50" y="3"/>
                        </a:cubicBezTo>
                        <a:cubicBezTo>
                          <a:pt x="47" y="0"/>
                          <a:pt x="47" y="0"/>
                          <a:pt x="47" y="0"/>
                        </a:cubicBezTo>
                        <a:cubicBezTo>
                          <a:pt x="47" y="0"/>
                          <a:pt x="47" y="0"/>
                          <a:pt x="47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96" name="Freeform 1703"/>
                  <p:cNvSpPr>
                    <a:spLocks/>
                  </p:cNvSpPr>
                  <p:nvPr/>
                </p:nvSpPr>
                <p:spPr bwMode="auto">
                  <a:xfrm>
                    <a:off x="1982" y="2984"/>
                    <a:ext cx="5" cy="1"/>
                  </a:xfrm>
                  <a:custGeom>
                    <a:avLst/>
                    <a:gdLst>
                      <a:gd name="T0" fmla="*/ 5 w 5"/>
                      <a:gd name="T1" fmla="*/ 0 h 1"/>
                      <a:gd name="T2" fmla="*/ 0 w 5"/>
                      <a:gd name="T3" fmla="*/ 1 h 1"/>
                      <a:gd name="T4" fmla="*/ 5 w 5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1">
                        <a:moveTo>
                          <a:pt x="5" y="0"/>
                        </a:moveTo>
                        <a:cubicBezTo>
                          <a:pt x="1" y="0"/>
                          <a:pt x="1" y="1"/>
                          <a:pt x="0" y="1"/>
                        </a:cubicBezTo>
                        <a:cubicBezTo>
                          <a:pt x="1" y="1"/>
                          <a:pt x="3" y="0"/>
                          <a:pt x="5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97" name="Freeform 1704"/>
                  <p:cNvSpPr>
                    <a:spLocks/>
                  </p:cNvSpPr>
                  <p:nvPr/>
                </p:nvSpPr>
                <p:spPr bwMode="auto">
                  <a:xfrm>
                    <a:off x="1981" y="2985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98" name="Freeform 1705"/>
                  <p:cNvSpPr>
                    <a:spLocks/>
                  </p:cNvSpPr>
                  <p:nvPr/>
                </p:nvSpPr>
                <p:spPr bwMode="auto">
                  <a:xfrm>
                    <a:off x="1989" y="2982"/>
                    <a:ext cx="2" cy="1"/>
                  </a:xfrm>
                  <a:custGeom>
                    <a:avLst/>
                    <a:gdLst>
                      <a:gd name="T0" fmla="*/ 2 w 2"/>
                      <a:gd name="T1" fmla="*/ 0 h 1"/>
                      <a:gd name="T2" fmla="*/ 2 w 2"/>
                      <a:gd name="T3" fmla="*/ 0 h 1"/>
                      <a:gd name="T4" fmla="*/ 0 w 2"/>
                      <a:gd name="T5" fmla="*/ 1 h 1"/>
                      <a:gd name="T6" fmla="*/ 1 w 2"/>
                      <a:gd name="T7" fmla="*/ 0 h 1"/>
                      <a:gd name="T8" fmla="*/ 2 w 2"/>
                      <a:gd name="T9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1">
                        <a:moveTo>
                          <a:pt x="2" y="0"/>
                        </a:move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0"/>
                        </a:cubicBezTo>
                        <a:cubicBezTo>
                          <a:pt x="1" y="0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399" name="Freeform 1706"/>
                  <p:cNvSpPr>
                    <a:spLocks/>
                  </p:cNvSpPr>
                  <p:nvPr/>
                </p:nvSpPr>
                <p:spPr bwMode="auto">
                  <a:xfrm>
                    <a:off x="1981" y="298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00" name="Freeform 1707"/>
                  <p:cNvSpPr>
                    <a:spLocks/>
                  </p:cNvSpPr>
                  <p:nvPr/>
                </p:nvSpPr>
                <p:spPr bwMode="auto">
                  <a:xfrm>
                    <a:off x="1995" y="2935"/>
                    <a:ext cx="3" cy="1"/>
                  </a:xfrm>
                  <a:custGeom>
                    <a:avLst/>
                    <a:gdLst>
                      <a:gd name="T0" fmla="*/ 0 w 3"/>
                      <a:gd name="T1" fmla="*/ 1 h 1"/>
                      <a:gd name="T2" fmla="*/ 0 w 3"/>
                      <a:gd name="T3" fmla="*/ 1 h 1"/>
                      <a:gd name="T4" fmla="*/ 3 w 3"/>
                      <a:gd name="T5" fmla="*/ 0 h 1"/>
                      <a:gd name="T6" fmla="*/ 0 w 3"/>
                      <a:gd name="T7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2" y="0"/>
                          <a:pt x="3" y="0"/>
                        </a:cubicBezTo>
                        <a:cubicBezTo>
                          <a:pt x="2" y="0"/>
                          <a:pt x="1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01" name="Freeform 1708"/>
                  <p:cNvSpPr>
                    <a:spLocks/>
                  </p:cNvSpPr>
                  <p:nvPr/>
                </p:nvSpPr>
                <p:spPr bwMode="auto">
                  <a:xfrm>
                    <a:off x="2001" y="2934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02" name="Freeform 1709"/>
                  <p:cNvSpPr>
                    <a:spLocks/>
                  </p:cNvSpPr>
                  <p:nvPr/>
                </p:nvSpPr>
                <p:spPr bwMode="auto">
                  <a:xfrm>
                    <a:off x="1999" y="2934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1" y="0"/>
                          <a:pt x="1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03" name="Freeform 1710"/>
                  <p:cNvSpPr>
                    <a:spLocks/>
                  </p:cNvSpPr>
                  <p:nvPr/>
                </p:nvSpPr>
                <p:spPr bwMode="auto">
                  <a:xfrm>
                    <a:off x="2025" y="2969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04" name="Freeform 1711"/>
                  <p:cNvSpPr>
                    <a:spLocks/>
                  </p:cNvSpPr>
                  <p:nvPr/>
                </p:nvSpPr>
                <p:spPr bwMode="auto">
                  <a:xfrm>
                    <a:off x="2027" y="296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05" name="Freeform 1712"/>
                  <p:cNvSpPr>
                    <a:spLocks/>
                  </p:cNvSpPr>
                  <p:nvPr/>
                </p:nvSpPr>
                <p:spPr bwMode="auto">
                  <a:xfrm>
                    <a:off x="2026" y="2966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06" name="Freeform 1713"/>
                  <p:cNvSpPr>
                    <a:spLocks/>
                  </p:cNvSpPr>
                  <p:nvPr/>
                </p:nvSpPr>
                <p:spPr bwMode="auto">
                  <a:xfrm>
                    <a:off x="2027" y="296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07" name="Freeform 1714"/>
                  <p:cNvSpPr>
                    <a:spLocks/>
                  </p:cNvSpPr>
                  <p:nvPr/>
                </p:nvSpPr>
                <p:spPr bwMode="auto">
                  <a:xfrm>
                    <a:off x="2027" y="296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08" name="Freeform 1715"/>
                  <p:cNvSpPr>
                    <a:spLocks/>
                  </p:cNvSpPr>
                  <p:nvPr/>
                </p:nvSpPr>
                <p:spPr bwMode="auto">
                  <a:xfrm>
                    <a:off x="2035" y="2944"/>
                    <a:ext cx="0" cy="6"/>
                  </a:xfrm>
                  <a:custGeom>
                    <a:avLst/>
                    <a:gdLst>
                      <a:gd name="T0" fmla="*/ 0 h 6"/>
                      <a:gd name="T1" fmla="*/ 0 h 6"/>
                      <a:gd name="T2" fmla="*/ 6 h 6"/>
                      <a:gd name="T3" fmla="*/ 0 h 6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</a:cxnLst>
                    <a:rect l="0" t="0" r="r" b="b"/>
                    <a:pathLst>
                      <a:path h="6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3"/>
                          <a:pt x="0" y="6"/>
                        </a:cubicBezTo>
                        <a:cubicBezTo>
                          <a:pt x="0" y="3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09" name="Freeform 1716"/>
                  <p:cNvSpPr>
                    <a:spLocks/>
                  </p:cNvSpPr>
                  <p:nvPr/>
                </p:nvSpPr>
                <p:spPr bwMode="auto">
                  <a:xfrm>
                    <a:off x="2026" y="2965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10" name="Freeform 1717"/>
                  <p:cNvSpPr>
                    <a:spLocks/>
                  </p:cNvSpPr>
                  <p:nvPr/>
                </p:nvSpPr>
                <p:spPr bwMode="auto">
                  <a:xfrm>
                    <a:off x="2025" y="2967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11" name="Freeform 1718"/>
                  <p:cNvSpPr>
                    <a:spLocks/>
                  </p:cNvSpPr>
                  <p:nvPr/>
                </p:nvSpPr>
                <p:spPr bwMode="auto">
                  <a:xfrm>
                    <a:off x="2127" y="3108"/>
                    <a:ext cx="75" cy="147"/>
                  </a:xfrm>
                  <a:custGeom>
                    <a:avLst/>
                    <a:gdLst>
                      <a:gd name="T0" fmla="*/ 69 w 79"/>
                      <a:gd name="T1" fmla="*/ 4 h 154"/>
                      <a:gd name="T2" fmla="*/ 67 w 79"/>
                      <a:gd name="T3" fmla="*/ 0 h 154"/>
                      <a:gd name="T4" fmla="*/ 65 w 79"/>
                      <a:gd name="T5" fmla="*/ 2 h 154"/>
                      <a:gd name="T6" fmla="*/ 64 w 79"/>
                      <a:gd name="T7" fmla="*/ 9 h 154"/>
                      <a:gd name="T8" fmla="*/ 63 w 79"/>
                      <a:gd name="T9" fmla="*/ 13 h 154"/>
                      <a:gd name="T10" fmla="*/ 55 w 79"/>
                      <a:gd name="T11" fmla="*/ 16 h 154"/>
                      <a:gd name="T12" fmla="*/ 52 w 79"/>
                      <a:gd name="T13" fmla="*/ 17 h 154"/>
                      <a:gd name="T14" fmla="*/ 52 w 79"/>
                      <a:gd name="T15" fmla="*/ 18 h 154"/>
                      <a:gd name="T16" fmla="*/ 51 w 79"/>
                      <a:gd name="T17" fmla="*/ 23 h 154"/>
                      <a:gd name="T18" fmla="*/ 51 w 79"/>
                      <a:gd name="T19" fmla="*/ 24 h 154"/>
                      <a:gd name="T20" fmla="*/ 51 w 79"/>
                      <a:gd name="T21" fmla="*/ 28 h 154"/>
                      <a:gd name="T22" fmla="*/ 42 w 79"/>
                      <a:gd name="T23" fmla="*/ 34 h 154"/>
                      <a:gd name="T24" fmla="*/ 36 w 79"/>
                      <a:gd name="T25" fmla="*/ 37 h 154"/>
                      <a:gd name="T26" fmla="*/ 25 w 79"/>
                      <a:gd name="T27" fmla="*/ 42 h 154"/>
                      <a:gd name="T28" fmla="*/ 19 w 79"/>
                      <a:gd name="T29" fmla="*/ 43 h 154"/>
                      <a:gd name="T30" fmla="*/ 11 w 79"/>
                      <a:gd name="T31" fmla="*/ 45 h 154"/>
                      <a:gd name="T32" fmla="*/ 11 w 79"/>
                      <a:gd name="T33" fmla="*/ 49 h 154"/>
                      <a:gd name="T34" fmla="*/ 8 w 79"/>
                      <a:gd name="T35" fmla="*/ 59 h 154"/>
                      <a:gd name="T36" fmla="*/ 10 w 79"/>
                      <a:gd name="T37" fmla="*/ 77 h 154"/>
                      <a:gd name="T38" fmla="*/ 7 w 79"/>
                      <a:gd name="T39" fmla="*/ 102 h 154"/>
                      <a:gd name="T40" fmla="*/ 3 w 79"/>
                      <a:gd name="T41" fmla="*/ 127 h 154"/>
                      <a:gd name="T42" fmla="*/ 6 w 79"/>
                      <a:gd name="T43" fmla="*/ 137 h 154"/>
                      <a:gd name="T44" fmla="*/ 10 w 79"/>
                      <a:gd name="T45" fmla="*/ 148 h 154"/>
                      <a:gd name="T46" fmla="*/ 24 w 79"/>
                      <a:gd name="T47" fmla="*/ 154 h 154"/>
                      <a:gd name="T48" fmla="*/ 27 w 79"/>
                      <a:gd name="T49" fmla="*/ 153 h 154"/>
                      <a:gd name="T50" fmla="*/ 34 w 79"/>
                      <a:gd name="T51" fmla="*/ 151 h 154"/>
                      <a:gd name="T52" fmla="*/ 39 w 79"/>
                      <a:gd name="T53" fmla="*/ 149 h 154"/>
                      <a:gd name="T54" fmla="*/ 49 w 79"/>
                      <a:gd name="T55" fmla="*/ 119 h 154"/>
                      <a:gd name="T56" fmla="*/ 55 w 79"/>
                      <a:gd name="T57" fmla="*/ 102 h 154"/>
                      <a:gd name="T58" fmla="*/ 67 w 79"/>
                      <a:gd name="T59" fmla="*/ 59 h 154"/>
                      <a:gd name="T60" fmla="*/ 68 w 79"/>
                      <a:gd name="T61" fmla="*/ 52 h 154"/>
                      <a:gd name="T62" fmla="*/ 69 w 79"/>
                      <a:gd name="T63" fmla="*/ 47 h 154"/>
                      <a:gd name="T64" fmla="*/ 69 w 79"/>
                      <a:gd name="T65" fmla="*/ 37 h 154"/>
                      <a:gd name="T66" fmla="*/ 72 w 79"/>
                      <a:gd name="T67" fmla="*/ 36 h 154"/>
                      <a:gd name="T68" fmla="*/ 75 w 79"/>
                      <a:gd name="T69" fmla="*/ 38 h 154"/>
                      <a:gd name="T70" fmla="*/ 77 w 79"/>
                      <a:gd name="T71" fmla="*/ 40 h 154"/>
                      <a:gd name="T72" fmla="*/ 78 w 79"/>
                      <a:gd name="T73" fmla="*/ 37 h 154"/>
                      <a:gd name="T74" fmla="*/ 77 w 79"/>
                      <a:gd name="T75" fmla="*/ 28 h 154"/>
                      <a:gd name="T76" fmla="*/ 74 w 79"/>
                      <a:gd name="T77" fmla="*/ 16 h 154"/>
                      <a:gd name="T78" fmla="*/ 69 w 79"/>
                      <a:gd name="T79" fmla="*/ 4 h 1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</a:cxnLst>
                    <a:rect l="0" t="0" r="r" b="b"/>
                    <a:pathLst>
                      <a:path w="79" h="154">
                        <a:moveTo>
                          <a:pt x="69" y="4"/>
                        </a:moveTo>
                        <a:cubicBezTo>
                          <a:pt x="68" y="2"/>
                          <a:pt x="67" y="1"/>
                          <a:pt x="67" y="0"/>
                        </a:cubicBezTo>
                        <a:cubicBezTo>
                          <a:pt x="66" y="1"/>
                          <a:pt x="66" y="2"/>
                          <a:pt x="65" y="2"/>
                        </a:cubicBezTo>
                        <a:cubicBezTo>
                          <a:pt x="65" y="3"/>
                          <a:pt x="64" y="6"/>
                          <a:pt x="64" y="9"/>
                        </a:cubicBezTo>
                        <a:cubicBezTo>
                          <a:pt x="65" y="10"/>
                          <a:pt x="64" y="11"/>
                          <a:pt x="63" y="13"/>
                        </a:cubicBezTo>
                        <a:cubicBezTo>
                          <a:pt x="61" y="15"/>
                          <a:pt x="58" y="16"/>
                          <a:pt x="55" y="16"/>
                        </a:cubicBezTo>
                        <a:cubicBezTo>
                          <a:pt x="54" y="16"/>
                          <a:pt x="53" y="16"/>
                          <a:pt x="52" y="17"/>
                        </a:cubicBezTo>
                        <a:cubicBezTo>
                          <a:pt x="52" y="17"/>
                          <a:pt x="52" y="18"/>
                          <a:pt x="52" y="18"/>
                        </a:cubicBezTo>
                        <a:cubicBezTo>
                          <a:pt x="53" y="21"/>
                          <a:pt x="52" y="23"/>
                          <a:pt x="51" y="23"/>
                        </a:cubicBezTo>
                        <a:cubicBezTo>
                          <a:pt x="51" y="23"/>
                          <a:pt x="51" y="24"/>
                          <a:pt x="51" y="24"/>
                        </a:cubicBezTo>
                        <a:cubicBezTo>
                          <a:pt x="52" y="25"/>
                          <a:pt x="52" y="27"/>
                          <a:pt x="51" y="28"/>
                        </a:cubicBezTo>
                        <a:cubicBezTo>
                          <a:pt x="50" y="31"/>
                          <a:pt x="46" y="34"/>
                          <a:pt x="42" y="34"/>
                        </a:cubicBezTo>
                        <a:cubicBezTo>
                          <a:pt x="40" y="34"/>
                          <a:pt x="38" y="36"/>
                          <a:pt x="36" y="37"/>
                        </a:cubicBezTo>
                        <a:cubicBezTo>
                          <a:pt x="32" y="40"/>
                          <a:pt x="29" y="42"/>
                          <a:pt x="25" y="42"/>
                        </a:cubicBezTo>
                        <a:cubicBezTo>
                          <a:pt x="23" y="42"/>
                          <a:pt x="21" y="42"/>
                          <a:pt x="19" y="43"/>
                        </a:cubicBezTo>
                        <a:cubicBezTo>
                          <a:pt x="16" y="44"/>
                          <a:pt x="14" y="45"/>
                          <a:pt x="11" y="45"/>
                        </a:cubicBezTo>
                        <a:cubicBezTo>
                          <a:pt x="11" y="45"/>
                          <a:pt x="11" y="47"/>
                          <a:pt x="11" y="49"/>
                        </a:cubicBezTo>
                        <a:cubicBezTo>
                          <a:pt x="10" y="52"/>
                          <a:pt x="10" y="55"/>
                          <a:pt x="8" y="59"/>
                        </a:cubicBezTo>
                        <a:cubicBezTo>
                          <a:pt x="6" y="63"/>
                          <a:pt x="6" y="69"/>
                          <a:pt x="10" y="77"/>
                        </a:cubicBezTo>
                        <a:cubicBezTo>
                          <a:pt x="13" y="85"/>
                          <a:pt x="16" y="92"/>
                          <a:pt x="7" y="102"/>
                        </a:cubicBezTo>
                        <a:cubicBezTo>
                          <a:pt x="0" y="111"/>
                          <a:pt x="0" y="121"/>
                          <a:pt x="3" y="127"/>
                        </a:cubicBezTo>
                        <a:cubicBezTo>
                          <a:pt x="4" y="130"/>
                          <a:pt x="5" y="133"/>
                          <a:pt x="6" y="137"/>
                        </a:cubicBezTo>
                        <a:cubicBezTo>
                          <a:pt x="7" y="141"/>
                          <a:pt x="8" y="145"/>
                          <a:pt x="10" y="148"/>
                        </a:cubicBezTo>
                        <a:cubicBezTo>
                          <a:pt x="13" y="151"/>
                          <a:pt x="19" y="154"/>
                          <a:pt x="24" y="154"/>
                        </a:cubicBezTo>
                        <a:cubicBezTo>
                          <a:pt x="25" y="154"/>
                          <a:pt x="26" y="153"/>
                          <a:pt x="27" y="153"/>
                        </a:cubicBezTo>
                        <a:cubicBezTo>
                          <a:pt x="29" y="151"/>
                          <a:pt x="32" y="151"/>
                          <a:pt x="34" y="151"/>
                        </a:cubicBezTo>
                        <a:cubicBezTo>
                          <a:pt x="36" y="151"/>
                          <a:pt x="37" y="150"/>
                          <a:pt x="39" y="149"/>
                        </a:cubicBezTo>
                        <a:cubicBezTo>
                          <a:pt x="41" y="146"/>
                          <a:pt x="45" y="132"/>
                          <a:pt x="49" y="119"/>
                        </a:cubicBezTo>
                        <a:cubicBezTo>
                          <a:pt x="51" y="113"/>
                          <a:pt x="53" y="107"/>
                          <a:pt x="55" y="102"/>
                        </a:cubicBezTo>
                        <a:cubicBezTo>
                          <a:pt x="59" y="89"/>
                          <a:pt x="67" y="63"/>
                          <a:pt x="67" y="59"/>
                        </a:cubicBezTo>
                        <a:cubicBezTo>
                          <a:pt x="66" y="56"/>
                          <a:pt x="67" y="54"/>
                          <a:pt x="68" y="52"/>
                        </a:cubicBezTo>
                        <a:cubicBezTo>
                          <a:pt x="69" y="50"/>
                          <a:pt x="70" y="49"/>
                          <a:pt x="69" y="47"/>
                        </a:cubicBezTo>
                        <a:cubicBezTo>
                          <a:pt x="67" y="43"/>
                          <a:pt x="68" y="39"/>
                          <a:pt x="69" y="37"/>
                        </a:cubicBezTo>
                        <a:cubicBezTo>
                          <a:pt x="70" y="36"/>
                          <a:pt x="72" y="36"/>
                          <a:pt x="72" y="36"/>
                        </a:cubicBezTo>
                        <a:cubicBezTo>
                          <a:pt x="73" y="36"/>
                          <a:pt x="74" y="36"/>
                          <a:pt x="75" y="38"/>
                        </a:cubicBezTo>
                        <a:cubicBezTo>
                          <a:pt x="76" y="39"/>
                          <a:pt x="77" y="40"/>
                          <a:pt x="77" y="40"/>
                        </a:cubicBezTo>
                        <a:cubicBezTo>
                          <a:pt x="77" y="40"/>
                          <a:pt x="78" y="39"/>
                          <a:pt x="78" y="37"/>
                        </a:cubicBezTo>
                        <a:cubicBezTo>
                          <a:pt x="79" y="35"/>
                          <a:pt x="78" y="31"/>
                          <a:pt x="77" y="28"/>
                        </a:cubicBezTo>
                        <a:cubicBezTo>
                          <a:pt x="76" y="24"/>
                          <a:pt x="74" y="20"/>
                          <a:pt x="74" y="16"/>
                        </a:cubicBezTo>
                        <a:cubicBezTo>
                          <a:pt x="74" y="12"/>
                          <a:pt x="71" y="7"/>
                          <a:pt x="69" y="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12" name="Freeform 1719"/>
                  <p:cNvSpPr>
                    <a:spLocks/>
                  </p:cNvSpPr>
                  <p:nvPr/>
                </p:nvSpPr>
                <p:spPr bwMode="auto">
                  <a:xfrm>
                    <a:off x="2124" y="2794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0 w 1"/>
                      <a:gd name="T3" fmla="*/ 1 h 1"/>
                      <a:gd name="T4" fmla="*/ 1 w 1"/>
                      <a:gd name="T5" fmla="*/ 0 h 1"/>
                      <a:gd name="T6" fmla="*/ 0 w 1"/>
                      <a:gd name="T7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0"/>
                          <a:pt x="1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13" name="Freeform 1720"/>
                  <p:cNvSpPr>
                    <a:spLocks/>
                  </p:cNvSpPr>
                  <p:nvPr/>
                </p:nvSpPr>
                <p:spPr bwMode="auto">
                  <a:xfrm>
                    <a:off x="2128" y="279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14" name="Freeform 1721"/>
                  <p:cNvSpPr>
                    <a:spLocks/>
                  </p:cNvSpPr>
                  <p:nvPr/>
                </p:nvSpPr>
                <p:spPr bwMode="auto">
                  <a:xfrm>
                    <a:off x="2128" y="279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15" name="Freeform 1722"/>
                  <p:cNvSpPr>
                    <a:spLocks/>
                  </p:cNvSpPr>
                  <p:nvPr/>
                </p:nvSpPr>
                <p:spPr bwMode="auto">
                  <a:xfrm>
                    <a:off x="2126" y="2793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16" name="Freeform 1723"/>
                  <p:cNvSpPr>
                    <a:spLocks/>
                  </p:cNvSpPr>
                  <p:nvPr/>
                </p:nvSpPr>
                <p:spPr bwMode="auto">
                  <a:xfrm>
                    <a:off x="2127" y="279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17" name="Freeform 1724"/>
                  <p:cNvSpPr>
                    <a:spLocks/>
                  </p:cNvSpPr>
                  <p:nvPr/>
                </p:nvSpPr>
                <p:spPr bwMode="auto">
                  <a:xfrm>
                    <a:off x="2128" y="279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18" name="Freeform 1725"/>
                  <p:cNvSpPr>
                    <a:spLocks/>
                  </p:cNvSpPr>
                  <p:nvPr/>
                </p:nvSpPr>
                <p:spPr bwMode="auto">
                  <a:xfrm>
                    <a:off x="2125" y="2794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19" name="Freeform 1726"/>
                  <p:cNvSpPr>
                    <a:spLocks/>
                  </p:cNvSpPr>
                  <p:nvPr/>
                </p:nvSpPr>
                <p:spPr bwMode="auto">
                  <a:xfrm>
                    <a:off x="1970" y="3108"/>
                    <a:ext cx="10" cy="9"/>
                  </a:xfrm>
                  <a:custGeom>
                    <a:avLst/>
                    <a:gdLst>
                      <a:gd name="T0" fmla="*/ 4 w 10"/>
                      <a:gd name="T1" fmla="*/ 9 h 10"/>
                      <a:gd name="T2" fmla="*/ 9 w 10"/>
                      <a:gd name="T3" fmla="*/ 9 h 10"/>
                      <a:gd name="T4" fmla="*/ 10 w 10"/>
                      <a:gd name="T5" fmla="*/ 6 h 10"/>
                      <a:gd name="T6" fmla="*/ 10 w 10"/>
                      <a:gd name="T7" fmla="*/ 0 h 10"/>
                      <a:gd name="T8" fmla="*/ 10 w 10"/>
                      <a:gd name="T9" fmla="*/ 1 h 10"/>
                      <a:gd name="T10" fmla="*/ 3 w 10"/>
                      <a:gd name="T11" fmla="*/ 2 h 10"/>
                      <a:gd name="T12" fmla="*/ 0 w 10"/>
                      <a:gd name="T13" fmla="*/ 0 h 10"/>
                      <a:gd name="T14" fmla="*/ 0 w 10"/>
                      <a:gd name="T15" fmla="*/ 1 h 10"/>
                      <a:gd name="T16" fmla="*/ 4 w 10"/>
                      <a:gd name="T17" fmla="*/ 9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0" h="10">
                        <a:moveTo>
                          <a:pt x="4" y="9"/>
                        </a:moveTo>
                        <a:cubicBezTo>
                          <a:pt x="5" y="10"/>
                          <a:pt x="8" y="9"/>
                          <a:pt x="9" y="9"/>
                        </a:cubicBezTo>
                        <a:cubicBezTo>
                          <a:pt x="10" y="9"/>
                          <a:pt x="10" y="8"/>
                          <a:pt x="10" y="6"/>
                        </a:cubicBezTo>
                        <a:cubicBezTo>
                          <a:pt x="10" y="5"/>
                          <a:pt x="10" y="2"/>
                          <a:pt x="10" y="0"/>
                        </a:cubicBezTo>
                        <a:cubicBezTo>
                          <a:pt x="10" y="0"/>
                          <a:pt x="10" y="1"/>
                          <a:pt x="10" y="1"/>
                        </a:cubicBezTo>
                        <a:cubicBezTo>
                          <a:pt x="8" y="2"/>
                          <a:pt x="6" y="3"/>
                          <a:pt x="3" y="2"/>
                        </a:cubicBezTo>
                        <a:cubicBezTo>
                          <a:pt x="2" y="2"/>
                          <a:pt x="1" y="1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3"/>
                          <a:pt x="2" y="8"/>
                          <a:pt x="4" y="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20" name="Freeform 1727"/>
                  <p:cNvSpPr>
                    <a:spLocks/>
                  </p:cNvSpPr>
                  <p:nvPr/>
                </p:nvSpPr>
                <p:spPr bwMode="auto">
                  <a:xfrm>
                    <a:off x="1801" y="2916"/>
                    <a:ext cx="193" cy="191"/>
                  </a:xfrm>
                  <a:custGeom>
                    <a:avLst/>
                    <a:gdLst>
                      <a:gd name="T0" fmla="*/ 128 w 202"/>
                      <a:gd name="T1" fmla="*/ 182 h 199"/>
                      <a:gd name="T2" fmla="*/ 131 w 202"/>
                      <a:gd name="T3" fmla="*/ 186 h 199"/>
                      <a:gd name="T4" fmla="*/ 141 w 202"/>
                      <a:gd name="T5" fmla="*/ 191 h 199"/>
                      <a:gd name="T6" fmla="*/ 159 w 202"/>
                      <a:gd name="T7" fmla="*/ 190 h 199"/>
                      <a:gd name="T8" fmla="*/ 173 w 202"/>
                      <a:gd name="T9" fmla="*/ 195 h 199"/>
                      <a:gd name="T10" fmla="*/ 174 w 202"/>
                      <a:gd name="T11" fmla="*/ 176 h 199"/>
                      <a:gd name="T12" fmla="*/ 176 w 202"/>
                      <a:gd name="T13" fmla="*/ 159 h 199"/>
                      <a:gd name="T14" fmla="*/ 192 w 202"/>
                      <a:gd name="T15" fmla="*/ 152 h 199"/>
                      <a:gd name="T16" fmla="*/ 186 w 202"/>
                      <a:gd name="T17" fmla="*/ 141 h 199"/>
                      <a:gd name="T18" fmla="*/ 180 w 202"/>
                      <a:gd name="T19" fmla="*/ 91 h 199"/>
                      <a:gd name="T20" fmla="*/ 178 w 202"/>
                      <a:gd name="T21" fmla="*/ 88 h 199"/>
                      <a:gd name="T22" fmla="*/ 183 w 202"/>
                      <a:gd name="T23" fmla="*/ 74 h 199"/>
                      <a:gd name="T24" fmla="*/ 188 w 202"/>
                      <a:gd name="T25" fmla="*/ 56 h 199"/>
                      <a:gd name="T26" fmla="*/ 196 w 202"/>
                      <a:gd name="T27" fmla="*/ 41 h 199"/>
                      <a:gd name="T28" fmla="*/ 201 w 202"/>
                      <a:gd name="T29" fmla="*/ 33 h 199"/>
                      <a:gd name="T30" fmla="*/ 199 w 202"/>
                      <a:gd name="T31" fmla="*/ 26 h 199"/>
                      <a:gd name="T32" fmla="*/ 199 w 202"/>
                      <a:gd name="T33" fmla="*/ 23 h 199"/>
                      <a:gd name="T34" fmla="*/ 199 w 202"/>
                      <a:gd name="T35" fmla="*/ 20 h 199"/>
                      <a:gd name="T36" fmla="*/ 198 w 202"/>
                      <a:gd name="T37" fmla="*/ 18 h 199"/>
                      <a:gd name="T38" fmla="*/ 194 w 202"/>
                      <a:gd name="T39" fmla="*/ 14 h 199"/>
                      <a:gd name="T40" fmla="*/ 191 w 202"/>
                      <a:gd name="T41" fmla="*/ 11 h 199"/>
                      <a:gd name="T42" fmla="*/ 188 w 202"/>
                      <a:gd name="T43" fmla="*/ 10 h 199"/>
                      <a:gd name="T44" fmla="*/ 184 w 202"/>
                      <a:gd name="T45" fmla="*/ 10 h 199"/>
                      <a:gd name="T46" fmla="*/ 178 w 202"/>
                      <a:gd name="T47" fmla="*/ 9 h 199"/>
                      <a:gd name="T48" fmla="*/ 163 w 202"/>
                      <a:gd name="T49" fmla="*/ 2 h 199"/>
                      <a:gd name="T50" fmla="*/ 153 w 202"/>
                      <a:gd name="T51" fmla="*/ 3 h 199"/>
                      <a:gd name="T52" fmla="*/ 136 w 202"/>
                      <a:gd name="T53" fmla="*/ 4 h 199"/>
                      <a:gd name="T54" fmla="*/ 113 w 202"/>
                      <a:gd name="T55" fmla="*/ 7 h 199"/>
                      <a:gd name="T56" fmla="*/ 85 w 202"/>
                      <a:gd name="T57" fmla="*/ 9 h 199"/>
                      <a:gd name="T58" fmla="*/ 68 w 202"/>
                      <a:gd name="T59" fmla="*/ 20 h 199"/>
                      <a:gd name="T60" fmla="*/ 57 w 202"/>
                      <a:gd name="T61" fmla="*/ 56 h 199"/>
                      <a:gd name="T62" fmla="*/ 43 w 202"/>
                      <a:gd name="T63" fmla="*/ 85 h 199"/>
                      <a:gd name="T64" fmla="*/ 34 w 202"/>
                      <a:gd name="T65" fmla="*/ 112 h 199"/>
                      <a:gd name="T66" fmla="*/ 24 w 202"/>
                      <a:gd name="T67" fmla="*/ 116 h 199"/>
                      <a:gd name="T68" fmla="*/ 23 w 202"/>
                      <a:gd name="T69" fmla="*/ 115 h 199"/>
                      <a:gd name="T70" fmla="*/ 22 w 202"/>
                      <a:gd name="T71" fmla="*/ 112 h 199"/>
                      <a:gd name="T72" fmla="*/ 8 w 202"/>
                      <a:gd name="T73" fmla="*/ 113 h 199"/>
                      <a:gd name="T74" fmla="*/ 4 w 202"/>
                      <a:gd name="T75" fmla="*/ 115 h 199"/>
                      <a:gd name="T76" fmla="*/ 3 w 202"/>
                      <a:gd name="T77" fmla="*/ 127 h 199"/>
                      <a:gd name="T78" fmla="*/ 6 w 202"/>
                      <a:gd name="T79" fmla="*/ 125 h 199"/>
                      <a:gd name="T80" fmla="*/ 8 w 202"/>
                      <a:gd name="T81" fmla="*/ 125 h 199"/>
                      <a:gd name="T82" fmla="*/ 47 w 202"/>
                      <a:gd name="T83" fmla="*/ 126 h 199"/>
                      <a:gd name="T84" fmla="*/ 58 w 202"/>
                      <a:gd name="T85" fmla="*/ 150 h 199"/>
                      <a:gd name="T86" fmla="*/ 78 w 202"/>
                      <a:gd name="T87" fmla="*/ 138 h 199"/>
                      <a:gd name="T88" fmla="*/ 89 w 202"/>
                      <a:gd name="T89" fmla="*/ 140 h 199"/>
                      <a:gd name="T90" fmla="*/ 102 w 202"/>
                      <a:gd name="T91" fmla="*/ 144 h 199"/>
                      <a:gd name="T92" fmla="*/ 108 w 202"/>
                      <a:gd name="T93" fmla="*/ 178 h 199"/>
                      <a:gd name="T94" fmla="*/ 115 w 202"/>
                      <a:gd name="T95" fmla="*/ 182 h 199"/>
                      <a:gd name="T96" fmla="*/ 126 w 202"/>
                      <a:gd name="T97" fmla="*/ 181 h 19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202" h="199">
                        <a:moveTo>
                          <a:pt x="126" y="181"/>
                        </a:moveTo>
                        <a:cubicBezTo>
                          <a:pt x="126" y="181"/>
                          <a:pt x="126" y="181"/>
                          <a:pt x="126" y="181"/>
                        </a:cubicBezTo>
                        <a:cubicBezTo>
                          <a:pt x="128" y="182"/>
                          <a:pt x="128" y="182"/>
                          <a:pt x="128" y="182"/>
                        </a:cubicBezTo>
                        <a:cubicBezTo>
                          <a:pt x="128" y="182"/>
                          <a:pt x="128" y="182"/>
                          <a:pt x="128" y="182"/>
                        </a:cubicBezTo>
                        <a:cubicBezTo>
                          <a:pt x="129" y="183"/>
                          <a:pt x="129" y="184"/>
                          <a:pt x="130" y="184"/>
                        </a:cubicBezTo>
                        <a:cubicBezTo>
                          <a:pt x="130" y="185"/>
                          <a:pt x="130" y="185"/>
                          <a:pt x="130" y="185"/>
                        </a:cubicBezTo>
                        <a:cubicBezTo>
                          <a:pt x="130" y="185"/>
                          <a:pt x="130" y="185"/>
                          <a:pt x="130" y="185"/>
                        </a:cubicBezTo>
                        <a:cubicBezTo>
                          <a:pt x="130" y="186"/>
                          <a:pt x="131" y="186"/>
                          <a:pt x="131" y="186"/>
                        </a:cubicBezTo>
                        <a:cubicBezTo>
                          <a:pt x="132" y="186"/>
                          <a:pt x="135" y="185"/>
                          <a:pt x="137" y="185"/>
                        </a:cubicBezTo>
                        <a:cubicBezTo>
                          <a:pt x="138" y="185"/>
                          <a:pt x="139" y="185"/>
                          <a:pt x="140" y="186"/>
                        </a:cubicBezTo>
                        <a:cubicBezTo>
                          <a:pt x="140" y="187"/>
                          <a:pt x="141" y="188"/>
                          <a:pt x="140" y="188"/>
                        </a:cubicBezTo>
                        <a:cubicBezTo>
                          <a:pt x="140" y="189"/>
                          <a:pt x="141" y="191"/>
                          <a:pt x="141" y="191"/>
                        </a:cubicBezTo>
                        <a:cubicBezTo>
                          <a:pt x="143" y="191"/>
                          <a:pt x="146" y="192"/>
                          <a:pt x="148" y="193"/>
                        </a:cubicBezTo>
                        <a:cubicBezTo>
                          <a:pt x="149" y="194"/>
                          <a:pt x="151" y="194"/>
                          <a:pt x="151" y="194"/>
                        </a:cubicBezTo>
                        <a:cubicBezTo>
                          <a:pt x="152" y="194"/>
                          <a:pt x="154" y="194"/>
                          <a:pt x="154" y="194"/>
                        </a:cubicBezTo>
                        <a:cubicBezTo>
                          <a:pt x="155" y="192"/>
                          <a:pt x="157" y="190"/>
                          <a:pt x="159" y="190"/>
                        </a:cubicBezTo>
                        <a:cubicBezTo>
                          <a:pt x="161" y="190"/>
                          <a:pt x="162" y="191"/>
                          <a:pt x="162" y="192"/>
                        </a:cubicBezTo>
                        <a:cubicBezTo>
                          <a:pt x="164" y="196"/>
                          <a:pt x="166" y="197"/>
                          <a:pt x="166" y="197"/>
                        </a:cubicBezTo>
                        <a:cubicBezTo>
                          <a:pt x="169" y="197"/>
                          <a:pt x="173" y="197"/>
                          <a:pt x="175" y="199"/>
                        </a:cubicBezTo>
                        <a:cubicBezTo>
                          <a:pt x="175" y="198"/>
                          <a:pt x="174" y="196"/>
                          <a:pt x="173" y="195"/>
                        </a:cubicBezTo>
                        <a:cubicBezTo>
                          <a:pt x="173" y="194"/>
                          <a:pt x="172" y="193"/>
                          <a:pt x="172" y="193"/>
                        </a:cubicBezTo>
                        <a:cubicBezTo>
                          <a:pt x="170" y="192"/>
                          <a:pt x="171" y="189"/>
                          <a:pt x="172" y="185"/>
                        </a:cubicBezTo>
                        <a:cubicBezTo>
                          <a:pt x="173" y="184"/>
                          <a:pt x="173" y="182"/>
                          <a:pt x="173" y="181"/>
                        </a:cubicBezTo>
                        <a:cubicBezTo>
                          <a:pt x="173" y="180"/>
                          <a:pt x="174" y="178"/>
                          <a:pt x="174" y="176"/>
                        </a:cubicBezTo>
                        <a:cubicBezTo>
                          <a:pt x="174" y="174"/>
                          <a:pt x="175" y="171"/>
                          <a:pt x="175" y="170"/>
                        </a:cubicBezTo>
                        <a:cubicBezTo>
                          <a:pt x="174" y="169"/>
                          <a:pt x="173" y="168"/>
                          <a:pt x="173" y="167"/>
                        </a:cubicBezTo>
                        <a:cubicBezTo>
                          <a:pt x="173" y="165"/>
                          <a:pt x="174" y="163"/>
                          <a:pt x="176" y="161"/>
                        </a:cubicBezTo>
                        <a:cubicBezTo>
                          <a:pt x="176" y="161"/>
                          <a:pt x="176" y="159"/>
                          <a:pt x="176" y="159"/>
                        </a:cubicBezTo>
                        <a:cubicBezTo>
                          <a:pt x="176" y="157"/>
                          <a:pt x="176" y="155"/>
                          <a:pt x="177" y="154"/>
                        </a:cubicBezTo>
                        <a:cubicBezTo>
                          <a:pt x="178" y="153"/>
                          <a:pt x="179" y="153"/>
                          <a:pt x="180" y="153"/>
                        </a:cubicBezTo>
                        <a:cubicBezTo>
                          <a:pt x="184" y="153"/>
                          <a:pt x="184" y="153"/>
                          <a:pt x="184" y="153"/>
                        </a:cubicBezTo>
                        <a:cubicBezTo>
                          <a:pt x="190" y="153"/>
                          <a:pt x="192" y="152"/>
                          <a:pt x="192" y="152"/>
                        </a:cubicBezTo>
                        <a:cubicBezTo>
                          <a:pt x="193" y="151"/>
                          <a:pt x="193" y="151"/>
                          <a:pt x="193" y="151"/>
                        </a:cubicBezTo>
                        <a:cubicBezTo>
                          <a:pt x="193" y="151"/>
                          <a:pt x="193" y="151"/>
                          <a:pt x="193" y="151"/>
                        </a:cubicBezTo>
                        <a:cubicBezTo>
                          <a:pt x="192" y="150"/>
                          <a:pt x="192" y="149"/>
                          <a:pt x="192" y="149"/>
                        </a:cubicBezTo>
                        <a:cubicBezTo>
                          <a:pt x="190" y="146"/>
                          <a:pt x="188" y="142"/>
                          <a:pt x="186" y="141"/>
                        </a:cubicBezTo>
                        <a:cubicBezTo>
                          <a:pt x="180" y="138"/>
                          <a:pt x="178" y="110"/>
                          <a:pt x="179" y="101"/>
                        </a:cubicBezTo>
                        <a:cubicBezTo>
                          <a:pt x="179" y="98"/>
                          <a:pt x="179" y="97"/>
                          <a:pt x="181" y="96"/>
                        </a:cubicBezTo>
                        <a:cubicBezTo>
                          <a:pt x="180" y="91"/>
                          <a:pt x="180" y="91"/>
                          <a:pt x="180" y="91"/>
                        </a:cubicBezTo>
                        <a:cubicBezTo>
                          <a:pt x="180" y="91"/>
                          <a:pt x="180" y="91"/>
                          <a:pt x="180" y="91"/>
                        </a:cubicBezTo>
                        <a:cubicBezTo>
                          <a:pt x="180" y="91"/>
                          <a:pt x="179" y="91"/>
                          <a:pt x="179" y="91"/>
                        </a:cubicBezTo>
                        <a:cubicBezTo>
                          <a:pt x="179" y="90"/>
                          <a:pt x="179" y="90"/>
                          <a:pt x="179" y="90"/>
                        </a:cubicBezTo>
                        <a:cubicBezTo>
                          <a:pt x="179" y="90"/>
                          <a:pt x="178" y="90"/>
                          <a:pt x="178" y="89"/>
                        </a:cubicBezTo>
                        <a:cubicBezTo>
                          <a:pt x="178" y="89"/>
                          <a:pt x="178" y="89"/>
                          <a:pt x="178" y="88"/>
                        </a:cubicBezTo>
                        <a:cubicBezTo>
                          <a:pt x="178" y="88"/>
                          <a:pt x="178" y="88"/>
                          <a:pt x="178" y="88"/>
                        </a:cubicBezTo>
                        <a:cubicBezTo>
                          <a:pt x="177" y="88"/>
                          <a:pt x="177" y="87"/>
                          <a:pt x="177" y="86"/>
                        </a:cubicBezTo>
                        <a:cubicBezTo>
                          <a:pt x="177" y="84"/>
                          <a:pt x="179" y="83"/>
                          <a:pt x="180" y="82"/>
                        </a:cubicBezTo>
                        <a:cubicBezTo>
                          <a:pt x="180" y="79"/>
                          <a:pt x="180" y="75"/>
                          <a:pt x="183" y="74"/>
                        </a:cubicBezTo>
                        <a:cubicBezTo>
                          <a:pt x="184" y="74"/>
                          <a:pt x="184" y="74"/>
                          <a:pt x="184" y="74"/>
                        </a:cubicBezTo>
                        <a:cubicBezTo>
                          <a:pt x="184" y="73"/>
                          <a:pt x="184" y="73"/>
                          <a:pt x="185" y="72"/>
                        </a:cubicBezTo>
                        <a:cubicBezTo>
                          <a:pt x="185" y="71"/>
                          <a:pt x="185" y="69"/>
                          <a:pt x="185" y="67"/>
                        </a:cubicBezTo>
                        <a:cubicBezTo>
                          <a:pt x="185" y="63"/>
                          <a:pt x="186" y="59"/>
                          <a:pt x="188" y="56"/>
                        </a:cubicBezTo>
                        <a:cubicBezTo>
                          <a:pt x="188" y="55"/>
                          <a:pt x="188" y="54"/>
                          <a:pt x="188" y="53"/>
                        </a:cubicBezTo>
                        <a:cubicBezTo>
                          <a:pt x="189" y="51"/>
                          <a:pt x="189" y="49"/>
                          <a:pt x="191" y="47"/>
                        </a:cubicBezTo>
                        <a:cubicBezTo>
                          <a:pt x="191" y="47"/>
                          <a:pt x="192" y="46"/>
                          <a:pt x="192" y="45"/>
                        </a:cubicBezTo>
                        <a:cubicBezTo>
                          <a:pt x="193" y="44"/>
                          <a:pt x="194" y="41"/>
                          <a:pt x="196" y="41"/>
                        </a:cubicBezTo>
                        <a:cubicBezTo>
                          <a:pt x="199" y="40"/>
                          <a:pt x="199" y="39"/>
                          <a:pt x="199" y="39"/>
                        </a:cubicBezTo>
                        <a:cubicBezTo>
                          <a:pt x="199" y="38"/>
                          <a:pt x="200" y="37"/>
                          <a:pt x="201" y="36"/>
                        </a:cubicBezTo>
                        <a:cubicBezTo>
                          <a:pt x="202" y="35"/>
                          <a:pt x="202" y="34"/>
                          <a:pt x="202" y="34"/>
                        </a:cubicBezTo>
                        <a:cubicBezTo>
                          <a:pt x="202" y="33"/>
                          <a:pt x="202" y="33"/>
                          <a:pt x="201" y="33"/>
                        </a:cubicBezTo>
                        <a:cubicBezTo>
                          <a:pt x="200" y="32"/>
                          <a:pt x="199" y="31"/>
                          <a:pt x="199" y="28"/>
                        </a:cubicBezTo>
                        <a:cubicBezTo>
                          <a:pt x="199" y="28"/>
                          <a:pt x="199" y="27"/>
                          <a:pt x="199" y="27"/>
                        </a:cubicBezTo>
                        <a:cubicBezTo>
                          <a:pt x="199" y="27"/>
                          <a:pt x="199" y="27"/>
                          <a:pt x="199" y="27"/>
                        </a:cubicBezTo>
                        <a:cubicBezTo>
                          <a:pt x="199" y="26"/>
                          <a:pt x="199" y="26"/>
                          <a:pt x="199" y="26"/>
                        </a:cubicBezTo>
                        <a:cubicBezTo>
                          <a:pt x="199" y="25"/>
                          <a:pt x="199" y="25"/>
                          <a:pt x="199" y="25"/>
                        </a:cubicBezTo>
                        <a:cubicBezTo>
                          <a:pt x="199" y="25"/>
                          <a:pt x="199" y="25"/>
                          <a:pt x="199" y="24"/>
                        </a:cubicBezTo>
                        <a:cubicBezTo>
                          <a:pt x="199" y="24"/>
                          <a:pt x="199" y="24"/>
                          <a:pt x="199" y="24"/>
                        </a:cubicBezTo>
                        <a:cubicBezTo>
                          <a:pt x="199" y="23"/>
                          <a:pt x="199" y="23"/>
                          <a:pt x="199" y="23"/>
                        </a:cubicBezTo>
                        <a:cubicBezTo>
                          <a:pt x="199" y="22"/>
                          <a:pt x="199" y="22"/>
                          <a:pt x="199" y="21"/>
                        </a:cubicBezTo>
                        <a:cubicBezTo>
                          <a:pt x="199" y="21"/>
                          <a:pt x="199" y="21"/>
                          <a:pt x="199" y="21"/>
                        </a:cubicBezTo>
                        <a:cubicBezTo>
                          <a:pt x="199" y="21"/>
                          <a:pt x="199" y="20"/>
                          <a:pt x="199" y="20"/>
                        </a:cubicBezTo>
                        <a:cubicBezTo>
                          <a:pt x="199" y="20"/>
                          <a:pt x="199" y="20"/>
                          <a:pt x="199" y="20"/>
                        </a:cubicBezTo>
                        <a:cubicBezTo>
                          <a:pt x="199" y="20"/>
                          <a:pt x="200" y="19"/>
                          <a:pt x="200" y="19"/>
                        </a:cubicBezTo>
                        <a:cubicBezTo>
                          <a:pt x="200" y="19"/>
                          <a:pt x="200" y="19"/>
                          <a:pt x="200" y="19"/>
                        </a:cubicBezTo>
                        <a:cubicBezTo>
                          <a:pt x="199" y="19"/>
                          <a:pt x="199" y="19"/>
                          <a:pt x="199" y="18"/>
                        </a:cubicBezTo>
                        <a:cubicBezTo>
                          <a:pt x="199" y="18"/>
                          <a:pt x="198" y="18"/>
                          <a:pt x="198" y="18"/>
                        </a:cubicBezTo>
                        <a:cubicBezTo>
                          <a:pt x="198" y="17"/>
                          <a:pt x="197" y="17"/>
                          <a:pt x="197" y="17"/>
                        </a:cubicBezTo>
                        <a:cubicBezTo>
                          <a:pt x="197" y="16"/>
                          <a:pt x="196" y="16"/>
                          <a:pt x="196" y="16"/>
                        </a:cubicBezTo>
                        <a:cubicBezTo>
                          <a:pt x="196" y="16"/>
                          <a:pt x="195" y="15"/>
                          <a:pt x="195" y="15"/>
                        </a:cubicBezTo>
                        <a:cubicBezTo>
                          <a:pt x="195" y="15"/>
                          <a:pt x="194" y="14"/>
                          <a:pt x="194" y="14"/>
                        </a:cubicBezTo>
                        <a:cubicBezTo>
                          <a:pt x="194" y="14"/>
                          <a:pt x="194" y="14"/>
                          <a:pt x="193" y="14"/>
                        </a:cubicBezTo>
                        <a:cubicBezTo>
                          <a:pt x="193" y="13"/>
                          <a:pt x="193" y="13"/>
                          <a:pt x="192" y="13"/>
                        </a:cubicBezTo>
                        <a:cubicBezTo>
                          <a:pt x="192" y="12"/>
                          <a:pt x="192" y="12"/>
                          <a:pt x="192" y="12"/>
                        </a:cubicBezTo>
                        <a:cubicBezTo>
                          <a:pt x="191" y="12"/>
                          <a:pt x="191" y="12"/>
                          <a:pt x="191" y="11"/>
                        </a:cubicBezTo>
                        <a:cubicBezTo>
                          <a:pt x="190" y="11"/>
                          <a:pt x="190" y="11"/>
                          <a:pt x="190" y="11"/>
                        </a:cubicBezTo>
                        <a:cubicBezTo>
                          <a:pt x="190" y="11"/>
                          <a:pt x="190" y="10"/>
                          <a:pt x="189" y="10"/>
                        </a:cubicBezTo>
                        <a:cubicBezTo>
                          <a:pt x="189" y="10"/>
                          <a:pt x="189" y="10"/>
                          <a:pt x="189" y="10"/>
                        </a:cubicBezTo>
                        <a:cubicBezTo>
                          <a:pt x="189" y="10"/>
                          <a:pt x="188" y="10"/>
                          <a:pt x="188" y="10"/>
                        </a:cubicBezTo>
                        <a:cubicBezTo>
                          <a:pt x="188" y="9"/>
                          <a:pt x="188" y="9"/>
                          <a:pt x="188" y="9"/>
                        </a:cubicBezTo>
                        <a:cubicBezTo>
                          <a:pt x="187" y="9"/>
                          <a:pt x="185" y="10"/>
                          <a:pt x="185" y="10"/>
                        </a:cubicBezTo>
                        <a:cubicBezTo>
                          <a:pt x="185" y="10"/>
                          <a:pt x="185" y="10"/>
                          <a:pt x="184" y="10"/>
                        </a:cubicBezTo>
                        <a:cubicBezTo>
                          <a:pt x="184" y="10"/>
                          <a:pt x="184" y="10"/>
                          <a:pt x="184" y="10"/>
                        </a:cubicBezTo>
                        <a:cubicBezTo>
                          <a:pt x="183" y="11"/>
                          <a:pt x="183" y="11"/>
                          <a:pt x="183" y="11"/>
                        </a:cubicBezTo>
                        <a:cubicBezTo>
                          <a:pt x="182" y="10"/>
                          <a:pt x="182" y="10"/>
                          <a:pt x="182" y="10"/>
                        </a:cubicBezTo>
                        <a:cubicBezTo>
                          <a:pt x="181" y="10"/>
                          <a:pt x="180" y="9"/>
                          <a:pt x="179" y="9"/>
                        </a:cubicBezTo>
                        <a:cubicBezTo>
                          <a:pt x="179" y="9"/>
                          <a:pt x="179" y="9"/>
                          <a:pt x="178" y="9"/>
                        </a:cubicBezTo>
                        <a:cubicBezTo>
                          <a:pt x="177" y="11"/>
                          <a:pt x="176" y="11"/>
                          <a:pt x="174" y="11"/>
                        </a:cubicBezTo>
                        <a:cubicBezTo>
                          <a:pt x="171" y="11"/>
                          <a:pt x="169" y="10"/>
                          <a:pt x="169" y="10"/>
                        </a:cubicBezTo>
                        <a:cubicBezTo>
                          <a:pt x="169" y="10"/>
                          <a:pt x="165" y="7"/>
                          <a:pt x="163" y="3"/>
                        </a:cubicBezTo>
                        <a:cubicBezTo>
                          <a:pt x="163" y="3"/>
                          <a:pt x="163" y="3"/>
                          <a:pt x="163" y="2"/>
                        </a:cubicBezTo>
                        <a:cubicBezTo>
                          <a:pt x="163" y="2"/>
                          <a:pt x="163" y="2"/>
                          <a:pt x="162" y="2"/>
                        </a:cubicBezTo>
                        <a:cubicBezTo>
                          <a:pt x="162" y="2"/>
                          <a:pt x="162" y="2"/>
                          <a:pt x="162" y="2"/>
                        </a:cubicBezTo>
                        <a:cubicBezTo>
                          <a:pt x="154" y="3"/>
                          <a:pt x="154" y="3"/>
                          <a:pt x="154" y="3"/>
                        </a:cubicBezTo>
                        <a:cubicBezTo>
                          <a:pt x="153" y="3"/>
                          <a:pt x="153" y="3"/>
                          <a:pt x="153" y="3"/>
                        </a:cubicBezTo>
                        <a:cubicBezTo>
                          <a:pt x="152" y="2"/>
                          <a:pt x="147" y="0"/>
                          <a:pt x="145" y="0"/>
                        </a:cubicBezTo>
                        <a:cubicBezTo>
                          <a:pt x="144" y="0"/>
                          <a:pt x="143" y="1"/>
                          <a:pt x="143" y="1"/>
                        </a:cubicBezTo>
                        <a:cubicBezTo>
                          <a:pt x="143" y="2"/>
                          <a:pt x="141" y="4"/>
                          <a:pt x="139" y="4"/>
                        </a:cubicBezTo>
                        <a:cubicBezTo>
                          <a:pt x="138" y="4"/>
                          <a:pt x="137" y="4"/>
                          <a:pt x="136" y="4"/>
                        </a:cubicBezTo>
                        <a:cubicBezTo>
                          <a:pt x="135" y="4"/>
                          <a:pt x="134" y="3"/>
                          <a:pt x="132" y="3"/>
                        </a:cubicBezTo>
                        <a:cubicBezTo>
                          <a:pt x="128" y="3"/>
                          <a:pt x="124" y="5"/>
                          <a:pt x="122" y="7"/>
                        </a:cubicBezTo>
                        <a:cubicBezTo>
                          <a:pt x="120" y="8"/>
                          <a:pt x="117" y="7"/>
                          <a:pt x="115" y="7"/>
                        </a:cubicBezTo>
                        <a:cubicBezTo>
                          <a:pt x="114" y="7"/>
                          <a:pt x="113" y="7"/>
                          <a:pt x="113" y="7"/>
                        </a:cubicBezTo>
                        <a:cubicBezTo>
                          <a:pt x="112" y="7"/>
                          <a:pt x="111" y="10"/>
                          <a:pt x="110" y="13"/>
                        </a:cubicBezTo>
                        <a:cubicBezTo>
                          <a:pt x="110" y="15"/>
                          <a:pt x="110" y="15"/>
                          <a:pt x="110" y="15"/>
                        </a:cubicBezTo>
                        <a:cubicBezTo>
                          <a:pt x="85" y="10"/>
                          <a:pt x="85" y="10"/>
                          <a:pt x="85" y="10"/>
                        </a:cubicBezTo>
                        <a:cubicBezTo>
                          <a:pt x="85" y="9"/>
                          <a:pt x="85" y="9"/>
                          <a:pt x="85" y="9"/>
                        </a:cubicBezTo>
                        <a:cubicBezTo>
                          <a:pt x="84" y="8"/>
                          <a:pt x="81" y="4"/>
                          <a:pt x="78" y="4"/>
                        </a:cubicBezTo>
                        <a:cubicBezTo>
                          <a:pt x="75" y="4"/>
                          <a:pt x="70" y="8"/>
                          <a:pt x="68" y="12"/>
                        </a:cubicBezTo>
                        <a:cubicBezTo>
                          <a:pt x="68" y="19"/>
                          <a:pt x="68" y="19"/>
                          <a:pt x="68" y="19"/>
                        </a:cubicBezTo>
                        <a:cubicBezTo>
                          <a:pt x="68" y="19"/>
                          <a:pt x="68" y="20"/>
                          <a:pt x="68" y="20"/>
                        </a:cubicBezTo>
                        <a:cubicBezTo>
                          <a:pt x="68" y="25"/>
                          <a:pt x="67" y="29"/>
                          <a:pt x="66" y="31"/>
                        </a:cubicBezTo>
                        <a:cubicBezTo>
                          <a:pt x="65" y="32"/>
                          <a:pt x="65" y="33"/>
                          <a:pt x="65" y="33"/>
                        </a:cubicBezTo>
                        <a:cubicBezTo>
                          <a:pt x="63" y="36"/>
                          <a:pt x="62" y="37"/>
                          <a:pt x="62" y="42"/>
                        </a:cubicBezTo>
                        <a:cubicBezTo>
                          <a:pt x="62" y="46"/>
                          <a:pt x="59" y="51"/>
                          <a:pt x="57" y="56"/>
                        </a:cubicBezTo>
                        <a:cubicBezTo>
                          <a:pt x="55" y="60"/>
                          <a:pt x="54" y="64"/>
                          <a:pt x="54" y="66"/>
                        </a:cubicBezTo>
                        <a:cubicBezTo>
                          <a:pt x="54" y="70"/>
                          <a:pt x="50" y="73"/>
                          <a:pt x="47" y="75"/>
                        </a:cubicBezTo>
                        <a:cubicBezTo>
                          <a:pt x="46" y="76"/>
                          <a:pt x="44" y="78"/>
                          <a:pt x="44" y="78"/>
                        </a:cubicBezTo>
                        <a:cubicBezTo>
                          <a:pt x="44" y="80"/>
                          <a:pt x="44" y="82"/>
                          <a:pt x="43" y="85"/>
                        </a:cubicBezTo>
                        <a:cubicBezTo>
                          <a:pt x="43" y="88"/>
                          <a:pt x="43" y="93"/>
                          <a:pt x="43" y="97"/>
                        </a:cubicBezTo>
                        <a:cubicBezTo>
                          <a:pt x="43" y="102"/>
                          <a:pt x="42" y="103"/>
                          <a:pt x="39" y="104"/>
                        </a:cubicBezTo>
                        <a:cubicBezTo>
                          <a:pt x="39" y="104"/>
                          <a:pt x="39" y="104"/>
                          <a:pt x="39" y="106"/>
                        </a:cubicBezTo>
                        <a:cubicBezTo>
                          <a:pt x="39" y="111"/>
                          <a:pt x="37" y="112"/>
                          <a:pt x="34" y="112"/>
                        </a:cubicBezTo>
                        <a:cubicBezTo>
                          <a:pt x="33" y="112"/>
                          <a:pt x="32" y="112"/>
                          <a:pt x="31" y="113"/>
                        </a:cubicBezTo>
                        <a:cubicBezTo>
                          <a:pt x="29" y="116"/>
                          <a:pt x="27" y="117"/>
                          <a:pt x="26" y="117"/>
                        </a:cubicBezTo>
                        <a:cubicBezTo>
                          <a:pt x="25" y="117"/>
                          <a:pt x="25" y="117"/>
                          <a:pt x="24" y="116"/>
                        </a:cubicBezTo>
                        <a:cubicBezTo>
                          <a:pt x="24" y="116"/>
                          <a:pt x="24" y="116"/>
                          <a:pt x="24" y="116"/>
                        </a:cubicBezTo>
                        <a:cubicBezTo>
                          <a:pt x="24" y="116"/>
                          <a:pt x="24" y="116"/>
                          <a:pt x="24" y="116"/>
                        </a:cubicBezTo>
                        <a:cubicBezTo>
                          <a:pt x="24" y="116"/>
                          <a:pt x="24" y="116"/>
                          <a:pt x="24" y="116"/>
                        </a:cubicBezTo>
                        <a:cubicBezTo>
                          <a:pt x="24" y="116"/>
                          <a:pt x="24" y="116"/>
                          <a:pt x="24" y="115"/>
                        </a:cubicBezTo>
                        <a:cubicBezTo>
                          <a:pt x="24" y="115"/>
                          <a:pt x="23" y="115"/>
                          <a:pt x="23" y="115"/>
                        </a:cubicBezTo>
                        <a:cubicBezTo>
                          <a:pt x="23" y="115"/>
                          <a:pt x="23" y="115"/>
                          <a:pt x="23" y="115"/>
                        </a:cubicBezTo>
                        <a:cubicBezTo>
                          <a:pt x="23" y="115"/>
                          <a:pt x="23" y="115"/>
                          <a:pt x="23" y="115"/>
                        </a:cubicBezTo>
                        <a:cubicBezTo>
                          <a:pt x="23" y="114"/>
                          <a:pt x="23" y="114"/>
                          <a:pt x="23" y="113"/>
                        </a:cubicBezTo>
                        <a:cubicBezTo>
                          <a:pt x="23" y="112"/>
                          <a:pt x="23" y="112"/>
                          <a:pt x="22" y="112"/>
                        </a:cubicBezTo>
                        <a:cubicBezTo>
                          <a:pt x="20" y="112"/>
                          <a:pt x="19" y="112"/>
                          <a:pt x="17" y="113"/>
                        </a:cubicBezTo>
                        <a:cubicBezTo>
                          <a:pt x="16" y="115"/>
                          <a:pt x="14" y="115"/>
                          <a:pt x="13" y="115"/>
                        </a:cubicBezTo>
                        <a:cubicBezTo>
                          <a:pt x="11" y="115"/>
                          <a:pt x="10" y="114"/>
                          <a:pt x="9" y="114"/>
                        </a:cubicBezTo>
                        <a:cubicBezTo>
                          <a:pt x="8" y="114"/>
                          <a:pt x="8" y="113"/>
                          <a:pt x="8" y="113"/>
                        </a:cubicBezTo>
                        <a:cubicBezTo>
                          <a:pt x="8" y="113"/>
                          <a:pt x="7" y="113"/>
                          <a:pt x="7" y="114"/>
                        </a:cubicBezTo>
                        <a:cubicBezTo>
                          <a:pt x="7" y="114"/>
                          <a:pt x="6" y="114"/>
                          <a:pt x="6" y="114"/>
                        </a:cubicBezTo>
                        <a:cubicBezTo>
                          <a:pt x="6" y="114"/>
                          <a:pt x="6" y="114"/>
                          <a:pt x="5" y="115"/>
                        </a:cubicBezTo>
                        <a:cubicBezTo>
                          <a:pt x="5" y="115"/>
                          <a:pt x="4" y="115"/>
                          <a:pt x="4" y="115"/>
                        </a:cubicBezTo>
                        <a:cubicBezTo>
                          <a:pt x="4" y="115"/>
                          <a:pt x="3" y="116"/>
                          <a:pt x="3" y="116"/>
                        </a:cubicBezTo>
                        <a:cubicBezTo>
                          <a:pt x="2" y="116"/>
                          <a:pt x="2" y="117"/>
                          <a:pt x="1" y="117"/>
                        </a:cubicBezTo>
                        <a:cubicBezTo>
                          <a:pt x="1" y="117"/>
                          <a:pt x="1" y="117"/>
                          <a:pt x="0" y="118"/>
                        </a:cubicBezTo>
                        <a:cubicBezTo>
                          <a:pt x="2" y="121"/>
                          <a:pt x="3" y="124"/>
                          <a:pt x="3" y="127"/>
                        </a:cubicBezTo>
                        <a:cubicBezTo>
                          <a:pt x="3" y="127"/>
                          <a:pt x="3" y="127"/>
                          <a:pt x="3" y="127"/>
                        </a:cubicBezTo>
                        <a:cubicBezTo>
                          <a:pt x="4" y="127"/>
                          <a:pt x="5" y="126"/>
                          <a:pt x="5" y="126"/>
                        </a:cubicBezTo>
                        <a:cubicBezTo>
                          <a:pt x="5" y="126"/>
                          <a:pt x="5" y="126"/>
                          <a:pt x="5" y="126"/>
                        </a:cubicBezTo>
                        <a:cubicBezTo>
                          <a:pt x="6" y="126"/>
                          <a:pt x="6" y="126"/>
                          <a:pt x="6" y="125"/>
                        </a:cubicBezTo>
                        <a:cubicBezTo>
                          <a:pt x="6" y="125"/>
                          <a:pt x="6" y="125"/>
                          <a:pt x="6" y="125"/>
                        </a:cubicBezTo>
                        <a:cubicBezTo>
                          <a:pt x="7" y="125"/>
                          <a:pt x="7" y="125"/>
                          <a:pt x="7" y="125"/>
                        </a:cubicBezTo>
                        <a:cubicBezTo>
                          <a:pt x="7" y="125"/>
                          <a:pt x="7" y="125"/>
                          <a:pt x="8" y="125"/>
                        </a:cubicBezTo>
                        <a:cubicBezTo>
                          <a:pt x="8" y="125"/>
                          <a:pt x="8" y="125"/>
                          <a:pt x="8" y="125"/>
                        </a:cubicBezTo>
                        <a:cubicBezTo>
                          <a:pt x="9" y="125"/>
                          <a:pt x="11" y="125"/>
                          <a:pt x="19" y="125"/>
                        </a:cubicBezTo>
                        <a:cubicBezTo>
                          <a:pt x="30" y="125"/>
                          <a:pt x="45" y="125"/>
                          <a:pt x="45" y="125"/>
                        </a:cubicBezTo>
                        <a:cubicBezTo>
                          <a:pt x="46" y="125"/>
                          <a:pt x="46" y="125"/>
                          <a:pt x="46" y="125"/>
                        </a:cubicBezTo>
                        <a:cubicBezTo>
                          <a:pt x="47" y="126"/>
                          <a:pt x="47" y="126"/>
                          <a:pt x="47" y="126"/>
                        </a:cubicBezTo>
                        <a:cubicBezTo>
                          <a:pt x="47" y="126"/>
                          <a:pt x="50" y="132"/>
                          <a:pt x="49" y="137"/>
                        </a:cubicBezTo>
                        <a:cubicBezTo>
                          <a:pt x="49" y="138"/>
                          <a:pt x="49" y="138"/>
                          <a:pt x="49" y="139"/>
                        </a:cubicBezTo>
                        <a:cubicBezTo>
                          <a:pt x="50" y="140"/>
                          <a:pt x="52" y="141"/>
                          <a:pt x="53" y="144"/>
                        </a:cubicBezTo>
                        <a:cubicBezTo>
                          <a:pt x="55" y="149"/>
                          <a:pt x="57" y="150"/>
                          <a:pt x="58" y="150"/>
                        </a:cubicBezTo>
                        <a:cubicBezTo>
                          <a:pt x="59" y="150"/>
                          <a:pt x="60" y="150"/>
                          <a:pt x="60" y="150"/>
                        </a:cubicBezTo>
                        <a:cubicBezTo>
                          <a:pt x="65" y="149"/>
                          <a:pt x="71" y="148"/>
                          <a:pt x="73" y="148"/>
                        </a:cubicBezTo>
                        <a:cubicBezTo>
                          <a:pt x="73" y="147"/>
                          <a:pt x="74" y="146"/>
                          <a:pt x="74" y="146"/>
                        </a:cubicBezTo>
                        <a:cubicBezTo>
                          <a:pt x="74" y="143"/>
                          <a:pt x="75" y="139"/>
                          <a:pt x="78" y="138"/>
                        </a:cubicBezTo>
                        <a:cubicBezTo>
                          <a:pt x="79" y="138"/>
                          <a:pt x="80" y="137"/>
                          <a:pt x="82" y="137"/>
                        </a:cubicBezTo>
                        <a:cubicBezTo>
                          <a:pt x="85" y="137"/>
                          <a:pt x="88" y="138"/>
                          <a:pt x="88" y="138"/>
                        </a:cubicBezTo>
                        <a:cubicBezTo>
                          <a:pt x="89" y="138"/>
                          <a:pt x="89" y="138"/>
                          <a:pt x="89" y="138"/>
                        </a:cubicBezTo>
                        <a:cubicBezTo>
                          <a:pt x="89" y="140"/>
                          <a:pt x="89" y="140"/>
                          <a:pt x="89" y="140"/>
                        </a:cubicBezTo>
                        <a:cubicBezTo>
                          <a:pt x="89" y="140"/>
                          <a:pt x="90" y="140"/>
                          <a:pt x="93" y="140"/>
                        </a:cubicBezTo>
                        <a:cubicBezTo>
                          <a:pt x="94" y="140"/>
                          <a:pt x="96" y="140"/>
                          <a:pt x="97" y="140"/>
                        </a:cubicBezTo>
                        <a:cubicBezTo>
                          <a:pt x="97" y="140"/>
                          <a:pt x="98" y="140"/>
                          <a:pt x="99" y="140"/>
                        </a:cubicBezTo>
                        <a:cubicBezTo>
                          <a:pt x="100" y="140"/>
                          <a:pt x="102" y="140"/>
                          <a:pt x="102" y="144"/>
                        </a:cubicBezTo>
                        <a:cubicBezTo>
                          <a:pt x="102" y="148"/>
                          <a:pt x="103" y="151"/>
                          <a:pt x="104" y="151"/>
                        </a:cubicBezTo>
                        <a:cubicBezTo>
                          <a:pt x="105" y="153"/>
                          <a:pt x="105" y="156"/>
                          <a:pt x="104" y="160"/>
                        </a:cubicBezTo>
                        <a:cubicBezTo>
                          <a:pt x="103" y="162"/>
                          <a:pt x="102" y="167"/>
                          <a:pt x="102" y="168"/>
                        </a:cubicBezTo>
                        <a:cubicBezTo>
                          <a:pt x="104" y="169"/>
                          <a:pt x="109" y="174"/>
                          <a:pt x="108" y="178"/>
                        </a:cubicBezTo>
                        <a:cubicBezTo>
                          <a:pt x="108" y="179"/>
                          <a:pt x="108" y="179"/>
                          <a:pt x="108" y="179"/>
                        </a:cubicBezTo>
                        <a:cubicBezTo>
                          <a:pt x="108" y="180"/>
                          <a:pt x="107" y="183"/>
                          <a:pt x="107" y="184"/>
                        </a:cubicBezTo>
                        <a:cubicBezTo>
                          <a:pt x="108" y="183"/>
                          <a:pt x="110" y="182"/>
                          <a:pt x="112" y="182"/>
                        </a:cubicBezTo>
                        <a:cubicBezTo>
                          <a:pt x="113" y="182"/>
                          <a:pt x="114" y="182"/>
                          <a:pt x="115" y="182"/>
                        </a:cubicBezTo>
                        <a:cubicBezTo>
                          <a:pt x="117" y="182"/>
                          <a:pt x="119" y="182"/>
                          <a:pt x="122" y="181"/>
                        </a:cubicBezTo>
                        <a:cubicBezTo>
                          <a:pt x="122" y="181"/>
                          <a:pt x="123" y="181"/>
                          <a:pt x="124" y="181"/>
                        </a:cubicBezTo>
                        <a:cubicBezTo>
                          <a:pt x="124" y="180"/>
                          <a:pt x="124" y="180"/>
                          <a:pt x="124" y="180"/>
                        </a:cubicBezTo>
                        <a:lnTo>
                          <a:pt x="126" y="18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21" name="Freeform 1728"/>
                  <p:cNvSpPr>
                    <a:spLocks/>
                  </p:cNvSpPr>
                  <p:nvPr/>
                </p:nvSpPr>
                <p:spPr bwMode="auto">
                  <a:xfrm>
                    <a:off x="1806" y="3036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22" name="Freeform 1729"/>
                  <p:cNvSpPr>
                    <a:spLocks/>
                  </p:cNvSpPr>
                  <p:nvPr/>
                </p:nvSpPr>
                <p:spPr bwMode="auto">
                  <a:xfrm>
                    <a:off x="1805" y="3036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1"/>
                          <a:pt x="1" y="1"/>
                          <a:pt x="0" y="1"/>
                        </a:cubicBezTo>
                        <a:cubicBezTo>
                          <a:pt x="1" y="1"/>
                          <a:pt x="1" y="1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23" name="Freeform 1730"/>
                  <p:cNvSpPr>
                    <a:spLocks/>
                  </p:cNvSpPr>
                  <p:nvPr/>
                </p:nvSpPr>
                <p:spPr bwMode="auto">
                  <a:xfrm>
                    <a:off x="1921" y="3090"/>
                    <a:ext cx="2" cy="1"/>
                  </a:xfrm>
                  <a:custGeom>
                    <a:avLst/>
                    <a:gdLst>
                      <a:gd name="T0" fmla="*/ 2 w 2"/>
                      <a:gd name="T1" fmla="*/ 1 h 1"/>
                      <a:gd name="T2" fmla="*/ 0 w 2"/>
                      <a:gd name="T3" fmla="*/ 0 h 1"/>
                      <a:gd name="T4" fmla="*/ 2 w 2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2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1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24" name="Freeform 1731"/>
                  <p:cNvSpPr>
                    <a:spLocks/>
                  </p:cNvSpPr>
                  <p:nvPr/>
                </p:nvSpPr>
                <p:spPr bwMode="auto">
                  <a:xfrm>
                    <a:off x="1808" y="303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25" name="Freeform 1732"/>
                  <p:cNvSpPr>
                    <a:spLocks/>
                  </p:cNvSpPr>
                  <p:nvPr/>
                </p:nvSpPr>
                <p:spPr bwMode="auto">
                  <a:xfrm>
                    <a:off x="1804" y="3037"/>
                    <a:ext cx="1" cy="1"/>
                  </a:xfrm>
                  <a:custGeom>
                    <a:avLst/>
                    <a:gdLst>
                      <a:gd name="T0" fmla="*/ 2 w 2"/>
                      <a:gd name="T1" fmla="*/ 0 h 1"/>
                      <a:gd name="T2" fmla="*/ 0 w 2"/>
                      <a:gd name="T3" fmla="*/ 1 h 1"/>
                      <a:gd name="T4" fmla="*/ 2 w 2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2" y="0"/>
                        </a:moveTo>
                        <a:cubicBezTo>
                          <a:pt x="2" y="0"/>
                          <a:pt x="1" y="1"/>
                          <a:pt x="0" y="1"/>
                        </a:cubicBezTo>
                        <a:cubicBezTo>
                          <a:pt x="1" y="1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26" name="Freeform 1733"/>
                  <p:cNvSpPr>
                    <a:spLocks/>
                  </p:cNvSpPr>
                  <p:nvPr/>
                </p:nvSpPr>
                <p:spPr bwMode="auto">
                  <a:xfrm>
                    <a:off x="1984" y="3061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  <a:gd name="T6" fmla="*/ 1 w 1"/>
                      <a:gd name="T7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27" name="Freeform 1734"/>
                  <p:cNvSpPr>
                    <a:spLocks/>
                  </p:cNvSpPr>
                  <p:nvPr/>
                </p:nvSpPr>
                <p:spPr bwMode="auto">
                  <a:xfrm>
                    <a:off x="1923" y="3091"/>
                    <a:ext cx="2" cy="1"/>
                  </a:xfrm>
                  <a:custGeom>
                    <a:avLst/>
                    <a:gdLst>
                      <a:gd name="T0" fmla="*/ 2 w 2"/>
                      <a:gd name="T1" fmla="*/ 2 h 2"/>
                      <a:gd name="T2" fmla="*/ 0 w 2"/>
                      <a:gd name="T3" fmla="*/ 0 h 2"/>
                      <a:gd name="T4" fmla="*/ 0 w 2"/>
                      <a:gd name="T5" fmla="*/ 0 h 2"/>
                      <a:gd name="T6" fmla="*/ 2 w 2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2" y="2"/>
                        </a:moveTo>
                        <a:cubicBezTo>
                          <a:pt x="1" y="2"/>
                          <a:pt x="1" y="1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1"/>
                          <a:pt x="1" y="2"/>
                          <a:pt x="2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28" name="Freeform 1735"/>
                  <p:cNvSpPr>
                    <a:spLocks/>
                  </p:cNvSpPr>
                  <p:nvPr/>
                </p:nvSpPr>
                <p:spPr bwMode="auto">
                  <a:xfrm>
                    <a:off x="1919" y="3089"/>
                    <a:ext cx="2" cy="1"/>
                  </a:xfrm>
                  <a:custGeom>
                    <a:avLst/>
                    <a:gdLst>
                      <a:gd name="T0" fmla="*/ 2 w 2"/>
                      <a:gd name="T1" fmla="*/ 1 h 1"/>
                      <a:gd name="T2" fmla="*/ 2 w 2"/>
                      <a:gd name="T3" fmla="*/ 1 h 1"/>
                      <a:gd name="T4" fmla="*/ 2 w 2"/>
                      <a:gd name="T5" fmla="*/ 1 h 1"/>
                      <a:gd name="T6" fmla="*/ 0 w 2"/>
                      <a:gd name="T7" fmla="*/ 0 h 1"/>
                      <a:gd name="T8" fmla="*/ 0 w 2"/>
                      <a:gd name="T9" fmla="*/ 1 h 1"/>
                      <a:gd name="T10" fmla="*/ 2 w 2"/>
                      <a:gd name="T11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" h="1">
                        <a:moveTo>
                          <a:pt x="2" y="1"/>
                        </a:move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1"/>
                          <a:pt x="1" y="1"/>
                          <a:pt x="2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29" name="Freeform 1736"/>
                  <p:cNvSpPr>
                    <a:spLocks/>
                  </p:cNvSpPr>
                  <p:nvPr/>
                </p:nvSpPr>
                <p:spPr bwMode="auto">
                  <a:xfrm>
                    <a:off x="1921" y="3090"/>
                    <a:ext cx="2" cy="1"/>
                  </a:xfrm>
                  <a:custGeom>
                    <a:avLst/>
                    <a:gdLst>
                      <a:gd name="T0" fmla="*/ 0 w 2"/>
                      <a:gd name="T1" fmla="*/ 0 h 1"/>
                      <a:gd name="T2" fmla="*/ 0 w 2"/>
                      <a:gd name="T3" fmla="*/ 0 h 1"/>
                      <a:gd name="T4" fmla="*/ 2 w 2"/>
                      <a:gd name="T5" fmla="*/ 1 h 1"/>
                      <a:gd name="T6" fmla="*/ 2 w 2"/>
                      <a:gd name="T7" fmla="*/ 1 h 1"/>
                      <a:gd name="T8" fmla="*/ 0 w 2"/>
                      <a:gd name="T9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1"/>
                          <a:pt x="2" y="1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1" y="1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30" name="Freeform 1737"/>
                  <p:cNvSpPr>
                    <a:spLocks/>
                  </p:cNvSpPr>
                  <p:nvPr/>
                </p:nvSpPr>
                <p:spPr bwMode="auto">
                  <a:xfrm>
                    <a:off x="1972" y="3003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31" name="Freeform 1738"/>
                  <p:cNvSpPr>
                    <a:spLocks/>
                  </p:cNvSpPr>
                  <p:nvPr/>
                </p:nvSpPr>
                <p:spPr bwMode="auto">
                  <a:xfrm>
                    <a:off x="1971" y="300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32" name="Freeform 1739"/>
                  <p:cNvSpPr>
                    <a:spLocks/>
                  </p:cNvSpPr>
                  <p:nvPr/>
                </p:nvSpPr>
                <p:spPr bwMode="auto">
                  <a:xfrm>
                    <a:off x="1971" y="3002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0" y="1"/>
                          <a:pt x="0" y="0"/>
                        </a:cubicBezTo>
                        <a:cubicBezTo>
                          <a:pt x="0" y="1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33" name="Freeform 1740"/>
                  <p:cNvSpPr>
                    <a:spLocks/>
                  </p:cNvSpPr>
                  <p:nvPr/>
                </p:nvSpPr>
                <p:spPr bwMode="auto">
                  <a:xfrm>
                    <a:off x="1807" y="3025"/>
                    <a:ext cx="1" cy="0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34" name="Freeform 1741"/>
                  <p:cNvSpPr>
                    <a:spLocks/>
                  </p:cNvSpPr>
                  <p:nvPr/>
                </p:nvSpPr>
                <p:spPr bwMode="auto">
                  <a:xfrm>
                    <a:off x="1801" y="3028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0 w 1"/>
                      <a:gd name="T3" fmla="*/ 1 h 1"/>
                      <a:gd name="T4" fmla="*/ 1 w 1"/>
                      <a:gd name="T5" fmla="*/ 0 h 1"/>
                      <a:gd name="T6" fmla="*/ 0 w 1"/>
                      <a:gd name="T7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35" name="Freeform 1742"/>
                  <p:cNvSpPr>
                    <a:spLocks/>
                  </p:cNvSpPr>
                  <p:nvPr/>
                </p:nvSpPr>
                <p:spPr bwMode="auto">
                  <a:xfrm>
                    <a:off x="1823" y="302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36" name="Freeform 1743"/>
                  <p:cNvSpPr>
                    <a:spLocks/>
                  </p:cNvSpPr>
                  <p:nvPr/>
                </p:nvSpPr>
                <p:spPr bwMode="auto">
                  <a:xfrm>
                    <a:off x="1866" y="2935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37" name="Freeform 1744"/>
                  <p:cNvSpPr>
                    <a:spLocks/>
                  </p:cNvSpPr>
                  <p:nvPr/>
                </p:nvSpPr>
                <p:spPr bwMode="auto">
                  <a:xfrm>
                    <a:off x="1805" y="3025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38" name="Freeform 1745"/>
                  <p:cNvSpPr>
                    <a:spLocks/>
                  </p:cNvSpPr>
                  <p:nvPr/>
                </p:nvSpPr>
                <p:spPr bwMode="auto">
                  <a:xfrm>
                    <a:off x="1824" y="302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39" name="Freeform 1746"/>
                  <p:cNvSpPr>
                    <a:spLocks/>
                  </p:cNvSpPr>
                  <p:nvPr/>
                </p:nvSpPr>
                <p:spPr bwMode="auto">
                  <a:xfrm>
                    <a:off x="1824" y="3026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40" name="Freeform 1747"/>
                  <p:cNvSpPr>
                    <a:spLocks/>
                  </p:cNvSpPr>
                  <p:nvPr/>
                </p:nvSpPr>
                <p:spPr bwMode="auto">
                  <a:xfrm>
                    <a:off x="1824" y="3027"/>
                    <a:ext cx="2" cy="1"/>
                  </a:xfrm>
                  <a:custGeom>
                    <a:avLst/>
                    <a:gdLst>
                      <a:gd name="T0" fmla="*/ 0 w 2"/>
                      <a:gd name="T1" fmla="*/ 0 h 1"/>
                      <a:gd name="T2" fmla="*/ 2 w 2"/>
                      <a:gd name="T3" fmla="*/ 1 h 1"/>
                      <a:gd name="T4" fmla="*/ 0 w 2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0" y="0"/>
                        </a:moveTo>
                        <a:cubicBezTo>
                          <a:pt x="1" y="1"/>
                          <a:pt x="1" y="1"/>
                          <a:pt x="2" y="1"/>
                        </a:cubicBezTo>
                        <a:cubicBezTo>
                          <a:pt x="1" y="1"/>
                          <a:pt x="1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41" name="Freeform 1748"/>
                  <p:cNvSpPr>
                    <a:spLocks/>
                  </p:cNvSpPr>
                  <p:nvPr/>
                </p:nvSpPr>
                <p:spPr bwMode="auto">
                  <a:xfrm>
                    <a:off x="1804" y="3026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1" y="0"/>
                          <a:pt x="1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42" name="Freeform 1749"/>
                  <p:cNvSpPr>
                    <a:spLocks/>
                  </p:cNvSpPr>
                  <p:nvPr/>
                </p:nvSpPr>
                <p:spPr bwMode="auto">
                  <a:xfrm>
                    <a:off x="1985" y="2930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43" name="Freeform 1750"/>
                  <p:cNvSpPr>
                    <a:spLocks/>
                  </p:cNvSpPr>
                  <p:nvPr/>
                </p:nvSpPr>
                <p:spPr bwMode="auto">
                  <a:xfrm>
                    <a:off x="1989" y="2933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44" name="Freeform 1751"/>
                  <p:cNvSpPr>
                    <a:spLocks/>
                  </p:cNvSpPr>
                  <p:nvPr/>
                </p:nvSpPr>
                <p:spPr bwMode="auto">
                  <a:xfrm>
                    <a:off x="1981" y="2926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45" name="Freeform 1752"/>
                  <p:cNvSpPr>
                    <a:spLocks/>
                  </p:cNvSpPr>
                  <p:nvPr/>
                </p:nvSpPr>
                <p:spPr bwMode="auto">
                  <a:xfrm>
                    <a:off x="1991" y="2934"/>
                    <a:ext cx="1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1 w 1"/>
                      <a:gd name="T5" fmla="*/ 1 h 1"/>
                      <a:gd name="T6" fmla="*/ 0 w 1"/>
                      <a:gd name="T7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46" name="Freeform 1753"/>
                  <p:cNvSpPr>
                    <a:spLocks/>
                  </p:cNvSpPr>
                  <p:nvPr/>
                </p:nvSpPr>
                <p:spPr bwMode="auto">
                  <a:xfrm>
                    <a:off x="1957" y="2918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47" name="Freeform 1754"/>
                  <p:cNvSpPr>
                    <a:spLocks/>
                  </p:cNvSpPr>
                  <p:nvPr/>
                </p:nvSpPr>
                <p:spPr bwMode="auto">
                  <a:xfrm>
                    <a:off x="1982" y="2927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48" name="Freeform 1755"/>
                  <p:cNvSpPr>
                    <a:spLocks/>
                  </p:cNvSpPr>
                  <p:nvPr/>
                </p:nvSpPr>
                <p:spPr bwMode="auto">
                  <a:xfrm>
                    <a:off x="1984" y="2928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49" name="Freeform 1756"/>
                  <p:cNvSpPr>
                    <a:spLocks/>
                  </p:cNvSpPr>
                  <p:nvPr/>
                </p:nvSpPr>
                <p:spPr bwMode="auto">
                  <a:xfrm>
                    <a:off x="1987" y="2931"/>
                    <a:ext cx="1" cy="1"/>
                  </a:xfrm>
                  <a:custGeom>
                    <a:avLst/>
                    <a:gdLst>
                      <a:gd name="T0" fmla="*/ 1 w 1"/>
                      <a:gd name="T1" fmla="*/ 1 h 1"/>
                      <a:gd name="T2" fmla="*/ 0 w 1"/>
                      <a:gd name="T3" fmla="*/ 0 h 1"/>
                      <a:gd name="T4" fmla="*/ 1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1"/>
                        </a:moveTo>
                        <a:cubicBezTo>
                          <a:pt x="1" y="1"/>
                          <a:pt x="0" y="0"/>
                          <a:pt x="0" y="0"/>
                        </a:cubicBezTo>
                        <a:cubicBezTo>
                          <a:pt x="0" y="0"/>
                          <a:pt x="1" y="1"/>
                          <a:pt x="1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50" name="Freeform 1757"/>
                  <p:cNvSpPr>
                    <a:spLocks/>
                  </p:cNvSpPr>
                  <p:nvPr/>
                </p:nvSpPr>
                <p:spPr bwMode="auto">
                  <a:xfrm>
                    <a:off x="1975" y="2926"/>
                    <a:ext cx="2" cy="1"/>
                  </a:xfrm>
                  <a:custGeom>
                    <a:avLst/>
                    <a:gdLst>
                      <a:gd name="T0" fmla="*/ 0 w 2"/>
                      <a:gd name="T1" fmla="*/ 0 h 1"/>
                      <a:gd name="T2" fmla="*/ 1 w 2"/>
                      <a:gd name="T3" fmla="*/ 1 h 1"/>
                      <a:gd name="T4" fmla="*/ 2 w 2"/>
                      <a:gd name="T5" fmla="*/ 0 h 1"/>
                      <a:gd name="T6" fmla="*/ 1 w 2"/>
                      <a:gd name="T7" fmla="*/ 1 h 1"/>
                      <a:gd name="T8" fmla="*/ 0 w 2"/>
                      <a:gd name="T9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1">
                        <a:moveTo>
                          <a:pt x="0" y="0"/>
                        </a:moveTo>
                        <a:lnTo>
                          <a:pt x="1" y="1"/>
                        </a:lnTo>
                        <a:lnTo>
                          <a:pt x="2" y="0"/>
                        </a:lnTo>
                        <a:lnTo>
                          <a:pt x="1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51" name="Freeform 1758"/>
                  <p:cNvSpPr>
                    <a:spLocks/>
                  </p:cNvSpPr>
                  <p:nvPr/>
                </p:nvSpPr>
                <p:spPr bwMode="auto">
                  <a:xfrm>
                    <a:off x="1978" y="2925"/>
                    <a:ext cx="2" cy="1"/>
                  </a:xfrm>
                  <a:custGeom>
                    <a:avLst/>
                    <a:gdLst>
                      <a:gd name="T0" fmla="*/ 3 w 3"/>
                      <a:gd name="T1" fmla="*/ 0 h 1"/>
                      <a:gd name="T2" fmla="*/ 0 w 3"/>
                      <a:gd name="T3" fmla="*/ 1 h 1"/>
                      <a:gd name="T4" fmla="*/ 3 w 3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1">
                        <a:moveTo>
                          <a:pt x="3" y="0"/>
                        </a:moveTo>
                        <a:cubicBezTo>
                          <a:pt x="2" y="0"/>
                          <a:pt x="0" y="1"/>
                          <a:pt x="0" y="1"/>
                        </a:cubicBezTo>
                        <a:cubicBezTo>
                          <a:pt x="0" y="1"/>
                          <a:pt x="2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52" name="Freeform 1759"/>
                  <p:cNvSpPr>
                    <a:spLocks/>
                  </p:cNvSpPr>
                  <p:nvPr/>
                </p:nvSpPr>
                <p:spPr bwMode="auto">
                  <a:xfrm>
                    <a:off x="1980" y="2925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53" name="Freeform 1760"/>
                  <p:cNvSpPr>
                    <a:spLocks/>
                  </p:cNvSpPr>
                  <p:nvPr/>
                </p:nvSpPr>
                <p:spPr bwMode="auto">
                  <a:xfrm>
                    <a:off x="1956" y="291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54" name="Freeform 1761"/>
                  <p:cNvSpPr>
                    <a:spLocks/>
                  </p:cNvSpPr>
                  <p:nvPr/>
                </p:nvSpPr>
                <p:spPr bwMode="auto">
                  <a:xfrm>
                    <a:off x="1991" y="2936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55" name="Freeform 1762"/>
                  <p:cNvSpPr>
                    <a:spLocks/>
                  </p:cNvSpPr>
                  <p:nvPr/>
                </p:nvSpPr>
                <p:spPr bwMode="auto">
                  <a:xfrm>
                    <a:off x="1991" y="2937"/>
                    <a:ext cx="0" cy="1"/>
                  </a:xfrm>
                  <a:custGeom>
                    <a:avLst/>
                    <a:gdLst>
                      <a:gd name="T0" fmla="*/ 2 h 2"/>
                      <a:gd name="T1" fmla="*/ 0 h 2"/>
                      <a:gd name="T2" fmla="*/ 2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2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56" name="Freeform 1763"/>
                  <p:cNvSpPr>
                    <a:spLocks/>
                  </p:cNvSpPr>
                  <p:nvPr/>
                </p:nvSpPr>
                <p:spPr bwMode="auto">
                  <a:xfrm>
                    <a:off x="1991" y="2940"/>
                    <a:ext cx="0" cy="1"/>
                  </a:xfrm>
                  <a:custGeom>
                    <a:avLst/>
                    <a:gdLst>
                      <a:gd name="T0" fmla="*/ 1 h 1"/>
                      <a:gd name="T1" fmla="*/ 0 h 1"/>
                      <a:gd name="T2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57" name="Freeform 1764"/>
                  <p:cNvSpPr>
                    <a:spLocks/>
                  </p:cNvSpPr>
                  <p:nvPr/>
                </p:nvSpPr>
                <p:spPr bwMode="auto">
                  <a:xfrm>
                    <a:off x="1991" y="2939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58" name="Freeform 1765"/>
                  <p:cNvSpPr>
                    <a:spLocks/>
                  </p:cNvSpPr>
                  <p:nvPr/>
                </p:nvSpPr>
                <p:spPr bwMode="auto">
                  <a:xfrm>
                    <a:off x="1978" y="2981"/>
                    <a:ext cx="0" cy="4"/>
                  </a:xfrm>
                  <a:custGeom>
                    <a:avLst/>
                    <a:gdLst>
                      <a:gd name="T0" fmla="*/ 5 h 5"/>
                      <a:gd name="T1" fmla="*/ 0 h 5"/>
                      <a:gd name="T2" fmla="*/ 5 h 5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5">
                        <a:moveTo>
                          <a:pt x="0" y="5"/>
                        </a:moveTo>
                        <a:cubicBezTo>
                          <a:pt x="0" y="4"/>
                          <a:pt x="0" y="2"/>
                          <a:pt x="0" y="0"/>
                        </a:cubicBezTo>
                        <a:cubicBezTo>
                          <a:pt x="0" y="2"/>
                          <a:pt x="0" y="4"/>
                          <a:pt x="0" y="5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59" name="Freeform 1766"/>
                  <p:cNvSpPr>
                    <a:spLocks/>
                  </p:cNvSpPr>
                  <p:nvPr/>
                </p:nvSpPr>
                <p:spPr bwMode="auto">
                  <a:xfrm>
                    <a:off x="1991" y="294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60" name="Freeform 1767"/>
                  <p:cNvSpPr>
                    <a:spLocks/>
                  </p:cNvSpPr>
                  <p:nvPr/>
                </p:nvSpPr>
                <p:spPr bwMode="auto">
                  <a:xfrm>
                    <a:off x="1991" y="2935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1" y="0"/>
                          <a:pt x="1" y="0"/>
                        </a:cubicBezTo>
                        <a:cubicBezTo>
                          <a:pt x="1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61" name="Freeform 1768"/>
                  <p:cNvSpPr>
                    <a:spLocks/>
                  </p:cNvSpPr>
                  <p:nvPr/>
                </p:nvSpPr>
                <p:spPr bwMode="auto">
                  <a:xfrm>
                    <a:off x="1978" y="3002"/>
                    <a:ext cx="11" cy="17"/>
                  </a:xfrm>
                  <a:custGeom>
                    <a:avLst/>
                    <a:gdLst>
                      <a:gd name="T0" fmla="*/ 8 w 12"/>
                      <a:gd name="T1" fmla="*/ 0 h 18"/>
                      <a:gd name="T2" fmla="*/ 8 w 12"/>
                      <a:gd name="T3" fmla="*/ 0 h 18"/>
                      <a:gd name="T4" fmla="*/ 8 w 12"/>
                      <a:gd name="T5" fmla="*/ 0 h 18"/>
                      <a:gd name="T6" fmla="*/ 8 w 12"/>
                      <a:gd name="T7" fmla="*/ 1 h 18"/>
                      <a:gd name="T8" fmla="*/ 7 w 12"/>
                      <a:gd name="T9" fmla="*/ 1 h 18"/>
                      <a:gd name="T10" fmla="*/ 6 w 12"/>
                      <a:gd name="T11" fmla="*/ 2 h 18"/>
                      <a:gd name="T12" fmla="*/ 6 w 12"/>
                      <a:gd name="T13" fmla="*/ 2 h 18"/>
                      <a:gd name="T14" fmla="*/ 5 w 12"/>
                      <a:gd name="T15" fmla="*/ 3 h 18"/>
                      <a:gd name="T16" fmla="*/ 4 w 12"/>
                      <a:gd name="T17" fmla="*/ 3 h 18"/>
                      <a:gd name="T18" fmla="*/ 3 w 12"/>
                      <a:gd name="T19" fmla="*/ 3 h 18"/>
                      <a:gd name="T20" fmla="*/ 2 w 12"/>
                      <a:gd name="T21" fmla="*/ 3 h 18"/>
                      <a:gd name="T22" fmla="*/ 2 w 12"/>
                      <a:gd name="T23" fmla="*/ 3 h 18"/>
                      <a:gd name="T24" fmla="*/ 0 w 12"/>
                      <a:gd name="T25" fmla="*/ 3 h 18"/>
                      <a:gd name="T26" fmla="*/ 0 w 12"/>
                      <a:gd name="T27" fmla="*/ 3 h 18"/>
                      <a:gd name="T28" fmla="*/ 0 w 12"/>
                      <a:gd name="T29" fmla="*/ 9 h 18"/>
                      <a:gd name="T30" fmla="*/ 0 w 12"/>
                      <a:gd name="T31" fmla="*/ 9 h 18"/>
                      <a:gd name="T32" fmla="*/ 2 w 12"/>
                      <a:gd name="T33" fmla="*/ 18 h 18"/>
                      <a:gd name="T34" fmla="*/ 3 w 12"/>
                      <a:gd name="T35" fmla="*/ 17 h 18"/>
                      <a:gd name="T36" fmla="*/ 4 w 12"/>
                      <a:gd name="T37" fmla="*/ 17 h 18"/>
                      <a:gd name="T38" fmla="*/ 4 w 12"/>
                      <a:gd name="T39" fmla="*/ 17 h 18"/>
                      <a:gd name="T40" fmla="*/ 4 w 12"/>
                      <a:gd name="T41" fmla="*/ 17 h 18"/>
                      <a:gd name="T42" fmla="*/ 5 w 12"/>
                      <a:gd name="T43" fmla="*/ 16 h 18"/>
                      <a:gd name="T44" fmla="*/ 12 w 12"/>
                      <a:gd name="T45" fmla="*/ 6 h 18"/>
                      <a:gd name="T46" fmla="*/ 10 w 12"/>
                      <a:gd name="T47" fmla="*/ 4 h 18"/>
                      <a:gd name="T48" fmla="*/ 10 w 12"/>
                      <a:gd name="T49" fmla="*/ 3 h 18"/>
                      <a:gd name="T50" fmla="*/ 10 w 12"/>
                      <a:gd name="T51" fmla="*/ 3 h 18"/>
                      <a:gd name="T52" fmla="*/ 10 w 12"/>
                      <a:gd name="T53" fmla="*/ 3 h 18"/>
                      <a:gd name="T54" fmla="*/ 10 w 12"/>
                      <a:gd name="T55" fmla="*/ 2 h 18"/>
                      <a:gd name="T56" fmla="*/ 10 w 12"/>
                      <a:gd name="T57" fmla="*/ 1 h 18"/>
                      <a:gd name="T58" fmla="*/ 10 w 12"/>
                      <a:gd name="T59" fmla="*/ 0 h 18"/>
                      <a:gd name="T60" fmla="*/ 10 w 12"/>
                      <a:gd name="T61" fmla="*/ 0 h 18"/>
                      <a:gd name="T62" fmla="*/ 10 w 12"/>
                      <a:gd name="T63" fmla="*/ 0 h 18"/>
                      <a:gd name="T64" fmla="*/ 8 w 12"/>
                      <a:gd name="T65" fmla="*/ 0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12" h="18">
                        <a:moveTo>
                          <a:pt x="8" y="0"/>
                        </a:move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8" y="0"/>
                          <a:pt x="8" y="0"/>
                          <a:pt x="8" y="1"/>
                        </a:cubicBezTo>
                        <a:cubicBezTo>
                          <a:pt x="7" y="1"/>
                          <a:pt x="7" y="1"/>
                          <a:pt x="7" y="1"/>
                        </a:cubicBezTo>
                        <a:cubicBezTo>
                          <a:pt x="7" y="2"/>
                          <a:pt x="6" y="2"/>
                          <a:pt x="6" y="2"/>
                        </a:cubicBezTo>
                        <a:cubicBezTo>
                          <a:pt x="6" y="2"/>
                          <a:pt x="6" y="2"/>
                          <a:pt x="6" y="2"/>
                        </a:cubicBezTo>
                        <a:cubicBezTo>
                          <a:pt x="5" y="2"/>
                          <a:pt x="5" y="3"/>
                          <a:pt x="5" y="3"/>
                        </a:cubicBezTo>
                        <a:cubicBezTo>
                          <a:pt x="5" y="3"/>
                          <a:pt x="5" y="3"/>
                          <a:pt x="4" y="3"/>
                        </a:cubicBezTo>
                        <a:cubicBezTo>
                          <a:pt x="4" y="3"/>
                          <a:pt x="4" y="3"/>
                          <a:pt x="3" y="3"/>
                        </a:cubicBezTo>
                        <a:cubicBezTo>
                          <a:pt x="3" y="3"/>
                          <a:pt x="3" y="3"/>
                          <a:pt x="2" y="3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2" y="3"/>
                          <a:pt x="1" y="3"/>
                          <a:pt x="0" y="3"/>
                        </a:cubicBezTo>
                        <a:cubicBezTo>
                          <a:pt x="0" y="3"/>
                          <a:pt x="0" y="3"/>
                          <a:pt x="0" y="3"/>
                        </a:cubicBezTo>
                        <a:cubicBezTo>
                          <a:pt x="0" y="9"/>
                          <a:pt x="0" y="9"/>
                          <a:pt x="0" y="9"/>
                        </a:cubicBezTo>
                        <a:cubicBezTo>
                          <a:pt x="0" y="9"/>
                          <a:pt x="0" y="9"/>
                          <a:pt x="0" y="9"/>
                        </a:cubicBezTo>
                        <a:cubicBezTo>
                          <a:pt x="1" y="11"/>
                          <a:pt x="1" y="14"/>
                          <a:pt x="2" y="18"/>
                        </a:cubicBezTo>
                        <a:cubicBezTo>
                          <a:pt x="3" y="18"/>
                          <a:pt x="3" y="17"/>
                          <a:pt x="3" y="17"/>
                        </a:cubicBezTo>
                        <a:cubicBezTo>
                          <a:pt x="3" y="17"/>
                          <a:pt x="3" y="17"/>
                          <a:pt x="4" y="17"/>
                        </a:cubicBezTo>
                        <a:cubicBezTo>
                          <a:pt x="4" y="17"/>
                          <a:pt x="4" y="17"/>
                          <a:pt x="4" y="17"/>
                        </a:cubicBezTo>
                        <a:cubicBezTo>
                          <a:pt x="4" y="17"/>
                          <a:pt x="4" y="17"/>
                          <a:pt x="4" y="17"/>
                        </a:cubicBezTo>
                        <a:cubicBezTo>
                          <a:pt x="5" y="17"/>
                          <a:pt x="5" y="17"/>
                          <a:pt x="5" y="16"/>
                        </a:cubicBezTo>
                        <a:cubicBezTo>
                          <a:pt x="6" y="16"/>
                          <a:pt x="9" y="11"/>
                          <a:pt x="12" y="6"/>
                        </a:cubicBezTo>
                        <a:cubicBezTo>
                          <a:pt x="10" y="4"/>
                          <a:pt x="10" y="4"/>
                          <a:pt x="10" y="4"/>
                        </a:cubicBezTo>
                        <a:cubicBezTo>
                          <a:pt x="10" y="3"/>
                          <a:pt x="10" y="3"/>
                          <a:pt x="10" y="3"/>
                        </a:cubicBezTo>
                        <a:cubicBezTo>
                          <a:pt x="10" y="3"/>
                          <a:pt x="10" y="3"/>
                          <a:pt x="10" y="3"/>
                        </a:cubicBezTo>
                        <a:cubicBezTo>
                          <a:pt x="10" y="3"/>
                          <a:pt x="10" y="3"/>
                          <a:pt x="10" y="3"/>
                        </a:cubicBezTo>
                        <a:cubicBezTo>
                          <a:pt x="10" y="2"/>
                          <a:pt x="10" y="2"/>
                          <a:pt x="10" y="2"/>
                        </a:cubicBezTo>
                        <a:cubicBezTo>
                          <a:pt x="10" y="2"/>
                          <a:pt x="10" y="2"/>
                          <a:pt x="10" y="1"/>
                        </a:cubicBezTo>
                        <a:cubicBezTo>
                          <a:pt x="10" y="1"/>
                          <a:pt x="10" y="1"/>
                          <a:pt x="10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10" y="0"/>
                          <a:pt x="10" y="0"/>
                          <a:pt x="10" y="0"/>
                        </a:cubicBezTo>
                        <a:cubicBezTo>
                          <a:pt x="9" y="0"/>
                          <a:pt x="9" y="0"/>
                          <a:pt x="8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62" name="Freeform 1769"/>
                  <p:cNvSpPr>
                    <a:spLocks/>
                  </p:cNvSpPr>
                  <p:nvPr/>
                </p:nvSpPr>
                <p:spPr bwMode="auto">
                  <a:xfrm>
                    <a:off x="1978" y="3004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63" name="Freeform 1770"/>
                  <p:cNvSpPr>
                    <a:spLocks/>
                  </p:cNvSpPr>
                  <p:nvPr/>
                </p:nvSpPr>
                <p:spPr bwMode="auto">
                  <a:xfrm>
                    <a:off x="1985" y="3002"/>
                    <a:ext cx="2" cy="0"/>
                  </a:xfrm>
                  <a:custGeom>
                    <a:avLst/>
                    <a:gdLst>
                      <a:gd name="T0" fmla="*/ 0 w 2"/>
                      <a:gd name="T1" fmla="*/ 0 w 2"/>
                      <a:gd name="T2" fmla="*/ 0 w 2"/>
                      <a:gd name="T3" fmla="*/ 2 w 2"/>
                      <a:gd name="T4" fmla="*/ 2 w 2"/>
                      <a:gd name="T5" fmla="*/ 0 w 2"/>
                      <a:gd name="T6" fmla="*/ 0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  <a:cxn ang="0">
                        <a:pos x="T4" y="0"/>
                      </a:cxn>
                      <a:cxn ang="0">
                        <a:pos x="T5" y="0"/>
                      </a:cxn>
                      <a:cxn ang="0">
                        <a:pos x="T6" y="0"/>
                      </a:cxn>
                    </a:cxnLst>
                    <a:rect l="0" t="0" r="r" b="b"/>
                    <a:pathLst>
                      <a:path w="2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1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64" name="Freeform 1771"/>
                  <p:cNvSpPr>
                    <a:spLocks/>
                  </p:cNvSpPr>
                  <p:nvPr/>
                </p:nvSpPr>
                <p:spPr bwMode="auto">
                  <a:xfrm>
                    <a:off x="1982" y="3003"/>
                    <a:ext cx="1" cy="1"/>
                  </a:xfrm>
                  <a:custGeom>
                    <a:avLst/>
                    <a:gdLst>
                      <a:gd name="T0" fmla="*/ 0 w 1"/>
                      <a:gd name="T1" fmla="*/ 1 h 1"/>
                      <a:gd name="T2" fmla="*/ 1 w 1"/>
                      <a:gd name="T3" fmla="*/ 0 h 1"/>
                      <a:gd name="T4" fmla="*/ 0 w 1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1"/>
                        </a:moveTo>
                        <a:cubicBezTo>
                          <a:pt x="0" y="1"/>
                          <a:pt x="0" y="0"/>
                          <a:pt x="1" y="0"/>
                        </a:cubicBezTo>
                        <a:cubicBezTo>
                          <a:pt x="0" y="0"/>
                          <a:pt x="0" y="1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65" name="Freeform 1772"/>
                  <p:cNvSpPr>
                    <a:spLocks/>
                  </p:cNvSpPr>
                  <p:nvPr/>
                </p:nvSpPr>
                <p:spPr bwMode="auto">
                  <a:xfrm>
                    <a:off x="1978" y="3004"/>
                    <a:ext cx="2" cy="0"/>
                  </a:xfrm>
                  <a:custGeom>
                    <a:avLst/>
                    <a:gdLst>
                      <a:gd name="T0" fmla="*/ 2 w 2"/>
                      <a:gd name="T1" fmla="*/ 0 w 2"/>
                      <a:gd name="T2" fmla="*/ 2 w 2"/>
                      <a:gd name="T3" fmla="*/ 2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  <a:cxn ang="0">
                        <a:pos x="T3" y="0"/>
                      </a:cxn>
                    </a:cxnLst>
                    <a:rect l="0" t="0" r="r" b="b"/>
                    <a:pathLst>
                      <a:path w="2">
                        <a:moveTo>
                          <a:pt x="2" y="0"/>
                        </a:moveTo>
                        <a:cubicBezTo>
                          <a:pt x="2" y="0"/>
                          <a:pt x="1" y="0"/>
                          <a:pt x="0" y="0"/>
                        </a:cubicBezTo>
                        <a:cubicBezTo>
                          <a:pt x="1" y="0"/>
                          <a:pt x="2" y="0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66" name="Freeform 1773"/>
                  <p:cNvSpPr>
                    <a:spLocks/>
                  </p:cNvSpPr>
                  <p:nvPr/>
                </p:nvSpPr>
                <p:spPr bwMode="auto">
                  <a:xfrm>
                    <a:off x="1980" y="3004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67" name="Freeform 1774"/>
                  <p:cNvSpPr>
                    <a:spLocks/>
                  </p:cNvSpPr>
                  <p:nvPr/>
                </p:nvSpPr>
                <p:spPr bwMode="auto">
                  <a:xfrm>
                    <a:off x="1983" y="3003"/>
                    <a:ext cx="2" cy="0"/>
                  </a:xfrm>
                  <a:custGeom>
                    <a:avLst/>
                    <a:gdLst>
                      <a:gd name="T0" fmla="*/ 2 w 2"/>
                      <a:gd name="T1" fmla="*/ 0 h 1"/>
                      <a:gd name="T2" fmla="*/ 1 w 2"/>
                      <a:gd name="T3" fmla="*/ 0 h 1"/>
                      <a:gd name="T4" fmla="*/ 0 w 2"/>
                      <a:gd name="T5" fmla="*/ 1 h 1"/>
                      <a:gd name="T6" fmla="*/ 1 w 2"/>
                      <a:gd name="T7" fmla="*/ 0 h 1"/>
                      <a:gd name="T8" fmla="*/ 2 w 2"/>
                      <a:gd name="T9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1">
                        <a:moveTo>
                          <a:pt x="2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0"/>
                        </a:cubicBezTo>
                        <a:cubicBezTo>
                          <a:pt x="1" y="0"/>
                          <a:pt x="1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68" name="Freeform 1775"/>
                  <p:cNvSpPr>
                    <a:spLocks/>
                  </p:cNvSpPr>
                  <p:nvPr/>
                </p:nvSpPr>
                <p:spPr bwMode="auto">
                  <a:xfrm>
                    <a:off x="1978" y="301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69" name="Freeform 1776"/>
                  <p:cNvSpPr>
                    <a:spLocks/>
                  </p:cNvSpPr>
                  <p:nvPr/>
                </p:nvSpPr>
                <p:spPr bwMode="auto">
                  <a:xfrm>
                    <a:off x="1987" y="3091"/>
                    <a:ext cx="110" cy="179"/>
                  </a:xfrm>
                  <a:custGeom>
                    <a:avLst/>
                    <a:gdLst>
                      <a:gd name="T0" fmla="*/ 56 w 115"/>
                      <a:gd name="T1" fmla="*/ 35 h 187"/>
                      <a:gd name="T2" fmla="*/ 59 w 115"/>
                      <a:gd name="T3" fmla="*/ 38 h 187"/>
                      <a:gd name="T4" fmla="*/ 61 w 115"/>
                      <a:gd name="T5" fmla="*/ 40 h 187"/>
                      <a:gd name="T6" fmla="*/ 63 w 115"/>
                      <a:gd name="T7" fmla="*/ 54 h 187"/>
                      <a:gd name="T8" fmla="*/ 56 w 115"/>
                      <a:gd name="T9" fmla="*/ 68 h 187"/>
                      <a:gd name="T10" fmla="*/ 54 w 115"/>
                      <a:gd name="T11" fmla="*/ 74 h 187"/>
                      <a:gd name="T12" fmla="*/ 44 w 115"/>
                      <a:gd name="T13" fmla="*/ 44 h 187"/>
                      <a:gd name="T14" fmla="*/ 37 w 115"/>
                      <a:gd name="T15" fmla="*/ 44 h 187"/>
                      <a:gd name="T16" fmla="*/ 30 w 115"/>
                      <a:gd name="T17" fmla="*/ 39 h 187"/>
                      <a:gd name="T18" fmla="*/ 0 w 115"/>
                      <a:gd name="T19" fmla="*/ 49 h 187"/>
                      <a:gd name="T20" fmla="*/ 4 w 115"/>
                      <a:gd name="T21" fmla="*/ 58 h 187"/>
                      <a:gd name="T22" fmla="*/ 7 w 115"/>
                      <a:gd name="T23" fmla="*/ 59 h 187"/>
                      <a:gd name="T24" fmla="*/ 10 w 115"/>
                      <a:gd name="T25" fmla="*/ 59 h 187"/>
                      <a:gd name="T26" fmla="*/ 13 w 115"/>
                      <a:gd name="T27" fmla="*/ 60 h 187"/>
                      <a:gd name="T28" fmla="*/ 15 w 115"/>
                      <a:gd name="T29" fmla="*/ 61 h 187"/>
                      <a:gd name="T30" fmla="*/ 30 w 115"/>
                      <a:gd name="T31" fmla="*/ 66 h 187"/>
                      <a:gd name="T32" fmla="*/ 29 w 115"/>
                      <a:gd name="T33" fmla="*/ 93 h 187"/>
                      <a:gd name="T34" fmla="*/ 31 w 115"/>
                      <a:gd name="T35" fmla="*/ 102 h 187"/>
                      <a:gd name="T36" fmla="*/ 25 w 115"/>
                      <a:gd name="T37" fmla="*/ 117 h 187"/>
                      <a:gd name="T38" fmla="*/ 12 w 115"/>
                      <a:gd name="T39" fmla="*/ 135 h 187"/>
                      <a:gd name="T40" fmla="*/ 12 w 115"/>
                      <a:gd name="T41" fmla="*/ 136 h 187"/>
                      <a:gd name="T42" fmla="*/ 13 w 115"/>
                      <a:gd name="T43" fmla="*/ 138 h 187"/>
                      <a:gd name="T44" fmla="*/ 18 w 115"/>
                      <a:gd name="T45" fmla="*/ 154 h 187"/>
                      <a:gd name="T46" fmla="*/ 20 w 115"/>
                      <a:gd name="T47" fmla="*/ 179 h 187"/>
                      <a:gd name="T48" fmla="*/ 23 w 115"/>
                      <a:gd name="T49" fmla="*/ 187 h 187"/>
                      <a:gd name="T50" fmla="*/ 26 w 115"/>
                      <a:gd name="T51" fmla="*/ 183 h 187"/>
                      <a:gd name="T52" fmla="*/ 26 w 115"/>
                      <a:gd name="T53" fmla="*/ 183 h 187"/>
                      <a:gd name="T54" fmla="*/ 53 w 115"/>
                      <a:gd name="T55" fmla="*/ 157 h 187"/>
                      <a:gd name="T56" fmla="*/ 54 w 115"/>
                      <a:gd name="T57" fmla="*/ 135 h 187"/>
                      <a:gd name="T58" fmla="*/ 47 w 115"/>
                      <a:gd name="T59" fmla="*/ 113 h 187"/>
                      <a:gd name="T60" fmla="*/ 53 w 115"/>
                      <a:gd name="T61" fmla="*/ 99 h 187"/>
                      <a:gd name="T62" fmla="*/ 64 w 115"/>
                      <a:gd name="T63" fmla="*/ 90 h 187"/>
                      <a:gd name="T64" fmla="*/ 89 w 115"/>
                      <a:gd name="T65" fmla="*/ 71 h 187"/>
                      <a:gd name="T66" fmla="*/ 112 w 115"/>
                      <a:gd name="T67" fmla="*/ 24 h 187"/>
                      <a:gd name="T68" fmla="*/ 111 w 115"/>
                      <a:gd name="T69" fmla="*/ 0 h 187"/>
                      <a:gd name="T70" fmla="*/ 108 w 115"/>
                      <a:gd name="T71" fmla="*/ 1 h 187"/>
                      <a:gd name="T72" fmla="*/ 105 w 115"/>
                      <a:gd name="T73" fmla="*/ 3 h 187"/>
                      <a:gd name="T74" fmla="*/ 104 w 115"/>
                      <a:gd name="T75" fmla="*/ 3 h 187"/>
                      <a:gd name="T76" fmla="*/ 103 w 115"/>
                      <a:gd name="T77" fmla="*/ 4 h 187"/>
                      <a:gd name="T78" fmla="*/ 99 w 115"/>
                      <a:gd name="T79" fmla="*/ 6 h 187"/>
                      <a:gd name="T80" fmla="*/ 88 w 115"/>
                      <a:gd name="T81" fmla="*/ 7 h 187"/>
                      <a:gd name="T82" fmla="*/ 81 w 115"/>
                      <a:gd name="T83" fmla="*/ 12 h 187"/>
                      <a:gd name="T84" fmla="*/ 67 w 115"/>
                      <a:gd name="T85" fmla="*/ 13 h 187"/>
                      <a:gd name="T86" fmla="*/ 59 w 115"/>
                      <a:gd name="T87" fmla="*/ 10 h 187"/>
                      <a:gd name="T88" fmla="*/ 55 w 115"/>
                      <a:gd name="T89" fmla="*/ 11 h 187"/>
                      <a:gd name="T90" fmla="*/ 52 w 115"/>
                      <a:gd name="T91" fmla="*/ 10 h 1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115" h="187">
                        <a:moveTo>
                          <a:pt x="51" y="13"/>
                        </a:moveTo>
                        <a:cubicBezTo>
                          <a:pt x="50" y="16"/>
                          <a:pt x="52" y="22"/>
                          <a:pt x="54" y="27"/>
                        </a:cubicBezTo>
                        <a:cubicBezTo>
                          <a:pt x="55" y="30"/>
                          <a:pt x="56" y="33"/>
                          <a:pt x="56" y="35"/>
                        </a:cubicBezTo>
                        <a:cubicBezTo>
                          <a:pt x="56" y="35"/>
                          <a:pt x="57" y="36"/>
                          <a:pt x="57" y="36"/>
                        </a:cubicBezTo>
                        <a:cubicBezTo>
                          <a:pt x="57" y="36"/>
                          <a:pt x="58" y="36"/>
                          <a:pt x="58" y="37"/>
                        </a:cubicBezTo>
                        <a:cubicBezTo>
                          <a:pt x="58" y="37"/>
                          <a:pt x="59" y="37"/>
                          <a:pt x="59" y="38"/>
                        </a:cubicBezTo>
                        <a:cubicBezTo>
                          <a:pt x="59" y="38"/>
                          <a:pt x="60" y="38"/>
                          <a:pt x="60" y="38"/>
                        </a:cubicBezTo>
                        <a:cubicBezTo>
                          <a:pt x="60" y="39"/>
                          <a:pt x="61" y="39"/>
                          <a:pt x="61" y="39"/>
                        </a:cubicBezTo>
                        <a:cubicBezTo>
                          <a:pt x="61" y="40"/>
                          <a:pt x="61" y="40"/>
                          <a:pt x="61" y="40"/>
                        </a:cubicBezTo>
                        <a:cubicBezTo>
                          <a:pt x="62" y="40"/>
                          <a:pt x="62" y="41"/>
                          <a:pt x="63" y="41"/>
                        </a:cubicBezTo>
                        <a:cubicBezTo>
                          <a:pt x="65" y="44"/>
                          <a:pt x="65" y="45"/>
                          <a:pt x="64" y="48"/>
                        </a:cubicBezTo>
                        <a:cubicBezTo>
                          <a:pt x="64" y="49"/>
                          <a:pt x="63" y="51"/>
                          <a:pt x="63" y="54"/>
                        </a:cubicBezTo>
                        <a:cubicBezTo>
                          <a:pt x="64" y="60"/>
                          <a:pt x="62" y="61"/>
                          <a:pt x="59" y="62"/>
                        </a:cubicBezTo>
                        <a:cubicBezTo>
                          <a:pt x="58" y="62"/>
                          <a:pt x="57" y="62"/>
                          <a:pt x="56" y="63"/>
                        </a:cubicBezTo>
                        <a:cubicBezTo>
                          <a:pt x="55" y="64"/>
                          <a:pt x="56" y="66"/>
                          <a:pt x="56" y="68"/>
                        </a:cubicBezTo>
                        <a:cubicBezTo>
                          <a:pt x="56" y="70"/>
                          <a:pt x="56" y="71"/>
                          <a:pt x="56" y="72"/>
                        </a:cubicBezTo>
                        <a:cubicBezTo>
                          <a:pt x="55" y="74"/>
                          <a:pt x="55" y="74"/>
                          <a:pt x="55" y="74"/>
                        </a:cubicBezTo>
                        <a:cubicBezTo>
                          <a:pt x="54" y="74"/>
                          <a:pt x="54" y="74"/>
                          <a:pt x="54" y="74"/>
                        </a:cubicBezTo>
                        <a:cubicBezTo>
                          <a:pt x="50" y="74"/>
                          <a:pt x="42" y="59"/>
                          <a:pt x="42" y="59"/>
                        </a:cubicBezTo>
                        <a:cubicBezTo>
                          <a:pt x="41" y="57"/>
                          <a:pt x="42" y="55"/>
                          <a:pt x="43" y="52"/>
                        </a:cubicBezTo>
                        <a:cubicBezTo>
                          <a:pt x="44" y="49"/>
                          <a:pt x="45" y="46"/>
                          <a:pt x="44" y="44"/>
                        </a:cubicBezTo>
                        <a:cubicBezTo>
                          <a:pt x="44" y="43"/>
                          <a:pt x="44" y="43"/>
                          <a:pt x="43" y="43"/>
                        </a:cubicBezTo>
                        <a:cubicBezTo>
                          <a:pt x="42" y="43"/>
                          <a:pt x="40" y="43"/>
                          <a:pt x="39" y="43"/>
                        </a:cubicBezTo>
                        <a:cubicBezTo>
                          <a:pt x="38" y="44"/>
                          <a:pt x="38" y="44"/>
                          <a:pt x="37" y="44"/>
                        </a:cubicBezTo>
                        <a:cubicBezTo>
                          <a:pt x="37" y="44"/>
                          <a:pt x="37" y="44"/>
                          <a:pt x="37" y="44"/>
                        </a:cubicBezTo>
                        <a:cubicBezTo>
                          <a:pt x="35" y="44"/>
                          <a:pt x="33" y="42"/>
                          <a:pt x="31" y="40"/>
                        </a:cubicBezTo>
                        <a:cubicBezTo>
                          <a:pt x="30" y="40"/>
                          <a:pt x="30" y="40"/>
                          <a:pt x="30" y="39"/>
                        </a:cubicBezTo>
                        <a:cubicBezTo>
                          <a:pt x="30" y="39"/>
                          <a:pt x="30" y="39"/>
                          <a:pt x="30" y="39"/>
                        </a:cubicBezTo>
                        <a:cubicBezTo>
                          <a:pt x="29" y="39"/>
                          <a:pt x="29" y="39"/>
                          <a:pt x="29" y="39"/>
                        </a:cubicBezTo>
                        <a:cubicBezTo>
                          <a:pt x="26" y="40"/>
                          <a:pt x="11" y="45"/>
                          <a:pt x="0" y="49"/>
                        </a:cubicBezTo>
                        <a:cubicBezTo>
                          <a:pt x="3" y="58"/>
                          <a:pt x="3" y="58"/>
                          <a:pt x="3" y="58"/>
                        </a:cubicBezTo>
                        <a:cubicBezTo>
                          <a:pt x="3" y="58"/>
                          <a:pt x="3" y="58"/>
                          <a:pt x="4" y="58"/>
                        </a:cubicBezTo>
                        <a:cubicBezTo>
                          <a:pt x="4" y="58"/>
                          <a:pt x="4" y="58"/>
                          <a:pt x="4" y="58"/>
                        </a:cubicBezTo>
                        <a:cubicBezTo>
                          <a:pt x="4" y="58"/>
                          <a:pt x="5" y="58"/>
                          <a:pt x="5" y="58"/>
                        </a:cubicBezTo>
                        <a:cubicBezTo>
                          <a:pt x="5" y="58"/>
                          <a:pt x="6" y="58"/>
                          <a:pt x="6" y="58"/>
                        </a:cubicBezTo>
                        <a:cubicBezTo>
                          <a:pt x="6" y="58"/>
                          <a:pt x="6" y="58"/>
                          <a:pt x="7" y="59"/>
                        </a:cubicBezTo>
                        <a:cubicBezTo>
                          <a:pt x="7" y="59"/>
                          <a:pt x="7" y="59"/>
                          <a:pt x="8" y="59"/>
                        </a:cubicBezTo>
                        <a:cubicBezTo>
                          <a:pt x="8" y="59"/>
                          <a:pt x="8" y="59"/>
                          <a:pt x="9" y="59"/>
                        </a:cubicBezTo>
                        <a:cubicBezTo>
                          <a:pt x="9" y="59"/>
                          <a:pt x="9" y="59"/>
                          <a:pt x="10" y="59"/>
                        </a:cubicBezTo>
                        <a:cubicBezTo>
                          <a:pt x="10" y="59"/>
                          <a:pt x="10" y="59"/>
                          <a:pt x="11" y="59"/>
                        </a:cubicBezTo>
                        <a:cubicBezTo>
                          <a:pt x="11" y="59"/>
                          <a:pt x="11" y="59"/>
                          <a:pt x="12" y="59"/>
                        </a:cubicBezTo>
                        <a:cubicBezTo>
                          <a:pt x="12" y="60"/>
                          <a:pt x="12" y="60"/>
                          <a:pt x="13" y="60"/>
                        </a:cubicBezTo>
                        <a:cubicBezTo>
                          <a:pt x="13" y="60"/>
                          <a:pt x="13" y="60"/>
                          <a:pt x="14" y="60"/>
                        </a:cubicBezTo>
                        <a:cubicBezTo>
                          <a:pt x="14" y="60"/>
                          <a:pt x="14" y="60"/>
                          <a:pt x="15" y="61"/>
                        </a:cubicBezTo>
                        <a:cubicBezTo>
                          <a:pt x="15" y="61"/>
                          <a:pt x="15" y="61"/>
                          <a:pt x="15" y="61"/>
                        </a:cubicBezTo>
                        <a:cubicBezTo>
                          <a:pt x="16" y="61"/>
                          <a:pt x="17" y="61"/>
                          <a:pt x="17" y="62"/>
                        </a:cubicBezTo>
                        <a:cubicBezTo>
                          <a:pt x="20" y="63"/>
                          <a:pt x="23" y="64"/>
                          <a:pt x="26" y="65"/>
                        </a:cubicBezTo>
                        <a:cubicBezTo>
                          <a:pt x="28" y="65"/>
                          <a:pt x="29" y="66"/>
                          <a:pt x="30" y="66"/>
                        </a:cubicBezTo>
                        <a:cubicBezTo>
                          <a:pt x="32" y="67"/>
                          <a:pt x="32" y="70"/>
                          <a:pt x="31" y="77"/>
                        </a:cubicBezTo>
                        <a:cubicBezTo>
                          <a:pt x="31" y="80"/>
                          <a:pt x="31" y="83"/>
                          <a:pt x="31" y="85"/>
                        </a:cubicBezTo>
                        <a:cubicBezTo>
                          <a:pt x="32" y="89"/>
                          <a:pt x="30" y="91"/>
                          <a:pt x="29" y="93"/>
                        </a:cubicBezTo>
                        <a:cubicBezTo>
                          <a:pt x="28" y="93"/>
                          <a:pt x="28" y="94"/>
                          <a:pt x="28" y="94"/>
                        </a:cubicBezTo>
                        <a:cubicBezTo>
                          <a:pt x="30" y="96"/>
                          <a:pt x="30" y="99"/>
                          <a:pt x="31" y="101"/>
                        </a:cubicBezTo>
                        <a:cubicBezTo>
                          <a:pt x="31" y="101"/>
                          <a:pt x="31" y="102"/>
                          <a:pt x="31" y="102"/>
                        </a:cubicBezTo>
                        <a:cubicBezTo>
                          <a:pt x="32" y="102"/>
                          <a:pt x="32" y="103"/>
                          <a:pt x="32" y="104"/>
                        </a:cubicBezTo>
                        <a:cubicBezTo>
                          <a:pt x="33" y="107"/>
                          <a:pt x="27" y="113"/>
                          <a:pt x="25" y="114"/>
                        </a:cubicBezTo>
                        <a:cubicBezTo>
                          <a:pt x="25" y="114"/>
                          <a:pt x="25" y="116"/>
                          <a:pt x="25" y="117"/>
                        </a:cubicBezTo>
                        <a:cubicBezTo>
                          <a:pt x="25" y="119"/>
                          <a:pt x="24" y="122"/>
                          <a:pt x="23" y="125"/>
                        </a:cubicBezTo>
                        <a:cubicBezTo>
                          <a:pt x="21" y="127"/>
                          <a:pt x="18" y="130"/>
                          <a:pt x="14" y="133"/>
                        </a:cubicBezTo>
                        <a:cubicBezTo>
                          <a:pt x="14" y="134"/>
                          <a:pt x="13" y="134"/>
                          <a:pt x="12" y="135"/>
                        </a:cubicBezTo>
                        <a:cubicBezTo>
                          <a:pt x="12" y="135"/>
                          <a:pt x="12" y="135"/>
                          <a:pt x="12" y="135"/>
                        </a:cubicBezTo>
                        <a:cubicBezTo>
                          <a:pt x="12" y="135"/>
                          <a:pt x="12" y="136"/>
                          <a:pt x="12" y="136"/>
                        </a:cubicBezTo>
                        <a:cubicBezTo>
                          <a:pt x="12" y="136"/>
                          <a:pt x="12" y="136"/>
                          <a:pt x="12" y="136"/>
                        </a:cubicBezTo>
                        <a:cubicBezTo>
                          <a:pt x="12" y="136"/>
                          <a:pt x="12" y="137"/>
                          <a:pt x="13" y="137"/>
                        </a:cubicBezTo>
                        <a:cubicBezTo>
                          <a:pt x="13" y="137"/>
                          <a:pt x="13" y="137"/>
                          <a:pt x="13" y="137"/>
                        </a:cubicBezTo>
                        <a:cubicBezTo>
                          <a:pt x="13" y="138"/>
                          <a:pt x="13" y="138"/>
                          <a:pt x="13" y="138"/>
                        </a:cubicBezTo>
                        <a:cubicBezTo>
                          <a:pt x="13" y="138"/>
                          <a:pt x="13" y="138"/>
                          <a:pt x="13" y="139"/>
                        </a:cubicBezTo>
                        <a:cubicBezTo>
                          <a:pt x="13" y="139"/>
                          <a:pt x="13" y="140"/>
                          <a:pt x="13" y="140"/>
                        </a:cubicBezTo>
                        <a:cubicBezTo>
                          <a:pt x="14" y="144"/>
                          <a:pt x="17" y="153"/>
                          <a:pt x="18" y="154"/>
                        </a:cubicBezTo>
                        <a:cubicBezTo>
                          <a:pt x="23" y="157"/>
                          <a:pt x="20" y="177"/>
                          <a:pt x="20" y="177"/>
                        </a:cubicBezTo>
                        <a:cubicBezTo>
                          <a:pt x="20" y="177"/>
                          <a:pt x="20" y="178"/>
                          <a:pt x="20" y="178"/>
                        </a:cubicBezTo>
                        <a:cubicBezTo>
                          <a:pt x="20" y="179"/>
                          <a:pt x="20" y="179"/>
                          <a:pt x="20" y="179"/>
                        </a:cubicBezTo>
                        <a:cubicBezTo>
                          <a:pt x="20" y="181"/>
                          <a:pt x="21" y="185"/>
                          <a:pt x="21" y="187"/>
                        </a:cubicBezTo>
                        <a:cubicBezTo>
                          <a:pt x="21" y="187"/>
                          <a:pt x="22" y="187"/>
                          <a:pt x="23" y="187"/>
                        </a:cubicBezTo>
                        <a:cubicBezTo>
                          <a:pt x="23" y="187"/>
                          <a:pt x="23" y="187"/>
                          <a:pt x="23" y="187"/>
                        </a:cubicBezTo>
                        <a:cubicBezTo>
                          <a:pt x="24" y="187"/>
                          <a:pt x="25" y="187"/>
                          <a:pt x="26" y="187"/>
                        </a:cubicBezTo>
                        <a:cubicBezTo>
                          <a:pt x="26" y="187"/>
                          <a:pt x="26" y="187"/>
                          <a:pt x="26" y="187"/>
                        </a:cubicBezTo>
                        <a:cubicBezTo>
                          <a:pt x="26" y="186"/>
                          <a:pt x="26" y="184"/>
                          <a:pt x="26" y="183"/>
                        </a:cubicBezTo>
                        <a:cubicBezTo>
                          <a:pt x="26" y="183"/>
                          <a:pt x="26" y="183"/>
                          <a:pt x="26" y="182"/>
                        </a:cubicBezTo>
                        <a:cubicBezTo>
                          <a:pt x="26" y="182"/>
                          <a:pt x="26" y="182"/>
                          <a:pt x="26" y="182"/>
                        </a:cubicBezTo>
                        <a:cubicBezTo>
                          <a:pt x="26" y="183"/>
                          <a:pt x="26" y="183"/>
                          <a:pt x="26" y="183"/>
                        </a:cubicBezTo>
                        <a:cubicBezTo>
                          <a:pt x="24" y="183"/>
                          <a:pt x="22" y="182"/>
                          <a:pt x="22" y="180"/>
                        </a:cubicBezTo>
                        <a:cubicBezTo>
                          <a:pt x="19" y="174"/>
                          <a:pt x="35" y="166"/>
                          <a:pt x="41" y="164"/>
                        </a:cubicBezTo>
                        <a:cubicBezTo>
                          <a:pt x="50" y="161"/>
                          <a:pt x="53" y="159"/>
                          <a:pt x="53" y="157"/>
                        </a:cubicBezTo>
                        <a:cubicBezTo>
                          <a:pt x="54" y="155"/>
                          <a:pt x="54" y="153"/>
                          <a:pt x="54" y="150"/>
                        </a:cubicBezTo>
                        <a:cubicBezTo>
                          <a:pt x="54" y="146"/>
                          <a:pt x="54" y="143"/>
                          <a:pt x="55" y="140"/>
                        </a:cubicBezTo>
                        <a:cubicBezTo>
                          <a:pt x="55" y="139"/>
                          <a:pt x="55" y="138"/>
                          <a:pt x="54" y="135"/>
                        </a:cubicBezTo>
                        <a:cubicBezTo>
                          <a:pt x="54" y="133"/>
                          <a:pt x="53" y="131"/>
                          <a:pt x="53" y="127"/>
                        </a:cubicBezTo>
                        <a:cubicBezTo>
                          <a:pt x="52" y="122"/>
                          <a:pt x="51" y="120"/>
                          <a:pt x="49" y="118"/>
                        </a:cubicBezTo>
                        <a:cubicBezTo>
                          <a:pt x="49" y="116"/>
                          <a:pt x="48" y="115"/>
                          <a:pt x="47" y="113"/>
                        </a:cubicBezTo>
                        <a:cubicBezTo>
                          <a:pt x="46" y="110"/>
                          <a:pt x="46" y="106"/>
                          <a:pt x="47" y="104"/>
                        </a:cubicBezTo>
                        <a:cubicBezTo>
                          <a:pt x="48" y="103"/>
                          <a:pt x="49" y="102"/>
                          <a:pt x="51" y="102"/>
                        </a:cubicBezTo>
                        <a:cubicBezTo>
                          <a:pt x="52" y="102"/>
                          <a:pt x="52" y="102"/>
                          <a:pt x="53" y="99"/>
                        </a:cubicBezTo>
                        <a:cubicBezTo>
                          <a:pt x="53" y="99"/>
                          <a:pt x="54" y="98"/>
                          <a:pt x="54" y="97"/>
                        </a:cubicBezTo>
                        <a:cubicBezTo>
                          <a:pt x="56" y="94"/>
                          <a:pt x="58" y="93"/>
                          <a:pt x="60" y="92"/>
                        </a:cubicBezTo>
                        <a:cubicBezTo>
                          <a:pt x="61" y="92"/>
                          <a:pt x="63" y="91"/>
                          <a:pt x="64" y="90"/>
                        </a:cubicBezTo>
                        <a:cubicBezTo>
                          <a:pt x="66" y="89"/>
                          <a:pt x="67" y="88"/>
                          <a:pt x="68" y="86"/>
                        </a:cubicBezTo>
                        <a:cubicBezTo>
                          <a:pt x="70" y="83"/>
                          <a:pt x="72" y="81"/>
                          <a:pt x="76" y="77"/>
                        </a:cubicBezTo>
                        <a:cubicBezTo>
                          <a:pt x="80" y="74"/>
                          <a:pt x="85" y="73"/>
                          <a:pt x="89" y="71"/>
                        </a:cubicBezTo>
                        <a:cubicBezTo>
                          <a:pt x="92" y="70"/>
                          <a:pt x="96" y="69"/>
                          <a:pt x="98" y="68"/>
                        </a:cubicBezTo>
                        <a:cubicBezTo>
                          <a:pt x="105" y="64"/>
                          <a:pt x="115" y="49"/>
                          <a:pt x="115" y="46"/>
                        </a:cubicBezTo>
                        <a:cubicBezTo>
                          <a:pt x="114" y="44"/>
                          <a:pt x="112" y="30"/>
                          <a:pt x="112" y="24"/>
                        </a:cubicBezTo>
                        <a:cubicBezTo>
                          <a:pt x="113" y="21"/>
                          <a:pt x="112" y="14"/>
                          <a:pt x="112" y="8"/>
                        </a:cubicBezTo>
                        <a:cubicBezTo>
                          <a:pt x="112" y="5"/>
                          <a:pt x="112" y="2"/>
                          <a:pt x="111" y="0"/>
                        </a:cubicBezTo>
                        <a:cubicBezTo>
                          <a:pt x="111" y="0"/>
                          <a:pt x="111" y="0"/>
                          <a:pt x="111" y="0"/>
                        </a:cubicBezTo>
                        <a:cubicBezTo>
                          <a:pt x="111" y="0"/>
                          <a:pt x="111" y="0"/>
                          <a:pt x="110" y="0"/>
                        </a:cubicBezTo>
                        <a:cubicBezTo>
                          <a:pt x="110" y="0"/>
                          <a:pt x="109" y="1"/>
                          <a:pt x="109" y="1"/>
                        </a:cubicBezTo>
                        <a:cubicBezTo>
                          <a:pt x="108" y="1"/>
                          <a:pt x="108" y="1"/>
                          <a:pt x="108" y="1"/>
                        </a:cubicBezTo>
                        <a:cubicBezTo>
                          <a:pt x="108" y="1"/>
                          <a:pt x="107" y="2"/>
                          <a:pt x="107" y="2"/>
                        </a:cubicBezTo>
                        <a:cubicBezTo>
                          <a:pt x="107" y="2"/>
                          <a:pt x="106" y="2"/>
                          <a:pt x="106" y="2"/>
                        </a:cubicBezTo>
                        <a:cubicBezTo>
                          <a:pt x="106" y="2"/>
                          <a:pt x="106" y="2"/>
                          <a:pt x="105" y="3"/>
                        </a:cubicBezTo>
                        <a:cubicBezTo>
                          <a:pt x="105" y="3"/>
                          <a:pt x="105" y="3"/>
                          <a:pt x="105" y="3"/>
                        </a:cubicBezTo>
                        <a:cubicBezTo>
                          <a:pt x="105" y="3"/>
                          <a:pt x="105" y="3"/>
                          <a:pt x="104" y="3"/>
                        </a:cubicBezTo>
                        <a:cubicBezTo>
                          <a:pt x="104" y="3"/>
                          <a:pt x="104" y="3"/>
                          <a:pt x="104" y="3"/>
                        </a:cubicBezTo>
                        <a:cubicBezTo>
                          <a:pt x="104" y="3"/>
                          <a:pt x="104" y="3"/>
                          <a:pt x="104" y="4"/>
                        </a:cubicBezTo>
                        <a:cubicBezTo>
                          <a:pt x="104" y="4"/>
                          <a:pt x="104" y="4"/>
                          <a:pt x="103" y="4"/>
                        </a:cubicBezTo>
                        <a:cubicBezTo>
                          <a:pt x="103" y="4"/>
                          <a:pt x="103" y="4"/>
                          <a:pt x="103" y="4"/>
                        </a:cubicBezTo>
                        <a:cubicBezTo>
                          <a:pt x="103" y="4"/>
                          <a:pt x="103" y="4"/>
                          <a:pt x="103" y="4"/>
                        </a:cubicBezTo>
                        <a:cubicBezTo>
                          <a:pt x="103" y="4"/>
                          <a:pt x="103" y="4"/>
                          <a:pt x="103" y="4"/>
                        </a:cubicBezTo>
                        <a:cubicBezTo>
                          <a:pt x="102" y="6"/>
                          <a:pt x="100" y="6"/>
                          <a:pt x="99" y="6"/>
                        </a:cubicBezTo>
                        <a:cubicBezTo>
                          <a:pt x="97" y="6"/>
                          <a:pt x="97" y="6"/>
                          <a:pt x="97" y="6"/>
                        </a:cubicBezTo>
                        <a:cubicBezTo>
                          <a:pt x="96" y="6"/>
                          <a:pt x="95" y="6"/>
                          <a:pt x="95" y="6"/>
                        </a:cubicBezTo>
                        <a:cubicBezTo>
                          <a:pt x="92" y="9"/>
                          <a:pt x="90" y="8"/>
                          <a:pt x="88" y="7"/>
                        </a:cubicBezTo>
                        <a:cubicBezTo>
                          <a:pt x="87" y="7"/>
                          <a:pt x="87" y="7"/>
                          <a:pt x="86" y="7"/>
                        </a:cubicBezTo>
                        <a:cubicBezTo>
                          <a:pt x="86" y="7"/>
                          <a:pt x="85" y="8"/>
                          <a:pt x="85" y="9"/>
                        </a:cubicBezTo>
                        <a:cubicBezTo>
                          <a:pt x="85" y="10"/>
                          <a:pt x="84" y="12"/>
                          <a:pt x="81" y="12"/>
                        </a:cubicBezTo>
                        <a:cubicBezTo>
                          <a:pt x="79" y="12"/>
                          <a:pt x="77" y="12"/>
                          <a:pt x="76" y="12"/>
                        </a:cubicBezTo>
                        <a:cubicBezTo>
                          <a:pt x="75" y="11"/>
                          <a:pt x="74" y="12"/>
                          <a:pt x="72" y="12"/>
                        </a:cubicBezTo>
                        <a:cubicBezTo>
                          <a:pt x="70" y="13"/>
                          <a:pt x="68" y="13"/>
                          <a:pt x="67" y="13"/>
                        </a:cubicBezTo>
                        <a:cubicBezTo>
                          <a:pt x="64" y="13"/>
                          <a:pt x="63" y="11"/>
                          <a:pt x="63" y="10"/>
                        </a:cubicBezTo>
                        <a:cubicBezTo>
                          <a:pt x="63" y="10"/>
                          <a:pt x="63" y="10"/>
                          <a:pt x="62" y="9"/>
                        </a:cubicBezTo>
                        <a:cubicBezTo>
                          <a:pt x="61" y="9"/>
                          <a:pt x="60" y="10"/>
                          <a:pt x="59" y="10"/>
                        </a:cubicBezTo>
                        <a:cubicBezTo>
                          <a:pt x="58" y="10"/>
                          <a:pt x="57" y="11"/>
                          <a:pt x="56" y="11"/>
                        </a:cubicBezTo>
                        <a:cubicBezTo>
                          <a:pt x="56" y="11"/>
                          <a:pt x="56" y="11"/>
                          <a:pt x="56" y="11"/>
                        </a:cubicBezTo>
                        <a:cubicBezTo>
                          <a:pt x="55" y="11"/>
                          <a:pt x="55" y="11"/>
                          <a:pt x="55" y="11"/>
                        </a:cubicBezTo>
                        <a:cubicBezTo>
                          <a:pt x="55" y="11"/>
                          <a:pt x="55" y="11"/>
                          <a:pt x="54" y="11"/>
                        </a:cubicBezTo>
                        <a:cubicBezTo>
                          <a:pt x="54" y="11"/>
                          <a:pt x="54" y="11"/>
                          <a:pt x="54" y="11"/>
                        </a:cubicBezTo>
                        <a:cubicBezTo>
                          <a:pt x="53" y="11"/>
                          <a:pt x="53" y="11"/>
                          <a:pt x="52" y="10"/>
                        </a:cubicBezTo>
                        <a:cubicBezTo>
                          <a:pt x="52" y="11"/>
                          <a:pt x="52" y="12"/>
                          <a:pt x="51" y="1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70" name="Freeform 1777"/>
                  <p:cNvSpPr>
                    <a:spLocks/>
                  </p:cNvSpPr>
                  <p:nvPr/>
                </p:nvSpPr>
                <p:spPr bwMode="auto">
                  <a:xfrm>
                    <a:off x="1994" y="3148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71" name="Freeform 1778"/>
                  <p:cNvSpPr>
                    <a:spLocks/>
                  </p:cNvSpPr>
                  <p:nvPr/>
                </p:nvSpPr>
                <p:spPr bwMode="auto">
                  <a:xfrm>
                    <a:off x="1996" y="3148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72" name="Freeform 1779"/>
                  <p:cNvSpPr>
                    <a:spLocks/>
                  </p:cNvSpPr>
                  <p:nvPr/>
                </p:nvSpPr>
                <p:spPr bwMode="auto">
                  <a:xfrm>
                    <a:off x="1992" y="3147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73" name="Freeform 1780"/>
                  <p:cNvSpPr>
                    <a:spLocks/>
                  </p:cNvSpPr>
                  <p:nvPr/>
                </p:nvSpPr>
                <p:spPr bwMode="auto">
                  <a:xfrm>
                    <a:off x="1999" y="3219"/>
                    <a:ext cx="2" cy="2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0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1" y="1"/>
                          <a:pt x="2" y="1"/>
                          <a:pt x="2" y="0"/>
                        </a:cubicBezTo>
                        <a:cubicBezTo>
                          <a:pt x="2" y="1"/>
                          <a:pt x="1" y="1"/>
                          <a:pt x="0" y="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74" name="Freeform 1781"/>
                  <p:cNvSpPr>
                    <a:spLocks/>
                  </p:cNvSpPr>
                  <p:nvPr/>
                </p:nvSpPr>
                <p:spPr bwMode="auto">
                  <a:xfrm>
                    <a:off x="1991" y="3147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75" name="Freeform 1782"/>
                  <p:cNvSpPr>
                    <a:spLocks/>
                  </p:cNvSpPr>
                  <p:nvPr/>
                </p:nvSpPr>
                <p:spPr bwMode="auto">
                  <a:xfrm>
                    <a:off x="2000" y="3149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76" name="Freeform 1783"/>
                  <p:cNvSpPr>
                    <a:spLocks/>
                  </p:cNvSpPr>
                  <p:nvPr/>
                </p:nvSpPr>
                <p:spPr bwMode="auto">
                  <a:xfrm>
                    <a:off x="2002" y="315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77" name="Freeform 1784"/>
                  <p:cNvSpPr>
                    <a:spLocks/>
                  </p:cNvSpPr>
                  <p:nvPr/>
                </p:nvSpPr>
                <p:spPr bwMode="auto">
                  <a:xfrm>
                    <a:off x="1998" y="3148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78" name="Freeform 1785"/>
                  <p:cNvSpPr>
                    <a:spLocks/>
                  </p:cNvSpPr>
                  <p:nvPr/>
                </p:nvSpPr>
                <p:spPr bwMode="auto">
                  <a:xfrm>
                    <a:off x="2006" y="3262"/>
                    <a:ext cx="1" cy="8"/>
                  </a:xfrm>
                  <a:custGeom>
                    <a:avLst/>
                    <a:gdLst>
                      <a:gd name="T0" fmla="*/ 0 w 1"/>
                      <a:gd name="T1" fmla="*/ 2 h 9"/>
                      <a:gd name="T2" fmla="*/ 1 w 1"/>
                      <a:gd name="T3" fmla="*/ 9 h 9"/>
                      <a:gd name="T4" fmla="*/ 1 w 1"/>
                      <a:gd name="T5" fmla="*/ 9 h 9"/>
                      <a:gd name="T6" fmla="*/ 0 w 1"/>
                      <a:gd name="T7" fmla="*/ 1 h 9"/>
                      <a:gd name="T8" fmla="*/ 0 w 1"/>
                      <a:gd name="T9" fmla="*/ 0 h 9"/>
                      <a:gd name="T10" fmla="*/ 0 w 1"/>
                      <a:gd name="T11" fmla="*/ 1 h 9"/>
                      <a:gd name="T12" fmla="*/ 0 w 1"/>
                      <a:gd name="T13" fmla="*/ 2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9">
                        <a:moveTo>
                          <a:pt x="0" y="2"/>
                        </a:moveTo>
                        <a:cubicBezTo>
                          <a:pt x="0" y="4"/>
                          <a:pt x="1" y="7"/>
                          <a:pt x="1" y="9"/>
                        </a:cubicBezTo>
                        <a:cubicBezTo>
                          <a:pt x="1" y="9"/>
                          <a:pt x="1" y="9"/>
                          <a:pt x="1" y="9"/>
                        </a:cubicBezTo>
                        <a:cubicBezTo>
                          <a:pt x="1" y="7"/>
                          <a:pt x="0" y="3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79" name="Freeform 1786"/>
                  <p:cNvSpPr>
                    <a:spLocks/>
                  </p:cNvSpPr>
                  <p:nvPr/>
                </p:nvSpPr>
                <p:spPr bwMode="auto">
                  <a:xfrm>
                    <a:off x="2009" y="3270"/>
                    <a:ext cx="3" cy="0"/>
                  </a:xfrm>
                  <a:custGeom>
                    <a:avLst/>
                    <a:gdLst>
                      <a:gd name="T0" fmla="*/ 3 w 3"/>
                      <a:gd name="T1" fmla="*/ 0 w 3"/>
                      <a:gd name="T2" fmla="*/ 3 w 3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3">
                        <a:moveTo>
                          <a:pt x="3" y="0"/>
                        </a:moveTo>
                        <a:cubicBezTo>
                          <a:pt x="2" y="0"/>
                          <a:pt x="1" y="0"/>
                          <a:pt x="0" y="0"/>
                        </a:cubicBezTo>
                        <a:cubicBezTo>
                          <a:pt x="1" y="0"/>
                          <a:pt x="2" y="0"/>
                          <a:pt x="3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80" name="Freeform 1787"/>
                  <p:cNvSpPr>
                    <a:spLocks/>
                  </p:cNvSpPr>
                  <p:nvPr/>
                </p:nvSpPr>
                <p:spPr bwMode="auto">
                  <a:xfrm>
                    <a:off x="2000" y="3224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81" name="Freeform 1788"/>
                  <p:cNvSpPr>
                    <a:spLocks/>
                  </p:cNvSpPr>
                  <p:nvPr/>
                </p:nvSpPr>
                <p:spPr bwMode="auto">
                  <a:xfrm>
                    <a:off x="1999" y="3222"/>
                    <a:ext cx="1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1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82" name="Freeform 1789"/>
                  <p:cNvSpPr>
                    <a:spLocks/>
                  </p:cNvSpPr>
                  <p:nvPr/>
                </p:nvSpPr>
                <p:spPr bwMode="auto">
                  <a:xfrm>
                    <a:off x="2000" y="3223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83" name="Freeform 1790"/>
                  <p:cNvSpPr>
                    <a:spLocks/>
                  </p:cNvSpPr>
                  <p:nvPr/>
                </p:nvSpPr>
                <p:spPr bwMode="auto">
                  <a:xfrm>
                    <a:off x="2006" y="3261"/>
                    <a:ext cx="0" cy="1"/>
                  </a:xfrm>
                  <a:custGeom>
                    <a:avLst/>
                    <a:gdLst>
                      <a:gd name="T0" fmla="*/ 1 h 1"/>
                      <a:gd name="T1" fmla="*/ 1 h 1"/>
                      <a:gd name="T2" fmla="*/ 1 h 1"/>
                      <a:gd name="T3" fmla="*/ 0 h 1"/>
                      <a:gd name="T4" fmla="*/ 1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</a:cxnLst>
                    <a:rect l="0" t="0" r="r" b="b"/>
                    <a:pathLst>
                      <a:path h="1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1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84" name="Freeform 1791"/>
                  <p:cNvSpPr>
                    <a:spLocks/>
                  </p:cNvSpPr>
                  <p:nvPr/>
                </p:nvSpPr>
                <p:spPr bwMode="auto">
                  <a:xfrm>
                    <a:off x="1999" y="3221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85" name="Freeform 1792"/>
                  <p:cNvSpPr>
                    <a:spLocks/>
                  </p:cNvSpPr>
                  <p:nvPr/>
                </p:nvSpPr>
                <p:spPr bwMode="auto">
                  <a:xfrm>
                    <a:off x="2007" y="3270"/>
                    <a:ext cx="2" cy="0"/>
                  </a:xfrm>
                  <a:custGeom>
                    <a:avLst/>
                    <a:gdLst>
                      <a:gd name="T0" fmla="*/ 0 w 2"/>
                      <a:gd name="T1" fmla="*/ 2 w 2"/>
                      <a:gd name="T2" fmla="*/ 0 w 2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2">
                        <a:moveTo>
                          <a:pt x="0" y="0"/>
                        </a:move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86" name="Freeform 1793"/>
                  <p:cNvSpPr>
                    <a:spLocks/>
                  </p:cNvSpPr>
                  <p:nvPr/>
                </p:nvSpPr>
                <p:spPr bwMode="auto">
                  <a:xfrm>
                    <a:off x="2006" y="3262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1 h 2"/>
                      <a:gd name="T3" fmla="*/ 0 h 2"/>
                      <a:gd name="T4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  <a:cxn ang="0">
                        <a:pos x="0" y="T3"/>
                      </a:cxn>
                      <a:cxn ang="0">
                        <a:pos x="0" y="T4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87" name="Freeform 1794"/>
                  <p:cNvSpPr>
                    <a:spLocks/>
                  </p:cNvSpPr>
                  <p:nvPr/>
                </p:nvSpPr>
                <p:spPr bwMode="auto">
                  <a:xfrm>
                    <a:off x="2007" y="327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88" name="Freeform 1795"/>
                  <p:cNvSpPr>
                    <a:spLocks/>
                  </p:cNvSpPr>
                  <p:nvPr/>
                </p:nvSpPr>
                <p:spPr bwMode="auto">
                  <a:xfrm>
                    <a:off x="1987" y="3129"/>
                    <a:ext cx="28" cy="9"/>
                  </a:xfrm>
                  <a:custGeom>
                    <a:avLst/>
                    <a:gdLst>
                      <a:gd name="T0" fmla="*/ 0 w 29"/>
                      <a:gd name="T1" fmla="*/ 10 h 10"/>
                      <a:gd name="T2" fmla="*/ 29 w 29"/>
                      <a:gd name="T3" fmla="*/ 0 h 10"/>
                      <a:gd name="T4" fmla="*/ 29 w 29"/>
                      <a:gd name="T5" fmla="*/ 0 h 10"/>
                      <a:gd name="T6" fmla="*/ 0 w 29"/>
                      <a:gd name="T7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9" h="10">
                        <a:moveTo>
                          <a:pt x="0" y="10"/>
                        </a:moveTo>
                        <a:cubicBezTo>
                          <a:pt x="11" y="6"/>
                          <a:pt x="26" y="1"/>
                          <a:pt x="29" y="0"/>
                        </a:cubicBezTo>
                        <a:cubicBezTo>
                          <a:pt x="29" y="0"/>
                          <a:pt x="29" y="0"/>
                          <a:pt x="29" y="0"/>
                        </a:cubicBezTo>
                        <a:cubicBezTo>
                          <a:pt x="26" y="1"/>
                          <a:pt x="11" y="6"/>
                          <a:pt x="0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89" name="Freeform 1796"/>
                  <p:cNvSpPr>
                    <a:spLocks/>
                  </p:cNvSpPr>
                  <p:nvPr/>
                </p:nvSpPr>
                <p:spPr bwMode="auto">
                  <a:xfrm>
                    <a:off x="1987" y="3138"/>
                    <a:ext cx="3" cy="9"/>
                  </a:xfrm>
                  <a:custGeom>
                    <a:avLst/>
                    <a:gdLst>
                      <a:gd name="T0" fmla="*/ 3 w 3"/>
                      <a:gd name="T1" fmla="*/ 9 h 9"/>
                      <a:gd name="T2" fmla="*/ 0 w 3"/>
                      <a:gd name="T3" fmla="*/ 0 h 9"/>
                      <a:gd name="T4" fmla="*/ 3 w 3"/>
                      <a:gd name="T5" fmla="*/ 9 h 9"/>
                      <a:gd name="T6" fmla="*/ 3 w 3"/>
                      <a:gd name="T7" fmla="*/ 9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9">
                        <a:moveTo>
                          <a:pt x="3" y="9"/>
                        </a:moveTo>
                        <a:lnTo>
                          <a:pt x="0" y="0"/>
                        </a:lnTo>
                        <a:lnTo>
                          <a:pt x="3" y="9"/>
                        </a:lnTo>
                        <a:lnTo>
                          <a:pt x="3" y="9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90" name="Freeform 1797"/>
                  <p:cNvSpPr>
                    <a:spLocks/>
                  </p:cNvSpPr>
                  <p:nvPr/>
                </p:nvSpPr>
                <p:spPr bwMode="auto">
                  <a:xfrm>
                    <a:off x="1980" y="2985"/>
                    <a:ext cx="113" cy="115"/>
                  </a:xfrm>
                  <a:custGeom>
                    <a:avLst/>
                    <a:gdLst>
                      <a:gd name="T0" fmla="*/ 45 w 118"/>
                      <a:gd name="T1" fmla="*/ 16 h 120"/>
                      <a:gd name="T2" fmla="*/ 25 w 118"/>
                      <a:gd name="T3" fmla="*/ 17 h 120"/>
                      <a:gd name="T4" fmla="*/ 21 w 118"/>
                      <a:gd name="T5" fmla="*/ 0 h 120"/>
                      <a:gd name="T6" fmla="*/ 13 w 118"/>
                      <a:gd name="T7" fmla="*/ 4 h 120"/>
                      <a:gd name="T8" fmla="*/ 14 w 118"/>
                      <a:gd name="T9" fmla="*/ 14 h 120"/>
                      <a:gd name="T10" fmla="*/ 11 w 118"/>
                      <a:gd name="T11" fmla="*/ 16 h 120"/>
                      <a:gd name="T12" fmla="*/ 11 w 118"/>
                      <a:gd name="T13" fmla="*/ 18 h 120"/>
                      <a:gd name="T14" fmla="*/ 14 w 118"/>
                      <a:gd name="T15" fmla="*/ 21 h 120"/>
                      <a:gd name="T16" fmla="*/ 3 w 118"/>
                      <a:gd name="T17" fmla="*/ 37 h 120"/>
                      <a:gd name="T18" fmla="*/ 2 w 118"/>
                      <a:gd name="T19" fmla="*/ 38 h 120"/>
                      <a:gd name="T20" fmla="*/ 0 w 118"/>
                      <a:gd name="T21" fmla="*/ 39 h 120"/>
                      <a:gd name="T22" fmla="*/ 13 w 118"/>
                      <a:gd name="T23" fmla="*/ 74 h 120"/>
                      <a:gd name="T24" fmla="*/ 16 w 118"/>
                      <a:gd name="T25" fmla="*/ 84 h 120"/>
                      <a:gd name="T26" fmla="*/ 19 w 118"/>
                      <a:gd name="T27" fmla="*/ 85 h 120"/>
                      <a:gd name="T28" fmla="*/ 41 w 118"/>
                      <a:gd name="T29" fmla="*/ 95 h 120"/>
                      <a:gd name="T30" fmla="*/ 44 w 118"/>
                      <a:gd name="T31" fmla="*/ 95 h 120"/>
                      <a:gd name="T32" fmla="*/ 47 w 118"/>
                      <a:gd name="T33" fmla="*/ 95 h 120"/>
                      <a:gd name="T34" fmla="*/ 52 w 118"/>
                      <a:gd name="T35" fmla="*/ 96 h 120"/>
                      <a:gd name="T36" fmla="*/ 59 w 118"/>
                      <a:gd name="T37" fmla="*/ 118 h 120"/>
                      <a:gd name="T38" fmla="*/ 61 w 118"/>
                      <a:gd name="T39" fmla="*/ 118 h 120"/>
                      <a:gd name="T40" fmla="*/ 63 w 118"/>
                      <a:gd name="T41" fmla="*/ 118 h 120"/>
                      <a:gd name="T42" fmla="*/ 69 w 118"/>
                      <a:gd name="T43" fmla="*/ 116 h 120"/>
                      <a:gd name="T44" fmla="*/ 72 w 118"/>
                      <a:gd name="T45" fmla="*/ 117 h 120"/>
                      <a:gd name="T46" fmla="*/ 74 w 118"/>
                      <a:gd name="T47" fmla="*/ 120 h 120"/>
                      <a:gd name="T48" fmla="*/ 88 w 118"/>
                      <a:gd name="T49" fmla="*/ 119 h 120"/>
                      <a:gd name="T50" fmla="*/ 96 w 118"/>
                      <a:gd name="T51" fmla="*/ 114 h 120"/>
                      <a:gd name="T52" fmla="*/ 104 w 118"/>
                      <a:gd name="T53" fmla="*/ 113 h 120"/>
                      <a:gd name="T54" fmla="*/ 107 w 118"/>
                      <a:gd name="T55" fmla="*/ 113 h 120"/>
                      <a:gd name="T56" fmla="*/ 107 w 118"/>
                      <a:gd name="T57" fmla="*/ 112 h 120"/>
                      <a:gd name="T58" fmla="*/ 107 w 118"/>
                      <a:gd name="T59" fmla="*/ 112 h 120"/>
                      <a:gd name="T60" fmla="*/ 108 w 118"/>
                      <a:gd name="T61" fmla="*/ 112 h 120"/>
                      <a:gd name="T62" fmla="*/ 108 w 118"/>
                      <a:gd name="T63" fmla="*/ 111 h 120"/>
                      <a:gd name="T64" fmla="*/ 109 w 118"/>
                      <a:gd name="T65" fmla="*/ 111 h 120"/>
                      <a:gd name="T66" fmla="*/ 110 w 118"/>
                      <a:gd name="T67" fmla="*/ 110 h 120"/>
                      <a:gd name="T68" fmla="*/ 112 w 118"/>
                      <a:gd name="T69" fmla="*/ 109 h 120"/>
                      <a:gd name="T70" fmla="*/ 114 w 118"/>
                      <a:gd name="T71" fmla="*/ 108 h 120"/>
                      <a:gd name="T72" fmla="*/ 116 w 118"/>
                      <a:gd name="T73" fmla="*/ 107 h 120"/>
                      <a:gd name="T74" fmla="*/ 118 w 118"/>
                      <a:gd name="T75" fmla="*/ 106 h 120"/>
                      <a:gd name="T76" fmla="*/ 108 w 118"/>
                      <a:gd name="T77" fmla="*/ 92 h 120"/>
                      <a:gd name="T78" fmla="*/ 106 w 118"/>
                      <a:gd name="T79" fmla="*/ 78 h 120"/>
                      <a:gd name="T80" fmla="*/ 108 w 118"/>
                      <a:gd name="T81" fmla="*/ 66 h 120"/>
                      <a:gd name="T82" fmla="*/ 106 w 118"/>
                      <a:gd name="T83" fmla="*/ 42 h 120"/>
                      <a:gd name="T84" fmla="*/ 101 w 118"/>
                      <a:gd name="T85" fmla="*/ 39 h 120"/>
                      <a:gd name="T86" fmla="*/ 97 w 118"/>
                      <a:gd name="T87" fmla="*/ 36 h 120"/>
                      <a:gd name="T88" fmla="*/ 92 w 118"/>
                      <a:gd name="T89" fmla="*/ 33 h 120"/>
                      <a:gd name="T90" fmla="*/ 90 w 118"/>
                      <a:gd name="T91" fmla="*/ 31 h 120"/>
                      <a:gd name="T92" fmla="*/ 87 w 118"/>
                      <a:gd name="T93" fmla="*/ 29 h 120"/>
                      <a:gd name="T94" fmla="*/ 43 w 118"/>
                      <a:gd name="T95" fmla="*/ 10 h 1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118" h="120">
                        <a:moveTo>
                          <a:pt x="43" y="10"/>
                        </a:moveTo>
                        <a:cubicBezTo>
                          <a:pt x="43" y="11"/>
                          <a:pt x="44" y="11"/>
                          <a:pt x="44" y="12"/>
                        </a:cubicBezTo>
                        <a:cubicBezTo>
                          <a:pt x="45" y="13"/>
                          <a:pt x="46" y="14"/>
                          <a:pt x="45" y="16"/>
                        </a:cubicBezTo>
                        <a:cubicBezTo>
                          <a:pt x="45" y="17"/>
                          <a:pt x="44" y="18"/>
                          <a:pt x="43" y="18"/>
                        </a:cubicBezTo>
                        <a:cubicBezTo>
                          <a:pt x="41" y="18"/>
                          <a:pt x="39" y="18"/>
                          <a:pt x="36" y="17"/>
                        </a:cubicBezTo>
                        <a:cubicBezTo>
                          <a:pt x="32" y="16"/>
                          <a:pt x="28" y="16"/>
                          <a:pt x="25" y="17"/>
                        </a:cubicBezTo>
                        <a:cubicBezTo>
                          <a:pt x="23" y="17"/>
                          <a:pt x="22" y="17"/>
                          <a:pt x="21" y="16"/>
                        </a:cubicBezTo>
                        <a:cubicBezTo>
                          <a:pt x="18" y="13"/>
                          <a:pt x="20" y="5"/>
                          <a:pt x="21" y="0"/>
                        </a:cubicBezTo>
                        <a:cubicBezTo>
                          <a:pt x="21" y="0"/>
                          <a:pt x="21" y="0"/>
                          <a:pt x="21" y="0"/>
                        </a:cubicBezTo>
                        <a:cubicBezTo>
                          <a:pt x="15" y="0"/>
                          <a:pt x="15" y="0"/>
                          <a:pt x="15" y="0"/>
                        </a:cubicBezTo>
                        <a:cubicBezTo>
                          <a:pt x="15" y="0"/>
                          <a:pt x="14" y="1"/>
                          <a:pt x="12" y="1"/>
                        </a:cubicBezTo>
                        <a:cubicBezTo>
                          <a:pt x="13" y="4"/>
                          <a:pt x="13" y="4"/>
                          <a:pt x="13" y="4"/>
                        </a:cubicBezTo>
                        <a:cubicBezTo>
                          <a:pt x="13" y="4"/>
                          <a:pt x="16" y="9"/>
                          <a:pt x="15" y="13"/>
                        </a:cubicBezTo>
                        <a:cubicBezTo>
                          <a:pt x="15" y="13"/>
                          <a:pt x="15" y="13"/>
                          <a:pt x="14" y="14"/>
                        </a:cubicBezTo>
                        <a:cubicBezTo>
                          <a:pt x="14" y="14"/>
                          <a:pt x="14" y="14"/>
                          <a:pt x="14" y="14"/>
                        </a:cubicBezTo>
                        <a:cubicBezTo>
                          <a:pt x="14" y="14"/>
                          <a:pt x="14" y="15"/>
                          <a:pt x="13" y="15"/>
                        </a:cubicBezTo>
                        <a:cubicBezTo>
                          <a:pt x="13" y="15"/>
                          <a:pt x="13" y="15"/>
                          <a:pt x="13" y="15"/>
                        </a:cubicBezTo>
                        <a:cubicBezTo>
                          <a:pt x="13" y="15"/>
                          <a:pt x="12" y="16"/>
                          <a:pt x="11" y="16"/>
                        </a:cubicBezTo>
                        <a:cubicBezTo>
                          <a:pt x="11" y="16"/>
                          <a:pt x="11" y="16"/>
                          <a:pt x="11" y="16"/>
                        </a:cubicBezTo>
                        <a:cubicBezTo>
                          <a:pt x="11" y="16"/>
                          <a:pt x="11" y="16"/>
                          <a:pt x="11" y="16"/>
                        </a:cubicBezTo>
                        <a:cubicBezTo>
                          <a:pt x="11" y="17"/>
                          <a:pt x="11" y="17"/>
                          <a:pt x="11" y="18"/>
                        </a:cubicBezTo>
                        <a:cubicBezTo>
                          <a:pt x="11" y="18"/>
                          <a:pt x="11" y="18"/>
                          <a:pt x="11" y="18"/>
                        </a:cubicBezTo>
                        <a:cubicBezTo>
                          <a:pt x="11" y="18"/>
                          <a:pt x="11" y="19"/>
                          <a:pt x="11" y="19"/>
                        </a:cubicBezTo>
                        <a:cubicBezTo>
                          <a:pt x="14" y="21"/>
                          <a:pt x="14" y="21"/>
                          <a:pt x="14" y="21"/>
                        </a:cubicBezTo>
                        <a:cubicBezTo>
                          <a:pt x="14" y="23"/>
                          <a:pt x="14" y="23"/>
                          <a:pt x="14" y="23"/>
                        </a:cubicBezTo>
                        <a:cubicBezTo>
                          <a:pt x="12" y="27"/>
                          <a:pt x="7" y="36"/>
                          <a:pt x="3" y="37"/>
                        </a:cubicBezTo>
                        <a:cubicBezTo>
                          <a:pt x="3" y="37"/>
                          <a:pt x="3" y="37"/>
                          <a:pt x="3" y="37"/>
                        </a:cubicBezTo>
                        <a:cubicBezTo>
                          <a:pt x="3" y="37"/>
                          <a:pt x="3" y="37"/>
                          <a:pt x="3" y="37"/>
                        </a:cubicBezTo>
                        <a:cubicBezTo>
                          <a:pt x="3" y="37"/>
                          <a:pt x="3" y="38"/>
                          <a:pt x="2" y="38"/>
                        </a:cubicBezTo>
                        <a:cubicBezTo>
                          <a:pt x="2" y="38"/>
                          <a:pt x="2" y="38"/>
                          <a:pt x="2" y="38"/>
                        </a:cubicBezTo>
                        <a:cubicBezTo>
                          <a:pt x="2" y="38"/>
                          <a:pt x="1" y="38"/>
                          <a:pt x="1" y="38"/>
                        </a:cubicBezTo>
                        <a:cubicBezTo>
                          <a:pt x="1" y="39"/>
                          <a:pt x="1" y="39"/>
                          <a:pt x="0" y="39"/>
                        </a:cubicBezTo>
                        <a:cubicBezTo>
                          <a:pt x="0" y="39"/>
                          <a:pt x="0" y="39"/>
                          <a:pt x="0" y="39"/>
                        </a:cubicBezTo>
                        <a:cubicBezTo>
                          <a:pt x="1" y="46"/>
                          <a:pt x="3" y="56"/>
                          <a:pt x="6" y="58"/>
                        </a:cubicBezTo>
                        <a:cubicBezTo>
                          <a:pt x="11" y="62"/>
                          <a:pt x="11" y="67"/>
                          <a:pt x="12" y="71"/>
                        </a:cubicBezTo>
                        <a:cubicBezTo>
                          <a:pt x="12" y="72"/>
                          <a:pt x="12" y="73"/>
                          <a:pt x="13" y="74"/>
                        </a:cubicBezTo>
                        <a:cubicBezTo>
                          <a:pt x="13" y="75"/>
                          <a:pt x="14" y="76"/>
                          <a:pt x="14" y="77"/>
                        </a:cubicBezTo>
                        <a:cubicBezTo>
                          <a:pt x="16" y="79"/>
                          <a:pt x="17" y="81"/>
                          <a:pt x="16" y="83"/>
                        </a:cubicBezTo>
                        <a:cubicBezTo>
                          <a:pt x="16" y="83"/>
                          <a:pt x="16" y="83"/>
                          <a:pt x="16" y="84"/>
                        </a:cubicBezTo>
                        <a:cubicBezTo>
                          <a:pt x="16" y="84"/>
                          <a:pt x="16" y="84"/>
                          <a:pt x="16" y="84"/>
                        </a:cubicBezTo>
                        <a:cubicBezTo>
                          <a:pt x="17" y="84"/>
                          <a:pt x="18" y="84"/>
                          <a:pt x="18" y="85"/>
                        </a:cubicBezTo>
                        <a:cubicBezTo>
                          <a:pt x="18" y="85"/>
                          <a:pt x="19" y="85"/>
                          <a:pt x="19" y="85"/>
                        </a:cubicBezTo>
                        <a:cubicBezTo>
                          <a:pt x="20" y="85"/>
                          <a:pt x="20" y="86"/>
                          <a:pt x="21" y="86"/>
                        </a:cubicBezTo>
                        <a:cubicBezTo>
                          <a:pt x="22" y="87"/>
                          <a:pt x="24" y="87"/>
                          <a:pt x="25" y="88"/>
                        </a:cubicBezTo>
                        <a:cubicBezTo>
                          <a:pt x="28" y="88"/>
                          <a:pt x="39" y="92"/>
                          <a:pt x="41" y="95"/>
                        </a:cubicBezTo>
                        <a:cubicBezTo>
                          <a:pt x="41" y="95"/>
                          <a:pt x="41" y="95"/>
                          <a:pt x="41" y="95"/>
                        </a:cubicBezTo>
                        <a:cubicBezTo>
                          <a:pt x="41" y="95"/>
                          <a:pt x="41" y="95"/>
                          <a:pt x="41" y="95"/>
                        </a:cubicBezTo>
                        <a:cubicBezTo>
                          <a:pt x="42" y="95"/>
                          <a:pt x="43" y="95"/>
                          <a:pt x="44" y="95"/>
                        </a:cubicBezTo>
                        <a:cubicBezTo>
                          <a:pt x="44" y="95"/>
                          <a:pt x="44" y="95"/>
                          <a:pt x="44" y="95"/>
                        </a:cubicBezTo>
                        <a:cubicBezTo>
                          <a:pt x="45" y="95"/>
                          <a:pt x="46" y="95"/>
                          <a:pt x="46" y="95"/>
                        </a:cubicBezTo>
                        <a:cubicBezTo>
                          <a:pt x="46" y="95"/>
                          <a:pt x="47" y="95"/>
                          <a:pt x="47" y="95"/>
                        </a:cubicBezTo>
                        <a:cubicBezTo>
                          <a:pt x="48" y="94"/>
                          <a:pt x="50" y="94"/>
                          <a:pt x="52" y="96"/>
                        </a:cubicBezTo>
                        <a:cubicBezTo>
                          <a:pt x="52" y="96"/>
                          <a:pt x="52" y="96"/>
                          <a:pt x="52" y="96"/>
                        </a:cubicBezTo>
                        <a:cubicBezTo>
                          <a:pt x="52" y="96"/>
                          <a:pt x="52" y="96"/>
                          <a:pt x="52" y="96"/>
                        </a:cubicBezTo>
                        <a:cubicBezTo>
                          <a:pt x="52" y="96"/>
                          <a:pt x="52" y="96"/>
                          <a:pt x="52" y="96"/>
                        </a:cubicBezTo>
                        <a:cubicBezTo>
                          <a:pt x="56" y="100"/>
                          <a:pt x="59" y="110"/>
                          <a:pt x="59" y="117"/>
                        </a:cubicBezTo>
                        <a:cubicBezTo>
                          <a:pt x="59" y="117"/>
                          <a:pt x="59" y="118"/>
                          <a:pt x="59" y="118"/>
                        </a:cubicBezTo>
                        <a:cubicBezTo>
                          <a:pt x="59" y="118"/>
                          <a:pt x="60" y="118"/>
                          <a:pt x="60" y="118"/>
                        </a:cubicBezTo>
                        <a:cubicBezTo>
                          <a:pt x="60" y="118"/>
                          <a:pt x="61" y="118"/>
                          <a:pt x="61" y="118"/>
                        </a:cubicBezTo>
                        <a:cubicBezTo>
                          <a:pt x="61" y="118"/>
                          <a:pt x="61" y="118"/>
                          <a:pt x="61" y="118"/>
                        </a:cubicBezTo>
                        <a:cubicBezTo>
                          <a:pt x="62" y="118"/>
                          <a:pt x="62" y="118"/>
                          <a:pt x="62" y="118"/>
                        </a:cubicBezTo>
                        <a:cubicBezTo>
                          <a:pt x="62" y="118"/>
                          <a:pt x="63" y="118"/>
                          <a:pt x="63" y="118"/>
                        </a:cubicBezTo>
                        <a:cubicBezTo>
                          <a:pt x="63" y="118"/>
                          <a:pt x="63" y="118"/>
                          <a:pt x="63" y="118"/>
                        </a:cubicBezTo>
                        <a:cubicBezTo>
                          <a:pt x="64" y="118"/>
                          <a:pt x="64" y="118"/>
                          <a:pt x="65" y="117"/>
                        </a:cubicBezTo>
                        <a:cubicBezTo>
                          <a:pt x="66" y="117"/>
                          <a:pt x="67" y="116"/>
                          <a:pt x="69" y="116"/>
                        </a:cubicBezTo>
                        <a:cubicBezTo>
                          <a:pt x="69" y="116"/>
                          <a:pt x="69" y="116"/>
                          <a:pt x="69" y="116"/>
                        </a:cubicBezTo>
                        <a:cubicBezTo>
                          <a:pt x="69" y="116"/>
                          <a:pt x="70" y="116"/>
                          <a:pt x="71" y="117"/>
                        </a:cubicBezTo>
                        <a:cubicBezTo>
                          <a:pt x="71" y="117"/>
                          <a:pt x="72" y="117"/>
                          <a:pt x="72" y="117"/>
                        </a:cubicBezTo>
                        <a:cubicBezTo>
                          <a:pt x="72" y="117"/>
                          <a:pt x="72" y="117"/>
                          <a:pt x="72" y="117"/>
                        </a:cubicBezTo>
                        <a:cubicBezTo>
                          <a:pt x="73" y="118"/>
                          <a:pt x="73" y="118"/>
                          <a:pt x="73" y="118"/>
                        </a:cubicBezTo>
                        <a:cubicBezTo>
                          <a:pt x="73" y="118"/>
                          <a:pt x="73" y="118"/>
                          <a:pt x="73" y="118"/>
                        </a:cubicBezTo>
                        <a:cubicBezTo>
                          <a:pt x="74" y="119"/>
                          <a:pt x="74" y="119"/>
                          <a:pt x="74" y="120"/>
                        </a:cubicBezTo>
                        <a:cubicBezTo>
                          <a:pt x="75" y="120"/>
                          <a:pt x="77" y="120"/>
                          <a:pt x="78" y="119"/>
                        </a:cubicBezTo>
                        <a:cubicBezTo>
                          <a:pt x="81" y="119"/>
                          <a:pt x="83" y="118"/>
                          <a:pt x="84" y="119"/>
                        </a:cubicBezTo>
                        <a:cubicBezTo>
                          <a:pt x="85" y="119"/>
                          <a:pt x="86" y="119"/>
                          <a:pt x="88" y="119"/>
                        </a:cubicBezTo>
                        <a:cubicBezTo>
                          <a:pt x="88" y="119"/>
                          <a:pt x="88" y="119"/>
                          <a:pt x="88" y="119"/>
                        </a:cubicBezTo>
                        <a:cubicBezTo>
                          <a:pt x="89" y="115"/>
                          <a:pt x="91" y="113"/>
                          <a:pt x="94" y="114"/>
                        </a:cubicBezTo>
                        <a:cubicBezTo>
                          <a:pt x="95" y="114"/>
                          <a:pt x="96" y="114"/>
                          <a:pt x="96" y="114"/>
                        </a:cubicBezTo>
                        <a:cubicBezTo>
                          <a:pt x="97" y="115"/>
                          <a:pt x="97" y="115"/>
                          <a:pt x="98" y="115"/>
                        </a:cubicBezTo>
                        <a:cubicBezTo>
                          <a:pt x="98" y="115"/>
                          <a:pt x="98" y="115"/>
                          <a:pt x="99" y="114"/>
                        </a:cubicBezTo>
                        <a:cubicBezTo>
                          <a:pt x="101" y="113"/>
                          <a:pt x="103" y="113"/>
                          <a:pt x="104" y="113"/>
                        </a:cubicBezTo>
                        <a:cubicBezTo>
                          <a:pt x="106" y="113"/>
                          <a:pt x="106" y="113"/>
                          <a:pt x="106" y="113"/>
                        </a:cubicBezTo>
                        <a:cubicBezTo>
                          <a:pt x="107" y="113"/>
                          <a:pt x="107" y="113"/>
                          <a:pt x="107" y="113"/>
                        </a:cubicBezTo>
                        <a:cubicBezTo>
                          <a:pt x="107" y="113"/>
                          <a:pt x="107" y="113"/>
                          <a:pt x="107" y="113"/>
                        </a:cubicBezTo>
                        <a:cubicBezTo>
                          <a:pt x="107" y="113"/>
                          <a:pt x="107" y="113"/>
                          <a:pt x="107" y="113"/>
                        </a:cubicBezTo>
                        <a:cubicBezTo>
                          <a:pt x="107" y="113"/>
                          <a:pt x="107" y="113"/>
                          <a:pt x="107" y="113"/>
                        </a:cubicBezTo>
                        <a:cubicBezTo>
                          <a:pt x="107" y="112"/>
                          <a:pt x="107" y="112"/>
                          <a:pt x="107" y="112"/>
                        </a:cubicBezTo>
                        <a:cubicBezTo>
                          <a:pt x="107" y="112"/>
                          <a:pt x="107" y="112"/>
                          <a:pt x="107" y="112"/>
                        </a:cubicBezTo>
                        <a:cubicBezTo>
                          <a:pt x="107" y="112"/>
                          <a:pt x="107" y="112"/>
                          <a:pt x="107" y="112"/>
                        </a:cubicBezTo>
                        <a:cubicBezTo>
                          <a:pt x="107" y="112"/>
                          <a:pt x="107" y="112"/>
                          <a:pt x="107" y="112"/>
                        </a:cubicBezTo>
                        <a:cubicBezTo>
                          <a:pt x="107" y="112"/>
                          <a:pt x="107" y="112"/>
                          <a:pt x="107" y="112"/>
                        </a:cubicBezTo>
                        <a:cubicBezTo>
                          <a:pt x="107" y="112"/>
                          <a:pt x="107" y="112"/>
                          <a:pt x="107" y="112"/>
                        </a:cubicBezTo>
                        <a:cubicBezTo>
                          <a:pt x="107" y="112"/>
                          <a:pt x="108" y="112"/>
                          <a:pt x="108" y="112"/>
                        </a:cubicBezTo>
                        <a:cubicBezTo>
                          <a:pt x="108" y="112"/>
                          <a:pt x="108" y="112"/>
                          <a:pt x="108" y="112"/>
                        </a:cubicBezTo>
                        <a:cubicBezTo>
                          <a:pt x="108" y="112"/>
                          <a:pt x="108" y="112"/>
                          <a:pt x="108" y="112"/>
                        </a:cubicBezTo>
                        <a:cubicBezTo>
                          <a:pt x="108" y="112"/>
                          <a:pt x="108" y="111"/>
                          <a:pt x="108" y="111"/>
                        </a:cubicBezTo>
                        <a:cubicBezTo>
                          <a:pt x="108" y="111"/>
                          <a:pt x="108" y="111"/>
                          <a:pt x="108" y="111"/>
                        </a:cubicBezTo>
                        <a:cubicBezTo>
                          <a:pt x="109" y="111"/>
                          <a:pt x="109" y="111"/>
                          <a:pt x="109" y="111"/>
                        </a:cubicBezTo>
                        <a:cubicBezTo>
                          <a:pt x="109" y="111"/>
                          <a:pt x="109" y="111"/>
                          <a:pt x="109" y="111"/>
                        </a:cubicBezTo>
                        <a:cubicBezTo>
                          <a:pt x="109" y="111"/>
                          <a:pt x="109" y="111"/>
                          <a:pt x="109" y="111"/>
                        </a:cubicBezTo>
                        <a:cubicBezTo>
                          <a:pt x="109" y="111"/>
                          <a:pt x="110" y="111"/>
                          <a:pt x="110" y="110"/>
                        </a:cubicBezTo>
                        <a:cubicBezTo>
                          <a:pt x="110" y="110"/>
                          <a:pt x="110" y="110"/>
                          <a:pt x="110" y="110"/>
                        </a:cubicBezTo>
                        <a:cubicBezTo>
                          <a:pt x="110" y="110"/>
                          <a:pt x="110" y="110"/>
                          <a:pt x="111" y="110"/>
                        </a:cubicBezTo>
                        <a:cubicBezTo>
                          <a:pt x="111" y="110"/>
                          <a:pt x="111" y="110"/>
                          <a:pt x="111" y="110"/>
                        </a:cubicBezTo>
                        <a:cubicBezTo>
                          <a:pt x="111" y="110"/>
                          <a:pt x="111" y="110"/>
                          <a:pt x="112" y="109"/>
                        </a:cubicBezTo>
                        <a:cubicBezTo>
                          <a:pt x="112" y="109"/>
                          <a:pt x="112" y="109"/>
                          <a:pt x="112" y="109"/>
                        </a:cubicBezTo>
                        <a:cubicBezTo>
                          <a:pt x="112" y="109"/>
                          <a:pt x="113" y="109"/>
                          <a:pt x="113" y="109"/>
                        </a:cubicBezTo>
                        <a:cubicBezTo>
                          <a:pt x="113" y="109"/>
                          <a:pt x="113" y="109"/>
                          <a:pt x="114" y="108"/>
                        </a:cubicBezTo>
                        <a:cubicBezTo>
                          <a:pt x="114" y="108"/>
                          <a:pt x="114" y="108"/>
                          <a:pt x="114" y="108"/>
                        </a:cubicBezTo>
                        <a:cubicBezTo>
                          <a:pt x="115" y="108"/>
                          <a:pt x="115" y="108"/>
                          <a:pt x="115" y="108"/>
                        </a:cubicBezTo>
                        <a:cubicBezTo>
                          <a:pt x="115" y="108"/>
                          <a:pt x="116" y="107"/>
                          <a:pt x="116" y="107"/>
                        </a:cubicBezTo>
                        <a:cubicBezTo>
                          <a:pt x="116" y="107"/>
                          <a:pt x="117" y="107"/>
                          <a:pt x="117" y="107"/>
                        </a:cubicBezTo>
                        <a:cubicBezTo>
                          <a:pt x="117" y="107"/>
                          <a:pt x="117" y="107"/>
                          <a:pt x="118" y="107"/>
                        </a:cubicBezTo>
                        <a:cubicBezTo>
                          <a:pt x="118" y="106"/>
                          <a:pt x="118" y="106"/>
                          <a:pt x="118" y="106"/>
                        </a:cubicBezTo>
                        <a:cubicBezTo>
                          <a:pt x="118" y="105"/>
                          <a:pt x="117" y="105"/>
                          <a:pt x="116" y="104"/>
                        </a:cubicBezTo>
                        <a:cubicBezTo>
                          <a:pt x="114" y="103"/>
                          <a:pt x="111" y="102"/>
                          <a:pt x="110" y="97"/>
                        </a:cubicBezTo>
                        <a:cubicBezTo>
                          <a:pt x="110" y="94"/>
                          <a:pt x="109" y="93"/>
                          <a:pt x="108" y="92"/>
                        </a:cubicBezTo>
                        <a:cubicBezTo>
                          <a:pt x="107" y="90"/>
                          <a:pt x="106" y="89"/>
                          <a:pt x="106" y="86"/>
                        </a:cubicBezTo>
                        <a:cubicBezTo>
                          <a:pt x="106" y="84"/>
                          <a:pt x="106" y="84"/>
                          <a:pt x="106" y="84"/>
                        </a:cubicBezTo>
                        <a:cubicBezTo>
                          <a:pt x="106" y="82"/>
                          <a:pt x="106" y="79"/>
                          <a:pt x="106" y="78"/>
                        </a:cubicBezTo>
                        <a:cubicBezTo>
                          <a:pt x="105" y="78"/>
                          <a:pt x="105" y="77"/>
                          <a:pt x="104" y="76"/>
                        </a:cubicBezTo>
                        <a:cubicBezTo>
                          <a:pt x="104" y="74"/>
                          <a:pt x="105" y="70"/>
                          <a:pt x="107" y="67"/>
                        </a:cubicBezTo>
                        <a:cubicBezTo>
                          <a:pt x="108" y="66"/>
                          <a:pt x="108" y="66"/>
                          <a:pt x="108" y="66"/>
                        </a:cubicBezTo>
                        <a:cubicBezTo>
                          <a:pt x="108" y="66"/>
                          <a:pt x="106" y="65"/>
                          <a:pt x="106" y="65"/>
                        </a:cubicBezTo>
                        <a:cubicBezTo>
                          <a:pt x="104" y="64"/>
                          <a:pt x="102" y="62"/>
                          <a:pt x="101" y="59"/>
                        </a:cubicBezTo>
                        <a:cubicBezTo>
                          <a:pt x="101" y="58"/>
                          <a:pt x="100" y="56"/>
                          <a:pt x="106" y="42"/>
                        </a:cubicBezTo>
                        <a:cubicBezTo>
                          <a:pt x="105" y="42"/>
                          <a:pt x="105" y="42"/>
                          <a:pt x="105" y="41"/>
                        </a:cubicBezTo>
                        <a:cubicBezTo>
                          <a:pt x="104" y="41"/>
                          <a:pt x="103" y="40"/>
                          <a:pt x="103" y="40"/>
                        </a:cubicBezTo>
                        <a:cubicBezTo>
                          <a:pt x="102" y="40"/>
                          <a:pt x="102" y="39"/>
                          <a:pt x="101" y="39"/>
                        </a:cubicBezTo>
                        <a:cubicBezTo>
                          <a:pt x="100" y="38"/>
                          <a:pt x="100" y="38"/>
                          <a:pt x="100" y="38"/>
                        </a:cubicBezTo>
                        <a:cubicBezTo>
                          <a:pt x="99" y="37"/>
                          <a:pt x="98" y="37"/>
                          <a:pt x="97" y="36"/>
                        </a:cubicBezTo>
                        <a:cubicBezTo>
                          <a:pt x="97" y="36"/>
                          <a:pt x="97" y="36"/>
                          <a:pt x="97" y="36"/>
                        </a:cubicBezTo>
                        <a:cubicBezTo>
                          <a:pt x="96" y="35"/>
                          <a:pt x="95" y="35"/>
                          <a:pt x="95" y="34"/>
                        </a:cubicBezTo>
                        <a:cubicBezTo>
                          <a:pt x="94" y="34"/>
                          <a:pt x="94" y="34"/>
                          <a:pt x="94" y="34"/>
                        </a:cubicBezTo>
                        <a:cubicBezTo>
                          <a:pt x="93" y="33"/>
                          <a:pt x="93" y="33"/>
                          <a:pt x="92" y="33"/>
                        </a:cubicBezTo>
                        <a:cubicBezTo>
                          <a:pt x="92" y="32"/>
                          <a:pt x="92" y="32"/>
                          <a:pt x="91" y="32"/>
                        </a:cubicBezTo>
                        <a:cubicBezTo>
                          <a:pt x="91" y="32"/>
                          <a:pt x="91" y="31"/>
                          <a:pt x="90" y="31"/>
                        </a:cubicBezTo>
                        <a:cubicBezTo>
                          <a:pt x="90" y="31"/>
                          <a:pt x="90" y="31"/>
                          <a:pt x="90" y="31"/>
                        </a:cubicBezTo>
                        <a:cubicBezTo>
                          <a:pt x="89" y="31"/>
                          <a:pt x="89" y="31"/>
                          <a:pt x="89" y="31"/>
                        </a:cubicBezTo>
                        <a:cubicBezTo>
                          <a:pt x="89" y="30"/>
                          <a:pt x="88" y="29"/>
                          <a:pt x="88" y="29"/>
                        </a:cubicBezTo>
                        <a:cubicBezTo>
                          <a:pt x="87" y="29"/>
                          <a:pt x="87" y="29"/>
                          <a:pt x="87" y="29"/>
                        </a:cubicBezTo>
                        <a:cubicBezTo>
                          <a:pt x="88" y="22"/>
                          <a:pt x="88" y="22"/>
                          <a:pt x="88" y="22"/>
                        </a:cubicBezTo>
                        <a:cubicBezTo>
                          <a:pt x="49" y="1"/>
                          <a:pt x="49" y="1"/>
                          <a:pt x="49" y="1"/>
                        </a:cubicBezTo>
                        <a:cubicBezTo>
                          <a:pt x="48" y="6"/>
                          <a:pt x="46" y="9"/>
                          <a:pt x="43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91" name="Freeform 1798"/>
                  <p:cNvSpPr>
                    <a:spLocks/>
                  </p:cNvSpPr>
                  <p:nvPr/>
                </p:nvSpPr>
                <p:spPr bwMode="auto">
                  <a:xfrm>
                    <a:off x="1996" y="3066"/>
                    <a:ext cx="2" cy="1"/>
                  </a:xfrm>
                  <a:custGeom>
                    <a:avLst/>
                    <a:gdLst>
                      <a:gd name="T0" fmla="*/ 0 w 2"/>
                      <a:gd name="T1" fmla="*/ 0 h 1"/>
                      <a:gd name="T2" fmla="*/ 2 w 2"/>
                      <a:gd name="T3" fmla="*/ 1 h 1"/>
                      <a:gd name="T4" fmla="*/ 0 w 2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0" y="0"/>
                        </a:moveTo>
                        <a:cubicBezTo>
                          <a:pt x="1" y="0"/>
                          <a:pt x="2" y="0"/>
                          <a:pt x="2" y="1"/>
                        </a:cubicBezTo>
                        <a:cubicBezTo>
                          <a:pt x="2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92" name="Freeform 1799"/>
                  <p:cNvSpPr>
                    <a:spLocks/>
                  </p:cNvSpPr>
                  <p:nvPr/>
                </p:nvSpPr>
                <p:spPr bwMode="auto">
                  <a:xfrm>
                    <a:off x="1999" y="3067"/>
                    <a:ext cx="2" cy="1"/>
                  </a:xfrm>
                  <a:custGeom>
                    <a:avLst/>
                    <a:gdLst>
                      <a:gd name="T0" fmla="*/ 0 w 2"/>
                      <a:gd name="T1" fmla="*/ 0 h 1"/>
                      <a:gd name="T2" fmla="*/ 2 w 2"/>
                      <a:gd name="T3" fmla="*/ 1 h 1"/>
                      <a:gd name="T4" fmla="*/ 0 w 2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0" y="0"/>
                        </a:moveTo>
                        <a:cubicBezTo>
                          <a:pt x="1" y="0"/>
                          <a:pt x="1" y="1"/>
                          <a:pt x="2" y="1"/>
                        </a:cubicBezTo>
                        <a:cubicBezTo>
                          <a:pt x="1" y="1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93" name="Freeform 1800"/>
                  <p:cNvSpPr>
                    <a:spLocks/>
                  </p:cNvSpPr>
                  <p:nvPr/>
                </p:nvSpPr>
                <p:spPr bwMode="auto">
                  <a:xfrm>
                    <a:off x="1994" y="2998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1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94" name="Freeform 1801"/>
                  <p:cNvSpPr>
                    <a:spLocks/>
                  </p:cNvSpPr>
                  <p:nvPr/>
                </p:nvSpPr>
                <p:spPr bwMode="auto">
                  <a:xfrm>
                    <a:off x="1991" y="3000"/>
                    <a:ext cx="2" cy="1"/>
                  </a:xfrm>
                  <a:custGeom>
                    <a:avLst/>
                    <a:gdLst>
                      <a:gd name="T0" fmla="*/ 2 w 2"/>
                      <a:gd name="T1" fmla="*/ 0 h 1"/>
                      <a:gd name="T2" fmla="*/ 0 w 2"/>
                      <a:gd name="T3" fmla="*/ 1 h 1"/>
                      <a:gd name="T4" fmla="*/ 2 w 2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2" y="0"/>
                        </a:moveTo>
                        <a:cubicBezTo>
                          <a:pt x="2" y="0"/>
                          <a:pt x="1" y="1"/>
                          <a:pt x="0" y="1"/>
                        </a:cubicBezTo>
                        <a:cubicBezTo>
                          <a:pt x="1" y="1"/>
                          <a:pt x="2" y="0"/>
                          <a:pt x="2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95" name="Freeform 1802"/>
                  <p:cNvSpPr>
                    <a:spLocks/>
                  </p:cNvSpPr>
                  <p:nvPr/>
                </p:nvSpPr>
                <p:spPr bwMode="auto">
                  <a:xfrm>
                    <a:off x="1993" y="2999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1"/>
                          <a:pt x="0" y="1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96" name="Freeform 1803"/>
                  <p:cNvSpPr>
                    <a:spLocks/>
                  </p:cNvSpPr>
                  <p:nvPr/>
                </p:nvSpPr>
                <p:spPr bwMode="auto">
                  <a:xfrm>
                    <a:off x="2065" y="3013"/>
                    <a:ext cx="1" cy="2"/>
                  </a:xfrm>
                  <a:custGeom>
                    <a:avLst/>
                    <a:gdLst>
                      <a:gd name="T0" fmla="*/ 0 w 1"/>
                      <a:gd name="T1" fmla="*/ 0 h 2"/>
                      <a:gd name="T2" fmla="*/ 1 w 1"/>
                      <a:gd name="T3" fmla="*/ 2 h 2"/>
                      <a:gd name="T4" fmla="*/ 0 w 1"/>
                      <a:gd name="T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0" y="0"/>
                        </a:moveTo>
                        <a:cubicBezTo>
                          <a:pt x="0" y="0"/>
                          <a:pt x="1" y="1"/>
                          <a:pt x="1" y="2"/>
                        </a:cubicBezTo>
                        <a:cubicBezTo>
                          <a:pt x="1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97" name="Freeform 1804"/>
                  <p:cNvSpPr>
                    <a:spLocks/>
                  </p:cNvSpPr>
                  <p:nvPr/>
                </p:nvSpPr>
                <p:spPr bwMode="auto">
                  <a:xfrm>
                    <a:off x="2067" y="3015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98" name="Freeform 1805"/>
                  <p:cNvSpPr>
                    <a:spLocks/>
                  </p:cNvSpPr>
                  <p:nvPr/>
                </p:nvSpPr>
                <p:spPr bwMode="auto">
                  <a:xfrm>
                    <a:off x="2073" y="3020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499" name="Freeform 1806"/>
                  <p:cNvSpPr>
                    <a:spLocks/>
                  </p:cNvSpPr>
                  <p:nvPr/>
                </p:nvSpPr>
                <p:spPr bwMode="auto">
                  <a:xfrm>
                    <a:off x="2068" y="3016"/>
                    <a:ext cx="0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1"/>
                        </a:cubicBezTo>
                        <a:cubicBezTo>
                          <a:pt x="1" y="0"/>
                          <a:pt x="1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00" name="Freeform 1807"/>
                  <p:cNvSpPr>
                    <a:spLocks/>
                  </p:cNvSpPr>
                  <p:nvPr/>
                </p:nvSpPr>
                <p:spPr bwMode="auto">
                  <a:xfrm>
                    <a:off x="2076" y="3022"/>
                    <a:ext cx="1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1"/>
                        </a:cubicBezTo>
                        <a:cubicBezTo>
                          <a:pt x="1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01" name="Freeform 1808"/>
                  <p:cNvSpPr>
                    <a:spLocks/>
                  </p:cNvSpPr>
                  <p:nvPr/>
                </p:nvSpPr>
                <p:spPr bwMode="auto">
                  <a:xfrm>
                    <a:off x="2070" y="3018"/>
                    <a:ext cx="1" cy="0"/>
                  </a:xfrm>
                  <a:custGeom>
                    <a:avLst/>
                    <a:gdLst>
                      <a:gd name="T0" fmla="*/ 0 w 1"/>
                      <a:gd name="T1" fmla="*/ 1 w 1"/>
                      <a:gd name="T2" fmla="*/ 0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02" name="Freeform 1809"/>
                  <p:cNvSpPr>
                    <a:spLocks/>
                  </p:cNvSpPr>
                  <p:nvPr/>
                </p:nvSpPr>
                <p:spPr bwMode="auto">
                  <a:xfrm>
                    <a:off x="2079" y="3024"/>
                    <a:ext cx="2" cy="1"/>
                  </a:xfrm>
                  <a:custGeom>
                    <a:avLst/>
                    <a:gdLst>
                      <a:gd name="T0" fmla="*/ 0 w 2"/>
                      <a:gd name="T1" fmla="*/ 0 h 1"/>
                      <a:gd name="T2" fmla="*/ 2 w 2"/>
                      <a:gd name="T3" fmla="*/ 1 h 1"/>
                      <a:gd name="T4" fmla="*/ 0 w 2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0" y="0"/>
                        </a:moveTo>
                        <a:cubicBezTo>
                          <a:pt x="0" y="0"/>
                          <a:pt x="1" y="1"/>
                          <a:pt x="2" y="1"/>
                        </a:cubicBezTo>
                        <a:cubicBezTo>
                          <a:pt x="1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03" name="Rectangle 1810"/>
                  <p:cNvSpPr>
                    <a:spLocks noChangeArrowheads="1"/>
                  </p:cNvSpPr>
                  <p:nvPr/>
                </p:nvSpPr>
                <p:spPr bwMode="auto">
                  <a:xfrm>
                    <a:off x="2001" y="2985"/>
                    <a:ext cx="1" cy="1"/>
                  </a:xfrm>
                  <a:prstGeom prst="rect">
                    <a:avLst/>
                  </a:pr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04" name="Freeform 1811"/>
                  <p:cNvSpPr>
                    <a:spLocks/>
                  </p:cNvSpPr>
                  <p:nvPr/>
                </p:nvSpPr>
                <p:spPr bwMode="auto">
                  <a:xfrm>
                    <a:off x="1981" y="3022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05" name="Freeform 1812"/>
                  <p:cNvSpPr>
                    <a:spLocks/>
                  </p:cNvSpPr>
                  <p:nvPr/>
                </p:nvSpPr>
                <p:spPr bwMode="auto">
                  <a:xfrm>
                    <a:off x="1982" y="3021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1" y="1"/>
                          <a:pt x="0" y="1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06" name="Freeform 1813"/>
                  <p:cNvSpPr>
                    <a:spLocks/>
                  </p:cNvSpPr>
                  <p:nvPr/>
                </p:nvSpPr>
                <p:spPr bwMode="auto">
                  <a:xfrm>
                    <a:off x="1980" y="302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07" name="Freeform 1814"/>
                  <p:cNvSpPr>
                    <a:spLocks/>
                  </p:cNvSpPr>
                  <p:nvPr/>
                </p:nvSpPr>
                <p:spPr bwMode="auto">
                  <a:xfrm>
                    <a:off x="1983" y="302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08" name="Freeform 1815"/>
                  <p:cNvSpPr>
                    <a:spLocks/>
                  </p:cNvSpPr>
                  <p:nvPr/>
                </p:nvSpPr>
                <p:spPr bwMode="auto">
                  <a:xfrm>
                    <a:off x="1991" y="3003"/>
                    <a:ext cx="0" cy="0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09" name="Freeform 1816"/>
                  <p:cNvSpPr>
                    <a:spLocks/>
                  </p:cNvSpPr>
                  <p:nvPr/>
                </p:nvSpPr>
                <p:spPr bwMode="auto">
                  <a:xfrm>
                    <a:off x="1991" y="3001"/>
                    <a:ext cx="0" cy="2"/>
                  </a:xfrm>
                  <a:custGeom>
                    <a:avLst/>
                    <a:gdLst>
                      <a:gd name="T0" fmla="*/ 0 h 2"/>
                      <a:gd name="T1" fmla="*/ 2 h 2"/>
                      <a:gd name="T2" fmla="*/ 0 h 2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10" name="Freeform 1817"/>
                  <p:cNvSpPr>
                    <a:spLocks/>
                  </p:cNvSpPr>
                  <p:nvPr/>
                </p:nvSpPr>
                <p:spPr bwMode="auto">
                  <a:xfrm>
                    <a:off x="2084" y="309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11" name="Freeform 1818"/>
                  <p:cNvSpPr>
                    <a:spLocks/>
                  </p:cNvSpPr>
                  <p:nvPr/>
                </p:nvSpPr>
                <p:spPr bwMode="auto">
                  <a:xfrm>
                    <a:off x="2085" y="309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12" name="Freeform 1819"/>
                  <p:cNvSpPr>
                    <a:spLocks/>
                  </p:cNvSpPr>
                  <p:nvPr/>
                </p:nvSpPr>
                <p:spPr bwMode="auto">
                  <a:xfrm>
                    <a:off x="2085" y="3091"/>
                    <a:ext cx="1" cy="0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1"/>
                          <a:pt x="0" y="1"/>
                          <a:pt x="0" y="1"/>
                        </a:cubicBezTo>
                        <a:cubicBezTo>
                          <a:pt x="0" y="1"/>
                          <a:pt x="1" y="1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13" name="Freeform 1820"/>
                  <p:cNvSpPr>
                    <a:spLocks/>
                  </p:cNvSpPr>
                  <p:nvPr/>
                </p:nvSpPr>
                <p:spPr bwMode="auto">
                  <a:xfrm>
                    <a:off x="2084" y="3091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14" name="Freeform 1821"/>
                  <p:cNvSpPr>
                    <a:spLocks/>
                  </p:cNvSpPr>
                  <p:nvPr/>
                </p:nvSpPr>
                <p:spPr bwMode="auto">
                  <a:xfrm>
                    <a:off x="2092" y="3088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15" name="Freeform 1822"/>
                  <p:cNvSpPr>
                    <a:spLocks/>
                  </p:cNvSpPr>
                  <p:nvPr/>
                </p:nvSpPr>
                <p:spPr bwMode="auto">
                  <a:xfrm>
                    <a:off x="2037" y="3097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1"/>
                          <a:pt x="0" y="1"/>
                        </a:cubicBezTo>
                        <a:cubicBezTo>
                          <a:pt x="0" y="1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16" name="Freeform 1823"/>
                  <p:cNvSpPr>
                    <a:spLocks/>
                  </p:cNvSpPr>
                  <p:nvPr/>
                </p:nvSpPr>
                <p:spPr bwMode="auto">
                  <a:xfrm>
                    <a:off x="2039" y="3098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17" name="Freeform 1824"/>
                  <p:cNvSpPr>
                    <a:spLocks/>
                  </p:cNvSpPr>
                  <p:nvPr/>
                </p:nvSpPr>
                <p:spPr bwMode="auto">
                  <a:xfrm>
                    <a:off x="2038" y="3098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18" name="Freeform 1825"/>
                  <p:cNvSpPr>
                    <a:spLocks/>
                  </p:cNvSpPr>
                  <p:nvPr/>
                </p:nvSpPr>
                <p:spPr bwMode="auto">
                  <a:xfrm>
                    <a:off x="2041" y="3098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19" name="Freeform 1826"/>
                  <p:cNvSpPr>
                    <a:spLocks/>
                  </p:cNvSpPr>
                  <p:nvPr/>
                </p:nvSpPr>
                <p:spPr bwMode="auto">
                  <a:xfrm>
                    <a:off x="2083" y="3092"/>
                    <a:ext cx="1" cy="0"/>
                  </a:xfrm>
                  <a:custGeom>
                    <a:avLst/>
                    <a:gdLst>
                      <a:gd name="T0" fmla="*/ 1 w 1"/>
                      <a:gd name="T1" fmla="*/ 0 w 1"/>
                      <a:gd name="T2" fmla="*/ 1 w 1"/>
                    </a:gdLst>
                    <a:ahLst/>
                    <a:cxnLst>
                      <a:cxn ang="0">
                        <a:pos x="T0" y="0"/>
                      </a:cxn>
                      <a:cxn ang="0">
                        <a:pos x="T1" y="0"/>
                      </a:cxn>
                      <a:cxn ang="0">
                        <a:pos x="T2" y="0"/>
                      </a:cxn>
                    </a:cxnLst>
                    <a:rect l="0" t="0" r="r" b="b"/>
                    <a:pathLst>
                      <a:path w="1">
                        <a:moveTo>
                          <a:pt x="1" y="0"/>
                        </a:moveTo>
                        <a:cubicBezTo>
                          <a:pt x="1" y="0"/>
                          <a:pt x="0" y="0"/>
                          <a:pt x="0" y="0"/>
                        </a:cubicBezTo>
                        <a:cubicBezTo>
                          <a:pt x="0" y="0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20" name="Freeform 1827"/>
                  <p:cNvSpPr>
                    <a:spLocks/>
                  </p:cNvSpPr>
                  <p:nvPr/>
                </p:nvSpPr>
                <p:spPr bwMode="auto">
                  <a:xfrm>
                    <a:off x="2083" y="3092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21" name="Freeform 1828"/>
                  <p:cNvSpPr>
                    <a:spLocks/>
                  </p:cNvSpPr>
                  <p:nvPr/>
                </p:nvSpPr>
                <p:spPr bwMode="auto">
                  <a:xfrm>
                    <a:off x="2083" y="3093"/>
                    <a:ext cx="0" cy="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0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22" name="Freeform 1829"/>
                  <p:cNvSpPr>
                    <a:spLocks/>
                  </p:cNvSpPr>
                  <p:nvPr/>
                </p:nvSpPr>
                <p:spPr bwMode="auto">
                  <a:xfrm>
                    <a:off x="2083" y="3092"/>
                    <a:ext cx="0" cy="1"/>
                  </a:xfrm>
                  <a:custGeom>
                    <a:avLst/>
                    <a:gdLst>
                      <a:gd name="T0" fmla="*/ 0 h 1"/>
                      <a:gd name="T1" fmla="*/ 1 h 1"/>
                      <a:gd name="T2" fmla="*/ 0 h 1"/>
                    </a:gdLst>
                    <a:ahLst/>
                    <a:cxnLst>
                      <a:cxn ang="0">
                        <a:pos x="0" y="T0"/>
                      </a:cxn>
                      <a:cxn ang="0">
                        <a:pos x="0" y="T1"/>
                      </a:cxn>
                      <a:cxn ang="0">
                        <a:pos x="0" y="T2"/>
                      </a:cxn>
                    </a:cxnLst>
                    <a:rect l="0" t="0" r="r" b="b"/>
                    <a:pathLst>
                      <a:path h="1"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23" name="Freeform 1830"/>
                  <p:cNvSpPr>
                    <a:spLocks/>
                  </p:cNvSpPr>
                  <p:nvPr/>
                </p:nvSpPr>
                <p:spPr bwMode="auto">
                  <a:xfrm>
                    <a:off x="2090" y="3088"/>
                    <a:ext cx="1" cy="1"/>
                  </a:xfrm>
                  <a:custGeom>
                    <a:avLst/>
                    <a:gdLst>
                      <a:gd name="T0" fmla="*/ 1 w 1"/>
                      <a:gd name="T1" fmla="*/ 0 h 1"/>
                      <a:gd name="T2" fmla="*/ 0 w 1"/>
                      <a:gd name="T3" fmla="*/ 1 h 1"/>
                      <a:gd name="T4" fmla="*/ 1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1" y="0"/>
                        </a:moveTo>
                        <a:cubicBezTo>
                          <a:pt x="1" y="0"/>
                          <a:pt x="0" y="1"/>
                          <a:pt x="0" y="1"/>
                        </a:cubicBezTo>
                        <a:cubicBezTo>
                          <a:pt x="0" y="1"/>
                          <a:pt x="1" y="0"/>
                          <a:pt x="1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  <p:sp>
                <p:nvSpPr>
                  <p:cNvPr id="524" name="Freeform 1831"/>
                  <p:cNvSpPr>
                    <a:spLocks/>
                  </p:cNvSpPr>
                  <p:nvPr/>
                </p:nvSpPr>
                <p:spPr bwMode="auto">
                  <a:xfrm>
                    <a:off x="2049" y="3097"/>
                    <a:ext cx="1" cy="1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1 w 1"/>
                      <a:gd name="T3" fmla="*/ 1 h 1"/>
                      <a:gd name="T4" fmla="*/ 0 w 1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1" y="1"/>
                          <a:pt x="1" y="1"/>
                          <a:pt x="0" y="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68580" tIns="34290" rIns="68580" bIns="3429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id-ID" sz="1350"/>
                  </a:p>
                </p:txBody>
              </p:sp>
            </p:grpSp>
            <p:sp>
              <p:nvSpPr>
                <p:cNvPr id="304" name="Freeform 1833"/>
                <p:cNvSpPr>
                  <a:spLocks/>
                </p:cNvSpPr>
                <p:nvPr/>
              </p:nvSpPr>
              <p:spPr bwMode="auto">
                <a:xfrm>
                  <a:off x="2050" y="3098"/>
                  <a:ext cx="5" cy="2"/>
                </a:xfrm>
                <a:custGeom>
                  <a:avLst/>
                  <a:gdLst>
                    <a:gd name="T0" fmla="*/ 0 w 5"/>
                    <a:gd name="T1" fmla="*/ 0 h 2"/>
                    <a:gd name="T2" fmla="*/ 1 w 5"/>
                    <a:gd name="T3" fmla="*/ 2 h 2"/>
                    <a:gd name="T4" fmla="*/ 5 w 5"/>
                    <a:gd name="T5" fmla="*/ 1 h 2"/>
                    <a:gd name="T6" fmla="*/ 1 w 5"/>
                    <a:gd name="T7" fmla="*/ 2 h 2"/>
                    <a:gd name="T8" fmla="*/ 0 w 5"/>
                    <a:gd name="T9" fmla="*/ 0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2">
                      <a:moveTo>
                        <a:pt x="0" y="0"/>
                      </a:move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2" y="2"/>
                        <a:pt x="4" y="2"/>
                        <a:pt x="5" y="1"/>
                      </a:cubicBezTo>
                      <a:cubicBezTo>
                        <a:pt x="4" y="2"/>
                        <a:pt x="2" y="2"/>
                        <a:pt x="1" y="2"/>
                      </a:cubicBezTo>
                      <a:cubicBezTo>
                        <a:pt x="1" y="1"/>
                        <a:pt x="1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305" name="Freeform 1834"/>
                <p:cNvSpPr>
                  <a:spLocks/>
                </p:cNvSpPr>
                <p:nvPr/>
              </p:nvSpPr>
              <p:spPr bwMode="auto">
                <a:xfrm>
                  <a:off x="2090" y="3089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306" name="Freeform 1835"/>
                <p:cNvSpPr>
                  <a:spLocks/>
                </p:cNvSpPr>
                <p:nvPr/>
              </p:nvSpPr>
              <p:spPr bwMode="auto">
                <a:xfrm>
                  <a:off x="2046" y="3096"/>
                  <a:ext cx="2" cy="1"/>
                </a:xfrm>
                <a:custGeom>
                  <a:avLst/>
                  <a:gdLst>
                    <a:gd name="T0" fmla="*/ 0 w 2"/>
                    <a:gd name="T1" fmla="*/ 0 h 1"/>
                    <a:gd name="T2" fmla="*/ 2 w 2"/>
                    <a:gd name="T3" fmla="*/ 1 h 1"/>
                    <a:gd name="T4" fmla="*/ 0 w 2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0" y="0"/>
                        <a:pt x="1" y="0"/>
                        <a:pt x="2" y="1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307" name="Freeform 1836"/>
                <p:cNvSpPr>
                  <a:spLocks/>
                </p:cNvSpPr>
                <p:nvPr/>
              </p:nvSpPr>
              <p:spPr bwMode="auto">
                <a:xfrm>
                  <a:off x="2086" y="3091"/>
                  <a:ext cx="1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308" name="Freeform 1837"/>
                <p:cNvSpPr>
                  <a:spLocks/>
                </p:cNvSpPr>
                <p:nvPr/>
              </p:nvSpPr>
              <p:spPr bwMode="auto">
                <a:xfrm>
                  <a:off x="2048" y="3097"/>
                  <a:ext cx="1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309" name="Freeform 1838"/>
                <p:cNvSpPr>
                  <a:spLocks/>
                </p:cNvSpPr>
                <p:nvPr/>
              </p:nvSpPr>
              <p:spPr bwMode="auto">
                <a:xfrm>
                  <a:off x="2083" y="309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310" name="Freeform 1839"/>
                <p:cNvSpPr>
                  <a:spLocks/>
                </p:cNvSpPr>
                <p:nvPr/>
              </p:nvSpPr>
              <p:spPr bwMode="auto">
                <a:xfrm>
                  <a:off x="2087" y="3090"/>
                  <a:ext cx="1" cy="1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1 h 1"/>
                    <a:gd name="T4" fmla="*/ 1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311" name="Freeform 1840"/>
                <p:cNvSpPr>
                  <a:spLocks/>
                </p:cNvSpPr>
                <p:nvPr/>
              </p:nvSpPr>
              <p:spPr bwMode="auto">
                <a:xfrm>
                  <a:off x="2088" y="3090"/>
                  <a:ext cx="1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312" name="Freeform 1841"/>
                <p:cNvSpPr>
                  <a:spLocks/>
                </p:cNvSpPr>
                <p:nvPr/>
              </p:nvSpPr>
              <p:spPr bwMode="auto">
                <a:xfrm>
                  <a:off x="2015" y="3089"/>
                  <a:ext cx="31" cy="67"/>
                </a:xfrm>
                <a:custGeom>
                  <a:avLst/>
                  <a:gdLst>
                    <a:gd name="T0" fmla="*/ 10 w 32"/>
                    <a:gd name="T1" fmla="*/ 2 h 70"/>
                    <a:gd name="T2" fmla="*/ 9 w 32"/>
                    <a:gd name="T3" fmla="*/ 2 h 70"/>
                    <a:gd name="T4" fmla="*/ 9 w 32"/>
                    <a:gd name="T5" fmla="*/ 2 h 70"/>
                    <a:gd name="T6" fmla="*/ 9 w 32"/>
                    <a:gd name="T7" fmla="*/ 2 h 70"/>
                    <a:gd name="T8" fmla="*/ 8 w 32"/>
                    <a:gd name="T9" fmla="*/ 3 h 70"/>
                    <a:gd name="T10" fmla="*/ 8 w 32"/>
                    <a:gd name="T11" fmla="*/ 3 h 70"/>
                    <a:gd name="T12" fmla="*/ 7 w 32"/>
                    <a:gd name="T13" fmla="*/ 3 h 70"/>
                    <a:gd name="T14" fmla="*/ 7 w 32"/>
                    <a:gd name="T15" fmla="*/ 3 h 70"/>
                    <a:gd name="T16" fmla="*/ 6 w 32"/>
                    <a:gd name="T17" fmla="*/ 3 h 70"/>
                    <a:gd name="T18" fmla="*/ 6 w 32"/>
                    <a:gd name="T19" fmla="*/ 19 h 70"/>
                    <a:gd name="T20" fmla="*/ 7 w 32"/>
                    <a:gd name="T21" fmla="*/ 22 h 70"/>
                    <a:gd name="T22" fmla="*/ 3 w 32"/>
                    <a:gd name="T23" fmla="*/ 24 h 70"/>
                    <a:gd name="T24" fmla="*/ 2 w 32"/>
                    <a:gd name="T25" fmla="*/ 24 h 70"/>
                    <a:gd name="T26" fmla="*/ 0 w 32"/>
                    <a:gd name="T27" fmla="*/ 35 h 70"/>
                    <a:gd name="T28" fmla="*/ 1 w 32"/>
                    <a:gd name="T29" fmla="*/ 37 h 70"/>
                    <a:gd name="T30" fmla="*/ 2 w 32"/>
                    <a:gd name="T31" fmla="*/ 38 h 70"/>
                    <a:gd name="T32" fmla="*/ 2 w 32"/>
                    <a:gd name="T33" fmla="*/ 38 h 70"/>
                    <a:gd name="T34" fmla="*/ 3 w 32"/>
                    <a:gd name="T35" fmla="*/ 39 h 70"/>
                    <a:gd name="T36" fmla="*/ 3 w 32"/>
                    <a:gd name="T37" fmla="*/ 39 h 70"/>
                    <a:gd name="T38" fmla="*/ 4 w 32"/>
                    <a:gd name="T39" fmla="*/ 40 h 70"/>
                    <a:gd name="T40" fmla="*/ 8 w 32"/>
                    <a:gd name="T41" fmla="*/ 43 h 70"/>
                    <a:gd name="T42" fmla="*/ 9 w 32"/>
                    <a:gd name="T43" fmla="*/ 43 h 70"/>
                    <a:gd name="T44" fmla="*/ 14 w 32"/>
                    <a:gd name="T45" fmla="*/ 42 h 70"/>
                    <a:gd name="T46" fmla="*/ 19 w 32"/>
                    <a:gd name="T47" fmla="*/ 46 h 70"/>
                    <a:gd name="T48" fmla="*/ 18 w 32"/>
                    <a:gd name="T49" fmla="*/ 56 h 70"/>
                    <a:gd name="T50" fmla="*/ 17 w 32"/>
                    <a:gd name="T51" fmla="*/ 60 h 70"/>
                    <a:gd name="T52" fmla="*/ 17 w 32"/>
                    <a:gd name="T53" fmla="*/ 61 h 70"/>
                    <a:gd name="T54" fmla="*/ 23 w 32"/>
                    <a:gd name="T55" fmla="*/ 70 h 70"/>
                    <a:gd name="T56" fmla="*/ 25 w 32"/>
                    <a:gd name="T57" fmla="*/ 63 h 70"/>
                    <a:gd name="T58" fmla="*/ 29 w 32"/>
                    <a:gd name="T59" fmla="*/ 61 h 70"/>
                    <a:gd name="T60" fmla="*/ 30 w 32"/>
                    <a:gd name="T61" fmla="*/ 57 h 70"/>
                    <a:gd name="T62" fmla="*/ 31 w 32"/>
                    <a:gd name="T63" fmla="*/ 50 h 70"/>
                    <a:gd name="T64" fmla="*/ 31 w 32"/>
                    <a:gd name="T65" fmla="*/ 47 h 70"/>
                    <a:gd name="T66" fmla="*/ 30 w 32"/>
                    <a:gd name="T67" fmla="*/ 46 h 70"/>
                    <a:gd name="T68" fmla="*/ 29 w 32"/>
                    <a:gd name="T69" fmla="*/ 45 h 70"/>
                    <a:gd name="T70" fmla="*/ 28 w 32"/>
                    <a:gd name="T71" fmla="*/ 44 h 70"/>
                    <a:gd name="T72" fmla="*/ 28 w 32"/>
                    <a:gd name="T73" fmla="*/ 44 h 70"/>
                    <a:gd name="T74" fmla="*/ 26 w 32"/>
                    <a:gd name="T75" fmla="*/ 43 h 70"/>
                    <a:gd name="T76" fmla="*/ 23 w 32"/>
                    <a:gd name="T77" fmla="*/ 44 h 70"/>
                    <a:gd name="T78" fmla="*/ 23 w 32"/>
                    <a:gd name="T79" fmla="*/ 44 h 70"/>
                    <a:gd name="T80" fmla="*/ 11 w 32"/>
                    <a:gd name="T81" fmla="*/ 24 h 70"/>
                    <a:gd name="T82" fmla="*/ 12 w 32"/>
                    <a:gd name="T83" fmla="*/ 14 h 70"/>
                    <a:gd name="T84" fmla="*/ 12 w 32"/>
                    <a:gd name="T85" fmla="*/ 4 h 70"/>
                    <a:gd name="T86" fmla="*/ 10 w 32"/>
                    <a:gd name="T87" fmla="*/ 0 h 70"/>
                    <a:gd name="T88" fmla="*/ 10 w 32"/>
                    <a:gd name="T89" fmla="*/ 0 h 70"/>
                    <a:gd name="T90" fmla="*/ 10 w 32"/>
                    <a:gd name="T91" fmla="*/ 1 h 70"/>
                    <a:gd name="T92" fmla="*/ 10 w 32"/>
                    <a:gd name="T93" fmla="*/ 2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32" h="70">
                      <a:moveTo>
                        <a:pt x="10" y="2"/>
                      </a:move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3"/>
                        <a:pt x="8" y="3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3"/>
                        <a:pt x="8" y="3"/>
                        <a:pt x="7" y="3"/>
                      </a:cubicBezTo>
                      <a:cubicBezTo>
                        <a:pt x="7" y="3"/>
                        <a:pt x="7" y="3"/>
                        <a:pt x="7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5" y="6"/>
                        <a:pt x="5" y="18"/>
                        <a:pt x="6" y="19"/>
                      </a:cubicBezTo>
                      <a:cubicBezTo>
                        <a:pt x="7" y="21"/>
                        <a:pt x="7" y="22"/>
                        <a:pt x="7" y="22"/>
                      </a:cubicBezTo>
                      <a:cubicBezTo>
                        <a:pt x="6" y="24"/>
                        <a:pt x="5" y="24"/>
                        <a:pt x="3" y="24"/>
                      </a:cubicBezTo>
                      <a:cubicBezTo>
                        <a:pt x="3" y="24"/>
                        <a:pt x="2" y="24"/>
                        <a:pt x="2" y="24"/>
                      </a:cubicBezTo>
                      <a:cubicBezTo>
                        <a:pt x="2" y="27"/>
                        <a:pt x="2" y="33"/>
                        <a:pt x="0" y="35"/>
                      </a:cubicBezTo>
                      <a:cubicBezTo>
                        <a:pt x="0" y="36"/>
                        <a:pt x="1" y="36"/>
                        <a:pt x="1" y="37"/>
                      </a:cubicBezTo>
                      <a:cubicBezTo>
                        <a:pt x="1" y="37"/>
                        <a:pt x="1" y="38"/>
                        <a:pt x="2" y="38"/>
                      </a:cubicBezTo>
                      <a:cubicBezTo>
                        <a:pt x="2" y="38"/>
                        <a:pt x="2" y="38"/>
                        <a:pt x="2" y="38"/>
                      </a:cubicBezTo>
                      <a:cubicBezTo>
                        <a:pt x="2" y="38"/>
                        <a:pt x="2" y="38"/>
                        <a:pt x="3" y="39"/>
                      </a:cubicBezTo>
                      <a:cubicBezTo>
                        <a:pt x="3" y="39"/>
                        <a:pt x="3" y="39"/>
                        <a:pt x="3" y="39"/>
                      </a:cubicBezTo>
                      <a:cubicBezTo>
                        <a:pt x="3" y="39"/>
                        <a:pt x="4" y="40"/>
                        <a:pt x="4" y="40"/>
                      </a:cubicBezTo>
                      <a:cubicBezTo>
                        <a:pt x="5" y="41"/>
                        <a:pt x="7" y="43"/>
                        <a:pt x="8" y="43"/>
                      </a:cubicBezTo>
                      <a:cubicBezTo>
                        <a:pt x="8" y="43"/>
                        <a:pt x="9" y="43"/>
                        <a:pt x="9" y="43"/>
                      </a:cubicBezTo>
                      <a:cubicBezTo>
                        <a:pt x="10" y="42"/>
                        <a:pt x="12" y="42"/>
                        <a:pt x="14" y="42"/>
                      </a:cubicBezTo>
                      <a:cubicBezTo>
                        <a:pt x="17" y="42"/>
                        <a:pt x="18" y="43"/>
                        <a:pt x="19" y="46"/>
                      </a:cubicBezTo>
                      <a:cubicBezTo>
                        <a:pt x="20" y="49"/>
                        <a:pt x="19" y="53"/>
                        <a:pt x="18" y="56"/>
                      </a:cubicBezTo>
                      <a:cubicBezTo>
                        <a:pt x="17" y="58"/>
                        <a:pt x="17" y="60"/>
                        <a:pt x="17" y="60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18" y="63"/>
                        <a:pt x="20" y="67"/>
                        <a:pt x="23" y="70"/>
                      </a:cubicBezTo>
                      <a:cubicBezTo>
                        <a:pt x="22" y="67"/>
                        <a:pt x="23" y="65"/>
                        <a:pt x="25" y="63"/>
                      </a:cubicBezTo>
                      <a:cubicBezTo>
                        <a:pt x="26" y="61"/>
                        <a:pt x="28" y="61"/>
                        <a:pt x="29" y="61"/>
                      </a:cubicBezTo>
                      <a:cubicBezTo>
                        <a:pt x="30" y="61"/>
                        <a:pt x="31" y="61"/>
                        <a:pt x="30" y="57"/>
                      </a:cubicBezTo>
                      <a:cubicBezTo>
                        <a:pt x="30" y="53"/>
                        <a:pt x="31" y="51"/>
                        <a:pt x="31" y="50"/>
                      </a:cubicBezTo>
                      <a:cubicBezTo>
                        <a:pt x="32" y="48"/>
                        <a:pt x="32" y="48"/>
                        <a:pt x="31" y="47"/>
                      </a:cubicBezTo>
                      <a:cubicBezTo>
                        <a:pt x="30" y="47"/>
                        <a:pt x="30" y="46"/>
                        <a:pt x="30" y="46"/>
                      </a:cubicBezTo>
                      <a:cubicBezTo>
                        <a:pt x="29" y="46"/>
                        <a:pt x="29" y="46"/>
                        <a:pt x="29" y="45"/>
                      </a:cubicBezTo>
                      <a:cubicBezTo>
                        <a:pt x="29" y="45"/>
                        <a:pt x="29" y="45"/>
                        <a:pt x="28" y="44"/>
                      </a:cubicBezTo>
                      <a:cubicBezTo>
                        <a:pt x="28" y="44"/>
                        <a:pt x="28" y="44"/>
                        <a:pt x="28" y="44"/>
                      </a:cubicBezTo>
                      <a:cubicBezTo>
                        <a:pt x="27" y="44"/>
                        <a:pt x="27" y="43"/>
                        <a:pt x="26" y="43"/>
                      </a:cubicBezTo>
                      <a:cubicBezTo>
                        <a:pt x="25" y="43"/>
                        <a:pt x="25" y="44"/>
                        <a:pt x="23" y="44"/>
                      </a:cubicBezTo>
                      <a:cubicBezTo>
                        <a:pt x="23" y="44"/>
                        <a:pt x="23" y="44"/>
                        <a:pt x="23" y="44"/>
                      </a:cubicBezTo>
                      <a:cubicBezTo>
                        <a:pt x="18" y="44"/>
                        <a:pt x="12" y="31"/>
                        <a:pt x="11" y="24"/>
                      </a:cubicBezTo>
                      <a:cubicBezTo>
                        <a:pt x="10" y="20"/>
                        <a:pt x="11" y="17"/>
                        <a:pt x="12" y="14"/>
                      </a:cubicBezTo>
                      <a:cubicBezTo>
                        <a:pt x="13" y="11"/>
                        <a:pt x="14" y="8"/>
                        <a:pt x="12" y="4"/>
                      </a:cubicBezTo>
                      <a:cubicBezTo>
                        <a:pt x="11" y="3"/>
                        <a:pt x="11" y="1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0" y="2"/>
                        <a:pt x="10" y="2"/>
                        <a:pt x="10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313" name="Freeform 1842"/>
                <p:cNvSpPr>
                  <a:spLocks/>
                </p:cNvSpPr>
                <p:nvPr/>
              </p:nvSpPr>
              <p:spPr bwMode="auto">
                <a:xfrm>
                  <a:off x="2022" y="3080"/>
                  <a:ext cx="2" cy="4"/>
                </a:xfrm>
                <a:custGeom>
                  <a:avLst/>
                  <a:gdLst>
                    <a:gd name="T0" fmla="*/ 0 w 2"/>
                    <a:gd name="T1" fmla="*/ 0 h 4"/>
                    <a:gd name="T2" fmla="*/ 2 w 2"/>
                    <a:gd name="T3" fmla="*/ 4 h 4"/>
                    <a:gd name="T4" fmla="*/ 2 w 2"/>
                    <a:gd name="T5" fmla="*/ 4 h 4"/>
                    <a:gd name="T6" fmla="*/ 1 w 2"/>
                    <a:gd name="T7" fmla="*/ 0 h 4"/>
                    <a:gd name="T8" fmla="*/ 1 w 2"/>
                    <a:gd name="T9" fmla="*/ 0 h 4"/>
                    <a:gd name="T10" fmla="*/ 0 w 2"/>
                    <a:gd name="T11" fmla="*/ 0 h 4"/>
                    <a:gd name="T12" fmla="*/ 0 w 2"/>
                    <a:gd name="T13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" h="4">
                      <a:moveTo>
                        <a:pt x="0" y="0"/>
                      </a:moveTo>
                      <a:cubicBezTo>
                        <a:pt x="1" y="1"/>
                        <a:pt x="1" y="2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2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314" name="Freeform 1843"/>
                <p:cNvSpPr>
                  <a:spLocks/>
                </p:cNvSpPr>
                <p:nvPr/>
              </p:nvSpPr>
              <p:spPr bwMode="auto">
                <a:xfrm>
                  <a:off x="2023" y="3091"/>
                  <a:ext cx="1" cy="0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0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1" y="1"/>
                        <a:pt x="1" y="0"/>
                      </a:cubicBezTo>
                      <a:cubicBezTo>
                        <a:pt x="1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315" name="Freeform 1844"/>
                <p:cNvSpPr>
                  <a:spLocks/>
                </p:cNvSpPr>
                <p:nvPr/>
              </p:nvSpPr>
              <p:spPr bwMode="auto">
                <a:xfrm>
                  <a:off x="2024" y="3091"/>
                  <a:ext cx="0" cy="0"/>
                </a:xfrm>
                <a:custGeom>
                  <a:avLst/>
                  <a:gdLst>
                    <a:gd name="T0" fmla="*/ 1 w 1"/>
                    <a:gd name="T1" fmla="*/ 0 w 1"/>
                    <a:gd name="T2" fmla="*/ 0 w 1"/>
                    <a:gd name="T3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316" name="Freeform 1845"/>
                <p:cNvSpPr>
                  <a:spLocks/>
                </p:cNvSpPr>
                <p:nvPr/>
              </p:nvSpPr>
              <p:spPr bwMode="auto">
                <a:xfrm>
                  <a:off x="2024" y="3089"/>
                  <a:ext cx="0" cy="1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317" name="Freeform 1846"/>
                <p:cNvSpPr>
                  <a:spLocks/>
                </p:cNvSpPr>
                <p:nvPr/>
              </p:nvSpPr>
              <p:spPr bwMode="auto">
                <a:xfrm>
                  <a:off x="2022" y="3080"/>
                  <a:ext cx="2" cy="4"/>
                </a:xfrm>
                <a:custGeom>
                  <a:avLst/>
                  <a:gdLst>
                    <a:gd name="T0" fmla="*/ 2 w 2"/>
                    <a:gd name="T1" fmla="*/ 4 h 4"/>
                    <a:gd name="T2" fmla="*/ 0 w 2"/>
                    <a:gd name="T3" fmla="*/ 0 h 4"/>
                    <a:gd name="T4" fmla="*/ 2 w 2"/>
                    <a:gd name="T5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4">
                      <a:moveTo>
                        <a:pt x="2" y="4"/>
                      </a:moveTo>
                      <a:cubicBezTo>
                        <a:pt x="1" y="2"/>
                        <a:pt x="1" y="1"/>
                        <a:pt x="0" y="0"/>
                      </a:cubicBezTo>
                      <a:cubicBezTo>
                        <a:pt x="1" y="1"/>
                        <a:pt x="1" y="2"/>
                        <a:pt x="2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318" name="Freeform 1847"/>
                <p:cNvSpPr>
                  <a:spLocks/>
                </p:cNvSpPr>
                <p:nvPr/>
              </p:nvSpPr>
              <p:spPr bwMode="auto">
                <a:xfrm>
                  <a:off x="2022" y="3091"/>
                  <a:ext cx="1" cy="0"/>
                </a:xfrm>
                <a:custGeom>
                  <a:avLst/>
                  <a:gdLst>
                    <a:gd name="T0" fmla="*/ 1 w 1"/>
                    <a:gd name="T1" fmla="*/ 0 w 1"/>
                    <a:gd name="T2" fmla="*/ 0 w 1"/>
                    <a:gd name="T3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319" name="Freeform 1848"/>
                <p:cNvSpPr>
                  <a:spLocks/>
                </p:cNvSpPr>
                <p:nvPr/>
              </p:nvSpPr>
              <p:spPr bwMode="auto">
                <a:xfrm>
                  <a:off x="2044" y="3133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1"/>
                        <a:pt x="1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320" name="Freeform 1849"/>
                <p:cNvSpPr>
                  <a:spLocks/>
                </p:cNvSpPr>
                <p:nvPr/>
              </p:nvSpPr>
              <p:spPr bwMode="auto">
                <a:xfrm>
                  <a:off x="2017" y="3125"/>
                  <a:ext cx="1" cy="1"/>
                </a:xfrm>
                <a:custGeom>
                  <a:avLst/>
                  <a:gdLst>
                    <a:gd name="T0" fmla="*/ 1 w 1"/>
                    <a:gd name="T1" fmla="*/ 1 h 1"/>
                    <a:gd name="T2" fmla="*/ 0 w 1"/>
                    <a:gd name="T3" fmla="*/ 0 h 1"/>
                    <a:gd name="T4" fmla="*/ 1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321" name="Freeform 1850"/>
                <p:cNvSpPr>
                  <a:spLocks/>
                </p:cNvSpPr>
                <p:nvPr/>
              </p:nvSpPr>
              <p:spPr bwMode="auto">
                <a:xfrm>
                  <a:off x="2042" y="3131"/>
                  <a:ext cx="1" cy="1"/>
                </a:xfrm>
                <a:custGeom>
                  <a:avLst/>
                  <a:gdLst>
                    <a:gd name="T0" fmla="*/ 0 w 1"/>
                    <a:gd name="T1" fmla="*/ 0 h 1"/>
                    <a:gd name="T2" fmla="*/ 1 w 1"/>
                    <a:gd name="T3" fmla="*/ 1 h 1"/>
                    <a:gd name="T4" fmla="*/ 0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322" name="Freeform 1851"/>
                <p:cNvSpPr>
                  <a:spLocks/>
                </p:cNvSpPr>
                <p:nvPr/>
              </p:nvSpPr>
              <p:spPr bwMode="auto">
                <a:xfrm>
                  <a:off x="2018" y="3126"/>
                  <a:ext cx="1" cy="1"/>
                </a:xfrm>
                <a:custGeom>
                  <a:avLst/>
                  <a:gdLst>
                    <a:gd name="T0" fmla="*/ 1 w 1"/>
                    <a:gd name="T1" fmla="*/ 1 h 1"/>
                    <a:gd name="T2" fmla="*/ 0 w 1"/>
                    <a:gd name="T3" fmla="*/ 0 h 1"/>
                    <a:gd name="T4" fmla="*/ 1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0" y="0"/>
                        <a:pt x="0" y="0"/>
                      </a:cubicBezTo>
                      <a:cubicBezTo>
                        <a:pt x="0" y="0"/>
                        <a:pt x="1" y="1"/>
                        <a:pt x="1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323" name="Freeform 1852"/>
                <p:cNvSpPr>
                  <a:spLocks/>
                </p:cNvSpPr>
                <p:nvPr/>
              </p:nvSpPr>
              <p:spPr bwMode="auto">
                <a:xfrm>
                  <a:off x="2040" y="3130"/>
                  <a:ext cx="2" cy="1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0 h 1"/>
                    <a:gd name="T4" fmla="*/ 2 w 2"/>
                    <a:gd name="T5" fmla="*/ 1 h 1"/>
                    <a:gd name="T6" fmla="*/ 0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1"/>
                        <a:pt x="2" y="1"/>
                      </a:cubicBezTo>
                      <a:cubicBezTo>
                        <a:pt x="1" y="1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324" name="Freeform 1853"/>
                <p:cNvSpPr>
                  <a:spLocks/>
                </p:cNvSpPr>
                <p:nvPr/>
              </p:nvSpPr>
              <p:spPr bwMode="auto">
                <a:xfrm>
                  <a:off x="2023" y="308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</p:grpSp>
          <p:grpSp>
            <p:nvGrpSpPr>
              <p:cNvPr id="183" name="Group 1067"/>
              <p:cNvGrpSpPr/>
              <p:nvPr/>
            </p:nvGrpSpPr>
            <p:grpSpPr>
              <a:xfrm>
                <a:off x="1966599" y="1049188"/>
                <a:ext cx="2015300" cy="1795644"/>
                <a:chOff x="949845" y="1882014"/>
                <a:chExt cx="2319277" cy="2066461"/>
              </a:xfrm>
              <a:grpFill/>
            </p:grpSpPr>
            <p:sp>
              <p:nvSpPr>
                <p:cNvPr id="188" name="Freeform 2109"/>
                <p:cNvSpPr>
                  <a:spLocks/>
                </p:cNvSpPr>
                <p:nvPr/>
              </p:nvSpPr>
              <p:spPr bwMode="auto">
                <a:xfrm>
                  <a:off x="2518331" y="3809992"/>
                  <a:ext cx="35310" cy="17985"/>
                </a:xfrm>
                <a:custGeom>
                  <a:avLst/>
                  <a:gdLst>
                    <a:gd name="T0" fmla="*/ 4 w 20"/>
                    <a:gd name="T1" fmla="*/ 1 h 11"/>
                    <a:gd name="T2" fmla="*/ 4 w 20"/>
                    <a:gd name="T3" fmla="*/ 1 h 11"/>
                    <a:gd name="T4" fmla="*/ 2 w 20"/>
                    <a:gd name="T5" fmla="*/ 2 h 11"/>
                    <a:gd name="T6" fmla="*/ 2 w 20"/>
                    <a:gd name="T7" fmla="*/ 2 h 11"/>
                    <a:gd name="T8" fmla="*/ 1 w 20"/>
                    <a:gd name="T9" fmla="*/ 3 h 11"/>
                    <a:gd name="T10" fmla="*/ 1 w 20"/>
                    <a:gd name="T11" fmla="*/ 3 h 11"/>
                    <a:gd name="T12" fmla="*/ 0 w 20"/>
                    <a:gd name="T13" fmla="*/ 5 h 11"/>
                    <a:gd name="T14" fmla="*/ 0 w 20"/>
                    <a:gd name="T15" fmla="*/ 5 h 11"/>
                    <a:gd name="T16" fmla="*/ 18 w 20"/>
                    <a:gd name="T17" fmla="*/ 11 h 11"/>
                    <a:gd name="T18" fmla="*/ 20 w 20"/>
                    <a:gd name="T19" fmla="*/ 10 h 11"/>
                    <a:gd name="T20" fmla="*/ 20 w 20"/>
                    <a:gd name="T21" fmla="*/ 10 h 11"/>
                    <a:gd name="T22" fmla="*/ 20 w 20"/>
                    <a:gd name="T23" fmla="*/ 9 h 11"/>
                    <a:gd name="T24" fmla="*/ 20 w 20"/>
                    <a:gd name="T25" fmla="*/ 8 h 11"/>
                    <a:gd name="T26" fmla="*/ 20 w 20"/>
                    <a:gd name="T27" fmla="*/ 8 h 11"/>
                    <a:gd name="T28" fmla="*/ 20 w 20"/>
                    <a:gd name="T29" fmla="*/ 7 h 11"/>
                    <a:gd name="T30" fmla="*/ 20 w 20"/>
                    <a:gd name="T31" fmla="*/ 7 h 11"/>
                    <a:gd name="T32" fmla="*/ 20 w 20"/>
                    <a:gd name="T33" fmla="*/ 6 h 11"/>
                    <a:gd name="T34" fmla="*/ 20 w 20"/>
                    <a:gd name="T35" fmla="*/ 6 h 11"/>
                    <a:gd name="T36" fmla="*/ 20 w 20"/>
                    <a:gd name="T37" fmla="*/ 6 h 11"/>
                    <a:gd name="T38" fmla="*/ 20 w 20"/>
                    <a:gd name="T39" fmla="*/ 5 h 11"/>
                    <a:gd name="T40" fmla="*/ 20 w 20"/>
                    <a:gd name="T41" fmla="*/ 5 h 11"/>
                    <a:gd name="T42" fmla="*/ 20 w 20"/>
                    <a:gd name="T43" fmla="*/ 5 h 11"/>
                    <a:gd name="T44" fmla="*/ 20 w 20"/>
                    <a:gd name="T45" fmla="*/ 5 h 11"/>
                    <a:gd name="T46" fmla="*/ 20 w 20"/>
                    <a:gd name="T47" fmla="*/ 5 h 11"/>
                    <a:gd name="T48" fmla="*/ 20 w 20"/>
                    <a:gd name="T49" fmla="*/ 5 h 11"/>
                    <a:gd name="T50" fmla="*/ 18 w 20"/>
                    <a:gd name="T51" fmla="*/ 5 h 11"/>
                    <a:gd name="T52" fmla="*/ 17 w 20"/>
                    <a:gd name="T53" fmla="*/ 5 h 11"/>
                    <a:gd name="T54" fmla="*/ 8 w 20"/>
                    <a:gd name="T55" fmla="*/ 2 h 11"/>
                    <a:gd name="T56" fmla="*/ 7 w 20"/>
                    <a:gd name="T57" fmla="*/ 1 h 11"/>
                    <a:gd name="T58" fmla="*/ 6 w 20"/>
                    <a:gd name="T59" fmla="*/ 1 h 11"/>
                    <a:gd name="T60" fmla="*/ 5 w 20"/>
                    <a:gd name="T61" fmla="*/ 0 h 11"/>
                    <a:gd name="T62" fmla="*/ 4 w 20"/>
                    <a:gd name="T63" fmla="*/ 1 h 11"/>
                    <a:gd name="T64" fmla="*/ 4 w 20"/>
                    <a:gd name="T65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20" h="11">
                      <a:moveTo>
                        <a:pt x="4" y="1"/>
                      </a:move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3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3"/>
                        <a:pt x="2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4"/>
                        <a:pt x="0" y="4"/>
                        <a:pt x="0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5" y="8"/>
                        <a:pt x="15" y="11"/>
                        <a:pt x="18" y="11"/>
                      </a:cubicBezTo>
                      <a:cubicBezTo>
                        <a:pt x="19" y="11"/>
                        <a:pt x="19" y="10"/>
                        <a:pt x="20" y="10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20" y="9"/>
                        <a:pt x="20" y="8"/>
                        <a:pt x="20" y="8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20" y="8"/>
                        <a:pt x="20" y="7"/>
                        <a:pt x="20" y="7"/>
                      </a:cubicBezTo>
                      <a:cubicBezTo>
                        <a:pt x="20" y="7"/>
                        <a:pt x="20" y="7"/>
                        <a:pt x="20" y="7"/>
                      </a:cubicBezTo>
                      <a:cubicBezTo>
                        <a:pt x="20" y="7"/>
                        <a:pt x="20" y="6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0" y="6"/>
                        <a:pt x="20" y="6"/>
                        <a:pt x="20" y="6"/>
                      </a:cubicBezTo>
                      <a:cubicBezTo>
                        <a:pt x="20" y="6"/>
                        <a:pt x="20" y="6"/>
                        <a:pt x="20" y="5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0" y="5"/>
                        <a:pt x="20" y="5"/>
                        <a:pt x="20" y="5"/>
                      </a:cubicBezTo>
                      <a:cubicBezTo>
                        <a:pt x="20" y="5"/>
                        <a:pt x="19" y="5"/>
                        <a:pt x="18" y="5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15" y="5"/>
                        <a:pt x="12" y="5"/>
                        <a:pt x="8" y="2"/>
                      </a:cubicBezTo>
                      <a:cubicBezTo>
                        <a:pt x="8" y="2"/>
                        <a:pt x="7" y="2"/>
                        <a:pt x="7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5" y="1"/>
                        <a:pt x="5" y="0"/>
                      </a:cubicBezTo>
                      <a:cubicBezTo>
                        <a:pt x="5" y="1"/>
                        <a:pt x="5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89" name="Freeform 2110"/>
                <p:cNvSpPr>
                  <a:spLocks/>
                </p:cNvSpPr>
                <p:nvPr/>
              </p:nvSpPr>
              <p:spPr bwMode="auto">
                <a:xfrm>
                  <a:off x="2533198" y="3777619"/>
                  <a:ext cx="111504" cy="53955"/>
                </a:xfrm>
                <a:custGeom>
                  <a:avLst/>
                  <a:gdLst>
                    <a:gd name="T0" fmla="*/ 60 w 63"/>
                    <a:gd name="T1" fmla="*/ 7 h 32"/>
                    <a:gd name="T2" fmla="*/ 52 w 63"/>
                    <a:gd name="T3" fmla="*/ 3 h 32"/>
                    <a:gd name="T4" fmla="*/ 43 w 63"/>
                    <a:gd name="T5" fmla="*/ 0 h 32"/>
                    <a:gd name="T6" fmla="*/ 30 w 63"/>
                    <a:gd name="T7" fmla="*/ 3 h 32"/>
                    <a:gd name="T8" fmla="*/ 20 w 63"/>
                    <a:gd name="T9" fmla="*/ 3 h 32"/>
                    <a:gd name="T10" fmla="*/ 9 w 63"/>
                    <a:gd name="T11" fmla="*/ 4 h 32"/>
                    <a:gd name="T12" fmla="*/ 7 w 63"/>
                    <a:gd name="T13" fmla="*/ 6 h 32"/>
                    <a:gd name="T14" fmla="*/ 6 w 63"/>
                    <a:gd name="T15" fmla="*/ 7 h 32"/>
                    <a:gd name="T16" fmla="*/ 3 w 63"/>
                    <a:gd name="T17" fmla="*/ 10 h 32"/>
                    <a:gd name="T18" fmla="*/ 0 w 63"/>
                    <a:gd name="T19" fmla="*/ 15 h 32"/>
                    <a:gd name="T20" fmla="*/ 0 w 63"/>
                    <a:gd name="T21" fmla="*/ 16 h 32"/>
                    <a:gd name="T22" fmla="*/ 0 w 63"/>
                    <a:gd name="T23" fmla="*/ 17 h 32"/>
                    <a:gd name="T24" fmla="*/ 1 w 63"/>
                    <a:gd name="T25" fmla="*/ 17 h 32"/>
                    <a:gd name="T26" fmla="*/ 3 w 63"/>
                    <a:gd name="T27" fmla="*/ 18 h 32"/>
                    <a:gd name="T28" fmla="*/ 9 w 63"/>
                    <a:gd name="T29" fmla="*/ 20 h 32"/>
                    <a:gd name="T30" fmla="*/ 10 w 63"/>
                    <a:gd name="T31" fmla="*/ 20 h 32"/>
                    <a:gd name="T32" fmla="*/ 16 w 63"/>
                    <a:gd name="T33" fmla="*/ 22 h 32"/>
                    <a:gd name="T34" fmla="*/ 16 w 63"/>
                    <a:gd name="T35" fmla="*/ 22 h 32"/>
                    <a:gd name="T36" fmla="*/ 16 w 63"/>
                    <a:gd name="T37" fmla="*/ 23 h 32"/>
                    <a:gd name="T38" fmla="*/ 16 w 63"/>
                    <a:gd name="T39" fmla="*/ 23 h 32"/>
                    <a:gd name="T40" fmla="*/ 16 w 63"/>
                    <a:gd name="T41" fmla="*/ 24 h 32"/>
                    <a:gd name="T42" fmla="*/ 16 w 63"/>
                    <a:gd name="T43" fmla="*/ 25 h 32"/>
                    <a:gd name="T44" fmla="*/ 16 w 63"/>
                    <a:gd name="T45" fmla="*/ 25 h 32"/>
                    <a:gd name="T46" fmla="*/ 16 w 63"/>
                    <a:gd name="T47" fmla="*/ 27 h 32"/>
                    <a:gd name="T48" fmla="*/ 16 w 63"/>
                    <a:gd name="T49" fmla="*/ 27 h 32"/>
                    <a:gd name="T50" fmla="*/ 18 w 63"/>
                    <a:gd name="T51" fmla="*/ 29 h 32"/>
                    <a:gd name="T52" fmla="*/ 20 w 63"/>
                    <a:gd name="T53" fmla="*/ 32 h 32"/>
                    <a:gd name="T54" fmla="*/ 21 w 63"/>
                    <a:gd name="T55" fmla="*/ 32 h 32"/>
                    <a:gd name="T56" fmla="*/ 24 w 63"/>
                    <a:gd name="T57" fmla="*/ 30 h 32"/>
                    <a:gd name="T58" fmla="*/ 24 w 63"/>
                    <a:gd name="T59" fmla="*/ 29 h 32"/>
                    <a:gd name="T60" fmla="*/ 24 w 63"/>
                    <a:gd name="T61" fmla="*/ 24 h 32"/>
                    <a:gd name="T62" fmla="*/ 29 w 63"/>
                    <a:gd name="T63" fmla="*/ 21 h 32"/>
                    <a:gd name="T64" fmla="*/ 40 w 63"/>
                    <a:gd name="T65" fmla="*/ 18 h 32"/>
                    <a:gd name="T66" fmla="*/ 47 w 63"/>
                    <a:gd name="T67" fmla="*/ 13 h 32"/>
                    <a:gd name="T68" fmla="*/ 50 w 63"/>
                    <a:gd name="T69" fmla="*/ 13 h 32"/>
                    <a:gd name="T70" fmla="*/ 52 w 63"/>
                    <a:gd name="T71" fmla="*/ 14 h 32"/>
                    <a:gd name="T72" fmla="*/ 54 w 63"/>
                    <a:gd name="T73" fmla="*/ 12 h 32"/>
                    <a:gd name="T74" fmla="*/ 56 w 63"/>
                    <a:gd name="T75" fmla="*/ 11 h 32"/>
                    <a:gd name="T76" fmla="*/ 56 w 63"/>
                    <a:gd name="T77" fmla="*/ 11 h 32"/>
                    <a:gd name="T78" fmla="*/ 58 w 63"/>
                    <a:gd name="T79" fmla="*/ 10 h 32"/>
                    <a:gd name="T80" fmla="*/ 58 w 63"/>
                    <a:gd name="T81" fmla="*/ 10 h 32"/>
                    <a:gd name="T82" fmla="*/ 60 w 63"/>
                    <a:gd name="T83" fmla="*/ 9 h 32"/>
                    <a:gd name="T84" fmla="*/ 61 w 63"/>
                    <a:gd name="T85" fmla="*/ 9 h 32"/>
                    <a:gd name="T86" fmla="*/ 63 w 63"/>
                    <a:gd name="T87" fmla="*/ 9 h 32"/>
                    <a:gd name="T88" fmla="*/ 63 w 63"/>
                    <a:gd name="T89" fmla="*/ 9 h 32"/>
                    <a:gd name="T90" fmla="*/ 60 w 63"/>
                    <a:gd name="T91" fmla="*/ 7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63" h="32">
                      <a:moveTo>
                        <a:pt x="60" y="7"/>
                      </a:moveTo>
                      <a:cubicBezTo>
                        <a:pt x="57" y="6"/>
                        <a:pt x="54" y="5"/>
                        <a:pt x="52" y="3"/>
                      </a:cubicBezTo>
                      <a:cubicBezTo>
                        <a:pt x="50" y="1"/>
                        <a:pt x="47" y="0"/>
                        <a:pt x="43" y="0"/>
                      </a:cubicBezTo>
                      <a:cubicBezTo>
                        <a:pt x="37" y="0"/>
                        <a:pt x="31" y="2"/>
                        <a:pt x="30" y="3"/>
                      </a:cubicBezTo>
                      <a:cubicBezTo>
                        <a:pt x="27" y="4"/>
                        <a:pt x="23" y="4"/>
                        <a:pt x="20" y="3"/>
                      </a:cubicBezTo>
                      <a:cubicBezTo>
                        <a:pt x="16" y="3"/>
                        <a:pt x="12" y="2"/>
                        <a:pt x="9" y="4"/>
                      </a:cubicBezTo>
                      <a:cubicBezTo>
                        <a:pt x="9" y="5"/>
                        <a:pt x="8" y="5"/>
                        <a:pt x="7" y="6"/>
                      </a:cubicBezTo>
                      <a:cubicBezTo>
                        <a:pt x="7" y="6"/>
                        <a:pt x="7" y="7"/>
                        <a:pt x="6" y="7"/>
                      </a:cubicBezTo>
                      <a:cubicBezTo>
                        <a:pt x="5" y="8"/>
                        <a:pt x="4" y="9"/>
                        <a:pt x="3" y="10"/>
                      </a:cubicBezTo>
                      <a:cubicBezTo>
                        <a:pt x="1" y="12"/>
                        <a:pt x="0" y="14"/>
                        <a:pt x="0" y="15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6"/>
                        <a:pt x="0" y="16"/>
                        <a:pt x="0" y="17"/>
                      </a:cubicBezTo>
                      <a:cubicBezTo>
                        <a:pt x="0" y="17"/>
                        <a:pt x="0" y="17"/>
                        <a:pt x="1" y="17"/>
                      </a:cubicBezTo>
                      <a:cubicBezTo>
                        <a:pt x="1" y="17"/>
                        <a:pt x="2" y="18"/>
                        <a:pt x="3" y="18"/>
                      </a:cubicBezTo>
                      <a:cubicBezTo>
                        <a:pt x="5" y="19"/>
                        <a:pt x="7" y="20"/>
                        <a:pt x="9" y="20"/>
                      </a:cubicBezTo>
                      <a:cubicBezTo>
                        <a:pt x="10" y="20"/>
                        <a:pt x="10" y="20"/>
                        <a:pt x="10" y="20"/>
                      </a:cubicBezTo>
                      <a:cubicBezTo>
                        <a:pt x="12" y="20"/>
                        <a:pt x="14" y="20"/>
                        <a:pt x="16" y="22"/>
                      </a:cubicBezTo>
                      <a:cubicBezTo>
                        <a:pt x="16" y="22"/>
                        <a:pt x="16" y="22"/>
                        <a:pt x="16" y="22"/>
                      </a:cubicBezTo>
                      <a:cubicBezTo>
                        <a:pt x="16" y="22"/>
                        <a:pt x="16" y="22"/>
                        <a:pt x="16" y="23"/>
                      </a:cubicBezTo>
                      <a:cubicBezTo>
                        <a:pt x="16" y="23"/>
                        <a:pt x="16" y="23"/>
                        <a:pt x="16" y="23"/>
                      </a:cubicBezTo>
                      <a:cubicBezTo>
                        <a:pt x="16" y="24"/>
                        <a:pt x="16" y="24"/>
                        <a:pt x="16" y="24"/>
                      </a:cubicBezTo>
                      <a:cubicBezTo>
                        <a:pt x="16" y="24"/>
                        <a:pt x="16" y="25"/>
                        <a:pt x="16" y="25"/>
                      </a:cubicBezTo>
                      <a:cubicBezTo>
                        <a:pt x="16" y="25"/>
                        <a:pt x="16" y="25"/>
                        <a:pt x="16" y="25"/>
                      </a:cubicBezTo>
                      <a:cubicBezTo>
                        <a:pt x="16" y="26"/>
                        <a:pt x="16" y="27"/>
                        <a:pt x="16" y="27"/>
                      </a:cubicBezTo>
                      <a:cubicBezTo>
                        <a:pt x="16" y="27"/>
                        <a:pt x="16" y="27"/>
                        <a:pt x="16" y="27"/>
                      </a:cubicBezTo>
                      <a:cubicBezTo>
                        <a:pt x="17" y="28"/>
                        <a:pt x="18" y="28"/>
                        <a:pt x="18" y="29"/>
                      </a:cubicBezTo>
                      <a:cubicBezTo>
                        <a:pt x="20" y="30"/>
                        <a:pt x="20" y="31"/>
                        <a:pt x="20" y="32"/>
                      </a:cubicBezTo>
                      <a:cubicBezTo>
                        <a:pt x="21" y="32"/>
                        <a:pt x="21" y="32"/>
                        <a:pt x="21" y="32"/>
                      </a:cubicBezTo>
                      <a:cubicBezTo>
                        <a:pt x="22" y="31"/>
                        <a:pt x="23" y="30"/>
                        <a:pt x="24" y="30"/>
                      </a:cubicBezTo>
                      <a:cubicBezTo>
                        <a:pt x="24" y="30"/>
                        <a:pt x="24" y="29"/>
                        <a:pt x="24" y="29"/>
                      </a:cubicBezTo>
                      <a:cubicBezTo>
                        <a:pt x="23" y="28"/>
                        <a:pt x="23" y="26"/>
                        <a:pt x="24" y="24"/>
                      </a:cubicBezTo>
                      <a:cubicBezTo>
                        <a:pt x="25" y="22"/>
                        <a:pt x="27" y="21"/>
                        <a:pt x="29" y="21"/>
                      </a:cubicBezTo>
                      <a:cubicBezTo>
                        <a:pt x="36" y="21"/>
                        <a:pt x="39" y="20"/>
                        <a:pt x="40" y="18"/>
                      </a:cubicBezTo>
                      <a:cubicBezTo>
                        <a:pt x="40" y="15"/>
                        <a:pt x="43" y="13"/>
                        <a:pt x="47" y="13"/>
                      </a:cubicBezTo>
                      <a:cubicBezTo>
                        <a:pt x="48" y="13"/>
                        <a:pt x="49" y="13"/>
                        <a:pt x="50" y="13"/>
                      </a:cubicBezTo>
                      <a:cubicBezTo>
                        <a:pt x="51" y="14"/>
                        <a:pt x="52" y="14"/>
                        <a:pt x="52" y="14"/>
                      </a:cubicBezTo>
                      <a:cubicBezTo>
                        <a:pt x="53" y="14"/>
                        <a:pt x="54" y="13"/>
                        <a:pt x="54" y="12"/>
                      </a:cubicBezTo>
                      <a:cubicBezTo>
                        <a:pt x="55" y="12"/>
                        <a:pt x="55" y="12"/>
                        <a:pt x="56" y="11"/>
                      </a:cubicBezTo>
                      <a:cubicBezTo>
                        <a:pt x="56" y="11"/>
                        <a:pt x="56" y="11"/>
                        <a:pt x="56" y="11"/>
                      </a:cubicBezTo>
                      <a:cubicBezTo>
                        <a:pt x="57" y="11"/>
                        <a:pt x="57" y="11"/>
                        <a:pt x="58" y="10"/>
                      </a:cubicBezTo>
                      <a:cubicBezTo>
                        <a:pt x="58" y="10"/>
                        <a:pt x="58" y="10"/>
                        <a:pt x="58" y="10"/>
                      </a:cubicBezTo>
                      <a:cubicBezTo>
                        <a:pt x="59" y="10"/>
                        <a:pt x="60" y="10"/>
                        <a:pt x="60" y="9"/>
                      </a:cubicBezTo>
                      <a:cubicBezTo>
                        <a:pt x="60" y="9"/>
                        <a:pt x="60" y="9"/>
                        <a:pt x="61" y="9"/>
                      </a:cubicBezTo>
                      <a:cubicBezTo>
                        <a:pt x="61" y="9"/>
                        <a:pt x="62" y="9"/>
                        <a:pt x="63" y="9"/>
                      </a:cubicBezTo>
                      <a:cubicBezTo>
                        <a:pt x="63" y="9"/>
                        <a:pt x="63" y="9"/>
                        <a:pt x="63" y="9"/>
                      </a:cubicBezTo>
                      <a:cubicBezTo>
                        <a:pt x="62" y="8"/>
                        <a:pt x="61" y="8"/>
                        <a:pt x="60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90" name="Freeform 2111"/>
                <p:cNvSpPr>
                  <a:spLocks/>
                </p:cNvSpPr>
                <p:nvPr/>
              </p:nvSpPr>
              <p:spPr bwMode="auto">
                <a:xfrm>
                  <a:off x="2561074" y="381538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91" name="Freeform 2112"/>
                <p:cNvSpPr>
                  <a:spLocks/>
                </p:cNvSpPr>
                <p:nvPr/>
              </p:nvSpPr>
              <p:spPr bwMode="auto">
                <a:xfrm>
                  <a:off x="2561074" y="3818984"/>
                  <a:ext cx="0" cy="3597"/>
                </a:xfrm>
                <a:custGeom>
                  <a:avLst/>
                  <a:gdLst>
                    <a:gd name="T0" fmla="*/ 0 h 2"/>
                    <a:gd name="T1" fmla="*/ 2 h 2"/>
                    <a:gd name="T2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92" name="Freeform 2113"/>
                <p:cNvSpPr>
                  <a:spLocks/>
                </p:cNvSpPr>
                <p:nvPr/>
              </p:nvSpPr>
              <p:spPr bwMode="auto">
                <a:xfrm>
                  <a:off x="2561074" y="381538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93" name="Freeform 2114"/>
                <p:cNvSpPr>
                  <a:spLocks/>
                </p:cNvSpPr>
                <p:nvPr/>
              </p:nvSpPr>
              <p:spPr bwMode="auto">
                <a:xfrm>
                  <a:off x="2561074" y="3817185"/>
                  <a:ext cx="0" cy="1798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94" name="Freeform 2115"/>
                <p:cNvSpPr>
                  <a:spLocks/>
                </p:cNvSpPr>
                <p:nvPr/>
              </p:nvSpPr>
              <p:spPr bwMode="auto">
                <a:xfrm>
                  <a:off x="2533198" y="3806395"/>
                  <a:ext cx="1858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95" name="Freeform 2116"/>
                <p:cNvSpPr>
                  <a:spLocks/>
                </p:cNvSpPr>
                <p:nvPr/>
              </p:nvSpPr>
              <p:spPr bwMode="auto">
                <a:xfrm>
                  <a:off x="1975679" y="3430511"/>
                  <a:ext cx="600262" cy="359697"/>
                </a:xfrm>
                <a:custGeom>
                  <a:avLst/>
                  <a:gdLst>
                    <a:gd name="T0" fmla="*/ 321 w 338"/>
                    <a:gd name="T1" fmla="*/ 169 h 209"/>
                    <a:gd name="T2" fmla="*/ 322 w 338"/>
                    <a:gd name="T3" fmla="*/ 170 h 209"/>
                    <a:gd name="T4" fmla="*/ 325 w 338"/>
                    <a:gd name="T5" fmla="*/ 171 h 209"/>
                    <a:gd name="T6" fmla="*/ 329 w 338"/>
                    <a:gd name="T7" fmla="*/ 154 h 209"/>
                    <a:gd name="T8" fmla="*/ 337 w 338"/>
                    <a:gd name="T9" fmla="*/ 137 h 209"/>
                    <a:gd name="T10" fmla="*/ 312 w 338"/>
                    <a:gd name="T11" fmla="*/ 138 h 209"/>
                    <a:gd name="T12" fmla="*/ 291 w 338"/>
                    <a:gd name="T13" fmla="*/ 167 h 209"/>
                    <a:gd name="T14" fmla="*/ 277 w 338"/>
                    <a:gd name="T15" fmla="*/ 170 h 209"/>
                    <a:gd name="T16" fmla="*/ 245 w 338"/>
                    <a:gd name="T17" fmla="*/ 173 h 209"/>
                    <a:gd name="T18" fmla="*/ 231 w 338"/>
                    <a:gd name="T19" fmla="*/ 156 h 209"/>
                    <a:gd name="T20" fmla="*/ 214 w 338"/>
                    <a:gd name="T21" fmla="*/ 118 h 209"/>
                    <a:gd name="T22" fmla="*/ 218 w 338"/>
                    <a:gd name="T23" fmla="*/ 84 h 209"/>
                    <a:gd name="T24" fmla="*/ 217 w 338"/>
                    <a:gd name="T25" fmla="*/ 83 h 209"/>
                    <a:gd name="T26" fmla="*/ 201 w 338"/>
                    <a:gd name="T27" fmla="*/ 78 h 209"/>
                    <a:gd name="T28" fmla="*/ 195 w 338"/>
                    <a:gd name="T29" fmla="*/ 66 h 209"/>
                    <a:gd name="T30" fmla="*/ 182 w 338"/>
                    <a:gd name="T31" fmla="*/ 46 h 209"/>
                    <a:gd name="T32" fmla="*/ 157 w 338"/>
                    <a:gd name="T33" fmla="*/ 45 h 209"/>
                    <a:gd name="T34" fmla="*/ 145 w 338"/>
                    <a:gd name="T35" fmla="*/ 41 h 209"/>
                    <a:gd name="T36" fmla="*/ 130 w 338"/>
                    <a:gd name="T37" fmla="*/ 23 h 209"/>
                    <a:gd name="T38" fmla="*/ 64 w 338"/>
                    <a:gd name="T39" fmla="*/ 17 h 209"/>
                    <a:gd name="T40" fmla="*/ 0 w 338"/>
                    <a:gd name="T41" fmla="*/ 3 h 209"/>
                    <a:gd name="T42" fmla="*/ 28 w 338"/>
                    <a:gd name="T43" fmla="*/ 42 h 209"/>
                    <a:gd name="T44" fmla="*/ 26 w 338"/>
                    <a:gd name="T45" fmla="*/ 61 h 209"/>
                    <a:gd name="T46" fmla="*/ 51 w 338"/>
                    <a:gd name="T47" fmla="*/ 76 h 209"/>
                    <a:gd name="T48" fmla="*/ 67 w 338"/>
                    <a:gd name="T49" fmla="*/ 102 h 209"/>
                    <a:gd name="T50" fmla="*/ 79 w 338"/>
                    <a:gd name="T51" fmla="*/ 105 h 209"/>
                    <a:gd name="T52" fmla="*/ 67 w 338"/>
                    <a:gd name="T53" fmla="*/ 93 h 209"/>
                    <a:gd name="T54" fmla="*/ 39 w 338"/>
                    <a:gd name="T55" fmla="*/ 48 h 209"/>
                    <a:gd name="T56" fmla="*/ 36 w 338"/>
                    <a:gd name="T57" fmla="*/ 40 h 209"/>
                    <a:gd name="T58" fmla="*/ 20 w 338"/>
                    <a:gd name="T59" fmla="*/ 8 h 209"/>
                    <a:gd name="T60" fmla="*/ 32 w 338"/>
                    <a:gd name="T61" fmla="*/ 9 h 209"/>
                    <a:gd name="T62" fmla="*/ 45 w 338"/>
                    <a:gd name="T63" fmla="*/ 18 h 209"/>
                    <a:gd name="T64" fmla="*/ 50 w 338"/>
                    <a:gd name="T65" fmla="*/ 45 h 209"/>
                    <a:gd name="T66" fmla="*/ 68 w 338"/>
                    <a:gd name="T67" fmla="*/ 54 h 209"/>
                    <a:gd name="T68" fmla="*/ 84 w 338"/>
                    <a:gd name="T69" fmla="*/ 70 h 209"/>
                    <a:gd name="T70" fmla="*/ 93 w 338"/>
                    <a:gd name="T71" fmla="*/ 86 h 209"/>
                    <a:gd name="T72" fmla="*/ 133 w 338"/>
                    <a:gd name="T73" fmla="*/ 133 h 209"/>
                    <a:gd name="T74" fmla="*/ 133 w 338"/>
                    <a:gd name="T75" fmla="*/ 146 h 209"/>
                    <a:gd name="T76" fmla="*/ 151 w 338"/>
                    <a:gd name="T77" fmla="*/ 169 h 209"/>
                    <a:gd name="T78" fmla="*/ 180 w 338"/>
                    <a:gd name="T79" fmla="*/ 181 h 209"/>
                    <a:gd name="T80" fmla="*/ 248 w 338"/>
                    <a:gd name="T81" fmla="*/ 196 h 209"/>
                    <a:gd name="T82" fmla="*/ 276 w 338"/>
                    <a:gd name="T83" fmla="*/ 205 h 209"/>
                    <a:gd name="T84" fmla="*/ 278 w 338"/>
                    <a:gd name="T85" fmla="*/ 203 h 209"/>
                    <a:gd name="T86" fmla="*/ 279 w 338"/>
                    <a:gd name="T87" fmla="*/ 201 h 209"/>
                    <a:gd name="T88" fmla="*/ 280 w 338"/>
                    <a:gd name="T89" fmla="*/ 199 h 209"/>
                    <a:gd name="T90" fmla="*/ 281 w 338"/>
                    <a:gd name="T91" fmla="*/ 198 h 209"/>
                    <a:gd name="T92" fmla="*/ 282 w 338"/>
                    <a:gd name="T93" fmla="*/ 198 h 209"/>
                    <a:gd name="T94" fmla="*/ 282 w 338"/>
                    <a:gd name="T95" fmla="*/ 198 h 209"/>
                    <a:gd name="T96" fmla="*/ 286 w 338"/>
                    <a:gd name="T97" fmla="*/ 197 h 209"/>
                    <a:gd name="T98" fmla="*/ 292 w 338"/>
                    <a:gd name="T99" fmla="*/ 193 h 209"/>
                    <a:gd name="T100" fmla="*/ 288 w 338"/>
                    <a:gd name="T101" fmla="*/ 185 h 209"/>
                    <a:gd name="T102" fmla="*/ 296 w 338"/>
                    <a:gd name="T103" fmla="*/ 176 h 209"/>
                    <a:gd name="T104" fmla="*/ 308 w 338"/>
                    <a:gd name="T105" fmla="*/ 177 h 2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338" h="209">
                      <a:moveTo>
                        <a:pt x="312" y="177"/>
                      </a:moveTo>
                      <a:cubicBezTo>
                        <a:pt x="313" y="177"/>
                        <a:pt x="313" y="177"/>
                        <a:pt x="313" y="177"/>
                      </a:cubicBezTo>
                      <a:cubicBezTo>
                        <a:pt x="313" y="176"/>
                        <a:pt x="314" y="176"/>
                        <a:pt x="314" y="175"/>
                      </a:cubicBezTo>
                      <a:cubicBezTo>
                        <a:pt x="316" y="173"/>
                        <a:pt x="318" y="170"/>
                        <a:pt x="321" y="169"/>
                      </a:cubicBezTo>
                      <a:cubicBezTo>
                        <a:pt x="321" y="169"/>
                        <a:pt x="321" y="169"/>
                        <a:pt x="321" y="169"/>
                      </a:cubicBezTo>
                      <a:cubicBezTo>
                        <a:pt x="321" y="169"/>
                        <a:pt x="321" y="169"/>
                        <a:pt x="321" y="169"/>
                      </a:cubicBezTo>
                      <a:cubicBezTo>
                        <a:pt x="321" y="169"/>
                        <a:pt x="321" y="169"/>
                        <a:pt x="321" y="169"/>
                      </a:cubicBezTo>
                      <a:cubicBezTo>
                        <a:pt x="321" y="169"/>
                        <a:pt x="322" y="170"/>
                        <a:pt x="322" y="170"/>
                      </a:cubicBezTo>
                      <a:cubicBezTo>
                        <a:pt x="323" y="170"/>
                        <a:pt x="323" y="170"/>
                        <a:pt x="323" y="170"/>
                      </a:cubicBezTo>
                      <a:cubicBezTo>
                        <a:pt x="323" y="170"/>
                        <a:pt x="323" y="170"/>
                        <a:pt x="324" y="170"/>
                      </a:cubicBezTo>
                      <a:cubicBezTo>
                        <a:pt x="324" y="170"/>
                        <a:pt x="324" y="170"/>
                        <a:pt x="324" y="171"/>
                      </a:cubicBezTo>
                      <a:cubicBezTo>
                        <a:pt x="325" y="171"/>
                        <a:pt x="325" y="171"/>
                        <a:pt x="325" y="171"/>
                      </a:cubicBezTo>
                      <a:cubicBezTo>
                        <a:pt x="326" y="171"/>
                        <a:pt x="326" y="172"/>
                        <a:pt x="326" y="172"/>
                      </a:cubicBezTo>
                      <a:cubicBezTo>
                        <a:pt x="326" y="172"/>
                        <a:pt x="326" y="172"/>
                        <a:pt x="326" y="172"/>
                      </a:cubicBezTo>
                      <a:cubicBezTo>
                        <a:pt x="328" y="169"/>
                        <a:pt x="329" y="163"/>
                        <a:pt x="329" y="159"/>
                      </a:cubicBezTo>
                      <a:cubicBezTo>
                        <a:pt x="330" y="157"/>
                        <a:pt x="330" y="155"/>
                        <a:pt x="329" y="154"/>
                      </a:cubicBezTo>
                      <a:cubicBezTo>
                        <a:pt x="329" y="151"/>
                        <a:pt x="329" y="148"/>
                        <a:pt x="332" y="145"/>
                      </a:cubicBezTo>
                      <a:cubicBezTo>
                        <a:pt x="333" y="144"/>
                        <a:pt x="334" y="143"/>
                        <a:pt x="335" y="142"/>
                      </a:cubicBezTo>
                      <a:cubicBezTo>
                        <a:pt x="337" y="141"/>
                        <a:pt x="338" y="140"/>
                        <a:pt x="338" y="138"/>
                      </a:cubicBezTo>
                      <a:cubicBezTo>
                        <a:pt x="338" y="137"/>
                        <a:pt x="337" y="137"/>
                        <a:pt x="337" y="137"/>
                      </a:cubicBezTo>
                      <a:cubicBezTo>
                        <a:pt x="337" y="137"/>
                        <a:pt x="336" y="137"/>
                        <a:pt x="336" y="137"/>
                      </a:cubicBezTo>
                      <a:cubicBezTo>
                        <a:pt x="334" y="138"/>
                        <a:pt x="331" y="138"/>
                        <a:pt x="329" y="137"/>
                      </a:cubicBezTo>
                      <a:cubicBezTo>
                        <a:pt x="327" y="135"/>
                        <a:pt x="324" y="136"/>
                        <a:pt x="319" y="137"/>
                      </a:cubicBezTo>
                      <a:cubicBezTo>
                        <a:pt x="317" y="137"/>
                        <a:pt x="315" y="137"/>
                        <a:pt x="312" y="138"/>
                      </a:cubicBezTo>
                      <a:cubicBezTo>
                        <a:pt x="300" y="139"/>
                        <a:pt x="299" y="145"/>
                        <a:pt x="300" y="149"/>
                      </a:cubicBezTo>
                      <a:cubicBezTo>
                        <a:pt x="300" y="153"/>
                        <a:pt x="299" y="154"/>
                        <a:pt x="297" y="156"/>
                      </a:cubicBezTo>
                      <a:cubicBezTo>
                        <a:pt x="297" y="156"/>
                        <a:pt x="296" y="157"/>
                        <a:pt x="296" y="159"/>
                      </a:cubicBezTo>
                      <a:cubicBezTo>
                        <a:pt x="297" y="163"/>
                        <a:pt x="293" y="166"/>
                        <a:pt x="291" y="167"/>
                      </a:cubicBezTo>
                      <a:cubicBezTo>
                        <a:pt x="290" y="168"/>
                        <a:pt x="289" y="168"/>
                        <a:pt x="289" y="169"/>
                      </a:cubicBezTo>
                      <a:cubicBezTo>
                        <a:pt x="289" y="170"/>
                        <a:pt x="289" y="171"/>
                        <a:pt x="288" y="172"/>
                      </a:cubicBezTo>
                      <a:cubicBezTo>
                        <a:pt x="288" y="172"/>
                        <a:pt x="287" y="173"/>
                        <a:pt x="286" y="173"/>
                      </a:cubicBezTo>
                      <a:cubicBezTo>
                        <a:pt x="283" y="173"/>
                        <a:pt x="278" y="170"/>
                        <a:pt x="277" y="170"/>
                      </a:cubicBezTo>
                      <a:cubicBezTo>
                        <a:pt x="275" y="170"/>
                        <a:pt x="265" y="172"/>
                        <a:pt x="259" y="174"/>
                      </a:cubicBezTo>
                      <a:cubicBezTo>
                        <a:pt x="255" y="175"/>
                        <a:pt x="253" y="175"/>
                        <a:pt x="252" y="176"/>
                      </a:cubicBezTo>
                      <a:cubicBezTo>
                        <a:pt x="252" y="176"/>
                        <a:pt x="252" y="176"/>
                        <a:pt x="252" y="176"/>
                      </a:cubicBezTo>
                      <a:cubicBezTo>
                        <a:pt x="250" y="176"/>
                        <a:pt x="248" y="174"/>
                        <a:pt x="245" y="173"/>
                      </a:cubicBezTo>
                      <a:cubicBezTo>
                        <a:pt x="243" y="171"/>
                        <a:pt x="241" y="170"/>
                        <a:pt x="239" y="170"/>
                      </a:cubicBezTo>
                      <a:cubicBezTo>
                        <a:pt x="239" y="168"/>
                        <a:pt x="239" y="168"/>
                        <a:pt x="239" y="168"/>
                      </a:cubicBezTo>
                      <a:cubicBezTo>
                        <a:pt x="239" y="170"/>
                        <a:pt x="239" y="170"/>
                        <a:pt x="239" y="170"/>
                      </a:cubicBezTo>
                      <a:cubicBezTo>
                        <a:pt x="234" y="170"/>
                        <a:pt x="231" y="165"/>
                        <a:pt x="231" y="156"/>
                      </a:cubicBezTo>
                      <a:cubicBezTo>
                        <a:pt x="230" y="154"/>
                        <a:pt x="227" y="151"/>
                        <a:pt x="224" y="148"/>
                      </a:cubicBezTo>
                      <a:cubicBezTo>
                        <a:pt x="222" y="146"/>
                        <a:pt x="220" y="144"/>
                        <a:pt x="219" y="143"/>
                      </a:cubicBezTo>
                      <a:cubicBezTo>
                        <a:pt x="215" y="137"/>
                        <a:pt x="215" y="126"/>
                        <a:pt x="214" y="119"/>
                      </a:cubicBezTo>
                      <a:cubicBezTo>
                        <a:pt x="214" y="118"/>
                        <a:pt x="214" y="118"/>
                        <a:pt x="214" y="118"/>
                      </a:cubicBezTo>
                      <a:cubicBezTo>
                        <a:pt x="214" y="112"/>
                        <a:pt x="214" y="100"/>
                        <a:pt x="218" y="87"/>
                      </a:cubicBezTo>
                      <a:cubicBezTo>
                        <a:pt x="219" y="86"/>
                        <a:pt x="219" y="85"/>
                        <a:pt x="219" y="84"/>
                      </a:cubicBezTo>
                      <a:cubicBezTo>
                        <a:pt x="219" y="84"/>
                        <a:pt x="219" y="84"/>
                        <a:pt x="219" y="84"/>
                      </a:cubicBezTo>
                      <a:cubicBezTo>
                        <a:pt x="219" y="84"/>
                        <a:pt x="219" y="84"/>
                        <a:pt x="218" y="84"/>
                      </a:cubicBezTo>
                      <a:cubicBezTo>
                        <a:pt x="218" y="84"/>
                        <a:pt x="218" y="84"/>
                        <a:pt x="218" y="84"/>
                      </a:cubicBezTo>
                      <a:cubicBezTo>
                        <a:pt x="218" y="84"/>
                        <a:pt x="218" y="84"/>
                        <a:pt x="218" y="84"/>
                      </a:cubicBezTo>
                      <a:cubicBezTo>
                        <a:pt x="217" y="84"/>
                        <a:pt x="217" y="84"/>
                        <a:pt x="217" y="84"/>
                      </a:cubicBezTo>
                      <a:cubicBezTo>
                        <a:pt x="217" y="84"/>
                        <a:pt x="217" y="84"/>
                        <a:pt x="217" y="83"/>
                      </a:cubicBezTo>
                      <a:cubicBezTo>
                        <a:pt x="217" y="83"/>
                        <a:pt x="217" y="83"/>
                        <a:pt x="217" y="83"/>
                      </a:cubicBezTo>
                      <a:cubicBezTo>
                        <a:pt x="216" y="83"/>
                        <a:pt x="216" y="83"/>
                        <a:pt x="216" y="83"/>
                      </a:cubicBezTo>
                      <a:cubicBezTo>
                        <a:pt x="213" y="83"/>
                        <a:pt x="208" y="81"/>
                        <a:pt x="205" y="80"/>
                      </a:cubicBezTo>
                      <a:cubicBezTo>
                        <a:pt x="203" y="79"/>
                        <a:pt x="201" y="78"/>
                        <a:pt x="201" y="78"/>
                      </a:cubicBezTo>
                      <a:cubicBezTo>
                        <a:pt x="201" y="78"/>
                        <a:pt x="201" y="78"/>
                        <a:pt x="201" y="78"/>
                      </a:cubicBezTo>
                      <a:cubicBezTo>
                        <a:pt x="198" y="78"/>
                        <a:pt x="197" y="75"/>
                        <a:pt x="197" y="73"/>
                      </a:cubicBezTo>
                      <a:cubicBezTo>
                        <a:pt x="197" y="72"/>
                        <a:pt x="196" y="71"/>
                        <a:pt x="196" y="70"/>
                      </a:cubicBezTo>
                      <a:cubicBezTo>
                        <a:pt x="195" y="69"/>
                        <a:pt x="195" y="68"/>
                        <a:pt x="195" y="66"/>
                      </a:cubicBezTo>
                      <a:cubicBezTo>
                        <a:pt x="195" y="66"/>
                        <a:pt x="194" y="65"/>
                        <a:pt x="194" y="65"/>
                      </a:cubicBezTo>
                      <a:cubicBezTo>
                        <a:pt x="194" y="64"/>
                        <a:pt x="194" y="62"/>
                        <a:pt x="194" y="62"/>
                      </a:cubicBezTo>
                      <a:cubicBezTo>
                        <a:pt x="193" y="62"/>
                        <a:pt x="193" y="61"/>
                        <a:pt x="193" y="61"/>
                      </a:cubicBezTo>
                      <a:cubicBezTo>
                        <a:pt x="190" y="59"/>
                        <a:pt x="184" y="53"/>
                        <a:pt x="182" y="46"/>
                      </a:cubicBezTo>
                      <a:cubicBezTo>
                        <a:pt x="180" y="39"/>
                        <a:pt x="168" y="36"/>
                        <a:pt x="164" y="36"/>
                      </a:cubicBezTo>
                      <a:cubicBezTo>
                        <a:pt x="163" y="36"/>
                        <a:pt x="163" y="36"/>
                        <a:pt x="162" y="37"/>
                      </a:cubicBezTo>
                      <a:cubicBezTo>
                        <a:pt x="161" y="39"/>
                        <a:pt x="160" y="41"/>
                        <a:pt x="159" y="42"/>
                      </a:cubicBezTo>
                      <a:cubicBezTo>
                        <a:pt x="158" y="44"/>
                        <a:pt x="158" y="45"/>
                        <a:pt x="157" y="45"/>
                      </a:cubicBezTo>
                      <a:cubicBezTo>
                        <a:pt x="157" y="46"/>
                        <a:pt x="156" y="46"/>
                        <a:pt x="156" y="46"/>
                      </a:cubicBezTo>
                      <a:cubicBezTo>
                        <a:pt x="155" y="46"/>
                        <a:pt x="155" y="46"/>
                        <a:pt x="155" y="46"/>
                      </a:cubicBezTo>
                      <a:cubicBezTo>
                        <a:pt x="155" y="46"/>
                        <a:pt x="154" y="46"/>
                        <a:pt x="153" y="45"/>
                      </a:cubicBezTo>
                      <a:cubicBezTo>
                        <a:pt x="151" y="45"/>
                        <a:pt x="149" y="43"/>
                        <a:pt x="145" y="41"/>
                      </a:cubicBezTo>
                      <a:cubicBezTo>
                        <a:pt x="144" y="41"/>
                        <a:pt x="144" y="41"/>
                        <a:pt x="144" y="40"/>
                      </a:cubicBezTo>
                      <a:cubicBezTo>
                        <a:pt x="143" y="40"/>
                        <a:pt x="142" y="39"/>
                        <a:pt x="141" y="39"/>
                      </a:cubicBezTo>
                      <a:cubicBezTo>
                        <a:pt x="138" y="38"/>
                        <a:pt x="136" y="34"/>
                        <a:pt x="136" y="30"/>
                      </a:cubicBezTo>
                      <a:cubicBezTo>
                        <a:pt x="136" y="28"/>
                        <a:pt x="132" y="24"/>
                        <a:pt x="130" y="23"/>
                      </a:cubicBezTo>
                      <a:cubicBezTo>
                        <a:pt x="129" y="23"/>
                        <a:pt x="125" y="19"/>
                        <a:pt x="117" y="12"/>
                      </a:cubicBezTo>
                      <a:cubicBezTo>
                        <a:pt x="102" y="12"/>
                        <a:pt x="102" y="12"/>
                        <a:pt x="102" y="12"/>
                      </a:cubicBezTo>
                      <a:cubicBezTo>
                        <a:pt x="98" y="17"/>
                        <a:pt x="98" y="17"/>
                        <a:pt x="98" y="17"/>
                      </a:cubicBezTo>
                      <a:cubicBezTo>
                        <a:pt x="64" y="17"/>
                        <a:pt x="64" y="17"/>
                        <a:pt x="64" y="17"/>
                      </a:cubicBezTo>
                      <a:cubicBezTo>
                        <a:pt x="64" y="17"/>
                        <a:pt x="64" y="17"/>
                        <a:pt x="64" y="17"/>
                      </a:cubicBezTo>
                      <a:cubicBezTo>
                        <a:pt x="56" y="14"/>
                        <a:pt x="39" y="8"/>
                        <a:pt x="35" y="7"/>
                      </a:cubicBezTo>
                      <a:cubicBezTo>
                        <a:pt x="31" y="6"/>
                        <a:pt x="25" y="2"/>
                        <a:pt x="23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5"/>
                        <a:pt x="3" y="7"/>
                        <a:pt x="5" y="10"/>
                      </a:cubicBezTo>
                      <a:cubicBezTo>
                        <a:pt x="10" y="16"/>
                        <a:pt x="14" y="28"/>
                        <a:pt x="15" y="33"/>
                      </a:cubicBezTo>
                      <a:cubicBezTo>
                        <a:pt x="15" y="35"/>
                        <a:pt x="19" y="38"/>
                        <a:pt x="23" y="40"/>
                      </a:cubicBezTo>
                      <a:cubicBezTo>
                        <a:pt x="25" y="41"/>
                        <a:pt x="26" y="42"/>
                        <a:pt x="28" y="42"/>
                      </a:cubicBezTo>
                      <a:cubicBezTo>
                        <a:pt x="35" y="47"/>
                        <a:pt x="35" y="57"/>
                        <a:pt x="34" y="60"/>
                      </a:cubicBezTo>
                      <a:cubicBezTo>
                        <a:pt x="34" y="61"/>
                        <a:pt x="33" y="62"/>
                        <a:pt x="31" y="62"/>
                      </a:cubicBezTo>
                      <a:cubicBezTo>
                        <a:pt x="29" y="62"/>
                        <a:pt x="28" y="62"/>
                        <a:pt x="27" y="62"/>
                      </a:cubicBezTo>
                      <a:cubicBezTo>
                        <a:pt x="27" y="61"/>
                        <a:pt x="26" y="61"/>
                        <a:pt x="26" y="61"/>
                      </a:cubicBezTo>
                      <a:cubicBezTo>
                        <a:pt x="28" y="64"/>
                        <a:pt x="34" y="68"/>
                        <a:pt x="37" y="68"/>
                      </a:cubicBezTo>
                      <a:cubicBezTo>
                        <a:pt x="37" y="68"/>
                        <a:pt x="38" y="68"/>
                        <a:pt x="38" y="68"/>
                      </a:cubicBezTo>
                      <a:cubicBezTo>
                        <a:pt x="42" y="68"/>
                        <a:pt x="44" y="70"/>
                        <a:pt x="48" y="74"/>
                      </a:cubicBezTo>
                      <a:cubicBezTo>
                        <a:pt x="51" y="76"/>
                        <a:pt x="51" y="76"/>
                        <a:pt x="51" y="76"/>
                      </a:cubicBezTo>
                      <a:cubicBezTo>
                        <a:pt x="54" y="80"/>
                        <a:pt x="56" y="84"/>
                        <a:pt x="56" y="88"/>
                      </a:cubicBezTo>
                      <a:cubicBezTo>
                        <a:pt x="56" y="90"/>
                        <a:pt x="56" y="92"/>
                        <a:pt x="54" y="93"/>
                      </a:cubicBezTo>
                      <a:cubicBezTo>
                        <a:pt x="56" y="95"/>
                        <a:pt x="60" y="97"/>
                        <a:pt x="63" y="100"/>
                      </a:cubicBezTo>
                      <a:cubicBezTo>
                        <a:pt x="67" y="102"/>
                        <a:pt x="67" y="102"/>
                        <a:pt x="67" y="102"/>
                      </a:cubicBezTo>
                      <a:cubicBezTo>
                        <a:pt x="76" y="108"/>
                        <a:pt x="79" y="115"/>
                        <a:pt x="79" y="117"/>
                      </a:cubicBezTo>
                      <a:cubicBezTo>
                        <a:pt x="80" y="116"/>
                        <a:pt x="81" y="115"/>
                        <a:pt x="81" y="114"/>
                      </a:cubicBezTo>
                      <a:cubicBezTo>
                        <a:pt x="82" y="113"/>
                        <a:pt x="81" y="112"/>
                        <a:pt x="81" y="111"/>
                      </a:cubicBezTo>
                      <a:cubicBezTo>
                        <a:pt x="80" y="110"/>
                        <a:pt x="79" y="108"/>
                        <a:pt x="79" y="105"/>
                      </a:cubicBezTo>
                      <a:cubicBezTo>
                        <a:pt x="79" y="104"/>
                        <a:pt x="77" y="104"/>
                        <a:pt x="73" y="104"/>
                      </a:cubicBezTo>
                      <a:cubicBezTo>
                        <a:pt x="72" y="104"/>
                        <a:pt x="72" y="104"/>
                        <a:pt x="71" y="103"/>
                      </a:cubicBezTo>
                      <a:cubicBezTo>
                        <a:pt x="68" y="103"/>
                        <a:pt x="68" y="100"/>
                        <a:pt x="68" y="97"/>
                      </a:cubicBezTo>
                      <a:cubicBezTo>
                        <a:pt x="68" y="96"/>
                        <a:pt x="68" y="94"/>
                        <a:pt x="67" y="93"/>
                      </a:cubicBezTo>
                      <a:cubicBezTo>
                        <a:pt x="63" y="89"/>
                        <a:pt x="60" y="79"/>
                        <a:pt x="59" y="76"/>
                      </a:cubicBezTo>
                      <a:cubicBezTo>
                        <a:pt x="59" y="73"/>
                        <a:pt x="56" y="70"/>
                        <a:pt x="53" y="67"/>
                      </a:cubicBezTo>
                      <a:cubicBezTo>
                        <a:pt x="51" y="65"/>
                        <a:pt x="48" y="62"/>
                        <a:pt x="47" y="59"/>
                      </a:cubicBezTo>
                      <a:cubicBezTo>
                        <a:pt x="43" y="53"/>
                        <a:pt x="40" y="49"/>
                        <a:pt x="39" y="48"/>
                      </a:cubicBezTo>
                      <a:cubicBezTo>
                        <a:pt x="38" y="47"/>
                        <a:pt x="37" y="46"/>
                        <a:pt x="37" y="46"/>
                      </a:cubicBezTo>
                      <a:cubicBezTo>
                        <a:pt x="37" y="44"/>
                        <a:pt x="38" y="43"/>
                        <a:pt x="39" y="42"/>
                      </a:cubicBezTo>
                      <a:cubicBezTo>
                        <a:pt x="39" y="42"/>
                        <a:pt x="39" y="41"/>
                        <a:pt x="39" y="41"/>
                      </a:cubicBezTo>
                      <a:cubicBezTo>
                        <a:pt x="39" y="41"/>
                        <a:pt x="38" y="40"/>
                        <a:pt x="36" y="40"/>
                      </a:cubicBezTo>
                      <a:cubicBezTo>
                        <a:pt x="34" y="39"/>
                        <a:pt x="33" y="39"/>
                        <a:pt x="31" y="38"/>
                      </a:cubicBezTo>
                      <a:cubicBezTo>
                        <a:pt x="27" y="36"/>
                        <a:pt x="24" y="32"/>
                        <a:pt x="24" y="28"/>
                      </a:cubicBezTo>
                      <a:cubicBezTo>
                        <a:pt x="24" y="24"/>
                        <a:pt x="22" y="15"/>
                        <a:pt x="20" y="12"/>
                      </a:cubicBezTo>
                      <a:cubicBezTo>
                        <a:pt x="20" y="10"/>
                        <a:pt x="20" y="9"/>
                        <a:pt x="20" y="8"/>
                      </a:cubicBezTo>
                      <a:cubicBezTo>
                        <a:pt x="22" y="6"/>
                        <a:pt x="26" y="6"/>
                        <a:pt x="28" y="8"/>
                      </a:cubicBezTo>
                      <a:cubicBezTo>
                        <a:pt x="28" y="9"/>
                        <a:pt x="28" y="9"/>
                        <a:pt x="28" y="9"/>
                      </a:cubicBezTo>
                      <a:cubicBezTo>
                        <a:pt x="28" y="9"/>
                        <a:pt x="29" y="10"/>
                        <a:pt x="29" y="10"/>
                      </a:cubicBezTo>
                      <a:cubicBezTo>
                        <a:pt x="30" y="9"/>
                        <a:pt x="31" y="9"/>
                        <a:pt x="32" y="9"/>
                      </a:cubicBezTo>
                      <a:cubicBezTo>
                        <a:pt x="34" y="9"/>
                        <a:pt x="37" y="11"/>
                        <a:pt x="38" y="13"/>
                      </a:cubicBezTo>
                      <a:cubicBezTo>
                        <a:pt x="38" y="14"/>
                        <a:pt x="39" y="14"/>
                        <a:pt x="40" y="13"/>
                      </a:cubicBezTo>
                      <a:cubicBezTo>
                        <a:pt x="42" y="13"/>
                        <a:pt x="44" y="13"/>
                        <a:pt x="45" y="14"/>
                      </a:cubicBezTo>
                      <a:cubicBezTo>
                        <a:pt x="46" y="15"/>
                        <a:pt x="46" y="16"/>
                        <a:pt x="45" y="18"/>
                      </a:cubicBezTo>
                      <a:cubicBezTo>
                        <a:pt x="45" y="19"/>
                        <a:pt x="43" y="22"/>
                        <a:pt x="47" y="29"/>
                      </a:cubicBezTo>
                      <a:cubicBezTo>
                        <a:pt x="51" y="36"/>
                        <a:pt x="52" y="37"/>
                        <a:pt x="50" y="39"/>
                      </a:cubicBezTo>
                      <a:cubicBezTo>
                        <a:pt x="50" y="40"/>
                        <a:pt x="50" y="40"/>
                        <a:pt x="50" y="43"/>
                      </a:cubicBezTo>
                      <a:cubicBezTo>
                        <a:pt x="50" y="44"/>
                        <a:pt x="50" y="45"/>
                        <a:pt x="50" y="45"/>
                      </a:cubicBezTo>
                      <a:cubicBezTo>
                        <a:pt x="50" y="45"/>
                        <a:pt x="51" y="45"/>
                        <a:pt x="51" y="44"/>
                      </a:cubicBezTo>
                      <a:cubicBezTo>
                        <a:pt x="52" y="44"/>
                        <a:pt x="53" y="43"/>
                        <a:pt x="54" y="43"/>
                      </a:cubicBezTo>
                      <a:cubicBezTo>
                        <a:pt x="55" y="43"/>
                        <a:pt x="57" y="45"/>
                        <a:pt x="62" y="51"/>
                      </a:cubicBezTo>
                      <a:cubicBezTo>
                        <a:pt x="64" y="53"/>
                        <a:pt x="66" y="54"/>
                        <a:pt x="68" y="54"/>
                      </a:cubicBezTo>
                      <a:cubicBezTo>
                        <a:pt x="70" y="55"/>
                        <a:pt x="72" y="56"/>
                        <a:pt x="72" y="59"/>
                      </a:cubicBezTo>
                      <a:cubicBezTo>
                        <a:pt x="72" y="60"/>
                        <a:pt x="73" y="64"/>
                        <a:pt x="76" y="64"/>
                      </a:cubicBezTo>
                      <a:cubicBezTo>
                        <a:pt x="79" y="65"/>
                        <a:pt x="81" y="67"/>
                        <a:pt x="82" y="68"/>
                      </a:cubicBezTo>
                      <a:cubicBezTo>
                        <a:pt x="83" y="69"/>
                        <a:pt x="84" y="70"/>
                        <a:pt x="84" y="70"/>
                      </a:cubicBezTo>
                      <a:cubicBezTo>
                        <a:pt x="86" y="70"/>
                        <a:pt x="87" y="71"/>
                        <a:pt x="88" y="73"/>
                      </a:cubicBezTo>
                      <a:cubicBezTo>
                        <a:pt x="89" y="75"/>
                        <a:pt x="88" y="77"/>
                        <a:pt x="87" y="80"/>
                      </a:cubicBezTo>
                      <a:cubicBezTo>
                        <a:pt x="87" y="81"/>
                        <a:pt x="87" y="81"/>
                        <a:pt x="87" y="82"/>
                      </a:cubicBezTo>
                      <a:cubicBezTo>
                        <a:pt x="87" y="83"/>
                        <a:pt x="89" y="84"/>
                        <a:pt x="93" y="86"/>
                      </a:cubicBezTo>
                      <a:cubicBezTo>
                        <a:pt x="98" y="88"/>
                        <a:pt x="98" y="89"/>
                        <a:pt x="100" y="91"/>
                      </a:cubicBezTo>
                      <a:cubicBezTo>
                        <a:pt x="100" y="92"/>
                        <a:pt x="101" y="93"/>
                        <a:pt x="103" y="95"/>
                      </a:cubicBezTo>
                      <a:cubicBezTo>
                        <a:pt x="108" y="100"/>
                        <a:pt x="124" y="117"/>
                        <a:pt x="128" y="122"/>
                      </a:cubicBezTo>
                      <a:cubicBezTo>
                        <a:pt x="130" y="126"/>
                        <a:pt x="132" y="130"/>
                        <a:pt x="133" y="133"/>
                      </a:cubicBezTo>
                      <a:cubicBezTo>
                        <a:pt x="133" y="135"/>
                        <a:pt x="133" y="135"/>
                        <a:pt x="133" y="135"/>
                      </a:cubicBezTo>
                      <a:cubicBezTo>
                        <a:pt x="134" y="137"/>
                        <a:pt x="133" y="139"/>
                        <a:pt x="133" y="140"/>
                      </a:cubicBezTo>
                      <a:cubicBezTo>
                        <a:pt x="132" y="142"/>
                        <a:pt x="132" y="142"/>
                        <a:pt x="133" y="143"/>
                      </a:cubicBezTo>
                      <a:cubicBezTo>
                        <a:pt x="133" y="144"/>
                        <a:pt x="134" y="145"/>
                        <a:pt x="133" y="146"/>
                      </a:cubicBezTo>
                      <a:cubicBezTo>
                        <a:pt x="133" y="147"/>
                        <a:pt x="131" y="148"/>
                        <a:pt x="130" y="148"/>
                      </a:cubicBezTo>
                      <a:cubicBezTo>
                        <a:pt x="130" y="148"/>
                        <a:pt x="130" y="148"/>
                        <a:pt x="130" y="148"/>
                      </a:cubicBezTo>
                      <a:cubicBezTo>
                        <a:pt x="130" y="151"/>
                        <a:pt x="133" y="159"/>
                        <a:pt x="137" y="160"/>
                      </a:cubicBezTo>
                      <a:cubicBezTo>
                        <a:pt x="142" y="160"/>
                        <a:pt x="147" y="165"/>
                        <a:pt x="151" y="169"/>
                      </a:cubicBezTo>
                      <a:cubicBezTo>
                        <a:pt x="152" y="170"/>
                        <a:pt x="153" y="170"/>
                        <a:pt x="154" y="171"/>
                      </a:cubicBezTo>
                      <a:cubicBezTo>
                        <a:pt x="156" y="173"/>
                        <a:pt x="159" y="174"/>
                        <a:pt x="163" y="174"/>
                      </a:cubicBezTo>
                      <a:cubicBezTo>
                        <a:pt x="166" y="175"/>
                        <a:pt x="168" y="175"/>
                        <a:pt x="171" y="176"/>
                      </a:cubicBezTo>
                      <a:cubicBezTo>
                        <a:pt x="174" y="177"/>
                        <a:pt x="177" y="179"/>
                        <a:pt x="180" y="181"/>
                      </a:cubicBezTo>
                      <a:cubicBezTo>
                        <a:pt x="184" y="183"/>
                        <a:pt x="188" y="186"/>
                        <a:pt x="193" y="187"/>
                      </a:cubicBezTo>
                      <a:cubicBezTo>
                        <a:pt x="203" y="190"/>
                        <a:pt x="213" y="194"/>
                        <a:pt x="219" y="199"/>
                      </a:cubicBezTo>
                      <a:cubicBezTo>
                        <a:pt x="224" y="202"/>
                        <a:pt x="230" y="201"/>
                        <a:pt x="240" y="197"/>
                      </a:cubicBezTo>
                      <a:cubicBezTo>
                        <a:pt x="243" y="196"/>
                        <a:pt x="245" y="196"/>
                        <a:pt x="248" y="196"/>
                      </a:cubicBezTo>
                      <a:cubicBezTo>
                        <a:pt x="253" y="196"/>
                        <a:pt x="257" y="198"/>
                        <a:pt x="260" y="199"/>
                      </a:cubicBezTo>
                      <a:cubicBezTo>
                        <a:pt x="261" y="200"/>
                        <a:pt x="262" y="200"/>
                        <a:pt x="262" y="200"/>
                      </a:cubicBezTo>
                      <a:cubicBezTo>
                        <a:pt x="265" y="201"/>
                        <a:pt x="269" y="204"/>
                        <a:pt x="273" y="209"/>
                      </a:cubicBezTo>
                      <a:cubicBezTo>
                        <a:pt x="274" y="207"/>
                        <a:pt x="275" y="206"/>
                        <a:pt x="276" y="205"/>
                      </a:cubicBezTo>
                      <a:cubicBezTo>
                        <a:pt x="276" y="205"/>
                        <a:pt x="276" y="205"/>
                        <a:pt x="276" y="205"/>
                      </a:cubicBezTo>
                      <a:cubicBezTo>
                        <a:pt x="276" y="205"/>
                        <a:pt x="277" y="204"/>
                        <a:pt x="277" y="204"/>
                      </a:cubicBezTo>
                      <a:cubicBezTo>
                        <a:pt x="277" y="204"/>
                        <a:pt x="277" y="204"/>
                        <a:pt x="277" y="204"/>
                      </a:cubicBezTo>
                      <a:cubicBezTo>
                        <a:pt x="277" y="203"/>
                        <a:pt x="278" y="203"/>
                        <a:pt x="278" y="203"/>
                      </a:cubicBezTo>
                      <a:cubicBezTo>
                        <a:pt x="278" y="202"/>
                        <a:pt x="278" y="202"/>
                        <a:pt x="278" y="202"/>
                      </a:cubicBezTo>
                      <a:cubicBezTo>
                        <a:pt x="278" y="202"/>
                        <a:pt x="278" y="202"/>
                        <a:pt x="279" y="201"/>
                      </a:cubicBezTo>
                      <a:cubicBezTo>
                        <a:pt x="279" y="201"/>
                        <a:pt x="279" y="201"/>
                        <a:pt x="279" y="201"/>
                      </a:cubicBezTo>
                      <a:cubicBezTo>
                        <a:pt x="279" y="201"/>
                        <a:pt x="279" y="201"/>
                        <a:pt x="279" y="201"/>
                      </a:cubicBezTo>
                      <a:cubicBezTo>
                        <a:pt x="279" y="200"/>
                        <a:pt x="279" y="200"/>
                        <a:pt x="280" y="200"/>
                      </a:cubicBezTo>
                      <a:cubicBezTo>
                        <a:pt x="280" y="200"/>
                        <a:pt x="280" y="200"/>
                        <a:pt x="280" y="200"/>
                      </a:cubicBezTo>
                      <a:cubicBezTo>
                        <a:pt x="280" y="200"/>
                        <a:pt x="280" y="200"/>
                        <a:pt x="280" y="200"/>
                      </a:cubicBezTo>
                      <a:cubicBezTo>
                        <a:pt x="280" y="199"/>
                        <a:pt x="280" y="199"/>
                        <a:pt x="280" y="199"/>
                      </a:cubicBezTo>
                      <a:cubicBezTo>
                        <a:pt x="281" y="199"/>
                        <a:pt x="281" y="199"/>
                        <a:pt x="281" y="199"/>
                      </a:cubicBezTo>
                      <a:cubicBezTo>
                        <a:pt x="281" y="199"/>
                        <a:pt x="281" y="199"/>
                        <a:pt x="281" y="199"/>
                      </a:cubicBezTo>
                      <a:cubicBezTo>
                        <a:pt x="281" y="199"/>
                        <a:pt x="281" y="199"/>
                        <a:pt x="281" y="198"/>
                      </a:cubicBezTo>
                      <a:cubicBezTo>
                        <a:pt x="281" y="198"/>
                        <a:pt x="281" y="198"/>
                        <a:pt x="281" y="198"/>
                      </a:cubicBezTo>
                      <a:cubicBezTo>
                        <a:pt x="281" y="198"/>
                        <a:pt x="281" y="198"/>
                        <a:pt x="281" y="198"/>
                      </a:cubicBezTo>
                      <a:cubicBezTo>
                        <a:pt x="282" y="198"/>
                        <a:pt x="282" y="198"/>
                        <a:pt x="282" y="198"/>
                      </a:cubicBezTo>
                      <a:cubicBezTo>
                        <a:pt x="282" y="198"/>
                        <a:pt x="282" y="198"/>
                        <a:pt x="282" y="198"/>
                      </a:cubicBezTo>
                      <a:cubicBezTo>
                        <a:pt x="282" y="198"/>
                        <a:pt x="282" y="198"/>
                        <a:pt x="282" y="198"/>
                      </a:cubicBezTo>
                      <a:cubicBezTo>
                        <a:pt x="282" y="198"/>
                        <a:pt x="282" y="198"/>
                        <a:pt x="282" y="198"/>
                      </a:cubicBezTo>
                      <a:cubicBezTo>
                        <a:pt x="282" y="198"/>
                        <a:pt x="282" y="198"/>
                        <a:pt x="282" y="198"/>
                      </a:cubicBezTo>
                      <a:cubicBezTo>
                        <a:pt x="282" y="198"/>
                        <a:pt x="282" y="198"/>
                        <a:pt x="282" y="198"/>
                      </a:cubicBezTo>
                      <a:cubicBezTo>
                        <a:pt x="282" y="198"/>
                        <a:pt x="282" y="198"/>
                        <a:pt x="282" y="198"/>
                      </a:cubicBezTo>
                      <a:cubicBezTo>
                        <a:pt x="282" y="198"/>
                        <a:pt x="282" y="198"/>
                        <a:pt x="282" y="198"/>
                      </a:cubicBezTo>
                      <a:cubicBezTo>
                        <a:pt x="282" y="198"/>
                        <a:pt x="282" y="198"/>
                        <a:pt x="282" y="198"/>
                      </a:cubicBezTo>
                      <a:cubicBezTo>
                        <a:pt x="282" y="197"/>
                        <a:pt x="283" y="197"/>
                        <a:pt x="283" y="197"/>
                      </a:cubicBezTo>
                      <a:cubicBezTo>
                        <a:pt x="283" y="197"/>
                        <a:pt x="284" y="197"/>
                        <a:pt x="286" y="197"/>
                      </a:cubicBezTo>
                      <a:cubicBezTo>
                        <a:pt x="287" y="198"/>
                        <a:pt x="289" y="198"/>
                        <a:pt x="291" y="198"/>
                      </a:cubicBezTo>
                      <a:cubicBezTo>
                        <a:pt x="294" y="198"/>
                        <a:pt x="295" y="197"/>
                        <a:pt x="296" y="197"/>
                      </a:cubicBezTo>
                      <a:cubicBezTo>
                        <a:pt x="296" y="197"/>
                        <a:pt x="296" y="197"/>
                        <a:pt x="296" y="197"/>
                      </a:cubicBezTo>
                      <a:cubicBezTo>
                        <a:pt x="296" y="196"/>
                        <a:pt x="294" y="194"/>
                        <a:pt x="292" y="193"/>
                      </a:cubicBezTo>
                      <a:cubicBezTo>
                        <a:pt x="292" y="192"/>
                        <a:pt x="291" y="192"/>
                        <a:pt x="291" y="192"/>
                      </a:cubicBezTo>
                      <a:cubicBezTo>
                        <a:pt x="289" y="189"/>
                        <a:pt x="288" y="188"/>
                        <a:pt x="288" y="187"/>
                      </a:cubicBezTo>
                      <a:cubicBezTo>
                        <a:pt x="288" y="186"/>
                        <a:pt x="288" y="186"/>
                        <a:pt x="288" y="186"/>
                      </a:cubicBezTo>
                      <a:cubicBezTo>
                        <a:pt x="288" y="185"/>
                        <a:pt x="288" y="185"/>
                        <a:pt x="288" y="185"/>
                      </a:cubicBezTo>
                      <a:cubicBezTo>
                        <a:pt x="289" y="185"/>
                        <a:pt x="289" y="184"/>
                        <a:pt x="289" y="183"/>
                      </a:cubicBezTo>
                      <a:cubicBezTo>
                        <a:pt x="290" y="180"/>
                        <a:pt x="291" y="176"/>
                        <a:pt x="293" y="176"/>
                      </a:cubicBezTo>
                      <a:cubicBezTo>
                        <a:pt x="294" y="176"/>
                        <a:pt x="294" y="176"/>
                        <a:pt x="294" y="176"/>
                      </a:cubicBezTo>
                      <a:cubicBezTo>
                        <a:pt x="295" y="176"/>
                        <a:pt x="295" y="176"/>
                        <a:pt x="296" y="176"/>
                      </a:cubicBezTo>
                      <a:cubicBezTo>
                        <a:pt x="298" y="177"/>
                        <a:pt x="300" y="177"/>
                        <a:pt x="302" y="177"/>
                      </a:cubicBezTo>
                      <a:cubicBezTo>
                        <a:pt x="303" y="177"/>
                        <a:pt x="304" y="177"/>
                        <a:pt x="306" y="177"/>
                      </a:cubicBezTo>
                      <a:cubicBezTo>
                        <a:pt x="306" y="177"/>
                        <a:pt x="306" y="177"/>
                        <a:pt x="306" y="177"/>
                      </a:cubicBezTo>
                      <a:cubicBezTo>
                        <a:pt x="307" y="177"/>
                        <a:pt x="307" y="177"/>
                        <a:pt x="308" y="177"/>
                      </a:cubicBezTo>
                      <a:cubicBezTo>
                        <a:pt x="308" y="177"/>
                        <a:pt x="309" y="177"/>
                        <a:pt x="309" y="177"/>
                      </a:cubicBezTo>
                      <a:cubicBezTo>
                        <a:pt x="309" y="177"/>
                        <a:pt x="309" y="177"/>
                        <a:pt x="309" y="177"/>
                      </a:cubicBezTo>
                      <a:cubicBezTo>
                        <a:pt x="310" y="177"/>
                        <a:pt x="311" y="177"/>
                        <a:pt x="312" y="1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96" name="Freeform 2117"/>
                <p:cNvSpPr>
                  <a:spLocks/>
                </p:cNvSpPr>
                <p:nvPr/>
              </p:nvSpPr>
              <p:spPr bwMode="auto">
                <a:xfrm>
                  <a:off x="2464437" y="3739851"/>
                  <a:ext cx="72477" cy="75536"/>
                </a:xfrm>
                <a:custGeom>
                  <a:avLst/>
                  <a:gdLst>
                    <a:gd name="T0" fmla="*/ 30 w 41"/>
                    <a:gd name="T1" fmla="*/ 39 h 43"/>
                    <a:gd name="T2" fmla="*/ 31 w 41"/>
                    <a:gd name="T3" fmla="*/ 38 h 43"/>
                    <a:gd name="T4" fmla="*/ 31 w 41"/>
                    <a:gd name="T5" fmla="*/ 38 h 43"/>
                    <a:gd name="T6" fmla="*/ 32 w 41"/>
                    <a:gd name="T7" fmla="*/ 38 h 43"/>
                    <a:gd name="T8" fmla="*/ 32 w 41"/>
                    <a:gd name="T9" fmla="*/ 37 h 43"/>
                    <a:gd name="T10" fmla="*/ 33 w 41"/>
                    <a:gd name="T11" fmla="*/ 37 h 43"/>
                    <a:gd name="T12" fmla="*/ 33 w 41"/>
                    <a:gd name="T13" fmla="*/ 37 h 43"/>
                    <a:gd name="T14" fmla="*/ 33 w 41"/>
                    <a:gd name="T15" fmla="*/ 37 h 43"/>
                    <a:gd name="T16" fmla="*/ 33 w 41"/>
                    <a:gd name="T17" fmla="*/ 37 h 43"/>
                    <a:gd name="T18" fmla="*/ 33 w 41"/>
                    <a:gd name="T19" fmla="*/ 37 h 43"/>
                    <a:gd name="T20" fmla="*/ 34 w 41"/>
                    <a:gd name="T21" fmla="*/ 37 h 43"/>
                    <a:gd name="T22" fmla="*/ 34 w 41"/>
                    <a:gd name="T23" fmla="*/ 35 h 43"/>
                    <a:gd name="T24" fmla="*/ 39 w 41"/>
                    <a:gd name="T25" fmla="*/ 28 h 43"/>
                    <a:gd name="T26" fmla="*/ 41 w 41"/>
                    <a:gd name="T27" fmla="*/ 26 h 43"/>
                    <a:gd name="T28" fmla="*/ 40 w 41"/>
                    <a:gd name="T29" fmla="*/ 25 h 43"/>
                    <a:gd name="T30" fmla="*/ 39 w 41"/>
                    <a:gd name="T31" fmla="*/ 23 h 43"/>
                    <a:gd name="T32" fmla="*/ 34 w 41"/>
                    <a:gd name="T33" fmla="*/ 24 h 43"/>
                    <a:gd name="T34" fmla="*/ 34 w 41"/>
                    <a:gd name="T35" fmla="*/ 1 h 43"/>
                    <a:gd name="T36" fmla="*/ 33 w 41"/>
                    <a:gd name="T37" fmla="*/ 1 h 43"/>
                    <a:gd name="T38" fmla="*/ 32 w 41"/>
                    <a:gd name="T39" fmla="*/ 1 h 43"/>
                    <a:gd name="T40" fmla="*/ 20 w 41"/>
                    <a:gd name="T41" fmla="*/ 0 h 43"/>
                    <a:gd name="T42" fmla="*/ 18 w 41"/>
                    <a:gd name="T43" fmla="*/ 0 h 43"/>
                    <a:gd name="T44" fmla="*/ 17 w 41"/>
                    <a:gd name="T45" fmla="*/ 4 h 43"/>
                    <a:gd name="T46" fmla="*/ 16 w 41"/>
                    <a:gd name="T47" fmla="*/ 7 h 43"/>
                    <a:gd name="T48" fmla="*/ 18 w 41"/>
                    <a:gd name="T49" fmla="*/ 9 h 43"/>
                    <a:gd name="T50" fmla="*/ 24 w 41"/>
                    <a:gd name="T51" fmla="*/ 18 h 43"/>
                    <a:gd name="T52" fmla="*/ 14 w 41"/>
                    <a:gd name="T53" fmla="*/ 22 h 43"/>
                    <a:gd name="T54" fmla="*/ 9 w 41"/>
                    <a:gd name="T55" fmla="*/ 21 h 43"/>
                    <a:gd name="T56" fmla="*/ 8 w 41"/>
                    <a:gd name="T57" fmla="*/ 21 h 43"/>
                    <a:gd name="T58" fmla="*/ 7 w 41"/>
                    <a:gd name="T59" fmla="*/ 23 h 43"/>
                    <a:gd name="T60" fmla="*/ 7 w 41"/>
                    <a:gd name="T61" fmla="*/ 23 h 43"/>
                    <a:gd name="T62" fmla="*/ 5 w 41"/>
                    <a:gd name="T63" fmla="*/ 24 h 43"/>
                    <a:gd name="T64" fmla="*/ 5 w 41"/>
                    <a:gd name="T65" fmla="*/ 25 h 43"/>
                    <a:gd name="T66" fmla="*/ 3 w 41"/>
                    <a:gd name="T67" fmla="*/ 27 h 43"/>
                    <a:gd name="T68" fmla="*/ 3 w 41"/>
                    <a:gd name="T69" fmla="*/ 28 h 43"/>
                    <a:gd name="T70" fmla="*/ 1 w 41"/>
                    <a:gd name="T71" fmla="*/ 31 h 43"/>
                    <a:gd name="T72" fmla="*/ 0 w 41"/>
                    <a:gd name="T73" fmla="*/ 31 h 43"/>
                    <a:gd name="T74" fmla="*/ 2 w 41"/>
                    <a:gd name="T75" fmla="*/ 33 h 43"/>
                    <a:gd name="T76" fmla="*/ 11 w 41"/>
                    <a:gd name="T77" fmla="*/ 40 h 43"/>
                    <a:gd name="T78" fmla="*/ 17 w 41"/>
                    <a:gd name="T79" fmla="*/ 42 h 43"/>
                    <a:gd name="T80" fmla="*/ 20 w 41"/>
                    <a:gd name="T81" fmla="*/ 42 h 43"/>
                    <a:gd name="T82" fmla="*/ 26 w 41"/>
                    <a:gd name="T83" fmla="*/ 43 h 43"/>
                    <a:gd name="T84" fmla="*/ 27 w 41"/>
                    <a:gd name="T85" fmla="*/ 42 h 43"/>
                    <a:gd name="T86" fmla="*/ 27 w 41"/>
                    <a:gd name="T87" fmla="*/ 41 h 43"/>
                    <a:gd name="T88" fmla="*/ 28 w 41"/>
                    <a:gd name="T89" fmla="*/ 40 h 43"/>
                    <a:gd name="T90" fmla="*/ 29 w 41"/>
                    <a:gd name="T91" fmla="*/ 40 h 43"/>
                    <a:gd name="T92" fmla="*/ 30 w 41"/>
                    <a:gd name="T93" fmla="*/ 39 h 43"/>
                    <a:gd name="T94" fmla="*/ 30 w 41"/>
                    <a:gd name="T95" fmla="*/ 39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41" h="43">
                      <a:moveTo>
                        <a:pt x="30" y="39"/>
                      </a:move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1" y="38"/>
                        <a:pt x="31" y="38"/>
                        <a:pt x="31" y="38"/>
                      </a:cubicBezTo>
                      <a:cubicBezTo>
                        <a:pt x="32" y="38"/>
                        <a:pt x="32" y="38"/>
                        <a:pt x="32" y="38"/>
                      </a:cubicBezTo>
                      <a:cubicBezTo>
                        <a:pt x="32" y="37"/>
                        <a:pt x="32" y="37"/>
                        <a:pt x="32" y="37"/>
                      </a:cubicBezTo>
                      <a:cubicBezTo>
                        <a:pt x="32" y="37"/>
                        <a:pt x="33" y="37"/>
                        <a:pt x="33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4" y="37"/>
                        <a:pt x="34" y="37"/>
                        <a:pt x="34" y="37"/>
                      </a:cubicBezTo>
                      <a:cubicBezTo>
                        <a:pt x="34" y="36"/>
                        <a:pt x="34" y="36"/>
                        <a:pt x="34" y="35"/>
                      </a:cubicBezTo>
                      <a:cubicBezTo>
                        <a:pt x="34" y="34"/>
                        <a:pt x="35" y="31"/>
                        <a:pt x="39" y="28"/>
                      </a:cubicBezTo>
                      <a:cubicBezTo>
                        <a:pt x="39" y="27"/>
                        <a:pt x="40" y="27"/>
                        <a:pt x="41" y="26"/>
                      </a:cubicBezTo>
                      <a:cubicBezTo>
                        <a:pt x="41" y="25"/>
                        <a:pt x="40" y="25"/>
                        <a:pt x="40" y="25"/>
                      </a:cubicBezTo>
                      <a:cubicBezTo>
                        <a:pt x="40" y="24"/>
                        <a:pt x="39" y="24"/>
                        <a:pt x="39" y="23"/>
                      </a:cubicBezTo>
                      <a:cubicBezTo>
                        <a:pt x="34" y="24"/>
                        <a:pt x="34" y="24"/>
                        <a:pt x="34" y="24"/>
                      </a:cubicBezTo>
                      <a:cubicBezTo>
                        <a:pt x="34" y="1"/>
                        <a:pt x="34" y="1"/>
                        <a:pt x="34" y="1"/>
                      </a:cubicBezTo>
                      <a:cubicBezTo>
                        <a:pt x="34" y="1"/>
                        <a:pt x="33" y="1"/>
                        <a:pt x="33" y="1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28" y="1"/>
                        <a:pt x="24" y="1"/>
                        <a:pt x="20" y="0"/>
                      </a:cubicBezTo>
                      <a:cubicBezTo>
                        <a:pt x="19" y="0"/>
                        <a:pt x="19" y="0"/>
                        <a:pt x="18" y="0"/>
                      </a:cubicBezTo>
                      <a:cubicBezTo>
                        <a:pt x="18" y="1"/>
                        <a:pt x="17" y="3"/>
                        <a:pt x="17" y="4"/>
                      </a:cubicBezTo>
                      <a:cubicBezTo>
                        <a:pt x="17" y="5"/>
                        <a:pt x="16" y="6"/>
                        <a:pt x="16" y="7"/>
                      </a:cubicBezTo>
                      <a:cubicBezTo>
                        <a:pt x="17" y="7"/>
                        <a:pt x="17" y="8"/>
                        <a:pt x="18" y="9"/>
                      </a:cubicBezTo>
                      <a:cubicBezTo>
                        <a:pt x="21" y="12"/>
                        <a:pt x="25" y="15"/>
                        <a:pt x="24" y="18"/>
                      </a:cubicBezTo>
                      <a:cubicBezTo>
                        <a:pt x="23" y="21"/>
                        <a:pt x="18" y="22"/>
                        <a:pt x="14" y="22"/>
                      </a:cubicBezTo>
                      <a:cubicBezTo>
                        <a:pt x="13" y="22"/>
                        <a:pt x="11" y="22"/>
                        <a:pt x="9" y="21"/>
                      </a:cubicBezTo>
                      <a:cubicBezTo>
                        <a:pt x="9" y="21"/>
                        <a:pt x="8" y="21"/>
                        <a:pt x="8" y="21"/>
                      </a:cubicBezTo>
                      <a:cubicBezTo>
                        <a:pt x="8" y="22"/>
                        <a:pt x="7" y="22"/>
                        <a:pt x="7" y="23"/>
                      </a:cubicBezTo>
                      <a:cubicBezTo>
                        <a:pt x="7" y="23"/>
                        <a:pt x="7" y="23"/>
                        <a:pt x="7" y="23"/>
                      </a:cubicBezTo>
                      <a:cubicBezTo>
                        <a:pt x="6" y="23"/>
                        <a:pt x="6" y="24"/>
                        <a:pt x="5" y="24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4" y="26"/>
                        <a:pt x="4" y="26"/>
                        <a:pt x="3" y="27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2" y="29"/>
                        <a:pt x="1" y="30"/>
                        <a:pt x="1" y="31"/>
                      </a:cubicBezTo>
                      <a:cubicBezTo>
                        <a:pt x="1" y="31"/>
                        <a:pt x="1" y="31"/>
                        <a:pt x="0" y="31"/>
                      </a:cubicBezTo>
                      <a:cubicBezTo>
                        <a:pt x="2" y="33"/>
                        <a:pt x="2" y="33"/>
                        <a:pt x="2" y="33"/>
                      </a:cubicBezTo>
                      <a:cubicBezTo>
                        <a:pt x="6" y="36"/>
                        <a:pt x="9" y="39"/>
                        <a:pt x="11" y="40"/>
                      </a:cubicBezTo>
                      <a:cubicBezTo>
                        <a:pt x="13" y="41"/>
                        <a:pt x="15" y="42"/>
                        <a:pt x="17" y="42"/>
                      </a:cubicBezTo>
                      <a:cubicBezTo>
                        <a:pt x="20" y="42"/>
                        <a:pt x="20" y="42"/>
                        <a:pt x="20" y="42"/>
                      </a:cubicBezTo>
                      <a:cubicBezTo>
                        <a:pt x="22" y="42"/>
                        <a:pt x="24" y="42"/>
                        <a:pt x="26" y="43"/>
                      </a:cubicBezTo>
                      <a:cubicBezTo>
                        <a:pt x="26" y="42"/>
                        <a:pt x="26" y="42"/>
                        <a:pt x="27" y="42"/>
                      </a:cubicBezTo>
                      <a:cubicBezTo>
                        <a:pt x="27" y="42"/>
                        <a:pt x="27" y="42"/>
                        <a:pt x="27" y="41"/>
                      </a:cubicBezTo>
                      <a:cubicBezTo>
                        <a:pt x="28" y="41"/>
                        <a:pt x="28" y="41"/>
                        <a:pt x="28" y="40"/>
                      </a:cubicBezTo>
                      <a:cubicBezTo>
                        <a:pt x="29" y="40"/>
                        <a:pt x="29" y="40"/>
                        <a:pt x="29" y="40"/>
                      </a:cubicBezTo>
                      <a:cubicBezTo>
                        <a:pt x="29" y="40"/>
                        <a:pt x="30" y="39"/>
                        <a:pt x="30" y="39"/>
                      </a:cubicBezTo>
                      <a:cubicBezTo>
                        <a:pt x="30" y="39"/>
                        <a:pt x="30" y="39"/>
                        <a:pt x="30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97" name="Freeform 2118"/>
                <p:cNvSpPr>
                  <a:spLocks/>
                </p:cNvSpPr>
                <p:nvPr/>
              </p:nvSpPr>
              <p:spPr bwMode="auto">
                <a:xfrm>
                  <a:off x="2523906" y="380459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98" name="Freeform 2119"/>
                <p:cNvSpPr>
                  <a:spLocks/>
                </p:cNvSpPr>
                <p:nvPr/>
              </p:nvSpPr>
              <p:spPr bwMode="auto">
                <a:xfrm>
                  <a:off x="2514614" y="3809992"/>
                  <a:ext cx="1858" cy="0"/>
                </a:xfrm>
                <a:custGeom>
                  <a:avLst/>
                  <a:gdLst>
                    <a:gd name="T0" fmla="*/ 1 w 1"/>
                    <a:gd name="T1" fmla="*/ 0 w 1"/>
                    <a:gd name="T2" fmla="*/ 1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1" y="0"/>
                      </a:move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99" name="Freeform 2120"/>
                <p:cNvSpPr>
                  <a:spLocks/>
                </p:cNvSpPr>
                <p:nvPr/>
              </p:nvSpPr>
              <p:spPr bwMode="auto">
                <a:xfrm>
                  <a:off x="2518331" y="380819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00" name="Freeform 2121"/>
                <p:cNvSpPr>
                  <a:spLocks/>
                </p:cNvSpPr>
                <p:nvPr/>
              </p:nvSpPr>
              <p:spPr bwMode="auto">
                <a:xfrm>
                  <a:off x="2523906" y="380459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01" name="Freeform 2122"/>
                <p:cNvSpPr>
                  <a:spLocks/>
                </p:cNvSpPr>
                <p:nvPr/>
              </p:nvSpPr>
              <p:spPr bwMode="auto">
                <a:xfrm>
                  <a:off x="2522048" y="3804596"/>
                  <a:ext cx="0" cy="1798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02" name="Freeform 2123"/>
                <p:cNvSpPr>
                  <a:spLocks/>
                </p:cNvSpPr>
                <p:nvPr/>
              </p:nvSpPr>
              <p:spPr bwMode="auto">
                <a:xfrm>
                  <a:off x="2520189" y="380639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03" name="Freeform 2124"/>
                <p:cNvSpPr>
                  <a:spLocks/>
                </p:cNvSpPr>
                <p:nvPr/>
              </p:nvSpPr>
              <p:spPr bwMode="auto">
                <a:xfrm>
                  <a:off x="2512756" y="3811790"/>
                  <a:ext cx="0" cy="1798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04" name="Freeform 2125"/>
                <p:cNvSpPr>
                  <a:spLocks/>
                </p:cNvSpPr>
                <p:nvPr/>
              </p:nvSpPr>
              <p:spPr bwMode="auto">
                <a:xfrm>
                  <a:off x="2523906" y="3784813"/>
                  <a:ext cx="13009" cy="19783"/>
                </a:xfrm>
                <a:custGeom>
                  <a:avLst/>
                  <a:gdLst>
                    <a:gd name="T0" fmla="*/ 1 w 8"/>
                    <a:gd name="T1" fmla="*/ 9 h 11"/>
                    <a:gd name="T2" fmla="*/ 1 w 8"/>
                    <a:gd name="T3" fmla="*/ 11 h 11"/>
                    <a:gd name="T4" fmla="*/ 0 w 8"/>
                    <a:gd name="T5" fmla="*/ 11 h 11"/>
                    <a:gd name="T6" fmla="*/ 1 w 8"/>
                    <a:gd name="T7" fmla="*/ 11 h 11"/>
                    <a:gd name="T8" fmla="*/ 1 w 8"/>
                    <a:gd name="T9" fmla="*/ 9 h 11"/>
                    <a:gd name="T10" fmla="*/ 6 w 8"/>
                    <a:gd name="T11" fmla="*/ 2 h 11"/>
                    <a:gd name="T12" fmla="*/ 8 w 8"/>
                    <a:gd name="T13" fmla="*/ 0 h 11"/>
                    <a:gd name="T14" fmla="*/ 8 w 8"/>
                    <a:gd name="T15" fmla="*/ 0 h 11"/>
                    <a:gd name="T16" fmla="*/ 6 w 8"/>
                    <a:gd name="T17" fmla="*/ 2 h 11"/>
                    <a:gd name="T18" fmla="*/ 1 w 8"/>
                    <a:gd name="T19" fmla="*/ 9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" h="11">
                      <a:moveTo>
                        <a:pt x="1" y="9"/>
                      </a:moveTo>
                      <a:cubicBezTo>
                        <a:pt x="1" y="10"/>
                        <a:pt x="1" y="10"/>
                        <a:pt x="1" y="11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1" y="11"/>
                        <a:pt x="1" y="10"/>
                        <a:pt x="1" y="9"/>
                      </a:cubicBezTo>
                      <a:cubicBezTo>
                        <a:pt x="1" y="8"/>
                        <a:pt x="2" y="5"/>
                        <a:pt x="6" y="2"/>
                      </a:cubicBezTo>
                      <a:cubicBezTo>
                        <a:pt x="6" y="1"/>
                        <a:pt x="7" y="1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7" y="1"/>
                        <a:pt x="6" y="1"/>
                        <a:pt x="6" y="2"/>
                      </a:cubicBezTo>
                      <a:cubicBezTo>
                        <a:pt x="2" y="5"/>
                        <a:pt x="1" y="8"/>
                        <a:pt x="1" y="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05" name="Freeform 2126"/>
                <p:cNvSpPr>
                  <a:spLocks/>
                </p:cNvSpPr>
                <p:nvPr/>
              </p:nvSpPr>
              <p:spPr bwMode="auto">
                <a:xfrm>
                  <a:off x="2518331" y="3806395"/>
                  <a:ext cx="1858" cy="1798"/>
                </a:xfrm>
                <a:custGeom>
                  <a:avLst/>
                  <a:gdLst>
                    <a:gd name="T0" fmla="*/ 0 w 1"/>
                    <a:gd name="T1" fmla="*/ 1 h 1"/>
                    <a:gd name="T2" fmla="*/ 0 w 1"/>
                    <a:gd name="T3" fmla="*/ 1 h 1"/>
                    <a:gd name="T4" fmla="*/ 0 w 1"/>
                    <a:gd name="T5" fmla="*/ 1 h 1"/>
                    <a:gd name="T6" fmla="*/ 1 w 1"/>
                    <a:gd name="T7" fmla="*/ 0 h 1"/>
                    <a:gd name="T8" fmla="*/ 1 w 1"/>
                    <a:gd name="T9" fmla="*/ 0 h 1"/>
                    <a:gd name="T10" fmla="*/ 0 w 1"/>
                    <a:gd name="T11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06" name="Freeform 2127"/>
                <p:cNvSpPr>
                  <a:spLocks/>
                </p:cNvSpPr>
                <p:nvPr/>
              </p:nvSpPr>
              <p:spPr bwMode="auto">
                <a:xfrm>
                  <a:off x="2520189" y="380639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07" name="Freeform 2128"/>
                <p:cNvSpPr>
                  <a:spLocks/>
                </p:cNvSpPr>
                <p:nvPr/>
              </p:nvSpPr>
              <p:spPr bwMode="auto">
                <a:xfrm>
                  <a:off x="2518331" y="380819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08" name="Freeform 2129"/>
                <p:cNvSpPr>
                  <a:spLocks/>
                </p:cNvSpPr>
                <p:nvPr/>
              </p:nvSpPr>
              <p:spPr bwMode="auto">
                <a:xfrm>
                  <a:off x="2473729" y="3781216"/>
                  <a:ext cx="0" cy="1798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09" name="Freeform 2130"/>
                <p:cNvSpPr>
                  <a:spLocks/>
                </p:cNvSpPr>
                <p:nvPr/>
              </p:nvSpPr>
              <p:spPr bwMode="auto">
                <a:xfrm>
                  <a:off x="2522048" y="3741649"/>
                  <a:ext cx="3717" cy="0"/>
                </a:xfrm>
                <a:custGeom>
                  <a:avLst/>
                  <a:gdLst>
                    <a:gd name="T0" fmla="*/ 2 w 2"/>
                    <a:gd name="T1" fmla="*/ 2 w 2"/>
                    <a:gd name="T2" fmla="*/ 0 w 2"/>
                    <a:gd name="T3" fmla="*/ 1 w 2"/>
                    <a:gd name="T4" fmla="*/ 2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  <a:cxn ang="0">
                      <a:pos x="T4" y="0"/>
                    </a:cxn>
                  </a:cxnLst>
                  <a:rect l="0" t="0" r="r" b="b"/>
                  <a:pathLst>
                    <a:path w="2"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1" y="0"/>
                        <a:pt x="2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10" name="Freeform 2131"/>
                <p:cNvSpPr>
                  <a:spLocks/>
                </p:cNvSpPr>
                <p:nvPr/>
              </p:nvSpPr>
              <p:spPr bwMode="auto">
                <a:xfrm>
                  <a:off x="2464437" y="3793805"/>
                  <a:ext cx="1858" cy="0"/>
                </a:xfrm>
                <a:custGeom>
                  <a:avLst/>
                  <a:gdLst>
                    <a:gd name="T0" fmla="*/ 0 w 1"/>
                    <a:gd name="T1" fmla="*/ 0 w 1"/>
                    <a:gd name="T2" fmla="*/ 1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11" name="Freeform 2132"/>
                <p:cNvSpPr>
                  <a:spLocks/>
                </p:cNvSpPr>
                <p:nvPr/>
              </p:nvSpPr>
              <p:spPr bwMode="auto">
                <a:xfrm>
                  <a:off x="2490455" y="3772223"/>
                  <a:ext cx="16726" cy="5395"/>
                </a:xfrm>
                <a:custGeom>
                  <a:avLst/>
                  <a:gdLst>
                    <a:gd name="T0" fmla="*/ 10 w 10"/>
                    <a:gd name="T1" fmla="*/ 0 h 4"/>
                    <a:gd name="T2" fmla="*/ 0 w 10"/>
                    <a:gd name="T3" fmla="*/ 4 h 4"/>
                    <a:gd name="T4" fmla="*/ 10 w 10"/>
                    <a:gd name="T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0" h="4">
                      <a:moveTo>
                        <a:pt x="10" y="0"/>
                      </a:moveTo>
                      <a:cubicBezTo>
                        <a:pt x="9" y="3"/>
                        <a:pt x="4" y="4"/>
                        <a:pt x="0" y="4"/>
                      </a:cubicBezTo>
                      <a:cubicBezTo>
                        <a:pt x="4" y="4"/>
                        <a:pt x="9" y="3"/>
                        <a:pt x="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12" name="Freeform 2133"/>
                <p:cNvSpPr>
                  <a:spLocks/>
                </p:cNvSpPr>
                <p:nvPr/>
              </p:nvSpPr>
              <p:spPr bwMode="auto">
                <a:xfrm>
                  <a:off x="2470013" y="3786611"/>
                  <a:ext cx="0" cy="1798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13" name="Freeform 2134"/>
                <p:cNvSpPr>
                  <a:spLocks/>
                </p:cNvSpPr>
                <p:nvPr/>
              </p:nvSpPr>
              <p:spPr bwMode="auto">
                <a:xfrm>
                  <a:off x="2477446" y="3779417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14" name="Freeform 2135"/>
                <p:cNvSpPr>
                  <a:spLocks/>
                </p:cNvSpPr>
                <p:nvPr/>
              </p:nvSpPr>
              <p:spPr bwMode="auto">
                <a:xfrm>
                  <a:off x="2533198" y="3729060"/>
                  <a:ext cx="14867" cy="44962"/>
                </a:xfrm>
                <a:custGeom>
                  <a:avLst/>
                  <a:gdLst>
                    <a:gd name="T0" fmla="*/ 2 w 9"/>
                    <a:gd name="T1" fmla="*/ 26 h 26"/>
                    <a:gd name="T2" fmla="*/ 6 w 9"/>
                    <a:gd name="T3" fmla="*/ 20 h 26"/>
                    <a:gd name="T4" fmla="*/ 6 w 9"/>
                    <a:gd name="T5" fmla="*/ 12 h 26"/>
                    <a:gd name="T6" fmla="*/ 9 w 9"/>
                    <a:gd name="T7" fmla="*/ 1 h 26"/>
                    <a:gd name="T8" fmla="*/ 9 w 9"/>
                    <a:gd name="T9" fmla="*/ 1 h 26"/>
                    <a:gd name="T10" fmla="*/ 8 w 9"/>
                    <a:gd name="T11" fmla="*/ 1 h 26"/>
                    <a:gd name="T12" fmla="*/ 8 w 9"/>
                    <a:gd name="T13" fmla="*/ 1 h 26"/>
                    <a:gd name="T14" fmla="*/ 8 w 9"/>
                    <a:gd name="T15" fmla="*/ 1 h 26"/>
                    <a:gd name="T16" fmla="*/ 8 w 9"/>
                    <a:gd name="T17" fmla="*/ 1 h 26"/>
                    <a:gd name="T18" fmla="*/ 7 w 9"/>
                    <a:gd name="T19" fmla="*/ 0 h 26"/>
                    <a:gd name="T20" fmla="*/ 7 w 9"/>
                    <a:gd name="T21" fmla="*/ 0 h 26"/>
                    <a:gd name="T22" fmla="*/ 7 w 9"/>
                    <a:gd name="T23" fmla="*/ 0 h 26"/>
                    <a:gd name="T24" fmla="*/ 7 w 9"/>
                    <a:gd name="T25" fmla="*/ 0 h 26"/>
                    <a:gd name="T26" fmla="*/ 4 w 9"/>
                    <a:gd name="T27" fmla="*/ 4 h 26"/>
                    <a:gd name="T28" fmla="*/ 3 w 9"/>
                    <a:gd name="T29" fmla="*/ 5 h 26"/>
                    <a:gd name="T30" fmla="*/ 1 w 9"/>
                    <a:gd name="T31" fmla="*/ 7 h 26"/>
                    <a:gd name="T32" fmla="*/ 0 w 9"/>
                    <a:gd name="T33" fmla="*/ 7 h 26"/>
                    <a:gd name="T34" fmla="*/ 0 w 9"/>
                    <a:gd name="T35" fmla="*/ 26 h 26"/>
                    <a:gd name="T36" fmla="*/ 2 w 9"/>
                    <a:gd name="T37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9" h="26">
                      <a:moveTo>
                        <a:pt x="2" y="26"/>
                      </a:moveTo>
                      <a:cubicBezTo>
                        <a:pt x="3" y="24"/>
                        <a:pt x="4" y="22"/>
                        <a:pt x="6" y="20"/>
                      </a:cubicBezTo>
                      <a:cubicBezTo>
                        <a:pt x="7" y="19"/>
                        <a:pt x="7" y="15"/>
                        <a:pt x="6" y="12"/>
                      </a:cubicBezTo>
                      <a:cubicBezTo>
                        <a:pt x="6" y="8"/>
                        <a:pt x="5" y="3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1"/>
                        <a:pt x="5" y="2"/>
                        <a:pt x="4" y="4"/>
                      </a:cubicBezTo>
                      <a:cubicBezTo>
                        <a:pt x="4" y="4"/>
                        <a:pt x="3" y="4"/>
                        <a:pt x="3" y="5"/>
                      </a:cubicBezTo>
                      <a:cubicBezTo>
                        <a:pt x="2" y="6"/>
                        <a:pt x="2" y="7"/>
                        <a:pt x="1" y="7"/>
                      </a:cubicBezTo>
                      <a:cubicBezTo>
                        <a:pt x="1" y="7"/>
                        <a:pt x="1" y="7"/>
                        <a:pt x="0" y="7"/>
                      </a:cubicBezTo>
                      <a:cubicBezTo>
                        <a:pt x="0" y="26"/>
                        <a:pt x="0" y="26"/>
                        <a:pt x="0" y="26"/>
                      </a:cubicBezTo>
                      <a:lnTo>
                        <a:pt x="2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15" name="Freeform 2136"/>
                <p:cNvSpPr>
                  <a:spLocks/>
                </p:cNvSpPr>
                <p:nvPr/>
              </p:nvSpPr>
              <p:spPr bwMode="auto">
                <a:xfrm>
                  <a:off x="2546207" y="373085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16" name="Freeform 2137"/>
                <p:cNvSpPr>
                  <a:spLocks/>
                </p:cNvSpPr>
                <p:nvPr/>
              </p:nvSpPr>
              <p:spPr bwMode="auto">
                <a:xfrm>
                  <a:off x="2544348" y="372906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17" name="Freeform 2138"/>
                <p:cNvSpPr>
                  <a:spLocks/>
                </p:cNvSpPr>
                <p:nvPr/>
              </p:nvSpPr>
              <p:spPr bwMode="auto">
                <a:xfrm>
                  <a:off x="2546207" y="373085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18" name="Freeform 2139"/>
                <p:cNvSpPr>
                  <a:spLocks/>
                </p:cNvSpPr>
                <p:nvPr/>
              </p:nvSpPr>
              <p:spPr bwMode="auto">
                <a:xfrm>
                  <a:off x="2533198" y="3739851"/>
                  <a:ext cx="1858" cy="0"/>
                </a:xfrm>
                <a:custGeom>
                  <a:avLst/>
                  <a:gdLst>
                    <a:gd name="T0" fmla="*/ 0 w 1"/>
                    <a:gd name="T1" fmla="*/ 0 w 1"/>
                    <a:gd name="T2" fmla="*/ 1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19" name="Freeform 2140"/>
                <p:cNvSpPr>
                  <a:spLocks/>
                </p:cNvSpPr>
                <p:nvPr/>
              </p:nvSpPr>
              <p:spPr bwMode="auto">
                <a:xfrm>
                  <a:off x="2548065" y="3730858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20" name="Rectangle 2141"/>
                <p:cNvSpPr>
                  <a:spLocks noChangeArrowheads="1"/>
                </p:cNvSpPr>
                <p:nvPr/>
              </p:nvSpPr>
              <p:spPr bwMode="auto">
                <a:xfrm>
                  <a:off x="2544348" y="3729060"/>
                  <a:ext cx="1858" cy="179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21" name="Freeform 2142"/>
                <p:cNvSpPr>
                  <a:spLocks/>
                </p:cNvSpPr>
                <p:nvPr/>
              </p:nvSpPr>
              <p:spPr bwMode="auto">
                <a:xfrm>
                  <a:off x="2533198" y="3774022"/>
                  <a:ext cx="3717" cy="0"/>
                </a:xfrm>
                <a:custGeom>
                  <a:avLst/>
                  <a:gdLst>
                    <a:gd name="T0" fmla="*/ 2 w 2"/>
                    <a:gd name="T1" fmla="*/ 2 w 2"/>
                    <a:gd name="T2" fmla="*/ 0 w 2"/>
                    <a:gd name="T3" fmla="*/ 2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2">
                      <a:moveTo>
                        <a:pt x="2" y="0"/>
                      </a:move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22" name="Freeform 2143"/>
                <p:cNvSpPr>
                  <a:spLocks/>
                </p:cNvSpPr>
                <p:nvPr/>
              </p:nvSpPr>
              <p:spPr bwMode="auto">
                <a:xfrm>
                  <a:off x="2828683" y="3694888"/>
                  <a:ext cx="50177" cy="35970"/>
                </a:xfrm>
                <a:custGeom>
                  <a:avLst/>
                  <a:gdLst>
                    <a:gd name="T0" fmla="*/ 24 w 28"/>
                    <a:gd name="T1" fmla="*/ 3 h 21"/>
                    <a:gd name="T2" fmla="*/ 13 w 28"/>
                    <a:gd name="T3" fmla="*/ 1 h 21"/>
                    <a:gd name="T4" fmla="*/ 13 w 28"/>
                    <a:gd name="T5" fmla="*/ 1 h 21"/>
                    <a:gd name="T6" fmla="*/ 17 w 28"/>
                    <a:gd name="T7" fmla="*/ 7 h 21"/>
                    <a:gd name="T8" fmla="*/ 21 w 28"/>
                    <a:gd name="T9" fmla="*/ 15 h 21"/>
                    <a:gd name="T10" fmla="*/ 13 w 28"/>
                    <a:gd name="T11" fmla="*/ 19 h 21"/>
                    <a:gd name="T12" fmla="*/ 9 w 28"/>
                    <a:gd name="T13" fmla="*/ 19 h 21"/>
                    <a:gd name="T14" fmla="*/ 5 w 28"/>
                    <a:gd name="T15" fmla="*/ 19 h 21"/>
                    <a:gd name="T16" fmla="*/ 0 w 28"/>
                    <a:gd name="T17" fmla="*/ 19 h 21"/>
                    <a:gd name="T18" fmla="*/ 6 w 28"/>
                    <a:gd name="T19" fmla="*/ 21 h 21"/>
                    <a:gd name="T20" fmla="*/ 11 w 28"/>
                    <a:gd name="T21" fmla="*/ 21 h 21"/>
                    <a:gd name="T22" fmla="*/ 17 w 28"/>
                    <a:gd name="T23" fmla="*/ 19 h 21"/>
                    <a:gd name="T24" fmla="*/ 26 w 28"/>
                    <a:gd name="T25" fmla="*/ 21 h 21"/>
                    <a:gd name="T26" fmla="*/ 26 w 28"/>
                    <a:gd name="T27" fmla="*/ 21 h 21"/>
                    <a:gd name="T28" fmla="*/ 26 w 28"/>
                    <a:gd name="T29" fmla="*/ 18 h 21"/>
                    <a:gd name="T30" fmla="*/ 26 w 28"/>
                    <a:gd name="T31" fmla="*/ 16 h 21"/>
                    <a:gd name="T32" fmla="*/ 27 w 28"/>
                    <a:gd name="T33" fmla="*/ 13 h 21"/>
                    <a:gd name="T34" fmla="*/ 27 w 28"/>
                    <a:gd name="T35" fmla="*/ 12 h 21"/>
                    <a:gd name="T36" fmla="*/ 27 w 28"/>
                    <a:gd name="T37" fmla="*/ 8 h 21"/>
                    <a:gd name="T38" fmla="*/ 27 w 28"/>
                    <a:gd name="T39" fmla="*/ 8 h 21"/>
                    <a:gd name="T40" fmla="*/ 28 w 28"/>
                    <a:gd name="T41" fmla="*/ 4 h 21"/>
                    <a:gd name="T42" fmla="*/ 28 w 28"/>
                    <a:gd name="T43" fmla="*/ 4 h 21"/>
                    <a:gd name="T44" fmla="*/ 24 w 28"/>
                    <a:gd name="T45" fmla="*/ 3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8" h="21">
                      <a:moveTo>
                        <a:pt x="24" y="3"/>
                      </a:moveTo>
                      <a:cubicBezTo>
                        <a:pt x="19" y="1"/>
                        <a:pt x="15" y="0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3"/>
                        <a:pt x="15" y="5"/>
                        <a:pt x="17" y="7"/>
                      </a:cubicBezTo>
                      <a:cubicBezTo>
                        <a:pt x="19" y="10"/>
                        <a:pt x="21" y="12"/>
                        <a:pt x="21" y="15"/>
                      </a:cubicBezTo>
                      <a:cubicBezTo>
                        <a:pt x="21" y="19"/>
                        <a:pt x="16" y="19"/>
                        <a:pt x="13" y="19"/>
                      </a:cubicBezTo>
                      <a:cubicBezTo>
                        <a:pt x="12" y="19"/>
                        <a:pt x="11" y="19"/>
                        <a:pt x="9" y="19"/>
                      </a:cubicBezTo>
                      <a:cubicBezTo>
                        <a:pt x="8" y="19"/>
                        <a:pt x="7" y="19"/>
                        <a:pt x="5" y="19"/>
                      </a:cubicBezTo>
                      <a:cubicBezTo>
                        <a:pt x="2" y="19"/>
                        <a:pt x="0" y="19"/>
                        <a:pt x="0" y="19"/>
                      </a:cubicBezTo>
                      <a:cubicBezTo>
                        <a:pt x="0" y="20"/>
                        <a:pt x="3" y="21"/>
                        <a:pt x="6" y="21"/>
                      </a:cubicBezTo>
                      <a:cubicBezTo>
                        <a:pt x="8" y="21"/>
                        <a:pt x="10" y="21"/>
                        <a:pt x="11" y="21"/>
                      </a:cubicBezTo>
                      <a:cubicBezTo>
                        <a:pt x="13" y="20"/>
                        <a:pt x="15" y="19"/>
                        <a:pt x="17" y="19"/>
                      </a:cubicBezTo>
                      <a:cubicBezTo>
                        <a:pt x="21" y="19"/>
                        <a:pt x="23" y="20"/>
                        <a:pt x="26" y="21"/>
                      </a:cubicBezTo>
                      <a:cubicBezTo>
                        <a:pt x="26" y="21"/>
                        <a:pt x="26" y="21"/>
                        <a:pt x="26" y="21"/>
                      </a:cubicBezTo>
                      <a:cubicBezTo>
                        <a:pt x="26" y="20"/>
                        <a:pt x="26" y="19"/>
                        <a:pt x="26" y="18"/>
                      </a:cubicBezTo>
                      <a:cubicBezTo>
                        <a:pt x="26" y="17"/>
                        <a:pt x="26" y="17"/>
                        <a:pt x="26" y="16"/>
                      </a:cubicBezTo>
                      <a:cubicBezTo>
                        <a:pt x="26" y="15"/>
                        <a:pt x="26" y="14"/>
                        <a:pt x="27" y="13"/>
                      </a:cubicBezTo>
                      <a:cubicBezTo>
                        <a:pt x="27" y="12"/>
                        <a:pt x="27" y="12"/>
                        <a:pt x="27" y="12"/>
                      </a:cubicBezTo>
                      <a:cubicBezTo>
                        <a:pt x="27" y="11"/>
                        <a:pt x="27" y="10"/>
                        <a:pt x="27" y="8"/>
                      </a:cubicBezTo>
                      <a:cubicBezTo>
                        <a:pt x="27" y="8"/>
                        <a:pt x="27" y="8"/>
                        <a:pt x="27" y="8"/>
                      </a:cubicBezTo>
                      <a:cubicBezTo>
                        <a:pt x="27" y="6"/>
                        <a:pt x="27" y="5"/>
                        <a:pt x="28" y="4"/>
                      </a:cubicBezTo>
                      <a:cubicBezTo>
                        <a:pt x="28" y="4"/>
                        <a:pt x="28" y="4"/>
                        <a:pt x="28" y="4"/>
                      </a:cubicBezTo>
                      <a:cubicBezTo>
                        <a:pt x="26" y="4"/>
                        <a:pt x="25" y="3"/>
                        <a:pt x="24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23" name="Freeform 2144"/>
                <p:cNvSpPr>
                  <a:spLocks/>
                </p:cNvSpPr>
                <p:nvPr/>
              </p:nvSpPr>
              <p:spPr bwMode="auto">
                <a:xfrm>
                  <a:off x="2882576" y="3702082"/>
                  <a:ext cx="59469" cy="34171"/>
                </a:xfrm>
                <a:custGeom>
                  <a:avLst/>
                  <a:gdLst>
                    <a:gd name="T0" fmla="*/ 3 w 34"/>
                    <a:gd name="T1" fmla="*/ 17 h 19"/>
                    <a:gd name="T2" fmla="*/ 12 w 34"/>
                    <a:gd name="T3" fmla="*/ 13 h 19"/>
                    <a:gd name="T4" fmla="*/ 20 w 34"/>
                    <a:gd name="T5" fmla="*/ 12 h 19"/>
                    <a:gd name="T6" fmla="*/ 25 w 34"/>
                    <a:gd name="T7" fmla="*/ 12 h 19"/>
                    <a:gd name="T8" fmla="*/ 29 w 34"/>
                    <a:gd name="T9" fmla="*/ 12 h 19"/>
                    <a:gd name="T10" fmla="*/ 34 w 34"/>
                    <a:gd name="T11" fmla="*/ 10 h 19"/>
                    <a:gd name="T12" fmla="*/ 9 w 34"/>
                    <a:gd name="T13" fmla="*/ 0 h 19"/>
                    <a:gd name="T14" fmla="*/ 7 w 34"/>
                    <a:gd name="T15" fmla="*/ 0 h 19"/>
                    <a:gd name="T16" fmla="*/ 1 w 34"/>
                    <a:gd name="T17" fmla="*/ 0 h 19"/>
                    <a:gd name="T18" fmla="*/ 1 w 34"/>
                    <a:gd name="T19" fmla="*/ 0 h 19"/>
                    <a:gd name="T20" fmla="*/ 1 w 34"/>
                    <a:gd name="T21" fmla="*/ 4 h 19"/>
                    <a:gd name="T22" fmla="*/ 1 w 34"/>
                    <a:gd name="T23" fmla="*/ 5 h 19"/>
                    <a:gd name="T24" fmla="*/ 1 w 34"/>
                    <a:gd name="T25" fmla="*/ 9 h 19"/>
                    <a:gd name="T26" fmla="*/ 0 w 34"/>
                    <a:gd name="T27" fmla="*/ 9 h 19"/>
                    <a:gd name="T28" fmla="*/ 0 w 34"/>
                    <a:gd name="T29" fmla="*/ 13 h 19"/>
                    <a:gd name="T30" fmla="*/ 0 w 34"/>
                    <a:gd name="T31" fmla="*/ 14 h 19"/>
                    <a:gd name="T32" fmla="*/ 0 w 34"/>
                    <a:gd name="T33" fmla="*/ 18 h 19"/>
                    <a:gd name="T34" fmla="*/ 0 w 34"/>
                    <a:gd name="T35" fmla="*/ 18 h 19"/>
                    <a:gd name="T36" fmla="*/ 3 w 34"/>
                    <a:gd name="T37" fmla="*/ 17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4" h="19">
                      <a:moveTo>
                        <a:pt x="3" y="17"/>
                      </a:moveTo>
                      <a:cubicBezTo>
                        <a:pt x="5" y="16"/>
                        <a:pt x="8" y="14"/>
                        <a:pt x="12" y="13"/>
                      </a:cubicBezTo>
                      <a:cubicBezTo>
                        <a:pt x="14" y="12"/>
                        <a:pt x="17" y="12"/>
                        <a:pt x="20" y="12"/>
                      </a:cubicBezTo>
                      <a:cubicBezTo>
                        <a:pt x="22" y="12"/>
                        <a:pt x="23" y="12"/>
                        <a:pt x="25" y="12"/>
                      </a:cubicBezTo>
                      <a:cubicBezTo>
                        <a:pt x="26" y="12"/>
                        <a:pt x="28" y="12"/>
                        <a:pt x="29" y="12"/>
                      </a:cubicBezTo>
                      <a:cubicBezTo>
                        <a:pt x="34" y="12"/>
                        <a:pt x="34" y="11"/>
                        <a:pt x="34" y="10"/>
                      </a:cubicBezTo>
                      <a:cubicBezTo>
                        <a:pt x="34" y="6"/>
                        <a:pt x="18" y="0"/>
                        <a:pt x="9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5" y="0"/>
                        <a:pt x="4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1" y="2"/>
                        <a:pt x="1" y="4"/>
                      </a:cubicBezTo>
                      <a:cubicBezTo>
                        <a:pt x="1" y="4"/>
                        <a:pt x="1" y="4"/>
                        <a:pt x="1" y="5"/>
                      </a:cubicBezTo>
                      <a:cubicBezTo>
                        <a:pt x="1" y="6"/>
                        <a:pt x="1" y="7"/>
                        <a:pt x="1" y="9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11"/>
                        <a:pt x="0" y="12"/>
                        <a:pt x="0" y="13"/>
                      </a:cubicBezTo>
                      <a:cubicBezTo>
                        <a:pt x="0" y="13"/>
                        <a:pt x="0" y="13"/>
                        <a:pt x="0" y="14"/>
                      </a:cubicBezTo>
                      <a:cubicBezTo>
                        <a:pt x="0" y="15"/>
                        <a:pt x="0" y="16"/>
                        <a:pt x="0" y="18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1" y="19"/>
                        <a:pt x="2" y="18"/>
                        <a:pt x="3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24" name="Freeform 2145"/>
                <p:cNvSpPr>
                  <a:spLocks/>
                </p:cNvSpPr>
                <p:nvPr/>
              </p:nvSpPr>
              <p:spPr bwMode="auto">
                <a:xfrm>
                  <a:off x="2884435" y="3709276"/>
                  <a:ext cx="0" cy="1798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25" name="Freeform 2146"/>
                <p:cNvSpPr>
                  <a:spLocks/>
                </p:cNvSpPr>
                <p:nvPr/>
              </p:nvSpPr>
              <p:spPr bwMode="auto">
                <a:xfrm>
                  <a:off x="2882576" y="3718269"/>
                  <a:ext cx="1858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26" name="Freeform 2147"/>
                <p:cNvSpPr>
                  <a:spLocks/>
                </p:cNvSpPr>
                <p:nvPr/>
              </p:nvSpPr>
              <p:spPr bwMode="auto">
                <a:xfrm>
                  <a:off x="2884435" y="3702082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27" name="Freeform 2148"/>
                <p:cNvSpPr>
                  <a:spLocks/>
                </p:cNvSpPr>
                <p:nvPr/>
              </p:nvSpPr>
              <p:spPr bwMode="auto">
                <a:xfrm>
                  <a:off x="2882576" y="373445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28" name="Freeform 2149"/>
                <p:cNvSpPr>
                  <a:spLocks/>
                </p:cNvSpPr>
                <p:nvPr/>
              </p:nvSpPr>
              <p:spPr bwMode="auto">
                <a:xfrm>
                  <a:off x="2882576" y="3725463"/>
                  <a:ext cx="0" cy="1798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29" name="Freeform 2150"/>
                <p:cNvSpPr>
                  <a:spLocks/>
                </p:cNvSpPr>
                <p:nvPr/>
              </p:nvSpPr>
              <p:spPr bwMode="auto">
                <a:xfrm>
                  <a:off x="2568508" y="3799201"/>
                  <a:ext cx="76194" cy="75536"/>
                </a:xfrm>
                <a:custGeom>
                  <a:avLst/>
                  <a:gdLst>
                    <a:gd name="T0" fmla="*/ 39 w 43"/>
                    <a:gd name="T1" fmla="*/ 32 h 44"/>
                    <a:gd name="T2" fmla="*/ 40 w 43"/>
                    <a:gd name="T3" fmla="*/ 29 h 44"/>
                    <a:gd name="T4" fmla="*/ 40 w 43"/>
                    <a:gd name="T5" fmla="*/ 21 h 44"/>
                    <a:gd name="T6" fmla="*/ 42 w 43"/>
                    <a:gd name="T7" fmla="*/ 9 h 44"/>
                    <a:gd name="T8" fmla="*/ 43 w 43"/>
                    <a:gd name="T9" fmla="*/ 4 h 44"/>
                    <a:gd name="T10" fmla="*/ 43 w 43"/>
                    <a:gd name="T11" fmla="*/ 0 h 44"/>
                    <a:gd name="T12" fmla="*/ 43 w 43"/>
                    <a:gd name="T13" fmla="*/ 0 h 44"/>
                    <a:gd name="T14" fmla="*/ 43 w 43"/>
                    <a:gd name="T15" fmla="*/ 0 h 44"/>
                    <a:gd name="T16" fmla="*/ 41 w 43"/>
                    <a:gd name="T17" fmla="*/ 0 h 44"/>
                    <a:gd name="T18" fmla="*/ 40 w 43"/>
                    <a:gd name="T19" fmla="*/ 1 h 44"/>
                    <a:gd name="T20" fmla="*/ 39 w 43"/>
                    <a:gd name="T21" fmla="*/ 1 h 44"/>
                    <a:gd name="T22" fmla="*/ 38 w 43"/>
                    <a:gd name="T23" fmla="*/ 2 h 44"/>
                    <a:gd name="T24" fmla="*/ 36 w 43"/>
                    <a:gd name="T25" fmla="*/ 3 h 44"/>
                    <a:gd name="T26" fmla="*/ 33 w 43"/>
                    <a:gd name="T27" fmla="*/ 5 h 44"/>
                    <a:gd name="T28" fmla="*/ 30 w 43"/>
                    <a:gd name="T29" fmla="*/ 4 h 44"/>
                    <a:gd name="T30" fmla="*/ 27 w 43"/>
                    <a:gd name="T31" fmla="*/ 4 h 44"/>
                    <a:gd name="T32" fmla="*/ 24 w 43"/>
                    <a:gd name="T33" fmla="*/ 5 h 44"/>
                    <a:gd name="T34" fmla="*/ 9 w 43"/>
                    <a:gd name="T35" fmla="*/ 12 h 44"/>
                    <a:gd name="T36" fmla="*/ 7 w 43"/>
                    <a:gd name="T37" fmla="*/ 13 h 44"/>
                    <a:gd name="T38" fmla="*/ 8 w 43"/>
                    <a:gd name="T39" fmla="*/ 15 h 44"/>
                    <a:gd name="T40" fmla="*/ 8 w 43"/>
                    <a:gd name="T41" fmla="*/ 18 h 44"/>
                    <a:gd name="T42" fmla="*/ 4 w 43"/>
                    <a:gd name="T43" fmla="*/ 22 h 44"/>
                    <a:gd name="T44" fmla="*/ 3 w 43"/>
                    <a:gd name="T45" fmla="*/ 22 h 44"/>
                    <a:gd name="T46" fmla="*/ 0 w 43"/>
                    <a:gd name="T47" fmla="*/ 23 h 44"/>
                    <a:gd name="T48" fmla="*/ 1 w 43"/>
                    <a:gd name="T49" fmla="*/ 24 h 44"/>
                    <a:gd name="T50" fmla="*/ 8 w 43"/>
                    <a:gd name="T51" fmla="*/ 31 h 44"/>
                    <a:gd name="T52" fmla="*/ 15 w 43"/>
                    <a:gd name="T53" fmla="*/ 37 h 44"/>
                    <a:gd name="T54" fmla="*/ 19 w 43"/>
                    <a:gd name="T55" fmla="*/ 41 h 44"/>
                    <a:gd name="T56" fmla="*/ 20 w 43"/>
                    <a:gd name="T57" fmla="*/ 41 h 44"/>
                    <a:gd name="T58" fmla="*/ 21 w 43"/>
                    <a:gd name="T59" fmla="*/ 41 h 44"/>
                    <a:gd name="T60" fmla="*/ 22 w 43"/>
                    <a:gd name="T61" fmla="*/ 41 h 44"/>
                    <a:gd name="T62" fmla="*/ 23 w 43"/>
                    <a:gd name="T63" fmla="*/ 42 h 44"/>
                    <a:gd name="T64" fmla="*/ 25 w 43"/>
                    <a:gd name="T65" fmla="*/ 42 h 44"/>
                    <a:gd name="T66" fmla="*/ 29 w 43"/>
                    <a:gd name="T67" fmla="*/ 43 h 44"/>
                    <a:gd name="T68" fmla="*/ 36 w 43"/>
                    <a:gd name="T69" fmla="*/ 44 h 44"/>
                    <a:gd name="T70" fmla="*/ 36 w 43"/>
                    <a:gd name="T71" fmla="*/ 44 h 44"/>
                    <a:gd name="T72" fmla="*/ 36 w 43"/>
                    <a:gd name="T73" fmla="*/ 44 h 44"/>
                    <a:gd name="T74" fmla="*/ 37 w 43"/>
                    <a:gd name="T75" fmla="*/ 44 h 44"/>
                    <a:gd name="T76" fmla="*/ 37 w 43"/>
                    <a:gd name="T77" fmla="*/ 44 h 44"/>
                    <a:gd name="T78" fmla="*/ 39 w 43"/>
                    <a:gd name="T79" fmla="*/ 32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43" h="44">
                      <a:moveTo>
                        <a:pt x="39" y="32"/>
                      </a:moveTo>
                      <a:cubicBezTo>
                        <a:pt x="39" y="31"/>
                        <a:pt x="39" y="30"/>
                        <a:pt x="40" y="29"/>
                      </a:cubicBezTo>
                      <a:cubicBezTo>
                        <a:pt x="40" y="27"/>
                        <a:pt x="40" y="24"/>
                        <a:pt x="40" y="21"/>
                      </a:cubicBezTo>
                      <a:cubicBezTo>
                        <a:pt x="40" y="16"/>
                        <a:pt x="40" y="11"/>
                        <a:pt x="42" y="9"/>
                      </a:cubicBezTo>
                      <a:cubicBezTo>
                        <a:pt x="43" y="7"/>
                        <a:pt x="43" y="7"/>
                        <a:pt x="43" y="4"/>
                      </a:cubicBezTo>
                      <a:cubicBezTo>
                        <a:pt x="43" y="3"/>
                        <a:pt x="43" y="2"/>
                        <a:pt x="43" y="0"/>
                      </a:cubicBez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42" y="0"/>
                        <a:pt x="42" y="0"/>
                        <a:pt x="41" y="0"/>
                      </a:cubicBezTo>
                      <a:cubicBezTo>
                        <a:pt x="41" y="0"/>
                        <a:pt x="41" y="1"/>
                        <a:pt x="40" y="1"/>
                      </a:cubicBezTo>
                      <a:cubicBezTo>
                        <a:pt x="40" y="1"/>
                        <a:pt x="39" y="1"/>
                        <a:pt x="39" y="1"/>
                      </a:cubicBezTo>
                      <a:cubicBezTo>
                        <a:pt x="39" y="2"/>
                        <a:pt x="38" y="2"/>
                        <a:pt x="38" y="2"/>
                      </a:cubicBezTo>
                      <a:cubicBezTo>
                        <a:pt x="38" y="2"/>
                        <a:pt x="37" y="2"/>
                        <a:pt x="36" y="3"/>
                      </a:cubicBezTo>
                      <a:cubicBezTo>
                        <a:pt x="35" y="4"/>
                        <a:pt x="34" y="4"/>
                        <a:pt x="33" y="5"/>
                      </a:cubicBezTo>
                      <a:cubicBezTo>
                        <a:pt x="32" y="5"/>
                        <a:pt x="31" y="5"/>
                        <a:pt x="30" y="4"/>
                      </a:cubicBezTo>
                      <a:cubicBezTo>
                        <a:pt x="29" y="4"/>
                        <a:pt x="28" y="4"/>
                        <a:pt x="27" y="4"/>
                      </a:cubicBezTo>
                      <a:cubicBezTo>
                        <a:pt x="26" y="4"/>
                        <a:pt x="24" y="5"/>
                        <a:pt x="24" y="5"/>
                      </a:cubicBezTo>
                      <a:cubicBezTo>
                        <a:pt x="22" y="11"/>
                        <a:pt x="15" y="12"/>
                        <a:pt x="9" y="12"/>
                      </a:cubicBezTo>
                      <a:cubicBezTo>
                        <a:pt x="8" y="12"/>
                        <a:pt x="8" y="13"/>
                        <a:pt x="7" y="13"/>
                      </a:cubicBezTo>
                      <a:cubicBezTo>
                        <a:pt x="7" y="13"/>
                        <a:pt x="7" y="15"/>
                        <a:pt x="8" y="15"/>
                      </a:cubicBezTo>
                      <a:cubicBezTo>
                        <a:pt x="8" y="16"/>
                        <a:pt x="8" y="17"/>
                        <a:pt x="8" y="18"/>
                      </a:cubicBezTo>
                      <a:cubicBezTo>
                        <a:pt x="7" y="19"/>
                        <a:pt x="5" y="21"/>
                        <a:pt x="4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3"/>
                        <a:pt x="0" y="24"/>
                        <a:pt x="1" y="24"/>
                      </a:cubicBezTo>
                      <a:cubicBezTo>
                        <a:pt x="3" y="25"/>
                        <a:pt x="5" y="28"/>
                        <a:pt x="8" y="31"/>
                      </a:cubicBezTo>
                      <a:cubicBezTo>
                        <a:pt x="10" y="33"/>
                        <a:pt x="13" y="36"/>
                        <a:pt x="15" y="37"/>
                      </a:cubicBezTo>
                      <a:cubicBezTo>
                        <a:pt x="16" y="38"/>
                        <a:pt x="18" y="40"/>
                        <a:pt x="19" y="41"/>
                      </a:cubicBezTo>
                      <a:cubicBezTo>
                        <a:pt x="19" y="41"/>
                        <a:pt x="20" y="41"/>
                        <a:pt x="20" y="41"/>
                      </a:cubicBezTo>
                      <a:cubicBezTo>
                        <a:pt x="21" y="41"/>
                        <a:pt x="21" y="41"/>
                        <a:pt x="21" y="41"/>
                      </a:cubicBezTo>
                      <a:cubicBezTo>
                        <a:pt x="21" y="41"/>
                        <a:pt x="22" y="41"/>
                        <a:pt x="22" y="41"/>
                      </a:cubicBezTo>
                      <a:cubicBezTo>
                        <a:pt x="22" y="41"/>
                        <a:pt x="23" y="42"/>
                        <a:pt x="23" y="42"/>
                      </a:cubicBezTo>
                      <a:cubicBezTo>
                        <a:pt x="24" y="42"/>
                        <a:pt x="24" y="42"/>
                        <a:pt x="25" y="42"/>
                      </a:cubicBezTo>
                      <a:cubicBezTo>
                        <a:pt x="25" y="42"/>
                        <a:pt x="27" y="42"/>
                        <a:pt x="29" y="43"/>
                      </a:cubicBezTo>
                      <a:cubicBezTo>
                        <a:pt x="31" y="43"/>
                        <a:pt x="34" y="43"/>
                        <a:pt x="36" y="44"/>
                      </a:cubicBezTo>
                      <a:cubicBezTo>
                        <a:pt x="36" y="44"/>
                        <a:pt x="36" y="44"/>
                        <a:pt x="36" y="44"/>
                      </a:cubicBezTo>
                      <a:cubicBezTo>
                        <a:pt x="36" y="44"/>
                        <a:pt x="36" y="44"/>
                        <a:pt x="36" y="44"/>
                      </a:cubicBezTo>
                      <a:cubicBezTo>
                        <a:pt x="37" y="44"/>
                        <a:pt x="37" y="44"/>
                        <a:pt x="37" y="44"/>
                      </a:cubicBezTo>
                      <a:cubicBezTo>
                        <a:pt x="37" y="44"/>
                        <a:pt x="37" y="44"/>
                        <a:pt x="37" y="44"/>
                      </a:cubicBezTo>
                      <a:cubicBezTo>
                        <a:pt x="35" y="41"/>
                        <a:pt x="37" y="36"/>
                        <a:pt x="39" y="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30" name="Freeform 2151"/>
                <p:cNvSpPr>
                  <a:spLocks/>
                </p:cNvSpPr>
                <p:nvPr/>
              </p:nvSpPr>
              <p:spPr bwMode="auto">
                <a:xfrm>
                  <a:off x="2637268" y="3800999"/>
                  <a:ext cx="1858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31" name="Freeform 2152"/>
                <p:cNvSpPr>
                  <a:spLocks/>
                </p:cNvSpPr>
                <p:nvPr/>
              </p:nvSpPr>
              <p:spPr bwMode="auto">
                <a:xfrm>
                  <a:off x="2631693" y="3802798"/>
                  <a:ext cx="3717" cy="1798"/>
                </a:xfrm>
                <a:custGeom>
                  <a:avLst/>
                  <a:gdLst>
                    <a:gd name="T0" fmla="*/ 0 w 2"/>
                    <a:gd name="T1" fmla="*/ 1 h 1"/>
                    <a:gd name="T2" fmla="*/ 2 w 2"/>
                    <a:gd name="T3" fmla="*/ 0 h 1"/>
                    <a:gd name="T4" fmla="*/ 0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0" y="1"/>
                      </a:moveTo>
                      <a:cubicBezTo>
                        <a:pt x="1" y="0"/>
                        <a:pt x="2" y="0"/>
                        <a:pt x="2" y="0"/>
                      </a:cubicBezTo>
                      <a:cubicBezTo>
                        <a:pt x="2" y="0"/>
                        <a:pt x="1" y="0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32" name="Freeform 2153"/>
                <p:cNvSpPr>
                  <a:spLocks/>
                </p:cNvSpPr>
                <p:nvPr/>
              </p:nvSpPr>
              <p:spPr bwMode="auto">
                <a:xfrm>
                  <a:off x="2568508" y="3836969"/>
                  <a:ext cx="5575" cy="1798"/>
                </a:xfrm>
                <a:custGeom>
                  <a:avLst/>
                  <a:gdLst>
                    <a:gd name="T0" fmla="*/ 0 w 3"/>
                    <a:gd name="T1" fmla="*/ 1 h 1"/>
                    <a:gd name="T2" fmla="*/ 0 w 3"/>
                    <a:gd name="T3" fmla="*/ 1 h 1"/>
                    <a:gd name="T4" fmla="*/ 3 w 3"/>
                    <a:gd name="T5" fmla="*/ 0 h 1"/>
                    <a:gd name="T6" fmla="*/ 0 w 3"/>
                    <a:gd name="T7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1">
                      <a:moveTo>
                        <a:pt x="0" y="1"/>
                      </a:moveTo>
                      <a:lnTo>
                        <a:pt x="0" y="1"/>
                      </a:lnTo>
                      <a:lnTo>
                        <a:pt x="3" y="0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33" name="Freeform 2154"/>
                <p:cNvSpPr>
                  <a:spLocks/>
                </p:cNvSpPr>
                <p:nvPr/>
              </p:nvSpPr>
              <p:spPr bwMode="auto">
                <a:xfrm>
                  <a:off x="2644702" y="3799201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34" name="Freeform 2155"/>
                <p:cNvSpPr>
                  <a:spLocks/>
                </p:cNvSpPr>
                <p:nvPr/>
              </p:nvSpPr>
              <p:spPr bwMode="auto">
                <a:xfrm>
                  <a:off x="2640985" y="3799201"/>
                  <a:ext cx="3717" cy="0"/>
                </a:xfrm>
                <a:custGeom>
                  <a:avLst/>
                  <a:gdLst>
                    <a:gd name="T0" fmla="*/ 0 w 2"/>
                    <a:gd name="T1" fmla="*/ 2 w 2"/>
                    <a:gd name="T2" fmla="*/ 0 w 2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2">
                      <a:moveTo>
                        <a:pt x="0" y="0"/>
                      </a:move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35" name="Freeform 2156"/>
                <p:cNvSpPr>
                  <a:spLocks/>
                </p:cNvSpPr>
                <p:nvPr/>
              </p:nvSpPr>
              <p:spPr bwMode="auto">
                <a:xfrm>
                  <a:off x="2598242" y="3876536"/>
                  <a:ext cx="55752" cy="44962"/>
                </a:xfrm>
                <a:custGeom>
                  <a:avLst/>
                  <a:gdLst>
                    <a:gd name="T0" fmla="*/ 23 w 32"/>
                    <a:gd name="T1" fmla="*/ 3 h 26"/>
                    <a:gd name="T2" fmla="*/ 22 w 32"/>
                    <a:gd name="T3" fmla="*/ 3 h 26"/>
                    <a:gd name="T4" fmla="*/ 21 w 32"/>
                    <a:gd name="T5" fmla="*/ 4 h 26"/>
                    <a:gd name="T6" fmla="*/ 21 w 32"/>
                    <a:gd name="T7" fmla="*/ 3 h 26"/>
                    <a:gd name="T8" fmla="*/ 19 w 32"/>
                    <a:gd name="T9" fmla="*/ 3 h 26"/>
                    <a:gd name="T10" fmla="*/ 18 w 32"/>
                    <a:gd name="T11" fmla="*/ 3 h 26"/>
                    <a:gd name="T12" fmla="*/ 17 w 32"/>
                    <a:gd name="T13" fmla="*/ 2 h 26"/>
                    <a:gd name="T14" fmla="*/ 12 w 32"/>
                    <a:gd name="T15" fmla="*/ 2 h 26"/>
                    <a:gd name="T16" fmla="*/ 6 w 32"/>
                    <a:gd name="T17" fmla="*/ 1 h 26"/>
                    <a:gd name="T18" fmla="*/ 4 w 32"/>
                    <a:gd name="T19" fmla="*/ 0 h 26"/>
                    <a:gd name="T20" fmla="*/ 4 w 32"/>
                    <a:gd name="T21" fmla="*/ 0 h 26"/>
                    <a:gd name="T22" fmla="*/ 3 w 32"/>
                    <a:gd name="T23" fmla="*/ 0 h 26"/>
                    <a:gd name="T24" fmla="*/ 3 w 32"/>
                    <a:gd name="T25" fmla="*/ 0 h 26"/>
                    <a:gd name="T26" fmla="*/ 1 w 32"/>
                    <a:gd name="T27" fmla="*/ 5 h 26"/>
                    <a:gd name="T28" fmla="*/ 0 w 32"/>
                    <a:gd name="T29" fmla="*/ 7 h 26"/>
                    <a:gd name="T30" fmla="*/ 3 w 32"/>
                    <a:gd name="T31" fmla="*/ 11 h 26"/>
                    <a:gd name="T32" fmla="*/ 6 w 32"/>
                    <a:gd name="T33" fmla="*/ 11 h 26"/>
                    <a:gd name="T34" fmla="*/ 9 w 32"/>
                    <a:gd name="T35" fmla="*/ 9 h 26"/>
                    <a:gd name="T36" fmla="*/ 14 w 32"/>
                    <a:gd name="T37" fmla="*/ 13 h 26"/>
                    <a:gd name="T38" fmla="*/ 14 w 32"/>
                    <a:gd name="T39" fmla="*/ 14 h 26"/>
                    <a:gd name="T40" fmla="*/ 14 w 32"/>
                    <a:gd name="T41" fmla="*/ 14 h 26"/>
                    <a:gd name="T42" fmla="*/ 22 w 32"/>
                    <a:gd name="T43" fmla="*/ 17 h 26"/>
                    <a:gd name="T44" fmla="*/ 24 w 32"/>
                    <a:gd name="T45" fmla="*/ 23 h 26"/>
                    <a:gd name="T46" fmla="*/ 25 w 32"/>
                    <a:gd name="T47" fmla="*/ 25 h 26"/>
                    <a:gd name="T48" fmla="*/ 30 w 32"/>
                    <a:gd name="T49" fmla="*/ 26 h 26"/>
                    <a:gd name="T50" fmla="*/ 30 w 32"/>
                    <a:gd name="T51" fmla="*/ 26 h 26"/>
                    <a:gd name="T52" fmla="*/ 31 w 32"/>
                    <a:gd name="T53" fmla="*/ 23 h 26"/>
                    <a:gd name="T54" fmla="*/ 31 w 32"/>
                    <a:gd name="T55" fmla="*/ 21 h 26"/>
                    <a:gd name="T56" fmla="*/ 31 w 32"/>
                    <a:gd name="T57" fmla="*/ 21 h 26"/>
                    <a:gd name="T58" fmla="*/ 31 w 32"/>
                    <a:gd name="T59" fmla="*/ 19 h 26"/>
                    <a:gd name="T60" fmla="*/ 31 w 32"/>
                    <a:gd name="T61" fmla="*/ 18 h 26"/>
                    <a:gd name="T62" fmla="*/ 32 w 32"/>
                    <a:gd name="T63" fmla="*/ 17 h 26"/>
                    <a:gd name="T64" fmla="*/ 32 w 32"/>
                    <a:gd name="T65" fmla="*/ 16 h 26"/>
                    <a:gd name="T66" fmla="*/ 32 w 32"/>
                    <a:gd name="T67" fmla="*/ 15 h 26"/>
                    <a:gd name="T68" fmla="*/ 23 w 32"/>
                    <a:gd name="T69" fmla="*/ 3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32" h="26">
                      <a:moveTo>
                        <a:pt x="23" y="3"/>
                      </a:move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21" y="3"/>
                        <a:pt x="21" y="4"/>
                        <a:pt x="21" y="4"/>
                      </a:cubicBezTo>
                      <a:cubicBezTo>
                        <a:pt x="21" y="4"/>
                        <a:pt x="21" y="3"/>
                        <a:pt x="21" y="3"/>
                      </a:cubicBezTo>
                      <a:cubicBezTo>
                        <a:pt x="20" y="3"/>
                        <a:pt x="19" y="3"/>
                        <a:pt x="19" y="3"/>
                      </a:cubicBezTo>
                      <a:cubicBezTo>
                        <a:pt x="19" y="3"/>
                        <a:pt x="19" y="3"/>
                        <a:pt x="18" y="3"/>
                      </a:cubicBezTo>
                      <a:cubicBezTo>
                        <a:pt x="18" y="3"/>
                        <a:pt x="17" y="3"/>
                        <a:pt x="17" y="2"/>
                      </a:cubicBezTo>
                      <a:cubicBezTo>
                        <a:pt x="16" y="2"/>
                        <a:pt x="13" y="2"/>
                        <a:pt x="12" y="2"/>
                      </a:cubicBezTo>
                      <a:cubicBezTo>
                        <a:pt x="9" y="1"/>
                        <a:pt x="7" y="1"/>
                        <a:pt x="6" y="1"/>
                      </a:cubicBezTo>
                      <a:cubicBezTo>
                        <a:pt x="6" y="1"/>
                        <a:pt x="5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2"/>
                        <a:pt x="2" y="4"/>
                        <a:pt x="1" y="5"/>
                      </a:cubicBezTo>
                      <a:cubicBezTo>
                        <a:pt x="0" y="5"/>
                        <a:pt x="0" y="6"/>
                        <a:pt x="0" y="7"/>
                      </a:cubicBezTo>
                      <a:cubicBezTo>
                        <a:pt x="0" y="8"/>
                        <a:pt x="1" y="10"/>
                        <a:pt x="3" y="11"/>
                      </a:cubicBezTo>
                      <a:cubicBezTo>
                        <a:pt x="5" y="11"/>
                        <a:pt x="5" y="11"/>
                        <a:pt x="6" y="11"/>
                      </a:cubicBezTo>
                      <a:cubicBezTo>
                        <a:pt x="6" y="11"/>
                        <a:pt x="7" y="9"/>
                        <a:pt x="9" y="9"/>
                      </a:cubicBezTo>
                      <a:cubicBezTo>
                        <a:pt x="12" y="9"/>
                        <a:pt x="13" y="11"/>
                        <a:pt x="14" y="13"/>
                      </a:cubicBezTo>
                      <a:cubicBezTo>
                        <a:pt x="14" y="13"/>
                        <a:pt x="14" y="14"/>
                        <a:pt x="14" y="14"/>
                      </a:cubicBezTo>
                      <a:cubicBezTo>
                        <a:pt x="14" y="14"/>
                        <a:pt x="14" y="14"/>
                        <a:pt x="14" y="14"/>
                      </a:cubicBezTo>
                      <a:cubicBezTo>
                        <a:pt x="16" y="14"/>
                        <a:pt x="20" y="15"/>
                        <a:pt x="22" y="17"/>
                      </a:cubicBezTo>
                      <a:cubicBezTo>
                        <a:pt x="24" y="19"/>
                        <a:pt x="24" y="21"/>
                        <a:pt x="24" y="23"/>
                      </a:cubicBezTo>
                      <a:cubicBezTo>
                        <a:pt x="24" y="24"/>
                        <a:pt x="24" y="25"/>
                        <a:pt x="25" y="25"/>
                      </a:cubicBezTo>
                      <a:cubicBezTo>
                        <a:pt x="26" y="26"/>
                        <a:pt x="27" y="26"/>
                        <a:pt x="30" y="26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1" y="25"/>
                        <a:pt x="31" y="23"/>
                        <a:pt x="31" y="23"/>
                      </a:cubicBezTo>
                      <a:cubicBezTo>
                        <a:pt x="31" y="23"/>
                        <a:pt x="31" y="22"/>
                        <a:pt x="31" y="21"/>
                      </a:cubicBezTo>
                      <a:cubicBezTo>
                        <a:pt x="31" y="21"/>
                        <a:pt x="31" y="21"/>
                        <a:pt x="31" y="21"/>
                      </a:cubicBezTo>
                      <a:cubicBezTo>
                        <a:pt x="31" y="20"/>
                        <a:pt x="31" y="20"/>
                        <a:pt x="31" y="19"/>
                      </a:cubicBezTo>
                      <a:cubicBezTo>
                        <a:pt x="31" y="19"/>
                        <a:pt x="31" y="19"/>
                        <a:pt x="31" y="18"/>
                      </a:cubicBezTo>
                      <a:cubicBezTo>
                        <a:pt x="31" y="18"/>
                        <a:pt x="31" y="17"/>
                        <a:pt x="32" y="17"/>
                      </a:cubicBezTo>
                      <a:cubicBezTo>
                        <a:pt x="32" y="17"/>
                        <a:pt x="32" y="16"/>
                        <a:pt x="32" y="16"/>
                      </a:cubicBezTo>
                      <a:cubicBezTo>
                        <a:pt x="32" y="16"/>
                        <a:pt x="32" y="16"/>
                        <a:pt x="32" y="15"/>
                      </a:cubicBezTo>
                      <a:cubicBezTo>
                        <a:pt x="29" y="12"/>
                        <a:pt x="25" y="7"/>
                        <a:pt x="23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36" name="Freeform 2157"/>
                <p:cNvSpPr>
                  <a:spLocks/>
                </p:cNvSpPr>
                <p:nvPr/>
              </p:nvSpPr>
              <p:spPr bwMode="auto">
                <a:xfrm>
                  <a:off x="2629835" y="3881931"/>
                  <a:ext cx="1858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37" name="Freeform 2158"/>
                <p:cNvSpPr>
                  <a:spLocks/>
                </p:cNvSpPr>
                <p:nvPr/>
              </p:nvSpPr>
              <p:spPr bwMode="auto">
                <a:xfrm>
                  <a:off x="2603817" y="387653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38" name="Freeform 2159"/>
                <p:cNvSpPr>
                  <a:spLocks/>
                </p:cNvSpPr>
                <p:nvPr/>
              </p:nvSpPr>
              <p:spPr bwMode="auto">
                <a:xfrm>
                  <a:off x="2605675" y="387653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39" name="Freeform 2160"/>
                <p:cNvSpPr>
                  <a:spLocks/>
                </p:cNvSpPr>
                <p:nvPr/>
              </p:nvSpPr>
              <p:spPr bwMode="auto">
                <a:xfrm>
                  <a:off x="2635410" y="3881931"/>
                  <a:ext cx="1858" cy="1798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0 h 1"/>
                    <a:gd name="T4" fmla="*/ 0 w 1"/>
                    <a:gd name="T5" fmla="*/ 1 h 1"/>
                    <a:gd name="T6" fmla="*/ 1 w 1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40" name="Freeform 2161"/>
                <p:cNvSpPr>
                  <a:spLocks/>
                </p:cNvSpPr>
                <p:nvPr/>
              </p:nvSpPr>
              <p:spPr bwMode="auto">
                <a:xfrm>
                  <a:off x="2657711" y="3901714"/>
                  <a:ext cx="109645" cy="43164"/>
                </a:xfrm>
                <a:custGeom>
                  <a:avLst/>
                  <a:gdLst>
                    <a:gd name="T0" fmla="*/ 54 w 61"/>
                    <a:gd name="T1" fmla="*/ 9 h 25"/>
                    <a:gd name="T2" fmla="*/ 45 w 61"/>
                    <a:gd name="T3" fmla="*/ 3 h 25"/>
                    <a:gd name="T4" fmla="*/ 40 w 61"/>
                    <a:gd name="T5" fmla="*/ 2 h 25"/>
                    <a:gd name="T6" fmla="*/ 26 w 61"/>
                    <a:gd name="T7" fmla="*/ 7 h 25"/>
                    <a:gd name="T8" fmla="*/ 17 w 61"/>
                    <a:gd name="T9" fmla="*/ 11 h 25"/>
                    <a:gd name="T10" fmla="*/ 5 w 61"/>
                    <a:gd name="T11" fmla="*/ 7 h 25"/>
                    <a:gd name="T12" fmla="*/ 1 w 61"/>
                    <a:gd name="T13" fmla="*/ 4 h 25"/>
                    <a:gd name="T14" fmla="*/ 1 w 61"/>
                    <a:gd name="T15" fmla="*/ 5 h 25"/>
                    <a:gd name="T16" fmla="*/ 1 w 61"/>
                    <a:gd name="T17" fmla="*/ 5 h 25"/>
                    <a:gd name="T18" fmla="*/ 1 w 61"/>
                    <a:gd name="T19" fmla="*/ 6 h 25"/>
                    <a:gd name="T20" fmla="*/ 1 w 61"/>
                    <a:gd name="T21" fmla="*/ 6 h 25"/>
                    <a:gd name="T22" fmla="*/ 1 w 61"/>
                    <a:gd name="T23" fmla="*/ 7 h 25"/>
                    <a:gd name="T24" fmla="*/ 0 w 61"/>
                    <a:gd name="T25" fmla="*/ 12 h 25"/>
                    <a:gd name="T26" fmla="*/ 0 w 61"/>
                    <a:gd name="T27" fmla="*/ 12 h 25"/>
                    <a:gd name="T28" fmla="*/ 13 w 61"/>
                    <a:gd name="T29" fmla="*/ 19 h 25"/>
                    <a:gd name="T30" fmla="*/ 17 w 61"/>
                    <a:gd name="T31" fmla="*/ 21 h 25"/>
                    <a:gd name="T32" fmla="*/ 22 w 61"/>
                    <a:gd name="T33" fmla="*/ 25 h 25"/>
                    <a:gd name="T34" fmla="*/ 23 w 61"/>
                    <a:gd name="T35" fmla="*/ 25 h 25"/>
                    <a:gd name="T36" fmla="*/ 27 w 61"/>
                    <a:gd name="T37" fmla="*/ 23 h 25"/>
                    <a:gd name="T38" fmla="*/ 26 w 61"/>
                    <a:gd name="T39" fmla="*/ 21 h 25"/>
                    <a:gd name="T40" fmla="*/ 24 w 61"/>
                    <a:gd name="T41" fmla="*/ 18 h 25"/>
                    <a:gd name="T42" fmla="*/ 27 w 61"/>
                    <a:gd name="T43" fmla="*/ 13 h 25"/>
                    <a:gd name="T44" fmla="*/ 30 w 61"/>
                    <a:gd name="T45" fmla="*/ 11 h 25"/>
                    <a:gd name="T46" fmla="*/ 45 w 61"/>
                    <a:gd name="T47" fmla="*/ 6 h 25"/>
                    <a:gd name="T48" fmla="*/ 51 w 61"/>
                    <a:gd name="T49" fmla="*/ 11 h 25"/>
                    <a:gd name="T50" fmla="*/ 49 w 61"/>
                    <a:gd name="T51" fmla="*/ 17 h 25"/>
                    <a:gd name="T52" fmla="*/ 54 w 61"/>
                    <a:gd name="T53" fmla="*/ 24 h 25"/>
                    <a:gd name="T54" fmla="*/ 55 w 61"/>
                    <a:gd name="T55" fmla="*/ 24 h 25"/>
                    <a:gd name="T56" fmla="*/ 56 w 61"/>
                    <a:gd name="T57" fmla="*/ 23 h 25"/>
                    <a:gd name="T58" fmla="*/ 57 w 61"/>
                    <a:gd name="T59" fmla="*/ 21 h 25"/>
                    <a:gd name="T60" fmla="*/ 58 w 61"/>
                    <a:gd name="T61" fmla="*/ 21 h 25"/>
                    <a:gd name="T62" fmla="*/ 59 w 61"/>
                    <a:gd name="T63" fmla="*/ 20 h 25"/>
                    <a:gd name="T64" fmla="*/ 59 w 61"/>
                    <a:gd name="T65" fmla="*/ 19 h 25"/>
                    <a:gd name="T66" fmla="*/ 60 w 61"/>
                    <a:gd name="T67" fmla="*/ 18 h 25"/>
                    <a:gd name="T68" fmla="*/ 61 w 61"/>
                    <a:gd name="T69" fmla="*/ 18 h 25"/>
                    <a:gd name="T70" fmla="*/ 61 w 61"/>
                    <a:gd name="T71" fmla="*/ 18 h 25"/>
                    <a:gd name="T72" fmla="*/ 61 w 61"/>
                    <a:gd name="T73" fmla="*/ 18 h 25"/>
                    <a:gd name="T74" fmla="*/ 61 w 61"/>
                    <a:gd name="T75" fmla="*/ 18 h 25"/>
                    <a:gd name="T76" fmla="*/ 61 w 61"/>
                    <a:gd name="T77" fmla="*/ 17 h 25"/>
                    <a:gd name="T78" fmla="*/ 55 w 61"/>
                    <a:gd name="T79" fmla="*/ 10 h 25"/>
                    <a:gd name="T80" fmla="*/ 54 w 61"/>
                    <a:gd name="T81" fmla="*/ 9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61" h="25">
                      <a:moveTo>
                        <a:pt x="54" y="9"/>
                      </a:moveTo>
                      <a:cubicBezTo>
                        <a:pt x="52" y="5"/>
                        <a:pt x="48" y="4"/>
                        <a:pt x="45" y="3"/>
                      </a:cubicBezTo>
                      <a:cubicBezTo>
                        <a:pt x="43" y="3"/>
                        <a:pt x="41" y="2"/>
                        <a:pt x="40" y="2"/>
                      </a:cubicBezTo>
                      <a:cubicBezTo>
                        <a:pt x="36" y="0"/>
                        <a:pt x="31" y="2"/>
                        <a:pt x="26" y="7"/>
                      </a:cubicBezTo>
                      <a:cubicBezTo>
                        <a:pt x="23" y="10"/>
                        <a:pt x="20" y="11"/>
                        <a:pt x="17" y="11"/>
                      </a:cubicBezTo>
                      <a:cubicBezTo>
                        <a:pt x="13" y="11"/>
                        <a:pt x="8" y="9"/>
                        <a:pt x="5" y="7"/>
                      </a:cubicBezTo>
                      <a:cubicBezTo>
                        <a:pt x="4" y="7"/>
                        <a:pt x="3" y="5"/>
                        <a:pt x="1" y="4"/>
                      </a:cubicBezTo>
                      <a:cubicBezTo>
                        <a:pt x="1" y="4"/>
                        <a:pt x="1" y="4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7"/>
                        <a:pt x="1" y="7"/>
                      </a:cubicBezTo>
                      <a:cubicBezTo>
                        <a:pt x="1" y="8"/>
                        <a:pt x="1" y="10"/>
                        <a:pt x="0" y="12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5" y="13"/>
                        <a:pt x="10" y="15"/>
                        <a:pt x="13" y="19"/>
                      </a:cubicBezTo>
                      <a:cubicBezTo>
                        <a:pt x="15" y="21"/>
                        <a:pt x="16" y="21"/>
                        <a:pt x="17" y="21"/>
                      </a:cubicBezTo>
                      <a:cubicBezTo>
                        <a:pt x="19" y="22"/>
                        <a:pt x="20" y="22"/>
                        <a:pt x="22" y="25"/>
                      </a:cubicBezTo>
                      <a:cubicBezTo>
                        <a:pt x="22" y="25"/>
                        <a:pt x="23" y="25"/>
                        <a:pt x="23" y="25"/>
                      </a:cubicBezTo>
                      <a:cubicBezTo>
                        <a:pt x="24" y="25"/>
                        <a:pt x="27" y="24"/>
                        <a:pt x="27" y="23"/>
                      </a:cubicBezTo>
                      <a:cubicBezTo>
                        <a:pt x="27" y="22"/>
                        <a:pt x="27" y="22"/>
                        <a:pt x="26" y="21"/>
                      </a:cubicBezTo>
                      <a:cubicBezTo>
                        <a:pt x="25" y="21"/>
                        <a:pt x="24" y="19"/>
                        <a:pt x="24" y="18"/>
                      </a:cubicBezTo>
                      <a:cubicBezTo>
                        <a:pt x="23" y="15"/>
                        <a:pt x="26" y="14"/>
                        <a:pt x="27" y="13"/>
                      </a:cubicBezTo>
                      <a:cubicBezTo>
                        <a:pt x="29" y="12"/>
                        <a:pt x="29" y="12"/>
                        <a:pt x="30" y="11"/>
                      </a:cubicBezTo>
                      <a:cubicBezTo>
                        <a:pt x="31" y="6"/>
                        <a:pt x="41" y="4"/>
                        <a:pt x="45" y="6"/>
                      </a:cubicBezTo>
                      <a:cubicBezTo>
                        <a:pt x="48" y="7"/>
                        <a:pt x="50" y="9"/>
                        <a:pt x="51" y="11"/>
                      </a:cubicBezTo>
                      <a:cubicBezTo>
                        <a:pt x="51" y="13"/>
                        <a:pt x="51" y="15"/>
                        <a:pt x="49" y="17"/>
                      </a:cubicBezTo>
                      <a:cubicBezTo>
                        <a:pt x="48" y="17"/>
                        <a:pt x="49" y="19"/>
                        <a:pt x="54" y="24"/>
                      </a:cubicBezTo>
                      <a:cubicBezTo>
                        <a:pt x="54" y="24"/>
                        <a:pt x="54" y="24"/>
                        <a:pt x="55" y="24"/>
                      </a:cubicBezTo>
                      <a:cubicBezTo>
                        <a:pt x="55" y="23"/>
                        <a:pt x="55" y="23"/>
                        <a:pt x="56" y="23"/>
                      </a:cubicBezTo>
                      <a:cubicBezTo>
                        <a:pt x="56" y="22"/>
                        <a:pt x="57" y="22"/>
                        <a:pt x="57" y="21"/>
                      </a:cubicBezTo>
                      <a:cubicBezTo>
                        <a:pt x="57" y="21"/>
                        <a:pt x="57" y="21"/>
                        <a:pt x="58" y="21"/>
                      </a:cubicBezTo>
                      <a:cubicBezTo>
                        <a:pt x="58" y="20"/>
                        <a:pt x="58" y="20"/>
                        <a:pt x="59" y="20"/>
                      </a:cubicBezTo>
                      <a:cubicBezTo>
                        <a:pt x="59" y="19"/>
                        <a:pt x="59" y="19"/>
                        <a:pt x="59" y="19"/>
                      </a:cubicBezTo>
                      <a:cubicBezTo>
                        <a:pt x="60" y="19"/>
                        <a:pt x="60" y="18"/>
                        <a:pt x="60" y="18"/>
                      </a:cubicBezTo>
                      <a:cubicBezTo>
                        <a:pt x="60" y="18"/>
                        <a:pt x="60" y="18"/>
                        <a:pt x="61" y="18"/>
                      </a:cubicBezTo>
                      <a:cubicBezTo>
                        <a:pt x="61" y="18"/>
                        <a:pt x="61" y="18"/>
                        <a:pt x="61" y="18"/>
                      </a:cubicBezTo>
                      <a:cubicBezTo>
                        <a:pt x="61" y="18"/>
                        <a:pt x="61" y="18"/>
                        <a:pt x="61" y="18"/>
                      </a:cubicBezTo>
                      <a:cubicBezTo>
                        <a:pt x="61" y="18"/>
                        <a:pt x="61" y="18"/>
                        <a:pt x="61" y="18"/>
                      </a:cubicBezTo>
                      <a:cubicBezTo>
                        <a:pt x="61" y="18"/>
                        <a:pt x="61" y="17"/>
                        <a:pt x="61" y="17"/>
                      </a:cubicBezTo>
                      <a:cubicBezTo>
                        <a:pt x="59" y="16"/>
                        <a:pt x="57" y="13"/>
                        <a:pt x="55" y="10"/>
                      </a:cubicBezTo>
                      <a:lnTo>
                        <a:pt x="54" y="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41" name="Freeform 2162"/>
                <p:cNvSpPr>
                  <a:spLocks/>
                </p:cNvSpPr>
                <p:nvPr/>
              </p:nvSpPr>
              <p:spPr bwMode="auto">
                <a:xfrm>
                  <a:off x="2659569" y="3908908"/>
                  <a:ext cx="0" cy="1798"/>
                </a:xfrm>
                <a:custGeom>
                  <a:avLst/>
                  <a:gdLst>
                    <a:gd name="T0" fmla="*/ 0 h 1"/>
                    <a:gd name="T1" fmla="*/ 1 h 1"/>
                    <a:gd name="T2" fmla="*/ 0 h 1"/>
                    <a:gd name="T3" fmla="*/ 0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42" name="Freeform 2163"/>
                <p:cNvSpPr>
                  <a:spLocks/>
                </p:cNvSpPr>
                <p:nvPr/>
              </p:nvSpPr>
              <p:spPr bwMode="auto">
                <a:xfrm>
                  <a:off x="2659569" y="3912505"/>
                  <a:ext cx="0" cy="1798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43" name="Freeform 2164"/>
                <p:cNvSpPr>
                  <a:spLocks/>
                </p:cNvSpPr>
                <p:nvPr/>
              </p:nvSpPr>
              <p:spPr bwMode="auto">
                <a:xfrm>
                  <a:off x="2659569" y="3910707"/>
                  <a:ext cx="0" cy="1798"/>
                </a:xfrm>
                <a:custGeom>
                  <a:avLst/>
                  <a:gdLst>
                    <a:gd name="T0" fmla="*/ 1 h 1"/>
                    <a:gd name="T1" fmla="*/ 0 h 1"/>
                    <a:gd name="T2" fmla="*/ 1 h 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44" name="Freeform 2165"/>
                <p:cNvSpPr>
                  <a:spLocks/>
                </p:cNvSpPr>
                <p:nvPr/>
              </p:nvSpPr>
              <p:spPr bwMode="auto">
                <a:xfrm>
                  <a:off x="2657711" y="3923296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45" name="Freeform 2166"/>
                <p:cNvSpPr>
                  <a:spLocks/>
                </p:cNvSpPr>
                <p:nvPr/>
              </p:nvSpPr>
              <p:spPr bwMode="auto">
                <a:xfrm>
                  <a:off x="2761781" y="3944878"/>
                  <a:ext cx="1858" cy="0"/>
                </a:xfrm>
                <a:custGeom>
                  <a:avLst/>
                  <a:gdLst>
                    <a:gd name="T0" fmla="*/ 0 w 1"/>
                    <a:gd name="T1" fmla="*/ 1 w 1"/>
                    <a:gd name="T2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46" name="Freeform 2167"/>
                <p:cNvSpPr>
                  <a:spLocks/>
                </p:cNvSpPr>
                <p:nvPr/>
              </p:nvSpPr>
              <p:spPr bwMode="auto">
                <a:xfrm>
                  <a:off x="2769214" y="393948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47" name="Freeform 2168"/>
                <p:cNvSpPr>
                  <a:spLocks/>
                </p:cNvSpPr>
                <p:nvPr/>
              </p:nvSpPr>
              <p:spPr bwMode="auto">
                <a:xfrm>
                  <a:off x="2765498" y="394308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48" name="Freeform 2169"/>
                <p:cNvSpPr>
                  <a:spLocks/>
                </p:cNvSpPr>
                <p:nvPr/>
              </p:nvSpPr>
              <p:spPr bwMode="auto">
                <a:xfrm>
                  <a:off x="2772931" y="3934087"/>
                  <a:ext cx="0" cy="1798"/>
                </a:xfrm>
                <a:custGeom>
                  <a:avLst/>
                  <a:gdLst>
                    <a:gd name="T0" fmla="*/ 0 w 1"/>
                    <a:gd name="T1" fmla="*/ 1 h 1"/>
                    <a:gd name="T2" fmla="*/ 1 w 1"/>
                    <a:gd name="T3" fmla="*/ 0 h 1"/>
                    <a:gd name="T4" fmla="*/ 0 w 1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49" name="Freeform 2170"/>
                <p:cNvSpPr>
                  <a:spLocks/>
                </p:cNvSpPr>
                <p:nvPr/>
              </p:nvSpPr>
              <p:spPr bwMode="auto">
                <a:xfrm>
                  <a:off x="2771073" y="3935886"/>
                  <a:ext cx="1858" cy="1798"/>
                </a:xfrm>
                <a:custGeom>
                  <a:avLst/>
                  <a:gdLst>
                    <a:gd name="T0" fmla="*/ 1 w 1"/>
                    <a:gd name="T1" fmla="*/ 0 h 1"/>
                    <a:gd name="T2" fmla="*/ 0 w 1"/>
                    <a:gd name="T3" fmla="*/ 1 h 1"/>
                    <a:gd name="T4" fmla="*/ 1 w 1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1"/>
                        <a:pt x="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50" name="Freeform 2171"/>
                <p:cNvSpPr>
                  <a:spLocks/>
                </p:cNvSpPr>
                <p:nvPr/>
              </p:nvSpPr>
              <p:spPr bwMode="auto">
                <a:xfrm>
                  <a:off x="2759922" y="39484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51" name="Freeform 2172"/>
                <p:cNvSpPr>
                  <a:spLocks/>
                </p:cNvSpPr>
                <p:nvPr/>
              </p:nvSpPr>
              <p:spPr bwMode="auto">
                <a:xfrm>
                  <a:off x="2665144" y="3631941"/>
                  <a:ext cx="157964" cy="59350"/>
                </a:xfrm>
                <a:custGeom>
                  <a:avLst/>
                  <a:gdLst>
                    <a:gd name="T0" fmla="*/ 70 w 89"/>
                    <a:gd name="T1" fmla="*/ 23 h 34"/>
                    <a:gd name="T2" fmla="*/ 52 w 89"/>
                    <a:gd name="T3" fmla="*/ 16 h 34"/>
                    <a:gd name="T4" fmla="*/ 15 w 89"/>
                    <a:gd name="T5" fmla="*/ 1 h 34"/>
                    <a:gd name="T6" fmla="*/ 0 w 89"/>
                    <a:gd name="T7" fmla="*/ 1 h 34"/>
                    <a:gd name="T8" fmla="*/ 8 w 89"/>
                    <a:gd name="T9" fmla="*/ 9 h 34"/>
                    <a:gd name="T10" fmla="*/ 25 w 89"/>
                    <a:gd name="T11" fmla="*/ 11 h 34"/>
                    <a:gd name="T12" fmla="*/ 40 w 89"/>
                    <a:gd name="T13" fmla="*/ 18 h 34"/>
                    <a:gd name="T14" fmla="*/ 50 w 89"/>
                    <a:gd name="T15" fmla="*/ 24 h 34"/>
                    <a:gd name="T16" fmla="*/ 56 w 89"/>
                    <a:gd name="T17" fmla="*/ 28 h 34"/>
                    <a:gd name="T18" fmla="*/ 56 w 89"/>
                    <a:gd name="T19" fmla="*/ 32 h 34"/>
                    <a:gd name="T20" fmla="*/ 55 w 89"/>
                    <a:gd name="T21" fmla="*/ 33 h 34"/>
                    <a:gd name="T22" fmla="*/ 56 w 89"/>
                    <a:gd name="T23" fmla="*/ 33 h 34"/>
                    <a:gd name="T24" fmla="*/ 70 w 89"/>
                    <a:gd name="T25" fmla="*/ 34 h 34"/>
                    <a:gd name="T26" fmla="*/ 89 w 89"/>
                    <a:gd name="T27" fmla="*/ 33 h 34"/>
                    <a:gd name="T28" fmla="*/ 70 w 89"/>
                    <a:gd name="T29" fmla="*/ 23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9" h="34">
                      <a:moveTo>
                        <a:pt x="70" y="23"/>
                      </a:moveTo>
                      <a:cubicBezTo>
                        <a:pt x="67" y="23"/>
                        <a:pt x="60" y="20"/>
                        <a:pt x="52" y="16"/>
                      </a:cubicBezTo>
                      <a:cubicBezTo>
                        <a:pt x="41" y="11"/>
                        <a:pt x="28" y="4"/>
                        <a:pt x="15" y="1"/>
                      </a:cubicBezTo>
                      <a:cubicBezTo>
                        <a:pt x="10" y="0"/>
                        <a:pt x="5" y="0"/>
                        <a:pt x="0" y="1"/>
                      </a:cubicBezTo>
                      <a:cubicBezTo>
                        <a:pt x="5" y="2"/>
                        <a:pt x="8" y="6"/>
                        <a:pt x="8" y="9"/>
                      </a:cubicBezTo>
                      <a:cubicBezTo>
                        <a:pt x="8" y="9"/>
                        <a:pt x="10" y="11"/>
                        <a:pt x="25" y="11"/>
                      </a:cubicBezTo>
                      <a:cubicBezTo>
                        <a:pt x="32" y="12"/>
                        <a:pt x="36" y="15"/>
                        <a:pt x="40" y="18"/>
                      </a:cubicBezTo>
                      <a:cubicBezTo>
                        <a:pt x="43" y="21"/>
                        <a:pt x="45" y="23"/>
                        <a:pt x="50" y="24"/>
                      </a:cubicBezTo>
                      <a:cubicBezTo>
                        <a:pt x="53" y="25"/>
                        <a:pt x="55" y="26"/>
                        <a:pt x="56" y="28"/>
                      </a:cubicBezTo>
                      <a:cubicBezTo>
                        <a:pt x="57" y="29"/>
                        <a:pt x="56" y="31"/>
                        <a:pt x="56" y="32"/>
                      </a:cubicBezTo>
                      <a:cubicBezTo>
                        <a:pt x="56" y="32"/>
                        <a:pt x="55" y="33"/>
                        <a:pt x="55" y="33"/>
                      </a:cubicBezTo>
                      <a:cubicBezTo>
                        <a:pt x="55" y="33"/>
                        <a:pt x="55" y="33"/>
                        <a:pt x="56" y="33"/>
                      </a:cubicBezTo>
                      <a:cubicBezTo>
                        <a:pt x="57" y="34"/>
                        <a:pt x="63" y="34"/>
                        <a:pt x="70" y="34"/>
                      </a:cubicBezTo>
                      <a:cubicBezTo>
                        <a:pt x="80" y="34"/>
                        <a:pt x="87" y="33"/>
                        <a:pt x="89" y="33"/>
                      </a:cubicBezTo>
                      <a:cubicBezTo>
                        <a:pt x="87" y="30"/>
                        <a:pt x="76" y="23"/>
                        <a:pt x="70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52" name="Freeform 2173"/>
                <p:cNvSpPr>
                  <a:spLocks/>
                </p:cNvSpPr>
                <p:nvPr/>
              </p:nvSpPr>
              <p:spPr bwMode="auto">
                <a:xfrm>
                  <a:off x="2626118" y="3635538"/>
                  <a:ext cx="29734" cy="17985"/>
                </a:xfrm>
                <a:custGeom>
                  <a:avLst/>
                  <a:gdLst>
                    <a:gd name="T0" fmla="*/ 0 w 17"/>
                    <a:gd name="T1" fmla="*/ 10 h 10"/>
                    <a:gd name="T2" fmla="*/ 0 w 17"/>
                    <a:gd name="T3" fmla="*/ 10 h 10"/>
                    <a:gd name="T4" fmla="*/ 14 w 17"/>
                    <a:gd name="T5" fmla="*/ 2 h 10"/>
                    <a:gd name="T6" fmla="*/ 16 w 17"/>
                    <a:gd name="T7" fmla="*/ 1 h 10"/>
                    <a:gd name="T8" fmla="*/ 17 w 17"/>
                    <a:gd name="T9" fmla="*/ 0 h 10"/>
                    <a:gd name="T10" fmla="*/ 0 w 17"/>
                    <a:gd name="T11" fmla="*/ 10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10">
                      <a:moveTo>
                        <a:pt x="0" y="10"/>
                      </a:move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3" y="10"/>
                        <a:pt x="10" y="5"/>
                        <a:pt x="14" y="2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6" y="1"/>
                        <a:pt x="17" y="0"/>
                        <a:pt x="17" y="0"/>
                      </a:cubicBezTo>
                      <a:cubicBezTo>
                        <a:pt x="8" y="3"/>
                        <a:pt x="1" y="8"/>
                        <a:pt x="0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53" name="Freeform 2174"/>
                <p:cNvSpPr>
                  <a:spLocks/>
                </p:cNvSpPr>
                <p:nvPr/>
              </p:nvSpPr>
              <p:spPr bwMode="auto">
                <a:xfrm>
                  <a:off x="2750630" y="3729060"/>
                  <a:ext cx="31593" cy="7194"/>
                </a:xfrm>
                <a:custGeom>
                  <a:avLst/>
                  <a:gdLst>
                    <a:gd name="T0" fmla="*/ 18 w 18"/>
                    <a:gd name="T1" fmla="*/ 3 h 4"/>
                    <a:gd name="T2" fmla="*/ 1 w 18"/>
                    <a:gd name="T3" fmla="*/ 0 h 4"/>
                    <a:gd name="T4" fmla="*/ 0 w 18"/>
                    <a:gd name="T5" fmla="*/ 0 h 4"/>
                    <a:gd name="T6" fmla="*/ 15 w 18"/>
                    <a:gd name="T7" fmla="*/ 4 h 4"/>
                    <a:gd name="T8" fmla="*/ 18 w 18"/>
                    <a:gd name="T9" fmla="*/ 3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" h="4">
                      <a:moveTo>
                        <a:pt x="18" y="3"/>
                      </a:moveTo>
                      <a:cubicBezTo>
                        <a:pt x="15" y="2"/>
                        <a:pt x="8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3" y="2"/>
                        <a:pt x="10" y="4"/>
                        <a:pt x="15" y="4"/>
                      </a:cubicBezTo>
                      <a:cubicBezTo>
                        <a:pt x="16" y="4"/>
                        <a:pt x="17" y="4"/>
                        <a:pt x="18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54" name="Freeform 2175"/>
                <p:cNvSpPr>
                  <a:spLocks/>
                </p:cNvSpPr>
                <p:nvPr/>
              </p:nvSpPr>
              <p:spPr bwMode="auto">
                <a:xfrm>
                  <a:off x="2975496" y="3725463"/>
                  <a:ext cx="27876" cy="8992"/>
                </a:xfrm>
                <a:custGeom>
                  <a:avLst/>
                  <a:gdLst>
                    <a:gd name="T0" fmla="*/ 0 w 15"/>
                    <a:gd name="T1" fmla="*/ 1 h 5"/>
                    <a:gd name="T2" fmla="*/ 0 w 15"/>
                    <a:gd name="T3" fmla="*/ 2 h 5"/>
                    <a:gd name="T4" fmla="*/ 7 w 15"/>
                    <a:gd name="T5" fmla="*/ 5 h 5"/>
                    <a:gd name="T6" fmla="*/ 15 w 15"/>
                    <a:gd name="T7" fmla="*/ 2 h 5"/>
                    <a:gd name="T8" fmla="*/ 5 w 15"/>
                    <a:gd name="T9" fmla="*/ 0 h 5"/>
                    <a:gd name="T10" fmla="*/ 0 w 15"/>
                    <a:gd name="T11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5" h="5">
                      <a:moveTo>
                        <a:pt x="0" y="1"/>
                      </a:move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2" y="4"/>
                        <a:pt x="5" y="5"/>
                        <a:pt x="7" y="5"/>
                      </a:cubicBezTo>
                      <a:cubicBezTo>
                        <a:pt x="10" y="5"/>
                        <a:pt x="14" y="3"/>
                        <a:pt x="15" y="2"/>
                      </a:cubicBezTo>
                      <a:cubicBezTo>
                        <a:pt x="14" y="2"/>
                        <a:pt x="10" y="0"/>
                        <a:pt x="5" y="0"/>
                      </a:cubicBezTo>
                      <a:cubicBezTo>
                        <a:pt x="2" y="0"/>
                        <a:pt x="0" y="1"/>
                        <a:pt x="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55" name="Freeform 2178"/>
                <p:cNvSpPr>
                  <a:spLocks/>
                </p:cNvSpPr>
                <p:nvPr/>
              </p:nvSpPr>
              <p:spPr bwMode="auto">
                <a:xfrm>
                  <a:off x="1737805" y="3000673"/>
                  <a:ext cx="115221" cy="61149"/>
                </a:xfrm>
                <a:custGeom>
                  <a:avLst/>
                  <a:gdLst>
                    <a:gd name="T0" fmla="*/ 62 w 65"/>
                    <a:gd name="T1" fmla="*/ 35 h 36"/>
                    <a:gd name="T2" fmla="*/ 63 w 65"/>
                    <a:gd name="T3" fmla="*/ 35 h 36"/>
                    <a:gd name="T4" fmla="*/ 63 w 65"/>
                    <a:gd name="T5" fmla="*/ 32 h 36"/>
                    <a:gd name="T6" fmla="*/ 56 w 65"/>
                    <a:gd name="T7" fmla="*/ 28 h 36"/>
                    <a:gd name="T8" fmla="*/ 43 w 65"/>
                    <a:gd name="T9" fmla="*/ 22 h 36"/>
                    <a:gd name="T10" fmla="*/ 30 w 65"/>
                    <a:gd name="T11" fmla="*/ 7 h 36"/>
                    <a:gd name="T12" fmla="*/ 15 w 65"/>
                    <a:gd name="T13" fmla="*/ 4 h 36"/>
                    <a:gd name="T14" fmla="*/ 4 w 65"/>
                    <a:gd name="T15" fmla="*/ 2 h 36"/>
                    <a:gd name="T16" fmla="*/ 7 w 65"/>
                    <a:gd name="T17" fmla="*/ 7 h 36"/>
                    <a:gd name="T18" fmla="*/ 12 w 65"/>
                    <a:gd name="T19" fmla="*/ 11 h 36"/>
                    <a:gd name="T20" fmla="*/ 20 w 65"/>
                    <a:gd name="T21" fmla="*/ 17 h 36"/>
                    <a:gd name="T22" fmla="*/ 28 w 65"/>
                    <a:gd name="T23" fmla="*/ 22 h 36"/>
                    <a:gd name="T24" fmla="*/ 34 w 65"/>
                    <a:gd name="T25" fmla="*/ 28 h 36"/>
                    <a:gd name="T26" fmla="*/ 39 w 65"/>
                    <a:gd name="T27" fmla="*/ 30 h 36"/>
                    <a:gd name="T28" fmla="*/ 43 w 65"/>
                    <a:gd name="T29" fmla="*/ 35 h 36"/>
                    <a:gd name="T30" fmla="*/ 45 w 65"/>
                    <a:gd name="T31" fmla="*/ 35 h 36"/>
                    <a:gd name="T32" fmla="*/ 62 w 65"/>
                    <a:gd name="T33" fmla="*/ 35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5" h="36">
                      <a:moveTo>
                        <a:pt x="62" y="35"/>
                      </a:moveTo>
                      <a:cubicBezTo>
                        <a:pt x="63" y="35"/>
                        <a:pt x="63" y="35"/>
                        <a:pt x="63" y="35"/>
                      </a:cubicBezTo>
                      <a:cubicBezTo>
                        <a:pt x="63" y="34"/>
                        <a:pt x="63" y="33"/>
                        <a:pt x="63" y="32"/>
                      </a:cubicBezTo>
                      <a:cubicBezTo>
                        <a:pt x="65" y="29"/>
                        <a:pt x="60" y="31"/>
                        <a:pt x="56" y="28"/>
                      </a:cubicBezTo>
                      <a:cubicBezTo>
                        <a:pt x="53" y="24"/>
                        <a:pt x="45" y="25"/>
                        <a:pt x="43" y="22"/>
                      </a:cubicBezTo>
                      <a:cubicBezTo>
                        <a:pt x="42" y="18"/>
                        <a:pt x="34" y="7"/>
                        <a:pt x="30" y="7"/>
                      </a:cubicBezTo>
                      <a:cubicBezTo>
                        <a:pt x="26" y="7"/>
                        <a:pt x="20" y="7"/>
                        <a:pt x="15" y="4"/>
                      </a:cubicBezTo>
                      <a:cubicBezTo>
                        <a:pt x="10" y="0"/>
                        <a:pt x="7" y="0"/>
                        <a:pt x="4" y="2"/>
                      </a:cubicBezTo>
                      <a:cubicBezTo>
                        <a:pt x="0" y="4"/>
                        <a:pt x="7" y="5"/>
                        <a:pt x="7" y="7"/>
                      </a:cubicBezTo>
                      <a:cubicBezTo>
                        <a:pt x="7" y="10"/>
                        <a:pt x="9" y="11"/>
                        <a:pt x="12" y="11"/>
                      </a:cubicBezTo>
                      <a:cubicBezTo>
                        <a:pt x="15" y="10"/>
                        <a:pt x="17" y="16"/>
                        <a:pt x="20" y="17"/>
                      </a:cubicBezTo>
                      <a:cubicBezTo>
                        <a:pt x="23" y="17"/>
                        <a:pt x="24" y="22"/>
                        <a:pt x="28" y="22"/>
                      </a:cubicBezTo>
                      <a:cubicBezTo>
                        <a:pt x="31" y="22"/>
                        <a:pt x="32" y="26"/>
                        <a:pt x="34" y="28"/>
                      </a:cubicBezTo>
                      <a:cubicBezTo>
                        <a:pt x="35" y="30"/>
                        <a:pt x="39" y="28"/>
                        <a:pt x="39" y="30"/>
                      </a:cubicBezTo>
                      <a:cubicBezTo>
                        <a:pt x="39" y="32"/>
                        <a:pt x="41" y="33"/>
                        <a:pt x="43" y="35"/>
                      </a:cubicBezTo>
                      <a:cubicBezTo>
                        <a:pt x="45" y="35"/>
                        <a:pt x="45" y="35"/>
                        <a:pt x="45" y="35"/>
                      </a:cubicBezTo>
                      <a:cubicBezTo>
                        <a:pt x="52" y="36"/>
                        <a:pt x="58" y="36"/>
                        <a:pt x="62" y="3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56" name="Freeform 2179"/>
                <p:cNvSpPr>
                  <a:spLocks/>
                </p:cNvSpPr>
                <p:nvPr/>
              </p:nvSpPr>
              <p:spPr bwMode="auto">
                <a:xfrm>
                  <a:off x="2217271" y="2166175"/>
                  <a:ext cx="156105" cy="86327"/>
                </a:xfrm>
                <a:custGeom>
                  <a:avLst/>
                  <a:gdLst>
                    <a:gd name="T0" fmla="*/ 69 w 88"/>
                    <a:gd name="T1" fmla="*/ 8 h 50"/>
                    <a:gd name="T2" fmla="*/ 48 w 88"/>
                    <a:gd name="T3" fmla="*/ 4 h 50"/>
                    <a:gd name="T4" fmla="*/ 52 w 88"/>
                    <a:gd name="T5" fmla="*/ 17 h 50"/>
                    <a:gd name="T6" fmla="*/ 39 w 88"/>
                    <a:gd name="T7" fmla="*/ 13 h 50"/>
                    <a:gd name="T8" fmla="*/ 35 w 88"/>
                    <a:gd name="T9" fmla="*/ 21 h 50"/>
                    <a:gd name="T10" fmla="*/ 28 w 88"/>
                    <a:gd name="T11" fmla="*/ 22 h 50"/>
                    <a:gd name="T12" fmla="*/ 9 w 88"/>
                    <a:gd name="T13" fmla="*/ 5 h 50"/>
                    <a:gd name="T14" fmla="*/ 8 w 88"/>
                    <a:gd name="T15" fmla="*/ 19 h 50"/>
                    <a:gd name="T16" fmla="*/ 26 w 88"/>
                    <a:gd name="T17" fmla="*/ 31 h 50"/>
                    <a:gd name="T18" fmla="*/ 53 w 88"/>
                    <a:gd name="T19" fmla="*/ 31 h 50"/>
                    <a:gd name="T20" fmla="*/ 50 w 88"/>
                    <a:gd name="T21" fmla="*/ 45 h 50"/>
                    <a:gd name="T22" fmla="*/ 74 w 88"/>
                    <a:gd name="T23" fmla="*/ 46 h 50"/>
                    <a:gd name="T24" fmla="*/ 83 w 88"/>
                    <a:gd name="T25" fmla="*/ 37 h 50"/>
                    <a:gd name="T26" fmla="*/ 82 w 88"/>
                    <a:gd name="T27" fmla="*/ 25 h 50"/>
                    <a:gd name="T28" fmla="*/ 69 w 88"/>
                    <a:gd name="T29" fmla="*/ 8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8" h="50">
                      <a:moveTo>
                        <a:pt x="69" y="8"/>
                      </a:moveTo>
                      <a:cubicBezTo>
                        <a:pt x="69" y="13"/>
                        <a:pt x="57" y="7"/>
                        <a:pt x="48" y="4"/>
                      </a:cubicBezTo>
                      <a:cubicBezTo>
                        <a:pt x="39" y="0"/>
                        <a:pt x="45" y="11"/>
                        <a:pt x="52" y="17"/>
                      </a:cubicBezTo>
                      <a:cubicBezTo>
                        <a:pt x="59" y="23"/>
                        <a:pt x="48" y="20"/>
                        <a:pt x="39" y="13"/>
                      </a:cubicBezTo>
                      <a:cubicBezTo>
                        <a:pt x="29" y="7"/>
                        <a:pt x="30" y="18"/>
                        <a:pt x="35" y="21"/>
                      </a:cubicBezTo>
                      <a:cubicBezTo>
                        <a:pt x="39" y="25"/>
                        <a:pt x="34" y="30"/>
                        <a:pt x="28" y="22"/>
                      </a:cubicBezTo>
                      <a:cubicBezTo>
                        <a:pt x="22" y="14"/>
                        <a:pt x="19" y="5"/>
                        <a:pt x="9" y="5"/>
                      </a:cubicBezTo>
                      <a:cubicBezTo>
                        <a:pt x="0" y="4"/>
                        <a:pt x="4" y="14"/>
                        <a:pt x="8" y="19"/>
                      </a:cubicBezTo>
                      <a:cubicBezTo>
                        <a:pt x="13" y="25"/>
                        <a:pt x="18" y="27"/>
                        <a:pt x="26" y="31"/>
                      </a:cubicBezTo>
                      <a:cubicBezTo>
                        <a:pt x="34" y="36"/>
                        <a:pt x="47" y="29"/>
                        <a:pt x="53" y="31"/>
                      </a:cubicBezTo>
                      <a:cubicBezTo>
                        <a:pt x="59" y="32"/>
                        <a:pt x="46" y="40"/>
                        <a:pt x="50" y="45"/>
                      </a:cubicBezTo>
                      <a:cubicBezTo>
                        <a:pt x="54" y="50"/>
                        <a:pt x="65" y="46"/>
                        <a:pt x="74" y="46"/>
                      </a:cubicBezTo>
                      <a:cubicBezTo>
                        <a:pt x="82" y="45"/>
                        <a:pt x="78" y="40"/>
                        <a:pt x="83" y="37"/>
                      </a:cubicBezTo>
                      <a:cubicBezTo>
                        <a:pt x="88" y="33"/>
                        <a:pt x="78" y="34"/>
                        <a:pt x="82" y="25"/>
                      </a:cubicBezTo>
                      <a:cubicBezTo>
                        <a:pt x="86" y="17"/>
                        <a:pt x="70" y="3"/>
                        <a:pt x="69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57" name="Freeform 2180"/>
                <p:cNvSpPr>
                  <a:spLocks/>
                </p:cNvSpPr>
                <p:nvPr/>
              </p:nvSpPr>
              <p:spPr bwMode="auto">
                <a:xfrm>
                  <a:off x="2302757" y="2027691"/>
                  <a:ext cx="42743" cy="28776"/>
                </a:xfrm>
                <a:custGeom>
                  <a:avLst/>
                  <a:gdLst>
                    <a:gd name="T0" fmla="*/ 21 w 25"/>
                    <a:gd name="T1" fmla="*/ 11 h 17"/>
                    <a:gd name="T2" fmla="*/ 6 w 25"/>
                    <a:gd name="T3" fmla="*/ 5 h 17"/>
                    <a:gd name="T4" fmla="*/ 21 w 25"/>
                    <a:gd name="T5" fmla="*/ 11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5" h="17">
                      <a:moveTo>
                        <a:pt x="21" y="11"/>
                      </a:moveTo>
                      <a:cubicBezTo>
                        <a:pt x="25" y="5"/>
                        <a:pt x="0" y="0"/>
                        <a:pt x="6" y="5"/>
                      </a:cubicBezTo>
                      <a:cubicBezTo>
                        <a:pt x="10" y="8"/>
                        <a:pt x="18" y="17"/>
                        <a:pt x="21" y="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58" name="Freeform 2181"/>
                <p:cNvSpPr>
                  <a:spLocks/>
                </p:cNvSpPr>
                <p:nvPr/>
              </p:nvSpPr>
              <p:spPr bwMode="auto">
                <a:xfrm>
                  <a:off x="2566649" y="2563640"/>
                  <a:ext cx="139380" cy="91723"/>
                </a:xfrm>
                <a:custGeom>
                  <a:avLst/>
                  <a:gdLst>
                    <a:gd name="T0" fmla="*/ 78 w 79"/>
                    <a:gd name="T1" fmla="*/ 42 h 53"/>
                    <a:gd name="T2" fmla="*/ 62 w 79"/>
                    <a:gd name="T3" fmla="*/ 29 h 53"/>
                    <a:gd name="T4" fmla="*/ 40 w 79"/>
                    <a:gd name="T5" fmla="*/ 16 h 53"/>
                    <a:gd name="T6" fmla="*/ 26 w 79"/>
                    <a:gd name="T7" fmla="*/ 6 h 53"/>
                    <a:gd name="T8" fmla="*/ 14 w 79"/>
                    <a:gd name="T9" fmla="*/ 13 h 53"/>
                    <a:gd name="T10" fmla="*/ 11 w 79"/>
                    <a:gd name="T11" fmla="*/ 29 h 53"/>
                    <a:gd name="T12" fmla="*/ 1 w 79"/>
                    <a:gd name="T13" fmla="*/ 44 h 53"/>
                    <a:gd name="T14" fmla="*/ 15 w 79"/>
                    <a:gd name="T15" fmla="*/ 43 h 53"/>
                    <a:gd name="T16" fmla="*/ 21 w 79"/>
                    <a:gd name="T17" fmla="*/ 52 h 53"/>
                    <a:gd name="T18" fmla="*/ 40 w 79"/>
                    <a:gd name="T19" fmla="*/ 42 h 53"/>
                    <a:gd name="T20" fmla="*/ 55 w 79"/>
                    <a:gd name="T21" fmla="*/ 41 h 53"/>
                    <a:gd name="T22" fmla="*/ 78 w 79"/>
                    <a:gd name="T23" fmla="*/ 42 h 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79" h="53">
                      <a:moveTo>
                        <a:pt x="78" y="42"/>
                      </a:moveTo>
                      <a:cubicBezTo>
                        <a:pt x="79" y="37"/>
                        <a:pt x="61" y="35"/>
                        <a:pt x="62" y="29"/>
                      </a:cubicBezTo>
                      <a:cubicBezTo>
                        <a:pt x="63" y="24"/>
                        <a:pt x="46" y="19"/>
                        <a:pt x="40" y="16"/>
                      </a:cubicBezTo>
                      <a:cubicBezTo>
                        <a:pt x="35" y="13"/>
                        <a:pt x="26" y="12"/>
                        <a:pt x="26" y="6"/>
                      </a:cubicBezTo>
                      <a:cubicBezTo>
                        <a:pt x="26" y="0"/>
                        <a:pt x="14" y="4"/>
                        <a:pt x="14" y="13"/>
                      </a:cubicBezTo>
                      <a:cubicBezTo>
                        <a:pt x="13" y="22"/>
                        <a:pt x="8" y="20"/>
                        <a:pt x="11" y="29"/>
                      </a:cubicBezTo>
                      <a:cubicBezTo>
                        <a:pt x="13" y="37"/>
                        <a:pt x="0" y="39"/>
                        <a:pt x="1" y="44"/>
                      </a:cubicBezTo>
                      <a:cubicBezTo>
                        <a:pt x="3" y="48"/>
                        <a:pt x="9" y="43"/>
                        <a:pt x="15" y="43"/>
                      </a:cubicBezTo>
                      <a:cubicBezTo>
                        <a:pt x="21" y="43"/>
                        <a:pt x="14" y="52"/>
                        <a:pt x="21" y="52"/>
                      </a:cubicBezTo>
                      <a:cubicBezTo>
                        <a:pt x="27" y="53"/>
                        <a:pt x="38" y="46"/>
                        <a:pt x="40" y="42"/>
                      </a:cubicBezTo>
                      <a:cubicBezTo>
                        <a:pt x="43" y="38"/>
                        <a:pt x="48" y="36"/>
                        <a:pt x="55" y="41"/>
                      </a:cubicBezTo>
                      <a:cubicBezTo>
                        <a:pt x="62" y="46"/>
                        <a:pt x="77" y="47"/>
                        <a:pt x="78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59" name="Freeform 2182"/>
                <p:cNvSpPr>
                  <a:spLocks/>
                </p:cNvSpPr>
                <p:nvPr/>
              </p:nvSpPr>
              <p:spPr bwMode="auto">
                <a:xfrm>
                  <a:off x="2622401" y="2655363"/>
                  <a:ext cx="53893" cy="35970"/>
                </a:xfrm>
                <a:custGeom>
                  <a:avLst/>
                  <a:gdLst>
                    <a:gd name="T0" fmla="*/ 10 w 30"/>
                    <a:gd name="T1" fmla="*/ 16 h 21"/>
                    <a:gd name="T2" fmla="*/ 29 w 30"/>
                    <a:gd name="T3" fmla="*/ 4 h 21"/>
                    <a:gd name="T4" fmla="*/ 10 w 30"/>
                    <a:gd name="T5" fmla="*/ 16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0" h="21">
                      <a:moveTo>
                        <a:pt x="10" y="16"/>
                      </a:moveTo>
                      <a:cubicBezTo>
                        <a:pt x="18" y="21"/>
                        <a:pt x="30" y="8"/>
                        <a:pt x="29" y="4"/>
                      </a:cubicBezTo>
                      <a:cubicBezTo>
                        <a:pt x="28" y="0"/>
                        <a:pt x="0" y="10"/>
                        <a:pt x="10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60" name="Freeform 2183"/>
                <p:cNvSpPr>
                  <a:spLocks/>
                </p:cNvSpPr>
                <p:nvPr/>
              </p:nvSpPr>
              <p:spPr bwMode="auto">
                <a:xfrm>
                  <a:off x="2371518" y="2214734"/>
                  <a:ext cx="83628" cy="46761"/>
                </a:xfrm>
                <a:custGeom>
                  <a:avLst/>
                  <a:gdLst>
                    <a:gd name="T0" fmla="*/ 38 w 47"/>
                    <a:gd name="T1" fmla="*/ 26 h 27"/>
                    <a:gd name="T2" fmla="*/ 33 w 47"/>
                    <a:gd name="T3" fmla="*/ 7 h 27"/>
                    <a:gd name="T4" fmla="*/ 4 w 47"/>
                    <a:gd name="T5" fmla="*/ 18 h 27"/>
                    <a:gd name="T6" fmla="*/ 38 w 47"/>
                    <a:gd name="T7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7" h="27">
                      <a:moveTo>
                        <a:pt x="38" y="26"/>
                      </a:moveTo>
                      <a:cubicBezTo>
                        <a:pt x="47" y="26"/>
                        <a:pt x="43" y="15"/>
                        <a:pt x="33" y="7"/>
                      </a:cubicBezTo>
                      <a:cubicBezTo>
                        <a:pt x="23" y="0"/>
                        <a:pt x="0" y="15"/>
                        <a:pt x="4" y="18"/>
                      </a:cubicBezTo>
                      <a:cubicBezTo>
                        <a:pt x="9" y="22"/>
                        <a:pt x="29" y="27"/>
                        <a:pt x="38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61" name="Freeform 2184"/>
                <p:cNvSpPr>
                  <a:spLocks/>
                </p:cNvSpPr>
                <p:nvPr/>
              </p:nvSpPr>
              <p:spPr bwMode="auto">
                <a:xfrm>
                  <a:off x="2371518" y="2162578"/>
                  <a:ext cx="351237" cy="104312"/>
                </a:xfrm>
                <a:custGeom>
                  <a:avLst/>
                  <a:gdLst>
                    <a:gd name="T0" fmla="*/ 56 w 198"/>
                    <a:gd name="T1" fmla="*/ 47 h 61"/>
                    <a:gd name="T2" fmla="*/ 69 w 198"/>
                    <a:gd name="T3" fmla="*/ 54 h 61"/>
                    <a:gd name="T4" fmla="*/ 87 w 198"/>
                    <a:gd name="T5" fmla="*/ 57 h 61"/>
                    <a:gd name="T6" fmla="*/ 95 w 198"/>
                    <a:gd name="T7" fmla="*/ 53 h 61"/>
                    <a:gd name="T8" fmla="*/ 133 w 198"/>
                    <a:gd name="T9" fmla="*/ 60 h 61"/>
                    <a:gd name="T10" fmla="*/ 158 w 198"/>
                    <a:gd name="T11" fmla="*/ 54 h 61"/>
                    <a:gd name="T12" fmla="*/ 188 w 198"/>
                    <a:gd name="T13" fmla="*/ 57 h 61"/>
                    <a:gd name="T14" fmla="*/ 198 w 198"/>
                    <a:gd name="T15" fmla="*/ 39 h 61"/>
                    <a:gd name="T16" fmla="*/ 134 w 198"/>
                    <a:gd name="T17" fmla="*/ 34 h 61"/>
                    <a:gd name="T18" fmla="*/ 102 w 198"/>
                    <a:gd name="T19" fmla="*/ 36 h 61"/>
                    <a:gd name="T20" fmla="*/ 84 w 198"/>
                    <a:gd name="T21" fmla="*/ 30 h 61"/>
                    <a:gd name="T22" fmla="*/ 87 w 198"/>
                    <a:gd name="T23" fmla="*/ 20 h 61"/>
                    <a:gd name="T24" fmla="*/ 57 w 198"/>
                    <a:gd name="T25" fmla="*/ 11 h 61"/>
                    <a:gd name="T26" fmla="*/ 33 w 198"/>
                    <a:gd name="T27" fmla="*/ 4 h 61"/>
                    <a:gd name="T28" fmla="*/ 5 w 198"/>
                    <a:gd name="T29" fmla="*/ 8 h 61"/>
                    <a:gd name="T30" fmla="*/ 40 w 198"/>
                    <a:gd name="T31" fmla="*/ 18 h 61"/>
                    <a:gd name="T32" fmla="*/ 55 w 198"/>
                    <a:gd name="T33" fmla="*/ 30 h 61"/>
                    <a:gd name="T34" fmla="*/ 56 w 198"/>
                    <a:gd name="T35" fmla="*/ 47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98" h="61">
                      <a:moveTo>
                        <a:pt x="56" y="47"/>
                      </a:moveTo>
                      <a:cubicBezTo>
                        <a:pt x="59" y="57"/>
                        <a:pt x="63" y="50"/>
                        <a:pt x="69" y="54"/>
                      </a:cubicBezTo>
                      <a:cubicBezTo>
                        <a:pt x="74" y="58"/>
                        <a:pt x="83" y="61"/>
                        <a:pt x="87" y="57"/>
                      </a:cubicBezTo>
                      <a:cubicBezTo>
                        <a:pt x="92" y="53"/>
                        <a:pt x="94" y="50"/>
                        <a:pt x="95" y="53"/>
                      </a:cubicBezTo>
                      <a:cubicBezTo>
                        <a:pt x="98" y="59"/>
                        <a:pt x="109" y="60"/>
                        <a:pt x="133" y="60"/>
                      </a:cubicBezTo>
                      <a:cubicBezTo>
                        <a:pt x="157" y="61"/>
                        <a:pt x="151" y="50"/>
                        <a:pt x="158" y="54"/>
                      </a:cubicBezTo>
                      <a:cubicBezTo>
                        <a:pt x="165" y="58"/>
                        <a:pt x="181" y="58"/>
                        <a:pt x="188" y="57"/>
                      </a:cubicBezTo>
                      <a:cubicBezTo>
                        <a:pt x="195" y="55"/>
                        <a:pt x="198" y="44"/>
                        <a:pt x="198" y="39"/>
                      </a:cubicBezTo>
                      <a:cubicBezTo>
                        <a:pt x="197" y="33"/>
                        <a:pt x="144" y="29"/>
                        <a:pt x="134" y="34"/>
                      </a:cubicBezTo>
                      <a:cubicBezTo>
                        <a:pt x="125" y="40"/>
                        <a:pt x="110" y="32"/>
                        <a:pt x="102" y="36"/>
                      </a:cubicBezTo>
                      <a:cubicBezTo>
                        <a:pt x="95" y="40"/>
                        <a:pt x="97" y="31"/>
                        <a:pt x="84" y="30"/>
                      </a:cubicBezTo>
                      <a:cubicBezTo>
                        <a:pt x="70" y="30"/>
                        <a:pt x="85" y="23"/>
                        <a:pt x="87" y="20"/>
                      </a:cubicBezTo>
                      <a:cubicBezTo>
                        <a:pt x="90" y="17"/>
                        <a:pt x="67" y="9"/>
                        <a:pt x="57" y="11"/>
                      </a:cubicBezTo>
                      <a:cubicBezTo>
                        <a:pt x="48" y="13"/>
                        <a:pt x="42" y="8"/>
                        <a:pt x="33" y="4"/>
                      </a:cubicBezTo>
                      <a:cubicBezTo>
                        <a:pt x="24" y="0"/>
                        <a:pt x="0" y="1"/>
                        <a:pt x="5" y="8"/>
                      </a:cubicBezTo>
                      <a:cubicBezTo>
                        <a:pt x="8" y="13"/>
                        <a:pt x="37" y="23"/>
                        <a:pt x="40" y="18"/>
                      </a:cubicBezTo>
                      <a:cubicBezTo>
                        <a:pt x="43" y="13"/>
                        <a:pt x="51" y="24"/>
                        <a:pt x="55" y="30"/>
                      </a:cubicBezTo>
                      <a:cubicBezTo>
                        <a:pt x="60" y="35"/>
                        <a:pt x="52" y="37"/>
                        <a:pt x="56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62" name="Freeform 2185"/>
                <p:cNvSpPr>
                  <a:spLocks/>
                </p:cNvSpPr>
                <p:nvPr/>
              </p:nvSpPr>
              <p:spPr bwMode="auto">
                <a:xfrm>
                  <a:off x="1923644" y="2288472"/>
                  <a:ext cx="371679" cy="192438"/>
                </a:xfrm>
                <a:custGeom>
                  <a:avLst/>
                  <a:gdLst>
                    <a:gd name="T0" fmla="*/ 193 w 209"/>
                    <a:gd name="T1" fmla="*/ 85 h 112"/>
                    <a:gd name="T2" fmla="*/ 209 w 209"/>
                    <a:gd name="T3" fmla="*/ 85 h 112"/>
                    <a:gd name="T4" fmla="*/ 189 w 209"/>
                    <a:gd name="T5" fmla="*/ 70 h 112"/>
                    <a:gd name="T6" fmla="*/ 171 w 209"/>
                    <a:gd name="T7" fmla="*/ 61 h 112"/>
                    <a:gd name="T8" fmla="*/ 166 w 209"/>
                    <a:gd name="T9" fmla="*/ 45 h 112"/>
                    <a:gd name="T10" fmla="*/ 162 w 209"/>
                    <a:gd name="T11" fmla="*/ 19 h 112"/>
                    <a:gd name="T12" fmla="*/ 163 w 209"/>
                    <a:gd name="T13" fmla="*/ 3 h 112"/>
                    <a:gd name="T14" fmla="*/ 141 w 209"/>
                    <a:gd name="T15" fmla="*/ 8 h 112"/>
                    <a:gd name="T16" fmla="*/ 155 w 209"/>
                    <a:gd name="T17" fmla="*/ 20 h 112"/>
                    <a:gd name="T18" fmla="*/ 140 w 209"/>
                    <a:gd name="T19" fmla="*/ 14 h 112"/>
                    <a:gd name="T20" fmla="*/ 128 w 209"/>
                    <a:gd name="T21" fmla="*/ 14 h 112"/>
                    <a:gd name="T22" fmla="*/ 135 w 209"/>
                    <a:gd name="T23" fmla="*/ 42 h 112"/>
                    <a:gd name="T24" fmla="*/ 128 w 209"/>
                    <a:gd name="T25" fmla="*/ 48 h 112"/>
                    <a:gd name="T26" fmla="*/ 120 w 209"/>
                    <a:gd name="T27" fmla="*/ 28 h 112"/>
                    <a:gd name="T28" fmla="*/ 99 w 209"/>
                    <a:gd name="T29" fmla="*/ 20 h 112"/>
                    <a:gd name="T30" fmla="*/ 107 w 209"/>
                    <a:gd name="T31" fmla="*/ 30 h 112"/>
                    <a:gd name="T32" fmla="*/ 94 w 209"/>
                    <a:gd name="T33" fmla="*/ 31 h 112"/>
                    <a:gd name="T34" fmla="*/ 91 w 209"/>
                    <a:gd name="T35" fmla="*/ 28 h 112"/>
                    <a:gd name="T36" fmla="*/ 73 w 209"/>
                    <a:gd name="T37" fmla="*/ 19 h 112"/>
                    <a:gd name="T38" fmla="*/ 65 w 209"/>
                    <a:gd name="T39" fmla="*/ 30 h 112"/>
                    <a:gd name="T40" fmla="*/ 57 w 209"/>
                    <a:gd name="T41" fmla="*/ 26 h 112"/>
                    <a:gd name="T42" fmla="*/ 59 w 209"/>
                    <a:gd name="T43" fmla="*/ 13 h 112"/>
                    <a:gd name="T44" fmla="*/ 30 w 209"/>
                    <a:gd name="T45" fmla="*/ 20 h 112"/>
                    <a:gd name="T46" fmla="*/ 10 w 209"/>
                    <a:gd name="T47" fmla="*/ 32 h 112"/>
                    <a:gd name="T48" fmla="*/ 6 w 209"/>
                    <a:gd name="T49" fmla="*/ 40 h 112"/>
                    <a:gd name="T50" fmla="*/ 12 w 209"/>
                    <a:gd name="T51" fmla="*/ 49 h 112"/>
                    <a:gd name="T52" fmla="*/ 16 w 209"/>
                    <a:gd name="T53" fmla="*/ 55 h 112"/>
                    <a:gd name="T54" fmla="*/ 43 w 209"/>
                    <a:gd name="T55" fmla="*/ 51 h 112"/>
                    <a:gd name="T56" fmla="*/ 13 w 209"/>
                    <a:gd name="T57" fmla="*/ 63 h 112"/>
                    <a:gd name="T58" fmla="*/ 46 w 209"/>
                    <a:gd name="T59" fmla="*/ 70 h 112"/>
                    <a:gd name="T60" fmla="*/ 85 w 209"/>
                    <a:gd name="T61" fmla="*/ 75 h 112"/>
                    <a:gd name="T62" fmla="*/ 56 w 209"/>
                    <a:gd name="T63" fmla="*/ 77 h 112"/>
                    <a:gd name="T64" fmla="*/ 23 w 209"/>
                    <a:gd name="T65" fmla="*/ 85 h 112"/>
                    <a:gd name="T66" fmla="*/ 38 w 209"/>
                    <a:gd name="T67" fmla="*/ 95 h 112"/>
                    <a:gd name="T68" fmla="*/ 64 w 209"/>
                    <a:gd name="T69" fmla="*/ 101 h 112"/>
                    <a:gd name="T70" fmla="*/ 89 w 209"/>
                    <a:gd name="T71" fmla="*/ 112 h 112"/>
                    <a:gd name="T72" fmla="*/ 123 w 209"/>
                    <a:gd name="T73" fmla="*/ 104 h 112"/>
                    <a:gd name="T74" fmla="*/ 139 w 209"/>
                    <a:gd name="T75" fmla="*/ 97 h 112"/>
                    <a:gd name="T76" fmla="*/ 148 w 209"/>
                    <a:gd name="T77" fmla="*/ 98 h 112"/>
                    <a:gd name="T78" fmla="*/ 162 w 209"/>
                    <a:gd name="T79" fmla="*/ 103 h 112"/>
                    <a:gd name="T80" fmla="*/ 198 w 209"/>
                    <a:gd name="T81" fmla="*/ 103 h 112"/>
                    <a:gd name="T82" fmla="*/ 190 w 209"/>
                    <a:gd name="T83" fmla="*/ 93 h 112"/>
                    <a:gd name="T84" fmla="*/ 182 w 209"/>
                    <a:gd name="T85" fmla="*/ 93 h 112"/>
                    <a:gd name="T86" fmla="*/ 193 w 209"/>
                    <a:gd name="T87" fmla="*/ 85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209" h="112">
                      <a:moveTo>
                        <a:pt x="193" y="85"/>
                      </a:moveTo>
                      <a:cubicBezTo>
                        <a:pt x="196" y="82"/>
                        <a:pt x="208" y="92"/>
                        <a:pt x="209" y="85"/>
                      </a:cubicBezTo>
                      <a:cubicBezTo>
                        <a:pt x="209" y="77"/>
                        <a:pt x="195" y="74"/>
                        <a:pt x="189" y="70"/>
                      </a:cubicBezTo>
                      <a:cubicBezTo>
                        <a:pt x="183" y="66"/>
                        <a:pt x="180" y="68"/>
                        <a:pt x="171" y="61"/>
                      </a:cubicBezTo>
                      <a:cubicBezTo>
                        <a:pt x="161" y="54"/>
                        <a:pt x="173" y="50"/>
                        <a:pt x="166" y="45"/>
                      </a:cubicBezTo>
                      <a:cubicBezTo>
                        <a:pt x="159" y="39"/>
                        <a:pt x="157" y="24"/>
                        <a:pt x="162" y="19"/>
                      </a:cubicBezTo>
                      <a:cubicBezTo>
                        <a:pt x="167" y="14"/>
                        <a:pt x="172" y="7"/>
                        <a:pt x="163" y="3"/>
                      </a:cubicBezTo>
                      <a:cubicBezTo>
                        <a:pt x="154" y="0"/>
                        <a:pt x="140" y="6"/>
                        <a:pt x="141" y="8"/>
                      </a:cubicBezTo>
                      <a:cubicBezTo>
                        <a:pt x="143" y="10"/>
                        <a:pt x="155" y="17"/>
                        <a:pt x="155" y="20"/>
                      </a:cubicBezTo>
                      <a:cubicBezTo>
                        <a:pt x="155" y="23"/>
                        <a:pt x="144" y="12"/>
                        <a:pt x="140" y="14"/>
                      </a:cubicBezTo>
                      <a:cubicBezTo>
                        <a:pt x="136" y="17"/>
                        <a:pt x="131" y="9"/>
                        <a:pt x="128" y="14"/>
                      </a:cubicBezTo>
                      <a:cubicBezTo>
                        <a:pt x="124" y="19"/>
                        <a:pt x="132" y="37"/>
                        <a:pt x="135" y="42"/>
                      </a:cubicBezTo>
                      <a:cubicBezTo>
                        <a:pt x="138" y="47"/>
                        <a:pt x="132" y="47"/>
                        <a:pt x="128" y="48"/>
                      </a:cubicBezTo>
                      <a:cubicBezTo>
                        <a:pt x="124" y="49"/>
                        <a:pt x="124" y="34"/>
                        <a:pt x="120" y="28"/>
                      </a:cubicBezTo>
                      <a:cubicBezTo>
                        <a:pt x="116" y="23"/>
                        <a:pt x="100" y="16"/>
                        <a:pt x="99" y="20"/>
                      </a:cubicBezTo>
                      <a:cubicBezTo>
                        <a:pt x="98" y="24"/>
                        <a:pt x="109" y="24"/>
                        <a:pt x="107" y="30"/>
                      </a:cubicBezTo>
                      <a:cubicBezTo>
                        <a:pt x="106" y="35"/>
                        <a:pt x="100" y="26"/>
                        <a:pt x="94" y="31"/>
                      </a:cubicBezTo>
                      <a:cubicBezTo>
                        <a:pt x="89" y="35"/>
                        <a:pt x="90" y="32"/>
                        <a:pt x="91" y="28"/>
                      </a:cubicBezTo>
                      <a:cubicBezTo>
                        <a:pt x="92" y="23"/>
                        <a:pt x="83" y="18"/>
                        <a:pt x="73" y="19"/>
                      </a:cubicBezTo>
                      <a:cubicBezTo>
                        <a:pt x="63" y="20"/>
                        <a:pt x="68" y="27"/>
                        <a:pt x="65" y="30"/>
                      </a:cubicBezTo>
                      <a:cubicBezTo>
                        <a:pt x="62" y="32"/>
                        <a:pt x="47" y="28"/>
                        <a:pt x="57" y="26"/>
                      </a:cubicBezTo>
                      <a:cubicBezTo>
                        <a:pt x="66" y="24"/>
                        <a:pt x="62" y="19"/>
                        <a:pt x="59" y="13"/>
                      </a:cubicBezTo>
                      <a:cubicBezTo>
                        <a:pt x="55" y="8"/>
                        <a:pt x="46" y="14"/>
                        <a:pt x="30" y="20"/>
                      </a:cubicBezTo>
                      <a:cubicBezTo>
                        <a:pt x="15" y="25"/>
                        <a:pt x="8" y="31"/>
                        <a:pt x="10" y="32"/>
                      </a:cubicBezTo>
                      <a:cubicBezTo>
                        <a:pt x="12" y="32"/>
                        <a:pt x="12" y="35"/>
                        <a:pt x="6" y="40"/>
                      </a:cubicBezTo>
                      <a:cubicBezTo>
                        <a:pt x="0" y="45"/>
                        <a:pt x="6" y="49"/>
                        <a:pt x="12" y="49"/>
                      </a:cubicBezTo>
                      <a:cubicBezTo>
                        <a:pt x="17" y="49"/>
                        <a:pt x="13" y="54"/>
                        <a:pt x="16" y="55"/>
                      </a:cubicBezTo>
                      <a:cubicBezTo>
                        <a:pt x="20" y="56"/>
                        <a:pt x="38" y="48"/>
                        <a:pt x="43" y="51"/>
                      </a:cubicBezTo>
                      <a:cubicBezTo>
                        <a:pt x="48" y="55"/>
                        <a:pt x="13" y="57"/>
                        <a:pt x="13" y="63"/>
                      </a:cubicBezTo>
                      <a:cubicBezTo>
                        <a:pt x="13" y="69"/>
                        <a:pt x="32" y="72"/>
                        <a:pt x="46" y="70"/>
                      </a:cubicBezTo>
                      <a:cubicBezTo>
                        <a:pt x="60" y="67"/>
                        <a:pt x="85" y="72"/>
                        <a:pt x="85" y="75"/>
                      </a:cubicBezTo>
                      <a:cubicBezTo>
                        <a:pt x="85" y="79"/>
                        <a:pt x="68" y="78"/>
                        <a:pt x="56" y="77"/>
                      </a:cubicBezTo>
                      <a:cubicBezTo>
                        <a:pt x="43" y="77"/>
                        <a:pt x="22" y="81"/>
                        <a:pt x="23" y="85"/>
                      </a:cubicBezTo>
                      <a:cubicBezTo>
                        <a:pt x="24" y="89"/>
                        <a:pt x="25" y="89"/>
                        <a:pt x="38" y="95"/>
                      </a:cubicBezTo>
                      <a:cubicBezTo>
                        <a:pt x="51" y="101"/>
                        <a:pt x="65" y="92"/>
                        <a:pt x="64" y="101"/>
                      </a:cubicBezTo>
                      <a:cubicBezTo>
                        <a:pt x="64" y="109"/>
                        <a:pt x="71" y="111"/>
                        <a:pt x="89" y="112"/>
                      </a:cubicBezTo>
                      <a:cubicBezTo>
                        <a:pt x="106" y="112"/>
                        <a:pt x="114" y="104"/>
                        <a:pt x="123" y="104"/>
                      </a:cubicBezTo>
                      <a:cubicBezTo>
                        <a:pt x="131" y="105"/>
                        <a:pt x="135" y="103"/>
                        <a:pt x="139" y="97"/>
                      </a:cubicBezTo>
                      <a:cubicBezTo>
                        <a:pt x="143" y="91"/>
                        <a:pt x="147" y="95"/>
                        <a:pt x="148" y="98"/>
                      </a:cubicBezTo>
                      <a:cubicBezTo>
                        <a:pt x="149" y="101"/>
                        <a:pt x="160" y="100"/>
                        <a:pt x="162" y="103"/>
                      </a:cubicBezTo>
                      <a:cubicBezTo>
                        <a:pt x="169" y="109"/>
                        <a:pt x="190" y="107"/>
                        <a:pt x="198" y="103"/>
                      </a:cubicBezTo>
                      <a:cubicBezTo>
                        <a:pt x="206" y="99"/>
                        <a:pt x="194" y="88"/>
                        <a:pt x="190" y="93"/>
                      </a:cubicBezTo>
                      <a:cubicBezTo>
                        <a:pt x="186" y="98"/>
                        <a:pt x="183" y="95"/>
                        <a:pt x="182" y="93"/>
                      </a:cubicBezTo>
                      <a:cubicBezTo>
                        <a:pt x="181" y="90"/>
                        <a:pt x="190" y="89"/>
                        <a:pt x="193" y="8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63" name="Freeform 2186"/>
                <p:cNvSpPr>
                  <a:spLocks/>
                </p:cNvSpPr>
                <p:nvPr/>
              </p:nvSpPr>
              <p:spPr bwMode="auto">
                <a:xfrm>
                  <a:off x="2254439" y="2272286"/>
                  <a:ext cx="135663" cy="120499"/>
                </a:xfrm>
                <a:custGeom>
                  <a:avLst/>
                  <a:gdLst>
                    <a:gd name="T0" fmla="*/ 40 w 77"/>
                    <a:gd name="T1" fmla="*/ 63 h 71"/>
                    <a:gd name="T2" fmla="*/ 60 w 77"/>
                    <a:gd name="T3" fmla="*/ 58 h 71"/>
                    <a:gd name="T4" fmla="*/ 75 w 77"/>
                    <a:gd name="T5" fmla="*/ 30 h 71"/>
                    <a:gd name="T6" fmla="*/ 68 w 77"/>
                    <a:gd name="T7" fmla="*/ 29 h 71"/>
                    <a:gd name="T8" fmla="*/ 67 w 77"/>
                    <a:gd name="T9" fmla="*/ 33 h 71"/>
                    <a:gd name="T10" fmla="*/ 53 w 77"/>
                    <a:gd name="T11" fmla="*/ 28 h 71"/>
                    <a:gd name="T12" fmla="*/ 67 w 77"/>
                    <a:gd name="T13" fmla="*/ 16 h 71"/>
                    <a:gd name="T14" fmla="*/ 59 w 77"/>
                    <a:gd name="T15" fmla="*/ 5 h 71"/>
                    <a:gd name="T16" fmla="*/ 45 w 77"/>
                    <a:gd name="T17" fmla="*/ 9 h 71"/>
                    <a:gd name="T18" fmla="*/ 38 w 77"/>
                    <a:gd name="T19" fmla="*/ 11 h 71"/>
                    <a:gd name="T20" fmla="*/ 19 w 77"/>
                    <a:gd name="T21" fmla="*/ 20 h 71"/>
                    <a:gd name="T22" fmla="*/ 31 w 77"/>
                    <a:gd name="T23" fmla="*/ 30 h 71"/>
                    <a:gd name="T24" fmla="*/ 9 w 77"/>
                    <a:gd name="T25" fmla="*/ 28 h 71"/>
                    <a:gd name="T26" fmla="*/ 17 w 77"/>
                    <a:gd name="T27" fmla="*/ 44 h 71"/>
                    <a:gd name="T28" fmla="*/ 40 w 77"/>
                    <a:gd name="T29" fmla="*/ 63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77" h="71">
                      <a:moveTo>
                        <a:pt x="40" y="63"/>
                      </a:moveTo>
                      <a:cubicBezTo>
                        <a:pt x="51" y="71"/>
                        <a:pt x="48" y="57"/>
                        <a:pt x="60" y="58"/>
                      </a:cubicBezTo>
                      <a:cubicBezTo>
                        <a:pt x="73" y="58"/>
                        <a:pt x="73" y="38"/>
                        <a:pt x="75" y="30"/>
                      </a:cubicBezTo>
                      <a:cubicBezTo>
                        <a:pt x="77" y="23"/>
                        <a:pt x="65" y="23"/>
                        <a:pt x="68" y="29"/>
                      </a:cubicBezTo>
                      <a:cubicBezTo>
                        <a:pt x="71" y="34"/>
                        <a:pt x="68" y="40"/>
                        <a:pt x="67" y="33"/>
                      </a:cubicBezTo>
                      <a:cubicBezTo>
                        <a:pt x="66" y="27"/>
                        <a:pt x="56" y="33"/>
                        <a:pt x="53" y="28"/>
                      </a:cubicBezTo>
                      <a:cubicBezTo>
                        <a:pt x="49" y="23"/>
                        <a:pt x="64" y="22"/>
                        <a:pt x="67" y="16"/>
                      </a:cubicBezTo>
                      <a:cubicBezTo>
                        <a:pt x="71" y="9"/>
                        <a:pt x="56" y="10"/>
                        <a:pt x="59" y="5"/>
                      </a:cubicBezTo>
                      <a:cubicBezTo>
                        <a:pt x="63" y="0"/>
                        <a:pt x="37" y="6"/>
                        <a:pt x="45" y="9"/>
                      </a:cubicBezTo>
                      <a:cubicBezTo>
                        <a:pt x="52" y="12"/>
                        <a:pt x="45" y="16"/>
                        <a:pt x="38" y="11"/>
                      </a:cubicBezTo>
                      <a:cubicBezTo>
                        <a:pt x="31" y="6"/>
                        <a:pt x="12" y="14"/>
                        <a:pt x="19" y="20"/>
                      </a:cubicBezTo>
                      <a:cubicBezTo>
                        <a:pt x="24" y="24"/>
                        <a:pt x="41" y="17"/>
                        <a:pt x="31" y="30"/>
                      </a:cubicBezTo>
                      <a:cubicBezTo>
                        <a:pt x="22" y="43"/>
                        <a:pt x="18" y="26"/>
                        <a:pt x="9" y="28"/>
                      </a:cubicBezTo>
                      <a:cubicBezTo>
                        <a:pt x="0" y="29"/>
                        <a:pt x="4" y="40"/>
                        <a:pt x="17" y="44"/>
                      </a:cubicBezTo>
                      <a:cubicBezTo>
                        <a:pt x="31" y="48"/>
                        <a:pt x="29" y="56"/>
                        <a:pt x="40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64" name="Freeform 2187"/>
                <p:cNvSpPr>
                  <a:spLocks/>
                </p:cNvSpPr>
                <p:nvPr/>
              </p:nvSpPr>
              <p:spPr bwMode="auto">
                <a:xfrm>
                  <a:off x="2215412" y="2220129"/>
                  <a:ext cx="29734" cy="26977"/>
                </a:xfrm>
                <a:custGeom>
                  <a:avLst/>
                  <a:gdLst>
                    <a:gd name="T0" fmla="*/ 14 w 17"/>
                    <a:gd name="T1" fmla="*/ 12 h 16"/>
                    <a:gd name="T2" fmla="*/ 3 w 17"/>
                    <a:gd name="T3" fmla="*/ 7 h 16"/>
                    <a:gd name="T4" fmla="*/ 14 w 17"/>
                    <a:gd name="T5" fmla="*/ 12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7" h="16">
                      <a:moveTo>
                        <a:pt x="14" y="12"/>
                      </a:moveTo>
                      <a:cubicBezTo>
                        <a:pt x="17" y="8"/>
                        <a:pt x="6" y="0"/>
                        <a:pt x="3" y="7"/>
                      </a:cubicBezTo>
                      <a:cubicBezTo>
                        <a:pt x="0" y="14"/>
                        <a:pt x="10" y="16"/>
                        <a:pt x="14" y="1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65" name="Freeform 2188"/>
                <p:cNvSpPr>
                  <a:spLocks/>
                </p:cNvSpPr>
                <p:nvPr/>
              </p:nvSpPr>
              <p:spPr bwMode="auto">
                <a:xfrm>
                  <a:off x="2373376" y="1962946"/>
                  <a:ext cx="236016" cy="160065"/>
                </a:xfrm>
                <a:custGeom>
                  <a:avLst/>
                  <a:gdLst>
                    <a:gd name="T0" fmla="*/ 8 w 133"/>
                    <a:gd name="T1" fmla="*/ 48 h 94"/>
                    <a:gd name="T2" fmla="*/ 19 w 133"/>
                    <a:gd name="T3" fmla="*/ 60 h 94"/>
                    <a:gd name="T4" fmla="*/ 52 w 133"/>
                    <a:gd name="T5" fmla="*/ 61 h 94"/>
                    <a:gd name="T6" fmla="*/ 32 w 133"/>
                    <a:gd name="T7" fmla="*/ 71 h 94"/>
                    <a:gd name="T8" fmla="*/ 48 w 133"/>
                    <a:gd name="T9" fmla="*/ 83 h 94"/>
                    <a:gd name="T10" fmla="*/ 75 w 133"/>
                    <a:gd name="T11" fmla="*/ 90 h 94"/>
                    <a:gd name="T12" fmla="*/ 91 w 133"/>
                    <a:gd name="T13" fmla="*/ 90 h 94"/>
                    <a:gd name="T14" fmla="*/ 102 w 133"/>
                    <a:gd name="T15" fmla="*/ 77 h 94"/>
                    <a:gd name="T16" fmla="*/ 114 w 133"/>
                    <a:gd name="T17" fmla="*/ 68 h 94"/>
                    <a:gd name="T18" fmla="*/ 133 w 133"/>
                    <a:gd name="T19" fmla="*/ 61 h 94"/>
                    <a:gd name="T20" fmla="*/ 122 w 133"/>
                    <a:gd name="T21" fmla="*/ 56 h 94"/>
                    <a:gd name="T22" fmla="*/ 111 w 133"/>
                    <a:gd name="T23" fmla="*/ 49 h 94"/>
                    <a:gd name="T24" fmla="*/ 106 w 133"/>
                    <a:gd name="T25" fmla="*/ 38 h 94"/>
                    <a:gd name="T26" fmla="*/ 98 w 133"/>
                    <a:gd name="T27" fmla="*/ 36 h 94"/>
                    <a:gd name="T28" fmla="*/ 87 w 133"/>
                    <a:gd name="T29" fmla="*/ 31 h 94"/>
                    <a:gd name="T30" fmla="*/ 52 w 133"/>
                    <a:gd name="T31" fmla="*/ 12 h 94"/>
                    <a:gd name="T32" fmla="*/ 32 w 133"/>
                    <a:gd name="T33" fmla="*/ 9 h 94"/>
                    <a:gd name="T34" fmla="*/ 33 w 133"/>
                    <a:gd name="T35" fmla="*/ 14 h 94"/>
                    <a:gd name="T36" fmla="*/ 26 w 133"/>
                    <a:gd name="T37" fmla="*/ 19 h 94"/>
                    <a:gd name="T38" fmla="*/ 16 w 133"/>
                    <a:gd name="T39" fmla="*/ 24 h 94"/>
                    <a:gd name="T40" fmla="*/ 18 w 133"/>
                    <a:gd name="T41" fmla="*/ 37 h 94"/>
                    <a:gd name="T42" fmla="*/ 12 w 133"/>
                    <a:gd name="T43" fmla="*/ 42 h 94"/>
                    <a:gd name="T44" fmla="*/ 8 w 133"/>
                    <a:gd name="T45" fmla="*/ 48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33" h="94">
                      <a:moveTo>
                        <a:pt x="8" y="48"/>
                      </a:moveTo>
                      <a:cubicBezTo>
                        <a:pt x="16" y="52"/>
                        <a:pt x="11" y="57"/>
                        <a:pt x="19" y="60"/>
                      </a:cubicBezTo>
                      <a:cubicBezTo>
                        <a:pt x="27" y="64"/>
                        <a:pt x="50" y="56"/>
                        <a:pt x="52" y="61"/>
                      </a:cubicBezTo>
                      <a:cubicBezTo>
                        <a:pt x="54" y="67"/>
                        <a:pt x="29" y="67"/>
                        <a:pt x="32" y="71"/>
                      </a:cubicBezTo>
                      <a:cubicBezTo>
                        <a:pt x="36" y="74"/>
                        <a:pt x="50" y="80"/>
                        <a:pt x="48" y="83"/>
                      </a:cubicBezTo>
                      <a:cubicBezTo>
                        <a:pt x="46" y="86"/>
                        <a:pt x="72" y="94"/>
                        <a:pt x="75" y="90"/>
                      </a:cubicBezTo>
                      <a:cubicBezTo>
                        <a:pt x="77" y="86"/>
                        <a:pt x="84" y="87"/>
                        <a:pt x="91" y="90"/>
                      </a:cubicBezTo>
                      <a:cubicBezTo>
                        <a:pt x="97" y="92"/>
                        <a:pt x="98" y="74"/>
                        <a:pt x="102" y="77"/>
                      </a:cubicBezTo>
                      <a:cubicBezTo>
                        <a:pt x="107" y="80"/>
                        <a:pt x="106" y="71"/>
                        <a:pt x="114" y="68"/>
                      </a:cubicBezTo>
                      <a:cubicBezTo>
                        <a:pt x="121" y="65"/>
                        <a:pt x="132" y="65"/>
                        <a:pt x="133" y="61"/>
                      </a:cubicBezTo>
                      <a:cubicBezTo>
                        <a:pt x="133" y="59"/>
                        <a:pt x="131" y="55"/>
                        <a:pt x="122" y="56"/>
                      </a:cubicBezTo>
                      <a:cubicBezTo>
                        <a:pt x="113" y="57"/>
                        <a:pt x="107" y="54"/>
                        <a:pt x="111" y="49"/>
                      </a:cubicBezTo>
                      <a:cubicBezTo>
                        <a:pt x="115" y="44"/>
                        <a:pt x="101" y="42"/>
                        <a:pt x="106" y="38"/>
                      </a:cubicBezTo>
                      <a:cubicBezTo>
                        <a:pt x="111" y="34"/>
                        <a:pt x="96" y="30"/>
                        <a:pt x="98" y="36"/>
                      </a:cubicBezTo>
                      <a:cubicBezTo>
                        <a:pt x="99" y="42"/>
                        <a:pt x="89" y="37"/>
                        <a:pt x="87" y="31"/>
                      </a:cubicBezTo>
                      <a:cubicBezTo>
                        <a:pt x="86" y="26"/>
                        <a:pt x="65" y="24"/>
                        <a:pt x="52" y="12"/>
                      </a:cubicBezTo>
                      <a:cubicBezTo>
                        <a:pt x="38" y="0"/>
                        <a:pt x="24" y="8"/>
                        <a:pt x="32" y="9"/>
                      </a:cubicBezTo>
                      <a:cubicBezTo>
                        <a:pt x="40" y="11"/>
                        <a:pt x="40" y="15"/>
                        <a:pt x="33" y="14"/>
                      </a:cubicBezTo>
                      <a:cubicBezTo>
                        <a:pt x="27" y="14"/>
                        <a:pt x="15" y="15"/>
                        <a:pt x="26" y="19"/>
                      </a:cubicBezTo>
                      <a:cubicBezTo>
                        <a:pt x="36" y="23"/>
                        <a:pt x="25" y="24"/>
                        <a:pt x="16" y="24"/>
                      </a:cubicBezTo>
                      <a:cubicBezTo>
                        <a:pt x="8" y="24"/>
                        <a:pt x="7" y="35"/>
                        <a:pt x="18" y="37"/>
                      </a:cubicBezTo>
                      <a:cubicBezTo>
                        <a:pt x="29" y="38"/>
                        <a:pt x="21" y="45"/>
                        <a:pt x="12" y="42"/>
                      </a:cubicBezTo>
                      <a:cubicBezTo>
                        <a:pt x="3" y="40"/>
                        <a:pt x="0" y="44"/>
                        <a:pt x="8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66" name="Freeform 2189"/>
                <p:cNvSpPr>
                  <a:spLocks/>
                </p:cNvSpPr>
                <p:nvPr/>
              </p:nvSpPr>
              <p:spPr bwMode="auto">
                <a:xfrm>
                  <a:off x="2380810" y="2128407"/>
                  <a:ext cx="70619" cy="30574"/>
                </a:xfrm>
                <a:custGeom>
                  <a:avLst/>
                  <a:gdLst>
                    <a:gd name="T0" fmla="*/ 39 w 40"/>
                    <a:gd name="T1" fmla="*/ 3 h 17"/>
                    <a:gd name="T2" fmla="*/ 6 w 40"/>
                    <a:gd name="T3" fmla="*/ 9 h 17"/>
                    <a:gd name="T4" fmla="*/ 39 w 40"/>
                    <a:gd name="T5" fmla="*/ 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0" h="17">
                      <a:moveTo>
                        <a:pt x="39" y="3"/>
                      </a:moveTo>
                      <a:cubicBezTo>
                        <a:pt x="38" y="0"/>
                        <a:pt x="0" y="5"/>
                        <a:pt x="6" y="9"/>
                      </a:cubicBezTo>
                      <a:cubicBezTo>
                        <a:pt x="16" y="17"/>
                        <a:pt x="40" y="6"/>
                        <a:pt x="39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67" name="Freeform 2190"/>
                <p:cNvSpPr>
                  <a:spLocks/>
                </p:cNvSpPr>
                <p:nvPr/>
              </p:nvSpPr>
              <p:spPr bwMode="auto">
                <a:xfrm>
                  <a:off x="2191253" y="2123011"/>
                  <a:ext cx="39026" cy="44962"/>
                </a:xfrm>
                <a:custGeom>
                  <a:avLst/>
                  <a:gdLst>
                    <a:gd name="T0" fmla="*/ 18 w 22"/>
                    <a:gd name="T1" fmla="*/ 21 h 27"/>
                    <a:gd name="T2" fmla="*/ 1 w 22"/>
                    <a:gd name="T3" fmla="*/ 8 h 27"/>
                    <a:gd name="T4" fmla="*/ 18 w 22"/>
                    <a:gd name="T5" fmla="*/ 21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2" h="27">
                      <a:moveTo>
                        <a:pt x="18" y="21"/>
                      </a:moveTo>
                      <a:cubicBezTo>
                        <a:pt x="22" y="16"/>
                        <a:pt x="2" y="0"/>
                        <a:pt x="1" y="8"/>
                      </a:cubicBezTo>
                      <a:cubicBezTo>
                        <a:pt x="0" y="15"/>
                        <a:pt x="14" y="27"/>
                        <a:pt x="18" y="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68" name="Freeform 2191"/>
                <p:cNvSpPr>
                  <a:spLocks/>
                </p:cNvSpPr>
                <p:nvPr/>
              </p:nvSpPr>
              <p:spPr bwMode="auto">
                <a:xfrm>
                  <a:off x="2345500" y="2081646"/>
                  <a:ext cx="78053" cy="48559"/>
                </a:xfrm>
                <a:custGeom>
                  <a:avLst/>
                  <a:gdLst>
                    <a:gd name="T0" fmla="*/ 17 w 44"/>
                    <a:gd name="T1" fmla="*/ 29 h 29"/>
                    <a:gd name="T2" fmla="*/ 37 w 44"/>
                    <a:gd name="T3" fmla="*/ 25 h 29"/>
                    <a:gd name="T4" fmla="*/ 38 w 44"/>
                    <a:gd name="T5" fmla="*/ 17 h 29"/>
                    <a:gd name="T6" fmla="*/ 26 w 44"/>
                    <a:gd name="T7" fmla="*/ 12 h 29"/>
                    <a:gd name="T8" fmla="*/ 3 w 44"/>
                    <a:gd name="T9" fmla="*/ 5 h 29"/>
                    <a:gd name="T10" fmla="*/ 17 w 44"/>
                    <a:gd name="T11" fmla="*/ 29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4" h="29">
                      <a:moveTo>
                        <a:pt x="17" y="29"/>
                      </a:moveTo>
                      <a:cubicBezTo>
                        <a:pt x="25" y="29"/>
                        <a:pt x="31" y="28"/>
                        <a:pt x="37" y="25"/>
                      </a:cubicBezTo>
                      <a:cubicBezTo>
                        <a:pt x="44" y="23"/>
                        <a:pt x="34" y="23"/>
                        <a:pt x="38" y="17"/>
                      </a:cubicBezTo>
                      <a:cubicBezTo>
                        <a:pt x="43" y="11"/>
                        <a:pt x="27" y="10"/>
                        <a:pt x="26" y="12"/>
                      </a:cubicBezTo>
                      <a:cubicBezTo>
                        <a:pt x="25" y="14"/>
                        <a:pt x="6" y="0"/>
                        <a:pt x="3" y="5"/>
                      </a:cubicBezTo>
                      <a:cubicBezTo>
                        <a:pt x="0" y="9"/>
                        <a:pt x="10" y="29"/>
                        <a:pt x="17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69" name="Freeform 2192"/>
                <p:cNvSpPr>
                  <a:spLocks/>
                </p:cNvSpPr>
                <p:nvPr/>
              </p:nvSpPr>
              <p:spPr bwMode="auto">
                <a:xfrm>
                  <a:off x="2479305" y="2133802"/>
                  <a:ext cx="52035" cy="28776"/>
                </a:xfrm>
                <a:custGeom>
                  <a:avLst/>
                  <a:gdLst>
                    <a:gd name="T0" fmla="*/ 20 w 29"/>
                    <a:gd name="T1" fmla="*/ 4 h 16"/>
                    <a:gd name="T2" fmla="*/ 9 w 29"/>
                    <a:gd name="T3" fmla="*/ 13 h 16"/>
                    <a:gd name="T4" fmla="*/ 20 w 29"/>
                    <a:gd name="T5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9" h="16">
                      <a:moveTo>
                        <a:pt x="20" y="4"/>
                      </a:moveTo>
                      <a:cubicBezTo>
                        <a:pt x="11" y="0"/>
                        <a:pt x="0" y="9"/>
                        <a:pt x="9" y="13"/>
                      </a:cubicBezTo>
                      <a:cubicBezTo>
                        <a:pt x="17" y="16"/>
                        <a:pt x="29" y="9"/>
                        <a:pt x="2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70" name="Freeform 2193"/>
                <p:cNvSpPr>
                  <a:spLocks/>
                </p:cNvSpPr>
                <p:nvPr/>
              </p:nvSpPr>
              <p:spPr bwMode="auto">
                <a:xfrm>
                  <a:off x="2193112" y="2061863"/>
                  <a:ext cx="146813" cy="73738"/>
                </a:xfrm>
                <a:custGeom>
                  <a:avLst/>
                  <a:gdLst>
                    <a:gd name="T0" fmla="*/ 14 w 82"/>
                    <a:gd name="T1" fmla="*/ 14 h 43"/>
                    <a:gd name="T2" fmla="*/ 29 w 82"/>
                    <a:gd name="T3" fmla="*/ 21 h 43"/>
                    <a:gd name="T4" fmla="*/ 11 w 82"/>
                    <a:gd name="T5" fmla="*/ 24 h 43"/>
                    <a:gd name="T6" fmla="*/ 25 w 82"/>
                    <a:gd name="T7" fmla="*/ 28 h 43"/>
                    <a:gd name="T8" fmla="*/ 55 w 82"/>
                    <a:gd name="T9" fmla="*/ 34 h 43"/>
                    <a:gd name="T10" fmla="*/ 76 w 82"/>
                    <a:gd name="T11" fmla="*/ 36 h 43"/>
                    <a:gd name="T12" fmla="*/ 72 w 82"/>
                    <a:gd name="T13" fmla="*/ 24 h 43"/>
                    <a:gd name="T14" fmla="*/ 58 w 82"/>
                    <a:gd name="T15" fmla="*/ 16 h 43"/>
                    <a:gd name="T16" fmla="*/ 46 w 82"/>
                    <a:gd name="T17" fmla="*/ 8 h 43"/>
                    <a:gd name="T18" fmla="*/ 39 w 82"/>
                    <a:gd name="T19" fmla="*/ 7 h 43"/>
                    <a:gd name="T20" fmla="*/ 6 w 82"/>
                    <a:gd name="T21" fmla="*/ 2 h 43"/>
                    <a:gd name="T22" fmla="*/ 14 w 82"/>
                    <a:gd name="T23" fmla="*/ 14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82" h="43">
                      <a:moveTo>
                        <a:pt x="14" y="14"/>
                      </a:moveTo>
                      <a:cubicBezTo>
                        <a:pt x="20" y="10"/>
                        <a:pt x="31" y="17"/>
                        <a:pt x="29" y="21"/>
                      </a:cubicBezTo>
                      <a:cubicBezTo>
                        <a:pt x="27" y="26"/>
                        <a:pt x="10" y="21"/>
                        <a:pt x="11" y="24"/>
                      </a:cubicBezTo>
                      <a:cubicBezTo>
                        <a:pt x="11" y="26"/>
                        <a:pt x="13" y="32"/>
                        <a:pt x="25" y="28"/>
                      </a:cubicBezTo>
                      <a:cubicBezTo>
                        <a:pt x="37" y="25"/>
                        <a:pt x="47" y="27"/>
                        <a:pt x="55" y="34"/>
                      </a:cubicBezTo>
                      <a:cubicBezTo>
                        <a:pt x="63" y="40"/>
                        <a:pt x="71" y="43"/>
                        <a:pt x="76" y="36"/>
                      </a:cubicBezTo>
                      <a:cubicBezTo>
                        <a:pt x="82" y="30"/>
                        <a:pt x="69" y="29"/>
                        <a:pt x="72" y="24"/>
                      </a:cubicBezTo>
                      <a:cubicBezTo>
                        <a:pt x="74" y="19"/>
                        <a:pt x="64" y="16"/>
                        <a:pt x="58" y="16"/>
                      </a:cubicBezTo>
                      <a:cubicBezTo>
                        <a:pt x="53" y="16"/>
                        <a:pt x="51" y="6"/>
                        <a:pt x="46" y="8"/>
                      </a:cubicBezTo>
                      <a:cubicBezTo>
                        <a:pt x="42" y="10"/>
                        <a:pt x="39" y="13"/>
                        <a:pt x="39" y="7"/>
                      </a:cubicBezTo>
                      <a:cubicBezTo>
                        <a:pt x="39" y="0"/>
                        <a:pt x="13" y="0"/>
                        <a:pt x="6" y="2"/>
                      </a:cubicBezTo>
                      <a:cubicBezTo>
                        <a:pt x="0" y="5"/>
                        <a:pt x="8" y="18"/>
                        <a:pt x="14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71" name="Freeform 2194"/>
                <p:cNvSpPr>
                  <a:spLocks/>
                </p:cNvSpPr>
                <p:nvPr/>
              </p:nvSpPr>
              <p:spPr bwMode="auto">
                <a:xfrm>
                  <a:off x="2691162" y="2283076"/>
                  <a:ext cx="94778" cy="53955"/>
                </a:xfrm>
                <a:custGeom>
                  <a:avLst/>
                  <a:gdLst>
                    <a:gd name="T0" fmla="*/ 3 w 54"/>
                    <a:gd name="T1" fmla="*/ 7 h 31"/>
                    <a:gd name="T2" fmla="*/ 10 w 54"/>
                    <a:gd name="T3" fmla="*/ 21 h 31"/>
                    <a:gd name="T4" fmla="*/ 27 w 54"/>
                    <a:gd name="T5" fmla="*/ 26 h 31"/>
                    <a:gd name="T6" fmla="*/ 54 w 54"/>
                    <a:gd name="T7" fmla="*/ 22 h 31"/>
                    <a:gd name="T8" fmla="*/ 26 w 54"/>
                    <a:gd name="T9" fmla="*/ 8 h 31"/>
                    <a:gd name="T10" fmla="*/ 3 w 54"/>
                    <a:gd name="T11" fmla="*/ 7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4" h="31">
                      <a:moveTo>
                        <a:pt x="3" y="7"/>
                      </a:moveTo>
                      <a:cubicBezTo>
                        <a:pt x="0" y="13"/>
                        <a:pt x="10" y="13"/>
                        <a:pt x="10" y="21"/>
                      </a:cubicBezTo>
                      <a:cubicBezTo>
                        <a:pt x="11" y="28"/>
                        <a:pt x="20" y="31"/>
                        <a:pt x="27" y="26"/>
                      </a:cubicBezTo>
                      <a:cubicBezTo>
                        <a:pt x="34" y="22"/>
                        <a:pt x="54" y="28"/>
                        <a:pt x="54" y="22"/>
                      </a:cubicBezTo>
                      <a:cubicBezTo>
                        <a:pt x="54" y="16"/>
                        <a:pt x="33" y="6"/>
                        <a:pt x="26" y="8"/>
                      </a:cubicBezTo>
                      <a:cubicBezTo>
                        <a:pt x="18" y="9"/>
                        <a:pt x="6" y="0"/>
                        <a:pt x="3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72" name="Freeform 2195"/>
                <p:cNvSpPr>
                  <a:spLocks/>
                </p:cNvSpPr>
                <p:nvPr/>
              </p:nvSpPr>
              <p:spPr bwMode="auto">
                <a:xfrm>
                  <a:off x="1919928" y="2196749"/>
                  <a:ext cx="40885" cy="28776"/>
                </a:xfrm>
                <a:custGeom>
                  <a:avLst/>
                  <a:gdLst>
                    <a:gd name="T0" fmla="*/ 5 w 23"/>
                    <a:gd name="T1" fmla="*/ 16 h 17"/>
                    <a:gd name="T2" fmla="*/ 22 w 23"/>
                    <a:gd name="T3" fmla="*/ 5 h 17"/>
                    <a:gd name="T4" fmla="*/ 5 w 23"/>
                    <a:gd name="T5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" h="17">
                      <a:moveTo>
                        <a:pt x="5" y="16"/>
                      </a:moveTo>
                      <a:cubicBezTo>
                        <a:pt x="14" y="17"/>
                        <a:pt x="23" y="9"/>
                        <a:pt x="22" y="5"/>
                      </a:cubicBezTo>
                      <a:cubicBezTo>
                        <a:pt x="22" y="0"/>
                        <a:pt x="0" y="16"/>
                        <a:pt x="5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73" name="Freeform 2196"/>
                <p:cNvSpPr>
                  <a:spLocks/>
                </p:cNvSpPr>
                <p:nvPr/>
              </p:nvSpPr>
              <p:spPr bwMode="auto">
                <a:xfrm>
                  <a:off x="2704170" y="2678743"/>
                  <a:ext cx="31593" cy="23380"/>
                </a:xfrm>
                <a:custGeom>
                  <a:avLst/>
                  <a:gdLst>
                    <a:gd name="T0" fmla="*/ 8 w 18"/>
                    <a:gd name="T1" fmla="*/ 13 h 14"/>
                    <a:gd name="T2" fmla="*/ 9 w 18"/>
                    <a:gd name="T3" fmla="*/ 1 h 14"/>
                    <a:gd name="T4" fmla="*/ 8 w 18"/>
                    <a:gd name="T5" fmla="*/ 13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8" h="14">
                      <a:moveTo>
                        <a:pt x="8" y="13"/>
                      </a:moveTo>
                      <a:cubicBezTo>
                        <a:pt x="11" y="13"/>
                        <a:pt x="18" y="0"/>
                        <a:pt x="9" y="1"/>
                      </a:cubicBezTo>
                      <a:cubicBezTo>
                        <a:pt x="0" y="1"/>
                        <a:pt x="2" y="14"/>
                        <a:pt x="8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74" name="Freeform 2197"/>
                <p:cNvSpPr>
                  <a:spLocks noEditPoints="1"/>
                </p:cNvSpPr>
                <p:nvPr/>
              </p:nvSpPr>
              <p:spPr bwMode="auto">
                <a:xfrm>
                  <a:off x="1488780" y="2277681"/>
                  <a:ext cx="1719016" cy="931616"/>
                </a:xfrm>
                <a:custGeom>
                  <a:avLst/>
                  <a:gdLst>
                    <a:gd name="T0" fmla="*/ 537 w 969"/>
                    <a:gd name="T1" fmla="*/ 453 h 543"/>
                    <a:gd name="T2" fmla="*/ 569 w 969"/>
                    <a:gd name="T3" fmla="*/ 458 h 543"/>
                    <a:gd name="T4" fmla="*/ 640 w 969"/>
                    <a:gd name="T5" fmla="*/ 482 h 543"/>
                    <a:gd name="T6" fmla="*/ 670 w 969"/>
                    <a:gd name="T7" fmla="*/ 518 h 543"/>
                    <a:gd name="T8" fmla="*/ 698 w 969"/>
                    <a:gd name="T9" fmla="*/ 535 h 543"/>
                    <a:gd name="T10" fmla="*/ 731 w 969"/>
                    <a:gd name="T11" fmla="*/ 516 h 543"/>
                    <a:gd name="T12" fmla="*/ 831 w 969"/>
                    <a:gd name="T13" fmla="*/ 475 h 543"/>
                    <a:gd name="T14" fmla="*/ 875 w 969"/>
                    <a:gd name="T15" fmla="*/ 501 h 543"/>
                    <a:gd name="T16" fmla="*/ 904 w 969"/>
                    <a:gd name="T17" fmla="*/ 498 h 543"/>
                    <a:gd name="T18" fmla="*/ 876 w 969"/>
                    <a:gd name="T19" fmla="*/ 493 h 543"/>
                    <a:gd name="T20" fmla="*/ 794 w 969"/>
                    <a:gd name="T21" fmla="*/ 478 h 543"/>
                    <a:gd name="T22" fmla="*/ 933 w 969"/>
                    <a:gd name="T23" fmla="*/ 416 h 543"/>
                    <a:gd name="T24" fmla="*/ 949 w 969"/>
                    <a:gd name="T25" fmla="*/ 380 h 543"/>
                    <a:gd name="T26" fmla="*/ 947 w 969"/>
                    <a:gd name="T27" fmla="*/ 365 h 543"/>
                    <a:gd name="T28" fmla="*/ 902 w 969"/>
                    <a:gd name="T29" fmla="*/ 325 h 543"/>
                    <a:gd name="T30" fmla="*/ 867 w 969"/>
                    <a:gd name="T31" fmla="*/ 268 h 543"/>
                    <a:gd name="T32" fmla="*/ 831 w 969"/>
                    <a:gd name="T33" fmla="*/ 304 h 543"/>
                    <a:gd name="T34" fmla="*/ 804 w 969"/>
                    <a:gd name="T35" fmla="*/ 259 h 543"/>
                    <a:gd name="T36" fmla="*/ 750 w 969"/>
                    <a:gd name="T37" fmla="*/ 237 h 543"/>
                    <a:gd name="T38" fmla="*/ 712 w 969"/>
                    <a:gd name="T39" fmla="*/ 259 h 543"/>
                    <a:gd name="T40" fmla="*/ 728 w 969"/>
                    <a:gd name="T41" fmla="*/ 338 h 543"/>
                    <a:gd name="T42" fmla="*/ 705 w 969"/>
                    <a:gd name="T43" fmla="*/ 410 h 543"/>
                    <a:gd name="T44" fmla="*/ 663 w 969"/>
                    <a:gd name="T45" fmla="*/ 370 h 543"/>
                    <a:gd name="T46" fmla="*/ 592 w 969"/>
                    <a:gd name="T47" fmla="*/ 329 h 543"/>
                    <a:gd name="T48" fmla="*/ 524 w 969"/>
                    <a:gd name="T49" fmla="*/ 293 h 543"/>
                    <a:gd name="T50" fmla="*/ 556 w 969"/>
                    <a:gd name="T51" fmla="*/ 226 h 543"/>
                    <a:gd name="T52" fmla="*/ 594 w 969"/>
                    <a:gd name="T53" fmla="*/ 203 h 543"/>
                    <a:gd name="T54" fmla="*/ 615 w 969"/>
                    <a:gd name="T55" fmla="*/ 161 h 543"/>
                    <a:gd name="T56" fmla="*/ 656 w 969"/>
                    <a:gd name="T57" fmla="*/ 157 h 543"/>
                    <a:gd name="T58" fmla="*/ 672 w 969"/>
                    <a:gd name="T59" fmla="*/ 109 h 543"/>
                    <a:gd name="T60" fmla="*/ 632 w 969"/>
                    <a:gd name="T61" fmla="*/ 115 h 543"/>
                    <a:gd name="T62" fmla="*/ 603 w 969"/>
                    <a:gd name="T63" fmla="*/ 140 h 543"/>
                    <a:gd name="T64" fmla="*/ 573 w 969"/>
                    <a:gd name="T65" fmla="*/ 123 h 543"/>
                    <a:gd name="T66" fmla="*/ 560 w 969"/>
                    <a:gd name="T67" fmla="*/ 86 h 543"/>
                    <a:gd name="T68" fmla="*/ 537 w 969"/>
                    <a:gd name="T69" fmla="*/ 34 h 543"/>
                    <a:gd name="T70" fmla="*/ 520 w 969"/>
                    <a:gd name="T71" fmla="*/ 11 h 543"/>
                    <a:gd name="T72" fmla="*/ 507 w 969"/>
                    <a:gd name="T73" fmla="*/ 61 h 543"/>
                    <a:gd name="T74" fmla="*/ 532 w 969"/>
                    <a:gd name="T75" fmla="*/ 110 h 543"/>
                    <a:gd name="T76" fmla="*/ 507 w 969"/>
                    <a:gd name="T77" fmla="*/ 125 h 543"/>
                    <a:gd name="T78" fmla="*/ 516 w 969"/>
                    <a:gd name="T79" fmla="*/ 102 h 543"/>
                    <a:gd name="T80" fmla="*/ 485 w 969"/>
                    <a:gd name="T81" fmla="*/ 122 h 543"/>
                    <a:gd name="T82" fmla="*/ 408 w 969"/>
                    <a:gd name="T83" fmla="*/ 122 h 543"/>
                    <a:gd name="T84" fmla="*/ 379 w 969"/>
                    <a:gd name="T85" fmla="*/ 128 h 543"/>
                    <a:gd name="T86" fmla="*/ 346 w 969"/>
                    <a:gd name="T87" fmla="*/ 132 h 543"/>
                    <a:gd name="T88" fmla="*/ 249 w 969"/>
                    <a:gd name="T89" fmla="*/ 104 h 543"/>
                    <a:gd name="T90" fmla="*/ 153 w 969"/>
                    <a:gd name="T91" fmla="*/ 80 h 543"/>
                    <a:gd name="T92" fmla="*/ 87 w 969"/>
                    <a:gd name="T93" fmla="*/ 116 h 543"/>
                    <a:gd name="T94" fmla="*/ 82 w 969"/>
                    <a:gd name="T95" fmla="*/ 102 h 543"/>
                    <a:gd name="T96" fmla="*/ 19 w 969"/>
                    <a:gd name="T97" fmla="*/ 99 h 543"/>
                    <a:gd name="T98" fmla="*/ 17 w 969"/>
                    <a:gd name="T99" fmla="*/ 267 h 543"/>
                    <a:gd name="T100" fmla="*/ 45 w 969"/>
                    <a:gd name="T101" fmla="*/ 288 h 543"/>
                    <a:gd name="T102" fmla="*/ 113 w 969"/>
                    <a:gd name="T103" fmla="*/ 334 h 543"/>
                    <a:gd name="T104" fmla="*/ 122 w 969"/>
                    <a:gd name="T105" fmla="*/ 369 h 543"/>
                    <a:gd name="T106" fmla="*/ 148 w 969"/>
                    <a:gd name="T107" fmla="*/ 403 h 543"/>
                    <a:gd name="T108" fmla="*/ 192 w 969"/>
                    <a:gd name="T109" fmla="*/ 436 h 543"/>
                    <a:gd name="T110" fmla="*/ 241 w 969"/>
                    <a:gd name="T111" fmla="*/ 177 h 543"/>
                    <a:gd name="T112" fmla="*/ 210 w 969"/>
                    <a:gd name="T113" fmla="*/ 176 h 543"/>
                    <a:gd name="T114" fmla="*/ 239 w 969"/>
                    <a:gd name="T115" fmla="*/ 162 h 543"/>
                    <a:gd name="T116" fmla="*/ 285 w 969"/>
                    <a:gd name="T117" fmla="*/ 252 h 543"/>
                    <a:gd name="T118" fmla="*/ 501 w 969"/>
                    <a:gd name="T119" fmla="*/ 426 h 5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969" h="543">
                      <a:moveTo>
                        <a:pt x="521" y="441"/>
                      </a:moveTo>
                      <a:cubicBezTo>
                        <a:pt x="522" y="441"/>
                        <a:pt x="523" y="441"/>
                        <a:pt x="524" y="442"/>
                      </a:cubicBezTo>
                      <a:cubicBezTo>
                        <a:pt x="526" y="443"/>
                        <a:pt x="526" y="446"/>
                        <a:pt x="526" y="448"/>
                      </a:cubicBezTo>
                      <a:cubicBezTo>
                        <a:pt x="527" y="449"/>
                        <a:pt x="527" y="450"/>
                        <a:pt x="528" y="450"/>
                      </a:cubicBezTo>
                      <a:cubicBezTo>
                        <a:pt x="529" y="451"/>
                        <a:pt x="531" y="451"/>
                        <a:pt x="532" y="452"/>
                      </a:cubicBezTo>
                      <a:cubicBezTo>
                        <a:pt x="533" y="453"/>
                        <a:pt x="535" y="453"/>
                        <a:pt x="536" y="453"/>
                      </a:cubicBezTo>
                      <a:cubicBezTo>
                        <a:pt x="536" y="453"/>
                        <a:pt x="537" y="453"/>
                        <a:pt x="537" y="453"/>
                      </a:cubicBezTo>
                      <a:cubicBezTo>
                        <a:pt x="538" y="452"/>
                        <a:pt x="540" y="451"/>
                        <a:pt x="542" y="451"/>
                      </a:cubicBezTo>
                      <a:cubicBezTo>
                        <a:pt x="545" y="451"/>
                        <a:pt x="547" y="452"/>
                        <a:pt x="549" y="454"/>
                      </a:cubicBezTo>
                      <a:cubicBezTo>
                        <a:pt x="550" y="456"/>
                        <a:pt x="551" y="456"/>
                        <a:pt x="552" y="456"/>
                      </a:cubicBezTo>
                      <a:cubicBezTo>
                        <a:pt x="554" y="456"/>
                        <a:pt x="554" y="456"/>
                        <a:pt x="554" y="456"/>
                      </a:cubicBezTo>
                      <a:cubicBezTo>
                        <a:pt x="555" y="456"/>
                        <a:pt x="557" y="456"/>
                        <a:pt x="558" y="458"/>
                      </a:cubicBezTo>
                      <a:cubicBezTo>
                        <a:pt x="560" y="461"/>
                        <a:pt x="563" y="462"/>
                        <a:pt x="565" y="460"/>
                      </a:cubicBezTo>
                      <a:cubicBezTo>
                        <a:pt x="566" y="458"/>
                        <a:pt x="567" y="458"/>
                        <a:pt x="569" y="458"/>
                      </a:cubicBezTo>
                      <a:cubicBezTo>
                        <a:pt x="573" y="458"/>
                        <a:pt x="579" y="460"/>
                        <a:pt x="582" y="461"/>
                      </a:cubicBezTo>
                      <a:cubicBezTo>
                        <a:pt x="584" y="462"/>
                        <a:pt x="584" y="462"/>
                        <a:pt x="584" y="462"/>
                      </a:cubicBezTo>
                      <a:cubicBezTo>
                        <a:pt x="589" y="457"/>
                        <a:pt x="593" y="449"/>
                        <a:pt x="597" y="449"/>
                      </a:cubicBezTo>
                      <a:cubicBezTo>
                        <a:pt x="603" y="449"/>
                        <a:pt x="620" y="451"/>
                        <a:pt x="621" y="459"/>
                      </a:cubicBezTo>
                      <a:cubicBezTo>
                        <a:pt x="622" y="468"/>
                        <a:pt x="632" y="460"/>
                        <a:pt x="633" y="468"/>
                      </a:cubicBezTo>
                      <a:cubicBezTo>
                        <a:pt x="634" y="473"/>
                        <a:pt x="638" y="478"/>
                        <a:pt x="639" y="481"/>
                      </a:cubicBezTo>
                      <a:cubicBezTo>
                        <a:pt x="640" y="482"/>
                        <a:pt x="640" y="482"/>
                        <a:pt x="640" y="482"/>
                      </a:cubicBezTo>
                      <a:cubicBezTo>
                        <a:pt x="643" y="484"/>
                        <a:pt x="645" y="485"/>
                        <a:pt x="647" y="487"/>
                      </a:cubicBezTo>
                      <a:cubicBezTo>
                        <a:pt x="648" y="488"/>
                        <a:pt x="648" y="488"/>
                        <a:pt x="648" y="488"/>
                      </a:cubicBezTo>
                      <a:cubicBezTo>
                        <a:pt x="652" y="488"/>
                        <a:pt x="659" y="489"/>
                        <a:pt x="663" y="490"/>
                      </a:cubicBezTo>
                      <a:cubicBezTo>
                        <a:pt x="670" y="493"/>
                        <a:pt x="680" y="487"/>
                        <a:pt x="684" y="496"/>
                      </a:cubicBezTo>
                      <a:cubicBezTo>
                        <a:pt x="687" y="504"/>
                        <a:pt x="696" y="511"/>
                        <a:pt x="688" y="511"/>
                      </a:cubicBezTo>
                      <a:cubicBezTo>
                        <a:pt x="681" y="512"/>
                        <a:pt x="673" y="503"/>
                        <a:pt x="673" y="508"/>
                      </a:cubicBezTo>
                      <a:cubicBezTo>
                        <a:pt x="674" y="513"/>
                        <a:pt x="670" y="510"/>
                        <a:pt x="670" y="518"/>
                      </a:cubicBezTo>
                      <a:cubicBezTo>
                        <a:pt x="670" y="524"/>
                        <a:pt x="667" y="532"/>
                        <a:pt x="664" y="535"/>
                      </a:cubicBezTo>
                      <a:cubicBezTo>
                        <a:pt x="664" y="536"/>
                        <a:pt x="664" y="536"/>
                        <a:pt x="664" y="536"/>
                      </a:cubicBezTo>
                      <a:cubicBezTo>
                        <a:pt x="663" y="538"/>
                        <a:pt x="663" y="541"/>
                        <a:pt x="665" y="543"/>
                      </a:cubicBezTo>
                      <a:cubicBezTo>
                        <a:pt x="665" y="543"/>
                        <a:pt x="665" y="543"/>
                        <a:pt x="665" y="543"/>
                      </a:cubicBezTo>
                      <a:cubicBezTo>
                        <a:pt x="669" y="540"/>
                        <a:pt x="673" y="537"/>
                        <a:pt x="677" y="537"/>
                      </a:cubicBezTo>
                      <a:cubicBezTo>
                        <a:pt x="685" y="537"/>
                        <a:pt x="687" y="542"/>
                        <a:pt x="692" y="538"/>
                      </a:cubicBezTo>
                      <a:cubicBezTo>
                        <a:pt x="696" y="536"/>
                        <a:pt x="697" y="534"/>
                        <a:pt x="698" y="535"/>
                      </a:cubicBezTo>
                      <a:cubicBezTo>
                        <a:pt x="700" y="534"/>
                        <a:pt x="700" y="534"/>
                        <a:pt x="700" y="534"/>
                      </a:cubicBezTo>
                      <a:cubicBezTo>
                        <a:pt x="700" y="534"/>
                        <a:pt x="700" y="532"/>
                        <a:pt x="700" y="530"/>
                      </a:cubicBezTo>
                      <a:cubicBezTo>
                        <a:pt x="699" y="530"/>
                        <a:pt x="699" y="530"/>
                        <a:pt x="699" y="530"/>
                      </a:cubicBezTo>
                      <a:cubicBezTo>
                        <a:pt x="696" y="531"/>
                        <a:pt x="695" y="530"/>
                        <a:pt x="693" y="527"/>
                      </a:cubicBezTo>
                      <a:cubicBezTo>
                        <a:pt x="691" y="522"/>
                        <a:pt x="708" y="517"/>
                        <a:pt x="716" y="518"/>
                      </a:cubicBezTo>
                      <a:cubicBezTo>
                        <a:pt x="723" y="519"/>
                        <a:pt x="727" y="516"/>
                        <a:pt x="730" y="516"/>
                      </a:cubicBezTo>
                      <a:cubicBezTo>
                        <a:pt x="731" y="516"/>
                        <a:pt x="731" y="516"/>
                        <a:pt x="731" y="516"/>
                      </a:cubicBezTo>
                      <a:cubicBezTo>
                        <a:pt x="744" y="504"/>
                        <a:pt x="746" y="504"/>
                        <a:pt x="747" y="504"/>
                      </a:cubicBezTo>
                      <a:cubicBezTo>
                        <a:pt x="750" y="504"/>
                        <a:pt x="781" y="504"/>
                        <a:pt x="785" y="504"/>
                      </a:cubicBezTo>
                      <a:cubicBezTo>
                        <a:pt x="789" y="501"/>
                        <a:pt x="797" y="495"/>
                        <a:pt x="798" y="490"/>
                      </a:cubicBezTo>
                      <a:cubicBezTo>
                        <a:pt x="799" y="485"/>
                        <a:pt x="806" y="468"/>
                        <a:pt x="813" y="468"/>
                      </a:cubicBezTo>
                      <a:cubicBezTo>
                        <a:pt x="814" y="468"/>
                        <a:pt x="815" y="469"/>
                        <a:pt x="815" y="469"/>
                      </a:cubicBezTo>
                      <a:cubicBezTo>
                        <a:pt x="817" y="471"/>
                        <a:pt x="820" y="471"/>
                        <a:pt x="823" y="471"/>
                      </a:cubicBezTo>
                      <a:cubicBezTo>
                        <a:pt x="827" y="471"/>
                        <a:pt x="831" y="472"/>
                        <a:pt x="831" y="475"/>
                      </a:cubicBezTo>
                      <a:cubicBezTo>
                        <a:pt x="831" y="476"/>
                        <a:pt x="831" y="476"/>
                        <a:pt x="831" y="478"/>
                      </a:cubicBezTo>
                      <a:cubicBezTo>
                        <a:pt x="831" y="482"/>
                        <a:pt x="830" y="492"/>
                        <a:pt x="840" y="505"/>
                      </a:cubicBezTo>
                      <a:cubicBezTo>
                        <a:pt x="840" y="506"/>
                        <a:pt x="840" y="506"/>
                        <a:pt x="840" y="506"/>
                      </a:cubicBezTo>
                      <a:cubicBezTo>
                        <a:pt x="844" y="503"/>
                        <a:pt x="848" y="502"/>
                        <a:pt x="850" y="502"/>
                      </a:cubicBezTo>
                      <a:cubicBezTo>
                        <a:pt x="855" y="502"/>
                        <a:pt x="862" y="496"/>
                        <a:pt x="864" y="492"/>
                      </a:cubicBezTo>
                      <a:cubicBezTo>
                        <a:pt x="866" y="488"/>
                        <a:pt x="868" y="496"/>
                        <a:pt x="864" y="497"/>
                      </a:cubicBezTo>
                      <a:cubicBezTo>
                        <a:pt x="860" y="498"/>
                        <a:pt x="868" y="501"/>
                        <a:pt x="875" y="501"/>
                      </a:cubicBezTo>
                      <a:cubicBezTo>
                        <a:pt x="882" y="501"/>
                        <a:pt x="871" y="503"/>
                        <a:pt x="866" y="503"/>
                      </a:cubicBezTo>
                      <a:cubicBezTo>
                        <a:pt x="861" y="503"/>
                        <a:pt x="859" y="504"/>
                        <a:pt x="852" y="511"/>
                      </a:cubicBezTo>
                      <a:cubicBezTo>
                        <a:pt x="845" y="518"/>
                        <a:pt x="846" y="520"/>
                        <a:pt x="850" y="523"/>
                      </a:cubicBezTo>
                      <a:cubicBezTo>
                        <a:pt x="854" y="527"/>
                        <a:pt x="860" y="525"/>
                        <a:pt x="865" y="520"/>
                      </a:cubicBezTo>
                      <a:cubicBezTo>
                        <a:pt x="871" y="516"/>
                        <a:pt x="870" y="511"/>
                        <a:pt x="876" y="511"/>
                      </a:cubicBezTo>
                      <a:cubicBezTo>
                        <a:pt x="881" y="511"/>
                        <a:pt x="896" y="506"/>
                        <a:pt x="902" y="504"/>
                      </a:cubicBezTo>
                      <a:cubicBezTo>
                        <a:pt x="908" y="502"/>
                        <a:pt x="904" y="501"/>
                        <a:pt x="904" y="498"/>
                      </a:cubicBezTo>
                      <a:cubicBezTo>
                        <a:pt x="904" y="496"/>
                        <a:pt x="915" y="496"/>
                        <a:pt x="919" y="493"/>
                      </a:cubicBezTo>
                      <a:cubicBezTo>
                        <a:pt x="923" y="490"/>
                        <a:pt x="918" y="488"/>
                        <a:pt x="915" y="488"/>
                      </a:cubicBezTo>
                      <a:cubicBezTo>
                        <a:pt x="911" y="489"/>
                        <a:pt x="914" y="483"/>
                        <a:pt x="915" y="481"/>
                      </a:cubicBezTo>
                      <a:cubicBezTo>
                        <a:pt x="915" y="478"/>
                        <a:pt x="907" y="482"/>
                        <a:pt x="907" y="485"/>
                      </a:cubicBezTo>
                      <a:cubicBezTo>
                        <a:pt x="907" y="488"/>
                        <a:pt x="901" y="490"/>
                        <a:pt x="901" y="492"/>
                      </a:cubicBezTo>
                      <a:cubicBezTo>
                        <a:pt x="901" y="498"/>
                        <a:pt x="900" y="494"/>
                        <a:pt x="896" y="496"/>
                      </a:cubicBezTo>
                      <a:cubicBezTo>
                        <a:pt x="892" y="498"/>
                        <a:pt x="877" y="496"/>
                        <a:pt x="876" y="493"/>
                      </a:cubicBezTo>
                      <a:cubicBezTo>
                        <a:pt x="876" y="489"/>
                        <a:pt x="865" y="488"/>
                        <a:pt x="864" y="483"/>
                      </a:cubicBezTo>
                      <a:cubicBezTo>
                        <a:pt x="864" y="478"/>
                        <a:pt x="858" y="477"/>
                        <a:pt x="863" y="471"/>
                      </a:cubicBezTo>
                      <a:cubicBezTo>
                        <a:pt x="867" y="466"/>
                        <a:pt x="862" y="464"/>
                        <a:pt x="858" y="468"/>
                      </a:cubicBezTo>
                      <a:cubicBezTo>
                        <a:pt x="853" y="472"/>
                        <a:pt x="851" y="465"/>
                        <a:pt x="857" y="463"/>
                      </a:cubicBezTo>
                      <a:cubicBezTo>
                        <a:pt x="862" y="461"/>
                        <a:pt x="873" y="459"/>
                        <a:pt x="868" y="449"/>
                      </a:cubicBezTo>
                      <a:cubicBezTo>
                        <a:pt x="862" y="439"/>
                        <a:pt x="828" y="452"/>
                        <a:pt x="819" y="457"/>
                      </a:cubicBezTo>
                      <a:cubicBezTo>
                        <a:pt x="810" y="462"/>
                        <a:pt x="799" y="478"/>
                        <a:pt x="794" y="478"/>
                      </a:cubicBezTo>
                      <a:cubicBezTo>
                        <a:pt x="790" y="478"/>
                        <a:pt x="803" y="469"/>
                        <a:pt x="805" y="466"/>
                      </a:cubicBezTo>
                      <a:cubicBezTo>
                        <a:pt x="807" y="463"/>
                        <a:pt x="804" y="459"/>
                        <a:pt x="807" y="461"/>
                      </a:cubicBezTo>
                      <a:cubicBezTo>
                        <a:pt x="810" y="462"/>
                        <a:pt x="817" y="450"/>
                        <a:pt x="823" y="446"/>
                      </a:cubicBezTo>
                      <a:cubicBezTo>
                        <a:pt x="828" y="442"/>
                        <a:pt x="834" y="446"/>
                        <a:pt x="834" y="442"/>
                      </a:cubicBezTo>
                      <a:cubicBezTo>
                        <a:pt x="835" y="439"/>
                        <a:pt x="838" y="437"/>
                        <a:pt x="843" y="432"/>
                      </a:cubicBezTo>
                      <a:cubicBezTo>
                        <a:pt x="848" y="428"/>
                        <a:pt x="907" y="429"/>
                        <a:pt x="913" y="429"/>
                      </a:cubicBezTo>
                      <a:cubicBezTo>
                        <a:pt x="919" y="429"/>
                        <a:pt x="930" y="421"/>
                        <a:pt x="933" y="416"/>
                      </a:cubicBezTo>
                      <a:cubicBezTo>
                        <a:pt x="937" y="411"/>
                        <a:pt x="941" y="411"/>
                        <a:pt x="949" y="412"/>
                      </a:cubicBezTo>
                      <a:cubicBezTo>
                        <a:pt x="957" y="412"/>
                        <a:pt x="961" y="405"/>
                        <a:pt x="965" y="402"/>
                      </a:cubicBezTo>
                      <a:cubicBezTo>
                        <a:pt x="969" y="400"/>
                        <a:pt x="967" y="398"/>
                        <a:pt x="964" y="398"/>
                      </a:cubicBezTo>
                      <a:cubicBezTo>
                        <a:pt x="960" y="397"/>
                        <a:pt x="957" y="395"/>
                        <a:pt x="960" y="394"/>
                      </a:cubicBezTo>
                      <a:cubicBezTo>
                        <a:pt x="964" y="394"/>
                        <a:pt x="966" y="392"/>
                        <a:pt x="967" y="388"/>
                      </a:cubicBezTo>
                      <a:cubicBezTo>
                        <a:pt x="969" y="383"/>
                        <a:pt x="966" y="385"/>
                        <a:pt x="961" y="379"/>
                      </a:cubicBezTo>
                      <a:cubicBezTo>
                        <a:pt x="956" y="373"/>
                        <a:pt x="954" y="381"/>
                        <a:pt x="949" y="380"/>
                      </a:cubicBezTo>
                      <a:cubicBezTo>
                        <a:pt x="944" y="380"/>
                        <a:pt x="952" y="374"/>
                        <a:pt x="948" y="371"/>
                      </a:cubicBezTo>
                      <a:cubicBezTo>
                        <a:pt x="944" y="369"/>
                        <a:pt x="937" y="371"/>
                        <a:pt x="931" y="376"/>
                      </a:cubicBezTo>
                      <a:cubicBezTo>
                        <a:pt x="925" y="381"/>
                        <a:pt x="925" y="375"/>
                        <a:pt x="920" y="380"/>
                      </a:cubicBezTo>
                      <a:cubicBezTo>
                        <a:pt x="915" y="385"/>
                        <a:pt x="915" y="378"/>
                        <a:pt x="917" y="376"/>
                      </a:cubicBezTo>
                      <a:cubicBezTo>
                        <a:pt x="920" y="374"/>
                        <a:pt x="922" y="376"/>
                        <a:pt x="924" y="373"/>
                      </a:cubicBezTo>
                      <a:cubicBezTo>
                        <a:pt x="926" y="370"/>
                        <a:pt x="928" y="373"/>
                        <a:pt x="934" y="369"/>
                      </a:cubicBezTo>
                      <a:cubicBezTo>
                        <a:pt x="940" y="366"/>
                        <a:pt x="945" y="367"/>
                        <a:pt x="947" y="365"/>
                      </a:cubicBezTo>
                      <a:cubicBezTo>
                        <a:pt x="948" y="362"/>
                        <a:pt x="944" y="358"/>
                        <a:pt x="938" y="359"/>
                      </a:cubicBezTo>
                      <a:cubicBezTo>
                        <a:pt x="933" y="361"/>
                        <a:pt x="929" y="352"/>
                        <a:pt x="926" y="354"/>
                      </a:cubicBezTo>
                      <a:cubicBezTo>
                        <a:pt x="922" y="357"/>
                        <a:pt x="923" y="351"/>
                        <a:pt x="919" y="353"/>
                      </a:cubicBezTo>
                      <a:cubicBezTo>
                        <a:pt x="915" y="356"/>
                        <a:pt x="913" y="352"/>
                        <a:pt x="911" y="348"/>
                      </a:cubicBezTo>
                      <a:cubicBezTo>
                        <a:pt x="909" y="343"/>
                        <a:pt x="898" y="335"/>
                        <a:pt x="892" y="333"/>
                      </a:cubicBezTo>
                      <a:cubicBezTo>
                        <a:pt x="885" y="331"/>
                        <a:pt x="890" y="328"/>
                        <a:pt x="893" y="330"/>
                      </a:cubicBezTo>
                      <a:cubicBezTo>
                        <a:pt x="897" y="333"/>
                        <a:pt x="901" y="328"/>
                        <a:pt x="902" y="325"/>
                      </a:cubicBezTo>
                      <a:cubicBezTo>
                        <a:pt x="904" y="323"/>
                        <a:pt x="900" y="320"/>
                        <a:pt x="898" y="320"/>
                      </a:cubicBezTo>
                      <a:cubicBezTo>
                        <a:pt x="896" y="320"/>
                        <a:pt x="896" y="317"/>
                        <a:pt x="896" y="314"/>
                      </a:cubicBezTo>
                      <a:cubicBezTo>
                        <a:pt x="897" y="312"/>
                        <a:pt x="889" y="308"/>
                        <a:pt x="889" y="306"/>
                      </a:cubicBezTo>
                      <a:cubicBezTo>
                        <a:pt x="889" y="303"/>
                        <a:pt x="884" y="302"/>
                        <a:pt x="885" y="299"/>
                      </a:cubicBezTo>
                      <a:cubicBezTo>
                        <a:pt x="885" y="297"/>
                        <a:pt x="880" y="294"/>
                        <a:pt x="880" y="291"/>
                      </a:cubicBezTo>
                      <a:cubicBezTo>
                        <a:pt x="880" y="288"/>
                        <a:pt x="873" y="282"/>
                        <a:pt x="873" y="278"/>
                      </a:cubicBezTo>
                      <a:cubicBezTo>
                        <a:pt x="872" y="275"/>
                        <a:pt x="868" y="272"/>
                        <a:pt x="867" y="268"/>
                      </a:cubicBezTo>
                      <a:cubicBezTo>
                        <a:pt x="865" y="264"/>
                        <a:pt x="863" y="266"/>
                        <a:pt x="862" y="272"/>
                      </a:cubicBezTo>
                      <a:cubicBezTo>
                        <a:pt x="860" y="278"/>
                        <a:pt x="855" y="278"/>
                        <a:pt x="857" y="280"/>
                      </a:cubicBezTo>
                      <a:cubicBezTo>
                        <a:pt x="860" y="284"/>
                        <a:pt x="857" y="284"/>
                        <a:pt x="855" y="286"/>
                      </a:cubicBezTo>
                      <a:cubicBezTo>
                        <a:pt x="853" y="289"/>
                        <a:pt x="857" y="293"/>
                        <a:pt x="853" y="293"/>
                      </a:cubicBezTo>
                      <a:cubicBezTo>
                        <a:pt x="849" y="293"/>
                        <a:pt x="851" y="300"/>
                        <a:pt x="849" y="297"/>
                      </a:cubicBezTo>
                      <a:cubicBezTo>
                        <a:pt x="847" y="293"/>
                        <a:pt x="842" y="294"/>
                        <a:pt x="842" y="298"/>
                      </a:cubicBezTo>
                      <a:cubicBezTo>
                        <a:pt x="842" y="301"/>
                        <a:pt x="834" y="305"/>
                        <a:pt x="831" y="304"/>
                      </a:cubicBezTo>
                      <a:cubicBezTo>
                        <a:pt x="828" y="304"/>
                        <a:pt x="828" y="297"/>
                        <a:pt x="825" y="299"/>
                      </a:cubicBezTo>
                      <a:cubicBezTo>
                        <a:pt x="822" y="301"/>
                        <a:pt x="823" y="294"/>
                        <a:pt x="818" y="294"/>
                      </a:cubicBezTo>
                      <a:cubicBezTo>
                        <a:pt x="814" y="294"/>
                        <a:pt x="811" y="294"/>
                        <a:pt x="812" y="290"/>
                      </a:cubicBezTo>
                      <a:cubicBezTo>
                        <a:pt x="814" y="286"/>
                        <a:pt x="805" y="284"/>
                        <a:pt x="808" y="282"/>
                      </a:cubicBezTo>
                      <a:cubicBezTo>
                        <a:pt x="811" y="280"/>
                        <a:pt x="807" y="276"/>
                        <a:pt x="807" y="269"/>
                      </a:cubicBezTo>
                      <a:cubicBezTo>
                        <a:pt x="806" y="263"/>
                        <a:pt x="810" y="262"/>
                        <a:pt x="810" y="260"/>
                      </a:cubicBezTo>
                      <a:cubicBezTo>
                        <a:pt x="810" y="257"/>
                        <a:pt x="807" y="257"/>
                        <a:pt x="804" y="259"/>
                      </a:cubicBezTo>
                      <a:cubicBezTo>
                        <a:pt x="801" y="261"/>
                        <a:pt x="801" y="257"/>
                        <a:pt x="798" y="257"/>
                      </a:cubicBezTo>
                      <a:cubicBezTo>
                        <a:pt x="795" y="257"/>
                        <a:pt x="785" y="257"/>
                        <a:pt x="785" y="252"/>
                      </a:cubicBezTo>
                      <a:cubicBezTo>
                        <a:pt x="784" y="248"/>
                        <a:pt x="781" y="250"/>
                        <a:pt x="779" y="246"/>
                      </a:cubicBezTo>
                      <a:cubicBezTo>
                        <a:pt x="778" y="241"/>
                        <a:pt x="774" y="245"/>
                        <a:pt x="774" y="242"/>
                      </a:cubicBezTo>
                      <a:cubicBezTo>
                        <a:pt x="774" y="239"/>
                        <a:pt x="772" y="237"/>
                        <a:pt x="769" y="237"/>
                      </a:cubicBezTo>
                      <a:cubicBezTo>
                        <a:pt x="766" y="237"/>
                        <a:pt x="765" y="234"/>
                        <a:pt x="761" y="233"/>
                      </a:cubicBezTo>
                      <a:cubicBezTo>
                        <a:pt x="757" y="233"/>
                        <a:pt x="752" y="236"/>
                        <a:pt x="750" y="237"/>
                      </a:cubicBezTo>
                      <a:cubicBezTo>
                        <a:pt x="748" y="238"/>
                        <a:pt x="742" y="233"/>
                        <a:pt x="740" y="235"/>
                      </a:cubicBezTo>
                      <a:cubicBezTo>
                        <a:pt x="737" y="237"/>
                        <a:pt x="737" y="234"/>
                        <a:pt x="731" y="232"/>
                      </a:cubicBezTo>
                      <a:cubicBezTo>
                        <a:pt x="724" y="230"/>
                        <a:pt x="716" y="230"/>
                        <a:pt x="716" y="232"/>
                      </a:cubicBezTo>
                      <a:cubicBezTo>
                        <a:pt x="715" y="234"/>
                        <a:pt x="710" y="235"/>
                        <a:pt x="711" y="240"/>
                      </a:cubicBezTo>
                      <a:cubicBezTo>
                        <a:pt x="712" y="246"/>
                        <a:pt x="717" y="245"/>
                        <a:pt x="718" y="248"/>
                      </a:cubicBezTo>
                      <a:cubicBezTo>
                        <a:pt x="719" y="252"/>
                        <a:pt x="716" y="250"/>
                        <a:pt x="715" y="254"/>
                      </a:cubicBezTo>
                      <a:cubicBezTo>
                        <a:pt x="715" y="257"/>
                        <a:pt x="712" y="257"/>
                        <a:pt x="712" y="259"/>
                      </a:cubicBezTo>
                      <a:cubicBezTo>
                        <a:pt x="712" y="261"/>
                        <a:pt x="714" y="261"/>
                        <a:pt x="715" y="265"/>
                      </a:cubicBezTo>
                      <a:cubicBezTo>
                        <a:pt x="717" y="270"/>
                        <a:pt x="719" y="269"/>
                        <a:pt x="720" y="275"/>
                      </a:cubicBezTo>
                      <a:cubicBezTo>
                        <a:pt x="721" y="281"/>
                        <a:pt x="718" y="280"/>
                        <a:pt x="715" y="281"/>
                      </a:cubicBezTo>
                      <a:cubicBezTo>
                        <a:pt x="713" y="282"/>
                        <a:pt x="716" y="285"/>
                        <a:pt x="712" y="289"/>
                      </a:cubicBezTo>
                      <a:cubicBezTo>
                        <a:pt x="709" y="293"/>
                        <a:pt x="706" y="297"/>
                        <a:pt x="708" y="299"/>
                      </a:cubicBezTo>
                      <a:cubicBezTo>
                        <a:pt x="711" y="302"/>
                        <a:pt x="721" y="306"/>
                        <a:pt x="725" y="313"/>
                      </a:cubicBezTo>
                      <a:cubicBezTo>
                        <a:pt x="729" y="320"/>
                        <a:pt x="729" y="330"/>
                        <a:pt x="728" y="338"/>
                      </a:cubicBezTo>
                      <a:cubicBezTo>
                        <a:pt x="727" y="345"/>
                        <a:pt x="718" y="347"/>
                        <a:pt x="712" y="353"/>
                      </a:cubicBezTo>
                      <a:cubicBezTo>
                        <a:pt x="706" y="360"/>
                        <a:pt x="699" y="359"/>
                        <a:pt x="696" y="359"/>
                      </a:cubicBezTo>
                      <a:cubicBezTo>
                        <a:pt x="693" y="359"/>
                        <a:pt x="695" y="365"/>
                        <a:pt x="699" y="370"/>
                      </a:cubicBezTo>
                      <a:cubicBezTo>
                        <a:pt x="703" y="375"/>
                        <a:pt x="700" y="376"/>
                        <a:pt x="702" y="381"/>
                      </a:cubicBezTo>
                      <a:cubicBezTo>
                        <a:pt x="704" y="386"/>
                        <a:pt x="702" y="390"/>
                        <a:pt x="705" y="395"/>
                      </a:cubicBezTo>
                      <a:cubicBezTo>
                        <a:pt x="709" y="399"/>
                        <a:pt x="707" y="401"/>
                        <a:pt x="703" y="404"/>
                      </a:cubicBezTo>
                      <a:cubicBezTo>
                        <a:pt x="699" y="408"/>
                        <a:pt x="704" y="406"/>
                        <a:pt x="705" y="410"/>
                      </a:cubicBezTo>
                      <a:cubicBezTo>
                        <a:pt x="705" y="414"/>
                        <a:pt x="703" y="412"/>
                        <a:pt x="700" y="410"/>
                      </a:cubicBezTo>
                      <a:cubicBezTo>
                        <a:pt x="696" y="407"/>
                        <a:pt x="693" y="414"/>
                        <a:pt x="693" y="417"/>
                      </a:cubicBezTo>
                      <a:cubicBezTo>
                        <a:pt x="693" y="419"/>
                        <a:pt x="686" y="413"/>
                        <a:pt x="684" y="413"/>
                      </a:cubicBezTo>
                      <a:cubicBezTo>
                        <a:pt x="682" y="413"/>
                        <a:pt x="684" y="409"/>
                        <a:pt x="680" y="405"/>
                      </a:cubicBezTo>
                      <a:cubicBezTo>
                        <a:pt x="675" y="402"/>
                        <a:pt x="672" y="401"/>
                        <a:pt x="672" y="398"/>
                      </a:cubicBezTo>
                      <a:cubicBezTo>
                        <a:pt x="672" y="394"/>
                        <a:pt x="664" y="392"/>
                        <a:pt x="664" y="388"/>
                      </a:cubicBezTo>
                      <a:cubicBezTo>
                        <a:pt x="664" y="384"/>
                        <a:pt x="665" y="373"/>
                        <a:pt x="663" y="370"/>
                      </a:cubicBezTo>
                      <a:cubicBezTo>
                        <a:pt x="662" y="367"/>
                        <a:pt x="663" y="364"/>
                        <a:pt x="665" y="361"/>
                      </a:cubicBezTo>
                      <a:cubicBezTo>
                        <a:pt x="666" y="359"/>
                        <a:pt x="663" y="354"/>
                        <a:pt x="658" y="354"/>
                      </a:cubicBezTo>
                      <a:cubicBezTo>
                        <a:pt x="654" y="354"/>
                        <a:pt x="648" y="353"/>
                        <a:pt x="641" y="353"/>
                      </a:cubicBezTo>
                      <a:cubicBezTo>
                        <a:pt x="635" y="354"/>
                        <a:pt x="632" y="353"/>
                        <a:pt x="630" y="351"/>
                      </a:cubicBezTo>
                      <a:cubicBezTo>
                        <a:pt x="628" y="349"/>
                        <a:pt x="622" y="346"/>
                        <a:pt x="614" y="344"/>
                      </a:cubicBezTo>
                      <a:cubicBezTo>
                        <a:pt x="606" y="342"/>
                        <a:pt x="603" y="338"/>
                        <a:pt x="602" y="335"/>
                      </a:cubicBezTo>
                      <a:cubicBezTo>
                        <a:pt x="601" y="333"/>
                        <a:pt x="594" y="331"/>
                        <a:pt x="592" y="329"/>
                      </a:cubicBezTo>
                      <a:cubicBezTo>
                        <a:pt x="590" y="327"/>
                        <a:pt x="583" y="326"/>
                        <a:pt x="580" y="326"/>
                      </a:cubicBezTo>
                      <a:cubicBezTo>
                        <a:pt x="577" y="327"/>
                        <a:pt x="569" y="320"/>
                        <a:pt x="565" y="320"/>
                      </a:cubicBezTo>
                      <a:cubicBezTo>
                        <a:pt x="560" y="320"/>
                        <a:pt x="550" y="325"/>
                        <a:pt x="548" y="325"/>
                      </a:cubicBezTo>
                      <a:cubicBezTo>
                        <a:pt x="546" y="325"/>
                        <a:pt x="548" y="321"/>
                        <a:pt x="549" y="320"/>
                      </a:cubicBezTo>
                      <a:cubicBezTo>
                        <a:pt x="551" y="318"/>
                        <a:pt x="546" y="310"/>
                        <a:pt x="544" y="305"/>
                      </a:cubicBezTo>
                      <a:cubicBezTo>
                        <a:pt x="543" y="300"/>
                        <a:pt x="541" y="295"/>
                        <a:pt x="536" y="296"/>
                      </a:cubicBezTo>
                      <a:cubicBezTo>
                        <a:pt x="531" y="296"/>
                        <a:pt x="525" y="294"/>
                        <a:pt x="524" y="293"/>
                      </a:cubicBezTo>
                      <a:cubicBezTo>
                        <a:pt x="522" y="292"/>
                        <a:pt x="522" y="277"/>
                        <a:pt x="523" y="271"/>
                      </a:cubicBezTo>
                      <a:cubicBezTo>
                        <a:pt x="524" y="265"/>
                        <a:pt x="531" y="256"/>
                        <a:pt x="531" y="253"/>
                      </a:cubicBezTo>
                      <a:cubicBezTo>
                        <a:pt x="531" y="249"/>
                        <a:pt x="535" y="247"/>
                        <a:pt x="539" y="246"/>
                      </a:cubicBezTo>
                      <a:cubicBezTo>
                        <a:pt x="543" y="245"/>
                        <a:pt x="540" y="238"/>
                        <a:pt x="543" y="237"/>
                      </a:cubicBezTo>
                      <a:cubicBezTo>
                        <a:pt x="547" y="237"/>
                        <a:pt x="547" y="235"/>
                        <a:pt x="548" y="232"/>
                      </a:cubicBezTo>
                      <a:cubicBezTo>
                        <a:pt x="549" y="229"/>
                        <a:pt x="553" y="231"/>
                        <a:pt x="551" y="229"/>
                      </a:cubicBezTo>
                      <a:cubicBezTo>
                        <a:pt x="548" y="226"/>
                        <a:pt x="550" y="226"/>
                        <a:pt x="556" y="226"/>
                      </a:cubicBezTo>
                      <a:cubicBezTo>
                        <a:pt x="562" y="226"/>
                        <a:pt x="570" y="224"/>
                        <a:pt x="569" y="218"/>
                      </a:cubicBezTo>
                      <a:cubicBezTo>
                        <a:pt x="568" y="212"/>
                        <a:pt x="553" y="216"/>
                        <a:pt x="553" y="212"/>
                      </a:cubicBezTo>
                      <a:cubicBezTo>
                        <a:pt x="553" y="207"/>
                        <a:pt x="534" y="207"/>
                        <a:pt x="535" y="204"/>
                      </a:cubicBezTo>
                      <a:cubicBezTo>
                        <a:pt x="536" y="201"/>
                        <a:pt x="554" y="206"/>
                        <a:pt x="561" y="208"/>
                      </a:cubicBezTo>
                      <a:cubicBezTo>
                        <a:pt x="567" y="211"/>
                        <a:pt x="569" y="211"/>
                        <a:pt x="574" y="210"/>
                      </a:cubicBezTo>
                      <a:cubicBezTo>
                        <a:pt x="579" y="210"/>
                        <a:pt x="576" y="203"/>
                        <a:pt x="577" y="201"/>
                      </a:cubicBezTo>
                      <a:cubicBezTo>
                        <a:pt x="578" y="198"/>
                        <a:pt x="588" y="205"/>
                        <a:pt x="594" y="203"/>
                      </a:cubicBezTo>
                      <a:cubicBezTo>
                        <a:pt x="599" y="202"/>
                        <a:pt x="605" y="190"/>
                        <a:pt x="610" y="187"/>
                      </a:cubicBezTo>
                      <a:cubicBezTo>
                        <a:pt x="614" y="184"/>
                        <a:pt x="610" y="181"/>
                        <a:pt x="601" y="181"/>
                      </a:cubicBezTo>
                      <a:cubicBezTo>
                        <a:pt x="592" y="182"/>
                        <a:pt x="586" y="179"/>
                        <a:pt x="581" y="175"/>
                      </a:cubicBezTo>
                      <a:cubicBezTo>
                        <a:pt x="576" y="171"/>
                        <a:pt x="577" y="168"/>
                        <a:pt x="582" y="169"/>
                      </a:cubicBezTo>
                      <a:cubicBezTo>
                        <a:pt x="587" y="169"/>
                        <a:pt x="600" y="179"/>
                        <a:pt x="605" y="180"/>
                      </a:cubicBezTo>
                      <a:cubicBezTo>
                        <a:pt x="609" y="180"/>
                        <a:pt x="618" y="170"/>
                        <a:pt x="622" y="167"/>
                      </a:cubicBezTo>
                      <a:cubicBezTo>
                        <a:pt x="626" y="164"/>
                        <a:pt x="618" y="163"/>
                        <a:pt x="615" y="161"/>
                      </a:cubicBezTo>
                      <a:cubicBezTo>
                        <a:pt x="612" y="159"/>
                        <a:pt x="620" y="157"/>
                        <a:pt x="624" y="157"/>
                      </a:cubicBezTo>
                      <a:cubicBezTo>
                        <a:pt x="628" y="157"/>
                        <a:pt x="630" y="161"/>
                        <a:pt x="631" y="162"/>
                      </a:cubicBezTo>
                      <a:cubicBezTo>
                        <a:pt x="633" y="164"/>
                        <a:pt x="640" y="161"/>
                        <a:pt x="643" y="161"/>
                      </a:cubicBezTo>
                      <a:cubicBezTo>
                        <a:pt x="647" y="161"/>
                        <a:pt x="643" y="155"/>
                        <a:pt x="637" y="153"/>
                      </a:cubicBezTo>
                      <a:cubicBezTo>
                        <a:pt x="631" y="151"/>
                        <a:pt x="637" y="147"/>
                        <a:pt x="639" y="150"/>
                      </a:cubicBezTo>
                      <a:cubicBezTo>
                        <a:pt x="641" y="154"/>
                        <a:pt x="645" y="153"/>
                        <a:pt x="647" y="157"/>
                      </a:cubicBezTo>
                      <a:cubicBezTo>
                        <a:pt x="650" y="163"/>
                        <a:pt x="651" y="159"/>
                        <a:pt x="656" y="157"/>
                      </a:cubicBezTo>
                      <a:cubicBezTo>
                        <a:pt x="661" y="155"/>
                        <a:pt x="664" y="152"/>
                        <a:pt x="667" y="149"/>
                      </a:cubicBezTo>
                      <a:cubicBezTo>
                        <a:pt x="669" y="146"/>
                        <a:pt x="670" y="150"/>
                        <a:pt x="673" y="145"/>
                      </a:cubicBezTo>
                      <a:cubicBezTo>
                        <a:pt x="676" y="140"/>
                        <a:pt x="672" y="136"/>
                        <a:pt x="668" y="133"/>
                      </a:cubicBezTo>
                      <a:cubicBezTo>
                        <a:pt x="664" y="130"/>
                        <a:pt x="668" y="127"/>
                        <a:pt x="664" y="125"/>
                      </a:cubicBezTo>
                      <a:cubicBezTo>
                        <a:pt x="660" y="123"/>
                        <a:pt x="659" y="119"/>
                        <a:pt x="664" y="120"/>
                      </a:cubicBezTo>
                      <a:cubicBezTo>
                        <a:pt x="669" y="121"/>
                        <a:pt x="673" y="120"/>
                        <a:pt x="675" y="116"/>
                      </a:cubicBezTo>
                      <a:cubicBezTo>
                        <a:pt x="678" y="113"/>
                        <a:pt x="668" y="112"/>
                        <a:pt x="672" y="109"/>
                      </a:cubicBezTo>
                      <a:cubicBezTo>
                        <a:pt x="677" y="107"/>
                        <a:pt x="673" y="104"/>
                        <a:pt x="669" y="104"/>
                      </a:cubicBezTo>
                      <a:cubicBezTo>
                        <a:pt x="664" y="104"/>
                        <a:pt x="660" y="102"/>
                        <a:pt x="660" y="98"/>
                      </a:cubicBezTo>
                      <a:cubicBezTo>
                        <a:pt x="660" y="95"/>
                        <a:pt x="652" y="97"/>
                        <a:pt x="647" y="95"/>
                      </a:cubicBezTo>
                      <a:cubicBezTo>
                        <a:pt x="643" y="93"/>
                        <a:pt x="632" y="93"/>
                        <a:pt x="630" y="93"/>
                      </a:cubicBezTo>
                      <a:cubicBezTo>
                        <a:pt x="627" y="94"/>
                        <a:pt x="627" y="104"/>
                        <a:pt x="631" y="104"/>
                      </a:cubicBezTo>
                      <a:cubicBezTo>
                        <a:pt x="634" y="104"/>
                        <a:pt x="637" y="108"/>
                        <a:pt x="634" y="110"/>
                      </a:cubicBezTo>
                      <a:cubicBezTo>
                        <a:pt x="631" y="111"/>
                        <a:pt x="635" y="115"/>
                        <a:pt x="632" y="115"/>
                      </a:cubicBezTo>
                      <a:cubicBezTo>
                        <a:pt x="630" y="114"/>
                        <a:pt x="626" y="113"/>
                        <a:pt x="625" y="120"/>
                      </a:cubicBezTo>
                      <a:cubicBezTo>
                        <a:pt x="624" y="126"/>
                        <a:pt x="624" y="129"/>
                        <a:pt x="619" y="131"/>
                      </a:cubicBezTo>
                      <a:cubicBezTo>
                        <a:pt x="615" y="133"/>
                        <a:pt x="618" y="124"/>
                        <a:pt x="614" y="124"/>
                      </a:cubicBezTo>
                      <a:cubicBezTo>
                        <a:pt x="610" y="124"/>
                        <a:pt x="610" y="132"/>
                        <a:pt x="613" y="133"/>
                      </a:cubicBezTo>
                      <a:cubicBezTo>
                        <a:pt x="616" y="133"/>
                        <a:pt x="616" y="136"/>
                        <a:pt x="617" y="140"/>
                      </a:cubicBezTo>
                      <a:cubicBezTo>
                        <a:pt x="618" y="143"/>
                        <a:pt x="612" y="141"/>
                        <a:pt x="609" y="145"/>
                      </a:cubicBezTo>
                      <a:cubicBezTo>
                        <a:pt x="607" y="150"/>
                        <a:pt x="606" y="143"/>
                        <a:pt x="603" y="140"/>
                      </a:cubicBezTo>
                      <a:cubicBezTo>
                        <a:pt x="599" y="137"/>
                        <a:pt x="595" y="132"/>
                        <a:pt x="595" y="128"/>
                      </a:cubicBezTo>
                      <a:cubicBezTo>
                        <a:pt x="596" y="125"/>
                        <a:pt x="597" y="124"/>
                        <a:pt x="600" y="123"/>
                      </a:cubicBezTo>
                      <a:cubicBezTo>
                        <a:pt x="603" y="123"/>
                        <a:pt x="600" y="120"/>
                        <a:pt x="600" y="116"/>
                      </a:cubicBezTo>
                      <a:cubicBezTo>
                        <a:pt x="600" y="111"/>
                        <a:pt x="596" y="113"/>
                        <a:pt x="592" y="108"/>
                      </a:cubicBezTo>
                      <a:cubicBezTo>
                        <a:pt x="588" y="103"/>
                        <a:pt x="584" y="103"/>
                        <a:pt x="582" y="106"/>
                      </a:cubicBezTo>
                      <a:cubicBezTo>
                        <a:pt x="580" y="108"/>
                        <a:pt x="581" y="112"/>
                        <a:pt x="578" y="114"/>
                      </a:cubicBezTo>
                      <a:cubicBezTo>
                        <a:pt x="574" y="115"/>
                        <a:pt x="576" y="122"/>
                        <a:pt x="573" y="123"/>
                      </a:cubicBezTo>
                      <a:cubicBezTo>
                        <a:pt x="570" y="123"/>
                        <a:pt x="571" y="110"/>
                        <a:pt x="569" y="109"/>
                      </a:cubicBezTo>
                      <a:cubicBezTo>
                        <a:pt x="566" y="108"/>
                        <a:pt x="567" y="105"/>
                        <a:pt x="570" y="104"/>
                      </a:cubicBezTo>
                      <a:cubicBezTo>
                        <a:pt x="574" y="104"/>
                        <a:pt x="576" y="100"/>
                        <a:pt x="573" y="100"/>
                      </a:cubicBezTo>
                      <a:cubicBezTo>
                        <a:pt x="570" y="100"/>
                        <a:pt x="564" y="96"/>
                        <a:pt x="562" y="95"/>
                      </a:cubicBezTo>
                      <a:cubicBezTo>
                        <a:pt x="560" y="94"/>
                        <a:pt x="556" y="100"/>
                        <a:pt x="553" y="98"/>
                      </a:cubicBezTo>
                      <a:cubicBezTo>
                        <a:pt x="551" y="96"/>
                        <a:pt x="554" y="91"/>
                        <a:pt x="554" y="88"/>
                      </a:cubicBezTo>
                      <a:cubicBezTo>
                        <a:pt x="554" y="85"/>
                        <a:pt x="558" y="89"/>
                        <a:pt x="560" y="86"/>
                      </a:cubicBezTo>
                      <a:cubicBezTo>
                        <a:pt x="563" y="82"/>
                        <a:pt x="553" y="82"/>
                        <a:pt x="553" y="78"/>
                      </a:cubicBezTo>
                      <a:cubicBezTo>
                        <a:pt x="553" y="75"/>
                        <a:pt x="546" y="74"/>
                        <a:pt x="543" y="72"/>
                      </a:cubicBezTo>
                      <a:cubicBezTo>
                        <a:pt x="541" y="71"/>
                        <a:pt x="545" y="65"/>
                        <a:pt x="544" y="62"/>
                      </a:cubicBezTo>
                      <a:cubicBezTo>
                        <a:pt x="543" y="60"/>
                        <a:pt x="533" y="52"/>
                        <a:pt x="529" y="52"/>
                      </a:cubicBezTo>
                      <a:cubicBezTo>
                        <a:pt x="525" y="53"/>
                        <a:pt x="524" y="47"/>
                        <a:pt x="527" y="47"/>
                      </a:cubicBezTo>
                      <a:cubicBezTo>
                        <a:pt x="529" y="48"/>
                        <a:pt x="531" y="46"/>
                        <a:pt x="535" y="41"/>
                      </a:cubicBezTo>
                      <a:cubicBezTo>
                        <a:pt x="539" y="37"/>
                        <a:pt x="540" y="35"/>
                        <a:pt x="537" y="34"/>
                      </a:cubicBezTo>
                      <a:cubicBezTo>
                        <a:pt x="534" y="33"/>
                        <a:pt x="532" y="30"/>
                        <a:pt x="537" y="30"/>
                      </a:cubicBezTo>
                      <a:cubicBezTo>
                        <a:pt x="543" y="31"/>
                        <a:pt x="552" y="34"/>
                        <a:pt x="555" y="32"/>
                      </a:cubicBezTo>
                      <a:cubicBezTo>
                        <a:pt x="558" y="30"/>
                        <a:pt x="567" y="15"/>
                        <a:pt x="571" y="10"/>
                      </a:cubicBezTo>
                      <a:cubicBezTo>
                        <a:pt x="575" y="4"/>
                        <a:pt x="568" y="4"/>
                        <a:pt x="559" y="5"/>
                      </a:cubicBezTo>
                      <a:cubicBezTo>
                        <a:pt x="550" y="5"/>
                        <a:pt x="548" y="1"/>
                        <a:pt x="541" y="1"/>
                      </a:cubicBezTo>
                      <a:cubicBezTo>
                        <a:pt x="533" y="0"/>
                        <a:pt x="519" y="2"/>
                        <a:pt x="517" y="4"/>
                      </a:cubicBezTo>
                      <a:cubicBezTo>
                        <a:pt x="515" y="7"/>
                        <a:pt x="521" y="9"/>
                        <a:pt x="520" y="11"/>
                      </a:cubicBezTo>
                      <a:cubicBezTo>
                        <a:pt x="520" y="14"/>
                        <a:pt x="515" y="9"/>
                        <a:pt x="513" y="10"/>
                      </a:cubicBezTo>
                      <a:cubicBezTo>
                        <a:pt x="511" y="11"/>
                        <a:pt x="514" y="15"/>
                        <a:pt x="513" y="23"/>
                      </a:cubicBezTo>
                      <a:cubicBezTo>
                        <a:pt x="512" y="32"/>
                        <a:pt x="515" y="33"/>
                        <a:pt x="517" y="36"/>
                      </a:cubicBezTo>
                      <a:cubicBezTo>
                        <a:pt x="520" y="39"/>
                        <a:pt x="519" y="43"/>
                        <a:pt x="519" y="49"/>
                      </a:cubicBezTo>
                      <a:cubicBezTo>
                        <a:pt x="519" y="54"/>
                        <a:pt x="514" y="54"/>
                        <a:pt x="512" y="55"/>
                      </a:cubicBezTo>
                      <a:cubicBezTo>
                        <a:pt x="511" y="57"/>
                        <a:pt x="517" y="59"/>
                        <a:pt x="516" y="62"/>
                      </a:cubicBezTo>
                      <a:cubicBezTo>
                        <a:pt x="515" y="66"/>
                        <a:pt x="510" y="60"/>
                        <a:pt x="507" y="61"/>
                      </a:cubicBezTo>
                      <a:cubicBezTo>
                        <a:pt x="504" y="62"/>
                        <a:pt x="501" y="71"/>
                        <a:pt x="504" y="73"/>
                      </a:cubicBezTo>
                      <a:cubicBezTo>
                        <a:pt x="508" y="76"/>
                        <a:pt x="509" y="76"/>
                        <a:pt x="506" y="79"/>
                      </a:cubicBezTo>
                      <a:cubicBezTo>
                        <a:pt x="504" y="82"/>
                        <a:pt x="501" y="87"/>
                        <a:pt x="507" y="92"/>
                      </a:cubicBezTo>
                      <a:cubicBezTo>
                        <a:pt x="513" y="96"/>
                        <a:pt x="524" y="96"/>
                        <a:pt x="530" y="100"/>
                      </a:cubicBezTo>
                      <a:cubicBezTo>
                        <a:pt x="536" y="103"/>
                        <a:pt x="527" y="101"/>
                        <a:pt x="530" y="105"/>
                      </a:cubicBezTo>
                      <a:cubicBezTo>
                        <a:pt x="532" y="110"/>
                        <a:pt x="526" y="111"/>
                        <a:pt x="526" y="114"/>
                      </a:cubicBezTo>
                      <a:cubicBezTo>
                        <a:pt x="526" y="118"/>
                        <a:pt x="529" y="116"/>
                        <a:pt x="532" y="110"/>
                      </a:cubicBezTo>
                      <a:cubicBezTo>
                        <a:pt x="535" y="105"/>
                        <a:pt x="537" y="112"/>
                        <a:pt x="537" y="117"/>
                      </a:cubicBezTo>
                      <a:cubicBezTo>
                        <a:pt x="536" y="121"/>
                        <a:pt x="532" y="119"/>
                        <a:pt x="529" y="123"/>
                      </a:cubicBezTo>
                      <a:cubicBezTo>
                        <a:pt x="526" y="128"/>
                        <a:pt x="523" y="129"/>
                        <a:pt x="518" y="128"/>
                      </a:cubicBezTo>
                      <a:cubicBezTo>
                        <a:pt x="513" y="127"/>
                        <a:pt x="516" y="135"/>
                        <a:pt x="518" y="139"/>
                      </a:cubicBezTo>
                      <a:cubicBezTo>
                        <a:pt x="520" y="143"/>
                        <a:pt x="517" y="145"/>
                        <a:pt x="512" y="143"/>
                      </a:cubicBezTo>
                      <a:cubicBezTo>
                        <a:pt x="506" y="142"/>
                        <a:pt x="503" y="138"/>
                        <a:pt x="506" y="134"/>
                      </a:cubicBezTo>
                      <a:cubicBezTo>
                        <a:pt x="509" y="130"/>
                        <a:pt x="511" y="125"/>
                        <a:pt x="507" y="125"/>
                      </a:cubicBezTo>
                      <a:cubicBezTo>
                        <a:pt x="504" y="126"/>
                        <a:pt x="497" y="125"/>
                        <a:pt x="494" y="121"/>
                      </a:cubicBezTo>
                      <a:cubicBezTo>
                        <a:pt x="492" y="118"/>
                        <a:pt x="496" y="119"/>
                        <a:pt x="503" y="120"/>
                      </a:cubicBezTo>
                      <a:cubicBezTo>
                        <a:pt x="509" y="121"/>
                        <a:pt x="504" y="116"/>
                        <a:pt x="509" y="116"/>
                      </a:cubicBezTo>
                      <a:cubicBezTo>
                        <a:pt x="514" y="116"/>
                        <a:pt x="517" y="118"/>
                        <a:pt x="522" y="115"/>
                      </a:cubicBezTo>
                      <a:cubicBezTo>
                        <a:pt x="526" y="111"/>
                        <a:pt x="519" y="104"/>
                        <a:pt x="515" y="105"/>
                      </a:cubicBezTo>
                      <a:cubicBezTo>
                        <a:pt x="512" y="106"/>
                        <a:pt x="506" y="108"/>
                        <a:pt x="506" y="104"/>
                      </a:cubicBezTo>
                      <a:cubicBezTo>
                        <a:pt x="506" y="101"/>
                        <a:pt x="512" y="103"/>
                        <a:pt x="516" y="102"/>
                      </a:cubicBezTo>
                      <a:cubicBezTo>
                        <a:pt x="519" y="102"/>
                        <a:pt x="514" y="97"/>
                        <a:pt x="509" y="98"/>
                      </a:cubicBezTo>
                      <a:cubicBezTo>
                        <a:pt x="504" y="100"/>
                        <a:pt x="500" y="100"/>
                        <a:pt x="496" y="96"/>
                      </a:cubicBezTo>
                      <a:cubicBezTo>
                        <a:pt x="492" y="91"/>
                        <a:pt x="485" y="89"/>
                        <a:pt x="483" y="99"/>
                      </a:cubicBezTo>
                      <a:cubicBezTo>
                        <a:pt x="482" y="108"/>
                        <a:pt x="475" y="103"/>
                        <a:pt x="472" y="106"/>
                      </a:cubicBezTo>
                      <a:cubicBezTo>
                        <a:pt x="469" y="110"/>
                        <a:pt x="475" y="112"/>
                        <a:pt x="482" y="112"/>
                      </a:cubicBezTo>
                      <a:cubicBezTo>
                        <a:pt x="489" y="112"/>
                        <a:pt x="494" y="119"/>
                        <a:pt x="490" y="119"/>
                      </a:cubicBezTo>
                      <a:cubicBezTo>
                        <a:pt x="487" y="119"/>
                        <a:pt x="489" y="123"/>
                        <a:pt x="485" y="122"/>
                      </a:cubicBezTo>
                      <a:cubicBezTo>
                        <a:pt x="482" y="120"/>
                        <a:pt x="478" y="122"/>
                        <a:pt x="481" y="125"/>
                      </a:cubicBezTo>
                      <a:cubicBezTo>
                        <a:pt x="483" y="128"/>
                        <a:pt x="480" y="129"/>
                        <a:pt x="480" y="132"/>
                      </a:cubicBezTo>
                      <a:cubicBezTo>
                        <a:pt x="480" y="135"/>
                        <a:pt x="475" y="132"/>
                        <a:pt x="469" y="132"/>
                      </a:cubicBezTo>
                      <a:cubicBezTo>
                        <a:pt x="464" y="131"/>
                        <a:pt x="454" y="133"/>
                        <a:pt x="447" y="134"/>
                      </a:cubicBezTo>
                      <a:cubicBezTo>
                        <a:pt x="440" y="136"/>
                        <a:pt x="433" y="133"/>
                        <a:pt x="430" y="130"/>
                      </a:cubicBezTo>
                      <a:cubicBezTo>
                        <a:pt x="427" y="127"/>
                        <a:pt x="423" y="127"/>
                        <a:pt x="418" y="127"/>
                      </a:cubicBezTo>
                      <a:cubicBezTo>
                        <a:pt x="413" y="127"/>
                        <a:pt x="414" y="123"/>
                        <a:pt x="408" y="122"/>
                      </a:cubicBezTo>
                      <a:cubicBezTo>
                        <a:pt x="401" y="122"/>
                        <a:pt x="403" y="117"/>
                        <a:pt x="402" y="113"/>
                      </a:cubicBezTo>
                      <a:cubicBezTo>
                        <a:pt x="401" y="110"/>
                        <a:pt x="388" y="111"/>
                        <a:pt x="383" y="114"/>
                      </a:cubicBezTo>
                      <a:cubicBezTo>
                        <a:pt x="379" y="117"/>
                        <a:pt x="369" y="116"/>
                        <a:pt x="367" y="121"/>
                      </a:cubicBezTo>
                      <a:cubicBezTo>
                        <a:pt x="364" y="127"/>
                        <a:pt x="369" y="126"/>
                        <a:pt x="372" y="126"/>
                      </a:cubicBezTo>
                      <a:cubicBezTo>
                        <a:pt x="376" y="126"/>
                        <a:pt x="375" y="122"/>
                        <a:pt x="382" y="123"/>
                      </a:cubicBezTo>
                      <a:cubicBezTo>
                        <a:pt x="389" y="124"/>
                        <a:pt x="394" y="115"/>
                        <a:pt x="397" y="118"/>
                      </a:cubicBezTo>
                      <a:cubicBezTo>
                        <a:pt x="400" y="121"/>
                        <a:pt x="385" y="127"/>
                        <a:pt x="379" y="128"/>
                      </a:cubicBezTo>
                      <a:cubicBezTo>
                        <a:pt x="372" y="129"/>
                        <a:pt x="374" y="134"/>
                        <a:pt x="380" y="144"/>
                      </a:cubicBezTo>
                      <a:cubicBezTo>
                        <a:pt x="386" y="153"/>
                        <a:pt x="377" y="148"/>
                        <a:pt x="377" y="152"/>
                      </a:cubicBezTo>
                      <a:cubicBezTo>
                        <a:pt x="377" y="157"/>
                        <a:pt x="366" y="151"/>
                        <a:pt x="370" y="149"/>
                      </a:cubicBezTo>
                      <a:cubicBezTo>
                        <a:pt x="375" y="148"/>
                        <a:pt x="373" y="143"/>
                        <a:pt x="369" y="140"/>
                      </a:cubicBezTo>
                      <a:cubicBezTo>
                        <a:pt x="365" y="137"/>
                        <a:pt x="363" y="140"/>
                        <a:pt x="363" y="137"/>
                      </a:cubicBezTo>
                      <a:cubicBezTo>
                        <a:pt x="364" y="133"/>
                        <a:pt x="359" y="137"/>
                        <a:pt x="356" y="134"/>
                      </a:cubicBezTo>
                      <a:cubicBezTo>
                        <a:pt x="352" y="131"/>
                        <a:pt x="351" y="129"/>
                        <a:pt x="346" y="132"/>
                      </a:cubicBezTo>
                      <a:cubicBezTo>
                        <a:pt x="341" y="134"/>
                        <a:pt x="336" y="133"/>
                        <a:pt x="325" y="135"/>
                      </a:cubicBezTo>
                      <a:cubicBezTo>
                        <a:pt x="315" y="137"/>
                        <a:pt x="295" y="136"/>
                        <a:pt x="292" y="133"/>
                      </a:cubicBezTo>
                      <a:cubicBezTo>
                        <a:pt x="288" y="129"/>
                        <a:pt x="301" y="123"/>
                        <a:pt x="305" y="124"/>
                      </a:cubicBezTo>
                      <a:cubicBezTo>
                        <a:pt x="308" y="125"/>
                        <a:pt x="306" y="120"/>
                        <a:pt x="300" y="116"/>
                      </a:cubicBezTo>
                      <a:cubicBezTo>
                        <a:pt x="295" y="111"/>
                        <a:pt x="282" y="108"/>
                        <a:pt x="282" y="111"/>
                      </a:cubicBezTo>
                      <a:cubicBezTo>
                        <a:pt x="282" y="114"/>
                        <a:pt x="275" y="111"/>
                        <a:pt x="266" y="110"/>
                      </a:cubicBezTo>
                      <a:cubicBezTo>
                        <a:pt x="256" y="108"/>
                        <a:pt x="255" y="105"/>
                        <a:pt x="249" y="104"/>
                      </a:cubicBezTo>
                      <a:cubicBezTo>
                        <a:pt x="243" y="104"/>
                        <a:pt x="234" y="102"/>
                        <a:pt x="227" y="97"/>
                      </a:cubicBezTo>
                      <a:cubicBezTo>
                        <a:pt x="220" y="91"/>
                        <a:pt x="204" y="93"/>
                        <a:pt x="202" y="98"/>
                      </a:cubicBezTo>
                      <a:cubicBezTo>
                        <a:pt x="200" y="103"/>
                        <a:pt x="194" y="103"/>
                        <a:pt x="189" y="103"/>
                      </a:cubicBezTo>
                      <a:cubicBezTo>
                        <a:pt x="183" y="103"/>
                        <a:pt x="191" y="96"/>
                        <a:pt x="189" y="95"/>
                      </a:cubicBezTo>
                      <a:cubicBezTo>
                        <a:pt x="187" y="94"/>
                        <a:pt x="189" y="87"/>
                        <a:pt x="185" y="87"/>
                      </a:cubicBezTo>
                      <a:cubicBezTo>
                        <a:pt x="181" y="86"/>
                        <a:pt x="178" y="103"/>
                        <a:pt x="170" y="103"/>
                      </a:cubicBezTo>
                      <a:cubicBezTo>
                        <a:pt x="163" y="102"/>
                        <a:pt x="159" y="85"/>
                        <a:pt x="153" y="80"/>
                      </a:cubicBezTo>
                      <a:cubicBezTo>
                        <a:pt x="147" y="76"/>
                        <a:pt x="141" y="75"/>
                        <a:pt x="146" y="82"/>
                      </a:cubicBezTo>
                      <a:cubicBezTo>
                        <a:pt x="152" y="89"/>
                        <a:pt x="142" y="84"/>
                        <a:pt x="142" y="89"/>
                      </a:cubicBezTo>
                      <a:cubicBezTo>
                        <a:pt x="143" y="93"/>
                        <a:pt x="134" y="98"/>
                        <a:pt x="134" y="96"/>
                      </a:cubicBezTo>
                      <a:cubicBezTo>
                        <a:pt x="134" y="93"/>
                        <a:pt x="129" y="91"/>
                        <a:pt x="123" y="98"/>
                      </a:cubicBezTo>
                      <a:cubicBezTo>
                        <a:pt x="117" y="105"/>
                        <a:pt x="113" y="104"/>
                        <a:pt x="112" y="101"/>
                      </a:cubicBezTo>
                      <a:cubicBezTo>
                        <a:pt x="112" y="99"/>
                        <a:pt x="94" y="108"/>
                        <a:pt x="95" y="111"/>
                      </a:cubicBezTo>
                      <a:cubicBezTo>
                        <a:pt x="96" y="114"/>
                        <a:pt x="92" y="116"/>
                        <a:pt x="87" y="116"/>
                      </a:cubicBezTo>
                      <a:cubicBezTo>
                        <a:pt x="83" y="115"/>
                        <a:pt x="86" y="111"/>
                        <a:pt x="90" y="109"/>
                      </a:cubicBezTo>
                      <a:cubicBezTo>
                        <a:pt x="94" y="107"/>
                        <a:pt x="106" y="98"/>
                        <a:pt x="112" y="97"/>
                      </a:cubicBezTo>
                      <a:cubicBezTo>
                        <a:pt x="118" y="96"/>
                        <a:pt x="129" y="91"/>
                        <a:pt x="130" y="88"/>
                      </a:cubicBezTo>
                      <a:cubicBezTo>
                        <a:pt x="130" y="86"/>
                        <a:pt x="124" y="88"/>
                        <a:pt x="120" y="87"/>
                      </a:cubicBezTo>
                      <a:cubicBezTo>
                        <a:pt x="116" y="86"/>
                        <a:pt x="109" y="91"/>
                        <a:pt x="102" y="94"/>
                      </a:cubicBezTo>
                      <a:cubicBezTo>
                        <a:pt x="95" y="97"/>
                        <a:pt x="88" y="96"/>
                        <a:pt x="90" y="100"/>
                      </a:cubicBezTo>
                      <a:cubicBezTo>
                        <a:pt x="92" y="104"/>
                        <a:pt x="83" y="99"/>
                        <a:pt x="82" y="102"/>
                      </a:cubicBezTo>
                      <a:cubicBezTo>
                        <a:pt x="80" y="105"/>
                        <a:pt x="77" y="102"/>
                        <a:pt x="79" y="100"/>
                      </a:cubicBezTo>
                      <a:cubicBezTo>
                        <a:pt x="82" y="99"/>
                        <a:pt x="73" y="96"/>
                        <a:pt x="73" y="98"/>
                      </a:cubicBezTo>
                      <a:cubicBezTo>
                        <a:pt x="73" y="100"/>
                        <a:pt x="72" y="102"/>
                        <a:pt x="66" y="102"/>
                      </a:cubicBezTo>
                      <a:cubicBezTo>
                        <a:pt x="60" y="102"/>
                        <a:pt x="54" y="106"/>
                        <a:pt x="58" y="109"/>
                      </a:cubicBezTo>
                      <a:cubicBezTo>
                        <a:pt x="62" y="112"/>
                        <a:pt x="64" y="114"/>
                        <a:pt x="62" y="116"/>
                      </a:cubicBezTo>
                      <a:cubicBezTo>
                        <a:pt x="60" y="118"/>
                        <a:pt x="54" y="110"/>
                        <a:pt x="45" y="111"/>
                      </a:cubicBezTo>
                      <a:cubicBezTo>
                        <a:pt x="36" y="112"/>
                        <a:pt x="19" y="101"/>
                        <a:pt x="19" y="99"/>
                      </a:cubicBezTo>
                      <a:cubicBezTo>
                        <a:pt x="19" y="97"/>
                        <a:pt x="8" y="98"/>
                        <a:pt x="0" y="97"/>
                      </a:cubicBezTo>
                      <a:cubicBezTo>
                        <a:pt x="0" y="269"/>
                        <a:pt x="0" y="269"/>
                        <a:pt x="0" y="269"/>
                      </a:cubicBezTo>
                      <a:cubicBezTo>
                        <a:pt x="1" y="269"/>
                        <a:pt x="2" y="270"/>
                        <a:pt x="3" y="270"/>
                      </a:cubicBezTo>
                      <a:cubicBezTo>
                        <a:pt x="4" y="269"/>
                        <a:pt x="5" y="268"/>
                        <a:pt x="6" y="268"/>
                      </a:cubicBezTo>
                      <a:cubicBezTo>
                        <a:pt x="7" y="268"/>
                        <a:pt x="7" y="268"/>
                        <a:pt x="7" y="268"/>
                      </a:cubicBezTo>
                      <a:cubicBezTo>
                        <a:pt x="9" y="269"/>
                        <a:pt x="11" y="269"/>
                        <a:pt x="14" y="267"/>
                      </a:cubicBezTo>
                      <a:cubicBezTo>
                        <a:pt x="15" y="267"/>
                        <a:pt x="16" y="267"/>
                        <a:pt x="17" y="267"/>
                      </a:cubicBezTo>
                      <a:cubicBezTo>
                        <a:pt x="22" y="267"/>
                        <a:pt x="24" y="271"/>
                        <a:pt x="24" y="275"/>
                      </a:cubicBezTo>
                      <a:cubicBezTo>
                        <a:pt x="24" y="276"/>
                        <a:pt x="27" y="278"/>
                        <a:pt x="29" y="279"/>
                      </a:cubicBezTo>
                      <a:cubicBezTo>
                        <a:pt x="31" y="281"/>
                        <a:pt x="33" y="283"/>
                        <a:pt x="35" y="285"/>
                      </a:cubicBezTo>
                      <a:cubicBezTo>
                        <a:pt x="36" y="286"/>
                        <a:pt x="36" y="286"/>
                        <a:pt x="36" y="287"/>
                      </a:cubicBezTo>
                      <a:cubicBezTo>
                        <a:pt x="38" y="289"/>
                        <a:pt x="39" y="291"/>
                        <a:pt x="40" y="291"/>
                      </a:cubicBezTo>
                      <a:cubicBezTo>
                        <a:pt x="40" y="291"/>
                        <a:pt x="41" y="290"/>
                        <a:pt x="41" y="290"/>
                      </a:cubicBezTo>
                      <a:cubicBezTo>
                        <a:pt x="42" y="289"/>
                        <a:pt x="44" y="289"/>
                        <a:pt x="45" y="288"/>
                      </a:cubicBezTo>
                      <a:cubicBezTo>
                        <a:pt x="48" y="287"/>
                        <a:pt x="50" y="286"/>
                        <a:pt x="50" y="284"/>
                      </a:cubicBezTo>
                      <a:cubicBezTo>
                        <a:pt x="50" y="280"/>
                        <a:pt x="55" y="278"/>
                        <a:pt x="60" y="278"/>
                      </a:cubicBezTo>
                      <a:cubicBezTo>
                        <a:pt x="66" y="278"/>
                        <a:pt x="70" y="281"/>
                        <a:pt x="70" y="285"/>
                      </a:cubicBezTo>
                      <a:cubicBezTo>
                        <a:pt x="70" y="286"/>
                        <a:pt x="73" y="289"/>
                        <a:pt x="77" y="292"/>
                      </a:cubicBezTo>
                      <a:cubicBezTo>
                        <a:pt x="82" y="297"/>
                        <a:pt x="89" y="303"/>
                        <a:pt x="94" y="311"/>
                      </a:cubicBezTo>
                      <a:cubicBezTo>
                        <a:pt x="96" y="315"/>
                        <a:pt x="97" y="318"/>
                        <a:pt x="99" y="320"/>
                      </a:cubicBezTo>
                      <a:cubicBezTo>
                        <a:pt x="103" y="328"/>
                        <a:pt x="104" y="330"/>
                        <a:pt x="113" y="334"/>
                      </a:cubicBezTo>
                      <a:cubicBezTo>
                        <a:pt x="125" y="339"/>
                        <a:pt x="127" y="342"/>
                        <a:pt x="125" y="349"/>
                      </a:cubicBezTo>
                      <a:cubicBezTo>
                        <a:pt x="124" y="349"/>
                        <a:pt x="125" y="350"/>
                        <a:pt x="126" y="351"/>
                      </a:cubicBezTo>
                      <a:cubicBezTo>
                        <a:pt x="128" y="353"/>
                        <a:pt x="129" y="354"/>
                        <a:pt x="129" y="356"/>
                      </a:cubicBezTo>
                      <a:cubicBezTo>
                        <a:pt x="129" y="358"/>
                        <a:pt x="128" y="359"/>
                        <a:pt x="126" y="360"/>
                      </a:cubicBezTo>
                      <a:cubicBezTo>
                        <a:pt x="124" y="361"/>
                        <a:pt x="121" y="363"/>
                        <a:pt x="119" y="365"/>
                      </a:cubicBezTo>
                      <a:cubicBezTo>
                        <a:pt x="118" y="366"/>
                        <a:pt x="118" y="366"/>
                        <a:pt x="118" y="366"/>
                      </a:cubicBezTo>
                      <a:cubicBezTo>
                        <a:pt x="119" y="367"/>
                        <a:pt x="120" y="368"/>
                        <a:pt x="122" y="369"/>
                      </a:cubicBezTo>
                      <a:cubicBezTo>
                        <a:pt x="125" y="372"/>
                        <a:pt x="117" y="372"/>
                        <a:pt x="119" y="374"/>
                      </a:cubicBezTo>
                      <a:cubicBezTo>
                        <a:pt x="122" y="376"/>
                        <a:pt x="119" y="380"/>
                        <a:pt x="121" y="383"/>
                      </a:cubicBezTo>
                      <a:cubicBezTo>
                        <a:pt x="124" y="385"/>
                        <a:pt x="128" y="384"/>
                        <a:pt x="131" y="382"/>
                      </a:cubicBezTo>
                      <a:cubicBezTo>
                        <a:pt x="134" y="380"/>
                        <a:pt x="136" y="385"/>
                        <a:pt x="133" y="389"/>
                      </a:cubicBezTo>
                      <a:cubicBezTo>
                        <a:pt x="131" y="392"/>
                        <a:pt x="136" y="395"/>
                        <a:pt x="138" y="392"/>
                      </a:cubicBezTo>
                      <a:cubicBezTo>
                        <a:pt x="140" y="390"/>
                        <a:pt x="145" y="397"/>
                        <a:pt x="147" y="398"/>
                      </a:cubicBezTo>
                      <a:cubicBezTo>
                        <a:pt x="150" y="399"/>
                        <a:pt x="152" y="403"/>
                        <a:pt x="148" y="403"/>
                      </a:cubicBezTo>
                      <a:cubicBezTo>
                        <a:pt x="144" y="403"/>
                        <a:pt x="145" y="410"/>
                        <a:pt x="148" y="410"/>
                      </a:cubicBezTo>
                      <a:cubicBezTo>
                        <a:pt x="150" y="410"/>
                        <a:pt x="150" y="414"/>
                        <a:pt x="150" y="416"/>
                      </a:cubicBezTo>
                      <a:cubicBezTo>
                        <a:pt x="150" y="418"/>
                        <a:pt x="159" y="421"/>
                        <a:pt x="162" y="420"/>
                      </a:cubicBezTo>
                      <a:cubicBezTo>
                        <a:pt x="165" y="419"/>
                        <a:pt x="168" y="422"/>
                        <a:pt x="170" y="425"/>
                      </a:cubicBezTo>
                      <a:cubicBezTo>
                        <a:pt x="171" y="428"/>
                        <a:pt x="177" y="430"/>
                        <a:pt x="180" y="428"/>
                      </a:cubicBezTo>
                      <a:cubicBezTo>
                        <a:pt x="182" y="426"/>
                        <a:pt x="183" y="431"/>
                        <a:pt x="184" y="435"/>
                      </a:cubicBezTo>
                      <a:cubicBezTo>
                        <a:pt x="184" y="438"/>
                        <a:pt x="189" y="436"/>
                        <a:pt x="192" y="436"/>
                      </a:cubicBezTo>
                      <a:cubicBezTo>
                        <a:pt x="195" y="436"/>
                        <a:pt x="197" y="440"/>
                        <a:pt x="199" y="439"/>
                      </a:cubicBezTo>
                      <a:cubicBezTo>
                        <a:pt x="203" y="438"/>
                        <a:pt x="204" y="444"/>
                        <a:pt x="207" y="448"/>
                      </a:cubicBezTo>
                      <a:cubicBezTo>
                        <a:pt x="517" y="446"/>
                        <a:pt x="517" y="446"/>
                        <a:pt x="517" y="446"/>
                      </a:cubicBezTo>
                      <a:cubicBezTo>
                        <a:pt x="517" y="444"/>
                        <a:pt x="518" y="441"/>
                        <a:pt x="521" y="441"/>
                      </a:cubicBezTo>
                      <a:close/>
                      <a:moveTo>
                        <a:pt x="264" y="164"/>
                      </a:moveTo>
                      <a:cubicBezTo>
                        <a:pt x="258" y="173"/>
                        <a:pt x="255" y="174"/>
                        <a:pt x="249" y="173"/>
                      </a:cubicBezTo>
                      <a:cubicBezTo>
                        <a:pt x="242" y="171"/>
                        <a:pt x="238" y="175"/>
                        <a:pt x="241" y="177"/>
                      </a:cubicBezTo>
                      <a:cubicBezTo>
                        <a:pt x="245" y="179"/>
                        <a:pt x="245" y="181"/>
                        <a:pt x="238" y="183"/>
                      </a:cubicBezTo>
                      <a:cubicBezTo>
                        <a:pt x="231" y="185"/>
                        <a:pt x="226" y="190"/>
                        <a:pt x="223" y="189"/>
                      </a:cubicBezTo>
                      <a:cubicBezTo>
                        <a:pt x="221" y="189"/>
                        <a:pt x="235" y="178"/>
                        <a:pt x="232" y="176"/>
                      </a:cubicBezTo>
                      <a:cubicBezTo>
                        <a:pt x="228" y="173"/>
                        <a:pt x="218" y="180"/>
                        <a:pt x="218" y="184"/>
                      </a:cubicBezTo>
                      <a:cubicBezTo>
                        <a:pt x="218" y="187"/>
                        <a:pt x="212" y="187"/>
                        <a:pt x="208" y="187"/>
                      </a:cubicBezTo>
                      <a:cubicBezTo>
                        <a:pt x="204" y="187"/>
                        <a:pt x="199" y="183"/>
                        <a:pt x="203" y="183"/>
                      </a:cubicBezTo>
                      <a:cubicBezTo>
                        <a:pt x="207" y="182"/>
                        <a:pt x="204" y="178"/>
                        <a:pt x="210" y="176"/>
                      </a:cubicBezTo>
                      <a:cubicBezTo>
                        <a:pt x="215" y="174"/>
                        <a:pt x="209" y="171"/>
                        <a:pt x="210" y="169"/>
                      </a:cubicBezTo>
                      <a:cubicBezTo>
                        <a:pt x="212" y="167"/>
                        <a:pt x="222" y="171"/>
                        <a:pt x="222" y="167"/>
                      </a:cubicBezTo>
                      <a:cubicBezTo>
                        <a:pt x="223" y="163"/>
                        <a:pt x="212" y="160"/>
                        <a:pt x="208" y="162"/>
                      </a:cubicBezTo>
                      <a:cubicBezTo>
                        <a:pt x="205" y="165"/>
                        <a:pt x="196" y="170"/>
                        <a:pt x="186" y="166"/>
                      </a:cubicBezTo>
                      <a:cubicBezTo>
                        <a:pt x="183" y="165"/>
                        <a:pt x="212" y="162"/>
                        <a:pt x="216" y="157"/>
                      </a:cubicBezTo>
                      <a:cubicBezTo>
                        <a:pt x="221" y="153"/>
                        <a:pt x="243" y="148"/>
                        <a:pt x="244" y="152"/>
                      </a:cubicBezTo>
                      <a:cubicBezTo>
                        <a:pt x="246" y="156"/>
                        <a:pt x="233" y="158"/>
                        <a:pt x="239" y="162"/>
                      </a:cubicBezTo>
                      <a:cubicBezTo>
                        <a:pt x="245" y="166"/>
                        <a:pt x="256" y="163"/>
                        <a:pt x="258" y="159"/>
                      </a:cubicBezTo>
                      <a:cubicBezTo>
                        <a:pt x="260" y="156"/>
                        <a:pt x="271" y="156"/>
                        <a:pt x="264" y="164"/>
                      </a:cubicBezTo>
                      <a:close/>
                      <a:moveTo>
                        <a:pt x="327" y="245"/>
                      </a:moveTo>
                      <a:cubicBezTo>
                        <a:pt x="320" y="251"/>
                        <a:pt x="320" y="250"/>
                        <a:pt x="314" y="251"/>
                      </a:cubicBezTo>
                      <a:cubicBezTo>
                        <a:pt x="307" y="252"/>
                        <a:pt x="312" y="259"/>
                        <a:pt x="304" y="259"/>
                      </a:cubicBezTo>
                      <a:cubicBezTo>
                        <a:pt x="296" y="260"/>
                        <a:pt x="276" y="261"/>
                        <a:pt x="273" y="256"/>
                      </a:cubicBezTo>
                      <a:cubicBezTo>
                        <a:pt x="272" y="255"/>
                        <a:pt x="284" y="256"/>
                        <a:pt x="285" y="252"/>
                      </a:cubicBezTo>
                      <a:cubicBezTo>
                        <a:pt x="286" y="249"/>
                        <a:pt x="289" y="244"/>
                        <a:pt x="294" y="244"/>
                      </a:cubicBezTo>
                      <a:cubicBezTo>
                        <a:pt x="299" y="244"/>
                        <a:pt x="298" y="237"/>
                        <a:pt x="290" y="233"/>
                      </a:cubicBezTo>
                      <a:cubicBezTo>
                        <a:pt x="282" y="229"/>
                        <a:pt x="302" y="227"/>
                        <a:pt x="307" y="233"/>
                      </a:cubicBezTo>
                      <a:cubicBezTo>
                        <a:pt x="311" y="239"/>
                        <a:pt x="319" y="244"/>
                        <a:pt x="324" y="239"/>
                      </a:cubicBezTo>
                      <a:cubicBezTo>
                        <a:pt x="328" y="235"/>
                        <a:pt x="354" y="222"/>
                        <a:pt x="354" y="228"/>
                      </a:cubicBezTo>
                      <a:cubicBezTo>
                        <a:pt x="354" y="234"/>
                        <a:pt x="335" y="238"/>
                        <a:pt x="327" y="245"/>
                      </a:cubicBezTo>
                      <a:close/>
                      <a:moveTo>
                        <a:pt x="501" y="426"/>
                      </a:moveTo>
                      <a:cubicBezTo>
                        <a:pt x="496" y="427"/>
                        <a:pt x="502" y="412"/>
                        <a:pt x="492" y="406"/>
                      </a:cubicBezTo>
                      <a:cubicBezTo>
                        <a:pt x="480" y="400"/>
                        <a:pt x="475" y="388"/>
                        <a:pt x="475" y="381"/>
                      </a:cubicBezTo>
                      <a:cubicBezTo>
                        <a:pt x="475" y="375"/>
                        <a:pt x="485" y="372"/>
                        <a:pt x="489" y="377"/>
                      </a:cubicBezTo>
                      <a:cubicBezTo>
                        <a:pt x="493" y="382"/>
                        <a:pt x="499" y="402"/>
                        <a:pt x="502" y="409"/>
                      </a:cubicBezTo>
                      <a:cubicBezTo>
                        <a:pt x="506" y="415"/>
                        <a:pt x="506" y="426"/>
                        <a:pt x="501" y="4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75" name="Freeform 2198"/>
                <p:cNvSpPr>
                  <a:spLocks/>
                </p:cNvSpPr>
                <p:nvPr/>
              </p:nvSpPr>
              <p:spPr bwMode="auto">
                <a:xfrm>
                  <a:off x="2010989" y="2123011"/>
                  <a:ext cx="33451" cy="21582"/>
                </a:xfrm>
                <a:custGeom>
                  <a:avLst/>
                  <a:gdLst>
                    <a:gd name="T0" fmla="*/ 16 w 19"/>
                    <a:gd name="T1" fmla="*/ 6 h 12"/>
                    <a:gd name="T2" fmla="*/ 1 w 19"/>
                    <a:gd name="T3" fmla="*/ 3 h 12"/>
                    <a:gd name="T4" fmla="*/ 16 w 19"/>
                    <a:gd name="T5" fmla="*/ 6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9" h="12">
                      <a:moveTo>
                        <a:pt x="16" y="6"/>
                      </a:moveTo>
                      <a:cubicBezTo>
                        <a:pt x="19" y="0"/>
                        <a:pt x="0" y="1"/>
                        <a:pt x="1" y="3"/>
                      </a:cubicBezTo>
                      <a:cubicBezTo>
                        <a:pt x="5" y="7"/>
                        <a:pt x="14" y="12"/>
                        <a:pt x="16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76" name="Freeform 2199"/>
                <p:cNvSpPr>
                  <a:spLocks/>
                </p:cNvSpPr>
                <p:nvPr/>
              </p:nvSpPr>
              <p:spPr bwMode="auto">
                <a:xfrm>
                  <a:off x="1849308" y="2137399"/>
                  <a:ext cx="157964" cy="77335"/>
                </a:xfrm>
                <a:custGeom>
                  <a:avLst/>
                  <a:gdLst>
                    <a:gd name="T0" fmla="*/ 3 w 89"/>
                    <a:gd name="T1" fmla="*/ 36 h 45"/>
                    <a:gd name="T2" fmla="*/ 7 w 89"/>
                    <a:gd name="T3" fmla="*/ 43 h 45"/>
                    <a:gd name="T4" fmla="*/ 15 w 89"/>
                    <a:gd name="T5" fmla="*/ 41 h 45"/>
                    <a:gd name="T6" fmla="*/ 24 w 89"/>
                    <a:gd name="T7" fmla="*/ 36 h 45"/>
                    <a:gd name="T8" fmla="*/ 32 w 89"/>
                    <a:gd name="T9" fmla="*/ 45 h 45"/>
                    <a:gd name="T10" fmla="*/ 42 w 89"/>
                    <a:gd name="T11" fmla="*/ 36 h 45"/>
                    <a:gd name="T12" fmla="*/ 49 w 89"/>
                    <a:gd name="T13" fmla="*/ 31 h 45"/>
                    <a:gd name="T14" fmla="*/ 56 w 89"/>
                    <a:gd name="T15" fmla="*/ 21 h 45"/>
                    <a:gd name="T16" fmla="*/ 59 w 89"/>
                    <a:gd name="T17" fmla="*/ 31 h 45"/>
                    <a:gd name="T18" fmla="*/ 70 w 89"/>
                    <a:gd name="T19" fmla="*/ 28 h 45"/>
                    <a:gd name="T20" fmla="*/ 79 w 89"/>
                    <a:gd name="T21" fmla="*/ 24 h 45"/>
                    <a:gd name="T22" fmla="*/ 79 w 89"/>
                    <a:gd name="T23" fmla="*/ 15 h 45"/>
                    <a:gd name="T24" fmla="*/ 86 w 89"/>
                    <a:gd name="T25" fmla="*/ 9 h 45"/>
                    <a:gd name="T26" fmla="*/ 77 w 89"/>
                    <a:gd name="T27" fmla="*/ 4 h 45"/>
                    <a:gd name="T28" fmla="*/ 70 w 89"/>
                    <a:gd name="T29" fmla="*/ 9 h 45"/>
                    <a:gd name="T30" fmla="*/ 55 w 89"/>
                    <a:gd name="T31" fmla="*/ 7 h 45"/>
                    <a:gd name="T32" fmla="*/ 34 w 89"/>
                    <a:gd name="T33" fmla="*/ 18 h 45"/>
                    <a:gd name="T34" fmla="*/ 18 w 89"/>
                    <a:gd name="T35" fmla="*/ 28 h 45"/>
                    <a:gd name="T36" fmla="*/ 3 w 89"/>
                    <a:gd name="T37" fmla="*/ 36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89" h="45">
                      <a:moveTo>
                        <a:pt x="3" y="36"/>
                      </a:moveTo>
                      <a:cubicBezTo>
                        <a:pt x="7" y="38"/>
                        <a:pt x="3" y="45"/>
                        <a:pt x="7" y="43"/>
                      </a:cubicBezTo>
                      <a:cubicBezTo>
                        <a:pt x="11" y="41"/>
                        <a:pt x="12" y="40"/>
                        <a:pt x="15" y="41"/>
                      </a:cubicBezTo>
                      <a:cubicBezTo>
                        <a:pt x="21" y="43"/>
                        <a:pt x="22" y="38"/>
                        <a:pt x="24" y="36"/>
                      </a:cubicBezTo>
                      <a:cubicBezTo>
                        <a:pt x="27" y="33"/>
                        <a:pt x="26" y="45"/>
                        <a:pt x="32" y="45"/>
                      </a:cubicBezTo>
                      <a:cubicBezTo>
                        <a:pt x="38" y="45"/>
                        <a:pt x="37" y="33"/>
                        <a:pt x="42" y="36"/>
                      </a:cubicBezTo>
                      <a:cubicBezTo>
                        <a:pt x="47" y="40"/>
                        <a:pt x="48" y="35"/>
                        <a:pt x="49" y="31"/>
                      </a:cubicBezTo>
                      <a:cubicBezTo>
                        <a:pt x="50" y="28"/>
                        <a:pt x="50" y="22"/>
                        <a:pt x="56" y="21"/>
                      </a:cubicBezTo>
                      <a:cubicBezTo>
                        <a:pt x="61" y="20"/>
                        <a:pt x="57" y="26"/>
                        <a:pt x="59" y="31"/>
                      </a:cubicBezTo>
                      <a:cubicBezTo>
                        <a:pt x="63" y="37"/>
                        <a:pt x="69" y="31"/>
                        <a:pt x="70" y="28"/>
                      </a:cubicBezTo>
                      <a:cubicBezTo>
                        <a:pt x="70" y="25"/>
                        <a:pt x="79" y="27"/>
                        <a:pt x="79" y="24"/>
                      </a:cubicBezTo>
                      <a:cubicBezTo>
                        <a:pt x="78" y="20"/>
                        <a:pt x="81" y="19"/>
                        <a:pt x="79" y="15"/>
                      </a:cubicBezTo>
                      <a:cubicBezTo>
                        <a:pt x="76" y="11"/>
                        <a:pt x="83" y="12"/>
                        <a:pt x="86" y="9"/>
                      </a:cubicBezTo>
                      <a:cubicBezTo>
                        <a:pt x="89" y="6"/>
                        <a:pt x="82" y="9"/>
                        <a:pt x="77" y="4"/>
                      </a:cubicBezTo>
                      <a:cubicBezTo>
                        <a:pt x="72" y="0"/>
                        <a:pt x="70" y="6"/>
                        <a:pt x="70" y="9"/>
                      </a:cubicBezTo>
                      <a:cubicBezTo>
                        <a:pt x="70" y="12"/>
                        <a:pt x="60" y="9"/>
                        <a:pt x="55" y="7"/>
                      </a:cubicBezTo>
                      <a:cubicBezTo>
                        <a:pt x="49" y="5"/>
                        <a:pt x="42" y="14"/>
                        <a:pt x="34" y="18"/>
                      </a:cubicBezTo>
                      <a:cubicBezTo>
                        <a:pt x="26" y="22"/>
                        <a:pt x="26" y="29"/>
                        <a:pt x="18" y="28"/>
                      </a:cubicBezTo>
                      <a:cubicBezTo>
                        <a:pt x="11" y="28"/>
                        <a:pt x="0" y="35"/>
                        <a:pt x="3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77" name="Freeform 2200"/>
                <p:cNvSpPr>
                  <a:spLocks/>
                </p:cNvSpPr>
                <p:nvPr/>
              </p:nvSpPr>
              <p:spPr bwMode="auto">
                <a:xfrm>
                  <a:off x="1960812" y="2171570"/>
                  <a:ext cx="245308" cy="104312"/>
                </a:xfrm>
                <a:custGeom>
                  <a:avLst/>
                  <a:gdLst>
                    <a:gd name="T0" fmla="*/ 18 w 138"/>
                    <a:gd name="T1" fmla="*/ 14 h 60"/>
                    <a:gd name="T2" fmla="*/ 20 w 138"/>
                    <a:gd name="T3" fmla="*/ 21 h 60"/>
                    <a:gd name="T4" fmla="*/ 19 w 138"/>
                    <a:gd name="T5" fmla="*/ 23 h 60"/>
                    <a:gd name="T6" fmla="*/ 10 w 138"/>
                    <a:gd name="T7" fmla="*/ 31 h 60"/>
                    <a:gd name="T8" fmla="*/ 22 w 138"/>
                    <a:gd name="T9" fmla="*/ 31 h 60"/>
                    <a:gd name="T10" fmla="*/ 2 w 138"/>
                    <a:gd name="T11" fmla="*/ 37 h 60"/>
                    <a:gd name="T12" fmla="*/ 16 w 138"/>
                    <a:gd name="T13" fmla="*/ 41 h 60"/>
                    <a:gd name="T14" fmla="*/ 32 w 138"/>
                    <a:gd name="T15" fmla="*/ 40 h 60"/>
                    <a:gd name="T16" fmla="*/ 41 w 138"/>
                    <a:gd name="T17" fmla="*/ 36 h 60"/>
                    <a:gd name="T18" fmla="*/ 62 w 138"/>
                    <a:gd name="T19" fmla="*/ 38 h 60"/>
                    <a:gd name="T20" fmla="*/ 46 w 138"/>
                    <a:gd name="T21" fmla="*/ 47 h 60"/>
                    <a:gd name="T22" fmla="*/ 45 w 138"/>
                    <a:gd name="T23" fmla="*/ 57 h 60"/>
                    <a:gd name="T24" fmla="*/ 85 w 138"/>
                    <a:gd name="T25" fmla="*/ 45 h 60"/>
                    <a:gd name="T26" fmla="*/ 101 w 138"/>
                    <a:gd name="T27" fmla="*/ 44 h 60"/>
                    <a:gd name="T28" fmla="*/ 127 w 138"/>
                    <a:gd name="T29" fmla="*/ 42 h 60"/>
                    <a:gd name="T30" fmla="*/ 131 w 138"/>
                    <a:gd name="T31" fmla="*/ 19 h 60"/>
                    <a:gd name="T32" fmla="*/ 118 w 138"/>
                    <a:gd name="T33" fmla="*/ 24 h 60"/>
                    <a:gd name="T34" fmla="*/ 105 w 138"/>
                    <a:gd name="T35" fmla="*/ 13 h 60"/>
                    <a:gd name="T36" fmla="*/ 97 w 138"/>
                    <a:gd name="T37" fmla="*/ 1 h 60"/>
                    <a:gd name="T38" fmla="*/ 85 w 138"/>
                    <a:gd name="T39" fmla="*/ 14 h 60"/>
                    <a:gd name="T40" fmla="*/ 86 w 138"/>
                    <a:gd name="T41" fmla="*/ 21 h 60"/>
                    <a:gd name="T42" fmla="*/ 95 w 138"/>
                    <a:gd name="T43" fmla="*/ 30 h 60"/>
                    <a:gd name="T44" fmla="*/ 69 w 138"/>
                    <a:gd name="T45" fmla="*/ 25 h 60"/>
                    <a:gd name="T46" fmla="*/ 42 w 138"/>
                    <a:gd name="T47" fmla="*/ 13 h 60"/>
                    <a:gd name="T48" fmla="*/ 30 w 138"/>
                    <a:gd name="T49" fmla="*/ 7 h 60"/>
                    <a:gd name="T50" fmla="*/ 18 w 138"/>
                    <a:gd name="T51" fmla="*/ 14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38" h="60">
                      <a:moveTo>
                        <a:pt x="18" y="14"/>
                      </a:moveTo>
                      <a:cubicBezTo>
                        <a:pt x="11" y="14"/>
                        <a:pt x="12" y="21"/>
                        <a:pt x="20" y="21"/>
                      </a:cubicBezTo>
                      <a:cubicBezTo>
                        <a:pt x="28" y="21"/>
                        <a:pt x="30" y="24"/>
                        <a:pt x="19" y="23"/>
                      </a:cubicBezTo>
                      <a:cubicBezTo>
                        <a:pt x="7" y="23"/>
                        <a:pt x="2" y="33"/>
                        <a:pt x="10" y="31"/>
                      </a:cubicBezTo>
                      <a:cubicBezTo>
                        <a:pt x="18" y="29"/>
                        <a:pt x="28" y="29"/>
                        <a:pt x="22" y="31"/>
                      </a:cubicBezTo>
                      <a:cubicBezTo>
                        <a:pt x="16" y="33"/>
                        <a:pt x="0" y="34"/>
                        <a:pt x="2" y="37"/>
                      </a:cubicBezTo>
                      <a:cubicBezTo>
                        <a:pt x="3" y="39"/>
                        <a:pt x="10" y="39"/>
                        <a:pt x="16" y="41"/>
                      </a:cubicBezTo>
                      <a:cubicBezTo>
                        <a:pt x="23" y="44"/>
                        <a:pt x="27" y="45"/>
                        <a:pt x="32" y="40"/>
                      </a:cubicBezTo>
                      <a:cubicBezTo>
                        <a:pt x="37" y="34"/>
                        <a:pt x="43" y="29"/>
                        <a:pt x="41" y="36"/>
                      </a:cubicBezTo>
                      <a:cubicBezTo>
                        <a:pt x="38" y="44"/>
                        <a:pt x="49" y="38"/>
                        <a:pt x="62" y="38"/>
                      </a:cubicBezTo>
                      <a:cubicBezTo>
                        <a:pt x="76" y="37"/>
                        <a:pt x="60" y="46"/>
                        <a:pt x="46" y="47"/>
                      </a:cubicBezTo>
                      <a:cubicBezTo>
                        <a:pt x="32" y="48"/>
                        <a:pt x="34" y="55"/>
                        <a:pt x="45" y="57"/>
                      </a:cubicBezTo>
                      <a:cubicBezTo>
                        <a:pt x="56" y="60"/>
                        <a:pt x="80" y="50"/>
                        <a:pt x="85" y="45"/>
                      </a:cubicBezTo>
                      <a:cubicBezTo>
                        <a:pt x="91" y="39"/>
                        <a:pt x="96" y="48"/>
                        <a:pt x="101" y="44"/>
                      </a:cubicBezTo>
                      <a:cubicBezTo>
                        <a:pt x="107" y="40"/>
                        <a:pt x="117" y="44"/>
                        <a:pt x="127" y="42"/>
                      </a:cubicBezTo>
                      <a:cubicBezTo>
                        <a:pt x="136" y="40"/>
                        <a:pt x="138" y="22"/>
                        <a:pt x="131" y="19"/>
                      </a:cubicBezTo>
                      <a:cubicBezTo>
                        <a:pt x="124" y="16"/>
                        <a:pt x="124" y="23"/>
                        <a:pt x="118" y="24"/>
                      </a:cubicBezTo>
                      <a:cubicBezTo>
                        <a:pt x="113" y="25"/>
                        <a:pt x="110" y="18"/>
                        <a:pt x="105" y="13"/>
                      </a:cubicBezTo>
                      <a:cubicBezTo>
                        <a:pt x="101" y="9"/>
                        <a:pt x="104" y="0"/>
                        <a:pt x="97" y="1"/>
                      </a:cubicBezTo>
                      <a:cubicBezTo>
                        <a:pt x="91" y="2"/>
                        <a:pt x="77" y="13"/>
                        <a:pt x="85" y="14"/>
                      </a:cubicBezTo>
                      <a:cubicBezTo>
                        <a:pt x="94" y="15"/>
                        <a:pt x="91" y="19"/>
                        <a:pt x="86" y="21"/>
                      </a:cubicBezTo>
                      <a:cubicBezTo>
                        <a:pt x="82" y="23"/>
                        <a:pt x="97" y="27"/>
                        <a:pt x="95" y="30"/>
                      </a:cubicBezTo>
                      <a:cubicBezTo>
                        <a:pt x="93" y="33"/>
                        <a:pt x="70" y="30"/>
                        <a:pt x="69" y="25"/>
                      </a:cubicBezTo>
                      <a:cubicBezTo>
                        <a:pt x="68" y="20"/>
                        <a:pt x="50" y="11"/>
                        <a:pt x="42" y="13"/>
                      </a:cubicBezTo>
                      <a:cubicBezTo>
                        <a:pt x="35" y="15"/>
                        <a:pt x="38" y="7"/>
                        <a:pt x="30" y="7"/>
                      </a:cubicBezTo>
                      <a:cubicBezTo>
                        <a:pt x="23" y="6"/>
                        <a:pt x="25" y="13"/>
                        <a:pt x="18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78" name="Freeform 2201"/>
                <p:cNvSpPr>
                  <a:spLocks/>
                </p:cNvSpPr>
                <p:nvPr/>
              </p:nvSpPr>
              <p:spPr bwMode="auto">
                <a:xfrm>
                  <a:off x="1635593" y="2912547"/>
                  <a:ext cx="50177" cy="55753"/>
                </a:xfrm>
                <a:custGeom>
                  <a:avLst/>
                  <a:gdLst>
                    <a:gd name="T0" fmla="*/ 9 w 29"/>
                    <a:gd name="T1" fmla="*/ 4 h 32"/>
                    <a:gd name="T2" fmla="*/ 26 w 29"/>
                    <a:gd name="T3" fmla="*/ 29 h 32"/>
                    <a:gd name="T4" fmla="*/ 21 w 29"/>
                    <a:gd name="T5" fmla="*/ 12 h 32"/>
                    <a:gd name="T6" fmla="*/ 9 w 29"/>
                    <a:gd name="T7" fmla="*/ 4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9" h="32">
                      <a:moveTo>
                        <a:pt x="9" y="4"/>
                      </a:moveTo>
                      <a:cubicBezTo>
                        <a:pt x="0" y="9"/>
                        <a:pt x="22" y="32"/>
                        <a:pt x="26" y="29"/>
                      </a:cubicBezTo>
                      <a:cubicBezTo>
                        <a:pt x="29" y="27"/>
                        <a:pt x="21" y="18"/>
                        <a:pt x="21" y="12"/>
                      </a:cubicBezTo>
                      <a:cubicBezTo>
                        <a:pt x="21" y="6"/>
                        <a:pt x="18" y="0"/>
                        <a:pt x="9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79" name="Freeform 2202"/>
                <p:cNvSpPr>
                  <a:spLocks/>
                </p:cNvSpPr>
                <p:nvPr/>
              </p:nvSpPr>
              <p:spPr bwMode="auto">
                <a:xfrm>
                  <a:off x="3027531" y="3020456"/>
                  <a:ext cx="57610" cy="32373"/>
                </a:xfrm>
                <a:custGeom>
                  <a:avLst/>
                  <a:gdLst>
                    <a:gd name="T0" fmla="*/ 1 w 33"/>
                    <a:gd name="T1" fmla="*/ 3 h 19"/>
                    <a:gd name="T2" fmla="*/ 32 w 33"/>
                    <a:gd name="T3" fmla="*/ 14 h 19"/>
                    <a:gd name="T4" fmla="*/ 1 w 33"/>
                    <a:gd name="T5" fmla="*/ 3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3" h="19">
                      <a:moveTo>
                        <a:pt x="1" y="3"/>
                      </a:moveTo>
                      <a:cubicBezTo>
                        <a:pt x="2" y="7"/>
                        <a:pt x="31" y="19"/>
                        <a:pt x="32" y="14"/>
                      </a:cubicBezTo>
                      <a:cubicBezTo>
                        <a:pt x="33" y="8"/>
                        <a:pt x="0" y="0"/>
                        <a:pt x="1" y="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80" name="Freeform 2203"/>
                <p:cNvSpPr>
                  <a:spLocks/>
                </p:cNvSpPr>
                <p:nvPr/>
              </p:nvSpPr>
              <p:spPr bwMode="auto">
                <a:xfrm>
                  <a:off x="1786123" y="2257898"/>
                  <a:ext cx="223007" cy="136685"/>
                </a:xfrm>
                <a:custGeom>
                  <a:avLst/>
                  <a:gdLst>
                    <a:gd name="T0" fmla="*/ 21 w 126"/>
                    <a:gd name="T1" fmla="*/ 62 h 80"/>
                    <a:gd name="T2" fmla="*/ 37 w 126"/>
                    <a:gd name="T3" fmla="*/ 80 h 80"/>
                    <a:gd name="T4" fmla="*/ 44 w 126"/>
                    <a:gd name="T5" fmla="*/ 75 h 80"/>
                    <a:gd name="T6" fmla="*/ 55 w 126"/>
                    <a:gd name="T7" fmla="*/ 72 h 80"/>
                    <a:gd name="T8" fmla="*/ 66 w 126"/>
                    <a:gd name="T9" fmla="*/ 64 h 80"/>
                    <a:gd name="T10" fmla="*/ 77 w 126"/>
                    <a:gd name="T11" fmla="*/ 53 h 80"/>
                    <a:gd name="T12" fmla="*/ 86 w 126"/>
                    <a:gd name="T13" fmla="*/ 42 h 80"/>
                    <a:gd name="T14" fmla="*/ 122 w 126"/>
                    <a:gd name="T15" fmla="*/ 27 h 80"/>
                    <a:gd name="T16" fmla="*/ 108 w 126"/>
                    <a:gd name="T17" fmla="*/ 14 h 80"/>
                    <a:gd name="T18" fmla="*/ 85 w 126"/>
                    <a:gd name="T19" fmla="*/ 12 h 80"/>
                    <a:gd name="T20" fmla="*/ 78 w 126"/>
                    <a:gd name="T21" fmla="*/ 9 h 80"/>
                    <a:gd name="T22" fmla="*/ 55 w 126"/>
                    <a:gd name="T23" fmla="*/ 3 h 80"/>
                    <a:gd name="T24" fmla="*/ 20 w 126"/>
                    <a:gd name="T25" fmla="*/ 8 h 80"/>
                    <a:gd name="T26" fmla="*/ 25 w 126"/>
                    <a:gd name="T27" fmla="*/ 19 h 80"/>
                    <a:gd name="T28" fmla="*/ 17 w 126"/>
                    <a:gd name="T29" fmla="*/ 36 h 80"/>
                    <a:gd name="T30" fmla="*/ 7 w 126"/>
                    <a:gd name="T31" fmla="*/ 53 h 80"/>
                    <a:gd name="T32" fmla="*/ 21 w 126"/>
                    <a:gd name="T33" fmla="*/ 62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26" h="80">
                      <a:moveTo>
                        <a:pt x="21" y="62"/>
                      </a:moveTo>
                      <a:cubicBezTo>
                        <a:pt x="30" y="64"/>
                        <a:pt x="31" y="80"/>
                        <a:pt x="37" y="80"/>
                      </a:cubicBezTo>
                      <a:cubicBezTo>
                        <a:pt x="41" y="80"/>
                        <a:pt x="38" y="75"/>
                        <a:pt x="44" y="75"/>
                      </a:cubicBezTo>
                      <a:cubicBezTo>
                        <a:pt x="51" y="75"/>
                        <a:pt x="49" y="72"/>
                        <a:pt x="55" y="72"/>
                      </a:cubicBezTo>
                      <a:cubicBezTo>
                        <a:pt x="61" y="73"/>
                        <a:pt x="66" y="71"/>
                        <a:pt x="66" y="64"/>
                      </a:cubicBezTo>
                      <a:cubicBezTo>
                        <a:pt x="66" y="57"/>
                        <a:pt x="71" y="54"/>
                        <a:pt x="77" y="53"/>
                      </a:cubicBezTo>
                      <a:cubicBezTo>
                        <a:pt x="83" y="51"/>
                        <a:pt x="77" y="44"/>
                        <a:pt x="86" y="42"/>
                      </a:cubicBezTo>
                      <a:cubicBezTo>
                        <a:pt x="94" y="40"/>
                        <a:pt x="118" y="30"/>
                        <a:pt x="122" y="27"/>
                      </a:cubicBezTo>
                      <a:cubicBezTo>
                        <a:pt x="126" y="24"/>
                        <a:pt x="117" y="20"/>
                        <a:pt x="108" y="14"/>
                      </a:cubicBezTo>
                      <a:cubicBezTo>
                        <a:pt x="99" y="9"/>
                        <a:pt x="92" y="7"/>
                        <a:pt x="85" y="12"/>
                      </a:cubicBezTo>
                      <a:cubicBezTo>
                        <a:pt x="78" y="16"/>
                        <a:pt x="83" y="7"/>
                        <a:pt x="78" y="9"/>
                      </a:cubicBezTo>
                      <a:cubicBezTo>
                        <a:pt x="72" y="12"/>
                        <a:pt x="57" y="5"/>
                        <a:pt x="55" y="3"/>
                      </a:cubicBezTo>
                      <a:cubicBezTo>
                        <a:pt x="53" y="0"/>
                        <a:pt x="26" y="8"/>
                        <a:pt x="20" y="8"/>
                      </a:cubicBezTo>
                      <a:cubicBezTo>
                        <a:pt x="13" y="8"/>
                        <a:pt x="20" y="15"/>
                        <a:pt x="25" y="19"/>
                      </a:cubicBezTo>
                      <a:cubicBezTo>
                        <a:pt x="29" y="22"/>
                        <a:pt x="14" y="33"/>
                        <a:pt x="17" y="36"/>
                      </a:cubicBezTo>
                      <a:cubicBezTo>
                        <a:pt x="20" y="38"/>
                        <a:pt x="14" y="45"/>
                        <a:pt x="7" y="53"/>
                      </a:cubicBezTo>
                      <a:cubicBezTo>
                        <a:pt x="0" y="61"/>
                        <a:pt x="12" y="60"/>
                        <a:pt x="21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81" name="Freeform 2204"/>
                <p:cNvSpPr>
                  <a:spLocks/>
                </p:cNvSpPr>
                <p:nvPr/>
              </p:nvSpPr>
              <p:spPr bwMode="auto">
                <a:xfrm>
                  <a:off x="2505322" y="2286673"/>
                  <a:ext cx="596545" cy="413652"/>
                </a:xfrm>
                <a:custGeom>
                  <a:avLst/>
                  <a:gdLst>
                    <a:gd name="T0" fmla="*/ 215 w 336"/>
                    <a:gd name="T1" fmla="*/ 54 h 241"/>
                    <a:gd name="T2" fmla="*/ 185 w 336"/>
                    <a:gd name="T3" fmla="*/ 44 h 241"/>
                    <a:gd name="T4" fmla="*/ 147 w 336"/>
                    <a:gd name="T5" fmla="*/ 27 h 241"/>
                    <a:gd name="T6" fmla="*/ 127 w 336"/>
                    <a:gd name="T7" fmla="*/ 34 h 241"/>
                    <a:gd name="T8" fmla="*/ 109 w 336"/>
                    <a:gd name="T9" fmla="*/ 21 h 241"/>
                    <a:gd name="T10" fmla="*/ 79 w 336"/>
                    <a:gd name="T11" fmla="*/ 7 h 241"/>
                    <a:gd name="T12" fmla="*/ 59 w 336"/>
                    <a:gd name="T13" fmla="*/ 33 h 241"/>
                    <a:gd name="T14" fmla="*/ 65 w 336"/>
                    <a:gd name="T15" fmla="*/ 52 h 241"/>
                    <a:gd name="T16" fmla="*/ 43 w 336"/>
                    <a:gd name="T17" fmla="*/ 30 h 241"/>
                    <a:gd name="T18" fmla="*/ 61 w 336"/>
                    <a:gd name="T19" fmla="*/ 4 h 241"/>
                    <a:gd name="T20" fmla="*/ 6 w 336"/>
                    <a:gd name="T21" fmla="*/ 54 h 241"/>
                    <a:gd name="T22" fmla="*/ 27 w 336"/>
                    <a:gd name="T23" fmla="*/ 64 h 241"/>
                    <a:gd name="T24" fmla="*/ 32 w 336"/>
                    <a:gd name="T25" fmla="*/ 76 h 241"/>
                    <a:gd name="T26" fmla="*/ 66 w 336"/>
                    <a:gd name="T27" fmla="*/ 82 h 241"/>
                    <a:gd name="T28" fmla="*/ 103 w 336"/>
                    <a:gd name="T29" fmla="*/ 82 h 241"/>
                    <a:gd name="T30" fmla="*/ 127 w 336"/>
                    <a:gd name="T31" fmla="*/ 78 h 241"/>
                    <a:gd name="T32" fmla="*/ 143 w 336"/>
                    <a:gd name="T33" fmla="*/ 81 h 241"/>
                    <a:gd name="T34" fmla="*/ 166 w 336"/>
                    <a:gd name="T35" fmla="*/ 98 h 241"/>
                    <a:gd name="T36" fmla="*/ 172 w 336"/>
                    <a:gd name="T37" fmla="*/ 103 h 241"/>
                    <a:gd name="T38" fmla="*/ 200 w 336"/>
                    <a:gd name="T39" fmla="*/ 125 h 241"/>
                    <a:gd name="T40" fmla="*/ 218 w 336"/>
                    <a:gd name="T41" fmla="*/ 143 h 241"/>
                    <a:gd name="T42" fmla="*/ 219 w 336"/>
                    <a:gd name="T43" fmla="*/ 159 h 241"/>
                    <a:gd name="T44" fmla="*/ 188 w 336"/>
                    <a:gd name="T45" fmla="*/ 168 h 241"/>
                    <a:gd name="T46" fmla="*/ 146 w 336"/>
                    <a:gd name="T47" fmla="*/ 176 h 241"/>
                    <a:gd name="T48" fmla="*/ 165 w 336"/>
                    <a:gd name="T49" fmla="*/ 191 h 241"/>
                    <a:gd name="T50" fmla="*/ 193 w 336"/>
                    <a:gd name="T51" fmla="*/ 188 h 241"/>
                    <a:gd name="T52" fmla="*/ 212 w 336"/>
                    <a:gd name="T53" fmla="*/ 214 h 241"/>
                    <a:gd name="T54" fmla="*/ 274 w 336"/>
                    <a:gd name="T55" fmla="*/ 236 h 241"/>
                    <a:gd name="T56" fmla="*/ 262 w 336"/>
                    <a:gd name="T57" fmla="*/ 209 h 241"/>
                    <a:gd name="T58" fmla="*/ 286 w 336"/>
                    <a:gd name="T59" fmla="*/ 198 h 241"/>
                    <a:gd name="T60" fmla="*/ 256 w 336"/>
                    <a:gd name="T61" fmla="*/ 166 h 241"/>
                    <a:gd name="T62" fmla="*/ 275 w 336"/>
                    <a:gd name="T63" fmla="*/ 159 h 241"/>
                    <a:gd name="T64" fmla="*/ 304 w 336"/>
                    <a:gd name="T65" fmla="*/ 172 h 241"/>
                    <a:gd name="T66" fmla="*/ 330 w 336"/>
                    <a:gd name="T67" fmla="*/ 151 h 241"/>
                    <a:gd name="T68" fmla="*/ 307 w 336"/>
                    <a:gd name="T69" fmla="*/ 134 h 241"/>
                    <a:gd name="T70" fmla="*/ 267 w 336"/>
                    <a:gd name="T71" fmla="*/ 117 h 241"/>
                    <a:gd name="T72" fmla="*/ 268 w 336"/>
                    <a:gd name="T73" fmla="*/ 101 h 241"/>
                    <a:gd name="T74" fmla="*/ 261 w 336"/>
                    <a:gd name="T75" fmla="*/ 89 h 241"/>
                    <a:gd name="T76" fmla="*/ 247 w 336"/>
                    <a:gd name="T77" fmla="*/ 84 h 241"/>
                    <a:gd name="T78" fmla="*/ 232 w 336"/>
                    <a:gd name="T79" fmla="*/ 69 h 241"/>
                    <a:gd name="T80" fmla="*/ 209 w 336"/>
                    <a:gd name="T81" fmla="*/ 67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336" h="241">
                      <a:moveTo>
                        <a:pt x="205" y="63"/>
                      </a:moveTo>
                      <a:cubicBezTo>
                        <a:pt x="210" y="63"/>
                        <a:pt x="216" y="59"/>
                        <a:pt x="215" y="54"/>
                      </a:cubicBezTo>
                      <a:cubicBezTo>
                        <a:pt x="213" y="50"/>
                        <a:pt x="200" y="49"/>
                        <a:pt x="198" y="55"/>
                      </a:cubicBezTo>
                      <a:cubicBezTo>
                        <a:pt x="195" y="60"/>
                        <a:pt x="185" y="49"/>
                        <a:pt x="185" y="44"/>
                      </a:cubicBezTo>
                      <a:cubicBezTo>
                        <a:pt x="185" y="40"/>
                        <a:pt x="169" y="44"/>
                        <a:pt x="171" y="36"/>
                      </a:cubicBezTo>
                      <a:cubicBezTo>
                        <a:pt x="173" y="29"/>
                        <a:pt x="152" y="27"/>
                        <a:pt x="147" y="27"/>
                      </a:cubicBezTo>
                      <a:cubicBezTo>
                        <a:pt x="141" y="27"/>
                        <a:pt x="133" y="31"/>
                        <a:pt x="134" y="36"/>
                      </a:cubicBezTo>
                      <a:cubicBezTo>
                        <a:pt x="135" y="41"/>
                        <a:pt x="128" y="39"/>
                        <a:pt x="127" y="34"/>
                      </a:cubicBezTo>
                      <a:cubicBezTo>
                        <a:pt x="126" y="28"/>
                        <a:pt x="113" y="40"/>
                        <a:pt x="109" y="40"/>
                      </a:cubicBezTo>
                      <a:cubicBezTo>
                        <a:pt x="105" y="40"/>
                        <a:pt x="111" y="25"/>
                        <a:pt x="109" y="21"/>
                      </a:cubicBezTo>
                      <a:cubicBezTo>
                        <a:pt x="107" y="16"/>
                        <a:pt x="104" y="15"/>
                        <a:pt x="101" y="7"/>
                      </a:cubicBezTo>
                      <a:cubicBezTo>
                        <a:pt x="98" y="0"/>
                        <a:pt x="83" y="3"/>
                        <a:pt x="79" y="7"/>
                      </a:cubicBezTo>
                      <a:cubicBezTo>
                        <a:pt x="75" y="12"/>
                        <a:pt x="62" y="10"/>
                        <a:pt x="55" y="17"/>
                      </a:cubicBezTo>
                      <a:cubicBezTo>
                        <a:pt x="48" y="24"/>
                        <a:pt x="56" y="31"/>
                        <a:pt x="59" y="33"/>
                      </a:cubicBezTo>
                      <a:cubicBezTo>
                        <a:pt x="62" y="36"/>
                        <a:pt x="48" y="40"/>
                        <a:pt x="53" y="44"/>
                      </a:cubicBezTo>
                      <a:cubicBezTo>
                        <a:pt x="57" y="48"/>
                        <a:pt x="64" y="46"/>
                        <a:pt x="65" y="52"/>
                      </a:cubicBezTo>
                      <a:cubicBezTo>
                        <a:pt x="65" y="59"/>
                        <a:pt x="48" y="50"/>
                        <a:pt x="46" y="45"/>
                      </a:cubicBezTo>
                      <a:cubicBezTo>
                        <a:pt x="43" y="39"/>
                        <a:pt x="47" y="34"/>
                        <a:pt x="43" y="30"/>
                      </a:cubicBezTo>
                      <a:cubicBezTo>
                        <a:pt x="40" y="26"/>
                        <a:pt x="43" y="21"/>
                        <a:pt x="49" y="14"/>
                      </a:cubicBezTo>
                      <a:cubicBezTo>
                        <a:pt x="56" y="7"/>
                        <a:pt x="61" y="8"/>
                        <a:pt x="61" y="4"/>
                      </a:cubicBezTo>
                      <a:cubicBezTo>
                        <a:pt x="61" y="0"/>
                        <a:pt x="33" y="0"/>
                        <a:pt x="16" y="15"/>
                      </a:cubicBezTo>
                      <a:cubicBezTo>
                        <a:pt x="0" y="30"/>
                        <a:pt x="5" y="50"/>
                        <a:pt x="6" y="54"/>
                      </a:cubicBezTo>
                      <a:cubicBezTo>
                        <a:pt x="7" y="58"/>
                        <a:pt x="21" y="56"/>
                        <a:pt x="30" y="59"/>
                      </a:cubicBezTo>
                      <a:cubicBezTo>
                        <a:pt x="38" y="61"/>
                        <a:pt x="34" y="65"/>
                        <a:pt x="27" y="64"/>
                      </a:cubicBezTo>
                      <a:cubicBezTo>
                        <a:pt x="21" y="63"/>
                        <a:pt x="10" y="61"/>
                        <a:pt x="10" y="65"/>
                      </a:cubicBezTo>
                      <a:cubicBezTo>
                        <a:pt x="11" y="70"/>
                        <a:pt x="24" y="78"/>
                        <a:pt x="32" y="76"/>
                      </a:cubicBezTo>
                      <a:cubicBezTo>
                        <a:pt x="40" y="74"/>
                        <a:pt x="40" y="74"/>
                        <a:pt x="44" y="79"/>
                      </a:cubicBezTo>
                      <a:cubicBezTo>
                        <a:pt x="47" y="83"/>
                        <a:pt x="57" y="82"/>
                        <a:pt x="66" y="82"/>
                      </a:cubicBezTo>
                      <a:cubicBezTo>
                        <a:pt x="76" y="83"/>
                        <a:pt x="87" y="86"/>
                        <a:pt x="91" y="87"/>
                      </a:cubicBezTo>
                      <a:cubicBezTo>
                        <a:pt x="96" y="87"/>
                        <a:pt x="101" y="84"/>
                        <a:pt x="103" y="82"/>
                      </a:cubicBezTo>
                      <a:cubicBezTo>
                        <a:pt x="104" y="79"/>
                        <a:pt x="123" y="86"/>
                        <a:pt x="128" y="85"/>
                      </a:cubicBezTo>
                      <a:cubicBezTo>
                        <a:pt x="134" y="85"/>
                        <a:pt x="130" y="80"/>
                        <a:pt x="127" y="78"/>
                      </a:cubicBezTo>
                      <a:cubicBezTo>
                        <a:pt x="123" y="77"/>
                        <a:pt x="125" y="70"/>
                        <a:pt x="129" y="73"/>
                      </a:cubicBezTo>
                      <a:cubicBezTo>
                        <a:pt x="134" y="75"/>
                        <a:pt x="141" y="77"/>
                        <a:pt x="143" y="81"/>
                      </a:cubicBezTo>
                      <a:cubicBezTo>
                        <a:pt x="144" y="85"/>
                        <a:pt x="148" y="83"/>
                        <a:pt x="149" y="87"/>
                      </a:cubicBezTo>
                      <a:cubicBezTo>
                        <a:pt x="149" y="90"/>
                        <a:pt x="165" y="94"/>
                        <a:pt x="166" y="98"/>
                      </a:cubicBezTo>
                      <a:cubicBezTo>
                        <a:pt x="166" y="102"/>
                        <a:pt x="150" y="104"/>
                        <a:pt x="155" y="108"/>
                      </a:cubicBezTo>
                      <a:cubicBezTo>
                        <a:pt x="159" y="111"/>
                        <a:pt x="166" y="103"/>
                        <a:pt x="172" y="103"/>
                      </a:cubicBezTo>
                      <a:cubicBezTo>
                        <a:pt x="178" y="102"/>
                        <a:pt x="178" y="116"/>
                        <a:pt x="183" y="114"/>
                      </a:cubicBezTo>
                      <a:cubicBezTo>
                        <a:pt x="189" y="111"/>
                        <a:pt x="194" y="116"/>
                        <a:pt x="200" y="125"/>
                      </a:cubicBezTo>
                      <a:cubicBezTo>
                        <a:pt x="206" y="133"/>
                        <a:pt x="199" y="141"/>
                        <a:pt x="200" y="144"/>
                      </a:cubicBezTo>
                      <a:cubicBezTo>
                        <a:pt x="200" y="147"/>
                        <a:pt x="212" y="146"/>
                        <a:pt x="218" y="143"/>
                      </a:cubicBezTo>
                      <a:cubicBezTo>
                        <a:pt x="225" y="139"/>
                        <a:pt x="231" y="147"/>
                        <a:pt x="236" y="151"/>
                      </a:cubicBezTo>
                      <a:cubicBezTo>
                        <a:pt x="241" y="156"/>
                        <a:pt x="217" y="163"/>
                        <a:pt x="219" y="159"/>
                      </a:cubicBezTo>
                      <a:cubicBezTo>
                        <a:pt x="221" y="155"/>
                        <a:pt x="205" y="143"/>
                        <a:pt x="191" y="149"/>
                      </a:cubicBezTo>
                      <a:cubicBezTo>
                        <a:pt x="176" y="154"/>
                        <a:pt x="186" y="163"/>
                        <a:pt x="188" y="168"/>
                      </a:cubicBezTo>
                      <a:cubicBezTo>
                        <a:pt x="189" y="173"/>
                        <a:pt x="175" y="178"/>
                        <a:pt x="161" y="173"/>
                      </a:cubicBezTo>
                      <a:cubicBezTo>
                        <a:pt x="148" y="169"/>
                        <a:pt x="152" y="176"/>
                        <a:pt x="146" y="176"/>
                      </a:cubicBezTo>
                      <a:cubicBezTo>
                        <a:pt x="141" y="176"/>
                        <a:pt x="135" y="185"/>
                        <a:pt x="140" y="190"/>
                      </a:cubicBezTo>
                      <a:cubicBezTo>
                        <a:pt x="145" y="196"/>
                        <a:pt x="156" y="191"/>
                        <a:pt x="165" y="191"/>
                      </a:cubicBezTo>
                      <a:cubicBezTo>
                        <a:pt x="174" y="192"/>
                        <a:pt x="175" y="194"/>
                        <a:pt x="176" y="189"/>
                      </a:cubicBezTo>
                      <a:cubicBezTo>
                        <a:pt x="177" y="184"/>
                        <a:pt x="186" y="187"/>
                        <a:pt x="193" y="188"/>
                      </a:cubicBezTo>
                      <a:cubicBezTo>
                        <a:pt x="199" y="190"/>
                        <a:pt x="198" y="199"/>
                        <a:pt x="206" y="200"/>
                      </a:cubicBezTo>
                      <a:cubicBezTo>
                        <a:pt x="214" y="201"/>
                        <a:pt x="207" y="209"/>
                        <a:pt x="212" y="214"/>
                      </a:cubicBezTo>
                      <a:cubicBezTo>
                        <a:pt x="217" y="220"/>
                        <a:pt x="233" y="217"/>
                        <a:pt x="239" y="223"/>
                      </a:cubicBezTo>
                      <a:cubicBezTo>
                        <a:pt x="245" y="229"/>
                        <a:pt x="271" y="241"/>
                        <a:pt x="274" y="236"/>
                      </a:cubicBezTo>
                      <a:cubicBezTo>
                        <a:pt x="278" y="231"/>
                        <a:pt x="252" y="208"/>
                        <a:pt x="245" y="206"/>
                      </a:cubicBezTo>
                      <a:cubicBezTo>
                        <a:pt x="237" y="204"/>
                        <a:pt x="252" y="202"/>
                        <a:pt x="262" y="209"/>
                      </a:cubicBezTo>
                      <a:cubicBezTo>
                        <a:pt x="271" y="217"/>
                        <a:pt x="285" y="220"/>
                        <a:pt x="292" y="211"/>
                      </a:cubicBezTo>
                      <a:cubicBezTo>
                        <a:pt x="299" y="202"/>
                        <a:pt x="286" y="205"/>
                        <a:pt x="286" y="198"/>
                      </a:cubicBezTo>
                      <a:cubicBezTo>
                        <a:pt x="286" y="192"/>
                        <a:pt x="282" y="183"/>
                        <a:pt x="275" y="183"/>
                      </a:cubicBezTo>
                      <a:cubicBezTo>
                        <a:pt x="268" y="183"/>
                        <a:pt x="250" y="169"/>
                        <a:pt x="256" y="166"/>
                      </a:cubicBezTo>
                      <a:cubicBezTo>
                        <a:pt x="263" y="163"/>
                        <a:pt x="254" y="159"/>
                        <a:pt x="259" y="153"/>
                      </a:cubicBezTo>
                      <a:cubicBezTo>
                        <a:pt x="264" y="148"/>
                        <a:pt x="269" y="158"/>
                        <a:pt x="275" y="159"/>
                      </a:cubicBezTo>
                      <a:cubicBezTo>
                        <a:pt x="281" y="159"/>
                        <a:pt x="282" y="167"/>
                        <a:pt x="292" y="175"/>
                      </a:cubicBezTo>
                      <a:cubicBezTo>
                        <a:pt x="301" y="183"/>
                        <a:pt x="302" y="177"/>
                        <a:pt x="304" y="172"/>
                      </a:cubicBezTo>
                      <a:cubicBezTo>
                        <a:pt x="305" y="166"/>
                        <a:pt x="316" y="171"/>
                        <a:pt x="315" y="165"/>
                      </a:cubicBezTo>
                      <a:cubicBezTo>
                        <a:pt x="315" y="160"/>
                        <a:pt x="324" y="153"/>
                        <a:pt x="330" y="151"/>
                      </a:cubicBezTo>
                      <a:cubicBezTo>
                        <a:pt x="336" y="148"/>
                        <a:pt x="325" y="142"/>
                        <a:pt x="317" y="143"/>
                      </a:cubicBezTo>
                      <a:cubicBezTo>
                        <a:pt x="309" y="143"/>
                        <a:pt x="307" y="138"/>
                        <a:pt x="307" y="134"/>
                      </a:cubicBezTo>
                      <a:cubicBezTo>
                        <a:pt x="307" y="131"/>
                        <a:pt x="292" y="122"/>
                        <a:pt x="287" y="124"/>
                      </a:cubicBezTo>
                      <a:cubicBezTo>
                        <a:pt x="282" y="125"/>
                        <a:pt x="274" y="117"/>
                        <a:pt x="267" y="117"/>
                      </a:cubicBezTo>
                      <a:cubicBezTo>
                        <a:pt x="261" y="116"/>
                        <a:pt x="251" y="111"/>
                        <a:pt x="252" y="104"/>
                      </a:cubicBezTo>
                      <a:cubicBezTo>
                        <a:pt x="253" y="97"/>
                        <a:pt x="265" y="106"/>
                        <a:pt x="268" y="101"/>
                      </a:cubicBezTo>
                      <a:cubicBezTo>
                        <a:pt x="270" y="95"/>
                        <a:pt x="255" y="98"/>
                        <a:pt x="255" y="94"/>
                      </a:cubicBezTo>
                      <a:cubicBezTo>
                        <a:pt x="254" y="90"/>
                        <a:pt x="258" y="92"/>
                        <a:pt x="261" y="89"/>
                      </a:cubicBezTo>
                      <a:cubicBezTo>
                        <a:pt x="264" y="87"/>
                        <a:pt x="259" y="82"/>
                        <a:pt x="255" y="80"/>
                      </a:cubicBezTo>
                      <a:cubicBezTo>
                        <a:pt x="252" y="78"/>
                        <a:pt x="251" y="84"/>
                        <a:pt x="247" y="84"/>
                      </a:cubicBezTo>
                      <a:cubicBezTo>
                        <a:pt x="244" y="84"/>
                        <a:pt x="247" y="78"/>
                        <a:pt x="249" y="75"/>
                      </a:cubicBezTo>
                      <a:cubicBezTo>
                        <a:pt x="252" y="71"/>
                        <a:pt x="238" y="67"/>
                        <a:pt x="232" y="69"/>
                      </a:cubicBezTo>
                      <a:cubicBezTo>
                        <a:pt x="226" y="71"/>
                        <a:pt x="224" y="68"/>
                        <a:pt x="224" y="64"/>
                      </a:cubicBezTo>
                      <a:cubicBezTo>
                        <a:pt x="224" y="60"/>
                        <a:pt x="213" y="64"/>
                        <a:pt x="209" y="67"/>
                      </a:cubicBezTo>
                      <a:cubicBezTo>
                        <a:pt x="205" y="70"/>
                        <a:pt x="200" y="64"/>
                        <a:pt x="205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82" name="Freeform 2205"/>
                <p:cNvSpPr>
                  <a:spLocks/>
                </p:cNvSpPr>
                <p:nvPr/>
              </p:nvSpPr>
              <p:spPr bwMode="auto">
                <a:xfrm>
                  <a:off x="3126026" y="2980889"/>
                  <a:ext cx="143096" cy="124096"/>
                </a:xfrm>
                <a:custGeom>
                  <a:avLst/>
                  <a:gdLst>
                    <a:gd name="T0" fmla="*/ 44 w 81"/>
                    <a:gd name="T1" fmla="*/ 5 h 72"/>
                    <a:gd name="T2" fmla="*/ 39 w 81"/>
                    <a:gd name="T3" fmla="*/ 2 h 72"/>
                    <a:gd name="T4" fmla="*/ 21 w 81"/>
                    <a:gd name="T5" fmla="*/ 27 h 72"/>
                    <a:gd name="T6" fmla="*/ 16 w 81"/>
                    <a:gd name="T7" fmla="*/ 38 h 72"/>
                    <a:gd name="T8" fmla="*/ 9 w 81"/>
                    <a:gd name="T9" fmla="*/ 44 h 72"/>
                    <a:gd name="T10" fmla="*/ 6 w 81"/>
                    <a:gd name="T11" fmla="*/ 58 h 72"/>
                    <a:gd name="T12" fmla="*/ 23 w 81"/>
                    <a:gd name="T13" fmla="*/ 58 h 72"/>
                    <a:gd name="T14" fmla="*/ 39 w 81"/>
                    <a:gd name="T15" fmla="*/ 55 h 72"/>
                    <a:gd name="T16" fmla="*/ 50 w 81"/>
                    <a:gd name="T17" fmla="*/ 58 h 72"/>
                    <a:gd name="T18" fmla="*/ 47 w 81"/>
                    <a:gd name="T19" fmla="*/ 66 h 72"/>
                    <a:gd name="T20" fmla="*/ 57 w 81"/>
                    <a:gd name="T21" fmla="*/ 62 h 72"/>
                    <a:gd name="T22" fmla="*/ 64 w 81"/>
                    <a:gd name="T23" fmla="*/ 65 h 72"/>
                    <a:gd name="T24" fmla="*/ 78 w 81"/>
                    <a:gd name="T25" fmla="*/ 66 h 72"/>
                    <a:gd name="T26" fmla="*/ 73 w 81"/>
                    <a:gd name="T27" fmla="*/ 56 h 72"/>
                    <a:gd name="T28" fmla="*/ 72 w 81"/>
                    <a:gd name="T29" fmla="*/ 50 h 72"/>
                    <a:gd name="T30" fmla="*/ 67 w 81"/>
                    <a:gd name="T31" fmla="*/ 48 h 72"/>
                    <a:gd name="T32" fmla="*/ 68 w 81"/>
                    <a:gd name="T33" fmla="*/ 37 h 72"/>
                    <a:gd name="T34" fmla="*/ 59 w 81"/>
                    <a:gd name="T35" fmla="*/ 34 h 72"/>
                    <a:gd name="T36" fmla="*/ 49 w 81"/>
                    <a:gd name="T37" fmla="*/ 32 h 72"/>
                    <a:gd name="T38" fmla="*/ 44 w 81"/>
                    <a:gd name="T39" fmla="*/ 26 h 72"/>
                    <a:gd name="T40" fmla="*/ 35 w 81"/>
                    <a:gd name="T41" fmla="*/ 26 h 72"/>
                    <a:gd name="T42" fmla="*/ 36 w 81"/>
                    <a:gd name="T43" fmla="*/ 18 h 72"/>
                    <a:gd name="T44" fmla="*/ 44 w 81"/>
                    <a:gd name="T45" fmla="*/ 5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81" h="72">
                      <a:moveTo>
                        <a:pt x="44" y="5"/>
                      </a:moveTo>
                      <a:cubicBezTo>
                        <a:pt x="49" y="3"/>
                        <a:pt x="44" y="0"/>
                        <a:pt x="39" y="2"/>
                      </a:cubicBezTo>
                      <a:cubicBezTo>
                        <a:pt x="34" y="4"/>
                        <a:pt x="21" y="22"/>
                        <a:pt x="21" y="27"/>
                      </a:cubicBezTo>
                      <a:cubicBezTo>
                        <a:pt x="21" y="32"/>
                        <a:pt x="20" y="38"/>
                        <a:pt x="16" y="38"/>
                      </a:cubicBezTo>
                      <a:cubicBezTo>
                        <a:pt x="11" y="37"/>
                        <a:pt x="6" y="42"/>
                        <a:pt x="9" y="44"/>
                      </a:cubicBezTo>
                      <a:cubicBezTo>
                        <a:pt x="13" y="47"/>
                        <a:pt x="0" y="54"/>
                        <a:pt x="6" y="58"/>
                      </a:cubicBezTo>
                      <a:cubicBezTo>
                        <a:pt x="10" y="60"/>
                        <a:pt x="17" y="57"/>
                        <a:pt x="23" y="58"/>
                      </a:cubicBezTo>
                      <a:cubicBezTo>
                        <a:pt x="29" y="58"/>
                        <a:pt x="34" y="59"/>
                        <a:pt x="39" y="55"/>
                      </a:cubicBezTo>
                      <a:cubicBezTo>
                        <a:pt x="44" y="51"/>
                        <a:pt x="44" y="58"/>
                        <a:pt x="50" y="58"/>
                      </a:cubicBezTo>
                      <a:cubicBezTo>
                        <a:pt x="55" y="57"/>
                        <a:pt x="47" y="62"/>
                        <a:pt x="47" y="66"/>
                      </a:cubicBezTo>
                      <a:cubicBezTo>
                        <a:pt x="47" y="69"/>
                        <a:pt x="53" y="64"/>
                        <a:pt x="57" y="62"/>
                      </a:cubicBezTo>
                      <a:cubicBezTo>
                        <a:pt x="61" y="60"/>
                        <a:pt x="66" y="62"/>
                        <a:pt x="64" y="65"/>
                      </a:cubicBezTo>
                      <a:cubicBezTo>
                        <a:pt x="62" y="68"/>
                        <a:pt x="75" y="72"/>
                        <a:pt x="78" y="66"/>
                      </a:cubicBezTo>
                      <a:cubicBezTo>
                        <a:pt x="81" y="61"/>
                        <a:pt x="75" y="53"/>
                        <a:pt x="73" y="56"/>
                      </a:cubicBezTo>
                      <a:cubicBezTo>
                        <a:pt x="71" y="60"/>
                        <a:pt x="68" y="54"/>
                        <a:pt x="72" y="50"/>
                      </a:cubicBezTo>
                      <a:cubicBezTo>
                        <a:pt x="76" y="47"/>
                        <a:pt x="71" y="46"/>
                        <a:pt x="67" y="48"/>
                      </a:cubicBezTo>
                      <a:cubicBezTo>
                        <a:pt x="63" y="50"/>
                        <a:pt x="64" y="39"/>
                        <a:pt x="68" y="37"/>
                      </a:cubicBezTo>
                      <a:cubicBezTo>
                        <a:pt x="72" y="35"/>
                        <a:pt x="59" y="31"/>
                        <a:pt x="59" y="34"/>
                      </a:cubicBezTo>
                      <a:cubicBezTo>
                        <a:pt x="59" y="38"/>
                        <a:pt x="50" y="36"/>
                        <a:pt x="49" y="32"/>
                      </a:cubicBezTo>
                      <a:cubicBezTo>
                        <a:pt x="48" y="29"/>
                        <a:pt x="42" y="28"/>
                        <a:pt x="44" y="26"/>
                      </a:cubicBezTo>
                      <a:cubicBezTo>
                        <a:pt x="46" y="23"/>
                        <a:pt x="36" y="22"/>
                        <a:pt x="35" y="26"/>
                      </a:cubicBezTo>
                      <a:cubicBezTo>
                        <a:pt x="34" y="30"/>
                        <a:pt x="31" y="23"/>
                        <a:pt x="36" y="18"/>
                      </a:cubicBezTo>
                      <a:cubicBezTo>
                        <a:pt x="41" y="13"/>
                        <a:pt x="40" y="8"/>
                        <a:pt x="44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83" name="Freeform 2206"/>
                <p:cNvSpPr>
                  <a:spLocks/>
                </p:cNvSpPr>
                <p:nvPr/>
              </p:nvSpPr>
              <p:spPr bwMode="auto">
                <a:xfrm>
                  <a:off x="2758064" y="2486305"/>
                  <a:ext cx="59469" cy="44962"/>
                </a:xfrm>
                <a:custGeom>
                  <a:avLst/>
                  <a:gdLst>
                    <a:gd name="T0" fmla="*/ 28 w 34"/>
                    <a:gd name="T1" fmla="*/ 19 h 26"/>
                    <a:gd name="T2" fmla="*/ 29 w 34"/>
                    <a:gd name="T3" fmla="*/ 4 h 26"/>
                    <a:gd name="T4" fmla="*/ 15 w 34"/>
                    <a:gd name="T5" fmla="*/ 0 h 26"/>
                    <a:gd name="T6" fmla="*/ 5 w 34"/>
                    <a:gd name="T7" fmla="*/ 18 h 26"/>
                    <a:gd name="T8" fmla="*/ 28 w 34"/>
                    <a:gd name="T9" fmla="*/ 19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26">
                      <a:moveTo>
                        <a:pt x="28" y="19"/>
                      </a:moveTo>
                      <a:cubicBezTo>
                        <a:pt x="34" y="18"/>
                        <a:pt x="33" y="9"/>
                        <a:pt x="29" y="4"/>
                      </a:cubicBezTo>
                      <a:cubicBezTo>
                        <a:pt x="27" y="0"/>
                        <a:pt x="20" y="0"/>
                        <a:pt x="15" y="0"/>
                      </a:cubicBezTo>
                      <a:cubicBezTo>
                        <a:pt x="9" y="1"/>
                        <a:pt x="0" y="9"/>
                        <a:pt x="5" y="18"/>
                      </a:cubicBezTo>
                      <a:cubicBezTo>
                        <a:pt x="10" y="26"/>
                        <a:pt x="22" y="20"/>
                        <a:pt x="28" y="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84" name="Freeform 2207"/>
                <p:cNvSpPr>
                  <a:spLocks/>
                </p:cNvSpPr>
                <p:nvPr/>
              </p:nvSpPr>
              <p:spPr bwMode="auto">
                <a:xfrm>
                  <a:off x="2460721" y="1882014"/>
                  <a:ext cx="650438" cy="318332"/>
                </a:xfrm>
                <a:custGeom>
                  <a:avLst/>
                  <a:gdLst>
                    <a:gd name="T0" fmla="*/ 25 w 366"/>
                    <a:gd name="T1" fmla="*/ 47 h 186"/>
                    <a:gd name="T2" fmla="*/ 26 w 366"/>
                    <a:gd name="T3" fmla="*/ 59 h 186"/>
                    <a:gd name="T4" fmla="*/ 65 w 366"/>
                    <a:gd name="T5" fmla="*/ 67 h 186"/>
                    <a:gd name="T6" fmla="*/ 101 w 366"/>
                    <a:gd name="T7" fmla="*/ 75 h 186"/>
                    <a:gd name="T8" fmla="*/ 149 w 366"/>
                    <a:gd name="T9" fmla="*/ 62 h 186"/>
                    <a:gd name="T10" fmla="*/ 112 w 366"/>
                    <a:gd name="T11" fmla="*/ 80 h 186"/>
                    <a:gd name="T12" fmla="*/ 107 w 366"/>
                    <a:gd name="T13" fmla="*/ 89 h 186"/>
                    <a:gd name="T14" fmla="*/ 72 w 366"/>
                    <a:gd name="T15" fmla="*/ 99 h 186"/>
                    <a:gd name="T16" fmla="*/ 115 w 366"/>
                    <a:gd name="T17" fmla="*/ 126 h 186"/>
                    <a:gd name="T18" fmla="*/ 55 w 366"/>
                    <a:gd name="T19" fmla="*/ 133 h 186"/>
                    <a:gd name="T20" fmla="*/ 80 w 366"/>
                    <a:gd name="T21" fmla="*/ 141 h 186"/>
                    <a:gd name="T22" fmla="*/ 78 w 366"/>
                    <a:gd name="T23" fmla="*/ 154 h 186"/>
                    <a:gd name="T24" fmla="*/ 57 w 366"/>
                    <a:gd name="T25" fmla="*/ 155 h 186"/>
                    <a:gd name="T26" fmla="*/ 33 w 366"/>
                    <a:gd name="T27" fmla="*/ 174 h 186"/>
                    <a:gd name="T28" fmla="*/ 90 w 366"/>
                    <a:gd name="T29" fmla="*/ 179 h 186"/>
                    <a:gd name="T30" fmla="*/ 130 w 366"/>
                    <a:gd name="T31" fmla="*/ 182 h 186"/>
                    <a:gd name="T32" fmla="*/ 161 w 366"/>
                    <a:gd name="T33" fmla="*/ 176 h 186"/>
                    <a:gd name="T34" fmla="*/ 152 w 366"/>
                    <a:gd name="T35" fmla="*/ 166 h 186"/>
                    <a:gd name="T36" fmla="*/ 129 w 366"/>
                    <a:gd name="T37" fmla="*/ 155 h 186"/>
                    <a:gd name="T38" fmla="*/ 161 w 366"/>
                    <a:gd name="T39" fmla="*/ 143 h 186"/>
                    <a:gd name="T40" fmla="*/ 204 w 366"/>
                    <a:gd name="T41" fmla="*/ 119 h 186"/>
                    <a:gd name="T42" fmla="*/ 200 w 366"/>
                    <a:gd name="T43" fmla="*/ 106 h 186"/>
                    <a:gd name="T44" fmla="*/ 236 w 366"/>
                    <a:gd name="T45" fmla="*/ 97 h 186"/>
                    <a:gd name="T46" fmla="*/ 281 w 366"/>
                    <a:gd name="T47" fmla="*/ 68 h 186"/>
                    <a:gd name="T48" fmla="*/ 285 w 366"/>
                    <a:gd name="T49" fmla="*/ 50 h 186"/>
                    <a:gd name="T50" fmla="*/ 346 w 366"/>
                    <a:gd name="T51" fmla="*/ 34 h 186"/>
                    <a:gd name="T52" fmla="*/ 331 w 366"/>
                    <a:gd name="T53" fmla="*/ 16 h 186"/>
                    <a:gd name="T54" fmla="*/ 293 w 366"/>
                    <a:gd name="T55" fmla="*/ 16 h 186"/>
                    <a:gd name="T56" fmla="*/ 258 w 366"/>
                    <a:gd name="T57" fmla="*/ 5 h 186"/>
                    <a:gd name="T58" fmla="*/ 218 w 366"/>
                    <a:gd name="T59" fmla="*/ 10 h 186"/>
                    <a:gd name="T60" fmla="*/ 182 w 366"/>
                    <a:gd name="T61" fmla="*/ 8 h 186"/>
                    <a:gd name="T62" fmla="*/ 144 w 366"/>
                    <a:gd name="T63" fmla="*/ 11 h 186"/>
                    <a:gd name="T64" fmla="*/ 131 w 366"/>
                    <a:gd name="T65" fmla="*/ 19 h 186"/>
                    <a:gd name="T66" fmla="*/ 99 w 366"/>
                    <a:gd name="T67" fmla="*/ 27 h 186"/>
                    <a:gd name="T68" fmla="*/ 68 w 366"/>
                    <a:gd name="T69" fmla="*/ 31 h 186"/>
                    <a:gd name="T70" fmla="*/ 43 w 366"/>
                    <a:gd name="T71" fmla="*/ 34 h 186"/>
                    <a:gd name="T72" fmla="*/ 10 w 366"/>
                    <a:gd name="T73" fmla="*/ 43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366" h="186">
                      <a:moveTo>
                        <a:pt x="19" y="46"/>
                      </a:moveTo>
                      <a:cubicBezTo>
                        <a:pt x="26" y="41"/>
                        <a:pt x="31" y="44"/>
                        <a:pt x="25" y="47"/>
                      </a:cubicBezTo>
                      <a:cubicBezTo>
                        <a:pt x="19" y="50"/>
                        <a:pt x="21" y="52"/>
                        <a:pt x="30" y="52"/>
                      </a:cubicBezTo>
                      <a:cubicBezTo>
                        <a:pt x="38" y="51"/>
                        <a:pt x="26" y="54"/>
                        <a:pt x="26" y="59"/>
                      </a:cubicBezTo>
                      <a:cubicBezTo>
                        <a:pt x="26" y="64"/>
                        <a:pt x="36" y="61"/>
                        <a:pt x="37" y="66"/>
                      </a:cubicBezTo>
                      <a:cubicBezTo>
                        <a:pt x="37" y="71"/>
                        <a:pt x="59" y="73"/>
                        <a:pt x="65" y="67"/>
                      </a:cubicBezTo>
                      <a:cubicBezTo>
                        <a:pt x="72" y="61"/>
                        <a:pt x="69" y="69"/>
                        <a:pt x="69" y="73"/>
                      </a:cubicBezTo>
                      <a:cubicBezTo>
                        <a:pt x="68" y="77"/>
                        <a:pt x="99" y="80"/>
                        <a:pt x="101" y="75"/>
                      </a:cubicBezTo>
                      <a:cubicBezTo>
                        <a:pt x="102" y="70"/>
                        <a:pt x="107" y="72"/>
                        <a:pt x="113" y="74"/>
                      </a:cubicBezTo>
                      <a:cubicBezTo>
                        <a:pt x="119" y="75"/>
                        <a:pt x="148" y="68"/>
                        <a:pt x="149" y="62"/>
                      </a:cubicBezTo>
                      <a:cubicBezTo>
                        <a:pt x="149" y="56"/>
                        <a:pt x="158" y="65"/>
                        <a:pt x="149" y="72"/>
                      </a:cubicBezTo>
                      <a:cubicBezTo>
                        <a:pt x="139" y="78"/>
                        <a:pt x="120" y="77"/>
                        <a:pt x="112" y="80"/>
                      </a:cubicBezTo>
                      <a:cubicBezTo>
                        <a:pt x="103" y="82"/>
                        <a:pt x="117" y="88"/>
                        <a:pt x="126" y="95"/>
                      </a:cubicBezTo>
                      <a:cubicBezTo>
                        <a:pt x="134" y="101"/>
                        <a:pt x="115" y="98"/>
                        <a:pt x="107" y="89"/>
                      </a:cubicBezTo>
                      <a:cubicBezTo>
                        <a:pt x="99" y="81"/>
                        <a:pt x="81" y="81"/>
                        <a:pt x="71" y="81"/>
                      </a:cubicBezTo>
                      <a:cubicBezTo>
                        <a:pt x="62" y="82"/>
                        <a:pt x="65" y="99"/>
                        <a:pt x="72" y="99"/>
                      </a:cubicBezTo>
                      <a:cubicBezTo>
                        <a:pt x="79" y="99"/>
                        <a:pt x="86" y="102"/>
                        <a:pt x="93" y="113"/>
                      </a:cubicBezTo>
                      <a:cubicBezTo>
                        <a:pt x="100" y="124"/>
                        <a:pt x="115" y="121"/>
                        <a:pt x="115" y="126"/>
                      </a:cubicBezTo>
                      <a:cubicBezTo>
                        <a:pt x="115" y="131"/>
                        <a:pt x="95" y="122"/>
                        <a:pt x="84" y="120"/>
                      </a:cubicBezTo>
                      <a:cubicBezTo>
                        <a:pt x="73" y="118"/>
                        <a:pt x="56" y="125"/>
                        <a:pt x="55" y="133"/>
                      </a:cubicBezTo>
                      <a:cubicBezTo>
                        <a:pt x="55" y="141"/>
                        <a:pt x="71" y="140"/>
                        <a:pt x="82" y="134"/>
                      </a:cubicBezTo>
                      <a:cubicBezTo>
                        <a:pt x="93" y="127"/>
                        <a:pt x="85" y="136"/>
                        <a:pt x="80" y="141"/>
                      </a:cubicBezTo>
                      <a:cubicBezTo>
                        <a:pt x="74" y="146"/>
                        <a:pt x="93" y="150"/>
                        <a:pt x="93" y="156"/>
                      </a:cubicBezTo>
                      <a:cubicBezTo>
                        <a:pt x="93" y="162"/>
                        <a:pt x="79" y="160"/>
                        <a:pt x="78" y="154"/>
                      </a:cubicBezTo>
                      <a:cubicBezTo>
                        <a:pt x="76" y="149"/>
                        <a:pt x="71" y="143"/>
                        <a:pt x="58" y="144"/>
                      </a:cubicBezTo>
                      <a:cubicBezTo>
                        <a:pt x="45" y="145"/>
                        <a:pt x="49" y="154"/>
                        <a:pt x="57" y="155"/>
                      </a:cubicBezTo>
                      <a:cubicBezTo>
                        <a:pt x="65" y="156"/>
                        <a:pt x="65" y="162"/>
                        <a:pt x="56" y="162"/>
                      </a:cubicBezTo>
                      <a:cubicBezTo>
                        <a:pt x="47" y="162"/>
                        <a:pt x="27" y="168"/>
                        <a:pt x="33" y="174"/>
                      </a:cubicBezTo>
                      <a:cubicBezTo>
                        <a:pt x="40" y="180"/>
                        <a:pt x="66" y="174"/>
                        <a:pt x="70" y="178"/>
                      </a:cubicBezTo>
                      <a:cubicBezTo>
                        <a:pt x="75" y="182"/>
                        <a:pt x="87" y="183"/>
                        <a:pt x="90" y="179"/>
                      </a:cubicBezTo>
                      <a:cubicBezTo>
                        <a:pt x="93" y="174"/>
                        <a:pt x="103" y="176"/>
                        <a:pt x="113" y="176"/>
                      </a:cubicBezTo>
                      <a:cubicBezTo>
                        <a:pt x="123" y="176"/>
                        <a:pt x="126" y="178"/>
                        <a:pt x="130" y="182"/>
                      </a:cubicBezTo>
                      <a:cubicBezTo>
                        <a:pt x="135" y="186"/>
                        <a:pt x="143" y="184"/>
                        <a:pt x="148" y="180"/>
                      </a:cubicBezTo>
                      <a:cubicBezTo>
                        <a:pt x="154" y="176"/>
                        <a:pt x="154" y="176"/>
                        <a:pt x="161" y="176"/>
                      </a:cubicBezTo>
                      <a:cubicBezTo>
                        <a:pt x="168" y="176"/>
                        <a:pt x="169" y="172"/>
                        <a:pt x="166" y="166"/>
                      </a:cubicBezTo>
                      <a:cubicBezTo>
                        <a:pt x="162" y="161"/>
                        <a:pt x="153" y="170"/>
                        <a:pt x="152" y="166"/>
                      </a:cubicBezTo>
                      <a:cubicBezTo>
                        <a:pt x="151" y="161"/>
                        <a:pt x="143" y="160"/>
                        <a:pt x="129" y="162"/>
                      </a:cubicBezTo>
                      <a:cubicBezTo>
                        <a:pt x="115" y="164"/>
                        <a:pt x="121" y="153"/>
                        <a:pt x="129" y="155"/>
                      </a:cubicBezTo>
                      <a:cubicBezTo>
                        <a:pt x="138" y="158"/>
                        <a:pt x="149" y="157"/>
                        <a:pt x="159" y="154"/>
                      </a:cubicBezTo>
                      <a:cubicBezTo>
                        <a:pt x="168" y="152"/>
                        <a:pt x="161" y="147"/>
                        <a:pt x="161" y="143"/>
                      </a:cubicBezTo>
                      <a:cubicBezTo>
                        <a:pt x="161" y="139"/>
                        <a:pt x="173" y="142"/>
                        <a:pt x="182" y="142"/>
                      </a:cubicBezTo>
                      <a:cubicBezTo>
                        <a:pt x="191" y="142"/>
                        <a:pt x="204" y="127"/>
                        <a:pt x="204" y="119"/>
                      </a:cubicBezTo>
                      <a:cubicBezTo>
                        <a:pt x="205" y="110"/>
                        <a:pt x="184" y="112"/>
                        <a:pt x="174" y="112"/>
                      </a:cubicBezTo>
                      <a:cubicBezTo>
                        <a:pt x="164" y="112"/>
                        <a:pt x="181" y="105"/>
                        <a:pt x="200" y="106"/>
                      </a:cubicBezTo>
                      <a:cubicBezTo>
                        <a:pt x="219" y="107"/>
                        <a:pt x="210" y="98"/>
                        <a:pt x="214" y="95"/>
                      </a:cubicBezTo>
                      <a:cubicBezTo>
                        <a:pt x="217" y="92"/>
                        <a:pt x="226" y="99"/>
                        <a:pt x="236" y="97"/>
                      </a:cubicBezTo>
                      <a:cubicBezTo>
                        <a:pt x="245" y="95"/>
                        <a:pt x="239" y="87"/>
                        <a:pt x="245" y="87"/>
                      </a:cubicBezTo>
                      <a:cubicBezTo>
                        <a:pt x="250" y="87"/>
                        <a:pt x="260" y="80"/>
                        <a:pt x="281" y="68"/>
                      </a:cubicBezTo>
                      <a:cubicBezTo>
                        <a:pt x="301" y="57"/>
                        <a:pt x="317" y="59"/>
                        <a:pt x="318" y="52"/>
                      </a:cubicBezTo>
                      <a:cubicBezTo>
                        <a:pt x="319" y="46"/>
                        <a:pt x="290" y="52"/>
                        <a:pt x="285" y="50"/>
                      </a:cubicBezTo>
                      <a:cubicBezTo>
                        <a:pt x="280" y="48"/>
                        <a:pt x="305" y="43"/>
                        <a:pt x="311" y="44"/>
                      </a:cubicBezTo>
                      <a:cubicBezTo>
                        <a:pt x="317" y="46"/>
                        <a:pt x="325" y="44"/>
                        <a:pt x="346" y="34"/>
                      </a:cubicBezTo>
                      <a:cubicBezTo>
                        <a:pt x="366" y="24"/>
                        <a:pt x="357" y="22"/>
                        <a:pt x="349" y="23"/>
                      </a:cubicBezTo>
                      <a:cubicBezTo>
                        <a:pt x="340" y="25"/>
                        <a:pt x="331" y="22"/>
                        <a:pt x="331" y="16"/>
                      </a:cubicBezTo>
                      <a:cubicBezTo>
                        <a:pt x="332" y="11"/>
                        <a:pt x="319" y="16"/>
                        <a:pt x="318" y="13"/>
                      </a:cubicBezTo>
                      <a:cubicBezTo>
                        <a:pt x="318" y="10"/>
                        <a:pt x="306" y="11"/>
                        <a:pt x="293" y="16"/>
                      </a:cubicBezTo>
                      <a:cubicBezTo>
                        <a:pt x="280" y="21"/>
                        <a:pt x="292" y="11"/>
                        <a:pt x="297" y="9"/>
                      </a:cubicBezTo>
                      <a:cubicBezTo>
                        <a:pt x="303" y="7"/>
                        <a:pt x="264" y="9"/>
                        <a:pt x="258" y="5"/>
                      </a:cubicBezTo>
                      <a:cubicBezTo>
                        <a:pt x="251" y="0"/>
                        <a:pt x="244" y="12"/>
                        <a:pt x="238" y="6"/>
                      </a:cubicBezTo>
                      <a:cubicBezTo>
                        <a:pt x="232" y="0"/>
                        <a:pt x="216" y="5"/>
                        <a:pt x="218" y="10"/>
                      </a:cubicBezTo>
                      <a:cubicBezTo>
                        <a:pt x="220" y="14"/>
                        <a:pt x="216" y="14"/>
                        <a:pt x="210" y="9"/>
                      </a:cubicBezTo>
                      <a:cubicBezTo>
                        <a:pt x="204" y="4"/>
                        <a:pt x="192" y="10"/>
                        <a:pt x="182" y="8"/>
                      </a:cubicBezTo>
                      <a:cubicBezTo>
                        <a:pt x="171" y="7"/>
                        <a:pt x="176" y="17"/>
                        <a:pt x="164" y="12"/>
                      </a:cubicBezTo>
                      <a:cubicBezTo>
                        <a:pt x="153" y="7"/>
                        <a:pt x="140" y="9"/>
                        <a:pt x="144" y="11"/>
                      </a:cubicBezTo>
                      <a:cubicBezTo>
                        <a:pt x="147" y="12"/>
                        <a:pt x="143" y="15"/>
                        <a:pt x="138" y="14"/>
                      </a:cubicBezTo>
                      <a:cubicBezTo>
                        <a:pt x="133" y="12"/>
                        <a:pt x="128" y="14"/>
                        <a:pt x="131" y="19"/>
                      </a:cubicBezTo>
                      <a:cubicBezTo>
                        <a:pt x="133" y="24"/>
                        <a:pt x="112" y="18"/>
                        <a:pt x="112" y="23"/>
                      </a:cubicBezTo>
                      <a:cubicBezTo>
                        <a:pt x="112" y="29"/>
                        <a:pt x="105" y="32"/>
                        <a:pt x="99" y="27"/>
                      </a:cubicBezTo>
                      <a:cubicBezTo>
                        <a:pt x="93" y="22"/>
                        <a:pt x="74" y="20"/>
                        <a:pt x="79" y="25"/>
                      </a:cubicBezTo>
                      <a:cubicBezTo>
                        <a:pt x="85" y="29"/>
                        <a:pt x="62" y="27"/>
                        <a:pt x="68" y="31"/>
                      </a:cubicBezTo>
                      <a:cubicBezTo>
                        <a:pt x="74" y="36"/>
                        <a:pt x="61" y="39"/>
                        <a:pt x="61" y="37"/>
                      </a:cubicBezTo>
                      <a:cubicBezTo>
                        <a:pt x="61" y="34"/>
                        <a:pt x="48" y="30"/>
                        <a:pt x="43" y="34"/>
                      </a:cubicBezTo>
                      <a:cubicBezTo>
                        <a:pt x="38" y="39"/>
                        <a:pt x="37" y="44"/>
                        <a:pt x="34" y="41"/>
                      </a:cubicBezTo>
                      <a:cubicBezTo>
                        <a:pt x="32" y="38"/>
                        <a:pt x="21" y="39"/>
                        <a:pt x="10" y="43"/>
                      </a:cubicBezTo>
                      <a:cubicBezTo>
                        <a:pt x="0" y="47"/>
                        <a:pt x="12" y="50"/>
                        <a:pt x="19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85" name="Freeform 2208"/>
                <p:cNvSpPr>
                  <a:spLocks/>
                </p:cNvSpPr>
                <p:nvPr/>
              </p:nvSpPr>
              <p:spPr bwMode="auto">
                <a:xfrm>
                  <a:off x="2033290" y="2090638"/>
                  <a:ext cx="94778" cy="30574"/>
                </a:xfrm>
                <a:custGeom>
                  <a:avLst/>
                  <a:gdLst>
                    <a:gd name="T0" fmla="*/ 20 w 53"/>
                    <a:gd name="T1" fmla="*/ 13 h 17"/>
                    <a:gd name="T2" fmla="*/ 34 w 53"/>
                    <a:gd name="T3" fmla="*/ 11 h 17"/>
                    <a:gd name="T4" fmla="*/ 53 w 53"/>
                    <a:gd name="T5" fmla="*/ 9 h 17"/>
                    <a:gd name="T6" fmla="*/ 28 w 53"/>
                    <a:gd name="T7" fmla="*/ 3 h 17"/>
                    <a:gd name="T8" fmla="*/ 7 w 53"/>
                    <a:gd name="T9" fmla="*/ 12 h 17"/>
                    <a:gd name="T10" fmla="*/ 20 w 53"/>
                    <a:gd name="T11" fmla="*/ 13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3" h="17">
                      <a:moveTo>
                        <a:pt x="20" y="13"/>
                      </a:moveTo>
                      <a:cubicBezTo>
                        <a:pt x="25" y="15"/>
                        <a:pt x="30" y="8"/>
                        <a:pt x="34" y="11"/>
                      </a:cubicBezTo>
                      <a:cubicBezTo>
                        <a:pt x="37" y="14"/>
                        <a:pt x="53" y="17"/>
                        <a:pt x="53" y="9"/>
                      </a:cubicBezTo>
                      <a:cubicBezTo>
                        <a:pt x="53" y="1"/>
                        <a:pt x="33" y="0"/>
                        <a:pt x="28" y="3"/>
                      </a:cubicBezTo>
                      <a:cubicBezTo>
                        <a:pt x="23" y="6"/>
                        <a:pt x="0" y="7"/>
                        <a:pt x="7" y="12"/>
                      </a:cubicBezTo>
                      <a:cubicBezTo>
                        <a:pt x="11" y="15"/>
                        <a:pt x="15" y="11"/>
                        <a:pt x="20" y="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86" name="Freeform 2209"/>
                <p:cNvSpPr>
                  <a:spLocks/>
                </p:cNvSpPr>
                <p:nvPr/>
              </p:nvSpPr>
              <p:spPr bwMode="auto">
                <a:xfrm>
                  <a:off x="2050015" y="2119414"/>
                  <a:ext cx="74336" cy="37768"/>
                </a:xfrm>
                <a:custGeom>
                  <a:avLst/>
                  <a:gdLst>
                    <a:gd name="T0" fmla="*/ 36 w 42"/>
                    <a:gd name="T1" fmla="*/ 6 h 22"/>
                    <a:gd name="T2" fmla="*/ 29 w 42"/>
                    <a:gd name="T3" fmla="*/ 2 h 22"/>
                    <a:gd name="T4" fmla="*/ 0 w 42"/>
                    <a:gd name="T5" fmla="*/ 11 h 22"/>
                    <a:gd name="T6" fmla="*/ 15 w 42"/>
                    <a:gd name="T7" fmla="*/ 21 h 22"/>
                    <a:gd name="T8" fmla="*/ 31 w 42"/>
                    <a:gd name="T9" fmla="*/ 11 h 22"/>
                    <a:gd name="T10" fmla="*/ 36 w 42"/>
                    <a:gd name="T11" fmla="*/ 6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2" h="22">
                      <a:moveTo>
                        <a:pt x="36" y="6"/>
                      </a:moveTo>
                      <a:cubicBezTo>
                        <a:pt x="42" y="5"/>
                        <a:pt x="39" y="0"/>
                        <a:pt x="29" y="2"/>
                      </a:cubicBezTo>
                      <a:cubicBezTo>
                        <a:pt x="18" y="3"/>
                        <a:pt x="0" y="3"/>
                        <a:pt x="0" y="11"/>
                      </a:cubicBezTo>
                      <a:cubicBezTo>
                        <a:pt x="0" y="17"/>
                        <a:pt x="4" y="20"/>
                        <a:pt x="15" y="21"/>
                      </a:cubicBezTo>
                      <a:cubicBezTo>
                        <a:pt x="27" y="22"/>
                        <a:pt x="37" y="11"/>
                        <a:pt x="31" y="11"/>
                      </a:cubicBezTo>
                      <a:cubicBezTo>
                        <a:pt x="26" y="11"/>
                        <a:pt x="29" y="7"/>
                        <a:pt x="36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87" name="Freeform 2210"/>
                <p:cNvSpPr>
                  <a:spLocks/>
                </p:cNvSpPr>
                <p:nvPr/>
              </p:nvSpPr>
              <p:spPr bwMode="auto">
                <a:xfrm>
                  <a:off x="1821433" y="3042038"/>
                  <a:ext cx="1150347" cy="544941"/>
                </a:xfrm>
                <a:custGeom>
                  <a:avLst/>
                  <a:gdLst>
                    <a:gd name="T0" fmla="*/ 307 w 649"/>
                    <a:gd name="T1" fmla="*/ 283 h 318"/>
                    <a:gd name="T2" fmla="*/ 323 w 649"/>
                    <a:gd name="T3" fmla="*/ 273 h 318"/>
                    <a:gd name="T4" fmla="*/ 342 w 649"/>
                    <a:gd name="T5" fmla="*/ 260 h 318"/>
                    <a:gd name="T6" fmla="*/ 353 w 649"/>
                    <a:gd name="T7" fmla="*/ 257 h 318"/>
                    <a:gd name="T8" fmla="*/ 376 w 649"/>
                    <a:gd name="T9" fmla="*/ 264 h 318"/>
                    <a:gd name="T10" fmla="*/ 387 w 649"/>
                    <a:gd name="T11" fmla="*/ 264 h 318"/>
                    <a:gd name="T12" fmla="*/ 393 w 649"/>
                    <a:gd name="T13" fmla="*/ 260 h 318"/>
                    <a:gd name="T14" fmla="*/ 409 w 649"/>
                    <a:gd name="T15" fmla="*/ 252 h 318"/>
                    <a:gd name="T16" fmla="*/ 431 w 649"/>
                    <a:gd name="T17" fmla="*/ 251 h 318"/>
                    <a:gd name="T18" fmla="*/ 461 w 649"/>
                    <a:gd name="T19" fmla="*/ 257 h 318"/>
                    <a:gd name="T20" fmla="*/ 475 w 649"/>
                    <a:gd name="T21" fmla="*/ 288 h 318"/>
                    <a:gd name="T22" fmla="*/ 494 w 649"/>
                    <a:gd name="T23" fmla="*/ 318 h 318"/>
                    <a:gd name="T24" fmla="*/ 492 w 649"/>
                    <a:gd name="T25" fmla="*/ 277 h 318"/>
                    <a:gd name="T26" fmla="*/ 507 w 649"/>
                    <a:gd name="T27" fmla="*/ 219 h 318"/>
                    <a:gd name="T28" fmla="*/ 537 w 649"/>
                    <a:gd name="T29" fmla="*/ 198 h 318"/>
                    <a:gd name="T30" fmla="*/ 543 w 649"/>
                    <a:gd name="T31" fmla="*/ 188 h 318"/>
                    <a:gd name="T32" fmla="*/ 547 w 649"/>
                    <a:gd name="T33" fmla="*/ 175 h 318"/>
                    <a:gd name="T34" fmla="*/ 536 w 649"/>
                    <a:gd name="T35" fmla="*/ 158 h 318"/>
                    <a:gd name="T36" fmla="*/ 546 w 649"/>
                    <a:gd name="T37" fmla="*/ 133 h 318"/>
                    <a:gd name="T38" fmla="*/ 552 w 649"/>
                    <a:gd name="T39" fmla="*/ 158 h 318"/>
                    <a:gd name="T40" fmla="*/ 559 w 649"/>
                    <a:gd name="T41" fmla="*/ 140 h 318"/>
                    <a:gd name="T42" fmla="*/ 576 w 649"/>
                    <a:gd name="T43" fmla="*/ 119 h 318"/>
                    <a:gd name="T44" fmla="*/ 573 w 649"/>
                    <a:gd name="T45" fmla="*/ 116 h 318"/>
                    <a:gd name="T46" fmla="*/ 608 w 649"/>
                    <a:gd name="T47" fmla="*/ 105 h 318"/>
                    <a:gd name="T48" fmla="*/ 605 w 649"/>
                    <a:gd name="T49" fmla="*/ 93 h 318"/>
                    <a:gd name="T50" fmla="*/ 624 w 649"/>
                    <a:gd name="T51" fmla="*/ 70 h 318"/>
                    <a:gd name="T52" fmla="*/ 642 w 649"/>
                    <a:gd name="T53" fmla="*/ 66 h 318"/>
                    <a:gd name="T54" fmla="*/ 626 w 649"/>
                    <a:gd name="T55" fmla="*/ 27 h 318"/>
                    <a:gd name="T56" fmla="*/ 560 w 649"/>
                    <a:gd name="T57" fmla="*/ 63 h 318"/>
                    <a:gd name="T58" fmla="*/ 517 w 649"/>
                    <a:gd name="T59" fmla="*/ 89 h 318"/>
                    <a:gd name="T60" fmla="*/ 461 w 649"/>
                    <a:gd name="T61" fmla="*/ 103 h 318"/>
                    <a:gd name="T62" fmla="*/ 472 w 649"/>
                    <a:gd name="T63" fmla="*/ 85 h 318"/>
                    <a:gd name="T64" fmla="*/ 456 w 649"/>
                    <a:gd name="T65" fmla="*/ 78 h 318"/>
                    <a:gd name="T66" fmla="*/ 440 w 649"/>
                    <a:gd name="T67" fmla="*/ 62 h 318"/>
                    <a:gd name="T68" fmla="*/ 412 w 649"/>
                    <a:gd name="T69" fmla="*/ 83 h 318"/>
                    <a:gd name="T70" fmla="*/ 447 w 649"/>
                    <a:gd name="T71" fmla="*/ 45 h 318"/>
                    <a:gd name="T72" fmla="*/ 449 w 649"/>
                    <a:gd name="T73" fmla="*/ 43 h 318"/>
                    <a:gd name="T74" fmla="*/ 413 w 649"/>
                    <a:gd name="T75" fmla="*/ 36 h 318"/>
                    <a:gd name="T76" fmla="*/ 385 w 649"/>
                    <a:gd name="T77" fmla="*/ 41 h 318"/>
                    <a:gd name="T78" fmla="*/ 365 w 649"/>
                    <a:gd name="T79" fmla="*/ 32 h 318"/>
                    <a:gd name="T80" fmla="*/ 368 w 649"/>
                    <a:gd name="T81" fmla="*/ 15 h 318"/>
                    <a:gd name="T82" fmla="*/ 352 w 649"/>
                    <a:gd name="T83" fmla="*/ 11 h 318"/>
                    <a:gd name="T84" fmla="*/ 334 w 649"/>
                    <a:gd name="T85" fmla="*/ 0 h 318"/>
                    <a:gd name="T86" fmla="*/ 26 w 649"/>
                    <a:gd name="T87" fmla="*/ 13 h 318"/>
                    <a:gd name="T88" fmla="*/ 18 w 649"/>
                    <a:gd name="T89" fmla="*/ 22 h 318"/>
                    <a:gd name="T90" fmla="*/ 0 w 649"/>
                    <a:gd name="T91" fmla="*/ 15 h 318"/>
                    <a:gd name="T92" fmla="*/ 8 w 649"/>
                    <a:gd name="T93" fmla="*/ 45 h 318"/>
                    <a:gd name="T94" fmla="*/ 5 w 649"/>
                    <a:gd name="T95" fmla="*/ 87 h 318"/>
                    <a:gd name="T96" fmla="*/ 11 w 649"/>
                    <a:gd name="T97" fmla="*/ 144 h 318"/>
                    <a:gd name="T98" fmla="*/ 32 w 649"/>
                    <a:gd name="T99" fmla="*/ 176 h 318"/>
                    <a:gd name="T100" fmla="*/ 47 w 649"/>
                    <a:gd name="T101" fmla="*/ 199 h 318"/>
                    <a:gd name="T102" fmla="*/ 72 w 649"/>
                    <a:gd name="T103" fmla="*/ 207 h 318"/>
                    <a:gd name="T104" fmla="*/ 123 w 649"/>
                    <a:gd name="T105" fmla="*/ 230 h 318"/>
                    <a:gd name="T106" fmla="*/ 207 w 649"/>
                    <a:gd name="T107" fmla="*/ 235 h 318"/>
                    <a:gd name="T108" fmla="*/ 234 w 649"/>
                    <a:gd name="T109" fmla="*/ 265 h 318"/>
                    <a:gd name="T110" fmla="*/ 273 w 649"/>
                    <a:gd name="T111" fmla="*/ 272 h 318"/>
                    <a:gd name="T112" fmla="*/ 288 w 649"/>
                    <a:gd name="T113" fmla="*/ 301 h 318"/>
                    <a:gd name="T114" fmla="*/ 306 w 649"/>
                    <a:gd name="T115" fmla="*/ 307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649" h="318">
                      <a:moveTo>
                        <a:pt x="303" y="303"/>
                      </a:moveTo>
                      <a:cubicBezTo>
                        <a:pt x="302" y="301"/>
                        <a:pt x="301" y="300"/>
                        <a:pt x="301" y="298"/>
                      </a:cubicBezTo>
                      <a:cubicBezTo>
                        <a:pt x="301" y="296"/>
                        <a:pt x="302" y="295"/>
                        <a:pt x="304" y="294"/>
                      </a:cubicBezTo>
                      <a:cubicBezTo>
                        <a:pt x="306" y="292"/>
                        <a:pt x="306" y="291"/>
                        <a:pt x="305" y="289"/>
                      </a:cubicBezTo>
                      <a:cubicBezTo>
                        <a:pt x="305" y="287"/>
                        <a:pt x="304" y="285"/>
                        <a:pt x="307" y="283"/>
                      </a:cubicBezTo>
                      <a:cubicBezTo>
                        <a:pt x="307" y="283"/>
                        <a:pt x="308" y="282"/>
                        <a:pt x="309" y="282"/>
                      </a:cubicBezTo>
                      <a:cubicBezTo>
                        <a:pt x="311" y="281"/>
                        <a:pt x="314" y="279"/>
                        <a:pt x="314" y="278"/>
                      </a:cubicBezTo>
                      <a:cubicBezTo>
                        <a:pt x="314" y="276"/>
                        <a:pt x="315" y="273"/>
                        <a:pt x="320" y="273"/>
                      </a:cubicBezTo>
                      <a:cubicBezTo>
                        <a:pt x="321" y="273"/>
                        <a:pt x="322" y="273"/>
                        <a:pt x="323" y="273"/>
                      </a:cubicBezTo>
                      <a:cubicBezTo>
                        <a:pt x="323" y="273"/>
                        <a:pt x="323" y="273"/>
                        <a:pt x="323" y="273"/>
                      </a:cubicBezTo>
                      <a:cubicBezTo>
                        <a:pt x="326" y="273"/>
                        <a:pt x="332" y="268"/>
                        <a:pt x="332" y="266"/>
                      </a:cubicBezTo>
                      <a:cubicBezTo>
                        <a:pt x="331" y="265"/>
                        <a:pt x="331" y="264"/>
                        <a:pt x="332" y="263"/>
                      </a:cubicBezTo>
                      <a:cubicBezTo>
                        <a:pt x="333" y="261"/>
                        <a:pt x="335" y="261"/>
                        <a:pt x="336" y="261"/>
                      </a:cubicBezTo>
                      <a:cubicBezTo>
                        <a:pt x="337" y="261"/>
                        <a:pt x="338" y="262"/>
                        <a:pt x="340" y="262"/>
                      </a:cubicBezTo>
                      <a:cubicBezTo>
                        <a:pt x="341" y="262"/>
                        <a:pt x="341" y="262"/>
                        <a:pt x="342" y="260"/>
                      </a:cubicBezTo>
                      <a:cubicBezTo>
                        <a:pt x="342" y="259"/>
                        <a:pt x="343" y="257"/>
                        <a:pt x="346" y="257"/>
                      </a:cubicBezTo>
                      <a:cubicBezTo>
                        <a:pt x="346" y="257"/>
                        <a:pt x="346" y="257"/>
                        <a:pt x="347" y="258"/>
                      </a:cubicBezTo>
                      <a:cubicBezTo>
                        <a:pt x="348" y="258"/>
                        <a:pt x="348" y="258"/>
                        <a:pt x="349" y="258"/>
                      </a:cubicBezTo>
                      <a:cubicBezTo>
                        <a:pt x="349" y="258"/>
                        <a:pt x="350" y="259"/>
                        <a:pt x="350" y="259"/>
                      </a:cubicBezTo>
                      <a:cubicBezTo>
                        <a:pt x="351" y="257"/>
                        <a:pt x="352" y="257"/>
                        <a:pt x="353" y="257"/>
                      </a:cubicBezTo>
                      <a:cubicBezTo>
                        <a:pt x="355" y="257"/>
                        <a:pt x="357" y="258"/>
                        <a:pt x="359" y="260"/>
                      </a:cubicBezTo>
                      <a:cubicBezTo>
                        <a:pt x="360" y="261"/>
                        <a:pt x="362" y="262"/>
                        <a:pt x="363" y="262"/>
                      </a:cubicBezTo>
                      <a:cubicBezTo>
                        <a:pt x="363" y="262"/>
                        <a:pt x="365" y="262"/>
                        <a:pt x="365" y="261"/>
                      </a:cubicBezTo>
                      <a:cubicBezTo>
                        <a:pt x="365" y="259"/>
                        <a:pt x="367" y="258"/>
                        <a:pt x="368" y="258"/>
                      </a:cubicBezTo>
                      <a:cubicBezTo>
                        <a:pt x="370" y="258"/>
                        <a:pt x="372" y="259"/>
                        <a:pt x="376" y="264"/>
                      </a:cubicBezTo>
                      <a:cubicBezTo>
                        <a:pt x="378" y="266"/>
                        <a:pt x="378" y="266"/>
                        <a:pt x="380" y="266"/>
                      </a:cubicBezTo>
                      <a:cubicBezTo>
                        <a:pt x="382" y="266"/>
                        <a:pt x="382" y="266"/>
                        <a:pt x="382" y="266"/>
                      </a:cubicBezTo>
                      <a:cubicBezTo>
                        <a:pt x="382" y="266"/>
                        <a:pt x="383" y="266"/>
                        <a:pt x="384" y="266"/>
                      </a:cubicBezTo>
                      <a:cubicBezTo>
                        <a:pt x="386" y="266"/>
                        <a:pt x="386" y="266"/>
                        <a:pt x="386" y="265"/>
                      </a:cubicBezTo>
                      <a:cubicBezTo>
                        <a:pt x="387" y="265"/>
                        <a:pt x="387" y="264"/>
                        <a:pt x="387" y="264"/>
                      </a:cubicBezTo>
                      <a:cubicBezTo>
                        <a:pt x="387" y="262"/>
                        <a:pt x="388" y="261"/>
                        <a:pt x="389" y="261"/>
                      </a:cubicBezTo>
                      <a:cubicBezTo>
                        <a:pt x="390" y="261"/>
                        <a:pt x="391" y="262"/>
                        <a:pt x="393" y="264"/>
                      </a:cubicBezTo>
                      <a:cubicBezTo>
                        <a:pt x="392" y="263"/>
                        <a:pt x="393" y="262"/>
                        <a:pt x="393" y="261"/>
                      </a:cubicBezTo>
                      <a:cubicBezTo>
                        <a:pt x="393" y="261"/>
                        <a:pt x="393" y="261"/>
                        <a:pt x="393" y="261"/>
                      </a:cubicBezTo>
                      <a:cubicBezTo>
                        <a:pt x="393" y="261"/>
                        <a:pt x="393" y="260"/>
                        <a:pt x="393" y="260"/>
                      </a:cubicBezTo>
                      <a:cubicBezTo>
                        <a:pt x="391" y="259"/>
                        <a:pt x="391" y="258"/>
                        <a:pt x="391" y="256"/>
                      </a:cubicBezTo>
                      <a:cubicBezTo>
                        <a:pt x="392" y="253"/>
                        <a:pt x="399" y="252"/>
                        <a:pt x="403" y="252"/>
                      </a:cubicBezTo>
                      <a:cubicBezTo>
                        <a:pt x="404" y="252"/>
                        <a:pt x="404" y="252"/>
                        <a:pt x="404" y="252"/>
                      </a:cubicBezTo>
                      <a:cubicBezTo>
                        <a:pt x="406" y="252"/>
                        <a:pt x="407" y="252"/>
                        <a:pt x="408" y="252"/>
                      </a:cubicBezTo>
                      <a:cubicBezTo>
                        <a:pt x="408" y="252"/>
                        <a:pt x="409" y="252"/>
                        <a:pt x="409" y="252"/>
                      </a:cubicBezTo>
                      <a:cubicBezTo>
                        <a:pt x="409" y="252"/>
                        <a:pt x="409" y="252"/>
                        <a:pt x="410" y="251"/>
                      </a:cubicBezTo>
                      <a:cubicBezTo>
                        <a:pt x="411" y="249"/>
                        <a:pt x="413" y="248"/>
                        <a:pt x="414" y="248"/>
                      </a:cubicBezTo>
                      <a:cubicBezTo>
                        <a:pt x="416" y="248"/>
                        <a:pt x="418" y="251"/>
                        <a:pt x="418" y="254"/>
                      </a:cubicBezTo>
                      <a:cubicBezTo>
                        <a:pt x="419" y="254"/>
                        <a:pt x="421" y="253"/>
                        <a:pt x="423" y="253"/>
                      </a:cubicBezTo>
                      <a:cubicBezTo>
                        <a:pt x="426" y="252"/>
                        <a:pt x="429" y="251"/>
                        <a:pt x="431" y="251"/>
                      </a:cubicBezTo>
                      <a:cubicBezTo>
                        <a:pt x="437" y="251"/>
                        <a:pt x="443" y="256"/>
                        <a:pt x="444" y="260"/>
                      </a:cubicBezTo>
                      <a:cubicBezTo>
                        <a:pt x="444" y="262"/>
                        <a:pt x="446" y="262"/>
                        <a:pt x="448" y="260"/>
                      </a:cubicBezTo>
                      <a:cubicBezTo>
                        <a:pt x="449" y="259"/>
                        <a:pt x="449" y="259"/>
                        <a:pt x="449" y="259"/>
                      </a:cubicBezTo>
                      <a:cubicBezTo>
                        <a:pt x="452" y="257"/>
                        <a:pt x="454" y="255"/>
                        <a:pt x="457" y="255"/>
                      </a:cubicBezTo>
                      <a:cubicBezTo>
                        <a:pt x="459" y="255"/>
                        <a:pt x="460" y="256"/>
                        <a:pt x="461" y="257"/>
                      </a:cubicBezTo>
                      <a:cubicBezTo>
                        <a:pt x="463" y="259"/>
                        <a:pt x="465" y="261"/>
                        <a:pt x="467" y="263"/>
                      </a:cubicBezTo>
                      <a:cubicBezTo>
                        <a:pt x="468" y="265"/>
                        <a:pt x="470" y="267"/>
                        <a:pt x="473" y="270"/>
                      </a:cubicBezTo>
                      <a:cubicBezTo>
                        <a:pt x="476" y="273"/>
                        <a:pt x="475" y="277"/>
                        <a:pt x="474" y="279"/>
                      </a:cubicBezTo>
                      <a:cubicBezTo>
                        <a:pt x="473" y="281"/>
                        <a:pt x="473" y="282"/>
                        <a:pt x="473" y="283"/>
                      </a:cubicBezTo>
                      <a:cubicBezTo>
                        <a:pt x="474" y="284"/>
                        <a:pt x="474" y="286"/>
                        <a:pt x="475" y="288"/>
                      </a:cubicBezTo>
                      <a:cubicBezTo>
                        <a:pt x="475" y="290"/>
                        <a:pt x="475" y="292"/>
                        <a:pt x="477" y="293"/>
                      </a:cubicBezTo>
                      <a:cubicBezTo>
                        <a:pt x="481" y="296"/>
                        <a:pt x="481" y="300"/>
                        <a:pt x="481" y="302"/>
                      </a:cubicBezTo>
                      <a:cubicBezTo>
                        <a:pt x="481" y="303"/>
                        <a:pt x="481" y="304"/>
                        <a:pt x="481" y="305"/>
                      </a:cubicBezTo>
                      <a:cubicBezTo>
                        <a:pt x="486" y="306"/>
                        <a:pt x="490" y="313"/>
                        <a:pt x="490" y="316"/>
                      </a:cubicBezTo>
                      <a:cubicBezTo>
                        <a:pt x="491" y="317"/>
                        <a:pt x="493" y="318"/>
                        <a:pt x="494" y="318"/>
                      </a:cubicBezTo>
                      <a:cubicBezTo>
                        <a:pt x="495" y="318"/>
                        <a:pt x="495" y="318"/>
                        <a:pt x="495" y="318"/>
                      </a:cubicBezTo>
                      <a:cubicBezTo>
                        <a:pt x="495" y="315"/>
                        <a:pt x="496" y="313"/>
                        <a:pt x="498" y="310"/>
                      </a:cubicBezTo>
                      <a:cubicBezTo>
                        <a:pt x="499" y="308"/>
                        <a:pt x="500" y="306"/>
                        <a:pt x="500" y="304"/>
                      </a:cubicBezTo>
                      <a:cubicBezTo>
                        <a:pt x="500" y="301"/>
                        <a:pt x="497" y="287"/>
                        <a:pt x="494" y="283"/>
                      </a:cubicBezTo>
                      <a:cubicBezTo>
                        <a:pt x="492" y="280"/>
                        <a:pt x="492" y="278"/>
                        <a:pt x="492" y="277"/>
                      </a:cubicBezTo>
                      <a:cubicBezTo>
                        <a:pt x="492" y="276"/>
                        <a:pt x="492" y="275"/>
                        <a:pt x="491" y="272"/>
                      </a:cubicBezTo>
                      <a:cubicBezTo>
                        <a:pt x="487" y="267"/>
                        <a:pt x="484" y="257"/>
                        <a:pt x="484" y="249"/>
                      </a:cubicBezTo>
                      <a:cubicBezTo>
                        <a:pt x="484" y="241"/>
                        <a:pt x="494" y="228"/>
                        <a:pt x="498" y="224"/>
                      </a:cubicBezTo>
                      <a:cubicBezTo>
                        <a:pt x="500" y="222"/>
                        <a:pt x="503" y="222"/>
                        <a:pt x="505" y="221"/>
                      </a:cubicBezTo>
                      <a:cubicBezTo>
                        <a:pt x="507" y="221"/>
                        <a:pt x="507" y="220"/>
                        <a:pt x="507" y="219"/>
                      </a:cubicBezTo>
                      <a:cubicBezTo>
                        <a:pt x="509" y="215"/>
                        <a:pt x="514" y="209"/>
                        <a:pt x="519" y="209"/>
                      </a:cubicBezTo>
                      <a:cubicBezTo>
                        <a:pt x="519" y="209"/>
                        <a:pt x="520" y="209"/>
                        <a:pt x="520" y="209"/>
                      </a:cubicBezTo>
                      <a:cubicBezTo>
                        <a:pt x="521" y="209"/>
                        <a:pt x="521" y="209"/>
                        <a:pt x="521" y="209"/>
                      </a:cubicBezTo>
                      <a:cubicBezTo>
                        <a:pt x="523" y="209"/>
                        <a:pt x="523" y="209"/>
                        <a:pt x="523" y="208"/>
                      </a:cubicBezTo>
                      <a:cubicBezTo>
                        <a:pt x="524" y="204"/>
                        <a:pt x="530" y="199"/>
                        <a:pt x="537" y="198"/>
                      </a:cubicBezTo>
                      <a:cubicBezTo>
                        <a:pt x="539" y="198"/>
                        <a:pt x="539" y="198"/>
                        <a:pt x="539" y="198"/>
                      </a:cubicBezTo>
                      <a:cubicBezTo>
                        <a:pt x="539" y="197"/>
                        <a:pt x="538" y="196"/>
                        <a:pt x="538" y="195"/>
                      </a:cubicBezTo>
                      <a:cubicBezTo>
                        <a:pt x="537" y="195"/>
                        <a:pt x="537" y="194"/>
                        <a:pt x="537" y="194"/>
                      </a:cubicBezTo>
                      <a:cubicBezTo>
                        <a:pt x="536" y="192"/>
                        <a:pt x="536" y="190"/>
                        <a:pt x="537" y="188"/>
                      </a:cubicBezTo>
                      <a:cubicBezTo>
                        <a:pt x="538" y="186"/>
                        <a:pt x="541" y="185"/>
                        <a:pt x="543" y="188"/>
                      </a:cubicBezTo>
                      <a:cubicBezTo>
                        <a:pt x="543" y="188"/>
                        <a:pt x="546" y="189"/>
                        <a:pt x="548" y="188"/>
                      </a:cubicBezTo>
                      <a:cubicBezTo>
                        <a:pt x="549" y="186"/>
                        <a:pt x="551" y="185"/>
                        <a:pt x="551" y="184"/>
                      </a:cubicBezTo>
                      <a:cubicBezTo>
                        <a:pt x="546" y="184"/>
                        <a:pt x="545" y="182"/>
                        <a:pt x="544" y="181"/>
                      </a:cubicBezTo>
                      <a:cubicBezTo>
                        <a:pt x="544" y="180"/>
                        <a:pt x="544" y="178"/>
                        <a:pt x="547" y="177"/>
                      </a:cubicBezTo>
                      <a:cubicBezTo>
                        <a:pt x="548" y="177"/>
                        <a:pt x="548" y="176"/>
                        <a:pt x="547" y="175"/>
                      </a:cubicBezTo>
                      <a:cubicBezTo>
                        <a:pt x="547" y="174"/>
                        <a:pt x="546" y="173"/>
                        <a:pt x="544" y="173"/>
                      </a:cubicBezTo>
                      <a:cubicBezTo>
                        <a:pt x="543" y="173"/>
                        <a:pt x="540" y="172"/>
                        <a:pt x="539" y="170"/>
                      </a:cubicBezTo>
                      <a:cubicBezTo>
                        <a:pt x="539" y="168"/>
                        <a:pt x="541" y="166"/>
                        <a:pt x="542" y="164"/>
                      </a:cubicBezTo>
                      <a:cubicBezTo>
                        <a:pt x="543" y="163"/>
                        <a:pt x="541" y="162"/>
                        <a:pt x="536" y="158"/>
                      </a:cubicBezTo>
                      <a:cubicBezTo>
                        <a:pt x="536" y="158"/>
                        <a:pt x="536" y="158"/>
                        <a:pt x="536" y="158"/>
                      </a:cubicBezTo>
                      <a:cubicBezTo>
                        <a:pt x="534" y="156"/>
                        <a:pt x="533" y="155"/>
                        <a:pt x="534" y="154"/>
                      </a:cubicBezTo>
                      <a:cubicBezTo>
                        <a:pt x="534" y="152"/>
                        <a:pt x="537" y="151"/>
                        <a:pt x="540" y="150"/>
                      </a:cubicBezTo>
                      <a:cubicBezTo>
                        <a:pt x="541" y="149"/>
                        <a:pt x="541" y="146"/>
                        <a:pt x="540" y="144"/>
                      </a:cubicBezTo>
                      <a:cubicBezTo>
                        <a:pt x="540" y="140"/>
                        <a:pt x="540" y="138"/>
                        <a:pt x="541" y="136"/>
                      </a:cubicBezTo>
                      <a:cubicBezTo>
                        <a:pt x="542" y="134"/>
                        <a:pt x="544" y="133"/>
                        <a:pt x="546" y="133"/>
                      </a:cubicBezTo>
                      <a:cubicBezTo>
                        <a:pt x="547" y="133"/>
                        <a:pt x="548" y="134"/>
                        <a:pt x="549" y="135"/>
                      </a:cubicBezTo>
                      <a:cubicBezTo>
                        <a:pt x="549" y="135"/>
                        <a:pt x="549" y="137"/>
                        <a:pt x="548" y="138"/>
                      </a:cubicBezTo>
                      <a:cubicBezTo>
                        <a:pt x="546" y="142"/>
                        <a:pt x="545" y="145"/>
                        <a:pt x="547" y="147"/>
                      </a:cubicBezTo>
                      <a:cubicBezTo>
                        <a:pt x="550" y="150"/>
                        <a:pt x="552" y="154"/>
                        <a:pt x="551" y="159"/>
                      </a:cubicBezTo>
                      <a:cubicBezTo>
                        <a:pt x="551" y="159"/>
                        <a:pt x="552" y="158"/>
                        <a:pt x="552" y="158"/>
                      </a:cubicBezTo>
                      <a:cubicBezTo>
                        <a:pt x="555" y="151"/>
                        <a:pt x="555" y="146"/>
                        <a:pt x="555" y="145"/>
                      </a:cubicBezTo>
                      <a:cubicBezTo>
                        <a:pt x="552" y="145"/>
                        <a:pt x="551" y="141"/>
                        <a:pt x="552" y="139"/>
                      </a:cubicBezTo>
                      <a:cubicBezTo>
                        <a:pt x="552" y="137"/>
                        <a:pt x="553" y="136"/>
                        <a:pt x="555" y="136"/>
                      </a:cubicBezTo>
                      <a:cubicBezTo>
                        <a:pt x="556" y="136"/>
                        <a:pt x="557" y="137"/>
                        <a:pt x="557" y="138"/>
                      </a:cubicBezTo>
                      <a:cubicBezTo>
                        <a:pt x="558" y="139"/>
                        <a:pt x="559" y="140"/>
                        <a:pt x="559" y="140"/>
                      </a:cubicBezTo>
                      <a:cubicBezTo>
                        <a:pt x="560" y="140"/>
                        <a:pt x="560" y="139"/>
                        <a:pt x="562" y="137"/>
                      </a:cubicBezTo>
                      <a:cubicBezTo>
                        <a:pt x="567" y="133"/>
                        <a:pt x="569" y="127"/>
                        <a:pt x="569" y="126"/>
                      </a:cubicBezTo>
                      <a:cubicBezTo>
                        <a:pt x="567" y="125"/>
                        <a:pt x="567" y="123"/>
                        <a:pt x="567" y="122"/>
                      </a:cubicBezTo>
                      <a:cubicBezTo>
                        <a:pt x="568" y="119"/>
                        <a:pt x="574" y="119"/>
                        <a:pt x="575" y="119"/>
                      </a:cubicBezTo>
                      <a:cubicBezTo>
                        <a:pt x="576" y="119"/>
                        <a:pt x="576" y="119"/>
                        <a:pt x="576" y="119"/>
                      </a:cubicBezTo>
                      <a:cubicBezTo>
                        <a:pt x="577" y="119"/>
                        <a:pt x="577" y="119"/>
                        <a:pt x="577" y="119"/>
                      </a:cubicBezTo>
                      <a:cubicBezTo>
                        <a:pt x="579" y="119"/>
                        <a:pt x="583" y="118"/>
                        <a:pt x="586" y="117"/>
                      </a:cubicBezTo>
                      <a:cubicBezTo>
                        <a:pt x="585" y="118"/>
                        <a:pt x="585" y="118"/>
                        <a:pt x="584" y="118"/>
                      </a:cubicBezTo>
                      <a:cubicBezTo>
                        <a:pt x="580" y="119"/>
                        <a:pt x="577" y="119"/>
                        <a:pt x="575" y="119"/>
                      </a:cubicBezTo>
                      <a:cubicBezTo>
                        <a:pt x="574" y="118"/>
                        <a:pt x="573" y="117"/>
                        <a:pt x="573" y="116"/>
                      </a:cubicBezTo>
                      <a:cubicBezTo>
                        <a:pt x="573" y="110"/>
                        <a:pt x="593" y="108"/>
                        <a:pt x="594" y="108"/>
                      </a:cubicBezTo>
                      <a:cubicBezTo>
                        <a:pt x="595" y="108"/>
                        <a:pt x="595" y="108"/>
                        <a:pt x="596" y="106"/>
                      </a:cubicBezTo>
                      <a:cubicBezTo>
                        <a:pt x="596" y="105"/>
                        <a:pt x="596" y="103"/>
                        <a:pt x="598" y="103"/>
                      </a:cubicBezTo>
                      <a:cubicBezTo>
                        <a:pt x="600" y="103"/>
                        <a:pt x="600" y="104"/>
                        <a:pt x="601" y="104"/>
                      </a:cubicBezTo>
                      <a:cubicBezTo>
                        <a:pt x="602" y="107"/>
                        <a:pt x="605" y="106"/>
                        <a:pt x="608" y="105"/>
                      </a:cubicBezTo>
                      <a:cubicBezTo>
                        <a:pt x="608" y="105"/>
                        <a:pt x="608" y="104"/>
                        <a:pt x="608" y="103"/>
                      </a:cubicBezTo>
                      <a:cubicBezTo>
                        <a:pt x="608" y="102"/>
                        <a:pt x="607" y="100"/>
                        <a:pt x="605" y="100"/>
                      </a:cubicBezTo>
                      <a:cubicBezTo>
                        <a:pt x="604" y="99"/>
                        <a:pt x="603" y="98"/>
                        <a:pt x="603" y="97"/>
                      </a:cubicBezTo>
                      <a:cubicBezTo>
                        <a:pt x="602" y="96"/>
                        <a:pt x="603" y="95"/>
                        <a:pt x="604" y="94"/>
                      </a:cubicBezTo>
                      <a:cubicBezTo>
                        <a:pt x="605" y="93"/>
                        <a:pt x="605" y="93"/>
                        <a:pt x="605" y="93"/>
                      </a:cubicBezTo>
                      <a:cubicBezTo>
                        <a:pt x="604" y="90"/>
                        <a:pt x="606" y="87"/>
                        <a:pt x="606" y="85"/>
                      </a:cubicBezTo>
                      <a:cubicBezTo>
                        <a:pt x="607" y="84"/>
                        <a:pt x="610" y="79"/>
                        <a:pt x="614" y="78"/>
                      </a:cubicBezTo>
                      <a:cubicBezTo>
                        <a:pt x="616" y="77"/>
                        <a:pt x="616" y="77"/>
                        <a:pt x="616" y="76"/>
                      </a:cubicBezTo>
                      <a:cubicBezTo>
                        <a:pt x="617" y="75"/>
                        <a:pt x="618" y="74"/>
                        <a:pt x="621" y="74"/>
                      </a:cubicBezTo>
                      <a:cubicBezTo>
                        <a:pt x="622" y="74"/>
                        <a:pt x="623" y="73"/>
                        <a:pt x="624" y="70"/>
                      </a:cubicBezTo>
                      <a:cubicBezTo>
                        <a:pt x="625" y="69"/>
                        <a:pt x="626" y="67"/>
                        <a:pt x="628" y="66"/>
                      </a:cubicBezTo>
                      <a:cubicBezTo>
                        <a:pt x="629" y="65"/>
                        <a:pt x="630" y="65"/>
                        <a:pt x="631" y="65"/>
                      </a:cubicBezTo>
                      <a:cubicBezTo>
                        <a:pt x="633" y="65"/>
                        <a:pt x="634" y="65"/>
                        <a:pt x="636" y="66"/>
                      </a:cubicBezTo>
                      <a:cubicBezTo>
                        <a:pt x="637" y="67"/>
                        <a:pt x="638" y="67"/>
                        <a:pt x="639" y="67"/>
                      </a:cubicBezTo>
                      <a:cubicBezTo>
                        <a:pt x="640" y="67"/>
                        <a:pt x="641" y="67"/>
                        <a:pt x="642" y="66"/>
                      </a:cubicBezTo>
                      <a:cubicBezTo>
                        <a:pt x="644" y="65"/>
                        <a:pt x="646" y="63"/>
                        <a:pt x="649" y="61"/>
                      </a:cubicBezTo>
                      <a:cubicBezTo>
                        <a:pt x="639" y="47"/>
                        <a:pt x="640" y="37"/>
                        <a:pt x="640" y="32"/>
                      </a:cubicBezTo>
                      <a:cubicBezTo>
                        <a:pt x="640" y="32"/>
                        <a:pt x="640" y="31"/>
                        <a:pt x="640" y="31"/>
                      </a:cubicBezTo>
                      <a:cubicBezTo>
                        <a:pt x="639" y="30"/>
                        <a:pt x="637" y="30"/>
                        <a:pt x="636" y="30"/>
                      </a:cubicBezTo>
                      <a:cubicBezTo>
                        <a:pt x="633" y="30"/>
                        <a:pt x="629" y="30"/>
                        <a:pt x="626" y="27"/>
                      </a:cubicBezTo>
                      <a:cubicBezTo>
                        <a:pt x="623" y="27"/>
                        <a:pt x="617" y="39"/>
                        <a:pt x="615" y="46"/>
                      </a:cubicBezTo>
                      <a:cubicBezTo>
                        <a:pt x="613" y="54"/>
                        <a:pt x="601" y="61"/>
                        <a:pt x="600" y="62"/>
                      </a:cubicBezTo>
                      <a:cubicBezTo>
                        <a:pt x="599" y="63"/>
                        <a:pt x="599" y="63"/>
                        <a:pt x="599" y="63"/>
                      </a:cubicBezTo>
                      <a:cubicBezTo>
                        <a:pt x="599" y="63"/>
                        <a:pt x="599" y="63"/>
                        <a:pt x="599" y="63"/>
                      </a:cubicBezTo>
                      <a:cubicBezTo>
                        <a:pt x="599" y="63"/>
                        <a:pt x="563" y="63"/>
                        <a:pt x="560" y="63"/>
                      </a:cubicBezTo>
                      <a:cubicBezTo>
                        <a:pt x="560" y="63"/>
                        <a:pt x="558" y="64"/>
                        <a:pt x="548" y="73"/>
                      </a:cubicBezTo>
                      <a:cubicBezTo>
                        <a:pt x="548" y="75"/>
                        <a:pt x="548" y="77"/>
                        <a:pt x="547" y="78"/>
                      </a:cubicBezTo>
                      <a:cubicBezTo>
                        <a:pt x="544" y="83"/>
                        <a:pt x="533" y="86"/>
                        <a:pt x="523" y="86"/>
                      </a:cubicBezTo>
                      <a:cubicBezTo>
                        <a:pt x="521" y="86"/>
                        <a:pt x="519" y="86"/>
                        <a:pt x="517" y="86"/>
                      </a:cubicBezTo>
                      <a:cubicBezTo>
                        <a:pt x="517" y="88"/>
                        <a:pt x="517" y="89"/>
                        <a:pt x="517" y="89"/>
                      </a:cubicBezTo>
                      <a:cubicBezTo>
                        <a:pt x="517" y="91"/>
                        <a:pt x="516" y="92"/>
                        <a:pt x="513" y="94"/>
                      </a:cubicBezTo>
                      <a:cubicBezTo>
                        <a:pt x="511" y="97"/>
                        <a:pt x="502" y="102"/>
                        <a:pt x="491" y="108"/>
                      </a:cubicBezTo>
                      <a:cubicBezTo>
                        <a:pt x="487" y="110"/>
                        <a:pt x="487" y="110"/>
                        <a:pt x="487" y="110"/>
                      </a:cubicBezTo>
                      <a:cubicBezTo>
                        <a:pt x="480" y="113"/>
                        <a:pt x="471" y="113"/>
                        <a:pt x="466" y="110"/>
                      </a:cubicBezTo>
                      <a:cubicBezTo>
                        <a:pt x="463" y="109"/>
                        <a:pt x="461" y="106"/>
                        <a:pt x="461" y="103"/>
                      </a:cubicBezTo>
                      <a:cubicBezTo>
                        <a:pt x="461" y="97"/>
                        <a:pt x="465" y="96"/>
                        <a:pt x="467" y="96"/>
                      </a:cubicBezTo>
                      <a:cubicBezTo>
                        <a:pt x="470" y="96"/>
                        <a:pt x="472" y="97"/>
                        <a:pt x="473" y="99"/>
                      </a:cubicBezTo>
                      <a:cubicBezTo>
                        <a:pt x="473" y="99"/>
                        <a:pt x="473" y="99"/>
                        <a:pt x="474" y="99"/>
                      </a:cubicBezTo>
                      <a:cubicBezTo>
                        <a:pt x="472" y="97"/>
                        <a:pt x="472" y="94"/>
                        <a:pt x="472" y="91"/>
                      </a:cubicBezTo>
                      <a:cubicBezTo>
                        <a:pt x="471" y="90"/>
                        <a:pt x="472" y="87"/>
                        <a:pt x="472" y="85"/>
                      </a:cubicBezTo>
                      <a:cubicBezTo>
                        <a:pt x="472" y="81"/>
                        <a:pt x="472" y="78"/>
                        <a:pt x="470" y="78"/>
                      </a:cubicBezTo>
                      <a:cubicBezTo>
                        <a:pt x="468" y="77"/>
                        <a:pt x="465" y="79"/>
                        <a:pt x="463" y="80"/>
                      </a:cubicBezTo>
                      <a:cubicBezTo>
                        <a:pt x="461" y="81"/>
                        <a:pt x="460" y="82"/>
                        <a:pt x="459" y="82"/>
                      </a:cubicBezTo>
                      <a:cubicBezTo>
                        <a:pt x="458" y="82"/>
                        <a:pt x="458" y="82"/>
                        <a:pt x="457" y="81"/>
                      </a:cubicBezTo>
                      <a:cubicBezTo>
                        <a:pt x="456" y="80"/>
                        <a:pt x="456" y="79"/>
                        <a:pt x="456" y="78"/>
                      </a:cubicBezTo>
                      <a:cubicBezTo>
                        <a:pt x="457" y="75"/>
                        <a:pt x="458" y="73"/>
                        <a:pt x="460" y="70"/>
                      </a:cubicBezTo>
                      <a:cubicBezTo>
                        <a:pt x="462" y="66"/>
                        <a:pt x="464" y="63"/>
                        <a:pt x="461" y="59"/>
                      </a:cubicBezTo>
                      <a:cubicBezTo>
                        <a:pt x="458" y="54"/>
                        <a:pt x="455" y="53"/>
                        <a:pt x="452" y="53"/>
                      </a:cubicBezTo>
                      <a:cubicBezTo>
                        <a:pt x="450" y="53"/>
                        <a:pt x="448" y="54"/>
                        <a:pt x="447" y="56"/>
                      </a:cubicBezTo>
                      <a:cubicBezTo>
                        <a:pt x="446" y="61"/>
                        <a:pt x="442" y="62"/>
                        <a:pt x="440" y="62"/>
                      </a:cubicBezTo>
                      <a:cubicBezTo>
                        <a:pt x="438" y="63"/>
                        <a:pt x="436" y="63"/>
                        <a:pt x="436" y="65"/>
                      </a:cubicBezTo>
                      <a:cubicBezTo>
                        <a:pt x="433" y="70"/>
                        <a:pt x="431" y="80"/>
                        <a:pt x="433" y="87"/>
                      </a:cubicBezTo>
                      <a:cubicBezTo>
                        <a:pt x="435" y="97"/>
                        <a:pt x="431" y="102"/>
                        <a:pt x="424" y="106"/>
                      </a:cubicBezTo>
                      <a:cubicBezTo>
                        <a:pt x="420" y="108"/>
                        <a:pt x="417" y="108"/>
                        <a:pt x="415" y="105"/>
                      </a:cubicBezTo>
                      <a:cubicBezTo>
                        <a:pt x="411" y="101"/>
                        <a:pt x="411" y="92"/>
                        <a:pt x="412" y="83"/>
                      </a:cubicBezTo>
                      <a:cubicBezTo>
                        <a:pt x="413" y="79"/>
                        <a:pt x="414" y="76"/>
                        <a:pt x="415" y="73"/>
                      </a:cubicBezTo>
                      <a:cubicBezTo>
                        <a:pt x="416" y="70"/>
                        <a:pt x="417" y="66"/>
                        <a:pt x="417" y="65"/>
                      </a:cubicBezTo>
                      <a:cubicBezTo>
                        <a:pt x="415" y="65"/>
                        <a:pt x="414" y="64"/>
                        <a:pt x="414" y="63"/>
                      </a:cubicBezTo>
                      <a:cubicBezTo>
                        <a:pt x="413" y="58"/>
                        <a:pt x="425" y="49"/>
                        <a:pt x="433" y="47"/>
                      </a:cubicBezTo>
                      <a:cubicBezTo>
                        <a:pt x="438" y="46"/>
                        <a:pt x="443" y="45"/>
                        <a:pt x="447" y="45"/>
                      </a:cubicBezTo>
                      <a:cubicBezTo>
                        <a:pt x="450" y="45"/>
                        <a:pt x="454" y="44"/>
                        <a:pt x="455" y="44"/>
                      </a:cubicBezTo>
                      <a:cubicBezTo>
                        <a:pt x="455" y="44"/>
                        <a:pt x="456" y="44"/>
                        <a:pt x="456" y="43"/>
                      </a:cubicBezTo>
                      <a:cubicBezTo>
                        <a:pt x="455" y="43"/>
                        <a:pt x="454" y="42"/>
                        <a:pt x="453" y="41"/>
                      </a:cubicBezTo>
                      <a:cubicBezTo>
                        <a:pt x="453" y="42"/>
                        <a:pt x="452" y="42"/>
                        <a:pt x="452" y="42"/>
                      </a:cubicBezTo>
                      <a:cubicBezTo>
                        <a:pt x="451" y="43"/>
                        <a:pt x="450" y="43"/>
                        <a:pt x="449" y="43"/>
                      </a:cubicBezTo>
                      <a:cubicBezTo>
                        <a:pt x="447" y="43"/>
                        <a:pt x="446" y="42"/>
                        <a:pt x="445" y="41"/>
                      </a:cubicBezTo>
                      <a:cubicBezTo>
                        <a:pt x="444" y="39"/>
                        <a:pt x="443" y="38"/>
                        <a:pt x="440" y="38"/>
                      </a:cubicBezTo>
                      <a:cubicBezTo>
                        <a:pt x="438" y="38"/>
                        <a:pt x="435" y="39"/>
                        <a:pt x="432" y="40"/>
                      </a:cubicBezTo>
                      <a:cubicBezTo>
                        <a:pt x="427" y="42"/>
                        <a:pt x="422" y="44"/>
                        <a:pt x="419" y="42"/>
                      </a:cubicBezTo>
                      <a:cubicBezTo>
                        <a:pt x="415" y="40"/>
                        <a:pt x="414" y="38"/>
                        <a:pt x="413" y="36"/>
                      </a:cubicBezTo>
                      <a:cubicBezTo>
                        <a:pt x="413" y="35"/>
                        <a:pt x="413" y="35"/>
                        <a:pt x="411" y="35"/>
                      </a:cubicBezTo>
                      <a:cubicBezTo>
                        <a:pt x="409" y="35"/>
                        <a:pt x="408" y="34"/>
                        <a:pt x="408" y="33"/>
                      </a:cubicBezTo>
                      <a:cubicBezTo>
                        <a:pt x="407" y="32"/>
                        <a:pt x="407" y="30"/>
                        <a:pt x="408" y="29"/>
                      </a:cubicBezTo>
                      <a:cubicBezTo>
                        <a:pt x="406" y="30"/>
                        <a:pt x="404" y="31"/>
                        <a:pt x="402" y="33"/>
                      </a:cubicBezTo>
                      <a:cubicBezTo>
                        <a:pt x="396" y="37"/>
                        <a:pt x="390" y="41"/>
                        <a:pt x="385" y="41"/>
                      </a:cubicBezTo>
                      <a:cubicBezTo>
                        <a:pt x="383" y="41"/>
                        <a:pt x="381" y="40"/>
                        <a:pt x="380" y="39"/>
                      </a:cubicBezTo>
                      <a:cubicBezTo>
                        <a:pt x="378" y="37"/>
                        <a:pt x="376" y="37"/>
                        <a:pt x="374" y="38"/>
                      </a:cubicBezTo>
                      <a:cubicBezTo>
                        <a:pt x="373" y="38"/>
                        <a:pt x="371" y="38"/>
                        <a:pt x="370" y="38"/>
                      </a:cubicBezTo>
                      <a:cubicBezTo>
                        <a:pt x="368" y="38"/>
                        <a:pt x="367" y="38"/>
                        <a:pt x="365" y="36"/>
                      </a:cubicBezTo>
                      <a:cubicBezTo>
                        <a:pt x="364" y="35"/>
                        <a:pt x="364" y="33"/>
                        <a:pt x="365" y="32"/>
                      </a:cubicBezTo>
                      <a:cubicBezTo>
                        <a:pt x="367" y="26"/>
                        <a:pt x="382" y="18"/>
                        <a:pt x="390" y="18"/>
                      </a:cubicBezTo>
                      <a:cubicBezTo>
                        <a:pt x="390" y="18"/>
                        <a:pt x="390" y="18"/>
                        <a:pt x="390" y="18"/>
                      </a:cubicBezTo>
                      <a:cubicBezTo>
                        <a:pt x="387" y="18"/>
                        <a:pt x="384" y="17"/>
                        <a:pt x="382" y="17"/>
                      </a:cubicBezTo>
                      <a:cubicBezTo>
                        <a:pt x="381" y="17"/>
                        <a:pt x="381" y="17"/>
                        <a:pt x="381" y="17"/>
                      </a:cubicBezTo>
                      <a:cubicBezTo>
                        <a:pt x="377" y="21"/>
                        <a:pt x="372" y="20"/>
                        <a:pt x="368" y="15"/>
                      </a:cubicBezTo>
                      <a:cubicBezTo>
                        <a:pt x="368" y="15"/>
                        <a:pt x="367" y="15"/>
                        <a:pt x="367" y="15"/>
                      </a:cubicBezTo>
                      <a:cubicBezTo>
                        <a:pt x="366" y="15"/>
                        <a:pt x="366" y="15"/>
                        <a:pt x="366" y="15"/>
                      </a:cubicBezTo>
                      <a:cubicBezTo>
                        <a:pt x="364" y="15"/>
                        <a:pt x="361" y="15"/>
                        <a:pt x="359" y="12"/>
                      </a:cubicBezTo>
                      <a:cubicBezTo>
                        <a:pt x="357" y="10"/>
                        <a:pt x="356" y="10"/>
                        <a:pt x="355" y="10"/>
                      </a:cubicBezTo>
                      <a:cubicBezTo>
                        <a:pt x="354" y="10"/>
                        <a:pt x="353" y="11"/>
                        <a:pt x="352" y="11"/>
                      </a:cubicBezTo>
                      <a:cubicBezTo>
                        <a:pt x="351" y="12"/>
                        <a:pt x="351" y="12"/>
                        <a:pt x="351" y="12"/>
                      </a:cubicBezTo>
                      <a:cubicBezTo>
                        <a:pt x="348" y="13"/>
                        <a:pt x="346" y="12"/>
                        <a:pt x="343" y="11"/>
                      </a:cubicBezTo>
                      <a:cubicBezTo>
                        <a:pt x="342" y="10"/>
                        <a:pt x="341" y="9"/>
                        <a:pt x="339" y="9"/>
                      </a:cubicBezTo>
                      <a:cubicBezTo>
                        <a:pt x="336" y="7"/>
                        <a:pt x="336" y="5"/>
                        <a:pt x="335" y="3"/>
                      </a:cubicBezTo>
                      <a:cubicBezTo>
                        <a:pt x="335" y="1"/>
                        <a:pt x="335" y="1"/>
                        <a:pt x="334" y="0"/>
                      </a:cubicBezTo>
                      <a:cubicBezTo>
                        <a:pt x="334" y="0"/>
                        <a:pt x="334" y="0"/>
                        <a:pt x="334" y="0"/>
                      </a:cubicBezTo>
                      <a:cubicBezTo>
                        <a:pt x="334" y="0"/>
                        <a:pt x="334" y="2"/>
                        <a:pt x="334" y="3"/>
                      </a:cubicBezTo>
                      <a:cubicBezTo>
                        <a:pt x="333" y="5"/>
                        <a:pt x="333" y="5"/>
                        <a:pt x="333" y="5"/>
                      </a:cubicBezTo>
                      <a:cubicBezTo>
                        <a:pt x="25" y="7"/>
                        <a:pt x="25" y="7"/>
                        <a:pt x="25" y="7"/>
                      </a:cubicBezTo>
                      <a:cubicBezTo>
                        <a:pt x="26" y="9"/>
                        <a:pt x="26" y="11"/>
                        <a:pt x="26" y="13"/>
                      </a:cubicBezTo>
                      <a:cubicBezTo>
                        <a:pt x="26" y="15"/>
                        <a:pt x="25" y="16"/>
                        <a:pt x="26" y="18"/>
                      </a:cubicBezTo>
                      <a:cubicBezTo>
                        <a:pt x="27" y="21"/>
                        <a:pt x="27" y="27"/>
                        <a:pt x="24" y="30"/>
                      </a:cubicBezTo>
                      <a:cubicBezTo>
                        <a:pt x="23" y="31"/>
                        <a:pt x="22" y="32"/>
                        <a:pt x="20" y="32"/>
                      </a:cubicBezTo>
                      <a:cubicBezTo>
                        <a:pt x="18" y="32"/>
                        <a:pt x="16" y="30"/>
                        <a:pt x="15" y="28"/>
                      </a:cubicBezTo>
                      <a:cubicBezTo>
                        <a:pt x="15" y="26"/>
                        <a:pt x="16" y="23"/>
                        <a:pt x="18" y="22"/>
                      </a:cubicBezTo>
                      <a:cubicBezTo>
                        <a:pt x="18" y="22"/>
                        <a:pt x="18" y="21"/>
                        <a:pt x="18" y="20"/>
                      </a:cubicBezTo>
                      <a:cubicBezTo>
                        <a:pt x="18" y="19"/>
                        <a:pt x="18" y="19"/>
                        <a:pt x="17" y="19"/>
                      </a:cubicBezTo>
                      <a:cubicBezTo>
                        <a:pt x="16" y="19"/>
                        <a:pt x="15" y="19"/>
                        <a:pt x="15" y="18"/>
                      </a:cubicBezTo>
                      <a:cubicBezTo>
                        <a:pt x="14" y="17"/>
                        <a:pt x="14" y="16"/>
                        <a:pt x="13" y="15"/>
                      </a:cubicBezTo>
                      <a:cubicBezTo>
                        <a:pt x="10" y="16"/>
                        <a:pt x="5" y="16"/>
                        <a:pt x="0" y="15"/>
                      </a:cubicBezTo>
                      <a:cubicBezTo>
                        <a:pt x="0" y="18"/>
                        <a:pt x="2" y="23"/>
                        <a:pt x="5" y="27"/>
                      </a:cubicBezTo>
                      <a:cubicBezTo>
                        <a:pt x="7" y="30"/>
                        <a:pt x="8" y="33"/>
                        <a:pt x="8" y="35"/>
                      </a:cubicBezTo>
                      <a:cubicBezTo>
                        <a:pt x="8" y="36"/>
                        <a:pt x="8" y="37"/>
                        <a:pt x="9" y="37"/>
                      </a:cubicBezTo>
                      <a:cubicBezTo>
                        <a:pt x="13" y="40"/>
                        <a:pt x="13" y="42"/>
                        <a:pt x="13" y="43"/>
                      </a:cubicBezTo>
                      <a:cubicBezTo>
                        <a:pt x="13" y="43"/>
                        <a:pt x="12" y="45"/>
                        <a:pt x="8" y="45"/>
                      </a:cubicBezTo>
                      <a:cubicBezTo>
                        <a:pt x="8" y="45"/>
                        <a:pt x="8" y="46"/>
                        <a:pt x="8" y="46"/>
                      </a:cubicBezTo>
                      <a:cubicBezTo>
                        <a:pt x="9" y="48"/>
                        <a:pt x="9" y="50"/>
                        <a:pt x="8" y="53"/>
                      </a:cubicBezTo>
                      <a:cubicBezTo>
                        <a:pt x="7" y="58"/>
                        <a:pt x="7" y="64"/>
                        <a:pt x="7" y="70"/>
                      </a:cubicBezTo>
                      <a:cubicBezTo>
                        <a:pt x="7" y="75"/>
                        <a:pt x="7" y="79"/>
                        <a:pt x="6" y="81"/>
                      </a:cubicBezTo>
                      <a:cubicBezTo>
                        <a:pt x="6" y="83"/>
                        <a:pt x="5" y="85"/>
                        <a:pt x="5" y="87"/>
                      </a:cubicBezTo>
                      <a:cubicBezTo>
                        <a:pt x="3" y="91"/>
                        <a:pt x="1" y="95"/>
                        <a:pt x="3" y="97"/>
                      </a:cubicBezTo>
                      <a:cubicBezTo>
                        <a:pt x="7" y="104"/>
                        <a:pt x="9" y="111"/>
                        <a:pt x="7" y="117"/>
                      </a:cubicBezTo>
                      <a:cubicBezTo>
                        <a:pt x="5" y="123"/>
                        <a:pt x="6" y="126"/>
                        <a:pt x="8" y="130"/>
                      </a:cubicBezTo>
                      <a:cubicBezTo>
                        <a:pt x="10" y="133"/>
                        <a:pt x="10" y="137"/>
                        <a:pt x="10" y="139"/>
                      </a:cubicBezTo>
                      <a:cubicBezTo>
                        <a:pt x="10" y="141"/>
                        <a:pt x="10" y="144"/>
                        <a:pt x="11" y="144"/>
                      </a:cubicBezTo>
                      <a:cubicBezTo>
                        <a:pt x="14" y="146"/>
                        <a:pt x="17" y="150"/>
                        <a:pt x="20" y="155"/>
                      </a:cubicBezTo>
                      <a:cubicBezTo>
                        <a:pt x="21" y="156"/>
                        <a:pt x="22" y="157"/>
                        <a:pt x="23" y="157"/>
                      </a:cubicBezTo>
                      <a:cubicBezTo>
                        <a:pt x="24" y="158"/>
                        <a:pt x="26" y="159"/>
                        <a:pt x="26" y="162"/>
                      </a:cubicBezTo>
                      <a:cubicBezTo>
                        <a:pt x="27" y="166"/>
                        <a:pt x="27" y="166"/>
                        <a:pt x="29" y="167"/>
                      </a:cubicBezTo>
                      <a:cubicBezTo>
                        <a:pt x="34" y="169"/>
                        <a:pt x="33" y="174"/>
                        <a:pt x="32" y="176"/>
                      </a:cubicBezTo>
                      <a:cubicBezTo>
                        <a:pt x="32" y="177"/>
                        <a:pt x="32" y="177"/>
                        <a:pt x="32" y="178"/>
                      </a:cubicBezTo>
                      <a:cubicBezTo>
                        <a:pt x="32" y="179"/>
                        <a:pt x="38" y="184"/>
                        <a:pt x="42" y="188"/>
                      </a:cubicBezTo>
                      <a:cubicBezTo>
                        <a:pt x="43" y="189"/>
                        <a:pt x="43" y="189"/>
                        <a:pt x="43" y="189"/>
                      </a:cubicBezTo>
                      <a:cubicBezTo>
                        <a:pt x="47" y="193"/>
                        <a:pt x="47" y="196"/>
                        <a:pt x="47" y="198"/>
                      </a:cubicBezTo>
                      <a:cubicBezTo>
                        <a:pt x="47" y="199"/>
                        <a:pt x="47" y="199"/>
                        <a:pt x="47" y="199"/>
                      </a:cubicBezTo>
                      <a:cubicBezTo>
                        <a:pt x="48" y="199"/>
                        <a:pt x="48" y="199"/>
                        <a:pt x="48" y="199"/>
                      </a:cubicBezTo>
                      <a:cubicBezTo>
                        <a:pt x="53" y="199"/>
                        <a:pt x="58" y="202"/>
                        <a:pt x="63" y="205"/>
                      </a:cubicBezTo>
                      <a:cubicBezTo>
                        <a:pt x="65" y="207"/>
                        <a:pt x="66" y="207"/>
                        <a:pt x="67" y="207"/>
                      </a:cubicBezTo>
                      <a:cubicBezTo>
                        <a:pt x="68" y="207"/>
                        <a:pt x="68" y="207"/>
                        <a:pt x="68" y="207"/>
                      </a:cubicBezTo>
                      <a:cubicBezTo>
                        <a:pt x="69" y="207"/>
                        <a:pt x="71" y="207"/>
                        <a:pt x="72" y="207"/>
                      </a:cubicBezTo>
                      <a:cubicBezTo>
                        <a:pt x="76" y="208"/>
                        <a:pt x="82" y="216"/>
                        <a:pt x="84" y="221"/>
                      </a:cubicBezTo>
                      <a:cubicBezTo>
                        <a:pt x="84" y="223"/>
                        <a:pt x="85" y="225"/>
                        <a:pt x="85" y="226"/>
                      </a:cubicBezTo>
                      <a:cubicBezTo>
                        <a:pt x="111" y="223"/>
                        <a:pt x="111" y="223"/>
                        <a:pt x="111" y="223"/>
                      </a:cubicBezTo>
                      <a:cubicBezTo>
                        <a:pt x="111" y="223"/>
                        <a:pt x="111" y="223"/>
                        <a:pt x="111" y="223"/>
                      </a:cubicBezTo>
                      <a:cubicBezTo>
                        <a:pt x="113" y="225"/>
                        <a:pt x="120" y="229"/>
                        <a:pt x="123" y="230"/>
                      </a:cubicBezTo>
                      <a:cubicBezTo>
                        <a:pt x="127" y="231"/>
                        <a:pt x="149" y="239"/>
                        <a:pt x="152" y="240"/>
                      </a:cubicBezTo>
                      <a:cubicBezTo>
                        <a:pt x="183" y="240"/>
                        <a:pt x="183" y="240"/>
                        <a:pt x="183" y="240"/>
                      </a:cubicBezTo>
                      <a:cubicBezTo>
                        <a:pt x="187" y="235"/>
                        <a:pt x="187" y="235"/>
                        <a:pt x="187" y="235"/>
                      </a:cubicBezTo>
                      <a:cubicBezTo>
                        <a:pt x="206" y="235"/>
                        <a:pt x="206" y="235"/>
                        <a:pt x="206" y="235"/>
                      </a:cubicBezTo>
                      <a:cubicBezTo>
                        <a:pt x="207" y="235"/>
                        <a:pt x="207" y="235"/>
                        <a:pt x="207" y="235"/>
                      </a:cubicBezTo>
                      <a:cubicBezTo>
                        <a:pt x="212" y="240"/>
                        <a:pt x="218" y="246"/>
                        <a:pt x="219" y="247"/>
                      </a:cubicBezTo>
                      <a:cubicBezTo>
                        <a:pt x="221" y="247"/>
                        <a:pt x="227" y="253"/>
                        <a:pt x="227" y="257"/>
                      </a:cubicBezTo>
                      <a:cubicBezTo>
                        <a:pt x="227" y="259"/>
                        <a:pt x="228" y="261"/>
                        <a:pt x="230" y="263"/>
                      </a:cubicBezTo>
                      <a:cubicBezTo>
                        <a:pt x="231" y="263"/>
                        <a:pt x="232" y="263"/>
                        <a:pt x="232" y="264"/>
                      </a:cubicBezTo>
                      <a:cubicBezTo>
                        <a:pt x="233" y="264"/>
                        <a:pt x="233" y="264"/>
                        <a:pt x="234" y="265"/>
                      </a:cubicBezTo>
                      <a:cubicBezTo>
                        <a:pt x="235" y="266"/>
                        <a:pt x="238" y="267"/>
                        <a:pt x="240" y="268"/>
                      </a:cubicBezTo>
                      <a:cubicBezTo>
                        <a:pt x="240" y="268"/>
                        <a:pt x="241" y="269"/>
                        <a:pt x="241" y="269"/>
                      </a:cubicBezTo>
                      <a:cubicBezTo>
                        <a:pt x="242" y="268"/>
                        <a:pt x="242" y="268"/>
                        <a:pt x="242" y="267"/>
                      </a:cubicBezTo>
                      <a:cubicBezTo>
                        <a:pt x="244" y="264"/>
                        <a:pt x="247" y="259"/>
                        <a:pt x="251" y="259"/>
                      </a:cubicBezTo>
                      <a:cubicBezTo>
                        <a:pt x="256" y="259"/>
                        <a:pt x="271" y="263"/>
                        <a:pt x="273" y="272"/>
                      </a:cubicBezTo>
                      <a:cubicBezTo>
                        <a:pt x="275" y="279"/>
                        <a:pt x="281" y="284"/>
                        <a:pt x="283" y="286"/>
                      </a:cubicBezTo>
                      <a:cubicBezTo>
                        <a:pt x="285" y="287"/>
                        <a:pt x="285" y="290"/>
                        <a:pt x="285" y="292"/>
                      </a:cubicBezTo>
                      <a:cubicBezTo>
                        <a:pt x="286" y="293"/>
                        <a:pt x="286" y="294"/>
                        <a:pt x="286" y="295"/>
                      </a:cubicBezTo>
                      <a:cubicBezTo>
                        <a:pt x="287" y="296"/>
                        <a:pt x="287" y="298"/>
                        <a:pt x="288" y="299"/>
                      </a:cubicBezTo>
                      <a:cubicBezTo>
                        <a:pt x="288" y="300"/>
                        <a:pt x="288" y="300"/>
                        <a:pt x="288" y="301"/>
                      </a:cubicBezTo>
                      <a:cubicBezTo>
                        <a:pt x="289" y="301"/>
                        <a:pt x="289" y="301"/>
                        <a:pt x="289" y="301"/>
                      </a:cubicBezTo>
                      <a:cubicBezTo>
                        <a:pt x="290" y="301"/>
                        <a:pt x="291" y="302"/>
                        <a:pt x="293" y="303"/>
                      </a:cubicBezTo>
                      <a:cubicBezTo>
                        <a:pt x="296" y="304"/>
                        <a:pt x="301" y="306"/>
                        <a:pt x="303" y="306"/>
                      </a:cubicBezTo>
                      <a:cubicBezTo>
                        <a:pt x="304" y="306"/>
                        <a:pt x="304" y="306"/>
                        <a:pt x="304" y="306"/>
                      </a:cubicBezTo>
                      <a:cubicBezTo>
                        <a:pt x="304" y="306"/>
                        <a:pt x="305" y="307"/>
                        <a:pt x="306" y="307"/>
                      </a:cubicBezTo>
                      <a:cubicBezTo>
                        <a:pt x="306" y="307"/>
                        <a:pt x="306" y="307"/>
                        <a:pt x="306" y="307"/>
                      </a:cubicBezTo>
                      <a:cubicBezTo>
                        <a:pt x="305" y="305"/>
                        <a:pt x="304" y="304"/>
                        <a:pt x="303" y="3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88" name="Freeform 2211"/>
                <p:cNvSpPr>
                  <a:spLocks/>
                </p:cNvSpPr>
                <p:nvPr/>
              </p:nvSpPr>
              <p:spPr bwMode="auto">
                <a:xfrm>
                  <a:off x="949845" y="2389187"/>
                  <a:ext cx="761942" cy="507173"/>
                </a:xfrm>
                <a:custGeom>
                  <a:avLst/>
                  <a:gdLst>
                    <a:gd name="T0" fmla="*/ 251 w 429"/>
                    <a:gd name="T1" fmla="*/ 27 h 296"/>
                    <a:gd name="T2" fmla="*/ 182 w 429"/>
                    <a:gd name="T3" fmla="*/ 20 h 296"/>
                    <a:gd name="T4" fmla="*/ 169 w 429"/>
                    <a:gd name="T5" fmla="*/ 10 h 296"/>
                    <a:gd name="T6" fmla="*/ 142 w 429"/>
                    <a:gd name="T7" fmla="*/ 7 h 296"/>
                    <a:gd name="T8" fmla="*/ 128 w 429"/>
                    <a:gd name="T9" fmla="*/ 1 h 296"/>
                    <a:gd name="T10" fmla="*/ 95 w 429"/>
                    <a:gd name="T11" fmla="*/ 11 h 296"/>
                    <a:gd name="T12" fmla="*/ 84 w 429"/>
                    <a:gd name="T13" fmla="*/ 20 h 296"/>
                    <a:gd name="T14" fmla="*/ 53 w 429"/>
                    <a:gd name="T15" fmla="*/ 33 h 296"/>
                    <a:gd name="T16" fmla="*/ 18 w 429"/>
                    <a:gd name="T17" fmla="*/ 53 h 296"/>
                    <a:gd name="T18" fmla="*/ 65 w 429"/>
                    <a:gd name="T19" fmla="*/ 82 h 296"/>
                    <a:gd name="T20" fmla="*/ 82 w 429"/>
                    <a:gd name="T21" fmla="*/ 99 h 296"/>
                    <a:gd name="T22" fmla="*/ 46 w 429"/>
                    <a:gd name="T23" fmla="*/ 104 h 296"/>
                    <a:gd name="T24" fmla="*/ 30 w 429"/>
                    <a:gd name="T25" fmla="*/ 97 h 296"/>
                    <a:gd name="T26" fmla="*/ 7 w 429"/>
                    <a:gd name="T27" fmla="*/ 108 h 296"/>
                    <a:gd name="T28" fmla="*/ 15 w 429"/>
                    <a:gd name="T29" fmla="*/ 123 h 296"/>
                    <a:gd name="T30" fmla="*/ 50 w 429"/>
                    <a:gd name="T31" fmla="*/ 132 h 296"/>
                    <a:gd name="T32" fmla="*/ 74 w 429"/>
                    <a:gd name="T33" fmla="*/ 133 h 296"/>
                    <a:gd name="T34" fmla="*/ 59 w 429"/>
                    <a:gd name="T35" fmla="*/ 152 h 296"/>
                    <a:gd name="T36" fmla="*/ 37 w 429"/>
                    <a:gd name="T37" fmla="*/ 158 h 296"/>
                    <a:gd name="T38" fmla="*/ 19 w 429"/>
                    <a:gd name="T39" fmla="*/ 184 h 296"/>
                    <a:gd name="T40" fmla="*/ 43 w 429"/>
                    <a:gd name="T41" fmla="*/ 214 h 296"/>
                    <a:gd name="T42" fmla="*/ 68 w 429"/>
                    <a:gd name="T43" fmla="*/ 220 h 296"/>
                    <a:gd name="T44" fmla="*/ 82 w 429"/>
                    <a:gd name="T45" fmla="*/ 227 h 296"/>
                    <a:gd name="T46" fmla="*/ 115 w 429"/>
                    <a:gd name="T47" fmla="*/ 229 h 296"/>
                    <a:gd name="T48" fmla="*/ 112 w 429"/>
                    <a:gd name="T49" fmla="*/ 256 h 296"/>
                    <a:gd name="T50" fmla="*/ 89 w 429"/>
                    <a:gd name="T51" fmla="*/ 281 h 296"/>
                    <a:gd name="T52" fmla="*/ 126 w 429"/>
                    <a:gd name="T53" fmla="*/ 257 h 296"/>
                    <a:gd name="T54" fmla="*/ 155 w 429"/>
                    <a:gd name="T55" fmla="*/ 234 h 296"/>
                    <a:gd name="T56" fmla="*/ 161 w 429"/>
                    <a:gd name="T57" fmla="*/ 215 h 296"/>
                    <a:gd name="T58" fmla="*/ 186 w 429"/>
                    <a:gd name="T59" fmla="*/ 191 h 296"/>
                    <a:gd name="T60" fmla="*/ 194 w 429"/>
                    <a:gd name="T61" fmla="*/ 197 h 296"/>
                    <a:gd name="T62" fmla="*/ 187 w 429"/>
                    <a:gd name="T63" fmla="*/ 218 h 296"/>
                    <a:gd name="T64" fmla="*/ 219 w 429"/>
                    <a:gd name="T65" fmla="*/ 210 h 296"/>
                    <a:gd name="T66" fmla="*/ 218 w 429"/>
                    <a:gd name="T67" fmla="*/ 195 h 296"/>
                    <a:gd name="T68" fmla="*/ 237 w 429"/>
                    <a:gd name="T69" fmla="*/ 196 h 296"/>
                    <a:gd name="T70" fmla="*/ 251 w 429"/>
                    <a:gd name="T71" fmla="*/ 203 h 296"/>
                    <a:gd name="T72" fmla="*/ 271 w 429"/>
                    <a:gd name="T73" fmla="*/ 208 h 296"/>
                    <a:gd name="T74" fmla="*/ 307 w 429"/>
                    <a:gd name="T75" fmla="*/ 214 h 296"/>
                    <a:gd name="T76" fmla="*/ 320 w 429"/>
                    <a:gd name="T77" fmla="*/ 219 h 296"/>
                    <a:gd name="T78" fmla="*/ 351 w 429"/>
                    <a:gd name="T79" fmla="*/ 238 h 296"/>
                    <a:gd name="T80" fmla="*/ 366 w 429"/>
                    <a:gd name="T81" fmla="*/ 237 h 296"/>
                    <a:gd name="T82" fmla="*/ 373 w 429"/>
                    <a:gd name="T83" fmla="*/ 246 h 296"/>
                    <a:gd name="T84" fmla="*/ 369 w 429"/>
                    <a:gd name="T85" fmla="*/ 261 h 296"/>
                    <a:gd name="T86" fmla="*/ 377 w 429"/>
                    <a:gd name="T87" fmla="*/ 256 h 296"/>
                    <a:gd name="T88" fmla="*/ 383 w 429"/>
                    <a:gd name="T89" fmla="*/ 242 h 296"/>
                    <a:gd name="T90" fmla="*/ 380 w 429"/>
                    <a:gd name="T91" fmla="*/ 271 h 296"/>
                    <a:gd name="T92" fmla="*/ 393 w 429"/>
                    <a:gd name="T93" fmla="*/ 267 h 296"/>
                    <a:gd name="T94" fmla="*/ 402 w 429"/>
                    <a:gd name="T95" fmla="*/ 284 h 296"/>
                    <a:gd name="T96" fmla="*/ 393 w 429"/>
                    <a:gd name="T97" fmla="*/ 292 h 296"/>
                    <a:gd name="T98" fmla="*/ 402 w 429"/>
                    <a:gd name="T99" fmla="*/ 293 h 296"/>
                    <a:gd name="T100" fmla="*/ 419 w 429"/>
                    <a:gd name="T101" fmla="*/ 288 h 296"/>
                    <a:gd name="T102" fmla="*/ 427 w 429"/>
                    <a:gd name="T103" fmla="*/ 289 h 296"/>
                    <a:gd name="T104" fmla="*/ 370 w 429"/>
                    <a:gd name="T105" fmla="*/ 220 h 296"/>
                    <a:gd name="T106" fmla="*/ 337 w 429"/>
                    <a:gd name="T107" fmla="*/ 224 h 296"/>
                    <a:gd name="T108" fmla="*/ 313 w 429"/>
                    <a:gd name="T109" fmla="*/ 208 h 296"/>
                    <a:gd name="T110" fmla="*/ 300 w 429"/>
                    <a:gd name="T111" fmla="*/ 34 h 2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429" h="296">
                      <a:moveTo>
                        <a:pt x="296" y="33"/>
                      </a:moveTo>
                      <a:cubicBezTo>
                        <a:pt x="295" y="33"/>
                        <a:pt x="294" y="32"/>
                        <a:pt x="292" y="31"/>
                      </a:cubicBezTo>
                      <a:cubicBezTo>
                        <a:pt x="287" y="29"/>
                        <a:pt x="280" y="26"/>
                        <a:pt x="275" y="26"/>
                      </a:cubicBezTo>
                      <a:cubicBezTo>
                        <a:pt x="275" y="26"/>
                        <a:pt x="274" y="27"/>
                        <a:pt x="274" y="27"/>
                      </a:cubicBezTo>
                      <a:cubicBezTo>
                        <a:pt x="270" y="27"/>
                        <a:pt x="264" y="28"/>
                        <a:pt x="258" y="28"/>
                      </a:cubicBezTo>
                      <a:cubicBezTo>
                        <a:pt x="255" y="28"/>
                        <a:pt x="253" y="28"/>
                        <a:pt x="251" y="27"/>
                      </a:cubicBezTo>
                      <a:cubicBezTo>
                        <a:pt x="249" y="26"/>
                        <a:pt x="245" y="24"/>
                        <a:pt x="239" y="24"/>
                      </a:cubicBezTo>
                      <a:cubicBezTo>
                        <a:pt x="238" y="24"/>
                        <a:pt x="236" y="25"/>
                        <a:pt x="234" y="25"/>
                      </a:cubicBezTo>
                      <a:cubicBezTo>
                        <a:pt x="229" y="26"/>
                        <a:pt x="225" y="24"/>
                        <a:pt x="220" y="22"/>
                      </a:cubicBezTo>
                      <a:cubicBezTo>
                        <a:pt x="217" y="20"/>
                        <a:pt x="214" y="19"/>
                        <a:pt x="210" y="18"/>
                      </a:cubicBezTo>
                      <a:cubicBezTo>
                        <a:pt x="207" y="17"/>
                        <a:pt x="204" y="17"/>
                        <a:pt x="201" y="17"/>
                      </a:cubicBezTo>
                      <a:cubicBezTo>
                        <a:pt x="193" y="17"/>
                        <a:pt x="184" y="19"/>
                        <a:pt x="182" y="20"/>
                      </a:cubicBezTo>
                      <a:cubicBezTo>
                        <a:pt x="179" y="21"/>
                        <a:pt x="178" y="19"/>
                        <a:pt x="177" y="18"/>
                      </a:cubicBezTo>
                      <a:cubicBezTo>
                        <a:pt x="176" y="17"/>
                        <a:pt x="176" y="17"/>
                        <a:pt x="175" y="17"/>
                      </a:cubicBezTo>
                      <a:cubicBezTo>
                        <a:pt x="174" y="17"/>
                        <a:pt x="174" y="17"/>
                        <a:pt x="173" y="17"/>
                      </a:cubicBezTo>
                      <a:cubicBezTo>
                        <a:pt x="173" y="17"/>
                        <a:pt x="171" y="17"/>
                        <a:pt x="170" y="16"/>
                      </a:cubicBezTo>
                      <a:cubicBezTo>
                        <a:pt x="170" y="15"/>
                        <a:pt x="170" y="14"/>
                        <a:pt x="170" y="13"/>
                      </a:cubicBezTo>
                      <a:cubicBezTo>
                        <a:pt x="170" y="12"/>
                        <a:pt x="170" y="11"/>
                        <a:pt x="169" y="10"/>
                      </a:cubicBezTo>
                      <a:cubicBezTo>
                        <a:pt x="169" y="10"/>
                        <a:pt x="168" y="9"/>
                        <a:pt x="165" y="9"/>
                      </a:cubicBezTo>
                      <a:cubicBezTo>
                        <a:pt x="162" y="9"/>
                        <a:pt x="159" y="10"/>
                        <a:pt x="155" y="10"/>
                      </a:cubicBezTo>
                      <a:cubicBezTo>
                        <a:pt x="154" y="11"/>
                        <a:pt x="152" y="11"/>
                        <a:pt x="151" y="11"/>
                      </a:cubicBezTo>
                      <a:cubicBezTo>
                        <a:pt x="148" y="12"/>
                        <a:pt x="146" y="10"/>
                        <a:pt x="145" y="9"/>
                      </a:cubicBezTo>
                      <a:cubicBezTo>
                        <a:pt x="144" y="8"/>
                        <a:pt x="144" y="7"/>
                        <a:pt x="144" y="6"/>
                      </a:cubicBezTo>
                      <a:cubicBezTo>
                        <a:pt x="143" y="6"/>
                        <a:pt x="142" y="6"/>
                        <a:pt x="142" y="7"/>
                      </a:cubicBezTo>
                      <a:cubicBezTo>
                        <a:pt x="140" y="9"/>
                        <a:pt x="138" y="11"/>
                        <a:pt x="135" y="11"/>
                      </a:cubicBezTo>
                      <a:cubicBezTo>
                        <a:pt x="133" y="11"/>
                        <a:pt x="131" y="10"/>
                        <a:pt x="130" y="9"/>
                      </a:cubicBezTo>
                      <a:cubicBezTo>
                        <a:pt x="129" y="8"/>
                        <a:pt x="129" y="7"/>
                        <a:pt x="129" y="6"/>
                      </a:cubicBezTo>
                      <a:cubicBezTo>
                        <a:pt x="129" y="5"/>
                        <a:pt x="131" y="4"/>
                        <a:pt x="132" y="3"/>
                      </a:cubicBezTo>
                      <a:cubicBezTo>
                        <a:pt x="132" y="3"/>
                        <a:pt x="133" y="3"/>
                        <a:pt x="133" y="3"/>
                      </a:cubicBezTo>
                      <a:cubicBezTo>
                        <a:pt x="132" y="2"/>
                        <a:pt x="129" y="1"/>
                        <a:pt x="128" y="1"/>
                      </a:cubicBezTo>
                      <a:cubicBezTo>
                        <a:pt x="127" y="1"/>
                        <a:pt x="127" y="0"/>
                        <a:pt x="126" y="0"/>
                      </a:cubicBezTo>
                      <a:cubicBezTo>
                        <a:pt x="126" y="0"/>
                        <a:pt x="126" y="0"/>
                        <a:pt x="126" y="0"/>
                      </a:cubicBezTo>
                      <a:cubicBezTo>
                        <a:pt x="124" y="0"/>
                        <a:pt x="119" y="5"/>
                        <a:pt x="116" y="7"/>
                      </a:cubicBezTo>
                      <a:cubicBezTo>
                        <a:pt x="113" y="10"/>
                        <a:pt x="108" y="12"/>
                        <a:pt x="102" y="12"/>
                      </a:cubicBezTo>
                      <a:cubicBezTo>
                        <a:pt x="100" y="12"/>
                        <a:pt x="98" y="12"/>
                        <a:pt x="97" y="11"/>
                      </a:cubicBezTo>
                      <a:cubicBezTo>
                        <a:pt x="96" y="11"/>
                        <a:pt x="95" y="11"/>
                        <a:pt x="95" y="11"/>
                      </a:cubicBezTo>
                      <a:cubicBezTo>
                        <a:pt x="91" y="11"/>
                        <a:pt x="89" y="12"/>
                        <a:pt x="89" y="13"/>
                      </a:cubicBezTo>
                      <a:cubicBezTo>
                        <a:pt x="89" y="13"/>
                        <a:pt x="89" y="13"/>
                        <a:pt x="90" y="13"/>
                      </a:cubicBezTo>
                      <a:cubicBezTo>
                        <a:pt x="91" y="14"/>
                        <a:pt x="92" y="15"/>
                        <a:pt x="92" y="16"/>
                      </a:cubicBezTo>
                      <a:cubicBezTo>
                        <a:pt x="92" y="18"/>
                        <a:pt x="91" y="19"/>
                        <a:pt x="91" y="20"/>
                      </a:cubicBezTo>
                      <a:cubicBezTo>
                        <a:pt x="90" y="21"/>
                        <a:pt x="89" y="22"/>
                        <a:pt x="87" y="22"/>
                      </a:cubicBezTo>
                      <a:cubicBezTo>
                        <a:pt x="86" y="22"/>
                        <a:pt x="85" y="20"/>
                        <a:pt x="84" y="20"/>
                      </a:cubicBezTo>
                      <a:cubicBezTo>
                        <a:pt x="83" y="19"/>
                        <a:pt x="83" y="19"/>
                        <a:pt x="83" y="19"/>
                      </a:cubicBezTo>
                      <a:cubicBezTo>
                        <a:pt x="83" y="19"/>
                        <a:pt x="83" y="19"/>
                        <a:pt x="82" y="19"/>
                      </a:cubicBezTo>
                      <a:cubicBezTo>
                        <a:pt x="79" y="22"/>
                        <a:pt x="72" y="23"/>
                        <a:pt x="68" y="23"/>
                      </a:cubicBezTo>
                      <a:cubicBezTo>
                        <a:pt x="67" y="23"/>
                        <a:pt x="65" y="23"/>
                        <a:pt x="64" y="23"/>
                      </a:cubicBezTo>
                      <a:cubicBezTo>
                        <a:pt x="63" y="23"/>
                        <a:pt x="60" y="26"/>
                        <a:pt x="54" y="32"/>
                      </a:cubicBezTo>
                      <a:cubicBezTo>
                        <a:pt x="53" y="33"/>
                        <a:pt x="53" y="33"/>
                        <a:pt x="53" y="33"/>
                      </a:cubicBezTo>
                      <a:cubicBezTo>
                        <a:pt x="52" y="33"/>
                        <a:pt x="52" y="33"/>
                        <a:pt x="52" y="35"/>
                      </a:cubicBezTo>
                      <a:cubicBezTo>
                        <a:pt x="52" y="37"/>
                        <a:pt x="52" y="40"/>
                        <a:pt x="48" y="45"/>
                      </a:cubicBezTo>
                      <a:cubicBezTo>
                        <a:pt x="44" y="49"/>
                        <a:pt x="36" y="52"/>
                        <a:pt x="24" y="52"/>
                      </a:cubicBezTo>
                      <a:cubicBezTo>
                        <a:pt x="22" y="52"/>
                        <a:pt x="21" y="51"/>
                        <a:pt x="20" y="51"/>
                      </a:cubicBezTo>
                      <a:cubicBezTo>
                        <a:pt x="19" y="51"/>
                        <a:pt x="18" y="51"/>
                        <a:pt x="18" y="51"/>
                      </a:cubicBezTo>
                      <a:cubicBezTo>
                        <a:pt x="18" y="51"/>
                        <a:pt x="18" y="52"/>
                        <a:pt x="18" y="53"/>
                      </a:cubicBezTo>
                      <a:cubicBezTo>
                        <a:pt x="18" y="54"/>
                        <a:pt x="18" y="56"/>
                        <a:pt x="17" y="58"/>
                      </a:cubicBezTo>
                      <a:cubicBezTo>
                        <a:pt x="16" y="58"/>
                        <a:pt x="17" y="60"/>
                        <a:pt x="28" y="62"/>
                      </a:cubicBezTo>
                      <a:cubicBezTo>
                        <a:pt x="40" y="66"/>
                        <a:pt x="47" y="82"/>
                        <a:pt x="48" y="83"/>
                      </a:cubicBezTo>
                      <a:cubicBezTo>
                        <a:pt x="48" y="83"/>
                        <a:pt x="48" y="83"/>
                        <a:pt x="50" y="83"/>
                      </a:cubicBezTo>
                      <a:cubicBezTo>
                        <a:pt x="52" y="83"/>
                        <a:pt x="54" y="83"/>
                        <a:pt x="57" y="83"/>
                      </a:cubicBezTo>
                      <a:cubicBezTo>
                        <a:pt x="60" y="82"/>
                        <a:pt x="63" y="82"/>
                        <a:pt x="65" y="82"/>
                      </a:cubicBezTo>
                      <a:cubicBezTo>
                        <a:pt x="70" y="83"/>
                        <a:pt x="69" y="87"/>
                        <a:pt x="69" y="89"/>
                      </a:cubicBezTo>
                      <a:cubicBezTo>
                        <a:pt x="69" y="91"/>
                        <a:pt x="69" y="92"/>
                        <a:pt x="70" y="92"/>
                      </a:cubicBezTo>
                      <a:cubicBezTo>
                        <a:pt x="71" y="93"/>
                        <a:pt x="73" y="93"/>
                        <a:pt x="75" y="93"/>
                      </a:cubicBezTo>
                      <a:cubicBezTo>
                        <a:pt x="75" y="93"/>
                        <a:pt x="76" y="93"/>
                        <a:pt x="77" y="93"/>
                      </a:cubicBezTo>
                      <a:cubicBezTo>
                        <a:pt x="78" y="93"/>
                        <a:pt x="81" y="93"/>
                        <a:pt x="83" y="96"/>
                      </a:cubicBezTo>
                      <a:cubicBezTo>
                        <a:pt x="83" y="97"/>
                        <a:pt x="83" y="98"/>
                        <a:pt x="82" y="99"/>
                      </a:cubicBezTo>
                      <a:cubicBezTo>
                        <a:pt x="81" y="100"/>
                        <a:pt x="79" y="100"/>
                        <a:pt x="76" y="100"/>
                      </a:cubicBezTo>
                      <a:cubicBezTo>
                        <a:pt x="74" y="100"/>
                        <a:pt x="70" y="101"/>
                        <a:pt x="68" y="102"/>
                      </a:cubicBezTo>
                      <a:cubicBezTo>
                        <a:pt x="65" y="105"/>
                        <a:pt x="62" y="107"/>
                        <a:pt x="60" y="107"/>
                      </a:cubicBezTo>
                      <a:cubicBezTo>
                        <a:pt x="58" y="107"/>
                        <a:pt x="57" y="106"/>
                        <a:pt x="56" y="104"/>
                      </a:cubicBezTo>
                      <a:cubicBezTo>
                        <a:pt x="56" y="104"/>
                        <a:pt x="56" y="104"/>
                        <a:pt x="53" y="104"/>
                      </a:cubicBezTo>
                      <a:cubicBezTo>
                        <a:pt x="50" y="104"/>
                        <a:pt x="48" y="104"/>
                        <a:pt x="46" y="104"/>
                      </a:cubicBezTo>
                      <a:cubicBezTo>
                        <a:pt x="45" y="104"/>
                        <a:pt x="44" y="105"/>
                        <a:pt x="43" y="105"/>
                      </a:cubicBezTo>
                      <a:cubicBezTo>
                        <a:pt x="41" y="105"/>
                        <a:pt x="40" y="104"/>
                        <a:pt x="40" y="103"/>
                      </a:cubicBezTo>
                      <a:cubicBezTo>
                        <a:pt x="39" y="102"/>
                        <a:pt x="40" y="99"/>
                        <a:pt x="40" y="97"/>
                      </a:cubicBezTo>
                      <a:cubicBezTo>
                        <a:pt x="41" y="96"/>
                        <a:pt x="41" y="95"/>
                        <a:pt x="41" y="95"/>
                      </a:cubicBezTo>
                      <a:cubicBezTo>
                        <a:pt x="41" y="95"/>
                        <a:pt x="40" y="94"/>
                        <a:pt x="39" y="94"/>
                      </a:cubicBezTo>
                      <a:cubicBezTo>
                        <a:pt x="37" y="94"/>
                        <a:pt x="34" y="95"/>
                        <a:pt x="30" y="97"/>
                      </a:cubicBezTo>
                      <a:cubicBezTo>
                        <a:pt x="28" y="99"/>
                        <a:pt x="26" y="100"/>
                        <a:pt x="25" y="100"/>
                      </a:cubicBezTo>
                      <a:cubicBezTo>
                        <a:pt x="25" y="101"/>
                        <a:pt x="25" y="102"/>
                        <a:pt x="25" y="103"/>
                      </a:cubicBezTo>
                      <a:cubicBezTo>
                        <a:pt x="24" y="105"/>
                        <a:pt x="22" y="105"/>
                        <a:pt x="22" y="105"/>
                      </a:cubicBezTo>
                      <a:cubicBezTo>
                        <a:pt x="21" y="105"/>
                        <a:pt x="20" y="105"/>
                        <a:pt x="19" y="105"/>
                      </a:cubicBezTo>
                      <a:cubicBezTo>
                        <a:pt x="18" y="104"/>
                        <a:pt x="16" y="104"/>
                        <a:pt x="14" y="105"/>
                      </a:cubicBezTo>
                      <a:cubicBezTo>
                        <a:pt x="12" y="106"/>
                        <a:pt x="10" y="107"/>
                        <a:pt x="7" y="108"/>
                      </a:cubicBezTo>
                      <a:cubicBezTo>
                        <a:pt x="4" y="110"/>
                        <a:pt x="1" y="111"/>
                        <a:pt x="0" y="112"/>
                      </a:cubicBezTo>
                      <a:cubicBezTo>
                        <a:pt x="1" y="113"/>
                        <a:pt x="6" y="115"/>
                        <a:pt x="13" y="116"/>
                      </a:cubicBezTo>
                      <a:cubicBezTo>
                        <a:pt x="15" y="116"/>
                        <a:pt x="15" y="116"/>
                        <a:pt x="15" y="116"/>
                      </a:cubicBezTo>
                      <a:cubicBezTo>
                        <a:pt x="16" y="117"/>
                        <a:pt x="17" y="118"/>
                        <a:pt x="17" y="119"/>
                      </a:cubicBezTo>
                      <a:cubicBezTo>
                        <a:pt x="18" y="121"/>
                        <a:pt x="16" y="122"/>
                        <a:pt x="15" y="123"/>
                      </a:cubicBezTo>
                      <a:cubicBezTo>
                        <a:pt x="15" y="123"/>
                        <a:pt x="15" y="123"/>
                        <a:pt x="15" y="123"/>
                      </a:cubicBezTo>
                      <a:cubicBezTo>
                        <a:pt x="16" y="124"/>
                        <a:pt x="17" y="125"/>
                        <a:pt x="17" y="126"/>
                      </a:cubicBezTo>
                      <a:cubicBezTo>
                        <a:pt x="18" y="127"/>
                        <a:pt x="19" y="129"/>
                        <a:pt x="22" y="130"/>
                      </a:cubicBezTo>
                      <a:cubicBezTo>
                        <a:pt x="23" y="131"/>
                        <a:pt x="26" y="132"/>
                        <a:pt x="29" y="132"/>
                      </a:cubicBezTo>
                      <a:cubicBezTo>
                        <a:pt x="33" y="132"/>
                        <a:pt x="37" y="131"/>
                        <a:pt x="40" y="131"/>
                      </a:cubicBezTo>
                      <a:cubicBezTo>
                        <a:pt x="42" y="130"/>
                        <a:pt x="44" y="130"/>
                        <a:pt x="45" y="130"/>
                      </a:cubicBezTo>
                      <a:cubicBezTo>
                        <a:pt x="47" y="130"/>
                        <a:pt x="48" y="131"/>
                        <a:pt x="50" y="132"/>
                      </a:cubicBezTo>
                      <a:cubicBezTo>
                        <a:pt x="51" y="132"/>
                        <a:pt x="52" y="133"/>
                        <a:pt x="52" y="133"/>
                      </a:cubicBezTo>
                      <a:cubicBezTo>
                        <a:pt x="53" y="133"/>
                        <a:pt x="53" y="133"/>
                        <a:pt x="53" y="132"/>
                      </a:cubicBezTo>
                      <a:cubicBezTo>
                        <a:pt x="56" y="129"/>
                        <a:pt x="64" y="123"/>
                        <a:pt x="71" y="123"/>
                      </a:cubicBezTo>
                      <a:cubicBezTo>
                        <a:pt x="73" y="123"/>
                        <a:pt x="75" y="124"/>
                        <a:pt x="76" y="125"/>
                      </a:cubicBezTo>
                      <a:cubicBezTo>
                        <a:pt x="77" y="126"/>
                        <a:pt x="79" y="127"/>
                        <a:pt x="78" y="129"/>
                      </a:cubicBezTo>
                      <a:cubicBezTo>
                        <a:pt x="78" y="132"/>
                        <a:pt x="76" y="133"/>
                        <a:pt x="74" y="133"/>
                      </a:cubicBezTo>
                      <a:cubicBezTo>
                        <a:pt x="74" y="133"/>
                        <a:pt x="74" y="133"/>
                        <a:pt x="74" y="133"/>
                      </a:cubicBezTo>
                      <a:cubicBezTo>
                        <a:pt x="76" y="136"/>
                        <a:pt x="78" y="140"/>
                        <a:pt x="78" y="145"/>
                      </a:cubicBezTo>
                      <a:cubicBezTo>
                        <a:pt x="77" y="147"/>
                        <a:pt x="76" y="149"/>
                        <a:pt x="74" y="151"/>
                      </a:cubicBezTo>
                      <a:cubicBezTo>
                        <a:pt x="72" y="152"/>
                        <a:pt x="69" y="153"/>
                        <a:pt x="66" y="153"/>
                      </a:cubicBezTo>
                      <a:cubicBezTo>
                        <a:pt x="64" y="153"/>
                        <a:pt x="63" y="153"/>
                        <a:pt x="61" y="153"/>
                      </a:cubicBezTo>
                      <a:cubicBezTo>
                        <a:pt x="60" y="152"/>
                        <a:pt x="60" y="152"/>
                        <a:pt x="59" y="152"/>
                      </a:cubicBezTo>
                      <a:cubicBezTo>
                        <a:pt x="59" y="153"/>
                        <a:pt x="59" y="153"/>
                        <a:pt x="59" y="154"/>
                      </a:cubicBezTo>
                      <a:cubicBezTo>
                        <a:pt x="58" y="156"/>
                        <a:pt x="57" y="159"/>
                        <a:pt x="54" y="161"/>
                      </a:cubicBezTo>
                      <a:cubicBezTo>
                        <a:pt x="53" y="162"/>
                        <a:pt x="52" y="162"/>
                        <a:pt x="50" y="162"/>
                      </a:cubicBezTo>
                      <a:cubicBezTo>
                        <a:pt x="48" y="162"/>
                        <a:pt x="46" y="161"/>
                        <a:pt x="44" y="160"/>
                      </a:cubicBezTo>
                      <a:cubicBezTo>
                        <a:pt x="43" y="159"/>
                        <a:pt x="41" y="157"/>
                        <a:pt x="39" y="157"/>
                      </a:cubicBezTo>
                      <a:cubicBezTo>
                        <a:pt x="38" y="157"/>
                        <a:pt x="37" y="158"/>
                        <a:pt x="37" y="158"/>
                      </a:cubicBezTo>
                      <a:cubicBezTo>
                        <a:pt x="36" y="159"/>
                        <a:pt x="36" y="163"/>
                        <a:pt x="36" y="166"/>
                      </a:cubicBezTo>
                      <a:cubicBezTo>
                        <a:pt x="36" y="167"/>
                        <a:pt x="36" y="167"/>
                        <a:pt x="36" y="167"/>
                      </a:cubicBezTo>
                      <a:cubicBezTo>
                        <a:pt x="37" y="170"/>
                        <a:pt x="33" y="171"/>
                        <a:pt x="32" y="171"/>
                      </a:cubicBezTo>
                      <a:cubicBezTo>
                        <a:pt x="29" y="171"/>
                        <a:pt x="26" y="172"/>
                        <a:pt x="25" y="176"/>
                      </a:cubicBezTo>
                      <a:cubicBezTo>
                        <a:pt x="24" y="181"/>
                        <a:pt x="20" y="182"/>
                        <a:pt x="18" y="182"/>
                      </a:cubicBezTo>
                      <a:cubicBezTo>
                        <a:pt x="18" y="183"/>
                        <a:pt x="19" y="183"/>
                        <a:pt x="19" y="184"/>
                      </a:cubicBezTo>
                      <a:cubicBezTo>
                        <a:pt x="23" y="189"/>
                        <a:pt x="23" y="189"/>
                        <a:pt x="24" y="189"/>
                      </a:cubicBezTo>
                      <a:cubicBezTo>
                        <a:pt x="25" y="189"/>
                        <a:pt x="27" y="189"/>
                        <a:pt x="29" y="190"/>
                      </a:cubicBezTo>
                      <a:cubicBezTo>
                        <a:pt x="33" y="193"/>
                        <a:pt x="30" y="198"/>
                        <a:pt x="29" y="200"/>
                      </a:cubicBezTo>
                      <a:cubicBezTo>
                        <a:pt x="29" y="200"/>
                        <a:pt x="29" y="200"/>
                        <a:pt x="28" y="201"/>
                      </a:cubicBezTo>
                      <a:cubicBezTo>
                        <a:pt x="32" y="202"/>
                        <a:pt x="36" y="206"/>
                        <a:pt x="39" y="210"/>
                      </a:cubicBezTo>
                      <a:cubicBezTo>
                        <a:pt x="41" y="212"/>
                        <a:pt x="42" y="214"/>
                        <a:pt x="43" y="214"/>
                      </a:cubicBezTo>
                      <a:cubicBezTo>
                        <a:pt x="44" y="216"/>
                        <a:pt x="46" y="215"/>
                        <a:pt x="48" y="214"/>
                      </a:cubicBezTo>
                      <a:cubicBezTo>
                        <a:pt x="50" y="213"/>
                        <a:pt x="52" y="212"/>
                        <a:pt x="55" y="212"/>
                      </a:cubicBezTo>
                      <a:cubicBezTo>
                        <a:pt x="56" y="212"/>
                        <a:pt x="56" y="211"/>
                        <a:pt x="57" y="210"/>
                      </a:cubicBezTo>
                      <a:cubicBezTo>
                        <a:pt x="57" y="208"/>
                        <a:pt x="57" y="207"/>
                        <a:pt x="59" y="207"/>
                      </a:cubicBezTo>
                      <a:cubicBezTo>
                        <a:pt x="60" y="207"/>
                        <a:pt x="61" y="207"/>
                        <a:pt x="62" y="208"/>
                      </a:cubicBezTo>
                      <a:cubicBezTo>
                        <a:pt x="64" y="210"/>
                        <a:pt x="68" y="216"/>
                        <a:pt x="68" y="220"/>
                      </a:cubicBezTo>
                      <a:cubicBezTo>
                        <a:pt x="68" y="222"/>
                        <a:pt x="67" y="223"/>
                        <a:pt x="66" y="224"/>
                      </a:cubicBezTo>
                      <a:cubicBezTo>
                        <a:pt x="65" y="224"/>
                        <a:pt x="66" y="227"/>
                        <a:pt x="66" y="229"/>
                      </a:cubicBezTo>
                      <a:cubicBezTo>
                        <a:pt x="66" y="230"/>
                        <a:pt x="66" y="232"/>
                        <a:pt x="66" y="233"/>
                      </a:cubicBezTo>
                      <a:cubicBezTo>
                        <a:pt x="66" y="233"/>
                        <a:pt x="67" y="233"/>
                        <a:pt x="68" y="233"/>
                      </a:cubicBezTo>
                      <a:cubicBezTo>
                        <a:pt x="71" y="233"/>
                        <a:pt x="74" y="232"/>
                        <a:pt x="74" y="231"/>
                      </a:cubicBezTo>
                      <a:cubicBezTo>
                        <a:pt x="75" y="229"/>
                        <a:pt x="78" y="227"/>
                        <a:pt x="82" y="227"/>
                      </a:cubicBezTo>
                      <a:cubicBezTo>
                        <a:pt x="86" y="227"/>
                        <a:pt x="90" y="229"/>
                        <a:pt x="93" y="232"/>
                      </a:cubicBezTo>
                      <a:cubicBezTo>
                        <a:pt x="95" y="233"/>
                        <a:pt x="96" y="235"/>
                        <a:pt x="97" y="235"/>
                      </a:cubicBezTo>
                      <a:cubicBezTo>
                        <a:pt x="97" y="231"/>
                        <a:pt x="100" y="226"/>
                        <a:pt x="103" y="226"/>
                      </a:cubicBezTo>
                      <a:cubicBezTo>
                        <a:pt x="104" y="226"/>
                        <a:pt x="105" y="227"/>
                        <a:pt x="105" y="229"/>
                      </a:cubicBezTo>
                      <a:cubicBezTo>
                        <a:pt x="105" y="230"/>
                        <a:pt x="106" y="231"/>
                        <a:pt x="108" y="231"/>
                      </a:cubicBezTo>
                      <a:cubicBezTo>
                        <a:pt x="109" y="231"/>
                        <a:pt x="111" y="230"/>
                        <a:pt x="115" y="229"/>
                      </a:cubicBezTo>
                      <a:cubicBezTo>
                        <a:pt x="118" y="227"/>
                        <a:pt x="119" y="227"/>
                        <a:pt x="120" y="227"/>
                      </a:cubicBezTo>
                      <a:cubicBezTo>
                        <a:pt x="121" y="227"/>
                        <a:pt x="122" y="228"/>
                        <a:pt x="122" y="229"/>
                      </a:cubicBezTo>
                      <a:cubicBezTo>
                        <a:pt x="123" y="230"/>
                        <a:pt x="122" y="232"/>
                        <a:pt x="118" y="236"/>
                      </a:cubicBezTo>
                      <a:cubicBezTo>
                        <a:pt x="117" y="237"/>
                        <a:pt x="117" y="237"/>
                        <a:pt x="117" y="237"/>
                      </a:cubicBezTo>
                      <a:cubicBezTo>
                        <a:pt x="115" y="240"/>
                        <a:pt x="115" y="245"/>
                        <a:pt x="115" y="248"/>
                      </a:cubicBezTo>
                      <a:cubicBezTo>
                        <a:pt x="116" y="251"/>
                        <a:pt x="116" y="255"/>
                        <a:pt x="112" y="256"/>
                      </a:cubicBezTo>
                      <a:cubicBezTo>
                        <a:pt x="111" y="256"/>
                        <a:pt x="110" y="258"/>
                        <a:pt x="109" y="260"/>
                      </a:cubicBezTo>
                      <a:cubicBezTo>
                        <a:pt x="106" y="263"/>
                        <a:pt x="103" y="267"/>
                        <a:pt x="98" y="268"/>
                      </a:cubicBezTo>
                      <a:cubicBezTo>
                        <a:pt x="93" y="268"/>
                        <a:pt x="84" y="278"/>
                        <a:pt x="81" y="282"/>
                      </a:cubicBezTo>
                      <a:cubicBezTo>
                        <a:pt x="83" y="281"/>
                        <a:pt x="86" y="281"/>
                        <a:pt x="88" y="281"/>
                      </a:cubicBezTo>
                      <a:cubicBezTo>
                        <a:pt x="89" y="281"/>
                        <a:pt x="89" y="281"/>
                        <a:pt x="89" y="281"/>
                      </a:cubicBezTo>
                      <a:cubicBezTo>
                        <a:pt x="89" y="281"/>
                        <a:pt x="89" y="281"/>
                        <a:pt x="89" y="281"/>
                      </a:cubicBezTo>
                      <a:cubicBezTo>
                        <a:pt x="89" y="281"/>
                        <a:pt x="89" y="281"/>
                        <a:pt x="90" y="281"/>
                      </a:cubicBezTo>
                      <a:cubicBezTo>
                        <a:pt x="92" y="280"/>
                        <a:pt x="94" y="278"/>
                        <a:pt x="98" y="277"/>
                      </a:cubicBezTo>
                      <a:cubicBezTo>
                        <a:pt x="102" y="277"/>
                        <a:pt x="102" y="276"/>
                        <a:pt x="103" y="274"/>
                      </a:cubicBezTo>
                      <a:cubicBezTo>
                        <a:pt x="103" y="274"/>
                        <a:pt x="103" y="273"/>
                        <a:pt x="103" y="272"/>
                      </a:cubicBezTo>
                      <a:cubicBezTo>
                        <a:pt x="105" y="267"/>
                        <a:pt x="122" y="260"/>
                        <a:pt x="125" y="259"/>
                      </a:cubicBezTo>
                      <a:cubicBezTo>
                        <a:pt x="125" y="259"/>
                        <a:pt x="126" y="258"/>
                        <a:pt x="126" y="257"/>
                      </a:cubicBezTo>
                      <a:cubicBezTo>
                        <a:pt x="126" y="256"/>
                        <a:pt x="127" y="253"/>
                        <a:pt x="130" y="253"/>
                      </a:cubicBezTo>
                      <a:cubicBezTo>
                        <a:pt x="133" y="253"/>
                        <a:pt x="138" y="248"/>
                        <a:pt x="141" y="246"/>
                      </a:cubicBezTo>
                      <a:cubicBezTo>
                        <a:pt x="145" y="243"/>
                        <a:pt x="146" y="243"/>
                        <a:pt x="148" y="243"/>
                      </a:cubicBezTo>
                      <a:cubicBezTo>
                        <a:pt x="149" y="242"/>
                        <a:pt x="150" y="242"/>
                        <a:pt x="150" y="242"/>
                      </a:cubicBezTo>
                      <a:cubicBezTo>
                        <a:pt x="151" y="242"/>
                        <a:pt x="151" y="240"/>
                        <a:pt x="151" y="239"/>
                      </a:cubicBezTo>
                      <a:cubicBezTo>
                        <a:pt x="151" y="237"/>
                        <a:pt x="152" y="234"/>
                        <a:pt x="155" y="234"/>
                      </a:cubicBezTo>
                      <a:cubicBezTo>
                        <a:pt x="157" y="233"/>
                        <a:pt x="159" y="232"/>
                        <a:pt x="159" y="230"/>
                      </a:cubicBezTo>
                      <a:cubicBezTo>
                        <a:pt x="158" y="230"/>
                        <a:pt x="156" y="229"/>
                        <a:pt x="155" y="229"/>
                      </a:cubicBezTo>
                      <a:cubicBezTo>
                        <a:pt x="153" y="228"/>
                        <a:pt x="151" y="228"/>
                        <a:pt x="150" y="226"/>
                      </a:cubicBezTo>
                      <a:cubicBezTo>
                        <a:pt x="149" y="225"/>
                        <a:pt x="150" y="223"/>
                        <a:pt x="151" y="223"/>
                      </a:cubicBezTo>
                      <a:cubicBezTo>
                        <a:pt x="152" y="220"/>
                        <a:pt x="158" y="215"/>
                        <a:pt x="161" y="215"/>
                      </a:cubicBezTo>
                      <a:cubicBezTo>
                        <a:pt x="161" y="215"/>
                        <a:pt x="161" y="215"/>
                        <a:pt x="161" y="215"/>
                      </a:cubicBezTo>
                      <a:cubicBezTo>
                        <a:pt x="163" y="215"/>
                        <a:pt x="166" y="213"/>
                        <a:pt x="167" y="211"/>
                      </a:cubicBezTo>
                      <a:cubicBezTo>
                        <a:pt x="167" y="207"/>
                        <a:pt x="169" y="205"/>
                        <a:pt x="171" y="204"/>
                      </a:cubicBezTo>
                      <a:cubicBezTo>
                        <a:pt x="173" y="203"/>
                        <a:pt x="174" y="202"/>
                        <a:pt x="175" y="201"/>
                      </a:cubicBezTo>
                      <a:cubicBezTo>
                        <a:pt x="176" y="200"/>
                        <a:pt x="176" y="199"/>
                        <a:pt x="177" y="198"/>
                      </a:cubicBezTo>
                      <a:cubicBezTo>
                        <a:pt x="178" y="196"/>
                        <a:pt x="179" y="194"/>
                        <a:pt x="182" y="194"/>
                      </a:cubicBezTo>
                      <a:cubicBezTo>
                        <a:pt x="183" y="194"/>
                        <a:pt x="185" y="192"/>
                        <a:pt x="186" y="191"/>
                      </a:cubicBezTo>
                      <a:cubicBezTo>
                        <a:pt x="188" y="189"/>
                        <a:pt x="189" y="188"/>
                        <a:pt x="191" y="187"/>
                      </a:cubicBezTo>
                      <a:cubicBezTo>
                        <a:pt x="194" y="185"/>
                        <a:pt x="195" y="188"/>
                        <a:pt x="196" y="188"/>
                      </a:cubicBezTo>
                      <a:cubicBezTo>
                        <a:pt x="196" y="189"/>
                        <a:pt x="196" y="190"/>
                        <a:pt x="198" y="190"/>
                      </a:cubicBezTo>
                      <a:cubicBezTo>
                        <a:pt x="203" y="190"/>
                        <a:pt x="205" y="192"/>
                        <a:pt x="205" y="195"/>
                      </a:cubicBezTo>
                      <a:cubicBezTo>
                        <a:pt x="205" y="198"/>
                        <a:pt x="201" y="199"/>
                        <a:pt x="198" y="198"/>
                      </a:cubicBezTo>
                      <a:cubicBezTo>
                        <a:pt x="196" y="197"/>
                        <a:pt x="195" y="197"/>
                        <a:pt x="194" y="197"/>
                      </a:cubicBezTo>
                      <a:cubicBezTo>
                        <a:pt x="192" y="197"/>
                        <a:pt x="191" y="197"/>
                        <a:pt x="188" y="200"/>
                      </a:cubicBezTo>
                      <a:cubicBezTo>
                        <a:pt x="186" y="201"/>
                        <a:pt x="186" y="202"/>
                        <a:pt x="186" y="204"/>
                      </a:cubicBezTo>
                      <a:cubicBezTo>
                        <a:pt x="186" y="205"/>
                        <a:pt x="186" y="207"/>
                        <a:pt x="184" y="210"/>
                      </a:cubicBezTo>
                      <a:cubicBezTo>
                        <a:pt x="181" y="213"/>
                        <a:pt x="182" y="214"/>
                        <a:pt x="182" y="214"/>
                      </a:cubicBezTo>
                      <a:cubicBezTo>
                        <a:pt x="182" y="214"/>
                        <a:pt x="182" y="215"/>
                        <a:pt x="183" y="215"/>
                      </a:cubicBezTo>
                      <a:cubicBezTo>
                        <a:pt x="186" y="215"/>
                        <a:pt x="187" y="217"/>
                        <a:pt x="187" y="218"/>
                      </a:cubicBezTo>
                      <a:cubicBezTo>
                        <a:pt x="187" y="220"/>
                        <a:pt x="183" y="222"/>
                        <a:pt x="181" y="223"/>
                      </a:cubicBezTo>
                      <a:cubicBezTo>
                        <a:pt x="182" y="223"/>
                        <a:pt x="183" y="223"/>
                        <a:pt x="184" y="223"/>
                      </a:cubicBezTo>
                      <a:cubicBezTo>
                        <a:pt x="187" y="223"/>
                        <a:pt x="191" y="220"/>
                        <a:pt x="196" y="217"/>
                      </a:cubicBezTo>
                      <a:cubicBezTo>
                        <a:pt x="199" y="215"/>
                        <a:pt x="202" y="213"/>
                        <a:pt x="205" y="211"/>
                      </a:cubicBezTo>
                      <a:cubicBezTo>
                        <a:pt x="208" y="210"/>
                        <a:pt x="210" y="209"/>
                        <a:pt x="213" y="209"/>
                      </a:cubicBezTo>
                      <a:cubicBezTo>
                        <a:pt x="216" y="209"/>
                        <a:pt x="218" y="210"/>
                        <a:pt x="219" y="210"/>
                      </a:cubicBezTo>
                      <a:cubicBezTo>
                        <a:pt x="220" y="210"/>
                        <a:pt x="220" y="210"/>
                        <a:pt x="220" y="210"/>
                      </a:cubicBezTo>
                      <a:cubicBezTo>
                        <a:pt x="220" y="209"/>
                        <a:pt x="219" y="208"/>
                        <a:pt x="220" y="207"/>
                      </a:cubicBezTo>
                      <a:cubicBezTo>
                        <a:pt x="220" y="207"/>
                        <a:pt x="220" y="206"/>
                        <a:pt x="220" y="206"/>
                      </a:cubicBezTo>
                      <a:cubicBezTo>
                        <a:pt x="219" y="205"/>
                        <a:pt x="217" y="203"/>
                        <a:pt x="216" y="201"/>
                      </a:cubicBezTo>
                      <a:cubicBezTo>
                        <a:pt x="215" y="199"/>
                        <a:pt x="215" y="198"/>
                        <a:pt x="215" y="197"/>
                      </a:cubicBezTo>
                      <a:cubicBezTo>
                        <a:pt x="216" y="195"/>
                        <a:pt x="217" y="195"/>
                        <a:pt x="218" y="195"/>
                      </a:cubicBezTo>
                      <a:cubicBezTo>
                        <a:pt x="219" y="195"/>
                        <a:pt x="219" y="194"/>
                        <a:pt x="219" y="194"/>
                      </a:cubicBezTo>
                      <a:cubicBezTo>
                        <a:pt x="220" y="191"/>
                        <a:pt x="222" y="190"/>
                        <a:pt x="223" y="190"/>
                      </a:cubicBezTo>
                      <a:cubicBezTo>
                        <a:pt x="225" y="190"/>
                        <a:pt x="227" y="191"/>
                        <a:pt x="229" y="192"/>
                      </a:cubicBezTo>
                      <a:cubicBezTo>
                        <a:pt x="229" y="192"/>
                        <a:pt x="230" y="192"/>
                        <a:pt x="230" y="192"/>
                      </a:cubicBezTo>
                      <a:cubicBezTo>
                        <a:pt x="231" y="192"/>
                        <a:pt x="231" y="192"/>
                        <a:pt x="232" y="192"/>
                      </a:cubicBezTo>
                      <a:cubicBezTo>
                        <a:pt x="234" y="192"/>
                        <a:pt x="236" y="194"/>
                        <a:pt x="237" y="196"/>
                      </a:cubicBezTo>
                      <a:cubicBezTo>
                        <a:pt x="238" y="197"/>
                        <a:pt x="238" y="197"/>
                        <a:pt x="238" y="197"/>
                      </a:cubicBezTo>
                      <a:cubicBezTo>
                        <a:pt x="238" y="197"/>
                        <a:pt x="239" y="197"/>
                        <a:pt x="239" y="197"/>
                      </a:cubicBezTo>
                      <a:cubicBezTo>
                        <a:pt x="241" y="196"/>
                        <a:pt x="243" y="196"/>
                        <a:pt x="246" y="197"/>
                      </a:cubicBezTo>
                      <a:cubicBezTo>
                        <a:pt x="246" y="198"/>
                        <a:pt x="248" y="200"/>
                        <a:pt x="248" y="201"/>
                      </a:cubicBezTo>
                      <a:cubicBezTo>
                        <a:pt x="248" y="202"/>
                        <a:pt x="248" y="202"/>
                        <a:pt x="248" y="202"/>
                      </a:cubicBezTo>
                      <a:cubicBezTo>
                        <a:pt x="249" y="202"/>
                        <a:pt x="250" y="203"/>
                        <a:pt x="251" y="203"/>
                      </a:cubicBezTo>
                      <a:cubicBezTo>
                        <a:pt x="252" y="204"/>
                        <a:pt x="253" y="204"/>
                        <a:pt x="253" y="204"/>
                      </a:cubicBezTo>
                      <a:cubicBezTo>
                        <a:pt x="253" y="204"/>
                        <a:pt x="254" y="203"/>
                        <a:pt x="255" y="202"/>
                      </a:cubicBezTo>
                      <a:cubicBezTo>
                        <a:pt x="256" y="202"/>
                        <a:pt x="257" y="201"/>
                        <a:pt x="258" y="201"/>
                      </a:cubicBezTo>
                      <a:cubicBezTo>
                        <a:pt x="259" y="201"/>
                        <a:pt x="260" y="201"/>
                        <a:pt x="261" y="204"/>
                      </a:cubicBezTo>
                      <a:cubicBezTo>
                        <a:pt x="261" y="204"/>
                        <a:pt x="261" y="205"/>
                        <a:pt x="261" y="206"/>
                      </a:cubicBezTo>
                      <a:cubicBezTo>
                        <a:pt x="262" y="207"/>
                        <a:pt x="267" y="207"/>
                        <a:pt x="271" y="208"/>
                      </a:cubicBezTo>
                      <a:cubicBezTo>
                        <a:pt x="272" y="208"/>
                        <a:pt x="272" y="208"/>
                        <a:pt x="272" y="208"/>
                      </a:cubicBezTo>
                      <a:cubicBezTo>
                        <a:pt x="277" y="209"/>
                        <a:pt x="288" y="208"/>
                        <a:pt x="293" y="208"/>
                      </a:cubicBezTo>
                      <a:cubicBezTo>
                        <a:pt x="294" y="208"/>
                        <a:pt x="295" y="207"/>
                        <a:pt x="296" y="207"/>
                      </a:cubicBezTo>
                      <a:cubicBezTo>
                        <a:pt x="296" y="207"/>
                        <a:pt x="296" y="207"/>
                        <a:pt x="296" y="207"/>
                      </a:cubicBezTo>
                      <a:cubicBezTo>
                        <a:pt x="299" y="207"/>
                        <a:pt x="300" y="209"/>
                        <a:pt x="301" y="210"/>
                      </a:cubicBezTo>
                      <a:cubicBezTo>
                        <a:pt x="302" y="212"/>
                        <a:pt x="303" y="213"/>
                        <a:pt x="307" y="214"/>
                      </a:cubicBezTo>
                      <a:cubicBezTo>
                        <a:pt x="310" y="215"/>
                        <a:pt x="312" y="213"/>
                        <a:pt x="313" y="211"/>
                      </a:cubicBezTo>
                      <a:cubicBezTo>
                        <a:pt x="315" y="210"/>
                        <a:pt x="316" y="209"/>
                        <a:pt x="318" y="209"/>
                      </a:cubicBezTo>
                      <a:cubicBezTo>
                        <a:pt x="319" y="209"/>
                        <a:pt x="320" y="209"/>
                        <a:pt x="321" y="210"/>
                      </a:cubicBezTo>
                      <a:cubicBezTo>
                        <a:pt x="323" y="211"/>
                        <a:pt x="324" y="213"/>
                        <a:pt x="324" y="214"/>
                      </a:cubicBezTo>
                      <a:cubicBezTo>
                        <a:pt x="324" y="216"/>
                        <a:pt x="322" y="217"/>
                        <a:pt x="321" y="219"/>
                      </a:cubicBezTo>
                      <a:cubicBezTo>
                        <a:pt x="320" y="219"/>
                        <a:pt x="320" y="219"/>
                        <a:pt x="320" y="219"/>
                      </a:cubicBezTo>
                      <a:cubicBezTo>
                        <a:pt x="320" y="220"/>
                        <a:pt x="321" y="220"/>
                        <a:pt x="321" y="220"/>
                      </a:cubicBezTo>
                      <a:cubicBezTo>
                        <a:pt x="322" y="220"/>
                        <a:pt x="323" y="220"/>
                        <a:pt x="324" y="221"/>
                      </a:cubicBezTo>
                      <a:cubicBezTo>
                        <a:pt x="325" y="221"/>
                        <a:pt x="325" y="221"/>
                        <a:pt x="326" y="222"/>
                      </a:cubicBezTo>
                      <a:cubicBezTo>
                        <a:pt x="330" y="223"/>
                        <a:pt x="335" y="225"/>
                        <a:pt x="338" y="228"/>
                      </a:cubicBezTo>
                      <a:cubicBezTo>
                        <a:pt x="339" y="228"/>
                        <a:pt x="339" y="229"/>
                        <a:pt x="340" y="230"/>
                      </a:cubicBezTo>
                      <a:cubicBezTo>
                        <a:pt x="342" y="232"/>
                        <a:pt x="345" y="235"/>
                        <a:pt x="351" y="238"/>
                      </a:cubicBezTo>
                      <a:cubicBezTo>
                        <a:pt x="351" y="238"/>
                        <a:pt x="351" y="238"/>
                        <a:pt x="352" y="239"/>
                      </a:cubicBezTo>
                      <a:cubicBezTo>
                        <a:pt x="352" y="238"/>
                        <a:pt x="352" y="237"/>
                        <a:pt x="352" y="237"/>
                      </a:cubicBezTo>
                      <a:cubicBezTo>
                        <a:pt x="351" y="235"/>
                        <a:pt x="351" y="233"/>
                        <a:pt x="352" y="232"/>
                      </a:cubicBezTo>
                      <a:cubicBezTo>
                        <a:pt x="353" y="231"/>
                        <a:pt x="355" y="231"/>
                        <a:pt x="357" y="233"/>
                      </a:cubicBezTo>
                      <a:cubicBezTo>
                        <a:pt x="360" y="235"/>
                        <a:pt x="361" y="235"/>
                        <a:pt x="361" y="235"/>
                      </a:cubicBezTo>
                      <a:cubicBezTo>
                        <a:pt x="363" y="235"/>
                        <a:pt x="364" y="235"/>
                        <a:pt x="366" y="237"/>
                      </a:cubicBezTo>
                      <a:cubicBezTo>
                        <a:pt x="366" y="235"/>
                        <a:pt x="365" y="232"/>
                        <a:pt x="364" y="230"/>
                      </a:cubicBezTo>
                      <a:cubicBezTo>
                        <a:pt x="363" y="227"/>
                        <a:pt x="363" y="226"/>
                        <a:pt x="364" y="225"/>
                      </a:cubicBezTo>
                      <a:cubicBezTo>
                        <a:pt x="365" y="224"/>
                        <a:pt x="365" y="224"/>
                        <a:pt x="365" y="224"/>
                      </a:cubicBezTo>
                      <a:cubicBezTo>
                        <a:pt x="366" y="224"/>
                        <a:pt x="366" y="224"/>
                        <a:pt x="366" y="224"/>
                      </a:cubicBezTo>
                      <a:cubicBezTo>
                        <a:pt x="368" y="224"/>
                        <a:pt x="371" y="227"/>
                        <a:pt x="372" y="230"/>
                      </a:cubicBezTo>
                      <a:cubicBezTo>
                        <a:pt x="375" y="234"/>
                        <a:pt x="375" y="241"/>
                        <a:pt x="373" y="246"/>
                      </a:cubicBezTo>
                      <a:cubicBezTo>
                        <a:pt x="373" y="248"/>
                        <a:pt x="371" y="250"/>
                        <a:pt x="368" y="250"/>
                      </a:cubicBezTo>
                      <a:cubicBezTo>
                        <a:pt x="366" y="250"/>
                        <a:pt x="363" y="248"/>
                        <a:pt x="362" y="246"/>
                      </a:cubicBezTo>
                      <a:cubicBezTo>
                        <a:pt x="361" y="246"/>
                        <a:pt x="361" y="245"/>
                        <a:pt x="361" y="244"/>
                      </a:cubicBezTo>
                      <a:cubicBezTo>
                        <a:pt x="359" y="244"/>
                        <a:pt x="357" y="245"/>
                        <a:pt x="357" y="246"/>
                      </a:cubicBezTo>
                      <a:cubicBezTo>
                        <a:pt x="357" y="248"/>
                        <a:pt x="362" y="254"/>
                        <a:pt x="365" y="255"/>
                      </a:cubicBezTo>
                      <a:cubicBezTo>
                        <a:pt x="369" y="255"/>
                        <a:pt x="369" y="259"/>
                        <a:pt x="369" y="261"/>
                      </a:cubicBezTo>
                      <a:cubicBezTo>
                        <a:pt x="369" y="262"/>
                        <a:pt x="369" y="262"/>
                        <a:pt x="369" y="263"/>
                      </a:cubicBezTo>
                      <a:cubicBezTo>
                        <a:pt x="371" y="263"/>
                        <a:pt x="372" y="265"/>
                        <a:pt x="373" y="266"/>
                      </a:cubicBezTo>
                      <a:cubicBezTo>
                        <a:pt x="372" y="264"/>
                        <a:pt x="372" y="261"/>
                        <a:pt x="371" y="260"/>
                      </a:cubicBezTo>
                      <a:cubicBezTo>
                        <a:pt x="369" y="257"/>
                        <a:pt x="369" y="254"/>
                        <a:pt x="370" y="251"/>
                      </a:cubicBezTo>
                      <a:cubicBezTo>
                        <a:pt x="371" y="249"/>
                        <a:pt x="373" y="249"/>
                        <a:pt x="375" y="249"/>
                      </a:cubicBezTo>
                      <a:cubicBezTo>
                        <a:pt x="378" y="250"/>
                        <a:pt x="378" y="254"/>
                        <a:pt x="377" y="256"/>
                      </a:cubicBezTo>
                      <a:cubicBezTo>
                        <a:pt x="377" y="256"/>
                        <a:pt x="377" y="257"/>
                        <a:pt x="377" y="257"/>
                      </a:cubicBezTo>
                      <a:cubicBezTo>
                        <a:pt x="377" y="257"/>
                        <a:pt x="378" y="257"/>
                        <a:pt x="378" y="257"/>
                      </a:cubicBezTo>
                      <a:cubicBezTo>
                        <a:pt x="379" y="256"/>
                        <a:pt x="380" y="255"/>
                        <a:pt x="381" y="254"/>
                      </a:cubicBezTo>
                      <a:cubicBezTo>
                        <a:pt x="382" y="253"/>
                        <a:pt x="382" y="252"/>
                        <a:pt x="381" y="250"/>
                      </a:cubicBezTo>
                      <a:cubicBezTo>
                        <a:pt x="380" y="248"/>
                        <a:pt x="379" y="246"/>
                        <a:pt x="380" y="244"/>
                      </a:cubicBezTo>
                      <a:cubicBezTo>
                        <a:pt x="381" y="242"/>
                        <a:pt x="383" y="242"/>
                        <a:pt x="383" y="242"/>
                      </a:cubicBezTo>
                      <a:cubicBezTo>
                        <a:pt x="387" y="242"/>
                        <a:pt x="390" y="249"/>
                        <a:pt x="391" y="252"/>
                      </a:cubicBezTo>
                      <a:cubicBezTo>
                        <a:pt x="392" y="256"/>
                        <a:pt x="389" y="258"/>
                        <a:pt x="388" y="259"/>
                      </a:cubicBezTo>
                      <a:cubicBezTo>
                        <a:pt x="388" y="260"/>
                        <a:pt x="387" y="260"/>
                        <a:pt x="387" y="260"/>
                      </a:cubicBezTo>
                      <a:cubicBezTo>
                        <a:pt x="387" y="264"/>
                        <a:pt x="384" y="264"/>
                        <a:pt x="382" y="264"/>
                      </a:cubicBezTo>
                      <a:cubicBezTo>
                        <a:pt x="382" y="264"/>
                        <a:pt x="381" y="264"/>
                        <a:pt x="380" y="265"/>
                      </a:cubicBezTo>
                      <a:cubicBezTo>
                        <a:pt x="380" y="265"/>
                        <a:pt x="380" y="269"/>
                        <a:pt x="380" y="271"/>
                      </a:cubicBezTo>
                      <a:cubicBezTo>
                        <a:pt x="381" y="271"/>
                        <a:pt x="381" y="271"/>
                        <a:pt x="381" y="271"/>
                      </a:cubicBezTo>
                      <a:cubicBezTo>
                        <a:pt x="381" y="269"/>
                        <a:pt x="382" y="268"/>
                        <a:pt x="384" y="268"/>
                      </a:cubicBezTo>
                      <a:cubicBezTo>
                        <a:pt x="385" y="268"/>
                        <a:pt x="386" y="268"/>
                        <a:pt x="386" y="269"/>
                      </a:cubicBezTo>
                      <a:cubicBezTo>
                        <a:pt x="386" y="269"/>
                        <a:pt x="387" y="269"/>
                        <a:pt x="387" y="269"/>
                      </a:cubicBezTo>
                      <a:cubicBezTo>
                        <a:pt x="388" y="268"/>
                        <a:pt x="389" y="266"/>
                        <a:pt x="391" y="266"/>
                      </a:cubicBezTo>
                      <a:cubicBezTo>
                        <a:pt x="391" y="266"/>
                        <a:pt x="392" y="267"/>
                        <a:pt x="393" y="267"/>
                      </a:cubicBezTo>
                      <a:cubicBezTo>
                        <a:pt x="393" y="265"/>
                        <a:pt x="395" y="263"/>
                        <a:pt x="397" y="263"/>
                      </a:cubicBezTo>
                      <a:cubicBezTo>
                        <a:pt x="397" y="263"/>
                        <a:pt x="397" y="263"/>
                        <a:pt x="397" y="263"/>
                      </a:cubicBezTo>
                      <a:cubicBezTo>
                        <a:pt x="399" y="263"/>
                        <a:pt x="401" y="264"/>
                        <a:pt x="403" y="266"/>
                      </a:cubicBezTo>
                      <a:cubicBezTo>
                        <a:pt x="405" y="269"/>
                        <a:pt x="408" y="274"/>
                        <a:pt x="408" y="277"/>
                      </a:cubicBezTo>
                      <a:cubicBezTo>
                        <a:pt x="408" y="279"/>
                        <a:pt x="406" y="281"/>
                        <a:pt x="404" y="281"/>
                      </a:cubicBezTo>
                      <a:cubicBezTo>
                        <a:pt x="403" y="282"/>
                        <a:pt x="403" y="283"/>
                        <a:pt x="402" y="284"/>
                      </a:cubicBezTo>
                      <a:cubicBezTo>
                        <a:pt x="401" y="285"/>
                        <a:pt x="400" y="285"/>
                        <a:pt x="399" y="285"/>
                      </a:cubicBezTo>
                      <a:cubicBezTo>
                        <a:pt x="397" y="285"/>
                        <a:pt x="395" y="283"/>
                        <a:pt x="393" y="282"/>
                      </a:cubicBezTo>
                      <a:cubicBezTo>
                        <a:pt x="393" y="281"/>
                        <a:pt x="392" y="280"/>
                        <a:pt x="391" y="280"/>
                      </a:cubicBezTo>
                      <a:cubicBezTo>
                        <a:pt x="392" y="281"/>
                        <a:pt x="392" y="282"/>
                        <a:pt x="393" y="283"/>
                      </a:cubicBezTo>
                      <a:cubicBezTo>
                        <a:pt x="393" y="284"/>
                        <a:pt x="393" y="285"/>
                        <a:pt x="394" y="285"/>
                      </a:cubicBezTo>
                      <a:cubicBezTo>
                        <a:pt x="395" y="288"/>
                        <a:pt x="394" y="290"/>
                        <a:pt x="393" y="292"/>
                      </a:cubicBezTo>
                      <a:cubicBezTo>
                        <a:pt x="392" y="294"/>
                        <a:pt x="392" y="295"/>
                        <a:pt x="393" y="295"/>
                      </a:cubicBezTo>
                      <a:cubicBezTo>
                        <a:pt x="393" y="296"/>
                        <a:pt x="393" y="296"/>
                        <a:pt x="394" y="296"/>
                      </a:cubicBezTo>
                      <a:cubicBezTo>
                        <a:pt x="394" y="296"/>
                        <a:pt x="394" y="295"/>
                        <a:pt x="394" y="295"/>
                      </a:cubicBezTo>
                      <a:cubicBezTo>
                        <a:pt x="394" y="294"/>
                        <a:pt x="394" y="294"/>
                        <a:pt x="394" y="293"/>
                      </a:cubicBezTo>
                      <a:cubicBezTo>
                        <a:pt x="395" y="291"/>
                        <a:pt x="396" y="291"/>
                        <a:pt x="397" y="291"/>
                      </a:cubicBezTo>
                      <a:cubicBezTo>
                        <a:pt x="399" y="291"/>
                        <a:pt x="400" y="292"/>
                        <a:pt x="402" y="293"/>
                      </a:cubicBezTo>
                      <a:cubicBezTo>
                        <a:pt x="403" y="292"/>
                        <a:pt x="403" y="291"/>
                        <a:pt x="403" y="289"/>
                      </a:cubicBezTo>
                      <a:cubicBezTo>
                        <a:pt x="403" y="288"/>
                        <a:pt x="404" y="286"/>
                        <a:pt x="406" y="286"/>
                      </a:cubicBezTo>
                      <a:cubicBezTo>
                        <a:pt x="408" y="286"/>
                        <a:pt x="410" y="287"/>
                        <a:pt x="411" y="289"/>
                      </a:cubicBezTo>
                      <a:cubicBezTo>
                        <a:pt x="412" y="288"/>
                        <a:pt x="413" y="287"/>
                        <a:pt x="415" y="287"/>
                      </a:cubicBezTo>
                      <a:cubicBezTo>
                        <a:pt x="416" y="287"/>
                        <a:pt x="416" y="287"/>
                        <a:pt x="416" y="287"/>
                      </a:cubicBezTo>
                      <a:cubicBezTo>
                        <a:pt x="417" y="287"/>
                        <a:pt x="418" y="287"/>
                        <a:pt x="419" y="288"/>
                      </a:cubicBezTo>
                      <a:cubicBezTo>
                        <a:pt x="420" y="290"/>
                        <a:pt x="419" y="292"/>
                        <a:pt x="419" y="294"/>
                      </a:cubicBezTo>
                      <a:cubicBezTo>
                        <a:pt x="419" y="295"/>
                        <a:pt x="419" y="295"/>
                        <a:pt x="419" y="295"/>
                      </a:cubicBezTo>
                      <a:cubicBezTo>
                        <a:pt x="420" y="294"/>
                        <a:pt x="422" y="294"/>
                        <a:pt x="423" y="295"/>
                      </a:cubicBezTo>
                      <a:cubicBezTo>
                        <a:pt x="425" y="294"/>
                        <a:pt x="427" y="293"/>
                        <a:pt x="428" y="292"/>
                      </a:cubicBezTo>
                      <a:cubicBezTo>
                        <a:pt x="429" y="291"/>
                        <a:pt x="429" y="291"/>
                        <a:pt x="429" y="291"/>
                      </a:cubicBezTo>
                      <a:cubicBezTo>
                        <a:pt x="429" y="291"/>
                        <a:pt x="428" y="290"/>
                        <a:pt x="427" y="289"/>
                      </a:cubicBezTo>
                      <a:cubicBezTo>
                        <a:pt x="426" y="288"/>
                        <a:pt x="424" y="285"/>
                        <a:pt x="425" y="282"/>
                      </a:cubicBezTo>
                      <a:cubicBezTo>
                        <a:pt x="426" y="279"/>
                        <a:pt x="427" y="277"/>
                        <a:pt x="415" y="273"/>
                      </a:cubicBezTo>
                      <a:cubicBezTo>
                        <a:pt x="405" y="269"/>
                        <a:pt x="403" y="265"/>
                        <a:pt x="399" y="257"/>
                      </a:cubicBezTo>
                      <a:cubicBezTo>
                        <a:pt x="398" y="255"/>
                        <a:pt x="396" y="252"/>
                        <a:pt x="394" y="248"/>
                      </a:cubicBezTo>
                      <a:cubicBezTo>
                        <a:pt x="390" y="240"/>
                        <a:pt x="383" y="235"/>
                        <a:pt x="378" y="230"/>
                      </a:cubicBezTo>
                      <a:cubicBezTo>
                        <a:pt x="373" y="226"/>
                        <a:pt x="370" y="223"/>
                        <a:pt x="370" y="220"/>
                      </a:cubicBezTo>
                      <a:cubicBezTo>
                        <a:pt x="370" y="218"/>
                        <a:pt x="367" y="217"/>
                        <a:pt x="364" y="217"/>
                      </a:cubicBezTo>
                      <a:cubicBezTo>
                        <a:pt x="361" y="217"/>
                        <a:pt x="359" y="218"/>
                        <a:pt x="358" y="219"/>
                      </a:cubicBezTo>
                      <a:cubicBezTo>
                        <a:pt x="358" y="223"/>
                        <a:pt x="354" y="225"/>
                        <a:pt x="350" y="227"/>
                      </a:cubicBezTo>
                      <a:cubicBezTo>
                        <a:pt x="349" y="227"/>
                        <a:pt x="348" y="228"/>
                        <a:pt x="347" y="229"/>
                      </a:cubicBezTo>
                      <a:cubicBezTo>
                        <a:pt x="346" y="229"/>
                        <a:pt x="345" y="230"/>
                        <a:pt x="344" y="230"/>
                      </a:cubicBezTo>
                      <a:cubicBezTo>
                        <a:pt x="341" y="230"/>
                        <a:pt x="339" y="227"/>
                        <a:pt x="337" y="224"/>
                      </a:cubicBezTo>
                      <a:cubicBezTo>
                        <a:pt x="337" y="224"/>
                        <a:pt x="336" y="223"/>
                        <a:pt x="336" y="222"/>
                      </a:cubicBezTo>
                      <a:cubicBezTo>
                        <a:pt x="335" y="221"/>
                        <a:pt x="332" y="219"/>
                        <a:pt x="330" y="217"/>
                      </a:cubicBezTo>
                      <a:cubicBezTo>
                        <a:pt x="327" y="215"/>
                        <a:pt x="324" y="212"/>
                        <a:pt x="324" y="210"/>
                      </a:cubicBezTo>
                      <a:cubicBezTo>
                        <a:pt x="324" y="209"/>
                        <a:pt x="323" y="206"/>
                        <a:pt x="321" y="206"/>
                      </a:cubicBezTo>
                      <a:cubicBezTo>
                        <a:pt x="321" y="206"/>
                        <a:pt x="320" y="206"/>
                        <a:pt x="319" y="206"/>
                      </a:cubicBezTo>
                      <a:cubicBezTo>
                        <a:pt x="316" y="207"/>
                        <a:pt x="314" y="208"/>
                        <a:pt x="313" y="208"/>
                      </a:cubicBezTo>
                      <a:cubicBezTo>
                        <a:pt x="312" y="208"/>
                        <a:pt x="312" y="208"/>
                        <a:pt x="311" y="207"/>
                      </a:cubicBezTo>
                      <a:cubicBezTo>
                        <a:pt x="310" y="207"/>
                        <a:pt x="310" y="207"/>
                        <a:pt x="310" y="207"/>
                      </a:cubicBezTo>
                      <a:cubicBezTo>
                        <a:pt x="309" y="208"/>
                        <a:pt x="308" y="209"/>
                        <a:pt x="307" y="209"/>
                      </a:cubicBezTo>
                      <a:cubicBezTo>
                        <a:pt x="304" y="209"/>
                        <a:pt x="301" y="207"/>
                        <a:pt x="301" y="207"/>
                      </a:cubicBezTo>
                      <a:cubicBezTo>
                        <a:pt x="300" y="206"/>
                        <a:pt x="300" y="206"/>
                        <a:pt x="300" y="206"/>
                      </a:cubicBezTo>
                      <a:cubicBezTo>
                        <a:pt x="300" y="34"/>
                        <a:pt x="300" y="34"/>
                        <a:pt x="300" y="34"/>
                      </a:cubicBezTo>
                      <a:cubicBezTo>
                        <a:pt x="299" y="34"/>
                        <a:pt x="297" y="33"/>
                        <a:pt x="296" y="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89" name="Freeform 2212"/>
                <p:cNvSpPr>
                  <a:spLocks/>
                </p:cNvSpPr>
                <p:nvPr/>
              </p:nvSpPr>
              <p:spPr bwMode="auto">
                <a:xfrm>
                  <a:off x="1048340" y="2872980"/>
                  <a:ext cx="39026" cy="19783"/>
                </a:xfrm>
                <a:custGeom>
                  <a:avLst/>
                  <a:gdLst>
                    <a:gd name="T0" fmla="*/ 17 w 22"/>
                    <a:gd name="T1" fmla="*/ 1 h 11"/>
                    <a:gd name="T2" fmla="*/ 11 w 22"/>
                    <a:gd name="T3" fmla="*/ 0 h 11"/>
                    <a:gd name="T4" fmla="*/ 8 w 22"/>
                    <a:gd name="T5" fmla="*/ 1 h 11"/>
                    <a:gd name="T6" fmla="*/ 2 w 22"/>
                    <a:gd name="T7" fmla="*/ 9 h 11"/>
                    <a:gd name="T8" fmla="*/ 0 w 22"/>
                    <a:gd name="T9" fmla="*/ 11 h 11"/>
                    <a:gd name="T10" fmla="*/ 9 w 22"/>
                    <a:gd name="T11" fmla="*/ 5 h 11"/>
                    <a:gd name="T12" fmla="*/ 12 w 22"/>
                    <a:gd name="T13" fmla="*/ 2 h 11"/>
                    <a:gd name="T14" fmla="*/ 16 w 22"/>
                    <a:gd name="T15" fmla="*/ 4 h 11"/>
                    <a:gd name="T16" fmla="*/ 22 w 22"/>
                    <a:gd name="T17" fmla="*/ 1 h 11"/>
                    <a:gd name="T18" fmla="*/ 22 w 22"/>
                    <a:gd name="T19" fmla="*/ 1 h 11"/>
                    <a:gd name="T20" fmla="*/ 17 w 22"/>
                    <a:gd name="T21" fmla="*/ 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2" h="11">
                      <a:moveTo>
                        <a:pt x="17" y="1"/>
                      </a:moveTo>
                      <a:cubicBezTo>
                        <a:pt x="15" y="0"/>
                        <a:pt x="13" y="0"/>
                        <a:pt x="11" y="0"/>
                      </a:cubicBezTo>
                      <a:cubicBezTo>
                        <a:pt x="8" y="0"/>
                        <a:pt x="8" y="1"/>
                        <a:pt x="8" y="1"/>
                      </a:cubicBezTo>
                      <a:cubicBezTo>
                        <a:pt x="6" y="5"/>
                        <a:pt x="4" y="7"/>
                        <a:pt x="2" y="9"/>
                      </a:cubicBezTo>
                      <a:cubicBezTo>
                        <a:pt x="1" y="10"/>
                        <a:pt x="1" y="10"/>
                        <a:pt x="0" y="11"/>
                      </a:cubicBezTo>
                      <a:cubicBezTo>
                        <a:pt x="3" y="10"/>
                        <a:pt x="8" y="7"/>
                        <a:pt x="9" y="5"/>
                      </a:cubicBezTo>
                      <a:cubicBezTo>
                        <a:pt x="9" y="2"/>
                        <a:pt x="11" y="2"/>
                        <a:pt x="12" y="2"/>
                      </a:cubicBezTo>
                      <a:cubicBezTo>
                        <a:pt x="14" y="2"/>
                        <a:pt x="15" y="2"/>
                        <a:pt x="16" y="4"/>
                      </a:cubicBezTo>
                      <a:cubicBezTo>
                        <a:pt x="18" y="4"/>
                        <a:pt x="21" y="3"/>
                        <a:pt x="22" y="1"/>
                      </a:cubicBezTo>
                      <a:cubicBezTo>
                        <a:pt x="22" y="1"/>
                        <a:pt x="22" y="1"/>
                        <a:pt x="22" y="1"/>
                      </a:cubicBezTo>
                      <a:cubicBezTo>
                        <a:pt x="20" y="1"/>
                        <a:pt x="19" y="1"/>
                        <a:pt x="17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90" name="Freeform 2213"/>
                <p:cNvSpPr>
                  <a:spLocks/>
                </p:cNvSpPr>
                <p:nvPr/>
              </p:nvSpPr>
              <p:spPr bwMode="auto">
                <a:xfrm>
                  <a:off x="1211879" y="2797444"/>
                  <a:ext cx="46460" cy="41365"/>
                </a:xfrm>
                <a:custGeom>
                  <a:avLst/>
                  <a:gdLst>
                    <a:gd name="T0" fmla="*/ 24 w 26"/>
                    <a:gd name="T1" fmla="*/ 0 h 24"/>
                    <a:gd name="T2" fmla="*/ 19 w 26"/>
                    <a:gd name="T3" fmla="*/ 4 h 24"/>
                    <a:gd name="T4" fmla="*/ 14 w 26"/>
                    <a:gd name="T5" fmla="*/ 9 h 24"/>
                    <a:gd name="T6" fmla="*/ 9 w 26"/>
                    <a:gd name="T7" fmla="*/ 14 h 24"/>
                    <a:gd name="T8" fmla="*/ 5 w 26"/>
                    <a:gd name="T9" fmla="*/ 17 h 24"/>
                    <a:gd name="T10" fmla="*/ 3 w 26"/>
                    <a:gd name="T11" fmla="*/ 17 h 24"/>
                    <a:gd name="T12" fmla="*/ 1 w 26"/>
                    <a:gd name="T13" fmla="*/ 18 h 24"/>
                    <a:gd name="T14" fmla="*/ 1 w 26"/>
                    <a:gd name="T15" fmla="*/ 23 h 24"/>
                    <a:gd name="T16" fmla="*/ 3 w 26"/>
                    <a:gd name="T17" fmla="*/ 24 h 24"/>
                    <a:gd name="T18" fmla="*/ 3 w 26"/>
                    <a:gd name="T19" fmla="*/ 24 h 24"/>
                    <a:gd name="T20" fmla="*/ 9 w 26"/>
                    <a:gd name="T21" fmla="*/ 23 h 24"/>
                    <a:gd name="T22" fmla="*/ 10 w 26"/>
                    <a:gd name="T23" fmla="*/ 24 h 24"/>
                    <a:gd name="T24" fmla="*/ 23 w 26"/>
                    <a:gd name="T25" fmla="*/ 14 h 24"/>
                    <a:gd name="T26" fmla="*/ 23 w 26"/>
                    <a:gd name="T27" fmla="*/ 14 h 24"/>
                    <a:gd name="T28" fmla="*/ 21 w 26"/>
                    <a:gd name="T29" fmla="*/ 12 h 24"/>
                    <a:gd name="T30" fmla="*/ 18 w 26"/>
                    <a:gd name="T31" fmla="*/ 9 h 24"/>
                    <a:gd name="T32" fmla="*/ 24 w 26"/>
                    <a:gd name="T33" fmla="*/ 4 h 24"/>
                    <a:gd name="T34" fmla="*/ 26 w 26"/>
                    <a:gd name="T35" fmla="*/ 3 h 24"/>
                    <a:gd name="T36" fmla="*/ 24 w 26"/>
                    <a:gd name="T37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6" h="24">
                      <a:moveTo>
                        <a:pt x="24" y="0"/>
                      </a:moveTo>
                      <a:cubicBezTo>
                        <a:pt x="23" y="0"/>
                        <a:pt x="21" y="1"/>
                        <a:pt x="19" y="4"/>
                      </a:cubicBezTo>
                      <a:cubicBezTo>
                        <a:pt x="17" y="6"/>
                        <a:pt x="15" y="8"/>
                        <a:pt x="14" y="9"/>
                      </a:cubicBezTo>
                      <a:cubicBezTo>
                        <a:pt x="11" y="11"/>
                        <a:pt x="10" y="13"/>
                        <a:pt x="9" y="14"/>
                      </a:cubicBezTo>
                      <a:cubicBezTo>
                        <a:pt x="9" y="17"/>
                        <a:pt x="6" y="17"/>
                        <a:pt x="5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1" y="17"/>
                        <a:pt x="1" y="17"/>
                        <a:pt x="1" y="18"/>
                      </a:cubicBezTo>
                      <a:cubicBezTo>
                        <a:pt x="0" y="19"/>
                        <a:pt x="1" y="21"/>
                        <a:pt x="1" y="23"/>
                      </a:cubicBezTo>
                      <a:cubicBezTo>
                        <a:pt x="2" y="24"/>
                        <a:pt x="2" y="24"/>
                        <a:pt x="3" y="24"/>
                      </a:cubicBezTo>
                      <a:cubicBezTo>
                        <a:pt x="3" y="24"/>
                        <a:pt x="3" y="24"/>
                        <a:pt x="3" y="24"/>
                      </a:cubicBezTo>
                      <a:cubicBezTo>
                        <a:pt x="6" y="22"/>
                        <a:pt x="8" y="23"/>
                        <a:pt x="9" y="23"/>
                      </a:cubicBezTo>
                      <a:cubicBezTo>
                        <a:pt x="9" y="24"/>
                        <a:pt x="10" y="24"/>
                        <a:pt x="10" y="24"/>
                      </a:cubicBezTo>
                      <a:cubicBezTo>
                        <a:pt x="12" y="23"/>
                        <a:pt x="21" y="17"/>
                        <a:pt x="23" y="14"/>
                      </a:cubicBezTo>
                      <a:cubicBezTo>
                        <a:pt x="23" y="14"/>
                        <a:pt x="23" y="14"/>
                        <a:pt x="23" y="14"/>
                      </a:cubicBezTo>
                      <a:cubicBezTo>
                        <a:pt x="23" y="13"/>
                        <a:pt x="22" y="13"/>
                        <a:pt x="21" y="12"/>
                      </a:cubicBezTo>
                      <a:cubicBezTo>
                        <a:pt x="20" y="11"/>
                        <a:pt x="19" y="10"/>
                        <a:pt x="18" y="9"/>
                      </a:cubicBezTo>
                      <a:cubicBezTo>
                        <a:pt x="18" y="5"/>
                        <a:pt x="22" y="5"/>
                        <a:pt x="24" y="4"/>
                      </a:cubicBezTo>
                      <a:cubicBezTo>
                        <a:pt x="25" y="4"/>
                        <a:pt x="26" y="4"/>
                        <a:pt x="26" y="3"/>
                      </a:cubicBezTo>
                      <a:cubicBezTo>
                        <a:pt x="25" y="3"/>
                        <a:pt x="24" y="1"/>
                        <a:pt x="2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91" name="Freeform 2214"/>
                <p:cNvSpPr>
                  <a:spLocks/>
                </p:cNvSpPr>
                <p:nvPr/>
              </p:nvSpPr>
              <p:spPr bwMode="auto">
                <a:xfrm>
                  <a:off x="957279" y="2921539"/>
                  <a:ext cx="14867" cy="14388"/>
                </a:xfrm>
                <a:custGeom>
                  <a:avLst/>
                  <a:gdLst>
                    <a:gd name="T0" fmla="*/ 6 w 9"/>
                    <a:gd name="T1" fmla="*/ 0 h 9"/>
                    <a:gd name="T2" fmla="*/ 6 w 9"/>
                    <a:gd name="T3" fmla="*/ 1 h 9"/>
                    <a:gd name="T4" fmla="*/ 2 w 9"/>
                    <a:gd name="T5" fmla="*/ 8 h 9"/>
                    <a:gd name="T6" fmla="*/ 0 w 9"/>
                    <a:gd name="T7" fmla="*/ 8 h 9"/>
                    <a:gd name="T8" fmla="*/ 0 w 9"/>
                    <a:gd name="T9" fmla="*/ 9 h 9"/>
                    <a:gd name="T10" fmla="*/ 1 w 9"/>
                    <a:gd name="T11" fmla="*/ 8 h 9"/>
                    <a:gd name="T12" fmla="*/ 7 w 9"/>
                    <a:gd name="T13" fmla="*/ 0 h 9"/>
                    <a:gd name="T14" fmla="*/ 6 w 9"/>
                    <a:gd name="T15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9">
                      <a:moveTo>
                        <a:pt x="6" y="0"/>
                      </a:move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2"/>
                        <a:pt x="2" y="6"/>
                        <a:pt x="2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9"/>
                        <a:pt x="1" y="9"/>
                        <a:pt x="1" y="8"/>
                      </a:cubicBezTo>
                      <a:cubicBezTo>
                        <a:pt x="7" y="6"/>
                        <a:pt x="9" y="3"/>
                        <a:pt x="7" y="0"/>
                      </a:cubicBezTo>
                      <a:cubicBezTo>
                        <a:pt x="7" y="0"/>
                        <a:pt x="6" y="0"/>
                        <a:pt x="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92" name="Freeform 2215"/>
                <p:cNvSpPr>
                  <a:spLocks/>
                </p:cNvSpPr>
                <p:nvPr/>
              </p:nvSpPr>
              <p:spPr bwMode="auto">
                <a:xfrm>
                  <a:off x="957279" y="2932330"/>
                  <a:ext cx="3717" cy="1798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1 h 1"/>
                    <a:gd name="T4" fmla="*/ 2 w 2"/>
                    <a:gd name="T5" fmla="*/ 1 h 1"/>
                    <a:gd name="T6" fmla="*/ 0 w 2"/>
                    <a:gd name="T7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93" name="Freeform 2216"/>
                <p:cNvSpPr>
                  <a:spLocks/>
                </p:cNvSpPr>
                <p:nvPr/>
              </p:nvSpPr>
              <p:spPr bwMode="auto">
                <a:xfrm>
                  <a:off x="1022322" y="2899957"/>
                  <a:ext cx="9292" cy="0"/>
                </a:xfrm>
                <a:custGeom>
                  <a:avLst/>
                  <a:gdLst>
                    <a:gd name="T0" fmla="*/ 0 w 5"/>
                    <a:gd name="T1" fmla="*/ 5 w 5"/>
                    <a:gd name="T2" fmla="*/ 4 w 5"/>
                    <a:gd name="T3" fmla="*/ 0 w 5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5">
                      <a:moveTo>
                        <a:pt x="0" y="0"/>
                      </a:moveTo>
                      <a:cubicBezTo>
                        <a:pt x="2" y="0"/>
                        <a:pt x="4" y="0"/>
                        <a:pt x="5" y="0"/>
                      </a:cubicBezTo>
                      <a:cubicBezTo>
                        <a:pt x="5" y="0"/>
                        <a:pt x="5" y="0"/>
                        <a:pt x="4" y="0"/>
                      </a:cubicBezTo>
                      <a:cubicBezTo>
                        <a:pt x="3" y="0"/>
                        <a:pt x="2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94" name="Freeform 2217"/>
                <p:cNvSpPr>
                  <a:spLocks/>
                </p:cNvSpPr>
                <p:nvPr/>
              </p:nvSpPr>
              <p:spPr bwMode="auto">
                <a:xfrm>
                  <a:off x="962854" y="2745287"/>
                  <a:ext cx="27876" cy="10791"/>
                </a:xfrm>
                <a:custGeom>
                  <a:avLst/>
                  <a:gdLst>
                    <a:gd name="T0" fmla="*/ 12 w 16"/>
                    <a:gd name="T1" fmla="*/ 2 h 6"/>
                    <a:gd name="T2" fmla="*/ 9 w 16"/>
                    <a:gd name="T3" fmla="*/ 3 h 6"/>
                    <a:gd name="T4" fmla="*/ 6 w 16"/>
                    <a:gd name="T5" fmla="*/ 0 h 6"/>
                    <a:gd name="T6" fmla="*/ 5 w 16"/>
                    <a:gd name="T7" fmla="*/ 0 h 6"/>
                    <a:gd name="T8" fmla="*/ 0 w 16"/>
                    <a:gd name="T9" fmla="*/ 3 h 6"/>
                    <a:gd name="T10" fmla="*/ 10 w 16"/>
                    <a:gd name="T11" fmla="*/ 6 h 6"/>
                    <a:gd name="T12" fmla="*/ 13 w 16"/>
                    <a:gd name="T13" fmla="*/ 6 h 6"/>
                    <a:gd name="T14" fmla="*/ 15 w 16"/>
                    <a:gd name="T15" fmla="*/ 4 h 6"/>
                    <a:gd name="T16" fmla="*/ 15 w 16"/>
                    <a:gd name="T17" fmla="*/ 2 h 6"/>
                    <a:gd name="T18" fmla="*/ 12 w 16"/>
                    <a:gd name="T19" fmla="*/ 2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" h="6">
                      <a:moveTo>
                        <a:pt x="12" y="2"/>
                      </a:moveTo>
                      <a:cubicBezTo>
                        <a:pt x="11" y="3"/>
                        <a:pt x="10" y="3"/>
                        <a:pt x="9" y="3"/>
                      </a:cubicBezTo>
                      <a:cubicBezTo>
                        <a:pt x="8" y="3"/>
                        <a:pt x="6" y="3"/>
                        <a:pt x="6" y="0"/>
                      </a:cubicBezTo>
                      <a:cubicBezTo>
                        <a:pt x="6" y="0"/>
                        <a:pt x="6" y="0"/>
                        <a:pt x="5" y="0"/>
                      </a:cubicBezTo>
                      <a:cubicBezTo>
                        <a:pt x="3" y="0"/>
                        <a:pt x="0" y="2"/>
                        <a:pt x="0" y="3"/>
                      </a:cubicBezTo>
                      <a:cubicBezTo>
                        <a:pt x="0" y="4"/>
                        <a:pt x="6" y="6"/>
                        <a:pt x="10" y="6"/>
                      </a:cubicBezTo>
                      <a:cubicBezTo>
                        <a:pt x="12" y="6"/>
                        <a:pt x="13" y="6"/>
                        <a:pt x="13" y="6"/>
                      </a:cubicBezTo>
                      <a:cubicBezTo>
                        <a:pt x="14" y="6"/>
                        <a:pt x="15" y="5"/>
                        <a:pt x="15" y="4"/>
                      </a:cubicBezTo>
                      <a:cubicBezTo>
                        <a:pt x="16" y="3"/>
                        <a:pt x="15" y="2"/>
                        <a:pt x="15" y="2"/>
                      </a:cubicBezTo>
                      <a:cubicBezTo>
                        <a:pt x="14" y="2"/>
                        <a:pt x="13" y="2"/>
                        <a:pt x="1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95" name="Freeform 2218"/>
                <p:cNvSpPr>
                  <a:spLocks/>
                </p:cNvSpPr>
                <p:nvPr/>
              </p:nvSpPr>
              <p:spPr bwMode="auto">
                <a:xfrm>
                  <a:off x="1971963" y="3425115"/>
                  <a:ext cx="46460" cy="5395"/>
                </a:xfrm>
                <a:custGeom>
                  <a:avLst/>
                  <a:gdLst>
                    <a:gd name="T0" fmla="*/ 0 w 25"/>
                    <a:gd name="T1" fmla="*/ 3 h 3"/>
                    <a:gd name="T2" fmla="*/ 25 w 25"/>
                    <a:gd name="T3" fmla="*/ 0 h 3"/>
                    <a:gd name="T4" fmla="*/ 0 w 25"/>
                    <a:gd name="T5" fmla="*/ 3 h 3"/>
                    <a:gd name="T6" fmla="*/ 0 w 25"/>
                    <a:gd name="T7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5" h="3">
                      <a:moveTo>
                        <a:pt x="0" y="3"/>
                      </a:moveTo>
                      <a:lnTo>
                        <a:pt x="25" y="0"/>
                      </a:lnTo>
                      <a:lnTo>
                        <a:pt x="0" y="3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96" name="Freeform 2219"/>
                <p:cNvSpPr>
                  <a:spLocks/>
                </p:cNvSpPr>
                <p:nvPr/>
              </p:nvSpPr>
              <p:spPr bwMode="auto">
                <a:xfrm>
                  <a:off x="2232138" y="3495256"/>
                  <a:ext cx="14867" cy="7194"/>
                </a:xfrm>
                <a:custGeom>
                  <a:avLst/>
                  <a:gdLst>
                    <a:gd name="T0" fmla="*/ 0 w 8"/>
                    <a:gd name="T1" fmla="*/ 0 h 4"/>
                    <a:gd name="T2" fmla="*/ 2 w 8"/>
                    <a:gd name="T3" fmla="*/ 1 h 4"/>
                    <a:gd name="T4" fmla="*/ 8 w 8"/>
                    <a:gd name="T5" fmla="*/ 4 h 4"/>
                    <a:gd name="T6" fmla="*/ 2 w 8"/>
                    <a:gd name="T7" fmla="*/ 1 h 4"/>
                    <a:gd name="T8" fmla="*/ 0 w 8"/>
                    <a:gd name="T9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" h="4">
                      <a:moveTo>
                        <a:pt x="0" y="0"/>
                      </a:moveTo>
                      <a:cubicBezTo>
                        <a:pt x="1" y="0"/>
                        <a:pt x="1" y="0"/>
                        <a:pt x="2" y="1"/>
                      </a:cubicBezTo>
                      <a:cubicBezTo>
                        <a:pt x="3" y="2"/>
                        <a:pt x="6" y="3"/>
                        <a:pt x="8" y="4"/>
                      </a:cubicBezTo>
                      <a:cubicBezTo>
                        <a:pt x="6" y="3"/>
                        <a:pt x="3" y="2"/>
                        <a:pt x="2" y="1"/>
                      </a:cubicBezTo>
                      <a:cubicBezTo>
                        <a:pt x="1" y="0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97" name="Freeform 2220"/>
                <p:cNvSpPr>
                  <a:spLocks/>
                </p:cNvSpPr>
                <p:nvPr/>
              </p:nvSpPr>
              <p:spPr bwMode="auto">
                <a:xfrm>
                  <a:off x="2250722" y="3486264"/>
                  <a:ext cx="14867" cy="14388"/>
                </a:xfrm>
                <a:custGeom>
                  <a:avLst/>
                  <a:gdLst>
                    <a:gd name="T0" fmla="*/ 0 w 9"/>
                    <a:gd name="T1" fmla="*/ 8 h 8"/>
                    <a:gd name="T2" fmla="*/ 9 w 9"/>
                    <a:gd name="T3" fmla="*/ 0 h 8"/>
                    <a:gd name="T4" fmla="*/ 0 w 9"/>
                    <a:gd name="T5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9" h="8">
                      <a:moveTo>
                        <a:pt x="0" y="8"/>
                      </a:moveTo>
                      <a:cubicBezTo>
                        <a:pt x="2" y="5"/>
                        <a:pt x="5" y="0"/>
                        <a:pt x="9" y="0"/>
                      </a:cubicBezTo>
                      <a:cubicBezTo>
                        <a:pt x="5" y="0"/>
                        <a:pt x="2" y="5"/>
                        <a:pt x="0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98" name="Freeform 2221"/>
                <p:cNvSpPr>
                  <a:spLocks/>
                </p:cNvSpPr>
                <p:nvPr/>
              </p:nvSpPr>
              <p:spPr bwMode="auto">
                <a:xfrm>
                  <a:off x="2360367" y="3567196"/>
                  <a:ext cx="3717" cy="1798"/>
                </a:xfrm>
                <a:custGeom>
                  <a:avLst/>
                  <a:gdLst>
                    <a:gd name="T0" fmla="*/ 2 w 2"/>
                    <a:gd name="T1" fmla="*/ 1 h 1"/>
                    <a:gd name="T2" fmla="*/ 0 w 2"/>
                    <a:gd name="T3" fmla="*/ 0 h 1"/>
                    <a:gd name="T4" fmla="*/ 2 w 2"/>
                    <a:gd name="T5" fmla="*/ 1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1" y="1"/>
                        <a:pt x="0" y="0"/>
                        <a:pt x="0" y="0"/>
                      </a:cubicBezTo>
                      <a:cubicBezTo>
                        <a:pt x="0" y="0"/>
                        <a:pt x="1" y="1"/>
                        <a:pt x="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299" name="Freeform 2222"/>
                <p:cNvSpPr>
                  <a:spLocks/>
                </p:cNvSpPr>
                <p:nvPr/>
              </p:nvSpPr>
              <p:spPr bwMode="auto">
                <a:xfrm>
                  <a:off x="2323199" y="3533025"/>
                  <a:ext cx="3717" cy="10791"/>
                </a:xfrm>
                <a:custGeom>
                  <a:avLst/>
                  <a:gdLst>
                    <a:gd name="T0" fmla="*/ 2 w 2"/>
                    <a:gd name="T1" fmla="*/ 6 h 6"/>
                    <a:gd name="T2" fmla="*/ 0 w 2"/>
                    <a:gd name="T3" fmla="*/ 0 h 6"/>
                    <a:gd name="T4" fmla="*/ 2 w 2"/>
                    <a:gd name="T5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6">
                      <a:moveTo>
                        <a:pt x="2" y="6"/>
                      </a:moveTo>
                      <a:cubicBezTo>
                        <a:pt x="2" y="4"/>
                        <a:pt x="2" y="1"/>
                        <a:pt x="0" y="0"/>
                      </a:cubicBezTo>
                      <a:cubicBezTo>
                        <a:pt x="2" y="1"/>
                        <a:pt x="2" y="4"/>
                        <a:pt x="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300" name="Freeform 2223"/>
                <p:cNvSpPr>
                  <a:spLocks/>
                </p:cNvSpPr>
                <p:nvPr/>
              </p:nvSpPr>
              <p:spPr bwMode="auto">
                <a:xfrm>
                  <a:off x="2334350" y="3558203"/>
                  <a:ext cx="24159" cy="8992"/>
                </a:xfrm>
                <a:custGeom>
                  <a:avLst/>
                  <a:gdLst>
                    <a:gd name="T0" fmla="*/ 0 w 14"/>
                    <a:gd name="T1" fmla="*/ 0 h 5"/>
                    <a:gd name="T2" fmla="*/ 4 w 14"/>
                    <a:gd name="T3" fmla="*/ 2 h 5"/>
                    <a:gd name="T4" fmla="*/ 14 w 14"/>
                    <a:gd name="T5" fmla="*/ 5 h 5"/>
                    <a:gd name="T6" fmla="*/ 4 w 14"/>
                    <a:gd name="T7" fmla="*/ 2 h 5"/>
                    <a:gd name="T8" fmla="*/ 0 w 14"/>
                    <a:gd name="T9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5">
                      <a:moveTo>
                        <a:pt x="0" y="0"/>
                      </a:moveTo>
                      <a:cubicBezTo>
                        <a:pt x="1" y="0"/>
                        <a:pt x="2" y="1"/>
                        <a:pt x="4" y="2"/>
                      </a:cubicBezTo>
                      <a:cubicBezTo>
                        <a:pt x="7" y="3"/>
                        <a:pt x="12" y="5"/>
                        <a:pt x="14" y="5"/>
                      </a:cubicBezTo>
                      <a:cubicBezTo>
                        <a:pt x="12" y="5"/>
                        <a:pt x="7" y="3"/>
                        <a:pt x="4" y="2"/>
                      </a:cubicBezTo>
                      <a:cubicBezTo>
                        <a:pt x="2" y="1"/>
                        <a:pt x="1" y="0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</p:grpSp>
          <p:grpSp>
            <p:nvGrpSpPr>
              <p:cNvPr id="184" name="Group 1181"/>
              <p:cNvGrpSpPr/>
              <p:nvPr/>
            </p:nvGrpSpPr>
            <p:grpSpPr>
              <a:xfrm>
                <a:off x="3629861" y="1039783"/>
                <a:ext cx="1059324" cy="761067"/>
                <a:chOff x="2863992" y="1871223"/>
                <a:chExt cx="1219108" cy="875863"/>
              </a:xfrm>
              <a:grpFill/>
            </p:grpSpPr>
            <p:sp>
              <p:nvSpPr>
                <p:cNvPr id="185" name="Freeform 2176"/>
                <p:cNvSpPr>
                  <a:spLocks/>
                </p:cNvSpPr>
                <p:nvPr/>
              </p:nvSpPr>
              <p:spPr bwMode="auto">
                <a:xfrm>
                  <a:off x="2863992" y="1871223"/>
                  <a:ext cx="1219108" cy="875863"/>
                </a:xfrm>
                <a:custGeom>
                  <a:avLst/>
                  <a:gdLst>
                    <a:gd name="T0" fmla="*/ 532 w 687"/>
                    <a:gd name="T1" fmla="*/ 311 h 510"/>
                    <a:gd name="T2" fmla="*/ 552 w 687"/>
                    <a:gd name="T3" fmla="*/ 307 h 510"/>
                    <a:gd name="T4" fmla="*/ 548 w 687"/>
                    <a:gd name="T5" fmla="*/ 276 h 510"/>
                    <a:gd name="T6" fmla="*/ 551 w 687"/>
                    <a:gd name="T7" fmla="*/ 267 h 510"/>
                    <a:gd name="T8" fmla="*/ 548 w 687"/>
                    <a:gd name="T9" fmla="*/ 247 h 510"/>
                    <a:gd name="T10" fmla="*/ 593 w 687"/>
                    <a:gd name="T11" fmla="*/ 249 h 510"/>
                    <a:gd name="T12" fmla="*/ 604 w 687"/>
                    <a:gd name="T13" fmla="*/ 233 h 510"/>
                    <a:gd name="T14" fmla="*/ 585 w 687"/>
                    <a:gd name="T15" fmla="*/ 219 h 510"/>
                    <a:gd name="T16" fmla="*/ 607 w 687"/>
                    <a:gd name="T17" fmla="*/ 201 h 510"/>
                    <a:gd name="T18" fmla="*/ 578 w 687"/>
                    <a:gd name="T19" fmla="*/ 175 h 510"/>
                    <a:gd name="T20" fmla="*/ 612 w 687"/>
                    <a:gd name="T21" fmla="*/ 165 h 510"/>
                    <a:gd name="T22" fmla="*/ 606 w 687"/>
                    <a:gd name="T23" fmla="*/ 155 h 510"/>
                    <a:gd name="T24" fmla="*/ 581 w 687"/>
                    <a:gd name="T25" fmla="*/ 130 h 510"/>
                    <a:gd name="T26" fmla="*/ 622 w 687"/>
                    <a:gd name="T27" fmla="*/ 100 h 510"/>
                    <a:gd name="T28" fmla="*/ 611 w 687"/>
                    <a:gd name="T29" fmla="*/ 89 h 510"/>
                    <a:gd name="T30" fmla="*/ 639 w 687"/>
                    <a:gd name="T31" fmla="*/ 74 h 510"/>
                    <a:gd name="T32" fmla="*/ 629 w 687"/>
                    <a:gd name="T33" fmla="*/ 55 h 510"/>
                    <a:gd name="T34" fmla="*/ 597 w 687"/>
                    <a:gd name="T35" fmla="*/ 54 h 510"/>
                    <a:gd name="T36" fmla="*/ 553 w 687"/>
                    <a:gd name="T37" fmla="*/ 82 h 510"/>
                    <a:gd name="T38" fmla="*/ 551 w 687"/>
                    <a:gd name="T39" fmla="*/ 51 h 510"/>
                    <a:gd name="T40" fmla="*/ 515 w 687"/>
                    <a:gd name="T41" fmla="*/ 45 h 510"/>
                    <a:gd name="T42" fmla="*/ 517 w 687"/>
                    <a:gd name="T43" fmla="*/ 37 h 510"/>
                    <a:gd name="T44" fmla="*/ 557 w 687"/>
                    <a:gd name="T45" fmla="*/ 21 h 510"/>
                    <a:gd name="T46" fmla="*/ 498 w 687"/>
                    <a:gd name="T47" fmla="*/ 4 h 510"/>
                    <a:gd name="T48" fmla="*/ 402 w 687"/>
                    <a:gd name="T49" fmla="*/ 4 h 510"/>
                    <a:gd name="T50" fmla="*/ 381 w 687"/>
                    <a:gd name="T51" fmla="*/ 11 h 510"/>
                    <a:gd name="T52" fmla="*/ 339 w 687"/>
                    <a:gd name="T53" fmla="*/ 9 h 510"/>
                    <a:gd name="T54" fmla="*/ 299 w 687"/>
                    <a:gd name="T55" fmla="*/ 26 h 510"/>
                    <a:gd name="T56" fmla="*/ 302 w 687"/>
                    <a:gd name="T57" fmla="*/ 46 h 510"/>
                    <a:gd name="T58" fmla="*/ 263 w 687"/>
                    <a:gd name="T59" fmla="*/ 44 h 510"/>
                    <a:gd name="T60" fmla="*/ 237 w 687"/>
                    <a:gd name="T61" fmla="*/ 42 h 510"/>
                    <a:gd name="T62" fmla="*/ 212 w 687"/>
                    <a:gd name="T63" fmla="*/ 58 h 510"/>
                    <a:gd name="T64" fmla="*/ 174 w 687"/>
                    <a:gd name="T65" fmla="*/ 39 h 510"/>
                    <a:gd name="T66" fmla="*/ 152 w 687"/>
                    <a:gd name="T67" fmla="*/ 49 h 510"/>
                    <a:gd name="T68" fmla="*/ 121 w 687"/>
                    <a:gd name="T69" fmla="*/ 68 h 510"/>
                    <a:gd name="T70" fmla="*/ 87 w 687"/>
                    <a:gd name="T71" fmla="*/ 94 h 510"/>
                    <a:gd name="T72" fmla="*/ 0 w 687"/>
                    <a:gd name="T73" fmla="*/ 140 h 510"/>
                    <a:gd name="T74" fmla="*/ 72 w 687"/>
                    <a:gd name="T75" fmla="*/ 156 h 510"/>
                    <a:gd name="T76" fmla="*/ 26 w 687"/>
                    <a:gd name="T77" fmla="*/ 169 h 510"/>
                    <a:gd name="T78" fmla="*/ 37 w 687"/>
                    <a:gd name="T79" fmla="*/ 184 h 510"/>
                    <a:gd name="T80" fmla="*/ 79 w 687"/>
                    <a:gd name="T81" fmla="*/ 191 h 510"/>
                    <a:gd name="T82" fmla="*/ 123 w 687"/>
                    <a:gd name="T83" fmla="*/ 189 h 510"/>
                    <a:gd name="T84" fmla="*/ 193 w 687"/>
                    <a:gd name="T85" fmla="*/ 248 h 510"/>
                    <a:gd name="T86" fmla="*/ 197 w 687"/>
                    <a:gd name="T87" fmla="*/ 286 h 510"/>
                    <a:gd name="T88" fmla="*/ 222 w 687"/>
                    <a:gd name="T89" fmla="*/ 292 h 510"/>
                    <a:gd name="T90" fmla="*/ 219 w 687"/>
                    <a:gd name="T91" fmla="*/ 312 h 510"/>
                    <a:gd name="T92" fmla="*/ 250 w 687"/>
                    <a:gd name="T93" fmla="*/ 338 h 510"/>
                    <a:gd name="T94" fmla="*/ 225 w 687"/>
                    <a:gd name="T95" fmla="*/ 361 h 510"/>
                    <a:gd name="T96" fmla="*/ 223 w 687"/>
                    <a:gd name="T97" fmla="*/ 394 h 510"/>
                    <a:gd name="T98" fmla="*/ 238 w 687"/>
                    <a:gd name="T99" fmla="*/ 434 h 510"/>
                    <a:gd name="T100" fmla="*/ 256 w 687"/>
                    <a:gd name="T101" fmla="*/ 461 h 510"/>
                    <a:gd name="T102" fmla="*/ 287 w 687"/>
                    <a:gd name="T103" fmla="*/ 493 h 510"/>
                    <a:gd name="T104" fmla="*/ 330 w 687"/>
                    <a:gd name="T105" fmla="*/ 510 h 510"/>
                    <a:gd name="T106" fmla="*/ 341 w 687"/>
                    <a:gd name="T107" fmla="*/ 470 h 510"/>
                    <a:gd name="T108" fmla="*/ 361 w 687"/>
                    <a:gd name="T109" fmla="*/ 444 h 510"/>
                    <a:gd name="T110" fmla="*/ 363 w 687"/>
                    <a:gd name="T111" fmla="*/ 426 h 510"/>
                    <a:gd name="T112" fmla="*/ 369 w 687"/>
                    <a:gd name="T113" fmla="*/ 414 h 510"/>
                    <a:gd name="T114" fmla="*/ 399 w 687"/>
                    <a:gd name="T115" fmla="*/ 401 h 510"/>
                    <a:gd name="T116" fmla="*/ 453 w 687"/>
                    <a:gd name="T117" fmla="*/ 371 h 510"/>
                    <a:gd name="T118" fmla="*/ 481 w 687"/>
                    <a:gd name="T119" fmla="*/ 358 h 510"/>
                    <a:gd name="T120" fmla="*/ 570 w 687"/>
                    <a:gd name="T121" fmla="*/ 326 h 5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87" h="510">
                      <a:moveTo>
                        <a:pt x="554" y="326"/>
                      </a:moveTo>
                      <a:cubicBezTo>
                        <a:pt x="552" y="325"/>
                        <a:pt x="551" y="325"/>
                        <a:pt x="549" y="324"/>
                      </a:cubicBezTo>
                      <a:cubicBezTo>
                        <a:pt x="545" y="323"/>
                        <a:pt x="540" y="321"/>
                        <a:pt x="536" y="321"/>
                      </a:cubicBezTo>
                      <a:cubicBezTo>
                        <a:pt x="534" y="321"/>
                        <a:pt x="532" y="321"/>
                        <a:pt x="530" y="322"/>
                      </a:cubicBezTo>
                      <a:cubicBezTo>
                        <a:pt x="526" y="325"/>
                        <a:pt x="524" y="324"/>
                        <a:pt x="523" y="321"/>
                      </a:cubicBezTo>
                      <a:cubicBezTo>
                        <a:pt x="523" y="317"/>
                        <a:pt x="528" y="312"/>
                        <a:pt x="532" y="311"/>
                      </a:cubicBezTo>
                      <a:cubicBezTo>
                        <a:pt x="534" y="311"/>
                        <a:pt x="535" y="311"/>
                        <a:pt x="535" y="311"/>
                      </a:cubicBezTo>
                      <a:cubicBezTo>
                        <a:pt x="535" y="310"/>
                        <a:pt x="534" y="308"/>
                        <a:pt x="534" y="307"/>
                      </a:cubicBezTo>
                      <a:cubicBezTo>
                        <a:pt x="534" y="306"/>
                        <a:pt x="533" y="304"/>
                        <a:pt x="533" y="303"/>
                      </a:cubicBezTo>
                      <a:cubicBezTo>
                        <a:pt x="532" y="301"/>
                        <a:pt x="533" y="300"/>
                        <a:pt x="533" y="299"/>
                      </a:cubicBezTo>
                      <a:cubicBezTo>
                        <a:pt x="534" y="298"/>
                        <a:pt x="535" y="297"/>
                        <a:pt x="537" y="297"/>
                      </a:cubicBezTo>
                      <a:cubicBezTo>
                        <a:pt x="541" y="297"/>
                        <a:pt x="548" y="301"/>
                        <a:pt x="552" y="307"/>
                      </a:cubicBezTo>
                      <a:cubicBezTo>
                        <a:pt x="556" y="312"/>
                        <a:pt x="562" y="315"/>
                        <a:pt x="569" y="315"/>
                      </a:cubicBezTo>
                      <a:cubicBezTo>
                        <a:pt x="571" y="315"/>
                        <a:pt x="573" y="315"/>
                        <a:pt x="575" y="314"/>
                      </a:cubicBezTo>
                      <a:cubicBezTo>
                        <a:pt x="578" y="313"/>
                        <a:pt x="578" y="312"/>
                        <a:pt x="577" y="309"/>
                      </a:cubicBezTo>
                      <a:cubicBezTo>
                        <a:pt x="577" y="306"/>
                        <a:pt x="576" y="303"/>
                        <a:pt x="578" y="300"/>
                      </a:cubicBezTo>
                      <a:cubicBezTo>
                        <a:pt x="578" y="298"/>
                        <a:pt x="568" y="291"/>
                        <a:pt x="562" y="288"/>
                      </a:cubicBezTo>
                      <a:cubicBezTo>
                        <a:pt x="554" y="282"/>
                        <a:pt x="549" y="279"/>
                        <a:pt x="548" y="276"/>
                      </a:cubicBezTo>
                      <a:cubicBezTo>
                        <a:pt x="548" y="274"/>
                        <a:pt x="548" y="273"/>
                        <a:pt x="549" y="272"/>
                      </a:cubicBezTo>
                      <a:cubicBezTo>
                        <a:pt x="551" y="269"/>
                        <a:pt x="557" y="271"/>
                        <a:pt x="568" y="275"/>
                      </a:cubicBezTo>
                      <a:cubicBezTo>
                        <a:pt x="568" y="276"/>
                        <a:pt x="569" y="276"/>
                        <a:pt x="570" y="276"/>
                      </a:cubicBezTo>
                      <a:cubicBezTo>
                        <a:pt x="574" y="276"/>
                        <a:pt x="575" y="268"/>
                        <a:pt x="575" y="266"/>
                      </a:cubicBezTo>
                      <a:cubicBezTo>
                        <a:pt x="575" y="265"/>
                        <a:pt x="572" y="264"/>
                        <a:pt x="566" y="264"/>
                      </a:cubicBezTo>
                      <a:cubicBezTo>
                        <a:pt x="561" y="264"/>
                        <a:pt x="555" y="265"/>
                        <a:pt x="551" y="267"/>
                      </a:cubicBezTo>
                      <a:cubicBezTo>
                        <a:pt x="550" y="268"/>
                        <a:pt x="548" y="268"/>
                        <a:pt x="546" y="268"/>
                      </a:cubicBezTo>
                      <a:cubicBezTo>
                        <a:pt x="542" y="268"/>
                        <a:pt x="538" y="266"/>
                        <a:pt x="538" y="262"/>
                      </a:cubicBezTo>
                      <a:cubicBezTo>
                        <a:pt x="538" y="261"/>
                        <a:pt x="538" y="257"/>
                        <a:pt x="545" y="256"/>
                      </a:cubicBezTo>
                      <a:cubicBezTo>
                        <a:pt x="548" y="256"/>
                        <a:pt x="549" y="255"/>
                        <a:pt x="549" y="255"/>
                      </a:cubicBezTo>
                      <a:cubicBezTo>
                        <a:pt x="549" y="255"/>
                        <a:pt x="548" y="254"/>
                        <a:pt x="548" y="254"/>
                      </a:cubicBezTo>
                      <a:cubicBezTo>
                        <a:pt x="547" y="252"/>
                        <a:pt x="546" y="250"/>
                        <a:pt x="548" y="247"/>
                      </a:cubicBezTo>
                      <a:cubicBezTo>
                        <a:pt x="549" y="247"/>
                        <a:pt x="550" y="246"/>
                        <a:pt x="551" y="246"/>
                      </a:cubicBezTo>
                      <a:cubicBezTo>
                        <a:pt x="554" y="246"/>
                        <a:pt x="557" y="248"/>
                        <a:pt x="561" y="250"/>
                      </a:cubicBezTo>
                      <a:cubicBezTo>
                        <a:pt x="566" y="252"/>
                        <a:pt x="571" y="255"/>
                        <a:pt x="574" y="254"/>
                      </a:cubicBezTo>
                      <a:cubicBezTo>
                        <a:pt x="577" y="253"/>
                        <a:pt x="580" y="253"/>
                        <a:pt x="582" y="253"/>
                      </a:cubicBezTo>
                      <a:cubicBezTo>
                        <a:pt x="586" y="253"/>
                        <a:pt x="589" y="252"/>
                        <a:pt x="593" y="250"/>
                      </a:cubicBezTo>
                      <a:cubicBezTo>
                        <a:pt x="593" y="249"/>
                        <a:pt x="593" y="249"/>
                        <a:pt x="593" y="249"/>
                      </a:cubicBezTo>
                      <a:cubicBezTo>
                        <a:pt x="593" y="248"/>
                        <a:pt x="588" y="245"/>
                        <a:pt x="585" y="244"/>
                      </a:cubicBezTo>
                      <a:cubicBezTo>
                        <a:pt x="582" y="242"/>
                        <a:pt x="579" y="240"/>
                        <a:pt x="577" y="239"/>
                      </a:cubicBezTo>
                      <a:cubicBezTo>
                        <a:pt x="576" y="237"/>
                        <a:pt x="576" y="236"/>
                        <a:pt x="577" y="235"/>
                      </a:cubicBezTo>
                      <a:cubicBezTo>
                        <a:pt x="577" y="233"/>
                        <a:pt x="580" y="232"/>
                        <a:pt x="589" y="232"/>
                      </a:cubicBezTo>
                      <a:cubicBezTo>
                        <a:pt x="593" y="232"/>
                        <a:pt x="598" y="233"/>
                        <a:pt x="602" y="233"/>
                      </a:cubicBezTo>
                      <a:cubicBezTo>
                        <a:pt x="604" y="233"/>
                        <a:pt x="604" y="233"/>
                        <a:pt x="604" y="233"/>
                      </a:cubicBezTo>
                      <a:cubicBezTo>
                        <a:pt x="604" y="233"/>
                        <a:pt x="604" y="233"/>
                        <a:pt x="604" y="233"/>
                      </a:cubicBezTo>
                      <a:cubicBezTo>
                        <a:pt x="606" y="233"/>
                        <a:pt x="607" y="232"/>
                        <a:pt x="607" y="231"/>
                      </a:cubicBezTo>
                      <a:cubicBezTo>
                        <a:pt x="608" y="230"/>
                        <a:pt x="608" y="229"/>
                        <a:pt x="608" y="229"/>
                      </a:cubicBezTo>
                      <a:cubicBezTo>
                        <a:pt x="608" y="229"/>
                        <a:pt x="608" y="229"/>
                        <a:pt x="607" y="229"/>
                      </a:cubicBezTo>
                      <a:cubicBezTo>
                        <a:pt x="607" y="229"/>
                        <a:pt x="606" y="230"/>
                        <a:pt x="605" y="230"/>
                      </a:cubicBezTo>
                      <a:cubicBezTo>
                        <a:pt x="599" y="230"/>
                        <a:pt x="588" y="225"/>
                        <a:pt x="585" y="219"/>
                      </a:cubicBezTo>
                      <a:cubicBezTo>
                        <a:pt x="584" y="217"/>
                        <a:pt x="584" y="215"/>
                        <a:pt x="585" y="213"/>
                      </a:cubicBezTo>
                      <a:cubicBezTo>
                        <a:pt x="587" y="210"/>
                        <a:pt x="590" y="210"/>
                        <a:pt x="591" y="210"/>
                      </a:cubicBezTo>
                      <a:cubicBezTo>
                        <a:pt x="593" y="210"/>
                        <a:pt x="594" y="210"/>
                        <a:pt x="595" y="210"/>
                      </a:cubicBezTo>
                      <a:cubicBezTo>
                        <a:pt x="597" y="211"/>
                        <a:pt x="598" y="211"/>
                        <a:pt x="600" y="211"/>
                      </a:cubicBezTo>
                      <a:cubicBezTo>
                        <a:pt x="602" y="211"/>
                        <a:pt x="603" y="210"/>
                        <a:pt x="605" y="209"/>
                      </a:cubicBezTo>
                      <a:cubicBezTo>
                        <a:pt x="608" y="208"/>
                        <a:pt x="608" y="204"/>
                        <a:pt x="607" y="201"/>
                      </a:cubicBezTo>
                      <a:cubicBezTo>
                        <a:pt x="606" y="197"/>
                        <a:pt x="603" y="193"/>
                        <a:pt x="601" y="193"/>
                      </a:cubicBezTo>
                      <a:cubicBezTo>
                        <a:pt x="601" y="193"/>
                        <a:pt x="579" y="192"/>
                        <a:pt x="579" y="186"/>
                      </a:cubicBezTo>
                      <a:cubicBezTo>
                        <a:pt x="578" y="185"/>
                        <a:pt x="576" y="184"/>
                        <a:pt x="575" y="184"/>
                      </a:cubicBezTo>
                      <a:cubicBezTo>
                        <a:pt x="573" y="182"/>
                        <a:pt x="570" y="181"/>
                        <a:pt x="570" y="178"/>
                      </a:cubicBezTo>
                      <a:cubicBezTo>
                        <a:pt x="570" y="178"/>
                        <a:pt x="570" y="176"/>
                        <a:pt x="571" y="175"/>
                      </a:cubicBezTo>
                      <a:cubicBezTo>
                        <a:pt x="573" y="174"/>
                        <a:pt x="575" y="174"/>
                        <a:pt x="578" y="175"/>
                      </a:cubicBezTo>
                      <a:cubicBezTo>
                        <a:pt x="580" y="175"/>
                        <a:pt x="583" y="176"/>
                        <a:pt x="587" y="173"/>
                      </a:cubicBezTo>
                      <a:cubicBezTo>
                        <a:pt x="589" y="172"/>
                        <a:pt x="592" y="171"/>
                        <a:pt x="596" y="171"/>
                      </a:cubicBezTo>
                      <a:cubicBezTo>
                        <a:pt x="600" y="171"/>
                        <a:pt x="604" y="171"/>
                        <a:pt x="608" y="172"/>
                      </a:cubicBezTo>
                      <a:cubicBezTo>
                        <a:pt x="612" y="173"/>
                        <a:pt x="616" y="173"/>
                        <a:pt x="618" y="173"/>
                      </a:cubicBezTo>
                      <a:cubicBezTo>
                        <a:pt x="619" y="173"/>
                        <a:pt x="619" y="173"/>
                        <a:pt x="619" y="172"/>
                      </a:cubicBezTo>
                      <a:cubicBezTo>
                        <a:pt x="619" y="169"/>
                        <a:pt x="614" y="165"/>
                        <a:pt x="612" y="165"/>
                      </a:cubicBezTo>
                      <a:cubicBezTo>
                        <a:pt x="610" y="166"/>
                        <a:pt x="607" y="167"/>
                        <a:pt x="603" y="167"/>
                      </a:cubicBezTo>
                      <a:cubicBezTo>
                        <a:pt x="596" y="167"/>
                        <a:pt x="591" y="164"/>
                        <a:pt x="591" y="159"/>
                      </a:cubicBezTo>
                      <a:cubicBezTo>
                        <a:pt x="591" y="158"/>
                        <a:pt x="591" y="156"/>
                        <a:pt x="592" y="155"/>
                      </a:cubicBezTo>
                      <a:cubicBezTo>
                        <a:pt x="593" y="154"/>
                        <a:pt x="596" y="154"/>
                        <a:pt x="596" y="154"/>
                      </a:cubicBezTo>
                      <a:cubicBezTo>
                        <a:pt x="598" y="154"/>
                        <a:pt x="600" y="154"/>
                        <a:pt x="601" y="154"/>
                      </a:cubicBezTo>
                      <a:cubicBezTo>
                        <a:pt x="603" y="154"/>
                        <a:pt x="605" y="155"/>
                        <a:pt x="606" y="155"/>
                      </a:cubicBezTo>
                      <a:cubicBezTo>
                        <a:pt x="603" y="153"/>
                        <a:pt x="597" y="150"/>
                        <a:pt x="591" y="150"/>
                      </a:cubicBezTo>
                      <a:cubicBezTo>
                        <a:pt x="590" y="150"/>
                        <a:pt x="588" y="150"/>
                        <a:pt x="587" y="151"/>
                      </a:cubicBezTo>
                      <a:cubicBezTo>
                        <a:pt x="585" y="156"/>
                        <a:pt x="581" y="157"/>
                        <a:pt x="578" y="157"/>
                      </a:cubicBezTo>
                      <a:cubicBezTo>
                        <a:pt x="575" y="157"/>
                        <a:pt x="573" y="156"/>
                        <a:pt x="573" y="154"/>
                      </a:cubicBezTo>
                      <a:cubicBezTo>
                        <a:pt x="572" y="153"/>
                        <a:pt x="572" y="151"/>
                        <a:pt x="575" y="150"/>
                      </a:cubicBezTo>
                      <a:cubicBezTo>
                        <a:pt x="581" y="146"/>
                        <a:pt x="582" y="135"/>
                        <a:pt x="581" y="130"/>
                      </a:cubicBezTo>
                      <a:cubicBezTo>
                        <a:pt x="581" y="126"/>
                        <a:pt x="586" y="125"/>
                        <a:pt x="591" y="123"/>
                      </a:cubicBezTo>
                      <a:cubicBezTo>
                        <a:pt x="598" y="121"/>
                        <a:pt x="602" y="119"/>
                        <a:pt x="601" y="115"/>
                      </a:cubicBezTo>
                      <a:cubicBezTo>
                        <a:pt x="601" y="113"/>
                        <a:pt x="601" y="110"/>
                        <a:pt x="603" y="108"/>
                      </a:cubicBezTo>
                      <a:cubicBezTo>
                        <a:pt x="607" y="102"/>
                        <a:pt x="619" y="102"/>
                        <a:pt x="622" y="102"/>
                      </a:cubicBezTo>
                      <a:cubicBezTo>
                        <a:pt x="623" y="102"/>
                        <a:pt x="623" y="101"/>
                        <a:pt x="623" y="101"/>
                      </a:cubicBezTo>
                      <a:cubicBezTo>
                        <a:pt x="623" y="101"/>
                        <a:pt x="623" y="101"/>
                        <a:pt x="622" y="100"/>
                      </a:cubicBezTo>
                      <a:cubicBezTo>
                        <a:pt x="620" y="98"/>
                        <a:pt x="617" y="96"/>
                        <a:pt x="615" y="97"/>
                      </a:cubicBezTo>
                      <a:cubicBezTo>
                        <a:pt x="612" y="97"/>
                        <a:pt x="609" y="99"/>
                        <a:pt x="606" y="100"/>
                      </a:cubicBezTo>
                      <a:cubicBezTo>
                        <a:pt x="603" y="102"/>
                        <a:pt x="600" y="103"/>
                        <a:pt x="598" y="103"/>
                      </a:cubicBezTo>
                      <a:cubicBezTo>
                        <a:pt x="597" y="103"/>
                        <a:pt x="595" y="103"/>
                        <a:pt x="594" y="102"/>
                      </a:cubicBezTo>
                      <a:cubicBezTo>
                        <a:pt x="593" y="101"/>
                        <a:pt x="593" y="99"/>
                        <a:pt x="593" y="98"/>
                      </a:cubicBezTo>
                      <a:cubicBezTo>
                        <a:pt x="595" y="93"/>
                        <a:pt x="606" y="89"/>
                        <a:pt x="611" y="89"/>
                      </a:cubicBezTo>
                      <a:cubicBezTo>
                        <a:pt x="618" y="89"/>
                        <a:pt x="632" y="89"/>
                        <a:pt x="638" y="86"/>
                      </a:cubicBezTo>
                      <a:cubicBezTo>
                        <a:pt x="636" y="85"/>
                        <a:pt x="631" y="84"/>
                        <a:pt x="624" y="84"/>
                      </a:cubicBezTo>
                      <a:cubicBezTo>
                        <a:pt x="622" y="84"/>
                        <a:pt x="621" y="84"/>
                        <a:pt x="619" y="84"/>
                      </a:cubicBezTo>
                      <a:cubicBezTo>
                        <a:pt x="611" y="85"/>
                        <a:pt x="609" y="83"/>
                        <a:pt x="609" y="81"/>
                      </a:cubicBezTo>
                      <a:cubicBezTo>
                        <a:pt x="609" y="78"/>
                        <a:pt x="614" y="77"/>
                        <a:pt x="624" y="77"/>
                      </a:cubicBezTo>
                      <a:cubicBezTo>
                        <a:pt x="633" y="76"/>
                        <a:pt x="636" y="75"/>
                        <a:pt x="639" y="74"/>
                      </a:cubicBezTo>
                      <a:cubicBezTo>
                        <a:pt x="641" y="73"/>
                        <a:pt x="643" y="72"/>
                        <a:pt x="649" y="72"/>
                      </a:cubicBezTo>
                      <a:cubicBezTo>
                        <a:pt x="654" y="71"/>
                        <a:pt x="655" y="70"/>
                        <a:pt x="657" y="68"/>
                      </a:cubicBezTo>
                      <a:cubicBezTo>
                        <a:pt x="658" y="67"/>
                        <a:pt x="659" y="65"/>
                        <a:pt x="663" y="65"/>
                      </a:cubicBezTo>
                      <a:cubicBezTo>
                        <a:pt x="670" y="65"/>
                        <a:pt x="684" y="59"/>
                        <a:pt x="687" y="56"/>
                      </a:cubicBezTo>
                      <a:cubicBezTo>
                        <a:pt x="683" y="53"/>
                        <a:pt x="662" y="47"/>
                        <a:pt x="650" y="47"/>
                      </a:cubicBezTo>
                      <a:cubicBezTo>
                        <a:pt x="636" y="47"/>
                        <a:pt x="630" y="49"/>
                        <a:pt x="629" y="55"/>
                      </a:cubicBezTo>
                      <a:cubicBezTo>
                        <a:pt x="629" y="57"/>
                        <a:pt x="628" y="61"/>
                        <a:pt x="623" y="61"/>
                      </a:cubicBezTo>
                      <a:cubicBezTo>
                        <a:pt x="621" y="61"/>
                        <a:pt x="618" y="60"/>
                        <a:pt x="615" y="59"/>
                      </a:cubicBezTo>
                      <a:cubicBezTo>
                        <a:pt x="611" y="58"/>
                        <a:pt x="607" y="58"/>
                        <a:pt x="605" y="58"/>
                      </a:cubicBezTo>
                      <a:cubicBezTo>
                        <a:pt x="604" y="59"/>
                        <a:pt x="603" y="59"/>
                        <a:pt x="602" y="59"/>
                      </a:cubicBezTo>
                      <a:cubicBezTo>
                        <a:pt x="599" y="59"/>
                        <a:pt x="598" y="57"/>
                        <a:pt x="597" y="56"/>
                      </a:cubicBezTo>
                      <a:cubicBezTo>
                        <a:pt x="597" y="55"/>
                        <a:pt x="597" y="54"/>
                        <a:pt x="597" y="54"/>
                      </a:cubicBezTo>
                      <a:cubicBezTo>
                        <a:pt x="596" y="54"/>
                        <a:pt x="596" y="54"/>
                        <a:pt x="595" y="55"/>
                      </a:cubicBezTo>
                      <a:cubicBezTo>
                        <a:pt x="592" y="56"/>
                        <a:pt x="589" y="58"/>
                        <a:pt x="586" y="61"/>
                      </a:cubicBezTo>
                      <a:cubicBezTo>
                        <a:pt x="582" y="64"/>
                        <a:pt x="578" y="67"/>
                        <a:pt x="573" y="69"/>
                      </a:cubicBezTo>
                      <a:cubicBezTo>
                        <a:pt x="569" y="71"/>
                        <a:pt x="566" y="74"/>
                        <a:pt x="563" y="76"/>
                      </a:cubicBezTo>
                      <a:cubicBezTo>
                        <a:pt x="559" y="79"/>
                        <a:pt x="556" y="81"/>
                        <a:pt x="553" y="82"/>
                      </a:cubicBezTo>
                      <a:cubicBezTo>
                        <a:pt x="553" y="82"/>
                        <a:pt x="553" y="82"/>
                        <a:pt x="553" y="82"/>
                      </a:cubicBezTo>
                      <a:cubicBezTo>
                        <a:pt x="552" y="82"/>
                        <a:pt x="551" y="81"/>
                        <a:pt x="550" y="80"/>
                      </a:cubicBezTo>
                      <a:cubicBezTo>
                        <a:pt x="550" y="79"/>
                        <a:pt x="549" y="77"/>
                        <a:pt x="570" y="55"/>
                      </a:cubicBezTo>
                      <a:cubicBezTo>
                        <a:pt x="573" y="52"/>
                        <a:pt x="575" y="49"/>
                        <a:pt x="573" y="46"/>
                      </a:cubicBezTo>
                      <a:cubicBezTo>
                        <a:pt x="572" y="43"/>
                        <a:pt x="569" y="42"/>
                        <a:pt x="565" y="42"/>
                      </a:cubicBezTo>
                      <a:cubicBezTo>
                        <a:pt x="560" y="43"/>
                        <a:pt x="558" y="45"/>
                        <a:pt x="557" y="47"/>
                      </a:cubicBezTo>
                      <a:cubicBezTo>
                        <a:pt x="555" y="49"/>
                        <a:pt x="554" y="50"/>
                        <a:pt x="551" y="51"/>
                      </a:cubicBezTo>
                      <a:cubicBezTo>
                        <a:pt x="549" y="52"/>
                        <a:pt x="545" y="53"/>
                        <a:pt x="540" y="55"/>
                      </a:cubicBezTo>
                      <a:cubicBezTo>
                        <a:pt x="531" y="59"/>
                        <a:pt x="521" y="63"/>
                        <a:pt x="516" y="63"/>
                      </a:cubicBezTo>
                      <a:cubicBezTo>
                        <a:pt x="514" y="63"/>
                        <a:pt x="513" y="62"/>
                        <a:pt x="512" y="61"/>
                      </a:cubicBezTo>
                      <a:cubicBezTo>
                        <a:pt x="511" y="57"/>
                        <a:pt x="517" y="54"/>
                        <a:pt x="527" y="50"/>
                      </a:cubicBezTo>
                      <a:cubicBezTo>
                        <a:pt x="529" y="49"/>
                        <a:pt x="532" y="48"/>
                        <a:pt x="534" y="46"/>
                      </a:cubicBezTo>
                      <a:cubicBezTo>
                        <a:pt x="531" y="46"/>
                        <a:pt x="525" y="45"/>
                        <a:pt x="515" y="45"/>
                      </a:cubicBezTo>
                      <a:cubicBezTo>
                        <a:pt x="506" y="45"/>
                        <a:pt x="498" y="46"/>
                        <a:pt x="492" y="47"/>
                      </a:cubicBezTo>
                      <a:cubicBezTo>
                        <a:pt x="487" y="47"/>
                        <a:pt x="481" y="49"/>
                        <a:pt x="475" y="50"/>
                      </a:cubicBezTo>
                      <a:cubicBezTo>
                        <a:pt x="467" y="52"/>
                        <a:pt x="460" y="54"/>
                        <a:pt x="456" y="54"/>
                      </a:cubicBezTo>
                      <a:cubicBezTo>
                        <a:pt x="452" y="54"/>
                        <a:pt x="451" y="52"/>
                        <a:pt x="451" y="51"/>
                      </a:cubicBezTo>
                      <a:cubicBezTo>
                        <a:pt x="450" y="43"/>
                        <a:pt x="496" y="37"/>
                        <a:pt x="496" y="37"/>
                      </a:cubicBezTo>
                      <a:cubicBezTo>
                        <a:pt x="502" y="37"/>
                        <a:pt x="509" y="37"/>
                        <a:pt x="517" y="37"/>
                      </a:cubicBezTo>
                      <a:cubicBezTo>
                        <a:pt x="529" y="37"/>
                        <a:pt x="542" y="37"/>
                        <a:pt x="549" y="34"/>
                      </a:cubicBezTo>
                      <a:cubicBezTo>
                        <a:pt x="554" y="31"/>
                        <a:pt x="561" y="30"/>
                        <a:pt x="567" y="29"/>
                      </a:cubicBezTo>
                      <a:cubicBezTo>
                        <a:pt x="572" y="28"/>
                        <a:pt x="577" y="27"/>
                        <a:pt x="579" y="26"/>
                      </a:cubicBezTo>
                      <a:cubicBezTo>
                        <a:pt x="577" y="24"/>
                        <a:pt x="568" y="21"/>
                        <a:pt x="561" y="21"/>
                      </a:cubicBezTo>
                      <a:cubicBezTo>
                        <a:pt x="560" y="21"/>
                        <a:pt x="560" y="21"/>
                        <a:pt x="560" y="21"/>
                      </a:cubicBezTo>
                      <a:cubicBezTo>
                        <a:pt x="559" y="21"/>
                        <a:pt x="558" y="21"/>
                        <a:pt x="557" y="21"/>
                      </a:cubicBezTo>
                      <a:cubicBezTo>
                        <a:pt x="550" y="21"/>
                        <a:pt x="545" y="20"/>
                        <a:pt x="543" y="17"/>
                      </a:cubicBezTo>
                      <a:cubicBezTo>
                        <a:pt x="543" y="16"/>
                        <a:pt x="542" y="15"/>
                        <a:pt x="542" y="14"/>
                      </a:cubicBezTo>
                      <a:cubicBezTo>
                        <a:pt x="542" y="13"/>
                        <a:pt x="538" y="12"/>
                        <a:pt x="536" y="11"/>
                      </a:cubicBezTo>
                      <a:cubicBezTo>
                        <a:pt x="533" y="10"/>
                        <a:pt x="530" y="9"/>
                        <a:pt x="529" y="7"/>
                      </a:cubicBezTo>
                      <a:cubicBezTo>
                        <a:pt x="528" y="6"/>
                        <a:pt x="521" y="6"/>
                        <a:pt x="517" y="6"/>
                      </a:cubicBezTo>
                      <a:cubicBezTo>
                        <a:pt x="507" y="6"/>
                        <a:pt x="501" y="5"/>
                        <a:pt x="498" y="4"/>
                      </a:cubicBezTo>
                      <a:cubicBezTo>
                        <a:pt x="494" y="1"/>
                        <a:pt x="484" y="0"/>
                        <a:pt x="473" y="0"/>
                      </a:cubicBezTo>
                      <a:cubicBezTo>
                        <a:pt x="470" y="0"/>
                        <a:pt x="467" y="0"/>
                        <a:pt x="465" y="0"/>
                      </a:cubicBezTo>
                      <a:cubicBezTo>
                        <a:pt x="458" y="0"/>
                        <a:pt x="446" y="1"/>
                        <a:pt x="436" y="1"/>
                      </a:cubicBezTo>
                      <a:cubicBezTo>
                        <a:pt x="428" y="1"/>
                        <a:pt x="421" y="1"/>
                        <a:pt x="418" y="1"/>
                      </a:cubicBezTo>
                      <a:cubicBezTo>
                        <a:pt x="415" y="2"/>
                        <a:pt x="413" y="2"/>
                        <a:pt x="411" y="3"/>
                      </a:cubicBezTo>
                      <a:cubicBezTo>
                        <a:pt x="408" y="3"/>
                        <a:pt x="405" y="4"/>
                        <a:pt x="402" y="4"/>
                      </a:cubicBezTo>
                      <a:cubicBezTo>
                        <a:pt x="401" y="4"/>
                        <a:pt x="401" y="4"/>
                        <a:pt x="400" y="4"/>
                      </a:cubicBezTo>
                      <a:cubicBezTo>
                        <a:pt x="396" y="4"/>
                        <a:pt x="392" y="5"/>
                        <a:pt x="392" y="6"/>
                      </a:cubicBezTo>
                      <a:cubicBezTo>
                        <a:pt x="395" y="9"/>
                        <a:pt x="394" y="11"/>
                        <a:pt x="394" y="12"/>
                      </a:cubicBezTo>
                      <a:cubicBezTo>
                        <a:pt x="393" y="15"/>
                        <a:pt x="389" y="16"/>
                        <a:pt x="386" y="16"/>
                      </a:cubicBezTo>
                      <a:cubicBezTo>
                        <a:pt x="384" y="16"/>
                        <a:pt x="382" y="16"/>
                        <a:pt x="382" y="14"/>
                      </a:cubicBezTo>
                      <a:cubicBezTo>
                        <a:pt x="381" y="14"/>
                        <a:pt x="381" y="12"/>
                        <a:pt x="381" y="11"/>
                      </a:cubicBezTo>
                      <a:cubicBezTo>
                        <a:pt x="381" y="11"/>
                        <a:pt x="381" y="11"/>
                        <a:pt x="381" y="11"/>
                      </a:cubicBezTo>
                      <a:cubicBezTo>
                        <a:pt x="380" y="9"/>
                        <a:pt x="376" y="8"/>
                        <a:pt x="372" y="8"/>
                      </a:cubicBezTo>
                      <a:cubicBezTo>
                        <a:pt x="370" y="8"/>
                        <a:pt x="368" y="9"/>
                        <a:pt x="367" y="9"/>
                      </a:cubicBezTo>
                      <a:cubicBezTo>
                        <a:pt x="365" y="11"/>
                        <a:pt x="363" y="11"/>
                        <a:pt x="360" y="11"/>
                      </a:cubicBezTo>
                      <a:cubicBezTo>
                        <a:pt x="357" y="11"/>
                        <a:pt x="353" y="10"/>
                        <a:pt x="349" y="10"/>
                      </a:cubicBezTo>
                      <a:cubicBezTo>
                        <a:pt x="345" y="9"/>
                        <a:pt x="342" y="9"/>
                        <a:pt x="339" y="9"/>
                      </a:cubicBezTo>
                      <a:cubicBezTo>
                        <a:pt x="337" y="9"/>
                        <a:pt x="336" y="9"/>
                        <a:pt x="336" y="9"/>
                      </a:cubicBezTo>
                      <a:cubicBezTo>
                        <a:pt x="334" y="13"/>
                        <a:pt x="324" y="13"/>
                        <a:pt x="310" y="13"/>
                      </a:cubicBezTo>
                      <a:cubicBezTo>
                        <a:pt x="306" y="14"/>
                        <a:pt x="302" y="14"/>
                        <a:pt x="300" y="14"/>
                      </a:cubicBezTo>
                      <a:cubicBezTo>
                        <a:pt x="301" y="14"/>
                        <a:pt x="302" y="15"/>
                        <a:pt x="302" y="15"/>
                      </a:cubicBezTo>
                      <a:cubicBezTo>
                        <a:pt x="307" y="18"/>
                        <a:pt x="311" y="20"/>
                        <a:pt x="311" y="23"/>
                      </a:cubicBezTo>
                      <a:cubicBezTo>
                        <a:pt x="310" y="26"/>
                        <a:pt x="306" y="26"/>
                        <a:pt x="299" y="26"/>
                      </a:cubicBezTo>
                      <a:cubicBezTo>
                        <a:pt x="297" y="27"/>
                        <a:pt x="292" y="27"/>
                        <a:pt x="290" y="27"/>
                      </a:cubicBezTo>
                      <a:cubicBezTo>
                        <a:pt x="293" y="30"/>
                        <a:pt x="297" y="32"/>
                        <a:pt x="303" y="35"/>
                      </a:cubicBezTo>
                      <a:cubicBezTo>
                        <a:pt x="309" y="38"/>
                        <a:pt x="315" y="41"/>
                        <a:pt x="319" y="45"/>
                      </a:cubicBezTo>
                      <a:cubicBezTo>
                        <a:pt x="321" y="47"/>
                        <a:pt x="322" y="49"/>
                        <a:pt x="321" y="51"/>
                      </a:cubicBezTo>
                      <a:cubicBezTo>
                        <a:pt x="321" y="52"/>
                        <a:pt x="320" y="53"/>
                        <a:pt x="318" y="53"/>
                      </a:cubicBezTo>
                      <a:cubicBezTo>
                        <a:pt x="315" y="53"/>
                        <a:pt x="307" y="49"/>
                        <a:pt x="302" y="46"/>
                      </a:cubicBezTo>
                      <a:cubicBezTo>
                        <a:pt x="298" y="43"/>
                        <a:pt x="293" y="42"/>
                        <a:pt x="289" y="41"/>
                      </a:cubicBezTo>
                      <a:cubicBezTo>
                        <a:pt x="284" y="40"/>
                        <a:pt x="279" y="39"/>
                        <a:pt x="276" y="36"/>
                      </a:cubicBezTo>
                      <a:cubicBezTo>
                        <a:pt x="273" y="32"/>
                        <a:pt x="261" y="29"/>
                        <a:pt x="253" y="29"/>
                      </a:cubicBezTo>
                      <a:cubicBezTo>
                        <a:pt x="250" y="29"/>
                        <a:pt x="249" y="29"/>
                        <a:pt x="249" y="30"/>
                      </a:cubicBezTo>
                      <a:cubicBezTo>
                        <a:pt x="248" y="31"/>
                        <a:pt x="253" y="34"/>
                        <a:pt x="255" y="35"/>
                      </a:cubicBezTo>
                      <a:cubicBezTo>
                        <a:pt x="260" y="38"/>
                        <a:pt x="263" y="41"/>
                        <a:pt x="263" y="44"/>
                      </a:cubicBezTo>
                      <a:cubicBezTo>
                        <a:pt x="263" y="45"/>
                        <a:pt x="263" y="47"/>
                        <a:pt x="258" y="47"/>
                      </a:cubicBezTo>
                      <a:cubicBezTo>
                        <a:pt x="256" y="47"/>
                        <a:pt x="254" y="47"/>
                        <a:pt x="252" y="47"/>
                      </a:cubicBezTo>
                      <a:cubicBezTo>
                        <a:pt x="250" y="46"/>
                        <a:pt x="248" y="46"/>
                        <a:pt x="247" y="46"/>
                      </a:cubicBezTo>
                      <a:cubicBezTo>
                        <a:pt x="247" y="46"/>
                        <a:pt x="246" y="46"/>
                        <a:pt x="246" y="46"/>
                      </a:cubicBezTo>
                      <a:cubicBezTo>
                        <a:pt x="246" y="46"/>
                        <a:pt x="246" y="46"/>
                        <a:pt x="245" y="46"/>
                      </a:cubicBezTo>
                      <a:cubicBezTo>
                        <a:pt x="243" y="46"/>
                        <a:pt x="241" y="45"/>
                        <a:pt x="237" y="42"/>
                      </a:cubicBezTo>
                      <a:cubicBezTo>
                        <a:pt x="233" y="39"/>
                        <a:pt x="228" y="35"/>
                        <a:pt x="225" y="35"/>
                      </a:cubicBezTo>
                      <a:cubicBezTo>
                        <a:pt x="224" y="35"/>
                        <a:pt x="223" y="35"/>
                        <a:pt x="223" y="35"/>
                      </a:cubicBezTo>
                      <a:cubicBezTo>
                        <a:pt x="223" y="35"/>
                        <a:pt x="224" y="37"/>
                        <a:pt x="224" y="39"/>
                      </a:cubicBezTo>
                      <a:cubicBezTo>
                        <a:pt x="225" y="41"/>
                        <a:pt x="226" y="44"/>
                        <a:pt x="226" y="47"/>
                      </a:cubicBezTo>
                      <a:cubicBezTo>
                        <a:pt x="226" y="54"/>
                        <a:pt x="219" y="59"/>
                        <a:pt x="215" y="59"/>
                      </a:cubicBezTo>
                      <a:cubicBezTo>
                        <a:pt x="214" y="59"/>
                        <a:pt x="213" y="59"/>
                        <a:pt x="212" y="58"/>
                      </a:cubicBezTo>
                      <a:cubicBezTo>
                        <a:pt x="211" y="57"/>
                        <a:pt x="212" y="55"/>
                        <a:pt x="213" y="54"/>
                      </a:cubicBezTo>
                      <a:cubicBezTo>
                        <a:pt x="214" y="51"/>
                        <a:pt x="214" y="46"/>
                        <a:pt x="213" y="41"/>
                      </a:cubicBezTo>
                      <a:cubicBezTo>
                        <a:pt x="212" y="37"/>
                        <a:pt x="210" y="35"/>
                        <a:pt x="208" y="34"/>
                      </a:cubicBezTo>
                      <a:cubicBezTo>
                        <a:pt x="205" y="33"/>
                        <a:pt x="197" y="34"/>
                        <a:pt x="190" y="36"/>
                      </a:cubicBezTo>
                      <a:cubicBezTo>
                        <a:pt x="185" y="38"/>
                        <a:pt x="179" y="39"/>
                        <a:pt x="175" y="39"/>
                      </a:cubicBezTo>
                      <a:cubicBezTo>
                        <a:pt x="174" y="39"/>
                        <a:pt x="174" y="39"/>
                        <a:pt x="174" y="39"/>
                      </a:cubicBezTo>
                      <a:cubicBezTo>
                        <a:pt x="174" y="39"/>
                        <a:pt x="173" y="39"/>
                        <a:pt x="173" y="39"/>
                      </a:cubicBezTo>
                      <a:cubicBezTo>
                        <a:pt x="166" y="39"/>
                        <a:pt x="161" y="41"/>
                        <a:pt x="160" y="42"/>
                      </a:cubicBezTo>
                      <a:cubicBezTo>
                        <a:pt x="160" y="42"/>
                        <a:pt x="160" y="42"/>
                        <a:pt x="161" y="43"/>
                      </a:cubicBezTo>
                      <a:cubicBezTo>
                        <a:pt x="165" y="45"/>
                        <a:pt x="166" y="47"/>
                        <a:pt x="166" y="49"/>
                      </a:cubicBezTo>
                      <a:cubicBezTo>
                        <a:pt x="165" y="51"/>
                        <a:pt x="163" y="52"/>
                        <a:pt x="161" y="52"/>
                      </a:cubicBezTo>
                      <a:cubicBezTo>
                        <a:pt x="158" y="52"/>
                        <a:pt x="155" y="50"/>
                        <a:pt x="152" y="49"/>
                      </a:cubicBezTo>
                      <a:cubicBezTo>
                        <a:pt x="150" y="47"/>
                        <a:pt x="147" y="47"/>
                        <a:pt x="143" y="47"/>
                      </a:cubicBezTo>
                      <a:cubicBezTo>
                        <a:pt x="138" y="47"/>
                        <a:pt x="132" y="48"/>
                        <a:pt x="130" y="49"/>
                      </a:cubicBezTo>
                      <a:cubicBezTo>
                        <a:pt x="132" y="51"/>
                        <a:pt x="134" y="55"/>
                        <a:pt x="134" y="59"/>
                      </a:cubicBezTo>
                      <a:cubicBezTo>
                        <a:pt x="135" y="63"/>
                        <a:pt x="134" y="66"/>
                        <a:pt x="133" y="68"/>
                      </a:cubicBezTo>
                      <a:cubicBezTo>
                        <a:pt x="132" y="69"/>
                        <a:pt x="131" y="70"/>
                        <a:pt x="129" y="70"/>
                      </a:cubicBezTo>
                      <a:cubicBezTo>
                        <a:pt x="126" y="70"/>
                        <a:pt x="124" y="69"/>
                        <a:pt x="121" y="68"/>
                      </a:cubicBezTo>
                      <a:cubicBezTo>
                        <a:pt x="117" y="67"/>
                        <a:pt x="113" y="66"/>
                        <a:pt x="110" y="66"/>
                      </a:cubicBezTo>
                      <a:cubicBezTo>
                        <a:pt x="100" y="67"/>
                        <a:pt x="61" y="86"/>
                        <a:pt x="60" y="91"/>
                      </a:cubicBezTo>
                      <a:cubicBezTo>
                        <a:pt x="61" y="93"/>
                        <a:pt x="68" y="93"/>
                        <a:pt x="70" y="93"/>
                      </a:cubicBezTo>
                      <a:cubicBezTo>
                        <a:pt x="71" y="93"/>
                        <a:pt x="72" y="93"/>
                        <a:pt x="73" y="93"/>
                      </a:cubicBezTo>
                      <a:cubicBezTo>
                        <a:pt x="74" y="93"/>
                        <a:pt x="75" y="93"/>
                        <a:pt x="76" y="93"/>
                      </a:cubicBezTo>
                      <a:cubicBezTo>
                        <a:pt x="81" y="93"/>
                        <a:pt x="85" y="93"/>
                        <a:pt x="87" y="94"/>
                      </a:cubicBezTo>
                      <a:cubicBezTo>
                        <a:pt x="89" y="95"/>
                        <a:pt x="90" y="97"/>
                        <a:pt x="90" y="99"/>
                      </a:cubicBezTo>
                      <a:cubicBezTo>
                        <a:pt x="90" y="105"/>
                        <a:pt x="84" y="114"/>
                        <a:pt x="78" y="118"/>
                      </a:cubicBezTo>
                      <a:cubicBezTo>
                        <a:pt x="74" y="121"/>
                        <a:pt x="66" y="121"/>
                        <a:pt x="58" y="121"/>
                      </a:cubicBezTo>
                      <a:cubicBezTo>
                        <a:pt x="53" y="121"/>
                        <a:pt x="44" y="122"/>
                        <a:pt x="43" y="123"/>
                      </a:cubicBezTo>
                      <a:cubicBezTo>
                        <a:pt x="43" y="127"/>
                        <a:pt x="36" y="129"/>
                        <a:pt x="24" y="131"/>
                      </a:cubicBezTo>
                      <a:cubicBezTo>
                        <a:pt x="15" y="133"/>
                        <a:pt x="0" y="136"/>
                        <a:pt x="0" y="140"/>
                      </a:cubicBezTo>
                      <a:cubicBezTo>
                        <a:pt x="0" y="141"/>
                        <a:pt x="1" y="145"/>
                        <a:pt x="5" y="146"/>
                      </a:cubicBezTo>
                      <a:cubicBezTo>
                        <a:pt x="7" y="146"/>
                        <a:pt x="9" y="146"/>
                        <a:pt x="11" y="146"/>
                      </a:cubicBezTo>
                      <a:cubicBezTo>
                        <a:pt x="15" y="147"/>
                        <a:pt x="21" y="147"/>
                        <a:pt x="25" y="152"/>
                      </a:cubicBezTo>
                      <a:cubicBezTo>
                        <a:pt x="28" y="155"/>
                        <a:pt x="33" y="156"/>
                        <a:pt x="40" y="156"/>
                      </a:cubicBezTo>
                      <a:cubicBezTo>
                        <a:pt x="44" y="156"/>
                        <a:pt x="49" y="155"/>
                        <a:pt x="54" y="154"/>
                      </a:cubicBezTo>
                      <a:cubicBezTo>
                        <a:pt x="61" y="151"/>
                        <a:pt x="68" y="152"/>
                        <a:pt x="72" y="156"/>
                      </a:cubicBezTo>
                      <a:cubicBezTo>
                        <a:pt x="73" y="158"/>
                        <a:pt x="74" y="160"/>
                        <a:pt x="74" y="162"/>
                      </a:cubicBezTo>
                      <a:cubicBezTo>
                        <a:pt x="74" y="165"/>
                        <a:pt x="72" y="167"/>
                        <a:pt x="67" y="167"/>
                      </a:cubicBezTo>
                      <a:cubicBezTo>
                        <a:pt x="65" y="167"/>
                        <a:pt x="62" y="166"/>
                        <a:pt x="58" y="166"/>
                      </a:cubicBezTo>
                      <a:cubicBezTo>
                        <a:pt x="55" y="165"/>
                        <a:pt x="51" y="165"/>
                        <a:pt x="48" y="165"/>
                      </a:cubicBezTo>
                      <a:cubicBezTo>
                        <a:pt x="46" y="165"/>
                        <a:pt x="44" y="165"/>
                        <a:pt x="43" y="166"/>
                      </a:cubicBezTo>
                      <a:cubicBezTo>
                        <a:pt x="39" y="168"/>
                        <a:pt x="32" y="169"/>
                        <a:pt x="26" y="169"/>
                      </a:cubicBezTo>
                      <a:cubicBezTo>
                        <a:pt x="22" y="169"/>
                        <a:pt x="18" y="169"/>
                        <a:pt x="16" y="170"/>
                      </a:cubicBezTo>
                      <a:cubicBezTo>
                        <a:pt x="17" y="171"/>
                        <a:pt x="22" y="172"/>
                        <a:pt x="26" y="172"/>
                      </a:cubicBezTo>
                      <a:cubicBezTo>
                        <a:pt x="29" y="172"/>
                        <a:pt x="32" y="172"/>
                        <a:pt x="35" y="173"/>
                      </a:cubicBezTo>
                      <a:cubicBezTo>
                        <a:pt x="37" y="173"/>
                        <a:pt x="39" y="174"/>
                        <a:pt x="40" y="176"/>
                      </a:cubicBezTo>
                      <a:cubicBezTo>
                        <a:pt x="41" y="178"/>
                        <a:pt x="40" y="180"/>
                        <a:pt x="38" y="182"/>
                      </a:cubicBezTo>
                      <a:cubicBezTo>
                        <a:pt x="38" y="182"/>
                        <a:pt x="37" y="183"/>
                        <a:pt x="37" y="184"/>
                      </a:cubicBezTo>
                      <a:cubicBezTo>
                        <a:pt x="37" y="185"/>
                        <a:pt x="37" y="185"/>
                        <a:pt x="40" y="186"/>
                      </a:cubicBezTo>
                      <a:cubicBezTo>
                        <a:pt x="43" y="187"/>
                        <a:pt x="46" y="188"/>
                        <a:pt x="49" y="189"/>
                      </a:cubicBezTo>
                      <a:cubicBezTo>
                        <a:pt x="54" y="192"/>
                        <a:pt x="61" y="194"/>
                        <a:pt x="64" y="194"/>
                      </a:cubicBezTo>
                      <a:cubicBezTo>
                        <a:pt x="63" y="192"/>
                        <a:pt x="63" y="191"/>
                        <a:pt x="64" y="190"/>
                      </a:cubicBezTo>
                      <a:cubicBezTo>
                        <a:pt x="64" y="188"/>
                        <a:pt x="67" y="188"/>
                        <a:pt x="70" y="188"/>
                      </a:cubicBezTo>
                      <a:cubicBezTo>
                        <a:pt x="72" y="188"/>
                        <a:pt x="77" y="188"/>
                        <a:pt x="79" y="191"/>
                      </a:cubicBezTo>
                      <a:cubicBezTo>
                        <a:pt x="80" y="191"/>
                        <a:pt x="81" y="190"/>
                        <a:pt x="83" y="189"/>
                      </a:cubicBezTo>
                      <a:cubicBezTo>
                        <a:pt x="86" y="188"/>
                        <a:pt x="90" y="186"/>
                        <a:pt x="93" y="187"/>
                      </a:cubicBezTo>
                      <a:cubicBezTo>
                        <a:pt x="95" y="188"/>
                        <a:pt x="97" y="187"/>
                        <a:pt x="99" y="186"/>
                      </a:cubicBezTo>
                      <a:cubicBezTo>
                        <a:pt x="100" y="185"/>
                        <a:pt x="102" y="184"/>
                        <a:pt x="104" y="184"/>
                      </a:cubicBezTo>
                      <a:cubicBezTo>
                        <a:pt x="105" y="184"/>
                        <a:pt x="106" y="184"/>
                        <a:pt x="108" y="185"/>
                      </a:cubicBezTo>
                      <a:cubicBezTo>
                        <a:pt x="110" y="186"/>
                        <a:pt x="116" y="188"/>
                        <a:pt x="123" y="189"/>
                      </a:cubicBezTo>
                      <a:cubicBezTo>
                        <a:pt x="131" y="190"/>
                        <a:pt x="139" y="192"/>
                        <a:pt x="144" y="194"/>
                      </a:cubicBezTo>
                      <a:cubicBezTo>
                        <a:pt x="146" y="196"/>
                        <a:pt x="149" y="197"/>
                        <a:pt x="151" y="198"/>
                      </a:cubicBezTo>
                      <a:cubicBezTo>
                        <a:pt x="157" y="200"/>
                        <a:pt x="164" y="202"/>
                        <a:pt x="163" y="208"/>
                      </a:cubicBezTo>
                      <a:cubicBezTo>
                        <a:pt x="162" y="212"/>
                        <a:pt x="167" y="216"/>
                        <a:pt x="177" y="221"/>
                      </a:cubicBezTo>
                      <a:cubicBezTo>
                        <a:pt x="189" y="226"/>
                        <a:pt x="189" y="238"/>
                        <a:pt x="189" y="241"/>
                      </a:cubicBezTo>
                      <a:cubicBezTo>
                        <a:pt x="189" y="243"/>
                        <a:pt x="191" y="246"/>
                        <a:pt x="193" y="248"/>
                      </a:cubicBezTo>
                      <a:cubicBezTo>
                        <a:pt x="195" y="250"/>
                        <a:pt x="198" y="252"/>
                        <a:pt x="196" y="255"/>
                      </a:cubicBezTo>
                      <a:cubicBezTo>
                        <a:pt x="195" y="257"/>
                        <a:pt x="199" y="261"/>
                        <a:pt x="202" y="264"/>
                      </a:cubicBezTo>
                      <a:cubicBezTo>
                        <a:pt x="203" y="265"/>
                        <a:pt x="204" y="266"/>
                        <a:pt x="204" y="268"/>
                      </a:cubicBezTo>
                      <a:cubicBezTo>
                        <a:pt x="204" y="271"/>
                        <a:pt x="201" y="273"/>
                        <a:pt x="199" y="275"/>
                      </a:cubicBezTo>
                      <a:cubicBezTo>
                        <a:pt x="197" y="276"/>
                        <a:pt x="196" y="277"/>
                        <a:pt x="196" y="278"/>
                      </a:cubicBezTo>
                      <a:cubicBezTo>
                        <a:pt x="198" y="281"/>
                        <a:pt x="198" y="284"/>
                        <a:pt x="197" y="286"/>
                      </a:cubicBezTo>
                      <a:cubicBezTo>
                        <a:pt x="197" y="288"/>
                        <a:pt x="196" y="290"/>
                        <a:pt x="197" y="291"/>
                      </a:cubicBezTo>
                      <a:cubicBezTo>
                        <a:pt x="198" y="292"/>
                        <a:pt x="199" y="292"/>
                        <a:pt x="200" y="293"/>
                      </a:cubicBezTo>
                      <a:cubicBezTo>
                        <a:pt x="205" y="293"/>
                        <a:pt x="207" y="292"/>
                        <a:pt x="209" y="290"/>
                      </a:cubicBezTo>
                      <a:cubicBezTo>
                        <a:pt x="210" y="288"/>
                        <a:pt x="213" y="285"/>
                        <a:pt x="217" y="285"/>
                      </a:cubicBezTo>
                      <a:cubicBezTo>
                        <a:pt x="219" y="285"/>
                        <a:pt x="221" y="285"/>
                        <a:pt x="222" y="287"/>
                      </a:cubicBezTo>
                      <a:cubicBezTo>
                        <a:pt x="223" y="289"/>
                        <a:pt x="223" y="291"/>
                        <a:pt x="222" y="292"/>
                      </a:cubicBezTo>
                      <a:cubicBezTo>
                        <a:pt x="222" y="295"/>
                        <a:pt x="221" y="296"/>
                        <a:pt x="222" y="297"/>
                      </a:cubicBezTo>
                      <a:cubicBezTo>
                        <a:pt x="224" y="299"/>
                        <a:pt x="227" y="300"/>
                        <a:pt x="230" y="300"/>
                      </a:cubicBezTo>
                      <a:cubicBezTo>
                        <a:pt x="234" y="302"/>
                        <a:pt x="239" y="303"/>
                        <a:pt x="244" y="307"/>
                      </a:cubicBezTo>
                      <a:cubicBezTo>
                        <a:pt x="249" y="312"/>
                        <a:pt x="249" y="314"/>
                        <a:pt x="249" y="316"/>
                      </a:cubicBezTo>
                      <a:cubicBezTo>
                        <a:pt x="248" y="319"/>
                        <a:pt x="242" y="319"/>
                        <a:pt x="237" y="315"/>
                      </a:cubicBezTo>
                      <a:cubicBezTo>
                        <a:pt x="234" y="313"/>
                        <a:pt x="227" y="312"/>
                        <a:pt x="219" y="312"/>
                      </a:cubicBezTo>
                      <a:cubicBezTo>
                        <a:pt x="216" y="312"/>
                        <a:pt x="213" y="312"/>
                        <a:pt x="212" y="312"/>
                      </a:cubicBezTo>
                      <a:cubicBezTo>
                        <a:pt x="217" y="316"/>
                        <a:pt x="232" y="323"/>
                        <a:pt x="237" y="323"/>
                      </a:cubicBezTo>
                      <a:cubicBezTo>
                        <a:pt x="237" y="323"/>
                        <a:pt x="238" y="323"/>
                        <a:pt x="238" y="323"/>
                      </a:cubicBezTo>
                      <a:cubicBezTo>
                        <a:pt x="238" y="323"/>
                        <a:pt x="239" y="323"/>
                        <a:pt x="240" y="323"/>
                      </a:cubicBezTo>
                      <a:cubicBezTo>
                        <a:pt x="244" y="323"/>
                        <a:pt x="249" y="327"/>
                        <a:pt x="250" y="331"/>
                      </a:cubicBezTo>
                      <a:cubicBezTo>
                        <a:pt x="252" y="334"/>
                        <a:pt x="251" y="337"/>
                        <a:pt x="250" y="338"/>
                      </a:cubicBezTo>
                      <a:cubicBezTo>
                        <a:pt x="248" y="340"/>
                        <a:pt x="248" y="344"/>
                        <a:pt x="248" y="348"/>
                      </a:cubicBezTo>
                      <a:cubicBezTo>
                        <a:pt x="248" y="350"/>
                        <a:pt x="248" y="351"/>
                        <a:pt x="248" y="353"/>
                      </a:cubicBezTo>
                      <a:cubicBezTo>
                        <a:pt x="248" y="354"/>
                        <a:pt x="247" y="356"/>
                        <a:pt x="243" y="356"/>
                      </a:cubicBezTo>
                      <a:cubicBezTo>
                        <a:pt x="242" y="356"/>
                        <a:pt x="240" y="356"/>
                        <a:pt x="238" y="356"/>
                      </a:cubicBezTo>
                      <a:cubicBezTo>
                        <a:pt x="236" y="355"/>
                        <a:pt x="234" y="355"/>
                        <a:pt x="232" y="355"/>
                      </a:cubicBezTo>
                      <a:cubicBezTo>
                        <a:pt x="227" y="356"/>
                        <a:pt x="225" y="357"/>
                        <a:pt x="225" y="361"/>
                      </a:cubicBezTo>
                      <a:cubicBezTo>
                        <a:pt x="225" y="365"/>
                        <a:pt x="222" y="368"/>
                        <a:pt x="220" y="370"/>
                      </a:cubicBezTo>
                      <a:cubicBezTo>
                        <a:pt x="218" y="373"/>
                        <a:pt x="216" y="375"/>
                        <a:pt x="215" y="378"/>
                      </a:cubicBezTo>
                      <a:cubicBezTo>
                        <a:pt x="215" y="381"/>
                        <a:pt x="216" y="382"/>
                        <a:pt x="221" y="384"/>
                      </a:cubicBezTo>
                      <a:cubicBezTo>
                        <a:pt x="222" y="384"/>
                        <a:pt x="224" y="385"/>
                        <a:pt x="226" y="386"/>
                      </a:cubicBezTo>
                      <a:cubicBezTo>
                        <a:pt x="227" y="387"/>
                        <a:pt x="227" y="388"/>
                        <a:pt x="227" y="389"/>
                      </a:cubicBezTo>
                      <a:cubicBezTo>
                        <a:pt x="227" y="391"/>
                        <a:pt x="225" y="392"/>
                        <a:pt x="223" y="394"/>
                      </a:cubicBezTo>
                      <a:cubicBezTo>
                        <a:pt x="221" y="395"/>
                        <a:pt x="218" y="396"/>
                        <a:pt x="218" y="398"/>
                      </a:cubicBezTo>
                      <a:cubicBezTo>
                        <a:pt x="217" y="401"/>
                        <a:pt x="227" y="409"/>
                        <a:pt x="232" y="412"/>
                      </a:cubicBezTo>
                      <a:cubicBezTo>
                        <a:pt x="236" y="414"/>
                        <a:pt x="236" y="420"/>
                        <a:pt x="235" y="425"/>
                      </a:cubicBezTo>
                      <a:cubicBezTo>
                        <a:pt x="235" y="428"/>
                        <a:pt x="235" y="431"/>
                        <a:pt x="235" y="433"/>
                      </a:cubicBezTo>
                      <a:cubicBezTo>
                        <a:pt x="236" y="434"/>
                        <a:pt x="236" y="434"/>
                        <a:pt x="237" y="434"/>
                      </a:cubicBezTo>
                      <a:cubicBezTo>
                        <a:pt x="238" y="434"/>
                        <a:pt x="238" y="434"/>
                        <a:pt x="238" y="434"/>
                      </a:cubicBezTo>
                      <a:cubicBezTo>
                        <a:pt x="239" y="434"/>
                        <a:pt x="240" y="434"/>
                        <a:pt x="241" y="435"/>
                      </a:cubicBezTo>
                      <a:cubicBezTo>
                        <a:pt x="242" y="436"/>
                        <a:pt x="242" y="438"/>
                        <a:pt x="242" y="439"/>
                      </a:cubicBezTo>
                      <a:cubicBezTo>
                        <a:pt x="242" y="443"/>
                        <a:pt x="243" y="444"/>
                        <a:pt x="245" y="445"/>
                      </a:cubicBezTo>
                      <a:cubicBezTo>
                        <a:pt x="246" y="446"/>
                        <a:pt x="248" y="448"/>
                        <a:pt x="248" y="450"/>
                      </a:cubicBezTo>
                      <a:cubicBezTo>
                        <a:pt x="248" y="451"/>
                        <a:pt x="250" y="452"/>
                        <a:pt x="251" y="453"/>
                      </a:cubicBezTo>
                      <a:cubicBezTo>
                        <a:pt x="254" y="454"/>
                        <a:pt x="258" y="456"/>
                        <a:pt x="256" y="461"/>
                      </a:cubicBezTo>
                      <a:cubicBezTo>
                        <a:pt x="255" y="465"/>
                        <a:pt x="257" y="468"/>
                        <a:pt x="260" y="471"/>
                      </a:cubicBezTo>
                      <a:cubicBezTo>
                        <a:pt x="260" y="471"/>
                        <a:pt x="261" y="472"/>
                        <a:pt x="261" y="473"/>
                      </a:cubicBezTo>
                      <a:cubicBezTo>
                        <a:pt x="262" y="474"/>
                        <a:pt x="264" y="476"/>
                        <a:pt x="266" y="477"/>
                      </a:cubicBezTo>
                      <a:cubicBezTo>
                        <a:pt x="270" y="480"/>
                        <a:pt x="273" y="483"/>
                        <a:pt x="274" y="487"/>
                      </a:cubicBezTo>
                      <a:cubicBezTo>
                        <a:pt x="276" y="490"/>
                        <a:pt x="280" y="495"/>
                        <a:pt x="285" y="494"/>
                      </a:cubicBezTo>
                      <a:cubicBezTo>
                        <a:pt x="285" y="493"/>
                        <a:pt x="286" y="493"/>
                        <a:pt x="287" y="493"/>
                      </a:cubicBezTo>
                      <a:cubicBezTo>
                        <a:pt x="290" y="493"/>
                        <a:pt x="291" y="495"/>
                        <a:pt x="293" y="496"/>
                      </a:cubicBezTo>
                      <a:cubicBezTo>
                        <a:pt x="294" y="497"/>
                        <a:pt x="295" y="497"/>
                        <a:pt x="296" y="497"/>
                      </a:cubicBezTo>
                      <a:cubicBezTo>
                        <a:pt x="296" y="497"/>
                        <a:pt x="297" y="497"/>
                        <a:pt x="298" y="497"/>
                      </a:cubicBezTo>
                      <a:cubicBezTo>
                        <a:pt x="303" y="497"/>
                        <a:pt x="310" y="500"/>
                        <a:pt x="311" y="504"/>
                      </a:cubicBezTo>
                      <a:cubicBezTo>
                        <a:pt x="312" y="506"/>
                        <a:pt x="322" y="509"/>
                        <a:pt x="329" y="510"/>
                      </a:cubicBezTo>
                      <a:cubicBezTo>
                        <a:pt x="330" y="510"/>
                        <a:pt x="330" y="510"/>
                        <a:pt x="330" y="510"/>
                      </a:cubicBezTo>
                      <a:cubicBezTo>
                        <a:pt x="330" y="510"/>
                        <a:pt x="331" y="509"/>
                        <a:pt x="332" y="507"/>
                      </a:cubicBezTo>
                      <a:cubicBezTo>
                        <a:pt x="333" y="505"/>
                        <a:pt x="334" y="503"/>
                        <a:pt x="336" y="502"/>
                      </a:cubicBezTo>
                      <a:cubicBezTo>
                        <a:pt x="337" y="501"/>
                        <a:pt x="338" y="496"/>
                        <a:pt x="338" y="494"/>
                      </a:cubicBezTo>
                      <a:cubicBezTo>
                        <a:pt x="339" y="489"/>
                        <a:pt x="340" y="485"/>
                        <a:pt x="342" y="484"/>
                      </a:cubicBezTo>
                      <a:cubicBezTo>
                        <a:pt x="343" y="484"/>
                        <a:pt x="343" y="481"/>
                        <a:pt x="343" y="477"/>
                      </a:cubicBezTo>
                      <a:cubicBezTo>
                        <a:pt x="343" y="473"/>
                        <a:pt x="342" y="470"/>
                        <a:pt x="341" y="470"/>
                      </a:cubicBezTo>
                      <a:cubicBezTo>
                        <a:pt x="339" y="469"/>
                        <a:pt x="338" y="467"/>
                        <a:pt x="338" y="465"/>
                      </a:cubicBezTo>
                      <a:cubicBezTo>
                        <a:pt x="339" y="463"/>
                        <a:pt x="342" y="460"/>
                        <a:pt x="348" y="461"/>
                      </a:cubicBezTo>
                      <a:cubicBezTo>
                        <a:pt x="351" y="461"/>
                        <a:pt x="351" y="460"/>
                        <a:pt x="352" y="458"/>
                      </a:cubicBezTo>
                      <a:cubicBezTo>
                        <a:pt x="353" y="456"/>
                        <a:pt x="353" y="454"/>
                        <a:pt x="356" y="453"/>
                      </a:cubicBezTo>
                      <a:cubicBezTo>
                        <a:pt x="357" y="453"/>
                        <a:pt x="357" y="451"/>
                        <a:pt x="357" y="450"/>
                      </a:cubicBezTo>
                      <a:cubicBezTo>
                        <a:pt x="358" y="448"/>
                        <a:pt x="358" y="445"/>
                        <a:pt x="361" y="444"/>
                      </a:cubicBezTo>
                      <a:cubicBezTo>
                        <a:pt x="361" y="444"/>
                        <a:pt x="361" y="444"/>
                        <a:pt x="361" y="444"/>
                      </a:cubicBezTo>
                      <a:cubicBezTo>
                        <a:pt x="361" y="443"/>
                        <a:pt x="361" y="441"/>
                        <a:pt x="360" y="439"/>
                      </a:cubicBezTo>
                      <a:cubicBezTo>
                        <a:pt x="358" y="437"/>
                        <a:pt x="359" y="436"/>
                        <a:pt x="359" y="435"/>
                      </a:cubicBezTo>
                      <a:cubicBezTo>
                        <a:pt x="360" y="433"/>
                        <a:pt x="362" y="432"/>
                        <a:pt x="365" y="431"/>
                      </a:cubicBezTo>
                      <a:cubicBezTo>
                        <a:pt x="366" y="431"/>
                        <a:pt x="366" y="431"/>
                        <a:pt x="366" y="430"/>
                      </a:cubicBezTo>
                      <a:cubicBezTo>
                        <a:pt x="366" y="429"/>
                        <a:pt x="365" y="427"/>
                        <a:pt x="363" y="426"/>
                      </a:cubicBezTo>
                      <a:cubicBezTo>
                        <a:pt x="359" y="425"/>
                        <a:pt x="358" y="422"/>
                        <a:pt x="358" y="420"/>
                      </a:cubicBezTo>
                      <a:cubicBezTo>
                        <a:pt x="359" y="417"/>
                        <a:pt x="363" y="416"/>
                        <a:pt x="366" y="419"/>
                      </a:cubicBezTo>
                      <a:cubicBezTo>
                        <a:pt x="367" y="419"/>
                        <a:pt x="369" y="420"/>
                        <a:pt x="370" y="420"/>
                      </a:cubicBezTo>
                      <a:cubicBezTo>
                        <a:pt x="370" y="420"/>
                        <a:pt x="370" y="420"/>
                        <a:pt x="370" y="420"/>
                      </a:cubicBezTo>
                      <a:cubicBezTo>
                        <a:pt x="370" y="420"/>
                        <a:pt x="370" y="419"/>
                        <a:pt x="370" y="418"/>
                      </a:cubicBezTo>
                      <a:cubicBezTo>
                        <a:pt x="368" y="416"/>
                        <a:pt x="369" y="415"/>
                        <a:pt x="369" y="414"/>
                      </a:cubicBezTo>
                      <a:cubicBezTo>
                        <a:pt x="370" y="411"/>
                        <a:pt x="375" y="409"/>
                        <a:pt x="382" y="409"/>
                      </a:cubicBezTo>
                      <a:cubicBezTo>
                        <a:pt x="385" y="408"/>
                        <a:pt x="388" y="407"/>
                        <a:pt x="389" y="406"/>
                      </a:cubicBezTo>
                      <a:cubicBezTo>
                        <a:pt x="390" y="404"/>
                        <a:pt x="390" y="403"/>
                        <a:pt x="389" y="401"/>
                      </a:cubicBezTo>
                      <a:cubicBezTo>
                        <a:pt x="389" y="400"/>
                        <a:pt x="389" y="398"/>
                        <a:pt x="390" y="397"/>
                      </a:cubicBezTo>
                      <a:cubicBezTo>
                        <a:pt x="392" y="394"/>
                        <a:pt x="397" y="395"/>
                        <a:pt x="399" y="397"/>
                      </a:cubicBezTo>
                      <a:cubicBezTo>
                        <a:pt x="399" y="398"/>
                        <a:pt x="400" y="399"/>
                        <a:pt x="399" y="401"/>
                      </a:cubicBezTo>
                      <a:cubicBezTo>
                        <a:pt x="398" y="403"/>
                        <a:pt x="398" y="404"/>
                        <a:pt x="398" y="405"/>
                      </a:cubicBezTo>
                      <a:cubicBezTo>
                        <a:pt x="398" y="405"/>
                        <a:pt x="398" y="405"/>
                        <a:pt x="398" y="405"/>
                      </a:cubicBezTo>
                      <a:cubicBezTo>
                        <a:pt x="400" y="403"/>
                        <a:pt x="403" y="403"/>
                        <a:pt x="407" y="402"/>
                      </a:cubicBezTo>
                      <a:cubicBezTo>
                        <a:pt x="411" y="402"/>
                        <a:pt x="415" y="402"/>
                        <a:pt x="420" y="400"/>
                      </a:cubicBezTo>
                      <a:cubicBezTo>
                        <a:pt x="431" y="397"/>
                        <a:pt x="441" y="388"/>
                        <a:pt x="443" y="380"/>
                      </a:cubicBezTo>
                      <a:cubicBezTo>
                        <a:pt x="445" y="375"/>
                        <a:pt x="450" y="372"/>
                        <a:pt x="453" y="371"/>
                      </a:cubicBezTo>
                      <a:cubicBezTo>
                        <a:pt x="457" y="369"/>
                        <a:pt x="458" y="368"/>
                        <a:pt x="457" y="367"/>
                      </a:cubicBezTo>
                      <a:cubicBezTo>
                        <a:pt x="457" y="364"/>
                        <a:pt x="457" y="362"/>
                        <a:pt x="458" y="360"/>
                      </a:cubicBezTo>
                      <a:cubicBezTo>
                        <a:pt x="459" y="359"/>
                        <a:pt x="460" y="358"/>
                        <a:pt x="463" y="358"/>
                      </a:cubicBezTo>
                      <a:cubicBezTo>
                        <a:pt x="465" y="358"/>
                        <a:pt x="468" y="359"/>
                        <a:pt x="471" y="360"/>
                      </a:cubicBezTo>
                      <a:cubicBezTo>
                        <a:pt x="472" y="361"/>
                        <a:pt x="473" y="361"/>
                        <a:pt x="473" y="361"/>
                      </a:cubicBezTo>
                      <a:cubicBezTo>
                        <a:pt x="474" y="359"/>
                        <a:pt x="476" y="358"/>
                        <a:pt x="481" y="358"/>
                      </a:cubicBezTo>
                      <a:cubicBezTo>
                        <a:pt x="485" y="358"/>
                        <a:pt x="487" y="357"/>
                        <a:pt x="489" y="356"/>
                      </a:cubicBezTo>
                      <a:cubicBezTo>
                        <a:pt x="491" y="355"/>
                        <a:pt x="493" y="354"/>
                        <a:pt x="498" y="354"/>
                      </a:cubicBezTo>
                      <a:cubicBezTo>
                        <a:pt x="507" y="354"/>
                        <a:pt x="529" y="350"/>
                        <a:pt x="537" y="343"/>
                      </a:cubicBezTo>
                      <a:cubicBezTo>
                        <a:pt x="542" y="339"/>
                        <a:pt x="550" y="335"/>
                        <a:pt x="558" y="332"/>
                      </a:cubicBezTo>
                      <a:cubicBezTo>
                        <a:pt x="562" y="330"/>
                        <a:pt x="566" y="328"/>
                        <a:pt x="569" y="327"/>
                      </a:cubicBezTo>
                      <a:cubicBezTo>
                        <a:pt x="569" y="326"/>
                        <a:pt x="569" y="326"/>
                        <a:pt x="570" y="326"/>
                      </a:cubicBezTo>
                      <a:cubicBezTo>
                        <a:pt x="565" y="327"/>
                        <a:pt x="559" y="327"/>
                        <a:pt x="554" y="3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86" name="Freeform 2177"/>
                <p:cNvSpPr>
                  <a:spLocks/>
                </p:cNvSpPr>
                <p:nvPr/>
              </p:nvSpPr>
              <p:spPr bwMode="auto">
                <a:xfrm>
                  <a:off x="3222663" y="2425157"/>
                  <a:ext cx="55752" cy="30574"/>
                </a:xfrm>
                <a:custGeom>
                  <a:avLst/>
                  <a:gdLst>
                    <a:gd name="T0" fmla="*/ 22 w 31"/>
                    <a:gd name="T1" fmla="*/ 6 h 18"/>
                    <a:gd name="T2" fmla="*/ 8 w 31"/>
                    <a:gd name="T3" fmla="*/ 0 h 18"/>
                    <a:gd name="T4" fmla="*/ 4 w 31"/>
                    <a:gd name="T5" fmla="*/ 1 h 18"/>
                    <a:gd name="T6" fmla="*/ 2 w 31"/>
                    <a:gd name="T7" fmla="*/ 4 h 18"/>
                    <a:gd name="T8" fmla="*/ 2 w 31"/>
                    <a:gd name="T9" fmla="*/ 9 h 18"/>
                    <a:gd name="T10" fmla="*/ 7 w 31"/>
                    <a:gd name="T11" fmla="*/ 12 h 18"/>
                    <a:gd name="T12" fmla="*/ 14 w 31"/>
                    <a:gd name="T13" fmla="*/ 16 h 18"/>
                    <a:gd name="T14" fmla="*/ 19 w 31"/>
                    <a:gd name="T15" fmla="*/ 18 h 18"/>
                    <a:gd name="T16" fmla="*/ 31 w 31"/>
                    <a:gd name="T17" fmla="*/ 13 h 18"/>
                    <a:gd name="T18" fmla="*/ 29 w 31"/>
                    <a:gd name="T19" fmla="*/ 11 h 18"/>
                    <a:gd name="T20" fmla="*/ 22 w 31"/>
                    <a:gd name="T21" fmla="*/ 6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1" h="18">
                      <a:moveTo>
                        <a:pt x="22" y="6"/>
                      </a:moveTo>
                      <a:cubicBezTo>
                        <a:pt x="20" y="2"/>
                        <a:pt x="13" y="0"/>
                        <a:pt x="8" y="0"/>
                      </a:cubicBezTo>
                      <a:cubicBezTo>
                        <a:pt x="5" y="0"/>
                        <a:pt x="4" y="1"/>
                        <a:pt x="4" y="1"/>
                      </a:cubicBezTo>
                      <a:cubicBezTo>
                        <a:pt x="3" y="2"/>
                        <a:pt x="3" y="3"/>
                        <a:pt x="2" y="4"/>
                      </a:cubicBezTo>
                      <a:cubicBezTo>
                        <a:pt x="0" y="6"/>
                        <a:pt x="0" y="7"/>
                        <a:pt x="2" y="9"/>
                      </a:cubicBezTo>
                      <a:cubicBezTo>
                        <a:pt x="3" y="11"/>
                        <a:pt x="5" y="11"/>
                        <a:pt x="7" y="12"/>
                      </a:cubicBezTo>
                      <a:cubicBezTo>
                        <a:pt x="9" y="13"/>
                        <a:pt x="11" y="14"/>
                        <a:pt x="14" y="16"/>
                      </a:cubicBezTo>
                      <a:cubicBezTo>
                        <a:pt x="15" y="17"/>
                        <a:pt x="17" y="18"/>
                        <a:pt x="19" y="18"/>
                      </a:cubicBezTo>
                      <a:cubicBezTo>
                        <a:pt x="25" y="18"/>
                        <a:pt x="31" y="15"/>
                        <a:pt x="31" y="13"/>
                      </a:cubicBezTo>
                      <a:cubicBezTo>
                        <a:pt x="31" y="12"/>
                        <a:pt x="31" y="12"/>
                        <a:pt x="29" y="11"/>
                      </a:cubicBezTo>
                      <a:cubicBezTo>
                        <a:pt x="27" y="10"/>
                        <a:pt x="24" y="9"/>
                        <a:pt x="22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  <p:sp>
              <p:nvSpPr>
                <p:cNvPr id="187" name="Freeform 2224"/>
                <p:cNvSpPr>
                  <a:spLocks/>
                </p:cNvSpPr>
                <p:nvPr/>
              </p:nvSpPr>
              <p:spPr bwMode="auto">
                <a:xfrm>
                  <a:off x="3847084" y="2551051"/>
                  <a:ext cx="204424" cy="93521"/>
                </a:xfrm>
                <a:custGeom>
                  <a:avLst/>
                  <a:gdLst>
                    <a:gd name="T0" fmla="*/ 108 w 115"/>
                    <a:gd name="T1" fmla="*/ 31 h 54"/>
                    <a:gd name="T2" fmla="*/ 115 w 115"/>
                    <a:gd name="T3" fmla="*/ 24 h 54"/>
                    <a:gd name="T4" fmla="*/ 111 w 115"/>
                    <a:gd name="T5" fmla="*/ 17 h 54"/>
                    <a:gd name="T6" fmla="*/ 103 w 115"/>
                    <a:gd name="T7" fmla="*/ 9 h 54"/>
                    <a:gd name="T8" fmla="*/ 101 w 115"/>
                    <a:gd name="T9" fmla="*/ 4 h 54"/>
                    <a:gd name="T10" fmla="*/ 95 w 115"/>
                    <a:gd name="T11" fmla="*/ 5 h 54"/>
                    <a:gd name="T12" fmla="*/ 85 w 115"/>
                    <a:gd name="T13" fmla="*/ 0 h 54"/>
                    <a:gd name="T14" fmla="*/ 85 w 115"/>
                    <a:gd name="T15" fmla="*/ 5 h 54"/>
                    <a:gd name="T16" fmla="*/ 79 w 115"/>
                    <a:gd name="T17" fmla="*/ 7 h 54"/>
                    <a:gd name="T18" fmla="*/ 70 w 115"/>
                    <a:gd name="T19" fmla="*/ 7 h 54"/>
                    <a:gd name="T20" fmla="*/ 67 w 115"/>
                    <a:gd name="T21" fmla="*/ 7 h 54"/>
                    <a:gd name="T22" fmla="*/ 66 w 115"/>
                    <a:gd name="T23" fmla="*/ 9 h 54"/>
                    <a:gd name="T24" fmla="*/ 60 w 115"/>
                    <a:gd name="T25" fmla="*/ 7 h 54"/>
                    <a:gd name="T26" fmla="*/ 55 w 115"/>
                    <a:gd name="T27" fmla="*/ 7 h 54"/>
                    <a:gd name="T28" fmla="*/ 53 w 115"/>
                    <a:gd name="T29" fmla="*/ 13 h 54"/>
                    <a:gd name="T30" fmla="*/ 46 w 115"/>
                    <a:gd name="T31" fmla="*/ 8 h 54"/>
                    <a:gd name="T32" fmla="*/ 44 w 115"/>
                    <a:gd name="T33" fmla="*/ 8 h 54"/>
                    <a:gd name="T34" fmla="*/ 45 w 115"/>
                    <a:gd name="T35" fmla="*/ 17 h 54"/>
                    <a:gd name="T36" fmla="*/ 35 w 115"/>
                    <a:gd name="T37" fmla="*/ 20 h 54"/>
                    <a:gd name="T38" fmla="*/ 27 w 115"/>
                    <a:gd name="T39" fmla="*/ 15 h 54"/>
                    <a:gd name="T40" fmla="*/ 13 w 115"/>
                    <a:gd name="T41" fmla="*/ 1 h 54"/>
                    <a:gd name="T42" fmla="*/ 16 w 115"/>
                    <a:gd name="T43" fmla="*/ 4 h 54"/>
                    <a:gd name="T44" fmla="*/ 15 w 115"/>
                    <a:gd name="T45" fmla="*/ 9 h 54"/>
                    <a:gd name="T46" fmla="*/ 9 w 115"/>
                    <a:gd name="T47" fmla="*/ 6 h 54"/>
                    <a:gd name="T48" fmla="*/ 2 w 115"/>
                    <a:gd name="T49" fmla="*/ 13 h 54"/>
                    <a:gd name="T50" fmla="*/ 4 w 115"/>
                    <a:gd name="T51" fmla="*/ 17 h 54"/>
                    <a:gd name="T52" fmla="*/ 24 w 115"/>
                    <a:gd name="T53" fmla="*/ 16 h 54"/>
                    <a:gd name="T54" fmla="*/ 22 w 115"/>
                    <a:gd name="T55" fmla="*/ 23 h 54"/>
                    <a:gd name="T56" fmla="*/ 23 w 115"/>
                    <a:gd name="T57" fmla="*/ 26 h 54"/>
                    <a:gd name="T58" fmla="*/ 20 w 115"/>
                    <a:gd name="T59" fmla="*/ 30 h 54"/>
                    <a:gd name="T60" fmla="*/ 20 w 115"/>
                    <a:gd name="T61" fmla="*/ 33 h 54"/>
                    <a:gd name="T62" fmla="*/ 26 w 115"/>
                    <a:gd name="T63" fmla="*/ 36 h 54"/>
                    <a:gd name="T64" fmla="*/ 28 w 115"/>
                    <a:gd name="T65" fmla="*/ 41 h 54"/>
                    <a:gd name="T66" fmla="*/ 17 w 115"/>
                    <a:gd name="T67" fmla="*/ 46 h 54"/>
                    <a:gd name="T68" fmla="*/ 29 w 115"/>
                    <a:gd name="T69" fmla="*/ 45 h 54"/>
                    <a:gd name="T70" fmla="*/ 44 w 115"/>
                    <a:gd name="T71" fmla="*/ 50 h 54"/>
                    <a:gd name="T72" fmla="*/ 56 w 115"/>
                    <a:gd name="T73" fmla="*/ 54 h 54"/>
                    <a:gd name="T74" fmla="*/ 68 w 115"/>
                    <a:gd name="T75" fmla="*/ 50 h 54"/>
                    <a:gd name="T76" fmla="*/ 83 w 115"/>
                    <a:gd name="T77" fmla="*/ 44 h 54"/>
                    <a:gd name="T78" fmla="*/ 104 w 115"/>
                    <a:gd name="T79" fmla="*/ 3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15" h="54">
                      <a:moveTo>
                        <a:pt x="104" y="34"/>
                      </a:moveTo>
                      <a:cubicBezTo>
                        <a:pt x="105" y="33"/>
                        <a:pt x="106" y="31"/>
                        <a:pt x="108" y="31"/>
                      </a:cubicBezTo>
                      <a:cubicBezTo>
                        <a:pt x="108" y="31"/>
                        <a:pt x="108" y="31"/>
                        <a:pt x="108" y="31"/>
                      </a:cubicBezTo>
                      <a:cubicBezTo>
                        <a:pt x="110" y="31"/>
                        <a:pt x="113" y="27"/>
                        <a:pt x="115" y="24"/>
                      </a:cubicBezTo>
                      <a:cubicBezTo>
                        <a:pt x="115" y="23"/>
                        <a:pt x="115" y="21"/>
                        <a:pt x="114" y="20"/>
                      </a:cubicBezTo>
                      <a:cubicBezTo>
                        <a:pt x="113" y="18"/>
                        <a:pt x="112" y="17"/>
                        <a:pt x="111" y="17"/>
                      </a:cubicBezTo>
                      <a:cubicBezTo>
                        <a:pt x="108" y="17"/>
                        <a:pt x="105" y="16"/>
                        <a:pt x="104" y="14"/>
                      </a:cubicBezTo>
                      <a:cubicBezTo>
                        <a:pt x="103" y="12"/>
                        <a:pt x="102" y="10"/>
                        <a:pt x="103" y="9"/>
                      </a:cubicBezTo>
                      <a:cubicBezTo>
                        <a:pt x="103" y="8"/>
                        <a:pt x="102" y="7"/>
                        <a:pt x="102" y="6"/>
                      </a:cubicBezTo>
                      <a:cubicBezTo>
                        <a:pt x="101" y="5"/>
                        <a:pt x="101" y="5"/>
                        <a:pt x="101" y="4"/>
                      </a:cubicBezTo>
                      <a:cubicBezTo>
                        <a:pt x="99" y="4"/>
                        <a:pt x="98" y="4"/>
                        <a:pt x="96" y="5"/>
                      </a:cubicBezTo>
                      <a:cubicBezTo>
                        <a:pt x="95" y="5"/>
                        <a:pt x="95" y="5"/>
                        <a:pt x="95" y="5"/>
                      </a:cubicBezTo>
                      <a:cubicBezTo>
                        <a:pt x="93" y="5"/>
                        <a:pt x="91" y="4"/>
                        <a:pt x="89" y="2"/>
                      </a:cubicBezTo>
                      <a:cubicBezTo>
                        <a:pt x="88" y="1"/>
                        <a:pt x="86" y="0"/>
                        <a:pt x="85" y="0"/>
                      </a:cubicBezTo>
                      <a:cubicBezTo>
                        <a:pt x="85" y="0"/>
                        <a:pt x="85" y="0"/>
                        <a:pt x="85" y="2"/>
                      </a:cubicBezTo>
                      <a:cubicBezTo>
                        <a:pt x="85" y="3"/>
                        <a:pt x="85" y="4"/>
                        <a:pt x="85" y="5"/>
                      </a:cubicBezTo>
                      <a:cubicBezTo>
                        <a:pt x="85" y="6"/>
                        <a:pt x="84" y="7"/>
                        <a:pt x="82" y="7"/>
                      </a:cubicBezTo>
                      <a:cubicBezTo>
                        <a:pt x="81" y="7"/>
                        <a:pt x="80" y="7"/>
                        <a:pt x="79" y="7"/>
                      </a:cubicBezTo>
                      <a:cubicBezTo>
                        <a:pt x="79" y="7"/>
                        <a:pt x="78" y="7"/>
                        <a:pt x="78" y="7"/>
                      </a:cubicBezTo>
                      <a:cubicBezTo>
                        <a:pt x="77" y="10"/>
                        <a:pt x="73" y="10"/>
                        <a:pt x="70" y="7"/>
                      </a:cubicBezTo>
                      <a:cubicBezTo>
                        <a:pt x="70" y="6"/>
                        <a:pt x="69" y="6"/>
                        <a:pt x="69" y="6"/>
                      </a:cubicBezTo>
                      <a:cubicBezTo>
                        <a:pt x="68" y="6"/>
                        <a:pt x="67" y="6"/>
                        <a:pt x="67" y="7"/>
                      </a:cubicBezTo>
                      <a:cubicBezTo>
                        <a:pt x="67" y="7"/>
                        <a:pt x="67" y="8"/>
                        <a:pt x="67" y="9"/>
                      </a:cubicBezTo>
                      <a:cubicBezTo>
                        <a:pt x="66" y="9"/>
                        <a:pt x="66" y="9"/>
                        <a:pt x="66" y="9"/>
                      </a:cubicBezTo>
                      <a:cubicBezTo>
                        <a:pt x="65" y="9"/>
                        <a:pt x="65" y="9"/>
                        <a:pt x="65" y="9"/>
                      </a:cubicBezTo>
                      <a:cubicBezTo>
                        <a:pt x="63" y="9"/>
                        <a:pt x="62" y="9"/>
                        <a:pt x="60" y="7"/>
                      </a:cubicBezTo>
                      <a:cubicBezTo>
                        <a:pt x="58" y="6"/>
                        <a:pt x="58" y="6"/>
                        <a:pt x="58" y="6"/>
                      </a:cubicBezTo>
                      <a:cubicBezTo>
                        <a:pt x="57" y="5"/>
                        <a:pt x="56" y="6"/>
                        <a:pt x="55" y="7"/>
                      </a:cubicBezTo>
                      <a:cubicBezTo>
                        <a:pt x="54" y="8"/>
                        <a:pt x="54" y="9"/>
                        <a:pt x="54" y="9"/>
                      </a:cubicBezTo>
                      <a:cubicBezTo>
                        <a:pt x="54" y="11"/>
                        <a:pt x="54" y="12"/>
                        <a:pt x="53" y="13"/>
                      </a:cubicBezTo>
                      <a:cubicBezTo>
                        <a:pt x="53" y="13"/>
                        <a:pt x="52" y="13"/>
                        <a:pt x="51" y="13"/>
                      </a:cubicBezTo>
                      <a:cubicBezTo>
                        <a:pt x="49" y="13"/>
                        <a:pt x="48" y="12"/>
                        <a:pt x="46" y="8"/>
                      </a:cubicBezTo>
                      <a:cubicBezTo>
                        <a:pt x="45" y="7"/>
                        <a:pt x="45" y="7"/>
                        <a:pt x="45" y="7"/>
                      </a:cubicBezTo>
                      <a:cubicBezTo>
                        <a:pt x="45" y="7"/>
                        <a:pt x="44" y="7"/>
                        <a:pt x="44" y="8"/>
                      </a:cubicBezTo>
                      <a:cubicBezTo>
                        <a:pt x="44" y="9"/>
                        <a:pt x="44" y="9"/>
                        <a:pt x="44" y="10"/>
                      </a:cubicBezTo>
                      <a:cubicBezTo>
                        <a:pt x="45" y="12"/>
                        <a:pt x="46" y="15"/>
                        <a:pt x="45" y="17"/>
                      </a:cubicBezTo>
                      <a:cubicBezTo>
                        <a:pt x="44" y="18"/>
                        <a:pt x="42" y="19"/>
                        <a:pt x="40" y="18"/>
                      </a:cubicBezTo>
                      <a:cubicBezTo>
                        <a:pt x="39" y="17"/>
                        <a:pt x="36" y="18"/>
                        <a:pt x="35" y="20"/>
                      </a:cubicBezTo>
                      <a:cubicBezTo>
                        <a:pt x="35" y="21"/>
                        <a:pt x="34" y="22"/>
                        <a:pt x="33" y="22"/>
                      </a:cubicBezTo>
                      <a:cubicBezTo>
                        <a:pt x="30" y="22"/>
                        <a:pt x="28" y="18"/>
                        <a:pt x="27" y="15"/>
                      </a:cubicBezTo>
                      <a:cubicBezTo>
                        <a:pt x="27" y="13"/>
                        <a:pt x="27" y="10"/>
                        <a:pt x="29" y="9"/>
                      </a:cubicBezTo>
                      <a:cubicBezTo>
                        <a:pt x="27" y="6"/>
                        <a:pt x="17" y="1"/>
                        <a:pt x="13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4" y="2"/>
                        <a:pt x="15" y="2"/>
                        <a:pt x="16" y="4"/>
                      </a:cubicBezTo>
                      <a:cubicBezTo>
                        <a:pt x="17" y="4"/>
                        <a:pt x="18" y="6"/>
                        <a:pt x="18" y="7"/>
                      </a:cubicBezTo>
                      <a:cubicBezTo>
                        <a:pt x="18" y="8"/>
                        <a:pt x="17" y="9"/>
                        <a:pt x="15" y="9"/>
                      </a:cubicBezTo>
                      <a:cubicBezTo>
                        <a:pt x="13" y="9"/>
                        <a:pt x="11" y="8"/>
                        <a:pt x="9" y="6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8" y="6"/>
                        <a:pt x="6" y="7"/>
                        <a:pt x="5" y="9"/>
                      </a:cubicBezTo>
                      <a:cubicBezTo>
                        <a:pt x="4" y="10"/>
                        <a:pt x="3" y="12"/>
                        <a:pt x="2" y="13"/>
                      </a:cubicBezTo>
                      <a:cubicBezTo>
                        <a:pt x="1" y="14"/>
                        <a:pt x="0" y="15"/>
                        <a:pt x="0" y="16"/>
                      </a:cubicBezTo>
                      <a:cubicBezTo>
                        <a:pt x="0" y="16"/>
                        <a:pt x="2" y="17"/>
                        <a:pt x="4" y="17"/>
                      </a:cubicBezTo>
                      <a:cubicBezTo>
                        <a:pt x="6" y="17"/>
                        <a:pt x="7" y="17"/>
                        <a:pt x="8" y="16"/>
                      </a:cubicBezTo>
                      <a:cubicBezTo>
                        <a:pt x="14" y="13"/>
                        <a:pt x="21" y="14"/>
                        <a:pt x="24" y="16"/>
                      </a:cubicBezTo>
                      <a:cubicBezTo>
                        <a:pt x="25" y="17"/>
                        <a:pt x="25" y="19"/>
                        <a:pt x="25" y="19"/>
                      </a:cubicBezTo>
                      <a:cubicBezTo>
                        <a:pt x="25" y="21"/>
                        <a:pt x="23" y="22"/>
                        <a:pt x="22" y="23"/>
                      </a:cubicBezTo>
                      <a:cubicBezTo>
                        <a:pt x="22" y="23"/>
                        <a:pt x="22" y="23"/>
                        <a:pt x="22" y="23"/>
                      </a:cubicBezTo>
                      <a:cubicBezTo>
                        <a:pt x="23" y="24"/>
                        <a:pt x="23" y="25"/>
                        <a:pt x="23" y="26"/>
                      </a:cubicBezTo>
                      <a:cubicBezTo>
                        <a:pt x="23" y="27"/>
                        <a:pt x="21" y="28"/>
                        <a:pt x="19" y="29"/>
                      </a:cubicBezTo>
                      <a:cubicBezTo>
                        <a:pt x="19" y="29"/>
                        <a:pt x="20" y="30"/>
                        <a:pt x="20" y="30"/>
                      </a:cubicBezTo>
                      <a:cubicBezTo>
                        <a:pt x="20" y="31"/>
                        <a:pt x="20" y="31"/>
                        <a:pt x="20" y="31"/>
                      </a:cubicBezTo>
                      <a:cubicBezTo>
                        <a:pt x="20" y="31"/>
                        <a:pt x="20" y="33"/>
                        <a:pt x="20" y="33"/>
                      </a:cubicBezTo>
                      <a:cubicBezTo>
                        <a:pt x="20" y="33"/>
                        <a:pt x="20" y="33"/>
                        <a:pt x="21" y="33"/>
                      </a:cubicBezTo>
                      <a:cubicBezTo>
                        <a:pt x="24" y="31"/>
                        <a:pt x="26" y="33"/>
                        <a:pt x="26" y="36"/>
                      </a:cubicBezTo>
                      <a:cubicBezTo>
                        <a:pt x="26" y="36"/>
                        <a:pt x="26" y="37"/>
                        <a:pt x="26" y="37"/>
                      </a:cubicBezTo>
                      <a:cubicBezTo>
                        <a:pt x="28" y="38"/>
                        <a:pt x="28" y="39"/>
                        <a:pt x="28" y="41"/>
                      </a:cubicBezTo>
                      <a:cubicBezTo>
                        <a:pt x="28" y="43"/>
                        <a:pt x="26" y="45"/>
                        <a:pt x="21" y="46"/>
                      </a:cubicBezTo>
                      <a:cubicBezTo>
                        <a:pt x="19" y="46"/>
                        <a:pt x="18" y="46"/>
                        <a:pt x="17" y="46"/>
                      </a:cubicBezTo>
                      <a:cubicBezTo>
                        <a:pt x="19" y="47"/>
                        <a:pt x="23" y="46"/>
                        <a:pt x="27" y="45"/>
                      </a:cubicBezTo>
                      <a:cubicBezTo>
                        <a:pt x="29" y="45"/>
                        <a:pt x="29" y="45"/>
                        <a:pt x="29" y="45"/>
                      </a:cubicBezTo>
                      <a:cubicBezTo>
                        <a:pt x="30" y="45"/>
                        <a:pt x="31" y="45"/>
                        <a:pt x="31" y="45"/>
                      </a:cubicBezTo>
                      <a:cubicBezTo>
                        <a:pt x="36" y="45"/>
                        <a:pt x="40" y="47"/>
                        <a:pt x="44" y="50"/>
                      </a:cubicBezTo>
                      <a:cubicBezTo>
                        <a:pt x="47" y="51"/>
                        <a:pt x="49" y="52"/>
                        <a:pt x="51" y="53"/>
                      </a:cubicBezTo>
                      <a:cubicBezTo>
                        <a:pt x="52" y="54"/>
                        <a:pt x="54" y="54"/>
                        <a:pt x="56" y="54"/>
                      </a:cubicBezTo>
                      <a:cubicBezTo>
                        <a:pt x="56" y="54"/>
                        <a:pt x="56" y="54"/>
                        <a:pt x="56" y="54"/>
                      </a:cubicBezTo>
                      <a:cubicBezTo>
                        <a:pt x="62" y="54"/>
                        <a:pt x="68" y="51"/>
                        <a:pt x="68" y="50"/>
                      </a:cubicBezTo>
                      <a:cubicBezTo>
                        <a:pt x="69" y="47"/>
                        <a:pt x="73" y="46"/>
                        <a:pt x="77" y="46"/>
                      </a:cubicBezTo>
                      <a:cubicBezTo>
                        <a:pt x="79" y="45"/>
                        <a:pt x="82" y="45"/>
                        <a:pt x="83" y="44"/>
                      </a:cubicBezTo>
                      <a:cubicBezTo>
                        <a:pt x="87" y="41"/>
                        <a:pt x="92" y="38"/>
                        <a:pt x="99" y="38"/>
                      </a:cubicBezTo>
                      <a:cubicBezTo>
                        <a:pt x="102" y="38"/>
                        <a:pt x="103" y="36"/>
                        <a:pt x="104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68580" tIns="34290" rIns="68580" bIns="3429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135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518670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 noEditPoints="1"/>
          </p:cNvSpPr>
          <p:nvPr/>
        </p:nvSpPr>
        <p:spPr bwMode="auto">
          <a:xfrm>
            <a:off x="1224240" y="1053876"/>
            <a:ext cx="9741936" cy="4751838"/>
          </a:xfrm>
          <a:custGeom>
            <a:avLst/>
            <a:gdLst>
              <a:gd name="T0" fmla="*/ 1193 w 3611"/>
              <a:gd name="T1" fmla="*/ 65 h 1760"/>
              <a:gd name="T2" fmla="*/ 1206 w 3611"/>
              <a:gd name="T3" fmla="*/ 92 h 1760"/>
              <a:gd name="T4" fmla="*/ 1114 w 3611"/>
              <a:gd name="T5" fmla="*/ 118 h 1760"/>
              <a:gd name="T6" fmla="*/ 878 w 3611"/>
              <a:gd name="T7" fmla="*/ 183 h 1760"/>
              <a:gd name="T8" fmla="*/ 444 w 3611"/>
              <a:gd name="T9" fmla="*/ 223 h 1760"/>
              <a:gd name="T10" fmla="*/ 2612 w 3611"/>
              <a:gd name="T11" fmla="*/ 223 h 1760"/>
              <a:gd name="T12" fmla="*/ 1363 w 3611"/>
              <a:gd name="T13" fmla="*/ 249 h 1760"/>
              <a:gd name="T14" fmla="*/ 2928 w 3611"/>
              <a:gd name="T15" fmla="*/ 236 h 1760"/>
              <a:gd name="T16" fmla="*/ 431 w 3611"/>
              <a:gd name="T17" fmla="*/ 289 h 1760"/>
              <a:gd name="T18" fmla="*/ 1981 w 3611"/>
              <a:gd name="T19" fmla="*/ 301 h 1760"/>
              <a:gd name="T20" fmla="*/ 3125 w 3611"/>
              <a:gd name="T21" fmla="*/ 301 h 1760"/>
              <a:gd name="T22" fmla="*/ 496 w 3611"/>
              <a:gd name="T23" fmla="*/ 328 h 1760"/>
              <a:gd name="T24" fmla="*/ 1981 w 3611"/>
              <a:gd name="T25" fmla="*/ 315 h 1760"/>
              <a:gd name="T26" fmla="*/ 2836 w 3611"/>
              <a:gd name="T27" fmla="*/ 328 h 1760"/>
              <a:gd name="T28" fmla="*/ 128 w 3611"/>
              <a:gd name="T29" fmla="*/ 380 h 1760"/>
              <a:gd name="T30" fmla="*/ 1232 w 3611"/>
              <a:gd name="T31" fmla="*/ 380 h 1760"/>
              <a:gd name="T32" fmla="*/ 2546 w 3611"/>
              <a:gd name="T33" fmla="*/ 367 h 1760"/>
              <a:gd name="T34" fmla="*/ 3361 w 3611"/>
              <a:gd name="T35" fmla="*/ 355 h 1760"/>
              <a:gd name="T36" fmla="*/ 707 w 3611"/>
              <a:gd name="T37" fmla="*/ 407 h 1760"/>
              <a:gd name="T38" fmla="*/ 2494 w 3611"/>
              <a:gd name="T39" fmla="*/ 420 h 1760"/>
              <a:gd name="T40" fmla="*/ 3401 w 3611"/>
              <a:gd name="T41" fmla="*/ 420 h 1760"/>
              <a:gd name="T42" fmla="*/ 1955 w 3611"/>
              <a:gd name="T43" fmla="*/ 446 h 1760"/>
              <a:gd name="T44" fmla="*/ 2770 w 3611"/>
              <a:gd name="T45" fmla="*/ 434 h 1760"/>
              <a:gd name="T46" fmla="*/ 628 w 3611"/>
              <a:gd name="T47" fmla="*/ 486 h 1760"/>
              <a:gd name="T48" fmla="*/ 2336 w 3611"/>
              <a:gd name="T49" fmla="*/ 499 h 1760"/>
              <a:gd name="T50" fmla="*/ 404 w 3611"/>
              <a:gd name="T51" fmla="*/ 512 h 1760"/>
              <a:gd name="T52" fmla="*/ 1876 w 3611"/>
              <a:gd name="T53" fmla="*/ 525 h 1760"/>
              <a:gd name="T54" fmla="*/ 2691 w 3611"/>
              <a:gd name="T55" fmla="*/ 512 h 1760"/>
              <a:gd name="T56" fmla="*/ 786 w 3611"/>
              <a:gd name="T57" fmla="*/ 565 h 1760"/>
              <a:gd name="T58" fmla="*/ 2218 w 3611"/>
              <a:gd name="T59" fmla="*/ 577 h 1760"/>
              <a:gd name="T60" fmla="*/ 3085 w 3611"/>
              <a:gd name="T61" fmla="*/ 577 h 1760"/>
              <a:gd name="T62" fmla="*/ 1758 w 3611"/>
              <a:gd name="T63" fmla="*/ 604 h 1760"/>
              <a:gd name="T64" fmla="*/ 2573 w 3611"/>
              <a:gd name="T65" fmla="*/ 591 h 1760"/>
              <a:gd name="T66" fmla="*/ 707 w 3611"/>
              <a:gd name="T67" fmla="*/ 643 h 1760"/>
              <a:gd name="T68" fmla="*/ 2376 w 3611"/>
              <a:gd name="T69" fmla="*/ 656 h 1760"/>
              <a:gd name="T70" fmla="*/ 602 w 3611"/>
              <a:gd name="T71" fmla="*/ 696 h 1760"/>
              <a:gd name="T72" fmla="*/ 2270 w 3611"/>
              <a:gd name="T73" fmla="*/ 683 h 1760"/>
              <a:gd name="T74" fmla="*/ 523 w 3611"/>
              <a:gd name="T75" fmla="*/ 710 h 1760"/>
              <a:gd name="T76" fmla="*/ 2284 w 3611"/>
              <a:gd name="T77" fmla="*/ 722 h 1760"/>
              <a:gd name="T78" fmla="*/ 602 w 3611"/>
              <a:gd name="T79" fmla="*/ 774 h 1760"/>
              <a:gd name="T80" fmla="*/ 2415 w 3611"/>
              <a:gd name="T81" fmla="*/ 774 h 1760"/>
              <a:gd name="T82" fmla="*/ 772 w 3611"/>
              <a:gd name="T83" fmla="*/ 801 h 1760"/>
              <a:gd name="T84" fmla="*/ 2415 w 3611"/>
              <a:gd name="T85" fmla="*/ 788 h 1760"/>
              <a:gd name="T86" fmla="*/ 1693 w 3611"/>
              <a:gd name="T87" fmla="*/ 841 h 1760"/>
              <a:gd name="T88" fmla="*/ 2573 w 3611"/>
              <a:gd name="T89" fmla="*/ 853 h 1760"/>
              <a:gd name="T90" fmla="*/ 1981 w 3611"/>
              <a:gd name="T91" fmla="*/ 893 h 1760"/>
              <a:gd name="T92" fmla="*/ 628 w 3611"/>
              <a:gd name="T93" fmla="*/ 919 h 1760"/>
              <a:gd name="T94" fmla="*/ 2218 w 3611"/>
              <a:gd name="T95" fmla="*/ 907 h 1760"/>
              <a:gd name="T96" fmla="*/ 1876 w 3611"/>
              <a:gd name="T97" fmla="*/ 959 h 1760"/>
              <a:gd name="T98" fmla="*/ 1745 w 3611"/>
              <a:gd name="T99" fmla="*/ 1011 h 1760"/>
              <a:gd name="T100" fmla="*/ 1627 w 3611"/>
              <a:gd name="T101" fmla="*/ 1025 h 1760"/>
              <a:gd name="T102" fmla="*/ 1127 w 3611"/>
              <a:gd name="T103" fmla="*/ 1077 h 1760"/>
              <a:gd name="T104" fmla="*/ 1075 w 3611"/>
              <a:gd name="T105" fmla="*/ 1104 h 1760"/>
              <a:gd name="T106" fmla="*/ 1023 w 3611"/>
              <a:gd name="T107" fmla="*/ 1156 h 1760"/>
              <a:gd name="T108" fmla="*/ 917 w 3611"/>
              <a:gd name="T109" fmla="*/ 1183 h 1760"/>
              <a:gd name="T110" fmla="*/ 956 w 3611"/>
              <a:gd name="T111" fmla="*/ 1222 h 1760"/>
              <a:gd name="T112" fmla="*/ 1101 w 3611"/>
              <a:gd name="T113" fmla="*/ 1274 h 1760"/>
              <a:gd name="T114" fmla="*/ 1272 w 3611"/>
              <a:gd name="T115" fmla="*/ 1326 h 1760"/>
              <a:gd name="T116" fmla="*/ 1245 w 3611"/>
              <a:gd name="T117" fmla="*/ 1353 h 1760"/>
              <a:gd name="T118" fmla="*/ 1114 w 3611"/>
              <a:gd name="T119" fmla="*/ 1405 h 1760"/>
              <a:gd name="T120" fmla="*/ 1154 w 3611"/>
              <a:gd name="T121" fmla="*/ 1445 h 1760"/>
              <a:gd name="T122" fmla="*/ 1929 w 3611"/>
              <a:gd name="T123" fmla="*/ 1471 h 1760"/>
              <a:gd name="T124" fmla="*/ 948 w 3611"/>
              <a:gd name="T125" fmla="*/ 1590 h 1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611" h="1760">
                <a:moveTo>
                  <a:pt x="825" y="13"/>
                </a:moveTo>
                <a:cubicBezTo>
                  <a:pt x="825" y="6"/>
                  <a:pt x="831" y="0"/>
                  <a:pt x="838" y="0"/>
                </a:cubicBezTo>
                <a:cubicBezTo>
                  <a:pt x="845" y="0"/>
                  <a:pt x="851" y="6"/>
                  <a:pt x="851" y="13"/>
                </a:cubicBezTo>
                <a:cubicBezTo>
                  <a:pt x="851" y="20"/>
                  <a:pt x="845" y="25"/>
                  <a:pt x="838" y="25"/>
                </a:cubicBezTo>
                <a:cubicBezTo>
                  <a:pt x="831" y="25"/>
                  <a:pt x="825" y="20"/>
                  <a:pt x="825" y="13"/>
                </a:cubicBezTo>
                <a:close/>
                <a:moveTo>
                  <a:pt x="878" y="25"/>
                </a:moveTo>
                <a:cubicBezTo>
                  <a:pt x="885" y="25"/>
                  <a:pt x="890" y="20"/>
                  <a:pt x="890" y="13"/>
                </a:cubicBezTo>
                <a:cubicBezTo>
                  <a:pt x="890" y="6"/>
                  <a:pt x="885" y="0"/>
                  <a:pt x="878" y="0"/>
                </a:cubicBezTo>
                <a:cubicBezTo>
                  <a:pt x="870" y="0"/>
                  <a:pt x="865" y="6"/>
                  <a:pt x="865" y="13"/>
                </a:cubicBezTo>
                <a:cubicBezTo>
                  <a:pt x="865" y="20"/>
                  <a:pt x="870" y="25"/>
                  <a:pt x="878" y="25"/>
                </a:cubicBezTo>
                <a:close/>
                <a:moveTo>
                  <a:pt x="917" y="25"/>
                </a:moveTo>
                <a:cubicBezTo>
                  <a:pt x="924" y="25"/>
                  <a:pt x="930" y="20"/>
                  <a:pt x="930" y="13"/>
                </a:cubicBezTo>
                <a:cubicBezTo>
                  <a:pt x="930" y="6"/>
                  <a:pt x="924" y="0"/>
                  <a:pt x="917" y="0"/>
                </a:cubicBezTo>
                <a:cubicBezTo>
                  <a:pt x="910" y="0"/>
                  <a:pt x="904" y="6"/>
                  <a:pt x="904" y="13"/>
                </a:cubicBezTo>
                <a:cubicBezTo>
                  <a:pt x="904" y="20"/>
                  <a:pt x="910" y="25"/>
                  <a:pt x="917" y="25"/>
                </a:cubicBezTo>
                <a:close/>
                <a:moveTo>
                  <a:pt x="956" y="25"/>
                </a:moveTo>
                <a:cubicBezTo>
                  <a:pt x="963" y="25"/>
                  <a:pt x="969" y="20"/>
                  <a:pt x="969" y="13"/>
                </a:cubicBezTo>
                <a:cubicBezTo>
                  <a:pt x="969" y="6"/>
                  <a:pt x="963" y="0"/>
                  <a:pt x="956" y="0"/>
                </a:cubicBezTo>
                <a:cubicBezTo>
                  <a:pt x="949" y="0"/>
                  <a:pt x="944" y="6"/>
                  <a:pt x="944" y="13"/>
                </a:cubicBezTo>
                <a:cubicBezTo>
                  <a:pt x="944" y="20"/>
                  <a:pt x="949" y="25"/>
                  <a:pt x="956" y="25"/>
                </a:cubicBezTo>
                <a:close/>
                <a:moveTo>
                  <a:pt x="996" y="25"/>
                </a:moveTo>
                <a:cubicBezTo>
                  <a:pt x="1003" y="25"/>
                  <a:pt x="1009" y="20"/>
                  <a:pt x="1009" y="13"/>
                </a:cubicBezTo>
                <a:cubicBezTo>
                  <a:pt x="1009" y="6"/>
                  <a:pt x="1003" y="0"/>
                  <a:pt x="996" y="0"/>
                </a:cubicBezTo>
                <a:cubicBezTo>
                  <a:pt x="989" y="0"/>
                  <a:pt x="983" y="6"/>
                  <a:pt x="983" y="13"/>
                </a:cubicBezTo>
                <a:cubicBezTo>
                  <a:pt x="983" y="20"/>
                  <a:pt x="989" y="25"/>
                  <a:pt x="996" y="25"/>
                </a:cubicBezTo>
                <a:close/>
                <a:moveTo>
                  <a:pt x="1035" y="25"/>
                </a:moveTo>
                <a:cubicBezTo>
                  <a:pt x="1042" y="25"/>
                  <a:pt x="1048" y="20"/>
                  <a:pt x="1048" y="13"/>
                </a:cubicBezTo>
                <a:cubicBezTo>
                  <a:pt x="1048" y="6"/>
                  <a:pt x="1042" y="0"/>
                  <a:pt x="1035" y="0"/>
                </a:cubicBezTo>
                <a:cubicBezTo>
                  <a:pt x="1028" y="0"/>
                  <a:pt x="1022" y="6"/>
                  <a:pt x="1022" y="13"/>
                </a:cubicBezTo>
                <a:cubicBezTo>
                  <a:pt x="1022" y="20"/>
                  <a:pt x="1028" y="25"/>
                  <a:pt x="1035" y="25"/>
                </a:cubicBezTo>
                <a:close/>
                <a:moveTo>
                  <a:pt x="1114" y="25"/>
                </a:moveTo>
                <a:cubicBezTo>
                  <a:pt x="1121" y="25"/>
                  <a:pt x="1127" y="20"/>
                  <a:pt x="1127" y="13"/>
                </a:cubicBezTo>
                <a:cubicBezTo>
                  <a:pt x="1127" y="6"/>
                  <a:pt x="1121" y="0"/>
                  <a:pt x="1114" y="0"/>
                </a:cubicBezTo>
                <a:cubicBezTo>
                  <a:pt x="1107" y="0"/>
                  <a:pt x="1101" y="6"/>
                  <a:pt x="1101" y="13"/>
                </a:cubicBezTo>
                <a:cubicBezTo>
                  <a:pt x="1101" y="20"/>
                  <a:pt x="1107" y="25"/>
                  <a:pt x="1114" y="25"/>
                </a:cubicBezTo>
                <a:close/>
                <a:moveTo>
                  <a:pt x="1193" y="25"/>
                </a:moveTo>
                <a:cubicBezTo>
                  <a:pt x="1200" y="25"/>
                  <a:pt x="1206" y="20"/>
                  <a:pt x="1206" y="13"/>
                </a:cubicBezTo>
                <a:cubicBezTo>
                  <a:pt x="1206" y="6"/>
                  <a:pt x="1200" y="0"/>
                  <a:pt x="1193" y="0"/>
                </a:cubicBezTo>
                <a:cubicBezTo>
                  <a:pt x="1186" y="0"/>
                  <a:pt x="1180" y="6"/>
                  <a:pt x="1180" y="13"/>
                </a:cubicBezTo>
                <a:cubicBezTo>
                  <a:pt x="1180" y="20"/>
                  <a:pt x="1186" y="25"/>
                  <a:pt x="1193" y="25"/>
                </a:cubicBezTo>
                <a:close/>
                <a:moveTo>
                  <a:pt x="1272" y="25"/>
                </a:moveTo>
                <a:cubicBezTo>
                  <a:pt x="1279" y="25"/>
                  <a:pt x="1285" y="20"/>
                  <a:pt x="1285" y="13"/>
                </a:cubicBezTo>
                <a:cubicBezTo>
                  <a:pt x="1285" y="6"/>
                  <a:pt x="1279" y="0"/>
                  <a:pt x="1272" y="0"/>
                </a:cubicBezTo>
                <a:cubicBezTo>
                  <a:pt x="1265" y="0"/>
                  <a:pt x="1259" y="6"/>
                  <a:pt x="1259" y="13"/>
                </a:cubicBezTo>
                <a:cubicBezTo>
                  <a:pt x="1259" y="20"/>
                  <a:pt x="1265" y="25"/>
                  <a:pt x="1272" y="25"/>
                </a:cubicBezTo>
                <a:close/>
                <a:moveTo>
                  <a:pt x="1311" y="25"/>
                </a:moveTo>
                <a:cubicBezTo>
                  <a:pt x="1318" y="25"/>
                  <a:pt x="1324" y="20"/>
                  <a:pt x="1324" y="13"/>
                </a:cubicBezTo>
                <a:cubicBezTo>
                  <a:pt x="1324" y="6"/>
                  <a:pt x="1318" y="0"/>
                  <a:pt x="1311" y="0"/>
                </a:cubicBezTo>
                <a:cubicBezTo>
                  <a:pt x="1304" y="0"/>
                  <a:pt x="1298" y="6"/>
                  <a:pt x="1298" y="13"/>
                </a:cubicBezTo>
                <a:cubicBezTo>
                  <a:pt x="1298" y="20"/>
                  <a:pt x="1304" y="25"/>
                  <a:pt x="1311" y="25"/>
                </a:cubicBezTo>
                <a:close/>
                <a:moveTo>
                  <a:pt x="1351" y="25"/>
                </a:moveTo>
                <a:cubicBezTo>
                  <a:pt x="1358" y="25"/>
                  <a:pt x="1363" y="20"/>
                  <a:pt x="1363" y="13"/>
                </a:cubicBezTo>
                <a:cubicBezTo>
                  <a:pt x="1363" y="6"/>
                  <a:pt x="1358" y="0"/>
                  <a:pt x="1351" y="0"/>
                </a:cubicBezTo>
                <a:cubicBezTo>
                  <a:pt x="1344" y="0"/>
                  <a:pt x="1338" y="6"/>
                  <a:pt x="1338" y="13"/>
                </a:cubicBezTo>
                <a:cubicBezTo>
                  <a:pt x="1338" y="20"/>
                  <a:pt x="1344" y="25"/>
                  <a:pt x="1351" y="25"/>
                </a:cubicBezTo>
                <a:close/>
                <a:moveTo>
                  <a:pt x="1390" y="25"/>
                </a:moveTo>
                <a:cubicBezTo>
                  <a:pt x="1397" y="25"/>
                  <a:pt x="1403" y="20"/>
                  <a:pt x="1403" y="13"/>
                </a:cubicBezTo>
                <a:cubicBezTo>
                  <a:pt x="1403" y="6"/>
                  <a:pt x="1397" y="0"/>
                  <a:pt x="1390" y="0"/>
                </a:cubicBezTo>
                <a:cubicBezTo>
                  <a:pt x="1383" y="0"/>
                  <a:pt x="1377" y="6"/>
                  <a:pt x="1377" y="13"/>
                </a:cubicBezTo>
                <a:cubicBezTo>
                  <a:pt x="1377" y="20"/>
                  <a:pt x="1383" y="25"/>
                  <a:pt x="1390" y="25"/>
                </a:cubicBezTo>
                <a:close/>
                <a:moveTo>
                  <a:pt x="1429" y="20"/>
                </a:moveTo>
                <a:cubicBezTo>
                  <a:pt x="1434" y="20"/>
                  <a:pt x="1437" y="17"/>
                  <a:pt x="1437" y="13"/>
                </a:cubicBezTo>
                <a:cubicBezTo>
                  <a:pt x="1437" y="9"/>
                  <a:pt x="1434" y="5"/>
                  <a:pt x="1429" y="5"/>
                </a:cubicBezTo>
                <a:cubicBezTo>
                  <a:pt x="1425" y="5"/>
                  <a:pt x="1422" y="9"/>
                  <a:pt x="1422" y="13"/>
                </a:cubicBezTo>
                <a:cubicBezTo>
                  <a:pt x="1422" y="17"/>
                  <a:pt x="1425" y="20"/>
                  <a:pt x="1429" y="20"/>
                </a:cubicBezTo>
                <a:close/>
                <a:moveTo>
                  <a:pt x="759" y="65"/>
                </a:moveTo>
                <a:cubicBezTo>
                  <a:pt x="766" y="65"/>
                  <a:pt x="772" y="59"/>
                  <a:pt x="772" y="52"/>
                </a:cubicBezTo>
                <a:cubicBezTo>
                  <a:pt x="772" y="45"/>
                  <a:pt x="766" y="39"/>
                  <a:pt x="759" y="39"/>
                </a:cubicBezTo>
                <a:cubicBezTo>
                  <a:pt x="752" y="39"/>
                  <a:pt x="746" y="45"/>
                  <a:pt x="746" y="52"/>
                </a:cubicBezTo>
                <a:cubicBezTo>
                  <a:pt x="746" y="59"/>
                  <a:pt x="752" y="65"/>
                  <a:pt x="759" y="65"/>
                </a:cubicBezTo>
                <a:close/>
                <a:moveTo>
                  <a:pt x="838" y="43"/>
                </a:moveTo>
                <a:cubicBezTo>
                  <a:pt x="833" y="43"/>
                  <a:pt x="829" y="47"/>
                  <a:pt x="829" y="52"/>
                </a:cubicBezTo>
                <a:cubicBezTo>
                  <a:pt x="829" y="57"/>
                  <a:pt x="833" y="61"/>
                  <a:pt x="838" y="61"/>
                </a:cubicBezTo>
                <a:cubicBezTo>
                  <a:pt x="843" y="61"/>
                  <a:pt x="847" y="57"/>
                  <a:pt x="847" y="52"/>
                </a:cubicBezTo>
                <a:cubicBezTo>
                  <a:pt x="847" y="47"/>
                  <a:pt x="843" y="43"/>
                  <a:pt x="838" y="43"/>
                </a:cubicBezTo>
                <a:close/>
                <a:moveTo>
                  <a:pt x="917" y="65"/>
                </a:moveTo>
                <a:cubicBezTo>
                  <a:pt x="924" y="65"/>
                  <a:pt x="930" y="59"/>
                  <a:pt x="930" y="52"/>
                </a:cubicBezTo>
                <a:cubicBezTo>
                  <a:pt x="930" y="45"/>
                  <a:pt x="924" y="39"/>
                  <a:pt x="917" y="39"/>
                </a:cubicBezTo>
                <a:cubicBezTo>
                  <a:pt x="910" y="39"/>
                  <a:pt x="904" y="45"/>
                  <a:pt x="904" y="52"/>
                </a:cubicBezTo>
                <a:cubicBezTo>
                  <a:pt x="904" y="59"/>
                  <a:pt x="910" y="65"/>
                  <a:pt x="917" y="65"/>
                </a:cubicBezTo>
                <a:close/>
                <a:moveTo>
                  <a:pt x="956" y="65"/>
                </a:moveTo>
                <a:cubicBezTo>
                  <a:pt x="963" y="65"/>
                  <a:pt x="969" y="59"/>
                  <a:pt x="969" y="52"/>
                </a:cubicBezTo>
                <a:cubicBezTo>
                  <a:pt x="969" y="45"/>
                  <a:pt x="963" y="39"/>
                  <a:pt x="956" y="39"/>
                </a:cubicBezTo>
                <a:cubicBezTo>
                  <a:pt x="949" y="39"/>
                  <a:pt x="944" y="45"/>
                  <a:pt x="944" y="52"/>
                </a:cubicBezTo>
                <a:cubicBezTo>
                  <a:pt x="944" y="59"/>
                  <a:pt x="949" y="65"/>
                  <a:pt x="956" y="65"/>
                </a:cubicBezTo>
                <a:close/>
                <a:moveTo>
                  <a:pt x="1035" y="65"/>
                </a:moveTo>
                <a:cubicBezTo>
                  <a:pt x="1042" y="65"/>
                  <a:pt x="1048" y="59"/>
                  <a:pt x="1048" y="52"/>
                </a:cubicBezTo>
                <a:cubicBezTo>
                  <a:pt x="1048" y="45"/>
                  <a:pt x="1042" y="39"/>
                  <a:pt x="1035" y="39"/>
                </a:cubicBezTo>
                <a:cubicBezTo>
                  <a:pt x="1028" y="39"/>
                  <a:pt x="1022" y="45"/>
                  <a:pt x="1022" y="52"/>
                </a:cubicBezTo>
                <a:cubicBezTo>
                  <a:pt x="1022" y="59"/>
                  <a:pt x="1028" y="65"/>
                  <a:pt x="1035" y="65"/>
                </a:cubicBezTo>
                <a:close/>
                <a:moveTo>
                  <a:pt x="1075" y="65"/>
                </a:moveTo>
                <a:cubicBezTo>
                  <a:pt x="1082" y="65"/>
                  <a:pt x="1087" y="59"/>
                  <a:pt x="1087" y="52"/>
                </a:cubicBezTo>
                <a:cubicBezTo>
                  <a:pt x="1087" y="45"/>
                  <a:pt x="1082" y="39"/>
                  <a:pt x="1075" y="39"/>
                </a:cubicBezTo>
                <a:cubicBezTo>
                  <a:pt x="1068" y="39"/>
                  <a:pt x="1062" y="45"/>
                  <a:pt x="1062" y="52"/>
                </a:cubicBezTo>
                <a:cubicBezTo>
                  <a:pt x="1062" y="59"/>
                  <a:pt x="1068" y="65"/>
                  <a:pt x="1075" y="65"/>
                </a:cubicBezTo>
                <a:close/>
                <a:moveTo>
                  <a:pt x="1114" y="65"/>
                </a:moveTo>
                <a:cubicBezTo>
                  <a:pt x="1121" y="65"/>
                  <a:pt x="1127" y="59"/>
                  <a:pt x="1127" y="52"/>
                </a:cubicBezTo>
                <a:cubicBezTo>
                  <a:pt x="1127" y="45"/>
                  <a:pt x="1121" y="39"/>
                  <a:pt x="1114" y="39"/>
                </a:cubicBezTo>
                <a:cubicBezTo>
                  <a:pt x="1107" y="39"/>
                  <a:pt x="1101" y="45"/>
                  <a:pt x="1101" y="52"/>
                </a:cubicBezTo>
                <a:cubicBezTo>
                  <a:pt x="1101" y="59"/>
                  <a:pt x="1107" y="65"/>
                  <a:pt x="1114" y="65"/>
                </a:cubicBezTo>
                <a:close/>
                <a:moveTo>
                  <a:pt x="1153" y="65"/>
                </a:moveTo>
                <a:cubicBezTo>
                  <a:pt x="1161" y="65"/>
                  <a:pt x="1166" y="59"/>
                  <a:pt x="1166" y="52"/>
                </a:cubicBezTo>
                <a:cubicBezTo>
                  <a:pt x="1166" y="45"/>
                  <a:pt x="1161" y="39"/>
                  <a:pt x="1153" y="39"/>
                </a:cubicBezTo>
                <a:cubicBezTo>
                  <a:pt x="1146" y="39"/>
                  <a:pt x="1141" y="45"/>
                  <a:pt x="1141" y="52"/>
                </a:cubicBezTo>
                <a:cubicBezTo>
                  <a:pt x="1141" y="59"/>
                  <a:pt x="1146" y="65"/>
                  <a:pt x="1153" y="65"/>
                </a:cubicBezTo>
                <a:close/>
                <a:moveTo>
                  <a:pt x="1193" y="65"/>
                </a:moveTo>
                <a:cubicBezTo>
                  <a:pt x="1200" y="65"/>
                  <a:pt x="1206" y="59"/>
                  <a:pt x="1206" y="52"/>
                </a:cubicBezTo>
                <a:cubicBezTo>
                  <a:pt x="1206" y="45"/>
                  <a:pt x="1200" y="39"/>
                  <a:pt x="1193" y="39"/>
                </a:cubicBezTo>
                <a:cubicBezTo>
                  <a:pt x="1186" y="39"/>
                  <a:pt x="1180" y="45"/>
                  <a:pt x="1180" y="52"/>
                </a:cubicBezTo>
                <a:cubicBezTo>
                  <a:pt x="1180" y="59"/>
                  <a:pt x="1186" y="65"/>
                  <a:pt x="1193" y="65"/>
                </a:cubicBezTo>
                <a:close/>
                <a:moveTo>
                  <a:pt x="1232" y="65"/>
                </a:moveTo>
                <a:cubicBezTo>
                  <a:pt x="1239" y="65"/>
                  <a:pt x="1245" y="59"/>
                  <a:pt x="1245" y="52"/>
                </a:cubicBezTo>
                <a:cubicBezTo>
                  <a:pt x="1245" y="45"/>
                  <a:pt x="1239" y="39"/>
                  <a:pt x="1232" y="39"/>
                </a:cubicBezTo>
                <a:cubicBezTo>
                  <a:pt x="1225" y="39"/>
                  <a:pt x="1220" y="45"/>
                  <a:pt x="1220" y="52"/>
                </a:cubicBezTo>
                <a:cubicBezTo>
                  <a:pt x="1220" y="59"/>
                  <a:pt x="1225" y="65"/>
                  <a:pt x="1232" y="65"/>
                </a:cubicBezTo>
                <a:close/>
                <a:moveTo>
                  <a:pt x="1272" y="65"/>
                </a:moveTo>
                <a:cubicBezTo>
                  <a:pt x="1279" y="65"/>
                  <a:pt x="1285" y="59"/>
                  <a:pt x="1285" y="52"/>
                </a:cubicBezTo>
                <a:cubicBezTo>
                  <a:pt x="1285" y="45"/>
                  <a:pt x="1279" y="39"/>
                  <a:pt x="1272" y="39"/>
                </a:cubicBezTo>
                <a:cubicBezTo>
                  <a:pt x="1265" y="39"/>
                  <a:pt x="1259" y="45"/>
                  <a:pt x="1259" y="52"/>
                </a:cubicBezTo>
                <a:cubicBezTo>
                  <a:pt x="1259" y="59"/>
                  <a:pt x="1265" y="65"/>
                  <a:pt x="1272" y="65"/>
                </a:cubicBezTo>
                <a:close/>
                <a:moveTo>
                  <a:pt x="1311" y="65"/>
                </a:moveTo>
                <a:cubicBezTo>
                  <a:pt x="1318" y="65"/>
                  <a:pt x="1324" y="59"/>
                  <a:pt x="1324" y="52"/>
                </a:cubicBezTo>
                <a:cubicBezTo>
                  <a:pt x="1324" y="45"/>
                  <a:pt x="1318" y="39"/>
                  <a:pt x="1311" y="39"/>
                </a:cubicBezTo>
                <a:cubicBezTo>
                  <a:pt x="1304" y="39"/>
                  <a:pt x="1298" y="45"/>
                  <a:pt x="1298" y="52"/>
                </a:cubicBezTo>
                <a:cubicBezTo>
                  <a:pt x="1298" y="59"/>
                  <a:pt x="1304" y="65"/>
                  <a:pt x="1311" y="65"/>
                </a:cubicBezTo>
                <a:close/>
                <a:moveTo>
                  <a:pt x="1351" y="65"/>
                </a:moveTo>
                <a:cubicBezTo>
                  <a:pt x="1358" y="65"/>
                  <a:pt x="1363" y="59"/>
                  <a:pt x="1363" y="52"/>
                </a:cubicBezTo>
                <a:cubicBezTo>
                  <a:pt x="1363" y="45"/>
                  <a:pt x="1358" y="39"/>
                  <a:pt x="1351" y="39"/>
                </a:cubicBezTo>
                <a:cubicBezTo>
                  <a:pt x="1344" y="39"/>
                  <a:pt x="1338" y="45"/>
                  <a:pt x="1338" y="52"/>
                </a:cubicBezTo>
                <a:cubicBezTo>
                  <a:pt x="1338" y="59"/>
                  <a:pt x="1344" y="65"/>
                  <a:pt x="1351" y="65"/>
                </a:cubicBezTo>
                <a:close/>
                <a:moveTo>
                  <a:pt x="1390" y="65"/>
                </a:moveTo>
                <a:cubicBezTo>
                  <a:pt x="1397" y="65"/>
                  <a:pt x="1403" y="59"/>
                  <a:pt x="1403" y="52"/>
                </a:cubicBezTo>
                <a:cubicBezTo>
                  <a:pt x="1403" y="45"/>
                  <a:pt x="1397" y="39"/>
                  <a:pt x="1390" y="39"/>
                </a:cubicBezTo>
                <a:cubicBezTo>
                  <a:pt x="1383" y="39"/>
                  <a:pt x="1377" y="45"/>
                  <a:pt x="1377" y="52"/>
                </a:cubicBezTo>
                <a:cubicBezTo>
                  <a:pt x="1377" y="59"/>
                  <a:pt x="1383" y="65"/>
                  <a:pt x="1390" y="65"/>
                </a:cubicBezTo>
                <a:close/>
                <a:moveTo>
                  <a:pt x="1429" y="65"/>
                </a:moveTo>
                <a:cubicBezTo>
                  <a:pt x="1437" y="65"/>
                  <a:pt x="1442" y="59"/>
                  <a:pt x="1442" y="52"/>
                </a:cubicBezTo>
                <a:cubicBezTo>
                  <a:pt x="1442" y="45"/>
                  <a:pt x="1437" y="39"/>
                  <a:pt x="1429" y="39"/>
                </a:cubicBezTo>
                <a:cubicBezTo>
                  <a:pt x="1422" y="39"/>
                  <a:pt x="1417" y="45"/>
                  <a:pt x="1417" y="52"/>
                </a:cubicBezTo>
                <a:cubicBezTo>
                  <a:pt x="1417" y="59"/>
                  <a:pt x="1422" y="65"/>
                  <a:pt x="1429" y="65"/>
                </a:cubicBezTo>
                <a:close/>
                <a:moveTo>
                  <a:pt x="1469" y="65"/>
                </a:moveTo>
                <a:cubicBezTo>
                  <a:pt x="1476" y="65"/>
                  <a:pt x="1482" y="59"/>
                  <a:pt x="1482" y="52"/>
                </a:cubicBezTo>
                <a:cubicBezTo>
                  <a:pt x="1482" y="45"/>
                  <a:pt x="1476" y="39"/>
                  <a:pt x="1469" y="39"/>
                </a:cubicBezTo>
                <a:cubicBezTo>
                  <a:pt x="1462" y="39"/>
                  <a:pt x="1456" y="45"/>
                  <a:pt x="1456" y="52"/>
                </a:cubicBezTo>
                <a:cubicBezTo>
                  <a:pt x="1456" y="59"/>
                  <a:pt x="1462" y="65"/>
                  <a:pt x="1469" y="65"/>
                </a:cubicBezTo>
                <a:close/>
                <a:moveTo>
                  <a:pt x="1508" y="65"/>
                </a:moveTo>
                <a:cubicBezTo>
                  <a:pt x="1515" y="65"/>
                  <a:pt x="1521" y="59"/>
                  <a:pt x="1521" y="52"/>
                </a:cubicBezTo>
                <a:cubicBezTo>
                  <a:pt x="1521" y="45"/>
                  <a:pt x="1515" y="39"/>
                  <a:pt x="1508" y="39"/>
                </a:cubicBezTo>
                <a:cubicBezTo>
                  <a:pt x="1501" y="39"/>
                  <a:pt x="1496" y="45"/>
                  <a:pt x="1496" y="52"/>
                </a:cubicBezTo>
                <a:cubicBezTo>
                  <a:pt x="1496" y="59"/>
                  <a:pt x="1501" y="65"/>
                  <a:pt x="1508" y="65"/>
                </a:cubicBezTo>
                <a:close/>
                <a:moveTo>
                  <a:pt x="2652" y="65"/>
                </a:moveTo>
                <a:cubicBezTo>
                  <a:pt x="2659" y="65"/>
                  <a:pt x="2664" y="59"/>
                  <a:pt x="2664" y="52"/>
                </a:cubicBezTo>
                <a:cubicBezTo>
                  <a:pt x="2664" y="45"/>
                  <a:pt x="2659" y="39"/>
                  <a:pt x="2652" y="39"/>
                </a:cubicBezTo>
                <a:cubicBezTo>
                  <a:pt x="2645" y="39"/>
                  <a:pt x="2639" y="45"/>
                  <a:pt x="2639" y="52"/>
                </a:cubicBezTo>
                <a:cubicBezTo>
                  <a:pt x="2639" y="59"/>
                  <a:pt x="2645" y="65"/>
                  <a:pt x="2652" y="65"/>
                </a:cubicBezTo>
                <a:close/>
                <a:moveTo>
                  <a:pt x="641" y="102"/>
                </a:moveTo>
                <a:cubicBezTo>
                  <a:pt x="647" y="102"/>
                  <a:pt x="652" y="97"/>
                  <a:pt x="652" y="92"/>
                </a:cubicBezTo>
                <a:cubicBezTo>
                  <a:pt x="652" y="86"/>
                  <a:pt x="647" y="81"/>
                  <a:pt x="641" y="81"/>
                </a:cubicBezTo>
                <a:cubicBezTo>
                  <a:pt x="635" y="81"/>
                  <a:pt x="630" y="86"/>
                  <a:pt x="630" y="92"/>
                </a:cubicBezTo>
                <a:cubicBezTo>
                  <a:pt x="630" y="97"/>
                  <a:pt x="635" y="102"/>
                  <a:pt x="641" y="102"/>
                </a:cubicBezTo>
                <a:close/>
                <a:moveTo>
                  <a:pt x="759" y="104"/>
                </a:moveTo>
                <a:cubicBezTo>
                  <a:pt x="766" y="104"/>
                  <a:pt x="772" y="99"/>
                  <a:pt x="772" y="92"/>
                </a:cubicBezTo>
                <a:cubicBezTo>
                  <a:pt x="772" y="84"/>
                  <a:pt x="766" y="79"/>
                  <a:pt x="759" y="79"/>
                </a:cubicBezTo>
                <a:cubicBezTo>
                  <a:pt x="752" y="79"/>
                  <a:pt x="746" y="84"/>
                  <a:pt x="746" y="92"/>
                </a:cubicBezTo>
                <a:cubicBezTo>
                  <a:pt x="746" y="99"/>
                  <a:pt x="752" y="104"/>
                  <a:pt x="759" y="104"/>
                </a:cubicBezTo>
                <a:close/>
                <a:moveTo>
                  <a:pt x="799" y="104"/>
                </a:moveTo>
                <a:cubicBezTo>
                  <a:pt x="806" y="104"/>
                  <a:pt x="811" y="99"/>
                  <a:pt x="811" y="92"/>
                </a:cubicBezTo>
                <a:cubicBezTo>
                  <a:pt x="811" y="84"/>
                  <a:pt x="806" y="79"/>
                  <a:pt x="799" y="79"/>
                </a:cubicBezTo>
                <a:cubicBezTo>
                  <a:pt x="792" y="79"/>
                  <a:pt x="786" y="84"/>
                  <a:pt x="786" y="92"/>
                </a:cubicBezTo>
                <a:cubicBezTo>
                  <a:pt x="786" y="99"/>
                  <a:pt x="792" y="104"/>
                  <a:pt x="799" y="104"/>
                </a:cubicBezTo>
                <a:close/>
                <a:moveTo>
                  <a:pt x="838" y="104"/>
                </a:moveTo>
                <a:cubicBezTo>
                  <a:pt x="845" y="104"/>
                  <a:pt x="851" y="99"/>
                  <a:pt x="851" y="92"/>
                </a:cubicBezTo>
                <a:cubicBezTo>
                  <a:pt x="851" y="84"/>
                  <a:pt x="845" y="79"/>
                  <a:pt x="838" y="79"/>
                </a:cubicBezTo>
                <a:cubicBezTo>
                  <a:pt x="831" y="79"/>
                  <a:pt x="825" y="84"/>
                  <a:pt x="825" y="92"/>
                </a:cubicBezTo>
                <a:cubicBezTo>
                  <a:pt x="825" y="99"/>
                  <a:pt x="831" y="104"/>
                  <a:pt x="838" y="104"/>
                </a:cubicBezTo>
                <a:close/>
                <a:moveTo>
                  <a:pt x="878" y="104"/>
                </a:moveTo>
                <a:cubicBezTo>
                  <a:pt x="885" y="104"/>
                  <a:pt x="890" y="99"/>
                  <a:pt x="890" y="92"/>
                </a:cubicBezTo>
                <a:cubicBezTo>
                  <a:pt x="890" y="84"/>
                  <a:pt x="885" y="79"/>
                  <a:pt x="878" y="79"/>
                </a:cubicBezTo>
                <a:cubicBezTo>
                  <a:pt x="870" y="79"/>
                  <a:pt x="865" y="84"/>
                  <a:pt x="865" y="92"/>
                </a:cubicBezTo>
                <a:cubicBezTo>
                  <a:pt x="865" y="99"/>
                  <a:pt x="870" y="104"/>
                  <a:pt x="878" y="104"/>
                </a:cubicBezTo>
                <a:close/>
                <a:moveTo>
                  <a:pt x="917" y="104"/>
                </a:moveTo>
                <a:cubicBezTo>
                  <a:pt x="924" y="104"/>
                  <a:pt x="930" y="99"/>
                  <a:pt x="930" y="92"/>
                </a:cubicBezTo>
                <a:cubicBezTo>
                  <a:pt x="930" y="84"/>
                  <a:pt x="924" y="79"/>
                  <a:pt x="917" y="79"/>
                </a:cubicBezTo>
                <a:cubicBezTo>
                  <a:pt x="910" y="79"/>
                  <a:pt x="904" y="84"/>
                  <a:pt x="904" y="92"/>
                </a:cubicBezTo>
                <a:cubicBezTo>
                  <a:pt x="904" y="99"/>
                  <a:pt x="910" y="104"/>
                  <a:pt x="917" y="104"/>
                </a:cubicBezTo>
                <a:close/>
                <a:moveTo>
                  <a:pt x="996" y="104"/>
                </a:moveTo>
                <a:cubicBezTo>
                  <a:pt x="1003" y="104"/>
                  <a:pt x="1009" y="99"/>
                  <a:pt x="1009" y="92"/>
                </a:cubicBezTo>
                <a:cubicBezTo>
                  <a:pt x="1009" y="84"/>
                  <a:pt x="1003" y="79"/>
                  <a:pt x="996" y="79"/>
                </a:cubicBezTo>
                <a:cubicBezTo>
                  <a:pt x="989" y="79"/>
                  <a:pt x="983" y="84"/>
                  <a:pt x="983" y="92"/>
                </a:cubicBezTo>
                <a:cubicBezTo>
                  <a:pt x="983" y="99"/>
                  <a:pt x="989" y="104"/>
                  <a:pt x="996" y="104"/>
                </a:cubicBezTo>
                <a:close/>
                <a:moveTo>
                  <a:pt x="1035" y="104"/>
                </a:moveTo>
                <a:cubicBezTo>
                  <a:pt x="1042" y="104"/>
                  <a:pt x="1048" y="99"/>
                  <a:pt x="1048" y="92"/>
                </a:cubicBezTo>
                <a:cubicBezTo>
                  <a:pt x="1048" y="84"/>
                  <a:pt x="1042" y="79"/>
                  <a:pt x="1035" y="79"/>
                </a:cubicBezTo>
                <a:cubicBezTo>
                  <a:pt x="1028" y="79"/>
                  <a:pt x="1022" y="84"/>
                  <a:pt x="1022" y="92"/>
                </a:cubicBezTo>
                <a:cubicBezTo>
                  <a:pt x="1022" y="99"/>
                  <a:pt x="1028" y="104"/>
                  <a:pt x="1035" y="104"/>
                </a:cubicBezTo>
                <a:close/>
                <a:moveTo>
                  <a:pt x="1075" y="104"/>
                </a:moveTo>
                <a:cubicBezTo>
                  <a:pt x="1082" y="104"/>
                  <a:pt x="1087" y="99"/>
                  <a:pt x="1087" y="92"/>
                </a:cubicBezTo>
                <a:cubicBezTo>
                  <a:pt x="1087" y="84"/>
                  <a:pt x="1082" y="79"/>
                  <a:pt x="1075" y="79"/>
                </a:cubicBezTo>
                <a:cubicBezTo>
                  <a:pt x="1068" y="79"/>
                  <a:pt x="1062" y="84"/>
                  <a:pt x="1062" y="92"/>
                </a:cubicBezTo>
                <a:cubicBezTo>
                  <a:pt x="1062" y="99"/>
                  <a:pt x="1068" y="104"/>
                  <a:pt x="1075" y="104"/>
                </a:cubicBezTo>
                <a:close/>
                <a:moveTo>
                  <a:pt x="1114" y="104"/>
                </a:moveTo>
                <a:cubicBezTo>
                  <a:pt x="1121" y="104"/>
                  <a:pt x="1127" y="99"/>
                  <a:pt x="1127" y="92"/>
                </a:cubicBezTo>
                <a:cubicBezTo>
                  <a:pt x="1127" y="84"/>
                  <a:pt x="1121" y="79"/>
                  <a:pt x="1114" y="79"/>
                </a:cubicBezTo>
                <a:cubicBezTo>
                  <a:pt x="1107" y="79"/>
                  <a:pt x="1101" y="84"/>
                  <a:pt x="1101" y="92"/>
                </a:cubicBezTo>
                <a:cubicBezTo>
                  <a:pt x="1101" y="99"/>
                  <a:pt x="1107" y="104"/>
                  <a:pt x="1114" y="104"/>
                </a:cubicBezTo>
                <a:close/>
                <a:moveTo>
                  <a:pt x="1153" y="104"/>
                </a:moveTo>
                <a:cubicBezTo>
                  <a:pt x="1161" y="104"/>
                  <a:pt x="1166" y="99"/>
                  <a:pt x="1166" y="92"/>
                </a:cubicBezTo>
                <a:cubicBezTo>
                  <a:pt x="1166" y="84"/>
                  <a:pt x="1161" y="79"/>
                  <a:pt x="1153" y="79"/>
                </a:cubicBezTo>
                <a:cubicBezTo>
                  <a:pt x="1146" y="79"/>
                  <a:pt x="1141" y="84"/>
                  <a:pt x="1141" y="92"/>
                </a:cubicBezTo>
                <a:cubicBezTo>
                  <a:pt x="1141" y="99"/>
                  <a:pt x="1146" y="104"/>
                  <a:pt x="1153" y="104"/>
                </a:cubicBezTo>
                <a:close/>
                <a:moveTo>
                  <a:pt x="1193" y="104"/>
                </a:moveTo>
                <a:cubicBezTo>
                  <a:pt x="1200" y="104"/>
                  <a:pt x="1206" y="99"/>
                  <a:pt x="1206" y="92"/>
                </a:cubicBezTo>
                <a:cubicBezTo>
                  <a:pt x="1206" y="84"/>
                  <a:pt x="1200" y="79"/>
                  <a:pt x="1193" y="79"/>
                </a:cubicBezTo>
                <a:cubicBezTo>
                  <a:pt x="1186" y="79"/>
                  <a:pt x="1180" y="84"/>
                  <a:pt x="1180" y="92"/>
                </a:cubicBezTo>
                <a:cubicBezTo>
                  <a:pt x="1180" y="99"/>
                  <a:pt x="1186" y="104"/>
                  <a:pt x="1193" y="104"/>
                </a:cubicBezTo>
                <a:close/>
                <a:moveTo>
                  <a:pt x="1232" y="104"/>
                </a:moveTo>
                <a:cubicBezTo>
                  <a:pt x="1239" y="104"/>
                  <a:pt x="1245" y="99"/>
                  <a:pt x="1245" y="92"/>
                </a:cubicBezTo>
                <a:cubicBezTo>
                  <a:pt x="1245" y="84"/>
                  <a:pt x="1239" y="79"/>
                  <a:pt x="1232" y="79"/>
                </a:cubicBezTo>
                <a:cubicBezTo>
                  <a:pt x="1225" y="79"/>
                  <a:pt x="1220" y="84"/>
                  <a:pt x="1220" y="92"/>
                </a:cubicBezTo>
                <a:cubicBezTo>
                  <a:pt x="1220" y="99"/>
                  <a:pt x="1225" y="104"/>
                  <a:pt x="1232" y="104"/>
                </a:cubicBezTo>
                <a:close/>
                <a:moveTo>
                  <a:pt x="1272" y="104"/>
                </a:moveTo>
                <a:cubicBezTo>
                  <a:pt x="1279" y="104"/>
                  <a:pt x="1285" y="99"/>
                  <a:pt x="1285" y="92"/>
                </a:cubicBezTo>
                <a:cubicBezTo>
                  <a:pt x="1285" y="84"/>
                  <a:pt x="1279" y="79"/>
                  <a:pt x="1272" y="79"/>
                </a:cubicBezTo>
                <a:cubicBezTo>
                  <a:pt x="1265" y="79"/>
                  <a:pt x="1259" y="84"/>
                  <a:pt x="1259" y="92"/>
                </a:cubicBezTo>
                <a:cubicBezTo>
                  <a:pt x="1259" y="99"/>
                  <a:pt x="1265" y="104"/>
                  <a:pt x="1272" y="104"/>
                </a:cubicBezTo>
                <a:close/>
                <a:moveTo>
                  <a:pt x="1311" y="104"/>
                </a:moveTo>
                <a:cubicBezTo>
                  <a:pt x="1318" y="104"/>
                  <a:pt x="1324" y="99"/>
                  <a:pt x="1324" y="92"/>
                </a:cubicBezTo>
                <a:cubicBezTo>
                  <a:pt x="1324" y="84"/>
                  <a:pt x="1318" y="79"/>
                  <a:pt x="1311" y="79"/>
                </a:cubicBezTo>
                <a:cubicBezTo>
                  <a:pt x="1304" y="79"/>
                  <a:pt x="1298" y="84"/>
                  <a:pt x="1298" y="92"/>
                </a:cubicBezTo>
                <a:cubicBezTo>
                  <a:pt x="1298" y="99"/>
                  <a:pt x="1304" y="104"/>
                  <a:pt x="1311" y="104"/>
                </a:cubicBezTo>
                <a:close/>
                <a:moveTo>
                  <a:pt x="1351" y="104"/>
                </a:moveTo>
                <a:cubicBezTo>
                  <a:pt x="1358" y="104"/>
                  <a:pt x="1363" y="99"/>
                  <a:pt x="1363" y="92"/>
                </a:cubicBezTo>
                <a:cubicBezTo>
                  <a:pt x="1363" y="84"/>
                  <a:pt x="1358" y="79"/>
                  <a:pt x="1351" y="79"/>
                </a:cubicBezTo>
                <a:cubicBezTo>
                  <a:pt x="1344" y="79"/>
                  <a:pt x="1338" y="84"/>
                  <a:pt x="1338" y="92"/>
                </a:cubicBezTo>
                <a:cubicBezTo>
                  <a:pt x="1338" y="99"/>
                  <a:pt x="1344" y="104"/>
                  <a:pt x="1351" y="104"/>
                </a:cubicBezTo>
                <a:close/>
                <a:moveTo>
                  <a:pt x="1390" y="104"/>
                </a:moveTo>
                <a:cubicBezTo>
                  <a:pt x="1397" y="104"/>
                  <a:pt x="1403" y="99"/>
                  <a:pt x="1403" y="92"/>
                </a:cubicBezTo>
                <a:cubicBezTo>
                  <a:pt x="1403" y="84"/>
                  <a:pt x="1397" y="79"/>
                  <a:pt x="1390" y="79"/>
                </a:cubicBezTo>
                <a:cubicBezTo>
                  <a:pt x="1383" y="79"/>
                  <a:pt x="1377" y="84"/>
                  <a:pt x="1377" y="92"/>
                </a:cubicBezTo>
                <a:cubicBezTo>
                  <a:pt x="1377" y="99"/>
                  <a:pt x="1383" y="104"/>
                  <a:pt x="1390" y="104"/>
                </a:cubicBezTo>
                <a:close/>
                <a:moveTo>
                  <a:pt x="1429" y="104"/>
                </a:moveTo>
                <a:cubicBezTo>
                  <a:pt x="1437" y="104"/>
                  <a:pt x="1442" y="99"/>
                  <a:pt x="1442" y="92"/>
                </a:cubicBezTo>
                <a:cubicBezTo>
                  <a:pt x="1442" y="84"/>
                  <a:pt x="1437" y="79"/>
                  <a:pt x="1429" y="79"/>
                </a:cubicBezTo>
                <a:cubicBezTo>
                  <a:pt x="1422" y="79"/>
                  <a:pt x="1417" y="84"/>
                  <a:pt x="1417" y="92"/>
                </a:cubicBezTo>
                <a:cubicBezTo>
                  <a:pt x="1417" y="99"/>
                  <a:pt x="1422" y="104"/>
                  <a:pt x="1429" y="104"/>
                </a:cubicBezTo>
                <a:close/>
                <a:moveTo>
                  <a:pt x="1469" y="104"/>
                </a:moveTo>
                <a:cubicBezTo>
                  <a:pt x="1476" y="104"/>
                  <a:pt x="1482" y="99"/>
                  <a:pt x="1482" y="92"/>
                </a:cubicBezTo>
                <a:cubicBezTo>
                  <a:pt x="1482" y="84"/>
                  <a:pt x="1476" y="79"/>
                  <a:pt x="1469" y="79"/>
                </a:cubicBezTo>
                <a:cubicBezTo>
                  <a:pt x="1462" y="79"/>
                  <a:pt x="1456" y="84"/>
                  <a:pt x="1456" y="92"/>
                </a:cubicBezTo>
                <a:cubicBezTo>
                  <a:pt x="1456" y="99"/>
                  <a:pt x="1462" y="104"/>
                  <a:pt x="1469" y="104"/>
                </a:cubicBezTo>
                <a:close/>
                <a:moveTo>
                  <a:pt x="1824" y="104"/>
                </a:moveTo>
                <a:cubicBezTo>
                  <a:pt x="1831" y="104"/>
                  <a:pt x="1836" y="99"/>
                  <a:pt x="1836" y="92"/>
                </a:cubicBezTo>
                <a:cubicBezTo>
                  <a:pt x="1836" y="84"/>
                  <a:pt x="1831" y="79"/>
                  <a:pt x="1824" y="79"/>
                </a:cubicBezTo>
                <a:cubicBezTo>
                  <a:pt x="1817" y="79"/>
                  <a:pt x="1811" y="84"/>
                  <a:pt x="1811" y="92"/>
                </a:cubicBezTo>
                <a:cubicBezTo>
                  <a:pt x="1811" y="99"/>
                  <a:pt x="1817" y="104"/>
                  <a:pt x="1824" y="104"/>
                </a:cubicBezTo>
                <a:close/>
                <a:moveTo>
                  <a:pt x="1863" y="104"/>
                </a:moveTo>
                <a:cubicBezTo>
                  <a:pt x="1870" y="104"/>
                  <a:pt x="1876" y="99"/>
                  <a:pt x="1876" y="92"/>
                </a:cubicBezTo>
                <a:cubicBezTo>
                  <a:pt x="1876" y="84"/>
                  <a:pt x="1870" y="79"/>
                  <a:pt x="1863" y="79"/>
                </a:cubicBezTo>
                <a:cubicBezTo>
                  <a:pt x="1856" y="79"/>
                  <a:pt x="1850" y="84"/>
                  <a:pt x="1850" y="92"/>
                </a:cubicBezTo>
                <a:cubicBezTo>
                  <a:pt x="1850" y="99"/>
                  <a:pt x="1856" y="104"/>
                  <a:pt x="1863" y="104"/>
                </a:cubicBezTo>
                <a:close/>
                <a:moveTo>
                  <a:pt x="1903" y="104"/>
                </a:moveTo>
                <a:cubicBezTo>
                  <a:pt x="1910" y="104"/>
                  <a:pt x="1915" y="99"/>
                  <a:pt x="1915" y="92"/>
                </a:cubicBezTo>
                <a:cubicBezTo>
                  <a:pt x="1915" y="84"/>
                  <a:pt x="1910" y="79"/>
                  <a:pt x="1903" y="79"/>
                </a:cubicBezTo>
                <a:cubicBezTo>
                  <a:pt x="1896" y="79"/>
                  <a:pt x="1890" y="84"/>
                  <a:pt x="1890" y="92"/>
                </a:cubicBezTo>
                <a:cubicBezTo>
                  <a:pt x="1890" y="99"/>
                  <a:pt x="1896" y="104"/>
                  <a:pt x="1903" y="104"/>
                </a:cubicBezTo>
                <a:close/>
                <a:moveTo>
                  <a:pt x="2691" y="101"/>
                </a:moveTo>
                <a:cubicBezTo>
                  <a:pt x="2696" y="101"/>
                  <a:pt x="2700" y="97"/>
                  <a:pt x="2700" y="92"/>
                </a:cubicBezTo>
                <a:cubicBezTo>
                  <a:pt x="2700" y="86"/>
                  <a:pt x="2696" y="82"/>
                  <a:pt x="2691" y="82"/>
                </a:cubicBezTo>
                <a:cubicBezTo>
                  <a:pt x="2686" y="82"/>
                  <a:pt x="2682" y="86"/>
                  <a:pt x="2682" y="92"/>
                </a:cubicBezTo>
                <a:cubicBezTo>
                  <a:pt x="2682" y="97"/>
                  <a:pt x="2686" y="101"/>
                  <a:pt x="2691" y="101"/>
                </a:cubicBezTo>
                <a:close/>
                <a:moveTo>
                  <a:pt x="2730" y="104"/>
                </a:moveTo>
                <a:cubicBezTo>
                  <a:pt x="2737" y="104"/>
                  <a:pt x="2743" y="99"/>
                  <a:pt x="2743" y="92"/>
                </a:cubicBezTo>
                <a:cubicBezTo>
                  <a:pt x="2743" y="84"/>
                  <a:pt x="2737" y="79"/>
                  <a:pt x="2730" y="79"/>
                </a:cubicBezTo>
                <a:cubicBezTo>
                  <a:pt x="2723" y="79"/>
                  <a:pt x="2718" y="84"/>
                  <a:pt x="2718" y="92"/>
                </a:cubicBezTo>
                <a:cubicBezTo>
                  <a:pt x="2718" y="99"/>
                  <a:pt x="2723" y="104"/>
                  <a:pt x="2730" y="104"/>
                </a:cubicBezTo>
                <a:close/>
                <a:moveTo>
                  <a:pt x="483" y="144"/>
                </a:moveTo>
                <a:cubicBezTo>
                  <a:pt x="490" y="144"/>
                  <a:pt x="496" y="138"/>
                  <a:pt x="496" y="131"/>
                </a:cubicBezTo>
                <a:cubicBezTo>
                  <a:pt x="496" y="124"/>
                  <a:pt x="490" y="118"/>
                  <a:pt x="483" y="118"/>
                </a:cubicBezTo>
                <a:cubicBezTo>
                  <a:pt x="476" y="118"/>
                  <a:pt x="471" y="124"/>
                  <a:pt x="471" y="131"/>
                </a:cubicBezTo>
                <a:cubicBezTo>
                  <a:pt x="471" y="138"/>
                  <a:pt x="476" y="144"/>
                  <a:pt x="483" y="144"/>
                </a:cubicBezTo>
                <a:close/>
                <a:moveTo>
                  <a:pt x="720" y="144"/>
                </a:moveTo>
                <a:cubicBezTo>
                  <a:pt x="727" y="144"/>
                  <a:pt x="733" y="138"/>
                  <a:pt x="733" y="131"/>
                </a:cubicBezTo>
                <a:cubicBezTo>
                  <a:pt x="733" y="124"/>
                  <a:pt x="727" y="118"/>
                  <a:pt x="720" y="118"/>
                </a:cubicBezTo>
                <a:cubicBezTo>
                  <a:pt x="713" y="118"/>
                  <a:pt x="707" y="124"/>
                  <a:pt x="707" y="131"/>
                </a:cubicBezTo>
                <a:cubicBezTo>
                  <a:pt x="707" y="138"/>
                  <a:pt x="713" y="144"/>
                  <a:pt x="720" y="144"/>
                </a:cubicBezTo>
                <a:close/>
                <a:moveTo>
                  <a:pt x="799" y="118"/>
                </a:moveTo>
                <a:cubicBezTo>
                  <a:pt x="792" y="118"/>
                  <a:pt x="786" y="124"/>
                  <a:pt x="786" y="131"/>
                </a:cubicBezTo>
                <a:cubicBezTo>
                  <a:pt x="786" y="138"/>
                  <a:pt x="792" y="144"/>
                  <a:pt x="799" y="144"/>
                </a:cubicBezTo>
                <a:cubicBezTo>
                  <a:pt x="806" y="144"/>
                  <a:pt x="811" y="138"/>
                  <a:pt x="811" y="131"/>
                </a:cubicBezTo>
                <a:cubicBezTo>
                  <a:pt x="811" y="124"/>
                  <a:pt x="806" y="118"/>
                  <a:pt x="799" y="118"/>
                </a:cubicBezTo>
                <a:close/>
                <a:moveTo>
                  <a:pt x="838" y="144"/>
                </a:moveTo>
                <a:cubicBezTo>
                  <a:pt x="845" y="144"/>
                  <a:pt x="851" y="138"/>
                  <a:pt x="851" y="131"/>
                </a:cubicBezTo>
                <a:cubicBezTo>
                  <a:pt x="851" y="124"/>
                  <a:pt x="845" y="118"/>
                  <a:pt x="838" y="118"/>
                </a:cubicBezTo>
                <a:cubicBezTo>
                  <a:pt x="831" y="118"/>
                  <a:pt x="825" y="124"/>
                  <a:pt x="825" y="131"/>
                </a:cubicBezTo>
                <a:cubicBezTo>
                  <a:pt x="825" y="138"/>
                  <a:pt x="831" y="144"/>
                  <a:pt x="838" y="144"/>
                </a:cubicBezTo>
                <a:close/>
                <a:moveTo>
                  <a:pt x="878" y="144"/>
                </a:moveTo>
                <a:cubicBezTo>
                  <a:pt x="885" y="144"/>
                  <a:pt x="890" y="138"/>
                  <a:pt x="890" y="131"/>
                </a:cubicBezTo>
                <a:cubicBezTo>
                  <a:pt x="890" y="124"/>
                  <a:pt x="885" y="118"/>
                  <a:pt x="878" y="118"/>
                </a:cubicBezTo>
                <a:cubicBezTo>
                  <a:pt x="870" y="118"/>
                  <a:pt x="865" y="124"/>
                  <a:pt x="865" y="131"/>
                </a:cubicBezTo>
                <a:cubicBezTo>
                  <a:pt x="865" y="138"/>
                  <a:pt x="870" y="144"/>
                  <a:pt x="878" y="144"/>
                </a:cubicBezTo>
                <a:close/>
                <a:moveTo>
                  <a:pt x="1009" y="131"/>
                </a:moveTo>
                <a:cubicBezTo>
                  <a:pt x="1009" y="124"/>
                  <a:pt x="1003" y="118"/>
                  <a:pt x="996" y="118"/>
                </a:cubicBezTo>
                <a:cubicBezTo>
                  <a:pt x="989" y="118"/>
                  <a:pt x="983" y="124"/>
                  <a:pt x="983" y="131"/>
                </a:cubicBezTo>
                <a:cubicBezTo>
                  <a:pt x="983" y="138"/>
                  <a:pt x="989" y="144"/>
                  <a:pt x="996" y="144"/>
                </a:cubicBezTo>
                <a:cubicBezTo>
                  <a:pt x="1003" y="144"/>
                  <a:pt x="1009" y="138"/>
                  <a:pt x="1009" y="131"/>
                </a:cubicBezTo>
                <a:close/>
                <a:moveTo>
                  <a:pt x="1035" y="144"/>
                </a:moveTo>
                <a:cubicBezTo>
                  <a:pt x="1042" y="144"/>
                  <a:pt x="1048" y="138"/>
                  <a:pt x="1048" y="131"/>
                </a:cubicBezTo>
                <a:cubicBezTo>
                  <a:pt x="1048" y="124"/>
                  <a:pt x="1042" y="118"/>
                  <a:pt x="1035" y="118"/>
                </a:cubicBezTo>
                <a:cubicBezTo>
                  <a:pt x="1028" y="118"/>
                  <a:pt x="1022" y="124"/>
                  <a:pt x="1022" y="131"/>
                </a:cubicBezTo>
                <a:cubicBezTo>
                  <a:pt x="1022" y="138"/>
                  <a:pt x="1028" y="144"/>
                  <a:pt x="1035" y="144"/>
                </a:cubicBezTo>
                <a:close/>
                <a:moveTo>
                  <a:pt x="1075" y="144"/>
                </a:moveTo>
                <a:cubicBezTo>
                  <a:pt x="1082" y="144"/>
                  <a:pt x="1087" y="138"/>
                  <a:pt x="1087" y="131"/>
                </a:cubicBezTo>
                <a:cubicBezTo>
                  <a:pt x="1087" y="124"/>
                  <a:pt x="1082" y="118"/>
                  <a:pt x="1075" y="118"/>
                </a:cubicBezTo>
                <a:cubicBezTo>
                  <a:pt x="1068" y="118"/>
                  <a:pt x="1062" y="124"/>
                  <a:pt x="1062" y="131"/>
                </a:cubicBezTo>
                <a:cubicBezTo>
                  <a:pt x="1062" y="138"/>
                  <a:pt x="1068" y="144"/>
                  <a:pt x="1075" y="144"/>
                </a:cubicBezTo>
                <a:close/>
                <a:moveTo>
                  <a:pt x="1114" y="144"/>
                </a:moveTo>
                <a:cubicBezTo>
                  <a:pt x="1121" y="144"/>
                  <a:pt x="1127" y="138"/>
                  <a:pt x="1127" y="131"/>
                </a:cubicBezTo>
                <a:cubicBezTo>
                  <a:pt x="1127" y="124"/>
                  <a:pt x="1121" y="118"/>
                  <a:pt x="1114" y="118"/>
                </a:cubicBezTo>
                <a:cubicBezTo>
                  <a:pt x="1107" y="118"/>
                  <a:pt x="1101" y="124"/>
                  <a:pt x="1101" y="131"/>
                </a:cubicBezTo>
                <a:cubicBezTo>
                  <a:pt x="1101" y="138"/>
                  <a:pt x="1107" y="144"/>
                  <a:pt x="1114" y="144"/>
                </a:cubicBezTo>
                <a:close/>
                <a:moveTo>
                  <a:pt x="1153" y="144"/>
                </a:moveTo>
                <a:cubicBezTo>
                  <a:pt x="1161" y="144"/>
                  <a:pt x="1166" y="138"/>
                  <a:pt x="1166" y="131"/>
                </a:cubicBezTo>
                <a:cubicBezTo>
                  <a:pt x="1166" y="124"/>
                  <a:pt x="1161" y="118"/>
                  <a:pt x="1153" y="118"/>
                </a:cubicBezTo>
                <a:cubicBezTo>
                  <a:pt x="1146" y="118"/>
                  <a:pt x="1141" y="124"/>
                  <a:pt x="1141" y="131"/>
                </a:cubicBezTo>
                <a:cubicBezTo>
                  <a:pt x="1141" y="138"/>
                  <a:pt x="1146" y="144"/>
                  <a:pt x="1153" y="144"/>
                </a:cubicBezTo>
                <a:close/>
                <a:moveTo>
                  <a:pt x="1193" y="118"/>
                </a:moveTo>
                <a:cubicBezTo>
                  <a:pt x="1186" y="118"/>
                  <a:pt x="1180" y="124"/>
                  <a:pt x="1180" y="131"/>
                </a:cubicBezTo>
                <a:cubicBezTo>
                  <a:pt x="1180" y="138"/>
                  <a:pt x="1186" y="144"/>
                  <a:pt x="1193" y="144"/>
                </a:cubicBezTo>
                <a:cubicBezTo>
                  <a:pt x="1200" y="144"/>
                  <a:pt x="1206" y="138"/>
                  <a:pt x="1206" y="131"/>
                </a:cubicBezTo>
                <a:cubicBezTo>
                  <a:pt x="1206" y="124"/>
                  <a:pt x="1200" y="118"/>
                  <a:pt x="1193" y="118"/>
                </a:cubicBezTo>
                <a:close/>
                <a:moveTo>
                  <a:pt x="1232" y="118"/>
                </a:moveTo>
                <a:cubicBezTo>
                  <a:pt x="1225" y="118"/>
                  <a:pt x="1220" y="124"/>
                  <a:pt x="1220" y="131"/>
                </a:cubicBezTo>
                <a:cubicBezTo>
                  <a:pt x="1220" y="138"/>
                  <a:pt x="1225" y="144"/>
                  <a:pt x="1232" y="144"/>
                </a:cubicBezTo>
                <a:cubicBezTo>
                  <a:pt x="1239" y="144"/>
                  <a:pt x="1245" y="138"/>
                  <a:pt x="1245" y="131"/>
                </a:cubicBezTo>
                <a:cubicBezTo>
                  <a:pt x="1245" y="124"/>
                  <a:pt x="1239" y="118"/>
                  <a:pt x="1232" y="118"/>
                </a:cubicBezTo>
                <a:close/>
                <a:moveTo>
                  <a:pt x="1272" y="118"/>
                </a:moveTo>
                <a:cubicBezTo>
                  <a:pt x="1265" y="118"/>
                  <a:pt x="1259" y="124"/>
                  <a:pt x="1259" y="131"/>
                </a:cubicBezTo>
                <a:cubicBezTo>
                  <a:pt x="1259" y="138"/>
                  <a:pt x="1265" y="144"/>
                  <a:pt x="1272" y="144"/>
                </a:cubicBezTo>
                <a:cubicBezTo>
                  <a:pt x="1279" y="144"/>
                  <a:pt x="1285" y="138"/>
                  <a:pt x="1285" y="131"/>
                </a:cubicBezTo>
                <a:cubicBezTo>
                  <a:pt x="1285" y="124"/>
                  <a:pt x="1279" y="118"/>
                  <a:pt x="1272" y="118"/>
                </a:cubicBezTo>
                <a:close/>
                <a:moveTo>
                  <a:pt x="1311" y="144"/>
                </a:moveTo>
                <a:cubicBezTo>
                  <a:pt x="1318" y="144"/>
                  <a:pt x="1324" y="138"/>
                  <a:pt x="1324" y="131"/>
                </a:cubicBezTo>
                <a:cubicBezTo>
                  <a:pt x="1324" y="124"/>
                  <a:pt x="1318" y="118"/>
                  <a:pt x="1311" y="118"/>
                </a:cubicBezTo>
                <a:cubicBezTo>
                  <a:pt x="1304" y="118"/>
                  <a:pt x="1298" y="124"/>
                  <a:pt x="1298" y="131"/>
                </a:cubicBezTo>
                <a:cubicBezTo>
                  <a:pt x="1298" y="138"/>
                  <a:pt x="1304" y="144"/>
                  <a:pt x="1311" y="144"/>
                </a:cubicBezTo>
                <a:close/>
                <a:moveTo>
                  <a:pt x="1351" y="144"/>
                </a:moveTo>
                <a:cubicBezTo>
                  <a:pt x="1358" y="144"/>
                  <a:pt x="1363" y="138"/>
                  <a:pt x="1363" y="131"/>
                </a:cubicBezTo>
                <a:cubicBezTo>
                  <a:pt x="1363" y="124"/>
                  <a:pt x="1358" y="118"/>
                  <a:pt x="1351" y="118"/>
                </a:cubicBezTo>
                <a:cubicBezTo>
                  <a:pt x="1344" y="118"/>
                  <a:pt x="1338" y="124"/>
                  <a:pt x="1338" y="131"/>
                </a:cubicBezTo>
                <a:cubicBezTo>
                  <a:pt x="1338" y="138"/>
                  <a:pt x="1344" y="144"/>
                  <a:pt x="1351" y="144"/>
                </a:cubicBezTo>
                <a:close/>
                <a:moveTo>
                  <a:pt x="1390" y="144"/>
                </a:moveTo>
                <a:cubicBezTo>
                  <a:pt x="1397" y="144"/>
                  <a:pt x="1403" y="138"/>
                  <a:pt x="1403" y="131"/>
                </a:cubicBezTo>
                <a:cubicBezTo>
                  <a:pt x="1403" y="124"/>
                  <a:pt x="1397" y="118"/>
                  <a:pt x="1390" y="118"/>
                </a:cubicBezTo>
                <a:cubicBezTo>
                  <a:pt x="1383" y="118"/>
                  <a:pt x="1377" y="124"/>
                  <a:pt x="1377" y="131"/>
                </a:cubicBezTo>
                <a:cubicBezTo>
                  <a:pt x="1377" y="138"/>
                  <a:pt x="1383" y="144"/>
                  <a:pt x="1390" y="144"/>
                </a:cubicBezTo>
                <a:close/>
                <a:moveTo>
                  <a:pt x="1429" y="144"/>
                </a:moveTo>
                <a:cubicBezTo>
                  <a:pt x="1437" y="144"/>
                  <a:pt x="1442" y="138"/>
                  <a:pt x="1442" y="131"/>
                </a:cubicBezTo>
                <a:cubicBezTo>
                  <a:pt x="1442" y="124"/>
                  <a:pt x="1437" y="118"/>
                  <a:pt x="1429" y="118"/>
                </a:cubicBezTo>
                <a:cubicBezTo>
                  <a:pt x="1422" y="118"/>
                  <a:pt x="1417" y="124"/>
                  <a:pt x="1417" y="131"/>
                </a:cubicBezTo>
                <a:cubicBezTo>
                  <a:pt x="1417" y="138"/>
                  <a:pt x="1422" y="144"/>
                  <a:pt x="1429" y="144"/>
                </a:cubicBezTo>
                <a:close/>
                <a:moveTo>
                  <a:pt x="1469" y="118"/>
                </a:moveTo>
                <a:cubicBezTo>
                  <a:pt x="1462" y="118"/>
                  <a:pt x="1456" y="124"/>
                  <a:pt x="1456" y="131"/>
                </a:cubicBezTo>
                <a:cubicBezTo>
                  <a:pt x="1456" y="138"/>
                  <a:pt x="1462" y="144"/>
                  <a:pt x="1469" y="144"/>
                </a:cubicBezTo>
                <a:cubicBezTo>
                  <a:pt x="1476" y="144"/>
                  <a:pt x="1482" y="138"/>
                  <a:pt x="1482" y="131"/>
                </a:cubicBezTo>
                <a:cubicBezTo>
                  <a:pt x="1482" y="124"/>
                  <a:pt x="1476" y="118"/>
                  <a:pt x="1469" y="118"/>
                </a:cubicBezTo>
                <a:close/>
                <a:moveTo>
                  <a:pt x="1508" y="144"/>
                </a:moveTo>
                <a:cubicBezTo>
                  <a:pt x="1515" y="144"/>
                  <a:pt x="1521" y="138"/>
                  <a:pt x="1521" y="131"/>
                </a:cubicBezTo>
                <a:cubicBezTo>
                  <a:pt x="1521" y="124"/>
                  <a:pt x="1515" y="118"/>
                  <a:pt x="1508" y="118"/>
                </a:cubicBezTo>
                <a:cubicBezTo>
                  <a:pt x="1501" y="118"/>
                  <a:pt x="1496" y="124"/>
                  <a:pt x="1496" y="131"/>
                </a:cubicBezTo>
                <a:cubicBezTo>
                  <a:pt x="1496" y="138"/>
                  <a:pt x="1501" y="144"/>
                  <a:pt x="1508" y="144"/>
                </a:cubicBezTo>
                <a:close/>
                <a:moveTo>
                  <a:pt x="1876" y="131"/>
                </a:moveTo>
                <a:cubicBezTo>
                  <a:pt x="1876" y="124"/>
                  <a:pt x="1870" y="118"/>
                  <a:pt x="1863" y="118"/>
                </a:cubicBezTo>
                <a:cubicBezTo>
                  <a:pt x="1856" y="118"/>
                  <a:pt x="1850" y="124"/>
                  <a:pt x="1850" y="131"/>
                </a:cubicBezTo>
                <a:cubicBezTo>
                  <a:pt x="1850" y="138"/>
                  <a:pt x="1856" y="144"/>
                  <a:pt x="1863" y="144"/>
                </a:cubicBezTo>
                <a:cubicBezTo>
                  <a:pt x="1870" y="144"/>
                  <a:pt x="1876" y="138"/>
                  <a:pt x="1876" y="131"/>
                </a:cubicBezTo>
                <a:close/>
                <a:moveTo>
                  <a:pt x="2730" y="144"/>
                </a:moveTo>
                <a:cubicBezTo>
                  <a:pt x="2738" y="144"/>
                  <a:pt x="2743" y="138"/>
                  <a:pt x="2743" y="131"/>
                </a:cubicBezTo>
                <a:cubicBezTo>
                  <a:pt x="2743" y="124"/>
                  <a:pt x="2738" y="118"/>
                  <a:pt x="2730" y="118"/>
                </a:cubicBezTo>
                <a:cubicBezTo>
                  <a:pt x="2723" y="118"/>
                  <a:pt x="2718" y="124"/>
                  <a:pt x="2718" y="131"/>
                </a:cubicBezTo>
                <a:cubicBezTo>
                  <a:pt x="2718" y="138"/>
                  <a:pt x="2723" y="144"/>
                  <a:pt x="2730" y="144"/>
                </a:cubicBezTo>
                <a:close/>
                <a:moveTo>
                  <a:pt x="2770" y="141"/>
                </a:moveTo>
                <a:cubicBezTo>
                  <a:pt x="2775" y="141"/>
                  <a:pt x="2780" y="136"/>
                  <a:pt x="2780" y="131"/>
                </a:cubicBezTo>
                <a:cubicBezTo>
                  <a:pt x="2780" y="125"/>
                  <a:pt x="2775" y="121"/>
                  <a:pt x="2770" y="121"/>
                </a:cubicBezTo>
                <a:cubicBezTo>
                  <a:pt x="2764" y="121"/>
                  <a:pt x="2760" y="125"/>
                  <a:pt x="2760" y="131"/>
                </a:cubicBezTo>
                <a:cubicBezTo>
                  <a:pt x="2760" y="136"/>
                  <a:pt x="2764" y="141"/>
                  <a:pt x="2770" y="141"/>
                </a:cubicBezTo>
                <a:close/>
                <a:moveTo>
                  <a:pt x="523" y="183"/>
                </a:moveTo>
                <a:cubicBezTo>
                  <a:pt x="530" y="183"/>
                  <a:pt x="535" y="177"/>
                  <a:pt x="535" y="170"/>
                </a:cubicBezTo>
                <a:cubicBezTo>
                  <a:pt x="535" y="163"/>
                  <a:pt x="530" y="158"/>
                  <a:pt x="523" y="158"/>
                </a:cubicBezTo>
                <a:cubicBezTo>
                  <a:pt x="516" y="158"/>
                  <a:pt x="510" y="163"/>
                  <a:pt x="510" y="170"/>
                </a:cubicBezTo>
                <a:cubicBezTo>
                  <a:pt x="510" y="177"/>
                  <a:pt x="516" y="183"/>
                  <a:pt x="523" y="183"/>
                </a:cubicBezTo>
                <a:close/>
                <a:moveTo>
                  <a:pt x="602" y="183"/>
                </a:moveTo>
                <a:cubicBezTo>
                  <a:pt x="609" y="183"/>
                  <a:pt x="614" y="177"/>
                  <a:pt x="614" y="170"/>
                </a:cubicBezTo>
                <a:cubicBezTo>
                  <a:pt x="614" y="163"/>
                  <a:pt x="609" y="158"/>
                  <a:pt x="602" y="158"/>
                </a:cubicBezTo>
                <a:cubicBezTo>
                  <a:pt x="595" y="158"/>
                  <a:pt x="589" y="163"/>
                  <a:pt x="589" y="170"/>
                </a:cubicBezTo>
                <a:cubicBezTo>
                  <a:pt x="589" y="177"/>
                  <a:pt x="595" y="183"/>
                  <a:pt x="602" y="183"/>
                </a:cubicBezTo>
                <a:close/>
                <a:moveTo>
                  <a:pt x="641" y="183"/>
                </a:moveTo>
                <a:cubicBezTo>
                  <a:pt x="648" y="183"/>
                  <a:pt x="654" y="177"/>
                  <a:pt x="654" y="170"/>
                </a:cubicBezTo>
                <a:cubicBezTo>
                  <a:pt x="654" y="163"/>
                  <a:pt x="648" y="158"/>
                  <a:pt x="641" y="158"/>
                </a:cubicBezTo>
                <a:cubicBezTo>
                  <a:pt x="634" y="158"/>
                  <a:pt x="628" y="163"/>
                  <a:pt x="628" y="170"/>
                </a:cubicBezTo>
                <a:cubicBezTo>
                  <a:pt x="628" y="177"/>
                  <a:pt x="634" y="183"/>
                  <a:pt x="641" y="183"/>
                </a:cubicBezTo>
                <a:close/>
                <a:moveTo>
                  <a:pt x="680" y="183"/>
                </a:moveTo>
                <a:cubicBezTo>
                  <a:pt x="687" y="183"/>
                  <a:pt x="693" y="177"/>
                  <a:pt x="693" y="170"/>
                </a:cubicBezTo>
                <a:cubicBezTo>
                  <a:pt x="693" y="163"/>
                  <a:pt x="687" y="158"/>
                  <a:pt x="680" y="158"/>
                </a:cubicBezTo>
                <a:cubicBezTo>
                  <a:pt x="673" y="158"/>
                  <a:pt x="668" y="163"/>
                  <a:pt x="668" y="170"/>
                </a:cubicBezTo>
                <a:cubicBezTo>
                  <a:pt x="668" y="177"/>
                  <a:pt x="673" y="183"/>
                  <a:pt x="680" y="183"/>
                </a:cubicBezTo>
                <a:close/>
                <a:moveTo>
                  <a:pt x="720" y="183"/>
                </a:moveTo>
                <a:cubicBezTo>
                  <a:pt x="727" y="183"/>
                  <a:pt x="733" y="177"/>
                  <a:pt x="733" y="170"/>
                </a:cubicBezTo>
                <a:cubicBezTo>
                  <a:pt x="733" y="163"/>
                  <a:pt x="727" y="158"/>
                  <a:pt x="720" y="158"/>
                </a:cubicBezTo>
                <a:cubicBezTo>
                  <a:pt x="713" y="158"/>
                  <a:pt x="707" y="163"/>
                  <a:pt x="707" y="170"/>
                </a:cubicBezTo>
                <a:cubicBezTo>
                  <a:pt x="707" y="177"/>
                  <a:pt x="713" y="183"/>
                  <a:pt x="720" y="183"/>
                </a:cubicBezTo>
                <a:close/>
                <a:moveTo>
                  <a:pt x="799" y="183"/>
                </a:moveTo>
                <a:cubicBezTo>
                  <a:pt x="806" y="183"/>
                  <a:pt x="811" y="177"/>
                  <a:pt x="811" y="170"/>
                </a:cubicBezTo>
                <a:cubicBezTo>
                  <a:pt x="811" y="163"/>
                  <a:pt x="806" y="158"/>
                  <a:pt x="799" y="158"/>
                </a:cubicBezTo>
                <a:cubicBezTo>
                  <a:pt x="792" y="158"/>
                  <a:pt x="786" y="163"/>
                  <a:pt x="786" y="170"/>
                </a:cubicBezTo>
                <a:cubicBezTo>
                  <a:pt x="786" y="177"/>
                  <a:pt x="792" y="183"/>
                  <a:pt x="799" y="183"/>
                </a:cubicBezTo>
                <a:close/>
                <a:moveTo>
                  <a:pt x="838" y="183"/>
                </a:moveTo>
                <a:cubicBezTo>
                  <a:pt x="845" y="183"/>
                  <a:pt x="851" y="177"/>
                  <a:pt x="851" y="170"/>
                </a:cubicBezTo>
                <a:cubicBezTo>
                  <a:pt x="851" y="163"/>
                  <a:pt x="845" y="158"/>
                  <a:pt x="838" y="158"/>
                </a:cubicBezTo>
                <a:cubicBezTo>
                  <a:pt x="831" y="158"/>
                  <a:pt x="825" y="163"/>
                  <a:pt x="825" y="170"/>
                </a:cubicBezTo>
                <a:cubicBezTo>
                  <a:pt x="825" y="177"/>
                  <a:pt x="831" y="183"/>
                  <a:pt x="838" y="183"/>
                </a:cubicBezTo>
                <a:close/>
                <a:moveTo>
                  <a:pt x="890" y="170"/>
                </a:moveTo>
                <a:cubicBezTo>
                  <a:pt x="890" y="163"/>
                  <a:pt x="885" y="158"/>
                  <a:pt x="878" y="158"/>
                </a:cubicBezTo>
                <a:cubicBezTo>
                  <a:pt x="871" y="158"/>
                  <a:pt x="865" y="163"/>
                  <a:pt x="865" y="170"/>
                </a:cubicBezTo>
                <a:cubicBezTo>
                  <a:pt x="865" y="177"/>
                  <a:pt x="871" y="183"/>
                  <a:pt x="878" y="183"/>
                </a:cubicBezTo>
                <a:cubicBezTo>
                  <a:pt x="885" y="183"/>
                  <a:pt x="890" y="177"/>
                  <a:pt x="890" y="170"/>
                </a:cubicBezTo>
                <a:close/>
                <a:moveTo>
                  <a:pt x="1114" y="183"/>
                </a:moveTo>
                <a:cubicBezTo>
                  <a:pt x="1121" y="183"/>
                  <a:pt x="1127" y="177"/>
                  <a:pt x="1127" y="170"/>
                </a:cubicBezTo>
                <a:cubicBezTo>
                  <a:pt x="1127" y="163"/>
                  <a:pt x="1121" y="158"/>
                  <a:pt x="1114" y="158"/>
                </a:cubicBezTo>
                <a:cubicBezTo>
                  <a:pt x="1107" y="158"/>
                  <a:pt x="1101" y="163"/>
                  <a:pt x="1101" y="170"/>
                </a:cubicBezTo>
                <a:cubicBezTo>
                  <a:pt x="1101" y="177"/>
                  <a:pt x="1107" y="183"/>
                  <a:pt x="1114" y="183"/>
                </a:cubicBezTo>
                <a:close/>
                <a:moveTo>
                  <a:pt x="1153" y="183"/>
                </a:moveTo>
                <a:cubicBezTo>
                  <a:pt x="1161" y="183"/>
                  <a:pt x="1166" y="177"/>
                  <a:pt x="1166" y="170"/>
                </a:cubicBezTo>
                <a:cubicBezTo>
                  <a:pt x="1166" y="163"/>
                  <a:pt x="1161" y="158"/>
                  <a:pt x="1153" y="158"/>
                </a:cubicBezTo>
                <a:cubicBezTo>
                  <a:pt x="1146" y="158"/>
                  <a:pt x="1141" y="163"/>
                  <a:pt x="1141" y="170"/>
                </a:cubicBezTo>
                <a:cubicBezTo>
                  <a:pt x="1141" y="177"/>
                  <a:pt x="1146" y="183"/>
                  <a:pt x="1153" y="183"/>
                </a:cubicBezTo>
                <a:close/>
                <a:moveTo>
                  <a:pt x="1193" y="183"/>
                </a:moveTo>
                <a:cubicBezTo>
                  <a:pt x="1200" y="183"/>
                  <a:pt x="1206" y="177"/>
                  <a:pt x="1206" y="170"/>
                </a:cubicBezTo>
                <a:cubicBezTo>
                  <a:pt x="1206" y="163"/>
                  <a:pt x="1200" y="158"/>
                  <a:pt x="1193" y="158"/>
                </a:cubicBezTo>
                <a:cubicBezTo>
                  <a:pt x="1186" y="158"/>
                  <a:pt x="1180" y="163"/>
                  <a:pt x="1180" y="170"/>
                </a:cubicBezTo>
                <a:cubicBezTo>
                  <a:pt x="1180" y="177"/>
                  <a:pt x="1186" y="183"/>
                  <a:pt x="1193" y="183"/>
                </a:cubicBezTo>
                <a:close/>
                <a:moveTo>
                  <a:pt x="1232" y="183"/>
                </a:moveTo>
                <a:cubicBezTo>
                  <a:pt x="1239" y="183"/>
                  <a:pt x="1245" y="177"/>
                  <a:pt x="1245" y="170"/>
                </a:cubicBezTo>
                <a:cubicBezTo>
                  <a:pt x="1245" y="163"/>
                  <a:pt x="1239" y="158"/>
                  <a:pt x="1232" y="158"/>
                </a:cubicBezTo>
                <a:cubicBezTo>
                  <a:pt x="1225" y="158"/>
                  <a:pt x="1220" y="163"/>
                  <a:pt x="1220" y="170"/>
                </a:cubicBezTo>
                <a:cubicBezTo>
                  <a:pt x="1220" y="177"/>
                  <a:pt x="1225" y="183"/>
                  <a:pt x="1232" y="183"/>
                </a:cubicBezTo>
                <a:close/>
                <a:moveTo>
                  <a:pt x="1272" y="183"/>
                </a:moveTo>
                <a:cubicBezTo>
                  <a:pt x="1279" y="183"/>
                  <a:pt x="1285" y="177"/>
                  <a:pt x="1285" y="170"/>
                </a:cubicBezTo>
                <a:cubicBezTo>
                  <a:pt x="1285" y="163"/>
                  <a:pt x="1279" y="158"/>
                  <a:pt x="1272" y="158"/>
                </a:cubicBezTo>
                <a:cubicBezTo>
                  <a:pt x="1265" y="158"/>
                  <a:pt x="1259" y="163"/>
                  <a:pt x="1259" y="170"/>
                </a:cubicBezTo>
                <a:cubicBezTo>
                  <a:pt x="1259" y="177"/>
                  <a:pt x="1265" y="183"/>
                  <a:pt x="1272" y="183"/>
                </a:cubicBezTo>
                <a:close/>
                <a:moveTo>
                  <a:pt x="1311" y="183"/>
                </a:moveTo>
                <a:cubicBezTo>
                  <a:pt x="1318" y="183"/>
                  <a:pt x="1324" y="177"/>
                  <a:pt x="1324" y="170"/>
                </a:cubicBezTo>
                <a:cubicBezTo>
                  <a:pt x="1324" y="163"/>
                  <a:pt x="1318" y="158"/>
                  <a:pt x="1311" y="158"/>
                </a:cubicBezTo>
                <a:cubicBezTo>
                  <a:pt x="1304" y="158"/>
                  <a:pt x="1298" y="163"/>
                  <a:pt x="1298" y="170"/>
                </a:cubicBezTo>
                <a:cubicBezTo>
                  <a:pt x="1298" y="177"/>
                  <a:pt x="1304" y="183"/>
                  <a:pt x="1311" y="183"/>
                </a:cubicBezTo>
                <a:close/>
                <a:moveTo>
                  <a:pt x="1351" y="183"/>
                </a:moveTo>
                <a:cubicBezTo>
                  <a:pt x="1358" y="183"/>
                  <a:pt x="1363" y="177"/>
                  <a:pt x="1363" y="170"/>
                </a:cubicBezTo>
                <a:cubicBezTo>
                  <a:pt x="1363" y="163"/>
                  <a:pt x="1358" y="158"/>
                  <a:pt x="1351" y="158"/>
                </a:cubicBezTo>
                <a:cubicBezTo>
                  <a:pt x="1344" y="158"/>
                  <a:pt x="1338" y="163"/>
                  <a:pt x="1338" y="170"/>
                </a:cubicBezTo>
                <a:cubicBezTo>
                  <a:pt x="1338" y="177"/>
                  <a:pt x="1344" y="183"/>
                  <a:pt x="1351" y="183"/>
                </a:cubicBezTo>
                <a:close/>
                <a:moveTo>
                  <a:pt x="1390" y="183"/>
                </a:moveTo>
                <a:cubicBezTo>
                  <a:pt x="1397" y="183"/>
                  <a:pt x="1403" y="177"/>
                  <a:pt x="1403" y="170"/>
                </a:cubicBezTo>
                <a:cubicBezTo>
                  <a:pt x="1403" y="163"/>
                  <a:pt x="1397" y="158"/>
                  <a:pt x="1390" y="158"/>
                </a:cubicBezTo>
                <a:cubicBezTo>
                  <a:pt x="1383" y="158"/>
                  <a:pt x="1377" y="163"/>
                  <a:pt x="1377" y="170"/>
                </a:cubicBezTo>
                <a:cubicBezTo>
                  <a:pt x="1377" y="177"/>
                  <a:pt x="1383" y="183"/>
                  <a:pt x="1390" y="183"/>
                </a:cubicBezTo>
                <a:close/>
                <a:moveTo>
                  <a:pt x="1429" y="183"/>
                </a:moveTo>
                <a:cubicBezTo>
                  <a:pt x="1437" y="183"/>
                  <a:pt x="1442" y="177"/>
                  <a:pt x="1442" y="170"/>
                </a:cubicBezTo>
                <a:cubicBezTo>
                  <a:pt x="1442" y="163"/>
                  <a:pt x="1437" y="158"/>
                  <a:pt x="1429" y="158"/>
                </a:cubicBezTo>
                <a:cubicBezTo>
                  <a:pt x="1422" y="158"/>
                  <a:pt x="1417" y="163"/>
                  <a:pt x="1417" y="170"/>
                </a:cubicBezTo>
                <a:cubicBezTo>
                  <a:pt x="1417" y="177"/>
                  <a:pt x="1422" y="183"/>
                  <a:pt x="1429" y="183"/>
                </a:cubicBezTo>
                <a:close/>
                <a:moveTo>
                  <a:pt x="1469" y="183"/>
                </a:moveTo>
                <a:cubicBezTo>
                  <a:pt x="1476" y="183"/>
                  <a:pt x="1482" y="177"/>
                  <a:pt x="1482" y="170"/>
                </a:cubicBezTo>
                <a:cubicBezTo>
                  <a:pt x="1482" y="163"/>
                  <a:pt x="1476" y="158"/>
                  <a:pt x="1469" y="158"/>
                </a:cubicBezTo>
                <a:cubicBezTo>
                  <a:pt x="1462" y="158"/>
                  <a:pt x="1456" y="163"/>
                  <a:pt x="1456" y="170"/>
                </a:cubicBezTo>
                <a:cubicBezTo>
                  <a:pt x="1456" y="177"/>
                  <a:pt x="1462" y="183"/>
                  <a:pt x="1469" y="183"/>
                </a:cubicBezTo>
                <a:close/>
                <a:moveTo>
                  <a:pt x="1508" y="158"/>
                </a:moveTo>
                <a:cubicBezTo>
                  <a:pt x="1501" y="158"/>
                  <a:pt x="1496" y="163"/>
                  <a:pt x="1496" y="170"/>
                </a:cubicBezTo>
                <a:cubicBezTo>
                  <a:pt x="1496" y="177"/>
                  <a:pt x="1501" y="183"/>
                  <a:pt x="1508" y="183"/>
                </a:cubicBezTo>
                <a:cubicBezTo>
                  <a:pt x="1515" y="183"/>
                  <a:pt x="1521" y="177"/>
                  <a:pt x="1521" y="170"/>
                </a:cubicBezTo>
                <a:cubicBezTo>
                  <a:pt x="1521" y="163"/>
                  <a:pt x="1515" y="158"/>
                  <a:pt x="1508" y="158"/>
                </a:cubicBezTo>
                <a:close/>
                <a:moveTo>
                  <a:pt x="2297" y="183"/>
                </a:moveTo>
                <a:cubicBezTo>
                  <a:pt x="2304" y="183"/>
                  <a:pt x="2310" y="177"/>
                  <a:pt x="2310" y="170"/>
                </a:cubicBezTo>
                <a:cubicBezTo>
                  <a:pt x="2310" y="163"/>
                  <a:pt x="2304" y="158"/>
                  <a:pt x="2297" y="158"/>
                </a:cubicBezTo>
                <a:cubicBezTo>
                  <a:pt x="2290" y="158"/>
                  <a:pt x="2284" y="163"/>
                  <a:pt x="2284" y="170"/>
                </a:cubicBezTo>
                <a:cubicBezTo>
                  <a:pt x="2284" y="177"/>
                  <a:pt x="2290" y="183"/>
                  <a:pt x="2297" y="183"/>
                </a:cubicBezTo>
                <a:close/>
                <a:moveTo>
                  <a:pt x="2612" y="183"/>
                </a:moveTo>
                <a:cubicBezTo>
                  <a:pt x="2619" y="183"/>
                  <a:pt x="2625" y="177"/>
                  <a:pt x="2625" y="170"/>
                </a:cubicBezTo>
                <a:cubicBezTo>
                  <a:pt x="2625" y="163"/>
                  <a:pt x="2619" y="158"/>
                  <a:pt x="2612" y="158"/>
                </a:cubicBezTo>
                <a:cubicBezTo>
                  <a:pt x="2605" y="158"/>
                  <a:pt x="2599" y="163"/>
                  <a:pt x="2599" y="170"/>
                </a:cubicBezTo>
                <a:cubicBezTo>
                  <a:pt x="2599" y="177"/>
                  <a:pt x="2605" y="183"/>
                  <a:pt x="2612" y="183"/>
                </a:cubicBezTo>
                <a:close/>
                <a:moveTo>
                  <a:pt x="2652" y="158"/>
                </a:moveTo>
                <a:cubicBezTo>
                  <a:pt x="2645" y="158"/>
                  <a:pt x="2639" y="163"/>
                  <a:pt x="2639" y="170"/>
                </a:cubicBezTo>
                <a:cubicBezTo>
                  <a:pt x="2639" y="177"/>
                  <a:pt x="2645" y="183"/>
                  <a:pt x="2652" y="183"/>
                </a:cubicBezTo>
                <a:cubicBezTo>
                  <a:pt x="2659" y="183"/>
                  <a:pt x="2664" y="177"/>
                  <a:pt x="2664" y="170"/>
                </a:cubicBezTo>
                <a:cubicBezTo>
                  <a:pt x="2664" y="163"/>
                  <a:pt x="2659" y="158"/>
                  <a:pt x="2652" y="158"/>
                </a:cubicBezTo>
                <a:close/>
                <a:moveTo>
                  <a:pt x="2691" y="183"/>
                </a:moveTo>
                <a:cubicBezTo>
                  <a:pt x="2698" y="183"/>
                  <a:pt x="2704" y="177"/>
                  <a:pt x="2704" y="170"/>
                </a:cubicBezTo>
                <a:cubicBezTo>
                  <a:pt x="2704" y="163"/>
                  <a:pt x="2698" y="158"/>
                  <a:pt x="2691" y="158"/>
                </a:cubicBezTo>
                <a:cubicBezTo>
                  <a:pt x="2684" y="158"/>
                  <a:pt x="2678" y="163"/>
                  <a:pt x="2678" y="170"/>
                </a:cubicBezTo>
                <a:cubicBezTo>
                  <a:pt x="2678" y="177"/>
                  <a:pt x="2684" y="183"/>
                  <a:pt x="2691" y="183"/>
                </a:cubicBezTo>
                <a:close/>
                <a:moveTo>
                  <a:pt x="2730" y="183"/>
                </a:moveTo>
                <a:cubicBezTo>
                  <a:pt x="2738" y="183"/>
                  <a:pt x="2743" y="177"/>
                  <a:pt x="2743" y="170"/>
                </a:cubicBezTo>
                <a:cubicBezTo>
                  <a:pt x="2743" y="163"/>
                  <a:pt x="2738" y="158"/>
                  <a:pt x="2730" y="158"/>
                </a:cubicBezTo>
                <a:cubicBezTo>
                  <a:pt x="2723" y="158"/>
                  <a:pt x="2718" y="163"/>
                  <a:pt x="2718" y="170"/>
                </a:cubicBezTo>
                <a:cubicBezTo>
                  <a:pt x="2718" y="177"/>
                  <a:pt x="2723" y="183"/>
                  <a:pt x="2730" y="183"/>
                </a:cubicBezTo>
                <a:close/>
                <a:moveTo>
                  <a:pt x="2770" y="183"/>
                </a:moveTo>
                <a:cubicBezTo>
                  <a:pt x="2777" y="183"/>
                  <a:pt x="2783" y="177"/>
                  <a:pt x="2783" y="170"/>
                </a:cubicBezTo>
                <a:cubicBezTo>
                  <a:pt x="2783" y="163"/>
                  <a:pt x="2777" y="158"/>
                  <a:pt x="2770" y="158"/>
                </a:cubicBezTo>
                <a:cubicBezTo>
                  <a:pt x="2763" y="158"/>
                  <a:pt x="2757" y="163"/>
                  <a:pt x="2757" y="170"/>
                </a:cubicBezTo>
                <a:cubicBezTo>
                  <a:pt x="2757" y="177"/>
                  <a:pt x="2763" y="183"/>
                  <a:pt x="2770" y="183"/>
                </a:cubicBezTo>
                <a:close/>
                <a:moveTo>
                  <a:pt x="2809" y="183"/>
                </a:moveTo>
                <a:cubicBezTo>
                  <a:pt x="2816" y="183"/>
                  <a:pt x="2822" y="177"/>
                  <a:pt x="2822" y="170"/>
                </a:cubicBezTo>
                <a:cubicBezTo>
                  <a:pt x="2822" y="163"/>
                  <a:pt x="2816" y="158"/>
                  <a:pt x="2809" y="158"/>
                </a:cubicBezTo>
                <a:cubicBezTo>
                  <a:pt x="2802" y="158"/>
                  <a:pt x="2797" y="163"/>
                  <a:pt x="2797" y="170"/>
                </a:cubicBezTo>
                <a:cubicBezTo>
                  <a:pt x="2797" y="177"/>
                  <a:pt x="2802" y="183"/>
                  <a:pt x="2809" y="183"/>
                </a:cubicBezTo>
                <a:close/>
                <a:moveTo>
                  <a:pt x="3125" y="183"/>
                </a:moveTo>
                <a:cubicBezTo>
                  <a:pt x="3132" y="183"/>
                  <a:pt x="3137" y="177"/>
                  <a:pt x="3137" y="170"/>
                </a:cubicBezTo>
                <a:cubicBezTo>
                  <a:pt x="3137" y="163"/>
                  <a:pt x="3132" y="158"/>
                  <a:pt x="3125" y="158"/>
                </a:cubicBezTo>
                <a:cubicBezTo>
                  <a:pt x="3118" y="158"/>
                  <a:pt x="3112" y="163"/>
                  <a:pt x="3112" y="170"/>
                </a:cubicBezTo>
                <a:cubicBezTo>
                  <a:pt x="3112" y="177"/>
                  <a:pt x="3118" y="183"/>
                  <a:pt x="3125" y="183"/>
                </a:cubicBezTo>
                <a:close/>
                <a:moveTo>
                  <a:pt x="3204" y="183"/>
                </a:moveTo>
                <a:cubicBezTo>
                  <a:pt x="3211" y="183"/>
                  <a:pt x="3216" y="177"/>
                  <a:pt x="3216" y="170"/>
                </a:cubicBezTo>
                <a:cubicBezTo>
                  <a:pt x="3216" y="163"/>
                  <a:pt x="3211" y="158"/>
                  <a:pt x="3204" y="158"/>
                </a:cubicBezTo>
                <a:cubicBezTo>
                  <a:pt x="3197" y="158"/>
                  <a:pt x="3191" y="163"/>
                  <a:pt x="3191" y="170"/>
                </a:cubicBezTo>
                <a:cubicBezTo>
                  <a:pt x="3191" y="177"/>
                  <a:pt x="3197" y="183"/>
                  <a:pt x="3204" y="183"/>
                </a:cubicBezTo>
                <a:close/>
                <a:moveTo>
                  <a:pt x="444" y="223"/>
                </a:moveTo>
                <a:cubicBezTo>
                  <a:pt x="451" y="223"/>
                  <a:pt x="457" y="217"/>
                  <a:pt x="457" y="210"/>
                </a:cubicBezTo>
                <a:cubicBezTo>
                  <a:pt x="457" y="203"/>
                  <a:pt x="451" y="197"/>
                  <a:pt x="444" y="197"/>
                </a:cubicBezTo>
                <a:cubicBezTo>
                  <a:pt x="437" y="197"/>
                  <a:pt x="431" y="203"/>
                  <a:pt x="431" y="210"/>
                </a:cubicBezTo>
                <a:cubicBezTo>
                  <a:pt x="431" y="217"/>
                  <a:pt x="437" y="223"/>
                  <a:pt x="444" y="223"/>
                </a:cubicBezTo>
                <a:close/>
                <a:moveTo>
                  <a:pt x="483" y="223"/>
                </a:moveTo>
                <a:cubicBezTo>
                  <a:pt x="490" y="223"/>
                  <a:pt x="496" y="217"/>
                  <a:pt x="496" y="210"/>
                </a:cubicBezTo>
                <a:cubicBezTo>
                  <a:pt x="496" y="203"/>
                  <a:pt x="490" y="197"/>
                  <a:pt x="483" y="197"/>
                </a:cubicBezTo>
                <a:cubicBezTo>
                  <a:pt x="476" y="197"/>
                  <a:pt x="471" y="203"/>
                  <a:pt x="471" y="210"/>
                </a:cubicBezTo>
                <a:cubicBezTo>
                  <a:pt x="471" y="217"/>
                  <a:pt x="476" y="223"/>
                  <a:pt x="483" y="223"/>
                </a:cubicBezTo>
                <a:close/>
                <a:moveTo>
                  <a:pt x="523" y="223"/>
                </a:moveTo>
                <a:cubicBezTo>
                  <a:pt x="530" y="223"/>
                  <a:pt x="535" y="217"/>
                  <a:pt x="535" y="210"/>
                </a:cubicBezTo>
                <a:cubicBezTo>
                  <a:pt x="535" y="203"/>
                  <a:pt x="530" y="197"/>
                  <a:pt x="523" y="197"/>
                </a:cubicBezTo>
                <a:cubicBezTo>
                  <a:pt x="516" y="197"/>
                  <a:pt x="510" y="203"/>
                  <a:pt x="510" y="210"/>
                </a:cubicBezTo>
                <a:cubicBezTo>
                  <a:pt x="510" y="217"/>
                  <a:pt x="516" y="223"/>
                  <a:pt x="523" y="223"/>
                </a:cubicBezTo>
                <a:close/>
                <a:moveTo>
                  <a:pt x="602" y="223"/>
                </a:moveTo>
                <a:cubicBezTo>
                  <a:pt x="609" y="223"/>
                  <a:pt x="614" y="217"/>
                  <a:pt x="614" y="210"/>
                </a:cubicBezTo>
                <a:cubicBezTo>
                  <a:pt x="614" y="203"/>
                  <a:pt x="609" y="197"/>
                  <a:pt x="602" y="197"/>
                </a:cubicBezTo>
                <a:cubicBezTo>
                  <a:pt x="595" y="197"/>
                  <a:pt x="589" y="203"/>
                  <a:pt x="589" y="210"/>
                </a:cubicBezTo>
                <a:cubicBezTo>
                  <a:pt x="589" y="217"/>
                  <a:pt x="595" y="223"/>
                  <a:pt x="602" y="223"/>
                </a:cubicBezTo>
                <a:close/>
                <a:moveTo>
                  <a:pt x="680" y="223"/>
                </a:moveTo>
                <a:cubicBezTo>
                  <a:pt x="687" y="223"/>
                  <a:pt x="693" y="217"/>
                  <a:pt x="693" y="210"/>
                </a:cubicBezTo>
                <a:cubicBezTo>
                  <a:pt x="693" y="203"/>
                  <a:pt x="687" y="197"/>
                  <a:pt x="680" y="197"/>
                </a:cubicBezTo>
                <a:cubicBezTo>
                  <a:pt x="673" y="197"/>
                  <a:pt x="668" y="203"/>
                  <a:pt x="668" y="210"/>
                </a:cubicBezTo>
                <a:cubicBezTo>
                  <a:pt x="668" y="217"/>
                  <a:pt x="673" y="223"/>
                  <a:pt x="680" y="223"/>
                </a:cubicBezTo>
                <a:close/>
                <a:moveTo>
                  <a:pt x="747" y="210"/>
                </a:moveTo>
                <a:cubicBezTo>
                  <a:pt x="747" y="217"/>
                  <a:pt x="752" y="223"/>
                  <a:pt x="759" y="223"/>
                </a:cubicBezTo>
                <a:cubicBezTo>
                  <a:pt x="766" y="223"/>
                  <a:pt x="772" y="217"/>
                  <a:pt x="772" y="210"/>
                </a:cubicBezTo>
                <a:cubicBezTo>
                  <a:pt x="772" y="203"/>
                  <a:pt x="766" y="197"/>
                  <a:pt x="759" y="197"/>
                </a:cubicBezTo>
                <a:cubicBezTo>
                  <a:pt x="752" y="197"/>
                  <a:pt x="747" y="203"/>
                  <a:pt x="747" y="210"/>
                </a:cubicBezTo>
                <a:close/>
                <a:moveTo>
                  <a:pt x="799" y="223"/>
                </a:moveTo>
                <a:cubicBezTo>
                  <a:pt x="806" y="223"/>
                  <a:pt x="811" y="217"/>
                  <a:pt x="811" y="210"/>
                </a:cubicBezTo>
                <a:cubicBezTo>
                  <a:pt x="811" y="203"/>
                  <a:pt x="806" y="197"/>
                  <a:pt x="799" y="197"/>
                </a:cubicBezTo>
                <a:cubicBezTo>
                  <a:pt x="792" y="197"/>
                  <a:pt x="786" y="203"/>
                  <a:pt x="786" y="210"/>
                </a:cubicBezTo>
                <a:cubicBezTo>
                  <a:pt x="786" y="217"/>
                  <a:pt x="792" y="223"/>
                  <a:pt x="799" y="223"/>
                </a:cubicBezTo>
                <a:close/>
                <a:moveTo>
                  <a:pt x="838" y="223"/>
                </a:moveTo>
                <a:cubicBezTo>
                  <a:pt x="845" y="223"/>
                  <a:pt x="851" y="217"/>
                  <a:pt x="851" y="210"/>
                </a:cubicBezTo>
                <a:cubicBezTo>
                  <a:pt x="851" y="203"/>
                  <a:pt x="845" y="197"/>
                  <a:pt x="838" y="197"/>
                </a:cubicBezTo>
                <a:cubicBezTo>
                  <a:pt x="831" y="197"/>
                  <a:pt x="825" y="203"/>
                  <a:pt x="825" y="210"/>
                </a:cubicBezTo>
                <a:cubicBezTo>
                  <a:pt x="825" y="217"/>
                  <a:pt x="831" y="223"/>
                  <a:pt x="838" y="223"/>
                </a:cubicBezTo>
                <a:close/>
                <a:moveTo>
                  <a:pt x="917" y="197"/>
                </a:moveTo>
                <a:cubicBezTo>
                  <a:pt x="910" y="197"/>
                  <a:pt x="904" y="203"/>
                  <a:pt x="904" y="210"/>
                </a:cubicBezTo>
                <a:cubicBezTo>
                  <a:pt x="904" y="217"/>
                  <a:pt x="910" y="222"/>
                  <a:pt x="917" y="222"/>
                </a:cubicBezTo>
                <a:cubicBezTo>
                  <a:pt x="924" y="222"/>
                  <a:pt x="930" y="217"/>
                  <a:pt x="930" y="210"/>
                </a:cubicBezTo>
                <a:cubicBezTo>
                  <a:pt x="930" y="203"/>
                  <a:pt x="924" y="197"/>
                  <a:pt x="917" y="197"/>
                </a:cubicBezTo>
                <a:close/>
                <a:moveTo>
                  <a:pt x="1153" y="223"/>
                </a:moveTo>
                <a:cubicBezTo>
                  <a:pt x="1161" y="223"/>
                  <a:pt x="1166" y="217"/>
                  <a:pt x="1166" y="210"/>
                </a:cubicBezTo>
                <a:cubicBezTo>
                  <a:pt x="1166" y="203"/>
                  <a:pt x="1161" y="197"/>
                  <a:pt x="1153" y="197"/>
                </a:cubicBezTo>
                <a:cubicBezTo>
                  <a:pt x="1146" y="197"/>
                  <a:pt x="1141" y="203"/>
                  <a:pt x="1141" y="210"/>
                </a:cubicBezTo>
                <a:cubicBezTo>
                  <a:pt x="1141" y="217"/>
                  <a:pt x="1146" y="223"/>
                  <a:pt x="1153" y="223"/>
                </a:cubicBezTo>
                <a:close/>
                <a:moveTo>
                  <a:pt x="1193" y="223"/>
                </a:moveTo>
                <a:cubicBezTo>
                  <a:pt x="1200" y="223"/>
                  <a:pt x="1206" y="217"/>
                  <a:pt x="1206" y="210"/>
                </a:cubicBezTo>
                <a:cubicBezTo>
                  <a:pt x="1206" y="203"/>
                  <a:pt x="1200" y="197"/>
                  <a:pt x="1193" y="197"/>
                </a:cubicBezTo>
                <a:cubicBezTo>
                  <a:pt x="1186" y="197"/>
                  <a:pt x="1180" y="203"/>
                  <a:pt x="1180" y="210"/>
                </a:cubicBezTo>
                <a:cubicBezTo>
                  <a:pt x="1180" y="217"/>
                  <a:pt x="1186" y="223"/>
                  <a:pt x="1193" y="223"/>
                </a:cubicBezTo>
                <a:close/>
                <a:moveTo>
                  <a:pt x="1232" y="223"/>
                </a:moveTo>
                <a:cubicBezTo>
                  <a:pt x="1239" y="223"/>
                  <a:pt x="1245" y="217"/>
                  <a:pt x="1245" y="210"/>
                </a:cubicBezTo>
                <a:cubicBezTo>
                  <a:pt x="1245" y="203"/>
                  <a:pt x="1239" y="197"/>
                  <a:pt x="1232" y="197"/>
                </a:cubicBezTo>
                <a:cubicBezTo>
                  <a:pt x="1225" y="197"/>
                  <a:pt x="1220" y="203"/>
                  <a:pt x="1220" y="210"/>
                </a:cubicBezTo>
                <a:cubicBezTo>
                  <a:pt x="1220" y="217"/>
                  <a:pt x="1225" y="223"/>
                  <a:pt x="1232" y="223"/>
                </a:cubicBezTo>
                <a:close/>
                <a:moveTo>
                  <a:pt x="1272" y="223"/>
                </a:moveTo>
                <a:cubicBezTo>
                  <a:pt x="1279" y="223"/>
                  <a:pt x="1285" y="217"/>
                  <a:pt x="1285" y="210"/>
                </a:cubicBezTo>
                <a:cubicBezTo>
                  <a:pt x="1285" y="203"/>
                  <a:pt x="1279" y="197"/>
                  <a:pt x="1272" y="197"/>
                </a:cubicBezTo>
                <a:cubicBezTo>
                  <a:pt x="1265" y="197"/>
                  <a:pt x="1259" y="203"/>
                  <a:pt x="1259" y="210"/>
                </a:cubicBezTo>
                <a:cubicBezTo>
                  <a:pt x="1259" y="217"/>
                  <a:pt x="1265" y="223"/>
                  <a:pt x="1272" y="223"/>
                </a:cubicBezTo>
                <a:close/>
                <a:moveTo>
                  <a:pt x="1311" y="223"/>
                </a:moveTo>
                <a:cubicBezTo>
                  <a:pt x="1318" y="223"/>
                  <a:pt x="1324" y="217"/>
                  <a:pt x="1324" y="210"/>
                </a:cubicBezTo>
                <a:cubicBezTo>
                  <a:pt x="1324" y="203"/>
                  <a:pt x="1318" y="197"/>
                  <a:pt x="1311" y="197"/>
                </a:cubicBezTo>
                <a:cubicBezTo>
                  <a:pt x="1304" y="197"/>
                  <a:pt x="1298" y="203"/>
                  <a:pt x="1298" y="210"/>
                </a:cubicBezTo>
                <a:cubicBezTo>
                  <a:pt x="1298" y="217"/>
                  <a:pt x="1304" y="223"/>
                  <a:pt x="1311" y="223"/>
                </a:cubicBezTo>
                <a:close/>
                <a:moveTo>
                  <a:pt x="1351" y="223"/>
                </a:moveTo>
                <a:cubicBezTo>
                  <a:pt x="1358" y="223"/>
                  <a:pt x="1363" y="217"/>
                  <a:pt x="1363" y="210"/>
                </a:cubicBezTo>
                <a:cubicBezTo>
                  <a:pt x="1363" y="203"/>
                  <a:pt x="1358" y="197"/>
                  <a:pt x="1351" y="197"/>
                </a:cubicBezTo>
                <a:cubicBezTo>
                  <a:pt x="1344" y="197"/>
                  <a:pt x="1338" y="203"/>
                  <a:pt x="1338" y="210"/>
                </a:cubicBezTo>
                <a:cubicBezTo>
                  <a:pt x="1338" y="217"/>
                  <a:pt x="1344" y="223"/>
                  <a:pt x="1351" y="223"/>
                </a:cubicBezTo>
                <a:close/>
                <a:moveTo>
                  <a:pt x="1390" y="223"/>
                </a:moveTo>
                <a:cubicBezTo>
                  <a:pt x="1397" y="223"/>
                  <a:pt x="1403" y="217"/>
                  <a:pt x="1403" y="210"/>
                </a:cubicBezTo>
                <a:cubicBezTo>
                  <a:pt x="1403" y="203"/>
                  <a:pt x="1397" y="197"/>
                  <a:pt x="1390" y="197"/>
                </a:cubicBezTo>
                <a:cubicBezTo>
                  <a:pt x="1383" y="197"/>
                  <a:pt x="1377" y="203"/>
                  <a:pt x="1377" y="210"/>
                </a:cubicBezTo>
                <a:cubicBezTo>
                  <a:pt x="1377" y="217"/>
                  <a:pt x="1383" y="223"/>
                  <a:pt x="1390" y="223"/>
                </a:cubicBezTo>
                <a:close/>
                <a:moveTo>
                  <a:pt x="1429" y="223"/>
                </a:moveTo>
                <a:cubicBezTo>
                  <a:pt x="1437" y="223"/>
                  <a:pt x="1442" y="217"/>
                  <a:pt x="1442" y="210"/>
                </a:cubicBezTo>
                <a:cubicBezTo>
                  <a:pt x="1442" y="203"/>
                  <a:pt x="1437" y="197"/>
                  <a:pt x="1429" y="197"/>
                </a:cubicBezTo>
                <a:cubicBezTo>
                  <a:pt x="1422" y="197"/>
                  <a:pt x="1417" y="203"/>
                  <a:pt x="1417" y="210"/>
                </a:cubicBezTo>
                <a:cubicBezTo>
                  <a:pt x="1417" y="217"/>
                  <a:pt x="1422" y="223"/>
                  <a:pt x="1429" y="223"/>
                </a:cubicBezTo>
                <a:close/>
                <a:moveTo>
                  <a:pt x="2257" y="223"/>
                </a:moveTo>
                <a:cubicBezTo>
                  <a:pt x="2264" y="223"/>
                  <a:pt x="2270" y="217"/>
                  <a:pt x="2270" y="210"/>
                </a:cubicBezTo>
                <a:cubicBezTo>
                  <a:pt x="2270" y="203"/>
                  <a:pt x="2264" y="197"/>
                  <a:pt x="2257" y="197"/>
                </a:cubicBezTo>
                <a:cubicBezTo>
                  <a:pt x="2250" y="197"/>
                  <a:pt x="2245" y="203"/>
                  <a:pt x="2245" y="210"/>
                </a:cubicBezTo>
                <a:cubicBezTo>
                  <a:pt x="2245" y="217"/>
                  <a:pt x="2250" y="223"/>
                  <a:pt x="2257" y="223"/>
                </a:cubicBezTo>
                <a:close/>
                <a:moveTo>
                  <a:pt x="2415" y="223"/>
                </a:moveTo>
                <a:cubicBezTo>
                  <a:pt x="2422" y="223"/>
                  <a:pt x="2428" y="217"/>
                  <a:pt x="2428" y="210"/>
                </a:cubicBezTo>
                <a:cubicBezTo>
                  <a:pt x="2428" y="203"/>
                  <a:pt x="2422" y="197"/>
                  <a:pt x="2415" y="197"/>
                </a:cubicBezTo>
                <a:cubicBezTo>
                  <a:pt x="2408" y="197"/>
                  <a:pt x="2402" y="203"/>
                  <a:pt x="2402" y="210"/>
                </a:cubicBezTo>
                <a:cubicBezTo>
                  <a:pt x="2402" y="217"/>
                  <a:pt x="2408" y="223"/>
                  <a:pt x="2415" y="223"/>
                </a:cubicBezTo>
                <a:close/>
                <a:moveTo>
                  <a:pt x="2454" y="218"/>
                </a:moveTo>
                <a:cubicBezTo>
                  <a:pt x="2459" y="218"/>
                  <a:pt x="2462" y="214"/>
                  <a:pt x="2462" y="210"/>
                </a:cubicBezTo>
                <a:cubicBezTo>
                  <a:pt x="2462" y="205"/>
                  <a:pt x="2459" y="202"/>
                  <a:pt x="2454" y="202"/>
                </a:cubicBezTo>
                <a:cubicBezTo>
                  <a:pt x="2450" y="202"/>
                  <a:pt x="2447" y="205"/>
                  <a:pt x="2447" y="210"/>
                </a:cubicBezTo>
                <a:cubicBezTo>
                  <a:pt x="2447" y="214"/>
                  <a:pt x="2450" y="218"/>
                  <a:pt x="2454" y="218"/>
                </a:cubicBezTo>
                <a:close/>
                <a:moveTo>
                  <a:pt x="2533" y="223"/>
                </a:moveTo>
                <a:cubicBezTo>
                  <a:pt x="2540" y="223"/>
                  <a:pt x="2546" y="217"/>
                  <a:pt x="2546" y="210"/>
                </a:cubicBezTo>
                <a:cubicBezTo>
                  <a:pt x="2546" y="203"/>
                  <a:pt x="2540" y="197"/>
                  <a:pt x="2533" y="197"/>
                </a:cubicBezTo>
                <a:cubicBezTo>
                  <a:pt x="2526" y="197"/>
                  <a:pt x="2521" y="203"/>
                  <a:pt x="2521" y="210"/>
                </a:cubicBezTo>
                <a:cubicBezTo>
                  <a:pt x="2521" y="217"/>
                  <a:pt x="2526" y="223"/>
                  <a:pt x="2533" y="223"/>
                </a:cubicBezTo>
                <a:close/>
                <a:moveTo>
                  <a:pt x="2573" y="223"/>
                </a:moveTo>
                <a:cubicBezTo>
                  <a:pt x="2580" y="223"/>
                  <a:pt x="2586" y="217"/>
                  <a:pt x="2586" y="210"/>
                </a:cubicBezTo>
                <a:cubicBezTo>
                  <a:pt x="2586" y="203"/>
                  <a:pt x="2580" y="197"/>
                  <a:pt x="2573" y="197"/>
                </a:cubicBezTo>
                <a:cubicBezTo>
                  <a:pt x="2566" y="197"/>
                  <a:pt x="2560" y="203"/>
                  <a:pt x="2560" y="210"/>
                </a:cubicBezTo>
                <a:cubicBezTo>
                  <a:pt x="2560" y="217"/>
                  <a:pt x="2566" y="223"/>
                  <a:pt x="2573" y="223"/>
                </a:cubicBezTo>
                <a:close/>
                <a:moveTo>
                  <a:pt x="2612" y="223"/>
                </a:moveTo>
                <a:cubicBezTo>
                  <a:pt x="2619" y="223"/>
                  <a:pt x="2625" y="217"/>
                  <a:pt x="2625" y="210"/>
                </a:cubicBezTo>
                <a:cubicBezTo>
                  <a:pt x="2625" y="203"/>
                  <a:pt x="2619" y="197"/>
                  <a:pt x="2612" y="197"/>
                </a:cubicBezTo>
                <a:cubicBezTo>
                  <a:pt x="2605" y="197"/>
                  <a:pt x="2599" y="203"/>
                  <a:pt x="2599" y="210"/>
                </a:cubicBezTo>
                <a:cubicBezTo>
                  <a:pt x="2599" y="217"/>
                  <a:pt x="2605" y="223"/>
                  <a:pt x="2612" y="223"/>
                </a:cubicBezTo>
                <a:close/>
                <a:moveTo>
                  <a:pt x="2639" y="210"/>
                </a:moveTo>
                <a:cubicBezTo>
                  <a:pt x="2639" y="217"/>
                  <a:pt x="2645" y="223"/>
                  <a:pt x="2652" y="223"/>
                </a:cubicBezTo>
                <a:cubicBezTo>
                  <a:pt x="2659" y="223"/>
                  <a:pt x="2664" y="217"/>
                  <a:pt x="2664" y="210"/>
                </a:cubicBezTo>
                <a:cubicBezTo>
                  <a:pt x="2664" y="203"/>
                  <a:pt x="2659" y="197"/>
                  <a:pt x="2652" y="197"/>
                </a:cubicBezTo>
                <a:cubicBezTo>
                  <a:pt x="2645" y="197"/>
                  <a:pt x="2639" y="203"/>
                  <a:pt x="2639" y="210"/>
                </a:cubicBezTo>
                <a:close/>
                <a:moveTo>
                  <a:pt x="2691" y="197"/>
                </a:moveTo>
                <a:cubicBezTo>
                  <a:pt x="2684" y="197"/>
                  <a:pt x="2678" y="203"/>
                  <a:pt x="2678" y="210"/>
                </a:cubicBezTo>
                <a:cubicBezTo>
                  <a:pt x="2678" y="217"/>
                  <a:pt x="2684" y="223"/>
                  <a:pt x="2691" y="223"/>
                </a:cubicBezTo>
                <a:cubicBezTo>
                  <a:pt x="2698" y="223"/>
                  <a:pt x="2704" y="217"/>
                  <a:pt x="2704" y="210"/>
                </a:cubicBezTo>
                <a:cubicBezTo>
                  <a:pt x="2704" y="203"/>
                  <a:pt x="2698" y="197"/>
                  <a:pt x="2691" y="197"/>
                </a:cubicBezTo>
                <a:close/>
                <a:moveTo>
                  <a:pt x="2718" y="210"/>
                </a:moveTo>
                <a:cubicBezTo>
                  <a:pt x="2718" y="217"/>
                  <a:pt x="2723" y="223"/>
                  <a:pt x="2730" y="223"/>
                </a:cubicBezTo>
                <a:cubicBezTo>
                  <a:pt x="2738" y="223"/>
                  <a:pt x="2743" y="217"/>
                  <a:pt x="2743" y="210"/>
                </a:cubicBezTo>
                <a:cubicBezTo>
                  <a:pt x="2743" y="203"/>
                  <a:pt x="2738" y="197"/>
                  <a:pt x="2730" y="197"/>
                </a:cubicBezTo>
                <a:cubicBezTo>
                  <a:pt x="2723" y="197"/>
                  <a:pt x="2718" y="203"/>
                  <a:pt x="2718" y="210"/>
                </a:cubicBezTo>
                <a:close/>
                <a:moveTo>
                  <a:pt x="2809" y="197"/>
                </a:moveTo>
                <a:cubicBezTo>
                  <a:pt x="2802" y="197"/>
                  <a:pt x="2797" y="203"/>
                  <a:pt x="2797" y="210"/>
                </a:cubicBezTo>
                <a:cubicBezTo>
                  <a:pt x="2797" y="217"/>
                  <a:pt x="2802" y="223"/>
                  <a:pt x="2809" y="223"/>
                </a:cubicBezTo>
                <a:cubicBezTo>
                  <a:pt x="2816" y="223"/>
                  <a:pt x="2822" y="217"/>
                  <a:pt x="2822" y="210"/>
                </a:cubicBezTo>
                <a:cubicBezTo>
                  <a:pt x="2822" y="203"/>
                  <a:pt x="2816" y="197"/>
                  <a:pt x="2809" y="197"/>
                </a:cubicBezTo>
                <a:close/>
                <a:moveTo>
                  <a:pt x="2849" y="223"/>
                </a:moveTo>
                <a:cubicBezTo>
                  <a:pt x="2856" y="223"/>
                  <a:pt x="2861" y="217"/>
                  <a:pt x="2861" y="210"/>
                </a:cubicBezTo>
                <a:cubicBezTo>
                  <a:pt x="2861" y="203"/>
                  <a:pt x="2856" y="197"/>
                  <a:pt x="2849" y="197"/>
                </a:cubicBezTo>
                <a:cubicBezTo>
                  <a:pt x="2842" y="197"/>
                  <a:pt x="2836" y="203"/>
                  <a:pt x="2836" y="210"/>
                </a:cubicBezTo>
                <a:cubicBezTo>
                  <a:pt x="2836" y="217"/>
                  <a:pt x="2842" y="223"/>
                  <a:pt x="2849" y="223"/>
                </a:cubicBezTo>
                <a:close/>
                <a:moveTo>
                  <a:pt x="2888" y="223"/>
                </a:moveTo>
                <a:cubicBezTo>
                  <a:pt x="2895" y="223"/>
                  <a:pt x="2901" y="217"/>
                  <a:pt x="2901" y="210"/>
                </a:cubicBezTo>
                <a:cubicBezTo>
                  <a:pt x="2901" y="203"/>
                  <a:pt x="2895" y="197"/>
                  <a:pt x="2888" y="197"/>
                </a:cubicBezTo>
                <a:cubicBezTo>
                  <a:pt x="2881" y="197"/>
                  <a:pt x="2875" y="203"/>
                  <a:pt x="2875" y="210"/>
                </a:cubicBezTo>
                <a:cubicBezTo>
                  <a:pt x="2875" y="217"/>
                  <a:pt x="2881" y="223"/>
                  <a:pt x="2888" y="223"/>
                </a:cubicBezTo>
                <a:close/>
                <a:moveTo>
                  <a:pt x="2967" y="223"/>
                </a:moveTo>
                <a:cubicBezTo>
                  <a:pt x="2974" y="223"/>
                  <a:pt x="2980" y="217"/>
                  <a:pt x="2980" y="210"/>
                </a:cubicBezTo>
                <a:cubicBezTo>
                  <a:pt x="2980" y="203"/>
                  <a:pt x="2974" y="197"/>
                  <a:pt x="2967" y="197"/>
                </a:cubicBezTo>
                <a:cubicBezTo>
                  <a:pt x="2960" y="197"/>
                  <a:pt x="2954" y="203"/>
                  <a:pt x="2954" y="210"/>
                </a:cubicBezTo>
                <a:cubicBezTo>
                  <a:pt x="2954" y="217"/>
                  <a:pt x="2960" y="223"/>
                  <a:pt x="2967" y="223"/>
                </a:cubicBezTo>
                <a:close/>
                <a:moveTo>
                  <a:pt x="523" y="262"/>
                </a:moveTo>
                <a:cubicBezTo>
                  <a:pt x="530" y="262"/>
                  <a:pt x="535" y="256"/>
                  <a:pt x="535" y="249"/>
                </a:cubicBezTo>
                <a:cubicBezTo>
                  <a:pt x="535" y="242"/>
                  <a:pt x="530" y="236"/>
                  <a:pt x="523" y="236"/>
                </a:cubicBezTo>
                <a:cubicBezTo>
                  <a:pt x="516" y="236"/>
                  <a:pt x="510" y="242"/>
                  <a:pt x="510" y="249"/>
                </a:cubicBezTo>
                <a:cubicBezTo>
                  <a:pt x="510" y="256"/>
                  <a:pt x="516" y="262"/>
                  <a:pt x="523" y="262"/>
                </a:cubicBezTo>
                <a:close/>
                <a:moveTo>
                  <a:pt x="562" y="262"/>
                </a:moveTo>
                <a:cubicBezTo>
                  <a:pt x="569" y="262"/>
                  <a:pt x="575" y="256"/>
                  <a:pt x="575" y="249"/>
                </a:cubicBezTo>
                <a:cubicBezTo>
                  <a:pt x="575" y="242"/>
                  <a:pt x="569" y="236"/>
                  <a:pt x="562" y="236"/>
                </a:cubicBezTo>
                <a:cubicBezTo>
                  <a:pt x="555" y="236"/>
                  <a:pt x="549" y="242"/>
                  <a:pt x="549" y="249"/>
                </a:cubicBezTo>
                <a:cubicBezTo>
                  <a:pt x="549" y="256"/>
                  <a:pt x="555" y="262"/>
                  <a:pt x="562" y="262"/>
                </a:cubicBezTo>
                <a:close/>
                <a:moveTo>
                  <a:pt x="602" y="262"/>
                </a:moveTo>
                <a:cubicBezTo>
                  <a:pt x="609" y="262"/>
                  <a:pt x="614" y="256"/>
                  <a:pt x="614" y="249"/>
                </a:cubicBezTo>
                <a:cubicBezTo>
                  <a:pt x="614" y="242"/>
                  <a:pt x="609" y="236"/>
                  <a:pt x="602" y="236"/>
                </a:cubicBezTo>
                <a:cubicBezTo>
                  <a:pt x="595" y="236"/>
                  <a:pt x="589" y="242"/>
                  <a:pt x="589" y="249"/>
                </a:cubicBezTo>
                <a:cubicBezTo>
                  <a:pt x="589" y="256"/>
                  <a:pt x="595" y="262"/>
                  <a:pt x="602" y="262"/>
                </a:cubicBezTo>
                <a:close/>
                <a:moveTo>
                  <a:pt x="720" y="237"/>
                </a:moveTo>
                <a:cubicBezTo>
                  <a:pt x="713" y="237"/>
                  <a:pt x="707" y="242"/>
                  <a:pt x="707" y="249"/>
                </a:cubicBezTo>
                <a:cubicBezTo>
                  <a:pt x="707" y="256"/>
                  <a:pt x="713" y="262"/>
                  <a:pt x="720" y="262"/>
                </a:cubicBezTo>
                <a:cubicBezTo>
                  <a:pt x="727" y="262"/>
                  <a:pt x="733" y="256"/>
                  <a:pt x="733" y="249"/>
                </a:cubicBezTo>
                <a:cubicBezTo>
                  <a:pt x="733" y="242"/>
                  <a:pt x="727" y="237"/>
                  <a:pt x="720" y="237"/>
                </a:cubicBezTo>
                <a:close/>
                <a:moveTo>
                  <a:pt x="803" y="249"/>
                </a:moveTo>
                <a:cubicBezTo>
                  <a:pt x="803" y="247"/>
                  <a:pt x="801" y="245"/>
                  <a:pt x="799" y="245"/>
                </a:cubicBezTo>
                <a:cubicBezTo>
                  <a:pt x="796" y="245"/>
                  <a:pt x="795" y="247"/>
                  <a:pt x="795" y="249"/>
                </a:cubicBezTo>
                <a:cubicBezTo>
                  <a:pt x="795" y="251"/>
                  <a:pt x="796" y="253"/>
                  <a:pt x="799" y="253"/>
                </a:cubicBezTo>
                <a:cubicBezTo>
                  <a:pt x="801" y="253"/>
                  <a:pt x="803" y="251"/>
                  <a:pt x="803" y="249"/>
                </a:cubicBezTo>
                <a:close/>
                <a:moveTo>
                  <a:pt x="838" y="262"/>
                </a:moveTo>
                <a:cubicBezTo>
                  <a:pt x="845" y="262"/>
                  <a:pt x="851" y="256"/>
                  <a:pt x="851" y="249"/>
                </a:cubicBezTo>
                <a:cubicBezTo>
                  <a:pt x="851" y="242"/>
                  <a:pt x="845" y="236"/>
                  <a:pt x="838" y="236"/>
                </a:cubicBezTo>
                <a:cubicBezTo>
                  <a:pt x="831" y="236"/>
                  <a:pt x="825" y="242"/>
                  <a:pt x="825" y="249"/>
                </a:cubicBezTo>
                <a:cubicBezTo>
                  <a:pt x="825" y="256"/>
                  <a:pt x="831" y="262"/>
                  <a:pt x="838" y="262"/>
                </a:cubicBezTo>
                <a:close/>
                <a:moveTo>
                  <a:pt x="878" y="262"/>
                </a:moveTo>
                <a:cubicBezTo>
                  <a:pt x="885" y="262"/>
                  <a:pt x="890" y="256"/>
                  <a:pt x="890" y="249"/>
                </a:cubicBezTo>
                <a:cubicBezTo>
                  <a:pt x="890" y="242"/>
                  <a:pt x="885" y="236"/>
                  <a:pt x="878" y="236"/>
                </a:cubicBezTo>
                <a:cubicBezTo>
                  <a:pt x="870" y="236"/>
                  <a:pt x="865" y="242"/>
                  <a:pt x="865" y="249"/>
                </a:cubicBezTo>
                <a:cubicBezTo>
                  <a:pt x="865" y="256"/>
                  <a:pt x="870" y="262"/>
                  <a:pt x="878" y="262"/>
                </a:cubicBezTo>
                <a:close/>
                <a:moveTo>
                  <a:pt x="917" y="262"/>
                </a:moveTo>
                <a:cubicBezTo>
                  <a:pt x="924" y="262"/>
                  <a:pt x="930" y="256"/>
                  <a:pt x="930" y="249"/>
                </a:cubicBezTo>
                <a:cubicBezTo>
                  <a:pt x="930" y="242"/>
                  <a:pt x="924" y="236"/>
                  <a:pt x="917" y="236"/>
                </a:cubicBezTo>
                <a:cubicBezTo>
                  <a:pt x="910" y="236"/>
                  <a:pt x="904" y="242"/>
                  <a:pt x="904" y="249"/>
                </a:cubicBezTo>
                <a:cubicBezTo>
                  <a:pt x="904" y="256"/>
                  <a:pt x="910" y="262"/>
                  <a:pt x="917" y="262"/>
                </a:cubicBezTo>
                <a:close/>
                <a:moveTo>
                  <a:pt x="956" y="237"/>
                </a:moveTo>
                <a:cubicBezTo>
                  <a:pt x="949" y="237"/>
                  <a:pt x="944" y="242"/>
                  <a:pt x="944" y="249"/>
                </a:cubicBezTo>
                <a:cubicBezTo>
                  <a:pt x="944" y="256"/>
                  <a:pt x="949" y="262"/>
                  <a:pt x="956" y="262"/>
                </a:cubicBezTo>
                <a:cubicBezTo>
                  <a:pt x="963" y="262"/>
                  <a:pt x="969" y="256"/>
                  <a:pt x="969" y="249"/>
                </a:cubicBezTo>
                <a:cubicBezTo>
                  <a:pt x="969" y="242"/>
                  <a:pt x="963" y="237"/>
                  <a:pt x="956" y="237"/>
                </a:cubicBezTo>
                <a:close/>
                <a:moveTo>
                  <a:pt x="1193" y="262"/>
                </a:moveTo>
                <a:cubicBezTo>
                  <a:pt x="1200" y="262"/>
                  <a:pt x="1206" y="256"/>
                  <a:pt x="1206" y="249"/>
                </a:cubicBezTo>
                <a:cubicBezTo>
                  <a:pt x="1206" y="242"/>
                  <a:pt x="1200" y="236"/>
                  <a:pt x="1193" y="236"/>
                </a:cubicBezTo>
                <a:cubicBezTo>
                  <a:pt x="1186" y="236"/>
                  <a:pt x="1180" y="242"/>
                  <a:pt x="1180" y="249"/>
                </a:cubicBezTo>
                <a:cubicBezTo>
                  <a:pt x="1180" y="256"/>
                  <a:pt x="1186" y="262"/>
                  <a:pt x="1193" y="262"/>
                </a:cubicBezTo>
                <a:close/>
                <a:moveTo>
                  <a:pt x="1232" y="262"/>
                </a:moveTo>
                <a:cubicBezTo>
                  <a:pt x="1239" y="262"/>
                  <a:pt x="1245" y="256"/>
                  <a:pt x="1245" y="249"/>
                </a:cubicBezTo>
                <a:cubicBezTo>
                  <a:pt x="1245" y="242"/>
                  <a:pt x="1239" y="236"/>
                  <a:pt x="1232" y="236"/>
                </a:cubicBezTo>
                <a:cubicBezTo>
                  <a:pt x="1225" y="236"/>
                  <a:pt x="1220" y="242"/>
                  <a:pt x="1220" y="249"/>
                </a:cubicBezTo>
                <a:cubicBezTo>
                  <a:pt x="1220" y="256"/>
                  <a:pt x="1225" y="262"/>
                  <a:pt x="1232" y="262"/>
                </a:cubicBezTo>
                <a:close/>
                <a:moveTo>
                  <a:pt x="1272" y="262"/>
                </a:moveTo>
                <a:cubicBezTo>
                  <a:pt x="1279" y="262"/>
                  <a:pt x="1285" y="256"/>
                  <a:pt x="1285" y="249"/>
                </a:cubicBezTo>
                <a:cubicBezTo>
                  <a:pt x="1285" y="242"/>
                  <a:pt x="1279" y="236"/>
                  <a:pt x="1272" y="236"/>
                </a:cubicBezTo>
                <a:cubicBezTo>
                  <a:pt x="1265" y="236"/>
                  <a:pt x="1259" y="242"/>
                  <a:pt x="1259" y="249"/>
                </a:cubicBezTo>
                <a:cubicBezTo>
                  <a:pt x="1259" y="256"/>
                  <a:pt x="1265" y="262"/>
                  <a:pt x="1272" y="262"/>
                </a:cubicBezTo>
                <a:close/>
                <a:moveTo>
                  <a:pt x="1311" y="262"/>
                </a:moveTo>
                <a:cubicBezTo>
                  <a:pt x="1318" y="262"/>
                  <a:pt x="1324" y="256"/>
                  <a:pt x="1324" y="249"/>
                </a:cubicBezTo>
                <a:cubicBezTo>
                  <a:pt x="1324" y="242"/>
                  <a:pt x="1318" y="236"/>
                  <a:pt x="1311" y="236"/>
                </a:cubicBezTo>
                <a:cubicBezTo>
                  <a:pt x="1304" y="236"/>
                  <a:pt x="1298" y="242"/>
                  <a:pt x="1298" y="249"/>
                </a:cubicBezTo>
                <a:cubicBezTo>
                  <a:pt x="1298" y="256"/>
                  <a:pt x="1304" y="262"/>
                  <a:pt x="1311" y="262"/>
                </a:cubicBezTo>
                <a:close/>
                <a:moveTo>
                  <a:pt x="1351" y="262"/>
                </a:moveTo>
                <a:cubicBezTo>
                  <a:pt x="1358" y="262"/>
                  <a:pt x="1363" y="256"/>
                  <a:pt x="1363" y="249"/>
                </a:cubicBezTo>
                <a:cubicBezTo>
                  <a:pt x="1363" y="242"/>
                  <a:pt x="1358" y="236"/>
                  <a:pt x="1351" y="236"/>
                </a:cubicBezTo>
                <a:cubicBezTo>
                  <a:pt x="1344" y="236"/>
                  <a:pt x="1338" y="242"/>
                  <a:pt x="1338" y="249"/>
                </a:cubicBezTo>
                <a:cubicBezTo>
                  <a:pt x="1338" y="256"/>
                  <a:pt x="1344" y="262"/>
                  <a:pt x="1351" y="262"/>
                </a:cubicBezTo>
                <a:close/>
                <a:moveTo>
                  <a:pt x="1390" y="262"/>
                </a:moveTo>
                <a:cubicBezTo>
                  <a:pt x="1397" y="262"/>
                  <a:pt x="1403" y="256"/>
                  <a:pt x="1403" y="249"/>
                </a:cubicBezTo>
                <a:cubicBezTo>
                  <a:pt x="1403" y="242"/>
                  <a:pt x="1397" y="236"/>
                  <a:pt x="1390" y="236"/>
                </a:cubicBezTo>
                <a:cubicBezTo>
                  <a:pt x="1383" y="236"/>
                  <a:pt x="1377" y="242"/>
                  <a:pt x="1377" y="249"/>
                </a:cubicBezTo>
                <a:cubicBezTo>
                  <a:pt x="1377" y="256"/>
                  <a:pt x="1383" y="262"/>
                  <a:pt x="1390" y="262"/>
                </a:cubicBezTo>
                <a:close/>
                <a:moveTo>
                  <a:pt x="1429" y="262"/>
                </a:moveTo>
                <a:cubicBezTo>
                  <a:pt x="1437" y="262"/>
                  <a:pt x="1442" y="256"/>
                  <a:pt x="1442" y="249"/>
                </a:cubicBezTo>
                <a:cubicBezTo>
                  <a:pt x="1442" y="242"/>
                  <a:pt x="1437" y="236"/>
                  <a:pt x="1429" y="236"/>
                </a:cubicBezTo>
                <a:cubicBezTo>
                  <a:pt x="1422" y="236"/>
                  <a:pt x="1417" y="242"/>
                  <a:pt x="1417" y="249"/>
                </a:cubicBezTo>
                <a:cubicBezTo>
                  <a:pt x="1417" y="256"/>
                  <a:pt x="1422" y="262"/>
                  <a:pt x="1429" y="262"/>
                </a:cubicBezTo>
                <a:close/>
                <a:moveTo>
                  <a:pt x="1469" y="236"/>
                </a:moveTo>
                <a:cubicBezTo>
                  <a:pt x="1462" y="236"/>
                  <a:pt x="1456" y="242"/>
                  <a:pt x="1456" y="249"/>
                </a:cubicBezTo>
                <a:cubicBezTo>
                  <a:pt x="1456" y="256"/>
                  <a:pt x="1462" y="262"/>
                  <a:pt x="1469" y="262"/>
                </a:cubicBezTo>
                <a:cubicBezTo>
                  <a:pt x="1476" y="262"/>
                  <a:pt x="1482" y="256"/>
                  <a:pt x="1482" y="249"/>
                </a:cubicBezTo>
                <a:cubicBezTo>
                  <a:pt x="1482" y="242"/>
                  <a:pt x="1476" y="236"/>
                  <a:pt x="1469" y="236"/>
                </a:cubicBezTo>
                <a:close/>
                <a:moveTo>
                  <a:pt x="1981" y="262"/>
                </a:moveTo>
                <a:cubicBezTo>
                  <a:pt x="1988" y="262"/>
                  <a:pt x="1994" y="256"/>
                  <a:pt x="1994" y="249"/>
                </a:cubicBezTo>
                <a:cubicBezTo>
                  <a:pt x="1994" y="242"/>
                  <a:pt x="1988" y="237"/>
                  <a:pt x="1981" y="237"/>
                </a:cubicBezTo>
                <a:cubicBezTo>
                  <a:pt x="1974" y="237"/>
                  <a:pt x="1969" y="242"/>
                  <a:pt x="1969" y="249"/>
                </a:cubicBezTo>
                <a:cubicBezTo>
                  <a:pt x="1969" y="256"/>
                  <a:pt x="1974" y="262"/>
                  <a:pt x="1981" y="262"/>
                </a:cubicBezTo>
                <a:close/>
                <a:moveTo>
                  <a:pt x="2257" y="262"/>
                </a:moveTo>
                <a:cubicBezTo>
                  <a:pt x="2264" y="262"/>
                  <a:pt x="2270" y="256"/>
                  <a:pt x="2270" y="249"/>
                </a:cubicBezTo>
                <a:cubicBezTo>
                  <a:pt x="2270" y="242"/>
                  <a:pt x="2264" y="236"/>
                  <a:pt x="2257" y="236"/>
                </a:cubicBezTo>
                <a:cubicBezTo>
                  <a:pt x="2250" y="236"/>
                  <a:pt x="2245" y="242"/>
                  <a:pt x="2245" y="249"/>
                </a:cubicBezTo>
                <a:cubicBezTo>
                  <a:pt x="2245" y="256"/>
                  <a:pt x="2250" y="262"/>
                  <a:pt x="2257" y="262"/>
                </a:cubicBezTo>
                <a:close/>
                <a:moveTo>
                  <a:pt x="2376" y="262"/>
                </a:moveTo>
                <a:cubicBezTo>
                  <a:pt x="2383" y="262"/>
                  <a:pt x="2388" y="256"/>
                  <a:pt x="2388" y="249"/>
                </a:cubicBezTo>
                <a:cubicBezTo>
                  <a:pt x="2388" y="242"/>
                  <a:pt x="2383" y="236"/>
                  <a:pt x="2376" y="236"/>
                </a:cubicBezTo>
                <a:cubicBezTo>
                  <a:pt x="2369" y="236"/>
                  <a:pt x="2363" y="242"/>
                  <a:pt x="2363" y="249"/>
                </a:cubicBezTo>
                <a:cubicBezTo>
                  <a:pt x="2363" y="256"/>
                  <a:pt x="2369" y="262"/>
                  <a:pt x="2376" y="262"/>
                </a:cubicBezTo>
                <a:close/>
                <a:moveTo>
                  <a:pt x="2415" y="262"/>
                </a:moveTo>
                <a:cubicBezTo>
                  <a:pt x="2422" y="262"/>
                  <a:pt x="2428" y="256"/>
                  <a:pt x="2428" y="249"/>
                </a:cubicBezTo>
                <a:cubicBezTo>
                  <a:pt x="2428" y="242"/>
                  <a:pt x="2422" y="236"/>
                  <a:pt x="2415" y="236"/>
                </a:cubicBezTo>
                <a:cubicBezTo>
                  <a:pt x="2408" y="236"/>
                  <a:pt x="2402" y="242"/>
                  <a:pt x="2402" y="249"/>
                </a:cubicBezTo>
                <a:cubicBezTo>
                  <a:pt x="2402" y="256"/>
                  <a:pt x="2408" y="262"/>
                  <a:pt x="2415" y="262"/>
                </a:cubicBezTo>
                <a:close/>
                <a:moveTo>
                  <a:pt x="2454" y="262"/>
                </a:moveTo>
                <a:cubicBezTo>
                  <a:pt x="2462" y="262"/>
                  <a:pt x="2467" y="256"/>
                  <a:pt x="2467" y="249"/>
                </a:cubicBezTo>
                <a:cubicBezTo>
                  <a:pt x="2467" y="242"/>
                  <a:pt x="2462" y="236"/>
                  <a:pt x="2454" y="236"/>
                </a:cubicBezTo>
                <a:cubicBezTo>
                  <a:pt x="2447" y="236"/>
                  <a:pt x="2442" y="242"/>
                  <a:pt x="2442" y="249"/>
                </a:cubicBezTo>
                <a:cubicBezTo>
                  <a:pt x="2442" y="256"/>
                  <a:pt x="2447" y="262"/>
                  <a:pt x="2454" y="262"/>
                </a:cubicBezTo>
                <a:close/>
                <a:moveTo>
                  <a:pt x="2494" y="262"/>
                </a:moveTo>
                <a:cubicBezTo>
                  <a:pt x="2501" y="262"/>
                  <a:pt x="2507" y="256"/>
                  <a:pt x="2507" y="249"/>
                </a:cubicBezTo>
                <a:cubicBezTo>
                  <a:pt x="2507" y="242"/>
                  <a:pt x="2501" y="236"/>
                  <a:pt x="2494" y="236"/>
                </a:cubicBezTo>
                <a:cubicBezTo>
                  <a:pt x="2487" y="236"/>
                  <a:pt x="2481" y="242"/>
                  <a:pt x="2481" y="249"/>
                </a:cubicBezTo>
                <a:cubicBezTo>
                  <a:pt x="2481" y="256"/>
                  <a:pt x="2487" y="262"/>
                  <a:pt x="2494" y="262"/>
                </a:cubicBezTo>
                <a:close/>
                <a:moveTo>
                  <a:pt x="2533" y="262"/>
                </a:moveTo>
                <a:cubicBezTo>
                  <a:pt x="2540" y="262"/>
                  <a:pt x="2546" y="256"/>
                  <a:pt x="2546" y="249"/>
                </a:cubicBezTo>
                <a:cubicBezTo>
                  <a:pt x="2546" y="242"/>
                  <a:pt x="2540" y="236"/>
                  <a:pt x="2533" y="236"/>
                </a:cubicBezTo>
                <a:cubicBezTo>
                  <a:pt x="2526" y="236"/>
                  <a:pt x="2521" y="242"/>
                  <a:pt x="2521" y="249"/>
                </a:cubicBezTo>
                <a:cubicBezTo>
                  <a:pt x="2521" y="256"/>
                  <a:pt x="2526" y="262"/>
                  <a:pt x="2533" y="262"/>
                </a:cubicBezTo>
                <a:close/>
                <a:moveTo>
                  <a:pt x="2573" y="262"/>
                </a:moveTo>
                <a:cubicBezTo>
                  <a:pt x="2580" y="262"/>
                  <a:pt x="2586" y="256"/>
                  <a:pt x="2586" y="249"/>
                </a:cubicBezTo>
                <a:cubicBezTo>
                  <a:pt x="2586" y="242"/>
                  <a:pt x="2580" y="236"/>
                  <a:pt x="2573" y="236"/>
                </a:cubicBezTo>
                <a:cubicBezTo>
                  <a:pt x="2566" y="236"/>
                  <a:pt x="2560" y="242"/>
                  <a:pt x="2560" y="249"/>
                </a:cubicBezTo>
                <a:cubicBezTo>
                  <a:pt x="2560" y="256"/>
                  <a:pt x="2566" y="262"/>
                  <a:pt x="2573" y="262"/>
                </a:cubicBezTo>
                <a:close/>
                <a:moveTo>
                  <a:pt x="2612" y="262"/>
                </a:moveTo>
                <a:cubicBezTo>
                  <a:pt x="2619" y="262"/>
                  <a:pt x="2625" y="256"/>
                  <a:pt x="2625" y="249"/>
                </a:cubicBezTo>
                <a:cubicBezTo>
                  <a:pt x="2625" y="242"/>
                  <a:pt x="2619" y="236"/>
                  <a:pt x="2612" y="236"/>
                </a:cubicBezTo>
                <a:cubicBezTo>
                  <a:pt x="2605" y="236"/>
                  <a:pt x="2599" y="242"/>
                  <a:pt x="2599" y="249"/>
                </a:cubicBezTo>
                <a:cubicBezTo>
                  <a:pt x="2599" y="256"/>
                  <a:pt x="2605" y="262"/>
                  <a:pt x="2612" y="262"/>
                </a:cubicBezTo>
                <a:close/>
                <a:moveTo>
                  <a:pt x="2652" y="262"/>
                </a:moveTo>
                <a:cubicBezTo>
                  <a:pt x="2659" y="262"/>
                  <a:pt x="2664" y="256"/>
                  <a:pt x="2664" y="249"/>
                </a:cubicBezTo>
                <a:cubicBezTo>
                  <a:pt x="2664" y="242"/>
                  <a:pt x="2659" y="236"/>
                  <a:pt x="2652" y="236"/>
                </a:cubicBezTo>
                <a:cubicBezTo>
                  <a:pt x="2645" y="236"/>
                  <a:pt x="2639" y="242"/>
                  <a:pt x="2639" y="249"/>
                </a:cubicBezTo>
                <a:cubicBezTo>
                  <a:pt x="2639" y="256"/>
                  <a:pt x="2645" y="262"/>
                  <a:pt x="2652" y="262"/>
                </a:cubicBezTo>
                <a:close/>
                <a:moveTo>
                  <a:pt x="2691" y="262"/>
                </a:moveTo>
                <a:cubicBezTo>
                  <a:pt x="2698" y="262"/>
                  <a:pt x="2704" y="256"/>
                  <a:pt x="2704" y="249"/>
                </a:cubicBezTo>
                <a:cubicBezTo>
                  <a:pt x="2704" y="242"/>
                  <a:pt x="2698" y="236"/>
                  <a:pt x="2691" y="236"/>
                </a:cubicBezTo>
                <a:cubicBezTo>
                  <a:pt x="2684" y="236"/>
                  <a:pt x="2678" y="242"/>
                  <a:pt x="2678" y="249"/>
                </a:cubicBezTo>
                <a:cubicBezTo>
                  <a:pt x="2678" y="256"/>
                  <a:pt x="2684" y="262"/>
                  <a:pt x="2691" y="262"/>
                </a:cubicBezTo>
                <a:close/>
                <a:moveTo>
                  <a:pt x="2730" y="262"/>
                </a:moveTo>
                <a:cubicBezTo>
                  <a:pt x="2738" y="262"/>
                  <a:pt x="2743" y="256"/>
                  <a:pt x="2743" y="249"/>
                </a:cubicBezTo>
                <a:cubicBezTo>
                  <a:pt x="2743" y="242"/>
                  <a:pt x="2738" y="236"/>
                  <a:pt x="2730" y="236"/>
                </a:cubicBezTo>
                <a:cubicBezTo>
                  <a:pt x="2723" y="236"/>
                  <a:pt x="2718" y="242"/>
                  <a:pt x="2718" y="249"/>
                </a:cubicBezTo>
                <a:cubicBezTo>
                  <a:pt x="2718" y="256"/>
                  <a:pt x="2723" y="262"/>
                  <a:pt x="2730" y="262"/>
                </a:cubicBezTo>
                <a:close/>
                <a:moveTo>
                  <a:pt x="2770" y="262"/>
                </a:moveTo>
                <a:cubicBezTo>
                  <a:pt x="2777" y="262"/>
                  <a:pt x="2783" y="256"/>
                  <a:pt x="2783" y="249"/>
                </a:cubicBezTo>
                <a:cubicBezTo>
                  <a:pt x="2783" y="242"/>
                  <a:pt x="2777" y="236"/>
                  <a:pt x="2770" y="236"/>
                </a:cubicBezTo>
                <a:cubicBezTo>
                  <a:pt x="2763" y="236"/>
                  <a:pt x="2757" y="242"/>
                  <a:pt x="2757" y="249"/>
                </a:cubicBezTo>
                <a:cubicBezTo>
                  <a:pt x="2757" y="256"/>
                  <a:pt x="2763" y="262"/>
                  <a:pt x="2770" y="262"/>
                </a:cubicBezTo>
                <a:close/>
                <a:moveTo>
                  <a:pt x="2770" y="223"/>
                </a:moveTo>
                <a:cubicBezTo>
                  <a:pt x="2777" y="223"/>
                  <a:pt x="2783" y="217"/>
                  <a:pt x="2783" y="210"/>
                </a:cubicBezTo>
                <a:cubicBezTo>
                  <a:pt x="2783" y="203"/>
                  <a:pt x="2777" y="197"/>
                  <a:pt x="2770" y="197"/>
                </a:cubicBezTo>
                <a:cubicBezTo>
                  <a:pt x="2763" y="197"/>
                  <a:pt x="2757" y="203"/>
                  <a:pt x="2757" y="210"/>
                </a:cubicBezTo>
                <a:cubicBezTo>
                  <a:pt x="2757" y="217"/>
                  <a:pt x="2763" y="223"/>
                  <a:pt x="2770" y="223"/>
                </a:cubicBezTo>
                <a:close/>
                <a:moveTo>
                  <a:pt x="2809" y="262"/>
                </a:moveTo>
                <a:cubicBezTo>
                  <a:pt x="2816" y="262"/>
                  <a:pt x="2822" y="256"/>
                  <a:pt x="2822" y="249"/>
                </a:cubicBezTo>
                <a:cubicBezTo>
                  <a:pt x="2822" y="242"/>
                  <a:pt x="2816" y="236"/>
                  <a:pt x="2809" y="236"/>
                </a:cubicBezTo>
                <a:cubicBezTo>
                  <a:pt x="2802" y="236"/>
                  <a:pt x="2797" y="242"/>
                  <a:pt x="2797" y="249"/>
                </a:cubicBezTo>
                <a:cubicBezTo>
                  <a:pt x="2797" y="256"/>
                  <a:pt x="2802" y="262"/>
                  <a:pt x="2809" y="262"/>
                </a:cubicBezTo>
                <a:close/>
                <a:moveTo>
                  <a:pt x="2849" y="262"/>
                </a:moveTo>
                <a:cubicBezTo>
                  <a:pt x="2856" y="262"/>
                  <a:pt x="2861" y="256"/>
                  <a:pt x="2861" y="249"/>
                </a:cubicBezTo>
                <a:cubicBezTo>
                  <a:pt x="2861" y="242"/>
                  <a:pt x="2856" y="236"/>
                  <a:pt x="2849" y="236"/>
                </a:cubicBezTo>
                <a:cubicBezTo>
                  <a:pt x="2842" y="236"/>
                  <a:pt x="2836" y="242"/>
                  <a:pt x="2836" y="249"/>
                </a:cubicBezTo>
                <a:cubicBezTo>
                  <a:pt x="2836" y="256"/>
                  <a:pt x="2842" y="262"/>
                  <a:pt x="2849" y="262"/>
                </a:cubicBezTo>
                <a:close/>
                <a:moveTo>
                  <a:pt x="2888" y="262"/>
                </a:moveTo>
                <a:cubicBezTo>
                  <a:pt x="2895" y="262"/>
                  <a:pt x="2901" y="256"/>
                  <a:pt x="2901" y="249"/>
                </a:cubicBezTo>
                <a:cubicBezTo>
                  <a:pt x="2901" y="242"/>
                  <a:pt x="2895" y="236"/>
                  <a:pt x="2888" y="236"/>
                </a:cubicBezTo>
                <a:cubicBezTo>
                  <a:pt x="2881" y="236"/>
                  <a:pt x="2875" y="242"/>
                  <a:pt x="2875" y="249"/>
                </a:cubicBezTo>
                <a:cubicBezTo>
                  <a:pt x="2875" y="256"/>
                  <a:pt x="2881" y="262"/>
                  <a:pt x="2888" y="262"/>
                </a:cubicBezTo>
                <a:close/>
                <a:moveTo>
                  <a:pt x="2928" y="262"/>
                </a:moveTo>
                <a:cubicBezTo>
                  <a:pt x="2935" y="262"/>
                  <a:pt x="2940" y="256"/>
                  <a:pt x="2940" y="249"/>
                </a:cubicBezTo>
                <a:cubicBezTo>
                  <a:pt x="2940" y="242"/>
                  <a:pt x="2935" y="236"/>
                  <a:pt x="2928" y="236"/>
                </a:cubicBezTo>
                <a:cubicBezTo>
                  <a:pt x="2921" y="236"/>
                  <a:pt x="2915" y="242"/>
                  <a:pt x="2915" y="249"/>
                </a:cubicBezTo>
                <a:cubicBezTo>
                  <a:pt x="2915" y="256"/>
                  <a:pt x="2921" y="262"/>
                  <a:pt x="2928" y="262"/>
                </a:cubicBezTo>
                <a:close/>
                <a:moveTo>
                  <a:pt x="2967" y="262"/>
                </a:moveTo>
                <a:cubicBezTo>
                  <a:pt x="2974" y="262"/>
                  <a:pt x="2980" y="256"/>
                  <a:pt x="2980" y="249"/>
                </a:cubicBezTo>
                <a:cubicBezTo>
                  <a:pt x="2980" y="242"/>
                  <a:pt x="2974" y="236"/>
                  <a:pt x="2967" y="236"/>
                </a:cubicBezTo>
                <a:cubicBezTo>
                  <a:pt x="2960" y="236"/>
                  <a:pt x="2954" y="242"/>
                  <a:pt x="2954" y="249"/>
                </a:cubicBezTo>
                <a:cubicBezTo>
                  <a:pt x="2954" y="256"/>
                  <a:pt x="2960" y="262"/>
                  <a:pt x="2967" y="262"/>
                </a:cubicBezTo>
                <a:close/>
                <a:moveTo>
                  <a:pt x="3006" y="262"/>
                </a:moveTo>
                <a:cubicBezTo>
                  <a:pt x="3013" y="262"/>
                  <a:pt x="3019" y="256"/>
                  <a:pt x="3019" y="249"/>
                </a:cubicBezTo>
                <a:cubicBezTo>
                  <a:pt x="3019" y="242"/>
                  <a:pt x="3013" y="236"/>
                  <a:pt x="3006" y="236"/>
                </a:cubicBezTo>
                <a:cubicBezTo>
                  <a:pt x="2999" y="236"/>
                  <a:pt x="2994" y="242"/>
                  <a:pt x="2994" y="249"/>
                </a:cubicBezTo>
                <a:cubicBezTo>
                  <a:pt x="2994" y="256"/>
                  <a:pt x="2999" y="262"/>
                  <a:pt x="3006" y="262"/>
                </a:cubicBezTo>
                <a:close/>
                <a:moveTo>
                  <a:pt x="3046" y="262"/>
                </a:moveTo>
                <a:cubicBezTo>
                  <a:pt x="3053" y="262"/>
                  <a:pt x="3059" y="256"/>
                  <a:pt x="3059" y="249"/>
                </a:cubicBezTo>
                <a:cubicBezTo>
                  <a:pt x="3059" y="242"/>
                  <a:pt x="3053" y="237"/>
                  <a:pt x="3046" y="237"/>
                </a:cubicBezTo>
                <a:cubicBezTo>
                  <a:pt x="3039" y="237"/>
                  <a:pt x="3033" y="242"/>
                  <a:pt x="3033" y="249"/>
                </a:cubicBezTo>
                <a:cubicBezTo>
                  <a:pt x="3033" y="256"/>
                  <a:pt x="3039" y="262"/>
                  <a:pt x="3046" y="262"/>
                </a:cubicBezTo>
                <a:close/>
                <a:moveTo>
                  <a:pt x="3085" y="262"/>
                </a:moveTo>
                <a:cubicBezTo>
                  <a:pt x="3092" y="262"/>
                  <a:pt x="3098" y="256"/>
                  <a:pt x="3098" y="249"/>
                </a:cubicBezTo>
                <a:cubicBezTo>
                  <a:pt x="3098" y="242"/>
                  <a:pt x="3092" y="236"/>
                  <a:pt x="3085" y="236"/>
                </a:cubicBezTo>
                <a:cubicBezTo>
                  <a:pt x="3078" y="236"/>
                  <a:pt x="3073" y="242"/>
                  <a:pt x="3073" y="249"/>
                </a:cubicBezTo>
                <a:cubicBezTo>
                  <a:pt x="3073" y="256"/>
                  <a:pt x="3078" y="262"/>
                  <a:pt x="3085" y="262"/>
                </a:cubicBezTo>
                <a:close/>
                <a:moveTo>
                  <a:pt x="3125" y="262"/>
                </a:moveTo>
                <a:cubicBezTo>
                  <a:pt x="3132" y="262"/>
                  <a:pt x="3137" y="256"/>
                  <a:pt x="3137" y="249"/>
                </a:cubicBezTo>
                <a:cubicBezTo>
                  <a:pt x="3137" y="242"/>
                  <a:pt x="3132" y="236"/>
                  <a:pt x="3125" y="236"/>
                </a:cubicBezTo>
                <a:cubicBezTo>
                  <a:pt x="3118" y="236"/>
                  <a:pt x="3112" y="242"/>
                  <a:pt x="3112" y="249"/>
                </a:cubicBezTo>
                <a:cubicBezTo>
                  <a:pt x="3112" y="256"/>
                  <a:pt x="3118" y="262"/>
                  <a:pt x="3125" y="262"/>
                </a:cubicBezTo>
                <a:close/>
                <a:moveTo>
                  <a:pt x="3164" y="262"/>
                </a:moveTo>
                <a:cubicBezTo>
                  <a:pt x="3171" y="262"/>
                  <a:pt x="3177" y="256"/>
                  <a:pt x="3177" y="249"/>
                </a:cubicBezTo>
                <a:cubicBezTo>
                  <a:pt x="3177" y="242"/>
                  <a:pt x="3171" y="236"/>
                  <a:pt x="3164" y="236"/>
                </a:cubicBezTo>
                <a:cubicBezTo>
                  <a:pt x="3157" y="236"/>
                  <a:pt x="3151" y="242"/>
                  <a:pt x="3151" y="249"/>
                </a:cubicBezTo>
                <a:cubicBezTo>
                  <a:pt x="3151" y="256"/>
                  <a:pt x="3157" y="262"/>
                  <a:pt x="3164" y="262"/>
                </a:cubicBezTo>
                <a:close/>
                <a:moveTo>
                  <a:pt x="3204" y="262"/>
                </a:moveTo>
                <a:cubicBezTo>
                  <a:pt x="3211" y="262"/>
                  <a:pt x="3216" y="256"/>
                  <a:pt x="3216" y="249"/>
                </a:cubicBezTo>
                <a:cubicBezTo>
                  <a:pt x="3216" y="242"/>
                  <a:pt x="3211" y="236"/>
                  <a:pt x="3204" y="236"/>
                </a:cubicBezTo>
                <a:cubicBezTo>
                  <a:pt x="3197" y="236"/>
                  <a:pt x="3191" y="242"/>
                  <a:pt x="3191" y="249"/>
                </a:cubicBezTo>
                <a:cubicBezTo>
                  <a:pt x="3191" y="256"/>
                  <a:pt x="3197" y="262"/>
                  <a:pt x="3204" y="262"/>
                </a:cubicBezTo>
                <a:close/>
                <a:moveTo>
                  <a:pt x="3282" y="262"/>
                </a:moveTo>
                <a:cubicBezTo>
                  <a:pt x="3289" y="262"/>
                  <a:pt x="3295" y="256"/>
                  <a:pt x="3295" y="249"/>
                </a:cubicBezTo>
                <a:cubicBezTo>
                  <a:pt x="3295" y="242"/>
                  <a:pt x="3289" y="236"/>
                  <a:pt x="3282" y="236"/>
                </a:cubicBezTo>
                <a:cubicBezTo>
                  <a:pt x="3275" y="236"/>
                  <a:pt x="3270" y="242"/>
                  <a:pt x="3270" y="249"/>
                </a:cubicBezTo>
                <a:cubicBezTo>
                  <a:pt x="3270" y="256"/>
                  <a:pt x="3275" y="262"/>
                  <a:pt x="3282" y="262"/>
                </a:cubicBezTo>
                <a:close/>
                <a:moveTo>
                  <a:pt x="3519" y="262"/>
                </a:moveTo>
                <a:cubicBezTo>
                  <a:pt x="3526" y="262"/>
                  <a:pt x="3532" y="256"/>
                  <a:pt x="3532" y="249"/>
                </a:cubicBezTo>
                <a:cubicBezTo>
                  <a:pt x="3532" y="242"/>
                  <a:pt x="3526" y="236"/>
                  <a:pt x="3519" y="236"/>
                </a:cubicBezTo>
                <a:cubicBezTo>
                  <a:pt x="3512" y="236"/>
                  <a:pt x="3506" y="242"/>
                  <a:pt x="3506" y="249"/>
                </a:cubicBezTo>
                <a:cubicBezTo>
                  <a:pt x="3506" y="256"/>
                  <a:pt x="3512" y="262"/>
                  <a:pt x="3519" y="262"/>
                </a:cubicBezTo>
                <a:close/>
                <a:moveTo>
                  <a:pt x="10" y="278"/>
                </a:moveTo>
                <a:cubicBezTo>
                  <a:pt x="4" y="278"/>
                  <a:pt x="0" y="283"/>
                  <a:pt x="0" y="289"/>
                </a:cubicBezTo>
                <a:cubicBezTo>
                  <a:pt x="0" y="295"/>
                  <a:pt x="4" y="299"/>
                  <a:pt x="10" y="299"/>
                </a:cubicBezTo>
                <a:cubicBezTo>
                  <a:pt x="16" y="299"/>
                  <a:pt x="21" y="295"/>
                  <a:pt x="21" y="289"/>
                </a:cubicBezTo>
                <a:cubicBezTo>
                  <a:pt x="21" y="283"/>
                  <a:pt x="16" y="278"/>
                  <a:pt x="10" y="278"/>
                </a:cubicBezTo>
                <a:close/>
                <a:moveTo>
                  <a:pt x="50" y="301"/>
                </a:moveTo>
                <a:cubicBezTo>
                  <a:pt x="57" y="301"/>
                  <a:pt x="62" y="296"/>
                  <a:pt x="62" y="289"/>
                </a:cubicBezTo>
                <a:cubicBezTo>
                  <a:pt x="62" y="282"/>
                  <a:pt x="57" y="276"/>
                  <a:pt x="50" y="276"/>
                </a:cubicBezTo>
                <a:cubicBezTo>
                  <a:pt x="43" y="276"/>
                  <a:pt x="37" y="282"/>
                  <a:pt x="37" y="289"/>
                </a:cubicBezTo>
                <a:cubicBezTo>
                  <a:pt x="37" y="296"/>
                  <a:pt x="43" y="301"/>
                  <a:pt x="50" y="301"/>
                </a:cubicBezTo>
                <a:close/>
                <a:moveTo>
                  <a:pt x="89" y="301"/>
                </a:moveTo>
                <a:cubicBezTo>
                  <a:pt x="96" y="301"/>
                  <a:pt x="102" y="296"/>
                  <a:pt x="102" y="289"/>
                </a:cubicBezTo>
                <a:cubicBezTo>
                  <a:pt x="102" y="282"/>
                  <a:pt x="96" y="276"/>
                  <a:pt x="89" y="276"/>
                </a:cubicBezTo>
                <a:cubicBezTo>
                  <a:pt x="82" y="276"/>
                  <a:pt x="76" y="282"/>
                  <a:pt x="76" y="289"/>
                </a:cubicBezTo>
                <a:cubicBezTo>
                  <a:pt x="76" y="296"/>
                  <a:pt x="82" y="301"/>
                  <a:pt x="89" y="301"/>
                </a:cubicBezTo>
                <a:close/>
                <a:moveTo>
                  <a:pt x="128" y="301"/>
                </a:moveTo>
                <a:cubicBezTo>
                  <a:pt x="136" y="301"/>
                  <a:pt x="141" y="296"/>
                  <a:pt x="141" y="289"/>
                </a:cubicBezTo>
                <a:cubicBezTo>
                  <a:pt x="141" y="282"/>
                  <a:pt x="136" y="276"/>
                  <a:pt x="128" y="276"/>
                </a:cubicBezTo>
                <a:cubicBezTo>
                  <a:pt x="121" y="276"/>
                  <a:pt x="116" y="282"/>
                  <a:pt x="116" y="289"/>
                </a:cubicBezTo>
                <a:cubicBezTo>
                  <a:pt x="116" y="296"/>
                  <a:pt x="121" y="301"/>
                  <a:pt x="128" y="301"/>
                </a:cubicBezTo>
                <a:close/>
                <a:moveTo>
                  <a:pt x="168" y="301"/>
                </a:moveTo>
                <a:cubicBezTo>
                  <a:pt x="175" y="301"/>
                  <a:pt x="181" y="296"/>
                  <a:pt x="181" y="289"/>
                </a:cubicBezTo>
                <a:cubicBezTo>
                  <a:pt x="181" y="282"/>
                  <a:pt x="175" y="276"/>
                  <a:pt x="168" y="276"/>
                </a:cubicBezTo>
                <a:cubicBezTo>
                  <a:pt x="161" y="276"/>
                  <a:pt x="155" y="282"/>
                  <a:pt x="155" y="289"/>
                </a:cubicBezTo>
                <a:cubicBezTo>
                  <a:pt x="155" y="296"/>
                  <a:pt x="161" y="301"/>
                  <a:pt x="168" y="301"/>
                </a:cubicBezTo>
                <a:close/>
                <a:moveTo>
                  <a:pt x="207" y="301"/>
                </a:moveTo>
                <a:cubicBezTo>
                  <a:pt x="214" y="301"/>
                  <a:pt x="220" y="296"/>
                  <a:pt x="220" y="289"/>
                </a:cubicBezTo>
                <a:cubicBezTo>
                  <a:pt x="220" y="282"/>
                  <a:pt x="214" y="276"/>
                  <a:pt x="207" y="276"/>
                </a:cubicBezTo>
                <a:cubicBezTo>
                  <a:pt x="200" y="276"/>
                  <a:pt x="195" y="282"/>
                  <a:pt x="195" y="289"/>
                </a:cubicBezTo>
                <a:cubicBezTo>
                  <a:pt x="195" y="296"/>
                  <a:pt x="200" y="301"/>
                  <a:pt x="207" y="301"/>
                </a:cubicBezTo>
                <a:close/>
                <a:moveTo>
                  <a:pt x="247" y="301"/>
                </a:moveTo>
                <a:cubicBezTo>
                  <a:pt x="254" y="301"/>
                  <a:pt x="259" y="296"/>
                  <a:pt x="259" y="289"/>
                </a:cubicBezTo>
                <a:cubicBezTo>
                  <a:pt x="259" y="282"/>
                  <a:pt x="254" y="276"/>
                  <a:pt x="247" y="276"/>
                </a:cubicBezTo>
                <a:cubicBezTo>
                  <a:pt x="240" y="276"/>
                  <a:pt x="234" y="282"/>
                  <a:pt x="234" y="289"/>
                </a:cubicBezTo>
                <a:cubicBezTo>
                  <a:pt x="234" y="296"/>
                  <a:pt x="240" y="301"/>
                  <a:pt x="247" y="301"/>
                </a:cubicBezTo>
                <a:close/>
                <a:moveTo>
                  <a:pt x="286" y="301"/>
                </a:moveTo>
                <a:cubicBezTo>
                  <a:pt x="293" y="301"/>
                  <a:pt x="299" y="296"/>
                  <a:pt x="299" y="289"/>
                </a:cubicBezTo>
                <a:cubicBezTo>
                  <a:pt x="299" y="282"/>
                  <a:pt x="293" y="276"/>
                  <a:pt x="286" y="276"/>
                </a:cubicBezTo>
                <a:cubicBezTo>
                  <a:pt x="279" y="276"/>
                  <a:pt x="273" y="282"/>
                  <a:pt x="273" y="289"/>
                </a:cubicBezTo>
                <a:cubicBezTo>
                  <a:pt x="273" y="296"/>
                  <a:pt x="279" y="301"/>
                  <a:pt x="286" y="301"/>
                </a:cubicBezTo>
                <a:close/>
                <a:moveTo>
                  <a:pt x="326" y="301"/>
                </a:moveTo>
                <a:cubicBezTo>
                  <a:pt x="333" y="301"/>
                  <a:pt x="338" y="296"/>
                  <a:pt x="338" y="289"/>
                </a:cubicBezTo>
                <a:cubicBezTo>
                  <a:pt x="338" y="282"/>
                  <a:pt x="333" y="276"/>
                  <a:pt x="326" y="276"/>
                </a:cubicBezTo>
                <a:cubicBezTo>
                  <a:pt x="319" y="276"/>
                  <a:pt x="313" y="282"/>
                  <a:pt x="313" y="289"/>
                </a:cubicBezTo>
                <a:cubicBezTo>
                  <a:pt x="313" y="296"/>
                  <a:pt x="319" y="301"/>
                  <a:pt x="326" y="301"/>
                </a:cubicBezTo>
                <a:close/>
                <a:moveTo>
                  <a:pt x="365" y="301"/>
                </a:moveTo>
                <a:cubicBezTo>
                  <a:pt x="372" y="301"/>
                  <a:pt x="378" y="296"/>
                  <a:pt x="378" y="289"/>
                </a:cubicBezTo>
                <a:cubicBezTo>
                  <a:pt x="378" y="282"/>
                  <a:pt x="372" y="276"/>
                  <a:pt x="365" y="276"/>
                </a:cubicBezTo>
                <a:cubicBezTo>
                  <a:pt x="358" y="276"/>
                  <a:pt x="352" y="282"/>
                  <a:pt x="352" y="289"/>
                </a:cubicBezTo>
                <a:cubicBezTo>
                  <a:pt x="352" y="296"/>
                  <a:pt x="358" y="301"/>
                  <a:pt x="365" y="301"/>
                </a:cubicBezTo>
                <a:close/>
                <a:moveTo>
                  <a:pt x="404" y="301"/>
                </a:moveTo>
                <a:cubicBezTo>
                  <a:pt x="411" y="301"/>
                  <a:pt x="417" y="296"/>
                  <a:pt x="417" y="289"/>
                </a:cubicBezTo>
                <a:cubicBezTo>
                  <a:pt x="417" y="282"/>
                  <a:pt x="411" y="276"/>
                  <a:pt x="404" y="276"/>
                </a:cubicBezTo>
                <a:cubicBezTo>
                  <a:pt x="397" y="276"/>
                  <a:pt x="392" y="282"/>
                  <a:pt x="392" y="289"/>
                </a:cubicBezTo>
                <a:cubicBezTo>
                  <a:pt x="392" y="296"/>
                  <a:pt x="397" y="301"/>
                  <a:pt x="404" y="301"/>
                </a:cubicBezTo>
                <a:close/>
                <a:moveTo>
                  <a:pt x="444" y="301"/>
                </a:moveTo>
                <a:cubicBezTo>
                  <a:pt x="451" y="301"/>
                  <a:pt x="457" y="296"/>
                  <a:pt x="457" y="289"/>
                </a:cubicBezTo>
                <a:cubicBezTo>
                  <a:pt x="457" y="282"/>
                  <a:pt x="451" y="276"/>
                  <a:pt x="444" y="276"/>
                </a:cubicBezTo>
                <a:cubicBezTo>
                  <a:pt x="437" y="276"/>
                  <a:pt x="431" y="282"/>
                  <a:pt x="431" y="289"/>
                </a:cubicBezTo>
                <a:cubicBezTo>
                  <a:pt x="431" y="296"/>
                  <a:pt x="437" y="301"/>
                  <a:pt x="444" y="301"/>
                </a:cubicBezTo>
                <a:close/>
                <a:moveTo>
                  <a:pt x="483" y="301"/>
                </a:moveTo>
                <a:cubicBezTo>
                  <a:pt x="490" y="301"/>
                  <a:pt x="496" y="296"/>
                  <a:pt x="496" y="289"/>
                </a:cubicBezTo>
                <a:cubicBezTo>
                  <a:pt x="496" y="282"/>
                  <a:pt x="490" y="276"/>
                  <a:pt x="483" y="276"/>
                </a:cubicBezTo>
                <a:cubicBezTo>
                  <a:pt x="476" y="276"/>
                  <a:pt x="471" y="282"/>
                  <a:pt x="471" y="289"/>
                </a:cubicBezTo>
                <a:cubicBezTo>
                  <a:pt x="471" y="296"/>
                  <a:pt x="476" y="301"/>
                  <a:pt x="483" y="301"/>
                </a:cubicBezTo>
                <a:close/>
                <a:moveTo>
                  <a:pt x="523" y="301"/>
                </a:moveTo>
                <a:cubicBezTo>
                  <a:pt x="530" y="301"/>
                  <a:pt x="535" y="296"/>
                  <a:pt x="535" y="289"/>
                </a:cubicBezTo>
                <a:cubicBezTo>
                  <a:pt x="535" y="282"/>
                  <a:pt x="530" y="276"/>
                  <a:pt x="523" y="276"/>
                </a:cubicBezTo>
                <a:cubicBezTo>
                  <a:pt x="516" y="276"/>
                  <a:pt x="510" y="282"/>
                  <a:pt x="510" y="289"/>
                </a:cubicBezTo>
                <a:cubicBezTo>
                  <a:pt x="510" y="296"/>
                  <a:pt x="516" y="301"/>
                  <a:pt x="523" y="301"/>
                </a:cubicBezTo>
                <a:close/>
                <a:moveTo>
                  <a:pt x="562" y="301"/>
                </a:moveTo>
                <a:cubicBezTo>
                  <a:pt x="569" y="301"/>
                  <a:pt x="575" y="296"/>
                  <a:pt x="575" y="289"/>
                </a:cubicBezTo>
                <a:cubicBezTo>
                  <a:pt x="575" y="282"/>
                  <a:pt x="569" y="276"/>
                  <a:pt x="562" y="276"/>
                </a:cubicBezTo>
                <a:cubicBezTo>
                  <a:pt x="555" y="276"/>
                  <a:pt x="549" y="282"/>
                  <a:pt x="549" y="289"/>
                </a:cubicBezTo>
                <a:cubicBezTo>
                  <a:pt x="549" y="296"/>
                  <a:pt x="555" y="301"/>
                  <a:pt x="562" y="301"/>
                </a:cubicBezTo>
                <a:close/>
                <a:moveTo>
                  <a:pt x="641" y="301"/>
                </a:moveTo>
                <a:cubicBezTo>
                  <a:pt x="648" y="301"/>
                  <a:pt x="654" y="296"/>
                  <a:pt x="654" y="289"/>
                </a:cubicBezTo>
                <a:cubicBezTo>
                  <a:pt x="654" y="282"/>
                  <a:pt x="648" y="276"/>
                  <a:pt x="641" y="276"/>
                </a:cubicBezTo>
                <a:cubicBezTo>
                  <a:pt x="634" y="276"/>
                  <a:pt x="628" y="282"/>
                  <a:pt x="628" y="289"/>
                </a:cubicBezTo>
                <a:cubicBezTo>
                  <a:pt x="628" y="296"/>
                  <a:pt x="634" y="301"/>
                  <a:pt x="641" y="301"/>
                </a:cubicBezTo>
                <a:close/>
                <a:moveTo>
                  <a:pt x="720" y="301"/>
                </a:moveTo>
                <a:cubicBezTo>
                  <a:pt x="727" y="301"/>
                  <a:pt x="733" y="296"/>
                  <a:pt x="733" y="289"/>
                </a:cubicBezTo>
                <a:cubicBezTo>
                  <a:pt x="733" y="282"/>
                  <a:pt x="727" y="276"/>
                  <a:pt x="720" y="276"/>
                </a:cubicBezTo>
                <a:cubicBezTo>
                  <a:pt x="713" y="276"/>
                  <a:pt x="707" y="282"/>
                  <a:pt x="707" y="289"/>
                </a:cubicBezTo>
                <a:cubicBezTo>
                  <a:pt x="707" y="296"/>
                  <a:pt x="713" y="301"/>
                  <a:pt x="720" y="301"/>
                </a:cubicBezTo>
                <a:close/>
                <a:moveTo>
                  <a:pt x="759" y="301"/>
                </a:moveTo>
                <a:cubicBezTo>
                  <a:pt x="766" y="301"/>
                  <a:pt x="772" y="296"/>
                  <a:pt x="772" y="289"/>
                </a:cubicBezTo>
                <a:cubicBezTo>
                  <a:pt x="772" y="282"/>
                  <a:pt x="766" y="276"/>
                  <a:pt x="759" y="276"/>
                </a:cubicBezTo>
                <a:cubicBezTo>
                  <a:pt x="752" y="276"/>
                  <a:pt x="747" y="282"/>
                  <a:pt x="747" y="289"/>
                </a:cubicBezTo>
                <a:cubicBezTo>
                  <a:pt x="747" y="296"/>
                  <a:pt x="752" y="301"/>
                  <a:pt x="759" y="301"/>
                </a:cubicBezTo>
                <a:close/>
                <a:moveTo>
                  <a:pt x="786" y="289"/>
                </a:moveTo>
                <a:cubicBezTo>
                  <a:pt x="786" y="296"/>
                  <a:pt x="792" y="301"/>
                  <a:pt x="799" y="301"/>
                </a:cubicBezTo>
                <a:cubicBezTo>
                  <a:pt x="806" y="301"/>
                  <a:pt x="811" y="296"/>
                  <a:pt x="811" y="289"/>
                </a:cubicBezTo>
                <a:cubicBezTo>
                  <a:pt x="811" y="282"/>
                  <a:pt x="806" y="276"/>
                  <a:pt x="799" y="276"/>
                </a:cubicBezTo>
                <a:cubicBezTo>
                  <a:pt x="792" y="276"/>
                  <a:pt x="786" y="282"/>
                  <a:pt x="786" y="289"/>
                </a:cubicBezTo>
                <a:close/>
                <a:moveTo>
                  <a:pt x="838" y="301"/>
                </a:moveTo>
                <a:cubicBezTo>
                  <a:pt x="845" y="301"/>
                  <a:pt x="851" y="296"/>
                  <a:pt x="851" y="289"/>
                </a:cubicBezTo>
                <a:cubicBezTo>
                  <a:pt x="851" y="282"/>
                  <a:pt x="845" y="276"/>
                  <a:pt x="838" y="276"/>
                </a:cubicBezTo>
                <a:cubicBezTo>
                  <a:pt x="831" y="276"/>
                  <a:pt x="825" y="282"/>
                  <a:pt x="825" y="289"/>
                </a:cubicBezTo>
                <a:cubicBezTo>
                  <a:pt x="825" y="296"/>
                  <a:pt x="831" y="301"/>
                  <a:pt x="838" y="301"/>
                </a:cubicBezTo>
                <a:close/>
                <a:moveTo>
                  <a:pt x="956" y="301"/>
                </a:moveTo>
                <a:cubicBezTo>
                  <a:pt x="963" y="301"/>
                  <a:pt x="969" y="296"/>
                  <a:pt x="969" y="289"/>
                </a:cubicBezTo>
                <a:cubicBezTo>
                  <a:pt x="969" y="282"/>
                  <a:pt x="963" y="276"/>
                  <a:pt x="956" y="276"/>
                </a:cubicBezTo>
                <a:cubicBezTo>
                  <a:pt x="949" y="276"/>
                  <a:pt x="944" y="282"/>
                  <a:pt x="944" y="289"/>
                </a:cubicBezTo>
                <a:cubicBezTo>
                  <a:pt x="944" y="296"/>
                  <a:pt x="949" y="301"/>
                  <a:pt x="956" y="301"/>
                </a:cubicBezTo>
                <a:close/>
                <a:moveTo>
                  <a:pt x="996" y="301"/>
                </a:moveTo>
                <a:cubicBezTo>
                  <a:pt x="1003" y="301"/>
                  <a:pt x="1009" y="296"/>
                  <a:pt x="1009" y="289"/>
                </a:cubicBezTo>
                <a:cubicBezTo>
                  <a:pt x="1009" y="282"/>
                  <a:pt x="1003" y="276"/>
                  <a:pt x="996" y="276"/>
                </a:cubicBezTo>
                <a:cubicBezTo>
                  <a:pt x="989" y="276"/>
                  <a:pt x="983" y="282"/>
                  <a:pt x="983" y="289"/>
                </a:cubicBezTo>
                <a:cubicBezTo>
                  <a:pt x="983" y="296"/>
                  <a:pt x="989" y="301"/>
                  <a:pt x="996" y="301"/>
                </a:cubicBezTo>
                <a:close/>
                <a:moveTo>
                  <a:pt x="1193" y="301"/>
                </a:moveTo>
                <a:cubicBezTo>
                  <a:pt x="1200" y="301"/>
                  <a:pt x="1206" y="296"/>
                  <a:pt x="1206" y="289"/>
                </a:cubicBezTo>
                <a:cubicBezTo>
                  <a:pt x="1206" y="282"/>
                  <a:pt x="1200" y="276"/>
                  <a:pt x="1193" y="276"/>
                </a:cubicBezTo>
                <a:cubicBezTo>
                  <a:pt x="1186" y="276"/>
                  <a:pt x="1180" y="282"/>
                  <a:pt x="1180" y="289"/>
                </a:cubicBezTo>
                <a:cubicBezTo>
                  <a:pt x="1180" y="296"/>
                  <a:pt x="1186" y="301"/>
                  <a:pt x="1193" y="301"/>
                </a:cubicBezTo>
                <a:close/>
                <a:moveTo>
                  <a:pt x="1232" y="301"/>
                </a:moveTo>
                <a:cubicBezTo>
                  <a:pt x="1239" y="301"/>
                  <a:pt x="1245" y="296"/>
                  <a:pt x="1245" y="289"/>
                </a:cubicBezTo>
                <a:cubicBezTo>
                  <a:pt x="1245" y="282"/>
                  <a:pt x="1239" y="276"/>
                  <a:pt x="1232" y="276"/>
                </a:cubicBezTo>
                <a:cubicBezTo>
                  <a:pt x="1225" y="276"/>
                  <a:pt x="1220" y="282"/>
                  <a:pt x="1220" y="289"/>
                </a:cubicBezTo>
                <a:cubicBezTo>
                  <a:pt x="1220" y="296"/>
                  <a:pt x="1225" y="301"/>
                  <a:pt x="1232" y="301"/>
                </a:cubicBezTo>
                <a:close/>
                <a:moveTo>
                  <a:pt x="1272" y="301"/>
                </a:moveTo>
                <a:cubicBezTo>
                  <a:pt x="1279" y="301"/>
                  <a:pt x="1285" y="296"/>
                  <a:pt x="1285" y="289"/>
                </a:cubicBezTo>
                <a:cubicBezTo>
                  <a:pt x="1285" y="282"/>
                  <a:pt x="1279" y="276"/>
                  <a:pt x="1272" y="276"/>
                </a:cubicBezTo>
                <a:cubicBezTo>
                  <a:pt x="1265" y="276"/>
                  <a:pt x="1259" y="282"/>
                  <a:pt x="1259" y="289"/>
                </a:cubicBezTo>
                <a:cubicBezTo>
                  <a:pt x="1259" y="296"/>
                  <a:pt x="1265" y="301"/>
                  <a:pt x="1272" y="301"/>
                </a:cubicBezTo>
                <a:close/>
                <a:moveTo>
                  <a:pt x="1311" y="301"/>
                </a:moveTo>
                <a:cubicBezTo>
                  <a:pt x="1318" y="301"/>
                  <a:pt x="1324" y="296"/>
                  <a:pt x="1324" y="289"/>
                </a:cubicBezTo>
                <a:cubicBezTo>
                  <a:pt x="1324" y="282"/>
                  <a:pt x="1318" y="276"/>
                  <a:pt x="1311" y="276"/>
                </a:cubicBezTo>
                <a:cubicBezTo>
                  <a:pt x="1304" y="276"/>
                  <a:pt x="1298" y="282"/>
                  <a:pt x="1298" y="289"/>
                </a:cubicBezTo>
                <a:cubicBezTo>
                  <a:pt x="1298" y="296"/>
                  <a:pt x="1304" y="301"/>
                  <a:pt x="1311" y="301"/>
                </a:cubicBezTo>
                <a:close/>
                <a:moveTo>
                  <a:pt x="1351" y="276"/>
                </a:moveTo>
                <a:cubicBezTo>
                  <a:pt x="1344" y="276"/>
                  <a:pt x="1338" y="282"/>
                  <a:pt x="1338" y="289"/>
                </a:cubicBezTo>
                <a:cubicBezTo>
                  <a:pt x="1338" y="296"/>
                  <a:pt x="1344" y="301"/>
                  <a:pt x="1351" y="301"/>
                </a:cubicBezTo>
                <a:cubicBezTo>
                  <a:pt x="1358" y="301"/>
                  <a:pt x="1363" y="296"/>
                  <a:pt x="1363" y="289"/>
                </a:cubicBezTo>
                <a:cubicBezTo>
                  <a:pt x="1363" y="282"/>
                  <a:pt x="1358" y="276"/>
                  <a:pt x="1351" y="276"/>
                </a:cubicBezTo>
                <a:close/>
                <a:moveTo>
                  <a:pt x="1390" y="276"/>
                </a:moveTo>
                <a:cubicBezTo>
                  <a:pt x="1383" y="276"/>
                  <a:pt x="1377" y="282"/>
                  <a:pt x="1377" y="289"/>
                </a:cubicBezTo>
                <a:cubicBezTo>
                  <a:pt x="1377" y="296"/>
                  <a:pt x="1383" y="301"/>
                  <a:pt x="1390" y="301"/>
                </a:cubicBezTo>
                <a:cubicBezTo>
                  <a:pt x="1397" y="301"/>
                  <a:pt x="1403" y="296"/>
                  <a:pt x="1403" y="289"/>
                </a:cubicBezTo>
                <a:cubicBezTo>
                  <a:pt x="1403" y="282"/>
                  <a:pt x="1397" y="276"/>
                  <a:pt x="1390" y="276"/>
                </a:cubicBezTo>
                <a:close/>
                <a:moveTo>
                  <a:pt x="1429" y="276"/>
                </a:moveTo>
                <a:cubicBezTo>
                  <a:pt x="1422" y="276"/>
                  <a:pt x="1417" y="282"/>
                  <a:pt x="1417" y="289"/>
                </a:cubicBezTo>
                <a:cubicBezTo>
                  <a:pt x="1417" y="296"/>
                  <a:pt x="1422" y="301"/>
                  <a:pt x="1429" y="301"/>
                </a:cubicBezTo>
                <a:cubicBezTo>
                  <a:pt x="1437" y="301"/>
                  <a:pt x="1442" y="296"/>
                  <a:pt x="1442" y="289"/>
                </a:cubicBezTo>
                <a:cubicBezTo>
                  <a:pt x="1442" y="282"/>
                  <a:pt x="1437" y="276"/>
                  <a:pt x="1429" y="276"/>
                </a:cubicBezTo>
                <a:close/>
                <a:moveTo>
                  <a:pt x="1859" y="289"/>
                </a:moveTo>
                <a:cubicBezTo>
                  <a:pt x="1859" y="291"/>
                  <a:pt x="1861" y="293"/>
                  <a:pt x="1863" y="293"/>
                </a:cubicBezTo>
                <a:cubicBezTo>
                  <a:pt x="1865" y="293"/>
                  <a:pt x="1867" y="291"/>
                  <a:pt x="1867" y="289"/>
                </a:cubicBezTo>
                <a:cubicBezTo>
                  <a:pt x="1867" y="286"/>
                  <a:pt x="1865" y="284"/>
                  <a:pt x="1863" y="284"/>
                </a:cubicBezTo>
                <a:cubicBezTo>
                  <a:pt x="1861" y="284"/>
                  <a:pt x="1859" y="286"/>
                  <a:pt x="1859" y="289"/>
                </a:cubicBezTo>
                <a:close/>
                <a:moveTo>
                  <a:pt x="1903" y="301"/>
                </a:moveTo>
                <a:cubicBezTo>
                  <a:pt x="1910" y="301"/>
                  <a:pt x="1915" y="296"/>
                  <a:pt x="1915" y="289"/>
                </a:cubicBezTo>
                <a:cubicBezTo>
                  <a:pt x="1915" y="282"/>
                  <a:pt x="1910" y="276"/>
                  <a:pt x="1903" y="276"/>
                </a:cubicBezTo>
                <a:cubicBezTo>
                  <a:pt x="1896" y="276"/>
                  <a:pt x="1890" y="282"/>
                  <a:pt x="1890" y="289"/>
                </a:cubicBezTo>
                <a:cubicBezTo>
                  <a:pt x="1890" y="296"/>
                  <a:pt x="1896" y="301"/>
                  <a:pt x="1903" y="301"/>
                </a:cubicBezTo>
                <a:close/>
                <a:moveTo>
                  <a:pt x="1942" y="301"/>
                </a:moveTo>
                <a:cubicBezTo>
                  <a:pt x="1949" y="301"/>
                  <a:pt x="1955" y="296"/>
                  <a:pt x="1955" y="289"/>
                </a:cubicBezTo>
                <a:cubicBezTo>
                  <a:pt x="1955" y="282"/>
                  <a:pt x="1949" y="276"/>
                  <a:pt x="1942" y="276"/>
                </a:cubicBezTo>
                <a:cubicBezTo>
                  <a:pt x="1935" y="276"/>
                  <a:pt x="1929" y="282"/>
                  <a:pt x="1929" y="289"/>
                </a:cubicBezTo>
                <a:cubicBezTo>
                  <a:pt x="1929" y="296"/>
                  <a:pt x="1935" y="301"/>
                  <a:pt x="1942" y="301"/>
                </a:cubicBezTo>
                <a:close/>
                <a:moveTo>
                  <a:pt x="1981" y="301"/>
                </a:moveTo>
                <a:cubicBezTo>
                  <a:pt x="1988" y="301"/>
                  <a:pt x="1994" y="296"/>
                  <a:pt x="1994" y="289"/>
                </a:cubicBezTo>
                <a:cubicBezTo>
                  <a:pt x="1994" y="282"/>
                  <a:pt x="1988" y="276"/>
                  <a:pt x="1981" y="276"/>
                </a:cubicBezTo>
                <a:cubicBezTo>
                  <a:pt x="1974" y="276"/>
                  <a:pt x="1969" y="282"/>
                  <a:pt x="1969" y="289"/>
                </a:cubicBezTo>
                <a:cubicBezTo>
                  <a:pt x="1969" y="296"/>
                  <a:pt x="1974" y="301"/>
                  <a:pt x="1981" y="301"/>
                </a:cubicBezTo>
                <a:close/>
                <a:moveTo>
                  <a:pt x="2021" y="301"/>
                </a:moveTo>
                <a:cubicBezTo>
                  <a:pt x="2028" y="301"/>
                  <a:pt x="2034" y="296"/>
                  <a:pt x="2034" y="289"/>
                </a:cubicBezTo>
                <a:cubicBezTo>
                  <a:pt x="2034" y="282"/>
                  <a:pt x="2028" y="276"/>
                  <a:pt x="2021" y="276"/>
                </a:cubicBezTo>
                <a:cubicBezTo>
                  <a:pt x="2014" y="276"/>
                  <a:pt x="2008" y="282"/>
                  <a:pt x="2008" y="289"/>
                </a:cubicBezTo>
                <a:cubicBezTo>
                  <a:pt x="2008" y="296"/>
                  <a:pt x="2014" y="301"/>
                  <a:pt x="2021" y="301"/>
                </a:cubicBezTo>
                <a:close/>
                <a:moveTo>
                  <a:pt x="2060" y="301"/>
                </a:moveTo>
                <a:cubicBezTo>
                  <a:pt x="2067" y="301"/>
                  <a:pt x="2073" y="296"/>
                  <a:pt x="2073" y="289"/>
                </a:cubicBezTo>
                <a:cubicBezTo>
                  <a:pt x="2073" y="282"/>
                  <a:pt x="2067" y="276"/>
                  <a:pt x="2060" y="276"/>
                </a:cubicBezTo>
                <a:cubicBezTo>
                  <a:pt x="2053" y="276"/>
                  <a:pt x="2048" y="282"/>
                  <a:pt x="2048" y="289"/>
                </a:cubicBezTo>
                <a:cubicBezTo>
                  <a:pt x="2048" y="296"/>
                  <a:pt x="2053" y="301"/>
                  <a:pt x="2060" y="301"/>
                </a:cubicBezTo>
                <a:close/>
                <a:moveTo>
                  <a:pt x="2288" y="289"/>
                </a:moveTo>
                <a:cubicBezTo>
                  <a:pt x="2288" y="293"/>
                  <a:pt x="2292" y="297"/>
                  <a:pt x="2297" y="297"/>
                </a:cubicBezTo>
                <a:cubicBezTo>
                  <a:pt x="2302" y="297"/>
                  <a:pt x="2305" y="293"/>
                  <a:pt x="2305" y="289"/>
                </a:cubicBezTo>
                <a:cubicBezTo>
                  <a:pt x="2305" y="284"/>
                  <a:pt x="2302" y="280"/>
                  <a:pt x="2297" y="280"/>
                </a:cubicBezTo>
                <a:cubicBezTo>
                  <a:pt x="2292" y="280"/>
                  <a:pt x="2288" y="284"/>
                  <a:pt x="2288" y="289"/>
                </a:cubicBezTo>
                <a:close/>
                <a:moveTo>
                  <a:pt x="2336" y="301"/>
                </a:moveTo>
                <a:cubicBezTo>
                  <a:pt x="2343" y="301"/>
                  <a:pt x="2349" y="296"/>
                  <a:pt x="2349" y="289"/>
                </a:cubicBezTo>
                <a:cubicBezTo>
                  <a:pt x="2349" y="282"/>
                  <a:pt x="2343" y="276"/>
                  <a:pt x="2336" y="276"/>
                </a:cubicBezTo>
                <a:cubicBezTo>
                  <a:pt x="2329" y="276"/>
                  <a:pt x="2323" y="282"/>
                  <a:pt x="2323" y="289"/>
                </a:cubicBezTo>
                <a:cubicBezTo>
                  <a:pt x="2323" y="296"/>
                  <a:pt x="2329" y="301"/>
                  <a:pt x="2336" y="301"/>
                </a:cubicBezTo>
                <a:close/>
                <a:moveTo>
                  <a:pt x="2415" y="301"/>
                </a:moveTo>
                <a:cubicBezTo>
                  <a:pt x="2422" y="301"/>
                  <a:pt x="2428" y="296"/>
                  <a:pt x="2428" y="289"/>
                </a:cubicBezTo>
                <a:cubicBezTo>
                  <a:pt x="2428" y="282"/>
                  <a:pt x="2422" y="276"/>
                  <a:pt x="2415" y="276"/>
                </a:cubicBezTo>
                <a:cubicBezTo>
                  <a:pt x="2408" y="276"/>
                  <a:pt x="2402" y="282"/>
                  <a:pt x="2402" y="289"/>
                </a:cubicBezTo>
                <a:cubicBezTo>
                  <a:pt x="2402" y="296"/>
                  <a:pt x="2408" y="301"/>
                  <a:pt x="2415" y="301"/>
                </a:cubicBezTo>
                <a:close/>
                <a:moveTo>
                  <a:pt x="2494" y="301"/>
                </a:moveTo>
                <a:cubicBezTo>
                  <a:pt x="2501" y="301"/>
                  <a:pt x="2507" y="296"/>
                  <a:pt x="2507" y="289"/>
                </a:cubicBezTo>
                <a:cubicBezTo>
                  <a:pt x="2507" y="282"/>
                  <a:pt x="2501" y="276"/>
                  <a:pt x="2494" y="276"/>
                </a:cubicBezTo>
                <a:cubicBezTo>
                  <a:pt x="2487" y="276"/>
                  <a:pt x="2481" y="282"/>
                  <a:pt x="2481" y="289"/>
                </a:cubicBezTo>
                <a:cubicBezTo>
                  <a:pt x="2481" y="296"/>
                  <a:pt x="2487" y="301"/>
                  <a:pt x="2494" y="301"/>
                </a:cubicBezTo>
                <a:close/>
                <a:moveTo>
                  <a:pt x="2533" y="301"/>
                </a:moveTo>
                <a:cubicBezTo>
                  <a:pt x="2540" y="301"/>
                  <a:pt x="2546" y="296"/>
                  <a:pt x="2546" y="289"/>
                </a:cubicBezTo>
                <a:cubicBezTo>
                  <a:pt x="2546" y="282"/>
                  <a:pt x="2540" y="276"/>
                  <a:pt x="2533" y="276"/>
                </a:cubicBezTo>
                <a:cubicBezTo>
                  <a:pt x="2526" y="276"/>
                  <a:pt x="2521" y="282"/>
                  <a:pt x="2521" y="289"/>
                </a:cubicBezTo>
                <a:cubicBezTo>
                  <a:pt x="2521" y="296"/>
                  <a:pt x="2526" y="301"/>
                  <a:pt x="2533" y="301"/>
                </a:cubicBezTo>
                <a:close/>
                <a:moveTo>
                  <a:pt x="2573" y="301"/>
                </a:moveTo>
                <a:cubicBezTo>
                  <a:pt x="2580" y="301"/>
                  <a:pt x="2586" y="296"/>
                  <a:pt x="2586" y="289"/>
                </a:cubicBezTo>
                <a:cubicBezTo>
                  <a:pt x="2586" y="282"/>
                  <a:pt x="2580" y="276"/>
                  <a:pt x="2573" y="276"/>
                </a:cubicBezTo>
                <a:cubicBezTo>
                  <a:pt x="2566" y="276"/>
                  <a:pt x="2560" y="282"/>
                  <a:pt x="2560" y="289"/>
                </a:cubicBezTo>
                <a:cubicBezTo>
                  <a:pt x="2560" y="296"/>
                  <a:pt x="2566" y="301"/>
                  <a:pt x="2573" y="301"/>
                </a:cubicBezTo>
                <a:close/>
                <a:moveTo>
                  <a:pt x="2612" y="301"/>
                </a:moveTo>
                <a:cubicBezTo>
                  <a:pt x="2619" y="301"/>
                  <a:pt x="2625" y="296"/>
                  <a:pt x="2625" y="289"/>
                </a:cubicBezTo>
                <a:cubicBezTo>
                  <a:pt x="2625" y="282"/>
                  <a:pt x="2619" y="276"/>
                  <a:pt x="2612" y="276"/>
                </a:cubicBezTo>
                <a:cubicBezTo>
                  <a:pt x="2605" y="276"/>
                  <a:pt x="2599" y="282"/>
                  <a:pt x="2599" y="289"/>
                </a:cubicBezTo>
                <a:cubicBezTo>
                  <a:pt x="2599" y="296"/>
                  <a:pt x="2605" y="301"/>
                  <a:pt x="2612" y="301"/>
                </a:cubicBezTo>
                <a:close/>
                <a:moveTo>
                  <a:pt x="2652" y="301"/>
                </a:moveTo>
                <a:cubicBezTo>
                  <a:pt x="2659" y="301"/>
                  <a:pt x="2664" y="296"/>
                  <a:pt x="2664" y="289"/>
                </a:cubicBezTo>
                <a:cubicBezTo>
                  <a:pt x="2664" y="282"/>
                  <a:pt x="2659" y="276"/>
                  <a:pt x="2652" y="276"/>
                </a:cubicBezTo>
                <a:cubicBezTo>
                  <a:pt x="2645" y="276"/>
                  <a:pt x="2639" y="282"/>
                  <a:pt x="2639" y="289"/>
                </a:cubicBezTo>
                <a:cubicBezTo>
                  <a:pt x="2639" y="296"/>
                  <a:pt x="2645" y="301"/>
                  <a:pt x="2652" y="301"/>
                </a:cubicBezTo>
                <a:close/>
                <a:moveTo>
                  <a:pt x="2691" y="301"/>
                </a:moveTo>
                <a:cubicBezTo>
                  <a:pt x="2698" y="301"/>
                  <a:pt x="2704" y="296"/>
                  <a:pt x="2704" y="289"/>
                </a:cubicBezTo>
                <a:cubicBezTo>
                  <a:pt x="2704" y="282"/>
                  <a:pt x="2698" y="276"/>
                  <a:pt x="2691" y="276"/>
                </a:cubicBezTo>
                <a:cubicBezTo>
                  <a:pt x="2684" y="276"/>
                  <a:pt x="2678" y="282"/>
                  <a:pt x="2678" y="289"/>
                </a:cubicBezTo>
                <a:cubicBezTo>
                  <a:pt x="2678" y="296"/>
                  <a:pt x="2684" y="301"/>
                  <a:pt x="2691" y="301"/>
                </a:cubicBezTo>
                <a:close/>
                <a:moveTo>
                  <a:pt x="2730" y="301"/>
                </a:moveTo>
                <a:cubicBezTo>
                  <a:pt x="2738" y="301"/>
                  <a:pt x="2743" y="296"/>
                  <a:pt x="2743" y="289"/>
                </a:cubicBezTo>
                <a:cubicBezTo>
                  <a:pt x="2743" y="282"/>
                  <a:pt x="2738" y="276"/>
                  <a:pt x="2730" y="276"/>
                </a:cubicBezTo>
                <a:cubicBezTo>
                  <a:pt x="2723" y="276"/>
                  <a:pt x="2718" y="282"/>
                  <a:pt x="2718" y="289"/>
                </a:cubicBezTo>
                <a:cubicBezTo>
                  <a:pt x="2718" y="296"/>
                  <a:pt x="2723" y="301"/>
                  <a:pt x="2730" y="301"/>
                </a:cubicBezTo>
                <a:close/>
                <a:moveTo>
                  <a:pt x="2770" y="301"/>
                </a:moveTo>
                <a:cubicBezTo>
                  <a:pt x="2777" y="301"/>
                  <a:pt x="2783" y="296"/>
                  <a:pt x="2783" y="289"/>
                </a:cubicBezTo>
                <a:cubicBezTo>
                  <a:pt x="2783" y="282"/>
                  <a:pt x="2777" y="276"/>
                  <a:pt x="2770" y="276"/>
                </a:cubicBezTo>
                <a:cubicBezTo>
                  <a:pt x="2763" y="276"/>
                  <a:pt x="2757" y="282"/>
                  <a:pt x="2757" y="289"/>
                </a:cubicBezTo>
                <a:cubicBezTo>
                  <a:pt x="2757" y="296"/>
                  <a:pt x="2763" y="301"/>
                  <a:pt x="2770" y="301"/>
                </a:cubicBezTo>
                <a:close/>
                <a:moveTo>
                  <a:pt x="2809" y="301"/>
                </a:moveTo>
                <a:cubicBezTo>
                  <a:pt x="2816" y="301"/>
                  <a:pt x="2822" y="296"/>
                  <a:pt x="2822" y="289"/>
                </a:cubicBezTo>
                <a:cubicBezTo>
                  <a:pt x="2822" y="282"/>
                  <a:pt x="2816" y="276"/>
                  <a:pt x="2809" y="276"/>
                </a:cubicBezTo>
                <a:cubicBezTo>
                  <a:pt x="2802" y="276"/>
                  <a:pt x="2797" y="282"/>
                  <a:pt x="2797" y="289"/>
                </a:cubicBezTo>
                <a:cubicBezTo>
                  <a:pt x="2797" y="296"/>
                  <a:pt x="2802" y="301"/>
                  <a:pt x="2809" y="301"/>
                </a:cubicBezTo>
                <a:close/>
                <a:moveTo>
                  <a:pt x="2849" y="301"/>
                </a:moveTo>
                <a:cubicBezTo>
                  <a:pt x="2856" y="301"/>
                  <a:pt x="2861" y="296"/>
                  <a:pt x="2861" y="289"/>
                </a:cubicBezTo>
                <a:cubicBezTo>
                  <a:pt x="2861" y="282"/>
                  <a:pt x="2856" y="276"/>
                  <a:pt x="2849" y="276"/>
                </a:cubicBezTo>
                <a:cubicBezTo>
                  <a:pt x="2842" y="276"/>
                  <a:pt x="2836" y="282"/>
                  <a:pt x="2836" y="289"/>
                </a:cubicBezTo>
                <a:cubicBezTo>
                  <a:pt x="2836" y="296"/>
                  <a:pt x="2842" y="301"/>
                  <a:pt x="2849" y="301"/>
                </a:cubicBezTo>
                <a:close/>
                <a:moveTo>
                  <a:pt x="2888" y="301"/>
                </a:moveTo>
                <a:cubicBezTo>
                  <a:pt x="2895" y="301"/>
                  <a:pt x="2901" y="296"/>
                  <a:pt x="2901" y="289"/>
                </a:cubicBezTo>
                <a:cubicBezTo>
                  <a:pt x="2901" y="282"/>
                  <a:pt x="2895" y="276"/>
                  <a:pt x="2888" y="276"/>
                </a:cubicBezTo>
                <a:cubicBezTo>
                  <a:pt x="2881" y="276"/>
                  <a:pt x="2875" y="282"/>
                  <a:pt x="2875" y="289"/>
                </a:cubicBezTo>
                <a:cubicBezTo>
                  <a:pt x="2875" y="296"/>
                  <a:pt x="2881" y="301"/>
                  <a:pt x="2888" y="301"/>
                </a:cubicBezTo>
                <a:close/>
                <a:moveTo>
                  <a:pt x="2928" y="301"/>
                </a:moveTo>
                <a:cubicBezTo>
                  <a:pt x="2935" y="301"/>
                  <a:pt x="2940" y="296"/>
                  <a:pt x="2940" y="289"/>
                </a:cubicBezTo>
                <a:cubicBezTo>
                  <a:pt x="2940" y="282"/>
                  <a:pt x="2935" y="276"/>
                  <a:pt x="2928" y="276"/>
                </a:cubicBezTo>
                <a:cubicBezTo>
                  <a:pt x="2921" y="276"/>
                  <a:pt x="2915" y="282"/>
                  <a:pt x="2915" y="289"/>
                </a:cubicBezTo>
                <a:cubicBezTo>
                  <a:pt x="2915" y="296"/>
                  <a:pt x="2921" y="301"/>
                  <a:pt x="2928" y="301"/>
                </a:cubicBezTo>
                <a:close/>
                <a:moveTo>
                  <a:pt x="2967" y="301"/>
                </a:moveTo>
                <a:cubicBezTo>
                  <a:pt x="2974" y="301"/>
                  <a:pt x="2980" y="296"/>
                  <a:pt x="2980" y="289"/>
                </a:cubicBezTo>
                <a:cubicBezTo>
                  <a:pt x="2980" y="282"/>
                  <a:pt x="2974" y="276"/>
                  <a:pt x="2967" y="276"/>
                </a:cubicBezTo>
                <a:cubicBezTo>
                  <a:pt x="2960" y="276"/>
                  <a:pt x="2954" y="282"/>
                  <a:pt x="2954" y="289"/>
                </a:cubicBezTo>
                <a:cubicBezTo>
                  <a:pt x="2954" y="296"/>
                  <a:pt x="2960" y="301"/>
                  <a:pt x="2967" y="301"/>
                </a:cubicBezTo>
                <a:close/>
                <a:moveTo>
                  <a:pt x="3006" y="301"/>
                </a:moveTo>
                <a:cubicBezTo>
                  <a:pt x="3013" y="301"/>
                  <a:pt x="3019" y="296"/>
                  <a:pt x="3019" y="289"/>
                </a:cubicBezTo>
                <a:cubicBezTo>
                  <a:pt x="3019" y="282"/>
                  <a:pt x="3013" y="276"/>
                  <a:pt x="3006" y="276"/>
                </a:cubicBezTo>
                <a:cubicBezTo>
                  <a:pt x="2999" y="276"/>
                  <a:pt x="2994" y="282"/>
                  <a:pt x="2994" y="289"/>
                </a:cubicBezTo>
                <a:cubicBezTo>
                  <a:pt x="2994" y="296"/>
                  <a:pt x="2999" y="301"/>
                  <a:pt x="3006" y="301"/>
                </a:cubicBezTo>
                <a:close/>
                <a:moveTo>
                  <a:pt x="3046" y="301"/>
                </a:moveTo>
                <a:cubicBezTo>
                  <a:pt x="3053" y="301"/>
                  <a:pt x="3059" y="296"/>
                  <a:pt x="3059" y="289"/>
                </a:cubicBezTo>
                <a:cubicBezTo>
                  <a:pt x="3059" y="282"/>
                  <a:pt x="3053" y="276"/>
                  <a:pt x="3046" y="276"/>
                </a:cubicBezTo>
                <a:cubicBezTo>
                  <a:pt x="3039" y="276"/>
                  <a:pt x="3033" y="282"/>
                  <a:pt x="3033" y="289"/>
                </a:cubicBezTo>
                <a:cubicBezTo>
                  <a:pt x="3033" y="296"/>
                  <a:pt x="3039" y="301"/>
                  <a:pt x="3046" y="301"/>
                </a:cubicBezTo>
                <a:close/>
                <a:moveTo>
                  <a:pt x="3085" y="301"/>
                </a:moveTo>
                <a:cubicBezTo>
                  <a:pt x="3092" y="301"/>
                  <a:pt x="3098" y="296"/>
                  <a:pt x="3098" y="289"/>
                </a:cubicBezTo>
                <a:cubicBezTo>
                  <a:pt x="3098" y="282"/>
                  <a:pt x="3092" y="276"/>
                  <a:pt x="3085" y="276"/>
                </a:cubicBezTo>
                <a:cubicBezTo>
                  <a:pt x="3078" y="276"/>
                  <a:pt x="3073" y="282"/>
                  <a:pt x="3073" y="289"/>
                </a:cubicBezTo>
                <a:cubicBezTo>
                  <a:pt x="3073" y="296"/>
                  <a:pt x="3078" y="301"/>
                  <a:pt x="3085" y="301"/>
                </a:cubicBezTo>
                <a:close/>
                <a:moveTo>
                  <a:pt x="3125" y="301"/>
                </a:moveTo>
                <a:cubicBezTo>
                  <a:pt x="3132" y="301"/>
                  <a:pt x="3137" y="296"/>
                  <a:pt x="3137" y="289"/>
                </a:cubicBezTo>
                <a:cubicBezTo>
                  <a:pt x="3137" y="282"/>
                  <a:pt x="3132" y="276"/>
                  <a:pt x="3125" y="276"/>
                </a:cubicBezTo>
                <a:cubicBezTo>
                  <a:pt x="3118" y="276"/>
                  <a:pt x="3112" y="282"/>
                  <a:pt x="3112" y="289"/>
                </a:cubicBezTo>
                <a:cubicBezTo>
                  <a:pt x="3112" y="296"/>
                  <a:pt x="3118" y="301"/>
                  <a:pt x="3125" y="301"/>
                </a:cubicBezTo>
                <a:close/>
                <a:moveTo>
                  <a:pt x="3164" y="301"/>
                </a:moveTo>
                <a:cubicBezTo>
                  <a:pt x="3171" y="301"/>
                  <a:pt x="3177" y="296"/>
                  <a:pt x="3177" y="289"/>
                </a:cubicBezTo>
                <a:cubicBezTo>
                  <a:pt x="3177" y="282"/>
                  <a:pt x="3171" y="276"/>
                  <a:pt x="3164" y="276"/>
                </a:cubicBezTo>
                <a:cubicBezTo>
                  <a:pt x="3157" y="276"/>
                  <a:pt x="3151" y="282"/>
                  <a:pt x="3151" y="289"/>
                </a:cubicBezTo>
                <a:cubicBezTo>
                  <a:pt x="3151" y="296"/>
                  <a:pt x="3157" y="301"/>
                  <a:pt x="3164" y="301"/>
                </a:cubicBezTo>
                <a:close/>
                <a:moveTo>
                  <a:pt x="3204" y="301"/>
                </a:moveTo>
                <a:cubicBezTo>
                  <a:pt x="3211" y="301"/>
                  <a:pt x="3216" y="296"/>
                  <a:pt x="3216" y="289"/>
                </a:cubicBezTo>
                <a:cubicBezTo>
                  <a:pt x="3216" y="282"/>
                  <a:pt x="3211" y="276"/>
                  <a:pt x="3204" y="276"/>
                </a:cubicBezTo>
                <a:cubicBezTo>
                  <a:pt x="3197" y="276"/>
                  <a:pt x="3191" y="282"/>
                  <a:pt x="3191" y="289"/>
                </a:cubicBezTo>
                <a:cubicBezTo>
                  <a:pt x="3191" y="296"/>
                  <a:pt x="3197" y="301"/>
                  <a:pt x="3204" y="301"/>
                </a:cubicBezTo>
                <a:close/>
                <a:moveTo>
                  <a:pt x="3243" y="301"/>
                </a:moveTo>
                <a:cubicBezTo>
                  <a:pt x="3250" y="301"/>
                  <a:pt x="3256" y="296"/>
                  <a:pt x="3256" y="289"/>
                </a:cubicBezTo>
                <a:cubicBezTo>
                  <a:pt x="3256" y="282"/>
                  <a:pt x="3250" y="276"/>
                  <a:pt x="3243" y="276"/>
                </a:cubicBezTo>
                <a:cubicBezTo>
                  <a:pt x="3236" y="276"/>
                  <a:pt x="3230" y="282"/>
                  <a:pt x="3230" y="289"/>
                </a:cubicBezTo>
                <a:cubicBezTo>
                  <a:pt x="3230" y="296"/>
                  <a:pt x="3236" y="301"/>
                  <a:pt x="3243" y="301"/>
                </a:cubicBezTo>
                <a:close/>
                <a:moveTo>
                  <a:pt x="3282" y="301"/>
                </a:moveTo>
                <a:cubicBezTo>
                  <a:pt x="3289" y="301"/>
                  <a:pt x="3295" y="296"/>
                  <a:pt x="3295" y="289"/>
                </a:cubicBezTo>
                <a:cubicBezTo>
                  <a:pt x="3295" y="282"/>
                  <a:pt x="3289" y="276"/>
                  <a:pt x="3282" y="276"/>
                </a:cubicBezTo>
                <a:cubicBezTo>
                  <a:pt x="3275" y="276"/>
                  <a:pt x="3270" y="282"/>
                  <a:pt x="3270" y="289"/>
                </a:cubicBezTo>
                <a:cubicBezTo>
                  <a:pt x="3270" y="296"/>
                  <a:pt x="3275" y="301"/>
                  <a:pt x="3282" y="301"/>
                </a:cubicBezTo>
                <a:close/>
                <a:moveTo>
                  <a:pt x="3322" y="301"/>
                </a:moveTo>
                <a:cubicBezTo>
                  <a:pt x="3329" y="301"/>
                  <a:pt x="3335" y="296"/>
                  <a:pt x="3335" y="289"/>
                </a:cubicBezTo>
                <a:cubicBezTo>
                  <a:pt x="3335" y="282"/>
                  <a:pt x="3329" y="276"/>
                  <a:pt x="3322" y="276"/>
                </a:cubicBezTo>
                <a:cubicBezTo>
                  <a:pt x="3315" y="276"/>
                  <a:pt x="3309" y="282"/>
                  <a:pt x="3309" y="289"/>
                </a:cubicBezTo>
                <a:cubicBezTo>
                  <a:pt x="3309" y="296"/>
                  <a:pt x="3315" y="301"/>
                  <a:pt x="3322" y="301"/>
                </a:cubicBezTo>
                <a:close/>
                <a:moveTo>
                  <a:pt x="3361" y="301"/>
                </a:moveTo>
                <a:cubicBezTo>
                  <a:pt x="3368" y="301"/>
                  <a:pt x="3374" y="296"/>
                  <a:pt x="3374" y="289"/>
                </a:cubicBezTo>
                <a:cubicBezTo>
                  <a:pt x="3374" y="282"/>
                  <a:pt x="3368" y="276"/>
                  <a:pt x="3361" y="276"/>
                </a:cubicBezTo>
                <a:cubicBezTo>
                  <a:pt x="3354" y="276"/>
                  <a:pt x="3348" y="282"/>
                  <a:pt x="3348" y="289"/>
                </a:cubicBezTo>
                <a:cubicBezTo>
                  <a:pt x="3348" y="296"/>
                  <a:pt x="3354" y="301"/>
                  <a:pt x="3361" y="301"/>
                </a:cubicBezTo>
                <a:close/>
                <a:moveTo>
                  <a:pt x="3401" y="301"/>
                </a:moveTo>
                <a:cubicBezTo>
                  <a:pt x="3408" y="301"/>
                  <a:pt x="3413" y="296"/>
                  <a:pt x="3413" y="289"/>
                </a:cubicBezTo>
                <a:cubicBezTo>
                  <a:pt x="3413" y="282"/>
                  <a:pt x="3408" y="276"/>
                  <a:pt x="3401" y="276"/>
                </a:cubicBezTo>
                <a:cubicBezTo>
                  <a:pt x="3394" y="276"/>
                  <a:pt x="3388" y="282"/>
                  <a:pt x="3388" y="289"/>
                </a:cubicBezTo>
                <a:cubicBezTo>
                  <a:pt x="3388" y="296"/>
                  <a:pt x="3394" y="301"/>
                  <a:pt x="3401" y="301"/>
                </a:cubicBezTo>
                <a:close/>
                <a:moveTo>
                  <a:pt x="3440" y="301"/>
                </a:moveTo>
                <a:cubicBezTo>
                  <a:pt x="3447" y="301"/>
                  <a:pt x="3453" y="296"/>
                  <a:pt x="3453" y="289"/>
                </a:cubicBezTo>
                <a:cubicBezTo>
                  <a:pt x="3453" y="282"/>
                  <a:pt x="3447" y="276"/>
                  <a:pt x="3440" y="276"/>
                </a:cubicBezTo>
                <a:cubicBezTo>
                  <a:pt x="3433" y="276"/>
                  <a:pt x="3427" y="282"/>
                  <a:pt x="3427" y="289"/>
                </a:cubicBezTo>
                <a:cubicBezTo>
                  <a:pt x="3427" y="296"/>
                  <a:pt x="3433" y="301"/>
                  <a:pt x="3440" y="301"/>
                </a:cubicBezTo>
                <a:close/>
                <a:moveTo>
                  <a:pt x="3480" y="301"/>
                </a:moveTo>
                <a:cubicBezTo>
                  <a:pt x="3487" y="301"/>
                  <a:pt x="3492" y="296"/>
                  <a:pt x="3492" y="289"/>
                </a:cubicBezTo>
                <a:cubicBezTo>
                  <a:pt x="3492" y="282"/>
                  <a:pt x="3487" y="276"/>
                  <a:pt x="3480" y="276"/>
                </a:cubicBezTo>
                <a:cubicBezTo>
                  <a:pt x="3472" y="276"/>
                  <a:pt x="3467" y="282"/>
                  <a:pt x="3467" y="289"/>
                </a:cubicBezTo>
                <a:cubicBezTo>
                  <a:pt x="3467" y="296"/>
                  <a:pt x="3472" y="301"/>
                  <a:pt x="3480" y="301"/>
                </a:cubicBezTo>
                <a:close/>
                <a:moveTo>
                  <a:pt x="3519" y="301"/>
                </a:moveTo>
                <a:cubicBezTo>
                  <a:pt x="3526" y="301"/>
                  <a:pt x="3532" y="296"/>
                  <a:pt x="3532" y="289"/>
                </a:cubicBezTo>
                <a:cubicBezTo>
                  <a:pt x="3532" y="282"/>
                  <a:pt x="3526" y="276"/>
                  <a:pt x="3519" y="276"/>
                </a:cubicBezTo>
                <a:cubicBezTo>
                  <a:pt x="3512" y="276"/>
                  <a:pt x="3506" y="282"/>
                  <a:pt x="3506" y="289"/>
                </a:cubicBezTo>
                <a:cubicBezTo>
                  <a:pt x="3506" y="296"/>
                  <a:pt x="3512" y="301"/>
                  <a:pt x="3519" y="301"/>
                </a:cubicBezTo>
                <a:close/>
                <a:moveTo>
                  <a:pt x="89" y="341"/>
                </a:moveTo>
                <a:cubicBezTo>
                  <a:pt x="96" y="341"/>
                  <a:pt x="102" y="335"/>
                  <a:pt x="102" y="328"/>
                </a:cubicBezTo>
                <a:cubicBezTo>
                  <a:pt x="102" y="321"/>
                  <a:pt x="96" y="315"/>
                  <a:pt x="89" y="315"/>
                </a:cubicBezTo>
                <a:cubicBezTo>
                  <a:pt x="82" y="315"/>
                  <a:pt x="76" y="321"/>
                  <a:pt x="76" y="328"/>
                </a:cubicBezTo>
                <a:cubicBezTo>
                  <a:pt x="76" y="335"/>
                  <a:pt x="82" y="341"/>
                  <a:pt x="89" y="341"/>
                </a:cubicBezTo>
                <a:close/>
                <a:moveTo>
                  <a:pt x="128" y="341"/>
                </a:moveTo>
                <a:cubicBezTo>
                  <a:pt x="136" y="341"/>
                  <a:pt x="141" y="335"/>
                  <a:pt x="141" y="328"/>
                </a:cubicBezTo>
                <a:cubicBezTo>
                  <a:pt x="141" y="321"/>
                  <a:pt x="136" y="315"/>
                  <a:pt x="128" y="315"/>
                </a:cubicBezTo>
                <a:cubicBezTo>
                  <a:pt x="121" y="315"/>
                  <a:pt x="116" y="321"/>
                  <a:pt x="116" y="328"/>
                </a:cubicBezTo>
                <a:cubicBezTo>
                  <a:pt x="116" y="335"/>
                  <a:pt x="121" y="341"/>
                  <a:pt x="128" y="341"/>
                </a:cubicBezTo>
                <a:close/>
                <a:moveTo>
                  <a:pt x="168" y="341"/>
                </a:moveTo>
                <a:cubicBezTo>
                  <a:pt x="175" y="341"/>
                  <a:pt x="181" y="335"/>
                  <a:pt x="181" y="328"/>
                </a:cubicBezTo>
                <a:cubicBezTo>
                  <a:pt x="181" y="321"/>
                  <a:pt x="175" y="315"/>
                  <a:pt x="168" y="315"/>
                </a:cubicBezTo>
                <a:cubicBezTo>
                  <a:pt x="161" y="315"/>
                  <a:pt x="155" y="321"/>
                  <a:pt x="155" y="328"/>
                </a:cubicBezTo>
                <a:cubicBezTo>
                  <a:pt x="155" y="335"/>
                  <a:pt x="161" y="341"/>
                  <a:pt x="168" y="341"/>
                </a:cubicBezTo>
                <a:close/>
                <a:moveTo>
                  <a:pt x="207" y="341"/>
                </a:moveTo>
                <a:cubicBezTo>
                  <a:pt x="214" y="341"/>
                  <a:pt x="220" y="335"/>
                  <a:pt x="220" y="328"/>
                </a:cubicBezTo>
                <a:cubicBezTo>
                  <a:pt x="220" y="321"/>
                  <a:pt x="214" y="315"/>
                  <a:pt x="207" y="315"/>
                </a:cubicBezTo>
                <a:cubicBezTo>
                  <a:pt x="200" y="315"/>
                  <a:pt x="195" y="321"/>
                  <a:pt x="195" y="328"/>
                </a:cubicBezTo>
                <a:cubicBezTo>
                  <a:pt x="195" y="335"/>
                  <a:pt x="200" y="341"/>
                  <a:pt x="207" y="341"/>
                </a:cubicBezTo>
                <a:close/>
                <a:moveTo>
                  <a:pt x="247" y="341"/>
                </a:moveTo>
                <a:cubicBezTo>
                  <a:pt x="254" y="341"/>
                  <a:pt x="259" y="335"/>
                  <a:pt x="259" y="328"/>
                </a:cubicBezTo>
                <a:cubicBezTo>
                  <a:pt x="259" y="321"/>
                  <a:pt x="254" y="315"/>
                  <a:pt x="247" y="315"/>
                </a:cubicBezTo>
                <a:cubicBezTo>
                  <a:pt x="240" y="315"/>
                  <a:pt x="234" y="321"/>
                  <a:pt x="234" y="328"/>
                </a:cubicBezTo>
                <a:cubicBezTo>
                  <a:pt x="234" y="335"/>
                  <a:pt x="240" y="341"/>
                  <a:pt x="247" y="341"/>
                </a:cubicBezTo>
                <a:close/>
                <a:moveTo>
                  <a:pt x="286" y="341"/>
                </a:moveTo>
                <a:cubicBezTo>
                  <a:pt x="293" y="341"/>
                  <a:pt x="299" y="335"/>
                  <a:pt x="299" y="328"/>
                </a:cubicBezTo>
                <a:cubicBezTo>
                  <a:pt x="299" y="321"/>
                  <a:pt x="293" y="315"/>
                  <a:pt x="286" y="315"/>
                </a:cubicBezTo>
                <a:cubicBezTo>
                  <a:pt x="279" y="315"/>
                  <a:pt x="273" y="321"/>
                  <a:pt x="273" y="328"/>
                </a:cubicBezTo>
                <a:cubicBezTo>
                  <a:pt x="273" y="335"/>
                  <a:pt x="279" y="341"/>
                  <a:pt x="286" y="341"/>
                </a:cubicBezTo>
                <a:close/>
                <a:moveTo>
                  <a:pt x="326" y="341"/>
                </a:moveTo>
                <a:cubicBezTo>
                  <a:pt x="333" y="341"/>
                  <a:pt x="338" y="335"/>
                  <a:pt x="338" y="328"/>
                </a:cubicBezTo>
                <a:cubicBezTo>
                  <a:pt x="338" y="321"/>
                  <a:pt x="333" y="315"/>
                  <a:pt x="326" y="315"/>
                </a:cubicBezTo>
                <a:cubicBezTo>
                  <a:pt x="319" y="315"/>
                  <a:pt x="313" y="321"/>
                  <a:pt x="313" y="328"/>
                </a:cubicBezTo>
                <a:cubicBezTo>
                  <a:pt x="313" y="335"/>
                  <a:pt x="319" y="341"/>
                  <a:pt x="326" y="341"/>
                </a:cubicBezTo>
                <a:close/>
                <a:moveTo>
                  <a:pt x="365" y="341"/>
                </a:moveTo>
                <a:cubicBezTo>
                  <a:pt x="372" y="341"/>
                  <a:pt x="378" y="335"/>
                  <a:pt x="378" y="328"/>
                </a:cubicBezTo>
                <a:cubicBezTo>
                  <a:pt x="378" y="321"/>
                  <a:pt x="372" y="315"/>
                  <a:pt x="365" y="315"/>
                </a:cubicBezTo>
                <a:cubicBezTo>
                  <a:pt x="358" y="315"/>
                  <a:pt x="352" y="321"/>
                  <a:pt x="352" y="328"/>
                </a:cubicBezTo>
                <a:cubicBezTo>
                  <a:pt x="352" y="335"/>
                  <a:pt x="358" y="341"/>
                  <a:pt x="365" y="341"/>
                </a:cubicBezTo>
                <a:close/>
                <a:moveTo>
                  <a:pt x="404" y="341"/>
                </a:moveTo>
                <a:cubicBezTo>
                  <a:pt x="411" y="341"/>
                  <a:pt x="417" y="335"/>
                  <a:pt x="417" y="328"/>
                </a:cubicBezTo>
                <a:cubicBezTo>
                  <a:pt x="417" y="321"/>
                  <a:pt x="411" y="315"/>
                  <a:pt x="404" y="315"/>
                </a:cubicBezTo>
                <a:cubicBezTo>
                  <a:pt x="397" y="315"/>
                  <a:pt x="392" y="321"/>
                  <a:pt x="392" y="328"/>
                </a:cubicBezTo>
                <a:cubicBezTo>
                  <a:pt x="392" y="335"/>
                  <a:pt x="397" y="341"/>
                  <a:pt x="404" y="341"/>
                </a:cubicBezTo>
                <a:close/>
                <a:moveTo>
                  <a:pt x="444" y="341"/>
                </a:moveTo>
                <a:cubicBezTo>
                  <a:pt x="451" y="341"/>
                  <a:pt x="457" y="335"/>
                  <a:pt x="457" y="328"/>
                </a:cubicBezTo>
                <a:cubicBezTo>
                  <a:pt x="457" y="321"/>
                  <a:pt x="451" y="315"/>
                  <a:pt x="444" y="315"/>
                </a:cubicBezTo>
                <a:cubicBezTo>
                  <a:pt x="437" y="315"/>
                  <a:pt x="431" y="321"/>
                  <a:pt x="431" y="328"/>
                </a:cubicBezTo>
                <a:cubicBezTo>
                  <a:pt x="431" y="335"/>
                  <a:pt x="437" y="341"/>
                  <a:pt x="444" y="341"/>
                </a:cubicBezTo>
                <a:close/>
                <a:moveTo>
                  <a:pt x="483" y="341"/>
                </a:moveTo>
                <a:cubicBezTo>
                  <a:pt x="490" y="341"/>
                  <a:pt x="496" y="335"/>
                  <a:pt x="496" y="328"/>
                </a:cubicBezTo>
                <a:cubicBezTo>
                  <a:pt x="496" y="321"/>
                  <a:pt x="490" y="315"/>
                  <a:pt x="483" y="315"/>
                </a:cubicBezTo>
                <a:cubicBezTo>
                  <a:pt x="476" y="315"/>
                  <a:pt x="471" y="321"/>
                  <a:pt x="471" y="328"/>
                </a:cubicBezTo>
                <a:cubicBezTo>
                  <a:pt x="471" y="335"/>
                  <a:pt x="476" y="341"/>
                  <a:pt x="483" y="341"/>
                </a:cubicBezTo>
                <a:close/>
                <a:moveTo>
                  <a:pt x="523" y="341"/>
                </a:moveTo>
                <a:cubicBezTo>
                  <a:pt x="530" y="341"/>
                  <a:pt x="535" y="335"/>
                  <a:pt x="535" y="328"/>
                </a:cubicBezTo>
                <a:cubicBezTo>
                  <a:pt x="535" y="321"/>
                  <a:pt x="530" y="315"/>
                  <a:pt x="523" y="315"/>
                </a:cubicBezTo>
                <a:cubicBezTo>
                  <a:pt x="516" y="315"/>
                  <a:pt x="510" y="321"/>
                  <a:pt x="510" y="328"/>
                </a:cubicBezTo>
                <a:cubicBezTo>
                  <a:pt x="510" y="335"/>
                  <a:pt x="516" y="341"/>
                  <a:pt x="523" y="341"/>
                </a:cubicBezTo>
                <a:close/>
                <a:moveTo>
                  <a:pt x="562" y="341"/>
                </a:moveTo>
                <a:cubicBezTo>
                  <a:pt x="569" y="341"/>
                  <a:pt x="575" y="335"/>
                  <a:pt x="575" y="328"/>
                </a:cubicBezTo>
                <a:cubicBezTo>
                  <a:pt x="575" y="321"/>
                  <a:pt x="569" y="315"/>
                  <a:pt x="562" y="315"/>
                </a:cubicBezTo>
                <a:cubicBezTo>
                  <a:pt x="555" y="315"/>
                  <a:pt x="549" y="321"/>
                  <a:pt x="549" y="328"/>
                </a:cubicBezTo>
                <a:cubicBezTo>
                  <a:pt x="549" y="335"/>
                  <a:pt x="555" y="341"/>
                  <a:pt x="562" y="341"/>
                </a:cubicBezTo>
                <a:close/>
                <a:moveTo>
                  <a:pt x="602" y="316"/>
                </a:moveTo>
                <a:cubicBezTo>
                  <a:pt x="595" y="316"/>
                  <a:pt x="589" y="321"/>
                  <a:pt x="589" y="328"/>
                </a:cubicBezTo>
                <a:cubicBezTo>
                  <a:pt x="589" y="335"/>
                  <a:pt x="595" y="340"/>
                  <a:pt x="602" y="340"/>
                </a:cubicBezTo>
                <a:cubicBezTo>
                  <a:pt x="608" y="340"/>
                  <a:pt x="614" y="335"/>
                  <a:pt x="614" y="328"/>
                </a:cubicBezTo>
                <a:cubicBezTo>
                  <a:pt x="614" y="321"/>
                  <a:pt x="608" y="316"/>
                  <a:pt x="602" y="316"/>
                </a:cubicBezTo>
                <a:close/>
                <a:moveTo>
                  <a:pt x="641" y="341"/>
                </a:moveTo>
                <a:cubicBezTo>
                  <a:pt x="648" y="341"/>
                  <a:pt x="654" y="335"/>
                  <a:pt x="654" y="328"/>
                </a:cubicBezTo>
                <a:cubicBezTo>
                  <a:pt x="654" y="321"/>
                  <a:pt x="648" y="315"/>
                  <a:pt x="641" y="315"/>
                </a:cubicBezTo>
                <a:cubicBezTo>
                  <a:pt x="634" y="315"/>
                  <a:pt x="628" y="321"/>
                  <a:pt x="628" y="328"/>
                </a:cubicBezTo>
                <a:cubicBezTo>
                  <a:pt x="628" y="335"/>
                  <a:pt x="634" y="341"/>
                  <a:pt x="641" y="341"/>
                </a:cubicBezTo>
                <a:close/>
                <a:moveTo>
                  <a:pt x="680" y="341"/>
                </a:moveTo>
                <a:cubicBezTo>
                  <a:pt x="687" y="341"/>
                  <a:pt x="693" y="335"/>
                  <a:pt x="693" y="328"/>
                </a:cubicBezTo>
                <a:cubicBezTo>
                  <a:pt x="693" y="321"/>
                  <a:pt x="687" y="315"/>
                  <a:pt x="680" y="315"/>
                </a:cubicBezTo>
                <a:cubicBezTo>
                  <a:pt x="673" y="315"/>
                  <a:pt x="668" y="321"/>
                  <a:pt x="668" y="328"/>
                </a:cubicBezTo>
                <a:cubicBezTo>
                  <a:pt x="668" y="335"/>
                  <a:pt x="673" y="341"/>
                  <a:pt x="680" y="341"/>
                </a:cubicBezTo>
                <a:close/>
                <a:moveTo>
                  <a:pt x="720" y="341"/>
                </a:moveTo>
                <a:cubicBezTo>
                  <a:pt x="727" y="341"/>
                  <a:pt x="733" y="335"/>
                  <a:pt x="733" y="328"/>
                </a:cubicBezTo>
                <a:cubicBezTo>
                  <a:pt x="733" y="321"/>
                  <a:pt x="727" y="315"/>
                  <a:pt x="720" y="315"/>
                </a:cubicBezTo>
                <a:cubicBezTo>
                  <a:pt x="713" y="315"/>
                  <a:pt x="707" y="321"/>
                  <a:pt x="707" y="328"/>
                </a:cubicBezTo>
                <a:cubicBezTo>
                  <a:pt x="707" y="335"/>
                  <a:pt x="713" y="341"/>
                  <a:pt x="720" y="341"/>
                </a:cubicBezTo>
                <a:close/>
                <a:moveTo>
                  <a:pt x="759" y="341"/>
                </a:moveTo>
                <a:cubicBezTo>
                  <a:pt x="766" y="341"/>
                  <a:pt x="772" y="335"/>
                  <a:pt x="772" y="328"/>
                </a:cubicBezTo>
                <a:cubicBezTo>
                  <a:pt x="772" y="321"/>
                  <a:pt x="766" y="315"/>
                  <a:pt x="759" y="315"/>
                </a:cubicBezTo>
                <a:cubicBezTo>
                  <a:pt x="752" y="315"/>
                  <a:pt x="747" y="321"/>
                  <a:pt x="747" y="328"/>
                </a:cubicBezTo>
                <a:cubicBezTo>
                  <a:pt x="747" y="335"/>
                  <a:pt x="752" y="341"/>
                  <a:pt x="759" y="341"/>
                </a:cubicBezTo>
                <a:close/>
                <a:moveTo>
                  <a:pt x="799" y="341"/>
                </a:moveTo>
                <a:cubicBezTo>
                  <a:pt x="806" y="341"/>
                  <a:pt x="811" y="335"/>
                  <a:pt x="811" y="328"/>
                </a:cubicBezTo>
                <a:cubicBezTo>
                  <a:pt x="811" y="321"/>
                  <a:pt x="806" y="315"/>
                  <a:pt x="799" y="315"/>
                </a:cubicBezTo>
                <a:cubicBezTo>
                  <a:pt x="792" y="315"/>
                  <a:pt x="786" y="321"/>
                  <a:pt x="786" y="328"/>
                </a:cubicBezTo>
                <a:cubicBezTo>
                  <a:pt x="786" y="335"/>
                  <a:pt x="792" y="341"/>
                  <a:pt x="799" y="341"/>
                </a:cubicBezTo>
                <a:close/>
                <a:moveTo>
                  <a:pt x="838" y="341"/>
                </a:moveTo>
                <a:cubicBezTo>
                  <a:pt x="845" y="341"/>
                  <a:pt x="851" y="335"/>
                  <a:pt x="851" y="328"/>
                </a:cubicBezTo>
                <a:cubicBezTo>
                  <a:pt x="851" y="321"/>
                  <a:pt x="845" y="315"/>
                  <a:pt x="838" y="315"/>
                </a:cubicBezTo>
                <a:cubicBezTo>
                  <a:pt x="831" y="315"/>
                  <a:pt x="825" y="321"/>
                  <a:pt x="825" y="328"/>
                </a:cubicBezTo>
                <a:cubicBezTo>
                  <a:pt x="825" y="335"/>
                  <a:pt x="831" y="341"/>
                  <a:pt x="838" y="341"/>
                </a:cubicBezTo>
                <a:close/>
                <a:moveTo>
                  <a:pt x="956" y="341"/>
                </a:moveTo>
                <a:cubicBezTo>
                  <a:pt x="963" y="341"/>
                  <a:pt x="969" y="335"/>
                  <a:pt x="969" y="328"/>
                </a:cubicBezTo>
                <a:cubicBezTo>
                  <a:pt x="969" y="321"/>
                  <a:pt x="963" y="315"/>
                  <a:pt x="956" y="315"/>
                </a:cubicBezTo>
                <a:cubicBezTo>
                  <a:pt x="949" y="315"/>
                  <a:pt x="944" y="321"/>
                  <a:pt x="944" y="328"/>
                </a:cubicBezTo>
                <a:cubicBezTo>
                  <a:pt x="944" y="335"/>
                  <a:pt x="949" y="341"/>
                  <a:pt x="956" y="341"/>
                </a:cubicBezTo>
                <a:close/>
                <a:moveTo>
                  <a:pt x="996" y="341"/>
                </a:moveTo>
                <a:cubicBezTo>
                  <a:pt x="1003" y="341"/>
                  <a:pt x="1009" y="335"/>
                  <a:pt x="1009" y="328"/>
                </a:cubicBezTo>
                <a:cubicBezTo>
                  <a:pt x="1009" y="321"/>
                  <a:pt x="1003" y="315"/>
                  <a:pt x="996" y="315"/>
                </a:cubicBezTo>
                <a:cubicBezTo>
                  <a:pt x="989" y="315"/>
                  <a:pt x="983" y="321"/>
                  <a:pt x="983" y="328"/>
                </a:cubicBezTo>
                <a:cubicBezTo>
                  <a:pt x="983" y="335"/>
                  <a:pt x="989" y="341"/>
                  <a:pt x="996" y="341"/>
                </a:cubicBezTo>
                <a:close/>
                <a:moveTo>
                  <a:pt x="1035" y="341"/>
                </a:moveTo>
                <a:cubicBezTo>
                  <a:pt x="1042" y="341"/>
                  <a:pt x="1048" y="335"/>
                  <a:pt x="1048" y="328"/>
                </a:cubicBezTo>
                <a:cubicBezTo>
                  <a:pt x="1048" y="321"/>
                  <a:pt x="1042" y="315"/>
                  <a:pt x="1035" y="315"/>
                </a:cubicBezTo>
                <a:cubicBezTo>
                  <a:pt x="1028" y="315"/>
                  <a:pt x="1022" y="321"/>
                  <a:pt x="1022" y="328"/>
                </a:cubicBezTo>
                <a:cubicBezTo>
                  <a:pt x="1022" y="335"/>
                  <a:pt x="1028" y="341"/>
                  <a:pt x="1035" y="341"/>
                </a:cubicBezTo>
                <a:close/>
                <a:moveTo>
                  <a:pt x="1153" y="319"/>
                </a:moveTo>
                <a:cubicBezTo>
                  <a:pt x="1148" y="319"/>
                  <a:pt x="1144" y="323"/>
                  <a:pt x="1144" y="328"/>
                </a:cubicBezTo>
                <a:cubicBezTo>
                  <a:pt x="1144" y="333"/>
                  <a:pt x="1148" y="337"/>
                  <a:pt x="1153" y="337"/>
                </a:cubicBezTo>
                <a:cubicBezTo>
                  <a:pt x="1159" y="337"/>
                  <a:pt x="1163" y="333"/>
                  <a:pt x="1163" y="328"/>
                </a:cubicBezTo>
                <a:cubicBezTo>
                  <a:pt x="1163" y="323"/>
                  <a:pt x="1159" y="319"/>
                  <a:pt x="1153" y="319"/>
                </a:cubicBezTo>
                <a:close/>
                <a:moveTo>
                  <a:pt x="1193" y="341"/>
                </a:moveTo>
                <a:cubicBezTo>
                  <a:pt x="1200" y="341"/>
                  <a:pt x="1206" y="335"/>
                  <a:pt x="1206" y="328"/>
                </a:cubicBezTo>
                <a:cubicBezTo>
                  <a:pt x="1206" y="321"/>
                  <a:pt x="1200" y="315"/>
                  <a:pt x="1193" y="315"/>
                </a:cubicBezTo>
                <a:cubicBezTo>
                  <a:pt x="1186" y="315"/>
                  <a:pt x="1180" y="321"/>
                  <a:pt x="1180" y="328"/>
                </a:cubicBezTo>
                <a:cubicBezTo>
                  <a:pt x="1180" y="335"/>
                  <a:pt x="1186" y="341"/>
                  <a:pt x="1193" y="341"/>
                </a:cubicBezTo>
                <a:close/>
                <a:moveTo>
                  <a:pt x="1232" y="341"/>
                </a:moveTo>
                <a:cubicBezTo>
                  <a:pt x="1239" y="341"/>
                  <a:pt x="1245" y="335"/>
                  <a:pt x="1245" y="328"/>
                </a:cubicBezTo>
                <a:cubicBezTo>
                  <a:pt x="1245" y="321"/>
                  <a:pt x="1239" y="315"/>
                  <a:pt x="1232" y="315"/>
                </a:cubicBezTo>
                <a:cubicBezTo>
                  <a:pt x="1225" y="315"/>
                  <a:pt x="1220" y="321"/>
                  <a:pt x="1220" y="328"/>
                </a:cubicBezTo>
                <a:cubicBezTo>
                  <a:pt x="1220" y="335"/>
                  <a:pt x="1225" y="341"/>
                  <a:pt x="1232" y="341"/>
                </a:cubicBezTo>
                <a:close/>
                <a:moveTo>
                  <a:pt x="1272" y="341"/>
                </a:moveTo>
                <a:cubicBezTo>
                  <a:pt x="1279" y="341"/>
                  <a:pt x="1285" y="335"/>
                  <a:pt x="1285" y="328"/>
                </a:cubicBezTo>
                <a:cubicBezTo>
                  <a:pt x="1285" y="321"/>
                  <a:pt x="1279" y="315"/>
                  <a:pt x="1272" y="315"/>
                </a:cubicBezTo>
                <a:cubicBezTo>
                  <a:pt x="1265" y="315"/>
                  <a:pt x="1259" y="321"/>
                  <a:pt x="1259" y="328"/>
                </a:cubicBezTo>
                <a:cubicBezTo>
                  <a:pt x="1259" y="335"/>
                  <a:pt x="1265" y="341"/>
                  <a:pt x="1272" y="341"/>
                </a:cubicBezTo>
                <a:close/>
                <a:moveTo>
                  <a:pt x="1311" y="341"/>
                </a:moveTo>
                <a:cubicBezTo>
                  <a:pt x="1318" y="341"/>
                  <a:pt x="1324" y="335"/>
                  <a:pt x="1324" y="328"/>
                </a:cubicBezTo>
                <a:cubicBezTo>
                  <a:pt x="1324" y="321"/>
                  <a:pt x="1318" y="315"/>
                  <a:pt x="1311" y="315"/>
                </a:cubicBezTo>
                <a:cubicBezTo>
                  <a:pt x="1304" y="315"/>
                  <a:pt x="1298" y="321"/>
                  <a:pt x="1298" y="328"/>
                </a:cubicBezTo>
                <a:cubicBezTo>
                  <a:pt x="1298" y="335"/>
                  <a:pt x="1304" y="341"/>
                  <a:pt x="1311" y="341"/>
                </a:cubicBezTo>
                <a:close/>
                <a:moveTo>
                  <a:pt x="1863" y="341"/>
                </a:moveTo>
                <a:cubicBezTo>
                  <a:pt x="1870" y="341"/>
                  <a:pt x="1876" y="335"/>
                  <a:pt x="1876" y="328"/>
                </a:cubicBezTo>
                <a:cubicBezTo>
                  <a:pt x="1876" y="321"/>
                  <a:pt x="1870" y="315"/>
                  <a:pt x="1863" y="315"/>
                </a:cubicBezTo>
                <a:cubicBezTo>
                  <a:pt x="1856" y="315"/>
                  <a:pt x="1850" y="321"/>
                  <a:pt x="1850" y="328"/>
                </a:cubicBezTo>
                <a:cubicBezTo>
                  <a:pt x="1850" y="335"/>
                  <a:pt x="1856" y="341"/>
                  <a:pt x="1863" y="341"/>
                </a:cubicBezTo>
                <a:close/>
                <a:moveTo>
                  <a:pt x="1903" y="341"/>
                </a:moveTo>
                <a:cubicBezTo>
                  <a:pt x="1910" y="341"/>
                  <a:pt x="1915" y="335"/>
                  <a:pt x="1915" y="328"/>
                </a:cubicBezTo>
                <a:cubicBezTo>
                  <a:pt x="1915" y="321"/>
                  <a:pt x="1910" y="315"/>
                  <a:pt x="1903" y="315"/>
                </a:cubicBezTo>
                <a:cubicBezTo>
                  <a:pt x="1896" y="315"/>
                  <a:pt x="1890" y="321"/>
                  <a:pt x="1890" y="328"/>
                </a:cubicBezTo>
                <a:cubicBezTo>
                  <a:pt x="1890" y="335"/>
                  <a:pt x="1896" y="341"/>
                  <a:pt x="1903" y="341"/>
                </a:cubicBezTo>
                <a:close/>
                <a:moveTo>
                  <a:pt x="1942" y="341"/>
                </a:moveTo>
                <a:cubicBezTo>
                  <a:pt x="1949" y="341"/>
                  <a:pt x="1955" y="335"/>
                  <a:pt x="1955" y="328"/>
                </a:cubicBezTo>
                <a:cubicBezTo>
                  <a:pt x="1955" y="321"/>
                  <a:pt x="1949" y="315"/>
                  <a:pt x="1942" y="315"/>
                </a:cubicBezTo>
                <a:cubicBezTo>
                  <a:pt x="1935" y="315"/>
                  <a:pt x="1929" y="321"/>
                  <a:pt x="1929" y="328"/>
                </a:cubicBezTo>
                <a:cubicBezTo>
                  <a:pt x="1929" y="335"/>
                  <a:pt x="1935" y="341"/>
                  <a:pt x="1942" y="341"/>
                </a:cubicBezTo>
                <a:close/>
                <a:moveTo>
                  <a:pt x="1981" y="341"/>
                </a:moveTo>
                <a:cubicBezTo>
                  <a:pt x="1988" y="341"/>
                  <a:pt x="1994" y="335"/>
                  <a:pt x="1994" y="328"/>
                </a:cubicBezTo>
                <a:cubicBezTo>
                  <a:pt x="1994" y="321"/>
                  <a:pt x="1988" y="315"/>
                  <a:pt x="1981" y="315"/>
                </a:cubicBezTo>
                <a:cubicBezTo>
                  <a:pt x="1974" y="315"/>
                  <a:pt x="1969" y="321"/>
                  <a:pt x="1969" y="328"/>
                </a:cubicBezTo>
                <a:cubicBezTo>
                  <a:pt x="1969" y="335"/>
                  <a:pt x="1974" y="341"/>
                  <a:pt x="1981" y="341"/>
                </a:cubicBezTo>
                <a:close/>
                <a:moveTo>
                  <a:pt x="2021" y="315"/>
                </a:moveTo>
                <a:cubicBezTo>
                  <a:pt x="2014" y="315"/>
                  <a:pt x="2008" y="321"/>
                  <a:pt x="2008" y="328"/>
                </a:cubicBezTo>
                <a:cubicBezTo>
                  <a:pt x="2008" y="335"/>
                  <a:pt x="2014" y="341"/>
                  <a:pt x="2021" y="341"/>
                </a:cubicBezTo>
                <a:cubicBezTo>
                  <a:pt x="2028" y="341"/>
                  <a:pt x="2034" y="335"/>
                  <a:pt x="2034" y="328"/>
                </a:cubicBezTo>
                <a:cubicBezTo>
                  <a:pt x="2034" y="321"/>
                  <a:pt x="2028" y="315"/>
                  <a:pt x="2021" y="315"/>
                </a:cubicBezTo>
                <a:close/>
                <a:moveTo>
                  <a:pt x="2060" y="315"/>
                </a:moveTo>
                <a:cubicBezTo>
                  <a:pt x="2053" y="315"/>
                  <a:pt x="2048" y="321"/>
                  <a:pt x="2048" y="328"/>
                </a:cubicBezTo>
                <a:cubicBezTo>
                  <a:pt x="2048" y="335"/>
                  <a:pt x="2053" y="341"/>
                  <a:pt x="2060" y="341"/>
                </a:cubicBezTo>
                <a:cubicBezTo>
                  <a:pt x="2067" y="341"/>
                  <a:pt x="2073" y="335"/>
                  <a:pt x="2073" y="328"/>
                </a:cubicBezTo>
                <a:cubicBezTo>
                  <a:pt x="2073" y="321"/>
                  <a:pt x="2067" y="315"/>
                  <a:pt x="2060" y="315"/>
                </a:cubicBezTo>
                <a:close/>
                <a:moveTo>
                  <a:pt x="2100" y="341"/>
                </a:moveTo>
                <a:cubicBezTo>
                  <a:pt x="2107" y="341"/>
                  <a:pt x="2112" y="335"/>
                  <a:pt x="2112" y="328"/>
                </a:cubicBezTo>
                <a:cubicBezTo>
                  <a:pt x="2112" y="321"/>
                  <a:pt x="2107" y="315"/>
                  <a:pt x="2100" y="315"/>
                </a:cubicBezTo>
                <a:cubicBezTo>
                  <a:pt x="2093" y="315"/>
                  <a:pt x="2087" y="321"/>
                  <a:pt x="2087" y="328"/>
                </a:cubicBezTo>
                <a:cubicBezTo>
                  <a:pt x="2087" y="335"/>
                  <a:pt x="2093" y="341"/>
                  <a:pt x="2100" y="341"/>
                </a:cubicBezTo>
                <a:close/>
                <a:moveTo>
                  <a:pt x="2179" y="341"/>
                </a:moveTo>
                <a:cubicBezTo>
                  <a:pt x="2186" y="341"/>
                  <a:pt x="2191" y="335"/>
                  <a:pt x="2191" y="328"/>
                </a:cubicBezTo>
                <a:cubicBezTo>
                  <a:pt x="2191" y="321"/>
                  <a:pt x="2186" y="315"/>
                  <a:pt x="2179" y="315"/>
                </a:cubicBezTo>
                <a:cubicBezTo>
                  <a:pt x="2171" y="315"/>
                  <a:pt x="2166" y="321"/>
                  <a:pt x="2166" y="328"/>
                </a:cubicBezTo>
                <a:cubicBezTo>
                  <a:pt x="2166" y="335"/>
                  <a:pt x="2171" y="341"/>
                  <a:pt x="2179" y="341"/>
                </a:cubicBezTo>
                <a:close/>
                <a:moveTo>
                  <a:pt x="2218" y="341"/>
                </a:moveTo>
                <a:cubicBezTo>
                  <a:pt x="2225" y="341"/>
                  <a:pt x="2231" y="335"/>
                  <a:pt x="2231" y="328"/>
                </a:cubicBezTo>
                <a:cubicBezTo>
                  <a:pt x="2231" y="321"/>
                  <a:pt x="2225" y="315"/>
                  <a:pt x="2218" y="315"/>
                </a:cubicBezTo>
                <a:cubicBezTo>
                  <a:pt x="2211" y="315"/>
                  <a:pt x="2205" y="321"/>
                  <a:pt x="2205" y="328"/>
                </a:cubicBezTo>
                <a:cubicBezTo>
                  <a:pt x="2205" y="335"/>
                  <a:pt x="2211" y="341"/>
                  <a:pt x="2218" y="341"/>
                </a:cubicBezTo>
                <a:close/>
                <a:moveTo>
                  <a:pt x="2257" y="341"/>
                </a:moveTo>
                <a:cubicBezTo>
                  <a:pt x="2264" y="341"/>
                  <a:pt x="2270" y="335"/>
                  <a:pt x="2270" y="328"/>
                </a:cubicBezTo>
                <a:cubicBezTo>
                  <a:pt x="2270" y="321"/>
                  <a:pt x="2264" y="315"/>
                  <a:pt x="2257" y="315"/>
                </a:cubicBezTo>
                <a:cubicBezTo>
                  <a:pt x="2250" y="315"/>
                  <a:pt x="2245" y="321"/>
                  <a:pt x="2245" y="328"/>
                </a:cubicBezTo>
                <a:cubicBezTo>
                  <a:pt x="2245" y="335"/>
                  <a:pt x="2250" y="341"/>
                  <a:pt x="2257" y="341"/>
                </a:cubicBezTo>
                <a:close/>
                <a:moveTo>
                  <a:pt x="2297" y="341"/>
                </a:moveTo>
                <a:cubicBezTo>
                  <a:pt x="2304" y="341"/>
                  <a:pt x="2310" y="335"/>
                  <a:pt x="2310" y="328"/>
                </a:cubicBezTo>
                <a:cubicBezTo>
                  <a:pt x="2310" y="321"/>
                  <a:pt x="2304" y="315"/>
                  <a:pt x="2297" y="315"/>
                </a:cubicBezTo>
                <a:cubicBezTo>
                  <a:pt x="2290" y="315"/>
                  <a:pt x="2284" y="321"/>
                  <a:pt x="2284" y="328"/>
                </a:cubicBezTo>
                <a:cubicBezTo>
                  <a:pt x="2284" y="335"/>
                  <a:pt x="2290" y="341"/>
                  <a:pt x="2297" y="341"/>
                </a:cubicBezTo>
                <a:close/>
                <a:moveTo>
                  <a:pt x="2336" y="341"/>
                </a:moveTo>
                <a:cubicBezTo>
                  <a:pt x="2343" y="341"/>
                  <a:pt x="2349" y="335"/>
                  <a:pt x="2349" y="328"/>
                </a:cubicBezTo>
                <a:cubicBezTo>
                  <a:pt x="2349" y="321"/>
                  <a:pt x="2343" y="315"/>
                  <a:pt x="2336" y="315"/>
                </a:cubicBezTo>
                <a:cubicBezTo>
                  <a:pt x="2329" y="315"/>
                  <a:pt x="2323" y="321"/>
                  <a:pt x="2323" y="328"/>
                </a:cubicBezTo>
                <a:cubicBezTo>
                  <a:pt x="2323" y="335"/>
                  <a:pt x="2329" y="341"/>
                  <a:pt x="2336" y="341"/>
                </a:cubicBezTo>
                <a:close/>
                <a:moveTo>
                  <a:pt x="2376" y="341"/>
                </a:moveTo>
                <a:cubicBezTo>
                  <a:pt x="2383" y="341"/>
                  <a:pt x="2388" y="335"/>
                  <a:pt x="2388" y="328"/>
                </a:cubicBezTo>
                <a:cubicBezTo>
                  <a:pt x="2388" y="321"/>
                  <a:pt x="2383" y="315"/>
                  <a:pt x="2376" y="315"/>
                </a:cubicBezTo>
                <a:cubicBezTo>
                  <a:pt x="2369" y="315"/>
                  <a:pt x="2363" y="321"/>
                  <a:pt x="2363" y="328"/>
                </a:cubicBezTo>
                <a:cubicBezTo>
                  <a:pt x="2363" y="335"/>
                  <a:pt x="2369" y="341"/>
                  <a:pt x="2376" y="341"/>
                </a:cubicBezTo>
                <a:close/>
                <a:moveTo>
                  <a:pt x="2415" y="316"/>
                </a:moveTo>
                <a:cubicBezTo>
                  <a:pt x="2408" y="316"/>
                  <a:pt x="2403" y="321"/>
                  <a:pt x="2403" y="328"/>
                </a:cubicBezTo>
                <a:cubicBezTo>
                  <a:pt x="2403" y="335"/>
                  <a:pt x="2408" y="340"/>
                  <a:pt x="2415" y="340"/>
                </a:cubicBezTo>
                <a:cubicBezTo>
                  <a:pt x="2422" y="340"/>
                  <a:pt x="2427" y="335"/>
                  <a:pt x="2427" y="328"/>
                </a:cubicBezTo>
                <a:cubicBezTo>
                  <a:pt x="2427" y="321"/>
                  <a:pt x="2422" y="316"/>
                  <a:pt x="2415" y="316"/>
                </a:cubicBezTo>
                <a:close/>
                <a:moveTo>
                  <a:pt x="2454" y="341"/>
                </a:moveTo>
                <a:cubicBezTo>
                  <a:pt x="2462" y="341"/>
                  <a:pt x="2467" y="335"/>
                  <a:pt x="2467" y="328"/>
                </a:cubicBezTo>
                <a:cubicBezTo>
                  <a:pt x="2467" y="321"/>
                  <a:pt x="2462" y="315"/>
                  <a:pt x="2454" y="315"/>
                </a:cubicBezTo>
                <a:cubicBezTo>
                  <a:pt x="2447" y="315"/>
                  <a:pt x="2442" y="321"/>
                  <a:pt x="2442" y="328"/>
                </a:cubicBezTo>
                <a:cubicBezTo>
                  <a:pt x="2442" y="335"/>
                  <a:pt x="2447" y="341"/>
                  <a:pt x="2454" y="341"/>
                </a:cubicBezTo>
                <a:close/>
                <a:moveTo>
                  <a:pt x="2494" y="341"/>
                </a:moveTo>
                <a:cubicBezTo>
                  <a:pt x="2501" y="341"/>
                  <a:pt x="2507" y="335"/>
                  <a:pt x="2507" y="328"/>
                </a:cubicBezTo>
                <a:cubicBezTo>
                  <a:pt x="2507" y="321"/>
                  <a:pt x="2501" y="315"/>
                  <a:pt x="2494" y="315"/>
                </a:cubicBezTo>
                <a:cubicBezTo>
                  <a:pt x="2487" y="315"/>
                  <a:pt x="2481" y="321"/>
                  <a:pt x="2481" y="328"/>
                </a:cubicBezTo>
                <a:cubicBezTo>
                  <a:pt x="2481" y="335"/>
                  <a:pt x="2487" y="341"/>
                  <a:pt x="2494" y="341"/>
                </a:cubicBezTo>
                <a:close/>
                <a:moveTo>
                  <a:pt x="2533" y="341"/>
                </a:moveTo>
                <a:cubicBezTo>
                  <a:pt x="2540" y="341"/>
                  <a:pt x="2546" y="335"/>
                  <a:pt x="2546" y="328"/>
                </a:cubicBezTo>
                <a:cubicBezTo>
                  <a:pt x="2546" y="321"/>
                  <a:pt x="2540" y="315"/>
                  <a:pt x="2533" y="315"/>
                </a:cubicBezTo>
                <a:cubicBezTo>
                  <a:pt x="2526" y="315"/>
                  <a:pt x="2521" y="321"/>
                  <a:pt x="2521" y="328"/>
                </a:cubicBezTo>
                <a:cubicBezTo>
                  <a:pt x="2521" y="335"/>
                  <a:pt x="2526" y="341"/>
                  <a:pt x="2533" y="341"/>
                </a:cubicBezTo>
                <a:close/>
                <a:moveTo>
                  <a:pt x="2573" y="341"/>
                </a:moveTo>
                <a:cubicBezTo>
                  <a:pt x="2580" y="341"/>
                  <a:pt x="2586" y="335"/>
                  <a:pt x="2586" y="328"/>
                </a:cubicBezTo>
                <a:cubicBezTo>
                  <a:pt x="2586" y="321"/>
                  <a:pt x="2580" y="315"/>
                  <a:pt x="2573" y="315"/>
                </a:cubicBezTo>
                <a:cubicBezTo>
                  <a:pt x="2566" y="315"/>
                  <a:pt x="2560" y="321"/>
                  <a:pt x="2560" y="328"/>
                </a:cubicBezTo>
                <a:cubicBezTo>
                  <a:pt x="2560" y="335"/>
                  <a:pt x="2566" y="341"/>
                  <a:pt x="2573" y="341"/>
                </a:cubicBezTo>
                <a:close/>
                <a:moveTo>
                  <a:pt x="2612" y="341"/>
                </a:moveTo>
                <a:cubicBezTo>
                  <a:pt x="2619" y="341"/>
                  <a:pt x="2625" y="335"/>
                  <a:pt x="2625" y="328"/>
                </a:cubicBezTo>
                <a:cubicBezTo>
                  <a:pt x="2625" y="321"/>
                  <a:pt x="2619" y="315"/>
                  <a:pt x="2612" y="315"/>
                </a:cubicBezTo>
                <a:cubicBezTo>
                  <a:pt x="2605" y="315"/>
                  <a:pt x="2599" y="321"/>
                  <a:pt x="2599" y="328"/>
                </a:cubicBezTo>
                <a:cubicBezTo>
                  <a:pt x="2599" y="335"/>
                  <a:pt x="2605" y="341"/>
                  <a:pt x="2612" y="341"/>
                </a:cubicBezTo>
                <a:close/>
                <a:moveTo>
                  <a:pt x="2652" y="341"/>
                </a:moveTo>
                <a:cubicBezTo>
                  <a:pt x="2659" y="341"/>
                  <a:pt x="2664" y="335"/>
                  <a:pt x="2664" y="328"/>
                </a:cubicBezTo>
                <a:cubicBezTo>
                  <a:pt x="2664" y="321"/>
                  <a:pt x="2659" y="315"/>
                  <a:pt x="2652" y="315"/>
                </a:cubicBezTo>
                <a:cubicBezTo>
                  <a:pt x="2645" y="315"/>
                  <a:pt x="2639" y="321"/>
                  <a:pt x="2639" y="328"/>
                </a:cubicBezTo>
                <a:cubicBezTo>
                  <a:pt x="2639" y="335"/>
                  <a:pt x="2645" y="341"/>
                  <a:pt x="2652" y="341"/>
                </a:cubicBezTo>
                <a:close/>
                <a:moveTo>
                  <a:pt x="2691" y="341"/>
                </a:moveTo>
                <a:cubicBezTo>
                  <a:pt x="2698" y="341"/>
                  <a:pt x="2704" y="335"/>
                  <a:pt x="2704" y="328"/>
                </a:cubicBezTo>
                <a:cubicBezTo>
                  <a:pt x="2704" y="321"/>
                  <a:pt x="2698" y="315"/>
                  <a:pt x="2691" y="315"/>
                </a:cubicBezTo>
                <a:cubicBezTo>
                  <a:pt x="2684" y="315"/>
                  <a:pt x="2678" y="321"/>
                  <a:pt x="2678" y="328"/>
                </a:cubicBezTo>
                <a:cubicBezTo>
                  <a:pt x="2678" y="335"/>
                  <a:pt x="2684" y="341"/>
                  <a:pt x="2691" y="341"/>
                </a:cubicBezTo>
                <a:close/>
                <a:moveTo>
                  <a:pt x="2730" y="341"/>
                </a:moveTo>
                <a:cubicBezTo>
                  <a:pt x="2738" y="341"/>
                  <a:pt x="2743" y="335"/>
                  <a:pt x="2743" y="328"/>
                </a:cubicBezTo>
                <a:cubicBezTo>
                  <a:pt x="2743" y="321"/>
                  <a:pt x="2738" y="315"/>
                  <a:pt x="2730" y="315"/>
                </a:cubicBezTo>
                <a:cubicBezTo>
                  <a:pt x="2723" y="315"/>
                  <a:pt x="2718" y="321"/>
                  <a:pt x="2718" y="328"/>
                </a:cubicBezTo>
                <a:cubicBezTo>
                  <a:pt x="2718" y="335"/>
                  <a:pt x="2723" y="341"/>
                  <a:pt x="2730" y="341"/>
                </a:cubicBezTo>
                <a:close/>
                <a:moveTo>
                  <a:pt x="2770" y="341"/>
                </a:moveTo>
                <a:cubicBezTo>
                  <a:pt x="2777" y="341"/>
                  <a:pt x="2783" y="335"/>
                  <a:pt x="2783" y="328"/>
                </a:cubicBezTo>
                <a:cubicBezTo>
                  <a:pt x="2783" y="321"/>
                  <a:pt x="2777" y="315"/>
                  <a:pt x="2770" y="315"/>
                </a:cubicBezTo>
                <a:cubicBezTo>
                  <a:pt x="2763" y="315"/>
                  <a:pt x="2757" y="321"/>
                  <a:pt x="2757" y="328"/>
                </a:cubicBezTo>
                <a:cubicBezTo>
                  <a:pt x="2757" y="335"/>
                  <a:pt x="2763" y="341"/>
                  <a:pt x="2770" y="341"/>
                </a:cubicBezTo>
                <a:close/>
                <a:moveTo>
                  <a:pt x="2809" y="341"/>
                </a:moveTo>
                <a:cubicBezTo>
                  <a:pt x="2816" y="341"/>
                  <a:pt x="2822" y="335"/>
                  <a:pt x="2822" y="328"/>
                </a:cubicBezTo>
                <a:cubicBezTo>
                  <a:pt x="2822" y="321"/>
                  <a:pt x="2816" y="315"/>
                  <a:pt x="2809" y="315"/>
                </a:cubicBezTo>
                <a:cubicBezTo>
                  <a:pt x="2802" y="315"/>
                  <a:pt x="2797" y="321"/>
                  <a:pt x="2797" y="328"/>
                </a:cubicBezTo>
                <a:cubicBezTo>
                  <a:pt x="2797" y="335"/>
                  <a:pt x="2802" y="341"/>
                  <a:pt x="2809" y="341"/>
                </a:cubicBezTo>
                <a:close/>
                <a:moveTo>
                  <a:pt x="2849" y="341"/>
                </a:moveTo>
                <a:cubicBezTo>
                  <a:pt x="2856" y="341"/>
                  <a:pt x="2861" y="335"/>
                  <a:pt x="2861" y="328"/>
                </a:cubicBezTo>
                <a:cubicBezTo>
                  <a:pt x="2861" y="321"/>
                  <a:pt x="2856" y="315"/>
                  <a:pt x="2849" y="315"/>
                </a:cubicBezTo>
                <a:cubicBezTo>
                  <a:pt x="2842" y="315"/>
                  <a:pt x="2836" y="321"/>
                  <a:pt x="2836" y="328"/>
                </a:cubicBezTo>
                <a:cubicBezTo>
                  <a:pt x="2836" y="335"/>
                  <a:pt x="2842" y="341"/>
                  <a:pt x="2849" y="341"/>
                </a:cubicBezTo>
                <a:close/>
                <a:moveTo>
                  <a:pt x="2888" y="341"/>
                </a:moveTo>
                <a:cubicBezTo>
                  <a:pt x="2895" y="341"/>
                  <a:pt x="2901" y="335"/>
                  <a:pt x="2901" y="328"/>
                </a:cubicBezTo>
                <a:cubicBezTo>
                  <a:pt x="2901" y="321"/>
                  <a:pt x="2895" y="315"/>
                  <a:pt x="2888" y="315"/>
                </a:cubicBezTo>
                <a:cubicBezTo>
                  <a:pt x="2881" y="315"/>
                  <a:pt x="2875" y="321"/>
                  <a:pt x="2875" y="328"/>
                </a:cubicBezTo>
                <a:cubicBezTo>
                  <a:pt x="2875" y="335"/>
                  <a:pt x="2881" y="341"/>
                  <a:pt x="2888" y="341"/>
                </a:cubicBezTo>
                <a:close/>
                <a:moveTo>
                  <a:pt x="2928" y="341"/>
                </a:moveTo>
                <a:cubicBezTo>
                  <a:pt x="2935" y="341"/>
                  <a:pt x="2940" y="335"/>
                  <a:pt x="2940" y="328"/>
                </a:cubicBezTo>
                <a:cubicBezTo>
                  <a:pt x="2940" y="321"/>
                  <a:pt x="2935" y="315"/>
                  <a:pt x="2928" y="315"/>
                </a:cubicBezTo>
                <a:cubicBezTo>
                  <a:pt x="2921" y="315"/>
                  <a:pt x="2915" y="321"/>
                  <a:pt x="2915" y="328"/>
                </a:cubicBezTo>
                <a:cubicBezTo>
                  <a:pt x="2915" y="335"/>
                  <a:pt x="2921" y="341"/>
                  <a:pt x="2928" y="341"/>
                </a:cubicBezTo>
                <a:close/>
                <a:moveTo>
                  <a:pt x="2967" y="341"/>
                </a:moveTo>
                <a:cubicBezTo>
                  <a:pt x="2974" y="341"/>
                  <a:pt x="2980" y="335"/>
                  <a:pt x="2980" y="328"/>
                </a:cubicBezTo>
                <a:cubicBezTo>
                  <a:pt x="2980" y="321"/>
                  <a:pt x="2974" y="315"/>
                  <a:pt x="2967" y="315"/>
                </a:cubicBezTo>
                <a:cubicBezTo>
                  <a:pt x="2960" y="315"/>
                  <a:pt x="2954" y="321"/>
                  <a:pt x="2954" y="328"/>
                </a:cubicBezTo>
                <a:cubicBezTo>
                  <a:pt x="2954" y="335"/>
                  <a:pt x="2960" y="341"/>
                  <a:pt x="2967" y="341"/>
                </a:cubicBezTo>
                <a:close/>
                <a:moveTo>
                  <a:pt x="3006" y="341"/>
                </a:moveTo>
                <a:cubicBezTo>
                  <a:pt x="3013" y="341"/>
                  <a:pt x="3019" y="335"/>
                  <a:pt x="3019" y="328"/>
                </a:cubicBezTo>
                <a:cubicBezTo>
                  <a:pt x="3019" y="321"/>
                  <a:pt x="3013" y="315"/>
                  <a:pt x="3006" y="315"/>
                </a:cubicBezTo>
                <a:cubicBezTo>
                  <a:pt x="2999" y="315"/>
                  <a:pt x="2994" y="321"/>
                  <a:pt x="2994" y="328"/>
                </a:cubicBezTo>
                <a:cubicBezTo>
                  <a:pt x="2994" y="335"/>
                  <a:pt x="2999" y="341"/>
                  <a:pt x="3006" y="341"/>
                </a:cubicBezTo>
                <a:close/>
                <a:moveTo>
                  <a:pt x="3046" y="341"/>
                </a:moveTo>
                <a:cubicBezTo>
                  <a:pt x="3053" y="341"/>
                  <a:pt x="3059" y="335"/>
                  <a:pt x="3059" y="328"/>
                </a:cubicBezTo>
                <a:cubicBezTo>
                  <a:pt x="3059" y="321"/>
                  <a:pt x="3053" y="315"/>
                  <a:pt x="3046" y="315"/>
                </a:cubicBezTo>
                <a:cubicBezTo>
                  <a:pt x="3039" y="315"/>
                  <a:pt x="3033" y="321"/>
                  <a:pt x="3033" y="328"/>
                </a:cubicBezTo>
                <a:cubicBezTo>
                  <a:pt x="3033" y="335"/>
                  <a:pt x="3039" y="341"/>
                  <a:pt x="3046" y="341"/>
                </a:cubicBezTo>
                <a:close/>
                <a:moveTo>
                  <a:pt x="3085" y="341"/>
                </a:moveTo>
                <a:cubicBezTo>
                  <a:pt x="3092" y="341"/>
                  <a:pt x="3098" y="335"/>
                  <a:pt x="3098" y="328"/>
                </a:cubicBezTo>
                <a:cubicBezTo>
                  <a:pt x="3098" y="321"/>
                  <a:pt x="3092" y="315"/>
                  <a:pt x="3085" y="315"/>
                </a:cubicBezTo>
                <a:cubicBezTo>
                  <a:pt x="3078" y="315"/>
                  <a:pt x="3073" y="321"/>
                  <a:pt x="3073" y="328"/>
                </a:cubicBezTo>
                <a:cubicBezTo>
                  <a:pt x="3073" y="335"/>
                  <a:pt x="3078" y="341"/>
                  <a:pt x="3085" y="341"/>
                </a:cubicBezTo>
                <a:close/>
                <a:moveTo>
                  <a:pt x="3125" y="341"/>
                </a:moveTo>
                <a:cubicBezTo>
                  <a:pt x="3132" y="341"/>
                  <a:pt x="3137" y="335"/>
                  <a:pt x="3137" y="328"/>
                </a:cubicBezTo>
                <a:cubicBezTo>
                  <a:pt x="3137" y="321"/>
                  <a:pt x="3132" y="315"/>
                  <a:pt x="3125" y="315"/>
                </a:cubicBezTo>
                <a:cubicBezTo>
                  <a:pt x="3118" y="315"/>
                  <a:pt x="3112" y="321"/>
                  <a:pt x="3112" y="328"/>
                </a:cubicBezTo>
                <a:cubicBezTo>
                  <a:pt x="3112" y="335"/>
                  <a:pt x="3118" y="341"/>
                  <a:pt x="3125" y="341"/>
                </a:cubicBezTo>
                <a:close/>
                <a:moveTo>
                  <a:pt x="3164" y="341"/>
                </a:moveTo>
                <a:cubicBezTo>
                  <a:pt x="3171" y="341"/>
                  <a:pt x="3177" y="335"/>
                  <a:pt x="3177" y="328"/>
                </a:cubicBezTo>
                <a:cubicBezTo>
                  <a:pt x="3177" y="321"/>
                  <a:pt x="3171" y="315"/>
                  <a:pt x="3164" y="315"/>
                </a:cubicBezTo>
                <a:cubicBezTo>
                  <a:pt x="3157" y="315"/>
                  <a:pt x="3151" y="321"/>
                  <a:pt x="3151" y="328"/>
                </a:cubicBezTo>
                <a:cubicBezTo>
                  <a:pt x="3151" y="335"/>
                  <a:pt x="3157" y="341"/>
                  <a:pt x="3164" y="341"/>
                </a:cubicBezTo>
                <a:close/>
                <a:moveTo>
                  <a:pt x="3204" y="341"/>
                </a:moveTo>
                <a:cubicBezTo>
                  <a:pt x="3211" y="341"/>
                  <a:pt x="3216" y="335"/>
                  <a:pt x="3216" y="328"/>
                </a:cubicBezTo>
                <a:cubicBezTo>
                  <a:pt x="3216" y="321"/>
                  <a:pt x="3211" y="315"/>
                  <a:pt x="3204" y="315"/>
                </a:cubicBezTo>
                <a:cubicBezTo>
                  <a:pt x="3197" y="315"/>
                  <a:pt x="3191" y="321"/>
                  <a:pt x="3191" y="328"/>
                </a:cubicBezTo>
                <a:cubicBezTo>
                  <a:pt x="3191" y="335"/>
                  <a:pt x="3197" y="341"/>
                  <a:pt x="3204" y="341"/>
                </a:cubicBezTo>
                <a:close/>
                <a:moveTo>
                  <a:pt x="3243" y="341"/>
                </a:moveTo>
                <a:cubicBezTo>
                  <a:pt x="3250" y="341"/>
                  <a:pt x="3256" y="335"/>
                  <a:pt x="3256" y="328"/>
                </a:cubicBezTo>
                <a:cubicBezTo>
                  <a:pt x="3256" y="321"/>
                  <a:pt x="3250" y="315"/>
                  <a:pt x="3243" y="315"/>
                </a:cubicBezTo>
                <a:cubicBezTo>
                  <a:pt x="3236" y="315"/>
                  <a:pt x="3230" y="321"/>
                  <a:pt x="3230" y="328"/>
                </a:cubicBezTo>
                <a:cubicBezTo>
                  <a:pt x="3230" y="335"/>
                  <a:pt x="3236" y="341"/>
                  <a:pt x="3243" y="341"/>
                </a:cubicBezTo>
                <a:close/>
                <a:moveTo>
                  <a:pt x="3282" y="341"/>
                </a:moveTo>
                <a:cubicBezTo>
                  <a:pt x="3289" y="341"/>
                  <a:pt x="3295" y="335"/>
                  <a:pt x="3295" y="328"/>
                </a:cubicBezTo>
                <a:cubicBezTo>
                  <a:pt x="3295" y="321"/>
                  <a:pt x="3289" y="315"/>
                  <a:pt x="3282" y="315"/>
                </a:cubicBezTo>
                <a:cubicBezTo>
                  <a:pt x="3275" y="315"/>
                  <a:pt x="3270" y="321"/>
                  <a:pt x="3270" y="328"/>
                </a:cubicBezTo>
                <a:cubicBezTo>
                  <a:pt x="3270" y="335"/>
                  <a:pt x="3275" y="341"/>
                  <a:pt x="3282" y="341"/>
                </a:cubicBezTo>
                <a:close/>
                <a:moveTo>
                  <a:pt x="3322" y="341"/>
                </a:moveTo>
                <a:cubicBezTo>
                  <a:pt x="3329" y="341"/>
                  <a:pt x="3335" y="335"/>
                  <a:pt x="3335" y="328"/>
                </a:cubicBezTo>
                <a:cubicBezTo>
                  <a:pt x="3335" y="321"/>
                  <a:pt x="3329" y="315"/>
                  <a:pt x="3322" y="315"/>
                </a:cubicBezTo>
                <a:cubicBezTo>
                  <a:pt x="3315" y="315"/>
                  <a:pt x="3309" y="321"/>
                  <a:pt x="3309" y="328"/>
                </a:cubicBezTo>
                <a:cubicBezTo>
                  <a:pt x="3309" y="335"/>
                  <a:pt x="3315" y="341"/>
                  <a:pt x="3322" y="341"/>
                </a:cubicBezTo>
                <a:close/>
                <a:moveTo>
                  <a:pt x="3361" y="341"/>
                </a:moveTo>
                <a:cubicBezTo>
                  <a:pt x="3368" y="341"/>
                  <a:pt x="3374" y="335"/>
                  <a:pt x="3374" y="328"/>
                </a:cubicBezTo>
                <a:cubicBezTo>
                  <a:pt x="3374" y="321"/>
                  <a:pt x="3368" y="315"/>
                  <a:pt x="3361" y="315"/>
                </a:cubicBezTo>
                <a:cubicBezTo>
                  <a:pt x="3354" y="315"/>
                  <a:pt x="3348" y="321"/>
                  <a:pt x="3348" y="328"/>
                </a:cubicBezTo>
                <a:cubicBezTo>
                  <a:pt x="3348" y="335"/>
                  <a:pt x="3354" y="341"/>
                  <a:pt x="3361" y="341"/>
                </a:cubicBezTo>
                <a:close/>
                <a:moveTo>
                  <a:pt x="3401" y="341"/>
                </a:moveTo>
                <a:cubicBezTo>
                  <a:pt x="3408" y="341"/>
                  <a:pt x="3413" y="335"/>
                  <a:pt x="3413" y="328"/>
                </a:cubicBezTo>
                <a:cubicBezTo>
                  <a:pt x="3413" y="321"/>
                  <a:pt x="3408" y="315"/>
                  <a:pt x="3401" y="315"/>
                </a:cubicBezTo>
                <a:cubicBezTo>
                  <a:pt x="3394" y="315"/>
                  <a:pt x="3388" y="321"/>
                  <a:pt x="3388" y="328"/>
                </a:cubicBezTo>
                <a:cubicBezTo>
                  <a:pt x="3388" y="335"/>
                  <a:pt x="3394" y="341"/>
                  <a:pt x="3401" y="341"/>
                </a:cubicBezTo>
                <a:close/>
                <a:moveTo>
                  <a:pt x="3440" y="341"/>
                </a:moveTo>
                <a:cubicBezTo>
                  <a:pt x="3447" y="341"/>
                  <a:pt x="3453" y="335"/>
                  <a:pt x="3453" y="328"/>
                </a:cubicBezTo>
                <a:cubicBezTo>
                  <a:pt x="3453" y="321"/>
                  <a:pt x="3447" y="315"/>
                  <a:pt x="3440" y="315"/>
                </a:cubicBezTo>
                <a:cubicBezTo>
                  <a:pt x="3433" y="315"/>
                  <a:pt x="3427" y="321"/>
                  <a:pt x="3427" y="328"/>
                </a:cubicBezTo>
                <a:cubicBezTo>
                  <a:pt x="3427" y="335"/>
                  <a:pt x="3433" y="341"/>
                  <a:pt x="3440" y="341"/>
                </a:cubicBezTo>
                <a:close/>
                <a:moveTo>
                  <a:pt x="3480" y="341"/>
                </a:moveTo>
                <a:cubicBezTo>
                  <a:pt x="3487" y="341"/>
                  <a:pt x="3492" y="335"/>
                  <a:pt x="3492" y="328"/>
                </a:cubicBezTo>
                <a:cubicBezTo>
                  <a:pt x="3492" y="321"/>
                  <a:pt x="3487" y="315"/>
                  <a:pt x="3480" y="315"/>
                </a:cubicBezTo>
                <a:cubicBezTo>
                  <a:pt x="3472" y="315"/>
                  <a:pt x="3467" y="321"/>
                  <a:pt x="3467" y="328"/>
                </a:cubicBezTo>
                <a:cubicBezTo>
                  <a:pt x="3467" y="335"/>
                  <a:pt x="3472" y="341"/>
                  <a:pt x="3480" y="341"/>
                </a:cubicBezTo>
                <a:close/>
                <a:moveTo>
                  <a:pt x="3519" y="315"/>
                </a:moveTo>
                <a:cubicBezTo>
                  <a:pt x="3512" y="315"/>
                  <a:pt x="3506" y="321"/>
                  <a:pt x="3506" y="328"/>
                </a:cubicBezTo>
                <a:cubicBezTo>
                  <a:pt x="3506" y="335"/>
                  <a:pt x="3512" y="341"/>
                  <a:pt x="3519" y="341"/>
                </a:cubicBezTo>
                <a:cubicBezTo>
                  <a:pt x="3526" y="341"/>
                  <a:pt x="3532" y="335"/>
                  <a:pt x="3532" y="328"/>
                </a:cubicBezTo>
                <a:cubicBezTo>
                  <a:pt x="3532" y="321"/>
                  <a:pt x="3526" y="315"/>
                  <a:pt x="3519" y="315"/>
                </a:cubicBezTo>
                <a:close/>
                <a:moveTo>
                  <a:pt x="3558" y="315"/>
                </a:moveTo>
                <a:cubicBezTo>
                  <a:pt x="3551" y="315"/>
                  <a:pt x="3546" y="321"/>
                  <a:pt x="3546" y="328"/>
                </a:cubicBezTo>
                <a:cubicBezTo>
                  <a:pt x="3546" y="335"/>
                  <a:pt x="3551" y="341"/>
                  <a:pt x="3558" y="341"/>
                </a:cubicBezTo>
                <a:cubicBezTo>
                  <a:pt x="3565" y="341"/>
                  <a:pt x="3571" y="335"/>
                  <a:pt x="3571" y="328"/>
                </a:cubicBezTo>
                <a:cubicBezTo>
                  <a:pt x="3571" y="321"/>
                  <a:pt x="3565" y="315"/>
                  <a:pt x="3558" y="315"/>
                </a:cubicBezTo>
                <a:close/>
                <a:moveTo>
                  <a:pt x="3598" y="315"/>
                </a:moveTo>
                <a:cubicBezTo>
                  <a:pt x="3591" y="315"/>
                  <a:pt x="3585" y="321"/>
                  <a:pt x="3585" y="328"/>
                </a:cubicBezTo>
                <a:cubicBezTo>
                  <a:pt x="3585" y="335"/>
                  <a:pt x="3591" y="341"/>
                  <a:pt x="3598" y="341"/>
                </a:cubicBezTo>
                <a:cubicBezTo>
                  <a:pt x="3605" y="341"/>
                  <a:pt x="3611" y="335"/>
                  <a:pt x="3611" y="328"/>
                </a:cubicBezTo>
                <a:cubicBezTo>
                  <a:pt x="3611" y="321"/>
                  <a:pt x="3605" y="315"/>
                  <a:pt x="3598" y="315"/>
                </a:cubicBezTo>
                <a:close/>
                <a:moveTo>
                  <a:pt x="89" y="380"/>
                </a:moveTo>
                <a:cubicBezTo>
                  <a:pt x="96" y="380"/>
                  <a:pt x="102" y="375"/>
                  <a:pt x="102" y="367"/>
                </a:cubicBezTo>
                <a:cubicBezTo>
                  <a:pt x="102" y="360"/>
                  <a:pt x="96" y="355"/>
                  <a:pt x="89" y="355"/>
                </a:cubicBezTo>
                <a:cubicBezTo>
                  <a:pt x="82" y="355"/>
                  <a:pt x="76" y="360"/>
                  <a:pt x="76" y="367"/>
                </a:cubicBezTo>
                <a:cubicBezTo>
                  <a:pt x="76" y="375"/>
                  <a:pt x="82" y="380"/>
                  <a:pt x="89" y="380"/>
                </a:cubicBezTo>
                <a:close/>
                <a:moveTo>
                  <a:pt x="128" y="380"/>
                </a:moveTo>
                <a:cubicBezTo>
                  <a:pt x="136" y="380"/>
                  <a:pt x="141" y="375"/>
                  <a:pt x="141" y="367"/>
                </a:cubicBezTo>
                <a:cubicBezTo>
                  <a:pt x="141" y="360"/>
                  <a:pt x="136" y="355"/>
                  <a:pt x="128" y="355"/>
                </a:cubicBezTo>
                <a:cubicBezTo>
                  <a:pt x="121" y="355"/>
                  <a:pt x="116" y="360"/>
                  <a:pt x="116" y="367"/>
                </a:cubicBezTo>
                <a:cubicBezTo>
                  <a:pt x="116" y="375"/>
                  <a:pt x="121" y="380"/>
                  <a:pt x="128" y="380"/>
                </a:cubicBezTo>
                <a:close/>
                <a:moveTo>
                  <a:pt x="168" y="380"/>
                </a:moveTo>
                <a:cubicBezTo>
                  <a:pt x="175" y="380"/>
                  <a:pt x="181" y="375"/>
                  <a:pt x="181" y="367"/>
                </a:cubicBezTo>
                <a:cubicBezTo>
                  <a:pt x="181" y="360"/>
                  <a:pt x="175" y="355"/>
                  <a:pt x="168" y="355"/>
                </a:cubicBezTo>
                <a:cubicBezTo>
                  <a:pt x="161" y="355"/>
                  <a:pt x="155" y="360"/>
                  <a:pt x="155" y="367"/>
                </a:cubicBezTo>
                <a:cubicBezTo>
                  <a:pt x="155" y="375"/>
                  <a:pt x="161" y="380"/>
                  <a:pt x="168" y="380"/>
                </a:cubicBezTo>
                <a:close/>
                <a:moveTo>
                  <a:pt x="207" y="380"/>
                </a:moveTo>
                <a:cubicBezTo>
                  <a:pt x="214" y="380"/>
                  <a:pt x="220" y="375"/>
                  <a:pt x="220" y="367"/>
                </a:cubicBezTo>
                <a:cubicBezTo>
                  <a:pt x="220" y="360"/>
                  <a:pt x="214" y="355"/>
                  <a:pt x="207" y="355"/>
                </a:cubicBezTo>
                <a:cubicBezTo>
                  <a:pt x="200" y="355"/>
                  <a:pt x="195" y="360"/>
                  <a:pt x="195" y="367"/>
                </a:cubicBezTo>
                <a:cubicBezTo>
                  <a:pt x="195" y="375"/>
                  <a:pt x="200" y="380"/>
                  <a:pt x="207" y="380"/>
                </a:cubicBezTo>
                <a:close/>
                <a:moveTo>
                  <a:pt x="247" y="380"/>
                </a:moveTo>
                <a:cubicBezTo>
                  <a:pt x="254" y="380"/>
                  <a:pt x="259" y="375"/>
                  <a:pt x="259" y="367"/>
                </a:cubicBezTo>
                <a:cubicBezTo>
                  <a:pt x="259" y="360"/>
                  <a:pt x="254" y="355"/>
                  <a:pt x="247" y="355"/>
                </a:cubicBezTo>
                <a:cubicBezTo>
                  <a:pt x="240" y="355"/>
                  <a:pt x="234" y="360"/>
                  <a:pt x="234" y="367"/>
                </a:cubicBezTo>
                <a:cubicBezTo>
                  <a:pt x="234" y="375"/>
                  <a:pt x="240" y="380"/>
                  <a:pt x="247" y="380"/>
                </a:cubicBezTo>
                <a:close/>
                <a:moveTo>
                  <a:pt x="286" y="380"/>
                </a:moveTo>
                <a:cubicBezTo>
                  <a:pt x="293" y="380"/>
                  <a:pt x="299" y="375"/>
                  <a:pt x="299" y="367"/>
                </a:cubicBezTo>
                <a:cubicBezTo>
                  <a:pt x="299" y="360"/>
                  <a:pt x="293" y="355"/>
                  <a:pt x="286" y="355"/>
                </a:cubicBezTo>
                <a:cubicBezTo>
                  <a:pt x="279" y="355"/>
                  <a:pt x="273" y="360"/>
                  <a:pt x="273" y="367"/>
                </a:cubicBezTo>
                <a:cubicBezTo>
                  <a:pt x="273" y="375"/>
                  <a:pt x="279" y="380"/>
                  <a:pt x="286" y="380"/>
                </a:cubicBezTo>
                <a:close/>
                <a:moveTo>
                  <a:pt x="326" y="380"/>
                </a:moveTo>
                <a:cubicBezTo>
                  <a:pt x="333" y="380"/>
                  <a:pt x="338" y="375"/>
                  <a:pt x="338" y="367"/>
                </a:cubicBezTo>
                <a:cubicBezTo>
                  <a:pt x="338" y="360"/>
                  <a:pt x="333" y="355"/>
                  <a:pt x="326" y="355"/>
                </a:cubicBezTo>
                <a:cubicBezTo>
                  <a:pt x="319" y="355"/>
                  <a:pt x="313" y="360"/>
                  <a:pt x="313" y="367"/>
                </a:cubicBezTo>
                <a:cubicBezTo>
                  <a:pt x="313" y="375"/>
                  <a:pt x="319" y="380"/>
                  <a:pt x="326" y="380"/>
                </a:cubicBezTo>
                <a:close/>
                <a:moveTo>
                  <a:pt x="365" y="380"/>
                </a:moveTo>
                <a:cubicBezTo>
                  <a:pt x="372" y="380"/>
                  <a:pt x="378" y="375"/>
                  <a:pt x="378" y="367"/>
                </a:cubicBezTo>
                <a:cubicBezTo>
                  <a:pt x="378" y="360"/>
                  <a:pt x="372" y="355"/>
                  <a:pt x="365" y="355"/>
                </a:cubicBezTo>
                <a:cubicBezTo>
                  <a:pt x="358" y="355"/>
                  <a:pt x="352" y="360"/>
                  <a:pt x="352" y="367"/>
                </a:cubicBezTo>
                <a:cubicBezTo>
                  <a:pt x="352" y="375"/>
                  <a:pt x="358" y="380"/>
                  <a:pt x="365" y="380"/>
                </a:cubicBezTo>
                <a:close/>
                <a:moveTo>
                  <a:pt x="404" y="380"/>
                </a:moveTo>
                <a:cubicBezTo>
                  <a:pt x="411" y="380"/>
                  <a:pt x="417" y="375"/>
                  <a:pt x="417" y="367"/>
                </a:cubicBezTo>
                <a:cubicBezTo>
                  <a:pt x="417" y="360"/>
                  <a:pt x="411" y="355"/>
                  <a:pt x="404" y="355"/>
                </a:cubicBezTo>
                <a:cubicBezTo>
                  <a:pt x="397" y="355"/>
                  <a:pt x="392" y="360"/>
                  <a:pt x="392" y="367"/>
                </a:cubicBezTo>
                <a:cubicBezTo>
                  <a:pt x="392" y="375"/>
                  <a:pt x="397" y="380"/>
                  <a:pt x="404" y="380"/>
                </a:cubicBezTo>
                <a:close/>
                <a:moveTo>
                  <a:pt x="444" y="380"/>
                </a:moveTo>
                <a:cubicBezTo>
                  <a:pt x="451" y="380"/>
                  <a:pt x="457" y="375"/>
                  <a:pt x="457" y="367"/>
                </a:cubicBezTo>
                <a:cubicBezTo>
                  <a:pt x="457" y="360"/>
                  <a:pt x="451" y="355"/>
                  <a:pt x="444" y="355"/>
                </a:cubicBezTo>
                <a:cubicBezTo>
                  <a:pt x="437" y="355"/>
                  <a:pt x="431" y="360"/>
                  <a:pt x="431" y="367"/>
                </a:cubicBezTo>
                <a:cubicBezTo>
                  <a:pt x="431" y="375"/>
                  <a:pt x="437" y="380"/>
                  <a:pt x="444" y="380"/>
                </a:cubicBezTo>
                <a:close/>
                <a:moveTo>
                  <a:pt x="483" y="380"/>
                </a:moveTo>
                <a:cubicBezTo>
                  <a:pt x="490" y="380"/>
                  <a:pt x="496" y="375"/>
                  <a:pt x="496" y="367"/>
                </a:cubicBezTo>
                <a:cubicBezTo>
                  <a:pt x="496" y="360"/>
                  <a:pt x="490" y="355"/>
                  <a:pt x="483" y="355"/>
                </a:cubicBezTo>
                <a:cubicBezTo>
                  <a:pt x="476" y="355"/>
                  <a:pt x="471" y="360"/>
                  <a:pt x="471" y="367"/>
                </a:cubicBezTo>
                <a:cubicBezTo>
                  <a:pt x="471" y="375"/>
                  <a:pt x="476" y="380"/>
                  <a:pt x="483" y="380"/>
                </a:cubicBezTo>
                <a:close/>
                <a:moveTo>
                  <a:pt x="523" y="380"/>
                </a:moveTo>
                <a:cubicBezTo>
                  <a:pt x="530" y="380"/>
                  <a:pt x="535" y="375"/>
                  <a:pt x="535" y="367"/>
                </a:cubicBezTo>
                <a:cubicBezTo>
                  <a:pt x="535" y="360"/>
                  <a:pt x="530" y="355"/>
                  <a:pt x="523" y="355"/>
                </a:cubicBezTo>
                <a:cubicBezTo>
                  <a:pt x="516" y="355"/>
                  <a:pt x="510" y="360"/>
                  <a:pt x="510" y="367"/>
                </a:cubicBezTo>
                <a:cubicBezTo>
                  <a:pt x="510" y="375"/>
                  <a:pt x="516" y="380"/>
                  <a:pt x="523" y="380"/>
                </a:cubicBezTo>
                <a:close/>
                <a:moveTo>
                  <a:pt x="562" y="380"/>
                </a:moveTo>
                <a:cubicBezTo>
                  <a:pt x="569" y="380"/>
                  <a:pt x="575" y="375"/>
                  <a:pt x="575" y="367"/>
                </a:cubicBezTo>
                <a:cubicBezTo>
                  <a:pt x="575" y="360"/>
                  <a:pt x="569" y="355"/>
                  <a:pt x="562" y="355"/>
                </a:cubicBezTo>
                <a:cubicBezTo>
                  <a:pt x="555" y="355"/>
                  <a:pt x="549" y="360"/>
                  <a:pt x="549" y="367"/>
                </a:cubicBezTo>
                <a:cubicBezTo>
                  <a:pt x="549" y="375"/>
                  <a:pt x="555" y="380"/>
                  <a:pt x="562" y="380"/>
                </a:cubicBezTo>
                <a:close/>
                <a:moveTo>
                  <a:pt x="602" y="380"/>
                </a:moveTo>
                <a:cubicBezTo>
                  <a:pt x="609" y="380"/>
                  <a:pt x="614" y="375"/>
                  <a:pt x="614" y="367"/>
                </a:cubicBezTo>
                <a:cubicBezTo>
                  <a:pt x="614" y="360"/>
                  <a:pt x="609" y="355"/>
                  <a:pt x="602" y="355"/>
                </a:cubicBezTo>
                <a:cubicBezTo>
                  <a:pt x="595" y="355"/>
                  <a:pt x="589" y="360"/>
                  <a:pt x="589" y="367"/>
                </a:cubicBezTo>
                <a:cubicBezTo>
                  <a:pt x="589" y="375"/>
                  <a:pt x="595" y="380"/>
                  <a:pt x="602" y="380"/>
                </a:cubicBezTo>
                <a:close/>
                <a:moveTo>
                  <a:pt x="641" y="380"/>
                </a:moveTo>
                <a:cubicBezTo>
                  <a:pt x="648" y="380"/>
                  <a:pt x="654" y="375"/>
                  <a:pt x="654" y="367"/>
                </a:cubicBezTo>
                <a:cubicBezTo>
                  <a:pt x="654" y="360"/>
                  <a:pt x="648" y="355"/>
                  <a:pt x="641" y="355"/>
                </a:cubicBezTo>
                <a:cubicBezTo>
                  <a:pt x="634" y="355"/>
                  <a:pt x="628" y="360"/>
                  <a:pt x="628" y="367"/>
                </a:cubicBezTo>
                <a:cubicBezTo>
                  <a:pt x="628" y="375"/>
                  <a:pt x="634" y="380"/>
                  <a:pt x="641" y="380"/>
                </a:cubicBezTo>
                <a:close/>
                <a:moveTo>
                  <a:pt x="680" y="380"/>
                </a:moveTo>
                <a:cubicBezTo>
                  <a:pt x="687" y="380"/>
                  <a:pt x="693" y="375"/>
                  <a:pt x="693" y="367"/>
                </a:cubicBezTo>
                <a:cubicBezTo>
                  <a:pt x="693" y="360"/>
                  <a:pt x="687" y="355"/>
                  <a:pt x="680" y="355"/>
                </a:cubicBezTo>
                <a:cubicBezTo>
                  <a:pt x="673" y="355"/>
                  <a:pt x="668" y="360"/>
                  <a:pt x="668" y="367"/>
                </a:cubicBezTo>
                <a:cubicBezTo>
                  <a:pt x="668" y="375"/>
                  <a:pt x="673" y="380"/>
                  <a:pt x="680" y="380"/>
                </a:cubicBezTo>
                <a:close/>
                <a:moveTo>
                  <a:pt x="720" y="380"/>
                </a:moveTo>
                <a:cubicBezTo>
                  <a:pt x="727" y="380"/>
                  <a:pt x="733" y="375"/>
                  <a:pt x="733" y="367"/>
                </a:cubicBezTo>
                <a:cubicBezTo>
                  <a:pt x="733" y="360"/>
                  <a:pt x="727" y="355"/>
                  <a:pt x="720" y="355"/>
                </a:cubicBezTo>
                <a:cubicBezTo>
                  <a:pt x="713" y="355"/>
                  <a:pt x="707" y="360"/>
                  <a:pt x="707" y="367"/>
                </a:cubicBezTo>
                <a:cubicBezTo>
                  <a:pt x="707" y="375"/>
                  <a:pt x="713" y="380"/>
                  <a:pt x="720" y="380"/>
                </a:cubicBezTo>
                <a:close/>
                <a:moveTo>
                  <a:pt x="759" y="380"/>
                </a:moveTo>
                <a:cubicBezTo>
                  <a:pt x="766" y="380"/>
                  <a:pt x="772" y="375"/>
                  <a:pt x="772" y="367"/>
                </a:cubicBezTo>
                <a:cubicBezTo>
                  <a:pt x="772" y="360"/>
                  <a:pt x="766" y="355"/>
                  <a:pt x="759" y="355"/>
                </a:cubicBezTo>
                <a:cubicBezTo>
                  <a:pt x="752" y="355"/>
                  <a:pt x="747" y="360"/>
                  <a:pt x="747" y="367"/>
                </a:cubicBezTo>
                <a:cubicBezTo>
                  <a:pt x="747" y="375"/>
                  <a:pt x="752" y="380"/>
                  <a:pt x="759" y="380"/>
                </a:cubicBezTo>
                <a:close/>
                <a:moveTo>
                  <a:pt x="799" y="380"/>
                </a:moveTo>
                <a:cubicBezTo>
                  <a:pt x="806" y="380"/>
                  <a:pt x="811" y="375"/>
                  <a:pt x="811" y="367"/>
                </a:cubicBezTo>
                <a:cubicBezTo>
                  <a:pt x="811" y="360"/>
                  <a:pt x="806" y="355"/>
                  <a:pt x="799" y="355"/>
                </a:cubicBezTo>
                <a:cubicBezTo>
                  <a:pt x="792" y="355"/>
                  <a:pt x="786" y="360"/>
                  <a:pt x="786" y="367"/>
                </a:cubicBezTo>
                <a:cubicBezTo>
                  <a:pt x="786" y="375"/>
                  <a:pt x="792" y="380"/>
                  <a:pt x="799" y="380"/>
                </a:cubicBezTo>
                <a:close/>
                <a:moveTo>
                  <a:pt x="838" y="380"/>
                </a:moveTo>
                <a:cubicBezTo>
                  <a:pt x="845" y="380"/>
                  <a:pt x="851" y="375"/>
                  <a:pt x="851" y="367"/>
                </a:cubicBezTo>
                <a:cubicBezTo>
                  <a:pt x="851" y="360"/>
                  <a:pt x="845" y="355"/>
                  <a:pt x="838" y="355"/>
                </a:cubicBezTo>
                <a:cubicBezTo>
                  <a:pt x="831" y="355"/>
                  <a:pt x="825" y="360"/>
                  <a:pt x="825" y="367"/>
                </a:cubicBezTo>
                <a:cubicBezTo>
                  <a:pt x="825" y="375"/>
                  <a:pt x="831" y="380"/>
                  <a:pt x="838" y="380"/>
                </a:cubicBezTo>
                <a:close/>
                <a:moveTo>
                  <a:pt x="956" y="380"/>
                </a:moveTo>
                <a:cubicBezTo>
                  <a:pt x="963" y="380"/>
                  <a:pt x="969" y="375"/>
                  <a:pt x="969" y="367"/>
                </a:cubicBezTo>
                <a:cubicBezTo>
                  <a:pt x="969" y="360"/>
                  <a:pt x="963" y="355"/>
                  <a:pt x="956" y="355"/>
                </a:cubicBezTo>
                <a:cubicBezTo>
                  <a:pt x="949" y="355"/>
                  <a:pt x="944" y="360"/>
                  <a:pt x="944" y="367"/>
                </a:cubicBezTo>
                <a:cubicBezTo>
                  <a:pt x="944" y="375"/>
                  <a:pt x="949" y="380"/>
                  <a:pt x="956" y="380"/>
                </a:cubicBezTo>
                <a:close/>
                <a:moveTo>
                  <a:pt x="996" y="380"/>
                </a:moveTo>
                <a:cubicBezTo>
                  <a:pt x="1003" y="380"/>
                  <a:pt x="1009" y="375"/>
                  <a:pt x="1009" y="367"/>
                </a:cubicBezTo>
                <a:cubicBezTo>
                  <a:pt x="1009" y="360"/>
                  <a:pt x="1003" y="355"/>
                  <a:pt x="996" y="355"/>
                </a:cubicBezTo>
                <a:cubicBezTo>
                  <a:pt x="989" y="355"/>
                  <a:pt x="983" y="360"/>
                  <a:pt x="983" y="367"/>
                </a:cubicBezTo>
                <a:cubicBezTo>
                  <a:pt x="983" y="375"/>
                  <a:pt x="989" y="380"/>
                  <a:pt x="996" y="380"/>
                </a:cubicBezTo>
                <a:close/>
                <a:moveTo>
                  <a:pt x="1193" y="380"/>
                </a:moveTo>
                <a:cubicBezTo>
                  <a:pt x="1200" y="380"/>
                  <a:pt x="1206" y="375"/>
                  <a:pt x="1206" y="367"/>
                </a:cubicBezTo>
                <a:cubicBezTo>
                  <a:pt x="1206" y="360"/>
                  <a:pt x="1200" y="355"/>
                  <a:pt x="1193" y="355"/>
                </a:cubicBezTo>
                <a:cubicBezTo>
                  <a:pt x="1186" y="355"/>
                  <a:pt x="1180" y="360"/>
                  <a:pt x="1180" y="367"/>
                </a:cubicBezTo>
                <a:cubicBezTo>
                  <a:pt x="1180" y="375"/>
                  <a:pt x="1186" y="380"/>
                  <a:pt x="1193" y="380"/>
                </a:cubicBezTo>
                <a:close/>
                <a:moveTo>
                  <a:pt x="1232" y="380"/>
                </a:moveTo>
                <a:cubicBezTo>
                  <a:pt x="1239" y="380"/>
                  <a:pt x="1245" y="375"/>
                  <a:pt x="1245" y="367"/>
                </a:cubicBezTo>
                <a:cubicBezTo>
                  <a:pt x="1245" y="360"/>
                  <a:pt x="1239" y="355"/>
                  <a:pt x="1232" y="355"/>
                </a:cubicBezTo>
                <a:cubicBezTo>
                  <a:pt x="1225" y="355"/>
                  <a:pt x="1220" y="360"/>
                  <a:pt x="1220" y="367"/>
                </a:cubicBezTo>
                <a:cubicBezTo>
                  <a:pt x="1220" y="375"/>
                  <a:pt x="1225" y="380"/>
                  <a:pt x="1232" y="380"/>
                </a:cubicBezTo>
                <a:close/>
                <a:moveTo>
                  <a:pt x="1272" y="380"/>
                </a:moveTo>
                <a:cubicBezTo>
                  <a:pt x="1279" y="380"/>
                  <a:pt x="1285" y="375"/>
                  <a:pt x="1285" y="367"/>
                </a:cubicBezTo>
                <a:cubicBezTo>
                  <a:pt x="1285" y="360"/>
                  <a:pt x="1279" y="355"/>
                  <a:pt x="1272" y="355"/>
                </a:cubicBezTo>
                <a:cubicBezTo>
                  <a:pt x="1265" y="355"/>
                  <a:pt x="1259" y="360"/>
                  <a:pt x="1259" y="367"/>
                </a:cubicBezTo>
                <a:cubicBezTo>
                  <a:pt x="1259" y="375"/>
                  <a:pt x="1265" y="380"/>
                  <a:pt x="1272" y="380"/>
                </a:cubicBezTo>
                <a:close/>
                <a:moveTo>
                  <a:pt x="1508" y="355"/>
                </a:moveTo>
                <a:cubicBezTo>
                  <a:pt x="1501" y="355"/>
                  <a:pt x="1496" y="360"/>
                  <a:pt x="1496" y="367"/>
                </a:cubicBezTo>
                <a:cubicBezTo>
                  <a:pt x="1496" y="375"/>
                  <a:pt x="1501" y="380"/>
                  <a:pt x="1508" y="380"/>
                </a:cubicBezTo>
                <a:cubicBezTo>
                  <a:pt x="1515" y="380"/>
                  <a:pt x="1521" y="375"/>
                  <a:pt x="1521" y="367"/>
                </a:cubicBezTo>
                <a:cubicBezTo>
                  <a:pt x="1521" y="360"/>
                  <a:pt x="1515" y="355"/>
                  <a:pt x="1508" y="355"/>
                </a:cubicBezTo>
                <a:close/>
                <a:moveTo>
                  <a:pt x="1824" y="380"/>
                </a:moveTo>
                <a:cubicBezTo>
                  <a:pt x="1831" y="380"/>
                  <a:pt x="1836" y="375"/>
                  <a:pt x="1836" y="367"/>
                </a:cubicBezTo>
                <a:cubicBezTo>
                  <a:pt x="1836" y="360"/>
                  <a:pt x="1831" y="355"/>
                  <a:pt x="1824" y="355"/>
                </a:cubicBezTo>
                <a:cubicBezTo>
                  <a:pt x="1817" y="355"/>
                  <a:pt x="1811" y="360"/>
                  <a:pt x="1811" y="367"/>
                </a:cubicBezTo>
                <a:cubicBezTo>
                  <a:pt x="1811" y="375"/>
                  <a:pt x="1817" y="380"/>
                  <a:pt x="1824" y="380"/>
                </a:cubicBezTo>
                <a:close/>
                <a:moveTo>
                  <a:pt x="1863" y="380"/>
                </a:moveTo>
                <a:cubicBezTo>
                  <a:pt x="1870" y="380"/>
                  <a:pt x="1876" y="375"/>
                  <a:pt x="1876" y="367"/>
                </a:cubicBezTo>
                <a:cubicBezTo>
                  <a:pt x="1876" y="360"/>
                  <a:pt x="1870" y="355"/>
                  <a:pt x="1863" y="355"/>
                </a:cubicBezTo>
                <a:cubicBezTo>
                  <a:pt x="1856" y="355"/>
                  <a:pt x="1850" y="360"/>
                  <a:pt x="1850" y="367"/>
                </a:cubicBezTo>
                <a:cubicBezTo>
                  <a:pt x="1850" y="375"/>
                  <a:pt x="1856" y="380"/>
                  <a:pt x="1863" y="380"/>
                </a:cubicBezTo>
                <a:close/>
                <a:moveTo>
                  <a:pt x="1903" y="380"/>
                </a:moveTo>
                <a:cubicBezTo>
                  <a:pt x="1910" y="380"/>
                  <a:pt x="1915" y="375"/>
                  <a:pt x="1915" y="367"/>
                </a:cubicBezTo>
                <a:cubicBezTo>
                  <a:pt x="1915" y="360"/>
                  <a:pt x="1910" y="355"/>
                  <a:pt x="1903" y="355"/>
                </a:cubicBezTo>
                <a:cubicBezTo>
                  <a:pt x="1896" y="355"/>
                  <a:pt x="1890" y="360"/>
                  <a:pt x="1890" y="367"/>
                </a:cubicBezTo>
                <a:cubicBezTo>
                  <a:pt x="1890" y="375"/>
                  <a:pt x="1896" y="380"/>
                  <a:pt x="1903" y="380"/>
                </a:cubicBezTo>
                <a:close/>
                <a:moveTo>
                  <a:pt x="1942" y="380"/>
                </a:moveTo>
                <a:cubicBezTo>
                  <a:pt x="1949" y="380"/>
                  <a:pt x="1955" y="375"/>
                  <a:pt x="1955" y="367"/>
                </a:cubicBezTo>
                <a:cubicBezTo>
                  <a:pt x="1955" y="360"/>
                  <a:pt x="1949" y="355"/>
                  <a:pt x="1942" y="355"/>
                </a:cubicBezTo>
                <a:cubicBezTo>
                  <a:pt x="1935" y="355"/>
                  <a:pt x="1929" y="360"/>
                  <a:pt x="1929" y="367"/>
                </a:cubicBezTo>
                <a:cubicBezTo>
                  <a:pt x="1929" y="375"/>
                  <a:pt x="1935" y="380"/>
                  <a:pt x="1942" y="380"/>
                </a:cubicBezTo>
                <a:close/>
                <a:moveTo>
                  <a:pt x="1981" y="380"/>
                </a:moveTo>
                <a:cubicBezTo>
                  <a:pt x="1988" y="380"/>
                  <a:pt x="1994" y="375"/>
                  <a:pt x="1994" y="367"/>
                </a:cubicBezTo>
                <a:cubicBezTo>
                  <a:pt x="1994" y="360"/>
                  <a:pt x="1988" y="355"/>
                  <a:pt x="1981" y="355"/>
                </a:cubicBezTo>
                <a:cubicBezTo>
                  <a:pt x="1974" y="355"/>
                  <a:pt x="1969" y="360"/>
                  <a:pt x="1969" y="367"/>
                </a:cubicBezTo>
                <a:cubicBezTo>
                  <a:pt x="1969" y="375"/>
                  <a:pt x="1974" y="380"/>
                  <a:pt x="1981" y="380"/>
                </a:cubicBezTo>
                <a:close/>
                <a:moveTo>
                  <a:pt x="2021" y="380"/>
                </a:moveTo>
                <a:cubicBezTo>
                  <a:pt x="2028" y="380"/>
                  <a:pt x="2034" y="375"/>
                  <a:pt x="2034" y="367"/>
                </a:cubicBezTo>
                <a:cubicBezTo>
                  <a:pt x="2034" y="360"/>
                  <a:pt x="2028" y="355"/>
                  <a:pt x="2021" y="355"/>
                </a:cubicBezTo>
                <a:cubicBezTo>
                  <a:pt x="2014" y="355"/>
                  <a:pt x="2008" y="360"/>
                  <a:pt x="2008" y="367"/>
                </a:cubicBezTo>
                <a:cubicBezTo>
                  <a:pt x="2008" y="375"/>
                  <a:pt x="2014" y="380"/>
                  <a:pt x="2021" y="380"/>
                </a:cubicBezTo>
                <a:close/>
                <a:moveTo>
                  <a:pt x="2060" y="380"/>
                </a:moveTo>
                <a:cubicBezTo>
                  <a:pt x="2067" y="380"/>
                  <a:pt x="2073" y="375"/>
                  <a:pt x="2073" y="367"/>
                </a:cubicBezTo>
                <a:cubicBezTo>
                  <a:pt x="2073" y="360"/>
                  <a:pt x="2067" y="355"/>
                  <a:pt x="2060" y="355"/>
                </a:cubicBezTo>
                <a:cubicBezTo>
                  <a:pt x="2053" y="355"/>
                  <a:pt x="2048" y="360"/>
                  <a:pt x="2048" y="367"/>
                </a:cubicBezTo>
                <a:cubicBezTo>
                  <a:pt x="2048" y="375"/>
                  <a:pt x="2053" y="380"/>
                  <a:pt x="2060" y="380"/>
                </a:cubicBezTo>
                <a:close/>
                <a:moveTo>
                  <a:pt x="2100" y="380"/>
                </a:moveTo>
                <a:cubicBezTo>
                  <a:pt x="2107" y="380"/>
                  <a:pt x="2112" y="375"/>
                  <a:pt x="2112" y="367"/>
                </a:cubicBezTo>
                <a:cubicBezTo>
                  <a:pt x="2112" y="360"/>
                  <a:pt x="2107" y="355"/>
                  <a:pt x="2100" y="355"/>
                </a:cubicBezTo>
                <a:cubicBezTo>
                  <a:pt x="2093" y="355"/>
                  <a:pt x="2087" y="360"/>
                  <a:pt x="2087" y="367"/>
                </a:cubicBezTo>
                <a:cubicBezTo>
                  <a:pt x="2087" y="375"/>
                  <a:pt x="2093" y="380"/>
                  <a:pt x="2100" y="380"/>
                </a:cubicBezTo>
                <a:close/>
                <a:moveTo>
                  <a:pt x="2139" y="380"/>
                </a:moveTo>
                <a:cubicBezTo>
                  <a:pt x="2146" y="380"/>
                  <a:pt x="2152" y="375"/>
                  <a:pt x="2152" y="367"/>
                </a:cubicBezTo>
                <a:cubicBezTo>
                  <a:pt x="2152" y="360"/>
                  <a:pt x="2146" y="355"/>
                  <a:pt x="2139" y="355"/>
                </a:cubicBezTo>
                <a:cubicBezTo>
                  <a:pt x="2132" y="355"/>
                  <a:pt x="2126" y="360"/>
                  <a:pt x="2126" y="367"/>
                </a:cubicBezTo>
                <a:cubicBezTo>
                  <a:pt x="2126" y="375"/>
                  <a:pt x="2132" y="380"/>
                  <a:pt x="2139" y="380"/>
                </a:cubicBezTo>
                <a:close/>
                <a:moveTo>
                  <a:pt x="2179" y="380"/>
                </a:moveTo>
                <a:cubicBezTo>
                  <a:pt x="2186" y="380"/>
                  <a:pt x="2191" y="375"/>
                  <a:pt x="2191" y="367"/>
                </a:cubicBezTo>
                <a:cubicBezTo>
                  <a:pt x="2191" y="360"/>
                  <a:pt x="2186" y="355"/>
                  <a:pt x="2179" y="355"/>
                </a:cubicBezTo>
                <a:cubicBezTo>
                  <a:pt x="2171" y="355"/>
                  <a:pt x="2166" y="360"/>
                  <a:pt x="2166" y="367"/>
                </a:cubicBezTo>
                <a:cubicBezTo>
                  <a:pt x="2166" y="375"/>
                  <a:pt x="2171" y="380"/>
                  <a:pt x="2179" y="380"/>
                </a:cubicBezTo>
                <a:close/>
                <a:moveTo>
                  <a:pt x="2218" y="380"/>
                </a:moveTo>
                <a:cubicBezTo>
                  <a:pt x="2225" y="380"/>
                  <a:pt x="2231" y="375"/>
                  <a:pt x="2231" y="367"/>
                </a:cubicBezTo>
                <a:cubicBezTo>
                  <a:pt x="2231" y="360"/>
                  <a:pt x="2225" y="355"/>
                  <a:pt x="2218" y="355"/>
                </a:cubicBezTo>
                <a:cubicBezTo>
                  <a:pt x="2211" y="355"/>
                  <a:pt x="2205" y="360"/>
                  <a:pt x="2205" y="367"/>
                </a:cubicBezTo>
                <a:cubicBezTo>
                  <a:pt x="2205" y="375"/>
                  <a:pt x="2211" y="380"/>
                  <a:pt x="2218" y="380"/>
                </a:cubicBezTo>
                <a:close/>
                <a:moveTo>
                  <a:pt x="2257" y="380"/>
                </a:moveTo>
                <a:cubicBezTo>
                  <a:pt x="2264" y="380"/>
                  <a:pt x="2270" y="375"/>
                  <a:pt x="2270" y="367"/>
                </a:cubicBezTo>
                <a:cubicBezTo>
                  <a:pt x="2270" y="360"/>
                  <a:pt x="2264" y="355"/>
                  <a:pt x="2257" y="355"/>
                </a:cubicBezTo>
                <a:cubicBezTo>
                  <a:pt x="2250" y="355"/>
                  <a:pt x="2245" y="360"/>
                  <a:pt x="2245" y="367"/>
                </a:cubicBezTo>
                <a:cubicBezTo>
                  <a:pt x="2245" y="375"/>
                  <a:pt x="2250" y="380"/>
                  <a:pt x="2257" y="380"/>
                </a:cubicBezTo>
                <a:close/>
                <a:moveTo>
                  <a:pt x="2297" y="380"/>
                </a:moveTo>
                <a:cubicBezTo>
                  <a:pt x="2304" y="380"/>
                  <a:pt x="2310" y="375"/>
                  <a:pt x="2310" y="367"/>
                </a:cubicBezTo>
                <a:cubicBezTo>
                  <a:pt x="2310" y="360"/>
                  <a:pt x="2304" y="355"/>
                  <a:pt x="2297" y="355"/>
                </a:cubicBezTo>
                <a:cubicBezTo>
                  <a:pt x="2290" y="355"/>
                  <a:pt x="2284" y="360"/>
                  <a:pt x="2284" y="367"/>
                </a:cubicBezTo>
                <a:cubicBezTo>
                  <a:pt x="2284" y="375"/>
                  <a:pt x="2290" y="380"/>
                  <a:pt x="2297" y="380"/>
                </a:cubicBezTo>
                <a:close/>
                <a:moveTo>
                  <a:pt x="2336" y="380"/>
                </a:moveTo>
                <a:cubicBezTo>
                  <a:pt x="2343" y="380"/>
                  <a:pt x="2349" y="375"/>
                  <a:pt x="2349" y="367"/>
                </a:cubicBezTo>
                <a:cubicBezTo>
                  <a:pt x="2349" y="360"/>
                  <a:pt x="2343" y="355"/>
                  <a:pt x="2336" y="355"/>
                </a:cubicBezTo>
                <a:cubicBezTo>
                  <a:pt x="2329" y="355"/>
                  <a:pt x="2323" y="360"/>
                  <a:pt x="2323" y="367"/>
                </a:cubicBezTo>
                <a:cubicBezTo>
                  <a:pt x="2323" y="375"/>
                  <a:pt x="2329" y="380"/>
                  <a:pt x="2336" y="380"/>
                </a:cubicBezTo>
                <a:close/>
                <a:moveTo>
                  <a:pt x="2376" y="380"/>
                </a:moveTo>
                <a:cubicBezTo>
                  <a:pt x="2383" y="380"/>
                  <a:pt x="2388" y="375"/>
                  <a:pt x="2388" y="367"/>
                </a:cubicBezTo>
                <a:cubicBezTo>
                  <a:pt x="2388" y="360"/>
                  <a:pt x="2383" y="355"/>
                  <a:pt x="2376" y="355"/>
                </a:cubicBezTo>
                <a:cubicBezTo>
                  <a:pt x="2369" y="355"/>
                  <a:pt x="2363" y="360"/>
                  <a:pt x="2363" y="367"/>
                </a:cubicBezTo>
                <a:cubicBezTo>
                  <a:pt x="2363" y="375"/>
                  <a:pt x="2369" y="380"/>
                  <a:pt x="2376" y="380"/>
                </a:cubicBezTo>
                <a:close/>
                <a:moveTo>
                  <a:pt x="2415" y="380"/>
                </a:moveTo>
                <a:cubicBezTo>
                  <a:pt x="2422" y="380"/>
                  <a:pt x="2428" y="375"/>
                  <a:pt x="2428" y="367"/>
                </a:cubicBezTo>
                <a:cubicBezTo>
                  <a:pt x="2428" y="360"/>
                  <a:pt x="2422" y="355"/>
                  <a:pt x="2415" y="355"/>
                </a:cubicBezTo>
                <a:cubicBezTo>
                  <a:pt x="2408" y="355"/>
                  <a:pt x="2402" y="360"/>
                  <a:pt x="2402" y="367"/>
                </a:cubicBezTo>
                <a:cubicBezTo>
                  <a:pt x="2402" y="375"/>
                  <a:pt x="2408" y="380"/>
                  <a:pt x="2415" y="380"/>
                </a:cubicBezTo>
                <a:close/>
                <a:moveTo>
                  <a:pt x="2454" y="380"/>
                </a:moveTo>
                <a:cubicBezTo>
                  <a:pt x="2462" y="380"/>
                  <a:pt x="2467" y="375"/>
                  <a:pt x="2467" y="367"/>
                </a:cubicBezTo>
                <a:cubicBezTo>
                  <a:pt x="2467" y="360"/>
                  <a:pt x="2462" y="355"/>
                  <a:pt x="2454" y="355"/>
                </a:cubicBezTo>
                <a:cubicBezTo>
                  <a:pt x="2447" y="355"/>
                  <a:pt x="2442" y="360"/>
                  <a:pt x="2442" y="367"/>
                </a:cubicBezTo>
                <a:cubicBezTo>
                  <a:pt x="2442" y="375"/>
                  <a:pt x="2447" y="380"/>
                  <a:pt x="2454" y="380"/>
                </a:cubicBezTo>
                <a:close/>
                <a:moveTo>
                  <a:pt x="2494" y="380"/>
                </a:moveTo>
                <a:cubicBezTo>
                  <a:pt x="2501" y="380"/>
                  <a:pt x="2507" y="375"/>
                  <a:pt x="2507" y="367"/>
                </a:cubicBezTo>
                <a:cubicBezTo>
                  <a:pt x="2507" y="360"/>
                  <a:pt x="2501" y="355"/>
                  <a:pt x="2494" y="355"/>
                </a:cubicBezTo>
                <a:cubicBezTo>
                  <a:pt x="2487" y="355"/>
                  <a:pt x="2481" y="360"/>
                  <a:pt x="2481" y="367"/>
                </a:cubicBezTo>
                <a:cubicBezTo>
                  <a:pt x="2481" y="375"/>
                  <a:pt x="2487" y="380"/>
                  <a:pt x="2494" y="380"/>
                </a:cubicBezTo>
                <a:close/>
                <a:moveTo>
                  <a:pt x="2533" y="380"/>
                </a:moveTo>
                <a:cubicBezTo>
                  <a:pt x="2540" y="380"/>
                  <a:pt x="2546" y="375"/>
                  <a:pt x="2546" y="367"/>
                </a:cubicBezTo>
                <a:cubicBezTo>
                  <a:pt x="2546" y="360"/>
                  <a:pt x="2540" y="355"/>
                  <a:pt x="2533" y="355"/>
                </a:cubicBezTo>
                <a:cubicBezTo>
                  <a:pt x="2526" y="355"/>
                  <a:pt x="2521" y="360"/>
                  <a:pt x="2521" y="367"/>
                </a:cubicBezTo>
                <a:cubicBezTo>
                  <a:pt x="2521" y="375"/>
                  <a:pt x="2526" y="380"/>
                  <a:pt x="2533" y="380"/>
                </a:cubicBezTo>
                <a:close/>
                <a:moveTo>
                  <a:pt x="2573" y="380"/>
                </a:moveTo>
                <a:cubicBezTo>
                  <a:pt x="2580" y="380"/>
                  <a:pt x="2586" y="375"/>
                  <a:pt x="2586" y="367"/>
                </a:cubicBezTo>
                <a:cubicBezTo>
                  <a:pt x="2586" y="360"/>
                  <a:pt x="2580" y="355"/>
                  <a:pt x="2573" y="355"/>
                </a:cubicBezTo>
                <a:cubicBezTo>
                  <a:pt x="2566" y="355"/>
                  <a:pt x="2560" y="360"/>
                  <a:pt x="2560" y="367"/>
                </a:cubicBezTo>
                <a:cubicBezTo>
                  <a:pt x="2560" y="375"/>
                  <a:pt x="2566" y="380"/>
                  <a:pt x="2573" y="380"/>
                </a:cubicBezTo>
                <a:close/>
                <a:moveTo>
                  <a:pt x="2612" y="380"/>
                </a:moveTo>
                <a:cubicBezTo>
                  <a:pt x="2619" y="380"/>
                  <a:pt x="2625" y="375"/>
                  <a:pt x="2625" y="367"/>
                </a:cubicBezTo>
                <a:cubicBezTo>
                  <a:pt x="2625" y="360"/>
                  <a:pt x="2619" y="355"/>
                  <a:pt x="2612" y="355"/>
                </a:cubicBezTo>
                <a:cubicBezTo>
                  <a:pt x="2605" y="355"/>
                  <a:pt x="2599" y="360"/>
                  <a:pt x="2599" y="367"/>
                </a:cubicBezTo>
                <a:cubicBezTo>
                  <a:pt x="2599" y="375"/>
                  <a:pt x="2605" y="380"/>
                  <a:pt x="2612" y="380"/>
                </a:cubicBezTo>
                <a:close/>
                <a:moveTo>
                  <a:pt x="2652" y="380"/>
                </a:moveTo>
                <a:cubicBezTo>
                  <a:pt x="2659" y="380"/>
                  <a:pt x="2664" y="375"/>
                  <a:pt x="2664" y="367"/>
                </a:cubicBezTo>
                <a:cubicBezTo>
                  <a:pt x="2664" y="360"/>
                  <a:pt x="2659" y="355"/>
                  <a:pt x="2652" y="355"/>
                </a:cubicBezTo>
                <a:cubicBezTo>
                  <a:pt x="2645" y="355"/>
                  <a:pt x="2639" y="360"/>
                  <a:pt x="2639" y="367"/>
                </a:cubicBezTo>
                <a:cubicBezTo>
                  <a:pt x="2639" y="375"/>
                  <a:pt x="2645" y="380"/>
                  <a:pt x="2652" y="380"/>
                </a:cubicBezTo>
                <a:close/>
                <a:moveTo>
                  <a:pt x="2691" y="380"/>
                </a:moveTo>
                <a:cubicBezTo>
                  <a:pt x="2698" y="380"/>
                  <a:pt x="2704" y="375"/>
                  <a:pt x="2704" y="367"/>
                </a:cubicBezTo>
                <a:cubicBezTo>
                  <a:pt x="2704" y="360"/>
                  <a:pt x="2698" y="355"/>
                  <a:pt x="2691" y="355"/>
                </a:cubicBezTo>
                <a:cubicBezTo>
                  <a:pt x="2684" y="355"/>
                  <a:pt x="2678" y="360"/>
                  <a:pt x="2678" y="367"/>
                </a:cubicBezTo>
                <a:cubicBezTo>
                  <a:pt x="2678" y="375"/>
                  <a:pt x="2684" y="380"/>
                  <a:pt x="2691" y="380"/>
                </a:cubicBezTo>
                <a:close/>
                <a:moveTo>
                  <a:pt x="2730" y="380"/>
                </a:moveTo>
                <a:cubicBezTo>
                  <a:pt x="2738" y="380"/>
                  <a:pt x="2743" y="375"/>
                  <a:pt x="2743" y="367"/>
                </a:cubicBezTo>
                <a:cubicBezTo>
                  <a:pt x="2743" y="360"/>
                  <a:pt x="2738" y="355"/>
                  <a:pt x="2730" y="355"/>
                </a:cubicBezTo>
                <a:cubicBezTo>
                  <a:pt x="2723" y="355"/>
                  <a:pt x="2718" y="360"/>
                  <a:pt x="2718" y="367"/>
                </a:cubicBezTo>
                <a:cubicBezTo>
                  <a:pt x="2718" y="375"/>
                  <a:pt x="2723" y="380"/>
                  <a:pt x="2730" y="380"/>
                </a:cubicBezTo>
                <a:close/>
                <a:moveTo>
                  <a:pt x="2770" y="380"/>
                </a:moveTo>
                <a:cubicBezTo>
                  <a:pt x="2777" y="380"/>
                  <a:pt x="2783" y="375"/>
                  <a:pt x="2783" y="367"/>
                </a:cubicBezTo>
                <a:cubicBezTo>
                  <a:pt x="2783" y="360"/>
                  <a:pt x="2777" y="355"/>
                  <a:pt x="2770" y="355"/>
                </a:cubicBezTo>
                <a:cubicBezTo>
                  <a:pt x="2763" y="355"/>
                  <a:pt x="2757" y="360"/>
                  <a:pt x="2757" y="367"/>
                </a:cubicBezTo>
                <a:cubicBezTo>
                  <a:pt x="2757" y="375"/>
                  <a:pt x="2763" y="380"/>
                  <a:pt x="2770" y="380"/>
                </a:cubicBezTo>
                <a:close/>
                <a:moveTo>
                  <a:pt x="2809" y="380"/>
                </a:moveTo>
                <a:cubicBezTo>
                  <a:pt x="2816" y="380"/>
                  <a:pt x="2822" y="375"/>
                  <a:pt x="2822" y="367"/>
                </a:cubicBezTo>
                <a:cubicBezTo>
                  <a:pt x="2822" y="360"/>
                  <a:pt x="2816" y="355"/>
                  <a:pt x="2809" y="355"/>
                </a:cubicBezTo>
                <a:cubicBezTo>
                  <a:pt x="2802" y="355"/>
                  <a:pt x="2797" y="360"/>
                  <a:pt x="2797" y="367"/>
                </a:cubicBezTo>
                <a:cubicBezTo>
                  <a:pt x="2797" y="375"/>
                  <a:pt x="2802" y="380"/>
                  <a:pt x="2809" y="380"/>
                </a:cubicBezTo>
                <a:close/>
                <a:moveTo>
                  <a:pt x="2849" y="380"/>
                </a:moveTo>
                <a:cubicBezTo>
                  <a:pt x="2856" y="380"/>
                  <a:pt x="2861" y="375"/>
                  <a:pt x="2861" y="367"/>
                </a:cubicBezTo>
                <a:cubicBezTo>
                  <a:pt x="2861" y="360"/>
                  <a:pt x="2856" y="355"/>
                  <a:pt x="2849" y="355"/>
                </a:cubicBezTo>
                <a:cubicBezTo>
                  <a:pt x="2842" y="355"/>
                  <a:pt x="2836" y="360"/>
                  <a:pt x="2836" y="367"/>
                </a:cubicBezTo>
                <a:cubicBezTo>
                  <a:pt x="2836" y="375"/>
                  <a:pt x="2842" y="380"/>
                  <a:pt x="2849" y="380"/>
                </a:cubicBezTo>
                <a:close/>
                <a:moveTo>
                  <a:pt x="2888" y="380"/>
                </a:moveTo>
                <a:cubicBezTo>
                  <a:pt x="2895" y="380"/>
                  <a:pt x="2901" y="375"/>
                  <a:pt x="2901" y="367"/>
                </a:cubicBezTo>
                <a:cubicBezTo>
                  <a:pt x="2901" y="360"/>
                  <a:pt x="2895" y="355"/>
                  <a:pt x="2888" y="355"/>
                </a:cubicBezTo>
                <a:cubicBezTo>
                  <a:pt x="2881" y="355"/>
                  <a:pt x="2875" y="360"/>
                  <a:pt x="2875" y="367"/>
                </a:cubicBezTo>
                <a:cubicBezTo>
                  <a:pt x="2875" y="375"/>
                  <a:pt x="2881" y="380"/>
                  <a:pt x="2888" y="380"/>
                </a:cubicBezTo>
                <a:close/>
                <a:moveTo>
                  <a:pt x="2928" y="380"/>
                </a:moveTo>
                <a:cubicBezTo>
                  <a:pt x="2935" y="380"/>
                  <a:pt x="2940" y="375"/>
                  <a:pt x="2940" y="367"/>
                </a:cubicBezTo>
                <a:cubicBezTo>
                  <a:pt x="2940" y="360"/>
                  <a:pt x="2935" y="355"/>
                  <a:pt x="2928" y="355"/>
                </a:cubicBezTo>
                <a:cubicBezTo>
                  <a:pt x="2921" y="355"/>
                  <a:pt x="2915" y="360"/>
                  <a:pt x="2915" y="367"/>
                </a:cubicBezTo>
                <a:cubicBezTo>
                  <a:pt x="2915" y="375"/>
                  <a:pt x="2921" y="380"/>
                  <a:pt x="2928" y="380"/>
                </a:cubicBezTo>
                <a:close/>
                <a:moveTo>
                  <a:pt x="2967" y="380"/>
                </a:moveTo>
                <a:cubicBezTo>
                  <a:pt x="2974" y="380"/>
                  <a:pt x="2980" y="375"/>
                  <a:pt x="2980" y="367"/>
                </a:cubicBezTo>
                <a:cubicBezTo>
                  <a:pt x="2980" y="360"/>
                  <a:pt x="2974" y="355"/>
                  <a:pt x="2967" y="355"/>
                </a:cubicBezTo>
                <a:cubicBezTo>
                  <a:pt x="2960" y="355"/>
                  <a:pt x="2954" y="360"/>
                  <a:pt x="2954" y="367"/>
                </a:cubicBezTo>
                <a:cubicBezTo>
                  <a:pt x="2954" y="375"/>
                  <a:pt x="2960" y="380"/>
                  <a:pt x="2967" y="380"/>
                </a:cubicBezTo>
                <a:close/>
                <a:moveTo>
                  <a:pt x="3006" y="380"/>
                </a:moveTo>
                <a:cubicBezTo>
                  <a:pt x="3013" y="380"/>
                  <a:pt x="3019" y="375"/>
                  <a:pt x="3019" y="367"/>
                </a:cubicBezTo>
                <a:cubicBezTo>
                  <a:pt x="3019" y="360"/>
                  <a:pt x="3013" y="355"/>
                  <a:pt x="3006" y="355"/>
                </a:cubicBezTo>
                <a:cubicBezTo>
                  <a:pt x="2999" y="355"/>
                  <a:pt x="2994" y="360"/>
                  <a:pt x="2994" y="367"/>
                </a:cubicBezTo>
                <a:cubicBezTo>
                  <a:pt x="2994" y="375"/>
                  <a:pt x="2999" y="380"/>
                  <a:pt x="3006" y="380"/>
                </a:cubicBezTo>
                <a:close/>
                <a:moveTo>
                  <a:pt x="3046" y="380"/>
                </a:moveTo>
                <a:cubicBezTo>
                  <a:pt x="3053" y="380"/>
                  <a:pt x="3059" y="375"/>
                  <a:pt x="3059" y="367"/>
                </a:cubicBezTo>
                <a:cubicBezTo>
                  <a:pt x="3059" y="360"/>
                  <a:pt x="3053" y="355"/>
                  <a:pt x="3046" y="355"/>
                </a:cubicBezTo>
                <a:cubicBezTo>
                  <a:pt x="3039" y="355"/>
                  <a:pt x="3033" y="360"/>
                  <a:pt x="3033" y="367"/>
                </a:cubicBezTo>
                <a:cubicBezTo>
                  <a:pt x="3033" y="375"/>
                  <a:pt x="3039" y="380"/>
                  <a:pt x="3046" y="380"/>
                </a:cubicBezTo>
                <a:close/>
                <a:moveTo>
                  <a:pt x="3085" y="380"/>
                </a:moveTo>
                <a:cubicBezTo>
                  <a:pt x="3092" y="380"/>
                  <a:pt x="3098" y="375"/>
                  <a:pt x="3098" y="367"/>
                </a:cubicBezTo>
                <a:cubicBezTo>
                  <a:pt x="3098" y="360"/>
                  <a:pt x="3092" y="355"/>
                  <a:pt x="3085" y="355"/>
                </a:cubicBezTo>
                <a:cubicBezTo>
                  <a:pt x="3078" y="355"/>
                  <a:pt x="3073" y="360"/>
                  <a:pt x="3073" y="367"/>
                </a:cubicBezTo>
                <a:cubicBezTo>
                  <a:pt x="3073" y="375"/>
                  <a:pt x="3078" y="380"/>
                  <a:pt x="3085" y="380"/>
                </a:cubicBezTo>
                <a:close/>
                <a:moveTo>
                  <a:pt x="3125" y="380"/>
                </a:moveTo>
                <a:cubicBezTo>
                  <a:pt x="3132" y="380"/>
                  <a:pt x="3137" y="375"/>
                  <a:pt x="3137" y="367"/>
                </a:cubicBezTo>
                <a:cubicBezTo>
                  <a:pt x="3137" y="360"/>
                  <a:pt x="3132" y="355"/>
                  <a:pt x="3125" y="355"/>
                </a:cubicBezTo>
                <a:cubicBezTo>
                  <a:pt x="3118" y="355"/>
                  <a:pt x="3112" y="360"/>
                  <a:pt x="3112" y="367"/>
                </a:cubicBezTo>
                <a:cubicBezTo>
                  <a:pt x="3112" y="375"/>
                  <a:pt x="3118" y="380"/>
                  <a:pt x="3125" y="380"/>
                </a:cubicBezTo>
                <a:close/>
                <a:moveTo>
                  <a:pt x="3164" y="380"/>
                </a:moveTo>
                <a:cubicBezTo>
                  <a:pt x="3171" y="380"/>
                  <a:pt x="3177" y="375"/>
                  <a:pt x="3177" y="367"/>
                </a:cubicBezTo>
                <a:cubicBezTo>
                  <a:pt x="3177" y="360"/>
                  <a:pt x="3171" y="355"/>
                  <a:pt x="3164" y="355"/>
                </a:cubicBezTo>
                <a:cubicBezTo>
                  <a:pt x="3157" y="355"/>
                  <a:pt x="3151" y="360"/>
                  <a:pt x="3151" y="367"/>
                </a:cubicBezTo>
                <a:cubicBezTo>
                  <a:pt x="3151" y="375"/>
                  <a:pt x="3157" y="380"/>
                  <a:pt x="3164" y="380"/>
                </a:cubicBezTo>
                <a:close/>
                <a:moveTo>
                  <a:pt x="3204" y="380"/>
                </a:moveTo>
                <a:cubicBezTo>
                  <a:pt x="3211" y="380"/>
                  <a:pt x="3216" y="375"/>
                  <a:pt x="3216" y="367"/>
                </a:cubicBezTo>
                <a:cubicBezTo>
                  <a:pt x="3216" y="360"/>
                  <a:pt x="3211" y="355"/>
                  <a:pt x="3204" y="355"/>
                </a:cubicBezTo>
                <a:cubicBezTo>
                  <a:pt x="3197" y="355"/>
                  <a:pt x="3191" y="360"/>
                  <a:pt x="3191" y="367"/>
                </a:cubicBezTo>
                <a:cubicBezTo>
                  <a:pt x="3191" y="375"/>
                  <a:pt x="3197" y="380"/>
                  <a:pt x="3204" y="380"/>
                </a:cubicBezTo>
                <a:close/>
                <a:moveTo>
                  <a:pt x="3243" y="380"/>
                </a:moveTo>
                <a:cubicBezTo>
                  <a:pt x="3250" y="380"/>
                  <a:pt x="3256" y="375"/>
                  <a:pt x="3256" y="367"/>
                </a:cubicBezTo>
                <a:cubicBezTo>
                  <a:pt x="3256" y="360"/>
                  <a:pt x="3250" y="355"/>
                  <a:pt x="3243" y="355"/>
                </a:cubicBezTo>
                <a:cubicBezTo>
                  <a:pt x="3236" y="355"/>
                  <a:pt x="3230" y="360"/>
                  <a:pt x="3230" y="367"/>
                </a:cubicBezTo>
                <a:cubicBezTo>
                  <a:pt x="3230" y="375"/>
                  <a:pt x="3236" y="380"/>
                  <a:pt x="3243" y="380"/>
                </a:cubicBezTo>
                <a:close/>
                <a:moveTo>
                  <a:pt x="3282" y="380"/>
                </a:moveTo>
                <a:cubicBezTo>
                  <a:pt x="3289" y="380"/>
                  <a:pt x="3295" y="375"/>
                  <a:pt x="3295" y="367"/>
                </a:cubicBezTo>
                <a:cubicBezTo>
                  <a:pt x="3295" y="360"/>
                  <a:pt x="3289" y="355"/>
                  <a:pt x="3282" y="355"/>
                </a:cubicBezTo>
                <a:cubicBezTo>
                  <a:pt x="3275" y="355"/>
                  <a:pt x="3270" y="360"/>
                  <a:pt x="3270" y="367"/>
                </a:cubicBezTo>
                <a:cubicBezTo>
                  <a:pt x="3270" y="375"/>
                  <a:pt x="3275" y="380"/>
                  <a:pt x="3282" y="380"/>
                </a:cubicBezTo>
                <a:close/>
                <a:moveTo>
                  <a:pt x="3322" y="380"/>
                </a:moveTo>
                <a:cubicBezTo>
                  <a:pt x="3329" y="380"/>
                  <a:pt x="3335" y="375"/>
                  <a:pt x="3335" y="367"/>
                </a:cubicBezTo>
                <a:cubicBezTo>
                  <a:pt x="3335" y="360"/>
                  <a:pt x="3329" y="355"/>
                  <a:pt x="3322" y="355"/>
                </a:cubicBezTo>
                <a:cubicBezTo>
                  <a:pt x="3315" y="355"/>
                  <a:pt x="3309" y="360"/>
                  <a:pt x="3309" y="367"/>
                </a:cubicBezTo>
                <a:cubicBezTo>
                  <a:pt x="3309" y="375"/>
                  <a:pt x="3315" y="380"/>
                  <a:pt x="3322" y="380"/>
                </a:cubicBezTo>
                <a:close/>
                <a:moveTo>
                  <a:pt x="3361" y="380"/>
                </a:moveTo>
                <a:cubicBezTo>
                  <a:pt x="3368" y="380"/>
                  <a:pt x="3374" y="375"/>
                  <a:pt x="3374" y="367"/>
                </a:cubicBezTo>
                <a:cubicBezTo>
                  <a:pt x="3374" y="360"/>
                  <a:pt x="3368" y="355"/>
                  <a:pt x="3361" y="355"/>
                </a:cubicBezTo>
                <a:cubicBezTo>
                  <a:pt x="3354" y="355"/>
                  <a:pt x="3348" y="360"/>
                  <a:pt x="3348" y="367"/>
                </a:cubicBezTo>
                <a:cubicBezTo>
                  <a:pt x="3348" y="375"/>
                  <a:pt x="3354" y="380"/>
                  <a:pt x="3361" y="380"/>
                </a:cubicBezTo>
                <a:close/>
                <a:moveTo>
                  <a:pt x="3401" y="380"/>
                </a:moveTo>
                <a:cubicBezTo>
                  <a:pt x="3408" y="380"/>
                  <a:pt x="3413" y="375"/>
                  <a:pt x="3413" y="367"/>
                </a:cubicBezTo>
                <a:cubicBezTo>
                  <a:pt x="3413" y="360"/>
                  <a:pt x="3408" y="355"/>
                  <a:pt x="3401" y="355"/>
                </a:cubicBezTo>
                <a:cubicBezTo>
                  <a:pt x="3394" y="355"/>
                  <a:pt x="3388" y="360"/>
                  <a:pt x="3388" y="367"/>
                </a:cubicBezTo>
                <a:cubicBezTo>
                  <a:pt x="3388" y="375"/>
                  <a:pt x="3394" y="380"/>
                  <a:pt x="3401" y="380"/>
                </a:cubicBezTo>
                <a:close/>
                <a:moveTo>
                  <a:pt x="3440" y="380"/>
                </a:moveTo>
                <a:cubicBezTo>
                  <a:pt x="3447" y="380"/>
                  <a:pt x="3453" y="375"/>
                  <a:pt x="3453" y="367"/>
                </a:cubicBezTo>
                <a:cubicBezTo>
                  <a:pt x="3453" y="360"/>
                  <a:pt x="3447" y="355"/>
                  <a:pt x="3440" y="355"/>
                </a:cubicBezTo>
                <a:cubicBezTo>
                  <a:pt x="3433" y="355"/>
                  <a:pt x="3427" y="360"/>
                  <a:pt x="3427" y="367"/>
                </a:cubicBezTo>
                <a:cubicBezTo>
                  <a:pt x="3427" y="375"/>
                  <a:pt x="3433" y="380"/>
                  <a:pt x="3440" y="380"/>
                </a:cubicBezTo>
                <a:close/>
                <a:moveTo>
                  <a:pt x="3480" y="380"/>
                </a:moveTo>
                <a:cubicBezTo>
                  <a:pt x="3487" y="380"/>
                  <a:pt x="3492" y="375"/>
                  <a:pt x="3492" y="367"/>
                </a:cubicBezTo>
                <a:cubicBezTo>
                  <a:pt x="3492" y="360"/>
                  <a:pt x="3487" y="355"/>
                  <a:pt x="3480" y="355"/>
                </a:cubicBezTo>
                <a:cubicBezTo>
                  <a:pt x="3472" y="355"/>
                  <a:pt x="3467" y="360"/>
                  <a:pt x="3467" y="367"/>
                </a:cubicBezTo>
                <a:cubicBezTo>
                  <a:pt x="3467" y="375"/>
                  <a:pt x="3472" y="380"/>
                  <a:pt x="3480" y="380"/>
                </a:cubicBezTo>
                <a:close/>
                <a:moveTo>
                  <a:pt x="50" y="394"/>
                </a:moveTo>
                <a:cubicBezTo>
                  <a:pt x="43" y="394"/>
                  <a:pt x="37" y="400"/>
                  <a:pt x="37" y="407"/>
                </a:cubicBezTo>
                <a:cubicBezTo>
                  <a:pt x="37" y="414"/>
                  <a:pt x="43" y="420"/>
                  <a:pt x="50" y="420"/>
                </a:cubicBezTo>
                <a:cubicBezTo>
                  <a:pt x="57" y="420"/>
                  <a:pt x="62" y="414"/>
                  <a:pt x="62" y="407"/>
                </a:cubicBezTo>
                <a:cubicBezTo>
                  <a:pt x="62" y="400"/>
                  <a:pt x="57" y="394"/>
                  <a:pt x="50" y="394"/>
                </a:cubicBezTo>
                <a:close/>
                <a:moveTo>
                  <a:pt x="89" y="420"/>
                </a:moveTo>
                <a:cubicBezTo>
                  <a:pt x="96" y="420"/>
                  <a:pt x="102" y="414"/>
                  <a:pt x="102" y="407"/>
                </a:cubicBezTo>
                <a:cubicBezTo>
                  <a:pt x="102" y="400"/>
                  <a:pt x="96" y="394"/>
                  <a:pt x="89" y="394"/>
                </a:cubicBezTo>
                <a:cubicBezTo>
                  <a:pt x="82" y="394"/>
                  <a:pt x="76" y="400"/>
                  <a:pt x="76" y="407"/>
                </a:cubicBezTo>
                <a:cubicBezTo>
                  <a:pt x="76" y="414"/>
                  <a:pt x="82" y="420"/>
                  <a:pt x="89" y="420"/>
                </a:cubicBezTo>
                <a:close/>
                <a:moveTo>
                  <a:pt x="128" y="420"/>
                </a:moveTo>
                <a:cubicBezTo>
                  <a:pt x="136" y="420"/>
                  <a:pt x="141" y="414"/>
                  <a:pt x="141" y="407"/>
                </a:cubicBezTo>
                <a:cubicBezTo>
                  <a:pt x="141" y="400"/>
                  <a:pt x="136" y="394"/>
                  <a:pt x="128" y="394"/>
                </a:cubicBezTo>
                <a:cubicBezTo>
                  <a:pt x="121" y="394"/>
                  <a:pt x="116" y="400"/>
                  <a:pt x="116" y="407"/>
                </a:cubicBezTo>
                <a:cubicBezTo>
                  <a:pt x="116" y="414"/>
                  <a:pt x="121" y="420"/>
                  <a:pt x="128" y="420"/>
                </a:cubicBezTo>
                <a:close/>
                <a:moveTo>
                  <a:pt x="168" y="394"/>
                </a:moveTo>
                <a:cubicBezTo>
                  <a:pt x="161" y="394"/>
                  <a:pt x="155" y="400"/>
                  <a:pt x="155" y="407"/>
                </a:cubicBezTo>
                <a:cubicBezTo>
                  <a:pt x="155" y="414"/>
                  <a:pt x="161" y="420"/>
                  <a:pt x="168" y="420"/>
                </a:cubicBezTo>
                <a:cubicBezTo>
                  <a:pt x="175" y="420"/>
                  <a:pt x="181" y="414"/>
                  <a:pt x="181" y="407"/>
                </a:cubicBezTo>
                <a:cubicBezTo>
                  <a:pt x="181" y="400"/>
                  <a:pt x="175" y="394"/>
                  <a:pt x="168" y="394"/>
                </a:cubicBezTo>
                <a:close/>
                <a:moveTo>
                  <a:pt x="207" y="394"/>
                </a:moveTo>
                <a:cubicBezTo>
                  <a:pt x="200" y="394"/>
                  <a:pt x="195" y="400"/>
                  <a:pt x="195" y="407"/>
                </a:cubicBezTo>
                <a:cubicBezTo>
                  <a:pt x="195" y="414"/>
                  <a:pt x="200" y="420"/>
                  <a:pt x="207" y="420"/>
                </a:cubicBezTo>
                <a:cubicBezTo>
                  <a:pt x="214" y="420"/>
                  <a:pt x="220" y="414"/>
                  <a:pt x="220" y="407"/>
                </a:cubicBezTo>
                <a:cubicBezTo>
                  <a:pt x="220" y="400"/>
                  <a:pt x="214" y="394"/>
                  <a:pt x="207" y="394"/>
                </a:cubicBezTo>
                <a:close/>
                <a:moveTo>
                  <a:pt x="247" y="394"/>
                </a:moveTo>
                <a:cubicBezTo>
                  <a:pt x="240" y="394"/>
                  <a:pt x="234" y="400"/>
                  <a:pt x="234" y="407"/>
                </a:cubicBezTo>
                <a:cubicBezTo>
                  <a:pt x="234" y="414"/>
                  <a:pt x="240" y="420"/>
                  <a:pt x="247" y="420"/>
                </a:cubicBezTo>
                <a:cubicBezTo>
                  <a:pt x="254" y="420"/>
                  <a:pt x="260" y="414"/>
                  <a:pt x="260" y="407"/>
                </a:cubicBezTo>
                <a:cubicBezTo>
                  <a:pt x="260" y="400"/>
                  <a:pt x="254" y="394"/>
                  <a:pt x="247" y="394"/>
                </a:cubicBezTo>
                <a:close/>
                <a:moveTo>
                  <a:pt x="286" y="394"/>
                </a:moveTo>
                <a:cubicBezTo>
                  <a:pt x="279" y="394"/>
                  <a:pt x="273" y="400"/>
                  <a:pt x="273" y="407"/>
                </a:cubicBezTo>
                <a:cubicBezTo>
                  <a:pt x="273" y="414"/>
                  <a:pt x="279" y="420"/>
                  <a:pt x="286" y="420"/>
                </a:cubicBezTo>
                <a:cubicBezTo>
                  <a:pt x="293" y="420"/>
                  <a:pt x="299" y="414"/>
                  <a:pt x="299" y="407"/>
                </a:cubicBezTo>
                <a:cubicBezTo>
                  <a:pt x="299" y="400"/>
                  <a:pt x="293" y="394"/>
                  <a:pt x="286" y="394"/>
                </a:cubicBezTo>
                <a:close/>
                <a:moveTo>
                  <a:pt x="326" y="420"/>
                </a:moveTo>
                <a:cubicBezTo>
                  <a:pt x="333" y="420"/>
                  <a:pt x="338" y="414"/>
                  <a:pt x="338" y="407"/>
                </a:cubicBezTo>
                <a:cubicBezTo>
                  <a:pt x="338" y="400"/>
                  <a:pt x="333" y="394"/>
                  <a:pt x="326" y="394"/>
                </a:cubicBezTo>
                <a:cubicBezTo>
                  <a:pt x="319" y="394"/>
                  <a:pt x="313" y="400"/>
                  <a:pt x="313" y="407"/>
                </a:cubicBezTo>
                <a:cubicBezTo>
                  <a:pt x="313" y="414"/>
                  <a:pt x="319" y="420"/>
                  <a:pt x="326" y="420"/>
                </a:cubicBezTo>
                <a:close/>
                <a:moveTo>
                  <a:pt x="365" y="420"/>
                </a:moveTo>
                <a:cubicBezTo>
                  <a:pt x="372" y="420"/>
                  <a:pt x="378" y="414"/>
                  <a:pt x="378" y="407"/>
                </a:cubicBezTo>
                <a:cubicBezTo>
                  <a:pt x="378" y="400"/>
                  <a:pt x="372" y="394"/>
                  <a:pt x="365" y="394"/>
                </a:cubicBezTo>
                <a:cubicBezTo>
                  <a:pt x="358" y="394"/>
                  <a:pt x="352" y="400"/>
                  <a:pt x="352" y="407"/>
                </a:cubicBezTo>
                <a:cubicBezTo>
                  <a:pt x="352" y="414"/>
                  <a:pt x="358" y="420"/>
                  <a:pt x="365" y="420"/>
                </a:cubicBezTo>
                <a:close/>
                <a:moveTo>
                  <a:pt x="404" y="420"/>
                </a:moveTo>
                <a:cubicBezTo>
                  <a:pt x="411" y="420"/>
                  <a:pt x="417" y="414"/>
                  <a:pt x="417" y="407"/>
                </a:cubicBezTo>
                <a:cubicBezTo>
                  <a:pt x="417" y="400"/>
                  <a:pt x="411" y="394"/>
                  <a:pt x="404" y="394"/>
                </a:cubicBezTo>
                <a:cubicBezTo>
                  <a:pt x="397" y="394"/>
                  <a:pt x="392" y="400"/>
                  <a:pt x="392" y="407"/>
                </a:cubicBezTo>
                <a:cubicBezTo>
                  <a:pt x="392" y="414"/>
                  <a:pt x="397" y="420"/>
                  <a:pt x="404" y="420"/>
                </a:cubicBezTo>
                <a:close/>
                <a:moveTo>
                  <a:pt x="444" y="420"/>
                </a:moveTo>
                <a:cubicBezTo>
                  <a:pt x="451" y="420"/>
                  <a:pt x="457" y="414"/>
                  <a:pt x="457" y="407"/>
                </a:cubicBezTo>
                <a:cubicBezTo>
                  <a:pt x="457" y="400"/>
                  <a:pt x="451" y="394"/>
                  <a:pt x="444" y="394"/>
                </a:cubicBezTo>
                <a:cubicBezTo>
                  <a:pt x="437" y="394"/>
                  <a:pt x="431" y="400"/>
                  <a:pt x="431" y="407"/>
                </a:cubicBezTo>
                <a:cubicBezTo>
                  <a:pt x="431" y="414"/>
                  <a:pt x="437" y="420"/>
                  <a:pt x="444" y="420"/>
                </a:cubicBezTo>
                <a:close/>
                <a:moveTo>
                  <a:pt x="483" y="420"/>
                </a:moveTo>
                <a:cubicBezTo>
                  <a:pt x="490" y="420"/>
                  <a:pt x="496" y="414"/>
                  <a:pt x="496" y="407"/>
                </a:cubicBezTo>
                <a:cubicBezTo>
                  <a:pt x="496" y="400"/>
                  <a:pt x="490" y="394"/>
                  <a:pt x="483" y="394"/>
                </a:cubicBezTo>
                <a:cubicBezTo>
                  <a:pt x="476" y="394"/>
                  <a:pt x="471" y="400"/>
                  <a:pt x="471" y="407"/>
                </a:cubicBezTo>
                <a:cubicBezTo>
                  <a:pt x="471" y="414"/>
                  <a:pt x="476" y="420"/>
                  <a:pt x="483" y="420"/>
                </a:cubicBezTo>
                <a:close/>
                <a:moveTo>
                  <a:pt x="523" y="396"/>
                </a:moveTo>
                <a:cubicBezTo>
                  <a:pt x="517" y="396"/>
                  <a:pt x="512" y="401"/>
                  <a:pt x="512" y="407"/>
                </a:cubicBezTo>
                <a:cubicBezTo>
                  <a:pt x="512" y="413"/>
                  <a:pt x="517" y="418"/>
                  <a:pt x="523" y="418"/>
                </a:cubicBezTo>
                <a:cubicBezTo>
                  <a:pt x="529" y="418"/>
                  <a:pt x="533" y="413"/>
                  <a:pt x="533" y="407"/>
                </a:cubicBezTo>
                <a:cubicBezTo>
                  <a:pt x="533" y="401"/>
                  <a:pt x="529" y="396"/>
                  <a:pt x="523" y="396"/>
                </a:cubicBezTo>
                <a:close/>
                <a:moveTo>
                  <a:pt x="562" y="394"/>
                </a:moveTo>
                <a:cubicBezTo>
                  <a:pt x="555" y="394"/>
                  <a:pt x="549" y="400"/>
                  <a:pt x="549" y="407"/>
                </a:cubicBezTo>
                <a:cubicBezTo>
                  <a:pt x="549" y="414"/>
                  <a:pt x="555" y="420"/>
                  <a:pt x="562" y="420"/>
                </a:cubicBezTo>
                <a:cubicBezTo>
                  <a:pt x="569" y="420"/>
                  <a:pt x="575" y="414"/>
                  <a:pt x="575" y="407"/>
                </a:cubicBezTo>
                <a:cubicBezTo>
                  <a:pt x="575" y="400"/>
                  <a:pt x="569" y="394"/>
                  <a:pt x="562" y="394"/>
                </a:cubicBezTo>
                <a:close/>
                <a:moveTo>
                  <a:pt x="602" y="420"/>
                </a:moveTo>
                <a:cubicBezTo>
                  <a:pt x="609" y="420"/>
                  <a:pt x="614" y="414"/>
                  <a:pt x="614" y="407"/>
                </a:cubicBezTo>
                <a:cubicBezTo>
                  <a:pt x="614" y="400"/>
                  <a:pt x="609" y="394"/>
                  <a:pt x="602" y="394"/>
                </a:cubicBezTo>
                <a:cubicBezTo>
                  <a:pt x="595" y="394"/>
                  <a:pt x="589" y="400"/>
                  <a:pt x="589" y="407"/>
                </a:cubicBezTo>
                <a:cubicBezTo>
                  <a:pt x="589" y="414"/>
                  <a:pt x="595" y="420"/>
                  <a:pt x="602" y="420"/>
                </a:cubicBezTo>
                <a:close/>
                <a:moveTo>
                  <a:pt x="641" y="420"/>
                </a:moveTo>
                <a:cubicBezTo>
                  <a:pt x="648" y="420"/>
                  <a:pt x="654" y="414"/>
                  <a:pt x="654" y="407"/>
                </a:cubicBezTo>
                <a:cubicBezTo>
                  <a:pt x="654" y="400"/>
                  <a:pt x="648" y="394"/>
                  <a:pt x="641" y="394"/>
                </a:cubicBezTo>
                <a:cubicBezTo>
                  <a:pt x="634" y="394"/>
                  <a:pt x="628" y="400"/>
                  <a:pt x="628" y="407"/>
                </a:cubicBezTo>
                <a:cubicBezTo>
                  <a:pt x="628" y="414"/>
                  <a:pt x="634" y="420"/>
                  <a:pt x="641" y="420"/>
                </a:cubicBezTo>
                <a:close/>
                <a:moveTo>
                  <a:pt x="680" y="420"/>
                </a:moveTo>
                <a:cubicBezTo>
                  <a:pt x="687" y="420"/>
                  <a:pt x="693" y="414"/>
                  <a:pt x="693" y="407"/>
                </a:cubicBezTo>
                <a:cubicBezTo>
                  <a:pt x="693" y="400"/>
                  <a:pt x="687" y="394"/>
                  <a:pt x="680" y="394"/>
                </a:cubicBezTo>
                <a:cubicBezTo>
                  <a:pt x="673" y="394"/>
                  <a:pt x="668" y="400"/>
                  <a:pt x="668" y="407"/>
                </a:cubicBezTo>
                <a:cubicBezTo>
                  <a:pt x="668" y="414"/>
                  <a:pt x="673" y="420"/>
                  <a:pt x="680" y="420"/>
                </a:cubicBezTo>
                <a:close/>
                <a:moveTo>
                  <a:pt x="720" y="420"/>
                </a:moveTo>
                <a:cubicBezTo>
                  <a:pt x="727" y="420"/>
                  <a:pt x="733" y="414"/>
                  <a:pt x="733" y="407"/>
                </a:cubicBezTo>
                <a:cubicBezTo>
                  <a:pt x="733" y="400"/>
                  <a:pt x="727" y="394"/>
                  <a:pt x="720" y="394"/>
                </a:cubicBezTo>
                <a:cubicBezTo>
                  <a:pt x="713" y="394"/>
                  <a:pt x="707" y="400"/>
                  <a:pt x="707" y="407"/>
                </a:cubicBezTo>
                <a:cubicBezTo>
                  <a:pt x="707" y="414"/>
                  <a:pt x="713" y="420"/>
                  <a:pt x="720" y="420"/>
                </a:cubicBezTo>
                <a:close/>
                <a:moveTo>
                  <a:pt x="917" y="420"/>
                </a:moveTo>
                <a:cubicBezTo>
                  <a:pt x="924" y="420"/>
                  <a:pt x="930" y="414"/>
                  <a:pt x="930" y="407"/>
                </a:cubicBezTo>
                <a:cubicBezTo>
                  <a:pt x="930" y="400"/>
                  <a:pt x="924" y="394"/>
                  <a:pt x="917" y="394"/>
                </a:cubicBezTo>
                <a:cubicBezTo>
                  <a:pt x="910" y="394"/>
                  <a:pt x="904" y="400"/>
                  <a:pt x="904" y="407"/>
                </a:cubicBezTo>
                <a:cubicBezTo>
                  <a:pt x="904" y="414"/>
                  <a:pt x="910" y="420"/>
                  <a:pt x="917" y="420"/>
                </a:cubicBezTo>
                <a:close/>
                <a:moveTo>
                  <a:pt x="956" y="394"/>
                </a:moveTo>
                <a:cubicBezTo>
                  <a:pt x="949" y="394"/>
                  <a:pt x="944" y="400"/>
                  <a:pt x="944" y="407"/>
                </a:cubicBezTo>
                <a:cubicBezTo>
                  <a:pt x="944" y="414"/>
                  <a:pt x="949" y="420"/>
                  <a:pt x="956" y="420"/>
                </a:cubicBezTo>
                <a:cubicBezTo>
                  <a:pt x="963" y="420"/>
                  <a:pt x="969" y="414"/>
                  <a:pt x="969" y="407"/>
                </a:cubicBezTo>
                <a:cubicBezTo>
                  <a:pt x="969" y="400"/>
                  <a:pt x="963" y="394"/>
                  <a:pt x="956" y="394"/>
                </a:cubicBezTo>
                <a:close/>
                <a:moveTo>
                  <a:pt x="1232" y="420"/>
                </a:moveTo>
                <a:cubicBezTo>
                  <a:pt x="1239" y="420"/>
                  <a:pt x="1245" y="414"/>
                  <a:pt x="1245" y="407"/>
                </a:cubicBezTo>
                <a:cubicBezTo>
                  <a:pt x="1245" y="400"/>
                  <a:pt x="1239" y="394"/>
                  <a:pt x="1232" y="394"/>
                </a:cubicBezTo>
                <a:cubicBezTo>
                  <a:pt x="1225" y="394"/>
                  <a:pt x="1220" y="400"/>
                  <a:pt x="1220" y="407"/>
                </a:cubicBezTo>
                <a:cubicBezTo>
                  <a:pt x="1220" y="414"/>
                  <a:pt x="1225" y="420"/>
                  <a:pt x="1232" y="420"/>
                </a:cubicBezTo>
                <a:close/>
                <a:moveTo>
                  <a:pt x="1784" y="420"/>
                </a:moveTo>
                <a:cubicBezTo>
                  <a:pt x="1791" y="420"/>
                  <a:pt x="1797" y="414"/>
                  <a:pt x="1797" y="407"/>
                </a:cubicBezTo>
                <a:cubicBezTo>
                  <a:pt x="1797" y="400"/>
                  <a:pt x="1791" y="394"/>
                  <a:pt x="1784" y="394"/>
                </a:cubicBezTo>
                <a:cubicBezTo>
                  <a:pt x="1777" y="394"/>
                  <a:pt x="1772" y="400"/>
                  <a:pt x="1772" y="407"/>
                </a:cubicBezTo>
                <a:cubicBezTo>
                  <a:pt x="1772" y="414"/>
                  <a:pt x="1777" y="420"/>
                  <a:pt x="1784" y="420"/>
                </a:cubicBezTo>
                <a:close/>
                <a:moveTo>
                  <a:pt x="1824" y="420"/>
                </a:moveTo>
                <a:cubicBezTo>
                  <a:pt x="1831" y="420"/>
                  <a:pt x="1836" y="414"/>
                  <a:pt x="1836" y="407"/>
                </a:cubicBezTo>
                <a:cubicBezTo>
                  <a:pt x="1836" y="400"/>
                  <a:pt x="1831" y="394"/>
                  <a:pt x="1824" y="394"/>
                </a:cubicBezTo>
                <a:cubicBezTo>
                  <a:pt x="1817" y="394"/>
                  <a:pt x="1811" y="400"/>
                  <a:pt x="1811" y="407"/>
                </a:cubicBezTo>
                <a:cubicBezTo>
                  <a:pt x="1811" y="414"/>
                  <a:pt x="1817" y="420"/>
                  <a:pt x="1824" y="420"/>
                </a:cubicBezTo>
                <a:close/>
                <a:moveTo>
                  <a:pt x="1863" y="420"/>
                </a:moveTo>
                <a:cubicBezTo>
                  <a:pt x="1870" y="420"/>
                  <a:pt x="1876" y="414"/>
                  <a:pt x="1876" y="407"/>
                </a:cubicBezTo>
                <a:cubicBezTo>
                  <a:pt x="1876" y="400"/>
                  <a:pt x="1870" y="394"/>
                  <a:pt x="1863" y="394"/>
                </a:cubicBezTo>
                <a:cubicBezTo>
                  <a:pt x="1856" y="394"/>
                  <a:pt x="1850" y="400"/>
                  <a:pt x="1850" y="407"/>
                </a:cubicBezTo>
                <a:cubicBezTo>
                  <a:pt x="1850" y="414"/>
                  <a:pt x="1856" y="420"/>
                  <a:pt x="1863" y="420"/>
                </a:cubicBezTo>
                <a:close/>
                <a:moveTo>
                  <a:pt x="1942" y="420"/>
                </a:moveTo>
                <a:cubicBezTo>
                  <a:pt x="1949" y="420"/>
                  <a:pt x="1955" y="414"/>
                  <a:pt x="1955" y="407"/>
                </a:cubicBezTo>
                <a:cubicBezTo>
                  <a:pt x="1955" y="400"/>
                  <a:pt x="1949" y="394"/>
                  <a:pt x="1942" y="394"/>
                </a:cubicBezTo>
                <a:cubicBezTo>
                  <a:pt x="1935" y="394"/>
                  <a:pt x="1929" y="400"/>
                  <a:pt x="1929" y="407"/>
                </a:cubicBezTo>
                <a:cubicBezTo>
                  <a:pt x="1929" y="414"/>
                  <a:pt x="1935" y="420"/>
                  <a:pt x="1942" y="420"/>
                </a:cubicBezTo>
                <a:close/>
                <a:moveTo>
                  <a:pt x="1981" y="420"/>
                </a:moveTo>
                <a:cubicBezTo>
                  <a:pt x="1988" y="420"/>
                  <a:pt x="1994" y="414"/>
                  <a:pt x="1994" y="407"/>
                </a:cubicBezTo>
                <a:cubicBezTo>
                  <a:pt x="1994" y="400"/>
                  <a:pt x="1988" y="394"/>
                  <a:pt x="1981" y="394"/>
                </a:cubicBezTo>
                <a:cubicBezTo>
                  <a:pt x="1974" y="394"/>
                  <a:pt x="1969" y="400"/>
                  <a:pt x="1969" y="407"/>
                </a:cubicBezTo>
                <a:cubicBezTo>
                  <a:pt x="1969" y="414"/>
                  <a:pt x="1974" y="420"/>
                  <a:pt x="1981" y="420"/>
                </a:cubicBezTo>
                <a:close/>
                <a:moveTo>
                  <a:pt x="2021" y="420"/>
                </a:moveTo>
                <a:cubicBezTo>
                  <a:pt x="2028" y="420"/>
                  <a:pt x="2034" y="414"/>
                  <a:pt x="2034" y="407"/>
                </a:cubicBezTo>
                <a:cubicBezTo>
                  <a:pt x="2034" y="400"/>
                  <a:pt x="2028" y="394"/>
                  <a:pt x="2021" y="394"/>
                </a:cubicBezTo>
                <a:cubicBezTo>
                  <a:pt x="2014" y="394"/>
                  <a:pt x="2008" y="400"/>
                  <a:pt x="2008" y="407"/>
                </a:cubicBezTo>
                <a:cubicBezTo>
                  <a:pt x="2008" y="414"/>
                  <a:pt x="2014" y="420"/>
                  <a:pt x="2021" y="420"/>
                </a:cubicBezTo>
                <a:close/>
                <a:moveTo>
                  <a:pt x="2060" y="420"/>
                </a:moveTo>
                <a:cubicBezTo>
                  <a:pt x="2067" y="420"/>
                  <a:pt x="2073" y="414"/>
                  <a:pt x="2073" y="407"/>
                </a:cubicBezTo>
                <a:cubicBezTo>
                  <a:pt x="2073" y="400"/>
                  <a:pt x="2067" y="394"/>
                  <a:pt x="2060" y="394"/>
                </a:cubicBezTo>
                <a:cubicBezTo>
                  <a:pt x="2053" y="394"/>
                  <a:pt x="2048" y="400"/>
                  <a:pt x="2048" y="407"/>
                </a:cubicBezTo>
                <a:cubicBezTo>
                  <a:pt x="2048" y="414"/>
                  <a:pt x="2053" y="420"/>
                  <a:pt x="2060" y="420"/>
                </a:cubicBezTo>
                <a:close/>
                <a:moveTo>
                  <a:pt x="2100" y="420"/>
                </a:moveTo>
                <a:cubicBezTo>
                  <a:pt x="2107" y="420"/>
                  <a:pt x="2112" y="414"/>
                  <a:pt x="2112" y="407"/>
                </a:cubicBezTo>
                <a:cubicBezTo>
                  <a:pt x="2112" y="400"/>
                  <a:pt x="2107" y="394"/>
                  <a:pt x="2100" y="394"/>
                </a:cubicBezTo>
                <a:cubicBezTo>
                  <a:pt x="2093" y="394"/>
                  <a:pt x="2087" y="400"/>
                  <a:pt x="2087" y="407"/>
                </a:cubicBezTo>
                <a:cubicBezTo>
                  <a:pt x="2087" y="414"/>
                  <a:pt x="2093" y="420"/>
                  <a:pt x="2100" y="420"/>
                </a:cubicBezTo>
                <a:close/>
                <a:moveTo>
                  <a:pt x="2139" y="420"/>
                </a:moveTo>
                <a:cubicBezTo>
                  <a:pt x="2146" y="420"/>
                  <a:pt x="2152" y="414"/>
                  <a:pt x="2152" y="407"/>
                </a:cubicBezTo>
                <a:cubicBezTo>
                  <a:pt x="2152" y="400"/>
                  <a:pt x="2146" y="394"/>
                  <a:pt x="2139" y="394"/>
                </a:cubicBezTo>
                <a:cubicBezTo>
                  <a:pt x="2132" y="394"/>
                  <a:pt x="2126" y="400"/>
                  <a:pt x="2126" y="407"/>
                </a:cubicBezTo>
                <a:cubicBezTo>
                  <a:pt x="2126" y="414"/>
                  <a:pt x="2132" y="420"/>
                  <a:pt x="2139" y="420"/>
                </a:cubicBezTo>
                <a:close/>
                <a:moveTo>
                  <a:pt x="2179" y="420"/>
                </a:moveTo>
                <a:cubicBezTo>
                  <a:pt x="2186" y="420"/>
                  <a:pt x="2191" y="414"/>
                  <a:pt x="2191" y="407"/>
                </a:cubicBezTo>
                <a:cubicBezTo>
                  <a:pt x="2191" y="400"/>
                  <a:pt x="2186" y="394"/>
                  <a:pt x="2179" y="394"/>
                </a:cubicBezTo>
                <a:cubicBezTo>
                  <a:pt x="2171" y="394"/>
                  <a:pt x="2166" y="400"/>
                  <a:pt x="2166" y="407"/>
                </a:cubicBezTo>
                <a:cubicBezTo>
                  <a:pt x="2166" y="414"/>
                  <a:pt x="2171" y="420"/>
                  <a:pt x="2179" y="420"/>
                </a:cubicBezTo>
                <a:close/>
                <a:moveTo>
                  <a:pt x="2218" y="420"/>
                </a:moveTo>
                <a:cubicBezTo>
                  <a:pt x="2225" y="420"/>
                  <a:pt x="2231" y="414"/>
                  <a:pt x="2231" y="407"/>
                </a:cubicBezTo>
                <a:cubicBezTo>
                  <a:pt x="2231" y="400"/>
                  <a:pt x="2225" y="394"/>
                  <a:pt x="2218" y="394"/>
                </a:cubicBezTo>
                <a:cubicBezTo>
                  <a:pt x="2211" y="394"/>
                  <a:pt x="2205" y="400"/>
                  <a:pt x="2205" y="407"/>
                </a:cubicBezTo>
                <a:cubicBezTo>
                  <a:pt x="2205" y="414"/>
                  <a:pt x="2211" y="420"/>
                  <a:pt x="2218" y="420"/>
                </a:cubicBezTo>
                <a:close/>
                <a:moveTo>
                  <a:pt x="2257" y="420"/>
                </a:moveTo>
                <a:cubicBezTo>
                  <a:pt x="2264" y="420"/>
                  <a:pt x="2270" y="414"/>
                  <a:pt x="2270" y="407"/>
                </a:cubicBezTo>
                <a:cubicBezTo>
                  <a:pt x="2270" y="400"/>
                  <a:pt x="2264" y="394"/>
                  <a:pt x="2257" y="394"/>
                </a:cubicBezTo>
                <a:cubicBezTo>
                  <a:pt x="2250" y="394"/>
                  <a:pt x="2245" y="400"/>
                  <a:pt x="2245" y="407"/>
                </a:cubicBezTo>
                <a:cubicBezTo>
                  <a:pt x="2245" y="414"/>
                  <a:pt x="2250" y="420"/>
                  <a:pt x="2257" y="420"/>
                </a:cubicBezTo>
                <a:close/>
                <a:moveTo>
                  <a:pt x="2297" y="420"/>
                </a:moveTo>
                <a:cubicBezTo>
                  <a:pt x="2304" y="420"/>
                  <a:pt x="2310" y="414"/>
                  <a:pt x="2310" y="407"/>
                </a:cubicBezTo>
                <a:cubicBezTo>
                  <a:pt x="2310" y="400"/>
                  <a:pt x="2304" y="394"/>
                  <a:pt x="2297" y="394"/>
                </a:cubicBezTo>
                <a:cubicBezTo>
                  <a:pt x="2290" y="394"/>
                  <a:pt x="2284" y="400"/>
                  <a:pt x="2284" y="407"/>
                </a:cubicBezTo>
                <a:cubicBezTo>
                  <a:pt x="2284" y="414"/>
                  <a:pt x="2290" y="420"/>
                  <a:pt x="2297" y="420"/>
                </a:cubicBezTo>
                <a:close/>
                <a:moveTo>
                  <a:pt x="2336" y="420"/>
                </a:moveTo>
                <a:cubicBezTo>
                  <a:pt x="2343" y="420"/>
                  <a:pt x="2349" y="414"/>
                  <a:pt x="2349" y="407"/>
                </a:cubicBezTo>
                <a:cubicBezTo>
                  <a:pt x="2349" y="400"/>
                  <a:pt x="2343" y="394"/>
                  <a:pt x="2336" y="394"/>
                </a:cubicBezTo>
                <a:cubicBezTo>
                  <a:pt x="2329" y="394"/>
                  <a:pt x="2323" y="400"/>
                  <a:pt x="2323" y="407"/>
                </a:cubicBezTo>
                <a:cubicBezTo>
                  <a:pt x="2323" y="414"/>
                  <a:pt x="2329" y="420"/>
                  <a:pt x="2336" y="420"/>
                </a:cubicBezTo>
                <a:close/>
                <a:moveTo>
                  <a:pt x="2376" y="420"/>
                </a:moveTo>
                <a:cubicBezTo>
                  <a:pt x="2383" y="420"/>
                  <a:pt x="2388" y="414"/>
                  <a:pt x="2388" y="407"/>
                </a:cubicBezTo>
                <a:cubicBezTo>
                  <a:pt x="2388" y="400"/>
                  <a:pt x="2383" y="394"/>
                  <a:pt x="2376" y="394"/>
                </a:cubicBezTo>
                <a:cubicBezTo>
                  <a:pt x="2369" y="394"/>
                  <a:pt x="2363" y="400"/>
                  <a:pt x="2363" y="407"/>
                </a:cubicBezTo>
                <a:cubicBezTo>
                  <a:pt x="2363" y="414"/>
                  <a:pt x="2369" y="420"/>
                  <a:pt x="2376" y="420"/>
                </a:cubicBezTo>
                <a:close/>
                <a:moveTo>
                  <a:pt x="2415" y="420"/>
                </a:moveTo>
                <a:cubicBezTo>
                  <a:pt x="2422" y="420"/>
                  <a:pt x="2428" y="414"/>
                  <a:pt x="2428" y="407"/>
                </a:cubicBezTo>
                <a:cubicBezTo>
                  <a:pt x="2428" y="400"/>
                  <a:pt x="2422" y="394"/>
                  <a:pt x="2415" y="394"/>
                </a:cubicBezTo>
                <a:cubicBezTo>
                  <a:pt x="2408" y="394"/>
                  <a:pt x="2402" y="400"/>
                  <a:pt x="2402" y="407"/>
                </a:cubicBezTo>
                <a:cubicBezTo>
                  <a:pt x="2402" y="414"/>
                  <a:pt x="2408" y="420"/>
                  <a:pt x="2415" y="420"/>
                </a:cubicBezTo>
                <a:close/>
                <a:moveTo>
                  <a:pt x="2454" y="420"/>
                </a:moveTo>
                <a:cubicBezTo>
                  <a:pt x="2462" y="420"/>
                  <a:pt x="2467" y="414"/>
                  <a:pt x="2467" y="407"/>
                </a:cubicBezTo>
                <a:cubicBezTo>
                  <a:pt x="2467" y="400"/>
                  <a:pt x="2462" y="394"/>
                  <a:pt x="2454" y="394"/>
                </a:cubicBezTo>
                <a:cubicBezTo>
                  <a:pt x="2447" y="394"/>
                  <a:pt x="2442" y="400"/>
                  <a:pt x="2442" y="407"/>
                </a:cubicBezTo>
                <a:cubicBezTo>
                  <a:pt x="2442" y="414"/>
                  <a:pt x="2447" y="420"/>
                  <a:pt x="2454" y="420"/>
                </a:cubicBezTo>
                <a:close/>
                <a:moveTo>
                  <a:pt x="2494" y="420"/>
                </a:moveTo>
                <a:cubicBezTo>
                  <a:pt x="2501" y="420"/>
                  <a:pt x="2507" y="414"/>
                  <a:pt x="2507" y="407"/>
                </a:cubicBezTo>
                <a:cubicBezTo>
                  <a:pt x="2507" y="400"/>
                  <a:pt x="2501" y="394"/>
                  <a:pt x="2494" y="394"/>
                </a:cubicBezTo>
                <a:cubicBezTo>
                  <a:pt x="2487" y="394"/>
                  <a:pt x="2481" y="400"/>
                  <a:pt x="2481" y="407"/>
                </a:cubicBezTo>
                <a:cubicBezTo>
                  <a:pt x="2481" y="414"/>
                  <a:pt x="2487" y="420"/>
                  <a:pt x="2494" y="420"/>
                </a:cubicBezTo>
                <a:close/>
                <a:moveTo>
                  <a:pt x="2533" y="420"/>
                </a:moveTo>
                <a:cubicBezTo>
                  <a:pt x="2540" y="420"/>
                  <a:pt x="2546" y="414"/>
                  <a:pt x="2546" y="407"/>
                </a:cubicBezTo>
                <a:cubicBezTo>
                  <a:pt x="2546" y="400"/>
                  <a:pt x="2540" y="394"/>
                  <a:pt x="2533" y="394"/>
                </a:cubicBezTo>
                <a:cubicBezTo>
                  <a:pt x="2526" y="394"/>
                  <a:pt x="2521" y="400"/>
                  <a:pt x="2521" y="407"/>
                </a:cubicBezTo>
                <a:cubicBezTo>
                  <a:pt x="2521" y="414"/>
                  <a:pt x="2526" y="420"/>
                  <a:pt x="2533" y="420"/>
                </a:cubicBezTo>
                <a:close/>
                <a:moveTo>
                  <a:pt x="2573" y="420"/>
                </a:moveTo>
                <a:cubicBezTo>
                  <a:pt x="2580" y="420"/>
                  <a:pt x="2586" y="414"/>
                  <a:pt x="2586" y="407"/>
                </a:cubicBezTo>
                <a:cubicBezTo>
                  <a:pt x="2586" y="400"/>
                  <a:pt x="2580" y="394"/>
                  <a:pt x="2573" y="394"/>
                </a:cubicBezTo>
                <a:cubicBezTo>
                  <a:pt x="2566" y="394"/>
                  <a:pt x="2560" y="400"/>
                  <a:pt x="2560" y="407"/>
                </a:cubicBezTo>
                <a:cubicBezTo>
                  <a:pt x="2560" y="414"/>
                  <a:pt x="2566" y="420"/>
                  <a:pt x="2573" y="420"/>
                </a:cubicBezTo>
                <a:close/>
                <a:moveTo>
                  <a:pt x="2612" y="420"/>
                </a:moveTo>
                <a:cubicBezTo>
                  <a:pt x="2619" y="420"/>
                  <a:pt x="2625" y="414"/>
                  <a:pt x="2625" y="407"/>
                </a:cubicBezTo>
                <a:cubicBezTo>
                  <a:pt x="2625" y="400"/>
                  <a:pt x="2619" y="394"/>
                  <a:pt x="2612" y="394"/>
                </a:cubicBezTo>
                <a:cubicBezTo>
                  <a:pt x="2605" y="394"/>
                  <a:pt x="2599" y="400"/>
                  <a:pt x="2599" y="407"/>
                </a:cubicBezTo>
                <a:cubicBezTo>
                  <a:pt x="2599" y="414"/>
                  <a:pt x="2605" y="420"/>
                  <a:pt x="2612" y="420"/>
                </a:cubicBezTo>
                <a:close/>
                <a:moveTo>
                  <a:pt x="2652" y="420"/>
                </a:moveTo>
                <a:cubicBezTo>
                  <a:pt x="2659" y="420"/>
                  <a:pt x="2664" y="414"/>
                  <a:pt x="2664" y="407"/>
                </a:cubicBezTo>
                <a:cubicBezTo>
                  <a:pt x="2664" y="400"/>
                  <a:pt x="2659" y="394"/>
                  <a:pt x="2652" y="394"/>
                </a:cubicBezTo>
                <a:cubicBezTo>
                  <a:pt x="2645" y="394"/>
                  <a:pt x="2639" y="400"/>
                  <a:pt x="2639" y="407"/>
                </a:cubicBezTo>
                <a:cubicBezTo>
                  <a:pt x="2639" y="414"/>
                  <a:pt x="2645" y="420"/>
                  <a:pt x="2652" y="420"/>
                </a:cubicBezTo>
                <a:close/>
                <a:moveTo>
                  <a:pt x="2691" y="420"/>
                </a:moveTo>
                <a:cubicBezTo>
                  <a:pt x="2698" y="420"/>
                  <a:pt x="2704" y="414"/>
                  <a:pt x="2704" y="407"/>
                </a:cubicBezTo>
                <a:cubicBezTo>
                  <a:pt x="2704" y="400"/>
                  <a:pt x="2698" y="394"/>
                  <a:pt x="2691" y="394"/>
                </a:cubicBezTo>
                <a:cubicBezTo>
                  <a:pt x="2684" y="394"/>
                  <a:pt x="2678" y="400"/>
                  <a:pt x="2678" y="407"/>
                </a:cubicBezTo>
                <a:cubicBezTo>
                  <a:pt x="2678" y="414"/>
                  <a:pt x="2684" y="420"/>
                  <a:pt x="2691" y="420"/>
                </a:cubicBezTo>
                <a:close/>
                <a:moveTo>
                  <a:pt x="2730" y="420"/>
                </a:moveTo>
                <a:cubicBezTo>
                  <a:pt x="2738" y="420"/>
                  <a:pt x="2743" y="414"/>
                  <a:pt x="2743" y="407"/>
                </a:cubicBezTo>
                <a:cubicBezTo>
                  <a:pt x="2743" y="400"/>
                  <a:pt x="2738" y="394"/>
                  <a:pt x="2730" y="394"/>
                </a:cubicBezTo>
                <a:cubicBezTo>
                  <a:pt x="2723" y="394"/>
                  <a:pt x="2718" y="400"/>
                  <a:pt x="2718" y="407"/>
                </a:cubicBezTo>
                <a:cubicBezTo>
                  <a:pt x="2718" y="414"/>
                  <a:pt x="2723" y="420"/>
                  <a:pt x="2730" y="420"/>
                </a:cubicBezTo>
                <a:close/>
                <a:moveTo>
                  <a:pt x="2770" y="420"/>
                </a:moveTo>
                <a:cubicBezTo>
                  <a:pt x="2777" y="420"/>
                  <a:pt x="2783" y="414"/>
                  <a:pt x="2783" y="407"/>
                </a:cubicBezTo>
                <a:cubicBezTo>
                  <a:pt x="2783" y="400"/>
                  <a:pt x="2777" y="394"/>
                  <a:pt x="2770" y="394"/>
                </a:cubicBezTo>
                <a:cubicBezTo>
                  <a:pt x="2763" y="394"/>
                  <a:pt x="2757" y="400"/>
                  <a:pt x="2757" y="407"/>
                </a:cubicBezTo>
                <a:cubicBezTo>
                  <a:pt x="2757" y="414"/>
                  <a:pt x="2763" y="420"/>
                  <a:pt x="2770" y="420"/>
                </a:cubicBezTo>
                <a:close/>
                <a:moveTo>
                  <a:pt x="2809" y="420"/>
                </a:moveTo>
                <a:cubicBezTo>
                  <a:pt x="2816" y="420"/>
                  <a:pt x="2822" y="414"/>
                  <a:pt x="2822" y="407"/>
                </a:cubicBezTo>
                <a:cubicBezTo>
                  <a:pt x="2822" y="400"/>
                  <a:pt x="2816" y="394"/>
                  <a:pt x="2809" y="394"/>
                </a:cubicBezTo>
                <a:cubicBezTo>
                  <a:pt x="2802" y="394"/>
                  <a:pt x="2797" y="400"/>
                  <a:pt x="2797" y="407"/>
                </a:cubicBezTo>
                <a:cubicBezTo>
                  <a:pt x="2797" y="414"/>
                  <a:pt x="2802" y="420"/>
                  <a:pt x="2809" y="420"/>
                </a:cubicBezTo>
                <a:close/>
                <a:moveTo>
                  <a:pt x="2849" y="420"/>
                </a:moveTo>
                <a:cubicBezTo>
                  <a:pt x="2856" y="420"/>
                  <a:pt x="2861" y="414"/>
                  <a:pt x="2861" y="407"/>
                </a:cubicBezTo>
                <a:cubicBezTo>
                  <a:pt x="2861" y="400"/>
                  <a:pt x="2856" y="394"/>
                  <a:pt x="2849" y="394"/>
                </a:cubicBezTo>
                <a:cubicBezTo>
                  <a:pt x="2842" y="394"/>
                  <a:pt x="2836" y="400"/>
                  <a:pt x="2836" y="407"/>
                </a:cubicBezTo>
                <a:cubicBezTo>
                  <a:pt x="2836" y="414"/>
                  <a:pt x="2842" y="420"/>
                  <a:pt x="2849" y="420"/>
                </a:cubicBezTo>
                <a:close/>
                <a:moveTo>
                  <a:pt x="2888" y="420"/>
                </a:moveTo>
                <a:cubicBezTo>
                  <a:pt x="2895" y="420"/>
                  <a:pt x="2901" y="414"/>
                  <a:pt x="2901" y="407"/>
                </a:cubicBezTo>
                <a:cubicBezTo>
                  <a:pt x="2901" y="400"/>
                  <a:pt x="2895" y="394"/>
                  <a:pt x="2888" y="394"/>
                </a:cubicBezTo>
                <a:cubicBezTo>
                  <a:pt x="2881" y="394"/>
                  <a:pt x="2875" y="400"/>
                  <a:pt x="2875" y="407"/>
                </a:cubicBezTo>
                <a:cubicBezTo>
                  <a:pt x="2875" y="414"/>
                  <a:pt x="2881" y="420"/>
                  <a:pt x="2888" y="420"/>
                </a:cubicBezTo>
                <a:close/>
                <a:moveTo>
                  <a:pt x="2928" y="420"/>
                </a:moveTo>
                <a:cubicBezTo>
                  <a:pt x="2935" y="420"/>
                  <a:pt x="2940" y="414"/>
                  <a:pt x="2940" y="407"/>
                </a:cubicBezTo>
                <a:cubicBezTo>
                  <a:pt x="2940" y="400"/>
                  <a:pt x="2935" y="394"/>
                  <a:pt x="2928" y="394"/>
                </a:cubicBezTo>
                <a:cubicBezTo>
                  <a:pt x="2921" y="394"/>
                  <a:pt x="2915" y="400"/>
                  <a:pt x="2915" y="407"/>
                </a:cubicBezTo>
                <a:cubicBezTo>
                  <a:pt x="2915" y="414"/>
                  <a:pt x="2921" y="420"/>
                  <a:pt x="2928" y="420"/>
                </a:cubicBezTo>
                <a:close/>
                <a:moveTo>
                  <a:pt x="2967" y="420"/>
                </a:moveTo>
                <a:cubicBezTo>
                  <a:pt x="2974" y="420"/>
                  <a:pt x="2980" y="414"/>
                  <a:pt x="2980" y="407"/>
                </a:cubicBezTo>
                <a:cubicBezTo>
                  <a:pt x="2980" y="400"/>
                  <a:pt x="2974" y="394"/>
                  <a:pt x="2967" y="394"/>
                </a:cubicBezTo>
                <a:cubicBezTo>
                  <a:pt x="2960" y="394"/>
                  <a:pt x="2954" y="400"/>
                  <a:pt x="2954" y="407"/>
                </a:cubicBezTo>
                <a:cubicBezTo>
                  <a:pt x="2954" y="414"/>
                  <a:pt x="2960" y="420"/>
                  <a:pt x="2967" y="420"/>
                </a:cubicBezTo>
                <a:close/>
                <a:moveTo>
                  <a:pt x="3006" y="420"/>
                </a:moveTo>
                <a:cubicBezTo>
                  <a:pt x="3013" y="420"/>
                  <a:pt x="3019" y="414"/>
                  <a:pt x="3019" y="407"/>
                </a:cubicBezTo>
                <a:cubicBezTo>
                  <a:pt x="3019" y="400"/>
                  <a:pt x="3013" y="394"/>
                  <a:pt x="3006" y="394"/>
                </a:cubicBezTo>
                <a:cubicBezTo>
                  <a:pt x="2999" y="394"/>
                  <a:pt x="2994" y="400"/>
                  <a:pt x="2994" y="407"/>
                </a:cubicBezTo>
                <a:cubicBezTo>
                  <a:pt x="2994" y="414"/>
                  <a:pt x="2999" y="420"/>
                  <a:pt x="3006" y="420"/>
                </a:cubicBezTo>
                <a:close/>
                <a:moveTo>
                  <a:pt x="3046" y="420"/>
                </a:moveTo>
                <a:cubicBezTo>
                  <a:pt x="3053" y="420"/>
                  <a:pt x="3059" y="414"/>
                  <a:pt x="3059" y="407"/>
                </a:cubicBezTo>
                <a:cubicBezTo>
                  <a:pt x="3059" y="400"/>
                  <a:pt x="3053" y="394"/>
                  <a:pt x="3046" y="394"/>
                </a:cubicBezTo>
                <a:cubicBezTo>
                  <a:pt x="3039" y="394"/>
                  <a:pt x="3033" y="400"/>
                  <a:pt x="3033" y="407"/>
                </a:cubicBezTo>
                <a:cubicBezTo>
                  <a:pt x="3033" y="414"/>
                  <a:pt x="3039" y="420"/>
                  <a:pt x="3046" y="420"/>
                </a:cubicBezTo>
                <a:close/>
                <a:moveTo>
                  <a:pt x="3085" y="420"/>
                </a:moveTo>
                <a:cubicBezTo>
                  <a:pt x="3092" y="420"/>
                  <a:pt x="3098" y="414"/>
                  <a:pt x="3098" y="407"/>
                </a:cubicBezTo>
                <a:cubicBezTo>
                  <a:pt x="3098" y="400"/>
                  <a:pt x="3092" y="394"/>
                  <a:pt x="3085" y="394"/>
                </a:cubicBezTo>
                <a:cubicBezTo>
                  <a:pt x="3078" y="394"/>
                  <a:pt x="3073" y="400"/>
                  <a:pt x="3073" y="407"/>
                </a:cubicBezTo>
                <a:cubicBezTo>
                  <a:pt x="3073" y="414"/>
                  <a:pt x="3078" y="420"/>
                  <a:pt x="3085" y="420"/>
                </a:cubicBezTo>
                <a:close/>
                <a:moveTo>
                  <a:pt x="3125" y="420"/>
                </a:moveTo>
                <a:cubicBezTo>
                  <a:pt x="3132" y="420"/>
                  <a:pt x="3137" y="414"/>
                  <a:pt x="3137" y="407"/>
                </a:cubicBezTo>
                <a:cubicBezTo>
                  <a:pt x="3137" y="400"/>
                  <a:pt x="3132" y="394"/>
                  <a:pt x="3125" y="394"/>
                </a:cubicBezTo>
                <a:cubicBezTo>
                  <a:pt x="3118" y="394"/>
                  <a:pt x="3112" y="400"/>
                  <a:pt x="3112" y="407"/>
                </a:cubicBezTo>
                <a:cubicBezTo>
                  <a:pt x="3112" y="414"/>
                  <a:pt x="3118" y="420"/>
                  <a:pt x="3125" y="420"/>
                </a:cubicBezTo>
                <a:close/>
                <a:moveTo>
                  <a:pt x="3164" y="420"/>
                </a:moveTo>
                <a:cubicBezTo>
                  <a:pt x="3171" y="420"/>
                  <a:pt x="3177" y="414"/>
                  <a:pt x="3177" y="407"/>
                </a:cubicBezTo>
                <a:cubicBezTo>
                  <a:pt x="3177" y="400"/>
                  <a:pt x="3171" y="394"/>
                  <a:pt x="3164" y="394"/>
                </a:cubicBezTo>
                <a:cubicBezTo>
                  <a:pt x="3157" y="394"/>
                  <a:pt x="3151" y="400"/>
                  <a:pt x="3151" y="407"/>
                </a:cubicBezTo>
                <a:cubicBezTo>
                  <a:pt x="3151" y="414"/>
                  <a:pt x="3157" y="420"/>
                  <a:pt x="3164" y="420"/>
                </a:cubicBezTo>
                <a:close/>
                <a:moveTo>
                  <a:pt x="3204" y="420"/>
                </a:moveTo>
                <a:cubicBezTo>
                  <a:pt x="3211" y="420"/>
                  <a:pt x="3216" y="414"/>
                  <a:pt x="3216" y="407"/>
                </a:cubicBezTo>
                <a:cubicBezTo>
                  <a:pt x="3216" y="400"/>
                  <a:pt x="3211" y="394"/>
                  <a:pt x="3204" y="394"/>
                </a:cubicBezTo>
                <a:cubicBezTo>
                  <a:pt x="3197" y="394"/>
                  <a:pt x="3191" y="400"/>
                  <a:pt x="3191" y="407"/>
                </a:cubicBezTo>
                <a:cubicBezTo>
                  <a:pt x="3191" y="414"/>
                  <a:pt x="3197" y="420"/>
                  <a:pt x="3204" y="420"/>
                </a:cubicBezTo>
                <a:close/>
                <a:moveTo>
                  <a:pt x="3243" y="420"/>
                </a:moveTo>
                <a:cubicBezTo>
                  <a:pt x="3250" y="420"/>
                  <a:pt x="3256" y="414"/>
                  <a:pt x="3256" y="407"/>
                </a:cubicBezTo>
                <a:cubicBezTo>
                  <a:pt x="3256" y="400"/>
                  <a:pt x="3250" y="394"/>
                  <a:pt x="3243" y="394"/>
                </a:cubicBezTo>
                <a:cubicBezTo>
                  <a:pt x="3236" y="394"/>
                  <a:pt x="3230" y="400"/>
                  <a:pt x="3230" y="407"/>
                </a:cubicBezTo>
                <a:cubicBezTo>
                  <a:pt x="3230" y="414"/>
                  <a:pt x="3236" y="420"/>
                  <a:pt x="3243" y="420"/>
                </a:cubicBezTo>
                <a:close/>
                <a:moveTo>
                  <a:pt x="3282" y="420"/>
                </a:moveTo>
                <a:cubicBezTo>
                  <a:pt x="3289" y="420"/>
                  <a:pt x="3295" y="414"/>
                  <a:pt x="3295" y="407"/>
                </a:cubicBezTo>
                <a:cubicBezTo>
                  <a:pt x="3295" y="400"/>
                  <a:pt x="3289" y="394"/>
                  <a:pt x="3282" y="394"/>
                </a:cubicBezTo>
                <a:cubicBezTo>
                  <a:pt x="3275" y="394"/>
                  <a:pt x="3270" y="400"/>
                  <a:pt x="3270" y="407"/>
                </a:cubicBezTo>
                <a:cubicBezTo>
                  <a:pt x="3270" y="414"/>
                  <a:pt x="3275" y="420"/>
                  <a:pt x="3282" y="420"/>
                </a:cubicBezTo>
                <a:close/>
                <a:moveTo>
                  <a:pt x="3361" y="394"/>
                </a:moveTo>
                <a:cubicBezTo>
                  <a:pt x="3354" y="394"/>
                  <a:pt x="3349" y="400"/>
                  <a:pt x="3349" y="407"/>
                </a:cubicBezTo>
                <a:cubicBezTo>
                  <a:pt x="3349" y="414"/>
                  <a:pt x="3354" y="420"/>
                  <a:pt x="3361" y="420"/>
                </a:cubicBezTo>
                <a:cubicBezTo>
                  <a:pt x="3368" y="420"/>
                  <a:pt x="3374" y="414"/>
                  <a:pt x="3374" y="407"/>
                </a:cubicBezTo>
                <a:cubicBezTo>
                  <a:pt x="3374" y="400"/>
                  <a:pt x="3368" y="394"/>
                  <a:pt x="3361" y="394"/>
                </a:cubicBezTo>
                <a:close/>
                <a:moveTo>
                  <a:pt x="3401" y="420"/>
                </a:moveTo>
                <a:cubicBezTo>
                  <a:pt x="3408" y="420"/>
                  <a:pt x="3413" y="414"/>
                  <a:pt x="3413" y="407"/>
                </a:cubicBezTo>
                <a:cubicBezTo>
                  <a:pt x="3413" y="400"/>
                  <a:pt x="3408" y="394"/>
                  <a:pt x="3401" y="394"/>
                </a:cubicBezTo>
                <a:cubicBezTo>
                  <a:pt x="3394" y="394"/>
                  <a:pt x="3388" y="400"/>
                  <a:pt x="3388" y="407"/>
                </a:cubicBezTo>
                <a:cubicBezTo>
                  <a:pt x="3388" y="414"/>
                  <a:pt x="3394" y="420"/>
                  <a:pt x="3401" y="420"/>
                </a:cubicBezTo>
                <a:close/>
                <a:moveTo>
                  <a:pt x="3440" y="420"/>
                </a:moveTo>
                <a:cubicBezTo>
                  <a:pt x="3447" y="420"/>
                  <a:pt x="3453" y="414"/>
                  <a:pt x="3453" y="407"/>
                </a:cubicBezTo>
                <a:cubicBezTo>
                  <a:pt x="3453" y="400"/>
                  <a:pt x="3447" y="394"/>
                  <a:pt x="3440" y="394"/>
                </a:cubicBezTo>
                <a:cubicBezTo>
                  <a:pt x="3433" y="394"/>
                  <a:pt x="3427" y="400"/>
                  <a:pt x="3427" y="407"/>
                </a:cubicBezTo>
                <a:cubicBezTo>
                  <a:pt x="3427" y="414"/>
                  <a:pt x="3433" y="420"/>
                  <a:pt x="3440" y="420"/>
                </a:cubicBezTo>
                <a:close/>
                <a:moveTo>
                  <a:pt x="89" y="434"/>
                </a:moveTo>
                <a:cubicBezTo>
                  <a:pt x="82" y="434"/>
                  <a:pt x="76" y="439"/>
                  <a:pt x="76" y="446"/>
                </a:cubicBezTo>
                <a:cubicBezTo>
                  <a:pt x="76" y="453"/>
                  <a:pt x="82" y="459"/>
                  <a:pt x="89" y="459"/>
                </a:cubicBezTo>
                <a:cubicBezTo>
                  <a:pt x="96" y="459"/>
                  <a:pt x="102" y="453"/>
                  <a:pt x="102" y="446"/>
                </a:cubicBezTo>
                <a:cubicBezTo>
                  <a:pt x="102" y="439"/>
                  <a:pt x="96" y="434"/>
                  <a:pt x="89" y="434"/>
                </a:cubicBezTo>
                <a:close/>
                <a:moveTo>
                  <a:pt x="128" y="434"/>
                </a:moveTo>
                <a:cubicBezTo>
                  <a:pt x="121" y="434"/>
                  <a:pt x="116" y="439"/>
                  <a:pt x="116" y="446"/>
                </a:cubicBezTo>
                <a:cubicBezTo>
                  <a:pt x="116" y="453"/>
                  <a:pt x="121" y="459"/>
                  <a:pt x="128" y="459"/>
                </a:cubicBezTo>
                <a:cubicBezTo>
                  <a:pt x="136" y="459"/>
                  <a:pt x="141" y="453"/>
                  <a:pt x="141" y="446"/>
                </a:cubicBezTo>
                <a:cubicBezTo>
                  <a:pt x="141" y="439"/>
                  <a:pt x="136" y="434"/>
                  <a:pt x="128" y="434"/>
                </a:cubicBezTo>
                <a:close/>
                <a:moveTo>
                  <a:pt x="326" y="434"/>
                </a:moveTo>
                <a:cubicBezTo>
                  <a:pt x="319" y="434"/>
                  <a:pt x="313" y="439"/>
                  <a:pt x="313" y="446"/>
                </a:cubicBezTo>
                <a:cubicBezTo>
                  <a:pt x="313" y="453"/>
                  <a:pt x="319" y="459"/>
                  <a:pt x="326" y="459"/>
                </a:cubicBezTo>
                <a:cubicBezTo>
                  <a:pt x="333" y="459"/>
                  <a:pt x="338" y="453"/>
                  <a:pt x="338" y="446"/>
                </a:cubicBezTo>
                <a:cubicBezTo>
                  <a:pt x="338" y="439"/>
                  <a:pt x="333" y="434"/>
                  <a:pt x="326" y="434"/>
                </a:cubicBezTo>
                <a:close/>
                <a:moveTo>
                  <a:pt x="365" y="459"/>
                </a:moveTo>
                <a:cubicBezTo>
                  <a:pt x="372" y="459"/>
                  <a:pt x="378" y="453"/>
                  <a:pt x="378" y="446"/>
                </a:cubicBezTo>
                <a:cubicBezTo>
                  <a:pt x="378" y="439"/>
                  <a:pt x="372" y="434"/>
                  <a:pt x="365" y="434"/>
                </a:cubicBezTo>
                <a:cubicBezTo>
                  <a:pt x="358" y="434"/>
                  <a:pt x="352" y="439"/>
                  <a:pt x="352" y="446"/>
                </a:cubicBezTo>
                <a:cubicBezTo>
                  <a:pt x="352" y="453"/>
                  <a:pt x="358" y="459"/>
                  <a:pt x="365" y="459"/>
                </a:cubicBezTo>
                <a:close/>
                <a:moveTo>
                  <a:pt x="404" y="459"/>
                </a:moveTo>
                <a:cubicBezTo>
                  <a:pt x="411" y="459"/>
                  <a:pt x="417" y="453"/>
                  <a:pt x="417" y="446"/>
                </a:cubicBezTo>
                <a:cubicBezTo>
                  <a:pt x="417" y="439"/>
                  <a:pt x="411" y="434"/>
                  <a:pt x="404" y="434"/>
                </a:cubicBezTo>
                <a:cubicBezTo>
                  <a:pt x="397" y="434"/>
                  <a:pt x="392" y="439"/>
                  <a:pt x="392" y="446"/>
                </a:cubicBezTo>
                <a:cubicBezTo>
                  <a:pt x="392" y="453"/>
                  <a:pt x="397" y="459"/>
                  <a:pt x="404" y="459"/>
                </a:cubicBezTo>
                <a:close/>
                <a:moveTo>
                  <a:pt x="444" y="459"/>
                </a:moveTo>
                <a:cubicBezTo>
                  <a:pt x="451" y="459"/>
                  <a:pt x="457" y="453"/>
                  <a:pt x="457" y="446"/>
                </a:cubicBezTo>
                <a:cubicBezTo>
                  <a:pt x="457" y="439"/>
                  <a:pt x="451" y="434"/>
                  <a:pt x="444" y="434"/>
                </a:cubicBezTo>
                <a:cubicBezTo>
                  <a:pt x="437" y="434"/>
                  <a:pt x="431" y="439"/>
                  <a:pt x="431" y="446"/>
                </a:cubicBezTo>
                <a:cubicBezTo>
                  <a:pt x="431" y="453"/>
                  <a:pt x="437" y="459"/>
                  <a:pt x="444" y="459"/>
                </a:cubicBezTo>
                <a:close/>
                <a:moveTo>
                  <a:pt x="483" y="459"/>
                </a:moveTo>
                <a:cubicBezTo>
                  <a:pt x="490" y="459"/>
                  <a:pt x="496" y="453"/>
                  <a:pt x="496" y="446"/>
                </a:cubicBezTo>
                <a:cubicBezTo>
                  <a:pt x="496" y="439"/>
                  <a:pt x="490" y="434"/>
                  <a:pt x="483" y="434"/>
                </a:cubicBezTo>
                <a:cubicBezTo>
                  <a:pt x="476" y="434"/>
                  <a:pt x="471" y="439"/>
                  <a:pt x="471" y="446"/>
                </a:cubicBezTo>
                <a:cubicBezTo>
                  <a:pt x="471" y="453"/>
                  <a:pt x="476" y="459"/>
                  <a:pt x="483" y="459"/>
                </a:cubicBezTo>
                <a:close/>
                <a:moveTo>
                  <a:pt x="523" y="459"/>
                </a:moveTo>
                <a:cubicBezTo>
                  <a:pt x="530" y="459"/>
                  <a:pt x="535" y="453"/>
                  <a:pt x="535" y="446"/>
                </a:cubicBezTo>
                <a:cubicBezTo>
                  <a:pt x="535" y="439"/>
                  <a:pt x="530" y="434"/>
                  <a:pt x="523" y="434"/>
                </a:cubicBezTo>
                <a:cubicBezTo>
                  <a:pt x="516" y="434"/>
                  <a:pt x="510" y="439"/>
                  <a:pt x="510" y="446"/>
                </a:cubicBezTo>
                <a:cubicBezTo>
                  <a:pt x="510" y="453"/>
                  <a:pt x="516" y="459"/>
                  <a:pt x="523" y="459"/>
                </a:cubicBezTo>
                <a:close/>
                <a:moveTo>
                  <a:pt x="562" y="459"/>
                </a:moveTo>
                <a:cubicBezTo>
                  <a:pt x="569" y="459"/>
                  <a:pt x="575" y="453"/>
                  <a:pt x="575" y="446"/>
                </a:cubicBezTo>
                <a:cubicBezTo>
                  <a:pt x="575" y="439"/>
                  <a:pt x="569" y="434"/>
                  <a:pt x="562" y="434"/>
                </a:cubicBezTo>
                <a:cubicBezTo>
                  <a:pt x="555" y="434"/>
                  <a:pt x="549" y="439"/>
                  <a:pt x="549" y="446"/>
                </a:cubicBezTo>
                <a:cubicBezTo>
                  <a:pt x="549" y="453"/>
                  <a:pt x="555" y="459"/>
                  <a:pt x="562" y="459"/>
                </a:cubicBezTo>
                <a:close/>
                <a:moveTo>
                  <a:pt x="602" y="459"/>
                </a:moveTo>
                <a:cubicBezTo>
                  <a:pt x="609" y="459"/>
                  <a:pt x="614" y="453"/>
                  <a:pt x="614" y="446"/>
                </a:cubicBezTo>
                <a:cubicBezTo>
                  <a:pt x="614" y="439"/>
                  <a:pt x="609" y="434"/>
                  <a:pt x="602" y="434"/>
                </a:cubicBezTo>
                <a:cubicBezTo>
                  <a:pt x="595" y="434"/>
                  <a:pt x="589" y="439"/>
                  <a:pt x="589" y="446"/>
                </a:cubicBezTo>
                <a:cubicBezTo>
                  <a:pt x="589" y="453"/>
                  <a:pt x="595" y="459"/>
                  <a:pt x="602" y="459"/>
                </a:cubicBezTo>
                <a:close/>
                <a:moveTo>
                  <a:pt x="641" y="459"/>
                </a:moveTo>
                <a:cubicBezTo>
                  <a:pt x="648" y="459"/>
                  <a:pt x="654" y="453"/>
                  <a:pt x="654" y="446"/>
                </a:cubicBezTo>
                <a:cubicBezTo>
                  <a:pt x="654" y="439"/>
                  <a:pt x="648" y="434"/>
                  <a:pt x="641" y="434"/>
                </a:cubicBezTo>
                <a:cubicBezTo>
                  <a:pt x="634" y="434"/>
                  <a:pt x="628" y="439"/>
                  <a:pt x="628" y="446"/>
                </a:cubicBezTo>
                <a:cubicBezTo>
                  <a:pt x="628" y="453"/>
                  <a:pt x="634" y="459"/>
                  <a:pt x="641" y="459"/>
                </a:cubicBezTo>
                <a:close/>
                <a:moveTo>
                  <a:pt x="680" y="459"/>
                </a:moveTo>
                <a:cubicBezTo>
                  <a:pt x="687" y="459"/>
                  <a:pt x="693" y="453"/>
                  <a:pt x="693" y="446"/>
                </a:cubicBezTo>
                <a:cubicBezTo>
                  <a:pt x="693" y="439"/>
                  <a:pt x="687" y="434"/>
                  <a:pt x="680" y="434"/>
                </a:cubicBezTo>
                <a:cubicBezTo>
                  <a:pt x="673" y="434"/>
                  <a:pt x="668" y="439"/>
                  <a:pt x="668" y="446"/>
                </a:cubicBezTo>
                <a:cubicBezTo>
                  <a:pt x="668" y="453"/>
                  <a:pt x="673" y="459"/>
                  <a:pt x="680" y="459"/>
                </a:cubicBezTo>
                <a:close/>
                <a:moveTo>
                  <a:pt x="720" y="459"/>
                </a:moveTo>
                <a:cubicBezTo>
                  <a:pt x="727" y="459"/>
                  <a:pt x="733" y="453"/>
                  <a:pt x="733" y="446"/>
                </a:cubicBezTo>
                <a:cubicBezTo>
                  <a:pt x="733" y="439"/>
                  <a:pt x="727" y="434"/>
                  <a:pt x="720" y="434"/>
                </a:cubicBezTo>
                <a:cubicBezTo>
                  <a:pt x="713" y="434"/>
                  <a:pt x="707" y="439"/>
                  <a:pt x="707" y="446"/>
                </a:cubicBezTo>
                <a:cubicBezTo>
                  <a:pt x="707" y="453"/>
                  <a:pt x="713" y="459"/>
                  <a:pt x="720" y="459"/>
                </a:cubicBezTo>
                <a:close/>
                <a:moveTo>
                  <a:pt x="917" y="459"/>
                </a:moveTo>
                <a:cubicBezTo>
                  <a:pt x="924" y="459"/>
                  <a:pt x="930" y="453"/>
                  <a:pt x="930" y="446"/>
                </a:cubicBezTo>
                <a:cubicBezTo>
                  <a:pt x="930" y="439"/>
                  <a:pt x="924" y="434"/>
                  <a:pt x="917" y="434"/>
                </a:cubicBezTo>
                <a:cubicBezTo>
                  <a:pt x="910" y="434"/>
                  <a:pt x="904" y="439"/>
                  <a:pt x="904" y="446"/>
                </a:cubicBezTo>
                <a:cubicBezTo>
                  <a:pt x="904" y="453"/>
                  <a:pt x="910" y="459"/>
                  <a:pt x="917" y="459"/>
                </a:cubicBezTo>
                <a:close/>
                <a:moveTo>
                  <a:pt x="956" y="459"/>
                </a:moveTo>
                <a:cubicBezTo>
                  <a:pt x="963" y="459"/>
                  <a:pt x="969" y="453"/>
                  <a:pt x="969" y="446"/>
                </a:cubicBezTo>
                <a:cubicBezTo>
                  <a:pt x="969" y="439"/>
                  <a:pt x="963" y="434"/>
                  <a:pt x="956" y="434"/>
                </a:cubicBezTo>
                <a:cubicBezTo>
                  <a:pt x="949" y="434"/>
                  <a:pt x="944" y="439"/>
                  <a:pt x="944" y="446"/>
                </a:cubicBezTo>
                <a:cubicBezTo>
                  <a:pt x="944" y="453"/>
                  <a:pt x="949" y="459"/>
                  <a:pt x="956" y="459"/>
                </a:cubicBezTo>
                <a:close/>
                <a:moveTo>
                  <a:pt x="1035" y="459"/>
                </a:moveTo>
                <a:cubicBezTo>
                  <a:pt x="1042" y="459"/>
                  <a:pt x="1048" y="453"/>
                  <a:pt x="1048" y="446"/>
                </a:cubicBezTo>
                <a:cubicBezTo>
                  <a:pt x="1048" y="439"/>
                  <a:pt x="1042" y="434"/>
                  <a:pt x="1035" y="434"/>
                </a:cubicBezTo>
                <a:cubicBezTo>
                  <a:pt x="1028" y="434"/>
                  <a:pt x="1022" y="439"/>
                  <a:pt x="1022" y="446"/>
                </a:cubicBezTo>
                <a:cubicBezTo>
                  <a:pt x="1022" y="453"/>
                  <a:pt x="1028" y="459"/>
                  <a:pt x="1035" y="459"/>
                </a:cubicBezTo>
                <a:close/>
                <a:moveTo>
                  <a:pt x="1784" y="459"/>
                </a:moveTo>
                <a:cubicBezTo>
                  <a:pt x="1791" y="459"/>
                  <a:pt x="1797" y="453"/>
                  <a:pt x="1797" y="446"/>
                </a:cubicBezTo>
                <a:cubicBezTo>
                  <a:pt x="1797" y="439"/>
                  <a:pt x="1791" y="434"/>
                  <a:pt x="1784" y="434"/>
                </a:cubicBezTo>
                <a:cubicBezTo>
                  <a:pt x="1777" y="434"/>
                  <a:pt x="1772" y="439"/>
                  <a:pt x="1772" y="446"/>
                </a:cubicBezTo>
                <a:cubicBezTo>
                  <a:pt x="1772" y="453"/>
                  <a:pt x="1777" y="459"/>
                  <a:pt x="1784" y="459"/>
                </a:cubicBezTo>
                <a:close/>
                <a:moveTo>
                  <a:pt x="1824" y="459"/>
                </a:moveTo>
                <a:cubicBezTo>
                  <a:pt x="1831" y="459"/>
                  <a:pt x="1836" y="453"/>
                  <a:pt x="1836" y="446"/>
                </a:cubicBezTo>
                <a:cubicBezTo>
                  <a:pt x="1836" y="439"/>
                  <a:pt x="1831" y="434"/>
                  <a:pt x="1824" y="434"/>
                </a:cubicBezTo>
                <a:cubicBezTo>
                  <a:pt x="1817" y="434"/>
                  <a:pt x="1811" y="439"/>
                  <a:pt x="1811" y="446"/>
                </a:cubicBezTo>
                <a:cubicBezTo>
                  <a:pt x="1811" y="453"/>
                  <a:pt x="1817" y="459"/>
                  <a:pt x="1824" y="459"/>
                </a:cubicBezTo>
                <a:close/>
                <a:moveTo>
                  <a:pt x="1863" y="459"/>
                </a:moveTo>
                <a:cubicBezTo>
                  <a:pt x="1870" y="459"/>
                  <a:pt x="1876" y="453"/>
                  <a:pt x="1876" y="446"/>
                </a:cubicBezTo>
                <a:cubicBezTo>
                  <a:pt x="1876" y="439"/>
                  <a:pt x="1870" y="434"/>
                  <a:pt x="1863" y="434"/>
                </a:cubicBezTo>
                <a:cubicBezTo>
                  <a:pt x="1856" y="434"/>
                  <a:pt x="1850" y="439"/>
                  <a:pt x="1850" y="446"/>
                </a:cubicBezTo>
                <a:cubicBezTo>
                  <a:pt x="1850" y="453"/>
                  <a:pt x="1856" y="459"/>
                  <a:pt x="1863" y="459"/>
                </a:cubicBezTo>
                <a:close/>
                <a:moveTo>
                  <a:pt x="1942" y="459"/>
                </a:moveTo>
                <a:cubicBezTo>
                  <a:pt x="1949" y="459"/>
                  <a:pt x="1955" y="453"/>
                  <a:pt x="1955" y="446"/>
                </a:cubicBezTo>
                <a:cubicBezTo>
                  <a:pt x="1955" y="439"/>
                  <a:pt x="1949" y="434"/>
                  <a:pt x="1942" y="434"/>
                </a:cubicBezTo>
                <a:cubicBezTo>
                  <a:pt x="1935" y="434"/>
                  <a:pt x="1929" y="439"/>
                  <a:pt x="1929" y="446"/>
                </a:cubicBezTo>
                <a:cubicBezTo>
                  <a:pt x="1929" y="453"/>
                  <a:pt x="1935" y="459"/>
                  <a:pt x="1942" y="459"/>
                </a:cubicBezTo>
                <a:close/>
                <a:moveTo>
                  <a:pt x="1981" y="459"/>
                </a:moveTo>
                <a:cubicBezTo>
                  <a:pt x="1988" y="459"/>
                  <a:pt x="1994" y="453"/>
                  <a:pt x="1994" y="446"/>
                </a:cubicBezTo>
                <a:cubicBezTo>
                  <a:pt x="1994" y="439"/>
                  <a:pt x="1988" y="434"/>
                  <a:pt x="1981" y="434"/>
                </a:cubicBezTo>
                <a:cubicBezTo>
                  <a:pt x="1974" y="434"/>
                  <a:pt x="1969" y="439"/>
                  <a:pt x="1969" y="446"/>
                </a:cubicBezTo>
                <a:cubicBezTo>
                  <a:pt x="1969" y="453"/>
                  <a:pt x="1974" y="459"/>
                  <a:pt x="1981" y="459"/>
                </a:cubicBezTo>
                <a:close/>
                <a:moveTo>
                  <a:pt x="2021" y="459"/>
                </a:moveTo>
                <a:cubicBezTo>
                  <a:pt x="2028" y="459"/>
                  <a:pt x="2034" y="453"/>
                  <a:pt x="2034" y="446"/>
                </a:cubicBezTo>
                <a:cubicBezTo>
                  <a:pt x="2034" y="439"/>
                  <a:pt x="2028" y="434"/>
                  <a:pt x="2021" y="434"/>
                </a:cubicBezTo>
                <a:cubicBezTo>
                  <a:pt x="2014" y="434"/>
                  <a:pt x="2008" y="439"/>
                  <a:pt x="2008" y="446"/>
                </a:cubicBezTo>
                <a:cubicBezTo>
                  <a:pt x="2008" y="453"/>
                  <a:pt x="2014" y="459"/>
                  <a:pt x="2021" y="459"/>
                </a:cubicBezTo>
                <a:close/>
                <a:moveTo>
                  <a:pt x="2060" y="459"/>
                </a:moveTo>
                <a:cubicBezTo>
                  <a:pt x="2067" y="459"/>
                  <a:pt x="2073" y="453"/>
                  <a:pt x="2073" y="446"/>
                </a:cubicBezTo>
                <a:cubicBezTo>
                  <a:pt x="2073" y="439"/>
                  <a:pt x="2067" y="434"/>
                  <a:pt x="2060" y="434"/>
                </a:cubicBezTo>
                <a:cubicBezTo>
                  <a:pt x="2053" y="434"/>
                  <a:pt x="2048" y="439"/>
                  <a:pt x="2048" y="446"/>
                </a:cubicBezTo>
                <a:cubicBezTo>
                  <a:pt x="2048" y="453"/>
                  <a:pt x="2053" y="459"/>
                  <a:pt x="2060" y="459"/>
                </a:cubicBezTo>
                <a:close/>
                <a:moveTo>
                  <a:pt x="2100" y="459"/>
                </a:moveTo>
                <a:cubicBezTo>
                  <a:pt x="2107" y="459"/>
                  <a:pt x="2112" y="453"/>
                  <a:pt x="2112" y="446"/>
                </a:cubicBezTo>
                <a:cubicBezTo>
                  <a:pt x="2112" y="439"/>
                  <a:pt x="2107" y="434"/>
                  <a:pt x="2100" y="434"/>
                </a:cubicBezTo>
                <a:cubicBezTo>
                  <a:pt x="2093" y="434"/>
                  <a:pt x="2087" y="439"/>
                  <a:pt x="2087" y="446"/>
                </a:cubicBezTo>
                <a:cubicBezTo>
                  <a:pt x="2087" y="453"/>
                  <a:pt x="2093" y="459"/>
                  <a:pt x="2100" y="459"/>
                </a:cubicBezTo>
                <a:close/>
                <a:moveTo>
                  <a:pt x="2139" y="459"/>
                </a:moveTo>
                <a:cubicBezTo>
                  <a:pt x="2146" y="459"/>
                  <a:pt x="2152" y="453"/>
                  <a:pt x="2152" y="446"/>
                </a:cubicBezTo>
                <a:cubicBezTo>
                  <a:pt x="2152" y="439"/>
                  <a:pt x="2146" y="434"/>
                  <a:pt x="2139" y="434"/>
                </a:cubicBezTo>
                <a:cubicBezTo>
                  <a:pt x="2132" y="434"/>
                  <a:pt x="2126" y="439"/>
                  <a:pt x="2126" y="446"/>
                </a:cubicBezTo>
                <a:cubicBezTo>
                  <a:pt x="2126" y="453"/>
                  <a:pt x="2132" y="459"/>
                  <a:pt x="2139" y="459"/>
                </a:cubicBezTo>
                <a:close/>
                <a:moveTo>
                  <a:pt x="2179" y="459"/>
                </a:moveTo>
                <a:cubicBezTo>
                  <a:pt x="2186" y="459"/>
                  <a:pt x="2191" y="453"/>
                  <a:pt x="2191" y="446"/>
                </a:cubicBezTo>
                <a:cubicBezTo>
                  <a:pt x="2191" y="439"/>
                  <a:pt x="2186" y="434"/>
                  <a:pt x="2179" y="434"/>
                </a:cubicBezTo>
                <a:cubicBezTo>
                  <a:pt x="2171" y="434"/>
                  <a:pt x="2166" y="439"/>
                  <a:pt x="2166" y="446"/>
                </a:cubicBezTo>
                <a:cubicBezTo>
                  <a:pt x="2166" y="453"/>
                  <a:pt x="2171" y="459"/>
                  <a:pt x="2179" y="459"/>
                </a:cubicBezTo>
                <a:close/>
                <a:moveTo>
                  <a:pt x="2218" y="459"/>
                </a:moveTo>
                <a:cubicBezTo>
                  <a:pt x="2225" y="459"/>
                  <a:pt x="2231" y="453"/>
                  <a:pt x="2231" y="446"/>
                </a:cubicBezTo>
                <a:cubicBezTo>
                  <a:pt x="2231" y="439"/>
                  <a:pt x="2225" y="434"/>
                  <a:pt x="2218" y="434"/>
                </a:cubicBezTo>
                <a:cubicBezTo>
                  <a:pt x="2211" y="434"/>
                  <a:pt x="2205" y="439"/>
                  <a:pt x="2205" y="446"/>
                </a:cubicBezTo>
                <a:cubicBezTo>
                  <a:pt x="2205" y="453"/>
                  <a:pt x="2211" y="459"/>
                  <a:pt x="2218" y="459"/>
                </a:cubicBezTo>
                <a:close/>
                <a:moveTo>
                  <a:pt x="2257" y="459"/>
                </a:moveTo>
                <a:cubicBezTo>
                  <a:pt x="2264" y="459"/>
                  <a:pt x="2270" y="453"/>
                  <a:pt x="2270" y="446"/>
                </a:cubicBezTo>
                <a:cubicBezTo>
                  <a:pt x="2270" y="439"/>
                  <a:pt x="2264" y="434"/>
                  <a:pt x="2257" y="434"/>
                </a:cubicBezTo>
                <a:cubicBezTo>
                  <a:pt x="2250" y="434"/>
                  <a:pt x="2245" y="439"/>
                  <a:pt x="2245" y="446"/>
                </a:cubicBezTo>
                <a:cubicBezTo>
                  <a:pt x="2245" y="453"/>
                  <a:pt x="2250" y="459"/>
                  <a:pt x="2257" y="459"/>
                </a:cubicBezTo>
                <a:close/>
                <a:moveTo>
                  <a:pt x="2297" y="459"/>
                </a:moveTo>
                <a:cubicBezTo>
                  <a:pt x="2304" y="459"/>
                  <a:pt x="2310" y="453"/>
                  <a:pt x="2310" y="446"/>
                </a:cubicBezTo>
                <a:cubicBezTo>
                  <a:pt x="2310" y="439"/>
                  <a:pt x="2304" y="434"/>
                  <a:pt x="2297" y="434"/>
                </a:cubicBezTo>
                <a:cubicBezTo>
                  <a:pt x="2290" y="434"/>
                  <a:pt x="2284" y="439"/>
                  <a:pt x="2284" y="446"/>
                </a:cubicBezTo>
                <a:cubicBezTo>
                  <a:pt x="2284" y="453"/>
                  <a:pt x="2290" y="459"/>
                  <a:pt x="2297" y="459"/>
                </a:cubicBezTo>
                <a:close/>
                <a:moveTo>
                  <a:pt x="2336" y="459"/>
                </a:moveTo>
                <a:cubicBezTo>
                  <a:pt x="2343" y="459"/>
                  <a:pt x="2349" y="453"/>
                  <a:pt x="2349" y="446"/>
                </a:cubicBezTo>
                <a:cubicBezTo>
                  <a:pt x="2349" y="439"/>
                  <a:pt x="2343" y="434"/>
                  <a:pt x="2336" y="434"/>
                </a:cubicBezTo>
                <a:cubicBezTo>
                  <a:pt x="2329" y="434"/>
                  <a:pt x="2323" y="439"/>
                  <a:pt x="2323" y="446"/>
                </a:cubicBezTo>
                <a:cubicBezTo>
                  <a:pt x="2323" y="453"/>
                  <a:pt x="2329" y="459"/>
                  <a:pt x="2336" y="459"/>
                </a:cubicBezTo>
                <a:close/>
                <a:moveTo>
                  <a:pt x="2376" y="459"/>
                </a:moveTo>
                <a:cubicBezTo>
                  <a:pt x="2383" y="459"/>
                  <a:pt x="2388" y="453"/>
                  <a:pt x="2388" y="446"/>
                </a:cubicBezTo>
                <a:cubicBezTo>
                  <a:pt x="2388" y="439"/>
                  <a:pt x="2383" y="434"/>
                  <a:pt x="2376" y="434"/>
                </a:cubicBezTo>
                <a:cubicBezTo>
                  <a:pt x="2369" y="434"/>
                  <a:pt x="2363" y="439"/>
                  <a:pt x="2363" y="446"/>
                </a:cubicBezTo>
                <a:cubicBezTo>
                  <a:pt x="2363" y="453"/>
                  <a:pt x="2369" y="459"/>
                  <a:pt x="2376" y="459"/>
                </a:cubicBezTo>
                <a:close/>
                <a:moveTo>
                  <a:pt x="2415" y="459"/>
                </a:moveTo>
                <a:cubicBezTo>
                  <a:pt x="2422" y="459"/>
                  <a:pt x="2428" y="453"/>
                  <a:pt x="2428" y="446"/>
                </a:cubicBezTo>
                <a:cubicBezTo>
                  <a:pt x="2428" y="439"/>
                  <a:pt x="2422" y="434"/>
                  <a:pt x="2415" y="434"/>
                </a:cubicBezTo>
                <a:cubicBezTo>
                  <a:pt x="2408" y="434"/>
                  <a:pt x="2402" y="439"/>
                  <a:pt x="2402" y="446"/>
                </a:cubicBezTo>
                <a:cubicBezTo>
                  <a:pt x="2402" y="453"/>
                  <a:pt x="2408" y="459"/>
                  <a:pt x="2415" y="459"/>
                </a:cubicBezTo>
                <a:close/>
                <a:moveTo>
                  <a:pt x="2454" y="459"/>
                </a:moveTo>
                <a:cubicBezTo>
                  <a:pt x="2462" y="459"/>
                  <a:pt x="2467" y="453"/>
                  <a:pt x="2467" y="446"/>
                </a:cubicBezTo>
                <a:cubicBezTo>
                  <a:pt x="2467" y="439"/>
                  <a:pt x="2462" y="434"/>
                  <a:pt x="2454" y="434"/>
                </a:cubicBezTo>
                <a:cubicBezTo>
                  <a:pt x="2447" y="434"/>
                  <a:pt x="2442" y="439"/>
                  <a:pt x="2442" y="446"/>
                </a:cubicBezTo>
                <a:cubicBezTo>
                  <a:pt x="2442" y="453"/>
                  <a:pt x="2447" y="459"/>
                  <a:pt x="2454" y="459"/>
                </a:cubicBezTo>
                <a:close/>
                <a:moveTo>
                  <a:pt x="2494" y="459"/>
                </a:moveTo>
                <a:cubicBezTo>
                  <a:pt x="2501" y="459"/>
                  <a:pt x="2507" y="453"/>
                  <a:pt x="2507" y="446"/>
                </a:cubicBezTo>
                <a:cubicBezTo>
                  <a:pt x="2507" y="439"/>
                  <a:pt x="2501" y="434"/>
                  <a:pt x="2494" y="434"/>
                </a:cubicBezTo>
                <a:cubicBezTo>
                  <a:pt x="2487" y="434"/>
                  <a:pt x="2481" y="439"/>
                  <a:pt x="2481" y="446"/>
                </a:cubicBezTo>
                <a:cubicBezTo>
                  <a:pt x="2481" y="453"/>
                  <a:pt x="2487" y="459"/>
                  <a:pt x="2494" y="459"/>
                </a:cubicBezTo>
                <a:close/>
                <a:moveTo>
                  <a:pt x="2533" y="459"/>
                </a:moveTo>
                <a:cubicBezTo>
                  <a:pt x="2540" y="459"/>
                  <a:pt x="2546" y="453"/>
                  <a:pt x="2546" y="446"/>
                </a:cubicBezTo>
                <a:cubicBezTo>
                  <a:pt x="2546" y="439"/>
                  <a:pt x="2540" y="434"/>
                  <a:pt x="2533" y="434"/>
                </a:cubicBezTo>
                <a:cubicBezTo>
                  <a:pt x="2526" y="434"/>
                  <a:pt x="2521" y="439"/>
                  <a:pt x="2521" y="446"/>
                </a:cubicBezTo>
                <a:cubicBezTo>
                  <a:pt x="2521" y="453"/>
                  <a:pt x="2526" y="459"/>
                  <a:pt x="2533" y="459"/>
                </a:cubicBezTo>
                <a:close/>
                <a:moveTo>
                  <a:pt x="2573" y="459"/>
                </a:moveTo>
                <a:cubicBezTo>
                  <a:pt x="2580" y="459"/>
                  <a:pt x="2586" y="453"/>
                  <a:pt x="2586" y="446"/>
                </a:cubicBezTo>
                <a:cubicBezTo>
                  <a:pt x="2586" y="439"/>
                  <a:pt x="2580" y="434"/>
                  <a:pt x="2573" y="434"/>
                </a:cubicBezTo>
                <a:cubicBezTo>
                  <a:pt x="2566" y="434"/>
                  <a:pt x="2560" y="439"/>
                  <a:pt x="2560" y="446"/>
                </a:cubicBezTo>
                <a:cubicBezTo>
                  <a:pt x="2560" y="453"/>
                  <a:pt x="2566" y="459"/>
                  <a:pt x="2573" y="459"/>
                </a:cubicBezTo>
                <a:close/>
                <a:moveTo>
                  <a:pt x="2612" y="459"/>
                </a:moveTo>
                <a:cubicBezTo>
                  <a:pt x="2619" y="459"/>
                  <a:pt x="2625" y="453"/>
                  <a:pt x="2625" y="446"/>
                </a:cubicBezTo>
                <a:cubicBezTo>
                  <a:pt x="2625" y="439"/>
                  <a:pt x="2619" y="434"/>
                  <a:pt x="2612" y="434"/>
                </a:cubicBezTo>
                <a:cubicBezTo>
                  <a:pt x="2605" y="434"/>
                  <a:pt x="2599" y="439"/>
                  <a:pt x="2599" y="446"/>
                </a:cubicBezTo>
                <a:cubicBezTo>
                  <a:pt x="2599" y="453"/>
                  <a:pt x="2605" y="459"/>
                  <a:pt x="2612" y="459"/>
                </a:cubicBezTo>
                <a:close/>
                <a:moveTo>
                  <a:pt x="2652" y="459"/>
                </a:moveTo>
                <a:cubicBezTo>
                  <a:pt x="2659" y="459"/>
                  <a:pt x="2664" y="453"/>
                  <a:pt x="2664" y="446"/>
                </a:cubicBezTo>
                <a:cubicBezTo>
                  <a:pt x="2664" y="439"/>
                  <a:pt x="2659" y="434"/>
                  <a:pt x="2652" y="434"/>
                </a:cubicBezTo>
                <a:cubicBezTo>
                  <a:pt x="2645" y="434"/>
                  <a:pt x="2639" y="439"/>
                  <a:pt x="2639" y="446"/>
                </a:cubicBezTo>
                <a:cubicBezTo>
                  <a:pt x="2639" y="453"/>
                  <a:pt x="2645" y="459"/>
                  <a:pt x="2652" y="459"/>
                </a:cubicBezTo>
                <a:close/>
                <a:moveTo>
                  <a:pt x="2691" y="459"/>
                </a:moveTo>
                <a:cubicBezTo>
                  <a:pt x="2698" y="459"/>
                  <a:pt x="2704" y="453"/>
                  <a:pt x="2704" y="446"/>
                </a:cubicBezTo>
                <a:cubicBezTo>
                  <a:pt x="2704" y="439"/>
                  <a:pt x="2698" y="434"/>
                  <a:pt x="2691" y="434"/>
                </a:cubicBezTo>
                <a:cubicBezTo>
                  <a:pt x="2684" y="434"/>
                  <a:pt x="2678" y="439"/>
                  <a:pt x="2678" y="446"/>
                </a:cubicBezTo>
                <a:cubicBezTo>
                  <a:pt x="2678" y="453"/>
                  <a:pt x="2684" y="459"/>
                  <a:pt x="2691" y="459"/>
                </a:cubicBezTo>
                <a:close/>
                <a:moveTo>
                  <a:pt x="2730" y="459"/>
                </a:moveTo>
                <a:cubicBezTo>
                  <a:pt x="2738" y="459"/>
                  <a:pt x="2743" y="453"/>
                  <a:pt x="2743" y="446"/>
                </a:cubicBezTo>
                <a:cubicBezTo>
                  <a:pt x="2743" y="439"/>
                  <a:pt x="2738" y="434"/>
                  <a:pt x="2730" y="434"/>
                </a:cubicBezTo>
                <a:cubicBezTo>
                  <a:pt x="2723" y="434"/>
                  <a:pt x="2718" y="439"/>
                  <a:pt x="2718" y="446"/>
                </a:cubicBezTo>
                <a:cubicBezTo>
                  <a:pt x="2718" y="453"/>
                  <a:pt x="2723" y="459"/>
                  <a:pt x="2730" y="459"/>
                </a:cubicBezTo>
                <a:close/>
                <a:moveTo>
                  <a:pt x="2770" y="459"/>
                </a:moveTo>
                <a:cubicBezTo>
                  <a:pt x="2777" y="459"/>
                  <a:pt x="2783" y="453"/>
                  <a:pt x="2783" y="446"/>
                </a:cubicBezTo>
                <a:cubicBezTo>
                  <a:pt x="2783" y="439"/>
                  <a:pt x="2777" y="434"/>
                  <a:pt x="2770" y="434"/>
                </a:cubicBezTo>
                <a:cubicBezTo>
                  <a:pt x="2763" y="434"/>
                  <a:pt x="2757" y="439"/>
                  <a:pt x="2757" y="446"/>
                </a:cubicBezTo>
                <a:cubicBezTo>
                  <a:pt x="2757" y="453"/>
                  <a:pt x="2763" y="459"/>
                  <a:pt x="2770" y="459"/>
                </a:cubicBezTo>
                <a:close/>
                <a:moveTo>
                  <a:pt x="2809" y="459"/>
                </a:moveTo>
                <a:cubicBezTo>
                  <a:pt x="2816" y="459"/>
                  <a:pt x="2822" y="453"/>
                  <a:pt x="2822" y="446"/>
                </a:cubicBezTo>
                <a:cubicBezTo>
                  <a:pt x="2822" y="439"/>
                  <a:pt x="2816" y="434"/>
                  <a:pt x="2809" y="434"/>
                </a:cubicBezTo>
                <a:cubicBezTo>
                  <a:pt x="2802" y="434"/>
                  <a:pt x="2797" y="439"/>
                  <a:pt x="2797" y="446"/>
                </a:cubicBezTo>
                <a:cubicBezTo>
                  <a:pt x="2797" y="453"/>
                  <a:pt x="2802" y="459"/>
                  <a:pt x="2809" y="459"/>
                </a:cubicBezTo>
                <a:close/>
                <a:moveTo>
                  <a:pt x="2849" y="459"/>
                </a:moveTo>
                <a:cubicBezTo>
                  <a:pt x="2856" y="459"/>
                  <a:pt x="2861" y="453"/>
                  <a:pt x="2861" y="446"/>
                </a:cubicBezTo>
                <a:cubicBezTo>
                  <a:pt x="2861" y="439"/>
                  <a:pt x="2856" y="434"/>
                  <a:pt x="2849" y="434"/>
                </a:cubicBezTo>
                <a:cubicBezTo>
                  <a:pt x="2842" y="434"/>
                  <a:pt x="2836" y="439"/>
                  <a:pt x="2836" y="446"/>
                </a:cubicBezTo>
                <a:cubicBezTo>
                  <a:pt x="2836" y="453"/>
                  <a:pt x="2842" y="459"/>
                  <a:pt x="2849" y="459"/>
                </a:cubicBezTo>
                <a:close/>
                <a:moveTo>
                  <a:pt x="2888" y="459"/>
                </a:moveTo>
                <a:cubicBezTo>
                  <a:pt x="2895" y="459"/>
                  <a:pt x="2901" y="453"/>
                  <a:pt x="2901" y="446"/>
                </a:cubicBezTo>
                <a:cubicBezTo>
                  <a:pt x="2901" y="439"/>
                  <a:pt x="2895" y="434"/>
                  <a:pt x="2888" y="434"/>
                </a:cubicBezTo>
                <a:cubicBezTo>
                  <a:pt x="2881" y="434"/>
                  <a:pt x="2875" y="439"/>
                  <a:pt x="2875" y="446"/>
                </a:cubicBezTo>
                <a:cubicBezTo>
                  <a:pt x="2875" y="453"/>
                  <a:pt x="2881" y="459"/>
                  <a:pt x="2888" y="459"/>
                </a:cubicBezTo>
                <a:close/>
                <a:moveTo>
                  <a:pt x="2928" y="459"/>
                </a:moveTo>
                <a:cubicBezTo>
                  <a:pt x="2935" y="459"/>
                  <a:pt x="2940" y="453"/>
                  <a:pt x="2940" y="446"/>
                </a:cubicBezTo>
                <a:cubicBezTo>
                  <a:pt x="2940" y="439"/>
                  <a:pt x="2935" y="434"/>
                  <a:pt x="2928" y="434"/>
                </a:cubicBezTo>
                <a:cubicBezTo>
                  <a:pt x="2921" y="434"/>
                  <a:pt x="2915" y="439"/>
                  <a:pt x="2915" y="446"/>
                </a:cubicBezTo>
                <a:cubicBezTo>
                  <a:pt x="2915" y="453"/>
                  <a:pt x="2921" y="459"/>
                  <a:pt x="2928" y="459"/>
                </a:cubicBezTo>
                <a:close/>
                <a:moveTo>
                  <a:pt x="2967" y="459"/>
                </a:moveTo>
                <a:cubicBezTo>
                  <a:pt x="2974" y="459"/>
                  <a:pt x="2980" y="453"/>
                  <a:pt x="2980" y="446"/>
                </a:cubicBezTo>
                <a:cubicBezTo>
                  <a:pt x="2980" y="439"/>
                  <a:pt x="2974" y="434"/>
                  <a:pt x="2967" y="434"/>
                </a:cubicBezTo>
                <a:cubicBezTo>
                  <a:pt x="2960" y="434"/>
                  <a:pt x="2954" y="439"/>
                  <a:pt x="2954" y="446"/>
                </a:cubicBezTo>
                <a:cubicBezTo>
                  <a:pt x="2954" y="453"/>
                  <a:pt x="2960" y="459"/>
                  <a:pt x="2967" y="459"/>
                </a:cubicBezTo>
                <a:close/>
                <a:moveTo>
                  <a:pt x="3006" y="459"/>
                </a:moveTo>
                <a:cubicBezTo>
                  <a:pt x="3013" y="459"/>
                  <a:pt x="3019" y="453"/>
                  <a:pt x="3019" y="446"/>
                </a:cubicBezTo>
                <a:cubicBezTo>
                  <a:pt x="3019" y="439"/>
                  <a:pt x="3013" y="434"/>
                  <a:pt x="3006" y="434"/>
                </a:cubicBezTo>
                <a:cubicBezTo>
                  <a:pt x="2999" y="434"/>
                  <a:pt x="2994" y="439"/>
                  <a:pt x="2994" y="446"/>
                </a:cubicBezTo>
                <a:cubicBezTo>
                  <a:pt x="2994" y="453"/>
                  <a:pt x="2999" y="459"/>
                  <a:pt x="3006" y="459"/>
                </a:cubicBezTo>
                <a:close/>
                <a:moveTo>
                  <a:pt x="3046" y="459"/>
                </a:moveTo>
                <a:cubicBezTo>
                  <a:pt x="3053" y="459"/>
                  <a:pt x="3059" y="453"/>
                  <a:pt x="3059" y="446"/>
                </a:cubicBezTo>
                <a:cubicBezTo>
                  <a:pt x="3059" y="439"/>
                  <a:pt x="3053" y="434"/>
                  <a:pt x="3046" y="434"/>
                </a:cubicBezTo>
                <a:cubicBezTo>
                  <a:pt x="3039" y="434"/>
                  <a:pt x="3033" y="439"/>
                  <a:pt x="3033" y="446"/>
                </a:cubicBezTo>
                <a:cubicBezTo>
                  <a:pt x="3033" y="453"/>
                  <a:pt x="3039" y="459"/>
                  <a:pt x="3046" y="459"/>
                </a:cubicBezTo>
                <a:close/>
                <a:moveTo>
                  <a:pt x="3085" y="459"/>
                </a:moveTo>
                <a:cubicBezTo>
                  <a:pt x="3092" y="459"/>
                  <a:pt x="3098" y="453"/>
                  <a:pt x="3098" y="446"/>
                </a:cubicBezTo>
                <a:cubicBezTo>
                  <a:pt x="3098" y="439"/>
                  <a:pt x="3092" y="434"/>
                  <a:pt x="3085" y="434"/>
                </a:cubicBezTo>
                <a:cubicBezTo>
                  <a:pt x="3078" y="434"/>
                  <a:pt x="3073" y="439"/>
                  <a:pt x="3073" y="446"/>
                </a:cubicBezTo>
                <a:cubicBezTo>
                  <a:pt x="3073" y="453"/>
                  <a:pt x="3078" y="459"/>
                  <a:pt x="3085" y="459"/>
                </a:cubicBezTo>
                <a:close/>
                <a:moveTo>
                  <a:pt x="3125" y="459"/>
                </a:moveTo>
                <a:cubicBezTo>
                  <a:pt x="3132" y="459"/>
                  <a:pt x="3137" y="453"/>
                  <a:pt x="3137" y="446"/>
                </a:cubicBezTo>
                <a:cubicBezTo>
                  <a:pt x="3137" y="439"/>
                  <a:pt x="3132" y="434"/>
                  <a:pt x="3125" y="434"/>
                </a:cubicBezTo>
                <a:cubicBezTo>
                  <a:pt x="3118" y="434"/>
                  <a:pt x="3112" y="439"/>
                  <a:pt x="3112" y="446"/>
                </a:cubicBezTo>
                <a:cubicBezTo>
                  <a:pt x="3112" y="453"/>
                  <a:pt x="3118" y="459"/>
                  <a:pt x="3125" y="459"/>
                </a:cubicBezTo>
                <a:close/>
                <a:moveTo>
                  <a:pt x="3243" y="459"/>
                </a:moveTo>
                <a:cubicBezTo>
                  <a:pt x="3250" y="459"/>
                  <a:pt x="3256" y="453"/>
                  <a:pt x="3256" y="446"/>
                </a:cubicBezTo>
                <a:cubicBezTo>
                  <a:pt x="3256" y="439"/>
                  <a:pt x="3250" y="434"/>
                  <a:pt x="3243" y="434"/>
                </a:cubicBezTo>
                <a:cubicBezTo>
                  <a:pt x="3236" y="434"/>
                  <a:pt x="3230" y="439"/>
                  <a:pt x="3230" y="446"/>
                </a:cubicBezTo>
                <a:cubicBezTo>
                  <a:pt x="3230" y="453"/>
                  <a:pt x="3236" y="459"/>
                  <a:pt x="3243" y="459"/>
                </a:cubicBezTo>
                <a:close/>
                <a:moveTo>
                  <a:pt x="3309" y="446"/>
                </a:moveTo>
                <a:cubicBezTo>
                  <a:pt x="3309" y="453"/>
                  <a:pt x="3315" y="459"/>
                  <a:pt x="3322" y="459"/>
                </a:cubicBezTo>
                <a:cubicBezTo>
                  <a:pt x="3329" y="459"/>
                  <a:pt x="3335" y="453"/>
                  <a:pt x="3335" y="446"/>
                </a:cubicBezTo>
                <a:cubicBezTo>
                  <a:pt x="3335" y="439"/>
                  <a:pt x="3329" y="434"/>
                  <a:pt x="3322" y="434"/>
                </a:cubicBezTo>
                <a:cubicBezTo>
                  <a:pt x="3315" y="434"/>
                  <a:pt x="3309" y="439"/>
                  <a:pt x="3309" y="446"/>
                </a:cubicBezTo>
                <a:close/>
                <a:moveTo>
                  <a:pt x="89" y="478"/>
                </a:moveTo>
                <a:cubicBezTo>
                  <a:pt x="85" y="478"/>
                  <a:pt x="82" y="482"/>
                  <a:pt x="82" y="486"/>
                </a:cubicBezTo>
                <a:cubicBezTo>
                  <a:pt x="82" y="490"/>
                  <a:pt x="85" y="493"/>
                  <a:pt x="89" y="493"/>
                </a:cubicBezTo>
                <a:cubicBezTo>
                  <a:pt x="93" y="493"/>
                  <a:pt x="96" y="490"/>
                  <a:pt x="96" y="486"/>
                </a:cubicBezTo>
                <a:cubicBezTo>
                  <a:pt x="96" y="482"/>
                  <a:pt x="93" y="478"/>
                  <a:pt x="89" y="478"/>
                </a:cubicBezTo>
                <a:close/>
                <a:moveTo>
                  <a:pt x="326" y="476"/>
                </a:moveTo>
                <a:cubicBezTo>
                  <a:pt x="320" y="476"/>
                  <a:pt x="316" y="480"/>
                  <a:pt x="316" y="486"/>
                </a:cubicBezTo>
                <a:cubicBezTo>
                  <a:pt x="316" y="491"/>
                  <a:pt x="320" y="496"/>
                  <a:pt x="326" y="496"/>
                </a:cubicBezTo>
                <a:cubicBezTo>
                  <a:pt x="331" y="496"/>
                  <a:pt x="336" y="491"/>
                  <a:pt x="336" y="486"/>
                </a:cubicBezTo>
                <a:cubicBezTo>
                  <a:pt x="336" y="480"/>
                  <a:pt x="331" y="476"/>
                  <a:pt x="326" y="476"/>
                </a:cubicBezTo>
                <a:close/>
                <a:moveTo>
                  <a:pt x="365" y="473"/>
                </a:moveTo>
                <a:cubicBezTo>
                  <a:pt x="358" y="473"/>
                  <a:pt x="352" y="479"/>
                  <a:pt x="352" y="486"/>
                </a:cubicBezTo>
                <a:cubicBezTo>
                  <a:pt x="352" y="493"/>
                  <a:pt x="358" y="499"/>
                  <a:pt x="365" y="499"/>
                </a:cubicBezTo>
                <a:cubicBezTo>
                  <a:pt x="372" y="499"/>
                  <a:pt x="378" y="493"/>
                  <a:pt x="378" y="486"/>
                </a:cubicBezTo>
                <a:cubicBezTo>
                  <a:pt x="378" y="479"/>
                  <a:pt x="372" y="473"/>
                  <a:pt x="365" y="473"/>
                </a:cubicBezTo>
                <a:close/>
                <a:moveTo>
                  <a:pt x="404" y="499"/>
                </a:moveTo>
                <a:cubicBezTo>
                  <a:pt x="411" y="499"/>
                  <a:pt x="417" y="493"/>
                  <a:pt x="417" y="486"/>
                </a:cubicBezTo>
                <a:cubicBezTo>
                  <a:pt x="417" y="479"/>
                  <a:pt x="411" y="473"/>
                  <a:pt x="404" y="473"/>
                </a:cubicBezTo>
                <a:cubicBezTo>
                  <a:pt x="397" y="473"/>
                  <a:pt x="392" y="479"/>
                  <a:pt x="392" y="486"/>
                </a:cubicBezTo>
                <a:cubicBezTo>
                  <a:pt x="392" y="493"/>
                  <a:pt x="397" y="499"/>
                  <a:pt x="404" y="499"/>
                </a:cubicBezTo>
                <a:close/>
                <a:moveTo>
                  <a:pt x="444" y="499"/>
                </a:moveTo>
                <a:cubicBezTo>
                  <a:pt x="451" y="499"/>
                  <a:pt x="457" y="493"/>
                  <a:pt x="457" y="486"/>
                </a:cubicBezTo>
                <a:cubicBezTo>
                  <a:pt x="457" y="479"/>
                  <a:pt x="451" y="473"/>
                  <a:pt x="444" y="473"/>
                </a:cubicBezTo>
                <a:cubicBezTo>
                  <a:pt x="437" y="473"/>
                  <a:pt x="431" y="479"/>
                  <a:pt x="431" y="486"/>
                </a:cubicBezTo>
                <a:cubicBezTo>
                  <a:pt x="431" y="493"/>
                  <a:pt x="437" y="499"/>
                  <a:pt x="444" y="499"/>
                </a:cubicBezTo>
                <a:close/>
                <a:moveTo>
                  <a:pt x="483" y="499"/>
                </a:moveTo>
                <a:cubicBezTo>
                  <a:pt x="490" y="499"/>
                  <a:pt x="496" y="493"/>
                  <a:pt x="496" y="486"/>
                </a:cubicBezTo>
                <a:cubicBezTo>
                  <a:pt x="496" y="479"/>
                  <a:pt x="490" y="473"/>
                  <a:pt x="483" y="473"/>
                </a:cubicBezTo>
                <a:cubicBezTo>
                  <a:pt x="476" y="473"/>
                  <a:pt x="471" y="479"/>
                  <a:pt x="471" y="486"/>
                </a:cubicBezTo>
                <a:cubicBezTo>
                  <a:pt x="471" y="493"/>
                  <a:pt x="476" y="499"/>
                  <a:pt x="483" y="499"/>
                </a:cubicBezTo>
                <a:close/>
                <a:moveTo>
                  <a:pt x="523" y="499"/>
                </a:moveTo>
                <a:cubicBezTo>
                  <a:pt x="530" y="499"/>
                  <a:pt x="535" y="493"/>
                  <a:pt x="535" y="486"/>
                </a:cubicBezTo>
                <a:cubicBezTo>
                  <a:pt x="535" y="479"/>
                  <a:pt x="530" y="473"/>
                  <a:pt x="523" y="473"/>
                </a:cubicBezTo>
                <a:cubicBezTo>
                  <a:pt x="516" y="473"/>
                  <a:pt x="510" y="479"/>
                  <a:pt x="510" y="486"/>
                </a:cubicBezTo>
                <a:cubicBezTo>
                  <a:pt x="510" y="493"/>
                  <a:pt x="516" y="499"/>
                  <a:pt x="523" y="499"/>
                </a:cubicBezTo>
                <a:close/>
                <a:moveTo>
                  <a:pt x="562" y="499"/>
                </a:moveTo>
                <a:cubicBezTo>
                  <a:pt x="569" y="499"/>
                  <a:pt x="575" y="493"/>
                  <a:pt x="575" y="486"/>
                </a:cubicBezTo>
                <a:cubicBezTo>
                  <a:pt x="575" y="479"/>
                  <a:pt x="569" y="473"/>
                  <a:pt x="562" y="473"/>
                </a:cubicBezTo>
                <a:cubicBezTo>
                  <a:pt x="555" y="473"/>
                  <a:pt x="549" y="479"/>
                  <a:pt x="549" y="486"/>
                </a:cubicBezTo>
                <a:cubicBezTo>
                  <a:pt x="549" y="493"/>
                  <a:pt x="555" y="499"/>
                  <a:pt x="562" y="499"/>
                </a:cubicBezTo>
                <a:close/>
                <a:moveTo>
                  <a:pt x="602" y="499"/>
                </a:moveTo>
                <a:cubicBezTo>
                  <a:pt x="609" y="499"/>
                  <a:pt x="614" y="493"/>
                  <a:pt x="614" y="486"/>
                </a:cubicBezTo>
                <a:cubicBezTo>
                  <a:pt x="614" y="479"/>
                  <a:pt x="609" y="473"/>
                  <a:pt x="602" y="473"/>
                </a:cubicBezTo>
                <a:cubicBezTo>
                  <a:pt x="595" y="473"/>
                  <a:pt x="589" y="479"/>
                  <a:pt x="589" y="486"/>
                </a:cubicBezTo>
                <a:cubicBezTo>
                  <a:pt x="589" y="493"/>
                  <a:pt x="595" y="499"/>
                  <a:pt x="602" y="499"/>
                </a:cubicBezTo>
                <a:close/>
                <a:moveTo>
                  <a:pt x="641" y="499"/>
                </a:moveTo>
                <a:cubicBezTo>
                  <a:pt x="648" y="499"/>
                  <a:pt x="654" y="493"/>
                  <a:pt x="654" y="486"/>
                </a:cubicBezTo>
                <a:cubicBezTo>
                  <a:pt x="654" y="479"/>
                  <a:pt x="648" y="473"/>
                  <a:pt x="641" y="473"/>
                </a:cubicBezTo>
                <a:cubicBezTo>
                  <a:pt x="634" y="473"/>
                  <a:pt x="628" y="479"/>
                  <a:pt x="628" y="486"/>
                </a:cubicBezTo>
                <a:cubicBezTo>
                  <a:pt x="628" y="493"/>
                  <a:pt x="634" y="499"/>
                  <a:pt x="641" y="499"/>
                </a:cubicBezTo>
                <a:close/>
                <a:moveTo>
                  <a:pt x="680" y="499"/>
                </a:moveTo>
                <a:cubicBezTo>
                  <a:pt x="687" y="499"/>
                  <a:pt x="693" y="493"/>
                  <a:pt x="693" y="486"/>
                </a:cubicBezTo>
                <a:cubicBezTo>
                  <a:pt x="693" y="479"/>
                  <a:pt x="687" y="473"/>
                  <a:pt x="680" y="473"/>
                </a:cubicBezTo>
                <a:cubicBezTo>
                  <a:pt x="673" y="473"/>
                  <a:pt x="668" y="479"/>
                  <a:pt x="668" y="486"/>
                </a:cubicBezTo>
                <a:cubicBezTo>
                  <a:pt x="668" y="493"/>
                  <a:pt x="673" y="499"/>
                  <a:pt x="680" y="499"/>
                </a:cubicBezTo>
                <a:close/>
                <a:moveTo>
                  <a:pt x="720" y="499"/>
                </a:moveTo>
                <a:cubicBezTo>
                  <a:pt x="727" y="499"/>
                  <a:pt x="733" y="493"/>
                  <a:pt x="733" y="486"/>
                </a:cubicBezTo>
                <a:cubicBezTo>
                  <a:pt x="733" y="479"/>
                  <a:pt x="727" y="473"/>
                  <a:pt x="720" y="473"/>
                </a:cubicBezTo>
                <a:cubicBezTo>
                  <a:pt x="713" y="473"/>
                  <a:pt x="707" y="479"/>
                  <a:pt x="707" y="486"/>
                </a:cubicBezTo>
                <a:cubicBezTo>
                  <a:pt x="707" y="493"/>
                  <a:pt x="713" y="499"/>
                  <a:pt x="720" y="499"/>
                </a:cubicBezTo>
                <a:close/>
                <a:moveTo>
                  <a:pt x="759" y="499"/>
                </a:moveTo>
                <a:cubicBezTo>
                  <a:pt x="766" y="499"/>
                  <a:pt x="772" y="493"/>
                  <a:pt x="772" y="486"/>
                </a:cubicBezTo>
                <a:cubicBezTo>
                  <a:pt x="772" y="479"/>
                  <a:pt x="766" y="473"/>
                  <a:pt x="759" y="473"/>
                </a:cubicBezTo>
                <a:cubicBezTo>
                  <a:pt x="752" y="473"/>
                  <a:pt x="747" y="479"/>
                  <a:pt x="747" y="486"/>
                </a:cubicBezTo>
                <a:cubicBezTo>
                  <a:pt x="747" y="493"/>
                  <a:pt x="752" y="499"/>
                  <a:pt x="759" y="499"/>
                </a:cubicBezTo>
                <a:close/>
                <a:moveTo>
                  <a:pt x="799" y="499"/>
                </a:moveTo>
                <a:cubicBezTo>
                  <a:pt x="806" y="499"/>
                  <a:pt x="811" y="493"/>
                  <a:pt x="811" y="486"/>
                </a:cubicBezTo>
                <a:cubicBezTo>
                  <a:pt x="811" y="479"/>
                  <a:pt x="806" y="473"/>
                  <a:pt x="799" y="473"/>
                </a:cubicBezTo>
                <a:cubicBezTo>
                  <a:pt x="792" y="473"/>
                  <a:pt x="786" y="479"/>
                  <a:pt x="786" y="486"/>
                </a:cubicBezTo>
                <a:cubicBezTo>
                  <a:pt x="786" y="493"/>
                  <a:pt x="792" y="499"/>
                  <a:pt x="799" y="499"/>
                </a:cubicBezTo>
                <a:close/>
                <a:moveTo>
                  <a:pt x="956" y="499"/>
                </a:moveTo>
                <a:cubicBezTo>
                  <a:pt x="963" y="499"/>
                  <a:pt x="969" y="493"/>
                  <a:pt x="969" y="486"/>
                </a:cubicBezTo>
                <a:cubicBezTo>
                  <a:pt x="969" y="479"/>
                  <a:pt x="963" y="473"/>
                  <a:pt x="956" y="473"/>
                </a:cubicBezTo>
                <a:cubicBezTo>
                  <a:pt x="949" y="473"/>
                  <a:pt x="944" y="479"/>
                  <a:pt x="944" y="486"/>
                </a:cubicBezTo>
                <a:cubicBezTo>
                  <a:pt x="944" y="493"/>
                  <a:pt x="949" y="499"/>
                  <a:pt x="956" y="499"/>
                </a:cubicBezTo>
                <a:close/>
                <a:moveTo>
                  <a:pt x="996" y="499"/>
                </a:moveTo>
                <a:cubicBezTo>
                  <a:pt x="1003" y="499"/>
                  <a:pt x="1009" y="493"/>
                  <a:pt x="1009" y="486"/>
                </a:cubicBezTo>
                <a:cubicBezTo>
                  <a:pt x="1009" y="479"/>
                  <a:pt x="1003" y="473"/>
                  <a:pt x="996" y="473"/>
                </a:cubicBezTo>
                <a:cubicBezTo>
                  <a:pt x="989" y="473"/>
                  <a:pt x="983" y="479"/>
                  <a:pt x="983" y="486"/>
                </a:cubicBezTo>
                <a:cubicBezTo>
                  <a:pt x="983" y="493"/>
                  <a:pt x="989" y="499"/>
                  <a:pt x="996" y="499"/>
                </a:cubicBezTo>
                <a:close/>
                <a:moveTo>
                  <a:pt x="1035" y="499"/>
                </a:moveTo>
                <a:cubicBezTo>
                  <a:pt x="1042" y="499"/>
                  <a:pt x="1048" y="493"/>
                  <a:pt x="1048" y="486"/>
                </a:cubicBezTo>
                <a:cubicBezTo>
                  <a:pt x="1048" y="479"/>
                  <a:pt x="1042" y="473"/>
                  <a:pt x="1035" y="473"/>
                </a:cubicBezTo>
                <a:cubicBezTo>
                  <a:pt x="1028" y="473"/>
                  <a:pt x="1022" y="479"/>
                  <a:pt x="1022" y="486"/>
                </a:cubicBezTo>
                <a:cubicBezTo>
                  <a:pt x="1022" y="493"/>
                  <a:pt x="1028" y="499"/>
                  <a:pt x="1035" y="499"/>
                </a:cubicBezTo>
                <a:close/>
                <a:moveTo>
                  <a:pt x="1666" y="493"/>
                </a:moveTo>
                <a:cubicBezTo>
                  <a:pt x="1670" y="493"/>
                  <a:pt x="1673" y="490"/>
                  <a:pt x="1673" y="486"/>
                </a:cubicBezTo>
                <a:cubicBezTo>
                  <a:pt x="1673" y="482"/>
                  <a:pt x="1670" y="478"/>
                  <a:pt x="1666" y="478"/>
                </a:cubicBezTo>
                <a:cubicBezTo>
                  <a:pt x="1662" y="478"/>
                  <a:pt x="1659" y="482"/>
                  <a:pt x="1659" y="486"/>
                </a:cubicBezTo>
                <a:cubicBezTo>
                  <a:pt x="1659" y="490"/>
                  <a:pt x="1662" y="493"/>
                  <a:pt x="1666" y="493"/>
                </a:cubicBezTo>
                <a:close/>
                <a:moveTo>
                  <a:pt x="1784" y="499"/>
                </a:moveTo>
                <a:cubicBezTo>
                  <a:pt x="1791" y="499"/>
                  <a:pt x="1797" y="493"/>
                  <a:pt x="1797" y="486"/>
                </a:cubicBezTo>
                <a:cubicBezTo>
                  <a:pt x="1797" y="479"/>
                  <a:pt x="1791" y="473"/>
                  <a:pt x="1784" y="473"/>
                </a:cubicBezTo>
                <a:cubicBezTo>
                  <a:pt x="1777" y="473"/>
                  <a:pt x="1772" y="479"/>
                  <a:pt x="1772" y="486"/>
                </a:cubicBezTo>
                <a:cubicBezTo>
                  <a:pt x="1772" y="493"/>
                  <a:pt x="1777" y="499"/>
                  <a:pt x="1784" y="499"/>
                </a:cubicBezTo>
                <a:close/>
                <a:moveTo>
                  <a:pt x="1863" y="473"/>
                </a:moveTo>
                <a:cubicBezTo>
                  <a:pt x="1856" y="473"/>
                  <a:pt x="1850" y="479"/>
                  <a:pt x="1850" y="486"/>
                </a:cubicBezTo>
                <a:cubicBezTo>
                  <a:pt x="1850" y="493"/>
                  <a:pt x="1856" y="498"/>
                  <a:pt x="1863" y="498"/>
                </a:cubicBezTo>
                <a:cubicBezTo>
                  <a:pt x="1870" y="498"/>
                  <a:pt x="1876" y="493"/>
                  <a:pt x="1876" y="486"/>
                </a:cubicBezTo>
                <a:cubicBezTo>
                  <a:pt x="1876" y="479"/>
                  <a:pt x="1870" y="473"/>
                  <a:pt x="1863" y="473"/>
                </a:cubicBezTo>
                <a:close/>
                <a:moveTo>
                  <a:pt x="1942" y="499"/>
                </a:moveTo>
                <a:cubicBezTo>
                  <a:pt x="1949" y="499"/>
                  <a:pt x="1955" y="493"/>
                  <a:pt x="1955" y="486"/>
                </a:cubicBezTo>
                <a:cubicBezTo>
                  <a:pt x="1955" y="479"/>
                  <a:pt x="1949" y="473"/>
                  <a:pt x="1942" y="473"/>
                </a:cubicBezTo>
                <a:cubicBezTo>
                  <a:pt x="1935" y="473"/>
                  <a:pt x="1929" y="479"/>
                  <a:pt x="1929" y="486"/>
                </a:cubicBezTo>
                <a:cubicBezTo>
                  <a:pt x="1929" y="493"/>
                  <a:pt x="1935" y="499"/>
                  <a:pt x="1942" y="499"/>
                </a:cubicBezTo>
                <a:close/>
                <a:moveTo>
                  <a:pt x="1981" y="499"/>
                </a:moveTo>
                <a:cubicBezTo>
                  <a:pt x="1988" y="499"/>
                  <a:pt x="1994" y="493"/>
                  <a:pt x="1994" y="486"/>
                </a:cubicBezTo>
                <a:cubicBezTo>
                  <a:pt x="1994" y="479"/>
                  <a:pt x="1988" y="473"/>
                  <a:pt x="1981" y="473"/>
                </a:cubicBezTo>
                <a:cubicBezTo>
                  <a:pt x="1974" y="473"/>
                  <a:pt x="1969" y="479"/>
                  <a:pt x="1969" y="486"/>
                </a:cubicBezTo>
                <a:cubicBezTo>
                  <a:pt x="1969" y="493"/>
                  <a:pt x="1974" y="499"/>
                  <a:pt x="1981" y="499"/>
                </a:cubicBezTo>
                <a:close/>
                <a:moveTo>
                  <a:pt x="2021" y="499"/>
                </a:moveTo>
                <a:cubicBezTo>
                  <a:pt x="2028" y="499"/>
                  <a:pt x="2034" y="493"/>
                  <a:pt x="2034" y="486"/>
                </a:cubicBezTo>
                <a:cubicBezTo>
                  <a:pt x="2034" y="479"/>
                  <a:pt x="2028" y="473"/>
                  <a:pt x="2021" y="473"/>
                </a:cubicBezTo>
                <a:cubicBezTo>
                  <a:pt x="2014" y="473"/>
                  <a:pt x="2008" y="479"/>
                  <a:pt x="2008" y="486"/>
                </a:cubicBezTo>
                <a:cubicBezTo>
                  <a:pt x="2008" y="493"/>
                  <a:pt x="2014" y="499"/>
                  <a:pt x="2021" y="499"/>
                </a:cubicBezTo>
                <a:close/>
                <a:moveTo>
                  <a:pt x="2060" y="499"/>
                </a:moveTo>
                <a:cubicBezTo>
                  <a:pt x="2067" y="499"/>
                  <a:pt x="2073" y="493"/>
                  <a:pt x="2073" y="486"/>
                </a:cubicBezTo>
                <a:cubicBezTo>
                  <a:pt x="2073" y="479"/>
                  <a:pt x="2067" y="473"/>
                  <a:pt x="2060" y="473"/>
                </a:cubicBezTo>
                <a:cubicBezTo>
                  <a:pt x="2053" y="473"/>
                  <a:pt x="2048" y="479"/>
                  <a:pt x="2048" y="486"/>
                </a:cubicBezTo>
                <a:cubicBezTo>
                  <a:pt x="2048" y="493"/>
                  <a:pt x="2053" y="499"/>
                  <a:pt x="2060" y="499"/>
                </a:cubicBezTo>
                <a:close/>
                <a:moveTo>
                  <a:pt x="2100" y="499"/>
                </a:moveTo>
                <a:cubicBezTo>
                  <a:pt x="2107" y="499"/>
                  <a:pt x="2112" y="493"/>
                  <a:pt x="2112" y="486"/>
                </a:cubicBezTo>
                <a:cubicBezTo>
                  <a:pt x="2112" y="479"/>
                  <a:pt x="2107" y="473"/>
                  <a:pt x="2100" y="473"/>
                </a:cubicBezTo>
                <a:cubicBezTo>
                  <a:pt x="2093" y="473"/>
                  <a:pt x="2087" y="479"/>
                  <a:pt x="2087" y="486"/>
                </a:cubicBezTo>
                <a:cubicBezTo>
                  <a:pt x="2087" y="493"/>
                  <a:pt x="2093" y="499"/>
                  <a:pt x="2100" y="499"/>
                </a:cubicBezTo>
                <a:close/>
                <a:moveTo>
                  <a:pt x="2139" y="499"/>
                </a:moveTo>
                <a:cubicBezTo>
                  <a:pt x="2146" y="499"/>
                  <a:pt x="2152" y="493"/>
                  <a:pt x="2152" y="486"/>
                </a:cubicBezTo>
                <a:cubicBezTo>
                  <a:pt x="2152" y="479"/>
                  <a:pt x="2146" y="473"/>
                  <a:pt x="2139" y="473"/>
                </a:cubicBezTo>
                <a:cubicBezTo>
                  <a:pt x="2132" y="473"/>
                  <a:pt x="2126" y="479"/>
                  <a:pt x="2126" y="486"/>
                </a:cubicBezTo>
                <a:cubicBezTo>
                  <a:pt x="2126" y="493"/>
                  <a:pt x="2132" y="499"/>
                  <a:pt x="2139" y="499"/>
                </a:cubicBezTo>
                <a:close/>
                <a:moveTo>
                  <a:pt x="2179" y="499"/>
                </a:moveTo>
                <a:cubicBezTo>
                  <a:pt x="2186" y="499"/>
                  <a:pt x="2191" y="493"/>
                  <a:pt x="2191" y="486"/>
                </a:cubicBezTo>
                <a:cubicBezTo>
                  <a:pt x="2191" y="479"/>
                  <a:pt x="2186" y="473"/>
                  <a:pt x="2179" y="473"/>
                </a:cubicBezTo>
                <a:cubicBezTo>
                  <a:pt x="2171" y="473"/>
                  <a:pt x="2166" y="479"/>
                  <a:pt x="2166" y="486"/>
                </a:cubicBezTo>
                <a:cubicBezTo>
                  <a:pt x="2166" y="493"/>
                  <a:pt x="2171" y="499"/>
                  <a:pt x="2179" y="499"/>
                </a:cubicBezTo>
                <a:close/>
                <a:moveTo>
                  <a:pt x="2218" y="499"/>
                </a:moveTo>
                <a:cubicBezTo>
                  <a:pt x="2225" y="499"/>
                  <a:pt x="2231" y="493"/>
                  <a:pt x="2231" y="486"/>
                </a:cubicBezTo>
                <a:cubicBezTo>
                  <a:pt x="2231" y="479"/>
                  <a:pt x="2225" y="473"/>
                  <a:pt x="2218" y="473"/>
                </a:cubicBezTo>
                <a:cubicBezTo>
                  <a:pt x="2211" y="473"/>
                  <a:pt x="2205" y="479"/>
                  <a:pt x="2205" y="486"/>
                </a:cubicBezTo>
                <a:cubicBezTo>
                  <a:pt x="2205" y="493"/>
                  <a:pt x="2211" y="499"/>
                  <a:pt x="2218" y="499"/>
                </a:cubicBezTo>
                <a:close/>
                <a:moveTo>
                  <a:pt x="2257" y="499"/>
                </a:moveTo>
                <a:cubicBezTo>
                  <a:pt x="2264" y="499"/>
                  <a:pt x="2270" y="493"/>
                  <a:pt x="2270" y="486"/>
                </a:cubicBezTo>
                <a:cubicBezTo>
                  <a:pt x="2270" y="479"/>
                  <a:pt x="2264" y="473"/>
                  <a:pt x="2257" y="473"/>
                </a:cubicBezTo>
                <a:cubicBezTo>
                  <a:pt x="2250" y="473"/>
                  <a:pt x="2245" y="479"/>
                  <a:pt x="2245" y="486"/>
                </a:cubicBezTo>
                <a:cubicBezTo>
                  <a:pt x="2245" y="493"/>
                  <a:pt x="2250" y="499"/>
                  <a:pt x="2257" y="499"/>
                </a:cubicBezTo>
                <a:close/>
                <a:moveTo>
                  <a:pt x="2297" y="499"/>
                </a:moveTo>
                <a:cubicBezTo>
                  <a:pt x="2304" y="499"/>
                  <a:pt x="2310" y="493"/>
                  <a:pt x="2310" y="486"/>
                </a:cubicBezTo>
                <a:cubicBezTo>
                  <a:pt x="2310" y="479"/>
                  <a:pt x="2304" y="473"/>
                  <a:pt x="2297" y="473"/>
                </a:cubicBezTo>
                <a:cubicBezTo>
                  <a:pt x="2290" y="473"/>
                  <a:pt x="2284" y="479"/>
                  <a:pt x="2284" y="486"/>
                </a:cubicBezTo>
                <a:cubicBezTo>
                  <a:pt x="2284" y="493"/>
                  <a:pt x="2290" y="499"/>
                  <a:pt x="2297" y="499"/>
                </a:cubicBezTo>
                <a:close/>
                <a:moveTo>
                  <a:pt x="2336" y="499"/>
                </a:moveTo>
                <a:cubicBezTo>
                  <a:pt x="2343" y="499"/>
                  <a:pt x="2349" y="493"/>
                  <a:pt x="2349" y="486"/>
                </a:cubicBezTo>
                <a:cubicBezTo>
                  <a:pt x="2349" y="479"/>
                  <a:pt x="2343" y="473"/>
                  <a:pt x="2336" y="473"/>
                </a:cubicBezTo>
                <a:cubicBezTo>
                  <a:pt x="2329" y="473"/>
                  <a:pt x="2323" y="479"/>
                  <a:pt x="2323" y="486"/>
                </a:cubicBezTo>
                <a:cubicBezTo>
                  <a:pt x="2323" y="493"/>
                  <a:pt x="2329" y="499"/>
                  <a:pt x="2336" y="499"/>
                </a:cubicBezTo>
                <a:close/>
                <a:moveTo>
                  <a:pt x="2376" y="499"/>
                </a:moveTo>
                <a:cubicBezTo>
                  <a:pt x="2383" y="499"/>
                  <a:pt x="2388" y="493"/>
                  <a:pt x="2388" y="486"/>
                </a:cubicBezTo>
                <a:cubicBezTo>
                  <a:pt x="2388" y="479"/>
                  <a:pt x="2383" y="473"/>
                  <a:pt x="2376" y="473"/>
                </a:cubicBezTo>
                <a:cubicBezTo>
                  <a:pt x="2369" y="473"/>
                  <a:pt x="2363" y="479"/>
                  <a:pt x="2363" y="486"/>
                </a:cubicBezTo>
                <a:cubicBezTo>
                  <a:pt x="2363" y="493"/>
                  <a:pt x="2369" y="499"/>
                  <a:pt x="2376" y="499"/>
                </a:cubicBezTo>
                <a:close/>
                <a:moveTo>
                  <a:pt x="2415" y="499"/>
                </a:moveTo>
                <a:cubicBezTo>
                  <a:pt x="2422" y="499"/>
                  <a:pt x="2428" y="493"/>
                  <a:pt x="2428" y="486"/>
                </a:cubicBezTo>
                <a:cubicBezTo>
                  <a:pt x="2428" y="479"/>
                  <a:pt x="2422" y="473"/>
                  <a:pt x="2415" y="473"/>
                </a:cubicBezTo>
                <a:cubicBezTo>
                  <a:pt x="2408" y="473"/>
                  <a:pt x="2402" y="479"/>
                  <a:pt x="2402" y="486"/>
                </a:cubicBezTo>
                <a:cubicBezTo>
                  <a:pt x="2402" y="493"/>
                  <a:pt x="2408" y="499"/>
                  <a:pt x="2415" y="499"/>
                </a:cubicBezTo>
                <a:close/>
                <a:moveTo>
                  <a:pt x="2454" y="499"/>
                </a:moveTo>
                <a:cubicBezTo>
                  <a:pt x="2462" y="499"/>
                  <a:pt x="2467" y="493"/>
                  <a:pt x="2467" y="486"/>
                </a:cubicBezTo>
                <a:cubicBezTo>
                  <a:pt x="2467" y="479"/>
                  <a:pt x="2462" y="473"/>
                  <a:pt x="2454" y="473"/>
                </a:cubicBezTo>
                <a:cubicBezTo>
                  <a:pt x="2447" y="473"/>
                  <a:pt x="2442" y="479"/>
                  <a:pt x="2442" y="486"/>
                </a:cubicBezTo>
                <a:cubicBezTo>
                  <a:pt x="2442" y="493"/>
                  <a:pt x="2447" y="499"/>
                  <a:pt x="2454" y="499"/>
                </a:cubicBezTo>
                <a:close/>
                <a:moveTo>
                  <a:pt x="2494" y="499"/>
                </a:moveTo>
                <a:cubicBezTo>
                  <a:pt x="2501" y="499"/>
                  <a:pt x="2507" y="493"/>
                  <a:pt x="2507" y="486"/>
                </a:cubicBezTo>
                <a:cubicBezTo>
                  <a:pt x="2507" y="479"/>
                  <a:pt x="2501" y="473"/>
                  <a:pt x="2494" y="473"/>
                </a:cubicBezTo>
                <a:cubicBezTo>
                  <a:pt x="2487" y="473"/>
                  <a:pt x="2481" y="479"/>
                  <a:pt x="2481" y="486"/>
                </a:cubicBezTo>
                <a:cubicBezTo>
                  <a:pt x="2481" y="493"/>
                  <a:pt x="2487" y="499"/>
                  <a:pt x="2494" y="499"/>
                </a:cubicBezTo>
                <a:close/>
                <a:moveTo>
                  <a:pt x="2533" y="499"/>
                </a:moveTo>
                <a:cubicBezTo>
                  <a:pt x="2540" y="499"/>
                  <a:pt x="2546" y="493"/>
                  <a:pt x="2546" y="486"/>
                </a:cubicBezTo>
                <a:cubicBezTo>
                  <a:pt x="2546" y="479"/>
                  <a:pt x="2540" y="473"/>
                  <a:pt x="2533" y="473"/>
                </a:cubicBezTo>
                <a:cubicBezTo>
                  <a:pt x="2526" y="473"/>
                  <a:pt x="2521" y="479"/>
                  <a:pt x="2521" y="486"/>
                </a:cubicBezTo>
                <a:cubicBezTo>
                  <a:pt x="2521" y="493"/>
                  <a:pt x="2526" y="499"/>
                  <a:pt x="2533" y="499"/>
                </a:cubicBezTo>
                <a:close/>
                <a:moveTo>
                  <a:pt x="2573" y="499"/>
                </a:moveTo>
                <a:cubicBezTo>
                  <a:pt x="2580" y="499"/>
                  <a:pt x="2586" y="493"/>
                  <a:pt x="2586" y="486"/>
                </a:cubicBezTo>
                <a:cubicBezTo>
                  <a:pt x="2586" y="479"/>
                  <a:pt x="2580" y="473"/>
                  <a:pt x="2573" y="473"/>
                </a:cubicBezTo>
                <a:cubicBezTo>
                  <a:pt x="2566" y="473"/>
                  <a:pt x="2560" y="479"/>
                  <a:pt x="2560" y="486"/>
                </a:cubicBezTo>
                <a:cubicBezTo>
                  <a:pt x="2560" y="493"/>
                  <a:pt x="2566" y="499"/>
                  <a:pt x="2573" y="499"/>
                </a:cubicBezTo>
                <a:close/>
                <a:moveTo>
                  <a:pt x="2612" y="499"/>
                </a:moveTo>
                <a:cubicBezTo>
                  <a:pt x="2619" y="499"/>
                  <a:pt x="2625" y="493"/>
                  <a:pt x="2625" y="486"/>
                </a:cubicBezTo>
                <a:cubicBezTo>
                  <a:pt x="2625" y="479"/>
                  <a:pt x="2619" y="473"/>
                  <a:pt x="2612" y="473"/>
                </a:cubicBezTo>
                <a:cubicBezTo>
                  <a:pt x="2605" y="473"/>
                  <a:pt x="2599" y="479"/>
                  <a:pt x="2599" y="486"/>
                </a:cubicBezTo>
                <a:cubicBezTo>
                  <a:pt x="2599" y="493"/>
                  <a:pt x="2605" y="499"/>
                  <a:pt x="2612" y="499"/>
                </a:cubicBezTo>
                <a:close/>
                <a:moveTo>
                  <a:pt x="2652" y="499"/>
                </a:moveTo>
                <a:cubicBezTo>
                  <a:pt x="2659" y="499"/>
                  <a:pt x="2664" y="493"/>
                  <a:pt x="2664" y="486"/>
                </a:cubicBezTo>
                <a:cubicBezTo>
                  <a:pt x="2664" y="479"/>
                  <a:pt x="2659" y="473"/>
                  <a:pt x="2652" y="473"/>
                </a:cubicBezTo>
                <a:cubicBezTo>
                  <a:pt x="2645" y="473"/>
                  <a:pt x="2639" y="479"/>
                  <a:pt x="2639" y="486"/>
                </a:cubicBezTo>
                <a:cubicBezTo>
                  <a:pt x="2639" y="493"/>
                  <a:pt x="2645" y="499"/>
                  <a:pt x="2652" y="499"/>
                </a:cubicBezTo>
                <a:close/>
                <a:moveTo>
                  <a:pt x="2691" y="499"/>
                </a:moveTo>
                <a:cubicBezTo>
                  <a:pt x="2698" y="499"/>
                  <a:pt x="2704" y="493"/>
                  <a:pt x="2704" y="486"/>
                </a:cubicBezTo>
                <a:cubicBezTo>
                  <a:pt x="2704" y="479"/>
                  <a:pt x="2698" y="473"/>
                  <a:pt x="2691" y="473"/>
                </a:cubicBezTo>
                <a:cubicBezTo>
                  <a:pt x="2684" y="473"/>
                  <a:pt x="2678" y="479"/>
                  <a:pt x="2678" y="486"/>
                </a:cubicBezTo>
                <a:cubicBezTo>
                  <a:pt x="2678" y="493"/>
                  <a:pt x="2684" y="499"/>
                  <a:pt x="2691" y="499"/>
                </a:cubicBezTo>
                <a:close/>
                <a:moveTo>
                  <a:pt x="2730" y="499"/>
                </a:moveTo>
                <a:cubicBezTo>
                  <a:pt x="2738" y="499"/>
                  <a:pt x="2743" y="493"/>
                  <a:pt x="2743" y="486"/>
                </a:cubicBezTo>
                <a:cubicBezTo>
                  <a:pt x="2743" y="479"/>
                  <a:pt x="2738" y="473"/>
                  <a:pt x="2730" y="473"/>
                </a:cubicBezTo>
                <a:cubicBezTo>
                  <a:pt x="2723" y="473"/>
                  <a:pt x="2718" y="479"/>
                  <a:pt x="2718" y="486"/>
                </a:cubicBezTo>
                <a:cubicBezTo>
                  <a:pt x="2718" y="493"/>
                  <a:pt x="2723" y="499"/>
                  <a:pt x="2730" y="499"/>
                </a:cubicBezTo>
                <a:close/>
                <a:moveTo>
                  <a:pt x="2770" y="499"/>
                </a:moveTo>
                <a:cubicBezTo>
                  <a:pt x="2777" y="499"/>
                  <a:pt x="2783" y="493"/>
                  <a:pt x="2783" y="486"/>
                </a:cubicBezTo>
                <a:cubicBezTo>
                  <a:pt x="2783" y="479"/>
                  <a:pt x="2777" y="473"/>
                  <a:pt x="2770" y="473"/>
                </a:cubicBezTo>
                <a:cubicBezTo>
                  <a:pt x="2763" y="473"/>
                  <a:pt x="2757" y="479"/>
                  <a:pt x="2757" y="486"/>
                </a:cubicBezTo>
                <a:cubicBezTo>
                  <a:pt x="2757" y="493"/>
                  <a:pt x="2763" y="499"/>
                  <a:pt x="2770" y="499"/>
                </a:cubicBezTo>
                <a:close/>
                <a:moveTo>
                  <a:pt x="2809" y="499"/>
                </a:moveTo>
                <a:cubicBezTo>
                  <a:pt x="2816" y="499"/>
                  <a:pt x="2822" y="493"/>
                  <a:pt x="2822" y="486"/>
                </a:cubicBezTo>
                <a:cubicBezTo>
                  <a:pt x="2822" y="479"/>
                  <a:pt x="2816" y="473"/>
                  <a:pt x="2809" y="473"/>
                </a:cubicBezTo>
                <a:cubicBezTo>
                  <a:pt x="2802" y="473"/>
                  <a:pt x="2797" y="479"/>
                  <a:pt x="2797" y="486"/>
                </a:cubicBezTo>
                <a:cubicBezTo>
                  <a:pt x="2797" y="493"/>
                  <a:pt x="2802" y="499"/>
                  <a:pt x="2809" y="499"/>
                </a:cubicBezTo>
                <a:close/>
                <a:moveTo>
                  <a:pt x="2849" y="499"/>
                </a:moveTo>
                <a:cubicBezTo>
                  <a:pt x="2856" y="499"/>
                  <a:pt x="2861" y="493"/>
                  <a:pt x="2861" y="486"/>
                </a:cubicBezTo>
                <a:cubicBezTo>
                  <a:pt x="2861" y="479"/>
                  <a:pt x="2856" y="473"/>
                  <a:pt x="2849" y="473"/>
                </a:cubicBezTo>
                <a:cubicBezTo>
                  <a:pt x="2842" y="473"/>
                  <a:pt x="2836" y="479"/>
                  <a:pt x="2836" y="486"/>
                </a:cubicBezTo>
                <a:cubicBezTo>
                  <a:pt x="2836" y="493"/>
                  <a:pt x="2842" y="499"/>
                  <a:pt x="2849" y="499"/>
                </a:cubicBezTo>
                <a:close/>
                <a:moveTo>
                  <a:pt x="2888" y="499"/>
                </a:moveTo>
                <a:cubicBezTo>
                  <a:pt x="2895" y="499"/>
                  <a:pt x="2901" y="493"/>
                  <a:pt x="2901" y="486"/>
                </a:cubicBezTo>
                <a:cubicBezTo>
                  <a:pt x="2901" y="479"/>
                  <a:pt x="2895" y="473"/>
                  <a:pt x="2888" y="473"/>
                </a:cubicBezTo>
                <a:cubicBezTo>
                  <a:pt x="2881" y="473"/>
                  <a:pt x="2875" y="479"/>
                  <a:pt x="2875" y="486"/>
                </a:cubicBezTo>
                <a:cubicBezTo>
                  <a:pt x="2875" y="493"/>
                  <a:pt x="2881" y="499"/>
                  <a:pt x="2888" y="499"/>
                </a:cubicBezTo>
                <a:close/>
                <a:moveTo>
                  <a:pt x="2928" y="499"/>
                </a:moveTo>
                <a:cubicBezTo>
                  <a:pt x="2935" y="499"/>
                  <a:pt x="2940" y="493"/>
                  <a:pt x="2940" y="486"/>
                </a:cubicBezTo>
                <a:cubicBezTo>
                  <a:pt x="2940" y="479"/>
                  <a:pt x="2935" y="473"/>
                  <a:pt x="2928" y="473"/>
                </a:cubicBezTo>
                <a:cubicBezTo>
                  <a:pt x="2921" y="473"/>
                  <a:pt x="2915" y="479"/>
                  <a:pt x="2915" y="486"/>
                </a:cubicBezTo>
                <a:cubicBezTo>
                  <a:pt x="2915" y="493"/>
                  <a:pt x="2921" y="499"/>
                  <a:pt x="2928" y="499"/>
                </a:cubicBezTo>
                <a:close/>
                <a:moveTo>
                  <a:pt x="2967" y="499"/>
                </a:moveTo>
                <a:cubicBezTo>
                  <a:pt x="2974" y="499"/>
                  <a:pt x="2980" y="493"/>
                  <a:pt x="2980" y="486"/>
                </a:cubicBezTo>
                <a:cubicBezTo>
                  <a:pt x="2980" y="479"/>
                  <a:pt x="2974" y="473"/>
                  <a:pt x="2967" y="473"/>
                </a:cubicBezTo>
                <a:cubicBezTo>
                  <a:pt x="2960" y="473"/>
                  <a:pt x="2954" y="479"/>
                  <a:pt x="2954" y="486"/>
                </a:cubicBezTo>
                <a:cubicBezTo>
                  <a:pt x="2954" y="493"/>
                  <a:pt x="2960" y="499"/>
                  <a:pt x="2967" y="499"/>
                </a:cubicBezTo>
                <a:close/>
                <a:moveTo>
                  <a:pt x="3006" y="499"/>
                </a:moveTo>
                <a:cubicBezTo>
                  <a:pt x="3013" y="499"/>
                  <a:pt x="3019" y="493"/>
                  <a:pt x="3019" y="486"/>
                </a:cubicBezTo>
                <a:cubicBezTo>
                  <a:pt x="3019" y="479"/>
                  <a:pt x="3013" y="473"/>
                  <a:pt x="3006" y="473"/>
                </a:cubicBezTo>
                <a:cubicBezTo>
                  <a:pt x="2999" y="473"/>
                  <a:pt x="2994" y="479"/>
                  <a:pt x="2994" y="486"/>
                </a:cubicBezTo>
                <a:cubicBezTo>
                  <a:pt x="2994" y="493"/>
                  <a:pt x="2999" y="499"/>
                  <a:pt x="3006" y="499"/>
                </a:cubicBezTo>
                <a:close/>
                <a:moveTo>
                  <a:pt x="3046" y="499"/>
                </a:moveTo>
                <a:cubicBezTo>
                  <a:pt x="3053" y="499"/>
                  <a:pt x="3059" y="493"/>
                  <a:pt x="3059" y="486"/>
                </a:cubicBezTo>
                <a:cubicBezTo>
                  <a:pt x="3059" y="479"/>
                  <a:pt x="3053" y="473"/>
                  <a:pt x="3046" y="473"/>
                </a:cubicBezTo>
                <a:cubicBezTo>
                  <a:pt x="3039" y="473"/>
                  <a:pt x="3033" y="479"/>
                  <a:pt x="3033" y="486"/>
                </a:cubicBezTo>
                <a:cubicBezTo>
                  <a:pt x="3033" y="493"/>
                  <a:pt x="3039" y="499"/>
                  <a:pt x="3046" y="499"/>
                </a:cubicBezTo>
                <a:close/>
                <a:moveTo>
                  <a:pt x="3085" y="499"/>
                </a:moveTo>
                <a:cubicBezTo>
                  <a:pt x="3092" y="499"/>
                  <a:pt x="3098" y="493"/>
                  <a:pt x="3098" y="486"/>
                </a:cubicBezTo>
                <a:cubicBezTo>
                  <a:pt x="3098" y="479"/>
                  <a:pt x="3092" y="473"/>
                  <a:pt x="3085" y="473"/>
                </a:cubicBezTo>
                <a:cubicBezTo>
                  <a:pt x="3078" y="473"/>
                  <a:pt x="3073" y="479"/>
                  <a:pt x="3073" y="486"/>
                </a:cubicBezTo>
                <a:cubicBezTo>
                  <a:pt x="3073" y="493"/>
                  <a:pt x="3078" y="499"/>
                  <a:pt x="3085" y="499"/>
                </a:cubicBezTo>
                <a:close/>
                <a:moveTo>
                  <a:pt x="3282" y="499"/>
                </a:moveTo>
                <a:cubicBezTo>
                  <a:pt x="3289" y="499"/>
                  <a:pt x="3295" y="493"/>
                  <a:pt x="3295" y="486"/>
                </a:cubicBezTo>
                <a:cubicBezTo>
                  <a:pt x="3295" y="479"/>
                  <a:pt x="3289" y="473"/>
                  <a:pt x="3282" y="473"/>
                </a:cubicBezTo>
                <a:cubicBezTo>
                  <a:pt x="3275" y="473"/>
                  <a:pt x="3270" y="479"/>
                  <a:pt x="3270" y="486"/>
                </a:cubicBezTo>
                <a:cubicBezTo>
                  <a:pt x="3270" y="493"/>
                  <a:pt x="3275" y="499"/>
                  <a:pt x="3282" y="499"/>
                </a:cubicBezTo>
                <a:close/>
                <a:moveTo>
                  <a:pt x="3322" y="473"/>
                </a:moveTo>
                <a:cubicBezTo>
                  <a:pt x="3315" y="473"/>
                  <a:pt x="3309" y="479"/>
                  <a:pt x="3309" y="486"/>
                </a:cubicBezTo>
                <a:cubicBezTo>
                  <a:pt x="3309" y="493"/>
                  <a:pt x="3315" y="499"/>
                  <a:pt x="3322" y="499"/>
                </a:cubicBezTo>
                <a:cubicBezTo>
                  <a:pt x="3329" y="499"/>
                  <a:pt x="3335" y="493"/>
                  <a:pt x="3335" y="486"/>
                </a:cubicBezTo>
                <a:cubicBezTo>
                  <a:pt x="3335" y="479"/>
                  <a:pt x="3329" y="473"/>
                  <a:pt x="3322" y="473"/>
                </a:cubicBezTo>
                <a:close/>
                <a:moveTo>
                  <a:pt x="404" y="512"/>
                </a:moveTo>
                <a:cubicBezTo>
                  <a:pt x="397" y="512"/>
                  <a:pt x="392" y="518"/>
                  <a:pt x="392" y="525"/>
                </a:cubicBezTo>
                <a:cubicBezTo>
                  <a:pt x="392" y="532"/>
                  <a:pt x="397" y="538"/>
                  <a:pt x="404" y="538"/>
                </a:cubicBezTo>
                <a:cubicBezTo>
                  <a:pt x="411" y="538"/>
                  <a:pt x="417" y="532"/>
                  <a:pt x="417" y="525"/>
                </a:cubicBezTo>
                <a:cubicBezTo>
                  <a:pt x="417" y="518"/>
                  <a:pt x="411" y="512"/>
                  <a:pt x="404" y="512"/>
                </a:cubicBezTo>
                <a:close/>
                <a:moveTo>
                  <a:pt x="444" y="538"/>
                </a:moveTo>
                <a:cubicBezTo>
                  <a:pt x="451" y="538"/>
                  <a:pt x="457" y="532"/>
                  <a:pt x="457" y="525"/>
                </a:cubicBezTo>
                <a:cubicBezTo>
                  <a:pt x="457" y="518"/>
                  <a:pt x="451" y="512"/>
                  <a:pt x="444" y="512"/>
                </a:cubicBezTo>
                <a:cubicBezTo>
                  <a:pt x="437" y="512"/>
                  <a:pt x="431" y="518"/>
                  <a:pt x="431" y="525"/>
                </a:cubicBezTo>
                <a:cubicBezTo>
                  <a:pt x="431" y="532"/>
                  <a:pt x="437" y="538"/>
                  <a:pt x="444" y="538"/>
                </a:cubicBezTo>
                <a:close/>
                <a:moveTo>
                  <a:pt x="483" y="538"/>
                </a:moveTo>
                <a:cubicBezTo>
                  <a:pt x="490" y="538"/>
                  <a:pt x="496" y="532"/>
                  <a:pt x="496" y="525"/>
                </a:cubicBezTo>
                <a:cubicBezTo>
                  <a:pt x="496" y="518"/>
                  <a:pt x="490" y="512"/>
                  <a:pt x="483" y="512"/>
                </a:cubicBezTo>
                <a:cubicBezTo>
                  <a:pt x="476" y="512"/>
                  <a:pt x="471" y="518"/>
                  <a:pt x="471" y="525"/>
                </a:cubicBezTo>
                <a:cubicBezTo>
                  <a:pt x="471" y="532"/>
                  <a:pt x="476" y="538"/>
                  <a:pt x="483" y="538"/>
                </a:cubicBezTo>
                <a:close/>
                <a:moveTo>
                  <a:pt x="523" y="538"/>
                </a:moveTo>
                <a:cubicBezTo>
                  <a:pt x="530" y="538"/>
                  <a:pt x="535" y="532"/>
                  <a:pt x="535" y="525"/>
                </a:cubicBezTo>
                <a:cubicBezTo>
                  <a:pt x="535" y="518"/>
                  <a:pt x="530" y="512"/>
                  <a:pt x="523" y="512"/>
                </a:cubicBezTo>
                <a:cubicBezTo>
                  <a:pt x="516" y="512"/>
                  <a:pt x="510" y="518"/>
                  <a:pt x="510" y="525"/>
                </a:cubicBezTo>
                <a:cubicBezTo>
                  <a:pt x="510" y="532"/>
                  <a:pt x="516" y="538"/>
                  <a:pt x="523" y="538"/>
                </a:cubicBezTo>
                <a:close/>
                <a:moveTo>
                  <a:pt x="562" y="538"/>
                </a:moveTo>
                <a:cubicBezTo>
                  <a:pt x="569" y="538"/>
                  <a:pt x="575" y="532"/>
                  <a:pt x="575" y="525"/>
                </a:cubicBezTo>
                <a:cubicBezTo>
                  <a:pt x="575" y="518"/>
                  <a:pt x="569" y="512"/>
                  <a:pt x="562" y="512"/>
                </a:cubicBezTo>
                <a:cubicBezTo>
                  <a:pt x="555" y="512"/>
                  <a:pt x="549" y="518"/>
                  <a:pt x="549" y="525"/>
                </a:cubicBezTo>
                <a:cubicBezTo>
                  <a:pt x="549" y="532"/>
                  <a:pt x="555" y="538"/>
                  <a:pt x="562" y="538"/>
                </a:cubicBezTo>
                <a:close/>
                <a:moveTo>
                  <a:pt x="602" y="538"/>
                </a:moveTo>
                <a:cubicBezTo>
                  <a:pt x="609" y="538"/>
                  <a:pt x="614" y="532"/>
                  <a:pt x="614" y="525"/>
                </a:cubicBezTo>
                <a:cubicBezTo>
                  <a:pt x="614" y="518"/>
                  <a:pt x="609" y="512"/>
                  <a:pt x="602" y="512"/>
                </a:cubicBezTo>
                <a:cubicBezTo>
                  <a:pt x="595" y="512"/>
                  <a:pt x="589" y="518"/>
                  <a:pt x="589" y="525"/>
                </a:cubicBezTo>
                <a:cubicBezTo>
                  <a:pt x="589" y="532"/>
                  <a:pt x="595" y="538"/>
                  <a:pt x="602" y="538"/>
                </a:cubicBezTo>
                <a:close/>
                <a:moveTo>
                  <a:pt x="641" y="538"/>
                </a:moveTo>
                <a:cubicBezTo>
                  <a:pt x="648" y="538"/>
                  <a:pt x="654" y="532"/>
                  <a:pt x="654" y="525"/>
                </a:cubicBezTo>
                <a:cubicBezTo>
                  <a:pt x="654" y="518"/>
                  <a:pt x="648" y="512"/>
                  <a:pt x="641" y="512"/>
                </a:cubicBezTo>
                <a:cubicBezTo>
                  <a:pt x="634" y="512"/>
                  <a:pt x="628" y="518"/>
                  <a:pt x="628" y="525"/>
                </a:cubicBezTo>
                <a:cubicBezTo>
                  <a:pt x="628" y="532"/>
                  <a:pt x="634" y="538"/>
                  <a:pt x="641" y="538"/>
                </a:cubicBezTo>
                <a:close/>
                <a:moveTo>
                  <a:pt x="680" y="538"/>
                </a:moveTo>
                <a:cubicBezTo>
                  <a:pt x="687" y="538"/>
                  <a:pt x="693" y="532"/>
                  <a:pt x="693" y="525"/>
                </a:cubicBezTo>
                <a:cubicBezTo>
                  <a:pt x="693" y="518"/>
                  <a:pt x="687" y="512"/>
                  <a:pt x="680" y="512"/>
                </a:cubicBezTo>
                <a:cubicBezTo>
                  <a:pt x="673" y="512"/>
                  <a:pt x="668" y="518"/>
                  <a:pt x="668" y="525"/>
                </a:cubicBezTo>
                <a:cubicBezTo>
                  <a:pt x="668" y="532"/>
                  <a:pt x="673" y="538"/>
                  <a:pt x="680" y="538"/>
                </a:cubicBezTo>
                <a:close/>
                <a:moveTo>
                  <a:pt x="720" y="538"/>
                </a:moveTo>
                <a:cubicBezTo>
                  <a:pt x="727" y="538"/>
                  <a:pt x="733" y="532"/>
                  <a:pt x="733" y="525"/>
                </a:cubicBezTo>
                <a:cubicBezTo>
                  <a:pt x="733" y="518"/>
                  <a:pt x="727" y="512"/>
                  <a:pt x="720" y="512"/>
                </a:cubicBezTo>
                <a:cubicBezTo>
                  <a:pt x="713" y="512"/>
                  <a:pt x="707" y="518"/>
                  <a:pt x="707" y="525"/>
                </a:cubicBezTo>
                <a:cubicBezTo>
                  <a:pt x="707" y="532"/>
                  <a:pt x="713" y="538"/>
                  <a:pt x="720" y="538"/>
                </a:cubicBezTo>
                <a:close/>
                <a:moveTo>
                  <a:pt x="759" y="538"/>
                </a:moveTo>
                <a:cubicBezTo>
                  <a:pt x="766" y="538"/>
                  <a:pt x="772" y="532"/>
                  <a:pt x="772" y="525"/>
                </a:cubicBezTo>
                <a:cubicBezTo>
                  <a:pt x="772" y="518"/>
                  <a:pt x="766" y="512"/>
                  <a:pt x="759" y="512"/>
                </a:cubicBezTo>
                <a:cubicBezTo>
                  <a:pt x="752" y="512"/>
                  <a:pt x="747" y="518"/>
                  <a:pt x="747" y="525"/>
                </a:cubicBezTo>
                <a:cubicBezTo>
                  <a:pt x="747" y="532"/>
                  <a:pt x="752" y="538"/>
                  <a:pt x="759" y="538"/>
                </a:cubicBezTo>
                <a:close/>
                <a:moveTo>
                  <a:pt x="799" y="538"/>
                </a:moveTo>
                <a:cubicBezTo>
                  <a:pt x="806" y="538"/>
                  <a:pt x="811" y="532"/>
                  <a:pt x="811" y="525"/>
                </a:cubicBezTo>
                <a:cubicBezTo>
                  <a:pt x="811" y="518"/>
                  <a:pt x="806" y="512"/>
                  <a:pt x="799" y="512"/>
                </a:cubicBezTo>
                <a:cubicBezTo>
                  <a:pt x="792" y="512"/>
                  <a:pt x="786" y="518"/>
                  <a:pt x="786" y="525"/>
                </a:cubicBezTo>
                <a:cubicBezTo>
                  <a:pt x="786" y="532"/>
                  <a:pt x="792" y="538"/>
                  <a:pt x="799" y="538"/>
                </a:cubicBezTo>
                <a:close/>
                <a:moveTo>
                  <a:pt x="838" y="538"/>
                </a:moveTo>
                <a:cubicBezTo>
                  <a:pt x="845" y="538"/>
                  <a:pt x="851" y="532"/>
                  <a:pt x="851" y="525"/>
                </a:cubicBezTo>
                <a:cubicBezTo>
                  <a:pt x="851" y="518"/>
                  <a:pt x="845" y="512"/>
                  <a:pt x="838" y="512"/>
                </a:cubicBezTo>
                <a:cubicBezTo>
                  <a:pt x="831" y="512"/>
                  <a:pt x="825" y="518"/>
                  <a:pt x="825" y="525"/>
                </a:cubicBezTo>
                <a:cubicBezTo>
                  <a:pt x="825" y="532"/>
                  <a:pt x="831" y="538"/>
                  <a:pt x="838" y="538"/>
                </a:cubicBezTo>
                <a:close/>
                <a:moveTo>
                  <a:pt x="917" y="538"/>
                </a:moveTo>
                <a:cubicBezTo>
                  <a:pt x="924" y="538"/>
                  <a:pt x="930" y="532"/>
                  <a:pt x="930" y="525"/>
                </a:cubicBezTo>
                <a:cubicBezTo>
                  <a:pt x="930" y="518"/>
                  <a:pt x="924" y="512"/>
                  <a:pt x="917" y="512"/>
                </a:cubicBezTo>
                <a:cubicBezTo>
                  <a:pt x="910" y="512"/>
                  <a:pt x="904" y="518"/>
                  <a:pt x="904" y="525"/>
                </a:cubicBezTo>
                <a:cubicBezTo>
                  <a:pt x="904" y="532"/>
                  <a:pt x="910" y="538"/>
                  <a:pt x="917" y="538"/>
                </a:cubicBezTo>
                <a:close/>
                <a:moveTo>
                  <a:pt x="956" y="538"/>
                </a:moveTo>
                <a:cubicBezTo>
                  <a:pt x="963" y="538"/>
                  <a:pt x="969" y="532"/>
                  <a:pt x="969" y="525"/>
                </a:cubicBezTo>
                <a:cubicBezTo>
                  <a:pt x="969" y="518"/>
                  <a:pt x="963" y="512"/>
                  <a:pt x="956" y="512"/>
                </a:cubicBezTo>
                <a:cubicBezTo>
                  <a:pt x="949" y="512"/>
                  <a:pt x="944" y="518"/>
                  <a:pt x="944" y="525"/>
                </a:cubicBezTo>
                <a:cubicBezTo>
                  <a:pt x="944" y="532"/>
                  <a:pt x="949" y="538"/>
                  <a:pt x="956" y="538"/>
                </a:cubicBezTo>
                <a:close/>
                <a:moveTo>
                  <a:pt x="996" y="538"/>
                </a:moveTo>
                <a:cubicBezTo>
                  <a:pt x="1003" y="538"/>
                  <a:pt x="1009" y="532"/>
                  <a:pt x="1009" y="525"/>
                </a:cubicBezTo>
                <a:cubicBezTo>
                  <a:pt x="1009" y="518"/>
                  <a:pt x="1003" y="512"/>
                  <a:pt x="996" y="512"/>
                </a:cubicBezTo>
                <a:cubicBezTo>
                  <a:pt x="989" y="512"/>
                  <a:pt x="983" y="518"/>
                  <a:pt x="983" y="525"/>
                </a:cubicBezTo>
                <a:cubicBezTo>
                  <a:pt x="983" y="532"/>
                  <a:pt x="989" y="538"/>
                  <a:pt x="996" y="538"/>
                </a:cubicBezTo>
                <a:close/>
                <a:moveTo>
                  <a:pt x="1035" y="538"/>
                </a:moveTo>
                <a:cubicBezTo>
                  <a:pt x="1042" y="538"/>
                  <a:pt x="1048" y="532"/>
                  <a:pt x="1048" y="525"/>
                </a:cubicBezTo>
                <a:cubicBezTo>
                  <a:pt x="1048" y="518"/>
                  <a:pt x="1042" y="512"/>
                  <a:pt x="1035" y="512"/>
                </a:cubicBezTo>
                <a:cubicBezTo>
                  <a:pt x="1028" y="512"/>
                  <a:pt x="1022" y="518"/>
                  <a:pt x="1022" y="525"/>
                </a:cubicBezTo>
                <a:cubicBezTo>
                  <a:pt x="1022" y="532"/>
                  <a:pt x="1028" y="538"/>
                  <a:pt x="1035" y="538"/>
                </a:cubicBezTo>
                <a:close/>
                <a:moveTo>
                  <a:pt x="1062" y="525"/>
                </a:moveTo>
                <a:cubicBezTo>
                  <a:pt x="1062" y="532"/>
                  <a:pt x="1068" y="538"/>
                  <a:pt x="1075" y="538"/>
                </a:cubicBezTo>
                <a:cubicBezTo>
                  <a:pt x="1082" y="538"/>
                  <a:pt x="1087" y="532"/>
                  <a:pt x="1087" y="525"/>
                </a:cubicBezTo>
                <a:cubicBezTo>
                  <a:pt x="1087" y="518"/>
                  <a:pt x="1082" y="512"/>
                  <a:pt x="1075" y="512"/>
                </a:cubicBezTo>
                <a:cubicBezTo>
                  <a:pt x="1068" y="512"/>
                  <a:pt x="1062" y="518"/>
                  <a:pt x="1062" y="525"/>
                </a:cubicBezTo>
                <a:close/>
                <a:moveTo>
                  <a:pt x="1627" y="538"/>
                </a:moveTo>
                <a:cubicBezTo>
                  <a:pt x="1634" y="538"/>
                  <a:pt x="1639" y="532"/>
                  <a:pt x="1639" y="525"/>
                </a:cubicBezTo>
                <a:cubicBezTo>
                  <a:pt x="1639" y="518"/>
                  <a:pt x="1634" y="512"/>
                  <a:pt x="1627" y="512"/>
                </a:cubicBezTo>
                <a:cubicBezTo>
                  <a:pt x="1620" y="512"/>
                  <a:pt x="1614" y="518"/>
                  <a:pt x="1614" y="525"/>
                </a:cubicBezTo>
                <a:cubicBezTo>
                  <a:pt x="1614" y="532"/>
                  <a:pt x="1620" y="538"/>
                  <a:pt x="1627" y="538"/>
                </a:cubicBezTo>
                <a:close/>
                <a:moveTo>
                  <a:pt x="1666" y="537"/>
                </a:moveTo>
                <a:cubicBezTo>
                  <a:pt x="1673" y="537"/>
                  <a:pt x="1678" y="532"/>
                  <a:pt x="1678" y="525"/>
                </a:cubicBezTo>
                <a:cubicBezTo>
                  <a:pt x="1678" y="519"/>
                  <a:pt x="1673" y="513"/>
                  <a:pt x="1666" y="513"/>
                </a:cubicBezTo>
                <a:cubicBezTo>
                  <a:pt x="1659" y="513"/>
                  <a:pt x="1654" y="519"/>
                  <a:pt x="1654" y="525"/>
                </a:cubicBezTo>
                <a:cubicBezTo>
                  <a:pt x="1654" y="532"/>
                  <a:pt x="1659" y="537"/>
                  <a:pt x="1666" y="537"/>
                </a:cubicBezTo>
                <a:close/>
                <a:moveTo>
                  <a:pt x="1784" y="538"/>
                </a:moveTo>
                <a:cubicBezTo>
                  <a:pt x="1791" y="538"/>
                  <a:pt x="1797" y="532"/>
                  <a:pt x="1797" y="525"/>
                </a:cubicBezTo>
                <a:cubicBezTo>
                  <a:pt x="1797" y="518"/>
                  <a:pt x="1791" y="512"/>
                  <a:pt x="1784" y="512"/>
                </a:cubicBezTo>
                <a:cubicBezTo>
                  <a:pt x="1777" y="512"/>
                  <a:pt x="1772" y="518"/>
                  <a:pt x="1772" y="525"/>
                </a:cubicBezTo>
                <a:cubicBezTo>
                  <a:pt x="1772" y="532"/>
                  <a:pt x="1777" y="538"/>
                  <a:pt x="1784" y="538"/>
                </a:cubicBezTo>
                <a:close/>
                <a:moveTo>
                  <a:pt x="1824" y="538"/>
                </a:moveTo>
                <a:cubicBezTo>
                  <a:pt x="1831" y="538"/>
                  <a:pt x="1836" y="532"/>
                  <a:pt x="1836" y="525"/>
                </a:cubicBezTo>
                <a:cubicBezTo>
                  <a:pt x="1836" y="518"/>
                  <a:pt x="1831" y="512"/>
                  <a:pt x="1824" y="512"/>
                </a:cubicBezTo>
                <a:cubicBezTo>
                  <a:pt x="1817" y="512"/>
                  <a:pt x="1811" y="518"/>
                  <a:pt x="1811" y="525"/>
                </a:cubicBezTo>
                <a:cubicBezTo>
                  <a:pt x="1811" y="532"/>
                  <a:pt x="1817" y="538"/>
                  <a:pt x="1824" y="538"/>
                </a:cubicBezTo>
                <a:close/>
                <a:moveTo>
                  <a:pt x="1863" y="538"/>
                </a:moveTo>
                <a:cubicBezTo>
                  <a:pt x="1870" y="538"/>
                  <a:pt x="1876" y="532"/>
                  <a:pt x="1876" y="525"/>
                </a:cubicBezTo>
                <a:cubicBezTo>
                  <a:pt x="1876" y="518"/>
                  <a:pt x="1870" y="512"/>
                  <a:pt x="1863" y="512"/>
                </a:cubicBezTo>
                <a:cubicBezTo>
                  <a:pt x="1856" y="512"/>
                  <a:pt x="1850" y="518"/>
                  <a:pt x="1850" y="525"/>
                </a:cubicBezTo>
                <a:cubicBezTo>
                  <a:pt x="1850" y="532"/>
                  <a:pt x="1856" y="538"/>
                  <a:pt x="1863" y="538"/>
                </a:cubicBezTo>
                <a:close/>
                <a:moveTo>
                  <a:pt x="1903" y="538"/>
                </a:moveTo>
                <a:cubicBezTo>
                  <a:pt x="1910" y="538"/>
                  <a:pt x="1915" y="532"/>
                  <a:pt x="1915" y="525"/>
                </a:cubicBezTo>
                <a:cubicBezTo>
                  <a:pt x="1915" y="518"/>
                  <a:pt x="1910" y="512"/>
                  <a:pt x="1903" y="512"/>
                </a:cubicBezTo>
                <a:cubicBezTo>
                  <a:pt x="1896" y="512"/>
                  <a:pt x="1890" y="518"/>
                  <a:pt x="1890" y="525"/>
                </a:cubicBezTo>
                <a:cubicBezTo>
                  <a:pt x="1890" y="532"/>
                  <a:pt x="1896" y="538"/>
                  <a:pt x="1903" y="538"/>
                </a:cubicBezTo>
                <a:close/>
                <a:moveTo>
                  <a:pt x="1942" y="538"/>
                </a:moveTo>
                <a:cubicBezTo>
                  <a:pt x="1949" y="538"/>
                  <a:pt x="1955" y="532"/>
                  <a:pt x="1955" y="525"/>
                </a:cubicBezTo>
                <a:cubicBezTo>
                  <a:pt x="1955" y="518"/>
                  <a:pt x="1949" y="512"/>
                  <a:pt x="1942" y="512"/>
                </a:cubicBezTo>
                <a:cubicBezTo>
                  <a:pt x="1935" y="512"/>
                  <a:pt x="1929" y="518"/>
                  <a:pt x="1929" y="525"/>
                </a:cubicBezTo>
                <a:cubicBezTo>
                  <a:pt x="1929" y="532"/>
                  <a:pt x="1935" y="538"/>
                  <a:pt x="1942" y="538"/>
                </a:cubicBezTo>
                <a:close/>
                <a:moveTo>
                  <a:pt x="1981" y="538"/>
                </a:moveTo>
                <a:cubicBezTo>
                  <a:pt x="1988" y="538"/>
                  <a:pt x="1994" y="532"/>
                  <a:pt x="1994" y="525"/>
                </a:cubicBezTo>
                <a:cubicBezTo>
                  <a:pt x="1994" y="518"/>
                  <a:pt x="1988" y="512"/>
                  <a:pt x="1981" y="512"/>
                </a:cubicBezTo>
                <a:cubicBezTo>
                  <a:pt x="1974" y="512"/>
                  <a:pt x="1969" y="518"/>
                  <a:pt x="1969" y="525"/>
                </a:cubicBezTo>
                <a:cubicBezTo>
                  <a:pt x="1969" y="532"/>
                  <a:pt x="1974" y="538"/>
                  <a:pt x="1981" y="538"/>
                </a:cubicBezTo>
                <a:close/>
                <a:moveTo>
                  <a:pt x="2021" y="538"/>
                </a:moveTo>
                <a:cubicBezTo>
                  <a:pt x="2028" y="538"/>
                  <a:pt x="2034" y="532"/>
                  <a:pt x="2034" y="525"/>
                </a:cubicBezTo>
                <a:cubicBezTo>
                  <a:pt x="2034" y="518"/>
                  <a:pt x="2028" y="512"/>
                  <a:pt x="2021" y="512"/>
                </a:cubicBezTo>
                <a:cubicBezTo>
                  <a:pt x="2014" y="512"/>
                  <a:pt x="2008" y="518"/>
                  <a:pt x="2008" y="525"/>
                </a:cubicBezTo>
                <a:cubicBezTo>
                  <a:pt x="2008" y="532"/>
                  <a:pt x="2014" y="538"/>
                  <a:pt x="2021" y="538"/>
                </a:cubicBezTo>
                <a:close/>
                <a:moveTo>
                  <a:pt x="2060" y="538"/>
                </a:moveTo>
                <a:cubicBezTo>
                  <a:pt x="2067" y="538"/>
                  <a:pt x="2073" y="532"/>
                  <a:pt x="2073" y="525"/>
                </a:cubicBezTo>
                <a:cubicBezTo>
                  <a:pt x="2073" y="518"/>
                  <a:pt x="2067" y="512"/>
                  <a:pt x="2060" y="512"/>
                </a:cubicBezTo>
                <a:cubicBezTo>
                  <a:pt x="2053" y="512"/>
                  <a:pt x="2048" y="518"/>
                  <a:pt x="2048" y="525"/>
                </a:cubicBezTo>
                <a:cubicBezTo>
                  <a:pt x="2048" y="532"/>
                  <a:pt x="2053" y="538"/>
                  <a:pt x="2060" y="538"/>
                </a:cubicBezTo>
                <a:close/>
                <a:moveTo>
                  <a:pt x="2100" y="538"/>
                </a:moveTo>
                <a:cubicBezTo>
                  <a:pt x="2107" y="538"/>
                  <a:pt x="2112" y="532"/>
                  <a:pt x="2112" y="525"/>
                </a:cubicBezTo>
                <a:cubicBezTo>
                  <a:pt x="2112" y="518"/>
                  <a:pt x="2107" y="512"/>
                  <a:pt x="2100" y="512"/>
                </a:cubicBezTo>
                <a:cubicBezTo>
                  <a:pt x="2093" y="512"/>
                  <a:pt x="2087" y="518"/>
                  <a:pt x="2087" y="525"/>
                </a:cubicBezTo>
                <a:cubicBezTo>
                  <a:pt x="2087" y="532"/>
                  <a:pt x="2093" y="538"/>
                  <a:pt x="2100" y="538"/>
                </a:cubicBezTo>
                <a:close/>
                <a:moveTo>
                  <a:pt x="2139" y="538"/>
                </a:moveTo>
                <a:cubicBezTo>
                  <a:pt x="2146" y="538"/>
                  <a:pt x="2152" y="532"/>
                  <a:pt x="2152" y="525"/>
                </a:cubicBezTo>
                <a:cubicBezTo>
                  <a:pt x="2152" y="518"/>
                  <a:pt x="2146" y="512"/>
                  <a:pt x="2139" y="512"/>
                </a:cubicBezTo>
                <a:cubicBezTo>
                  <a:pt x="2132" y="512"/>
                  <a:pt x="2126" y="518"/>
                  <a:pt x="2126" y="525"/>
                </a:cubicBezTo>
                <a:cubicBezTo>
                  <a:pt x="2126" y="532"/>
                  <a:pt x="2132" y="538"/>
                  <a:pt x="2139" y="538"/>
                </a:cubicBezTo>
                <a:close/>
                <a:moveTo>
                  <a:pt x="2179" y="538"/>
                </a:moveTo>
                <a:cubicBezTo>
                  <a:pt x="2186" y="538"/>
                  <a:pt x="2191" y="532"/>
                  <a:pt x="2191" y="525"/>
                </a:cubicBezTo>
                <a:cubicBezTo>
                  <a:pt x="2191" y="518"/>
                  <a:pt x="2186" y="512"/>
                  <a:pt x="2179" y="512"/>
                </a:cubicBezTo>
                <a:cubicBezTo>
                  <a:pt x="2171" y="512"/>
                  <a:pt x="2166" y="518"/>
                  <a:pt x="2166" y="525"/>
                </a:cubicBezTo>
                <a:cubicBezTo>
                  <a:pt x="2166" y="532"/>
                  <a:pt x="2171" y="538"/>
                  <a:pt x="2179" y="538"/>
                </a:cubicBezTo>
                <a:close/>
                <a:moveTo>
                  <a:pt x="2218" y="538"/>
                </a:moveTo>
                <a:cubicBezTo>
                  <a:pt x="2225" y="538"/>
                  <a:pt x="2231" y="532"/>
                  <a:pt x="2231" y="525"/>
                </a:cubicBezTo>
                <a:cubicBezTo>
                  <a:pt x="2231" y="518"/>
                  <a:pt x="2225" y="512"/>
                  <a:pt x="2218" y="512"/>
                </a:cubicBezTo>
                <a:cubicBezTo>
                  <a:pt x="2211" y="512"/>
                  <a:pt x="2205" y="518"/>
                  <a:pt x="2205" y="525"/>
                </a:cubicBezTo>
                <a:cubicBezTo>
                  <a:pt x="2205" y="532"/>
                  <a:pt x="2211" y="538"/>
                  <a:pt x="2218" y="538"/>
                </a:cubicBezTo>
                <a:close/>
                <a:moveTo>
                  <a:pt x="2257" y="538"/>
                </a:moveTo>
                <a:cubicBezTo>
                  <a:pt x="2264" y="538"/>
                  <a:pt x="2270" y="532"/>
                  <a:pt x="2270" y="525"/>
                </a:cubicBezTo>
                <a:cubicBezTo>
                  <a:pt x="2270" y="518"/>
                  <a:pt x="2264" y="512"/>
                  <a:pt x="2257" y="512"/>
                </a:cubicBezTo>
                <a:cubicBezTo>
                  <a:pt x="2250" y="512"/>
                  <a:pt x="2245" y="518"/>
                  <a:pt x="2245" y="525"/>
                </a:cubicBezTo>
                <a:cubicBezTo>
                  <a:pt x="2245" y="532"/>
                  <a:pt x="2250" y="538"/>
                  <a:pt x="2257" y="538"/>
                </a:cubicBezTo>
                <a:close/>
                <a:moveTo>
                  <a:pt x="2297" y="538"/>
                </a:moveTo>
                <a:cubicBezTo>
                  <a:pt x="2304" y="538"/>
                  <a:pt x="2310" y="532"/>
                  <a:pt x="2310" y="525"/>
                </a:cubicBezTo>
                <a:cubicBezTo>
                  <a:pt x="2310" y="518"/>
                  <a:pt x="2304" y="512"/>
                  <a:pt x="2297" y="512"/>
                </a:cubicBezTo>
                <a:cubicBezTo>
                  <a:pt x="2290" y="512"/>
                  <a:pt x="2284" y="518"/>
                  <a:pt x="2284" y="525"/>
                </a:cubicBezTo>
                <a:cubicBezTo>
                  <a:pt x="2284" y="532"/>
                  <a:pt x="2290" y="538"/>
                  <a:pt x="2297" y="538"/>
                </a:cubicBezTo>
                <a:close/>
                <a:moveTo>
                  <a:pt x="2336" y="538"/>
                </a:moveTo>
                <a:cubicBezTo>
                  <a:pt x="2343" y="538"/>
                  <a:pt x="2349" y="532"/>
                  <a:pt x="2349" y="525"/>
                </a:cubicBezTo>
                <a:cubicBezTo>
                  <a:pt x="2349" y="518"/>
                  <a:pt x="2343" y="512"/>
                  <a:pt x="2336" y="512"/>
                </a:cubicBezTo>
                <a:cubicBezTo>
                  <a:pt x="2329" y="512"/>
                  <a:pt x="2323" y="518"/>
                  <a:pt x="2323" y="525"/>
                </a:cubicBezTo>
                <a:cubicBezTo>
                  <a:pt x="2323" y="532"/>
                  <a:pt x="2329" y="538"/>
                  <a:pt x="2336" y="538"/>
                </a:cubicBezTo>
                <a:close/>
                <a:moveTo>
                  <a:pt x="2376" y="538"/>
                </a:moveTo>
                <a:cubicBezTo>
                  <a:pt x="2383" y="538"/>
                  <a:pt x="2388" y="532"/>
                  <a:pt x="2388" y="525"/>
                </a:cubicBezTo>
                <a:cubicBezTo>
                  <a:pt x="2388" y="518"/>
                  <a:pt x="2383" y="512"/>
                  <a:pt x="2376" y="512"/>
                </a:cubicBezTo>
                <a:cubicBezTo>
                  <a:pt x="2369" y="512"/>
                  <a:pt x="2363" y="518"/>
                  <a:pt x="2363" y="525"/>
                </a:cubicBezTo>
                <a:cubicBezTo>
                  <a:pt x="2363" y="532"/>
                  <a:pt x="2369" y="538"/>
                  <a:pt x="2376" y="538"/>
                </a:cubicBezTo>
                <a:close/>
                <a:moveTo>
                  <a:pt x="2415" y="538"/>
                </a:moveTo>
                <a:cubicBezTo>
                  <a:pt x="2422" y="538"/>
                  <a:pt x="2428" y="532"/>
                  <a:pt x="2428" y="525"/>
                </a:cubicBezTo>
                <a:cubicBezTo>
                  <a:pt x="2428" y="518"/>
                  <a:pt x="2422" y="512"/>
                  <a:pt x="2415" y="512"/>
                </a:cubicBezTo>
                <a:cubicBezTo>
                  <a:pt x="2408" y="512"/>
                  <a:pt x="2402" y="518"/>
                  <a:pt x="2402" y="525"/>
                </a:cubicBezTo>
                <a:cubicBezTo>
                  <a:pt x="2402" y="532"/>
                  <a:pt x="2408" y="538"/>
                  <a:pt x="2415" y="538"/>
                </a:cubicBezTo>
                <a:close/>
                <a:moveTo>
                  <a:pt x="2455" y="538"/>
                </a:moveTo>
                <a:cubicBezTo>
                  <a:pt x="2462" y="538"/>
                  <a:pt x="2467" y="532"/>
                  <a:pt x="2467" y="525"/>
                </a:cubicBezTo>
                <a:cubicBezTo>
                  <a:pt x="2467" y="518"/>
                  <a:pt x="2462" y="512"/>
                  <a:pt x="2455" y="512"/>
                </a:cubicBezTo>
                <a:cubicBezTo>
                  <a:pt x="2447" y="512"/>
                  <a:pt x="2442" y="518"/>
                  <a:pt x="2442" y="525"/>
                </a:cubicBezTo>
                <a:cubicBezTo>
                  <a:pt x="2442" y="532"/>
                  <a:pt x="2447" y="538"/>
                  <a:pt x="2455" y="538"/>
                </a:cubicBezTo>
                <a:close/>
                <a:moveTo>
                  <a:pt x="2494" y="538"/>
                </a:moveTo>
                <a:cubicBezTo>
                  <a:pt x="2501" y="538"/>
                  <a:pt x="2507" y="532"/>
                  <a:pt x="2507" y="525"/>
                </a:cubicBezTo>
                <a:cubicBezTo>
                  <a:pt x="2507" y="518"/>
                  <a:pt x="2501" y="512"/>
                  <a:pt x="2494" y="512"/>
                </a:cubicBezTo>
                <a:cubicBezTo>
                  <a:pt x="2487" y="512"/>
                  <a:pt x="2481" y="518"/>
                  <a:pt x="2481" y="525"/>
                </a:cubicBezTo>
                <a:cubicBezTo>
                  <a:pt x="2481" y="532"/>
                  <a:pt x="2487" y="538"/>
                  <a:pt x="2494" y="538"/>
                </a:cubicBezTo>
                <a:close/>
                <a:moveTo>
                  <a:pt x="2533" y="538"/>
                </a:moveTo>
                <a:cubicBezTo>
                  <a:pt x="2540" y="538"/>
                  <a:pt x="2546" y="532"/>
                  <a:pt x="2546" y="525"/>
                </a:cubicBezTo>
                <a:cubicBezTo>
                  <a:pt x="2546" y="518"/>
                  <a:pt x="2540" y="512"/>
                  <a:pt x="2533" y="512"/>
                </a:cubicBezTo>
                <a:cubicBezTo>
                  <a:pt x="2526" y="512"/>
                  <a:pt x="2521" y="518"/>
                  <a:pt x="2521" y="525"/>
                </a:cubicBezTo>
                <a:cubicBezTo>
                  <a:pt x="2521" y="532"/>
                  <a:pt x="2526" y="538"/>
                  <a:pt x="2533" y="538"/>
                </a:cubicBezTo>
                <a:close/>
                <a:moveTo>
                  <a:pt x="2573" y="538"/>
                </a:moveTo>
                <a:cubicBezTo>
                  <a:pt x="2580" y="538"/>
                  <a:pt x="2586" y="532"/>
                  <a:pt x="2586" y="525"/>
                </a:cubicBezTo>
                <a:cubicBezTo>
                  <a:pt x="2586" y="518"/>
                  <a:pt x="2580" y="512"/>
                  <a:pt x="2573" y="512"/>
                </a:cubicBezTo>
                <a:cubicBezTo>
                  <a:pt x="2566" y="512"/>
                  <a:pt x="2560" y="518"/>
                  <a:pt x="2560" y="525"/>
                </a:cubicBezTo>
                <a:cubicBezTo>
                  <a:pt x="2560" y="532"/>
                  <a:pt x="2566" y="538"/>
                  <a:pt x="2573" y="538"/>
                </a:cubicBezTo>
                <a:close/>
                <a:moveTo>
                  <a:pt x="2612" y="538"/>
                </a:moveTo>
                <a:cubicBezTo>
                  <a:pt x="2619" y="538"/>
                  <a:pt x="2625" y="532"/>
                  <a:pt x="2625" y="525"/>
                </a:cubicBezTo>
                <a:cubicBezTo>
                  <a:pt x="2625" y="518"/>
                  <a:pt x="2619" y="512"/>
                  <a:pt x="2612" y="512"/>
                </a:cubicBezTo>
                <a:cubicBezTo>
                  <a:pt x="2605" y="512"/>
                  <a:pt x="2599" y="518"/>
                  <a:pt x="2599" y="525"/>
                </a:cubicBezTo>
                <a:cubicBezTo>
                  <a:pt x="2599" y="532"/>
                  <a:pt x="2605" y="538"/>
                  <a:pt x="2612" y="538"/>
                </a:cubicBezTo>
                <a:close/>
                <a:moveTo>
                  <a:pt x="2652" y="538"/>
                </a:moveTo>
                <a:cubicBezTo>
                  <a:pt x="2659" y="538"/>
                  <a:pt x="2664" y="532"/>
                  <a:pt x="2664" y="525"/>
                </a:cubicBezTo>
                <a:cubicBezTo>
                  <a:pt x="2664" y="518"/>
                  <a:pt x="2659" y="512"/>
                  <a:pt x="2652" y="512"/>
                </a:cubicBezTo>
                <a:cubicBezTo>
                  <a:pt x="2645" y="512"/>
                  <a:pt x="2639" y="518"/>
                  <a:pt x="2639" y="525"/>
                </a:cubicBezTo>
                <a:cubicBezTo>
                  <a:pt x="2639" y="532"/>
                  <a:pt x="2645" y="538"/>
                  <a:pt x="2652" y="538"/>
                </a:cubicBezTo>
                <a:close/>
                <a:moveTo>
                  <a:pt x="2691" y="538"/>
                </a:moveTo>
                <a:cubicBezTo>
                  <a:pt x="2698" y="538"/>
                  <a:pt x="2704" y="532"/>
                  <a:pt x="2704" y="525"/>
                </a:cubicBezTo>
                <a:cubicBezTo>
                  <a:pt x="2704" y="518"/>
                  <a:pt x="2698" y="512"/>
                  <a:pt x="2691" y="512"/>
                </a:cubicBezTo>
                <a:cubicBezTo>
                  <a:pt x="2684" y="512"/>
                  <a:pt x="2678" y="518"/>
                  <a:pt x="2678" y="525"/>
                </a:cubicBezTo>
                <a:cubicBezTo>
                  <a:pt x="2678" y="532"/>
                  <a:pt x="2684" y="538"/>
                  <a:pt x="2691" y="538"/>
                </a:cubicBezTo>
                <a:close/>
                <a:moveTo>
                  <a:pt x="2730" y="538"/>
                </a:moveTo>
                <a:cubicBezTo>
                  <a:pt x="2738" y="538"/>
                  <a:pt x="2743" y="532"/>
                  <a:pt x="2743" y="525"/>
                </a:cubicBezTo>
                <a:cubicBezTo>
                  <a:pt x="2743" y="518"/>
                  <a:pt x="2738" y="512"/>
                  <a:pt x="2730" y="512"/>
                </a:cubicBezTo>
                <a:cubicBezTo>
                  <a:pt x="2723" y="512"/>
                  <a:pt x="2718" y="518"/>
                  <a:pt x="2718" y="525"/>
                </a:cubicBezTo>
                <a:cubicBezTo>
                  <a:pt x="2718" y="532"/>
                  <a:pt x="2723" y="538"/>
                  <a:pt x="2730" y="538"/>
                </a:cubicBezTo>
                <a:close/>
                <a:moveTo>
                  <a:pt x="2770" y="538"/>
                </a:moveTo>
                <a:cubicBezTo>
                  <a:pt x="2777" y="538"/>
                  <a:pt x="2783" y="532"/>
                  <a:pt x="2783" y="525"/>
                </a:cubicBezTo>
                <a:cubicBezTo>
                  <a:pt x="2783" y="518"/>
                  <a:pt x="2777" y="512"/>
                  <a:pt x="2770" y="512"/>
                </a:cubicBezTo>
                <a:cubicBezTo>
                  <a:pt x="2763" y="512"/>
                  <a:pt x="2757" y="518"/>
                  <a:pt x="2757" y="525"/>
                </a:cubicBezTo>
                <a:cubicBezTo>
                  <a:pt x="2757" y="532"/>
                  <a:pt x="2763" y="538"/>
                  <a:pt x="2770" y="538"/>
                </a:cubicBezTo>
                <a:close/>
                <a:moveTo>
                  <a:pt x="2809" y="538"/>
                </a:moveTo>
                <a:cubicBezTo>
                  <a:pt x="2816" y="538"/>
                  <a:pt x="2822" y="532"/>
                  <a:pt x="2822" y="525"/>
                </a:cubicBezTo>
                <a:cubicBezTo>
                  <a:pt x="2822" y="518"/>
                  <a:pt x="2816" y="512"/>
                  <a:pt x="2809" y="512"/>
                </a:cubicBezTo>
                <a:cubicBezTo>
                  <a:pt x="2802" y="512"/>
                  <a:pt x="2797" y="518"/>
                  <a:pt x="2797" y="525"/>
                </a:cubicBezTo>
                <a:cubicBezTo>
                  <a:pt x="2797" y="532"/>
                  <a:pt x="2802" y="538"/>
                  <a:pt x="2809" y="538"/>
                </a:cubicBezTo>
                <a:close/>
                <a:moveTo>
                  <a:pt x="2849" y="538"/>
                </a:moveTo>
                <a:cubicBezTo>
                  <a:pt x="2856" y="538"/>
                  <a:pt x="2861" y="532"/>
                  <a:pt x="2861" y="525"/>
                </a:cubicBezTo>
                <a:cubicBezTo>
                  <a:pt x="2861" y="518"/>
                  <a:pt x="2856" y="512"/>
                  <a:pt x="2849" y="512"/>
                </a:cubicBezTo>
                <a:cubicBezTo>
                  <a:pt x="2842" y="512"/>
                  <a:pt x="2836" y="518"/>
                  <a:pt x="2836" y="525"/>
                </a:cubicBezTo>
                <a:cubicBezTo>
                  <a:pt x="2836" y="532"/>
                  <a:pt x="2842" y="538"/>
                  <a:pt x="2849" y="538"/>
                </a:cubicBezTo>
                <a:close/>
                <a:moveTo>
                  <a:pt x="2888" y="538"/>
                </a:moveTo>
                <a:cubicBezTo>
                  <a:pt x="2895" y="538"/>
                  <a:pt x="2901" y="532"/>
                  <a:pt x="2901" y="525"/>
                </a:cubicBezTo>
                <a:cubicBezTo>
                  <a:pt x="2901" y="518"/>
                  <a:pt x="2895" y="512"/>
                  <a:pt x="2888" y="512"/>
                </a:cubicBezTo>
                <a:cubicBezTo>
                  <a:pt x="2881" y="512"/>
                  <a:pt x="2875" y="518"/>
                  <a:pt x="2875" y="525"/>
                </a:cubicBezTo>
                <a:cubicBezTo>
                  <a:pt x="2875" y="532"/>
                  <a:pt x="2881" y="538"/>
                  <a:pt x="2888" y="538"/>
                </a:cubicBezTo>
                <a:close/>
                <a:moveTo>
                  <a:pt x="2928" y="538"/>
                </a:moveTo>
                <a:cubicBezTo>
                  <a:pt x="2935" y="538"/>
                  <a:pt x="2940" y="532"/>
                  <a:pt x="2940" y="525"/>
                </a:cubicBezTo>
                <a:cubicBezTo>
                  <a:pt x="2940" y="518"/>
                  <a:pt x="2935" y="512"/>
                  <a:pt x="2928" y="512"/>
                </a:cubicBezTo>
                <a:cubicBezTo>
                  <a:pt x="2921" y="512"/>
                  <a:pt x="2915" y="518"/>
                  <a:pt x="2915" y="525"/>
                </a:cubicBezTo>
                <a:cubicBezTo>
                  <a:pt x="2915" y="532"/>
                  <a:pt x="2921" y="538"/>
                  <a:pt x="2928" y="538"/>
                </a:cubicBezTo>
                <a:close/>
                <a:moveTo>
                  <a:pt x="2967" y="538"/>
                </a:moveTo>
                <a:cubicBezTo>
                  <a:pt x="2974" y="538"/>
                  <a:pt x="2980" y="532"/>
                  <a:pt x="2980" y="525"/>
                </a:cubicBezTo>
                <a:cubicBezTo>
                  <a:pt x="2980" y="518"/>
                  <a:pt x="2974" y="512"/>
                  <a:pt x="2967" y="512"/>
                </a:cubicBezTo>
                <a:cubicBezTo>
                  <a:pt x="2960" y="512"/>
                  <a:pt x="2954" y="518"/>
                  <a:pt x="2954" y="525"/>
                </a:cubicBezTo>
                <a:cubicBezTo>
                  <a:pt x="2954" y="532"/>
                  <a:pt x="2960" y="538"/>
                  <a:pt x="2967" y="538"/>
                </a:cubicBezTo>
                <a:close/>
                <a:moveTo>
                  <a:pt x="3006" y="538"/>
                </a:moveTo>
                <a:cubicBezTo>
                  <a:pt x="3013" y="538"/>
                  <a:pt x="3019" y="532"/>
                  <a:pt x="3019" y="525"/>
                </a:cubicBezTo>
                <a:cubicBezTo>
                  <a:pt x="3019" y="518"/>
                  <a:pt x="3013" y="512"/>
                  <a:pt x="3006" y="512"/>
                </a:cubicBezTo>
                <a:cubicBezTo>
                  <a:pt x="2999" y="512"/>
                  <a:pt x="2994" y="518"/>
                  <a:pt x="2994" y="525"/>
                </a:cubicBezTo>
                <a:cubicBezTo>
                  <a:pt x="2994" y="532"/>
                  <a:pt x="2999" y="538"/>
                  <a:pt x="3006" y="538"/>
                </a:cubicBezTo>
                <a:close/>
                <a:moveTo>
                  <a:pt x="3046" y="538"/>
                </a:moveTo>
                <a:cubicBezTo>
                  <a:pt x="3053" y="538"/>
                  <a:pt x="3059" y="532"/>
                  <a:pt x="3059" y="525"/>
                </a:cubicBezTo>
                <a:cubicBezTo>
                  <a:pt x="3059" y="518"/>
                  <a:pt x="3053" y="512"/>
                  <a:pt x="3046" y="512"/>
                </a:cubicBezTo>
                <a:cubicBezTo>
                  <a:pt x="3039" y="512"/>
                  <a:pt x="3033" y="518"/>
                  <a:pt x="3033" y="525"/>
                </a:cubicBezTo>
                <a:cubicBezTo>
                  <a:pt x="3033" y="532"/>
                  <a:pt x="3039" y="538"/>
                  <a:pt x="3046" y="538"/>
                </a:cubicBezTo>
                <a:close/>
                <a:moveTo>
                  <a:pt x="3085" y="538"/>
                </a:moveTo>
                <a:cubicBezTo>
                  <a:pt x="3092" y="538"/>
                  <a:pt x="3098" y="532"/>
                  <a:pt x="3098" y="525"/>
                </a:cubicBezTo>
                <a:cubicBezTo>
                  <a:pt x="3098" y="518"/>
                  <a:pt x="3092" y="512"/>
                  <a:pt x="3085" y="512"/>
                </a:cubicBezTo>
                <a:cubicBezTo>
                  <a:pt x="3078" y="512"/>
                  <a:pt x="3073" y="518"/>
                  <a:pt x="3073" y="525"/>
                </a:cubicBezTo>
                <a:cubicBezTo>
                  <a:pt x="3073" y="532"/>
                  <a:pt x="3078" y="538"/>
                  <a:pt x="3085" y="538"/>
                </a:cubicBezTo>
                <a:close/>
                <a:moveTo>
                  <a:pt x="3282" y="512"/>
                </a:moveTo>
                <a:cubicBezTo>
                  <a:pt x="3275" y="512"/>
                  <a:pt x="3270" y="518"/>
                  <a:pt x="3270" y="525"/>
                </a:cubicBezTo>
                <a:cubicBezTo>
                  <a:pt x="3270" y="532"/>
                  <a:pt x="3275" y="538"/>
                  <a:pt x="3282" y="538"/>
                </a:cubicBezTo>
                <a:cubicBezTo>
                  <a:pt x="3289" y="538"/>
                  <a:pt x="3295" y="532"/>
                  <a:pt x="3295" y="525"/>
                </a:cubicBezTo>
                <a:cubicBezTo>
                  <a:pt x="3295" y="518"/>
                  <a:pt x="3289" y="512"/>
                  <a:pt x="3282" y="512"/>
                </a:cubicBezTo>
                <a:close/>
                <a:moveTo>
                  <a:pt x="444" y="577"/>
                </a:moveTo>
                <a:cubicBezTo>
                  <a:pt x="451" y="577"/>
                  <a:pt x="457" y="572"/>
                  <a:pt x="457" y="565"/>
                </a:cubicBezTo>
                <a:cubicBezTo>
                  <a:pt x="457" y="558"/>
                  <a:pt x="451" y="552"/>
                  <a:pt x="444" y="552"/>
                </a:cubicBezTo>
                <a:cubicBezTo>
                  <a:pt x="437" y="552"/>
                  <a:pt x="431" y="558"/>
                  <a:pt x="431" y="565"/>
                </a:cubicBezTo>
                <a:cubicBezTo>
                  <a:pt x="431" y="572"/>
                  <a:pt x="437" y="577"/>
                  <a:pt x="444" y="577"/>
                </a:cubicBezTo>
                <a:close/>
                <a:moveTo>
                  <a:pt x="483" y="577"/>
                </a:moveTo>
                <a:cubicBezTo>
                  <a:pt x="490" y="577"/>
                  <a:pt x="496" y="572"/>
                  <a:pt x="496" y="565"/>
                </a:cubicBezTo>
                <a:cubicBezTo>
                  <a:pt x="496" y="558"/>
                  <a:pt x="490" y="552"/>
                  <a:pt x="483" y="552"/>
                </a:cubicBezTo>
                <a:cubicBezTo>
                  <a:pt x="476" y="552"/>
                  <a:pt x="471" y="558"/>
                  <a:pt x="471" y="565"/>
                </a:cubicBezTo>
                <a:cubicBezTo>
                  <a:pt x="471" y="572"/>
                  <a:pt x="476" y="577"/>
                  <a:pt x="483" y="577"/>
                </a:cubicBezTo>
                <a:close/>
                <a:moveTo>
                  <a:pt x="523" y="577"/>
                </a:moveTo>
                <a:cubicBezTo>
                  <a:pt x="530" y="577"/>
                  <a:pt x="535" y="572"/>
                  <a:pt x="535" y="565"/>
                </a:cubicBezTo>
                <a:cubicBezTo>
                  <a:pt x="535" y="558"/>
                  <a:pt x="530" y="552"/>
                  <a:pt x="523" y="552"/>
                </a:cubicBezTo>
                <a:cubicBezTo>
                  <a:pt x="516" y="552"/>
                  <a:pt x="510" y="558"/>
                  <a:pt x="510" y="565"/>
                </a:cubicBezTo>
                <a:cubicBezTo>
                  <a:pt x="510" y="572"/>
                  <a:pt x="516" y="577"/>
                  <a:pt x="523" y="577"/>
                </a:cubicBezTo>
                <a:close/>
                <a:moveTo>
                  <a:pt x="562" y="577"/>
                </a:moveTo>
                <a:cubicBezTo>
                  <a:pt x="569" y="577"/>
                  <a:pt x="575" y="572"/>
                  <a:pt x="575" y="565"/>
                </a:cubicBezTo>
                <a:cubicBezTo>
                  <a:pt x="575" y="558"/>
                  <a:pt x="569" y="552"/>
                  <a:pt x="562" y="552"/>
                </a:cubicBezTo>
                <a:cubicBezTo>
                  <a:pt x="555" y="552"/>
                  <a:pt x="549" y="558"/>
                  <a:pt x="549" y="565"/>
                </a:cubicBezTo>
                <a:cubicBezTo>
                  <a:pt x="549" y="572"/>
                  <a:pt x="555" y="577"/>
                  <a:pt x="562" y="577"/>
                </a:cubicBezTo>
                <a:close/>
                <a:moveTo>
                  <a:pt x="602" y="577"/>
                </a:moveTo>
                <a:cubicBezTo>
                  <a:pt x="609" y="577"/>
                  <a:pt x="614" y="572"/>
                  <a:pt x="614" y="565"/>
                </a:cubicBezTo>
                <a:cubicBezTo>
                  <a:pt x="614" y="558"/>
                  <a:pt x="609" y="552"/>
                  <a:pt x="602" y="552"/>
                </a:cubicBezTo>
                <a:cubicBezTo>
                  <a:pt x="595" y="552"/>
                  <a:pt x="589" y="558"/>
                  <a:pt x="589" y="565"/>
                </a:cubicBezTo>
                <a:cubicBezTo>
                  <a:pt x="589" y="572"/>
                  <a:pt x="595" y="577"/>
                  <a:pt x="602" y="577"/>
                </a:cubicBezTo>
                <a:close/>
                <a:moveTo>
                  <a:pt x="641" y="577"/>
                </a:moveTo>
                <a:cubicBezTo>
                  <a:pt x="648" y="577"/>
                  <a:pt x="654" y="572"/>
                  <a:pt x="654" y="565"/>
                </a:cubicBezTo>
                <a:cubicBezTo>
                  <a:pt x="654" y="558"/>
                  <a:pt x="648" y="552"/>
                  <a:pt x="641" y="552"/>
                </a:cubicBezTo>
                <a:cubicBezTo>
                  <a:pt x="634" y="552"/>
                  <a:pt x="628" y="558"/>
                  <a:pt x="628" y="565"/>
                </a:cubicBezTo>
                <a:cubicBezTo>
                  <a:pt x="628" y="572"/>
                  <a:pt x="634" y="577"/>
                  <a:pt x="641" y="577"/>
                </a:cubicBezTo>
                <a:close/>
                <a:moveTo>
                  <a:pt x="680" y="577"/>
                </a:moveTo>
                <a:cubicBezTo>
                  <a:pt x="687" y="577"/>
                  <a:pt x="693" y="572"/>
                  <a:pt x="693" y="565"/>
                </a:cubicBezTo>
                <a:cubicBezTo>
                  <a:pt x="693" y="558"/>
                  <a:pt x="687" y="552"/>
                  <a:pt x="680" y="552"/>
                </a:cubicBezTo>
                <a:cubicBezTo>
                  <a:pt x="673" y="552"/>
                  <a:pt x="668" y="558"/>
                  <a:pt x="668" y="565"/>
                </a:cubicBezTo>
                <a:cubicBezTo>
                  <a:pt x="668" y="572"/>
                  <a:pt x="673" y="577"/>
                  <a:pt x="680" y="577"/>
                </a:cubicBezTo>
                <a:close/>
                <a:moveTo>
                  <a:pt x="720" y="577"/>
                </a:moveTo>
                <a:cubicBezTo>
                  <a:pt x="727" y="577"/>
                  <a:pt x="733" y="572"/>
                  <a:pt x="733" y="565"/>
                </a:cubicBezTo>
                <a:cubicBezTo>
                  <a:pt x="733" y="558"/>
                  <a:pt x="727" y="552"/>
                  <a:pt x="720" y="552"/>
                </a:cubicBezTo>
                <a:cubicBezTo>
                  <a:pt x="713" y="552"/>
                  <a:pt x="707" y="558"/>
                  <a:pt x="707" y="565"/>
                </a:cubicBezTo>
                <a:cubicBezTo>
                  <a:pt x="707" y="572"/>
                  <a:pt x="713" y="577"/>
                  <a:pt x="720" y="577"/>
                </a:cubicBezTo>
                <a:close/>
                <a:moveTo>
                  <a:pt x="759" y="577"/>
                </a:moveTo>
                <a:cubicBezTo>
                  <a:pt x="766" y="577"/>
                  <a:pt x="772" y="572"/>
                  <a:pt x="772" y="565"/>
                </a:cubicBezTo>
                <a:cubicBezTo>
                  <a:pt x="772" y="558"/>
                  <a:pt x="766" y="552"/>
                  <a:pt x="759" y="552"/>
                </a:cubicBezTo>
                <a:cubicBezTo>
                  <a:pt x="752" y="552"/>
                  <a:pt x="747" y="558"/>
                  <a:pt x="747" y="565"/>
                </a:cubicBezTo>
                <a:cubicBezTo>
                  <a:pt x="747" y="572"/>
                  <a:pt x="752" y="577"/>
                  <a:pt x="759" y="577"/>
                </a:cubicBezTo>
                <a:close/>
                <a:moveTo>
                  <a:pt x="799" y="577"/>
                </a:moveTo>
                <a:cubicBezTo>
                  <a:pt x="806" y="577"/>
                  <a:pt x="811" y="572"/>
                  <a:pt x="811" y="565"/>
                </a:cubicBezTo>
                <a:cubicBezTo>
                  <a:pt x="811" y="558"/>
                  <a:pt x="806" y="552"/>
                  <a:pt x="799" y="552"/>
                </a:cubicBezTo>
                <a:cubicBezTo>
                  <a:pt x="792" y="552"/>
                  <a:pt x="786" y="558"/>
                  <a:pt x="786" y="565"/>
                </a:cubicBezTo>
                <a:cubicBezTo>
                  <a:pt x="786" y="572"/>
                  <a:pt x="792" y="577"/>
                  <a:pt x="799" y="577"/>
                </a:cubicBezTo>
                <a:close/>
                <a:moveTo>
                  <a:pt x="838" y="577"/>
                </a:moveTo>
                <a:cubicBezTo>
                  <a:pt x="845" y="577"/>
                  <a:pt x="851" y="572"/>
                  <a:pt x="851" y="565"/>
                </a:cubicBezTo>
                <a:cubicBezTo>
                  <a:pt x="851" y="558"/>
                  <a:pt x="845" y="552"/>
                  <a:pt x="838" y="552"/>
                </a:cubicBezTo>
                <a:cubicBezTo>
                  <a:pt x="831" y="552"/>
                  <a:pt x="825" y="558"/>
                  <a:pt x="825" y="565"/>
                </a:cubicBezTo>
                <a:cubicBezTo>
                  <a:pt x="825" y="572"/>
                  <a:pt x="831" y="577"/>
                  <a:pt x="838" y="577"/>
                </a:cubicBezTo>
                <a:close/>
                <a:moveTo>
                  <a:pt x="878" y="577"/>
                </a:moveTo>
                <a:cubicBezTo>
                  <a:pt x="885" y="577"/>
                  <a:pt x="890" y="572"/>
                  <a:pt x="890" y="565"/>
                </a:cubicBezTo>
                <a:cubicBezTo>
                  <a:pt x="890" y="558"/>
                  <a:pt x="885" y="552"/>
                  <a:pt x="878" y="552"/>
                </a:cubicBezTo>
                <a:cubicBezTo>
                  <a:pt x="871" y="552"/>
                  <a:pt x="865" y="558"/>
                  <a:pt x="865" y="565"/>
                </a:cubicBezTo>
                <a:cubicBezTo>
                  <a:pt x="865" y="572"/>
                  <a:pt x="871" y="577"/>
                  <a:pt x="878" y="577"/>
                </a:cubicBezTo>
                <a:close/>
                <a:moveTo>
                  <a:pt x="917" y="577"/>
                </a:moveTo>
                <a:cubicBezTo>
                  <a:pt x="924" y="577"/>
                  <a:pt x="930" y="572"/>
                  <a:pt x="930" y="565"/>
                </a:cubicBezTo>
                <a:cubicBezTo>
                  <a:pt x="930" y="558"/>
                  <a:pt x="924" y="552"/>
                  <a:pt x="917" y="552"/>
                </a:cubicBezTo>
                <a:cubicBezTo>
                  <a:pt x="910" y="552"/>
                  <a:pt x="904" y="558"/>
                  <a:pt x="904" y="565"/>
                </a:cubicBezTo>
                <a:cubicBezTo>
                  <a:pt x="904" y="572"/>
                  <a:pt x="910" y="577"/>
                  <a:pt x="917" y="577"/>
                </a:cubicBezTo>
                <a:close/>
                <a:moveTo>
                  <a:pt x="956" y="577"/>
                </a:moveTo>
                <a:cubicBezTo>
                  <a:pt x="963" y="577"/>
                  <a:pt x="969" y="572"/>
                  <a:pt x="969" y="565"/>
                </a:cubicBezTo>
                <a:cubicBezTo>
                  <a:pt x="969" y="558"/>
                  <a:pt x="963" y="552"/>
                  <a:pt x="956" y="552"/>
                </a:cubicBezTo>
                <a:cubicBezTo>
                  <a:pt x="949" y="552"/>
                  <a:pt x="944" y="558"/>
                  <a:pt x="944" y="565"/>
                </a:cubicBezTo>
                <a:cubicBezTo>
                  <a:pt x="944" y="572"/>
                  <a:pt x="949" y="577"/>
                  <a:pt x="956" y="577"/>
                </a:cubicBezTo>
                <a:close/>
                <a:moveTo>
                  <a:pt x="996" y="577"/>
                </a:moveTo>
                <a:cubicBezTo>
                  <a:pt x="1003" y="577"/>
                  <a:pt x="1009" y="572"/>
                  <a:pt x="1009" y="565"/>
                </a:cubicBezTo>
                <a:cubicBezTo>
                  <a:pt x="1009" y="558"/>
                  <a:pt x="1003" y="552"/>
                  <a:pt x="996" y="552"/>
                </a:cubicBezTo>
                <a:cubicBezTo>
                  <a:pt x="989" y="552"/>
                  <a:pt x="983" y="558"/>
                  <a:pt x="983" y="565"/>
                </a:cubicBezTo>
                <a:cubicBezTo>
                  <a:pt x="983" y="572"/>
                  <a:pt x="989" y="577"/>
                  <a:pt x="996" y="577"/>
                </a:cubicBezTo>
                <a:close/>
                <a:moveTo>
                  <a:pt x="1035" y="577"/>
                </a:moveTo>
                <a:cubicBezTo>
                  <a:pt x="1042" y="577"/>
                  <a:pt x="1048" y="572"/>
                  <a:pt x="1048" y="565"/>
                </a:cubicBezTo>
                <a:cubicBezTo>
                  <a:pt x="1048" y="558"/>
                  <a:pt x="1042" y="552"/>
                  <a:pt x="1035" y="552"/>
                </a:cubicBezTo>
                <a:cubicBezTo>
                  <a:pt x="1028" y="552"/>
                  <a:pt x="1022" y="558"/>
                  <a:pt x="1022" y="565"/>
                </a:cubicBezTo>
                <a:cubicBezTo>
                  <a:pt x="1022" y="572"/>
                  <a:pt x="1028" y="577"/>
                  <a:pt x="1035" y="577"/>
                </a:cubicBezTo>
                <a:close/>
                <a:moveTo>
                  <a:pt x="1075" y="577"/>
                </a:moveTo>
                <a:cubicBezTo>
                  <a:pt x="1082" y="577"/>
                  <a:pt x="1087" y="572"/>
                  <a:pt x="1087" y="565"/>
                </a:cubicBezTo>
                <a:cubicBezTo>
                  <a:pt x="1087" y="558"/>
                  <a:pt x="1082" y="552"/>
                  <a:pt x="1075" y="552"/>
                </a:cubicBezTo>
                <a:cubicBezTo>
                  <a:pt x="1068" y="552"/>
                  <a:pt x="1062" y="558"/>
                  <a:pt x="1062" y="565"/>
                </a:cubicBezTo>
                <a:cubicBezTo>
                  <a:pt x="1062" y="572"/>
                  <a:pt x="1068" y="577"/>
                  <a:pt x="1075" y="577"/>
                </a:cubicBezTo>
                <a:close/>
                <a:moveTo>
                  <a:pt x="1666" y="577"/>
                </a:moveTo>
                <a:cubicBezTo>
                  <a:pt x="1673" y="577"/>
                  <a:pt x="1679" y="572"/>
                  <a:pt x="1679" y="565"/>
                </a:cubicBezTo>
                <a:cubicBezTo>
                  <a:pt x="1679" y="558"/>
                  <a:pt x="1673" y="552"/>
                  <a:pt x="1666" y="552"/>
                </a:cubicBezTo>
                <a:cubicBezTo>
                  <a:pt x="1659" y="552"/>
                  <a:pt x="1653" y="558"/>
                  <a:pt x="1653" y="565"/>
                </a:cubicBezTo>
                <a:cubicBezTo>
                  <a:pt x="1653" y="572"/>
                  <a:pt x="1659" y="577"/>
                  <a:pt x="1666" y="577"/>
                </a:cubicBezTo>
                <a:close/>
                <a:moveTo>
                  <a:pt x="1745" y="577"/>
                </a:moveTo>
                <a:cubicBezTo>
                  <a:pt x="1752" y="577"/>
                  <a:pt x="1758" y="572"/>
                  <a:pt x="1758" y="565"/>
                </a:cubicBezTo>
                <a:cubicBezTo>
                  <a:pt x="1758" y="558"/>
                  <a:pt x="1752" y="552"/>
                  <a:pt x="1745" y="552"/>
                </a:cubicBezTo>
                <a:cubicBezTo>
                  <a:pt x="1738" y="552"/>
                  <a:pt x="1732" y="558"/>
                  <a:pt x="1732" y="565"/>
                </a:cubicBezTo>
                <a:cubicBezTo>
                  <a:pt x="1732" y="572"/>
                  <a:pt x="1738" y="577"/>
                  <a:pt x="1745" y="577"/>
                </a:cubicBezTo>
                <a:close/>
                <a:moveTo>
                  <a:pt x="1784" y="577"/>
                </a:moveTo>
                <a:cubicBezTo>
                  <a:pt x="1791" y="577"/>
                  <a:pt x="1797" y="572"/>
                  <a:pt x="1797" y="565"/>
                </a:cubicBezTo>
                <a:cubicBezTo>
                  <a:pt x="1797" y="558"/>
                  <a:pt x="1791" y="552"/>
                  <a:pt x="1784" y="552"/>
                </a:cubicBezTo>
                <a:cubicBezTo>
                  <a:pt x="1777" y="552"/>
                  <a:pt x="1772" y="558"/>
                  <a:pt x="1772" y="565"/>
                </a:cubicBezTo>
                <a:cubicBezTo>
                  <a:pt x="1772" y="572"/>
                  <a:pt x="1777" y="577"/>
                  <a:pt x="1784" y="577"/>
                </a:cubicBezTo>
                <a:close/>
                <a:moveTo>
                  <a:pt x="1824" y="577"/>
                </a:moveTo>
                <a:cubicBezTo>
                  <a:pt x="1831" y="577"/>
                  <a:pt x="1836" y="572"/>
                  <a:pt x="1836" y="565"/>
                </a:cubicBezTo>
                <a:cubicBezTo>
                  <a:pt x="1836" y="558"/>
                  <a:pt x="1831" y="552"/>
                  <a:pt x="1824" y="552"/>
                </a:cubicBezTo>
                <a:cubicBezTo>
                  <a:pt x="1817" y="552"/>
                  <a:pt x="1811" y="558"/>
                  <a:pt x="1811" y="565"/>
                </a:cubicBezTo>
                <a:cubicBezTo>
                  <a:pt x="1811" y="572"/>
                  <a:pt x="1817" y="577"/>
                  <a:pt x="1824" y="577"/>
                </a:cubicBezTo>
                <a:close/>
                <a:moveTo>
                  <a:pt x="1863" y="577"/>
                </a:moveTo>
                <a:cubicBezTo>
                  <a:pt x="1870" y="577"/>
                  <a:pt x="1876" y="572"/>
                  <a:pt x="1876" y="565"/>
                </a:cubicBezTo>
                <a:cubicBezTo>
                  <a:pt x="1876" y="558"/>
                  <a:pt x="1870" y="552"/>
                  <a:pt x="1863" y="552"/>
                </a:cubicBezTo>
                <a:cubicBezTo>
                  <a:pt x="1856" y="552"/>
                  <a:pt x="1850" y="558"/>
                  <a:pt x="1850" y="565"/>
                </a:cubicBezTo>
                <a:cubicBezTo>
                  <a:pt x="1850" y="572"/>
                  <a:pt x="1856" y="577"/>
                  <a:pt x="1863" y="577"/>
                </a:cubicBezTo>
                <a:close/>
                <a:moveTo>
                  <a:pt x="1903" y="577"/>
                </a:moveTo>
                <a:cubicBezTo>
                  <a:pt x="1910" y="577"/>
                  <a:pt x="1915" y="572"/>
                  <a:pt x="1915" y="565"/>
                </a:cubicBezTo>
                <a:cubicBezTo>
                  <a:pt x="1915" y="558"/>
                  <a:pt x="1910" y="552"/>
                  <a:pt x="1903" y="552"/>
                </a:cubicBezTo>
                <a:cubicBezTo>
                  <a:pt x="1896" y="552"/>
                  <a:pt x="1890" y="558"/>
                  <a:pt x="1890" y="565"/>
                </a:cubicBezTo>
                <a:cubicBezTo>
                  <a:pt x="1890" y="572"/>
                  <a:pt x="1896" y="577"/>
                  <a:pt x="1903" y="577"/>
                </a:cubicBezTo>
                <a:close/>
                <a:moveTo>
                  <a:pt x="1942" y="577"/>
                </a:moveTo>
                <a:cubicBezTo>
                  <a:pt x="1949" y="577"/>
                  <a:pt x="1955" y="572"/>
                  <a:pt x="1955" y="565"/>
                </a:cubicBezTo>
                <a:cubicBezTo>
                  <a:pt x="1955" y="558"/>
                  <a:pt x="1949" y="552"/>
                  <a:pt x="1942" y="552"/>
                </a:cubicBezTo>
                <a:cubicBezTo>
                  <a:pt x="1935" y="552"/>
                  <a:pt x="1929" y="558"/>
                  <a:pt x="1929" y="565"/>
                </a:cubicBezTo>
                <a:cubicBezTo>
                  <a:pt x="1929" y="572"/>
                  <a:pt x="1935" y="577"/>
                  <a:pt x="1942" y="577"/>
                </a:cubicBezTo>
                <a:close/>
                <a:moveTo>
                  <a:pt x="1981" y="577"/>
                </a:moveTo>
                <a:cubicBezTo>
                  <a:pt x="1988" y="577"/>
                  <a:pt x="1994" y="572"/>
                  <a:pt x="1994" y="565"/>
                </a:cubicBezTo>
                <a:cubicBezTo>
                  <a:pt x="1994" y="558"/>
                  <a:pt x="1988" y="552"/>
                  <a:pt x="1981" y="552"/>
                </a:cubicBezTo>
                <a:cubicBezTo>
                  <a:pt x="1974" y="552"/>
                  <a:pt x="1969" y="558"/>
                  <a:pt x="1969" y="565"/>
                </a:cubicBezTo>
                <a:cubicBezTo>
                  <a:pt x="1969" y="572"/>
                  <a:pt x="1974" y="577"/>
                  <a:pt x="1981" y="577"/>
                </a:cubicBezTo>
                <a:close/>
                <a:moveTo>
                  <a:pt x="2021" y="577"/>
                </a:moveTo>
                <a:cubicBezTo>
                  <a:pt x="2028" y="577"/>
                  <a:pt x="2034" y="572"/>
                  <a:pt x="2034" y="565"/>
                </a:cubicBezTo>
                <a:cubicBezTo>
                  <a:pt x="2034" y="558"/>
                  <a:pt x="2028" y="552"/>
                  <a:pt x="2021" y="552"/>
                </a:cubicBezTo>
                <a:cubicBezTo>
                  <a:pt x="2014" y="552"/>
                  <a:pt x="2008" y="558"/>
                  <a:pt x="2008" y="565"/>
                </a:cubicBezTo>
                <a:cubicBezTo>
                  <a:pt x="2008" y="572"/>
                  <a:pt x="2014" y="577"/>
                  <a:pt x="2021" y="577"/>
                </a:cubicBezTo>
                <a:close/>
                <a:moveTo>
                  <a:pt x="2060" y="577"/>
                </a:moveTo>
                <a:cubicBezTo>
                  <a:pt x="2067" y="577"/>
                  <a:pt x="2073" y="572"/>
                  <a:pt x="2073" y="565"/>
                </a:cubicBezTo>
                <a:cubicBezTo>
                  <a:pt x="2073" y="558"/>
                  <a:pt x="2067" y="552"/>
                  <a:pt x="2060" y="552"/>
                </a:cubicBezTo>
                <a:cubicBezTo>
                  <a:pt x="2053" y="552"/>
                  <a:pt x="2048" y="558"/>
                  <a:pt x="2048" y="565"/>
                </a:cubicBezTo>
                <a:cubicBezTo>
                  <a:pt x="2048" y="572"/>
                  <a:pt x="2053" y="577"/>
                  <a:pt x="2060" y="577"/>
                </a:cubicBezTo>
                <a:close/>
                <a:moveTo>
                  <a:pt x="2100" y="577"/>
                </a:moveTo>
                <a:cubicBezTo>
                  <a:pt x="2107" y="577"/>
                  <a:pt x="2112" y="572"/>
                  <a:pt x="2112" y="565"/>
                </a:cubicBezTo>
                <a:cubicBezTo>
                  <a:pt x="2112" y="558"/>
                  <a:pt x="2107" y="552"/>
                  <a:pt x="2100" y="552"/>
                </a:cubicBezTo>
                <a:cubicBezTo>
                  <a:pt x="2093" y="552"/>
                  <a:pt x="2087" y="558"/>
                  <a:pt x="2087" y="565"/>
                </a:cubicBezTo>
                <a:cubicBezTo>
                  <a:pt x="2087" y="572"/>
                  <a:pt x="2093" y="577"/>
                  <a:pt x="2100" y="577"/>
                </a:cubicBezTo>
                <a:close/>
                <a:moveTo>
                  <a:pt x="2139" y="577"/>
                </a:moveTo>
                <a:cubicBezTo>
                  <a:pt x="2146" y="577"/>
                  <a:pt x="2152" y="572"/>
                  <a:pt x="2152" y="565"/>
                </a:cubicBezTo>
                <a:cubicBezTo>
                  <a:pt x="2152" y="558"/>
                  <a:pt x="2146" y="552"/>
                  <a:pt x="2139" y="552"/>
                </a:cubicBezTo>
                <a:cubicBezTo>
                  <a:pt x="2132" y="552"/>
                  <a:pt x="2126" y="558"/>
                  <a:pt x="2126" y="565"/>
                </a:cubicBezTo>
                <a:cubicBezTo>
                  <a:pt x="2126" y="572"/>
                  <a:pt x="2132" y="577"/>
                  <a:pt x="2139" y="577"/>
                </a:cubicBezTo>
                <a:close/>
                <a:moveTo>
                  <a:pt x="2179" y="577"/>
                </a:moveTo>
                <a:cubicBezTo>
                  <a:pt x="2186" y="577"/>
                  <a:pt x="2191" y="572"/>
                  <a:pt x="2191" y="565"/>
                </a:cubicBezTo>
                <a:cubicBezTo>
                  <a:pt x="2191" y="558"/>
                  <a:pt x="2186" y="552"/>
                  <a:pt x="2179" y="552"/>
                </a:cubicBezTo>
                <a:cubicBezTo>
                  <a:pt x="2171" y="552"/>
                  <a:pt x="2166" y="558"/>
                  <a:pt x="2166" y="565"/>
                </a:cubicBezTo>
                <a:cubicBezTo>
                  <a:pt x="2166" y="572"/>
                  <a:pt x="2171" y="577"/>
                  <a:pt x="2179" y="577"/>
                </a:cubicBezTo>
                <a:close/>
                <a:moveTo>
                  <a:pt x="2218" y="577"/>
                </a:moveTo>
                <a:cubicBezTo>
                  <a:pt x="2225" y="577"/>
                  <a:pt x="2231" y="572"/>
                  <a:pt x="2231" y="565"/>
                </a:cubicBezTo>
                <a:cubicBezTo>
                  <a:pt x="2231" y="558"/>
                  <a:pt x="2225" y="552"/>
                  <a:pt x="2218" y="552"/>
                </a:cubicBezTo>
                <a:cubicBezTo>
                  <a:pt x="2211" y="552"/>
                  <a:pt x="2205" y="558"/>
                  <a:pt x="2205" y="565"/>
                </a:cubicBezTo>
                <a:cubicBezTo>
                  <a:pt x="2205" y="572"/>
                  <a:pt x="2211" y="577"/>
                  <a:pt x="2218" y="577"/>
                </a:cubicBezTo>
                <a:close/>
                <a:moveTo>
                  <a:pt x="2257" y="577"/>
                </a:moveTo>
                <a:cubicBezTo>
                  <a:pt x="2264" y="577"/>
                  <a:pt x="2270" y="572"/>
                  <a:pt x="2270" y="565"/>
                </a:cubicBezTo>
                <a:cubicBezTo>
                  <a:pt x="2270" y="558"/>
                  <a:pt x="2264" y="552"/>
                  <a:pt x="2257" y="552"/>
                </a:cubicBezTo>
                <a:cubicBezTo>
                  <a:pt x="2250" y="552"/>
                  <a:pt x="2245" y="558"/>
                  <a:pt x="2245" y="565"/>
                </a:cubicBezTo>
                <a:cubicBezTo>
                  <a:pt x="2245" y="572"/>
                  <a:pt x="2250" y="577"/>
                  <a:pt x="2257" y="577"/>
                </a:cubicBezTo>
                <a:close/>
                <a:moveTo>
                  <a:pt x="2297" y="577"/>
                </a:moveTo>
                <a:cubicBezTo>
                  <a:pt x="2304" y="577"/>
                  <a:pt x="2310" y="572"/>
                  <a:pt x="2310" y="565"/>
                </a:cubicBezTo>
                <a:cubicBezTo>
                  <a:pt x="2310" y="558"/>
                  <a:pt x="2304" y="552"/>
                  <a:pt x="2297" y="552"/>
                </a:cubicBezTo>
                <a:cubicBezTo>
                  <a:pt x="2290" y="552"/>
                  <a:pt x="2284" y="558"/>
                  <a:pt x="2284" y="565"/>
                </a:cubicBezTo>
                <a:cubicBezTo>
                  <a:pt x="2284" y="572"/>
                  <a:pt x="2290" y="577"/>
                  <a:pt x="2297" y="577"/>
                </a:cubicBezTo>
                <a:close/>
                <a:moveTo>
                  <a:pt x="2336" y="577"/>
                </a:moveTo>
                <a:cubicBezTo>
                  <a:pt x="2343" y="577"/>
                  <a:pt x="2349" y="572"/>
                  <a:pt x="2349" y="565"/>
                </a:cubicBezTo>
                <a:cubicBezTo>
                  <a:pt x="2349" y="558"/>
                  <a:pt x="2343" y="552"/>
                  <a:pt x="2336" y="552"/>
                </a:cubicBezTo>
                <a:cubicBezTo>
                  <a:pt x="2329" y="552"/>
                  <a:pt x="2323" y="558"/>
                  <a:pt x="2323" y="565"/>
                </a:cubicBezTo>
                <a:cubicBezTo>
                  <a:pt x="2323" y="572"/>
                  <a:pt x="2329" y="577"/>
                  <a:pt x="2336" y="577"/>
                </a:cubicBezTo>
                <a:close/>
                <a:moveTo>
                  <a:pt x="2376" y="577"/>
                </a:moveTo>
                <a:cubicBezTo>
                  <a:pt x="2383" y="577"/>
                  <a:pt x="2388" y="572"/>
                  <a:pt x="2388" y="565"/>
                </a:cubicBezTo>
                <a:cubicBezTo>
                  <a:pt x="2388" y="558"/>
                  <a:pt x="2383" y="552"/>
                  <a:pt x="2376" y="552"/>
                </a:cubicBezTo>
                <a:cubicBezTo>
                  <a:pt x="2369" y="552"/>
                  <a:pt x="2363" y="558"/>
                  <a:pt x="2363" y="565"/>
                </a:cubicBezTo>
                <a:cubicBezTo>
                  <a:pt x="2363" y="572"/>
                  <a:pt x="2369" y="577"/>
                  <a:pt x="2376" y="577"/>
                </a:cubicBezTo>
                <a:close/>
                <a:moveTo>
                  <a:pt x="2415" y="577"/>
                </a:moveTo>
                <a:cubicBezTo>
                  <a:pt x="2422" y="577"/>
                  <a:pt x="2428" y="572"/>
                  <a:pt x="2428" y="565"/>
                </a:cubicBezTo>
                <a:cubicBezTo>
                  <a:pt x="2428" y="558"/>
                  <a:pt x="2422" y="552"/>
                  <a:pt x="2415" y="552"/>
                </a:cubicBezTo>
                <a:cubicBezTo>
                  <a:pt x="2408" y="552"/>
                  <a:pt x="2402" y="558"/>
                  <a:pt x="2402" y="565"/>
                </a:cubicBezTo>
                <a:cubicBezTo>
                  <a:pt x="2402" y="572"/>
                  <a:pt x="2408" y="577"/>
                  <a:pt x="2415" y="577"/>
                </a:cubicBezTo>
                <a:close/>
                <a:moveTo>
                  <a:pt x="2455" y="577"/>
                </a:moveTo>
                <a:cubicBezTo>
                  <a:pt x="2462" y="577"/>
                  <a:pt x="2467" y="572"/>
                  <a:pt x="2467" y="565"/>
                </a:cubicBezTo>
                <a:cubicBezTo>
                  <a:pt x="2467" y="558"/>
                  <a:pt x="2462" y="552"/>
                  <a:pt x="2455" y="552"/>
                </a:cubicBezTo>
                <a:cubicBezTo>
                  <a:pt x="2447" y="552"/>
                  <a:pt x="2442" y="558"/>
                  <a:pt x="2442" y="565"/>
                </a:cubicBezTo>
                <a:cubicBezTo>
                  <a:pt x="2442" y="572"/>
                  <a:pt x="2447" y="577"/>
                  <a:pt x="2455" y="577"/>
                </a:cubicBezTo>
                <a:close/>
                <a:moveTo>
                  <a:pt x="2494" y="577"/>
                </a:moveTo>
                <a:cubicBezTo>
                  <a:pt x="2501" y="577"/>
                  <a:pt x="2507" y="572"/>
                  <a:pt x="2507" y="565"/>
                </a:cubicBezTo>
                <a:cubicBezTo>
                  <a:pt x="2507" y="558"/>
                  <a:pt x="2501" y="552"/>
                  <a:pt x="2494" y="552"/>
                </a:cubicBezTo>
                <a:cubicBezTo>
                  <a:pt x="2487" y="552"/>
                  <a:pt x="2481" y="558"/>
                  <a:pt x="2481" y="565"/>
                </a:cubicBezTo>
                <a:cubicBezTo>
                  <a:pt x="2481" y="572"/>
                  <a:pt x="2487" y="577"/>
                  <a:pt x="2494" y="577"/>
                </a:cubicBezTo>
                <a:close/>
                <a:moveTo>
                  <a:pt x="2533" y="577"/>
                </a:moveTo>
                <a:cubicBezTo>
                  <a:pt x="2540" y="577"/>
                  <a:pt x="2546" y="572"/>
                  <a:pt x="2546" y="565"/>
                </a:cubicBezTo>
                <a:cubicBezTo>
                  <a:pt x="2546" y="558"/>
                  <a:pt x="2540" y="552"/>
                  <a:pt x="2533" y="552"/>
                </a:cubicBezTo>
                <a:cubicBezTo>
                  <a:pt x="2526" y="552"/>
                  <a:pt x="2521" y="558"/>
                  <a:pt x="2521" y="565"/>
                </a:cubicBezTo>
                <a:cubicBezTo>
                  <a:pt x="2521" y="572"/>
                  <a:pt x="2526" y="577"/>
                  <a:pt x="2533" y="577"/>
                </a:cubicBezTo>
                <a:close/>
                <a:moveTo>
                  <a:pt x="2573" y="577"/>
                </a:moveTo>
                <a:cubicBezTo>
                  <a:pt x="2580" y="577"/>
                  <a:pt x="2586" y="572"/>
                  <a:pt x="2586" y="565"/>
                </a:cubicBezTo>
                <a:cubicBezTo>
                  <a:pt x="2586" y="558"/>
                  <a:pt x="2580" y="552"/>
                  <a:pt x="2573" y="552"/>
                </a:cubicBezTo>
                <a:cubicBezTo>
                  <a:pt x="2566" y="552"/>
                  <a:pt x="2560" y="558"/>
                  <a:pt x="2560" y="565"/>
                </a:cubicBezTo>
                <a:cubicBezTo>
                  <a:pt x="2560" y="572"/>
                  <a:pt x="2566" y="577"/>
                  <a:pt x="2573" y="577"/>
                </a:cubicBezTo>
                <a:close/>
                <a:moveTo>
                  <a:pt x="2612" y="577"/>
                </a:moveTo>
                <a:cubicBezTo>
                  <a:pt x="2619" y="577"/>
                  <a:pt x="2625" y="572"/>
                  <a:pt x="2625" y="565"/>
                </a:cubicBezTo>
                <a:cubicBezTo>
                  <a:pt x="2625" y="558"/>
                  <a:pt x="2619" y="552"/>
                  <a:pt x="2612" y="552"/>
                </a:cubicBezTo>
                <a:cubicBezTo>
                  <a:pt x="2605" y="552"/>
                  <a:pt x="2599" y="558"/>
                  <a:pt x="2599" y="565"/>
                </a:cubicBezTo>
                <a:cubicBezTo>
                  <a:pt x="2599" y="572"/>
                  <a:pt x="2605" y="577"/>
                  <a:pt x="2612" y="577"/>
                </a:cubicBezTo>
                <a:close/>
                <a:moveTo>
                  <a:pt x="2652" y="577"/>
                </a:moveTo>
                <a:cubicBezTo>
                  <a:pt x="2659" y="577"/>
                  <a:pt x="2664" y="572"/>
                  <a:pt x="2664" y="565"/>
                </a:cubicBezTo>
                <a:cubicBezTo>
                  <a:pt x="2664" y="558"/>
                  <a:pt x="2659" y="552"/>
                  <a:pt x="2652" y="552"/>
                </a:cubicBezTo>
                <a:cubicBezTo>
                  <a:pt x="2645" y="552"/>
                  <a:pt x="2639" y="558"/>
                  <a:pt x="2639" y="565"/>
                </a:cubicBezTo>
                <a:cubicBezTo>
                  <a:pt x="2639" y="572"/>
                  <a:pt x="2645" y="577"/>
                  <a:pt x="2652" y="577"/>
                </a:cubicBezTo>
                <a:close/>
                <a:moveTo>
                  <a:pt x="2691" y="577"/>
                </a:moveTo>
                <a:cubicBezTo>
                  <a:pt x="2698" y="577"/>
                  <a:pt x="2704" y="572"/>
                  <a:pt x="2704" y="565"/>
                </a:cubicBezTo>
                <a:cubicBezTo>
                  <a:pt x="2704" y="558"/>
                  <a:pt x="2698" y="552"/>
                  <a:pt x="2691" y="552"/>
                </a:cubicBezTo>
                <a:cubicBezTo>
                  <a:pt x="2684" y="552"/>
                  <a:pt x="2678" y="558"/>
                  <a:pt x="2678" y="565"/>
                </a:cubicBezTo>
                <a:cubicBezTo>
                  <a:pt x="2678" y="572"/>
                  <a:pt x="2684" y="577"/>
                  <a:pt x="2691" y="577"/>
                </a:cubicBezTo>
                <a:close/>
                <a:moveTo>
                  <a:pt x="2730" y="577"/>
                </a:moveTo>
                <a:cubicBezTo>
                  <a:pt x="2738" y="577"/>
                  <a:pt x="2743" y="572"/>
                  <a:pt x="2743" y="565"/>
                </a:cubicBezTo>
                <a:cubicBezTo>
                  <a:pt x="2743" y="558"/>
                  <a:pt x="2738" y="552"/>
                  <a:pt x="2730" y="552"/>
                </a:cubicBezTo>
                <a:cubicBezTo>
                  <a:pt x="2723" y="552"/>
                  <a:pt x="2718" y="558"/>
                  <a:pt x="2718" y="565"/>
                </a:cubicBezTo>
                <a:cubicBezTo>
                  <a:pt x="2718" y="572"/>
                  <a:pt x="2723" y="577"/>
                  <a:pt x="2730" y="577"/>
                </a:cubicBezTo>
                <a:close/>
                <a:moveTo>
                  <a:pt x="2770" y="577"/>
                </a:moveTo>
                <a:cubicBezTo>
                  <a:pt x="2777" y="577"/>
                  <a:pt x="2783" y="572"/>
                  <a:pt x="2783" y="565"/>
                </a:cubicBezTo>
                <a:cubicBezTo>
                  <a:pt x="2783" y="558"/>
                  <a:pt x="2777" y="552"/>
                  <a:pt x="2770" y="552"/>
                </a:cubicBezTo>
                <a:cubicBezTo>
                  <a:pt x="2763" y="552"/>
                  <a:pt x="2757" y="558"/>
                  <a:pt x="2757" y="565"/>
                </a:cubicBezTo>
                <a:cubicBezTo>
                  <a:pt x="2757" y="572"/>
                  <a:pt x="2763" y="577"/>
                  <a:pt x="2770" y="577"/>
                </a:cubicBezTo>
                <a:close/>
                <a:moveTo>
                  <a:pt x="2809" y="577"/>
                </a:moveTo>
                <a:cubicBezTo>
                  <a:pt x="2816" y="577"/>
                  <a:pt x="2822" y="572"/>
                  <a:pt x="2822" y="565"/>
                </a:cubicBezTo>
                <a:cubicBezTo>
                  <a:pt x="2822" y="558"/>
                  <a:pt x="2816" y="552"/>
                  <a:pt x="2809" y="552"/>
                </a:cubicBezTo>
                <a:cubicBezTo>
                  <a:pt x="2802" y="552"/>
                  <a:pt x="2797" y="558"/>
                  <a:pt x="2797" y="565"/>
                </a:cubicBezTo>
                <a:cubicBezTo>
                  <a:pt x="2797" y="572"/>
                  <a:pt x="2802" y="577"/>
                  <a:pt x="2809" y="577"/>
                </a:cubicBezTo>
                <a:close/>
                <a:moveTo>
                  <a:pt x="2849" y="577"/>
                </a:moveTo>
                <a:cubicBezTo>
                  <a:pt x="2856" y="577"/>
                  <a:pt x="2861" y="572"/>
                  <a:pt x="2861" y="565"/>
                </a:cubicBezTo>
                <a:cubicBezTo>
                  <a:pt x="2861" y="558"/>
                  <a:pt x="2856" y="552"/>
                  <a:pt x="2849" y="552"/>
                </a:cubicBezTo>
                <a:cubicBezTo>
                  <a:pt x="2842" y="552"/>
                  <a:pt x="2836" y="558"/>
                  <a:pt x="2836" y="565"/>
                </a:cubicBezTo>
                <a:cubicBezTo>
                  <a:pt x="2836" y="572"/>
                  <a:pt x="2842" y="577"/>
                  <a:pt x="2849" y="577"/>
                </a:cubicBezTo>
                <a:close/>
                <a:moveTo>
                  <a:pt x="2888" y="577"/>
                </a:moveTo>
                <a:cubicBezTo>
                  <a:pt x="2895" y="577"/>
                  <a:pt x="2901" y="572"/>
                  <a:pt x="2901" y="565"/>
                </a:cubicBezTo>
                <a:cubicBezTo>
                  <a:pt x="2901" y="558"/>
                  <a:pt x="2895" y="552"/>
                  <a:pt x="2888" y="552"/>
                </a:cubicBezTo>
                <a:cubicBezTo>
                  <a:pt x="2881" y="552"/>
                  <a:pt x="2875" y="558"/>
                  <a:pt x="2875" y="565"/>
                </a:cubicBezTo>
                <a:cubicBezTo>
                  <a:pt x="2875" y="572"/>
                  <a:pt x="2881" y="577"/>
                  <a:pt x="2888" y="577"/>
                </a:cubicBezTo>
                <a:close/>
                <a:moveTo>
                  <a:pt x="2928" y="577"/>
                </a:moveTo>
                <a:cubicBezTo>
                  <a:pt x="2935" y="577"/>
                  <a:pt x="2940" y="572"/>
                  <a:pt x="2940" y="565"/>
                </a:cubicBezTo>
                <a:cubicBezTo>
                  <a:pt x="2940" y="558"/>
                  <a:pt x="2935" y="552"/>
                  <a:pt x="2928" y="552"/>
                </a:cubicBezTo>
                <a:cubicBezTo>
                  <a:pt x="2921" y="552"/>
                  <a:pt x="2915" y="558"/>
                  <a:pt x="2915" y="565"/>
                </a:cubicBezTo>
                <a:cubicBezTo>
                  <a:pt x="2915" y="572"/>
                  <a:pt x="2921" y="577"/>
                  <a:pt x="2928" y="577"/>
                </a:cubicBezTo>
                <a:close/>
                <a:moveTo>
                  <a:pt x="2967" y="577"/>
                </a:moveTo>
                <a:cubicBezTo>
                  <a:pt x="2974" y="577"/>
                  <a:pt x="2980" y="572"/>
                  <a:pt x="2980" y="565"/>
                </a:cubicBezTo>
                <a:cubicBezTo>
                  <a:pt x="2980" y="558"/>
                  <a:pt x="2974" y="552"/>
                  <a:pt x="2967" y="552"/>
                </a:cubicBezTo>
                <a:cubicBezTo>
                  <a:pt x="2960" y="552"/>
                  <a:pt x="2954" y="558"/>
                  <a:pt x="2954" y="565"/>
                </a:cubicBezTo>
                <a:cubicBezTo>
                  <a:pt x="2954" y="572"/>
                  <a:pt x="2960" y="577"/>
                  <a:pt x="2967" y="577"/>
                </a:cubicBezTo>
                <a:close/>
                <a:moveTo>
                  <a:pt x="3006" y="577"/>
                </a:moveTo>
                <a:cubicBezTo>
                  <a:pt x="3013" y="577"/>
                  <a:pt x="3019" y="572"/>
                  <a:pt x="3019" y="565"/>
                </a:cubicBezTo>
                <a:cubicBezTo>
                  <a:pt x="3019" y="558"/>
                  <a:pt x="3013" y="552"/>
                  <a:pt x="3006" y="552"/>
                </a:cubicBezTo>
                <a:cubicBezTo>
                  <a:pt x="2999" y="552"/>
                  <a:pt x="2994" y="558"/>
                  <a:pt x="2994" y="565"/>
                </a:cubicBezTo>
                <a:cubicBezTo>
                  <a:pt x="2994" y="572"/>
                  <a:pt x="2999" y="577"/>
                  <a:pt x="3006" y="577"/>
                </a:cubicBezTo>
                <a:close/>
                <a:moveTo>
                  <a:pt x="3046" y="577"/>
                </a:moveTo>
                <a:cubicBezTo>
                  <a:pt x="3053" y="577"/>
                  <a:pt x="3059" y="572"/>
                  <a:pt x="3059" y="565"/>
                </a:cubicBezTo>
                <a:cubicBezTo>
                  <a:pt x="3059" y="558"/>
                  <a:pt x="3053" y="552"/>
                  <a:pt x="3046" y="552"/>
                </a:cubicBezTo>
                <a:cubicBezTo>
                  <a:pt x="3039" y="552"/>
                  <a:pt x="3033" y="558"/>
                  <a:pt x="3033" y="565"/>
                </a:cubicBezTo>
                <a:cubicBezTo>
                  <a:pt x="3033" y="572"/>
                  <a:pt x="3039" y="577"/>
                  <a:pt x="3046" y="577"/>
                </a:cubicBezTo>
                <a:close/>
                <a:moveTo>
                  <a:pt x="3085" y="577"/>
                </a:moveTo>
                <a:cubicBezTo>
                  <a:pt x="3092" y="577"/>
                  <a:pt x="3098" y="572"/>
                  <a:pt x="3098" y="565"/>
                </a:cubicBezTo>
                <a:cubicBezTo>
                  <a:pt x="3098" y="558"/>
                  <a:pt x="3092" y="552"/>
                  <a:pt x="3085" y="552"/>
                </a:cubicBezTo>
                <a:cubicBezTo>
                  <a:pt x="3078" y="552"/>
                  <a:pt x="3073" y="558"/>
                  <a:pt x="3073" y="565"/>
                </a:cubicBezTo>
                <a:cubicBezTo>
                  <a:pt x="3073" y="572"/>
                  <a:pt x="3078" y="577"/>
                  <a:pt x="3085" y="577"/>
                </a:cubicBezTo>
                <a:close/>
                <a:moveTo>
                  <a:pt x="3282" y="554"/>
                </a:moveTo>
                <a:cubicBezTo>
                  <a:pt x="3276" y="554"/>
                  <a:pt x="3272" y="559"/>
                  <a:pt x="3272" y="565"/>
                </a:cubicBezTo>
                <a:cubicBezTo>
                  <a:pt x="3272" y="571"/>
                  <a:pt x="3276" y="575"/>
                  <a:pt x="3282" y="575"/>
                </a:cubicBezTo>
                <a:cubicBezTo>
                  <a:pt x="3288" y="575"/>
                  <a:pt x="3293" y="571"/>
                  <a:pt x="3293" y="565"/>
                </a:cubicBezTo>
                <a:cubicBezTo>
                  <a:pt x="3293" y="559"/>
                  <a:pt x="3288" y="554"/>
                  <a:pt x="3282" y="554"/>
                </a:cubicBezTo>
                <a:close/>
                <a:moveTo>
                  <a:pt x="444" y="617"/>
                </a:moveTo>
                <a:cubicBezTo>
                  <a:pt x="451" y="617"/>
                  <a:pt x="457" y="611"/>
                  <a:pt x="457" y="604"/>
                </a:cubicBezTo>
                <a:cubicBezTo>
                  <a:pt x="457" y="597"/>
                  <a:pt x="451" y="591"/>
                  <a:pt x="444" y="591"/>
                </a:cubicBezTo>
                <a:cubicBezTo>
                  <a:pt x="437" y="591"/>
                  <a:pt x="431" y="597"/>
                  <a:pt x="431" y="604"/>
                </a:cubicBezTo>
                <a:cubicBezTo>
                  <a:pt x="431" y="611"/>
                  <a:pt x="437" y="617"/>
                  <a:pt x="444" y="617"/>
                </a:cubicBezTo>
                <a:close/>
                <a:moveTo>
                  <a:pt x="483" y="617"/>
                </a:moveTo>
                <a:cubicBezTo>
                  <a:pt x="490" y="617"/>
                  <a:pt x="496" y="611"/>
                  <a:pt x="496" y="604"/>
                </a:cubicBezTo>
                <a:cubicBezTo>
                  <a:pt x="496" y="597"/>
                  <a:pt x="490" y="591"/>
                  <a:pt x="483" y="591"/>
                </a:cubicBezTo>
                <a:cubicBezTo>
                  <a:pt x="476" y="591"/>
                  <a:pt x="471" y="597"/>
                  <a:pt x="471" y="604"/>
                </a:cubicBezTo>
                <a:cubicBezTo>
                  <a:pt x="471" y="611"/>
                  <a:pt x="476" y="617"/>
                  <a:pt x="483" y="617"/>
                </a:cubicBezTo>
                <a:close/>
                <a:moveTo>
                  <a:pt x="523" y="617"/>
                </a:moveTo>
                <a:cubicBezTo>
                  <a:pt x="530" y="617"/>
                  <a:pt x="535" y="611"/>
                  <a:pt x="535" y="604"/>
                </a:cubicBezTo>
                <a:cubicBezTo>
                  <a:pt x="535" y="597"/>
                  <a:pt x="530" y="591"/>
                  <a:pt x="523" y="591"/>
                </a:cubicBezTo>
                <a:cubicBezTo>
                  <a:pt x="516" y="591"/>
                  <a:pt x="510" y="597"/>
                  <a:pt x="510" y="604"/>
                </a:cubicBezTo>
                <a:cubicBezTo>
                  <a:pt x="510" y="611"/>
                  <a:pt x="516" y="617"/>
                  <a:pt x="523" y="617"/>
                </a:cubicBezTo>
                <a:close/>
                <a:moveTo>
                  <a:pt x="562" y="617"/>
                </a:moveTo>
                <a:cubicBezTo>
                  <a:pt x="569" y="617"/>
                  <a:pt x="575" y="611"/>
                  <a:pt x="575" y="604"/>
                </a:cubicBezTo>
                <a:cubicBezTo>
                  <a:pt x="575" y="597"/>
                  <a:pt x="569" y="591"/>
                  <a:pt x="562" y="591"/>
                </a:cubicBezTo>
                <a:cubicBezTo>
                  <a:pt x="555" y="591"/>
                  <a:pt x="549" y="597"/>
                  <a:pt x="549" y="604"/>
                </a:cubicBezTo>
                <a:cubicBezTo>
                  <a:pt x="549" y="611"/>
                  <a:pt x="555" y="617"/>
                  <a:pt x="562" y="617"/>
                </a:cubicBezTo>
                <a:close/>
                <a:moveTo>
                  <a:pt x="602" y="617"/>
                </a:moveTo>
                <a:cubicBezTo>
                  <a:pt x="609" y="617"/>
                  <a:pt x="614" y="611"/>
                  <a:pt x="614" y="604"/>
                </a:cubicBezTo>
                <a:cubicBezTo>
                  <a:pt x="614" y="597"/>
                  <a:pt x="609" y="591"/>
                  <a:pt x="602" y="591"/>
                </a:cubicBezTo>
                <a:cubicBezTo>
                  <a:pt x="595" y="591"/>
                  <a:pt x="589" y="597"/>
                  <a:pt x="589" y="604"/>
                </a:cubicBezTo>
                <a:cubicBezTo>
                  <a:pt x="589" y="611"/>
                  <a:pt x="595" y="617"/>
                  <a:pt x="602" y="617"/>
                </a:cubicBezTo>
                <a:close/>
                <a:moveTo>
                  <a:pt x="641" y="617"/>
                </a:moveTo>
                <a:cubicBezTo>
                  <a:pt x="648" y="617"/>
                  <a:pt x="654" y="611"/>
                  <a:pt x="654" y="604"/>
                </a:cubicBezTo>
                <a:cubicBezTo>
                  <a:pt x="654" y="597"/>
                  <a:pt x="648" y="591"/>
                  <a:pt x="641" y="591"/>
                </a:cubicBezTo>
                <a:cubicBezTo>
                  <a:pt x="634" y="591"/>
                  <a:pt x="628" y="597"/>
                  <a:pt x="628" y="604"/>
                </a:cubicBezTo>
                <a:cubicBezTo>
                  <a:pt x="628" y="611"/>
                  <a:pt x="634" y="617"/>
                  <a:pt x="641" y="617"/>
                </a:cubicBezTo>
                <a:close/>
                <a:moveTo>
                  <a:pt x="680" y="617"/>
                </a:moveTo>
                <a:cubicBezTo>
                  <a:pt x="687" y="617"/>
                  <a:pt x="693" y="611"/>
                  <a:pt x="693" y="604"/>
                </a:cubicBezTo>
                <a:cubicBezTo>
                  <a:pt x="693" y="597"/>
                  <a:pt x="687" y="591"/>
                  <a:pt x="680" y="591"/>
                </a:cubicBezTo>
                <a:cubicBezTo>
                  <a:pt x="673" y="591"/>
                  <a:pt x="668" y="597"/>
                  <a:pt x="668" y="604"/>
                </a:cubicBezTo>
                <a:cubicBezTo>
                  <a:pt x="668" y="611"/>
                  <a:pt x="673" y="617"/>
                  <a:pt x="680" y="617"/>
                </a:cubicBezTo>
                <a:close/>
                <a:moveTo>
                  <a:pt x="720" y="617"/>
                </a:moveTo>
                <a:cubicBezTo>
                  <a:pt x="727" y="617"/>
                  <a:pt x="733" y="611"/>
                  <a:pt x="733" y="604"/>
                </a:cubicBezTo>
                <a:cubicBezTo>
                  <a:pt x="733" y="597"/>
                  <a:pt x="727" y="591"/>
                  <a:pt x="720" y="591"/>
                </a:cubicBezTo>
                <a:cubicBezTo>
                  <a:pt x="713" y="591"/>
                  <a:pt x="707" y="597"/>
                  <a:pt x="707" y="604"/>
                </a:cubicBezTo>
                <a:cubicBezTo>
                  <a:pt x="707" y="611"/>
                  <a:pt x="713" y="617"/>
                  <a:pt x="720" y="617"/>
                </a:cubicBezTo>
                <a:close/>
                <a:moveTo>
                  <a:pt x="759" y="617"/>
                </a:moveTo>
                <a:cubicBezTo>
                  <a:pt x="766" y="617"/>
                  <a:pt x="772" y="611"/>
                  <a:pt x="772" y="604"/>
                </a:cubicBezTo>
                <a:cubicBezTo>
                  <a:pt x="772" y="597"/>
                  <a:pt x="766" y="591"/>
                  <a:pt x="759" y="591"/>
                </a:cubicBezTo>
                <a:cubicBezTo>
                  <a:pt x="752" y="591"/>
                  <a:pt x="747" y="597"/>
                  <a:pt x="747" y="604"/>
                </a:cubicBezTo>
                <a:cubicBezTo>
                  <a:pt x="747" y="611"/>
                  <a:pt x="752" y="617"/>
                  <a:pt x="759" y="617"/>
                </a:cubicBezTo>
                <a:close/>
                <a:moveTo>
                  <a:pt x="838" y="617"/>
                </a:moveTo>
                <a:cubicBezTo>
                  <a:pt x="845" y="617"/>
                  <a:pt x="851" y="611"/>
                  <a:pt x="851" y="604"/>
                </a:cubicBezTo>
                <a:cubicBezTo>
                  <a:pt x="851" y="597"/>
                  <a:pt x="845" y="591"/>
                  <a:pt x="838" y="591"/>
                </a:cubicBezTo>
                <a:cubicBezTo>
                  <a:pt x="831" y="591"/>
                  <a:pt x="825" y="597"/>
                  <a:pt x="825" y="604"/>
                </a:cubicBezTo>
                <a:cubicBezTo>
                  <a:pt x="825" y="611"/>
                  <a:pt x="831" y="617"/>
                  <a:pt x="838" y="617"/>
                </a:cubicBezTo>
                <a:close/>
                <a:moveTo>
                  <a:pt x="878" y="617"/>
                </a:moveTo>
                <a:cubicBezTo>
                  <a:pt x="885" y="617"/>
                  <a:pt x="890" y="611"/>
                  <a:pt x="890" y="604"/>
                </a:cubicBezTo>
                <a:cubicBezTo>
                  <a:pt x="890" y="597"/>
                  <a:pt x="885" y="591"/>
                  <a:pt x="878" y="591"/>
                </a:cubicBezTo>
                <a:cubicBezTo>
                  <a:pt x="871" y="591"/>
                  <a:pt x="865" y="597"/>
                  <a:pt x="865" y="604"/>
                </a:cubicBezTo>
                <a:cubicBezTo>
                  <a:pt x="865" y="611"/>
                  <a:pt x="871" y="617"/>
                  <a:pt x="878" y="617"/>
                </a:cubicBezTo>
                <a:close/>
                <a:moveTo>
                  <a:pt x="917" y="617"/>
                </a:moveTo>
                <a:cubicBezTo>
                  <a:pt x="924" y="617"/>
                  <a:pt x="930" y="611"/>
                  <a:pt x="930" y="604"/>
                </a:cubicBezTo>
                <a:cubicBezTo>
                  <a:pt x="930" y="597"/>
                  <a:pt x="924" y="591"/>
                  <a:pt x="917" y="591"/>
                </a:cubicBezTo>
                <a:cubicBezTo>
                  <a:pt x="910" y="591"/>
                  <a:pt x="904" y="597"/>
                  <a:pt x="904" y="604"/>
                </a:cubicBezTo>
                <a:cubicBezTo>
                  <a:pt x="904" y="611"/>
                  <a:pt x="910" y="617"/>
                  <a:pt x="917" y="617"/>
                </a:cubicBezTo>
                <a:close/>
                <a:moveTo>
                  <a:pt x="956" y="617"/>
                </a:moveTo>
                <a:cubicBezTo>
                  <a:pt x="963" y="617"/>
                  <a:pt x="969" y="611"/>
                  <a:pt x="969" y="604"/>
                </a:cubicBezTo>
                <a:cubicBezTo>
                  <a:pt x="969" y="597"/>
                  <a:pt x="963" y="591"/>
                  <a:pt x="956" y="591"/>
                </a:cubicBezTo>
                <a:cubicBezTo>
                  <a:pt x="949" y="591"/>
                  <a:pt x="944" y="597"/>
                  <a:pt x="944" y="604"/>
                </a:cubicBezTo>
                <a:cubicBezTo>
                  <a:pt x="944" y="611"/>
                  <a:pt x="949" y="617"/>
                  <a:pt x="956" y="617"/>
                </a:cubicBezTo>
                <a:close/>
                <a:moveTo>
                  <a:pt x="996" y="617"/>
                </a:moveTo>
                <a:cubicBezTo>
                  <a:pt x="1003" y="617"/>
                  <a:pt x="1009" y="611"/>
                  <a:pt x="1009" y="604"/>
                </a:cubicBezTo>
                <a:cubicBezTo>
                  <a:pt x="1009" y="597"/>
                  <a:pt x="1003" y="591"/>
                  <a:pt x="996" y="591"/>
                </a:cubicBezTo>
                <a:cubicBezTo>
                  <a:pt x="989" y="591"/>
                  <a:pt x="983" y="597"/>
                  <a:pt x="983" y="604"/>
                </a:cubicBezTo>
                <a:cubicBezTo>
                  <a:pt x="983" y="611"/>
                  <a:pt x="989" y="617"/>
                  <a:pt x="996" y="617"/>
                </a:cubicBezTo>
                <a:close/>
                <a:moveTo>
                  <a:pt x="1035" y="595"/>
                </a:moveTo>
                <a:cubicBezTo>
                  <a:pt x="1030" y="595"/>
                  <a:pt x="1026" y="599"/>
                  <a:pt x="1026" y="604"/>
                </a:cubicBezTo>
                <a:cubicBezTo>
                  <a:pt x="1026" y="609"/>
                  <a:pt x="1030" y="613"/>
                  <a:pt x="1035" y="613"/>
                </a:cubicBezTo>
                <a:cubicBezTo>
                  <a:pt x="1040" y="613"/>
                  <a:pt x="1045" y="609"/>
                  <a:pt x="1045" y="604"/>
                </a:cubicBezTo>
                <a:cubicBezTo>
                  <a:pt x="1045" y="599"/>
                  <a:pt x="1040" y="595"/>
                  <a:pt x="1035" y="595"/>
                </a:cubicBezTo>
                <a:close/>
                <a:moveTo>
                  <a:pt x="1101" y="604"/>
                </a:moveTo>
                <a:cubicBezTo>
                  <a:pt x="1101" y="611"/>
                  <a:pt x="1107" y="617"/>
                  <a:pt x="1114" y="617"/>
                </a:cubicBezTo>
                <a:cubicBezTo>
                  <a:pt x="1121" y="617"/>
                  <a:pt x="1127" y="611"/>
                  <a:pt x="1127" y="604"/>
                </a:cubicBezTo>
                <a:cubicBezTo>
                  <a:pt x="1127" y="597"/>
                  <a:pt x="1121" y="591"/>
                  <a:pt x="1114" y="591"/>
                </a:cubicBezTo>
                <a:cubicBezTo>
                  <a:pt x="1107" y="591"/>
                  <a:pt x="1101" y="597"/>
                  <a:pt x="1101" y="604"/>
                </a:cubicBezTo>
                <a:close/>
                <a:moveTo>
                  <a:pt x="1144" y="604"/>
                </a:moveTo>
                <a:cubicBezTo>
                  <a:pt x="1144" y="609"/>
                  <a:pt x="1148" y="613"/>
                  <a:pt x="1154" y="613"/>
                </a:cubicBezTo>
                <a:cubicBezTo>
                  <a:pt x="1159" y="613"/>
                  <a:pt x="1163" y="609"/>
                  <a:pt x="1163" y="604"/>
                </a:cubicBezTo>
                <a:cubicBezTo>
                  <a:pt x="1163" y="599"/>
                  <a:pt x="1159" y="595"/>
                  <a:pt x="1154" y="595"/>
                </a:cubicBezTo>
                <a:cubicBezTo>
                  <a:pt x="1148" y="595"/>
                  <a:pt x="1144" y="599"/>
                  <a:pt x="1144" y="604"/>
                </a:cubicBezTo>
                <a:close/>
                <a:moveTo>
                  <a:pt x="1666" y="591"/>
                </a:moveTo>
                <a:cubicBezTo>
                  <a:pt x="1659" y="591"/>
                  <a:pt x="1653" y="597"/>
                  <a:pt x="1653" y="604"/>
                </a:cubicBezTo>
                <a:cubicBezTo>
                  <a:pt x="1653" y="611"/>
                  <a:pt x="1659" y="617"/>
                  <a:pt x="1666" y="617"/>
                </a:cubicBezTo>
                <a:cubicBezTo>
                  <a:pt x="1673" y="617"/>
                  <a:pt x="1679" y="611"/>
                  <a:pt x="1679" y="604"/>
                </a:cubicBezTo>
                <a:cubicBezTo>
                  <a:pt x="1679" y="597"/>
                  <a:pt x="1673" y="591"/>
                  <a:pt x="1666" y="591"/>
                </a:cubicBezTo>
                <a:close/>
                <a:moveTo>
                  <a:pt x="1705" y="617"/>
                </a:moveTo>
                <a:cubicBezTo>
                  <a:pt x="1712" y="617"/>
                  <a:pt x="1718" y="611"/>
                  <a:pt x="1718" y="604"/>
                </a:cubicBezTo>
                <a:cubicBezTo>
                  <a:pt x="1718" y="597"/>
                  <a:pt x="1712" y="591"/>
                  <a:pt x="1705" y="591"/>
                </a:cubicBezTo>
                <a:cubicBezTo>
                  <a:pt x="1698" y="591"/>
                  <a:pt x="1693" y="597"/>
                  <a:pt x="1693" y="604"/>
                </a:cubicBezTo>
                <a:cubicBezTo>
                  <a:pt x="1693" y="611"/>
                  <a:pt x="1698" y="617"/>
                  <a:pt x="1705" y="617"/>
                </a:cubicBezTo>
                <a:close/>
                <a:moveTo>
                  <a:pt x="1745" y="617"/>
                </a:moveTo>
                <a:cubicBezTo>
                  <a:pt x="1752" y="617"/>
                  <a:pt x="1758" y="611"/>
                  <a:pt x="1758" y="604"/>
                </a:cubicBezTo>
                <a:cubicBezTo>
                  <a:pt x="1758" y="597"/>
                  <a:pt x="1752" y="591"/>
                  <a:pt x="1745" y="591"/>
                </a:cubicBezTo>
                <a:cubicBezTo>
                  <a:pt x="1738" y="591"/>
                  <a:pt x="1732" y="597"/>
                  <a:pt x="1732" y="604"/>
                </a:cubicBezTo>
                <a:cubicBezTo>
                  <a:pt x="1732" y="611"/>
                  <a:pt x="1738" y="617"/>
                  <a:pt x="1745" y="617"/>
                </a:cubicBezTo>
                <a:close/>
                <a:moveTo>
                  <a:pt x="1784" y="617"/>
                </a:moveTo>
                <a:cubicBezTo>
                  <a:pt x="1791" y="617"/>
                  <a:pt x="1797" y="611"/>
                  <a:pt x="1797" y="604"/>
                </a:cubicBezTo>
                <a:cubicBezTo>
                  <a:pt x="1797" y="597"/>
                  <a:pt x="1791" y="591"/>
                  <a:pt x="1784" y="591"/>
                </a:cubicBezTo>
                <a:cubicBezTo>
                  <a:pt x="1777" y="591"/>
                  <a:pt x="1772" y="597"/>
                  <a:pt x="1772" y="604"/>
                </a:cubicBezTo>
                <a:cubicBezTo>
                  <a:pt x="1772" y="611"/>
                  <a:pt x="1777" y="617"/>
                  <a:pt x="1784" y="617"/>
                </a:cubicBezTo>
                <a:close/>
                <a:moveTo>
                  <a:pt x="1824" y="617"/>
                </a:moveTo>
                <a:cubicBezTo>
                  <a:pt x="1831" y="617"/>
                  <a:pt x="1836" y="611"/>
                  <a:pt x="1836" y="604"/>
                </a:cubicBezTo>
                <a:cubicBezTo>
                  <a:pt x="1836" y="597"/>
                  <a:pt x="1831" y="591"/>
                  <a:pt x="1824" y="591"/>
                </a:cubicBezTo>
                <a:cubicBezTo>
                  <a:pt x="1817" y="591"/>
                  <a:pt x="1811" y="597"/>
                  <a:pt x="1811" y="604"/>
                </a:cubicBezTo>
                <a:cubicBezTo>
                  <a:pt x="1811" y="611"/>
                  <a:pt x="1817" y="617"/>
                  <a:pt x="1824" y="617"/>
                </a:cubicBezTo>
                <a:close/>
                <a:moveTo>
                  <a:pt x="1863" y="617"/>
                </a:moveTo>
                <a:cubicBezTo>
                  <a:pt x="1870" y="617"/>
                  <a:pt x="1876" y="611"/>
                  <a:pt x="1876" y="604"/>
                </a:cubicBezTo>
                <a:cubicBezTo>
                  <a:pt x="1876" y="597"/>
                  <a:pt x="1870" y="591"/>
                  <a:pt x="1863" y="591"/>
                </a:cubicBezTo>
                <a:cubicBezTo>
                  <a:pt x="1856" y="591"/>
                  <a:pt x="1850" y="597"/>
                  <a:pt x="1850" y="604"/>
                </a:cubicBezTo>
                <a:cubicBezTo>
                  <a:pt x="1850" y="611"/>
                  <a:pt x="1856" y="617"/>
                  <a:pt x="1863" y="617"/>
                </a:cubicBezTo>
                <a:close/>
                <a:moveTo>
                  <a:pt x="1903" y="617"/>
                </a:moveTo>
                <a:cubicBezTo>
                  <a:pt x="1910" y="617"/>
                  <a:pt x="1915" y="611"/>
                  <a:pt x="1915" y="604"/>
                </a:cubicBezTo>
                <a:cubicBezTo>
                  <a:pt x="1915" y="597"/>
                  <a:pt x="1910" y="591"/>
                  <a:pt x="1903" y="591"/>
                </a:cubicBezTo>
                <a:cubicBezTo>
                  <a:pt x="1896" y="591"/>
                  <a:pt x="1890" y="597"/>
                  <a:pt x="1890" y="604"/>
                </a:cubicBezTo>
                <a:cubicBezTo>
                  <a:pt x="1890" y="611"/>
                  <a:pt x="1896" y="617"/>
                  <a:pt x="1903" y="617"/>
                </a:cubicBezTo>
                <a:close/>
                <a:moveTo>
                  <a:pt x="1942" y="617"/>
                </a:moveTo>
                <a:cubicBezTo>
                  <a:pt x="1949" y="617"/>
                  <a:pt x="1955" y="611"/>
                  <a:pt x="1955" y="604"/>
                </a:cubicBezTo>
                <a:cubicBezTo>
                  <a:pt x="1955" y="597"/>
                  <a:pt x="1949" y="591"/>
                  <a:pt x="1942" y="591"/>
                </a:cubicBezTo>
                <a:cubicBezTo>
                  <a:pt x="1935" y="591"/>
                  <a:pt x="1929" y="597"/>
                  <a:pt x="1929" y="604"/>
                </a:cubicBezTo>
                <a:cubicBezTo>
                  <a:pt x="1929" y="611"/>
                  <a:pt x="1935" y="617"/>
                  <a:pt x="1942" y="617"/>
                </a:cubicBezTo>
                <a:close/>
                <a:moveTo>
                  <a:pt x="1981" y="617"/>
                </a:moveTo>
                <a:cubicBezTo>
                  <a:pt x="1988" y="617"/>
                  <a:pt x="1994" y="611"/>
                  <a:pt x="1994" y="604"/>
                </a:cubicBezTo>
                <a:cubicBezTo>
                  <a:pt x="1994" y="597"/>
                  <a:pt x="1988" y="591"/>
                  <a:pt x="1981" y="591"/>
                </a:cubicBezTo>
                <a:cubicBezTo>
                  <a:pt x="1974" y="591"/>
                  <a:pt x="1969" y="597"/>
                  <a:pt x="1969" y="604"/>
                </a:cubicBezTo>
                <a:cubicBezTo>
                  <a:pt x="1969" y="611"/>
                  <a:pt x="1974" y="617"/>
                  <a:pt x="1981" y="617"/>
                </a:cubicBezTo>
                <a:close/>
                <a:moveTo>
                  <a:pt x="2021" y="617"/>
                </a:moveTo>
                <a:cubicBezTo>
                  <a:pt x="2028" y="617"/>
                  <a:pt x="2034" y="611"/>
                  <a:pt x="2034" y="604"/>
                </a:cubicBezTo>
                <a:cubicBezTo>
                  <a:pt x="2034" y="597"/>
                  <a:pt x="2028" y="591"/>
                  <a:pt x="2021" y="591"/>
                </a:cubicBezTo>
                <a:cubicBezTo>
                  <a:pt x="2014" y="591"/>
                  <a:pt x="2008" y="597"/>
                  <a:pt x="2008" y="604"/>
                </a:cubicBezTo>
                <a:cubicBezTo>
                  <a:pt x="2008" y="611"/>
                  <a:pt x="2014" y="617"/>
                  <a:pt x="2021" y="617"/>
                </a:cubicBezTo>
                <a:close/>
                <a:moveTo>
                  <a:pt x="2060" y="617"/>
                </a:moveTo>
                <a:cubicBezTo>
                  <a:pt x="2067" y="617"/>
                  <a:pt x="2073" y="611"/>
                  <a:pt x="2073" y="604"/>
                </a:cubicBezTo>
                <a:cubicBezTo>
                  <a:pt x="2073" y="597"/>
                  <a:pt x="2067" y="591"/>
                  <a:pt x="2060" y="591"/>
                </a:cubicBezTo>
                <a:cubicBezTo>
                  <a:pt x="2053" y="591"/>
                  <a:pt x="2048" y="597"/>
                  <a:pt x="2048" y="604"/>
                </a:cubicBezTo>
                <a:cubicBezTo>
                  <a:pt x="2048" y="611"/>
                  <a:pt x="2053" y="617"/>
                  <a:pt x="2060" y="617"/>
                </a:cubicBezTo>
                <a:close/>
                <a:moveTo>
                  <a:pt x="2100" y="617"/>
                </a:moveTo>
                <a:cubicBezTo>
                  <a:pt x="2107" y="617"/>
                  <a:pt x="2112" y="611"/>
                  <a:pt x="2112" y="604"/>
                </a:cubicBezTo>
                <a:cubicBezTo>
                  <a:pt x="2112" y="597"/>
                  <a:pt x="2107" y="591"/>
                  <a:pt x="2100" y="591"/>
                </a:cubicBezTo>
                <a:cubicBezTo>
                  <a:pt x="2093" y="591"/>
                  <a:pt x="2087" y="597"/>
                  <a:pt x="2087" y="604"/>
                </a:cubicBezTo>
                <a:cubicBezTo>
                  <a:pt x="2087" y="611"/>
                  <a:pt x="2093" y="617"/>
                  <a:pt x="2100" y="617"/>
                </a:cubicBezTo>
                <a:close/>
                <a:moveTo>
                  <a:pt x="2139" y="617"/>
                </a:moveTo>
                <a:cubicBezTo>
                  <a:pt x="2146" y="617"/>
                  <a:pt x="2152" y="611"/>
                  <a:pt x="2152" y="604"/>
                </a:cubicBezTo>
                <a:cubicBezTo>
                  <a:pt x="2152" y="597"/>
                  <a:pt x="2146" y="591"/>
                  <a:pt x="2139" y="591"/>
                </a:cubicBezTo>
                <a:cubicBezTo>
                  <a:pt x="2132" y="591"/>
                  <a:pt x="2126" y="597"/>
                  <a:pt x="2126" y="604"/>
                </a:cubicBezTo>
                <a:cubicBezTo>
                  <a:pt x="2126" y="611"/>
                  <a:pt x="2132" y="617"/>
                  <a:pt x="2139" y="617"/>
                </a:cubicBezTo>
                <a:close/>
                <a:moveTo>
                  <a:pt x="2179" y="617"/>
                </a:moveTo>
                <a:cubicBezTo>
                  <a:pt x="2186" y="617"/>
                  <a:pt x="2191" y="611"/>
                  <a:pt x="2191" y="604"/>
                </a:cubicBezTo>
                <a:cubicBezTo>
                  <a:pt x="2191" y="597"/>
                  <a:pt x="2186" y="591"/>
                  <a:pt x="2179" y="591"/>
                </a:cubicBezTo>
                <a:cubicBezTo>
                  <a:pt x="2171" y="591"/>
                  <a:pt x="2166" y="597"/>
                  <a:pt x="2166" y="604"/>
                </a:cubicBezTo>
                <a:cubicBezTo>
                  <a:pt x="2166" y="611"/>
                  <a:pt x="2171" y="617"/>
                  <a:pt x="2179" y="617"/>
                </a:cubicBezTo>
                <a:close/>
                <a:moveTo>
                  <a:pt x="2218" y="617"/>
                </a:moveTo>
                <a:cubicBezTo>
                  <a:pt x="2225" y="617"/>
                  <a:pt x="2231" y="611"/>
                  <a:pt x="2231" y="604"/>
                </a:cubicBezTo>
                <a:cubicBezTo>
                  <a:pt x="2231" y="597"/>
                  <a:pt x="2225" y="591"/>
                  <a:pt x="2218" y="591"/>
                </a:cubicBezTo>
                <a:cubicBezTo>
                  <a:pt x="2211" y="591"/>
                  <a:pt x="2205" y="597"/>
                  <a:pt x="2205" y="604"/>
                </a:cubicBezTo>
                <a:cubicBezTo>
                  <a:pt x="2205" y="611"/>
                  <a:pt x="2211" y="617"/>
                  <a:pt x="2218" y="617"/>
                </a:cubicBezTo>
                <a:close/>
                <a:moveTo>
                  <a:pt x="2257" y="617"/>
                </a:moveTo>
                <a:cubicBezTo>
                  <a:pt x="2264" y="617"/>
                  <a:pt x="2270" y="611"/>
                  <a:pt x="2270" y="604"/>
                </a:cubicBezTo>
                <a:cubicBezTo>
                  <a:pt x="2270" y="597"/>
                  <a:pt x="2264" y="591"/>
                  <a:pt x="2257" y="591"/>
                </a:cubicBezTo>
                <a:cubicBezTo>
                  <a:pt x="2250" y="591"/>
                  <a:pt x="2245" y="597"/>
                  <a:pt x="2245" y="604"/>
                </a:cubicBezTo>
                <a:cubicBezTo>
                  <a:pt x="2245" y="611"/>
                  <a:pt x="2250" y="617"/>
                  <a:pt x="2257" y="617"/>
                </a:cubicBezTo>
                <a:close/>
                <a:moveTo>
                  <a:pt x="2297" y="617"/>
                </a:moveTo>
                <a:cubicBezTo>
                  <a:pt x="2304" y="617"/>
                  <a:pt x="2310" y="611"/>
                  <a:pt x="2310" y="604"/>
                </a:cubicBezTo>
                <a:cubicBezTo>
                  <a:pt x="2310" y="597"/>
                  <a:pt x="2304" y="591"/>
                  <a:pt x="2297" y="591"/>
                </a:cubicBezTo>
                <a:cubicBezTo>
                  <a:pt x="2290" y="591"/>
                  <a:pt x="2284" y="597"/>
                  <a:pt x="2284" y="604"/>
                </a:cubicBezTo>
                <a:cubicBezTo>
                  <a:pt x="2284" y="611"/>
                  <a:pt x="2290" y="617"/>
                  <a:pt x="2297" y="617"/>
                </a:cubicBezTo>
                <a:close/>
                <a:moveTo>
                  <a:pt x="2336" y="617"/>
                </a:moveTo>
                <a:cubicBezTo>
                  <a:pt x="2343" y="617"/>
                  <a:pt x="2349" y="611"/>
                  <a:pt x="2349" y="604"/>
                </a:cubicBezTo>
                <a:cubicBezTo>
                  <a:pt x="2349" y="597"/>
                  <a:pt x="2343" y="591"/>
                  <a:pt x="2336" y="591"/>
                </a:cubicBezTo>
                <a:cubicBezTo>
                  <a:pt x="2329" y="591"/>
                  <a:pt x="2323" y="597"/>
                  <a:pt x="2323" y="604"/>
                </a:cubicBezTo>
                <a:cubicBezTo>
                  <a:pt x="2323" y="611"/>
                  <a:pt x="2329" y="617"/>
                  <a:pt x="2336" y="617"/>
                </a:cubicBezTo>
                <a:close/>
                <a:moveTo>
                  <a:pt x="2376" y="617"/>
                </a:moveTo>
                <a:cubicBezTo>
                  <a:pt x="2383" y="617"/>
                  <a:pt x="2388" y="611"/>
                  <a:pt x="2388" y="604"/>
                </a:cubicBezTo>
                <a:cubicBezTo>
                  <a:pt x="2388" y="597"/>
                  <a:pt x="2383" y="591"/>
                  <a:pt x="2376" y="591"/>
                </a:cubicBezTo>
                <a:cubicBezTo>
                  <a:pt x="2369" y="591"/>
                  <a:pt x="2363" y="597"/>
                  <a:pt x="2363" y="604"/>
                </a:cubicBezTo>
                <a:cubicBezTo>
                  <a:pt x="2363" y="611"/>
                  <a:pt x="2369" y="617"/>
                  <a:pt x="2376" y="617"/>
                </a:cubicBezTo>
                <a:close/>
                <a:moveTo>
                  <a:pt x="2415" y="617"/>
                </a:moveTo>
                <a:cubicBezTo>
                  <a:pt x="2422" y="617"/>
                  <a:pt x="2428" y="611"/>
                  <a:pt x="2428" y="604"/>
                </a:cubicBezTo>
                <a:cubicBezTo>
                  <a:pt x="2428" y="597"/>
                  <a:pt x="2422" y="591"/>
                  <a:pt x="2415" y="591"/>
                </a:cubicBezTo>
                <a:cubicBezTo>
                  <a:pt x="2408" y="591"/>
                  <a:pt x="2402" y="597"/>
                  <a:pt x="2402" y="604"/>
                </a:cubicBezTo>
                <a:cubicBezTo>
                  <a:pt x="2402" y="611"/>
                  <a:pt x="2408" y="617"/>
                  <a:pt x="2415" y="617"/>
                </a:cubicBezTo>
                <a:close/>
                <a:moveTo>
                  <a:pt x="2455" y="617"/>
                </a:moveTo>
                <a:cubicBezTo>
                  <a:pt x="2462" y="617"/>
                  <a:pt x="2467" y="611"/>
                  <a:pt x="2467" y="604"/>
                </a:cubicBezTo>
                <a:cubicBezTo>
                  <a:pt x="2467" y="597"/>
                  <a:pt x="2462" y="591"/>
                  <a:pt x="2455" y="591"/>
                </a:cubicBezTo>
                <a:cubicBezTo>
                  <a:pt x="2447" y="591"/>
                  <a:pt x="2442" y="597"/>
                  <a:pt x="2442" y="604"/>
                </a:cubicBezTo>
                <a:cubicBezTo>
                  <a:pt x="2442" y="611"/>
                  <a:pt x="2447" y="617"/>
                  <a:pt x="2455" y="617"/>
                </a:cubicBezTo>
                <a:close/>
                <a:moveTo>
                  <a:pt x="2494" y="617"/>
                </a:moveTo>
                <a:cubicBezTo>
                  <a:pt x="2501" y="617"/>
                  <a:pt x="2507" y="611"/>
                  <a:pt x="2507" y="604"/>
                </a:cubicBezTo>
                <a:cubicBezTo>
                  <a:pt x="2507" y="597"/>
                  <a:pt x="2501" y="591"/>
                  <a:pt x="2494" y="591"/>
                </a:cubicBezTo>
                <a:cubicBezTo>
                  <a:pt x="2487" y="591"/>
                  <a:pt x="2481" y="597"/>
                  <a:pt x="2481" y="604"/>
                </a:cubicBezTo>
                <a:cubicBezTo>
                  <a:pt x="2481" y="611"/>
                  <a:pt x="2487" y="617"/>
                  <a:pt x="2494" y="617"/>
                </a:cubicBezTo>
                <a:close/>
                <a:moveTo>
                  <a:pt x="2533" y="617"/>
                </a:moveTo>
                <a:cubicBezTo>
                  <a:pt x="2540" y="617"/>
                  <a:pt x="2546" y="611"/>
                  <a:pt x="2546" y="604"/>
                </a:cubicBezTo>
                <a:cubicBezTo>
                  <a:pt x="2546" y="597"/>
                  <a:pt x="2540" y="591"/>
                  <a:pt x="2533" y="591"/>
                </a:cubicBezTo>
                <a:cubicBezTo>
                  <a:pt x="2526" y="591"/>
                  <a:pt x="2521" y="597"/>
                  <a:pt x="2521" y="604"/>
                </a:cubicBezTo>
                <a:cubicBezTo>
                  <a:pt x="2521" y="611"/>
                  <a:pt x="2526" y="617"/>
                  <a:pt x="2533" y="617"/>
                </a:cubicBezTo>
                <a:close/>
                <a:moveTo>
                  <a:pt x="2573" y="617"/>
                </a:moveTo>
                <a:cubicBezTo>
                  <a:pt x="2580" y="617"/>
                  <a:pt x="2586" y="611"/>
                  <a:pt x="2586" y="604"/>
                </a:cubicBezTo>
                <a:cubicBezTo>
                  <a:pt x="2586" y="597"/>
                  <a:pt x="2580" y="591"/>
                  <a:pt x="2573" y="591"/>
                </a:cubicBezTo>
                <a:cubicBezTo>
                  <a:pt x="2566" y="591"/>
                  <a:pt x="2560" y="597"/>
                  <a:pt x="2560" y="604"/>
                </a:cubicBezTo>
                <a:cubicBezTo>
                  <a:pt x="2560" y="611"/>
                  <a:pt x="2566" y="617"/>
                  <a:pt x="2573" y="617"/>
                </a:cubicBezTo>
                <a:close/>
                <a:moveTo>
                  <a:pt x="2612" y="617"/>
                </a:moveTo>
                <a:cubicBezTo>
                  <a:pt x="2619" y="617"/>
                  <a:pt x="2625" y="611"/>
                  <a:pt x="2625" y="604"/>
                </a:cubicBezTo>
                <a:cubicBezTo>
                  <a:pt x="2625" y="597"/>
                  <a:pt x="2619" y="591"/>
                  <a:pt x="2612" y="591"/>
                </a:cubicBezTo>
                <a:cubicBezTo>
                  <a:pt x="2605" y="591"/>
                  <a:pt x="2599" y="597"/>
                  <a:pt x="2599" y="604"/>
                </a:cubicBezTo>
                <a:cubicBezTo>
                  <a:pt x="2599" y="611"/>
                  <a:pt x="2605" y="617"/>
                  <a:pt x="2612" y="617"/>
                </a:cubicBezTo>
                <a:close/>
                <a:moveTo>
                  <a:pt x="2652" y="617"/>
                </a:moveTo>
                <a:cubicBezTo>
                  <a:pt x="2659" y="617"/>
                  <a:pt x="2664" y="611"/>
                  <a:pt x="2664" y="604"/>
                </a:cubicBezTo>
                <a:cubicBezTo>
                  <a:pt x="2664" y="597"/>
                  <a:pt x="2659" y="591"/>
                  <a:pt x="2652" y="591"/>
                </a:cubicBezTo>
                <a:cubicBezTo>
                  <a:pt x="2645" y="591"/>
                  <a:pt x="2639" y="597"/>
                  <a:pt x="2639" y="604"/>
                </a:cubicBezTo>
                <a:cubicBezTo>
                  <a:pt x="2639" y="611"/>
                  <a:pt x="2645" y="617"/>
                  <a:pt x="2652" y="617"/>
                </a:cubicBezTo>
                <a:close/>
                <a:moveTo>
                  <a:pt x="2691" y="617"/>
                </a:moveTo>
                <a:cubicBezTo>
                  <a:pt x="2698" y="617"/>
                  <a:pt x="2704" y="611"/>
                  <a:pt x="2704" y="604"/>
                </a:cubicBezTo>
                <a:cubicBezTo>
                  <a:pt x="2704" y="597"/>
                  <a:pt x="2698" y="591"/>
                  <a:pt x="2691" y="591"/>
                </a:cubicBezTo>
                <a:cubicBezTo>
                  <a:pt x="2684" y="591"/>
                  <a:pt x="2678" y="597"/>
                  <a:pt x="2678" y="604"/>
                </a:cubicBezTo>
                <a:cubicBezTo>
                  <a:pt x="2678" y="611"/>
                  <a:pt x="2684" y="617"/>
                  <a:pt x="2691" y="617"/>
                </a:cubicBezTo>
                <a:close/>
                <a:moveTo>
                  <a:pt x="2730" y="617"/>
                </a:moveTo>
                <a:cubicBezTo>
                  <a:pt x="2738" y="617"/>
                  <a:pt x="2743" y="611"/>
                  <a:pt x="2743" y="604"/>
                </a:cubicBezTo>
                <a:cubicBezTo>
                  <a:pt x="2743" y="597"/>
                  <a:pt x="2738" y="591"/>
                  <a:pt x="2730" y="591"/>
                </a:cubicBezTo>
                <a:cubicBezTo>
                  <a:pt x="2723" y="591"/>
                  <a:pt x="2718" y="597"/>
                  <a:pt x="2718" y="604"/>
                </a:cubicBezTo>
                <a:cubicBezTo>
                  <a:pt x="2718" y="611"/>
                  <a:pt x="2723" y="617"/>
                  <a:pt x="2730" y="617"/>
                </a:cubicBezTo>
                <a:close/>
                <a:moveTo>
                  <a:pt x="2770" y="617"/>
                </a:moveTo>
                <a:cubicBezTo>
                  <a:pt x="2777" y="617"/>
                  <a:pt x="2783" y="611"/>
                  <a:pt x="2783" y="604"/>
                </a:cubicBezTo>
                <a:cubicBezTo>
                  <a:pt x="2783" y="597"/>
                  <a:pt x="2777" y="591"/>
                  <a:pt x="2770" y="591"/>
                </a:cubicBezTo>
                <a:cubicBezTo>
                  <a:pt x="2763" y="591"/>
                  <a:pt x="2757" y="597"/>
                  <a:pt x="2757" y="604"/>
                </a:cubicBezTo>
                <a:cubicBezTo>
                  <a:pt x="2757" y="611"/>
                  <a:pt x="2763" y="617"/>
                  <a:pt x="2770" y="617"/>
                </a:cubicBezTo>
                <a:close/>
                <a:moveTo>
                  <a:pt x="2809" y="617"/>
                </a:moveTo>
                <a:cubicBezTo>
                  <a:pt x="2816" y="617"/>
                  <a:pt x="2822" y="611"/>
                  <a:pt x="2822" y="604"/>
                </a:cubicBezTo>
                <a:cubicBezTo>
                  <a:pt x="2822" y="597"/>
                  <a:pt x="2816" y="591"/>
                  <a:pt x="2809" y="591"/>
                </a:cubicBezTo>
                <a:cubicBezTo>
                  <a:pt x="2802" y="591"/>
                  <a:pt x="2797" y="597"/>
                  <a:pt x="2797" y="604"/>
                </a:cubicBezTo>
                <a:cubicBezTo>
                  <a:pt x="2797" y="611"/>
                  <a:pt x="2802" y="617"/>
                  <a:pt x="2809" y="617"/>
                </a:cubicBezTo>
                <a:close/>
                <a:moveTo>
                  <a:pt x="2849" y="617"/>
                </a:moveTo>
                <a:cubicBezTo>
                  <a:pt x="2856" y="617"/>
                  <a:pt x="2861" y="611"/>
                  <a:pt x="2861" y="604"/>
                </a:cubicBezTo>
                <a:cubicBezTo>
                  <a:pt x="2861" y="597"/>
                  <a:pt x="2856" y="591"/>
                  <a:pt x="2849" y="591"/>
                </a:cubicBezTo>
                <a:cubicBezTo>
                  <a:pt x="2842" y="591"/>
                  <a:pt x="2836" y="597"/>
                  <a:pt x="2836" y="604"/>
                </a:cubicBezTo>
                <a:cubicBezTo>
                  <a:pt x="2836" y="611"/>
                  <a:pt x="2842" y="617"/>
                  <a:pt x="2849" y="617"/>
                </a:cubicBezTo>
                <a:close/>
                <a:moveTo>
                  <a:pt x="2888" y="617"/>
                </a:moveTo>
                <a:cubicBezTo>
                  <a:pt x="2895" y="617"/>
                  <a:pt x="2901" y="611"/>
                  <a:pt x="2901" y="604"/>
                </a:cubicBezTo>
                <a:cubicBezTo>
                  <a:pt x="2901" y="597"/>
                  <a:pt x="2895" y="591"/>
                  <a:pt x="2888" y="591"/>
                </a:cubicBezTo>
                <a:cubicBezTo>
                  <a:pt x="2881" y="591"/>
                  <a:pt x="2875" y="597"/>
                  <a:pt x="2875" y="604"/>
                </a:cubicBezTo>
                <a:cubicBezTo>
                  <a:pt x="2875" y="611"/>
                  <a:pt x="2881" y="617"/>
                  <a:pt x="2888" y="617"/>
                </a:cubicBezTo>
                <a:close/>
                <a:moveTo>
                  <a:pt x="2928" y="617"/>
                </a:moveTo>
                <a:cubicBezTo>
                  <a:pt x="2935" y="617"/>
                  <a:pt x="2940" y="611"/>
                  <a:pt x="2940" y="604"/>
                </a:cubicBezTo>
                <a:cubicBezTo>
                  <a:pt x="2940" y="597"/>
                  <a:pt x="2935" y="591"/>
                  <a:pt x="2928" y="591"/>
                </a:cubicBezTo>
                <a:cubicBezTo>
                  <a:pt x="2921" y="591"/>
                  <a:pt x="2915" y="597"/>
                  <a:pt x="2915" y="604"/>
                </a:cubicBezTo>
                <a:cubicBezTo>
                  <a:pt x="2915" y="611"/>
                  <a:pt x="2921" y="617"/>
                  <a:pt x="2928" y="617"/>
                </a:cubicBezTo>
                <a:close/>
                <a:moveTo>
                  <a:pt x="2967" y="617"/>
                </a:moveTo>
                <a:cubicBezTo>
                  <a:pt x="2974" y="617"/>
                  <a:pt x="2980" y="611"/>
                  <a:pt x="2980" y="604"/>
                </a:cubicBezTo>
                <a:cubicBezTo>
                  <a:pt x="2980" y="597"/>
                  <a:pt x="2974" y="591"/>
                  <a:pt x="2967" y="591"/>
                </a:cubicBezTo>
                <a:cubicBezTo>
                  <a:pt x="2960" y="591"/>
                  <a:pt x="2954" y="597"/>
                  <a:pt x="2954" y="604"/>
                </a:cubicBezTo>
                <a:cubicBezTo>
                  <a:pt x="2954" y="611"/>
                  <a:pt x="2960" y="617"/>
                  <a:pt x="2967" y="617"/>
                </a:cubicBezTo>
                <a:close/>
                <a:moveTo>
                  <a:pt x="3006" y="617"/>
                </a:moveTo>
                <a:cubicBezTo>
                  <a:pt x="3013" y="617"/>
                  <a:pt x="3019" y="611"/>
                  <a:pt x="3019" y="604"/>
                </a:cubicBezTo>
                <a:cubicBezTo>
                  <a:pt x="3019" y="597"/>
                  <a:pt x="3013" y="591"/>
                  <a:pt x="3006" y="591"/>
                </a:cubicBezTo>
                <a:cubicBezTo>
                  <a:pt x="2999" y="591"/>
                  <a:pt x="2994" y="597"/>
                  <a:pt x="2994" y="604"/>
                </a:cubicBezTo>
                <a:cubicBezTo>
                  <a:pt x="2994" y="611"/>
                  <a:pt x="2999" y="617"/>
                  <a:pt x="3006" y="617"/>
                </a:cubicBezTo>
                <a:close/>
                <a:moveTo>
                  <a:pt x="3046" y="617"/>
                </a:moveTo>
                <a:cubicBezTo>
                  <a:pt x="3053" y="617"/>
                  <a:pt x="3059" y="611"/>
                  <a:pt x="3059" y="604"/>
                </a:cubicBezTo>
                <a:cubicBezTo>
                  <a:pt x="3059" y="597"/>
                  <a:pt x="3053" y="591"/>
                  <a:pt x="3046" y="591"/>
                </a:cubicBezTo>
                <a:cubicBezTo>
                  <a:pt x="3039" y="591"/>
                  <a:pt x="3033" y="597"/>
                  <a:pt x="3033" y="604"/>
                </a:cubicBezTo>
                <a:cubicBezTo>
                  <a:pt x="3033" y="611"/>
                  <a:pt x="3039" y="617"/>
                  <a:pt x="3046" y="617"/>
                </a:cubicBezTo>
                <a:close/>
                <a:moveTo>
                  <a:pt x="3085" y="617"/>
                </a:moveTo>
                <a:cubicBezTo>
                  <a:pt x="3092" y="617"/>
                  <a:pt x="3098" y="611"/>
                  <a:pt x="3098" y="604"/>
                </a:cubicBezTo>
                <a:cubicBezTo>
                  <a:pt x="3098" y="597"/>
                  <a:pt x="3092" y="591"/>
                  <a:pt x="3085" y="591"/>
                </a:cubicBezTo>
                <a:cubicBezTo>
                  <a:pt x="3078" y="591"/>
                  <a:pt x="3073" y="597"/>
                  <a:pt x="3073" y="604"/>
                </a:cubicBezTo>
                <a:cubicBezTo>
                  <a:pt x="3073" y="611"/>
                  <a:pt x="3078" y="617"/>
                  <a:pt x="3085" y="617"/>
                </a:cubicBezTo>
                <a:close/>
                <a:moveTo>
                  <a:pt x="444" y="656"/>
                </a:moveTo>
                <a:cubicBezTo>
                  <a:pt x="451" y="656"/>
                  <a:pt x="457" y="651"/>
                  <a:pt x="457" y="643"/>
                </a:cubicBezTo>
                <a:cubicBezTo>
                  <a:pt x="457" y="636"/>
                  <a:pt x="451" y="631"/>
                  <a:pt x="444" y="631"/>
                </a:cubicBezTo>
                <a:cubicBezTo>
                  <a:pt x="437" y="631"/>
                  <a:pt x="431" y="636"/>
                  <a:pt x="431" y="643"/>
                </a:cubicBezTo>
                <a:cubicBezTo>
                  <a:pt x="431" y="651"/>
                  <a:pt x="437" y="656"/>
                  <a:pt x="444" y="656"/>
                </a:cubicBezTo>
                <a:close/>
                <a:moveTo>
                  <a:pt x="483" y="656"/>
                </a:moveTo>
                <a:cubicBezTo>
                  <a:pt x="490" y="656"/>
                  <a:pt x="496" y="651"/>
                  <a:pt x="496" y="643"/>
                </a:cubicBezTo>
                <a:cubicBezTo>
                  <a:pt x="496" y="636"/>
                  <a:pt x="490" y="631"/>
                  <a:pt x="483" y="631"/>
                </a:cubicBezTo>
                <a:cubicBezTo>
                  <a:pt x="476" y="631"/>
                  <a:pt x="471" y="636"/>
                  <a:pt x="471" y="643"/>
                </a:cubicBezTo>
                <a:cubicBezTo>
                  <a:pt x="471" y="651"/>
                  <a:pt x="476" y="656"/>
                  <a:pt x="483" y="656"/>
                </a:cubicBezTo>
                <a:close/>
                <a:moveTo>
                  <a:pt x="523" y="656"/>
                </a:moveTo>
                <a:cubicBezTo>
                  <a:pt x="530" y="656"/>
                  <a:pt x="535" y="651"/>
                  <a:pt x="535" y="643"/>
                </a:cubicBezTo>
                <a:cubicBezTo>
                  <a:pt x="535" y="636"/>
                  <a:pt x="530" y="631"/>
                  <a:pt x="523" y="631"/>
                </a:cubicBezTo>
                <a:cubicBezTo>
                  <a:pt x="516" y="631"/>
                  <a:pt x="510" y="636"/>
                  <a:pt x="510" y="643"/>
                </a:cubicBezTo>
                <a:cubicBezTo>
                  <a:pt x="510" y="651"/>
                  <a:pt x="516" y="656"/>
                  <a:pt x="523" y="656"/>
                </a:cubicBezTo>
                <a:close/>
                <a:moveTo>
                  <a:pt x="562" y="656"/>
                </a:moveTo>
                <a:cubicBezTo>
                  <a:pt x="569" y="656"/>
                  <a:pt x="575" y="651"/>
                  <a:pt x="575" y="643"/>
                </a:cubicBezTo>
                <a:cubicBezTo>
                  <a:pt x="575" y="636"/>
                  <a:pt x="569" y="631"/>
                  <a:pt x="562" y="631"/>
                </a:cubicBezTo>
                <a:cubicBezTo>
                  <a:pt x="555" y="631"/>
                  <a:pt x="549" y="636"/>
                  <a:pt x="549" y="643"/>
                </a:cubicBezTo>
                <a:cubicBezTo>
                  <a:pt x="549" y="651"/>
                  <a:pt x="555" y="656"/>
                  <a:pt x="562" y="656"/>
                </a:cubicBezTo>
                <a:close/>
                <a:moveTo>
                  <a:pt x="602" y="656"/>
                </a:moveTo>
                <a:cubicBezTo>
                  <a:pt x="609" y="656"/>
                  <a:pt x="614" y="651"/>
                  <a:pt x="614" y="643"/>
                </a:cubicBezTo>
                <a:cubicBezTo>
                  <a:pt x="614" y="636"/>
                  <a:pt x="609" y="631"/>
                  <a:pt x="602" y="631"/>
                </a:cubicBezTo>
                <a:cubicBezTo>
                  <a:pt x="595" y="631"/>
                  <a:pt x="589" y="636"/>
                  <a:pt x="589" y="643"/>
                </a:cubicBezTo>
                <a:cubicBezTo>
                  <a:pt x="589" y="651"/>
                  <a:pt x="595" y="656"/>
                  <a:pt x="602" y="656"/>
                </a:cubicBezTo>
                <a:close/>
                <a:moveTo>
                  <a:pt x="641" y="656"/>
                </a:moveTo>
                <a:cubicBezTo>
                  <a:pt x="648" y="656"/>
                  <a:pt x="654" y="651"/>
                  <a:pt x="654" y="643"/>
                </a:cubicBezTo>
                <a:cubicBezTo>
                  <a:pt x="654" y="636"/>
                  <a:pt x="648" y="631"/>
                  <a:pt x="641" y="631"/>
                </a:cubicBezTo>
                <a:cubicBezTo>
                  <a:pt x="634" y="631"/>
                  <a:pt x="628" y="636"/>
                  <a:pt x="628" y="643"/>
                </a:cubicBezTo>
                <a:cubicBezTo>
                  <a:pt x="628" y="651"/>
                  <a:pt x="634" y="656"/>
                  <a:pt x="641" y="656"/>
                </a:cubicBezTo>
                <a:close/>
                <a:moveTo>
                  <a:pt x="680" y="656"/>
                </a:moveTo>
                <a:cubicBezTo>
                  <a:pt x="687" y="656"/>
                  <a:pt x="693" y="651"/>
                  <a:pt x="693" y="643"/>
                </a:cubicBezTo>
                <a:cubicBezTo>
                  <a:pt x="693" y="636"/>
                  <a:pt x="687" y="631"/>
                  <a:pt x="680" y="631"/>
                </a:cubicBezTo>
                <a:cubicBezTo>
                  <a:pt x="673" y="631"/>
                  <a:pt x="668" y="636"/>
                  <a:pt x="668" y="643"/>
                </a:cubicBezTo>
                <a:cubicBezTo>
                  <a:pt x="668" y="651"/>
                  <a:pt x="673" y="656"/>
                  <a:pt x="680" y="656"/>
                </a:cubicBezTo>
                <a:close/>
                <a:moveTo>
                  <a:pt x="720" y="656"/>
                </a:moveTo>
                <a:cubicBezTo>
                  <a:pt x="727" y="656"/>
                  <a:pt x="733" y="651"/>
                  <a:pt x="733" y="643"/>
                </a:cubicBezTo>
                <a:cubicBezTo>
                  <a:pt x="733" y="636"/>
                  <a:pt x="727" y="631"/>
                  <a:pt x="720" y="631"/>
                </a:cubicBezTo>
                <a:cubicBezTo>
                  <a:pt x="713" y="631"/>
                  <a:pt x="707" y="636"/>
                  <a:pt x="707" y="643"/>
                </a:cubicBezTo>
                <a:cubicBezTo>
                  <a:pt x="707" y="651"/>
                  <a:pt x="713" y="656"/>
                  <a:pt x="720" y="656"/>
                </a:cubicBezTo>
                <a:close/>
                <a:moveTo>
                  <a:pt x="759" y="656"/>
                </a:moveTo>
                <a:cubicBezTo>
                  <a:pt x="766" y="656"/>
                  <a:pt x="772" y="651"/>
                  <a:pt x="772" y="643"/>
                </a:cubicBezTo>
                <a:cubicBezTo>
                  <a:pt x="772" y="636"/>
                  <a:pt x="766" y="631"/>
                  <a:pt x="759" y="631"/>
                </a:cubicBezTo>
                <a:cubicBezTo>
                  <a:pt x="752" y="631"/>
                  <a:pt x="747" y="636"/>
                  <a:pt x="747" y="643"/>
                </a:cubicBezTo>
                <a:cubicBezTo>
                  <a:pt x="747" y="651"/>
                  <a:pt x="752" y="656"/>
                  <a:pt x="759" y="656"/>
                </a:cubicBezTo>
                <a:close/>
                <a:moveTo>
                  <a:pt x="799" y="656"/>
                </a:moveTo>
                <a:cubicBezTo>
                  <a:pt x="806" y="656"/>
                  <a:pt x="811" y="651"/>
                  <a:pt x="811" y="643"/>
                </a:cubicBezTo>
                <a:cubicBezTo>
                  <a:pt x="811" y="636"/>
                  <a:pt x="806" y="631"/>
                  <a:pt x="799" y="631"/>
                </a:cubicBezTo>
                <a:cubicBezTo>
                  <a:pt x="792" y="631"/>
                  <a:pt x="786" y="636"/>
                  <a:pt x="786" y="643"/>
                </a:cubicBezTo>
                <a:cubicBezTo>
                  <a:pt x="786" y="651"/>
                  <a:pt x="792" y="656"/>
                  <a:pt x="799" y="656"/>
                </a:cubicBezTo>
                <a:close/>
                <a:moveTo>
                  <a:pt x="838" y="656"/>
                </a:moveTo>
                <a:cubicBezTo>
                  <a:pt x="845" y="656"/>
                  <a:pt x="851" y="651"/>
                  <a:pt x="851" y="643"/>
                </a:cubicBezTo>
                <a:cubicBezTo>
                  <a:pt x="851" y="636"/>
                  <a:pt x="845" y="631"/>
                  <a:pt x="838" y="631"/>
                </a:cubicBezTo>
                <a:cubicBezTo>
                  <a:pt x="831" y="631"/>
                  <a:pt x="825" y="636"/>
                  <a:pt x="825" y="643"/>
                </a:cubicBezTo>
                <a:cubicBezTo>
                  <a:pt x="825" y="651"/>
                  <a:pt x="831" y="656"/>
                  <a:pt x="838" y="656"/>
                </a:cubicBezTo>
                <a:close/>
                <a:moveTo>
                  <a:pt x="917" y="656"/>
                </a:moveTo>
                <a:cubicBezTo>
                  <a:pt x="924" y="656"/>
                  <a:pt x="930" y="651"/>
                  <a:pt x="930" y="643"/>
                </a:cubicBezTo>
                <a:cubicBezTo>
                  <a:pt x="930" y="636"/>
                  <a:pt x="924" y="631"/>
                  <a:pt x="917" y="631"/>
                </a:cubicBezTo>
                <a:cubicBezTo>
                  <a:pt x="910" y="631"/>
                  <a:pt x="904" y="636"/>
                  <a:pt x="904" y="643"/>
                </a:cubicBezTo>
                <a:cubicBezTo>
                  <a:pt x="904" y="651"/>
                  <a:pt x="910" y="656"/>
                  <a:pt x="917" y="656"/>
                </a:cubicBezTo>
                <a:close/>
                <a:moveTo>
                  <a:pt x="956" y="656"/>
                </a:moveTo>
                <a:cubicBezTo>
                  <a:pt x="963" y="656"/>
                  <a:pt x="969" y="651"/>
                  <a:pt x="969" y="643"/>
                </a:cubicBezTo>
                <a:cubicBezTo>
                  <a:pt x="969" y="636"/>
                  <a:pt x="963" y="631"/>
                  <a:pt x="956" y="631"/>
                </a:cubicBezTo>
                <a:cubicBezTo>
                  <a:pt x="949" y="631"/>
                  <a:pt x="944" y="636"/>
                  <a:pt x="944" y="643"/>
                </a:cubicBezTo>
                <a:cubicBezTo>
                  <a:pt x="944" y="651"/>
                  <a:pt x="949" y="656"/>
                  <a:pt x="956" y="656"/>
                </a:cubicBezTo>
                <a:close/>
                <a:moveTo>
                  <a:pt x="996" y="656"/>
                </a:moveTo>
                <a:cubicBezTo>
                  <a:pt x="1003" y="656"/>
                  <a:pt x="1009" y="651"/>
                  <a:pt x="1009" y="643"/>
                </a:cubicBezTo>
                <a:cubicBezTo>
                  <a:pt x="1009" y="636"/>
                  <a:pt x="1003" y="631"/>
                  <a:pt x="996" y="631"/>
                </a:cubicBezTo>
                <a:cubicBezTo>
                  <a:pt x="989" y="631"/>
                  <a:pt x="983" y="636"/>
                  <a:pt x="983" y="643"/>
                </a:cubicBezTo>
                <a:cubicBezTo>
                  <a:pt x="983" y="651"/>
                  <a:pt x="989" y="656"/>
                  <a:pt x="996" y="656"/>
                </a:cubicBezTo>
                <a:close/>
                <a:moveTo>
                  <a:pt x="1035" y="656"/>
                </a:moveTo>
                <a:cubicBezTo>
                  <a:pt x="1042" y="656"/>
                  <a:pt x="1048" y="651"/>
                  <a:pt x="1048" y="643"/>
                </a:cubicBezTo>
                <a:cubicBezTo>
                  <a:pt x="1048" y="636"/>
                  <a:pt x="1042" y="631"/>
                  <a:pt x="1035" y="631"/>
                </a:cubicBezTo>
                <a:cubicBezTo>
                  <a:pt x="1028" y="631"/>
                  <a:pt x="1022" y="636"/>
                  <a:pt x="1022" y="643"/>
                </a:cubicBezTo>
                <a:cubicBezTo>
                  <a:pt x="1022" y="651"/>
                  <a:pt x="1028" y="656"/>
                  <a:pt x="1035" y="656"/>
                </a:cubicBezTo>
                <a:close/>
                <a:moveTo>
                  <a:pt x="1705" y="656"/>
                </a:moveTo>
                <a:cubicBezTo>
                  <a:pt x="1712" y="656"/>
                  <a:pt x="1718" y="651"/>
                  <a:pt x="1718" y="643"/>
                </a:cubicBezTo>
                <a:cubicBezTo>
                  <a:pt x="1718" y="636"/>
                  <a:pt x="1712" y="631"/>
                  <a:pt x="1705" y="631"/>
                </a:cubicBezTo>
                <a:cubicBezTo>
                  <a:pt x="1698" y="631"/>
                  <a:pt x="1693" y="636"/>
                  <a:pt x="1693" y="643"/>
                </a:cubicBezTo>
                <a:cubicBezTo>
                  <a:pt x="1693" y="651"/>
                  <a:pt x="1698" y="656"/>
                  <a:pt x="1705" y="656"/>
                </a:cubicBezTo>
                <a:close/>
                <a:moveTo>
                  <a:pt x="1745" y="656"/>
                </a:moveTo>
                <a:cubicBezTo>
                  <a:pt x="1752" y="656"/>
                  <a:pt x="1758" y="651"/>
                  <a:pt x="1758" y="643"/>
                </a:cubicBezTo>
                <a:cubicBezTo>
                  <a:pt x="1758" y="636"/>
                  <a:pt x="1752" y="631"/>
                  <a:pt x="1745" y="631"/>
                </a:cubicBezTo>
                <a:cubicBezTo>
                  <a:pt x="1738" y="631"/>
                  <a:pt x="1732" y="636"/>
                  <a:pt x="1732" y="643"/>
                </a:cubicBezTo>
                <a:cubicBezTo>
                  <a:pt x="1732" y="651"/>
                  <a:pt x="1738" y="656"/>
                  <a:pt x="1745" y="656"/>
                </a:cubicBezTo>
                <a:close/>
                <a:moveTo>
                  <a:pt x="1784" y="656"/>
                </a:moveTo>
                <a:cubicBezTo>
                  <a:pt x="1791" y="656"/>
                  <a:pt x="1797" y="651"/>
                  <a:pt x="1797" y="643"/>
                </a:cubicBezTo>
                <a:cubicBezTo>
                  <a:pt x="1797" y="636"/>
                  <a:pt x="1791" y="631"/>
                  <a:pt x="1784" y="631"/>
                </a:cubicBezTo>
                <a:cubicBezTo>
                  <a:pt x="1777" y="631"/>
                  <a:pt x="1772" y="636"/>
                  <a:pt x="1772" y="643"/>
                </a:cubicBezTo>
                <a:cubicBezTo>
                  <a:pt x="1772" y="651"/>
                  <a:pt x="1777" y="656"/>
                  <a:pt x="1784" y="656"/>
                </a:cubicBezTo>
                <a:close/>
                <a:moveTo>
                  <a:pt x="1863" y="656"/>
                </a:moveTo>
                <a:cubicBezTo>
                  <a:pt x="1870" y="656"/>
                  <a:pt x="1876" y="651"/>
                  <a:pt x="1876" y="643"/>
                </a:cubicBezTo>
                <a:cubicBezTo>
                  <a:pt x="1876" y="636"/>
                  <a:pt x="1870" y="631"/>
                  <a:pt x="1863" y="631"/>
                </a:cubicBezTo>
                <a:cubicBezTo>
                  <a:pt x="1856" y="631"/>
                  <a:pt x="1850" y="636"/>
                  <a:pt x="1850" y="643"/>
                </a:cubicBezTo>
                <a:cubicBezTo>
                  <a:pt x="1850" y="651"/>
                  <a:pt x="1856" y="656"/>
                  <a:pt x="1863" y="656"/>
                </a:cubicBezTo>
                <a:close/>
                <a:moveTo>
                  <a:pt x="1903" y="656"/>
                </a:moveTo>
                <a:cubicBezTo>
                  <a:pt x="1910" y="656"/>
                  <a:pt x="1915" y="651"/>
                  <a:pt x="1915" y="643"/>
                </a:cubicBezTo>
                <a:cubicBezTo>
                  <a:pt x="1915" y="636"/>
                  <a:pt x="1910" y="631"/>
                  <a:pt x="1903" y="631"/>
                </a:cubicBezTo>
                <a:cubicBezTo>
                  <a:pt x="1896" y="631"/>
                  <a:pt x="1890" y="636"/>
                  <a:pt x="1890" y="643"/>
                </a:cubicBezTo>
                <a:cubicBezTo>
                  <a:pt x="1890" y="651"/>
                  <a:pt x="1896" y="656"/>
                  <a:pt x="1903" y="656"/>
                </a:cubicBezTo>
                <a:close/>
                <a:moveTo>
                  <a:pt x="1942" y="656"/>
                </a:moveTo>
                <a:cubicBezTo>
                  <a:pt x="1949" y="656"/>
                  <a:pt x="1955" y="651"/>
                  <a:pt x="1955" y="643"/>
                </a:cubicBezTo>
                <a:cubicBezTo>
                  <a:pt x="1955" y="636"/>
                  <a:pt x="1949" y="631"/>
                  <a:pt x="1942" y="631"/>
                </a:cubicBezTo>
                <a:cubicBezTo>
                  <a:pt x="1935" y="631"/>
                  <a:pt x="1929" y="636"/>
                  <a:pt x="1929" y="643"/>
                </a:cubicBezTo>
                <a:cubicBezTo>
                  <a:pt x="1929" y="651"/>
                  <a:pt x="1935" y="656"/>
                  <a:pt x="1942" y="656"/>
                </a:cubicBezTo>
                <a:close/>
                <a:moveTo>
                  <a:pt x="1994" y="643"/>
                </a:moveTo>
                <a:cubicBezTo>
                  <a:pt x="1994" y="636"/>
                  <a:pt x="1988" y="631"/>
                  <a:pt x="1981" y="631"/>
                </a:cubicBezTo>
                <a:cubicBezTo>
                  <a:pt x="1974" y="631"/>
                  <a:pt x="1969" y="636"/>
                  <a:pt x="1969" y="643"/>
                </a:cubicBezTo>
                <a:cubicBezTo>
                  <a:pt x="1969" y="650"/>
                  <a:pt x="1974" y="656"/>
                  <a:pt x="1981" y="656"/>
                </a:cubicBezTo>
                <a:cubicBezTo>
                  <a:pt x="1988" y="656"/>
                  <a:pt x="1994" y="650"/>
                  <a:pt x="1994" y="643"/>
                </a:cubicBezTo>
                <a:close/>
                <a:moveTo>
                  <a:pt x="2100" y="656"/>
                </a:moveTo>
                <a:cubicBezTo>
                  <a:pt x="2107" y="656"/>
                  <a:pt x="2112" y="651"/>
                  <a:pt x="2112" y="643"/>
                </a:cubicBezTo>
                <a:cubicBezTo>
                  <a:pt x="2112" y="636"/>
                  <a:pt x="2107" y="631"/>
                  <a:pt x="2100" y="631"/>
                </a:cubicBezTo>
                <a:cubicBezTo>
                  <a:pt x="2093" y="631"/>
                  <a:pt x="2087" y="636"/>
                  <a:pt x="2087" y="643"/>
                </a:cubicBezTo>
                <a:cubicBezTo>
                  <a:pt x="2087" y="651"/>
                  <a:pt x="2093" y="656"/>
                  <a:pt x="2100" y="656"/>
                </a:cubicBezTo>
                <a:close/>
                <a:moveTo>
                  <a:pt x="2139" y="656"/>
                </a:moveTo>
                <a:cubicBezTo>
                  <a:pt x="2146" y="656"/>
                  <a:pt x="2152" y="651"/>
                  <a:pt x="2152" y="643"/>
                </a:cubicBezTo>
                <a:cubicBezTo>
                  <a:pt x="2152" y="636"/>
                  <a:pt x="2146" y="631"/>
                  <a:pt x="2139" y="631"/>
                </a:cubicBezTo>
                <a:cubicBezTo>
                  <a:pt x="2132" y="631"/>
                  <a:pt x="2126" y="636"/>
                  <a:pt x="2126" y="643"/>
                </a:cubicBezTo>
                <a:cubicBezTo>
                  <a:pt x="2126" y="651"/>
                  <a:pt x="2132" y="656"/>
                  <a:pt x="2139" y="656"/>
                </a:cubicBezTo>
                <a:close/>
                <a:moveTo>
                  <a:pt x="2218" y="631"/>
                </a:moveTo>
                <a:cubicBezTo>
                  <a:pt x="2211" y="631"/>
                  <a:pt x="2205" y="636"/>
                  <a:pt x="2205" y="643"/>
                </a:cubicBezTo>
                <a:cubicBezTo>
                  <a:pt x="2205" y="650"/>
                  <a:pt x="2211" y="656"/>
                  <a:pt x="2218" y="656"/>
                </a:cubicBezTo>
                <a:cubicBezTo>
                  <a:pt x="2225" y="656"/>
                  <a:pt x="2231" y="650"/>
                  <a:pt x="2231" y="643"/>
                </a:cubicBezTo>
                <a:cubicBezTo>
                  <a:pt x="2231" y="636"/>
                  <a:pt x="2225" y="631"/>
                  <a:pt x="2218" y="631"/>
                </a:cubicBezTo>
                <a:close/>
                <a:moveTo>
                  <a:pt x="2257" y="656"/>
                </a:moveTo>
                <a:cubicBezTo>
                  <a:pt x="2264" y="656"/>
                  <a:pt x="2270" y="651"/>
                  <a:pt x="2270" y="643"/>
                </a:cubicBezTo>
                <a:cubicBezTo>
                  <a:pt x="2270" y="636"/>
                  <a:pt x="2264" y="631"/>
                  <a:pt x="2257" y="631"/>
                </a:cubicBezTo>
                <a:cubicBezTo>
                  <a:pt x="2250" y="631"/>
                  <a:pt x="2245" y="636"/>
                  <a:pt x="2245" y="643"/>
                </a:cubicBezTo>
                <a:cubicBezTo>
                  <a:pt x="2245" y="651"/>
                  <a:pt x="2250" y="656"/>
                  <a:pt x="2257" y="656"/>
                </a:cubicBezTo>
                <a:close/>
                <a:moveTo>
                  <a:pt x="2297" y="631"/>
                </a:moveTo>
                <a:cubicBezTo>
                  <a:pt x="2290" y="631"/>
                  <a:pt x="2284" y="636"/>
                  <a:pt x="2284" y="643"/>
                </a:cubicBezTo>
                <a:cubicBezTo>
                  <a:pt x="2284" y="650"/>
                  <a:pt x="2290" y="656"/>
                  <a:pt x="2297" y="656"/>
                </a:cubicBezTo>
                <a:cubicBezTo>
                  <a:pt x="2304" y="656"/>
                  <a:pt x="2310" y="650"/>
                  <a:pt x="2310" y="643"/>
                </a:cubicBezTo>
                <a:cubicBezTo>
                  <a:pt x="2310" y="636"/>
                  <a:pt x="2304" y="631"/>
                  <a:pt x="2297" y="631"/>
                </a:cubicBezTo>
                <a:close/>
                <a:moveTo>
                  <a:pt x="2336" y="656"/>
                </a:moveTo>
                <a:cubicBezTo>
                  <a:pt x="2343" y="656"/>
                  <a:pt x="2349" y="651"/>
                  <a:pt x="2349" y="643"/>
                </a:cubicBezTo>
                <a:cubicBezTo>
                  <a:pt x="2349" y="636"/>
                  <a:pt x="2343" y="631"/>
                  <a:pt x="2336" y="631"/>
                </a:cubicBezTo>
                <a:cubicBezTo>
                  <a:pt x="2329" y="631"/>
                  <a:pt x="2323" y="636"/>
                  <a:pt x="2323" y="643"/>
                </a:cubicBezTo>
                <a:cubicBezTo>
                  <a:pt x="2323" y="651"/>
                  <a:pt x="2329" y="656"/>
                  <a:pt x="2336" y="656"/>
                </a:cubicBezTo>
                <a:close/>
                <a:moveTo>
                  <a:pt x="2376" y="656"/>
                </a:moveTo>
                <a:cubicBezTo>
                  <a:pt x="2383" y="656"/>
                  <a:pt x="2388" y="651"/>
                  <a:pt x="2388" y="643"/>
                </a:cubicBezTo>
                <a:cubicBezTo>
                  <a:pt x="2388" y="636"/>
                  <a:pt x="2383" y="631"/>
                  <a:pt x="2376" y="631"/>
                </a:cubicBezTo>
                <a:cubicBezTo>
                  <a:pt x="2369" y="631"/>
                  <a:pt x="2363" y="636"/>
                  <a:pt x="2363" y="643"/>
                </a:cubicBezTo>
                <a:cubicBezTo>
                  <a:pt x="2363" y="651"/>
                  <a:pt x="2369" y="656"/>
                  <a:pt x="2376" y="656"/>
                </a:cubicBezTo>
                <a:close/>
                <a:moveTo>
                  <a:pt x="2415" y="656"/>
                </a:moveTo>
                <a:cubicBezTo>
                  <a:pt x="2422" y="656"/>
                  <a:pt x="2428" y="651"/>
                  <a:pt x="2428" y="643"/>
                </a:cubicBezTo>
                <a:cubicBezTo>
                  <a:pt x="2428" y="636"/>
                  <a:pt x="2422" y="631"/>
                  <a:pt x="2415" y="631"/>
                </a:cubicBezTo>
                <a:cubicBezTo>
                  <a:pt x="2408" y="631"/>
                  <a:pt x="2402" y="636"/>
                  <a:pt x="2402" y="643"/>
                </a:cubicBezTo>
                <a:cubicBezTo>
                  <a:pt x="2402" y="651"/>
                  <a:pt x="2408" y="656"/>
                  <a:pt x="2415" y="656"/>
                </a:cubicBezTo>
                <a:close/>
                <a:moveTo>
                  <a:pt x="2455" y="656"/>
                </a:moveTo>
                <a:cubicBezTo>
                  <a:pt x="2462" y="656"/>
                  <a:pt x="2467" y="651"/>
                  <a:pt x="2467" y="643"/>
                </a:cubicBezTo>
                <a:cubicBezTo>
                  <a:pt x="2467" y="636"/>
                  <a:pt x="2462" y="631"/>
                  <a:pt x="2455" y="631"/>
                </a:cubicBezTo>
                <a:cubicBezTo>
                  <a:pt x="2447" y="631"/>
                  <a:pt x="2442" y="636"/>
                  <a:pt x="2442" y="643"/>
                </a:cubicBezTo>
                <a:cubicBezTo>
                  <a:pt x="2442" y="651"/>
                  <a:pt x="2447" y="656"/>
                  <a:pt x="2455" y="656"/>
                </a:cubicBezTo>
                <a:close/>
                <a:moveTo>
                  <a:pt x="2494" y="656"/>
                </a:moveTo>
                <a:cubicBezTo>
                  <a:pt x="2501" y="656"/>
                  <a:pt x="2507" y="651"/>
                  <a:pt x="2507" y="643"/>
                </a:cubicBezTo>
                <a:cubicBezTo>
                  <a:pt x="2507" y="636"/>
                  <a:pt x="2501" y="631"/>
                  <a:pt x="2494" y="631"/>
                </a:cubicBezTo>
                <a:cubicBezTo>
                  <a:pt x="2487" y="631"/>
                  <a:pt x="2481" y="636"/>
                  <a:pt x="2481" y="643"/>
                </a:cubicBezTo>
                <a:cubicBezTo>
                  <a:pt x="2481" y="651"/>
                  <a:pt x="2487" y="656"/>
                  <a:pt x="2494" y="656"/>
                </a:cubicBezTo>
                <a:close/>
                <a:moveTo>
                  <a:pt x="2533" y="656"/>
                </a:moveTo>
                <a:cubicBezTo>
                  <a:pt x="2540" y="656"/>
                  <a:pt x="2546" y="651"/>
                  <a:pt x="2546" y="643"/>
                </a:cubicBezTo>
                <a:cubicBezTo>
                  <a:pt x="2546" y="636"/>
                  <a:pt x="2540" y="631"/>
                  <a:pt x="2533" y="631"/>
                </a:cubicBezTo>
                <a:cubicBezTo>
                  <a:pt x="2526" y="631"/>
                  <a:pt x="2521" y="636"/>
                  <a:pt x="2521" y="643"/>
                </a:cubicBezTo>
                <a:cubicBezTo>
                  <a:pt x="2521" y="651"/>
                  <a:pt x="2526" y="656"/>
                  <a:pt x="2533" y="656"/>
                </a:cubicBezTo>
                <a:close/>
                <a:moveTo>
                  <a:pt x="2573" y="656"/>
                </a:moveTo>
                <a:cubicBezTo>
                  <a:pt x="2580" y="656"/>
                  <a:pt x="2586" y="651"/>
                  <a:pt x="2586" y="643"/>
                </a:cubicBezTo>
                <a:cubicBezTo>
                  <a:pt x="2586" y="636"/>
                  <a:pt x="2580" y="631"/>
                  <a:pt x="2573" y="631"/>
                </a:cubicBezTo>
                <a:cubicBezTo>
                  <a:pt x="2566" y="631"/>
                  <a:pt x="2560" y="636"/>
                  <a:pt x="2560" y="643"/>
                </a:cubicBezTo>
                <a:cubicBezTo>
                  <a:pt x="2560" y="651"/>
                  <a:pt x="2566" y="656"/>
                  <a:pt x="2573" y="656"/>
                </a:cubicBezTo>
                <a:close/>
                <a:moveTo>
                  <a:pt x="2612" y="656"/>
                </a:moveTo>
                <a:cubicBezTo>
                  <a:pt x="2619" y="656"/>
                  <a:pt x="2625" y="651"/>
                  <a:pt x="2625" y="643"/>
                </a:cubicBezTo>
                <a:cubicBezTo>
                  <a:pt x="2625" y="636"/>
                  <a:pt x="2619" y="631"/>
                  <a:pt x="2612" y="631"/>
                </a:cubicBezTo>
                <a:cubicBezTo>
                  <a:pt x="2605" y="631"/>
                  <a:pt x="2599" y="636"/>
                  <a:pt x="2599" y="643"/>
                </a:cubicBezTo>
                <a:cubicBezTo>
                  <a:pt x="2599" y="651"/>
                  <a:pt x="2605" y="656"/>
                  <a:pt x="2612" y="656"/>
                </a:cubicBezTo>
                <a:close/>
                <a:moveTo>
                  <a:pt x="2652" y="656"/>
                </a:moveTo>
                <a:cubicBezTo>
                  <a:pt x="2659" y="656"/>
                  <a:pt x="2664" y="651"/>
                  <a:pt x="2664" y="643"/>
                </a:cubicBezTo>
                <a:cubicBezTo>
                  <a:pt x="2664" y="636"/>
                  <a:pt x="2659" y="631"/>
                  <a:pt x="2652" y="631"/>
                </a:cubicBezTo>
                <a:cubicBezTo>
                  <a:pt x="2645" y="631"/>
                  <a:pt x="2639" y="636"/>
                  <a:pt x="2639" y="643"/>
                </a:cubicBezTo>
                <a:cubicBezTo>
                  <a:pt x="2639" y="651"/>
                  <a:pt x="2645" y="656"/>
                  <a:pt x="2652" y="656"/>
                </a:cubicBezTo>
                <a:close/>
                <a:moveTo>
                  <a:pt x="2691" y="656"/>
                </a:moveTo>
                <a:cubicBezTo>
                  <a:pt x="2698" y="656"/>
                  <a:pt x="2704" y="651"/>
                  <a:pt x="2704" y="643"/>
                </a:cubicBezTo>
                <a:cubicBezTo>
                  <a:pt x="2704" y="636"/>
                  <a:pt x="2698" y="631"/>
                  <a:pt x="2691" y="631"/>
                </a:cubicBezTo>
                <a:cubicBezTo>
                  <a:pt x="2684" y="631"/>
                  <a:pt x="2678" y="636"/>
                  <a:pt x="2678" y="643"/>
                </a:cubicBezTo>
                <a:cubicBezTo>
                  <a:pt x="2678" y="651"/>
                  <a:pt x="2684" y="656"/>
                  <a:pt x="2691" y="656"/>
                </a:cubicBezTo>
                <a:close/>
                <a:moveTo>
                  <a:pt x="2730" y="656"/>
                </a:moveTo>
                <a:cubicBezTo>
                  <a:pt x="2738" y="656"/>
                  <a:pt x="2743" y="651"/>
                  <a:pt x="2743" y="643"/>
                </a:cubicBezTo>
                <a:cubicBezTo>
                  <a:pt x="2743" y="636"/>
                  <a:pt x="2738" y="631"/>
                  <a:pt x="2730" y="631"/>
                </a:cubicBezTo>
                <a:cubicBezTo>
                  <a:pt x="2723" y="631"/>
                  <a:pt x="2718" y="636"/>
                  <a:pt x="2718" y="643"/>
                </a:cubicBezTo>
                <a:cubicBezTo>
                  <a:pt x="2718" y="651"/>
                  <a:pt x="2723" y="656"/>
                  <a:pt x="2730" y="656"/>
                </a:cubicBezTo>
                <a:close/>
                <a:moveTo>
                  <a:pt x="2770" y="656"/>
                </a:moveTo>
                <a:cubicBezTo>
                  <a:pt x="2777" y="656"/>
                  <a:pt x="2783" y="651"/>
                  <a:pt x="2783" y="643"/>
                </a:cubicBezTo>
                <a:cubicBezTo>
                  <a:pt x="2783" y="636"/>
                  <a:pt x="2777" y="631"/>
                  <a:pt x="2770" y="631"/>
                </a:cubicBezTo>
                <a:cubicBezTo>
                  <a:pt x="2763" y="631"/>
                  <a:pt x="2757" y="636"/>
                  <a:pt x="2757" y="643"/>
                </a:cubicBezTo>
                <a:cubicBezTo>
                  <a:pt x="2757" y="651"/>
                  <a:pt x="2763" y="656"/>
                  <a:pt x="2770" y="656"/>
                </a:cubicBezTo>
                <a:close/>
                <a:moveTo>
                  <a:pt x="2809" y="656"/>
                </a:moveTo>
                <a:cubicBezTo>
                  <a:pt x="2816" y="656"/>
                  <a:pt x="2822" y="651"/>
                  <a:pt x="2822" y="643"/>
                </a:cubicBezTo>
                <a:cubicBezTo>
                  <a:pt x="2822" y="636"/>
                  <a:pt x="2816" y="631"/>
                  <a:pt x="2809" y="631"/>
                </a:cubicBezTo>
                <a:cubicBezTo>
                  <a:pt x="2802" y="631"/>
                  <a:pt x="2797" y="636"/>
                  <a:pt x="2797" y="643"/>
                </a:cubicBezTo>
                <a:cubicBezTo>
                  <a:pt x="2797" y="651"/>
                  <a:pt x="2802" y="656"/>
                  <a:pt x="2809" y="656"/>
                </a:cubicBezTo>
                <a:close/>
                <a:moveTo>
                  <a:pt x="2849" y="656"/>
                </a:moveTo>
                <a:cubicBezTo>
                  <a:pt x="2856" y="656"/>
                  <a:pt x="2862" y="651"/>
                  <a:pt x="2862" y="643"/>
                </a:cubicBezTo>
                <a:cubicBezTo>
                  <a:pt x="2862" y="636"/>
                  <a:pt x="2856" y="631"/>
                  <a:pt x="2849" y="631"/>
                </a:cubicBezTo>
                <a:cubicBezTo>
                  <a:pt x="2842" y="631"/>
                  <a:pt x="2836" y="636"/>
                  <a:pt x="2836" y="643"/>
                </a:cubicBezTo>
                <a:cubicBezTo>
                  <a:pt x="2836" y="651"/>
                  <a:pt x="2842" y="656"/>
                  <a:pt x="2849" y="656"/>
                </a:cubicBezTo>
                <a:close/>
                <a:moveTo>
                  <a:pt x="2888" y="656"/>
                </a:moveTo>
                <a:cubicBezTo>
                  <a:pt x="2895" y="656"/>
                  <a:pt x="2901" y="651"/>
                  <a:pt x="2901" y="643"/>
                </a:cubicBezTo>
                <a:cubicBezTo>
                  <a:pt x="2901" y="636"/>
                  <a:pt x="2895" y="631"/>
                  <a:pt x="2888" y="631"/>
                </a:cubicBezTo>
                <a:cubicBezTo>
                  <a:pt x="2881" y="631"/>
                  <a:pt x="2875" y="636"/>
                  <a:pt x="2875" y="643"/>
                </a:cubicBezTo>
                <a:cubicBezTo>
                  <a:pt x="2875" y="651"/>
                  <a:pt x="2881" y="656"/>
                  <a:pt x="2888" y="656"/>
                </a:cubicBezTo>
                <a:close/>
                <a:moveTo>
                  <a:pt x="2928" y="656"/>
                </a:moveTo>
                <a:cubicBezTo>
                  <a:pt x="2935" y="656"/>
                  <a:pt x="2940" y="651"/>
                  <a:pt x="2940" y="643"/>
                </a:cubicBezTo>
                <a:cubicBezTo>
                  <a:pt x="2940" y="636"/>
                  <a:pt x="2935" y="631"/>
                  <a:pt x="2928" y="631"/>
                </a:cubicBezTo>
                <a:cubicBezTo>
                  <a:pt x="2921" y="631"/>
                  <a:pt x="2915" y="636"/>
                  <a:pt x="2915" y="643"/>
                </a:cubicBezTo>
                <a:cubicBezTo>
                  <a:pt x="2915" y="651"/>
                  <a:pt x="2921" y="656"/>
                  <a:pt x="2928" y="656"/>
                </a:cubicBezTo>
                <a:close/>
                <a:moveTo>
                  <a:pt x="2967" y="656"/>
                </a:moveTo>
                <a:cubicBezTo>
                  <a:pt x="2974" y="656"/>
                  <a:pt x="2980" y="651"/>
                  <a:pt x="2980" y="643"/>
                </a:cubicBezTo>
                <a:cubicBezTo>
                  <a:pt x="2980" y="636"/>
                  <a:pt x="2974" y="631"/>
                  <a:pt x="2967" y="631"/>
                </a:cubicBezTo>
                <a:cubicBezTo>
                  <a:pt x="2960" y="631"/>
                  <a:pt x="2954" y="636"/>
                  <a:pt x="2954" y="643"/>
                </a:cubicBezTo>
                <a:cubicBezTo>
                  <a:pt x="2954" y="651"/>
                  <a:pt x="2960" y="656"/>
                  <a:pt x="2967" y="656"/>
                </a:cubicBezTo>
                <a:close/>
                <a:moveTo>
                  <a:pt x="3006" y="656"/>
                </a:moveTo>
                <a:cubicBezTo>
                  <a:pt x="3013" y="656"/>
                  <a:pt x="3019" y="651"/>
                  <a:pt x="3019" y="643"/>
                </a:cubicBezTo>
                <a:cubicBezTo>
                  <a:pt x="3019" y="636"/>
                  <a:pt x="3013" y="631"/>
                  <a:pt x="3006" y="631"/>
                </a:cubicBezTo>
                <a:cubicBezTo>
                  <a:pt x="2999" y="631"/>
                  <a:pt x="2994" y="636"/>
                  <a:pt x="2994" y="643"/>
                </a:cubicBezTo>
                <a:cubicBezTo>
                  <a:pt x="2994" y="651"/>
                  <a:pt x="2999" y="656"/>
                  <a:pt x="3006" y="656"/>
                </a:cubicBezTo>
                <a:close/>
                <a:moveTo>
                  <a:pt x="3046" y="656"/>
                </a:moveTo>
                <a:cubicBezTo>
                  <a:pt x="3053" y="656"/>
                  <a:pt x="3059" y="651"/>
                  <a:pt x="3059" y="643"/>
                </a:cubicBezTo>
                <a:cubicBezTo>
                  <a:pt x="3059" y="636"/>
                  <a:pt x="3053" y="631"/>
                  <a:pt x="3046" y="631"/>
                </a:cubicBezTo>
                <a:cubicBezTo>
                  <a:pt x="3039" y="631"/>
                  <a:pt x="3033" y="636"/>
                  <a:pt x="3033" y="643"/>
                </a:cubicBezTo>
                <a:cubicBezTo>
                  <a:pt x="3033" y="651"/>
                  <a:pt x="3039" y="656"/>
                  <a:pt x="3046" y="656"/>
                </a:cubicBezTo>
                <a:close/>
                <a:moveTo>
                  <a:pt x="444" y="670"/>
                </a:moveTo>
                <a:cubicBezTo>
                  <a:pt x="437" y="670"/>
                  <a:pt x="431" y="676"/>
                  <a:pt x="431" y="683"/>
                </a:cubicBezTo>
                <a:cubicBezTo>
                  <a:pt x="431" y="690"/>
                  <a:pt x="437" y="696"/>
                  <a:pt x="444" y="696"/>
                </a:cubicBezTo>
                <a:cubicBezTo>
                  <a:pt x="451" y="696"/>
                  <a:pt x="457" y="690"/>
                  <a:pt x="457" y="683"/>
                </a:cubicBezTo>
                <a:cubicBezTo>
                  <a:pt x="457" y="676"/>
                  <a:pt x="451" y="670"/>
                  <a:pt x="444" y="670"/>
                </a:cubicBezTo>
                <a:close/>
                <a:moveTo>
                  <a:pt x="483" y="696"/>
                </a:moveTo>
                <a:cubicBezTo>
                  <a:pt x="490" y="696"/>
                  <a:pt x="496" y="690"/>
                  <a:pt x="496" y="683"/>
                </a:cubicBezTo>
                <a:cubicBezTo>
                  <a:pt x="496" y="676"/>
                  <a:pt x="490" y="670"/>
                  <a:pt x="483" y="670"/>
                </a:cubicBezTo>
                <a:cubicBezTo>
                  <a:pt x="476" y="670"/>
                  <a:pt x="471" y="676"/>
                  <a:pt x="471" y="683"/>
                </a:cubicBezTo>
                <a:cubicBezTo>
                  <a:pt x="471" y="690"/>
                  <a:pt x="476" y="696"/>
                  <a:pt x="483" y="696"/>
                </a:cubicBezTo>
                <a:close/>
                <a:moveTo>
                  <a:pt x="523" y="696"/>
                </a:moveTo>
                <a:cubicBezTo>
                  <a:pt x="530" y="696"/>
                  <a:pt x="535" y="690"/>
                  <a:pt x="535" y="683"/>
                </a:cubicBezTo>
                <a:cubicBezTo>
                  <a:pt x="535" y="676"/>
                  <a:pt x="530" y="670"/>
                  <a:pt x="523" y="670"/>
                </a:cubicBezTo>
                <a:cubicBezTo>
                  <a:pt x="516" y="670"/>
                  <a:pt x="510" y="676"/>
                  <a:pt x="510" y="683"/>
                </a:cubicBezTo>
                <a:cubicBezTo>
                  <a:pt x="510" y="690"/>
                  <a:pt x="516" y="696"/>
                  <a:pt x="523" y="696"/>
                </a:cubicBezTo>
                <a:close/>
                <a:moveTo>
                  <a:pt x="562" y="696"/>
                </a:moveTo>
                <a:cubicBezTo>
                  <a:pt x="569" y="696"/>
                  <a:pt x="575" y="690"/>
                  <a:pt x="575" y="683"/>
                </a:cubicBezTo>
                <a:cubicBezTo>
                  <a:pt x="575" y="676"/>
                  <a:pt x="569" y="670"/>
                  <a:pt x="562" y="670"/>
                </a:cubicBezTo>
                <a:cubicBezTo>
                  <a:pt x="555" y="670"/>
                  <a:pt x="549" y="676"/>
                  <a:pt x="549" y="683"/>
                </a:cubicBezTo>
                <a:cubicBezTo>
                  <a:pt x="549" y="690"/>
                  <a:pt x="555" y="696"/>
                  <a:pt x="562" y="696"/>
                </a:cubicBezTo>
                <a:close/>
                <a:moveTo>
                  <a:pt x="602" y="696"/>
                </a:moveTo>
                <a:cubicBezTo>
                  <a:pt x="609" y="696"/>
                  <a:pt x="614" y="690"/>
                  <a:pt x="614" y="683"/>
                </a:cubicBezTo>
                <a:cubicBezTo>
                  <a:pt x="614" y="676"/>
                  <a:pt x="609" y="670"/>
                  <a:pt x="602" y="670"/>
                </a:cubicBezTo>
                <a:cubicBezTo>
                  <a:pt x="595" y="670"/>
                  <a:pt x="589" y="676"/>
                  <a:pt x="589" y="683"/>
                </a:cubicBezTo>
                <a:cubicBezTo>
                  <a:pt x="589" y="690"/>
                  <a:pt x="595" y="696"/>
                  <a:pt x="602" y="696"/>
                </a:cubicBezTo>
                <a:close/>
                <a:moveTo>
                  <a:pt x="641" y="696"/>
                </a:moveTo>
                <a:cubicBezTo>
                  <a:pt x="648" y="696"/>
                  <a:pt x="654" y="690"/>
                  <a:pt x="654" y="683"/>
                </a:cubicBezTo>
                <a:cubicBezTo>
                  <a:pt x="654" y="676"/>
                  <a:pt x="648" y="670"/>
                  <a:pt x="641" y="670"/>
                </a:cubicBezTo>
                <a:cubicBezTo>
                  <a:pt x="634" y="670"/>
                  <a:pt x="628" y="676"/>
                  <a:pt x="628" y="683"/>
                </a:cubicBezTo>
                <a:cubicBezTo>
                  <a:pt x="628" y="690"/>
                  <a:pt x="634" y="696"/>
                  <a:pt x="641" y="696"/>
                </a:cubicBezTo>
                <a:close/>
                <a:moveTo>
                  <a:pt x="680" y="696"/>
                </a:moveTo>
                <a:cubicBezTo>
                  <a:pt x="687" y="696"/>
                  <a:pt x="693" y="690"/>
                  <a:pt x="693" y="683"/>
                </a:cubicBezTo>
                <a:cubicBezTo>
                  <a:pt x="693" y="676"/>
                  <a:pt x="687" y="670"/>
                  <a:pt x="680" y="670"/>
                </a:cubicBezTo>
                <a:cubicBezTo>
                  <a:pt x="673" y="670"/>
                  <a:pt x="668" y="676"/>
                  <a:pt x="668" y="683"/>
                </a:cubicBezTo>
                <a:cubicBezTo>
                  <a:pt x="668" y="690"/>
                  <a:pt x="673" y="696"/>
                  <a:pt x="680" y="696"/>
                </a:cubicBezTo>
                <a:close/>
                <a:moveTo>
                  <a:pt x="720" y="696"/>
                </a:moveTo>
                <a:cubicBezTo>
                  <a:pt x="727" y="696"/>
                  <a:pt x="733" y="690"/>
                  <a:pt x="733" y="683"/>
                </a:cubicBezTo>
                <a:cubicBezTo>
                  <a:pt x="733" y="676"/>
                  <a:pt x="727" y="670"/>
                  <a:pt x="720" y="670"/>
                </a:cubicBezTo>
                <a:cubicBezTo>
                  <a:pt x="713" y="670"/>
                  <a:pt x="707" y="676"/>
                  <a:pt x="707" y="683"/>
                </a:cubicBezTo>
                <a:cubicBezTo>
                  <a:pt x="707" y="690"/>
                  <a:pt x="713" y="696"/>
                  <a:pt x="720" y="696"/>
                </a:cubicBezTo>
                <a:close/>
                <a:moveTo>
                  <a:pt x="759" y="696"/>
                </a:moveTo>
                <a:cubicBezTo>
                  <a:pt x="766" y="696"/>
                  <a:pt x="772" y="690"/>
                  <a:pt x="772" y="683"/>
                </a:cubicBezTo>
                <a:cubicBezTo>
                  <a:pt x="772" y="676"/>
                  <a:pt x="766" y="670"/>
                  <a:pt x="759" y="670"/>
                </a:cubicBezTo>
                <a:cubicBezTo>
                  <a:pt x="752" y="670"/>
                  <a:pt x="747" y="676"/>
                  <a:pt x="747" y="683"/>
                </a:cubicBezTo>
                <a:cubicBezTo>
                  <a:pt x="747" y="690"/>
                  <a:pt x="752" y="696"/>
                  <a:pt x="759" y="696"/>
                </a:cubicBezTo>
                <a:close/>
                <a:moveTo>
                  <a:pt x="799" y="696"/>
                </a:moveTo>
                <a:cubicBezTo>
                  <a:pt x="806" y="696"/>
                  <a:pt x="811" y="690"/>
                  <a:pt x="811" y="683"/>
                </a:cubicBezTo>
                <a:cubicBezTo>
                  <a:pt x="811" y="676"/>
                  <a:pt x="806" y="670"/>
                  <a:pt x="799" y="670"/>
                </a:cubicBezTo>
                <a:cubicBezTo>
                  <a:pt x="792" y="670"/>
                  <a:pt x="786" y="676"/>
                  <a:pt x="786" y="683"/>
                </a:cubicBezTo>
                <a:cubicBezTo>
                  <a:pt x="786" y="690"/>
                  <a:pt x="792" y="696"/>
                  <a:pt x="799" y="696"/>
                </a:cubicBezTo>
                <a:close/>
                <a:moveTo>
                  <a:pt x="838" y="696"/>
                </a:moveTo>
                <a:cubicBezTo>
                  <a:pt x="845" y="696"/>
                  <a:pt x="851" y="690"/>
                  <a:pt x="851" y="683"/>
                </a:cubicBezTo>
                <a:cubicBezTo>
                  <a:pt x="851" y="676"/>
                  <a:pt x="845" y="670"/>
                  <a:pt x="838" y="670"/>
                </a:cubicBezTo>
                <a:cubicBezTo>
                  <a:pt x="831" y="670"/>
                  <a:pt x="825" y="676"/>
                  <a:pt x="825" y="683"/>
                </a:cubicBezTo>
                <a:cubicBezTo>
                  <a:pt x="825" y="690"/>
                  <a:pt x="831" y="696"/>
                  <a:pt x="838" y="696"/>
                </a:cubicBezTo>
                <a:close/>
                <a:moveTo>
                  <a:pt x="878" y="696"/>
                </a:moveTo>
                <a:cubicBezTo>
                  <a:pt x="885" y="696"/>
                  <a:pt x="890" y="690"/>
                  <a:pt x="890" y="683"/>
                </a:cubicBezTo>
                <a:cubicBezTo>
                  <a:pt x="890" y="676"/>
                  <a:pt x="885" y="670"/>
                  <a:pt x="878" y="670"/>
                </a:cubicBezTo>
                <a:cubicBezTo>
                  <a:pt x="871" y="670"/>
                  <a:pt x="865" y="676"/>
                  <a:pt x="865" y="683"/>
                </a:cubicBezTo>
                <a:cubicBezTo>
                  <a:pt x="865" y="690"/>
                  <a:pt x="871" y="696"/>
                  <a:pt x="878" y="696"/>
                </a:cubicBezTo>
                <a:close/>
                <a:moveTo>
                  <a:pt x="917" y="696"/>
                </a:moveTo>
                <a:cubicBezTo>
                  <a:pt x="924" y="696"/>
                  <a:pt x="930" y="690"/>
                  <a:pt x="930" y="683"/>
                </a:cubicBezTo>
                <a:cubicBezTo>
                  <a:pt x="930" y="676"/>
                  <a:pt x="924" y="670"/>
                  <a:pt x="917" y="670"/>
                </a:cubicBezTo>
                <a:cubicBezTo>
                  <a:pt x="910" y="670"/>
                  <a:pt x="904" y="676"/>
                  <a:pt x="904" y="683"/>
                </a:cubicBezTo>
                <a:cubicBezTo>
                  <a:pt x="904" y="690"/>
                  <a:pt x="910" y="696"/>
                  <a:pt x="917" y="696"/>
                </a:cubicBezTo>
                <a:close/>
                <a:moveTo>
                  <a:pt x="956" y="696"/>
                </a:moveTo>
                <a:cubicBezTo>
                  <a:pt x="963" y="696"/>
                  <a:pt x="969" y="690"/>
                  <a:pt x="969" y="683"/>
                </a:cubicBezTo>
                <a:cubicBezTo>
                  <a:pt x="969" y="676"/>
                  <a:pt x="963" y="670"/>
                  <a:pt x="956" y="670"/>
                </a:cubicBezTo>
                <a:cubicBezTo>
                  <a:pt x="949" y="670"/>
                  <a:pt x="944" y="676"/>
                  <a:pt x="944" y="683"/>
                </a:cubicBezTo>
                <a:cubicBezTo>
                  <a:pt x="944" y="690"/>
                  <a:pt x="949" y="696"/>
                  <a:pt x="956" y="696"/>
                </a:cubicBezTo>
                <a:close/>
                <a:moveTo>
                  <a:pt x="1627" y="696"/>
                </a:moveTo>
                <a:cubicBezTo>
                  <a:pt x="1634" y="696"/>
                  <a:pt x="1639" y="690"/>
                  <a:pt x="1639" y="683"/>
                </a:cubicBezTo>
                <a:cubicBezTo>
                  <a:pt x="1639" y="676"/>
                  <a:pt x="1634" y="670"/>
                  <a:pt x="1627" y="670"/>
                </a:cubicBezTo>
                <a:cubicBezTo>
                  <a:pt x="1620" y="670"/>
                  <a:pt x="1614" y="676"/>
                  <a:pt x="1614" y="683"/>
                </a:cubicBezTo>
                <a:cubicBezTo>
                  <a:pt x="1614" y="690"/>
                  <a:pt x="1620" y="696"/>
                  <a:pt x="1627" y="696"/>
                </a:cubicBezTo>
                <a:close/>
                <a:moveTo>
                  <a:pt x="1666" y="696"/>
                </a:moveTo>
                <a:cubicBezTo>
                  <a:pt x="1673" y="696"/>
                  <a:pt x="1679" y="690"/>
                  <a:pt x="1679" y="683"/>
                </a:cubicBezTo>
                <a:cubicBezTo>
                  <a:pt x="1679" y="676"/>
                  <a:pt x="1673" y="670"/>
                  <a:pt x="1666" y="670"/>
                </a:cubicBezTo>
                <a:cubicBezTo>
                  <a:pt x="1659" y="670"/>
                  <a:pt x="1653" y="676"/>
                  <a:pt x="1653" y="683"/>
                </a:cubicBezTo>
                <a:cubicBezTo>
                  <a:pt x="1653" y="690"/>
                  <a:pt x="1659" y="696"/>
                  <a:pt x="1666" y="696"/>
                </a:cubicBezTo>
                <a:close/>
                <a:moveTo>
                  <a:pt x="1705" y="696"/>
                </a:moveTo>
                <a:cubicBezTo>
                  <a:pt x="1712" y="696"/>
                  <a:pt x="1718" y="690"/>
                  <a:pt x="1718" y="683"/>
                </a:cubicBezTo>
                <a:cubicBezTo>
                  <a:pt x="1718" y="676"/>
                  <a:pt x="1712" y="670"/>
                  <a:pt x="1705" y="670"/>
                </a:cubicBezTo>
                <a:cubicBezTo>
                  <a:pt x="1698" y="670"/>
                  <a:pt x="1693" y="676"/>
                  <a:pt x="1693" y="683"/>
                </a:cubicBezTo>
                <a:cubicBezTo>
                  <a:pt x="1693" y="690"/>
                  <a:pt x="1698" y="696"/>
                  <a:pt x="1705" y="696"/>
                </a:cubicBezTo>
                <a:close/>
                <a:moveTo>
                  <a:pt x="1817" y="683"/>
                </a:moveTo>
                <a:cubicBezTo>
                  <a:pt x="1817" y="686"/>
                  <a:pt x="1820" y="689"/>
                  <a:pt x="1824" y="689"/>
                </a:cubicBezTo>
                <a:cubicBezTo>
                  <a:pt x="1827" y="689"/>
                  <a:pt x="1830" y="686"/>
                  <a:pt x="1830" y="683"/>
                </a:cubicBezTo>
                <a:cubicBezTo>
                  <a:pt x="1830" y="679"/>
                  <a:pt x="1827" y="676"/>
                  <a:pt x="1824" y="676"/>
                </a:cubicBezTo>
                <a:cubicBezTo>
                  <a:pt x="1820" y="676"/>
                  <a:pt x="1817" y="679"/>
                  <a:pt x="1817" y="683"/>
                </a:cubicBezTo>
                <a:close/>
                <a:moveTo>
                  <a:pt x="1903" y="696"/>
                </a:moveTo>
                <a:cubicBezTo>
                  <a:pt x="1910" y="696"/>
                  <a:pt x="1915" y="690"/>
                  <a:pt x="1915" y="683"/>
                </a:cubicBezTo>
                <a:cubicBezTo>
                  <a:pt x="1915" y="676"/>
                  <a:pt x="1910" y="670"/>
                  <a:pt x="1903" y="670"/>
                </a:cubicBezTo>
                <a:cubicBezTo>
                  <a:pt x="1896" y="670"/>
                  <a:pt x="1890" y="676"/>
                  <a:pt x="1890" y="683"/>
                </a:cubicBezTo>
                <a:cubicBezTo>
                  <a:pt x="1890" y="690"/>
                  <a:pt x="1896" y="696"/>
                  <a:pt x="1903" y="696"/>
                </a:cubicBezTo>
                <a:close/>
                <a:moveTo>
                  <a:pt x="1955" y="683"/>
                </a:moveTo>
                <a:cubicBezTo>
                  <a:pt x="1955" y="676"/>
                  <a:pt x="1949" y="670"/>
                  <a:pt x="1942" y="670"/>
                </a:cubicBezTo>
                <a:cubicBezTo>
                  <a:pt x="1935" y="670"/>
                  <a:pt x="1929" y="676"/>
                  <a:pt x="1929" y="683"/>
                </a:cubicBezTo>
                <a:cubicBezTo>
                  <a:pt x="1929" y="690"/>
                  <a:pt x="1935" y="696"/>
                  <a:pt x="1942" y="696"/>
                </a:cubicBezTo>
                <a:cubicBezTo>
                  <a:pt x="1949" y="696"/>
                  <a:pt x="1955" y="690"/>
                  <a:pt x="1955" y="683"/>
                </a:cubicBezTo>
                <a:close/>
                <a:moveTo>
                  <a:pt x="1981" y="696"/>
                </a:moveTo>
                <a:cubicBezTo>
                  <a:pt x="1988" y="696"/>
                  <a:pt x="1994" y="690"/>
                  <a:pt x="1994" y="683"/>
                </a:cubicBezTo>
                <a:cubicBezTo>
                  <a:pt x="1994" y="676"/>
                  <a:pt x="1988" y="670"/>
                  <a:pt x="1981" y="670"/>
                </a:cubicBezTo>
                <a:cubicBezTo>
                  <a:pt x="1974" y="670"/>
                  <a:pt x="1969" y="676"/>
                  <a:pt x="1969" y="683"/>
                </a:cubicBezTo>
                <a:cubicBezTo>
                  <a:pt x="1969" y="690"/>
                  <a:pt x="1974" y="696"/>
                  <a:pt x="1981" y="696"/>
                </a:cubicBezTo>
                <a:close/>
                <a:moveTo>
                  <a:pt x="2021" y="696"/>
                </a:moveTo>
                <a:cubicBezTo>
                  <a:pt x="2028" y="696"/>
                  <a:pt x="2034" y="690"/>
                  <a:pt x="2034" y="683"/>
                </a:cubicBezTo>
                <a:cubicBezTo>
                  <a:pt x="2034" y="676"/>
                  <a:pt x="2028" y="670"/>
                  <a:pt x="2021" y="670"/>
                </a:cubicBezTo>
                <a:cubicBezTo>
                  <a:pt x="2014" y="670"/>
                  <a:pt x="2008" y="676"/>
                  <a:pt x="2008" y="683"/>
                </a:cubicBezTo>
                <a:cubicBezTo>
                  <a:pt x="2008" y="690"/>
                  <a:pt x="2014" y="696"/>
                  <a:pt x="2021" y="696"/>
                </a:cubicBezTo>
                <a:close/>
                <a:moveTo>
                  <a:pt x="2060" y="670"/>
                </a:moveTo>
                <a:cubicBezTo>
                  <a:pt x="2053" y="670"/>
                  <a:pt x="2048" y="676"/>
                  <a:pt x="2048" y="683"/>
                </a:cubicBezTo>
                <a:cubicBezTo>
                  <a:pt x="2048" y="690"/>
                  <a:pt x="2053" y="696"/>
                  <a:pt x="2060" y="696"/>
                </a:cubicBezTo>
                <a:cubicBezTo>
                  <a:pt x="2067" y="696"/>
                  <a:pt x="2073" y="690"/>
                  <a:pt x="2073" y="683"/>
                </a:cubicBezTo>
                <a:cubicBezTo>
                  <a:pt x="2073" y="676"/>
                  <a:pt x="2067" y="670"/>
                  <a:pt x="2060" y="670"/>
                </a:cubicBezTo>
                <a:close/>
                <a:moveTo>
                  <a:pt x="2139" y="696"/>
                </a:moveTo>
                <a:cubicBezTo>
                  <a:pt x="2146" y="696"/>
                  <a:pt x="2152" y="690"/>
                  <a:pt x="2152" y="683"/>
                </a:cubicBezTo>
                <a:cubicBezTo>
                  <a:pt x="2152" y="676"/>
                  <a:pt x="2146" y="670"/>
                  <a:pt x="2139" y="670"/>
                </a:cubicBezTo>
                <a:cubicBezTo>
                  <a:pt x="2132" y="670"/>
                  <a:pt x="2126" y="676"/>
                  <a:pt x="2126" y="683"/>
                </a:cubicBezTo>
                <a:cubicBezTo>
                  <a:pt x="2126" y="690"/>
                  <a:pt x="2132" y="696"/>
                  <a:pt x="2139" y="696"/>
                </a:cubicBezTo>
                <a:close/>
                <a:moveTo>
                  <a:pt x="2179" y="696"/>
                </a:moveTo>
                <a:cubicBezTo>
                  <a:pt x="2186" y="696"/>
                  <a:pt x="2191" y="690"/>
                  <a:pt x="2191" y="683"/>
                </a:cubicBezTo>
                <a:cubicBezTo>
                  <a:pt x="2191" y="676"/>
                  <a:pt x="2186" y="670"/>
                  <a:pt x="2179" y="670"/>
                </a:cubicBezTo>
                <a:cubicBezTo>
                  <a:pt x="2172" y="670"/>
                  <a:pt x="2166" y="676"/>
                  <a:pt x="2166" y="683"/>
                </a:cubicBezTo>
                <a:cubicBezTo>
                  <a:pt x="2166" y="690"/>
                  <a:pt x="2172" y="696"/>
                  <a:pt x="2179" y="696"/>
                </a:cubicBezTo>
                <a:close/>
                <a:moveTo>
                  <a:pt x="2257" y="696"/>
                </a:moveTo>
                <a:cubicBezTo>
                  <a:pt x="2264" y="696"/>
                  <a:pt x="2270" y="690"/>
                  <a:pt x="2270" y="683"/>
                </a:cubicBezTo>
                <a:cubicBezTo>
                  <a:pt x="2270" y="676"/>
                  <a:pt x="2264" y="670"/>
                  <a:pt x="2257" y="670"/>
                </a:cubicBezTo>
                <a:cubicBezTo>
                  <a:pt x="2250" y="670"/>
                  <a:pt x="2245" y="676"/>
                  <a:pt x="2245" y="683"/>
                </a:cubicBezTo>
                <a:cubicBezTo>
                  <a:pt x="2245" y="690"/>
                  <a:pt x="2250" y="696"/>
                  <a:pt x="2257" y="696"/>
                </a:cubicBezTo>
                <a:close/>
                <a:moveTo>
                  <a:pt x="2297" y="696"/>
                </a:moveTo>
                <a:cubicBezTo>
                  <a:pt x="2304" y="696"/>
                  <a:pt x="2310" y="690"/>
                  <a:pt x="2310" y="683"/>
                </a:cubicBezTo>
                <a:cubicBezTo>
                  <a:pt x="2310" y="676"/>
                  <a:pt x="2304" y="670"/>
                  <a:pt x="2297" y="670"/>
                </a:cubicBezTo>
                <a:cubicBezTo>
                  <a:pt x="2290" y="670"/>
                  <a:pt x="2284" y="676"/>
                  <a:pt x="2284" y="683"/>
                </a:cubicBezTo>
                <a:cubicBezTo>
                  <a:pt x="2284" y="690"/>
                  <a:pt x="2290" y="696"/>
                  <a:pt x="2297" y="696"/>
                </a:cubicBezTo>
                <a:close/>
                <a:moveTo>
                  <a:pt x="2336" y="696"/>
                </a:moveTo>
                <a:cubicBezTo>
                  <a:pt x="2343" y="696"/>
                  <a:pt x="2349" y="690"/>
                  <a:pt x="2349" y="683"/>
                </a:cubicBezTo>
                <a:cubicBezTo>
                  <a:pt x="2349" y="676"/>
                  <a:pt x="2343" y="670"/>
                  <a:pt x="2336" y="670"/>
                </a:cubicBezTo>
                <a:cubicBezTo>
                  <a:pt x="2329" y="670"/>
                  <a:pt x="2323" y="676"/>
                  <a:pt x="2323" y="683"/>
                </a:cubicBezTo>
                <a:cubicBezTo>
                  <a:pt x="2323" y="690"/>
                  <a:pt x="2329" y="696"/>
                  <a:pt x="2336" y="696"/>
                </a:cubicBezTo>
                <a:close/>
                <a:moveTo>
                  <a:pt x="2376" y="696"/>
                </a:moveTo>
                <a:cubicBezTo>
                  <a:pt x="2383" y="696"/>
                  <a:pt x="2388" y="690"/>
                  <a:pt x="2388" y="683"/>
                </a:cubicBezTo>
                <a:cubicBezTo>
                  <a:pt x="2388" y="676"/>
                  <a:pt x="2383" y="670"/>
                  <a:pt x="2376" y="670"/>
                </a:cubicBezTo>
                <a:cubicBezTo>
                  <a:pt x="2369" y="670"/>
                  <a:pt x="2363" y="676"/>
                  <a:pt x="2363" y="683"/>
                </a:cubicBezTo>
                <a:cubicBezTo>
                  <a:pt x="2363" y="690"/>
                  <a:pt x="2369" y="696"/>
                  <a:pt x="2376" y="696"/>
                </a:cubicBezTo>
                <a:close/>
                <a:moveTo>
                  <a:pt x="2415" y="696"/>
                </a:moveTo>
                <a:cubicBezTo>
                  <a:pt x="2422" y="696"/>
                  <a:pt x="2428" y="690"/>
                  <a:pt x="2428" y="683"/>
                </a:cubicBezTo>
                <a:cubicBezTo>
                  <a:pt x="2428" y="676"/>
                  <a:pt x="2422" y="670"/>
                  <a:pt x="2415" y="670"/>
                </a:cubicBezTo>
                <a:cubicBezTo>
                  <a:pt x="2408" y="670"/>
                  <a:pt x="2402" y="676"/>
                  <a:pt x="2402" y="683"/>
                </a:cubicBezTo>
                <a:cubicBezTo>
                  <a:pt x="2402" y="690"/>
                  <a:pt x="2408" y="696"/>
                  <a:pt x="2415" y="696"/>
                </a:cubicBezTo>
                <a:close/>
                <a:moveTo>
                  <a:pt x="2455" y="696"/>
                </a:moveTo>
                <a:cubicBezTo>
                  <a:pt x="2462" y="696"/>
                  <a:pt x="2467" y="690"/>
                  <a:pt x="2467" y="683"/>
                </a:cubicBezTo>
                <a:cubicBezTo>
                  <a:pt x="2467" y="676"/>
                  <a:pt x="2462" y="670"/>
                  <a:pt x="2455" y="670"/>
                </a:cubicBezTo>
                <a:cubicBezTo>
                  <a:pt x="2447" y="670"/>
                  <a:pt x="2442" y="676"/>
                  <a:pt x="2442" y="683"/>
                </a:cubicBezTo>
                <a:cubicBezTo>
                  <a:pt x="2442" y="690"/>
                  <a:pt x="2447" y="696"/>
                  <a:pt x="2455" y="696"/>
                </a:cubicBezTo>
                <a:close/>
                <a:moveTo>
                  <a:pt x="2494" y="696"/>
                </a:moveTo>
                <a:cubicBezTo>
                  <a:pt x="2501" y="696"/>
                  <a:pt x="2507" y="690"/>
                  <a:pt x="2507" y="683"/>
                </a:cubicBezTo>
                <a:cubicBezTo>
                  <a:pt x="2507" y="676"/>
                  <a:pt x="2501" y="670"/>
                  <a:pt x="2494" y="670"/>
                </a:cubicBezTo>
                <a:cubicBezTo>
                  <a:pt x="2487" y="670"/>
                  <a:pt x="2481" y="676"/>
                  <a:pt x="2481" y="683"/>
                </a:cubicBezTo>
                <a:cubicBezTo>
                  <a:pt x="2481" y="690"/>
                  <a:pt x="2487" y="696"/>
                  <a:pt x="2494" y="696"/>
                </a:cubicBezTo>
                <a:close/>
                <a:moveTo>
                  <a:pt x="2533" y="696"/>
                </a:moveTo>
                <a:cubicBezTo>
                  <a:pt x="2540" y="696"/>
                  <a:pt x="2546" y="690"/>
                  <a:pt x="2546" y="683"/>
                </a:cubicBezTo>
                <a:cubicBezTo>
                  <a:pt x="2546" y="676"/>
                  <a:pt x="2540" y="670"/>
                  <a:pt x="2533" y="670"/>
                </a:cubicBezTo>
                <a:cubicBezTo>
                  <a:pt x="2526" y="670"/>
                  <a:pt x="2521" y="676"/>
                  <a:pt x="2521" y="683"/>
                </a:cubicBezTo>
                <a:cubicBezTo>
                  <a:pt x="2521" y="690"/>
                  <a:pt x="2526" y="696"/>
                  <a:pt x="2533" y="696"/>
                </a:cubicBezTo>
                <a:close/>
                <a:moveTo>
                  <a:pt x="2573" y="696"/>
                </a:moveTo>
                <a:cubicBezTo>
                  <a:pt x="2580" y="696"/>
                  <a:pt x="2586" y="690"/>
                  <a:pt x="2586" y="683"/>
                </a:cubicBezTo>
                <a:cubicBezTo>
                  <a:pt x="2586" y="676"/>
                  <a:pt x="2580" y="670"/>
                  <a:pt x="2573" y="670"/>
                </a:cubicBezTo>
                <a:cubicBezTo>
                  <a:pt x="2566" y="670"/>
                  <a:pt x="2560" y="676"/>
                  <a:pt x="2560" y="683"/>
                </a:cubicBezTo>
                <a:cubicBezTo>
                  <a:pt x="2560" y="690"/>
                  <a:pt x="2566" y="696"/>
                  <a:pt x="2573" y="696"/>
                </a:cubicBezTo>
                <a:close/>
                <a:moveTo>
                  <a:pt x="2612" y="696"/>
                </a:moveTo>
                <a:cubicBezTo>
                  <a:pt x="2619" y="696"/>
                  <a:pt x="2625" y="690"/>
                  <a:pt x="2625" y="683"/>
                </a:cubicBezTo>
                <a:cubicBezTo>
                  <a:pt x="2625" y="676"/>
                  <a:pt x="2619" y="670"/>
                  <a:pt x="2612" y="670"/>
                </a:cubicBezTo>
                <a:cubicBezTo>
                  <a:pt x="2605" y="670"/>
                  <a:pt x="2599" y="676"/>
                  <a:pt x="2599" y="683"/>
                </a:cubicBezTo>
                <a:cubicBezTo>
                  <a:pt x="2599" y="690"/>
                  <a:pt x="2605" y="696"/>
                  <a:pt x="2612" y="696"/>
                </a:cubicBezTo>
                <a:close/>
                <a:moveTo>
                  <a:pt x="2652" y="696"/>
                </a:moveTo>
                <a:cubicBezTo>
                  <a:pt x="2659" y="696"/>
                  <a:pt x="2664" y="690"/>
                  <a:pt x="2664" y="683"/>
                </a:cubicBezTo>
                <a:cubicBezTo>
                  <a:pt x="2664" y="676"/>
                  <a:pt x="2659" y="670"/>
                  <a:pt x="2652" y="670"/>
                </a:cubicBezTo>
                <a:cubicBezTo>
                  <a:pt x="2645" y="670"/>
                  <a:pt x="2639" y="676"/>
                  <a:pt x="2639" y="683"/>
                </a:cubicBezTo>
                <a:cubicBezTo>
                  <a:pt x="2639" y="690"/>
                  <a:pt x="2645" y="696"/>
                  <a:pt x="2652" y="696"/>
                </a:cubicBezTo>
                <a:close/>
                <a:moveTo>
                  <a:pt x="2691" y="696"/>
                </a:moveTo>
                <a:cubicBezTo>
                  <a:pt x="2698" y="696"/>
                  <a:pt x="2704" y="690"/>
                  <a:pt x="2704" y="683"/>
                </a:cubicBezTo>
                <a:cubicBezTo>
                  <a:pt x="2704" y="676"/>
                  <a:pt x="2698" y="670"/>
                  <a:pt x="2691" y="670"/>
                </a:cubicBezTo>
                <a:cubicBezTo>
                  <a:pt x="2684" y="670"/>
                  <a:pt x="2678" y="676"/>
                  <a:pt x="2678" y="683"/>
                </a:cubicBezTo>
                <a:cubicBezTo>
                  <a:pt x="2678" y="690"/>
                  <a:pt x="2684" y="696"/>
                  <a:pt x="2691" y="696"/>
                </a:cubicBezTo>
                <a:close/>
                <a:moveTo>
                  <a:pt x="2730" y="696"/>
                </a:moveTo>
                <a:cubicBezTo>
                  <a:pt x="2738" y="696"/>
                  <a:pt x="2743" y="690"/>
                  <a:pt x="2743" y="683"/>
                </a:cubicBezTo>
                <a:cubicBezTo>
                  <a:pt x="2743" y="676"/>
                  <a:pt x="2738" y="670"/>
                  <a:pt x="2730" y="670"/>
                </a:cubicBezTo>
                <a:cubicBezTo>
                  <a:pt x="2723" y="670"/>
                  <a:pt x="2718" y="676"/>
                  <a:pt x="2718" y="683"/>
                </a:cubicBezTo>
                <a:cubicBezTo>
                  <a:pt x="2718" y="690"/>
                  <a:pt x="2723" y="696"/>
                  <a:pt x="2730" y="696"/>
                </a:cubicBezTo>
                <a:close/>
                <a:moveTo>
                  <a:pt x="2770" y="696"/>
                </a:moveTo>
                <a:cubicBezTo>
                  <a:pt x="2777" y="696"/>
                  <a:pt x="2783" y="690"/>
                  <a:pt x="2783" y="683"/>
                </a:cubicBezTo>
                <a:cubicBezTo>
                  <a:pt x="2783" y="676"/>
                  <a:pt x="2777" y="670"/>
                  <a:pt x="2770" y="670"/>
                </a:cubicBezTo>
                <a:cubicBezTo>
                  <a:pt x="2763" y="670"/>
                  <a:pt x="2757" y="676"/>
                  <a:pt x="2757" y="683"/>
                </a:cubicBezTo>
                <a:cubicBezTo>
                  <a:pt x="2757" y="690"/>
                  <a:pt x="2763" y="696"/>
                  <a:pt x="2770" y="696"/>
                </a:cubicBezTo>
                <a:close/>
                <a:moveTo>
                  <a:pt x="2809" y="696"/>
                </a:moveTo>
                <a:cubicBezTo>
                  <a:pt x="2816" y="696"/>
                  <a:pt x="2822" y="690"/>
                  <a:pt x="2822" y="683"/>
                </a:cubicBezTo>
                <a:cubicBezTo>
                  <a:pt x="2822" y="676"/>
                  <a:pt x="2816" y="670"/>
                  <a:pt x="2809" y="670"/>
                </a:cubicBezTo>
                <a:cubicBezTo>
                  <a:pt x="2802" y="670"/>
                  <a:pt x="2797" y="676"/>
                  <a:pt x="2797" y="683"/>
                </a:cubicBezTo>
                <a:cubicBezTo>
                  <a:pt x="2797" y="690"/>
                  <a:pt x="2802" y="696"/>
                  <a:pt x="2809" y="696"/>
                </a:cubicBezTo>
                <a:close/>
                <a:moveTo>
                  <a:pt x="2849" y="696"/>
                </a:moveTo>
                <a:cubicBezTo>
                  <a:pt x="2856" y="696"/>
                  <a:pt x="2862" y="690"/>
                  <a:pt x="2862" y="683"/>
                </a:cubicBezTo>
                <a:cubicBezTo>
                  <a:pt x="2862" y="676"/>
                  <a:pt x="2856" y="670"/>
                  <a:pt x="2849" y="670"/>
                </a:cubicBezTo>
                <a:cubicBezTo>
                  <a:pt x="2842" y="670"/>
                  <a:pt x="2836" y="676"/>
                  <a:pt x="2836" y="683"/>
                </a:cubicBezTo>
                <a:cubicBezTo>
                  <a:pt x="2836" y="690"/>
                  <a:pt x="2842" y="696"/>
                  <a:pt x="2849" y="696"/>
                </a:cubicBezTo>
                <a:close/>
                <a:moveTo>
                  <a:pt x="2888" y="696"/>
                </a:moveTo>
                <a:cubicBezTo>
                  <a:pt x="2895" y="696"/>
                  <a:pt x="2901" y="690"/>
                  <a:pt x="2901" y="683"/>
                </a:cubicBezTo>
                <a:cubicBezTo>
                  <a:pt x="2901" y="676"/>
                  <a:pt x="2895" y="670"/>
                  <a:pt x="2888" y="670"/>
                </a:cubicBezTo>
                <a:cubicBezTo>
                  <a:pt x="2881" y="670"/>
                  <a:pt x="2875" y="676"/>
                  <a:pt x="2875" y="683"/>
                </a:cubicBezTo>
                <a:cubicBezTo>
                  <a:pt x="2875" y="690"/>
                  <a:pt x="2881" y="696"/>
                  <a:pt x="2888" y="696"/>
                </a:cubicBezTo>
                <a:close/>
                <a:moveTo>
                  <a:pt x="2928" y="670"/>
                </a:moveTo>
                <a:cubicBezTo>
                  <a:pt x="2921" y="670"/>
                  <a:pt x="2915" y="676"/>
                  <a:pt x="2915" y="683"/>
                </a:cubicBezTo>
                <a:cubicBezTo>
                  <a:pt x="2915" y="690"/>
                  <a:pt x="2921" y="696"/>
                  <a:pt x="2928" y="696"/>
                </a:cubicBezTo>
                <a:cubicBezTo>
                  <a:pt x="2935" y="696"/>
                  <a:pt x="2940" y="690"/>
                  <a:pt x="2940" y="683"/>
                </a:cubicBezTo>
                <a:cubicBezTo>
                  <a:pt x="2940" y="676"/>
                  <a:pt x="2935" y="670"/>
                  <a:pt x="2928" y="670"/>
                </a:cubicBezTo>
                <a:close/>
                <a:moveTo>
                  <a:pt x="2967" y="696"/>
                </a:moveTo>
                <a:cubicBezTo>
                  <a:pt x="2974" y="696"/>
                  <a:pt x="2980" y="690"/>
                  <a:pt x="2980" y="683"/>
                </a:cubicBezTo>
                <a:cubicBezTo>
                  <a:pt x="2980" y="676"/>
                  <a:pt x="2974" y="670"/>
                  <a:pt x="2967" y="670"/>
                </a:cubicBezTo>
                <a:cubicBezTo>
                  <a:pt x="2960" y="670"/>
                  <a:pt x="2954" y="676"/>
                  <a:pt x="2954" y="683"/>
                </a:cubicBezTo>
                <a:cubicBezTo>
                  <a:pt x="2954" y="690"/>
                  <a:pt x="2960" y="696"/>
                  <a:pt x="2967" y="696"/>
                </a:cubicBezTo>
                <a:close/>
                <a:moveTo>
                  <a:pt x="3006" y="696"/>
                </a:moveTo>
                <a:cubicBezTo>
                  <a:pt x="3013" y="696"/>
                  <a:pt x="3019" y="690"/>
                  <a:pt x="3019" y="683"/>
                </a:cubicBezTo>
                <a:cubicBezTo>
                  <a:pt x="3019" y="676"/>
                  <a:pt x="3013" y="670"/>
                  <a:pt x="3006" y="670"/>
                </a:cubicBezTo>
                <a:cubicBezTo>
                  <a:pt x="2999" y="670"/>
                  <a:pt x="2994" y="676"/>
                  <a:pt x="2994" y="683"/>
                </a:cubicBezTo>
                <a:cubicBezTo>
                  <a:pt x="2994" y="690"/>
                  <a:pt x="2999" y="696"/>
                  <a:pt x="3006" y="696"/>
                </a:cubicBezTo>
                <a:close/>
                <a:moveTo>
                  <a:pt x="483" y="735"/>
                </a:moveTo>
                <a:cubicBezTo>
                  <a:pt x="490" y="735"/>
                  <a:pt x="496" y="729"/>
                  <a:pt x="496" y="722"/>
                </a:cubicBezTo>
                <a:cubicBezTo>
                  <a:pt x="496" y="715"/>
                  <a:pt x="490" y="710"/>
                  <a:pt x="483" y="710"/>
                </a:cubicBezTo>
                <a:cubicBezTo>
                  <a:pt x="476" y="710"/>
                  <a:pt x="471" y="715"/>
                  <a:pt x="471" y="722"/>
                </a:cubicBezTo>
                <a:cubicBezTo>
                  <a:pt x="471" y="729"/>
                  <a:pt x="476" y="735"/>
                  <a:pt x="483" y="735"/>
                </a:cubicBezTo>
                <a:close/>
                <a:moveTo>
                  <a:pt x="523" y="735"/>
                </a:moveTo>
                <a:cubicBezTo>
                  <a:pt x="530" y="735"/>
                  <a:pt x="535" y="729"/>
                  <a:pt x="535" y="722"/>
                </a:cubicBezTo>
                <a:cubicBezTo>
                  <a:pt x="535" y="715"/>
                  <a:pt x="530" y="710"/>
                  <a:pt x="523" y="710"/>
                </a:cubicBezTo>
                <a:cubicBezTo>
                  <a:pt x="516" y="710"/>
                  <a:pt x="510" y="715"/>
                  <a:pt x="510" y="722"/>
                </a:cubicBezTo>
                <a:cubicBezTo>
                  <a:pt x="510" y="729"/>
                  <a:pt x="516" y="735"/>
                  <a:pt x="523" y="735"/>
                </a:cubicBezTo>
                <a:close/>
                <a:moveTo>
                  <a:pt x="562" y="735"/>
                </a:moveTo>
                <a:cubicBezTo>
                  <a:pt x="569" y="735"/>
                  <a:pt x="575" y="729"/>
                  <a:pt x="575" y="722"/>
                </a:cubicBezTo>
                <a:cubicBezTo>
                  <a:pt x="575" y="715"/>
                  <a:pt x="569" y="710"/>
                  <a:pt x="562" y="710"/>
                </a:cubicBezTo>
                <a:cubicBezTo>
                  <a:pt x="555" y="710"/>
                  <a:pt x="549" y="715"/>
                  <a:pt x="549" y="722"/>
                </a:cubicBezTo>
                <a:cubicBezTo>
                  <a:pt x="549" y="729"/>
                  <a:pt x="555" y="735"/>
                  <a:pt x="562" y="735"/>
                </a:cubicBezTo>
                <a:close/>
                <a:moveTo>
                  <a:pt x="602" y="735"/>
                </a:moveTo>
                <a:cubicBezTo>
                  <a:pt x="609" y="735"/>
                  <a:pt x="614" y="729"/>
                  <a:pt x="614" y="722"/>
                </a:cubicBezTo>
                <a:cubicBezTo>
                  <a:pt x="614" y="715"/>
                  <a:pt x="609" y="710"/>
                  <a:pt x="602" y="710"/>
                </a:cubicBezTo>
                <a:cubicBezTo>
                  <a:pt x="595" y="710"/>
                  <a:pt x="589" y="715"/>
                  <a:pt x="589" y="722"/>
                </a:cubicBezTo>
                <a:cubicBezTo>
                  <a:pt x="589" y="729"/>
                  <a:pt x="595" y="735"/>
                  <a:pt x="602" y="735"/>
                </a:cubicBezTo>
                <a:close/>
                <a:moveTo>
                  <a:pt x="641" y="735"/>
                </a:moveTo>
                <a:cubicBezTo>
                  <a:pt x="648" y="735"/>
                  <a:pt x="654" y="729"/>
                  <a:pt x="654" y="722"/>
                </a:cubicBezTo>
                <a:cubicBezTo>
                  <a:pt x="654" y="715"/>
                  <a:pt x="648" y="710"/>
                  <a:pt x="641" y="710"/>
                </a:cubicBezTo>
                <a:cubicBezTo>
                  <a:pt x="634" y="710"/>
                  <a:pt x="628" y="715"/>
                  <a:pt x="628" y="722"/>
                </a:cubicBezTo>
                <a:cubicBezTo>
                  <a:pt x="628" y="729"/>
                  <a:pt x="634" y="735"/>
                  <a:pt x="641" y="735"/>
                </a:cubicBezTo>
                <a:close/>
                <a:moveTo>
                  <a:pt x="680" y="735"/>
                </a:moveTo>
                <a:cubicBezTo>
                  <a:pt x="687" y="735"/>
                  <a:pt x="693" y="729"/>
                  <a:pt x="693" y="722"/>
                </a:cubicBezTo>
                <a:cubicBezTo>
                  <a:pt x="693" y="715"/>
                  <a:pt x="687" y="710"/>
                  <a:pt x="680" y="710"/>
                </a:cubicBezTo>
                <a:cubicBezTo>
                  <a:pt x="673" y="710"/>
                  <a:pt x="668" y="715"/>
                  <a:pt x="668" y="722"/>
                </a:cubicBezTo>
                <a:cubicBezTo>
                  <a:pt x="668" y="729"/>
                  <a:pt x="673" y="735"/>
                  <a:pt x="680" y="735"/>
                </a:cubicBezTo>
                <a:close/>
                <a:moveTo>
                  <a:pt x="720" y="735"/>
                </a:moveTo>
                <a:cubicBezTo>
                  <a:pt x="727" y="735"/>
                  <a:pt x="733" y="729"/>
                  <a:pt x="733" y="722"/>
                </a:cubicBezTo>
                <a:cubicBezTo>
                  <a:pt x="733" y="715"/>
                  <a:pt x="727" y="710"/>
                  <a:pt x="720" y="710"/>
                </a:cubicBezTo>
                <a:cubicBezTo>
                  <a:pt x="713" y="710"/>
                  <a:pt x="707" y="715"/>
                  <a:pt x="707" y="722"/>
                </a:cubicBezTo>
                <a:cubicBezTo>
                  <a:pt x="707" y="729"/>
                  <a:pt x="713" y="735"/>
                  <a:pt x="720" y="735"/>
                </a:cubicBezTo>
                <a:close/>
                <a:moveTo>
                  <a:pt x="759" y="735"/>
                </a:moveTo>
                <a:cubicBezTo>
                  <a:pt x="766" y="735"/>
                  <a:pt x="772" y="729"/>
                  <a:pt x="772" y="722"/>
                </a:cubicBezTo>
                <a:cubicBezTo>
                  <a:pt x="772" y="715"/>
                  <a:pt x="766" y="710"/>
                  <a:pt x="759" y="710"/>
                </a:cubicBezTo>
                <a:cubicBezTo>
                  <a:pt x="752" y="710"/>
                  <a:pt x="747" y="715"/>
                  <a:pt x="747" y="722"/>
                </a:cubicBezTo>
                <a:cubicBezTo>
                  <a:pt x="747" y="729"/>
                  <a:pt x="752" y="735"/>
                  <a:pt x="759" y="735"/>
                </a:cubicBezTo>
                <a:close/>
                <a:moveTo>
                  <a:pt x="799" y="735"/>
                </a:moveTo>
                <a:cubicBezTo>
                  <a:pt x="806" y="735"/>
                  <a:pt x="811" y="729"/>
                  <a:pt x="811" y="722"/>
                </a:cubicBezTo>
                <a:cubicBezTo>
                  <a:pt x="811" y="715"/>
                  <a:pt x="806" y="710"/>
                  <a:pt x="799" y="710"/>
                </a:cubicBezTo>
                <a:cubicBezTo>
                  <a:pt x="792" y="710"/>
                  <a:pt x="786" y="715"/>
                  <a:pt x="786" y="722"/>
                </a:cubicBezTo>
                <a:cubicBezTo>
                  <a:pt x="786" y="729"/>
                  <a:pt x="792" y="735"/>
                  <a:pt x="799" y="735"/>
                </a:cubicBezTo>
                <a:close/>
                <a:moveTo>
                  <a:pt x="838" y="735"/>
                </a:moveTo>
                <a:cubicBezTo>
                  <a:pt x="845" y="735"/>
                  <a:pt x="851" y="729"/>
                  <a:pt x="851" y="722"/>
                </a:cubicBezTo>
                <a:cubicBezTo>
                  <a:pt x="851" y="715"/>
                  <a:pt x="845" y="710"/>
                  <a:pt x="838" y="710"/>
                </a:cubicBezTo>
                <a:cubicBezTo>
                  <a:pt x="831" y="710"/>
                  <a:pt x="825" y="715"/>
                  <a:pt x="825" y="722"/>
                </a:cubicBezTo>
                <a:cubicBezTo>
                  <a:pt x="825" y="729"/>
                  <a:pt x="831" y="735"/>
                  <a:pt x="838" y="735"/>
                </a:cubicBezTo>
                <a:close/>
                <a:moveTo>
                  <a:pt x="878" y="735"/>
                </a:moveTo>
                <a:cubicBezTo>
                  <a:pt x="885" y="735"/>
                  <a:pt x="890" y="729"/>
                  <a:pt x="890" y="722"/>
                </a:cubicBezTo>
                <a:cubicBezTo>
                  <a:pt x="890" y="715"/>
                  <a:pt x="885" y="710"/>
                  <a:pt x="878" y="710"/>
                </a:cubicBezTo>
                <a:cubicBezTo>
                  <a:pt x="871" y="710"/>
                  <a:pt x="865" y="715"/>
                  <a:pt x="865" y="722"/>
                </a:cubicBezTo>
                <a:cubicBezTo>
                  <a:pt x="865" y="729"/>
                  <a:pt x="871" y="735"/>
                  <a:pt x="878" y="735"/>
                </a:cubicBezTo>
                <a:close/>
                <a:moveTo>
                  <a:pt x="1627" y="735"/>
                </a:moveTo>
                <a:cubicBezTo>
                  <a:pt x="1634" y="735"/>
                  <a:pt x="1639" y="729"/>
                  <a:pt x="1639" y="722"/>
                </a:cubicBezTo>
                <a:cubicBezTo>
                  <a:pt x="1639" y="715"/>
                  <a:pt x="1634" y="710"/>
                  <a:pt x="1627" y="710"/>
                </a:cubicBezTo>
                <a:cubicBezTo>
                  <a:pt x="1620" y="710"/>
                  <a:pt x="1614" y="715"/>
                  <a:pt x="1614" y="722"/>
                </a:cubicBezTo>
                <a:cubicBezTo>
                  <a:pt x="1614" y="729"/>
                  <a:pt x="1620" y="735"/>
                  <a:pt x="1627" y="735"/>
                </a:cubicBezTo>
                <a:close/>
                <a:moveTo>
                  <a:pt x="1666" y="735"/>
                </a:moveTo>
                <a:cubicBezTo>
                  <a:pt x="1673" y="735"/>
                  <a:pt x="1679" y="729"/>
                  <a:pt x="1679" y="722"/>
                </a:cubicBezTo>
                <a:cubicBezTo>
                  <a:pt x="1679" y="715"/>
                  <a:pt x="1673" y="710"/>
                  <a:pt x="1666" y="710"/>
                </a:cubicBezTo>
                <a:cubicBezTo>
                  <a:pt x="1659" y="710"/>
                  <a:pt x="1653" y="715"/>
                  <a:pt x="1653" y="722"/>
                </a:cubicBezTo>
                <a:cubicBezTo>
                  <a:pt x="1653" y="729"/>
                  <a:pt x="1659" y="735"/>
                  <a:pt x="1666" y="735"/>
                </a:cubicBezTo>
                <a:close/>
                <a:moveTo>
                  <a:pt x="1907" y="722"/>
                </a:moveTo>
                <a:cubicBezTo>
                  <a:pt x="1907" y="720"/>
                  <a:pt x="1905" y="718"/>
                  <a:pt x="1903" y="718"/>
                </a:cubicBezTo>
                <a:cubicBezTo>
                  <a:pt x="1900" y="718"/>
                  <a:pt x="1898" y="720"/>
                  <a:pt x="1898" y="722"/>
                </a:cubicBezTo>
                <a:cubicBezTo>
                  <a:pt x="1898" y="725"/>
                  <a:pt x="1900" y="726"/>
                  <a:pt x="1903" y="726"/>
                </a:cubicBezTo>
                <a:cubicBezTo>
                  <a:pt x="1905" y="726"/>
                  <a:pt x="1907" y="725"/>
                  <a:pt x="1907" y="722"/>
                </a:cubicBezTo>
                <a:close/>
                <a:moveTo>
                  <a:pt x="1942" y="735"/>
                </a:moveTo>
                <a:cubicBezTo>
                  <a:pt x="1949" y="735"/>
                  <a:pt x="1955" y="729"/>
                  <a:pt x="1955" y="722"/>
                </a:cubicBezTo>
                <a:cubicBezTo>
                  <a:pt x="1955" y="715"/>
                  <a:pt x="1949" y="710"/>
                  <a:pt x="1942" y="710"/>
                </a:cubicBezTo>
                <a:cubicBezTo>
                  <a:pt x="1935" y="710"/>
                  <a:pt x="1929" y="715"/>
                  <a:pt x="1929" y="722"/>
                </a:cubicBezTo>
                <a:cubicBezTo>
                  <a:pt x="1929" y="729"/>
                  <a:pt x="1935" y="735"/>
                  <a:pt x="1942" y="735"/>
                </a:cubicBezTo>
                <a:close/>
                <a:moveTo>
                  <a:pt x="1981" y="735"/>
                </a:moveTo>
                <a:cubicBezTo>
                  <a:pt x="1988" y="735"/>
                  <a:pt x="1994" y="729"/>
                  <a:pt x="1994" y="722"/>
                </a:cubicBezTo>
                <a:cubicBezTo>
                  <a:pt x="1994" y="715"/>
                  <a:pt x="1988" y="710"/>
                  <a:pt x="1981" y="710"/>
                </a:cubicBezTo>
                <a:cubicBezTo>
                  <a:pt x="1974" y="710"/>
                  <a:pt x="1969" y="715"/>
                  <a:pt x="1969" y="722"/>
                </a:cubicBezTo>
                <a:cubicBezTo>
                  <a:pt x="1969" y="729"/>
                  <a:pt x="1974" y="735"/>
                  <a:pt x="1981" y="735"/>
                </a:cubicBezTo>
                <a:close/>
                <a:moveTo>
                  <a:pt x="2021" y="735"/>
                </a:moveTo>
                <a:cubicBezTo>
                  <a:pt x="2028" y="735"/>
                  <a:pt x="2034" y="729"/>
                  <a:pt x="2034" y="722"/>
                </a:cubicBezTo>
                <a:cubicBezTo>
                  <a:pt x="2034" y="715"/>
                  <a:pt x="2028" y="710"/>
                  <a:pt x="2021" y="710"/>
                </a:cubicBezTo>
                <a:cubicBezTo>
                  <a:pt x="2014" y="710"/>
                  <a:pt x="2008" y="715"/>
                  <a:pt x="2008" y="722"/>
                </a:cubicBezTo>
                <a:cubicBezTo>
                  <a:pt x="2008" y="729"/>
                  <a:pt x="2014" y="735"/>
                  <a:pt x="2021" y="735"/>
                </a:cubicBezTo>
                <a:close/>
                <a:moveTo>
                  <a:pt x="2060" y="735"/>
                </a:moveTo>
                <a:cubicBezTo>
                  <a:pt x="2067" y="735"/>
                  <a:pt x="2073" y="729"/>
                  <a:pt x="2073" y="722"/>
                </a:cubicBezTo>
                <a:cubicBezTo>
                  <a:pt x="2073" y="715"/>
                  <a:pt x="2067" y="710"/>
                  <a:pt x="2060" y="710"/>
                </a:cubicBezTo>
                <a:cubicBezTo>
                  <a:pt x="2053" y="710"/>
                  <a:pt x="2048" y="715"/>
                  <a:pt x="2048" y="722"/>
                </a:cubicBezTo>
                <a:cubicBezTo>
                  <a:pt x="2048" y="729"/>
                  <a:pt x="2053" y="735"/>
                  <a:pt x="2060" y="735"/>
                </a:cubicBezTo>
                <a:close/>
                <a:moveTo>
                  <a:pt x="2100" y="735"/>
                </a:moveTo>
                <a:cubicBezTo>
                  <a:pt x="2107" y="735"/>
                  <a:pt x="2112" y="729"/>
                  <a:pt x="2112" y="722"/>
                </a:cubicBezTo>
                <a:cubicBezTo>
                  <a:pt x="2112" y="715"/>
                  <a:pt x="2107" y="710"/>
                  <a:pt x="2100" y="710"/>
                </a:cubicBezTo>
                <a:cubicBezTo>
                  <a:pt x="2093" y="710"/>
                  <a:pt x="2087" y="715"/>
                  <a:pt x="2087" y="722"/>
                </a:cubicBezTo>
                <a:cubicBezTo>
                  <a:pt x="2087" y="729"/>
                  <a:pt x="2093" y="735"/>
                  <a:pt x="2100" y="735"/>
                </a:cubicBezTo>
                <a:close/>
                <a:moveTo>
                  <a:pt x="2139" y="735"/>
                </a:moveTo>
                <a:cubicBezTo>
                  <a:pt x="2146" y="735"/>
                  <a:pt x="2152" y="729"/>
                  <a:pt x="2152" y="722"/>
                </a:cubicBezTo>
                <a:cubicBezTo>
                  <a:pt x="2152" y="715"/>
                  <a:pt x="2146" y="710"/>
                  <a:pt x="2139" y="710"/>
                </a:cubicBezTo>
                <a:cubicBezTo>
                  <a:pt x="2132" y="710"/>
                  <a:pt x="2126" y="715"/>
                  <a:pt x="2126" y="722"/>
                </a:cubicBezTo>
                <a:cubicBezTo>
                  <a:pt x="2126" y="729"/>
                  <a:pt x="2132" y="735"/>
                  <a:pt x="2139" y="735"/>
                </a:cubicBezTo>
                <a:close/>
                <a:moveTo>
                  <a:pt x="2179" y="735"/>
                </a:moveTo>
                <a:cubicBezTo>
                  <a:pt x="2186" y="735"/>
                  <a:pt x="2191" y="729"/>
                  <a:pt x="2191" y="722"/>
                </a:cubicBezTo>
                <a:cubicBezTo>
                  <a:pt x="2191" y="715"/>
                  <a:pt x="2186" y="710"/>
                  <a:pt x="2179" y="710"/>
                </a:cubicBezTo>
                <a:cubicBezTo>
                  <a:pt x="2172" y="710"/>
                  <a:pt x="2166" y="715"/>
                  <a:pt x="2166" y="722"/>
                </a:cubicBezTo>
                <a:cubicBezTo>
                  <a:pt x="2166" y="729"/>
                  <a:pt x="2172" y="735"/>
                  <a:pt x="2179" y="735"/>
                </a:cubicBezTo>
                <a:close/>
                <a:moveTo>
                  <a:pt x="2257" y="735"/>
                </a:moveTo>
                <a:cubicBezTo>
                  <a:pt x="2264" y="735"/>
                  <a:pt x="2270" y="729"/>
                  <a:pt x="2270" y="722"/>
                </a:cubicBezTo>
                <a:cubicBezTo>
                  <a:pt x="2270" y="715"/>
                  <a:pt x="2264" y="710"/>
                  <a:pt x="2257" y="710"/>
                </a:cubicBezTo>
                <a:cubicBezTo>
                  <a:pt x="2250" y="710"/>
                  <a:pt x="2245" y="715"/>
                  <a:pt x="2245" y="722"/>
                </a:cubicBezTo>
                <a:cubicBezTo>
                  <a:pt x="2245" y="729"/>
                  <a:pt x="2250" y="735"/>
                  <a:pt x="2257" y="735"/>
                </a:cubicBezTo>
                <a:close/>
                <a:moveTo>
                  <a:pt x="2297" y="735"/>
                </a:moveTo>
                <a:cubicBezTo>
                  <a:pt x="2304" y="735"/>
                  <a:pt x="2310" y="729"/>
                  <a:pt x="2310" y="722"/>
                </a:cubicBezTo>
                <a:cubicBezTo>
                  <a:pt x="2310" y="715"/>
                  <a:pt x="2304" y="710"/>
                  <a:pt x="2297" y="710"/>
                </a:cubicBezTo>
                <a:cubicBezTo>
                  <a:pt x="2290" y="710"/>
                  <a:pt x="2284" y="715"/>
                  <a:pt x="2284" y="722"/>
                </a:cubicBezTo>
                <a:cubicBezTo>
                  <a:pt x="2284" y="729"/>
                  <a:pt x="2290" y="735"/>
                  <a:pt x="2297" y="735"/>
                </a:cubicBezTo>
                <a:close/>
                <a:moveTo>
                  <a:pt x="2336" y="735"/>
                </a:moveTo>
                <a:cubicBezTo>
                  <a:pt x="2343" y="735"/>
                  <a:pt x="2349" y="729"/>
                  <a:pt x="2349" y="722"/>
                </a:cubicBezTo>
                <a:cubicBezTo>
                  <a:pt x="2349" y="715"/>
                  <a:pt x="2343" y="710"/>
                  <a:pt x="2336" y="710"/>
                </a:cubicBezTo>
                <a:cubicBezTo>
                  <a:pt x="2329" y="710"/>
                  <a:pt x="2323" y="715"/>
                  <a:pt x="2323" y="722"/>
                </a:cubicBezTo>
                <a:cubicBezTo>
                  <a:pt x="2323" y="729"/>
                  <a:pt x="2329" y="735"/>
                  <a:pt x="2336" y="735"/>
                </a:cubicBezTo>
                <a:close/>
                <a:moveTo>
                  <a:pt x="2376" y="735"/>
                </a:moveTo>
                <a:cubicBezTo>
                  <a:pt x="2383" y="735"/>
                  <a:pt x="2388" y="729"/>
                  <a:pt x="2388" y="722"/>
                </a:cubicBezTo>
                <a:cubicBezTo>
                  <a:pt x="2388" y="715"/>
                  <a:pt x="2383" y="710"/>
                  <a:pt x="2376" y="710"/>
                </a:cubicBezTo>
                <a:cubicBezTo>
                  <a:pt x="2369" y="710"/>
                  <a:pt x="2363" y="715"/>
                  <a:pt x="2363" y="722"/>
                </a:cubicBezTo>
                <a:cubicBezTo>
                  <a:pt x="2363" y="729"/>
                  <a:pt x="2369" y="735"/>
                  <a:pt x="2376" y="735"/>
                </a:cubicBezTo>
                <a:close/>
                <a:moveTo>
                  <a:pt x="2415" y="735"/>
                </a:moveTo>
                <a:cubicBezTo>
                  <a:pt x="2422" y="735"/>
                  <a:pt x="2428" y="729"/>
                  <a:pt x="2428" y="722"/>
                </a:cubicBezTo>
                <a:cubicBezTo>
                  <a:pt x="2428" y="715"/>
                  <a:pt x="2422" y="710"/>
                  <a:pt x="2415" y="710"/>
                </a:cubicBezTo>
                <a:cubicBezTo>
                  <a:pt x="2408" y="710"/>
                  <a:pt x="2402" y="715"/>
                  <a:pt x="2402" y="722"/>
                </a:cubicBezTo>
                <a:cubicBezTo>
                  <a:pt x="2402" y="729"/>
                  <a:pt x="2408" y="735"/>
                  <a:pt x="2415" y="735"/>
                </a:cubicBezTo>
                <a:close/>
                <a:moveTo>
                  <a:pt x="2455" y="735"/>
                </a:moveTo>
                <a:cubicBezTo>
                  <a:pt x="2462" y="735"/>
                  <a:pt x="2467" y="729"/>
                  <a:pt x="2467" y="722"/>
                </a:cubicBezTo>
                <a:cubicBezTo>
                  <a:pt x="2467" y="715"/>
                  <a:pt x="2462" y="710"/>
                  <a:pt x="2455" y="710"/>
                </a:cubicBezTo>
                <a:cubicBezTo>
                  <a:pt x="2447" y="710"/>
                  <a:pt x="2442" y="715"/>
                  <a:pt x="2442" y="722"/>
                </a:cubicBezTo>
                <a:cubicBezTo>
                  <a:pt x="2442" y="729"/>
                  <a:pt x="2447" y="735"/>
                  <a:pt x="2455" y="735"/>
                </a:cubicBezTo>
                <a:close/>
                <a:moveTo>
                  <a:pt x="2494" y="735"/>
                </a:moveTo>
                <a:cubicBezTo>
                  <a:pt x="2501" y="735"/>
                  <a:pt x="2507" y="729"/>
                  <a:pt x="2507" y="722"/>
                </a:cubicBezTo>
                <a:cubicBezTo>
                  <a:pt x="2507" y="715"/>
                  <a:pt x="2501" y="710"/>
                  <a:pt x="2494" y="710"/>
                </a:cubicBezTo>
                <a:cubicBezTo>
                  <a:pt x="2487" y="710"/>
                  <a:pt x="2481" y="715"/>
                  <a:pt x="2481" y="722"/>
                </a:cubicBezTo>
                <a:cubicBezTo>
                  <a:pt x="2481" y="729"/>
                  <a:pt x="2487" y="735"/>
                  <a:pt x="2494" y="735"/>
                </a:cubicBezTo>
                <a:close/>
                <a:moveTo>
                  <a:pt x="2533" y="735"/>
                </a:moveTo>
                <a:cubicBezTo>
                  <a:pt x="2540" y="735"/>
                  <a:pt x="2546" y="729"/>
                  <a:pt x="2546" y="722"/>
                </a:cubicBezTo>
                <a:cubicBezTo>
                  <a:pt x="2546" y="715"/>
                  <a:pt x="2540" y="710"/>
                  <a:pt x="2533" y="710"/>
                </a:cubicBezTo>
                <a:cubicBezTo>
                  <a:pt x="2526" y="710"/>
                  <a:pt x="2521" y="715"/>
                  <a:pt x="2521" y="722"/>
                </a:cubicBezTo>
                <a:cubicBezTo>
                  <a:pt x="2521" y="729"/>
                  <a:pt x="2526" y="735"/>
                  <a:pt x="2533" y="735"/>
                </a:cubicBezTo>
                <a:close/>
                <a:moveTo>
                  <a:pt x="2573" y="735"/>
                </a:moveTo>
                <a:cubicBezTo>
                  <a:pt x="2580" y="735"/>
                  <a:pt x="2586" y="729"/>
                  <a:pt x="2586" y="722"/>
                </a:cubicBezTo>
                <a:cubicBezTo>
                  <a:pt x="2586" y="715"/>
                  <a:pt x="2580" y="710"/>
                  <a:pt x="2573" y="710"/>
                </a:cubicBezTo>
                <a:cubicBezTo>
                  <a:pt x="2566" y="710"/>
                  <a:pt x="2560" y="715"/>
                  <a:pt x="2560" y="722"/>
                </a:cubicBezTo>
                <a:cubicBezTo>
                  <a:pt x="2560" y="729"/>
                  <a:pt x="2566" y="735"/>
                  <a:pt x="2573" y="735"/>
                </a:cubicBezTo>
                <a:close/>
                <a:moveTo>
                  <a:pt x="2612" y="735"/>
                </a:moveTo>
                <a:cubicBezTo>
                  <a:pt x="2619" y="735"/>
                  <a:pt x="2625" y="729"/>
                  <a:pt x="2625" y="722"/>
                </a:cubicBezTo>
                <a:cubicBezTo>
                  <a:pt x="2625" y="715"/>
                  <a:pt x="2619" y="710"/>
                  <a:pt x="2612" y="710"/>
                </a:cubicBezTo>
                <a:cubicBezTo>
                  <a:pt x="2605" y="710"/>
                  <a:pt x="2599" y="715"/>
                  <a:pt x="2599" y="722"/>
                </a:cubicBezTo>
                <a:cubicBezTo>
                  <a:pt x="2599" y="729"/>
                  <a:pt x="2605" y="735"/>
                  <a:pt x="2612" y="735"/>
                </a:cubicBezTo>
                <a:close/>
                <a:moveTo>
                  <a:pt x="2652" y="735"/>
                </a:moveTo>
                <a:cubicBezTo>
                  <a:pt x="2659" y="735"/>
                  <a:pt x="2664" y="729"/>
                  <a:pt x="2664" y="722"/>
                </a:cubicBezTo>
                <a:cubicBezTo>
                  <a:pt x="2664" y="715"/>
                  <a:pt x="2659" y="710"/>
                  <a:pt x="2652" y="710"/>
                </a:cubicBezTo>
                <a:cubicBezTo>
                  <a:pt x="2645" y="710"/>
                  <a:pt x="2639" y="715"/>
                  <a:pt x="2639" y="722"/>
                </a:cubicBezTo>
                <a:cubicBezTo>
                  <a:pt x="2639" y="729"/>
                  <a:pt x="2645" y="735"/>
                  <a:pt x="2652" y="735"/>
                </a:cubicBezTo>
                <a:close/>
                <a:moveTo>
                  <a:pt x="2691" y="735"/>
                </a:moveTo>
                <a:cubicBezTo>
                  <a:pt x="2698" y="735"/>
                  <a:pt x="2704" y="729"/>
                  <a:pt x="2704" y="722"/>
                </a:cubicBezTo>
                <a:cubicBezTo>
                  <a:pt x="2704" y="715"/>
                  <a:pt x="2698" y="710"/>
                  <a:pt x="2691" y="710"/>
                </a:cubicBezTo>
                <a:cubicBezTo>
                  <a:pt x="2684" y="710"/>
                  <a:pt x="2678" y="715"/>
                  <a:pt x="2678" y="722"/>
                </a:cubicBezTo>
                <a:cubicBezTo>
                  <a:pt x="2678" y="729"/>
                  <a:pt x="2684" y="735"/>
                  <a:pt x="2691" y="735"/>
                </a:cubicBezTo>
                <a:close/>
                <a:moveTo>
                  <a:pt x="2730" y="735"/>
                </a:moveTo>
                <a:cubicBezTo>
                  <a:pt x="2738" y="735"/>
                  <a:pt x="2743" y="729"/>
                  <a:pt x="2743" y="722"/>
                </a:cubicBezTo>
                <a:cubicBezTo>
                  <a:pt x="2743" y="715"/>
                  <a:pt x="2738" y="710"/>
                  <a:pt x="2730" y="710"/>
                </a:cubicBezTo>
                <a:cubicBezTo>
                  <a:pt x="2723" y="710"/>
                  <a:pt x="2718" y="715"/>
                  <a:pt x="2718" y="722"/>
                </a:cubicBezTo>
                <a:cubicBezTo>
                  <a:pt x="2718" y="729"/>
                  <a:pt x="2723" y="735"/>
                  <a:pt x="2730" y="735"/>
                </a:cubicBezTo>
                <a:close/>
                <a:moveTo>
                  <a:pt x="2770" y="735"/>
                </a:moveTo>
                <a:cubicBezTo>
                  <a:pt x="2777" y="735"/>
                  <a:pt x="2783" y="729"/>
                  <a:pt x="2783" y="722"/>
                </a:cubicBezTo>
                <a:cubicBezTo>
                  <a:pt x="2783" y="715"/>
                  <a:pt x="2777" y="710"/>
                  <a:pt x="2770" y="710"/>
                </a:cubicBezTo>
                <a:cubicBezTo>
                  <a:pt x="2763" y="710"/>
                  <a:pt x="2757" y="715"/>
                  <a:pt x="2757" y="722"/>
                </a:cubicBezTo>
                <a:cubicBezTo>
                  <a:pt x="2757" y="729"/>
                  <a:pt x="2763" y="735"/>
                  <a:pt x="2770" y="735"/>
                </a:cubicBezTo>
                <a:close/>
                <a:moveTo>
                  <a:pt x="2809" y="735"/>
                </a:moveTo>
                <a:cubicBezTo>
                  <a:pt x="2816" y="735"/>
                  <a:pt x="2822" y="729"/>
                  <a:pt x="2822" y="722"/>
                </a:cubicBezTo>
                <a:cubicBezTo>
                  <a:pt x="2822" y="715"/>
                  <a:pt x="2816" y="710"/>
                  <a:pt x="2809" y="710"/>
                </a:cubicBezTo>
                <a:cubicBezTo>
                  <a:pt x="2802" y="710"/>
                  <a:pt x="2797" y="715"/>
                  <a:pt x="2797" y="722"/>
                </a:cubicBezTo>
                <a:cubicBezTo>
                  <a:pt x="2797" y="729"/>
                  <a:pt x="2802" y="735"/>
                  <a:pt x="2809" y="735"/>
                </a:cubicBezTo>
                <a:close/>
                <a:moveTo>
                  <a:pt x="2849" y="735"/>
                </a:moveTo>
                <a:cubicBezTo>
                  <a:pt x="2856" y="735"/>
                  <a:pt x="2862" y="729"/>
                  <a:pt x="2862" y="722"/>
                </a:cubicBezTo>
                <a:cubicBezTo>
                  <a:pt x="2862" y="715"/>
                  <a:pt x="2856" y="710"/>
                  <a:pt x="2849" y="710"/>
                </a:cubicBezTo>
                <a:cubicBezTo>
                  <a:pt x="2842" y="710"/>
                  <a:pt x="2836" y="715"/>
                  <a:pt x="2836" y="722"/>
                </a:cubicBezTo>
                <a:cubicBezTo>
                  <a:pt x="2836" y="729"/>
                  <a:pt x="2842" y="735"/>
                  <a:pt x="2849" y="735"/>
                </a:cubicBezTo>
                <a:close/>
                <a:moveTo>
                  <a:pt x="2888" y="735"/>
                </a:moveTo>
                <a:cubicBezTo>
                  <a:pt x="2895" y="735"/>
                  <a:pt x="2901" y="729"/>
                  <a:pt x="2901" y="722"/>
                </a:cubicBezTo>
                <a:cubicBezTo>
                  <a:pt x="2901" y="715"/>
                  <a:pt x="2895" y="710"/>
                  <a:pt x="2888" y="710"/>
                </a:cubicBezTo>
                <a:cubicBezTo>
                  <a:pt x="2881" y="710"/>
                  <a:pt x="2875" y="715"/>
                  <a:pt x="2875" y="722"/>
                </a:cubicBezTo>
                <a:cubicBezTo>
                  <a:pt x="2875" y="729"/>
                  <a:pt x="2881" y="735"/>
                  <a:pt x="2888" y="735"/>
                </a:cubicBezTo>
                <a:close/>
                <a:moveTo>
                  <a:pt x="2967" y="735"/>
                </a:moveTo>
                <a:cubicBezTo>
                  <a:pt x="2974" y="735"/>
                  <a:pt x="2980" y="729"/>
                  <a:pt x="2980" y="722"/>
                </a:cubicBezTo>
                <a:cubicBezTo>
                  <a:pt x="2980" y="715"/>
                  <a:pt x="2974" y="710"/>
                  <a:pt x="2967" y="710"/>
                </a:cubicBezTo>
                <a:cubicBezTo>
                  <a:pt x="2960" y="710"/>
                  <a:pt x="2954" y="715"/>
                  <a:pt x="2954" y="722"/>
                </a:cubicBezTo>
                <a:cubicBezTo>
                  <a:pt x="2954" y="729"/>
                  <a:pt x="2960" y="735"/>
                  <a:pt x="2967" y="735"/>
                </a:cubicBezTo>
                <a:close/>
                <a:moveTo>
                  <a:pt x="3125" y="735"/>
                </a:moveTo>
                <a:cubicBezTo>
                  <a:pt x="3132" y="735"/>
                  <a:pt x="3137" y="729"/>
                  <a:pt x="3137" y="722"/>
                </a:cubicBezTo>
                <a:cubicBezTo>
                  <a:pt x="3137" y="715"/>
                  <a:pt x="3132" y="710"/>
                  <a:pt x="3125" y="710"/>
                </a:cubicBezTo>
                <a:cubicBezTo>
                  <a:pt x="3118" y="710"/>
                  <a:pt x="3112" y="715"/>
                  <a:pt x="3112" y="722"/>
                </a:cubicBezTo>
                <a:cubicBezTo>
                  <a:pt x="3112" y="729"/>
                  <a:pt x="3118" y="735"/>
                  <a:pt x="3125" y="735"/>
                </a:cubicBezTo>
                <a:close/>
                <a:moveTo>
                  <a:pt x="483" y="749"/>
                </a:moveTo>
                <a:cubicBezTo>
                  <a:pt x="476" y="749"/>
                  <a:pt x="471" y="755"/>
                  <a:pt x="471" y="762"/>
                </a:cubicBezTo>
                <a:cubicBezTo>
                  <a:pt x="471" y="769"/>
                  <a:pt x="476" y="774"/>
                  <a:pt x="483" y="774"/>
                </a:cubicBezTo>
                <a:cubicBezTo>
                  <a:pt x="490" y="774"/>
                  <a:pt x="496" y="769"/>
                  <a:pt x="496" y="762"/>
                </a:cubicBezTo>
                <a:cubicBezTo>
                  <a:pt x="496" y="755"/>
                  <a:pt x="490" y="749"/>
                  <a:pt x="483" y="749"/>
                </a:cubicBezTo>
                <a:close/>
                <a:moveTo>
                  <a:pt x="523" y="774"/>
                </a:moveTo>
                <a:cubicBezTo>
                  <a:pt x="530" y="774"/>
                  <a:pt x="535" y="769"/>
                  <a:pt x="535" y="762"/>
                </a:cubicBezTo>
                <a:cubicBezTo>
                  <a:pt x="535" y="755"/>
                  <a:pt x="530" y="749"/>
                  <a:pt x="523" y="749"/>
                </a:cubicBezTo>
                <a:cubicBezTo>
                  <a:pt x="516" y="749"/>
                  <a:pt x="510" y="755"/>
                  <a:pt x="510" y="762"/>
                </a:cubicBezTo>
                <a:cubicBezTo>
                  <a:pt x="510" y="769"/>
                  <a:pt x="516" y="774"/>
                  <a:pt x="523" y="774"/>
                </a:cubicBezTo>
                <a:close/>
                <a:moveTo>
                  <a:pt x="562" y="774"/>
                </a:moveTo>
                <a:cubicBezTo>
                  <a:pt x="569" y="774"/>
                  <a:pt x="575" y="769"/>
                  <a:pt x="575" y="762"/>
                </a:cubicBezTo>
                <a:cubicBezTo>
                  <a:pt x="575" y="755"/>
                  <a:pt x="569" y="749"/>
                  <a:pt x="562" y="749"/>
                </a:cubicBezTo>
                <a:cubicBezTo>
                  <a:pt x="555" y="749"/>
                  <a:pt x="549" y="755"/>
                  <a:pt x="549" y="762"/>
                </a:cubicBezTo>
                <a:cubicBezTo>
                  <a:pt x="549" y="769"/>
                  <a:pt x="555" y="774"/>
                  <a:pt x="562" y="774"/>
                </a:cubicBezTo>
                <a:close/>
                <a:moveTo>
                  <a:pt x="602" y="774"/>
                </a:moveTo>
                <a:cubicBezTo>
                  <a:pt x="609" y="774"/>
                  <a:pt x="614" y="769"/>
                  <a:pt x="614" y="762"/>
                </a:cubicBezTo>
                <a:cubicBezTo>
                  <a:pt x="614" y="755"/>
                  <a:pt x="609" y="749"/>
                  <a:pt x="602" y="749"/>
                </a:cubicBezTo>
                <a:cubicBezTo>
                  <a:pt x="595" y="749"/>
                  <a:pt x="589" y="755"/>
                  <a:pt x="589" y="762"/>
                </a:cubicBezTo>
                <a:cubicBezTo>
                  <a:pt x="589" y="769"/>
                  <a:pt x="595" y="774"/>
                  <a:pt x="602" y="774"/>
                </a:cubicBezTo>
                <a:close/>
                <a:moveTo>
                  <a:pt x="641" y="774"/>
                </a:moveTo>
                <a:cubicBezTo>
                  <a:pt x="648" y="774"/>
                  <a:pt x="654" y="769"/>
                  <a:pt x="654" y="762"/>
                </a:cubicBezTo>
                <a:cubicBezTo>
                  <a:pt x="654" y="755"/>
                  <a:pt x="648" y="749"/>
                  <a:pt x="641" y="749"/>
                </a:cubicBezTo>
                <a:cubicBezTo>
                  <a:pt x="634" y="749"/>
                  <a:pt x="628" y="755"/>
                  <a:pt x="628" y="762"/>
                </a:cubicBezTo>
                <a:cubicBezTo>
                  <a:pt x="628" y="769"/>
                  <a:pt x="634" y="774"/>
                  <a:pt x="641" y="774"/>
                </a:cubicBezTo>
                <a:close/>
                <a:moveTo>
                  <a:pt x="680" y="774"/>
                </a:moveTo>
                <a:cubicBezTo>
                  <a:pt x="687" y="774"/>
                  <a:pt x="693" y="769"/>
                  <a:pt x="693" y="762"/>
                </a:cubicBezTo>
                <a:cubicBezTo>
                  <a:pt x="693" y="755"/>
                  <a:pt x="687" y="749"/>
                  <a:pt x="680" y="749"/>
                </a:cubicBezTo>
                <a:cubicBezTo>
                  <a:pt x="673" y="749"/>
                  <a:pt x="668" y="755"/>
                  <a:pt x="668" y="762"/>
                </a:cubicBezTo>
                <a:cubicBezTo>
                  <a:pt x="668" y="769"/>
                  <a:pt x="673" y="774"/>
                  <a:pt x="680" y="774"/>
                </a:cubicBezTo>
                <a:close/>
                <a:moveTo>
                  <a:pt x="720" y="774"/>
                </a:moveTo>
                <a:cubicBezTo>
                  <a:pt x="727" y="774"/>
                  <a:pt x="733" y="769"/>
                  <a:pt x="733" y="762"/>
                </a:cubicBezTo>
                <a:cubicBezTo>
                  <a:pt x="733" y="755"/>
                  <a:pt x="727" y="749"/>
                  <a:pt x="720" y="749"/>
                </a:cubicBezTo>
                <a:cubicBezTo>
                  <a:pt x="713" y="749"/>
                  <a:pt x="707" y="755"/>
                  <a:pt x="707" y="762"/>
                </a:cubicBezTo>
                <a:cubicBezTo>
                  <a:pt x="707" y="769"/>
                  <a:pt x="713" y="774"/>
                  <a:pt x="720" y="774"/>
                </a:cubicBezTo>
                <a:close/>
                <a:moveTo>
                  <a:pt x="759" y="774"/>
                </a:moveTo>
                <a:cubicBezTo>
                  <a:pt x="766" y="774"/>
                  <a:pt x="772" y="769"/>
                  <a:pt x="772" y="762"/>
                </a:cubicBezTo>
                <a:cubicBezTo>
                  <a:pt x="772" y="755"/>
                  <a:pt x="766" y="749"/>
                  <a:pt x="759" y="749"/>
                </a:cubicBezTo>
                <a:cubicBezTo>
                  <a:pt x="752" y="749"/>
                  <a:pt x="747" y="755"/>
                  <a:pt x="747" y="762"/>
                </a:cubicBezTo>
                <a:cubicBezTo>
                  <a:pt x="747" y="769"/>
                  <a:pt x="752" y="774"/>
                  <a:pt x="759" y="774"/>
                </a:cubicBezTo>
                <a:close/>
                <a:moveTo>
                  <a:pt x="799" y="774"/>
                </a:moveTo>
                <a:cubicBezTo>
                  <a:pt x="806" y="774"/>
                  <a:pt x="811" y="769"/>
                  <a:pt x="811" y="762"/>
                </a:cubicBezTo>
                <a:cubicBezTo>
                  <a:pt x="811" y="755"/>
                  <a:pt x="806" y="749"/>
                  <a:pt x="799" y="749"/>
                </a:cubicBezTo>
                <a:cubicBezTo>
                  <a:pt x="792" y="749"/>
                  <a:pt x="786" y="755"/>
                  <a:pt x="786" y="762"/>
                </a:cubicBezTo>
                <a:cubicBezTo>
                  <a:pt x="786" y="769"/>
                  <a:pt x="792" y="774"/>
                  <a:pt x="799" y="774"/>
                </a:cubicBezTo>
                <a:close/>
                <a:moveTo>
                  <a:pt x="838" y="774"/>
                </a:moveTo>
                <a:cubicBezTo>
                  <a:pt x="845" y="774"/>
                  <a:pt x="851" y="769"/>
                  <a:pt x="851" y="762"/>
                </a:cubicBezTo>
                <a:cubicBezTo>
                  <a:pt x="851" y="755"/>
                  <a:pt x="845" y="749"/>
                  <a:pt x="838" y="749"/>
                </a:cubicBezTo>
                <a:cubicBezTo>
                  <a:pt x="831" y="749"/>
                  <a:pt x="825" y="755"/>
                  <a:pt x="825" y="762"/>
                </a:cubicBezTo>
                <a:cubicBezTo>
                  <a:pt x="825" y="769"/>
                  <a:pt x="831" y="774"/>
                  <a:pt x="838" y="774"/>
                </a:cubicBezTo>
                <a:close/>
                <a:moveTo>
                  <a:pt x="878" y="774"/>
                </a:moveTo>
                <a:cubicBezTo>
                  <a:pt x="885" y="774"/>
                  <a:pt x="890" y="769"/>
                  <a:pt x="890" y="762"/>
                </a:cubicBezTo>
                <a:cubicBezTo>
                  <a:pt x="890" y="755"/>
                  <a:pt x="885" y="749"/>
                  <a:pt x="878" y="749"/>
                </a:cubicBezTo>
                <a:cubicBezTo>
                  <a:pt x="871" y="749"/>
                  <a:pt x="865" y="755"/>
                  <a:pt x="865" y="762"/>
                </a:cubicBezTo>
                <a:cubicBezTo>
                  <a:pt x="865" y="769"/>
                  <a:pt x="871" y="774"/>
                  <a:pt x="878" y="774"/>
                </a:cubicBezTo>
                <a:close/>
                <a:moveTo>
                  <a:pt x="930" y="762"/>
                </a:moveTo>
                <a:cubicBezTo>
                  <a:pt x="930" y="755"/>
                  <a:pt x="924" y="749"/>
                  <a:pt x="917" y="749"/>
                </a:cubicBezTo>
                <a:cubicBezTo>
                  <a:pt x="910" y="749"/>
                  <a:pt x="904" y="755"/>
                  <a:pt x="904" y="762"/>
                </a:cubicBezTo>
                <a:cubicBezTo>
                  <a:pt x="904" y="769"/>
                  <a:pt x="910" y="774"/>
                  <a:pt x="917" y="774"/>
                </a:cubicBezTo>
                <a:cubicBezTo>
                  <a:pt x="924" y="774"/>
                  <a:pt x="930" y="769"/>
                  <a:pt x="930" y="762"/>
                </a:cubicBezTo>
                <a:close/>
                <a:moveTo>
                  <a:pt x="1666" y="774"/>
                </a:moveTo>
                <a:cubicBezTo>
                  <a:pt x="1673" y="774"/>
                  <a:pt x="1679" y="769"/>
                  <a:pt x="1679" y="762"/>
                </a:cubicBezTo>
                <a:cubicBezTo>
                  <a:pt x="1679" y="755"/>
                  <a:pt x="1673" y="749"/>
                  <a:pt x="1666" y="749"/>
                </a:cubicBezTo>
                <a:cubicBezTo>
                  <a:pt x="1659" y="749"/>
                  <a:pt x="1653" y="755"/>
                  <a:pt x="1653" y="762"/>
                </a:cubicBezTo>
                <a:cubicBezTo>
                  <a:pt x="1653" y="769"/>
                  <a:pt x="1659" y="774"/>
                  <a:pt x="1666" y="774"/>
                </a:cubicBezTo>
                <a:close/>
                <a:moveTo>
                  <a:pt x="1705" y="774"/>
                </a:moveTo>
                <a:cubicBezTo>
                  <a:pt x="1713" y="774"/>
                  <a:pt x="1718" y="769"/>
                  <a:pt x="1718" y="762"/>
                </a:cubicBezTo>
                <a:cubicBezTo>
                  <a:pt x="1718" y="755"/>
                  <a:pt x="1713" y="749"/>
                  <a:pt x="1705" y="749"/>
                </a:cubicBezTo>
                <a:cubicBezTo>
                  <a:pt x="1698" y="749"/>
                  <a:pt x="1693" y="755"/>
                  <a:pt x="1693" y="762"/>
                </a:cubicBezTo>
                <a:cubicBezTo>
                  <a:pt x="1693" y="769"/>
                  <a:pt x="1698" y="774"/>
                  <a:pt x="1705" y="774"/>
                </a:cubicBezTo>
                <a:close/>
                <a:moveTo>
                  <a:pt x="1745" y="774"/>
                </a:moveTo>
                <a:cubicBezTo>
                  <a:pt x="1752" y="774"/>
                  <a:pt x="1758" y="769"/>
                  <a:pt x="1758" y="762"/>
                </a:cubicBezTo>
                <a:cubicBezTo>
                  <a:pt x="1758" y="755"/>
                  <a:pt x="1752" y="749"/>
                  <a:pt x="1745" y="749"/>
                </a:cubicBezTo>
                <a:cubicBezTo>
                  <a:pt x="1738" y="749"/>
                  <a:pt x="1732" y="755"/>
                  <a:pt x="1732" y="762"/>
                </a:cubicBezTo>
                <a:cubicBezTo>
                  <a:pt x="1732" y="769"/>
                  <a:pt x="1738" y="774"/>
                  <a:pt x="1745" y="774"/>
                </a:cubicBezTo>
                <a:close/>
                <a:moveTo>
                  <a:pt x="1784" y="774"/>
                </a:moveTo>
                <a:cubicBezTo>
                  <a:pt x="1791" y="774"/>
                  <a:pt x="1797" y="769"/>
                  <a:pt x="1797" y="762"/>
                </a:cubicBezTo>
                <a:cubicBezTo>
                  <a:pt x="1797" y="755"/>
                  <a:pt x="1791" y="749"/>
                  <a:pt x="1784" y="749"/>
                </a:cubicBezTo>
                <a:cubicBezTo>
                  <a:pt x="1777" y="749"/>
                  <a:pt x="1772" y="755"/>
                  <a:pt x="1772" y="762"/>
                </a:cubicBezTo>
                <a:cubicBezTo>
                  <a:pt x="1772" y="769"/>
                  <a:pt x="1777" y="774"/>
                  <a:pt x="1784" y="774"/>
                </a:cubicBezTo>
                <a:close/>
                <a:moveTo>
                  <a:pt x="2060" y="752"/>
                </a:moveTo>
                <a:cubicBezTo>
                  <a:pt x="2055" y="752"/>
                  <a:pt x="2051" y="757"/>
                  <a:pt x="2051" y="762"/>
                </a:cubicBezTo>
                <a:cubicBezTo>
                  <a:pt x="2051" y="767"/>
                  <a:pt x="2055" y="771"/>
                  <a:pt x="2060" y="771"/>
                </a:cubicBezTo>
                <a:cubicBezTo>
                  <a:pt x="2065" y="771"/>
                  <a:pt x="2070" y="767"/>
                  <a:pt x="2070" y="762"/>
                </a:cubicBezTo>
                <a:cubicBezTo>
                  <a:pt x="2070" y="757"/>
                  <a:pt x="2065" y="752"/>
                  <a:pt x="2060" y="752"/>
                </a:cubicBezTo>
                <a:close/>
                <a:moveTo>
                  <a:pt x="2100" y="774"/>
                </a:moveTo>
                <a:cubicBezTo>
                  <a:pt x="2107" y="774"/>
                  <a:pt x="2112" y="769"/>
                  <a:pt x="2112" y="762"/>
                </a:cubicBezTo>
                <a:cubicBezTo>
                  <a:pt x="2112" y="755"/>
                  <a:pt x="2107" y="749"/>
                  <a:pt x="2100" y="749"/>
                </a:cubicBezTo>
                <a:cubicBezTo>
                  <a:pt x="2093" y="749"/>
                  <a:pt x="2087" y="755"/>
                  <a:pt x="2087" y="762"/>
                </a:cubicBezTo>
                <a:cubicBezTo>
                  <a:pt x="2087" y="769"/>
                  <a:pt x="2093" y="774"/>
                  <a:pt x="2100" y="774"/>
                </a:cubicBezTo>
                <a:close/>
                <a:moveTo>
                  <a:pt x="2139" y="774"/>
                </a:moveTo>
                <a:cubicBezTo>
                  <a:pt x="2146" y="774"/>
                  <a:pt x="2152" y="769"/>
                  <a:pt x="2152" y="762"/>
                </a:cubicBezTo>
                <a:cubicBezTo>
                  <a:pt x="2152" y="755"/>
                  <a:pt x="2146" y="749"/>
                  <a:pt x="2139" y="749"/>
                </a:cubicBezTo>
                <a:cubicBezTo>
                  <a:pt x="2132" y="749"/>
                  <a:pt x="2126" y="755"/>
                  <a:pt x="2126" y="762"/>
                </a:cubicBezTo>
                <a:cubicBezTo>
                  <a:pt x="2126" y="769"/>
                  <a:pt x="2132" y="774"/>
                  <a:pt x="2139" y="774"/>
                </a:cubicBezTo>
                <a:close/>
                <a:moveTo>
                  <a:pt x="2179" y="774"/>
                </a:moveTo>
                <a:cubicBezTo>
                  <a:pt x="2186" y="774"/>
                  <a:pt x="2191" y="769"/>
                  <a:pt x="2191" y="762"/>
                </a:cubicBezTo>
                <a:cubicBezTo>
                  <a:pt x="2191" y="755"/>
                  <a:pt x="2186" y="749"/>
                  <a:pt x="2179" y="749"/>
                </a:cubicBezTo>
                <a:cubicBezTo>
                  <a:pt x="2172" y="749"/>
                  <a:pt x="2166" y="755"/>
                  <a:pt x="2166" y="762"/>
                </a:cubicBezTo>
                <a:cubicBezTo>
                  <a:pt x="2166" y="769"/>
                  <a:pt x="2172" y="774"/>
                  <a:pt x="2179" y="774"/>
                </a:cubicBezTo>
                <a:close/>
                <a:moveTo>
                  <a:pt x="2218" y="774"/>
                </a:moveTo>
                <a:cubicBezTo>
                  <a:pt x="2225" y="774"/>
                  <a:pt x="2231" y="769"/>
                  <a:pt x="2231" y="762"/>
                </a:cubicBezTo>
                <a:cubicBezTo>
                  <a:pt x="2231" y="755"/>
                  <a:pt x="2225" y="749"/>
                  <a:pt x="2218" y="749"/>
                </a:cubicBezTo>
                <a:cubicBezTo>
                  <a:pt x="2211" y="749"/>
                  <a:pt x="2205" y="755"/>
                  <a:pt x="2205" y="762"/>
                </a:cubicBezTo>
                <a:cubicBezTo>
                  <a:pt x="2205" y="769"/>
                  <a:pt x="2211" y="774"/>
                  <a:pt x="2218" y="774"/>
                </a:cubicBezTo>
                <a:close/>
                <a:moveTo>
                  <a:pt x="2257" y="774"/>
                </a:moveTo>
                <a:cubicBezTo>
                  <a:pt x="2264" y="774"/>
                  <a:pt x="2270" y="769"/>
                  <a:pt x="2270" y="762"/>
                </a:cubicBezTo>
                <a:cubicBezTo>
                  <a:pt x="2270" y="755"/>
                  <a:pt x="2264" y="749"/>
                  <a:pt x="2257" y="749"/>
                </a:cubicBezTo>
                <a:cubicBezTo>
                  <a:pt x="2250" y="749"/>
                  <a:pt x="2245" y="755"/>
                  <a:pt x="2245" y="762"/>
                </a:cubicBezTo>
                <a:cubicBezTo>
                  <a:pt x="2245" y="769"/>
                  <a:pt x="2250" y="774"/>
                  <a:pt x="2257" y="774"/>
                </a:cubicBezTo>
                <a:close/>
                <a:moveTo>
                  <a:pt x="2297" y="774"/>
                </a:moveTo>
                <a:cubicBezTo>
                  <a:pt x="2304" y="774"/>
                  <a:pt x="2310" y="769"/>
                  <a:pt x="2310" y="762"/>
                </a:cubicBezTo>
                <a:cubicBezTo>
                  <a:pt x="2310" y="755"/>
                  <a:pt x="2304" y="749"/>
                  <a:pt x="2297" y="749"/>
                </a:cubicBezTo>
                <a:cubicBezTo>
                  <a:pt x="2290" y="749"/>
                  <a:pt x="2284" y="755"/>
                  <a:pt x="2284" y="762"/>
                </a:cubicBezTo>
                <a:cubicBezTo>
                  <a:pt x="2284" y="769"/>
                  <a:pt x="2290" y="774"/>
                  <a:pt x="2297" y="774"/>
                </a:cubicBezTo>
                <a:close/>
                <a:moveTo>
                  <a:pt x="2336" y="774"/>
                </a:moveTo>
                <a:cubicBezTo>
                  <a:pt x="2343" y="774"/>
                  <a:pt x="2349" y="769"/>
                  <a:pt x="2349" y="762"/>
                </a:cubicBezTo>
                <a:cubicBezTo>
                  <a:pt x="2349" y="755"/>
                  <a:pt x="2343" y="749"/>
                  <a:pt x="2336" y="749"/>
                </a:cubicBezTo>
                <a:cubicBezTo>
                  <a:pt x="2329" y="749"/>
                  <a:pt x="2323" y="755"/>
                  <a:pt x="2323" y="762"/>
                </a:cubicBezTo>
                <a:cubicBezTo>
                  <a:pt x="2323" y="769"/>
                  <a:pt x="2329" y="774"/>
                  <a:pt x="2336" y="774"/>
                </a:cubicBezTo>
                <a:close/>
                <a:moveTo>
                  <a:pt x="2376" y="774"/>
                </a:moveTo>
                <a:cubicBezTo>
                  <a:pt x="2383" y="774"/>
                  <a:pt x="2388" y="769"/>
                  <a:pt x="2388" y="762"/>
                </a:cubicBezTo>
                <a:cubicBezTo>
                  <a:pt x="2388" y="755"/>
                  <a:pt x="2383" y="749"/>
                  <a:pt x="2376" y="749"/>
                </a:cubicBezTo>
                <a:cubicBezTo>
                  <a:pt x="2369" y="749"/>
                  <a:pt x="2363" y="755"/>
                  <a:pt x="2363" y="762"/>
                </a:cubicBezTo>
                <a:cubicBezTo>
                  <a:pt x="2363" y="769"/>
                  <a:pt x="2369" y="774"/>
                  <a:pt x="2376" y="774"/>
                </a:cubicBezTo>
                <a:close/>
                <a:moveTo>
                  <a:pt x="2415" y="774"/>
                </a:moveTo>
                <a:cubicBezTo>
                  <a:pt x="2422" y="774"/>
                  <a:pt x="2428" y="769"/>
                  <a:pt x="2428" y="762"/>
                </a:cubicBezTo>
                <a:cubicBezTo>
                  <a:pt x="2428" y="755"/>
                  <a:pt x="2422" y="749"/>
                  <a:pt x="2415" y="749"/>
                </a:cubicBezTo>
                <a:cubicBezTo>
                  <a:pt x="2408" y="749"/>
                  <a:pt x="2402" y="755"/>
                  <a:pt x="2402" y="762"/>
                </a:cubicBezTo>
                <a:cubicBezTo>
                  <a:pt x="2402" y="769"/>
                  <a:pt x="2408" y="774"/>
                  <a:pt x="2415" y="774"/>
                </a:cubicBezTo>
                <a:close/>
                <a:moveTo>
                  <a:pt x="2455" y="774"/>
                </a:moveTo>
                <a:cubicBezTo>
                  <a:pt x="2462" y="774"/>
                  <a:pt x="2467" y="769"/>
                  <a:pt x="2467" y="762"/>
                </a:cubicBezTo>
                <a:cubicBezTo>
                  <a:pt x="2467" y="755"/>
                  <a:pt x="2462" y="749"/>
                  <a:pt x="2455" y="749"/>
                </a:cubicBezTo>
                <a:cubicBezTo>
                  <a:pt x="2447" y="749"/>
                  <a:pt x="2442" y="755"/>
                  <a:pt x="2442" y="762"/>
                </a:cubicBezTo>
                <a:cubicBezTo>
                  <a:pt x="2442" y="769"/>
                  <a:pt x="2447" y="774"/>
                  <a:pt x="2455" y="774"/>
                </a:cubicBezTo>
                <a:close/>
                <a:moveTo>
                  <a:pt x="2494" y="774"/>
                </a:moveTo>
                <a:cubicBezTo>
                  <a:pt x="2501" y="774"/>
                  <a:pt x="2507" y="769"/>
                  <a:pt x="2507" y="762"/>
                </a:cubicBezTo>
                <a:cubicBezTo>
                  <a:pt x="2507" y="755"/>
                  <a:pt x="2501" y="749"/>
                  <a:pt x="2494" y="749"/>
                </a:cubicBezTo>
                <a:cubicBezTo>
                  <a:pt x="2487" y="749"/>
                  <a:pt x="2481" y="755"/>
                  <a:pt x="2481" y="762"/>
                </a:cubicBezTo>
                <a:cubicBezTo>
                  <a:pt x="2481" y="769"/>
                  <a:pt x="2487" y="774"/>
                  <a:pt x="2494" y="774"/>
                </a:cubicBezTo>
                <a:close/>
                <a:moveTo>
                  <a:pt x="2533" y="774"/>
                </a:moveTo>
                <a:cubicBezTo>
                  <a:pt x="2540" y="774"/>
                  <a:pt x="2546" y="769"/>
                  <a:pt x="2546" y="762"/>
                </a:cubicBezTo>
                <a:cubicBezTo>
                  <a:pt x="2546" y="755"/>
                  <a:pt x="2540" y="749"/>
                  <a:pt x="2533" y="749"/>
                </a:cubicBezTo>
                <a:cubicBezTo>
                  <a:pt x="2526" y="749"/>
                  <a:pt x="2521" y="755"/>
                  <a:pt x="2521" y="762"/>
                </a:cubicBezTo>
                <a:cubicBezTo>
                  <a:pt x="2521" y="769"/>
                  <a:pt x="2526" y="774"/>
                  <a:pt x="2533" y="774"/>
                </a:cubicBezTo>
                <a:close/>
                <a:moveTo>
                  <a:pt x="2573" y="774"/>
                </a:moveTo>
                <a:cubicBezTo>
                  <a:pt x="2580" y="774"/>
                  <a:pt x="2586" y="769"/>
                  <a:pt x="2586" y="762"/>
                </a:cubicBezTo>
                <a:cubicBezTo>
                  <a:pt x="2586" y="755"/>
                  <a:pt x="2580" y="749"/>
                  <a:pt x="2573" y="749"/>
                </a:cubicBezTo>
                <a:cubicBezTo>
                  <a:pt x="2566" y="749"/>
                  <a:pt x="2560" y="755"/>
                  <a:pt x="2560" y="762"/>
                </a:cubicBezTo>
                <a:cubicBezTo>
                  <a:pt x="2560" y="769"/>
                  <a:pt x="2566" y="774"/>
                  <a:pt x="2573" y="774"/>
                </a:cubicBezTo>
                <a:close/>
                <a:moveTo>
                  <a:pt x="2612" y="774"/>
                </a:moveTo>
                <a:cubicBezTo>
                  <a:pt x="2619" y="774"/>
                  <a:pt x="2625" y="769"/>
                  <a:pt x="2625" y="762"/>
                </a:cubicBezTo>
                <a:cubicBezTo>
                  <a:pt x="2625" y="755"/>
                  <a:pt x="2619" y="749"/>
                  <a:pt x="2612" y="749"/>
                </a:cubicBezTo>
                <a:cubicBezTo>
                  <a:pt x="2605" y="749"/>
                  <a:pt x="2599" y="755"/>
                  <a:pt x="2599" y="762"/>
                </a:cubicBezTo>
                <a:cubicBezTo>
                  <a:pt x="2599" y="769"/>
                  <a:pt x="2605" y="774"/>
                  <a:pt x="2612" y="774"/>
                </a:cubicBezTo>
                <a:close/>
                <a:moveTo>
                  <a:pt x="2652" y="774"/>
                </a:moveTo>
                <a:cubicBezTo>
                  <a:pt x="2659" y="774"/>
                  <a:pt x="2664" y="769"/>
                  <a:pt x="2664" y="762"/>
                </a:cubicBezTo>
                <a:cubicBezTo>
                  <a:pt x="2664" y="755"/>
                  <a:pt x="2659" y="749"/>
                  <a:pt x="2652" y="749"/>
                </a:cubicBezTo>
                <a:cubicBezTo>
                  <a:pt x="2645" y="749"/>
                  <a:pt x="2639" y="755"/>
                  <a:pt x="2639" y="762"/>
                </a:cubicBezTo>
                <a:cubicBezTo>
                  <a:pt x="2639" y="769"/>
                  <a:pt x="2645" y="774"/>
                  <a:pt x="2652" y="774"/>
                </a:cubicBezTo>
                <a:close/>
                <a:moveTo>
                  <a:pt x="2691" y="774"/>
                </a:moveTo>
                <a:cubicBezTo>
                  <a:pt x="2698" y="774"/>
                  <a:pt x="2704" y="769"/>
                  <a:pt x="2704" y="762"/>
                </a:cubicBezTo>
                <a:cubicBezTo>
                  <a:pt x="2704" y="755"/>
                  <a:pt x="2698" y="749"/>
                  <a:pt x="2691" y="749"/>
                </a:cubicBezTo>
                <a:cubicBezTo>
                  <a:pt x="2684" y="749"/>
                  <a:pt x="2678" y="755"/>
                  <a:pt x="2678" y="762"/>
                </a:cubicBezTo>
                <a:cubicBezTo>
                  <a:pt x="2678" y="769"/>
                  <a:pt x="2684" y="774"/>
                  <a:pt x="2691" y="774"/>
                </a:cubicBezTo>
                <a:close/>
                <a:moveTo>
                  <a:pt x="2730" y="774"/>
                </a:moveTo>
                <a:cubicBezTo>
                  <a:pt x="2738" y="774"/>
                  <a:pt x="2743" y="769"/>
                  <a:pt x="2743" y="762"/>
                </a:cubicBezTo>
                <a:cubicBezTo>
                  <a:pt x="2743" y="755"/>
                  <a:pt x="2738" y="749"/>
                  <a:pt x="2730" y="749"/>
                </a:cubicBezTo>
                <a:cubicBezTo>
                  <a:pt x="2723" y="749"/>
                  <a:pt x="2718" y="755"/>
                  <a:pt x="2718" y="762"/>
                </a:cubicBezTo>
                <a:cubicBezTo>
                  <a:pt x="2718" y="769"/>
                  <a:pt x="2723" y="774"/>
                  <a:pt x="2730" y="774"/>
                </a:cubicBezTo>
                <a:close/>
                <a:moveTo>
                  <a:pt x="2770" y="774"/>
                </a:moveTo>
                <a:cubicBezTo>
                  <a:pt x="2777" y="774"/>
                  <a:pt x="2783" y="769"/>
                  <a:pt x="2783" y="762"/>
                </a:cubicBezTo>
                <a:cubicBezTo>
                  <a:pt x="2783" y="755"/>
                  <a:pt x="2777" y="749"/>
                  <a:pt x="2770" y="749"/>
                </a:cubicBezTo>
                <a:cubicBezTo>
                  <a:pt x="2763" y="749"/>
                  <a:pt x="2757" y="755"/>
                  <a:pt x="2757" y="762"/>
                </a:cubicBezTo>
                <a:cubicBezTo>
                  <a:pt x="2757" y="769"/>
                  <a:pt x="2763" y="774"/>
                  <a:pt x="2770" y="774"/>
                </a:cubicBezTo>
                <a:close/>
                <a:moveTo>
                  <a:pt x="2809" y="774"/>
                </a:moveTo>
                <a:cubicBezTo>
                  <a:pt x="2816" y="774"/>
                  <a:pt x="2822" y="769"/>
                  <a:pt x="2822" y="762"/>
                </a:cubicBezTo>
                <a:cubicBezTo>
                  <a:pt x="2822" y="755"/>
                  <a:pt x="2816" y="749"/>
                  <a:pt x="2809" y="749"/>
                </a:cubicBezTo>
                <a:cubicBezTo>
                  <a:pt x="2802" y="749"/>
                  <a:pt x="2797" y="755"/>
                  <a:pt x="2797" y="762"/>
                </a:cubicBezTo>
                <a:cubicBezTo>
                  <a:pt x="2797" y="769"/>
                  <a:pt x="2802" y="774"/>
                  <a:pt x="2809" y="774"/>
                </a:cubicBezTo>
                <a:close/>
                <a:moveTo>
                  <a:pt x="2849" y="774"/>
                </a:moveTo>
                <a:cubicBezTo>
                  <a:pt x="2856" y="774"/>
                  <a:pt x="2862" y="769"/>
                  <a:pt x="2862" y="762"/>
                </a:cubicBezTo>
                <a:cubicBezTo>
                  <a:pt x="2862" y="755"/>
                  <a:pt x="2856" y="749"/>
                  <a:pt x="2849" y="749"/>
                </a:cubicBezTo>
                <a:cubicBezTo>
                  <a:pt x="2842" y="749"/>
                  <a:pt x="2836" y="755"/>
                  <a:pt x="2836" y="762"/>
                </a:cubicBezTo>
                <a:cubicBezTo>
                  <a:pt x="2836" y="769"/>
                  <a:pt x="2842" y="774"/>
                  <a:pt x="2849" y="774"/>
                </a:cubicBezTo>
                <a:close/>
                <a:moveTo>
                  <a:pt x="2888" y="774"/>
                </a:moveTo>
                <a:cubicBezTo>
                  <a:pt x="2895" y="774"/>
                  <a:pt x="2901" y="769"/>
                  <a:pt x="2901" y="762"/>
                </a:cubicBezTo>
                <a:cubicBezTo>
                  <a:pt x="2901" y="755"/>
                  <a:pt x="2895" y="749"/>
                  <a:pt x="2888" y="749"/>
                </a:cubicBezTo>
                <a:cubicBezTo>
                  <a:pt x="2881" y="749"/>
                  <a:pt x="2875" y="755"/>
                  <a:pt x="2875" y="762"/>
                </a:cubicBezTo>
                <a:cubicBezTo>
                  <a:pt x="2875" y="769"/>
                  <a:pt x="2881" y="774"/>
                  <a:pt x="2888" y="774"/>
                </a:cubicBezTo>
                <a:close/>
                <a:moveTo>
                  <a:pt x="3046" y="749"/>
                </a:moveTo>
                <a:cubicBezTo>
                  <a:pt x="3039" y="749"/>
                  <a:pt x="3033" y="755"/>
                  <a:pt x="3033" y="762"/>
                </a:cubicBezTo>
                <a:cubicBezTo>
                  <a:pt x="3033" y="769"/>
                  <a:pt x="3039" y="774"/>
                  <a:pt x="3046" y="774"/>
                </a:cubicBezTo>
                <a:cubicBezTo>
                  <a:pt x="3053" y="774"/>
                  <a:pt x="3059" y="769"/>
                  <a:pt x="3059" y="762"/>
                </a:cubicBezTo>
                <a:cubicBezTo>
                  <a:pt x="3059" y="755"/>
                  <a:pt x="3053" y="749"/>
                  <a:pt x="3046" y="749"/>
                </a:cubicBezTo>
                <a:close/>
                <a:moveTo>
                  <a:pt x="3077" y="762"/>
                </a:moveTo>
                <a:cubicBezTo>
                  <a:pt x="3077" y="766"/>
                  <a:pt x="3081" y="770"/>
                  <a:pt x="3085" y="770"/>
                </a:cubicBezTo>
                <a:cubicBezTo>
                  <a:pt x="3090" y="770"/>
                  <a:pt x="3093" y="766"/>
                  <a:pt x="3093" y="762"/>
                </a:cubicBezTo>
                <a:cubicBezTo>
                  <a:pt x="3093" y="757"/>
                  <a:pt x="3090" y="754"/>
                  <a:pt x="3085" y="754"/>
                </a:cubicBezTo>
                <a:cubicBezTo>
                  <a:pt x="3081" y="754"/>
                  <a:pt x="3077" y="757"/>
                  <a:pt x="3077" y="762"/>
                </a:cubicBezTo>
                <a:close/>
                <a:moveTo>
                  <a:pt x="523" y="788"/>
                </a:moveTo>
                <a:cubicBezTo>
                  <a:pt x="516" y="788"/>
                  <a:pt x="510" y="794"/>
                  <a:pt x="510" y="801"/>
                </a:cubicBezTo>
                <a:cubicBezTo>
                  <a:pt x="510" y="808"/>
                  <a:pt x="516" y="814"/>
                  <a:pt x="523" y="814"/>
                </a:cubicBezTo>
                <a:cubicBezTo>
                  <a:pt x="530" y="814"/>
                  <a:pt x="535" y="808"/>
                  <a:pt x="535" y="801"/>
                </a:cubicBezTo>
                <a:cubicBezTo>
                  <a:pt x="535" y="794"/>
                  <a:pt x="530" y="788"/>
                  <a:pt x="523" y="788"/>
                </a:cubicBezTo>
                <a:close/>
                <a:moveTo>
                  <a:pt x="562" y="788"/>
                </a:moveTo>
                <a:cubicBezTo>
                  <a:pt x="555" y="788"/>
                  <a:pt x="549" y="794"/>
                  <a:pt x="549" y="801"/>
                </a:cubicBezTo>
                <a:cubicBezTo>
                  <a:pt x="549" y="808"/>
                  <a:pt x="555" y="814"/>
                  <a:pt x="562" y="814"/>
                </a:cubicBezTo>
                <a:cubicBezTo>
                  <a:pt x="569" y="814"/>
                  <a:pt x="575" y="808"/>
                  <a:pt x="575" y="801"/>
                </a:cubicBezTo>
                <a:cubicBezTo>
                  <a:pt x="575" y="794"/>
                  <a:pt x="569" y="788"/>
                  <a:pt x="562" y="788"/>
                </a:cubicBezTo>
                <a:close/>
                <a:moveTo>
                  <a:pt x="602" y="814"/>
                </a:moveTo>
                <a:cubicBezTo>
                  <a:pt x="609" y="814"/>
                  <a:pt x="614" y="808"/>
                  <a:pt x="614" y="801"/>
                </a:cubicBezTo>
                <a:cubicBezTo>
                  <a:pt x="614" y="794"/>
                  <a:pt x="609" y="788"/>
                  <a:pt x="602" y="788"/>
                </a:cubicBezTo>
                <a:cubicBezTo>
                  <a:pt x="595" y="788"/>
                  <a:pt x="589" y="794"/>
                  <a:pt x="589" y="801"/>
                </a:cubicBezTo>
                <a:cubicBezTo>
                  <a:pt x="589" y="808"/>
                  <a:pt x="595" y="814"/>
                  <a:pt x="602" y="814"/>
                </a:cubicBezTo>
                <a:close/>
                <a:moveTo>
                  <a:pt x="641" y="814"/>
                </a:moveTo>
                <a:cubicBezTo>
                  <a:pt x="648" y="814"/>
                  <a:pt x="654" y="808"/>
                  <a:pt x="654" y="801"/>
                </a:cubicBezTo>
                <a:cubicBezTo>
                  <a:pt x="654" y="794"/>
                  <a:pt x="648" y="788"/>
                  <a:pt x="641" y="788"/>
                </a:cubicBezTo>
                <a:cubicBezTo>
                  <a:pt x="634" y="788"/>
                  <a:pt x="628" y="794"/>
                  <a:pt x="628" y="801"/>
                </a:cubicBezTo>
                <a:cubicBezTo>
                  <a:pt x="628" y="808"/>
                  <a:pt x="634" y="814"/>
                  <a:pt x="641" y="814"/>
                </a:cubicBezTo>
                <a:close/>
                <a:moveTo>
                  <a:pt x="680" y="814"/>
                </a:moveTo>
                <a:cubicBezTo>
                  <a:pt x="687" y="814"/>
                  <a:pt x="693" y="808"/>
                  <a:pt x="693" y="801"/>
                </a:cubicBezTo>
                <a:cubicBezTo>
                  <a:pt x="693" y="794"/>
                  <a:pt x="687" y="788"/>
                  <a:pt x="680" y="788"/>
                </a:cubicBezTo>
                <a:cubicBezTo>
                  <a:pt x="673" y="788"/>
                  <a:pt x="668" y="794"/>
                  <a:pt x="668" y="801"/>
                </a:cubicBezTo>
                <a:cubicBezTo>
                  <a:pt x="668" y="808"/>
                  <a:pt x="673" y="814"/>
                  <a:pt x="680" y="814"/>
                </a:cubicBezTo>
                <a:close/>
                <a:moveTo>
                  <a:pt x="720" y="814"/>
                </a:moveTo>
                <a:cubicBezTo>
                  <a:pt x="727" y="814"/>
                  <a:pt x="733" y="808"/>
                  <a:pt x="733" y="801"/>
                </a:cubicBezTo>
                <a:cubicBezTo>
                  <a:pt x="733" y="794"/>
                  <a:pt x="727" y="788"/>
                  <a:pt x="720" y="788"/>
                </a:cubicBezTo>
                <a:cubicBezTo>
                  <a:pt x="713" y="788"/>
                  <a:pt x="707" y="794"/>
                  <a:pt x="707" y="801"/>
                </a:cubicBezTo>
                <a:cubicBezTo>
                  <a:pt x="707" y="808"/>
                  <a:pt x="713" y="814"/>
                  <a:pt x="720" y="814"/>
                </a:cubicBezTo>
                <a:close/>
                <a:moveTo>
                  <a:pt x="759" y="814"/>
                </a:moveTo>
                <a:cubicBezTo>
                  <a:pt x="766" y="814"/>
                  <a:pt x="772" y="808"/>
                  <a:pt x="772" y="801"/>
                </a:cubicBezTo>
                <a:cubicBezTo>
                  <a:pt x="772" y="794"/>
                  <a:pt x="766" y="788"/>
                  <a:pt x="759" y="788"/>
                </a:cubicBezTo>
                <a:cubicBezTo>
                  <a:pt x="752" y="788"/>
                  <a:pt x="747" y="794"/>
                  <a:pt x="747" y="801"/>
                </a:cubicBezTo>
                <a:cubicBezTo>
                  <a:pt x="747" y="808"/>
                  <a:pt x="752" y="814"/>
                  <a:pt x="759" y="814"/>
                </a:cubicBezTo>
                <a:close/>
                <a:moveTo>
                  <a:pt x="799" y="814"/>
                </a:moveTo>
                <a:cubicBezTo>
                  <a:pt x="806" y="814"/>
                  <a:pt x="811" y="808"/>
                  <a:pt x="811" y="801"/>
                </a:cubicBezTo>
                <a:cubicBezTo>
                  <a:pt x="811" y="794"/>
                  <a:pt x="806" y="788"/>
                  <a:pt x="799" y="788"/>
                </a:cubicBezTo>
                <a:cubicBezTo>
                  <a:pt x="792" y="788"/>
                  <a:pt x="786" y="794"/>
                  <a:pt x="786" y="801"/>
                </a:cubicBezTo>
                <a:cubicBezTo>
                  <a:pt x="786" y="808"/>
                  <a:pt x="792" y="814"/>
                  <a:pt x="799" y="814"/>
                </a:cubicBezTo>
                <a:close/>
                <a:moveTo>
                  <a:pt x="838" y="814"/>
                </a:moveTo>
                <a:cubicBezTo>
                  <a:pt x="845" y="814"/>
                  <a:pt x="851" y="808"/>
                  <a:pt x="851" y="801"/>
                </a:cubicBezTo>
                <a:cubicBezTo>
                  <a:pt x="851" y="794"/>
                  <a:pt x="845" y="788"/>
                  <a:pt x="838" y="788"/>
                </a:cubicBezTo>
                <a:cubicBezTo>
                  <a:pt x="831" y="788"/>
                  <a:pt x="825" y="794"/>
                  <a:pt x="825" y="801"/>
                </a:cubicBezTo>
                <a:cubicBezTo>
                  <a:pt x="825" y="808"/>
                  <a:pt x="831" y="814"/>
                  <a:pt x="838" y="814"/>
                </a:cubicBezTo>
                <a:close/>
                <a:moveTo>
                  <a:pt x="1627" y="814"/>
                </a:moveTo>
                <a:cubicBezTo>
                  <a:pt x="1634" y="814"/>
                  <a:pt x="1639" y="808"/>
                  <a:pt x="1639" y="801"/>
                </a:cubicBezTo>
                <a:cubicBezTo>
                  <a:pt x="1639" y="794"/>
                  <a:pt x="1634" y="788"/>
                  <a:pt x="1627" y="788"/>
                </a:cubicBezTo>
                <a:cubicBezTo>
                  <a:pt x="1620" y="788"/>
                  <a:pt x="1614" y="794"/>
                  <a:pt x="1614" y="801"/>
                </a:cubicBezTo>
                <a:cubicBezTo>
                  <a:pt x="1614" y="808"/>
                  <a:pt x="1620" y="814"/>
                  <a:pt x="1627" y="814"/>
                </a:cubicBezTo>
                <a:close/>
                <a:moveTo>
                  <a:pt x="1666" y="814"/>
                </a:moveTo>
                <a:cubicBezTo>
                  <a:pt x="1673" y="814"/>
                  <a:pt x="1679" y="808"/>
                  <a:pt x="1679" y="801"/>
                </a:cubicBezTo>
                <a:cubicBezTo>
                  <a:pt x="1679" y="794"/>
                  <a:pt x="1673" y="788"/>
                  <a:pt x="1666" y="788"/>
                </a:cubicBezTo>
                <a:cubicBezTo>
                  <a:pt x="1659" y="788"/>
                  <a:pt x="1653" y="794"/>
                  <a:pt x="1653" y="801"/>
                </a:cubicBezTo>
                <a:cubicBezTo>
                  <a:pt x="1653" y="808"/>
                  <a:pt x="1659" y="814"/>
                  <a:pt x="1666" y="814"/>
                </a:cubicBezTo>
                <a:close/>
                <a:moveTo>
                  <a:pt x="1705" y="814"/>
                </a:moveTo>
                <a:cubicBezTo>
                  <a:pt x="1713" y="814"/>
                  <a:pt x="1718" y="808"/>
                  <a:pt x="1718" y="801"/>
                </a:cubicBezTo>
                <a:cubicBezTo>
                  <a:pt x="1718" y="794"/>
                  <a:pt x="1713" y="788"/>
                  <a:pt x="1705" y="788"/>
                </a:cubicBezTo>
                <a:cubicBezTo>
                  <a:pt x="1698" y="788"/>
                  <a:pt x="1693" y="794"/>
                  <a:pt x="1693" y="801"/>
                </a:cubicBezTo>
                <a:cubicBezTo>
                  <a:pt x="1693" y="808"/>
                  <a:pt x="1698" y="814"/>
                  <a:pt x="1705" y="814"/>
                </a:cubicBezTo>
                <a:close/>
                <a:moveTo>
                  <a:pt x="1745" y="814"/>
                </a:moveTo>
                <a:cubicBezTo>
                  <a:pt x="1752" y="814"/>
                  <a:pt x="1758" y="808"/>
                  <a:pt x="1758" y="801"/>
                </a:cubicBezTo>
                <a:cubicBezTo>
                  <a:pt x="1758" y="794"/>
                  <a:pt x="1752" y="788"/>
                  <a:pt x="1745" y="788"/>
                </a:cubicBezTo>
                <a:cubicBezTo>
                  <a:pt x="1738" y="788"/>
                  <a:pt x="1732" y="794"/>
                  <a:pt x="1732" y="801"/>
                </a:cubicBezTo>
                <a:cubicBezTo>
                  <a:pt x="1732" y="808"/>
                  <a:pt x="1738" y="814"/>
                  <a:pt x="1745" y="814"/>
                </a:cubicBezTo>
                <a:close/>
                <a:moveTo>
                  <a:pt x="1784" y="814"/>
                </a:moveTo>
                <a:cubicBezTo>
                  <a:pt x="1791" y="814"/>
                  <a:pt x="1797" y="808"/>
                  <a:pt x="1797" y="801"/>
                </a:cubicBezTo>
                <a:cubicBezTo>
                  <a:pt x="1797" y="794"/>
                  <a:pt x="1791" y="788"/>
                  <a:pt x="1784" y="788"/>
                </a:cubicBezTo>
                <a:cubicBezTo>
                  <a:pt x="1777" y="788"/>
                  <a:pt x="1772" y="794"/>
                  <a:pt x="1772" y="801"/>
                </a:cubicBezTo>
                <a:cubicBezTo>
                  <a:pt x="1772" y="808"/>
                  <a:pt x="1777" y="814"/>
                  <a:pt x="1784" y="814"/>
                </a:cubicBezTo>
                <a:close/>
                <a:moveTo>
                  <a:pt x="1824" y="814"/>
                </a:moveTo>
                <a:cubicBezTo>
                  <a:pt x="1831" y="814"/>
                  <a:pt x="1836" y="808"/>
                  <a:pt x="1836" y="801"/>
                </a:cubicBezTo>
                <a:cubicBezTo>
                  <a:pt x="1836" y="794"/>
                  <a:pt x="1831" y="788"/>
                  <a:pt x="1824" y="788"/>
                </a:cubicBezTo>
                <a:cubicBezTo>
                  <a:pt x="1817" y="788"/>
                  <a:pt x="1811" y="794"/>
                  <a:pt x="1811" y="801"/>
                </a:cubicBezTo>
                <a:cubicBezTo>
                  <a:pt x="1811" y="808"/>
                  <a:pt x="1817" y="814"/>
                  <a:pt x="1824" y="814"/>
                </a:cubicBezTo>
                <a:close/>
                <a:moveTo>
                  <a:pt x="1890" y="801"/>
                </a:moveTo>
                <a:cubicBezTo>
                  <a:pt x="1890" y="808"/>
                  <a:pt x="1896" y="814"/>
                  <a:pt x="1903" y="814"/>
                </a:cubicBezTo>
                <a:cubicBezTo>
                  <a:pt x="1910" y="814"/>
                  <a:pt x="1915" y="808"/>
                  <a:pt x="1915" y="801"/>
                </a:cubicBezTo>
                <a:cubicBezTo>
                  <a:pt x="1915" y="794"/>
                  <a:pt x="1910" y="788"/>
                  <a:pt x="1903" y="788"/>
                </a:cubicBezTo>
                <a:cubicBezTo>
                  <a:pt x="1896" y="788"/>
                  <a:pt x="1890" y="794"/>
                  <a:pt x="1890" y="801"/>
                </a:cubicBezTo>
                <a:close/>
                <a:moveTo>
                  <a:pt x="1942" y="814"/>
                </a:moveTo>
                <a:cubicBezTo>
                  <a:pt x="1949" y="814"/>
                  <a:pt x="1955" y="808"/>
                  <a:pt x="1955" y="801"/>
                </a:cubicBezTo>
                <a:cubicBezTo>
                  <a:pt x="1955" y="794"/>
                  <a:pt x="1949" y="788"/>
                  <a:pt x="1942" y="788"/>
                </a:cubicBezTo>
                <a:cubicBezTo>
                  <a:pt x="1935" y="788"/>
                  <a:pt x="1929" y="794"/>
                  <a:pt x="1929" y="801"/>
                </a:cubicBezTo>
                <a:cubicBezTo>
                  <a:pt x="1929" y="808"/>
                  <a:pt x="1935" y="814"/>
                  <a:pt x="1942" y="814"/>
                </a:cubicBezTo>
                <a:close/>
                <a:moveTo>
                  <a:pt x="2021" y="788"/>
                </a:moveTo>
                <a:cubicBezTo>
                  <a:pt x="2014" y="788"/>
                  <a:pt x="2008" y="794"/>
                  <a:pt x="2008" y="801"/>
                </a:cubicBezTo>
                <a:cubicBezTo>
                  <a:pt x="2008" y="808"/>
                  <a:pt x="2014" y="814"/>
                  <a:pt x="2021" y="814"/>
                </a:cubicBezTo>
                <a:cubicBezTo>
                  <a:pt x="2028" y="814"/>
                  <a:pt x="2034" y="808"/>
                  <a:pt x="2034" y="801"/>
                </a:cubicBezTo>
                <a:cubicBezTo>
                  <a:pt x="2034" y="794"/>
                  <a:pt x="2028" y="788"/>
                  <a:pt x="2021" y="788"/>
                </a:cubicBezTo>
                <a:close/>
                <a:moveTo>
                  <a:pt x="2060" y="814"/>
                </a:moveTo>
                <a:cubicBezTo>
                  <a:pt x="2067" y="814"/>
                  <a:pt x="2073" y="808"/>
                  <a:pt x="2073" y="801"/>
                </a:cubicBezTo>
                <a:cubicBezTo>
                  <a:pt x="2073" y="794"/>
                  <a:pt x="2067" y="788"/>
                  <a:pt x="2060" y="788"/>
                </a:cubicBezTo>
                <a:cubicBezTo>
                  <a:pt x="2053" y="788"/>
                  <a:pt x="2048" y="794"/>
                  <a:pt x="2048" y="801"/>
                </a:cubicBezTo>
                <a:cubicBezTo>
                  <a:pt x="2048" y="808"/>
                  <a:pt x="2053" y="814"/>
                  <a:pt x="2060" y="814"/>
                </a:cubicBezTo>
                <a:close/>
                <a:moveTo>
                  <a:pt x="2100" y="814"/>
                </a:moveTo>
                <a:cubicBezTo>
                  <a:pt x="2107" y="814"/>
                  <a:pt x="2112" y="808"/>
                  <a:pt x="2112" y="801"/>
                </a:cubicBezTo>
                <a:cubicBezTo>
                  <a:pt x="2112" y="794"/>
                  <a:pt x="2107" y="788"/>
                  <a:pt x="2100" y="788"/>
                </a:cubicBezTo>
                <a:cubicBezTo>
                  <a:pt x="2093" y="788"/>
                  <a:pt x="2087" y="794"/>
                  <a:pt x="2087" y="801"/>
                </a:cubicBezTo>
                <a:cubicBezTo>
                  <a:pt x="2087" y="808"/>
                  <a:pt x="2093" y="814"/>
                  <a:pt x="2100" y="814"/>
                </a:cubicBezTo>
                <a:close/>
                <a:moveTo>
                  <a:pt x="2139" y="814"/>
                </a:moveTo>
                <a:cubicBezTo>
                  <a:pt x="2146" y="814"/>
                  <a:pt x="2152" y="808"/>
                  <a:pt x="2152" y="801"/>
                </a:cubicBezTo>
                <a:cubicBezTo>
                  <a:pt x="2152" y="794"/>
                  <a:pt x="2146" y="788"/>
                  <a:pt x="2139" y="788"/>
                </a:cubicBezTo>
                <a:cubicBezTo>
                  <a:pt x="2132" y="788"/>
                  <a:pt x="2126" y="794"/>
                  <a:pt x="2126" y="801"/>
                </a:cubicBezTo>
                <a:cubicBezTo>
                  <a:pt x="2126" y="808"/>
                  <a:pt x="2132" y="814"/>
                  <a:pt x="2139" y="814"/>
                </a:cubicBezTo>
                <a:close/>
                <a:moveTo>
                  <a:pt x="2179" y="814"/>
                </a:moveTo>
                <a:cubicBezTo>
                  <a:pt x="2186" y="814"/>
                  <a:pt x="2191" y="808"/>
                  <a:pt x="2191" y="801"/>
                </a:cubicBezTo>
                <a:cubicBezTo>
                  <a:pt x="2191" y="794"/>
                  <a:pt x="2186" y="788"/>
                  <a:pt x="2179" y="788"/>
                </a:cubicBezTo>
                <a:cubicBezTo>
                  <a:pt x="2172" y="788"/>
                  <a:pt x="2166" y="794"/>
                  <a:pt x="2166" y="801"/>
                </a:cubicBezTo>
                <a:cubicBezTo>
                  <a:pt x="2166" y="808"/>
                  <a:pt x="2172" y="814"/>
                  <a:pt x="2179" y="814"/>
                </a:cubicBezTo>
                <a:close/>
                <a:moveTo>
                  <a:pt x="2218" y="814"/>
                </a:moveTo>
                <a:cubicBezTo>
                  <a:pt x="2225" y="814"/>
                  <a:pt x="2231" y="808"/>
                  <a:pt x="2231" y="801"/>
                </a:cubicBezTo>
                <a:cubicBezTo>
                  <a:pt x="2231" y="794"/>
                  <a:pt x="2225" y="788"/>
                  <a:pt x="2218" y="788"/>
                </a:cubicBezTo>
                <a:cubicBezTo>
                  <a:pt x="2211" y="788"/>
                  <a:pt x="2205" y="794"/>
                  <a:pt x="2205" y="801"/>
                </a:cubicBezTo>
                <a:cubicBezTo>
                  <a:pt x="2205" y="808"/>
                  <a:pt x="2211" y="814"/>
                  <a:pt x="2218" y="814"/>
                </a:cubicBezTo>
                <a:close/>
                <a:moveTo>
                  <a:pt x="2257" y="814"/>
                </a:moveTo>
                <a:cubicBezTo>
                  <a:pt x="2264" y="814"/>
                  <a:pt x="2270" y="808"/>
                  <a:pt x="2270" y="801"/>
                </a:cubicBezTo>
                <a:cubicBezTo>
                  <a:pt x="2270" y="794"/>
                  <a:pt x="2264" y="788"/>
                  <a:pt x="2257" y="788"/>
                </a:cubicBezTo>
                <a:cubicBezTo>
                  <a:pt x="2250" y="788"/>
                  <a:pt x="2245" y="794"/>
                  <a:pt x="2245" y="801"/>
                </a:cubicBezTo>
                <a:cubicBezTo>
                  <a:pt x="2245" y="808"/>
                  <a:pt x="2250" y="814"/>
                  <a:pt x="2257" y="814"/>
                </a:cubicBezTo>
                <a:close/>
                <a:moveTo>
                  <a:pt x="2297" y="814"/>
                </a:moveTo>
                <a:cubicBezTo>
                  <a:pt x="2304" y="814"/>
                  <a:pt x="2310" y="808"/>
                  <a:pt x="2310" y="801"/>
                </a:cubicBezTo>
                <a:cubicBezTo>
                  <a:pt x="2310" y="794"/>
                  <a:pt x="2304" y="788"/>
                  <a:pt x="2297" y="788"/>
                </a:cubicBezTo>
                <a:cubicBezTo>
                  <a:pt x="2290" y="788"/>
                  <a:pt x="2284" y="794"/>
                  <a:pt x="2284" y="801"/>
                </a:cubicBezTo>
                <a:cubicBezTo>
                  <a:pt x="2284" y="808"/>
                  <a:pt x="2290" y="814"/>
                  <a:pt x="2297" y="814"/>
                </a:cubicBezTo>
                <a:close/>
                <a:moveTo>
                  <a:pt x="2336" y="814"/>
                </a:moveTo>
                <a:cubicBezTo>
                  <a:pt x="2343" y="814"/>
                  <a:pt x="2349" y="808"/>
                  <a:pt x="2349" y="801"/>
                </a:cubicBezTo>
                <a:cubicBezTo>
                  <a:pt x="2349" y="794"/>
                  <a:pt x="2343" y="788"/>
                  <a:pt x="2336" y="788"/>
                </a:cubicBezTo>
                <a:cubicBezTo>
                  <a:pt x="2329" y="788"/>
                  <a:pt x="2323" y="794"/>
                  <a:pt x="2323" y="801"/>
                </a:cubicBezTo>
                <a:cubicBezTo>
                  <a:pt x="2323" y="808"/>
                  <a:pt x="2329" y="814"/>
                  <a:pt x="2336" y="814"/>
                </a:cubicBezTo>
                <a:close/>
                <a:moveTo>
                  <a:pt x="2376" y="814"/>
                </a:moveTo>
                <a:cubicBezTo>
                  <a:pt x="2383" y="814"/>
                  <a:pt x="2388" y="808"/>
                  <a:pt x="2388" y="801"/>
                </a:cubicBezTo>
                <a:cubicBezTo>
                  <a:pt x="2388" y="794"/>
                  <a:pt x="2383" y="788"/>
                  <a:pt x="2376" y="788"/>
                </a:cubicBezTo>
                <a:cubicBezTo>
                  <a:pt x="2369" y="788"/>
                  <a:pt x="2363" y="794"/>
                  <a:pt x="2363" y="801"/>
                </a:cubicBezTo>
                <a:cubicBezTo>
                  <a:pt x="2363" y="808"/>
                  <a:pt x="2369" y="814"/>
                  <a:pt x="2376" y="814"/>
                </a:cubicBezTo>
                <a:close/>
                <a:moveTo>
                  <a:pt x="2415" y="814"/>
                </a:moveTo>
                <a:cubicBezTo>
                  <a:pt x="2422" y="814"/>
                  <a:pt x="2428" y="808"/>
                  <a:pt x="2428" y="801"/>
                </a:cubicBezTo>
                <a:cubicBezTo>
                  <a:pt x="2428" y="794"/>
                  <a:pt x="2422" y="788"/>
                  <a:pt x="2415" y="788"/>
                </a:cubicBezTo>
                <a:cubicBezTo>
                  <a:pt x="2408" y="788"/>
                  <a:pt x="2402" y="794"/>
                  <a:pt x="2402" y="801"/>
                </a:cubicBezTo>
                <a:cubicBezTo>
                  <a:pt x="2402" y="808"/>
                  <a:pt x="2408" y="814"/>
                  <a:pt x="2415" y="814"/>
                </a:cubicBezTo>
                <a:close/>
                <a:moveTo>
                  <a:pt x="2455" y="814"/>
                </a:moveTo>
                <a:cubicBezTo>
                  <a:pt x="2462" y="814"/>
                  <a:pt x="2467" y="808"/>
                  <a:pt x="2467" y="801"/>
                </a:cubicBezTo>
                <a:cubicBezTo>
                  <a:pt x="2467" y="794"/>
                  <a:pt x="2462" y="788"/>
                  <a:pt x="2455" y="788"/>
                </a:cubicBezTo>
                <a:cubicBezTo>
                  <a:pt x="2447" y="788"/>
                  <a:pt x="2442" y="794"/>
                  <a:pt x="2442" y="801"/>
                </a:cubicBezTo>
                <a:cubicBezTo>
                  <a:pt x="2442" y="808"/>
                  <a:pt x="2447" y="814"/>
                  <a:pt x="2455" y="814"/>
                </a:cubicBezTo>
                <a:close/>
                <a:moveTo>
                  <a:pt x="2494" y="814"/>
                </a:moveTo>
                <a:cubicBezTo>
                  <a:pt x="2501" y="814"/>
                  <a:pt x="2507" y="808"/>
                  <a:pt x="2507" y="801"/>
                </a:cubicBezTo>
                <a:cubicBezTo>
                  <a:pt x="2507" y="794"/>
                  <a:pt x="2501" y="788"/>
                  <a:pt x="2494" y="788"/>
                </a:cubicBezTo>
                <a:cubicBezTo>
                  <a:pt x="2487" y="788"/>
                  <a:pt x="2481" y="794"/>
                  <a:pt x="2481" y="801"/>
                </a:cubicBezTo>
                <a:cubicBezTo>
                  <a:pt x="2481" y="808"/>
                  <a:pt x="2487" y="814"/>
                  <a:pt x="2494" y="814"/>
                </a:cubicBezTo>
                <a:close/>
                <a:moveTo>
                  <a:pt x="2533" y="814"/>
                </a:moveTo>
                <a:cubicBezTo>
                  <a:pt x="2540" y="814"/>
                  <a:pt x="2546" y="808"/>
                  <a:pt x="2546" y="801"/>
                </a:cubicBezTo>
                <a:cubicBezTo>
                  <a:pt x="2546" y="794"/>
                  <a:pt x="2540" y="788"/>
                  <a:pt x="2533" y="788"/>
                </a:cubicBezTo>
                <a:cubicBezTo>
                  <a:pt x="2526" y="788"/>
                  <a:pt x="2521" y="794"/>
                  <a:pt x="2521" y="801"/>
                </a:cubicBezTo>
                <a:cubicBezTo>
                  <a:pt x="2521" y="808"/>
                  <a:pt x="2526" y="814"/>
                  <a:pt x="2533" y="814"/>
                </a:cubicBezTo>
                <a:close/>
                <a:moveTo>
                  <a:pt x="2573" y="814"/>
                </a:moveTo>
                <a:cubicBezTo>
                  <a:pt x="2580" y="814"/>
                  <a:pt x="2586" y="808"/>
                  <a:pt x="2586" y="801"/>
                </a:cubicBezTo>
                <a:cubicBezTo>
                  <a:pt x="2586" y="794"/>
                  <a:pt x="2580" y="788"/>
                  <a:pt x="2573" y="788"/>
                </a:cubicBezTo>
                <a:cubicBezTo>
                  <a:pt x="2566" y="788"/>
                  <a:pt x="2560" y="794"/>
                  <a:pt x="2560" y="801"/>
                </a:cubicBezTo>
                <a:cubicBezTo>
                  <a:pt x="2560" y="808"/>
                  <a:pt x="2566" y="814"/>
                  <a:pt x="2573" y="814"/>
                </a:cubicBezTo>
                <a:close/>
                <a:moveTo>
                  <a:pt x="2612" y="814"/>
                </a:moveTo>
                <a:cubicBezTo>
                  <a:pt x="2619" y="814"/>
                  <a:pt x="2625" y="808"/>
                  <a:pt x="2625" y="801"/>
                </a:cubicBezTo>
                <a:cubicBezTo>
                  <a:pt x="2625" y="794"/>
                  <a:pt x="2619" y="788"/>
                  <a:pt x="2612" y="788"/>
                </a:cubicBezTo>
                <a:cubicBezTo>
                  <a:pt x="2605" y="788"/>
                  <a:pt x="2599" y="794"/>
                  <a:pt x="2599" y="801"/>
                </a:cubicBezTo>
                <a:cubicBezTo>
                  <a:pt x="2599" y="808"/>
                  <a:pt x="2605" y="814"/>
                  <a:pt x="2612" y="814"/>
                </a:cubicBezTo>
                <a:close/>
                <a:moveTo>
                  <a:pt x="2652" y="814"/>
                </a:moveTo>
                <a:cubicBezTo>
                  <a:pt x="2659" y="814"/>
                  <a:pt x="2664" y="808"/>
                  <a:pt x="2664" y="801"/>
                </a:cubicBezTo>
                <a:cubicBezTo>
                  <a:pt x="2664" y="794"/>
                  <a:pt x="2659" y="788"/>
                  <a:pt x="2652" y="788"/>
                </a:cubicBezTo>
                <a:cubicBezTo>
                  <a:pt x="2645" y="788"/>
                  <a:pt x="2639" y="794"/>
                  <a:pt x="2639" y="801"/>
                </a:cubicBezTo>
                <a:cubicBezTo>
                  <a:pt x="2639" y="808"/>
                  <a:pt x="2645" y="814"/>
                  <a:pt x="2652" y="814"/>
                </a:cubicBezTo>
                <a:close/>
                <a:moveTo>
                  <a:pt x="2691" y="814"/>
                </a:moveTo>
                <a:cubicBezTo>
                  <a:pt x="2698" y="814"/>
                  <a:pt x="2704" y="808"/>
                  <a:pt x="2704" y="801"/>
                </a:cubicBezTo>
                <a:cubicBezTo>
                  <a:pt x="2704" y="794"/>
                  <a:pt x="2698" y="788"/>
                  <a:pt x="2691" y="788"/>
                </a:cubicBezTo>
                <a:cubicBezTo>
                  <a:pt x="2684" y="788"/>
                  <a:pt x="2678" y="794"/>
                  <a:pt x="2678" y="801"/>
                </a:cubicBezTo>
                <a:cubicBezTo>
                  <a:pt x="2678" y="808"/>
                  <a:pt x="2684" y="814"/>
                  <a:pt x="2691" y="814"/>
                </a:cubicBezTo>
                <a:close/>
                <a:moveTo>
                  <a:pt x="2730" y="814"/>
                </a:moveTo>
                <a:cubicBezTo>
                  <a:pt x="2738" y="814"/>
                  <a:pt x="2743" y="808"/>
                  <a:pt x="2743" y="801"/>
                </a:cubicBezTo>
                <a:cubicBezTo>
                  <a:pt x="2743" y="794"/>
                  <a:pt x="2738" y="788"/>
                  <a:pt x="2730" y="788"/>
                </a:cubicBezTo>
                <a:cubicBezTo>
                  <a:pt x="2723" y="788"/>
                  <a:pt x="2718" y="794"/>
                  <a:pt x="2718" y="801"/>
                </a:cubicBezTo>
                <a:cubicBezTo>
                  <a:pt x="2718" y="808"/>
                  <a:pt x="2723" y="814"/>
                  <a:pt x="2730" y="814"/>
                </a:cubicBezTo>
                <a:close/>
                <a:moveTo>
                  <a:pt x="2770" y="814"/>
                </a:moveTo>
                <a:cubicBezTo>
                  <a:pt x="2777" y="814"/>
                  <a:pt x="2783" y="808"/>
                  <a:pt x="2783" y="801"/>
                </a:cubicBezTo>
                <a:cubicBezTo>
                  <a:pt x="2783" y="794"/>
                  <a:pt x="2777" y="788"/>
                  <a:pt x="2770" y="788"/>
                </a:cubicBezTo>
                <a:cubicBezTo>
                  <a:pt x="2763" y="788"/>
                  <a:pt x="2757" y="794"/>
                  <a:pt x="2757" y="801"/>
                </a:cubicBezTo>
                <a:cubicBezTo>
                  <a:pt x="2757" y="808"/>
                  <a:pt x="2763" y="814"/>
                  <a:pt x="2770" y="814"/>
                </a:cubicBezTo>
                <a:close/>
                <a:moveTo>
                  <a:pt x="2809" y="814"/>
                </a:moveTo>
                <a:cubicBezTo>
                  <a:pt x="2816" y="814"/>
                  <a:pt x="2822" y="808"/>
                  <a:pt x="2822" y="801"/>
                </a:cubicBezTo>
                <a:cubicBezTo>
                  <a:pt x="2822" y="794"/>
                  <a:pt x="2816" y="788"/>
                  <a:pt x="2809" y="788"/>
                </a:cubicBezTo>
                <a:cubicBezTo>
                  <a:pt x="2802" y="788"/>
                  <a:pt x="2797" y="794"/>
                  <a:pt x="2797" y="801"/>
                </a:cubicBezTo>
                <a:cubicBezTo>
                  <a:pt x="2797" y="808"/>
                  <a:pt x="2802" y="814"/>
                  <a:pt x="2809" y="814"/>
                </a:cubicBezTo>
                <a:close/>
                <a:moveTo>
                  <a:pt x="2849" y="814"/>
                </a:moveTo>
                <a:cubicBezTo>
                  <a:pt x="2856" y="814"/>
                  <a:pt x="2862" y="808"/>
                  <a:pt x="2862" y="801"/>
                </a:cubicBezTo>
                <a:cubicBezTo>
                  <a:pt x="2862" y="794"/>
                  <a:pt x="2856" y="788"/>
                  <a:pt x="2849" y="788"/>
                </a:cubicBezTo>
                <a:cubicBezTo>
                  <a:pt x="2842" y="788"/>
                  <a:pt x="2836" y="794"/>
                  <a:pt x="2836" y="801"/>
                </a:cubicBezTo>
                <a:cubicBezTo>
                  <a:pt x="2836" y="808"/>
                  <a:pt x="2842" y="814"/>
                  <a:pt x="2849" y="814"/>
                </a:cubicBezTo>
                <a:close/>
                <a:moveTo>
                  <a:pt x="2888" y="814"/>
                </a:moveTo>
                <a:cubicBezTo>
                  <a:pt x="2895" y="814"/>
                  <a:pt x="2901" y="808"/>
                  <a:pt x="2901" y="801"/>
                </a:cubicBezTo>
                <a:cubicBezTo>
                  <a:pt x="2901" y="794"/>
                  <a:pt x="2895" y="788"/>
                  <a:pt x="2888" y="788"/>
                </a:cubicBezTo>
                <a:cubicBezTo>
                  <a:pt x="2881" y="788"/>
                  <a:pt x="2875" y="794"/>
                  <a:pt x="2875" y="801"/>
                </a:cubicBezTo>
                <a:cubicBezTo>
                  <a:pt x="2875" y="808"/>
                  <a:pt x="2881" y="814"/>
                  <a:pt x="2888" y="814"/>
                </a:cubicBezTo>
                <a:close/>
                <a:moveTo>
                  <a:pt x="2928" y="814"/>
                </a:moveTo>
                <a:cubicBezTo>
                  <a:pt x="2935" y="814"/>
                  <a:pt x="2940" y="808"/>
                  <a:pt x="2940" y="801"/>
                </a:cubicBezTo>
                <a:cubicBezTo>
                  <a:pt x="2940" y="794"/>
                  <a:pt x="2935" y="788"/>
                  <a:pt x="2928" y="788"/>
                </a:cubicBezTo>
                <a:cubicBezTo>
                  <a:pt x="2921" y="788"/>
                  <a:pt x="2915" y="794"/>
                  <a:pt x="2915" y="801"/>
                </a:cubicBezTo>
                <a:cubicBezTo>
                  <a:pt x="2915" y="808"/>
                  <a:pt x="2921" y="814"/>
                  <a:pt x="2928" y="814"/>
                </a:cubicBezTo>
                <a:close/>
                <a:moveTo>
                  <a:pt x="602" y="828"/>
                </a:moveTo>
                <a:cubicBezTo>
                  <a:pt x="595" y="828"/>
                  <a:pt x="589" y="834"/>
                  <a:pt x="589" y="841"/>
                </a:cubicBezTo>
                <a:cubicBezTo>
                  <a:pt x="589" y="848"/>
                  <a:pt x="595" y="853"/>
                  <a:pt x="602" y="853"/>
                </a:cubicBezTo>
                <a:cubicBezTo>
                  <a:pt x="609" y="853"/>
                  <a:pt x="614" y="848"/>
                  <a:pt x="614" y="841"/>
                </a:cubicBezTo>
                <a:cubicBezTo>
                  <a:pt x="614" y="834"/>
                  <a:pt x="609" y="828"/>
                  <a:pt x="602" y="828"/>
                </a:cubicBezTo>
                <a:close/>
                <a:moveTo>
                  <a:pt x="641" y="853"/>
                </a:moveTo>
                <a:cubicBezTo>
                  <a:pt x="648" y="853"/>
                  <a:pt x="654" y="848"/>
                  <a:pt x="654" y="841"/>
                </a:cubicBezTo>
                <a:cubicBezTo>
                  <a:pt x="654" y="834"/>
                  <a:pt x="648" y="828"/>
                  <a:pt x="641" y="828"/>
                </a:cubicBezTo>
                <a:cubicBezTo>
                  <a:pt x="634" y="828"/>
                  <a:pt x="628" y="834"/>
                  <a:pt x="628" y="841"/>
                </a:cubicBezTo>
                <a:cubicBezTo>
                  <a:pt x="628" y="848"/>
                  <a:pt x="634" y="853"/>
                  <a:pt x="641" y="853"/>
                </a:cubicBezTo>
                <a:close/>
                <a:moveTo>
                  <a:pt x="680" y="853"/>
                </a:moveTo>
                <a:cubicBezTo>
                  <a:pt x="687" y="853"/>
                  <a:pt x="693" y="848"/>
                  <a:pt x="693" y="841"/>
                </a:cubicBezTo>
                <a:cubicBezTo>
                  <a:pt x="693" y="834"/>
                  <a:pt x="687" y="828"/>
                  <a:pt x="680" y="828"/>
                </a:cubicBezTo>
                <a:cubicBezTo>
                  <a:pt x="673" y="828"/>
                  <a:pt x="668" y="834"/>
                  <a:pt x="668" y="841"/>
                </a:cubicBezTo>
                <a:cubicBezTo>
                  <a:pt x="668" y="848"/>
                  <a:pt x="673" y="853"/>
                  <a:pt x="680" y="853"/>
                </a:cubicBezTo>
                <a:close/>
                <a:moveTo>
                  <a:pt x="878" y="828"/>
                </a:moveTo>
                <a:cubicBezTo>
                  <a:pt x="871" y="828"/>
                  <a:pt x="865" y="834"/>
                  <a:pt x="865" y="841"/>
                </a:cubicBezTo>
                <a:cubicBezTo>
                  <a:pt x="865" y="848"/>
                  <a:pt x="871" y="853"/>
                  <a:pt x="878" y="853"/>
                </a:cubicBezTo>
                <a:cubicBezTo>
                  <a:pt x="885" y="853"/>
                  <a:pt x="890" y="848"/>
                  <a:pt x="890" y="841"/>
                </a:cubicBezTo>
                <a:cubicBezTo>
                  <a:pt x="890" y="834"/>
                  <a:pt x="885" y="828"/>
                  <a:pt x="878" y="828"/>
                </a:cubicBezTo>
                <a:close/>
                <a:moveTo>
                  <a:pt x="1587" y="853"/>
                </a:moveTo>
                <a:cubicBezTo>
                  <a:pt x="1594" y="853"/>
                  <a:pt x="1600" y="848"/>
                  <a:pt x="1600" y="841"/>
                </a:cubicBezTo>
                <a:cubicBezTo>
                  <a:pt x="1600" y="834"/>
                  <a:pt x="1594" y="828"/>
                  <a:pt x="1587" y="828"/>
                </a:cubicBezTo>
                <a:cubicBezTo>
                  <a:pt x="1580" y="828"/>
                  <a:pt x="1574" y="834"/>
                  <a:pt x="1574" y="841"/>
                </a:cubicBezTo>
                <a:cubicBezTo>
                  <a:pt x="1574" y="848"/>
                  <a:pt x="1580" y="853"/>
                  <a:pt x="1587" y="853"/>
                </a:cubicBezTo>
                <a:close/>
                <a:moveTo>
                  <a:pt x="1627" y="853"/>
                </a:moveTo>
                <a:cubicBezTo>
                  <a:pt x="1634" y="853"/>
                  <a:pt x="1639" y="848"/>
                  <a:pt x="1639" y="841"/>
                </a:cubicBezTo>
                <a:cubicBezTo>
                  <a:pt x="1639" y="834"/>
                  <a:pt x="1634" y="828"/>
                  <a:pt x="1627" y="828"/>
                </a:cubicBezTo>
                <a:cubicBezTo>
                  <a:pt x="1620" y="828"/>
                  <a:pt x="1614" y="834"/>
                  <a:pt x="1614" y="841"/>
                </a:cubicBezTo>
                <a:cubicBezTo>
                  <a:pt x="1614" y="848"/>
                  <a:pt x="1620" y="853"/>
                  <a:pt x="1627" y="853"/>
                </a:cubicBezTo>
                <a:close/>
                <a:moveTo>
                  <a:pt x="1666" y="853"/>
                </a:moveTo>
                <a:cubicBezTo>
                  <a:pt x="1673" y="853"/>
                  <a:pt x="1679" y="848"/>
                  <a:pt x="1679" y="841"/>
                </a:cubicBezTo>
                <a:cubicBezTo>
                  <a:pt x="1679" y="834"/>
                  <a:pt x="1673" y="828"/>
                  <a:pt x="1666" y="828"/>
                </a:cubicBezTo>
                <a:cubicBezTo>
                  <a:pt x="1659" y="828"/>
                  <a:pt x="1653" y="834"/>
                  <a:pt x="1653" y="841"/>
                </a:cubicBezTo>
                <a:cubicBezTo>
                  <a:pt x="1653" y="848"/>
                  <a:pt x="1659" y="853"/>
                  <a:pt x="1666" y="853"/>
                </a:cubicBezTo>
                <a:close/>
                <a:moveTo>
                  <a:pt x="1705" y="853"/>
                </a:moveTo>
                <a:cubicBezTo>
                  <a:pt x="1713" y="853"/>
                  <a:pt x="1718" y="848"/>
                  <a:pt x="1718" y="841"/>
                </a:cubicBezTo>
                <a:cubicBezTo>
                  <a:pt x="1718" y="834"/>
                  <a:pt x="1713" y="828"/>
                  <a:pt x="1705" y="828"/>
                </a:cubicBezTo>
                <a:cubicBezTo>
                  <a:pt x="1698" y="828"/>
                  <a:pt x="1693" y="834"/>
                  <a:pt x="1693" y="841"/>
                </a:cubicBezTo>
                <a:cubicBezTo>
                  <a:pt x="1693" y="848"/>
                  <a:pt x="1698" y="853"/>
                  <a:pt x="1705" y="853"/>
                </a:cubicBezTo>
                <a:close/>
                <a:moveTo>
                  <a:pt x="1745" y="853"/>
                </a:moveTo>
                <a:cubicBezTo>
                  <a:pt x="1752" y="853"/>
                  <a:pt x="1758" y="848"/>
                  <a:pt x="1758" y="841"/>
                </a:cubicBezTo>
                <a:cubicBezTo>
                  <a:pt x="1758" y="834"/>
                  <a:pt x="1752" y="828"/>
                  <a:pt x="1745" y="828"/>
                </a:cubicBezTo>
                <a:cubicBezTo>
                  <a:pt x="1738" y="828"/>
                  <a:pt x="1732" y="834"/>
                  <a:pt x="1732" y="841"/>
                </a:cubicBezTo>
                <a:cubicBezTo>
                  <a:pt x="1732" y="848"/>
                  <a:pt x="1738" y="853"/>
                  <a:pt x="1745" y="853"/>
                </a:cubicBezTo>
                <a:close/>
                <a:moveTo>
                  <a:pt x="1784" y="853"/>
                </a:moveTo>
                <a:cubicBezTo>
                  <a:pt x="1791" y="853"/>
                  <a:pt x="1797" y="848"/>
                  <a:pt x="1797" y="841"/>
                </a:cubicBezTo>
                <a:cubicBezTo>
                  <a:pt x="1797" y="834"/>
                  <a:pt x="1791" y="828"/>
                  <a:pt x="1784" y="828"/>
                </a:cubicBezTo>
                <a:cubicBezTo>
                  <a:pt x="1777" y="828"/>
                  <a:pt x="1772" y="834"/>
                  <a:pt x="1772" y="841"/>
                </a:cubicBezTo>
                <a:cubicBezTo>
                  <a:pt x="1772" y="848"/>
                  <a:pt x="1777" y="853"/>
                  <a:pt x="1784" y="853"/>
                </a:cubicBezTo>
                <a:close/>
                <a:moveTo>
                  <a:pt x="1824" y="853"/>
                </a:moveTo>
                <a:cubicBezTo>
                  <a:pt x="1831" y="853"/>
                  <a:pt x="1836" y="848"/>
                  <a:pt x="1836" y="841"/>
                </a:cubicBezTo>
                <a:cubicBezTo>
                  <a:pt x="1836" y="834"/>
                  <a:pt x="1831" y="828"/>
                  <a:pt x="1824" y="828"/>
                </a:cubicBezTo>
                <a:cubicBezTo>
                  <a:pt x="1817" y="828"/>
                  <a:pt x="1811" y="834"/>
                  <a:pt x="1811" y="841"/>
                </a:cubicBezTo>
                <a:cubicBezTo>
                  <a:pt x="1811" y="848"/>
                  <a:pt x="1817" y="853"/>
                  <a:pt x="1824" y="853"/>
                </a:cubicBezTo>
                <a:close/>
                <a:moveTo>
                  <a:pt x="1863" y="853"/>
                </a:moveTo>
                <a:cubicBezTo>
                  <a:pt x="1870" y="853"/>
                  <a:pt x="1876" y="848"/>
                  <a:pt x="1876" y="841"/>
                </a:cubicBezTo>
                <a:cubicBezTo>
                  <a:pt x="1876" y="834"/>
                  <a:pt x="1870" y="828"/>
                  <a:pt x="1863" y="828"/>
                </a:cubicBezTo>
                <a:cubicBezTo>
                  <a:pt x="1856" y="828"/>
                  <a:pt x="1850" y="834"/>
                  <a:pt x="1850" y="841"/>
                </a:cubicBezTo>
                <a:cubicBezTo>
                  <a:pt x="1850" y="848"/>
                  <a:pt x="1856" y="853"/>
                  <a:pt x="1863" y="853"/>
                </a:cubicBezTo>
                <a:close/>
                <a:moveTo>
                  <a:pt x="1903" y="853"/>
                </a:moveTo>
                <a:cubicBezTo>
                  <a:pt x="1910" y="853"/>
                  <a:pt x="1915" y="848"/>
                  <a:pt x="1915" y="841"/>
                </a:cubicBezTo>
                <a:cubicBezTo>
                  <a:pt x="1915" y="834"/>
                  <a:pt x="1910" y="828"/>
                  <a:pt x="1903" y="828"/>
                </a:cubicBezTo>
                <a:cubicBezTo>
                  <a:pt x="1896" y="828"/>
                  <a:pt x="1890" y="834"/>
                  <a:pt x="1890" y="841"/>
                </a:cubicBezTo>
                <a:cubicBezTo>
                  <a:pt x="1890" y="848"/>
                  <a:pt x="1896" y="853"/>
                  <a:pt x="1903" y="853"/>
                </a:cubicBezTo>
                <a:close/>
                <a:moveTo>
                  <a:pt x="1942" y="853"/>
                </a:moveTo>
                <a:cubicBezTo>
                  <a:pt x="1949" y="853"/>
                  <a:pt x="1955" y="848"/>
                  <a:pt x="1955" y="841"/>
                </a:cubicBezTo>
                <a:cubicBezTo>
                  <a:pt x="1955" y="834"/>
                  <a:pt x="1949" y="828"/>
                  <a:pt x="1942" y="828"/>
                </a:cubicBezTo>
                <a:cubicBezTo>
                  <a:pt x="1935" y="828"/>
                  <a:pt x="1929" y="834"/>
                  <a:pt x="1929" y="841"/>
                </a:cubicBezTo>
                <a:cubicBezTo>
                  <a:pt x="1929" y="848"/>
                  <a:pt x="1935" y="853"/>
                  <a:pt x="1942" y="853"/>
                </a:cubicBezTo>
                <a:close/>
                <a:moveTo>
                  <a:pt x="1981" y="853"/>
                </a:moveTo>
                <a:cubicBezTo>
                  <a:pt x="1988" y="853"/>
                  <a:pt x="1994" y="848"/>
                  <a:pt x="1994" y="841"/>
                </a:cubicBezTo>
                <a:cubicBezTo>
                  <a:pt x="1994" y="834"/>
                  <a:pt x="1988" y="828"/>
                  <a:pt x="1981" y="828"/>
                </a:cubicBezTo>
                <a:cubicBezTo>
                  <a:pt x="1974" y="828"/>
                  <a:pt x="1969" y="834"/>
                  <a:pt x="1969" y="841"/>
                </a:cubicBezTo>
                <a:cubicBezTo>
                  <a:pt x="1969" y="848"/>
                  <a:pt x="1974" y="853"/>
                  <a:pt x="1981" y="853"/>
                </a:cubicBezTo>
                <a:close/>
                <a:moveTo>
                  <a:pt x="2021" y="853"/>
                </a:moveTo>
                <a:cubicBezTo>
                  <a:pt x="2028" y="853"/>
                  <a:pt x="2034" y="848"/>
                  <a:pt x="2034" y="841"/>
                </a:cubicBezTo>
                <a:cubicBezTo>
                  <a:pt x="2034" y="834"/>
                  <a:pt x="2028" y="828"/>
                  <a:pt x="2021" y="828"/>
                </a:cubicBezTo>
                <a:cubicBezTo>
                  <a:pt x="2014" y="828"/>
                  <a:pt x="2008" y="834"/>
                  <a:pt x="2008" y="841"/>
                </a:cubicBezTo>
                <a:cubicBezTo>
                  <a:pt x="2008" y="848"/>
                  <a:pt x="2014" y="853"/>
                  <a:pt x="2021" y="853"/>
                </a:cubicBezTo>
                <a:close/>
                <a:moveTo>
                  <a:pt x="2060" y="853"/>
                </a:moveTo>
                <a:cubicBezTo>
                  <a:pt x="2067" y="853"/>
                  <a:pt x="2073" y="848"/>
                  <a:pt x="2073" y="841"/>
                </a:cubicBezTo>
                <a:cubicBezTo>
                  <a:pt x="2073" y="834"/>
                  <a:pt x="2067" y="828"/>
                  <a:pt x="2060" y="828"/>
                </a:cubicBezTo>
                <a:cubicBezTo>
                  <a:pt x="2053" y="828"/>
                  <a:pt x="2048" y="834"/>
                  <a:pt x="2048" y="841"/>
                </a:cubicBezTo>
                <a:cubicBezTo>
                  <a:pt x="2048" y="848"/>
                  <a:pt x="2053" y="853"/>
                  <a:pt x="2060" y="853"/>
                </a:cubicBezTo>
                <a:close/>
                <a:moveTo>
                  <a:pt x="2100" y="853"/>
                </a:moveTo>
                <a:cubicBezTo>
                  <a:pt x="2107" y="853"/>
                  <a:pt x="2112" y="848"/>
                  <a:pt x="2112" y="841"/>
                </a:cubicBezTo>
                <a:cubicBezTo>
                  <a:pt x="2112" y="834"/>
                  <a:pt x="2107" y="828"/>
                  <a:pt x="2100" y="828"/>
                </a:cubicBezTo>
                <a:cubicBezTo>
                  <a:pt x="2093" y="828"/>
                  <a:pt x="2087" y="834"/>
                  <a:pt x="2087" y="841"/>
                </a:cubicBezTo>
                <a:cubicBezTo>
                  <a:pt x="2087" y="848"/>
                  <a:pt x="2093" y="853"/>
                  <a:pt x="2100" y="853"/>
                </a:cubicBezTo>
                <a:close/>
                <a:moveTo>
                  <a:pt x="2139" y="853"/>
                </a:moveTo>
                <a:cubicBezTo>
                  <a:pt x="2146" y="853"/>
                  <a:pt x="2152" y="848"/>
                  <a:pt x="2152" y="841"/>
                </a:cubicBezTo>
                <a:cubicBezTo>
                  <a:pt x="2152" y="834"/>
                  <a:pt x="2146" y="828"/>
                  <a:pt x="2139" y="828"/>
                </a:cubicBezTo>
                <a:cubicBezTo>
                  <a:pt x="2132" y="828"/>
                  <a:pt x="2126" y="834"/>
                  <a:pt x="2126" y="841"/>
                </a:cubicBezTo>
                <a:cubicBezTo>
                  <a:pt x="2126" y="848"/>
                  <a:pt x="2132" y="853"/>
                  <a:pt x="2139" y="853"/>
                </a:cubicBezTo>
                <a:close/>
                <a:moveTo>
                  <a:pt x="2179" y="853"/>
                </a:moveTo>
                <a:cubicBezTo>
                  <a:pt x="2186" y="853"/>
                  <a:pt x="2191" y="848"/>
                  <a:pt x="2191" y="841"/>
                </a:cubicBezTo>
                <a:cubicBezTo>
                  <a:pt x="2191" y="834"/>
                  <a:pt x="2186" y="828"/>
                  <a:pt x="2179" y="828"/>
                </a:cubicBezTo>
                <a:cubicBezTo>
                  <a:pt x="2172" y="828"/>
                  <a:pt x="2166" y="834"/>
                  <a:pt x="2166" y="841"/>
                </a:cubicBezTo>
                <a:cubicBezTo>
                  <a:pt x="2166" y="848"/>
                  <a:pt x="2172" y="853"/>
                  <a:pt x="2179" y="853"/>
                </a:cubicBezTo>
                <a:close/>
                <a:moveTo>
                  <a:pt x="2257" y="853"/>
                </a:moveTo>
                <a:cubicBezTo>
                  <a:pt x="2264" y="853"/>
                  <a:pt x="2270" y="848"/>
                  <a:pt x="2270" y="841"/>
                </a:cubicBezTo>
                <a:cubicBezTo>
                  <a:pt x="2270" y="834"/>
                  <a:pt x="2264" y="828"/>
                  <a:pt x="2257" y="828"/>
                </a:cubicBezTo>
                <a:cubicBezTo>
                  <a:pt x="2250" y="828"/>
                  <a:pt x="2245" y="834"/>
                  <a:pt x="2245" y="841"/>
                </a:cubicBezTo>
                <a:cubicBezTo>
                  <a:pt x="2245" y="848"/>
                  <a:pt x="2250" y="853"/>
                  <a:pt x="2257" y="853"/>
                </a:cubicBezTo>
                <a:close/>
                <a:moveTo>
                  <a:pt x="2297" y="828"/>
                </a:moveTo>
                <a:cubicBezTo>
                  <a:pt x="2290" y="828"/>
                  <a:pt x="2284" y="834"/>
                  <a:pt x="2284" y="841"/>
                </a:cubicBezTo>
                <a:cubicBezTo>
                  <a:pt x="2284" y="848"/>
                  <a:pt x="2290" y="853"/>
                  <a:pt x="2297" y="853"/>
                </a:cubicBezTo>
                <a:cubicBezTo>
                  <a:pt x="2304" y="853"/>
                  <a:pt x="2310" y="848"/>
                  <a:pt x="2310" y="841"/>
                </a:cubicBezTo>
                <a:cubicBezTo>
                  <a:pt x="2310" y="834"/>
                  <a:pt x="2304" y="828"/>
                  <a:pt x="2297" y="828"/>
                </a:cubicBezTo>
                <a:close/>
                <a:moveTo>
                  <a:pt x="2336" y="828"/>
                </a:moveTo>
                <a:cubicBezTo>
                  <a:pt x="2329" y="828"/>
                  <a:pt x="2323" y="834"/>
                  <a:pt x="2323" y="841"/>
                </a:cubicBezTo>
                <a:cubicBezTo>
                  <a:pt x="2323" y="848"/>
                  <a:pt x="2329" y="853"/>
                  <a:pt x="2336" y="853"/>
                </a:cubicBezTo>
                <a:cubicBezTo>
                  <a:pt x="2343" y="853"/>
                  <a:pt x="2349" y="848"/>
                  <a:pt x="2349" y="841"/>
                </a:cubicBezTo>
                <a:cubicBezTo>
                  <a:pt x="2349" y="834"/>
                  <a:pt x="2343" y="828"/>
                  <a:pt x="2336" y="828"/>
                </a:cubicBezTo>
                <a:close/>
                <a:moveTo>
                  <a:pt x="2376" y="828"/>
                </a:moveTo>
                <a:cubicBezTo>
                  <a:pt x="2369" y="828"/>
                  <a:pt x="2363" y="834"/>
                  <a:pt x="2363" y="841"/>
                </a:cubicBezTo>
                <a:cubicBezTo>
                  <a:pt x="2363" y="848"/>
                  <a:pt x="2369" y="853"/>
                  <a:pt x="2376" y="853"/>
                </a:cubicBezTo>
                <a:cubicBezTo>
                  <a:pt x="2383" y="853"/>
                  <a:pt x="2388" y="848"/>
                  <a:pt x="2388" y="841"/>
                </a:cubicBezTo>
                <a:cubicBezTo>
                  <a:pt x="2388" y="834"/>
                  <a:pt x="2383" y="828"/>
                  <a:pt x="2376" y="828"/>
                </a:cubicBezTo>
                <a:close/>
                <a:moveTo>
                  <a:pt x="2415" y="853"/>
                </a:moveTo>
                <a:cubicBezTo>
                  <a:pt x="2422" y="853"/>
                  <a:pt x="2428" y="848"/>
                  <a:pt x="2428" y="841"/>
                </a:cubicBezTo>
                <a:cubicBezTo>
                  <a:pt x="2428" y="834"/>
                  <a:pt x="2422" y="828"/>
                  <a:pt x="2415" y="828"/>
                </a:cubicBezTo>
                <a:cubicBezTo>
                  <a:pt x="2408" y="828"/>
                  <a:pt x="2402" y="834"/>
                  <a:pt x="2402" y="841"/>
                </a:cubicBezTo>
                <a:cubicBezTo>
                  <a:pt x="2402" y="848"/>
                  <a:pt x="2408" y="853"/>
                  <a:pt x="2415" y="853"/>
                </a:cubicBezTo>
                <a:close/>
                <a:moveTo>
                  <a:pt x="2455" y="853"/>
                </a:moveTo>
                <a:cubicBezTo>
                  <a:pt x="2462" y="853"/>
                  <a:pt x="2467" y="848"/>
                  <a:pt x="2467" y="841"/>
                </a:cubicBezTo>
                <a:cubicBezTo>
                  <a:pt x="2467" y="834"/>
                  <a:pt x="2462" y="828"/>
                  <a:pt x="2455" y="828"/>
                </a:cubicBezTo>
                <a:cubicBezTo>
                  <a:pt x="2447" y="828"/>
                  <a:pt x="2442" y="834"/>
                  <a:pt x="2442" y="841"/>
                </a:cubicBezTo>
                <a:cubicBezTo>
                  <a:pt x="2442" y="848"/>
                  <a:pt x="2447" y="853"/>
                  <a:pt x="2455" y="853"/>
                </a:cubicBezTo>
                <a:close/>
                <a:moveTo>
                  <a:pt x="2494" y="853"/>
                </a:moveTo>
                <a:cubicBezTo>
                  <a:pt x="2501" y="853"/>
                  <a:pt x="2507" y="848"/>
                  <a:pt x="2507" y="841"/>
                </a:cubicBezTo>
                <a:cubicBezTo>
                  <a:pt x="2507" y="834"/>
                  <a:pt x="2501" y="828"/>
                  <a:pt x="2494" y="828"/>
                </a:cubicBezTo>
                <a:cubicBezTo>
                  <a:pt x="2487" y="828"/>
                  <a:pt x="2481" y="834"/>
                  <a:pt x="2481" y="841"/>
                </a:cubicBezTo>
                <a:cubicBezTo>
                  <a:pt x="2481" y="848"/>
                  <a:pt x="2487" y="853"/>
                  <a:pt x="2494" y="853"/>
                </a:cubicBezTo>
                <a:close/>
                <a:moveTo>
                  <a:pt x="2533" y="853"/>
                </a:moveTo>
                <a:cubicBezTo>
                  <a:pt x="2540" y="853"/>
                  <a:pt x="2546" y="848"/>
                  <a:pt x="2546" y="841"/>
                </a:cubicBezTo>
                <a:cubicBezTo>
                  <a:pt x="2546" y="834"/>
                  <a:pt x="2540" y="828"/>
                  <a:pt x="2533" y="828"/>
                </a:cubicBezTo>
                <a:cubicBezTo>
                  <a:pt x="2526" y="828"/>
                  <a:pt x="2521" y="834"/>
                  <a:pt x="2521" y="841"/>
                </a:cubicBezTo>
                <a:cubicBezTo>
                  <a:pt x="2521" y="848"/>
                  <a:pt x="2526" y="853"/>
                  <a:pt x="2533" y="853"/>
                </a:cubicBezTo>
                <a:close/>
                <a:moveTo>
                  <a:pt x="2573" y="853"/>
                </a:moveTo>
                <a:cubicBezTo>
                  <a:pt x="2580" y="853"/>
                  <a:pt x="2586" y="848"/>
                  <a:pt x="2586" y="841"/>
                </a:cubicBezTo>
                <a:cubicBezTo>
                  <a:pt x="2586" y="834"/>
                  <a:pt x="2580" y="828"/>
                  <a:pt x="2573" y="828"/>
                </a:cubicBezTo>
                <a:cubicBezTo>
                  <a:pt x="2566" y="828"/>
                  <a:pt x="2560" y="834"/>
                  <a:pt x="2560" y="841"/>
                </a:cubicBezTo>
                <a:cubicBezTo>
                  <a:pt x="2560" y="848"/>
                  <a:pt x="2566" y="853"/>
                  <a:pt x="2573" y="853"/>
                </a:cubicBezTo>
                <a:close/>
                <a:moveTo>
                  <a:pt x="2612" y="853"/>
                </a:moveTo>
                <a:cubicBezTo>
                  <a:pt x="2619" y="853"/>
                  <a:pt x="2625" y="848"/>
                  <a:pt x="2625" y="841"/>
                </a:cubicBezTo>
                <a:cubicBezTo>
                  <a:pt x="2625" y="834"/>
                  <a:pt x="2619" y="828"/>
                  <a:pt x="2612" y="828"/>
                </a:cubicBezTo>
                <a:cubicBezTo>
                  <a:pt x="2605" y="828"/>
                  <a:pt x="2599" y="834"/>
                  <a:pt x="2599" y="841"/>
                </a:cubicBezTo>
                <a:cubicBezTo>
                  <a:pt x="2599" y="848"/>
                  <a:pt x="2605" y="853"/>
                  <a:pt x="2612" y="853"/>
                </a:cubicBezTo>
                <a:close/>
                <a:moveTo>
                  <a:pt x="2652" y="853"/>
                </a:moveTo>
                <a:cubicBezTo>
                  <a:pt x="2659" y="853"/>
                  <a:pt x="2664" y="848"/>
                  <a:pt x="2664" y="841"/>
                </a:cubicBezTo>
                <a:cubicBezTo>
                  <a:pt x="2664" y="834"/>
                  <a:pt x="2659" y="828"/>
                  <a:pt x="2652" y="828"/>
                </a:cubicBezTo>
                <a:cubicBezTo>
                  <a:pt x="2645" y="828"/>
                  <a:pt x="2639" y="834"/>
                  <a:pt x="2639" y="841"/>
                </a:cubicBezTo>
                <a:cubicBezTo>
                  <a:pt x="2639" y="848"/>
                  <a:pt x="2645" y="853"/>
                  <a:pt x="2652" y="853"/>
                </a:cubicBezTo>
                <a:close/>
                <a:moveTo>
                  <a:pt x="2691" y="853"/>
                </a:moveTo>
                <a:cubicBezTo>
                  <a:pt x="2698" y="853"/>
                  <a:pt x="2704" y="848"/>
                  <a:pt x="2704" y="841"/>
                </a:cubicBezTo>
                <a:cubicBezTo>
                  <a:pt x="2704" y="834"/>
                  <a:pt x="2698" y="828"/>
                  <a:pt x="2691" y="828"/>
                </a:cubicBezTo>
                <a:cubicBezTo>
                  <a:pt x="2684" y="828"/>
                  <a:pt x="2678" y="834"/>
                  <a:pt x="2678" y="841"/>
                </a:cubicBezTo>
                <a:cubicBezTo>
                  <a:pt x="2678" y="848"/>
                  <a:pt x="2684" y="853"/>
                  <a:pt x="2691" y="853"/>
                </a:cubicBezTo>
                <a:close/>
                <a:moveTo>
                  <a:pt x="2730" y="853"/>
                </a:moveTo>
                <a:cubicBezTo>
                  <a:pt x="2738" y="853"/>
                  <a:pt x="2743" y="848"/>
                  <a:pt x="2743" y="841"/>
                </a:cubicBezTo>
                <a:cubicBezTo>
                  <a:pt x="2743" y="834"/>
                  <a:pt x="2738" y="828"/>
                  <a:pt x="2730" y="828"/>
                </a:cubicBezTo>
                <a:cubicBezTo>
                  <a:pt x="2723" y="828"/>
                  <a:pt x="2718" y="834"/>
                  <a:pt x="2718" y="841"/>
                </a:cubicBezTo>
                <a:cubicBezTo>
                  <a:pt x="2718" y="848"/>
                  <a:pt x="2723" y="853"/>
                  <a:pt x="2730" y="853"/>
                </a:cubicBezTo>
                <a:close/>
                <a:moveTo>
                  <a:pt x="2770" y="853"/>
                </a:moveTo>
                <a:cubicBezTo>
                  <a:pt x="2777" y="853"/>
                  <a:pt x="2783" y="848"/>
                  <a:pt x="2783" y="841"/>
                </a:cubicBezTo>
                <a:cubicBezTo>
                  <a:pt x="2783" y="834"/>
                  <a:pt x="2777" y="828"/>
                  <a:pt x="2770" y="828"/>
                </a:cubicBezTo>
                <a:cubicBezTo>
                  <a:pt x="2763" y="828"/>
                  <a:pt x="2757" y="834"/>
                  <a:pt x="2757" y="841"/>
                </a:cubicBezTo>
                <a:cubicBezTo>
                  <a:pt x="2757" y="848"/>
                  <a:pt x="2763" y="853"/>
                  <a:pt x="2770" y="853"/>
                </a:cubicBezTo>
                <a:close/>
                <a:moveTo>
                  <a:pt x="2809" y="853"/>
                </a:moveTo>
                <a:cubicBezTo>
                  <a:pt x="2816" y="853"/>
                  <a:pt x="2822" y="848"/>
                  <a:pt x="2822" y="841"/>
                </a:cubicBezTo>
                <a:cubicBezTo>
                  <a:pt x="2822" y="834"/>
                  <a:pt x="2816" y="828"/>
                  <a:pt x="2809" y="828"/>
                </a:cubicBezTo>
                <a:cubicBezTo>
                  <a:pt x="2802" y="828"/>
                  <a:pt x="2797" y="834"/>
                  <a:pt x="2797" y="841"/>
                </a:cubicBezTo>
                <a:cubicBezTo>
                  <a:pt x="2797" y="848"/>
                  <a:pt x="2802" y="853"/>
                  <a:pt x="2809" y="853"/>
                </a:cubicBezTo>
                <a:close/>
                <a:moveTo>
                  <a:pt x="2849" y="853"/>
                </a:moveTo>
                <a:cubicBezTo>
                  <a:pt x="2856" y="853"/>
                  <a:pt x="2862" y="848"/>
                  <a:pt x="2862" y="841"/>
                </a:cubicBezTo>
                <a:cubicBezTo>
                  <a:pt x="2862" y="834"/>
                  <a:pt x="2856" y="828"/>
                  <a:pt x="2849" y="828"/>
                </a:cubicBezTo>
                <a:cubicBezTo>
                  <a:pt x="2842" y="828"/>
                  <a:pt x="2836" y="834"/>
                  <a:pt x="2836" y="841"/>
                </a:cubicBezTo>
                <a:cubicBezTo>
                  <a:pt x="2836" y="848"/>
                  <a:pt x="2842" y="853"/>
                  <a:pt x="2849" y="853"/>
                </a:cubicBezTo>
                <a:close/>
                <a:moveTo>
                  <a:pt x="2888" y="853"/>
                </a:moveTo>
                <a:cubicBezTo>
                  <a:pt x="2895" y="853"/>
                  <a:pt x="2901" y="848"/>
                  <a:pt x="2901" y="841"/>
                </a:cubicBezTo>
                <a:cubicBezTo>
                  <a:pt x="2901" y="834"/>
                  <a:pt x="2895" y="828"/>
                  <a:pt x="2888" y="828"/>
                </a:cubicBezTo>
                <a:cubicBezTo>
                  <a:pt x="2881" y="828"/>
                  <a:pt x="2875" y="834"/>
                  <a:pt x="2875" y="841"/>
                </a:cubicBezTo>
                <a:cubicBezTo>
                  <a:pt x="2875" y="848"/>
                  <a:pt x="2881" y="853"/>
                  <a:pt x="2888" y="853"/>
                </a:cubicBezTo>
                <a:close/>
                <a:moveTo>
                  <a:pt x="641" y="893"/>
                </a:moveTo>
                <a:cubicBezTo>
                  <a:pt x="648" y="893"/>
                  <a:pt x="654" y="887"/>
                  <a:pt x="654" y="880"/>
                </a:cubicBezTo>
                <a:cubicBezTo>
                  <a:pt x="654" y="873"/>
                  <a:pt x="648" y="867"/>
                  <a:pt x="641" y="867"/>
                </a:cubicBezTo>
                <a:cubicBezTo>
                  <a:pt x="634" y="867"/>
                  <a:pt x="628" y="873"/>
                  <a:pt x="628" y="880"/>
                </a:cubicBezTo>
                <a:cubicBezTo>
                  <a:pt x="628" y="887"/>
                  <a:pt x="634" y="893"/>
                  <a:pt x="641" y="893"/>
                </a:cubicBezTo>
                <a:close/>
                <a:moveTo>
                  <a:pt x="680" y="893"/>
                </a:moveTo>
                <a:cubicBezTo>
                  <a:pt x="687" y="893"/>
                  <a:pt x="693" y="887"/>
                  <a:pt x="693" y="880"/>
                </a:cubicBezTo>
                <a:cubicBezTo>
                  <a:pt x="693" y="873"/>
                  <a:pt x="687" y="867"/>
                  <a:pt x="680" y="867"/>
                </a:cubicBezTo>
                <a:cubicBezTo>
                  <a:pt x="673" y="867"/>
                  <a:pt x="668" y="873"/>
                  <a:pt x="668" y="880"/>
                </a:cubicBezTo>
                <a:cubicBezTo>
                  <a:pt x="668" y="887"/>
                  <a:pt x="673" y="893"/>
                  <a:pt x="680" y="893"/>
                </a:cubicBezTo>
                <a:close/>
                <a:moveTo>
                  <a:pt x="1548" y="893"/>
                </a:moveTo>
                <a:cubicBezTo>
                  <a:pt x="1555" y="893"/>
                  <a:pt x="1561" y="887"/>
                  <a:pt x="1561" y="880"/>
                </a:cubicBezTo>
                <a:cubicBezTo>
                  <a:pt x="1561" y="873"/>
                  <a:pt x="1555" y="867"/>
                  <a:pt x="1548" y="867"/>
                </a:cubicBezTo>
                <a:cubicBezTo>
                  <a:pt x="1541" y="867"/>
                  <a:pt x="1535" y="873"/>
                  <a:pt x="1535" y="880"/>
                </a:cubicBezTo>
                <a:cubicBezTo>
                  <a:pt x="1535" y="887"/>
                  <a:pt x="1541" y="893"/>
                  <a:pt x="1548" y="893"/>
                </a:cubicBezTo>
                <a:close/>
                <a:moveTo>
                  <a:pt x="1587" y="893"/>
                </a:moveTo>
                <a:cubicBezTo>
                  <a:pt x="1594" y="893"/>
                  <a:pt x="1600" y="887"/>
                  <a:pt x="1600" y="880"/>
                </a:cubicBezTo>
                <a:cubicBezTo>
                  <a:pt x="1600" y="873"/>
                  <a:pt x="1594" y="867"/>
                  <a:pt x="1587" y="867"/>
                </a:cubicBezTo>
                <a:cubicBezTo>
                  <a:pt x="1580" y="867"/>
                  <a:pt x="1574" y="873"/>
                  <a:pt x="1574" y="880"/>
                </a:cubicBezTo>
                <a:cubicBezTo>
                  <a:pt x="1574" y="887"/>
                  <a:pt x="1580" y="893"/>
                  <a:pt x="1587" y="893"/>
                </a:cubicBezTo>
                <a:close/>
                <a:moveTo>
                  <a:pt x="1627" y="893"/>
                </a:moveTo>
                <a:cubicBezTo>
                  <a:pt x="1634" y="893"/>
                  <a:pt x="1639" y="887"/>
                  <a:pt x="1639" y="880"/>
                </a:cubicBezTo>
                <a:cubicBezTo>
                  <a:pt x="1639" y="873"/>
                  <a:pt x="1634" y="867"/>
                  <a:pt x="1627" y="867"/>
                </a:cubicBezTo>
                <a:cubicBezTo>
                  <a:pt x="1620" y="867"/>
                  <a:pt x="1614" y="873"/>
                  <a:pt x="1614" y="880"/>
                </a:cubicBezTo>
                <a:cubicBezTo>
                  <a:pt x="1614" y="887"/>
                  <a:pt x="1620" y="893"/>
                  <a:pt x="1627" y="893"/>
                </a:cubicBezTo>
                <a:close/>
                <a:moveTo>
                  <a:pt x="1666" y="893"/>
                </a:moveTo>
                <a:cubicBezTo>
                  <a:pt x="1673" y="893"/>
                  <a:pt x="1679" y="887"/>
                  <a:pt x="1679" y="880"/>
                </a:cubicBezTo>
                <a:cubicBezTo>
                  <a:pt x="1679" y="873"/>
                  <a:pt x="1673" y="867"/>
                  <a:pt x="1666" y="867"/>
                </a:cubicBezTo>
                <a:cubicBezTo>
                  <a:pt x="1659" y="867"/>
                  <a:pt x="1653" y="873"/>
                  <a:pt x="1653" y="880"/>
                </a:cubicBezTo>
                <a:cubicBezTo>
                  <a:pt x="1653" y="887"/>
                  <a:pt x="1659" y="893"/>
                  <a:pt x="1666" y="893"/>
                </a:cubicBezTo>
                <a:close/>
                <a:moveTo>
                  <a:pt x="1705" y="893"/>
                </a:moveTo>
                <a:cubicBezTo>
                  <a:pt x="1713" y="893"/>
                  <a:pt x="1718" y="887"/>
                  <a:pt x="1718" y="880"/>
                </a:cubicBezTo>
                <a:cubicBezTo>
                  <a:pt x="1718" y="873"/>
                  <a:pt x="1713" y="867"/>
                  <a:pt x="1705" y="867"/>
                </a:cubicBezTo>
                <a:cubicBezTo>
                  <a:pt x="1698" y="867"/>
                  <a:pt x="1693" y="873"/>
                  <a:pt x="1693" y="880"/>
                </a:cubicBezTo>
                <a:cubicBezTo>
                  <a:pt x="1693" y="887"/>
                  <a:pt x="1698" y="893"/>
                  <a:pt x="1705" y="893"/>
                </a:cubicBezTo>
                <a:close/>
                <a:moveTo>
                  <a:pt x="1745" y="893"/>
                </a:moveTo>
                <a:cubicBezTo>
                  <a:pt x="1752" y="893"/>
                  <a:pt x="1758" y="887"/>
                  <a:pt x="1758" y="880"/>
                </a:cubicBezTo>
                <a:cubicBezTo>
                  <a:pt x="1758" y="873"/>
                  <a:pt x="1752" y="867"/>
                  <a:pt x="1745" y="867"/>
                </a:cubicBezTo>
                <a:cubicBezTo>
                  <a:pt x="1738" y="867"/>
                  <a:pt x="1732" y="873"/>
                  <a:pt x="1732" y="880"/>
                </a:cubicBezTo>
                <a:cubicBezTo>
                  <a:pt x="1732" y="887"/>
                  <a:pt x="1738" y="893"/>
                  <a:pt x="1745" y="893"/>
                </a:cubicBezTo>
                <a:close/>
                <a:moveTo>
                  <a:pt x="1784" y="893"/>
                </a:moveTo>
                <a:cubicBezTo>
                  <a:pt x="1791" y="893"/>
                  <a:pt x="1797" y="887"/>
                  <a:pt x="1797" y="880"/>
                </a:cubicBezTo>
                <a:cubicBezTo>
                  <a:pt x="1797" y="873"/>
                  <a:pt x="1791" y="867"/>
                  <a:pt x="1784" y="867"/>
                </a:cubicBezTo>
                <a:cubicBezTo>
                  <a:pt x="1777" y="867"/>
                  <a:pt x="1772" y="873"/>
                  <a:pt x="1772" y="880"/>
                </a:cubicBezTo>
                <a:cubicBezTo>
                  <a:pt x="1772" y="887"/>
                  <a:pt x="1777" y="893"/>
                  <a:pt x="1784" y="893"/>
                </a:cubicBezTo>
                <a:close/>
                <a:moveTo>
                  <a:pt x="1824" y="893"/>
                </a:moveTo>
                <a:cubicBezTo>
                  <a:pt x="1831" y="893"/>
                  <a:pt x="1836" y="887"/>
                  <a:pt x="1836" y="880"/>
                </a:cubicBezTo>
                <a:cubicBezTo>
                  <a:pt x="1836" y="873"/>
                  <a:pt x="1831" y="867"/>
                  <a:pt x="1824" y="867"/>
                </a:cubicBezTo>
                <a:cubicBezTo>
                  <a:pt x="1817" y="867"/>
                  <a:pt x="1811" y="873"/>
                  <a:pt x="1811" y="880"/>
                </a:cubicBezTo>
                <a:cubicBezTo>
                  <a:pt x="1811" y="887"/>
                  <a:pt x="1817" y="893"/>
                  <a:pt x="1824" y="893"/>
                </a:cubicBezTo>
                <a:close/>
                <a:moveTo>
                  <a:pt x="1863" y="893"/>
                </a:moveTo>
                <a:cubicBezTo>
                  <a:pt x="1870" y="893"/>
                  <a:pt x="1876" y="887"/>
                  <a:pt x="1876" y="880"/>
                </a:cubicBezTo>
                <a:cubicBezTo>
                  <a:pt x="1876" y="873"/>
                  <a:pt x="1870" y="867"/>
                  <a:pt x="1863" y="867"/>
                </a:cubicBezTo>
                <a:cubicBezTo>
                  <a:pt x="1856" y="867"/>
                  <a:pt x="1850" y="873"/>
                  <a:pt x="1850" y="880"/>
                </a:cubicBezTo>
                <a:cubicBezTo>
                  <a:pt x="1850" y="887"/>
                  <a:pt x="1856" y="893"/>
                  <a:pt x="1863" y="893"/>
                </a:cubicBezTo>
                <a:close/>
                <a:moveTo>
                  <a:pt x="1903" y="893"/>
                </a:moveTo>
                <a:cubicBezTo>
                  <a:pt x="1910" y="893"/>
                  <a:pt x="1915" y="887"/>
                  <a:pt x="1915" y="880"/>
                </a:cubicBezTo>
                <a:cubicBezTo>
                  <a:pt x="1915" y="873"/>
                  <a:pt x="1910" y="867"/>
                  <a:pt x="1903" y="867"/>
                </a:cubicBezTo>
                <a:cubicBezTo>
                  <a:pt x="1896" y="867"/>
                  <a:pt x="1890" y="873"/>
                  <a:pt x="1890" y="880"/>
                </a:cubicBezTo>
                <a:cubicBezTo>
                  <a:pt x="1890" y="887"/>
                  <a:pt x="1896" y="893"/>
                  <a:pt x="1903" y="893"/>
                </a:cubicBezTo>
                <a:close/>
                <a:moveTo>
                  <a:pt x="1942" y="893"/>
                </a:moveTo>
                <a:cubicBezTo>
                  <a:pt x="1949" y="893"/>
                  <a:pt x="1955" y="887"/>
                  <a:pt x="1955" y="880"/>
                </a:cubicBezTo>
                <a:cubicBezTo>
                  <a:pt x="1955" y="873"/>
                  <a:pt x="1949" y="867"/>
                  <a:pt x="1942" y="867"/>
                </a:cubicBezTo>
                <a:cubicBezTo>
                  <a:pt x="1935" y="867"/>
                  <a:pt x="1929" y="873"/>
                  <a:pt x="1929" y="880"/>
                </a:cubicBezTo>
                <a:cubicBezTo>
                  <a:pt x="1929" y="887"/>
                  <a:pt x="1935" y="893"/>
                  <a:pt x="1942" y="893"/>
                </a:cubicBezTo>
                <a:close/>
                <a:moveTo>
                  <a:pt x="1981" y="893"/>
                </a:moveTo>
                <a:cubicBezTo>
                  <a:pt x="1988" y="893"/>
                  <a:pt x="1994" y="887"/>
                  <a:pt x="1994" y="880"/>
                </a:cubicBezTo>
                <a:cubicBezTo>
                  <a:pt x="1994" y="873"/>
                  <a:pt x="1988" y="867"/>
                  <a:pt x="1981" y="867"/>
                </a:cubicBezTo>
                <a:cubicBezTo>
                  <a:pt x="1974" y="867"/>
                  <a:pt x="1969" y="873"/>
                  <a:pt x="1969" y="880"/>
                </a:cubicBezTo>
                <a:cubicBezTo>
                  <a:pt x="1969" y="887"/>
                  <a:pt x="1974" y="893"/>
                  <a:pt x="1981" y="893"/>
                </a:cubicBezTo>
                <a:close/>
                <a:moveTo>
                  <a:pt x="2021" y="893"/>
                </a:moveTo>
                <a:cubicBezTo>
                  <a:pt x="2028" y="893"/>
                  <a:pt x="2034" y="887"/>
                  <a:pt x="2034" y="880"/>
                </a:cubicBezTo>
                <a:cubicBezTo>
                  <a:pt x="2034" y="873"/>
                  <a:pt x="2028" y="867"/>
                  <a:pt x="2021" y="867"/>
                </a:cubicBezTo>
                <a:cubicBezTo>
                  <a:pt x="2014" y="867"/>
                  <a:pt x="2008" y="873"/>
                  <a:pt x="2008" y="880"/>
                </a:cubicBezTo>
                <a:cubicBezTo>
                  <a:pt x="2008" y="887"/>
                  <a:pt x="2014" y="893"/>
                  <a:pt x="2021" y="893"/>
                </a:cubicBezTo>
                <a:close/>
                <a:moveTo>
                  <a:pt x="2100" y="893"/>
                </a:moveTo>
                <a:cubicBezTo>
                  <a:pt x="2107" y="893"/>
                  <a:pt x="2112" y="887"/>
                  <a:pt x="2112" y="880"/>
                </a:cubicBezTo>
                <a:cubicBezTo>
                  <a:pt x="2112" y="873"/>
                  <a:pt x="2107" y="867"/>
                  <a:pt x="2100" y="867"/>
                </a:cubicBezTo>
                <a:cubicBezTo>
                  <a:pt x="2093" y="867"/>
                  <a:pt x="2087" y="873"/>
                  <a:pt x="2087" y="880"/>
                </a:cubicBezTo>
                <a:cubicBezTo>
                  <a:pt x="2087" y="887"/>
                  <a:pt x="2093" y="893"/>
                  <a:pt x="2100" y="893"/>
                </a:cubicBezTo>
                <a:close/>
                <a:moveTo>
                  <a:pt x="2139" y="893"/>
                </a:moveTo>
                <a:cubicBezTo>
                  <a:pt x="2146" y="893"/>
                  <a:pt x="2152" y="887"/>
                  <a:pt x="2152" y="880"/>
                </a:cubicBezTo>
                <a:cubicBezTo>
                  <a:pt x="2152" y="873"/>
                  <a:pt x="2146" y="867"/>
                  <a:pt x="2139" y="867"/>
                </a:cubicBezTo>
                <a:cubicBezTo>
                  <a:pt x="2132" y="867"/>
                  <a:pt x="2126" y="873"/>
                  <a:pt x="2126" y="880"/>
                </a:cubicBezTo>
                <a:cubicBezTo>
                  <a:pt x="2126" y="887"/>
                  <a:pt x="2132" y="893"/>
                  <a:pt x="2139" y="893"/>
                </a:cubicBezTo>
                <a:close/>
                <a:moveTo>
                  <a:pt x="2179" y="893"/>
                </a:moveTo>
                <a:cubicBezTo>
                  <a:pt x="2186" y="893"/>
                  <a:pt x="2191" y="887"/>
                  <a:pt x="2191" y="880"/>
                </a:cubicBezTo>
                <a:cubicBezTo>
                  <a:pt x="2191" y="873"/>
                  <a:pt x="2186" y="867"/>
                  <a:pt x="2179" y="867"/>
                </a:cubicBezTo>
                <a:cubicBezTo>
                  <a:pt x="2172" y="867"/>
                  <a:pt x="2166" y="873"/>
                  <a:pt x="2166" y="880"/>
                </a:cubicBezTo>
                <a:cubicBezTo>
                  <a:pt x="2166" y="887"/>
                  <a:pt x="2172" y="893"/>
                  <a:pt x="2179" y="893"/>
                </a:cubicBezTo>
                <a:close/>
                <a:moveTo>
                  <a:pt x="2218" y="893"/>
                </a:moveTo>
                <a:cubicBezTo>
                  <a:pt x="2225" y="893"/>
                  <a:pt x="2231" y="887"/>
                  <a:pt x="2231" y="880"/>
                </a:cubicBezTo>
                <a:cubicBezTo>
                  <a:pt x="2231" y="873"/>
                  <a:pt x="2225" y="867"/>
                  <a:pt x="2218" y="867"/>
                </a:cubicBezTo>
                <a:cubicBezTo>
                  <a:pt x="2211" y="867"/>
                  <a:pt x="2205" y="873"/>
                  <a:pt x="2205" y="880"/>
                </a:cubicBezTo>
                <a:cubicBezTo>
                  <a:pt x="2205" y="887"/>
                  <a:pt x="2211" y="893"/>
                  <a:pt x="2218" y="893"/>
                </a:cubicBezTo>
                <a:close/>
                <a:moveTo>
                  <a:pt x="2257" y="867"/>
                </a:moveTo>
                <a:cubicBezTo>
                  <a:pt x="2250" y="867"/>
                  <a:pt x="2245" y="873"/>
                  <a:pt x="2245" y="880"/>
                </a:cubicBezTo>
                <a:cubicBezTo>
                  <a:pt x="2245" y="887"/>
                  <a:pt x="2250" y="893"/>
                  <a:pt x="2257" y="893"/>
                </a:cubicBezTo>
                <a:cubicBezTo>
                  <a:pt x="2264" y="893"/>
                  <a:pt x="2270" y="887"/>
                  <a:pt x="2270" y="880"/>
                </a:cubicBezTo>
                <a:cubicBezTo>
                  <a:pt x="2270" y="873"/>
                  <a:pt x="2264" y="867"/>
                  <a:pt x="2257" y="867"/>
                </a:cubicBezTo>
                <a:close/>
                <a:moveTo>
                  <a:pt x="2415" y="867"/>
                </a:moveTo>
                <a:cubicBezTo>
                  <a:pt x="2408" y="867"/>
                  <a:pt x="2402" y="873"/>
                  <a:pt x="2402" y="880"/>
                </a:cubicBezTo>
                <a:cubicBezTo>
                  <a:pt x="2402" y="887"/>
                  <a:pt x="2408" y="893"/>
                  <a:pt x="2415" y="893"/>
                </a:cubicBezTo>
                <a:cubicBezTo>
                  <a:pt x="2422" y="893"/>
                  <a:pt x="2428" y="887"/>
                  <a:pt x="2428" y="880"/>
                </a:cubicBezTo>
                <a:cubicBezTo>
                  <a:pt x="2428" y="873"/>
                  <a:pt x="2422" y="867"/>
                  <a:pt x="2415" y="867"/>
                </a:cubicBezTo>
                <a:close/>
                <a:moveTo>
                  <a:pt x="2455" y="893"/>
                </a:moveTo>
                <a:cubicBezTo>
                  <a:pt x="2462" y="893"/>
                  <a:pt x="2467" y="887"/>
                  <a:pt x="2467" y="880"/>
                </a:cubicBezTo>
                <a:cubicBezTo>
                  <a:pt x="2467" y="873"/>
                  <a:pt x="2462" y="867"/>
                  <a:pt x="2455" y="867"/>
                </a:cubicBezTo>
                <a:cubicBezTo>
                  <a:pt x="2447" y="867"/>
                  <a:pt x="2442" y="873"/>
                  <a:pt x="2442" y="880"/>
                </a:cubicBezTo>
                <a:cubicBezTo>
                  <a:pt x="2442" y="887"/>
                  <a:pt x="2447" y="893"/>
                  <a:pt x="2455" y="893"/>
                </a:cubicBezTo>
                <a:close/>
                <a:moveTo>
                  <a:pt x="2494" y="893"/>
                </a:moveTo>
                <a:cubicBezTo>
                  <a:pt x="2501" y="893"/>
                  <a:pt x="2507" y="887"/>
                  <a:pt x="2507" y="880"/>
                </a:cubicBezTo>
                <a:cubicBezTo>
                  <a:pt x="2507" y="873"/>
                  <a:pt x="2501" y="867"/>
                  <a:pt x="2494" y="867"/>
                </a:cubicBezTo>
                <a:cubicBezTo>
                  <a:pt x="2487" y="867"/>
                  <a:pt x="2481" y="873"/>
                  <a:pt x="2481" y="880"/>
                </a:cubicBezTo>
                <a:cubicBezTo>
                  <a:pt x="2481" y="887"/>
                  <a:pt x="2487" y="893"/>
                  <a:pt x="2494" y="893"/>
                </a:cubicBezTo>
                <a:close/>
                <a:moveTo>
                  <a:pt x="2533" y="893"/>
                </a:moveTo>
                <a:cubicBezTo>
                  <a:pt x="2540" y="893"/>
                  <a:pt x="2546" y="887"/>
                  <a:pt x="2546" y="880"/>
                </a:cubicBezTo>
                <a:cubicBezTo>
                  <a:pt x="2546" y="873"/>
                  <a:pt x="2540" y="867"/>
                  <a:pt x="2533" y="867"/>
                </a:cubicBezTo>
                <a:cubicBezTo>
                  <a:pt x="2526" y="867"/>
                  <a:pt x="2521" y="873"/>
                  <a:pt x="2521" y="880"/>
                </a:cubicBezTo>
                <a:cubicBezTo>
                  <a:pt x="2521" y="887"/>
                  <a:pt x="2526" y="893"/>
                  <a:pt x="2533" y="893"/>
                </a:cubicBezTo>
                <a:close/>
                <a:moveTo>
                  <a:pt x="2573" y="893"/>
                </a:moveTo>
                <a:cubicBezTo>
                  <a:pt x="2580" y="893"/>
                  <a:pt x="2586" y="887"/>
                  <a:pt x="2586" y="880"/>
                </a:cubicBezTo>
                <a:cubicBezTo>
                  <a:pt x="2586" y="873"/>
                  <a:pt x="2580" y="867"/>
                  <a:pt x="2573" y="867"/>
                </a:cubicBezTo>
                <a:cubicBezTo>
                  <a:pt x="2566" y="867"/>
                  <a:pt x="2560" y="873"/>
                  <a:pt x="2560" y="880"/>
                </a:cubicBezTo>
                <a:cubicBezTo>
                  <a:pt x="2560" y="887"/>
                  <a:pt x="2566" y="893"/>
                  <a:pt x="2573" y="893"/>
                </a:cubicBezTo>
                <a:close/>
                <a:moveTo>
                  <a:pt x="2612" y="867"/>
                </a:moveTo>
                <a:cubicBezTo>
                  <a:pt x="2605" y="867"/>
                  <a:pt x="2599" y="873"/>
                  <a:pt x="2599" y="880"/>
                </a:cubicBezTo>
                <a:cubicBezTo>
                  <a:pt x="2599" y="887"/>
                  <a:pt x="2605" y="893"/>
                  <a:pt x="2612" y="893"/>
                </a:cubicBezTo>
                <a:cubicBezTo>
                  <a:pt x="2619" y="893"/>
                  <a:pt x="2625" y="887"/>
                  <a:pt x="2625" y="880"/>
                </a:cubicBezTo>
                <a:cubicBezTo>
                  <a:pt x="2625" y="873"/>
                  <a:pt x="2619" y="867"/>
                  <a:pt x="2612" y="867"/>
                </a:cubicBezTo>
                <a:close/>
                <a:moveTo>
                  <a:pt x="2652" y="893"/>
                </a:moveTo>
                <a:cubicBezTo>
                  <a:pt x="2659" y="893"/>
                  <a:pt x="2664" y="887"/>
                  <a:pt x="2664" y="880"/>
                </a:cubicBezTo>
                <a:cubicBezTo>
                  <a:pt x="2664" y="873"/>
                  <a:pt x="2659" y="867"/>
                  <a:pt x="2652" y="867"/>
                </a:cubicBezTo>
                <a:cubicBezTo>
                  <a:pt x="2645" y="867"/>
                  <a:pt x="2639" y="873"/>
                  <a:pt x="2639" y="880"/>
                </a:cubicBezTo>
                <a:cubicBezTo>
                  <a:pt x="2639" y="887"/>
                  <a:pt x="2645" y="893"/>
                  <a:pt x="2652" y="893"/>
                </a:cubicBezTo>
                <a:close/>
                <a:moveTo>
                  <a:pt x="2691" y="893"/>
                </a:moveTo>
                <a:cubicBezTo>
                  <a:pt x="2698" y="893"/>
                  <a:pt x="2704" y="887"/>
                  <a:pt x="2704" y="880"/>
                </a:cubicBezTo>
                <a:cubicBezTo>
                  <a:pt x="2704" y="873"/>
                  <a:pt x="2698" y="867"/>
                  <a:pt x="2691" y="867"/>
                </a:cubicBezTo>
                <a:cubicBezTo>
                  <a:pt x="2684" y="867"/>
                  <a:pt x="2678" y="873"/>
                  <a:pt x="2678" y="880"/>
                </a:cubicBezTo>
                <a:cubicBezTo>
                  <a:pt x="2678" y="887"/>
                  <a:pt x="2684" y="893"/>
                  <a:pt x="2691" y="893"/>
                </a:cubicBezTo>
                <a:close/>
                <a:moveTo>
                  <a:pt x="2730" y="893"/>
                </a:moveTo>
                <a:cubicBezTo>
                  <a:pt x="2738" y="893"/>
                  <a:pt x="2743" y="887"/>
                  <a:pt x="2743" y="880"/>
                </a:cubicBezTo>
                <a:cubicBezTo>
                  <a:pt x="2743" y="873"/>
                  <a:pt x="2738" y="867"/>
                  <a:pt x="2730" y="867"/>
                </a:cubicBezTo>
                <a:cubicBezTo>
                  <a:pt x="2723" y="867"/>
                  <a:pt x="2718" y="873"/>
                  <a:pt x="2718" y="880"/>
                </a:cubicBezTo>
                <a:cubicBezTo>
                  <a:pt x="2718" y="887"/>
                  <a:pt x="2723" y="893"/>
                  <a:pt x="2730" y="893"/>
                </a:cubicBezTo>
                <a:close/>
                <a:moveTo>
                  <a:pt x="2770" y="893"/>
                </a:moveTo>
                <a:cubicBezTo>
                  <a:pt x="2777" y="893"/>
                  <a:pt x="2783" y="887"/>
                  <a:pt x="2783" y="880"/>
                </a:cubicBezTo>
                <a:cubicBezTo>
                  <a:pt x="2783" y="873"/>
                  <a:pt x="2777" y="867"/>
                  <a:pt x="2770" y="867"/>
                </a:cubicBezTo>
                <a:cubicBezTo>
                  <a:pt x="2763" y="867"/>
                  <a:pt x="2757" y="873"/>
                  <a:pt x="2757" y="880"/>
                </a:cubicBezTo>
                <a:cubicBezTo>
                  <a:pt x="2757" y="887"/>
                  <a:pt x="2763" y="893"/>
                  <a:pt x="2770" y="893"/>
                </a:cubicBezTo>
                <a:close/>
                <a:moveTo>
                  <a:pt x="2809" y="893"/>
                </a:moveTo>
                <a:cubicBezTo>
                  <a:pt x="2816" y="893"/>
                  <a:pt x="2822" y="887"/>
                  <a:pt x="2822" y="880"/>
                </a:cubicBezTo>
                <a:cubicBezTo>
                  <a:pt x="2822" y="873"/>
                  <a:pt x="2816" y="867"/>
                  <a:pt x="2809" y="867"/>
                </a:cubicBezTo>
                <a:cubicBezTo>
                  <a:pt x="2802" y="867"/>
                  <a:pt x="2797" y="873"/>
                  <a:pt x="2797" y="880"/>
                </a:cubicBezTo>
                <a:cubicBezTo>
                  <a:pt x="2797" y="887"/>
                  <a:pt x="2802" y="893"/>
                  <a:pt x="2809" y="893"/>
                </a:cubicBezTo>
                <a:close/>
                <a:moveTo>
                  <a:pt x="2849" y="893"/>
                </a:moveTo>
                <a:cubicBezTo>
                  <a:pt x="2856" y="893"/>
                  <a:pt x="2862" y="887"/>
                  <a:pt x="2862" y="880"/>
                </a:cubicBezTo>
                <a:cubicBezTo>
                  <a:pt x="2862" y="873"/>
                  <a:pt x="2856" y="867"/>
                  <a:pt x="2849" y="867"/>
                </a:cubicBezTo>
                <a:cubicBezTo>
                  <a:pt x="2842" y="867"/>
                  <a:pt x="2836" y="873"/>
                  <a:pt x="2836" y="880"/>
                </a:cubicBezTo>
                <a:cubicBezTo>
                  <a:pt x="2836" y="887"/>
                  <a:pt x="2842" y="893"/>
                  <a:pt x="2849" y="893"/>
                </a:cubicBezTo>
                <a:close/>
                <a:moveTo>
                  <a:pt x="2888" y="893"/>
                </a:moveTo>
                <a:cubicBezTo>
                  <a:pt x="2895" y="893"/>
                  <a:pt x="2901" y="887"/>
                  <a:pt x="2901" y="880"/>
                </a:cubicBezTo>
                <a:cubicBezTo>
                  <a:pt x="2901" y="873"/>
                  <a:pt x="2895" y="867"/>
                  <a:pt x="2888" y="867"/>
                </a:cubicBezTo>
                <a:cubicBezTo>
                  <a:pt x="2881" y="867"/>
                  <a:pt x="2875" y="873"/>
                  <a:pt x="2875" y="880"/>
                </a:cubicBezTo>
                <a:cubicBezTo>
                  <a:pt x="2875" y="887"/>
                  <a:pt x="2881" y="893"/>
                  <a:pt x="2888" y="893"/>
                </a:cubicBezTo>
                <a:close/>
                <a:moveTo>
                  <a:pt x="2928" y="893"/>
                </a:moveTo>
                <a:cubicBezTo>
                  <a:pt x="2935" y="893"/>
                  <a:pt x="2940" y="887"/>
                  <a:pt x="2940" y="880"/>
                </a:cubicBezTo>
                <a:cubicBezTo>
                  <a:pt x="2940" y="873"/>
                  <a:pt x="2935" y="867"/>
                  <a:pt x="2928" y="867"/>
                </a:cubicBezTo>
                <a:cubicBezTo>
                  <a:pt x="2921" y="867"/>
                  <a:pt x="2915" y="873"/>
                  <a:pt x="2915" y="880"/>
                </a:cubicBezTo>
                <a:cubicBezTo>
                  <a:pt x="2915" y="887"/>
                  <a:pt x="2921" y="893"/>
                  <a:pt x="2928" y="893"/>
                </a:cubicBezTo>
                <a:close/>
                <a:moveTo>
                  <a:pt x="641" y="907"/>
                </a:moveTo>
                <a:cubicBezTo>
                  <a:pt x="634" y="907"/>
                  <a:pt x="628" y="912"/>
                  <a:pt x="628" y="919"/>
                </a:cubicBezTo>
                <a:cubicBezTo>
                  <a:pt x="628" y="926"/>
                  <a:pt x="634" y="932"/>
                  <a:pt x="641" y="932"/>
                </a:cubicBezTo>
                <a:cubicBezTo>
                  <a:pt x="648" y="932"/>
                  <a:pt x="654" y="926"/>
                  <a:pt x="654" y="919"/>
                </a:cubicBezTo>
                <a:cubicBezTo>
                  <a:pt x="654" y="912"/>
                  <a:pt x="648" y="907"/>
                  <a:pt x="641" y="907"/>
                </a:cubicBezTo>
                <a:close/>
                <a:moveTo>
                  <a:pt x="680" y="907"/>
                </a:moveTo>
                <a:cubicBezTo>
                  <a:pt x="673" y="907"/>
                  <a:pt x="668" y="912"/>
                  <a:pt x="668" y="919"/>
                </a:cubicBezTo>
                <a:cubicBezTo>
                  <a:pt x="668" y="926"/>
                  <a:pt x="673" y="932"/>
                  <a:pt x="680" y="932"/>
                </a:cubicBezTo>
                <a:cubicBezTo>
                  <a:pt x="687" y="932"/>
                  <a:pt x="693" y="926"/>
                  <a:pt x="693" y="919"/>
                </a:cubicBezTo>
                <a:cubicBezTo>
                  <a:pt x="693" y="912"/>
                  <a:pt x="687" y="907"/>
                  <a:pt x="680" y="907"/>
                </a:cubicBezTo>
                <a:close/>
                <a:moveTo>
                  <a:pt x="799" y="907"/>
                </a:moveTo>
                <a:cubicBezTo>
                  <a:pt x="792" y="907"/>
                  <a:pt x="786" y="912"/>
                  <a:pt x="786" y="919"/>
                </a:cubicBezTo>
                <a:cubicBezTo>
                  <a:pt x="786" y="926"/>
                  <a:pt x="792" y="932"/>
                  <a:pt x="799" y="932"/>
                </a:cubicBezTo>
                <a:cubicBezTo>
                  <a:pt x="806" y="932"/>
                  <a:pt x="811" y="926"/>
                  <a:pt x="811" y="919"/>
                </a:cubicBezTo>
                <a:cubicBezTo>
                  <a:pt x="811" y="912"/>
                  <a:pt x="806" y="907"/>
                  <a:pt x="799" y="907"/>
                </a:cubicBezTo>
                <a:close/>
                <a:moveTo>
                  <a:pt x="930" y="919"/>
                </a:moveTo>
                <a:cubicBezTo>
                  <a:pt x="930" y="912"/>
                  <a:pt x="924" y="907"/>
                  <a:pt x="917" y="907"/>
                </a:cubicBezTo>
                <a:cubicBezTo>
                  <a:pt x="910" y="907"/>
                  <a:pt x="904" y="912"/>
                  <a:pt x="904" y="919"/>
                </a:cubicBezTo>
                <a:cubicBezTo>
                  <a:pt x="904" y="926"/>
                  <a:pt x="910" y="932"/>
                  <a:pt x="917" y="932"/>
                </a:cubicBezTo>
                <a:cubicBezTo>
                  <a:pt x="924" y="932"/>
                  <a:pt x="930" y="926"/>
                  <a:pt x="930" y="919"/>
                </a:cubicBezTo>
                <a:close/>
                <a:moveTo>
                  <a:pt x="1548" y="932"/>
                </a:moveTo>
                <a:cubicBezTo>
                  <a:pt x="1555" y="932"/>
                  <a:pt x="1561" y="926"/>
                  <a:pt x="1561" y="919"/>
                </a:cubicBezTo>
                <a:cubicBezTo>
                  <a:pt x="1561" y="912"/>
                  <a:pt x="1555" y="907"/>
                  <a:pt x="1548" y="907"/>
                </a:cubicBezTo>
                <a:cubicBezTo>
                  <a:pt x="1541" y="907"/>
                  <a:pt x="1535" y="912"/>
                  <a:pt x="1535" y="919"/>
                </a:cubicBezTo>
                <a:cubicBezTo>
                  <a:pt x="1535" y="926"/>
                  <a:pt x="1541" y="932"/>
                  <a:pt x="1548" y="932"/>
                </a:cubicBezTo>
                <a:close/>
                <a:moveTo>
                  <a:pt x="1587" y="932"/>
                </a:moveTo>
                <a:cubicBezTo>
                  <a:pt x="1594" y="932"/>
                  <a:pt x="1600" y="926"/>
                  <a:pt x="1600" y="919"/>
                </a:cubicBezTo>
                <a:cubicBezTo>
                  <a:pt x="1600" y="912"/>
                  <a:pt x="1594" y="907"/>
                  <a:pt x="1587" y="907"/>
                </a:cubicBezTo>
                <a:cubicBezTo>
                  <a:pt x="1580" y="907"/>
                  <a:pt x="1574" y="912"/>
                  <a:pt x="1574" y="919"/>
                </a:cubicBezTo>
                <a:cubicBezTo>
                  <a:pt x="1574" y="926"/>
                  <a:pt x="1580" y="932"/>
                  <a:pt x="1587" y="932"/>
                </a:cubicBezTo>
                <a:close/>
                <a:moveTo>
                  <a:pt x="1627" y="932"/>
                </a:moveTo>
                <a:cubicBezTo>
                  <a:pt x="1634" y="932"/>
                  <a:pt x="1639" y="926"/>
                  <a:pt x="1639" y="919"/>
                </a:cubicBezTo>
                <a:cubicBezTo>
                  <a:pt x="1639" y="912"/>
                  <a:pt x="1634" y="907"/>
                  <a:pt x="1627" y="907"/>
                </a:cubicBezTo>
                <a:cubicBezTo>
                  <a:pt x="1620" y="907"/>
                  <a:pt x="1614" y="912"/>
                  <a:pt x="1614" y="919"/>
                </a:cubicBezTo>
                <a:cubicBezTo>
                  <a:pt x="1614" y="926"/>
                  <a:pt x="1620" y="932"/>
                  <a:pt x="1627" y="932"/>
                </a:cubicBezTo>
                <a:close/>
                <a:moveTo>
                  <a:pt x="1666" y="932"/>
                </a:moveTo>
                <a:cubicBezTo>
                  <a:pt x="1673" y="932"/>
                  <a:pt x="1679" y="926"/>
                  <a:pt x="1679" y="919"/>
                </a:cubicBezTo>
                <a:cubicBezTo>
                  <a:pt x="1679" y="912"/>
                  <a:pt x="1673" y="907"/>
                  <a:pt x="1666" y="907"/>
                </a:cubicBezTo>
                <a:cubicBezTo>
                  <a:pt x="1659" y="907"/>
                  <a:pt x="1653" y="912"/>
                  <a:pt x="1653" y="919"/>
                </a:cubicBezTo>
                <a:cubicBezTo>
                  <a:pt x="1653" y="926"/>
                  <a:pt x="1659" y="932"/>
                  <a:pt x="1666" y="932"/>
                </a:cubicBezTo>
                <a:close/>
                <a:moveTo>
                  <a:pt x="1705" y="932"/>
                </a:moveTo>
                <a:cubicBezTo>
                  <a:pt x="1713" y="932"/>
                  <a:pt x="1718" y="926"/>
                  <a:pt x="1718" y="919"/>
                </a:cubicBezTo>
                <a:cubicBezTo>
                  <a:pt x="1718" y="912"/>
                  <a:pt x="1713" y="907"/>
                  <a:pt x="1705" y="907"/>
                </a:cubicBezTo>
                <a:cubicBezTo>
                  <a:pt x="1698" y="907"/>
                  <a:pt x="1693" y="912"/>
                  <a:pt x="1693" y="919"/>
                </a:cubicBezTo>
                <a:cubicBezTo>
                  <a:pt x="1693" y="926"/>
                  <a:pt x="1698" y="932"/>
                  <a:pt x="1705" y="932"/>
                </a:cubicBezTo>
                <a:close/>
                <a:moveTo>
                  <a:pt x="1745" y="932"/>
                </a:moveTo>
                <a:cubicBezTo>
                  <a:pt x="1752" y="932"/>
                  <a:pt x="1758" y="926"/>
                  <a:pt x="1758" y="919"/>
                </a:cubicBezTo>
                <a:cubicBezTo>
                  <a:pt x="1758" y="912"/>
                  <a:pt x="1752" y="907"/>
                  <a:pt x="1745" y="907"/>
                </a:cubicBezTo>
                <a:cubicBezTo>
                  <a:pt x="1738" y="907"/>
                  <a:pt x="1732" y="912"/>
                  <a:pt x="1732" y="919"/>
                </a:cubicBezTo>
                <a:cubicBezTo>
                  <a:pt x="1732" y="926"/>
                  <a:pt x="1738" y="932"/>
                  <a:pt x="1745" y="932"/>
                </a:cubicBezTo>
                <a:close/>
                <a:moveTo>
                  <a:pt x="1784" y="932"/>
                </a:moveTo>
                <a:cubicBezTo>
                  <a:pt x="1791" y="932"/>
                  <a:pt x="1797" y="926"/>
                  <a:pt x="1797" y="919"/>
                </a:cubicBezTo>
                <a:cubicBezTo>
                  <a:pt x="1797" y="912"/>
                  <a:pt x="1791" y="907"/>
                  <a:pt x="1784" y="907"/>
                </a:cubicBezTo>
                <a:cubicBezTo>
                  <a:pt x="1777" y="907"/>
                  <a:pt x="1772" y="912"/>
                  <a:pt x="1772" y="919"/>
                </a:cubicBezTo>
                <a:cubicBezTo>
                  <a:pt x="1772" y="926"/>
                  <a:pt x="1777" y="932"/>
                  <a:pt x="1784" y="932"/>
                </a:cubicBezTo>
                <a:close/>
                <a:moveTo>
                  <a:pt x="1824" y="932"/>
                </a:moveTo>
                <a:cubicBezTo>
                  <a:pt x="1831" y="932"/>
                  <a:pt x="1836" y="926"/>
                  <a:pt x="1836" y="919"/>
                </a:cubicBezTo>
                <a:cubicBezTo>
                  <a:pt x="1836" y="912"/>
                  <a:pt x="1831" y="907"/>
                  <a:pt x="1824" y="907"/>
                </a:cubicBezTo>
                <a:cubicBezTo>
                  <a:pt x="1817" y="907"/>
                  <a:pt x="1811" y="912"/>
                  <a:pt x="1811" y="919"/>
                </a:cubicBezTo>
                <a:cubicBezTo>
                  <a:pt x="1811" y="926"/>
                  <a:pt x="1817" y="932"/>
                  <a:pt x="1824" y="932"/>
                </a:cubicBezTo>
                <a:close/>
                <a:moveTo>
                  <a:pt x="1863" y="932"/>
                </a:moveTo>
                <a:cubicBezTo>
                  <a:pt x="1870" y="932"/>
                  <a:pt x="1876" y="926"/>
                  <a:pt x="1876" y="919"/>
                </a:cubicBezTo>
                <a:cubicBezTo>
                  <a:pt x="1876" y="912"/>
                  <a:pt x="1870" y="907"/>
                  <a:pt x="1863" y="907"/>
                </a:cubicBezTo>
                <a:cubicBezTo>
                  <a:pt x="1856" y="907"/>
                  <a:pt x="1850" y="912"/>
                  <a:pt x="1850" y="919"/>
                </a:cubicBezTo>
                <a:cubicBezTo>
                  <a:pt x="1850" y="926"/>
                  <a:pt x="1856" y="932"/>
                  <a:pt x="1863" y="932"/>
                </a:cubicBezTo>
                <a:close/>
                <a:moveTo>
                  <a:pt x="1903" y="932"/>
                </a:moveTo>
                <a:cubicBezTo>
                  <a:pt x="1910" y="932"/>
                  <a:pt x="1915" y="926"/>
                  <a:pt x="1915" y="919"/>
                </a:cubicBezTo>
                <a:cubicBezTo>
                  <a:pt x="1915" y="912"/>
                  <a:pt x="1910" y="907"/>
                  <a:pt x="1903" y="907"/>
                </a:cubicBezTo>
                <a:cubicBezTo>
                  <a:pt x="1896" y="907"/>
                  <a:pt x="1890" y="912"/>
                  <a:pt x="1890" y="919"/>
                </a:cubicBezTo>
                <a:cubicBezTo>
                  <a:pt x="1890" y="926"/>
                  <a:pt x="1896" y="932"/>
                  <a:pt x="1903" y="932"/>
                </a:cubicBezTo>
                <a:close/>
                <a:moveTo>
                  <a:pt x="1942" y="932"/>
                </a:moveTo>
                <a:cubicBezTo>
                  <a:pt x="1949" y="932"/>
                  <a:pt x="1955" y="926"/>
                  <a:pt x="1955" y="919"/>
                </a:cubicBezTo>
                <a:cubicBezTo>
                  <a:pt x="1955" y="912"/>
                  <a:pt x="1949" y="907"/>
                  <a:pt x="1942" y="907"/>
                </a:cubicBezTo>
                <a:cubicBezTo>
                  <a:pt x="1935" y="907"/>
                  <a:pt x="1929" y="912"/>
                  <a:pt x="1929" y="919"/>
                </a:cubicBezTo>
                <a:cubicBezTo>
                  <a:pt x="1929" y="926"/>
                  <a:pt x="1935" y="932"/>
                  <a:pt x="1942" y="932"/>
                </a:cubicBezTo>
                <a:close/>
                <a:moveTo>
                  <a:pt x="1981" y="932"/>
                </a:moveTo>
                <a:cubicBezTo>
                  <a:pt x="1988" y="932"/>
                  <a:pt x="1994" y="926"/>
                  <a:pt x="1994" y="919"/>
                </a:cubicBezTo>
                <a:cubicBezTo>
                  <a:pt x="1994" y="912"/>
                  <a:pt x="1988" y="907"/>
                  <a:pt x="1981" y="907"/>
                </a:cubicBezTo>
                <a:cubicBezTo>
                  <a:pt x="1974" y="907"/>
                  <a:pt x="1969" y="912"/>
                  <a:pt x="1969" y="919"/>
                </a:cubicBezTo>
                <a:cubicBezTo>
                  <a:pt x="1969" y="926"/>
                  <a:pt x="1974" y="932"/>
                  <a:pt x="1981" y="932"/>
                </a:cubicBezTo>
                <a:close/>
                <a:moveTo>
                  <a:pt x="2021" y="932"/>
                </a:moveTo>
                <a:cubicBezTo>
                  <a:pt x="2028" y="932"/>
                  <a:pt x="2034" y="926"/>
                  <a:pt x="2034" y="919"/>
                </a:cubicBezTo>
                <a:cubicBezTo>
                  <a:pt x="2034" y="912"/>
                  <a:pt x="2028" y="907"/>
                  <a:pt x="2021" y="907"/>
                </a:cubicBezTo>
                <a:cubicBezTo>
                  <a:pt x="2014" y="907"/>
                  <a:pt x="2008" y="912"/>
                  <a:pt x="2008" y="919"/>
                </a:cubicBezTo>
                <a:cubicBezTo>
                  <a:pt x="2008" y="926"/>
                  <a:pt x="2014" y="932"/>
                  <a:pt x="2021" y="932"/>
                </a:cubicBezTo>
                <a:close/>
                <a:moveTo>
                  <a:pt x="2060" y="932"/>
                </a:moveTo>
                <a:cubicBezTo>
                  <a:pt x="2067" y="932"/>
                  <a:pt x="2073" y="926"/>
                  <a:pt x="2073" y="919"/>
                </a:cubicBezTo>
                <a:cubicBezTo>
                  <a:pt x="2073" y="912"/>
                  <a:pt x="2067" y="907"/>
                  <a:pt x="2060" y="907"/>
                </a:cubicBezTo>
                <a:cubicBezTo>
                  <a:pt x="2053" y="907"/>
                  <a:pt x="2048" y="912"/>
                  <a:pt x="2048" y="919"/>
                </a:cubicBezTo>
                <a:cubicBezTo>
                  <a:pt x="2048" y="926"/>
                  <a:pt x="2053" y="932"/>
                  <a:pt x="2060" y="932"/>
                </a:cubicBezTo>
                <a:close/>
                <a:moveTo>
                  <a:pt x="2100" y="932"/>
                </a:moveTo>
                <a:cubicBezTo>
                  <a:pt x="2107" y="932"/>
                  <a:pt x="2112" y="926"/>
                  <a:pt x="2112" y="919"/>
                </a:cubicBezTo>
                <a:cubicBezTo>
                  <a:pt x="2112" y="912"/>
                  <a:pt x="2107" y="907"/>
                  <a:pt x="2100" y="907"/>
                </a:cubicBezTo>
                <a:cubicBezTo>
                  <a:pt x="2093" y="907"/>
                  <a:pt x="2087" y="912"/>
                  <a:pt x="2087" y="919"/>
                </a:cubicBezTo>
                <a:cubicBezTo>
                  <a:pt x="2087" y="926"/>
                  <a:pt x="2093" y="932"/>
                  <a:pt x="2100" y="932"/>
                </a:cubicBezTo>
                <a:close/>
                <a:moveTo>
                  <a:pt x="2139" y="932"/>
                </a:moveTo>
                <a:cubicBezTo>
                  <a:pt x="2146" y="932"/>
                  <a:pt x="2152" y="926"/>
                  <a:pt x="2152" y="919"/>
                </a:cubicBezTo>
                <a:cubicBezTo>
                  <a:pt x="2152" y="912"/>
                  <a:pt x="2146" y="907"/>
                  <a:pt x="2139" y="907"/>
                </a:cubicBezTo>
                <a:cubicBezTo>
                  <a:pt x="2132" y="907"/>
                  <a:pt x="2126" y="912"/>
                  <a:pt x="2126" y="919"/>
                </a:cubicBezTo>
                <a:cubicBezTo>
                  <a:pt x="2126" y="926"/>
                  <a:pt x="2132" y="932"/>
                  <a:pt x="2139" y="932"/>
                </a:cubicBezTo>
                <a:close/>
                <a:moveTo>
                  <a:pt x="2179" y="932"/>
                </a:moveTo>
                <a:cubicBezTo>
                  <a:pt x="2186" y="932"/>
                  <a:pt x="2191" y="926"/>
                  <a:pt x="2191" y="919"/>
                </a:cubicBezTo>
                <a:cubicBezTo>
                  <a:pt x="2191" y="912"/>
                  <a:pt x="2186" y="907"/>
                  <a:pt x="2179" y="907"/>
                </a:cubicBezTo>
                <a:cubicBezTo>
                  <a:pt x="2172" y="907"/>
                  <a:pt x="2166" y="912"/>
                  <a:pt x="2166" y="919"/>
                </a:cubicBezTo>
                <a:cubicBezTo>
                  <a:pt x="2166" y="926"/>
                  <a:pt x="2172" y="932"/>
                  <a:pt x="2179" y="932"/>
                </a:cubicBezTo>
                <a:close/>
                <a:moveTo>
                  <a:pt x="2218" y="932"/>
                </a:moveTo>
                <a:cubicBezTo>
                  <a:pt x="2225" y="932"/>
                  <a:pt x="2231" y="926"/>
                  <a:pt x="2231" y="919"/>
                </a:cubicBezTo>
                <a:cubicBezTo>
                  <a:pt x="2231" y="912"/>
                  <a:pt x="2225" y="907"/>
                  <a:pt x="2218" y="907"/>
                </a:cubicBezTo>
                <a:cubicBezTo>
                  <a:pt x="2211" y="907"/>
                  <a:pt x="2205" y="912"/>
                  <a:pt x="2205" y="919"/>
                </a:cubicBezTo>
                <a:cubicBezTo>
                  <a:pt x="2205" y="926"/>
                  <a:pt x="2211" y="932"/>
                  <a:pt x="2218" y="932"/>
                </a:cubicBezTo>
                <a:close/>
                <a:moveTo>
                  <a:pt x="2257" y="907"/>
                </a:moveTo>
                <a:cubicBezTo>
                  <a:pt x="2250" y="907"/>
                  <a:pt x="2245" y="912"/>
                  <a:pt x="2245" y="919"/>
                </a:cubicBezTo>
                <a:cubicBezTo>
                  <a:pt x="2245" y="926"/>
                  <a:pt x="2250" y="932"/>
                  <a:pt x="2257" y="932"/>
                </a:cubicBezTo>
                <a:cubicBezTo>
                  <a:pt x="2264" y="932"/>
                  <a:pt x="2270" y="926"/>
                  <a:pt x="2270" y="919"/>
                </a:cubicBezTo>
                <a:cubicBezTo>
                  <a:pt x="2270" y="912"/>
                  <a:pt x="2264" y="907"/>
                  <a:pt x="2257" y="907"/>
                </a:cubicBezTo>
                <a:close/>
                <a:moveTo>
                  <a:pt x="2455" y="932"/>
                </a:moveTo>
                <a:cubicBezTo>
                  <a:pt x="2462" y="932"/>
                  <a:pt x="2467" y="926"/>
                  <a:pt x="2467" y="919"/>
                </a:cubicBezTo>
                <a:cubicBezTo>
                  <a:pt x="2467" y="912"/>
                  <a:pt x="2462" y="907"/>
                  <a:pt x="2455" y="907"/>
                </a:cubicBezTo>
                <a:cubicBezTo>
                  <a:pt x="2447" y="907"/>
                  <a:pt x="2442" y="912"/>
                  <a:pt x="2442" y="919"/>
                </a:cubicBezTo>
                <a:cubicBezTo>
                  <a:pt x="2442" y="926"/>
                  <a:pt x="2447" y="932"/>
                  <a:pt x="2455" y="932"/>
                </a:cubicBezTo>
                <a:close/>
                <a:moveTo>
                  <a:pt x="2494" y="932"/>
                </a:moveTo>
                <a:cubicBezTo>
                  <a:pt x="2501" y="932"/>
                  <a:pt x="2507" y="926"/>
                  <a:pt x="2507" y="919"/>
                </a:cubicBezTo>
                <a:cubicBezTo>
                  <a:pt x="2507" y="912"/>
                  <a:pt x="2501" y="907"/>
                  <a:pt x="2494" y="907"/>
                </a:cubicBezTo>
                <a:cubicBezTo>
                  <a:pt x="2487" y="907"/>
                  <a:pt x="2481" y="912"/>
                  <a:pt x="2481" y="919"/>
                </a:cubicBezTo>
                <a:cubicBezTo>
                  <a:pt x="2481" y="926"/>
                  <a:pt x="2487" y="932"/>
                  <a:pt x="2494" y="932"/>
                </a:cubicBezTo>
                <a:close/>
                <a:moveTo>
                  <a:pt x="2533" y="907"/>
                </a:moveTo>
                <a:cubicBezTo>
                  <a:pt x="2526" y="907"/>
                  <a:pt x="2521" y="912"/>
                  <a:pt x="2521" y="919"/>
                </a:cubicBezTo>
                <a:cubicBezTo>
                  <a:pt x="2521" y="926"/>
                  <a:pt x="2526" y="932"/>
                  <a:pt x="2533" y="932"/>
                </a:cubicBezTo>
                <a:cubicBezTo>
                  <a:pt x="2540" y="932"/>
                  <a:pt x="2546" y="926"/>
                  <a:pt x="2546" y="919"/>
                </a:cubicBezTo>
                <a:cubicBezTo>
                  <a:pt x="2546" y="912"/>
                  <a:pt x="2540" y="907"/>
                  <a:pt x="2533" y="907"/>
                </a:cubicBezTo>
                <a:close/>
                <a:moveTo>
                  <a:pt x="2573" y="907"/>
                </a:moveTo>
                <a:cubicBezTo>
                  <a:pt x="2566" y="907"/>
                  <a:pt x="2560" y="912"/>
                  <a:pt x="2560" y="919"/>
                </a:cubicBezTo>
                <a:cubicBezTo>
                  <a:pt x="2560" y="926"/>
                  <a:pt x="2566" y="932"/>
                  <a:pt x="2573" y="932"/>
                </a:cubicBezTo>
                <a:cubicBezTo>
                  <a:pt x="2580" y="932"/>
                  <a:pt x="2586" y="926"/>
                  <a:pt x="2586" y="919"/>
                </a:cubicBezTo>
                <a:cubicBezTo>
                  <a:pt x="2586" y="912"/>
                  <a:pt x="2580" y="907"/>
                  <a:pt x="2573" y="907"/>
                </a:cubicBezTo>
                <a:close/>
                <a:moveTo>
                  <a:pt x="2652" y="907"/>
                </a:moveTo>
                <a:cubicBezTo>
                  <a:pt x="2645" y="907"/>
                  <a:pt x="2639" y="912"/>
                  <a:pt x="2639" y="919"/>
                </a:cubicBezTo>
                <a:cubicBezTo>
                  <a:pt x="2639" y="926"/>
                  <a:pt x="2645" y="932"/>
                  <a:pt x="2652" y="932"/>
                </a:cubicBezTo>
                <a:cubicBezTo>
                  <a:pt x="2659" y="932"/>
                  <a:pt x="2664" y="926"/>
                  <a:pt x="2664" y="919"/>
                </a:cubicBezTo>
                <a:cubicBezTo>
                  <a:pt x="2664" y="912"/>
                  <a:pt x="2659" y="907"/>
                  <a:pt x="2652" y="907"/>
                </a:cubicBezTo>
                <a:close/>
                <a:moveTo>
                  <a:pt x="2691" y="932"/>
                </a:moveTo>
                <a:cubicBezTo>
                  <a:pt x="2698" y="932"/>
                  <a:pt x="2704" y="926"/>
                  <a:pt x="2704" y="919"/>
                </a:cubicBezTo>
                <a:cubicBezTo>
                  <a:pt x="2704" y="912"/>
                  <a:pt x="2698" y="907"/>
                  <a:pt x="2691" y="907"/>
                </a:cubicBezTo>
                <a:cubicBezTo>
                  <a:pt x="2684" y="907"/>
                  <a:pt x="2678" y="912"/>
                  <a:pt x="2678" y="919"/>
                </a:cubicBezTo>
                <a:cubicBezTo>
                  <a:pt x="2678" y="926"/>
                  <a:pt x="2684" y="932"/>
                  <a:pt x="2691" y="932"/>
                </a:cubicBezTo>
                <a:close/>
                <a:moveTo>
                  <a:pt x="2730" y="907"/>
                </a:moveTo>
                <a:cubicBezTo>
                  <a:pt x="2723" y="907"/>
                  <a:pt x="2718" y="912"/>
                  <a:pt x="2718" y="919"/>
                </a:cubicBezTo>
                <a:cubicBezTo>
                  <a:pt x="2718" y="926"/>
                  <a:pt x="2723" y="932"/>
                  <a:pt x="2730" y="932"/>
                </a:cubicBezTo>
                <a:cubicBezTo>
                  <a:pt x="2738" y="932"/>
                  <a:pt x="2743" y="926"/>
                  <a:pt x="2743" y="919"/>
                </a:cubicBezTo>
                <a:cubicBezTo>
                  <a:pt x="2743" y="912"/>
                  <a:pt x="2738" y="907"/>
                  <a:pt x="2730" y="907"/>
                </a:cubicBezTo>
                <a:close/>
                <a:moveTo>
                  <a:pt x="2770" y="932"/>
                </a:moveTo>
                <a:cubicBezTo>
                  <a:pt x="2777" y="932"/>
                  <a:pt x="2783" y="926"/>
                  <a:pt x="2783" y="919"/>
                </a:cubicBezTo>
                <a:cubicBezTo>
                  <a:pt x="2783" y="912"/>
                  <a:pt x="2777" y="907"/>
                  <a:pt x="2770" y="907"/>
                </a:cubicBezTo>
                <a:cubicBezTo>
                  <a:pt x="2763" y="907"/>
                  <a:pt x="2757" y="912"/>
                  <a:pt x="2757" y="919"/>
                </a:cubicBezTo>
                <a:cubicBezTo>
                  <a:pt x="2757" y="926"/>
                  <a:pt x="2763" y="932"/>
                  <a:pt x="2770" y="932"/>
                </a:cubicBezTo>
                <a:close/>
                <a:moveTo>
                  <a:pt x="720" y="946"/>
                </a:moveTo>
                <a:cubicBezTo>
                  <a:pt x="713" y="946"/>
                  <a:pt x="707" y="952"/>
                  <a:pt x="707" y="959"/>
                </a:cubicBezTo>
                <a:cubicBezTo>
                  <a:pt x="707" y="966"/>
                  <a:pt x="713" y="972"/>
                  <a:pt x="720" y="972"/>
                </a:cubicBezTo>
                <a:cubicBezTo>
                  <a:pt x="727" y="972"/>
                  <a:pt x="733" y="966"/>
                  <a:pt x="733" y="959"/>
                </a:cubicBezTo>
                <a:cubicBezTo>
                  <a:pt x="733" y="952"/>
                  <a:pt x="727" y="946"/>
                  <a:pt x="720" y="946"/>
                </a:cubicBezTo>
                <a:close/>
                <a:moveTo>
                  <a:pt x="759" y="946"/>
                </a:moveTo>
                <a:cubicBezTo>
                  <a:pt x="752" y="946"/>
                  <a:pt x="747" y="952"/>
                  <a:pt x="747" y="959"/>
                </a:cubicBezTo>
                <a:cubicBezTo>
                  <a:pt x="747" y="966"/>
                  <a:pt x="752" y="972"/>
                  <a:pt x="759" y="972"/>
                </a:cubicBezTo>
                <a:cubicBezTo>
                  <a:pt x="766" y="972"/>
                  <a:pt x="772" y="966"/>
                  <a:pt x="772" y="959"/>
                </a:cubicBezTo>
                <a:cubicBezTo>
                  <a:pt x="772" y="952"/>
                  <a:pt x="766" y="946"/>
                  <a:pt x="759" y="946"/>
                </a:cubicBezTo>
                <a:close/>
                <a:moveTo>
                  <a:pt x="799" y="952"/>
                </a:moveTo>
                <a:cubicBezTo>
                  <a:pt x="795" y="952"/>
                  <a:pt x="791" y="955"/>
                  <a:pt x="791" y="959"/>
                </a:cubicBezTo>
                <a:cubicBezTo>
                  <a:pt x="791" y="963"/>
                  <a:pt x="795" y="966"/>
                  <a:pt x="799" y="966"/>
                </a:cubicBezTo>
                <a:cubicBezTo>
                  <a:pt x="803" y="966"/>
                  <a:pt x="806" y="963"/>
                  <a:pt x="806" y="959"/>
                </a:cubicBezTo>
                <a:cubicBezTo>
                  <a:pt x="806" y="955"/>
                  <a:pt x="803" y="952"/>
                  <a:pt x="799" y="952"/>
                </a:cubicBezTo>
                <a:close/>
                <a:moveTo>
                  <a:pt x="1548" y="972"/>
                </a:moveTo>
                <a:cubicBezTo>
                  <a:pt x="1555" y="972"/>
                  <a:pt x="1561" y="966"/>
                  <a:pt x="1561" y="959"/>
                </a:cubicBezTo>
                <a:cubicBezTo>
                  <a:pt x="1561" y="952"/>
                  <a:pt x="1555" y="946"/>
                  <a:pt x="1548" y="946"/>
                </a:cubicBezTo>
                <a:cubicBezTo>
                  <a:pt x="1541" y="946"/>
                  <a:pt x="1535" y="952"/>
                  <a:pt x="1535" y="959"/>
                </a:cubicBezTo>
                <a:cubicBezTo>
                  <a:pt x="1535" y="966"/>
                  <a:pt x="1541" y="972"/>
                  <a:pt x="1548" y="972"/>
                </a:cubicBezTo>
                <a:close/>
                <a:moveTo>
                  <a:pt x="1587" y="946"/>
                </a:moveTo>
                <a:cubicBezTo>
                  <a:pt x="1580" y="946"/>
                  <a:pt x="1574" y="952"/>
                  <a:pt x="1574" y="959"/>
                </a:cubicBezTo>
                <a:cubicBezTo>
                  <a:pt x="1574" y="966"/>
                  <a:pt x="1580" y="972"/>
                  <a:pt x="1587" y="972"/>
                </a:cubicBezTo>
                <a:cubicBezTo>
                  <a:pt x="1594" y="972"/>
                  <a:pt x="1600" y="966"/>
                  <a:pt x="1600" y="959"/>
                </a:cubicBezTo>
                <a:cubicBezTo>
                  <a:pt x="1600" y="952"/>
                  <a:pt x="1594" y="946"/>
                  <a:pt x="1587" y="946"/>
                </a:cubicBezTo>
                <a:close/>
                <a:moveTo>
                  <a:pt x="1627" y="946"/>
                </a:moveTo>
                <a:cubicBezTo>
                  <a:pt x="1620" y="946"/>
                  <a:pt x="1614" y="952"/>
                  <a:pt x="1614" y="959"/>
                </a:cubicBezTo>
                <a:cubicBezTo>
                  <a:pt x="1614" y="966"/>
                  <a:pt x="1620" y="972"/>
                  <a:pt x="1627" y="972"/>
                </a:cubicBezTo>
                <a:cubicBezTo>
                  <a:pt x="1634" y="972"/>
                  <a:pt x="1639" y="966"/>
                  <a:pt x="1639" y="959"/>
                </a:cubicBezTo>
                <a:cubicBezTo>
                  <a:pt x="1639" y="952"/>
                  <a:pt x="1634" y="946"/>
                  <a:pt x="1627" y="946"/>
                </a:cubicBezTo>
                <a:close/>
                <a:moveTo>
                  <a:pt x="1666" y="972"/>
                </a:moveTo>
                <a:cubicBezTo>
                  <a:pt x="1673" y="972"/>
                  <a:pt x="1679" y="966"/>
                  <a:pt x="1679" y="959"/>
                </a:cubicBezTo>
                <a:cubicBezTo>
                  <a:pt x="1679" y="952"/>
                  <a:pt x="1673" y="946"/>
                  <a:pt x="1666" y="946"/>
                </a:cubicBezTo>
                <a:cubicBezTo>
                  <a:pt x="1659" y="946"/>
                  <a:pt x="1653" y="952"/>
                  <a:pt x="1653" y="959"/>
                </a:cubicBezTo>
                <a:cubicBezTo>
                  <a:pt x="1653" y="966"/>
                  <a:pt x="1659" y="972"/>
                  <a:pt x="1666" y="972"/>
                </a:cubicBezTo>
                <a:close/>
                <a:moveTo>
                  <a:pt x="1705" y="972"/>
                </a:moveTo>
                <a:cubicBezTo>
                  <a:pt x="1713" y="972"/>
                  <a:pt x="1718" y="966"/>
                  <a:pt x="1718" y="959"/>
                </a:cubicBezTo>
                <a:cubicBezTo>
                  <a:pt x="1718" y="952"/>
                  <a:pt x="1713" y="946"/>
                  <a:pt x="1705" y="946"/>
                </a:cubicBezTo>
                <a:cubicBezTo>
                  <a:pt x="1698" y="946"/>
                  <a:pt x="1693" y="952"/>
                  <a:pt x="1693" y="959"/>
                </a:cubicBezTo>
                <a:cubicBezTo>
                  <a:pt x="1693" y="966"/>
                  <a:pt x="1698" y="972"/>
                  <a:pt x="1705" y="972"/>
                </a:cubicBezTo>
                <a:close/>
                <a:moveTo>
                  <a:pt x="1745" y="972"/>
                </a:moveTo>
                <a:cubicBezTo>
                  <a:pt x="1752" y="972"/>
                  <a:pt x="1758" y="966"/>
                  <a:pt x="1758" y="959"/>
                </a:cubicBezTo>
                <a:cubicBezTo>
                  <a:pt x="1758" y="952"/>
                  <a:pt x="1752" y="946"/>
                  <a:pt x="1745" y="946"/>
                </a:cubicBezTo>
                <a:cubicBezTo>
                  <a:pt x="1738" y="946"/>
                  <a:pt x="1732" y="952"/>
                  <a:pt x="1732" y="959"/>
                </a:cubicBezTo>
                <a:cubicBezTo>
                  <a:pt x="1732" y="966"/>
                  <a:pt x="1738" y="972"/>
                  <a:pt x="1745" y="972"/>
                </a:cubicBezTo>
                <a:close/>
                <a:moveTo>
                  <a:pt x="1784" y="972"/>
                </a:moveTo>
                <a:cubicBezTo>
                  <a:pt x="1791" y="972"/>
                  <a:pt x="1797" y="966"/>
                  <a:pt x="1797" y="959"/>
                </a:cubicBezTo>
                <a:cubicBezTo>
                  <a:pt x="1797" y="952"/>
                  <a:pt x="1791" y="946"/>
                  <a:pt x="1784" y="946"/>
                </a:cubicBezTo>
                <a:cubicBezTo>
                  <a:pt x="1777" y="946"/>
                  <a:pt x="1772" y="952"/>
                  <a:pt x="1772" y="959"/>
                </a:cubicBezTo>
                <a:cubicBezTo>
                  <a:pt x="1772" y="966"/>
                  <a:pt x="1777" y="972"/>
                  <a:pt x="1784" y="972"/>
                </a:cubicBezTo>
                <a:close/>
                <a:moveTo>
                  <a:pt x="1824" y="972"/>
                </a:moveTo>
                <a:cubicBezTo>
                  <a:pt x="1831" y="972"/>
                  <a:pt x="1836" y="966"/>
                  <a:pt x="1836" y="959"/>
                </a:cubicBezTo>
                <a:cubicBezTo>
                  <a:pt x="1836" y="952"/>
                  <a:pt x="1831" y="946"/>
                  <a:pt x="1824" y="946"/>
                </a:cubicBezTo>
                <a:cubicBezTo>
                  <a:pt x="1817" y="946"/>
                  <a:pt x="1811" y="952"/>
                  <a:pt x="1811" y="959"/>
                </a:cubicBezTo>
                <a:cubicBezTo>
                  <a:pt x="1811" y="966"/>
                  <a:pt x="1817" y="972"/>
                  <a:pt x="1824" y="972"/>
                </a:cubicBezTo>
                <a:close/>
                <a:moveTo>
                  <a:pt x="1863" y="946"/>
                </a:moveTo>
                <a:cubicBezTo>
                  <a:pt x="1856" y="946"/>
                  <a:pt x="1850" y="952"/>
                  <a:pt x="1850" y="959"/>
                </a:cubicBezTo>
                <a:cubicBezTo>
                  <a:pt x="1850" y="966"/>
                  <a:pt x="1856" y="972"/>
                  <a:pt x="1863" y="972"/>
                </a:cubicBezTo>
                <a:cubicBezTo>
                  <a:pt x="1870" y="972"/>
                  <a:pt x="1876" y="966"/>
                  <a:pt x="1876" y="959"/>
                </a:cubicBezTo>
                <a:cubicBezTo>
                  <a:pt x="1876" y="952"/>
                  <a:pt x="1870" y="946"/>
                  <a:pt x="1863" y="946"/>
                </a:cubicBezTo>
                <a:close/>
                <a:moveTo>
                  <a:pt x="1903" y="972"/>
                </a:moveTo>
                <a:cubicBezTo>
                  <a:pt x="1910" y="972"/>
                  <a:pt x="1915" y="966"/>
                  <a:pt x="1915" y="959"/>
                </a:cubicBezTo>
                <a:cubicBezTo>
                  <a:pt x="1915" y="952"/>
                  <a:pt x="1910" y="946"/>
                  <a:pt x="1903" y="946"/>
                </a:cubicBezTo>
                <a:cubicBezTo>
                  <a:pt x="1896" y="946"/>
                  <a:pt x="1890" y="952"/>
                  <a:pt x="1890" y="959"/>
                </a:cubicBezTo>
                <a:cubicBezTo>
                  <a:pt x="1890" y="966"/>
                  <a:pt x="1896" y="972"/>
                  <a:pt x="1903" y="972"/>
                </a:cubicBezTo>
                <a:close/>
                <a:moveTo>
                  <a:pt x="1942" y="972"/>
                </a:moveTo>
                <a:cubicBezTo>
                  <a:pt x="1949" y="972"/>
                  <a:pt x="1955" y="966"/>
                  <a:pt x="1955" y="959"/>
                </a:cubicBezTo>
                <a:cubicBezTo>
                  <a:pt x="1955" y="952"/>
                  <a:pt x="1949" y="946"/>
                  <a:pt x="1942" y="946"/>
                </a:cubicBezTo>
                <a:cubicBezTo>
                  <a:pt x="1935" y="946"/>
                  <a:pt x="1929" y="952"/>
                  <a:pt x="1929" y="959"/>
                </a:cubicBezTo>
                <a:cubicBezTo>
                  <a:pt x="1929" y="966"/>
                  <a:pt x="1935" y="972"/>
                  <a:pt x="1942" y="972"/>
                </a:cubicBezTo>
                <a:close/>
                <a:moveTo>
                  <a:pt x="1981" y="972"/>
                </a:moveTo>
                <a:cubicBezTo>
                  <a:pt x="1988" y="972"/>
                  <a:pt x="1994" y="966"/>
                  <a:pt x="1994" y="959"/>
                </a:cubicBezTo>
                <a:cubicBezTo>
                  <a:pt x="1994" y="952"/>
                  <a:pt x="1988" y="946"/>
                  <a:pt x="1981" y="946"/>
                </a:cubicBezTo>
                <a:cubicBezTo>
                  <a:pt x="1974" y="946"/>
                  <a:pt x="1969" y="952"/>
                  <a:pt x="1969" y="959"/>
                </a:cubicBezTo>
                <a:cubicBezTo>
                  <a:pt x="1969" y="966"/>
                  <a:pt x="1974" y="972"/>
                  <a:pt x="1981" y="972"/>
                </a:cubicBezTo>
                <a:close/>
                <a:moveTo>
                  <a:pt x="2021" y="972"/>
                </a:moveTo>
                <a:cubicBezTo>
                  <a:pt x="2028" y="972"/>
                  <a:pt x="2034" y="966"/>
                  <a:pt x="2034" y="959"/>
                </a:cubicBezTo>
                <a:cubicBezTo>
                  <a:pt x="2034" y="952"/>
                  <a:pt x="2028" y="946"/>
                  <a:pt x="2021" y="946"/>
                </a:cubicBezTo>
                <a:cubicBezTo>
                  <a:pt x="2014" y="946"/>
                  <a:pt x="2008" y="952"/>
                  <a:pt x="2008" y="959"/>
                </a:cubicBezTo>
                <a:cubicBezTo>
                  <a:pt x="2008" y="966"/>
                  <a:pt x="2014" y="972"/>
                  <a:pt x="2021" y="972"/>
                </a:cubicBezTo>
                <a:close/>
                <a:moveTo>
                  <a:pt x="2060" y="972"/>
                </a:moveTo>
                <a:cubicBezTo>
                  <a:pt x="2067" y="972"/>
                  <a:pt x="2073" y="966"/>
                  <a:pt x="2073" y="959"/>
                </a:cubicBezTo>
                <a:cubicBezTo>
                  <a:pt x="2073" y="952"/>
                  <a:pt x="2067" y="946"/>
                  <a:pt x="2060" y="946"/>
                </a:cubicBezTo>
                <a:cubicBezTo>
                  <a:pt x="2053" y="946"/>
                  <a:pt x="2048" y="952"/>
                  <a:pt x="2048" y="959"/>
                </a:cubicBezTo>
                <a:cubicBezTo>
                  <a:pt x="2048" y="966"/>
                  <a:pt x="2053" y="972"/>
                  <a:pt x="2060" y="972"/>
                </a:cubicBezTo>
                <a:close/>
                <a:moveTo>
                  <a:pt x="2139" y="972"/>
                </a:moveTo>
                <a:cubicBezTo>
                  <a:pt x="2146" y="972"/>
                  <a:pt x="2152" y="966"/>
                  <a:pt x="2152" y="959"/>
                </a:cubicBezTo>
                <a:cubicBezTo>
                  <a:pt x="2152" y="952"/>
                  <a:pt x="2146" y="946"/>
                  <a:pt x="2139" y="946"/>
                </a:cubicBezTo>
                <a:cubicBezTo>
                  <a:pt x="2132" y="946"/>
                  <a:pt x="2126" y="952"/>
                  <a:pt x="2126" y="959"/>
                </a:cubicBezTo>
                <a:cubicBezTo>
                  <a:pt x="2126" y="966"/>
                  <a:pt x="2132" y="972"/>
                  <a:pt x="2139" y="972"/>
                </a:cubicBezTo>
                <a:close/>
                <a:moveTo>
                  <a:pt x="2179" y="972"/>
                </a:moveTo>
                <a:cubicBezTo>
                  <a:pt x="2186" y="972"/>
                  <a:pt x="2191" y="966"/>
                  <a:pt x="2191" y="959"/>
                </a:cubicBezTo>
                <a:cubicBezTo>
                  <a:pt x="2191" y="952"/>
                  <a:pt x="2186" y="946"/>
                  <a:pt x="2179" y="946"/>
                </a:cubicBezTo>
                <a:cubicBezTo>
                  <a:pt x="2172" y="946"/>
                  <a:pt x="2166" y="952"/>
                  <a:pt x="2166" y="959"/>
                </a:cubicBezTo>
                <a:cubicBezTo>
                  <a:pt x="2166" y="966"/>
                  <a:pt x="2172" y="972"/>
                  <a:pt x="2179" y="972"/>
                </a:cubicBezTo>
                <a:close/>
                <a:moveTo>
                  <a:pt x="2218" y="946"/>
                </a:moveTo>
                <a:cubicBezTo>
                  <a:pt x="2211" y="946"/>
                  <a:pt x="2205" y="952"/>
                  <a:pt x="2205" y="959"/>
                </a:cubicBezTo>
                <a:cubicBezTo>
                  <a:pt x="2205" y="966"/>
                  <a:pt x="2211" y="972"/>
                  <a:pt x="2218" y="972"/>
                </a:cubicBezTo>
                <a:cubicBezTo>
                  <a:pt x="2225" y="972"/>
                  <a:pt x="2231" y="966"/>
                  <a:pt x="2231" y="959"/>
                </a:cubicBezTo>
                <a:cubicBezTo>
                  <a:pt x="2231" y="952"/>
                  <a:pt x="2225" y="946"/>
                  <a:pt x="2218" y="946"/>
                </a:cubicBezTo>
                <a:close/>
                <a:moveTo>
                  <a:pt x="2455" y="946"/>
                </a:moveTo>
                <a:cubicBezTo>
                  <a:pt x="2447" y="946"/>
                  <a:pt x="2442" y="952"/>
                  <a:pt x="2442" y="959"/>
                </a:cubicBezTo>
                <a:cubicBezTo>
                  <a:pt x="2442" y="966"/>
                  <a:pt x="2447" y="972"/>
                  <a:pt x="2455" y="972"/>
                </a:cubicBezTo>
                <a:cubicBezTo>
                  <a:pt x="2462" y="972"/>
                  <a:pt x="2467" y="966"/>
                  <a:pt x="2467" y="959"/>
                </a:cubicBezTo>
                <a:cubicBezTo>
                  <a:pt x="2467" y="952"/>
                  <a:pt x="2462" y="946"/>
                  <a:pt x="2455" y="946"/>
                </a:cubicBezTo>
                <a:close/>
                <a:moveTo>
                  <a:pt x="2494" y="946"/>
                </a:moveTo>
                <a:cubicBezTo>
                  <a:pt x="2487" y="946"/>
                  <a:pt x="2481" y="952"/>
                  <a:pt x="2481" y="959"/>
                </a:cubicBezTo>
                <a:cubicBezTo>
                  <a:pt x="2481" y="966"/>
                  <a:pt x="2487" y="972"/>
                  <a:pt x="2494" y="972"/>
                </a:cubicBezTo>
                <a:cubicBezTo>
                  <a:pt x="2501" y="972"/>
                  <a:pt x="2507" y="966"/>
                  <a:pt x="2507" y="959"/>
                </a:cubicBezTo>
                <a:cubicBezTo>
                  <a:pt x="2507" y="952"/>
                  <a:pt x="2501" y="946"/>
                  <a:pt x="2494" y="946"/>
                </a:cubicBezTo>
                <a:close/>
                <a:moveTo>
                  <a:pt x="2691" y="946"/>
                </a:moveTo>
                <a:cubicBezTo>
                  <a:pt x="2684" y="946"/>
                  <a:pt x="2678" y="952"/>
                  <a:pt x="2678" y="959"/>
                </a:cubicBezTo>
                <a:cubicBezTo>
                  <a:pt x="2678" y="966"/>
                  <a:pt x="2684" y="972"/>
                  <a:pt x="2691" y="972"/>
                </a:cubicBezTo>
                <a:cubicBezTo>
                  <a:pt x="2698" y="972"/>
                  <a:pt x="2704" y="966"/>
                  <a:pt x="2704" y="959"/>
                </a:cubicBezTo>
                <a:cubicBezTo>
                  <a:pt x="2704" y="952"/>
                  <a:pt x="2698" y="946"/>
                  <a:pt x="2691" y="946"/>
                </a:cubicBezTo>
                <a:close/>
                <a:moveTo>
                  <a:pt x="2730" y="972"/>
                </a:moveTo>
                <a:cubicBezTo>
                  <a:pt x="2738" y="972"/>
                  <a:pt x="2743" y="966"/>
                  <a:pt x="2743" y="959"/>
                </a:cubicBezTo>
                <a:cubicBezTo>
                  <a:pt x="2743" y="952"/>
                  <a:pt x="2738" y="946"/>
                  <a:pt x="2730" y="946"/>
                </a:cubicBezTo>
                <a:cubicBezTo>
                  <a:pt x="2723" y="946"/>
                  <a:pt x="2718" y="952"/>
                  <a:pt x="2718" y="959"/>
                </a:cubicBezTo>
                <a:cubicBezTo>
                  <a:pt x="2718" y="966"/>
                  <a:pt x="2723" y="972"/>
                  <a:pt x="2730" y="972"/>
                </a:cubicBezTo>
                <a:close/>
                <a:moveTo>
                  <a:pt x="2770" y="972"/>
                </a:moveTo>
                <a:cubicBezTo>
                  <a:pt x="2777" y="972"/>
                  <a:pt x="2783" y="966"/>
                  <a:pt x="2783" y="959"/>
                </a:cubicBezTo>
                <a:cubicBezTo>
                  <a:pt x="2783" y="952"/>
                  <a:pt x="2777" y="946"/>
                  <a:pt x="2770" y="946"/>
                </a:cubicBezTo>
                <a:cubicBezTo>
                  <a:pt x="2763" y="946"/>
                  <a:pt x="2757" y="952"/>
                  <a:pt x="2757" y="959"/>
                </a:cubicBezTo>
                <a:cubicBezTo>
                  <a:pt x="2757" y="966"/>
                  <a:pt x="2763" y="972"/>
                  <a:pt x="2770" y="972"/>
                </a:cubicBezTo>
                <a:close/>
                <a:moveTo>
                  <a:pt x="2928" y="972"/>
                </a:moveTo>
                <a:cubicBezTo>
                  <a:pt x="2935" y="972"/>
                  <a:pt x="2940" y="966"/>
                  <a:pt x="2940" y="959"/>
                </a:cubicBezTo>
                <a:cubicBezTo>
                  <a:pt x="2940" y="952"/>
                  <a:pt x="2935" y="946"/>
                  <a:pt x="2928" y="946"/>
                </a:cubicBezTo>
                <a:cubicBezTo>
                  <a:pt x="2921" y="946"/>
                  <a:pt x="2915" y="952"/>
                  <a:pt x="2915" y="959"/>
                </a:cubicBezTo>
                <a:cubicBezTo>
                  <a:pt x="2915" y="966"/>
                  <a:pt x="2921" y="972"/>
                  <a:pt x="2928" y="972"/>
                </a:cubicBezTo>
                <a:close/>
                <a:moveTo>
                  <a:pt x="838" y="986"/>
                </a:moveTo>
                <a:cubicBezTo>
                  <a:pt x="831" y="986"/>
                  <a:pt x="825" y="991"/>
                  <a:pt x="825" y="998"/>
                </a:cubicBezTo>
                <a:cubicBezTo>
                  <a:pt x="825" y="1005"/>
                  <a:pt x="831" y="1011"/>
                  <a:pt x="838" y="1011"/>
                </a:cubicBezTo>
                <a:cubicBezTo>
                  <a:pt x="845" y="1011"/>
                  <a:pt x="851" y="1005"/>
                  <a:pt x="851" y="998"/>
                </a:cubicBezTo>
                <a:cubicBezTo>
                  <a:pt x="851" y="991"/>
                  <a:pt x="845" y="986"/>
                  <a:pt x="838" y="986"/>
                </a:cubicBezTo>
                <a:close/>
                <a:moveTo>
                  <a:pt x="1548" y="986"/>
                </a:moveTo>
                <a:cubicBezTo>
                  <a:pt x="1541" y="986"/>
                  <a:pt x="1535" y="991"/>
                  <a:pt x="1535" y="998"/>
                </a:cubicBezTo>
                <a:cubicBezTo>
                  <a:pt x="1535" y="1005"/>
                  <a:pt x="1541" y="1011"/>
                  <a:pt x="1548" y="1011"/>
                </a:cubicBezTo>
                <a:cubicBezTo>
                  <a:pt x="1555" y="1011"/>
                  <a:pt x="1561" y="1005"/>
                  <a:pt x="1561" y="998"/>
                </a:cubicBezTo>
                <a:cubicBezTo>
                  <a:pt x="1561" y="991"/>
                  <a:pt x="1555" y="986"/>
                  <a:pt x="1548" y="986"/>
                </a:cubicBezTo>
                <a:close/>
                <a:moveTo>
                  <a:pt x="1587" y="1011"/>
                </a:moveTo>
                <a:cubicBezTo>
                  <a:pt x="1594" y="1011"/>
                  <a:pt x="1600" y="1005"/>
                  <a:pt x="1600" y="998"/>
                </a:cubicBezTo>
                <a:cubicBezTo>
                  <a:pt x="1600" y="991"/>
                  <a:pt x="1594" y="986"/>
                  <a:pt x="1587" y="986"/>
                </a:cubicBezTo>
                <a:cubicBezTo>
                  <a:pt x="1580" y="986"/>
                  <a:pt x="1574" y="991"/>
                  <a:pt x="1574" y="998"/>
                </a:cubicBezTo>
                <a:cubicBezTo>
                  <a:pt x="1574" y="1005"/>
                  <a:pt x="1580" y="1011"/>
                  <a:pt x="1587" y="1011"/>
                </a:cubicBezTo>
                <a:close/>
                <a:moveTo>
                  <a:pt x="1627" y="1011"/>
                </a:moveTo>
                <a:cubicBezTo>
                  <a:pt x="1634" y="1011"/>
                  <a:pt x="1639" y="1005"/>
                  <a:pt x="1639" y="998"/>
                </a:cubicBezTo>
                <a:cubicBezTo>
                  <a:pt x="1639" y="991"/>
                  <a:pt x="1634" y="986"/>
                  <a:pt x="1627" y="986"/>
                </a:cubicBezTo>
                <a:cubicBezTo>
                  <a:pt x="1620" y="986"/>
                  <a:pt x="1614" y="991"/>
                  <a:pt x="1614" y="998"/>
                </a:cubicBezTo>
                <a:cubicBezTo>
                  <a:pt x="1614" y="1005"/>
                  <a:pt x="1620" y="1011"/>
                  <a:pt x="1627" y="1011"/>
                </a:cubicBezTo>
                <a:close/>
                <a:moveTo>
                  <a:pt x="1666" y="1011"/>
                </a:moveTo>
                <a:cubicBezTo>
                  <a:pt x="1673" y="1011"/>
                  <a:pt x="1679" y="1005"/>
                  <a:pt x="1679" y="998"/>
                </a:cubicBezTo>
                <a:cubicBezTo>
                  <a:pt x="1679" y="991"/>
                  <a:pt x="1673" y="986"/>
                  <a:pt x="1666" y="986"/>
                </a:cubicBezTo>
                <a:cubicBezTo>
                  <a:pt x="1659" y="986"/>
                  <a:pt x="1653" y="991"/>
                  <a:pt x="1653" y="998"/>
                </a:cubicBezTo>
                <a:cubicBezTo>
                  <a:pt x="1653" y="1005"/>
                  <a:pt x="1659" y="1011"/>
                  <a:pt x="1666" y="1011"/>
                </a:cubicBezTo>
                <a:close/>
                <a:moveTo>
                  <a:pt x="1705" y="1011"/>
                </a:moveTo>
                <a:cubicBezTo>
                  <a:pt x="1713" y="1011"/>
                  <a:pt x="1718" y="1005"/>
                  <a:pt x="1718" y="998"/>
                </a:cubicBezTo>
                <a:cubicBezTo>
                  <a:pt x="1718" y="991"/>
                  <a:pt x="1713" y="986"/>
                  <a:pt x="1705" y="986"/>
                </a:cubicBezTo>
                <a:cubicBezTo>
                  <a:pt x="1698" y="986"/>
                  <a:pt x="1693" y="991"/>
                  <a:pt x="1693" y="998"/>
                </a:cubicBezTo>
                <a:cubicBezTo>
                  <a:pt x="1693" y="1005"/>
                  <a:pt x="1698" y="1011"/>
                  <a:pt x="1705" y="1011"/>
                </a:cubicBezTo>
                <a:close/>
                <a:moveTo>
                  <a:pt x="1745" y="1011"/>
                </a:moveTo>
                <a:cubicBezTo>
                  <a:pt x="1752" y="1011"/>
                  <a:pt x="1758" y="1005"/>
                  <a:pt x="1758" y="998"/>
                </a:cubicBezTo>
                <a:cubicBezTo>
                  <a:pt x="1758" y="991"/>
                  <a:pt x="1752" y="986"/>
                  <a:pt x="1745" y="986"/>
                </a:cubicBezTo>
                <a:cubicBezTo>
                  <a:pt x="1738" y="986"/>
                  <a:pt x="1732" y="991"/>
                  <a:pt x="1732" y="998"/>
                </a:cubicBezTo>
                <a:cubicBezTo>
                  <a:pt x="1732" y="1005"/>
                  <a:pt x="1738" y="1011"/>
                  <a:pt x="1745" y="1011"/>
                </a:cubicBezTo>
                <a:close/>
                <a:moveTo>
                  <a:pt x="1784" y="1011"/>
                </a:moveTo>
                <a:cubicBezTo>
                  <a:pt x="1791" y="1011"/>
                  <a:pt x="1797" y="1005"/>
                  <a:pt x="1797" y="998"/>
                </a:cubicBezTo>
                <a:cubicBezTo>
                  <a:pt x="1797" y="991"/>
                  <a:pt x="1791" y="986"/>
                  <a:pt x="1784" y="986"/>
                </a:cubicBezTo>
                <a:cubicBezTo>
                  <a:pt x="1777" y="986"/>
                  <a:pt x="1772" y="991"/>
                  <a:pt x="1772" y="998"/>
                </a:cubicBezTo>
                <a:cubicBezTo>
                  <a:pt x="1772" y="1005"/>
                  <a:pt x="1777" y="1011"/>
                  <a:pt x="1784" y="1011"/>
                </a:cubicBezTo>
                <a:close/>
                <a:moveTo>
                  <a:pt x="1824" y="1011"/>
                </a:moveTo>
                <a:cubicBezTo>
                  <a:pt x="1831" y="1011"/>
                  <a:pt x="1836" y="1005"/>
                  <a:pt x="1836" y="998"/>
                </a:cubicBezTo>
                <a:cubicBezTo>
                  <a:pt x="1836" y="991"/>
                  <a:pt x="1831" y="986"/>
                  <a:pt x="1824" y="986"/>
                </a:cubicBezTo>
                <a:cubicBezTo>
                  <a:pt x="1817" y="986"/>
                  <a:pt x="1811" y="991"/>
                  <a:pt x="1811" y="998"/>
                </a:cubicBezTo>
                <a:cubicBezTo>
                  <a:pt x="1811" y="1005"/>
                  <a:pt x="1817" y="1011"/>
                  <a:pt x="1824" y="1011"/>
                </a:cubicBezTo>
                <a:close/>
                <a:moveTo>
                  <a:pt x="1863" y="1011"/>
                </a:moveTo>
                <a:cubicBezTo>
                  <a:pt x="1870" y="1011"/>
                  <a:pt x="1876" y="1005"/>
                  <a:pt x="1876" y="998"/>
                </a:cubicBezTo>
                <a:cubicBezTo>
                  <a:pt x="1876" y="991"/>
                  <a:pt x="1870" y="986"/>
                  <a:pt x="1863" y="986"/>
                </a:cubicBezTo>
                <a:cubicBezTo>
                  <a:pt x="1856" y="986"/>
                  <a:pt x="1850" y="991"/>
                  <a:pt x="1850" y="998"/>
                </a:cubicBezTo>
                <a:cubicBezTo>
                  <a:pt x="1850" y="1005"/>
                  <a:pt x="1856" y="1011"/>
                  <a:pt x="1863" y="1011"/>
                </a:cubicBezTo>
                <a:close/>
                <a:moveTo>
                  <a:pt x="1903" y="986"/>
                </a:moveTo>
                <a:cubicBezTo>
                  <a:pt x="1896" y="986"/>
                  <a:pt x="1890" y="991"/>
                  <a:pt x="1890" y="998"/>
                </a:cubicBezTo>
                <a:cubicBezTo>
                  <a:pt x="1890" y="1005"/>
                  <a:pt x="1896" y="1011"/>
                  <a:pt x="1903" y="1011"/>
                </a:cubicBezTo>
                <a:cubicBezTo>
                  <a:pt x="1910" y="1011"/>
                  <a:pt x="1915" y="1005"/>
                  <a:pt x="1915" y="998"/>
                </a:cubicBezTo>
                <a:cubicBezTo>
                  <a:pt x="1915" y="991"/>
                  <a:pt x="1910" y="986"/>
                  <a:pt x="1903" y="986"/>
                </a:cubicBezTo>
                <a:close/>
                <a:moveTo>
                  <a:pt x="1942" y="1011"/>
                </a:moveTo>
                <a:cubicBezTo>
                  <a:pt x="1949" y="1011"/>
                  <a:pt x="1955" y="1005"/>
                  <a:pt x="1955" y="998"/>
                </a:cubicBezTo>
                <a:cubicBezTo>
                  <a:pt x="1955" y="991"/>
                  <a:pt x="1949" y="986"/>
                  <a:pt x="1942" y="986"/>
                </a:cubicBezTo>
                <a:cubicBezTo>
                  <a:pt x="1935" y="986"/>
                  <a:pt x="1929" y="991"/>
                  <a:pt x="1929" y="998"/>
                </a:cubicBezTo>
                <a:cubicBezTo>
                  <a:pt x="1929" y="1005"/>
                  <a:pt x="1935" y="1011"/>
                  <a:pt x="1942" y="1011"/>
                </a:cubicBezTo>
                <a:close/>
                <a:moveTo>
                  <a:pt x="1981" y="1011"/>
                </a:moveTo>
                <a:cubicBezTo>
                  <a:pt x="1988" y="1011"/>
                  <a:pt x="1994" y="1005"/>
                  <a:pt x="1994" y="998"/>
                </a:cubicBezTo>
                <a:cubicBezTo>
                  <a:pt x="1994" y="991"/>
                  <a:pt x="1988" y="986"/>
                  <a:pt x="1981" y="986"/>
                </a:cubicBezTo>
                <a:cubicBezTo>
                  <a:pt x="1974" y="986"/>
                  <a:pt x="1969" y="991"/>
                  <a:pt x="1969" y="998"/>
                </a:cubicBezTo>
                <a:cubicBezTo>
                  <a:pt x="1969" y="1005"/>
                  <a:pt x="1974" y="1011"/>
                  <a:pt x="1981" y="1011"/>
                </a:cubicBezTo>
                <a:close/>
                <a:moveTo>
                  <a:pt x="2008" y="998"/>
                </a:moveTo>
                <a:cubicBezTo>
                  <a:pt x="2008" y="1005"/>
                  <a:pt x="2014" y="1011"/>
                  <a:pt x="2021" y="1011"/>
                </a:cubicBezTo>
                <a:cubicBezTo>
                  <a:pt x="2028" y="1011"/>
                  <a:pt x="2034" y="1005"/>
                  <a:pt x="2034" y="998"/>
                </a:cubicBezTo>
                <a:cubicBezTo>
                  <a:pt x="2034" y="991"/>
                  <a:pt x="2028" y="986"/>
                  <a:pt x="2021" y="986"/>
                </a:cubicBezTo>
                <a:cubicBezTo>
                  <a:pt x="2014" y="986"/>
                  <a:pt x="2008" y="991"/>
                  <a:pt x="2008" y="998"/>
                </a:cubicBezTo>
                <a:close/>
                <a:moveTo>
                  <a:pt x="2060" y="1011"/>
                </a:moveTo>
                <a:cubicBezTo>
                  <a:pt x="2067" y="1011"/>
                  <a:pt x="2073" y="1005"/>
                  <a:pt x="2073" y="998"/>
                </a:cubicBezTo>
                <a:cubicBezTo>
                  <a:pt x="2073" y="991"/>
                  <a:pt x="2067" y="986"/>
                  <a:pt x="2060" y="986"/>
                </a:cubicBezTo>
                <a:cubicBezTo>
                  <a:pt x="2053" y="986"/>
                  <a:pt x="2048" y="991"/>
                  <a:pt x="2048" y="998"/>
                </a:cubicBezTo>
                <a:cubicBezTo>
                  <a:pt x="2048" y="1005"/>
                  <a:pt x="2053" y="1011"/>
                  <a:pt x="2060" y="1011"/>
                </a:cubicBezTo>
                <a:close/>
                <a:moveTo>
                  <a:pt x="2100" y="1011"/>
                </a:moveTo>
                <a:cubicBezTo>
                  <a:pt x="2107" y="1011"/>
                  <a:pt x="2112" y="1005"/>
                  <a:pt x="2112" y="998"/>
                </a:cubicBezTo>
                <a:cubicBezTo>
                  <a:pt x="2112" y="991"/>
                  <a:pt x="2107" y="986"/>
                  <a:pt x="2100" y="986"/>
                </a:cubicBezTo>
                <a:cubicBezTo>
                  <a:pt x="2093" y="986"/>
                  <a:pt x="2087" y="991"/>
                  <a:pt x="2087" y="998"/>
                </a:cubicBezTo>
                <a:cubicBezTo>
                  <a:pt x="2087" y="1005"/>
                  <a:pt x="2093" y="1011"/>
                  <a:pt x="2100" y="1011"/>
                </a:cubicBezTo>
                <a:close/>
                <a:moveTo>
                  <a:pt x="2139" y="1011"/>
                </a:moveTo>
                <a:cubicBezTo>
                  <a:pt x="2146" y="1011"/>
                  <a:pt x="2152" y="1005"/>
                  <a:pt x="2152" y="998"/>
                </a:cubicBezTo>
                <a:cubicBezTo>
                  <a:pt x="2152" y="991"/>
                  <a:pt x="2146" y="986"/>
                  <a:pt x="2139" y="986"/>
                </a:cubicBezTo>
                <a:cubicBezTo>
                  <a:pt x="2132" y="986"/>
                  <a:pt x="2126" y="991"/>
                  <a:pt x="2126" y="998"/>
                </a:cubicBezTo>
                <a:cubicBezTo>
                  <a:pt x="2126" y="1005"/>
                  <a:pt x="2132" y="1011"/>
                  <a:pt x="2139" y="1011"/>
                </a:cubicBezTo>
                <a:close/>
                <a:moveTo>
                  <a:pt x="2455" y="993"/>
                </a:moveTo>
                <a:cubicBezTo>
                  <a:pt x="2452" y="993"/>
                  <a:pt x="2449" y="995"/>
                  <a:pt x="2449" y="998"/>
                </a:cubicBezTo>
                <a:cubicBezTo>
                  <a:pt x="2449" y="1001"/>
                  <a:pt x="2452" y="1003"/>
                  <a:pt x="2455" y="1003"/>
                </a:cubicBezTo>
                <a:cubicBezTo>
                  <a:pt x="2457" y="1003"/>
                  <a:pt x="2460" y="1001"/>
                  <a:pt x="2460" y="998"/>
                </a:cubicBezTo>
                <a:cubicBezTo>
                  <a:pt x="2460" y="995"/>
                  <a:pt x="2457" y="993"/>
                  <a:pt x="2455" y="993"/>
                </a:cubicBezTo>
                <a:close/>
                <a:moveTo>
                  <a:pt x="2494" y="986"/>
                </a:moveTo>
                <a:cubicBezTo>
                  <a:pt x="2487" y="986"/>
                  <a:pt x="2481" y="991"/>
                  <a:pt x="2481" y="998"/>
                </a:cubicBezTo>
                <a:cubicBezTo>
                  <a:pt x="2481" y="1005"/>
                  <a:pt x="2487" y="1011"/>
                  <a:pt x="2494" y="1011"/>
                </a:cubicBezTo>
                <a:cubicBezTo>
                  <a:pt x="2501" y="1011"/>
                  <a:pt x="2507" y="1005"/>
                  <a:pt x="2507" y="998"/>
                </a:cubicBezTo>
                <a:cubicBezTo>
                  <a:pt x="2507" y="991"/>
                  <a:pt x="2501" y="986"/>
                  <a:pt x="2494" y="986"/>
                </a:cubicBezTo>
                <a:close/>
                <a:moveTo>
                  <a:pt x="2730" y="1011"/>
                </a:moveTo>
                <a:cubicBezTo>
                  <a:pt x="2738" y="1011"/>
                  <a:pt x="2743" y="1005"/>
                  <a:pt x="2743" y="998"/>
                </a:cubicBezTo>
                <a:cubicBezTo>
                  <a:pt x="2743" y="991"/>
                  <a:pt x="2738" y="986"/>
                  <a:pt x="2730" y="986"/>
                </a:cubicBezTo>
                <a:cubicBezTo>
                  <a:pt x="2723" y="986"/>
                  <a:pt x="2718" y="991"/>
                  <a:pt x="2718" y="998"/>
                </a:cubicBezTo>
                <a:cubicBezTo>
                  <a:pt x="2718" y="1005"/>
                  <a:pt x="2723" y="1011"/>
                  <a:pt x="2730" y="1011"/>
                </a:cubicBezTo>
                <a:close/>
                <a:moveTo>
                  <a:pt x="2770" y="1011"/>
                </a:moveTo>
                <a:cubicBezTo>
                  <a:pt x="2777" y="1011"/>
                  <a:pt x="2783" y="1005"/>
                  <a:pt x="2783" y="998"/>
                </a:cubicBezTo>
                <a:cubicBezTo>
                  <a:pt x="2783" y="991"/>
                  <a:pt x="2777" y="986"/>
                  <a:pt x="2770" y="986"/>
                </a:cubicBezTo>
                <a:cubicBezTo>
                  <a:pt x="2763" y="986"/>
                  <a:pt x="2757" y="991"/>
                  <a:pt x="2757" y="998"/>
                </a:cubicBezTo>
                <a:cubicBezTo>
                  <a:pt x="2757" y="1005"/>
                  <a:pt x="2763" y="1011"/>
                  <a:pt x="2770" y="1011"/>
                </a:cubicBezTo>
                <a:close/>
                <a:moveTo>
                  <a:pt x="2940" y="998"/>
                </a:moveTo>
                <a:cubicBezTo>
                  <a:pt x="2940" y="991"/>
                  <a:pt x="2935" y="986"/>
                  <a:pt x="2928" y="986"/>
                </a:cubicBezTo>
                <a:cubicBezTo>
                  <a:pt x="2921" y="986"/>
                  <a:pt x="2915" y="991"/>
                  <a:pt x="2915" y="998"/>
                </a:cubicBezTo>
                <a:cubicBezTo>
                  <a:pt x="2915" y="1005"/>
                  <a:pt x="2921" y="1011"/>
                  <a:pt x="2928" y="1011"/>
                </a:cubicBezTo>
                <a:cubicBezTo>
                  <a:pt x="2935" y="1011"/>
                  <a:pt x="2940" y="1005"/>
                  <a:pt x="2940" y="998"/>
                </a:cubicBezTo>
                <a:close/>
                <a:moveTo>
                  <a:pt x="878" y="1029"/>
                </a:moveTo>
                <a:cubicBezTo>
                  <a:pt x="873" y="1029"/>
                  <a:pt x="869" y="1033"/>
                  <a:pt x="869" y="1038"/>
                </a:cubicBezTo>
                <a:cubicBezTo>
                  <a:pt x="869" y="1042"/>
                  <a:pt x="873" y="1046"/>
                  <a:pt x="878" y="1046"/>
                </a:cubicBezTo>
                <a:cubicBezTo>
                  <a:pt x="882" y="1046"/>
                  <a:pt x="886" y="1042"/>
                  <a:pt x="886" y="1038"/>
                </a:cubicBezTo>
                <a:cubicBezTo>
                  <a:pt x="886" y="1033"/>
                  <a:pt x="882" y="1029"/>
                  <a:pt x="878" y="1029"/>
                </a:cubicBezTo>
                <a:close/>
                <a:moveTo>
                  <a:pt x="944" y="1038"/>
                </a:moveTo>
                <a:cubicBezTo>
                  <a:pt x="944" y="1045"/>
                  <a:pt x="949" y="1050"/>
                  <a:pt x="956" y="1050"/>
                </a:cubicBezTo>
                <a:cubicBezTo>
                  <a:pt x="963" y="1050"/>
                  <a:pt x="969" y="1045"/>
                  <a:pt x="969" y="1038"/>
                </a:cubicBezTo>
                <a:cubicBezTo>
                  <a:pt x="969" y="1031"/>
                  <a:pt x="963" y="1025"/>
                  <a:pt x="956" y="1025"/>
                </a:cubicBezTo>
                <a:cubicBezTo>
                  <a:pt x="949" y="1025"/>
                  <a:pt x="944" y="1031"/>
                  <a:pt x="944" y="1038"/>
                </a:cubicBezTo>
                <a:close/>
                <a:moveTo>
                  <a:pt x="996" y="1025"/>
                </a:moveTo>
                <a:cubicBezTo>
                  <a:pt x="989" y="1025"/>
                  <a:pt x="983" y="1031"/>
                  <a:pt x="983" y="1038"/>
                </a:cubicBezTo>
                <a:cubicBezTo>
                  <a:pt x="983" y="1045"/>
                  <a:pt x="989" y="1050"/>
                  <a:pt x="996" y="1050"/>
                </a:cubicBezTo>
                <a:cubicBezTo>
                  <a:pt x="1003" y="1050"/>
                  <a:pt x="1009" y="1045"/>
                  <a:pt x="1009" y="1038"/>
                </a:cubicBezTo>
                <a:cubicBezTo>
                  <a:pt x="1009" y="1031"/>
                  <a:pt x="1003" y="1025"/>
                  <a:pt x="996" y="1025"/>
                </a:cubicBezTo>
                <a:close/>
                <a:moveTo>
                  <a:pt x="1035" y="1025"/>
                </a:moveTo>
                <a:cubicBezTo>
                  <a:pt x="1028" y="1025"/>
                  <a:pt x="1023" y="1031"/>
                  <a:pt x="1023" y="1038"/>
                </a:cubicBezTo>
                <a:cubicBezTo>
                  <a:pt x="1023" y="1045"/>
                  <a:pt x="1028" y="1050"/>
                  <a:pt x="1035" y="1050"/>
                </a:cubicBezTo>
                <a:cubicBezTo>
                  <a:pt x="1042" y="1050"/>
                  <a:pt x="1048" y="1045"/>
                  <a:pt x="1048" y="1038"/>
                </a:cubicBezTo>
                <a:cubicBezTo>
                  <a:pt x="1048" y="1031"/>
                  <a:pt x="1042" y="1025"/>
                  <a:pt x="1035" y="1025"/>
                </a:cubicBezTo>
                <a:close/>
                <a:moveTo>
                  <a:pt x="1075" y="1050"/>
                </a:moveTo>
                <a:cubicBezTo>
                  <a:pt x="1082" y="1050"/>
                  <a:pt x="1087" y="1045"/>
                  <a:pt x="1087" y="1038"/>
                </a:cubicBezTo>
                <a:cubicBezTo>
                  <a:pt x="1087" y="1031"/>
                  <a:pt x="1082" y="1025"/>
                  <a:pt x="1075" y="1025"/>
                </a:cubicBezTo>
                <a:cubicBezTo>
                  <a:pt x="1068" y="1025"/>
                  <a:pt x="1062" y="1031"/>
                  <a:pt x="1062" y="1038"/>
                </a:cubicBezTo>
                <a:cubicBezTo>
                  <a:pt x="1062" y="1045"/>
                  <a:pt x="1068" y="1050"/>
                  <a:pt x="1075" y="1050"/>
                </a:cubicBezTo>
                <a:close/>
                <a:moveTo>
                  <a:pt x="1587" y="1025"/>
                </a:moveTo>
                <a:cubicBezTo>
                  <a:pt x="1580" y="1025"/>
                  <a:pt x="1574" y="1031"/>
                  <a:pt x="1574" y="1038"/>
                </a:cubicBezTo>
                <a:cubicBezTo>
                  <a:pt x="1574" y="1045"/>
                  <a:pt x="1580" y="1050"/>
                  <a:pt x="1587" y="1050"/>
                </a:cubicBezTo>
                <a:cubicBezTo>
                  <a:pt x="1594" y="1050"/>
                  <a:pt x="1600" y="1045"/>
                  <a:pt x="1600" y="1038"/>
                </a:cubicBezTo>
                <a:cubicBezTo>
                  <a:pt x="1600" y="1031"/>
                  <a:pt x="1594" y="1025"/>
                  <a:pt x="1587" y="1025"/>
                </a:cubicBezTo>
                <a:close/>
                <a:moveTo>
                  <a:pt x="1627" y="1025"/>
                </a:moveTo>
                <a:cubicBezTo>
                  <a:pt x="1620" y="1025"/>
                  <a:pt x="1614" y="1031"/>
                  <a:pt x="1614" y="1038"/>
                </a:cubicBezTo>
                <a:cubicBezTo>
                  <a:pt x="1614" y="1045"/>
                  <a:pt x="1620" y="1050"/>
                  <a:pt x="1627" y="1050"/>
                </a:cubicBezTo>
                <a:cubicBezTo>
                  <a:pt x="1634" y="1050"/>
                  <a:pt x="1639" y="1045"/>
                  <a:pt x="1639" y="1038"/>
                </a:cubicBezTo>
                <a:cubicBezTo>
                  <a:pt x="1639" y="1031"/>
                  <a:pt x="1634" y="1025"/>
                  <a:pt x="1627" y="1025"/>
                </a:cubicBezTo>
                <a:close/>
                <a:moveTo>
                  <a:pt x="1666" y="1025"/>
                </a:moveTo>
                <a:cubicBezTo>
                  <a:pt x="1659" y="1025"/>
                  <a:pt x="1653" y="1031"/>
                  <a:pt x="1653" y="1038"/>
                </a:cubicBezTo>
                <a:cubicBezTo>
                  <a:pt x="1653" y="1045"/>
                  <a:pt x="1659" y="1050"/>
                  <a:pt x="1666" y="1050"/>
                </a:cubicBezTo>
                <a:cubicBezTo>
                  <a:pt x="1673" y="1050"/>
                  <a:pt x="1679" y="1045"/>
                  <a:pt x="1679" y="1038"/>
                </a:cubicBezTo>
                <a:cubicBezTo>
                  <a:pt x="1679" y="1031"/>
                  <a:pt x="1673" y="1025"/>
                  <a:pt x="1666" y="1025"/>
                </a:cubicBezTo>
                <a:close/>
                <a:moveTo>
                  <a:pt x="1705" y="1025"/>
                </a:moveTo>
                <a:cubicBezTo>
                  <a:pt x="1698" y="1025"/>
                  <a:pt x="1693" y="1031"/>
                  <a:pt x="1693" y="1038"/>
                </a:cubicBezTo>
                <a:cubicBezTo>
                  <a:pt x="1693" y="1045"/>
                  <a:pt x="1698" y="1050"/>
                  <a:pt x="1705" y="1050"/>
                </a:cubicBezTo>
                <a:cubicBezTo>
                  <a:pt x="1713" y="1050"/>
                  <a:pt x="1718" y="1045"/>
                  <a:pt x="1718" y="1038"/>
                </a:cubicBezTo>
                <a:cubicBezTo>
                  <a:pt x="1718" y="1031"/>
                  <a:pt x="1713" y="1025"/>
                  <a:pt x="1705" y="1025"/>
                </a:cubicBezTo>
                <a:close/>
                <a:moveTo>
                  <a:pt x="1745" y="1025"/>
                </a:moveTo>
                <a:cubicBezTo>
                  <a:pt x="1738" y="1025"/>
                  <a:pt x="1732" y="1031"/>
                  <a:pt x="1732" y="1038"/>
                </a:cubicBezTo>
                <a:cubicBezTo>
                  <a:pt x="1732" y="1045"/>
                  <a:pt x="1738" y="1050"/>
                  <a:pt x="1745" y="1050"/>
                </a:cubicBezTo>
                <a:cubicBezTo>
                  <a:pt x="1752" y="1050"/>
                  <a:pt x="1758" y="1045"/>
                  <a:pt x="1758" y="1038"/>
                </a:cubicBezTo>
                <a:cubicBezTo>
                  <a:pt x="1758" y="1031"/>
                  <a:pt x="1752" y="1025"/>
                  <a:pt x="1745" y="1025"/>
                </a:cubicBezTo>
                <a:close/>
                <a:moveTo>
                  <a:pt x="1784" y="1025"/>
                </a:moveTo>
                <a:cubicBezTo>
                  <a:pt x="1777" y="1025"/>
                  <a:pt x="1772" y="1031"/>
                  <a:pt x="1772" y="1038"/>
                </a:cubicBezTo>
                <a:cubicBezTo>
                  <a:pt x="1772" y="1045"/>
                  <a:pt x="1777" y="1050"/>
                  <a:pt x="1784" y="1050"/>
                </a:cubicBezTo>
                <a:cubicBezTo>
                  <a:pt x="1791" y="1050"/>
                  <a:pt x="1797" y="1045"/>
                  <a:pt x="1797" y="1038"/>
                </a:cubicBezTo>
                <a:cubicBezTo>
                  <a:pt x="1797" y="1031"/>
                  <a:pt x="1791" y="1025"/>
                  <a:pt x="1784" y="1025"/>
                </a:cubicBezTo>
                <a:close/>
                <a:moveTo>
                  <a:pt x="1824" y="1050"/>
                </a:moveTo>
                <a:cubicBezTo>
                  <a:pt x="1831" y="1050"/>
                  <a:pt x="1836" y="1045"/>
                  <a:pt x="1836" y="1038"/>
                </a:cubicBezTo>
                <a:cubicBezTo>
                  <a:pt x="1836" y="1031"/>
                  <a:pt x="1831" y="1025"/>
                  <a:pt x="1824" y="1025"/>
                </a:cubicBezTo>
                <a:cubicBezTo>
                  <a:pt x="1817" y="1025"/>
                  <a:pt x="1811" y="1031"/>
                  <a:pt x="1811" y="1038"/>
                </a:cubicBezTo>
                <a:cubicBezTo>
                  <a:pt x="1811" y="1045"/>
                  <a:pt x="1817" y="1050"/>
                  <a:pt x="1824" y="1050"/>
                </a:cubicBezTo>
                <a:close/>
                <a:moveTo>
                  <a:pt x="1863" y="1025"/>
                </a:moveTo>
                <a:cubicBezTo>
                  <a:pt x="1856" y="1025"/>
                  <a:pt x="1850" y="1031"/>
                  <a:pt x="1850" y="1038"/>
                </a:cubicBezTo>
                <a:cubicBezTo>
                  <a:pt x="1850" y="1045"/>
                  <a:pt x="1856" y="1050"/>
                  <a:pt x="1863" y="1050"/>
                </a:cubicBezTo>
                <a:cubicBezTo>
                  <a:pt x="1870" y="1050"/>
                  <a:pt x="1876" y="1045"/>
                  <a:pt x="1876" y="1038"/>
                </a:cubicBezTo>
                <a:cubicBezTo>
                  <a:pt x="1876" y="1031"/>
                  <a:pt x="1870" y="1025"/>
                  <a:pt x="1863" y="1025"/>
                </a:cubicBezTo>
                <a:close/>
                <a:moveTo>
                  <a:pt x="1903" y="1025"/>
                </a:moveTo>
                <a:cubicBezTo>
                  <a:pt x="1896" y="1025"/>
                  <a:pt x="1890" y="1031"/>
                  <a:pt x="1890" y="1038"/>
                </a:cubicBezTo>
                <a:cubicBezTo>
                  <a:pt x="1890" y="1045"/>
                  <a:pt x="1896" y="1050"/>
                  <a:pt x="1903" y="1050"/>
                </a:cubicBezTo>
                <a:cubicBezTo>
                  <a:pt x="1910" y="1050"/>
                  <a:pt x="1915" y="1045"/>
                  <a:pt x="1915" y="1038"/>
                </a:cubicBezTo>
                <a:cubicBezTo>
                  <a:pt x="1915" y="1031"/>
                  <a:pt x="1910" y="1025"/>
                  <a:pt x="1903" y="1025"/>
                </a:cubicBezTo>
                <a:close/>
                <a:moveTo>
                  <a:pt x="1942" y="1050"/>
                </a:moveTo>
                <a:cubicBezTo>
                  <a:pt x="1949" y="1050"/>
                  <a:pt x="1955" y="1045"/>
                  <a:pt x="1955" y="1038"/>
                </a:cubicBezTo>
                <a:cubicBezTo>
                  <a:pt x="1955" y="1031"/>
                  <a:pt x="1949" y="1025"/>
                  <a:pt x="1942" y="1025"/>
                </a:cubicBezTo>
                <a:cubicBezTo>
                  <a:pt x="1935" y="1025"/>
                  <a:pt x="1929" y="1031"/>
                  <a:pt x="1929" y="1038"/>
                </a:cubicBezTo>
                <a:cubicBezTo>
                  <a:pt x="1929" y="1045"/>
                  <a:pt x="1935" y="1050"/>
                  <a:pt x="1942" y="1050"/>
                </a:cubicBezTo>
                <a:close/>
                <a:moveTo>
                  <a:pt x="1981" y="1025"/>
                </a:moveTo>
                <a:cubicBezTo>
                  <a:pt x="1974" y="1025"/>
                  <a:pt x="1969" y="1031"/>
                  <a:pt x="1969" y="1038"/>
                </a:cubicBezTo>
                <a:cubicBezTo>
                  <a:pt x="1969" y="1045"/>
                  <a:pt x="1974" y="1050"/>
                  <a:pt x="1981" y="1050"/>
                </a:cubicBezTo>
                <a:cubicBezTo>
                  <a:pt x="1988" y="1050"/>
                  <a:pt x="1994" y="1045"/>
                  <a:pt x="1994" y="1038"/>
                </a:cubicBezTo>
                <a:cubicBezTo>
                  <a:pt x="1994" y="1031"/>
                  <a:pt x="1988" y="1025"/>
                  <a:pt x="1981" y="1025"/>
                </a:cubicBezTo>
                <a:close/>
                <a:moveTo>
                  <a:pt x="2021" y="1050"/>
                </a:moveTo>
                <a:cubicBezTo>
                  <a:pt x="2028" y="1050"/>
                  <a:pt x="2034" y="1045"/>
                  <a:pt x="2034" y="1038"/>
                </a:cubicBezTo>
                <a:cubicBezTo>
                  <a:pt x="2034" y="1031"/>
                  <a:pt x="2028" y="1025"/>
                  <a:pt x="2021" y="1025"/>
                </a:cubicBezTo>
                <a:cubicBezTo>
                  <a:pt x="2014" y="1025"/>
                  <a:pt x="2008" y="1031"/>
                  <a:pt x="2008" y="1038"/>
                </a:cubicBezTo>
                <a:cubicBezTo>
                  <a:pt x="2008" y="1045"/>
                  <a:pt x="2014" y="1050"/>
                  <a:pt x="2021" y="1050"/>
                </a:cubicBezTo>
                <a:close/>
                <a:moveTo>
                  <a:pt x="2060" y="1050"/>
                </a:moveTo>
                <a:cubicBezTo>
                  <a:pt x="2067" y="1050"/>
                  <a:pt x="2073" y="1045"/>
                  <a:pt x="2073" y="1038"/>
                </a:cubicBezTo>
                <a:cubicBezTo>
                  <a:pt x="2073" y="1031"/>
                  <a:pt x="2067" y="1025"/>
                  <a:pt x="2060" y="1025"/>
                </a:cubicBezTo>
                <a:cubicBezTo>
                  <a:pt x="2053" y="1025"/>
                  <a:pt x="2048" y="1031"/>
                  <a:pt x="2048" y="1038"/>
                </a:cubicBezTo>
                <a:cubicBezTo>
                  <a:pt x="2048" y="1045"/>
                  <a:pt x="2053" y="1050"/>
                  <a:pt x="2060" y="1050"/>
                </a:cubicBezTo>
                <a:close/>
                <a:moveTo>
                  <a:pt x="2100" y="1025"/>
                </a:moveTo>
                <a:cubicBezTo>
                  <a:pt x="2093" y="1025"/>
                  <a:pt x="2087" y="1031"/>
                  <a:pt x="2087" y="1038"/>
                </a:cubicBezTo>
                <a:cubicBezTo>
                  <a:pt x="2087" y="1045"/>
                  <a:pt x="2093" y="1050"/>
                  <a:pt x="2100" y="1050"/>
                </a:cubicBezTo>
                <a:cubicBezTo>
                  <a:pt x="2107" y="1050"/>
                  <a:pt x="2112" y="1045"/>
                  <a:pt x="2112" y="1038"/>
                </a:cubicBezTo>
                <a:cubicBezTo>
                  <a:pt x="2112" y="1031"/>
                  <a:pt x="2107" y="1025"/>
                  <a:pt x="2100" y="1025"/>
                </a:cubicBezTo>
                <a:close/>
                <a:moveTo>
                  <a:pt x="2139" y="1050"/>
                </a:moveTo>
                <a:cubicBezTo>
                  <a:pt x="2146" y="1050"/>
                  <a:pt x="2152" y="1045"/>
                  <a:pt x="2152" y="1038"/>
                </a:cubicBezTo>
                <a:cubicBezTo>
                  <a:pt x="2152" y="1031"/>
                  <a:pt x="2146" y="1025"/>
                  <a:pt x="2139" y="1025"/>
                </a:cubicBezTo>
                <a:cubicBezTo>
                  <a:pt x="2132" y="1025"/>
                  <a:pt x="2126" y="1031"/>
                  <a:pt x="2126" y="1038"/>
                </a:cubicBezTo>
                <a:cubicBezTo>
                  <a:pt x="2126" y="1045"/>
                  <a:pt x="2132" y="1050"/>
                  <a:pt x="2139" y="1050"/>
                </a:cubicBezTo>
                <a:close/>
                <a:moveTo>
                  <a:pt x="2179" y="1050"/>
                </a:moveTo>
                <a:cubicBezTo>
                  <a:pt x="2186" y="1050"/>
                  <a:pt x="2191" y="1045"/>
                  <a:pt x="2191" y="1038"/>
                </a:cubicBezTo>
                <a:cubicBezTo>
                  <a:pt x="2191" y="1031"/>
                  <a:pt x="2186" y="1025"/>
                  <a:pt x="2179" y="1025"/>
                </a:cubicBezTo>
                <a:cubicBezTo>
                  <a:pt x="2172" y="1025"/>
                  <a:pt x="2166" y="1031"/>
                  <a:pt x="2166" y="1038"/>
                </a:cubicBezTo>
                <a:cubicBezTo>
                  <a:pt x="2166" y="1045"/>
                  <a:pt x="2172" y="1050"/>
                  <a:pt x="2179" y="1050"/>
                </a:cubicBezTo>
                <a:close/>
                <a:moveTo>
                  <a:pt x="2977" y="1038"/>
                </a:moveTo>
                <a:cubicBezTo>
                  <a:pt x="2977" y="1032"/>
                  <a:pt x="2973" y="1028"/>
                  <a:pt x="2967" y="1028"/>
                </a:cubicBezTo>
                <a:cubicBezTo>
                  <a:pt x="2962" y="1028"/>
                  <a:pt x="2957" y="1032"/>
                  <a:pt x="2957" y="1038"/>
                </a:cubicBezTo>
                <a:cubicBezTo>
                  <a:pt x="2957" y="1043"/>
                  <a:pt x="2962" y="1048"/>
                  <a:pt x="2967" y="1048"/>
                </a:cubicBezTo>
                <a:cubicBezTo>
                  <a:pt x="2973" y="1048"/>
                  <a:pt x="2977" y="1043"/>
                  <a:pt x="2977" y="1038"/>
                </a:cubicBezTo>
                <a:close/>
                <a:moveTo>
                  <a:pt x="917" y="1090"/>
                </a:moveTo>
                <a:cubicBezTo>
                  <a:pt x="924" y="1090"/>
                  <a:pt x="930" y="1084"/>
                  <a:pt x="930" y="1077"/>
                </a:cubicBezTo>
                <a:cubicBezTo>
                  <a:pt x="930" y="1070"/>
                  <a:pt x="924" y="1064"/>
                  <a:pt x="917" y="1064"/>
                </a:cubicBezTo>
                <a:cubicBezTo>
                  <a:pt x="910" y="1064"/>
                  <a:pt x="904" y="1070"/>
                  <a:pt x="904" y="1077"/>
                </a:cubicBezTo>
                <a:cubicBezTo>
                  <a:pt x="904" y="1084"/>
                  <a:pt x="910" y="1090"/>
                  <a:pt x="917" y="1090"/>
                </a:cubicBezTo>
                <a:close/>
                <a:moveTo>
                  <a:pt x="956" y="1090"/>
                </a:moveTo>
                <a:cubicBezTo>
                  <a:pt x="963" y="1090"/>
                  <a:pt x="969" y="1084"/>
                  <a:pt x="969" y="1077"/>
                </a:cubicBezTo>
                <a:cubicBezTo>
                  <a:pt x="969" y="1070"/>
                  <a:pt x="963" y="1064"/>
                  <a:pt x="956" y="1064"/>
                </a:cubicBezTo>
                <a:cubicBezTo>
                  <a:pt x="949" y="1064"/>
                  <a:pt x="944" y="1070"/>
                  <a:pt x="944" y="1077"/>
                </a:cubicBezTo>
                <a:cubicBezTo>
                  <a:pt x="944" y="1084"/>
                  <a:pt x="949" y="1090"/>
                  <a:pt x="956" y="1090"/>
                </a:cubicBezTo>
                <a:close/>
                <a:moveTo>
                  <a:pt x="996" y="1090"/>
                </a:moveTo>
                <a:cubicBezTo>
                  <a:pt x="1003" y="1090"/>
                  <a:pt x="1009" y="1084"/>
                  <a:pt x="1009" y="1077"/>
                </a:cubicBezTo>
                <a:cubicBezTo>
                  <a:pt x="1009" y="1070"/>
                  <a:pt x="1003" y="1064"/>
                  <a:pt x="996" y="1064"/>
                </a:cubicBezTo>
                <a:cubicBezTo>
                  <a:pt x="989" y="1064"/>
                  <a:pt x="983" y="1070"/>
                  <a:pt x="983" y="1077"/>
                </a:cubicBezTo>
                <a:cubicBezTo>
                  <a:pt x="983" y="1084"/>
                  <a:pt x="989" y="1090"/>
                  <a:pt x="996" y="1090"/>
                </a:cubicBezTo>
                <a:close/>
                <a:moveTo>
                  <a:pt x="1035" y="1090"/>
                </a:moveTo>
                <a:cubicBezTo>
                  <a:pt x="1042" y="1090"/>
                  <a:pt x="1048" y="1084"/>
                  <a:pt x="1048" y="1077"/>
                </a:cubicBezTo>
                <a:cubicBezTo>
                  <a:pt x="1048" y="1070"/>
                  <a:pt x="1042" y="1064"/>
                  <a:pt x="1035" y="1064"/>
                </a:cubicBezTo>
                <a:cubicBezTo>
                  <a:pt x="1028" y="1064"/>
                  <a:pt x="1023" y="1070"/>
                  <a:pt x="1023" y="1077"/>
                </a:cubicBezTo>
                <a:cubicBezTo>
                  <a:pt x="1023" y="1084"/>
                  <a:pt x="1028" y="1090"/>
                  <a:pt x="1035" y="1090"/>
                </a:cubicBezTo>
                <a:close/>
                <a:moveTo>
                  <a:pt x="1075" y="1090"/>
                </a:moveTo>
                <a:cubicBezTo>
                  <a:pt x="1082" y="1090"/>
                  <a:pt x="1087" y="1084"/>
                  <a:pt x="1087" y="1077"/>
                </a:cubicBezTo>
                <a:cubicBezTo>
                  <a:pt x="1087" y="1070"/>
                  <a:pt x="1082" y="1064"/>
                  <a:pt x="1075" y="1064"/>
                </a:cubicBezTo>
                <a:cubicBezTo>
                  <a:pt x="1068" y="1064"/>
                  <a:pt x="1062" y="1070"/>
                  <a:pt x="1062" y="1077"/>
                </a:cubicBezTo>
                <a:cubicBezTo>
                  <a:pt x="1062" y="1084"/>
                  <a:pt x="1068" y="1090"/>
                  <a:pt x="1075" y="1090"/>
                </a:cubicBezTo>
                <a:close/>
                <a:moveTo>
                  <a:pt x="1114" y="1090"/>
                </a:moveTo>
                <a:cubicBezTo>
                  <a:pt x="1121" y="1090"/>
                  <a:pt x="1127" y="1084"/>
                  <a:pt x="1127" y="1077"/>
                </a:cubicBezTo>
                <a:cubicBezTo>
                  <a:pt x="1127" y="1070"/>
                  <a:pt x="1121" y="1064"/>
                  <a:pt x="1114" y="1064"/>
                </a:cubicBezTo>
                <a:cubicBezTo>
                  <a:pt x="1107" y="1064"/>
                  <a:pt x="1101" y="1070"/>
                  <a:pt x="1101" y="1077"/>
                </a:cubicBezTo>
                <a:cubicBezTo>
                  <a:pt x="1101" y="1084"/>
                  <a:pt x="1107" y="1090"/>
                  <a:pt x="1114" y="1090"/>
                </a:cubicBezTo>
                <a:close/>
                <a:moveTo>
                  <a:pt x="1154" y="1090"/>
                </a:moveTo>
                <a:cubicBezTo>
                  <a:pt x="1161" y="1090"/>
                  <a:pt x="1166" y="1084"/>
                  <a:pt x="1166" y="1077"/>
                </a:cubicBezTo>
                <a:cubicBezTo>
                  <a:pt x="1166" y="1070"/>
                  <a:pt x="1161" y="1064"/>
                  <a:pt x="1154" y="1064"/>
                </a:cubicBezTo>
                <a:cubicBezTo>
                  <a:pt x="1147" y="1064"/>
                  <a:pt x="1141" y="1070"/>
                  <a:pt x="1141" y="1077"/>
                </a:cubicBezTo>
                <a:cubicBezTo>
                  <a:pt x="1141" y="1084"/>
                  <a:pt x="1147" y="1090"/>
                  <a:pt x="1154" y="1090"/>
                </a:cubicBezTo>
                <a:close/>
                <a:moveTo>
                  <a:pt x="1627" y="1064"/>
                </a:moveTo>
                <a:cubicBezTo>
                  <a:pt x="1620" y="1064"/>
                  <a:pt x="1614" y="1070"/>
                  <a:pt x="1614" y="1077"/>
                </a:cubicBezTo>
                <a:cubicBezTo>
                  <a:pt x="1614" y="1084"/>
                  <a:pt x="1620" y="1090"/>
                  <a:pt x="1627" y="1090"/>
                </a:cubicBezTo>
                <a:cubicBezTo>
                  <a:pt x="1634" y="1090"/>
                  <a:pt x="1639" y="1084"/>
                  <a:pt x="1639" y="1077"/>
                </a:cubicBezTo>
                <a:cubicBezTo>
                  <a:pt x="1639" y="1070"/>
                  <a:pt x="1634" y="1064"/>
                  <a:pt x="1627" y="1064"/>
                </a:cubicBezTo>
                <a:close/>
                <a:moveTo>
                  <a:pt x="1666" y="1064"/>
                </a:moveTo>
                <a:cubicBezTo>
                  <a:pt x="1659" y="1064"/>
                  <a:pt x="1653" y="1070"/>
                  <a:pt x="1653" y="1077"/>
                </a:cubicBezTo>
                <a:cubicBezTo>
                  <a:pt x="1653" y="1084"/>
                  <a:pt x="1659" y="1090"/>
                  <a:pt x="1666" y="1090"/>
                </a:cubicBezTo>
                <a:cubicBezTo>
                  <a:pt x="1673" y="1090"/>
                  <a:pt x="1679" y="1084"/>
                  <a:pt x="1679" y="1077"/>
                </a:cubicBezTo>
                <a:cubicBezTo>
                  <a:pt x="1679" y="1070"/>
                  <a:pt x="1673" y="1064"/>
                  <a:pt x="1666" y="1064"/>
                </a:cubicBezTo>
                <a:close/>
                <a:moveTo>
                  <a:pt x="1784" y="1064"/>
                </a:moveTo>
                <a:cubicBezTo>
                  <a:pt x="1777" y="1064"/>
                  <a:pt x="1772" y="1070"/>
                  <a:pt x="1772" y="1077"/>
                </a:cubicBezTo>
                <a:cubicBezTo>
                  <a:pt x="1772" y="1084"/>
                  <a:pt x="1777" y="1090"/>
                  <a:pt x="1784" y="1090"/>
                </a:cubicBezTo>
                <a:cubicBezTo>
                  <a:pt x="1791" y="1090"/>
                  <a:pt x="1797" y="1084"/>
                  <a:pt x="1797" y="1077"/>
                </a:cubicBezTo>
                <a:cubicBezTo>
                  <a:pt x="1797" y="1070"/>
                  <a:pt x="1791" y="1064"/>
                  <a:pt x="1784" y="1064"/>
                </a:cubicBezTo>
                <a:close/>
                <a:moveTo>
                  <a:pt x="1824" y="1090"/>
                </a:moveTo>
                <a:cubicBezTo>
                  <a:pt x="1831" y="1090"/>
                  <a:pt x="1836" y="1084"/>
                  <a:pt x="1836" y="1077"/>
                </a:cubicBezTo>
                <a:cubicBezTo>
                  <a:pt x="1836" y="1070"/>
                  <a:pt x="1831" y="1064"/>
                  <a:pt x="1824" y="1064"/>
                </a:cubicBezTo>
                <a:cubicBezTo>
                  <a:pt x="1817" y="1064"/>
                  <a:pt x="1811" y="1070"/>
                  <a:pt x="1811" y="1077"/>
                </a:cubicBezTo>
                <a:cubicBezTo>
                  <a:pt x="1811" y="1084"/>
                  <a:pt x="1817" y="1090"/>
                  <a:pt x="1824" y="1090"/>
                </a:cubicBezTo>
                <a:close/>
                <a:moveTo>
                  <a:pt x="1863" y="1090"/>
                </a:moveTo>
                <a:cubicBezTo>
                  <a:pt x="1870" y="1090"/>
                  <a:pt x="1876" y="1084"/>
                  <a:pt x="1876" y="1077"/>
                </a:cubicBezTo>
                <a:cubicBezTo>
                  <a:pt x="1876" y="1070"/>
                  <a:pt x="1870" y="1064"/>
                  <a:pt x="1863" y="1064"/>
                </a:cubicBezTo>
                <a:cubicBezTo>
                  <a:pt x="1856" y="1064"/>
                  <a:pt x="1850" y="1070"/>
                  <a:pt x="1850" y="1077"/>
                </a:cubicBezTo>
                <a:cubicBezTo>
                  <a:pt x="1850" y="1084"/>
                  <a:pt x="1856" y="1090"/>
                  <a:pt x="1863" y="1090"/>
                </a:cubicBezTo>
                <a:close/>
                <a:moveTo>
                  <a:pt x="1903" y="1090"/>
                </a:moveTo>
                <a:cubicBezTo>
                  <a:pt x="1910" y="1090"/>
                  <a:pt x="1915" y="1084"/>
                  <a:pt x="1915" y="1077"/>
                </a:cubicBezTo>
                <a:cubicBezTo>
                  <a:pt x="1915" y="1070"/>
                  <a:pt x="1910" y="1064"/>
                  <a:pt x="1903" y="1064"/>
                </a:cubicBezTo>
                <a:cubicBezTo>
                  <a:pt x="1896" y="1064"/>
                  <a:pt x="1890" y="1070"/>
                  <a:pt x="1890" y="1077"/>
                </a:cubicBezTo>
                <a:cubicBezTo>
                  <a:pt x="1890" y="1084"/>
                  <a:pt x="1896" y="1090"/>
                  <a:pt x="1903" y="1090"/>
                </a:cubicBezTo>
                <a:close/>
                <a:moveTo>
                  <a:pt x="1942" y="1090"/>
                </a:moveTo>
                <a:cubicBezTo>
                  <a:pt x="1949" y="1090"/>
                  <a:pt x="1955" y="1084"/>
                  <a:pt x="1955" y="1077"/>
                </a:cubicBezTo>
                <a:cubicBezTo>
                  <a:pt x="1955" y="1070"/>
                  <a:pt x="1949" y="1064"/>
                  <a:pt x="1942" y="1064"/>
                </a:cubicBezTo>
                <a:cubicBezTo>
                  <a:pt x="1935" y="1064"/>
                  <a:pt x="1929" y="1070"/>
                  <a:pt x="1929" y="1077"/>
                </a:cubicBezTo>
                <a:cubicBezTo>
                  <a:pt x="1929" y="1084"/>
                  <a:pt x="1935" y="1090"/>
                  <a:pt x="1942" y="1090"/>
                </a:cubicBezTo>
                <a:close/>
                <a:moveTo>
                  <a:pt x="1981" y="1090"/>
                </a:moveTo>
                <a:cubicBezTo>
                  <a:pt x="1988" y="1090"/>
                  <a:pt x="1994" y="1084"/>
                  <a:pt x="1994" y="1077"/>
                </a:cubicBezTo>
                <a:cubicBezTo>
                  <a:pt x="1994" y="1070"/>
                  <a:pt x="1988" y="1064"/>
                  <a:pt x="1981" y="1064"/>
                </a:cubicBezTo>
                <a:cubicBezTo>
                  <a:pt x="1974" y="1064"/>
                  <a:pt x="1969" y="1070"/>
                  <a:pt x="1969" y="1077"/>
                </a:cubicBezTo>
                <a:cubicBezTo>
                  <a:pt x="1969" y="1084"/>
                  <a:pt x="1974" y="1090"/>
                  <a:pt x="1981" y="1090"/>
                </a:cubicBezTo>
                <a:close/>
                <a:moveTo>
                  <a:pt x="2008" y="1077"/>
                </a:moveTo>
                <a:cubicBezTo>
                  <a:pt x="2008" y="1084"/>
                  <a:pt x="2014" y="1090"/>
                  <a:pt x="2021" y="1090"/>
                </a:cubicBezTo>
                <a:cubicBezTo>
                  <a:pt x="2028" y="1090"/>
                  <a:pt x="2034" y="1084"/>
                  <a:pt x="2034" y="1077"/>
                </a:cubicBezTo>
                <a:cubicBezTo>
                  <a:pt x="2034" y="1070"/>
                  <a:pt x="2028" y="1064"/>
                  <a:pt x="2021" y="1064"/>
                </a:cubicBezTo>
                <a:cubicBezTo>
                  <a:pt x="2014" y="1064"/>
                  <a:pt x="2008" y="1070"/>
                  <a:pt x="2008" y="1077"/>
                </a:cubicBezTo>
                <a:close/>
                <a:moveTo>
                  <a:pt x="2060" y="1090"/>
                </a:moveTo>
                <a:cubicBezTo>
                  <a:pt x="2067" y="1090"/>
                  <a:pt x="2073" y="1084"/>
                  <a:pt x="2073" y="1077"/>
                </a:cubicBezTo>
                <a:cubicBezTo>
                  <a:pt x="2073" y="1070"/>
                  <a:pt x="2067" y="1064"/>
                  <a:pt x="2060" y="1064"/>
                </a:cubicBezTo>
                <a:cubicBezTo>
                  <a:pt x="2053" y="1064"/>
                  <a:pt x="2048" y="1070"/>
                  <a:pt x="2048" y="1077"/>
                </a:cubicBezTo>
                <a:cubicBezTo>
                  <a:pt x="2048" y="1084"/>
                  <a:pt x="2053" y="1090"/>
                  <a:pt x="2060" y="1090"/>
                </a:cubicBezTo>
                <a:close/>
                <a:moveTo>
                  <a:pt x="2100" y="1090"/>
                </a:moveTo>
                <a:cubicBezTo>
                  <a:pt x="2107" y="1090"/>
                  <a:pt x="2112" y="1084"/>
                  <a:pt x="2112" y="1077"/>
                </a:cubicBezTo>
                <a:cubicBezTo>
                  <a:pt x="2112" y="1070"/>
                  <a:pt x="2107" y="1064"/>
                  <a:pt x="2100" y="1064"/>
                </a:cubicBezTo>
                <a:cubicBezTo>
                  <a:pt x="2093" y="1064"/>
                  <a:pt x="2087" y="1070"/>
                  <a:pt x="2087" y="1077"/>
                </a:cubicBezTo>
                <a:cubicBezTo>
                  <a:pt x="2087" y="1084"/>
                  <a:pt x="2093" y="1090"/>
                  <a:pt x="2100" y="1090"/>
                </a:cubicBezTo>
                <a:close/>
                <a:moveTo>
                  <a:pt x="2139" y="1090"/>
                </a:moveTo>
                <a:cubicBezTo>
                  <a:pt x="2146" y="1090"/>
                  <a:pt x="2152" y="1084"/>
                  <a:pt x="2152" y="1077"/>
                </a:cubicBezTo>
                <a:cubicBezTo>
                  <a:pt x="2152" y="1070"/>
                  <a:pt x="2146" y="1064"/>
                  <a:pt x="2139" y="1064"/>
                </a:cubicBezTo>
                <a:cubicBezTo>
                  <a:pt x="2132" y="1064"/>
                  <a:pt x="2126" y="1070"/>
                  <a:pt x="2126" y="1077"/>
                </a:cubicBezTo>
                <a:cubicBezTo>
                  <a:pt x="2126" y="1084"/>
                  <a:pt x="2132" y="1090"/>
                  <a:pt x="2139" y="1090"/>
                </a:cubicBezTo>
                <a:close/>
                <a:moveTo>
                  <a:pt x="2179" y="1064"/>
                </a:moveTo>
                <a:cubicBezTo>
                  <a:pt x="2172" y="1064"/>
                  <a:pt x="2166" y="1070"/>
                  <a:pt x="2166" y="1077"/>
                </a:cubicBezTo>
                <a:cubicBezTo>
                  <a:pt x="2166" y="1084"/>
                  <a:pt x="2172" y="1090"/>
                  <a:pt x="2179" y="1090"/>
                </a:cubicBezTo>
                <a:cubicBezTo>
                  <a:pt x="2186" y="1090"/>
                  <a:pt x="2191" y="1084"/>
                  <a:pt x="2191" y="1077"/>
                </a:cubicBezTo>
                <a:cubicBezTo>
                  <a:pt x="2191" y="1070"/>
                  <a:pt x="2186" y="1064"/>
                  <a:pt x="2179" y="1064"/>
                </a:cubicBezTo>
                <a:close/>
                <a:moveTo>
                  <a:pt x="2730" y="1064"/>
                </a:moveTo>
                <a:cubicBezTo>
                  <a:pt x="2723" y="1064"/>
                  <a:pt x="2718" y="1070"/>
                  <a:pt x="2718" y="1077"/>
                </a:cubicBezTo>
                <a:cubicBezTo>
                  <a:pt x="2718" y="1084"/>
                  <a:pt x="2723" y="1090"/>
                  <a:pt x="2730" y="1090"/>
                </a:cubicBezTo>
                <a:cubicBezTo>
                  <a:pt x="2738" y="1090"/>
                  <a:pt x="2743" y="1084"/>
                  <a:pt x="2743" y="1077"/>
                </a:cubicBezTo>
                <a:cubicBezTo>
                  <a:pt x="2743" y="1070"/>
                  <a:pt x="2738" y="1064"/>
                  <a:pt x="2730" y="1064"/>
                </a:cubicBezTo>
                <a:close/>
                <a:moveTo>
                  <a:pt x="2888" y="1090"/>
                </a:moveTo>
                <a:cubicBezTo>
                  <a:pt x="2895" y="1090"/>
                  <a:pt x="2901" y="1084"/>
                  <a:pt x="2901" y="1077"/>
                </a:cubicBezTo>
                <a:cubicBezTo>
                  <a:pt x="2901" y="1070"/>
                  <a:pt x="2895" y="1064"/>
                  <a:pt x="2888" y="1064"/>
                </a:cubicBezTo>
                <a:cubicBezTo>
                  <a:pt x="2881" y="1064"/>
                  <a:pt x="2875" y="1070"/>
                  <a:pt x="2875" y="1077"/>
                </a:cubicBezTo>
                <a:cubicBezTo>
                  <a:pt x="2875" y="1084"/>
                  <a:pt x="2881" y="1090"/>
                  <a:pt x="2888" y="1090"/>
                </a:cubicBezTo>
                <a:close/>
                <a:moveTo>
                  <a:pt x="917" y="1129"/>
                </a:moveTo>
                <a:cubicBezTo>
                  <a:pt x="924" y="1129"/>
                  <a:pt x="930" y="1124"/>
                  <a:pt x="930" y="1117"/>
                </a:cubicBezTo>
                <a:cubicBezTo>
                  <a:pt x="930" y="1110"/>
                  <a:pt x="924" y="1104"/>
                  <a:pt x="917" y="1104"/>
                </a:cubicBezTo>
                <a:cubicBezTo>
                  <a:pt x="910" y="1104"/>
                  <a:pt x="904" y="1110"/>
                  <a:pt x="904" y="1117"/>
                </a:cubicBezTo>
                <a:cubicBezTo>
                  <a:pt x="904" y="1124"/>
                  <a:pt x="910" y="1129"/>
                  <a:pt x="917" y="1129"/>
                </a:cubicBezTo>
                <a:close/>
                <a:moveTo>
                  <a:pt x="956" y="1129"/>
                </a:moveTo>
                <a:cubicBezTo>
                  <a:pt x="963" y="1129"/>
                  <a:pt x="969" y="1124"/>
                  <a:pt x="969" y="1117"/>
                </a:cubicBezTo>
                <a:cubicBezTo>
                  <a:pt x="969" y="1110"/>
                  <a:pt x="963" y="1104"/>
                  <a:pt x="956" y="1104"/>
                </a:cubicBezTo>
                <a:cubicBezTo>
                  <a:pt x="949" y="1104"/>
                  <a:pt x="944" y="1110"/>
                  <a:pt x="944" y="1117"/>
                </a:cubicBezTo>
                <a:cubicBezTo>
                  <a:pt x="944" y="1124"/>
                  <a:pt x="949" y="1129"/>
                  <a:pt x="956" y="1129"/>
                </a:cubicBezTo>
                <a:close/>
                <a:moveTo>
                  <a:pt x="996" y="1129"/>
                </a:moveTo>
                <a:cubicBezTo>
                  <a:pt x="1003" y="1129"/>
                  <a:pt x="1009" y="1124"/>
                  <a:pt x="1009" y="1117"/>
                </a:cubicBezTo>
                <a:cubicBezTo>
                  <a:pt x="1009" y="1110"/>
                  <a:pt x="1003" y="1104"/>
                  <a:pt x="996" y="1104"/>
                </a:cubicBezTo>
                <a:cubicBezTo>
                  <a:pt x="989" y="1104"/>
                  <a:pt x="983" y="1110"/>
                  <a:pt x="983" y="1117"/>
                </a:cubicBezTo>
                <a:cubicBezTo>
                  <a:pt x="983" y="1124"/>
                  <a:pt x="989" y="1129"/>
                  <a:pt x="996" y="1129"/>
                </a:cubicBezTo>
                <a:close/>
                <a:moveTo>
                  <a:pt x="1035" y="1129"/>
                </a:moveTo>
                <a:cubicBezTo>
                  <a:pt x="1042" y="1129"/>
                  <a:pt x="1048" y="1124"/>
                  <a:pt x="1048" y="1117"/>
                </a:cubicBezTo>
                <a:cubicBezTo>
                  <a:pt x="1048" y="1110"/>
                  <a:pt x="1042" y="1104"/>
                  <a:pt x="1035" y="1104"/>
                </a:cubicBezTo>
                <a:cubicBezTo>
                  <a:pt x="1028" y="1104"/>
                  <a:pt x="1023" y="1110"/>
                  <a:pt x="1023" y="1117"/>
                </a:cubicBezTo>
                <a:cubicBezTo>
                  <a:pt x="1023" y="1124"/>
                  <a:pt x="1028" y="1129"/>
                  <a:pt x="1035" y="1129"/>
                </a:cubicBezTo>
                <a:close/>
                <a:moveTo>
                  <a:pt x="1075" y="1129"/>
                </a:moveTo>
                <a:cubicBezTo>
                  <a:pt x="1082" y="1129"/>
                  <a:pt x="1087" y="1124"/>
                  <a:pt x="1087" y="1117"/>
                </a:cubicBezTo>
                <a:cubicBezTo>
                  <a:pt x="1087" y="1110"/>
                  <a:pt x="1082" y="1104"/>
                  <a:pt x="1075" y="1104"/>
                </a:cubicBezTo>
                <a:cubicBezTo>
                  <a:pt x="1068" y="1104"/>
                  <a:pt x="1062" y="1110"/>
                  <a:pt x="1062" y="1117"/>
                </a:cubicBezTo>
                <a:cubicBezTo>
                  <a:pt x="1062" y="1124"/>
                  <a:pt x="1068" y="1129"/>
                  <a:pt x="1075" y="1129"/>
                </a:cubicBezTo>
                <a:close/>
                <a:moveTo>
                  <a:pt x="1114" y="1129"/>
                </a:moveTo>
                <a:cubicBezTo>
                  <a:pt x="1121" y="1129"/>
                  <a:pt x="1127" y="1124"/>
                  <a:pt x="1127" y="1117"/>
                </a:cubicBezTo>
                <a:cubicBezTo>
                  <a:pt x="1127" y="1110"/>
                  <a:pt x="1121" y="1104"/>
                  <a:pt x="1114" y="1104"/>
                </a:cubicBezTo>
                <a:cubicBezTo>
                  <a:pt x="1107" y="1104"/>
                  <a:pt x="1101" y="1110"/>
                  <a:pt x="1101" y="1117"/>
                </a:cubicBezTo>
                <a:cubicBezTo>
                  <a:pt x="1101" y="1124"/>
                  <a:pt x="1107" y="1129"/>
                  <a:pt x="1114" y="1129"/>
                </a:cubicBezTo>
                <a:close/>
                <a:moveTo>
                  <a:pt x="1154" y="1129"/>
                </a:moveTo>
                <a:cubicBezTo>
                  <a:pt x="1161" y="1129"/>
                  <a:pt x="1166" y="1124"/>
                  <a:pt x="1166" y="1117"/>
                </a:cubicBezTo>
                <a:cubicBezTo>
                  <a:pt x="1166" y="1110"/>
                  <a:pt x="1161" y="1104"/>
                  <a:pt x="1154" y="1104"/>
                </a:cubicBezTo>
                <a:cubicBezTo>
                  <a:pt x="1146" y="1104"/>
                  <a:pt x="1141" y="1110"/>
                  <a:pt x="1141" y="1117"/>
                </a:cubicBezTo>
                <a:cubicBezTo>
                  <a:pt x="1141" y="1124"/>
                  <a:pt x="1146" y="1129"/>
                  <a:pt x="1154" y="1129"/>
                </a:cubicBezTo>
                <a:close/>
                <a:moveTo>
                  <a:pt x="1824" y="1104"/>
                </a:moveTo>
                <a:cubicBezTo>
                  <a:pt x="1817" y="1104"/>
                  <a:pt x="1811" y="1110"/>
                  <a:pt x="1811" y="1117"/>
                </a:cubicBezTo>
                <a:cubicBezTo>
                  <a:pt x="1811" y="1124"/>
                  <a:pt x="1817" y="1129"/>
                  <a:pt x="1824" y="1129"/>
                </a:cubicBezTo>
                <a:cubicBezTo>
                  <a:pt x="1831" y="1129"/>
                  <a:pt x="1836" y="1124"/>
                  <a:pt x="1836" y="1117"/>
                </a:cubicBezTo>
                <a:cubicBezTo>
                  <a:pt x="1836" y="1110"/>
                  <a:pt x="1831" y="1104"/>
                  <a:pt x="1824" y="1104"/>
                </a:cubicBezTo>
                <a:close/>
                <a:moveTo>
                  <a:pt x="1863" y="1104"/>
                </a:moveTo>
                <a:cubicBezTo>
                  <a:pt x="1856" y="1104"/>
                  <a:pt x="1850" y="1110"/>
                  <a:pt x="1850" y="1117"/>
                </a:cubicBezTo>
                <a:cubicBezTo>
                  <a:pt x="1850" y="1124"/>
                  <a:pt x="1856" y="1129"/>
                  <a:pt x="1863" y="1129"/>
                </a:cubicBezTo>
                <a:cubicBezTo>
                  <a:pt x="1870" y="1129"/>
                  <a:pt x="1876" y="1124"/>
                  <a:pt x="1876" y="1117"/>
                </a:cubicBezTo>
                <a:cubicBezTo>
                  <a:pt x="1876" y="1110"/>
                  <a:pt x="1870" y="1104"/>
                  <a:pt x="1863" y="1104"/>
                </a:cubicBezTo>
                <a:close/>
                <a:moveTo>
                  <a:pt x="1903" y="1104"/>
                </a:moveTo>
                <a:cubicBezTo>
                  <a:pt x="1896" y="1104"/>
                  <a:pt x="1890" y="1110"/>
                  <a:pt x="1890" y="1117"/>
                </a:cubicBezTo>
                <a:cubicBezTo>
                  <a:pt x="1890" y="1124"/>
                  <a:pt x="1896" y="1129"/>
                  <a:pt x="1903" y="1129"/>
                </a:cubicBezTo>
                <a:cubicBezTo>
                  <a:pt x="1910" y="1129"/>
                  <a:pt x="1915" y="1124"/>
                  <a:pt x="1915" y="1117"/>
                </a:cubicBezTo>
                <a:cubicBezTo>
                  <a:pt x="1915" y="1110"/>
                  <a:pt x="1910" y="1104"/>
                  <a:pt x="1903" y="1104"/>
                </a:cubicBezTo>
                <a:close/>
                <a:moveTo>
                  <a:pt x="1942" y="1129"/>
                </a:moveTo>
                <a:cubicBezTo>
                  <a:pt x="1949" y="1129"/>
                  <a:pt x="1955" y="1124"/>
                  <a:pt x="1955" y="1117"/>
                </a:cubicBezTo>
                <a:cubicBezTo>
                  <a:pt x="1955" y="1110"/>
                  <a:pt x="1949" y="1104"/>
                  <a:pt x="1942" y="1104"/>
                </a:cubicBezTo>
                <a:cubicBezTo>
                  <a:pt x="1935" y="1104"/>
                  <a:pt x="1929" y="1110"/>
                  <a:pt x="1929" y="1117"/>
                </a:cubicBezTo>
                <a:cubicBezTo>
                  <a:pt x="1929" y="1124"/>
                  <a:pt x="1935" y="1129"/>
                  <a:pt x="1942" y="1129"/>
                </a:cubicBezTo>
                <a:close/>
                <a:moveTo>
                  <a:pt x="1981" y="1104"/>
                </a:moveTo>
                <a:cubicBezTo>
                  <a:pt x="1974" y="1104"/>
                  <a:pt x="1969" y="1110"/>
                  <a:pt x="1969" y="1117"/>
                </a:cubicBezTo>
                <a:cubicBezTo>
                  <a:pt x="1969" y="1124"/>
                  <a:pt x="1974" y="1129"/>
                  <a:pt x="1981" y="1129"/>
                </a:cubicBezTo>
                <a:cubicBezTo>
                  <a:pt x="1988" y="1129"/>
                  <a:pt x="1994" y="1124"/>
                  <a:pt x="1994" y="1117"/>
                </a:cubicBezTo>
                <a:cubicBezTo>
                  <a:pt x="1994" y="1110"/>
                  <a:pt x="1988" y="1104"/>
                  <a:pt x="1981" y="1104"/>
                </a:cubicBezTo>
                <a:close/>
                <a:moveTo>
                  <a:pt x="2021" y="1129"/>
                </a:moveTo>
                <a:cubicBezTo>
                  <a:pt x="2028" y="1129"/>
                  <a:pt x="2034" y="1124"/>
                  <a:pt x="2034" y="1117"/>
                </a:cubicBezTo>
                <a:cubicBezTo>
                  <a:pt x="2034" y="1110"/>
                  <a:pt x="2028" y="1104"/>
                  <a:pt x="2021" y="1104"/>
                </a:cubicBezTo>
                <a:cubicBezTo>
                  <a:pt x="2014" y="1104"/>
                  <a:pt x="2008" y="1110"/>
                  <a:pt x="2008" y="1117"/>
                </a:cubicBezTo>
                <a:cubicBezTo>
                  <a:pt x="2008" y="1124"/>
                  <a:pt x="2014" y="1129"/>
                  <a:pt x="2021" y="1129"/>
                </a:cubicBezTo>
                <a:close/>
                <a:moveTo>
                  <a:pt x="2060" y="1129"/>
                </a:moveTo>
                <a:cubicBezTo>
                  <a:pt x="2067" y="1129"/>
                  <a:pt x="2073" y="1124"/>
                  <a:pt x="2073" y="1117"/>
                </a:cubicBezTo>
                <a:cubicBezTo>
                  <a:pt x="2073" y="1110"/>
                  <a:pt x="2067" y="1104"/>
                  <a:pt x="2060" y="1104"/>
                </a:cubicBezTo>
                <a:cubicBezTo>
                  <a:pt x="2053" y="1104"/>
                  <a:pt x="2048" y="1110"/>
                  <a:pt x="2048" y="1117"/>
                </a:cubicBezTo>
                <a:cubicBezTo>
                  <a:pt x="2048" y="1124"/>
                  <a:pt x="2053" y="1129"/>
                  <a:pt x="2060" y="1129"/>
                </a:cubicBezTo>
                <a:close/>
                <a:moveTo>
                  <a:pt x="2100" y="1129"/>
                </a:moveTo>
                <a:cubicBezTo>
                  <a:pt x="2107" y="1129"/>
                  <a:pt x="2112" y="1124"/>
                  <a:pt x="2112" y="1117"/>
                </a:cubicBezTo>
                <a:cubicBezTo>
                  <a:pt x="2112" y="1110"/>
                  <a:pt x="2107" y="1104"/>
                  <a:pt x="2100" y="1104"/>
                </a:cubicBezTo>
                <a:cubicBezTo>
                  <a:pt x="2093" y="1104"/>
                  <a:pt x="2087" y="1110"/>
                  <a:pt x="2087" y="1117"/>
                </a:cubicBezTo>
                <a:cubicBezTo>
                  <a:pt x="2087" y="1124"/>
                  <a:pt x="2093" y="1129"/>
                  <a:pt x="2100" y="1129"/>
                </a:cubicBezTo>
                <a:close/>
                <a:moveTo>
                  <a:pt x="2139" y="1129"/>
                </a:moveTo>
                <a:cubicBezTo>
                  <a:pt x="2146" y="1129"/>
                  <a:pt x="2152" y="1124"/>
                  <a:pt x="2152" y="1117"/>
                </a:cubicBezTo>
                <a:cubicBezTo>
                  <a:pt x="2152" y="1110"/>
                  <a:pt x="2146" y="1104"/>
                  <a:pt x="2139" y="1104"/>
                </a:cubicBezTo>
                <a:cubicBezTo>
                  <a:pt x="2132" y="1104"/>
                  <a:pt x="2126" y="1110"/>
                  <a:pt x="2126" y="1117"/>
                </a:cubicBezTo>
                <a:cubicBezTo>
                  <a:pt x="2126" y="1124"/>
                  <a:pt x="2132" y="1129"/>
                  <a:pt x="2139" y="1129"/>
                </a:cubicBezTo>
                <a:close/>
                <a:moveTo>
                  <a:pt x="2730" y="1104"/>
                </a:moveTo>
                <a:cubicBezTo>
                  <a:pt x="2723" y="1104"/>
                  <a:pt x="2718" y="1110"/>
                  <a:pt x="2718" y="1117"/>
                </a:cubicBezTo>
                <a:cubicBezTo>
                  <a:pt x="2718" y="1124"/>
                  <a:pt x="2723" y="1129"/>
                  <a:pt x="2730" y="1129"/>
                </a:cubicBezTo>
                <a:cubicBezTo>
                  <a:pt x="2738" y="1129"/>
                  <a:pt x="2743" y="1124"/>
                  <a:pt x="2743" y="1117"/>
                </a:cubicBezTo>
                <a:cubicBezTo>
                  <a:pt x="2743" y="1110"/>
                  <a:pt x="2738" y="1104"/>
                  <a:pt x="2730" y="1104"/>
                </a:cubicBezTo>
                <a:close/>
                <a:moveTo>
                  <a:pt x="2809" y="1104"/>
                </a:moveTo>
                <a:cubicBezTo>
                  <a:pt x="2802" y="1104"/>
                  <a:pt x="2797" y="1110"/>
                  <a:pt x="2797" y="1117"/>
                </a:cubicBezTo>
                <a:cubicBezTo>
                  <a:pt x="2797" y="1124"/>
                  <a:pt x="2802" y="1129"/>
                  <a:pt x="2809" y="1129"/>
                </a:cubicBezTo>
                <a:cubicBezTo>
                  <a:pt x="2816" y="1129"/>
                  <a:pt x="2822" y="1124"/>
                  <a:pt x="2822" y="1117"/>
                </a:cubicBezTo>
                <a:cubicBezTo>
                  <a:pt x="2822" y="1110"/>
                  <a:pt x="2816" y="1104"/>
                  <a:pt x="2809" y="1104"/>
                </a:cubicBezTo>
                <a:close/>
                <a:moveTo>
                  <a:pt x="2849" y="1104"/>
                </a:moveTo>
                <a:cubicBezTo>
                  <a:pt x="2842" y="1104"/>
                  <a:pt x="2836" y="1110"/>
                  <a:pt x="2836" y="1117"/>
                </a:cubicBezTo>
                <a:cubicBezTo>
                  <a:pt x="2836" y="1124"/>
                  <a:pt x="2842" y="1129"/>
                  <a:pt x="2849" y="1129"/>
                </a:cubicBezTo>
                <a:cubicBezTo>
                  <a:pt x="2856" y="1129"/>
                  <a:pt x="2862" y="1124"/>
                  <a:pt x="2862" y="1117"/>
                </a:cubicBezTo>
                <a:cubicBezTo>
                  <a:pt x="2862" y="1110"/>
                  <a:pt x="2856" y="1104"/>
                  <a:pt x="2849" y="1104"/>
                </a:cubicBezTo>
                <a:close/>
                <a:moveTo>
                  <a:pt x="2888" y="1129"/>
                </a:moveTo>
                <a:cubicBezTo>
                  <a:pt x="2895" y="1129"/>
                  <a:pt x="2901" y="1124"/>
                  <a:pt x="2901" y="1117"/>
                </a:cubicBezTo>
                <a:cubicBezTo>
                  <a:pt x="2901" y="1110"/>
                  <a:pt x="2895" y="1104"/>
                  <a:pt x="2888" y="1104"/>
                </a:cubicBezTo>
                <a:cubicBezTo>
                  <a:pt x="2881" y="1104"/>
                  <a:pt x="2875" y="1110"/>
                  <a:pt x="2875" y="1117"/>
                </a:cubicBezTo>
                <a:cubicBezTo>
                  <a:pt x="2875" y="1124"/>
                  <a:pt x="2881" y="1129"/>
                  <a:pt x="2888" y="1129"/>
                </a:cubicBezTo>
                <a:close/>
                <a:moveTo>
                  <a:pt x="2919" y="1117"/>
                </a:moveTo>
                <a:cubicBezTo>
                  <a:pt x="2919" y="1121"/>
                  <a:pt x="2923" y="1125"/>
                  <a:pt x="2928" y="1125"/>
                </a:cubicBezTo>
                <a:cubicBezTo>
                  <a:pt x="2932" y="1125"/>
                  <a:pt x="2936" y="1121"/>
                  <a:pt x="2936" y="1117"/>
                </a:cubicBezTo>
                <a:cubicBezTo>
                  <a:pt x="2936" y="1112"/>
                  <a:pt x="2932" y="1108"/>
                  <a:pt x="2928" y="1108"/>
                </a:cubicBezTo>
                <a:cubicBezTo>
                  <a:pt x="2923" y="1108"/>
                  <a:pt x="2919" y="1112"/>
                  <a:pt x="2919" y="1117"/>
                </a:cubicBezTo>
                <a:close/>
                <a:moveTo>
                  <a:pt x="882" y="1156"/>
                </a:moveTo>
                <a:cubicBezTo>
                  <a:pt x="882" y="1154"/>
                  <a:pt x="880" y="1152"/>
                  <a:pt x="878" y="1152"/>
                </a:cubicBezTo>
                <a:cubicBezTo>
                  <a:pt x="875" y="1152"/>
                  <a:pt x="873" y="1154"/>
                  <a:pt x="873" y="1156"/>
                </a:cubicBezTo>
                <a:cubicBezTo>
                  <a:pt x="873" y="1158"/>
                  <a:pt x="875" y="1160"/>
                  <a:pt x="878" y="1160"/>
                </a:cubicBezTo>
                <a:cubicBezTo>
                  <a:pt x="880" y="1160"/>
                  <a:pt x="882" y="1158"/>
                  <a:pt x="882" y="1156"/>
                </a:cubicBezTo>
                <a:close/>
                <a:moveTo>
                  <a:pt x="917" y="1169"/>
                </a:moveTo>
                <a:cubicBezTo>
                  <a:pt x="924" y="1169"/>
                  <a:pt x="930" y="1163"/>
                  <a:pt x="930" y="1156"/>
                </a:cubicBezTo>
                <a:cubicBezTo>
                  <a:pt x="930" y="1149"/>
                  <a:pt x="924" y="1143"/>
                  <a:pt x="917" y="1143"/>
                </a:cubicBezTo>
                <a:cubicBezTo>
                  <a:pt x="910" y="1143"/>
                  <a:pt x="904" y="1149"/>
                  <a:pt x="904" y="1156"/>
                </a:cubicBezTo>
                <a:cubicBezTo>
                  <a:pt x="904" y="1163"/>
                  <a:pt x="910" y="1169"/>
                  <a:pt x="917" y="1169"/>
                </a:cubicBezTo>
                <a:close/>
                <a:moveTo>
                  <a:pt x="956" y="1169"/>
                </a:moveTo>
                <a:cubicBezTo>
                  <a:pt x="963" y="1169"/>
                  <a:pt x="969" y="1163"/>
                  <a:pt x="969" y="1156"/>
                </a:cubicBezTo>
                <a:cubicBezTo>
                  <a:pt x="969" y="1149"/>
                  <a:pt x="963" y="1143"/>
                  <a:pt x="956" y="1143"/>
                </a:cubicBezTo>
                <a:cubicBezTo>
                  <a:pt x="949" y="1143"/>
                  <a:pt x="944" y="1149"/>
                  <a:pt x="944" y="1156"/>
                </a:cubicBezTo>
                <a:cubicBezTo>
                  <a:pt x="944" y="1163"/>
                  <a:pt x="949" y="1169"/>
                  <a:pt x="956" y="1169"/>
                </a:cubicBezTo>
                <a:close/>
                <a:moveTo>
                  <a:pt x="996" y="1169"/>
                </a:moveTo>
                <a:cubicBezTo>
                  <a:pt x="1003" y="1169"/>
                  <a:pt x="1009" y="1163"/>
                  <a:pt x="1009" y="1156"/>
                </a:cubicBezTo>
                <a:cubicBezTo>
                  <a:pt x="1009" y="1149"/>
                  <a:pt x="1003" y="1143"/>
                  <a:pt x="996" y="1143"/>
                </a:cubicBezTo>
                <a:cubicBezTo>
                  <a:pt x="989" y="1143"/>
                  <a:pt x="983" y="1149"/>
                  <a:pt x="983" y="1156"/>
                </a:cubicBezTo>
                <a:cubicBezTo>
                  <a:pt x="983" y="1163"/>
                  <a:pt x="989" y="1169"/>
                  <a:pt x="996" y="1169"/>
                </a:cubicBezTo>
                <a:close/>
                <a:moveTo>
                  <a:pt x="1035" y="1169"/>
                </a:moveTo>
                <a:cubicBezTo>
                  <a:pt x="1042" y="1169"/>
                  <a:pt x="1048" y="1163"/>
                  <a:pt x="1048" y="1156"/>
                </a:cubicBezTo>
                <a:cubicBezTo>
                  <a:pt x="1048" y="1149"/>
                  <a:pt x="1042" y="1143"/>
                  <a:pt x="1035" y="1143"/>
                </a:cubicBezTo>
                <a:cubicBezTo>
                  <a:pt x="1028" y="1143"/>
                  <a:pt x="1023" y="1149"/>
                  <a:pt x="1023" y="1156"/>
                </a:cubicBezTo>
                <a:cubicBezTo>
                  <a:pt x="1023" y="1163"/>
                  <a:pt x="1028" y="1169"/>
                  <a:pt x="1035" y="1169"/>
                </a:cubicBezTo>
                <a:close/>
                <a:moveTo>
                  <a:pt x="1075" y="1169"/>
                </a:moveTo>
                <a:cubicBezTo>
                  <a:pt x="1082" y="1169"/>
                  <a:pt x="1087" y="1163"/>
                  <a:pt x="1087" y="1156"/>
                </a:cubicBezTo>
                <a:cubicBezTo>
                  <a:pt x="1087" y="1149"/>
                  <a:pt x="1082" y="1143"/>
                  <a:pt x="1075" y="1143"/>
                </a:cubicBezTo>
                <a:cubicBezTo>
                  <a:pt x="1068" y="1143"/>
                  <a:pt x="1062" y="1149"/>
                  <a:pt x="1062" y="1156"/>
                </a:cubicBezTo>
                <a:cubicBezTo>
                  <a:pt x="1062" y="1163"/>
                  <a:pt x="1068" y="1169"/>
                  <a:pt x="1075" y="1169"/>
                </a:cubicBezTo>
                <a:close/>
                <a:moveTo>
                  <a:pt x="1114" y="1169"/>
                </a:moveTo>
                <a:cubicBezTo>
                  <a:pt x="1121" y="1169"/>
                  <a:pt x="1127" y="1163"/>
                  <a:pt x="1127" y="1156"/>
                </a:cubicBezTo>
                <a:cubicBezTo>
                  <a:pt x="1127" y="1149"/>
                  <a:pt x="1121" y="1143"/>
                  <a:pt x="1114" y="1143"/>
                </a:cubicBezTo>
                <a:cubicBezTo>
                  <a:pt x="1107" y="1143"/>
                  <a:pt x="1101" y="1149"/>
                  <a:pt x="1101" y="1156"/>
                </a:cubicBezTo>
                <a:cubicBezTo>
                  <a:pt x="1101" y="1163"/>
                  <a:pt x="1107" y="1169"/>
                  <a:pt x="1114" y="1169"/>
                </a:cubicBezTo>
                <a:close/>
                <a:moveTo>
                  <a:pt x="1154" y="1169"/>
                </a:moveTo>
                <a:cubicBezTo>
                  <a:pt x="1161" y="1169"/>
                  <a:pt x="1166" y="1163"/>
                  <a:pt x="1166" y="1156"/>
                </a:cubicBezTo>
                <a:cubicBezTo>
                  <a:pt x="1166" y="1149"/>
                  <a:pt x="1161" y="1143"/>
                  <a:pt x="1154" y="1143"/>
                </a:cubicBezTo>
                <a:cubicBezTo>
                  <a:pt x="1146" y="1143"/>
                  <a:pt x="1141" y="1149"/>
                  <a:pt x="1141" y="1156"/>
                </a:cubicBezTo>
                <a:cubicBezTo>
                  <a:pt x="1141" y="1163"/>
                  <a:pt x="1146" y="1169"/>
                  <a:pt x="1154" y="1169"/>
                </a:cubicBezTo>
                <a:close/>
                <a:moveTo>
                  <a:pt x="1193" y="1169"/>
                </a:moveTo>
                <a:cubicBezTo>
                  <a:pt x="1200" y="1169"/>
                  <a:pt x="1206" y="1163"/>
                  <a:pt x="1206" y="1156"/>
                </a:cubicBezTo>
                <a:cubicBezTo>
                  <a:pt x="1206" y="1149"/>
                  <a:pt x="1200" y="1143"/>
                  <a:pt x="1193" y="1143"/>
                </a:cubicBezTo>
                <a:cubicBezTo>
                  <a:pt x="1186" y="1143"/>
                  <a:pt x="1180" y="1149"/>
                  <a:pt x="1180" y="1156"/>
                </a:cubicBezTo>
                <a:cubicBezTo>
                  <a:pt x="1180" y="1163"/>
                  <a:pt x="1186" y="1169"/>
                  <a:pt x="1193" y="1169"/>
                </a:cubicBezTo>
                <a:close/>
                <a:moveTo>
                  <a:pt x="1232" y="1169"/>
                </a:moveTo>
                <a:cubicBezTo>
                  <a:pt x="1239" y="1169"/>
                  <a:pt x="1245" y="1163"/>
                  <a:pt x="1245" y="1156"/>
                </a:cubicBezTo>
                <a:cubicBezTo>
                  <a:pt x="1245" y="1149"/>
                  <a:pt x="1239" y="1143"/>
                  <a:pt x="1232" y="1143"/>
                </a:cubicBezTo>
                <a:cubicBezTo>
                  <a:pt x="1225" y="1143"/>
                  <a:pt x="1220" y="1149"/>
                  <a:pt x="1220" y="1156"/>
                </a:cubicBezTo>
                <a:cubicBezTo>
                  <a:pt x="1220" y="1163"/>
                  <a:pt x="1225" y="1169"/>
                  <a:pt x="1232" y="1169"/>
                </a:cubicBezTo>
                <a:close/>
                <a:moveTo>
                  <a:pt x="1824" y="1169"/>
                </a:moveTo>
                <a:cubicBezTo>
                  <a:pt x="1831" y="1169"/>
                  <a:pt x="1836" y="1163"/>
                  <a:pt x="1836" y="1156"/>
                </a:cubicBezTo>
                <a:cubicBezTo>
                  <a:pt x="1836" y="1149"/>
                  <a:pt x="1831" y="1143"/>
                  <a:pt x="1824" y="1143"/>
                </a:cubicBezTo>
                <a:cubicBezTo>
                  <a:pt x="1817" y="1143"/>
                  <a:pt x="1811" y="1149"/>
                  <a:pt x="1811" y="1156"/>
                </a:cubicBezTo>
                <a:cubicBezTo>
                  <a:pt x="1811" y="1163"/>
                  <a:pt x="1817" y="1169"/>
                  <a:pt x="1824" y="1169"/>
                </a:cubicBezTo>
                <a:close/>
                <a:moveTo>
                  <a:pt x="1863" y="1169"/>
                </a:moveTo>
                <a:cubicBezTo>
                  <a:pt x="1870" y="1169"/>
                  <a:pt x="1876" y="1163"/>
                  <a:pt x="1876" y="1156"/>
                </a:cubicBezTo>
                <a:cubicBezTo>
                  <a:pt x="1876" y="1149"/>
                  <a:pt x="1870" y="1143"/>
                  <a:pt x="1863" y="1143"/>
                </a:cubicBezTo>
                <a:cubicBezTo>
                  <a:pt x="1856" y="1143"/>
                  <a:pt x="1850" y="1149"/>
                  <a:pt x="1850" y="1156"/>
                </a:cubicBezTo>
                <a:cubicBezTo>
                  <a:pt x="1850" y="1163"/>
                  <a:pt x="1856" y="1169"/>
                  <a:pt x="1863" y="1169"/>
                </a:cubicBezTo>
                <a:close/>
                <a:moveTo>
                  <a:pt x="1903" y="1169"/>
                </a:moveTo>
                <a:cubicBezTo>
                  <a:pt x="1910" y="1169"/>
                  <a:pt x="1915" y="1163"/>
                  <a:pt x="1915" y="1156"/>
                </a:cubicBezTo>
                <a:cubicBezTo>
                  <a:pt x="1915" y="1149"/>
                  <a:pt x="1910" y="1143"/>
                  <a:pt x="1903" y="1143"/>
                </a:cubicBezTo>
                <a:cubicBezTo>
                  <a:pt x="1896" y="1143"/>
                  <a:pt x="1890" y="1149"/>
                  <a:pt x="1890" y="1156"/>
                </a:cubicBezTo>
                <a:cubicBezTo>
                  <a:pt x="1890" y="1163"/>
                  <a:pt x="1896" y="1169"/>
                  <a:pt x="1903" y="1169"/>
                </a:cubicBezTo>
                <a:close/>
                <a:moveTo>
                  <a:pt x="1942" y="1169"/>
                </a:moveTo>
                <a:cubicBezTo>
                  <a:pt x="1949" y="1169"/>
                  <a:pt x="1955" y="1163"/>
                  <a:pt x="1955" y="1156"/>
                </a:cubicBezTo>
                <a:cubicBezTo>
                  <a:pt x="1955" y="1149"/>
                  <a:pt x="1949" y="1143"/>
                  <a:pt x="1942" y="1143"/>
                </a:cubicBezTo>
                <a:cubicBezTo>
                  <a:pt x="1935" y="1143"/>
                  <a:pt x="1929" y="1149"/>
                  <a:pt x="1929" y="1156"/>
                </a:cubicBezTo>
                <a:cubicBezTo>
                  <a:pt x="1929" y="1163"/>
                  <a:pt x="1935" y="1169"/>
                  <a:pt x="1942" y="1169"/>
                </a:cubicBezTo>
                <a:close/>
                <a:moveTo>
                  <a:pt x="1981" y="1169"/>
                </a:moveTo>
                <a:cubicBezTo>
                  <a:pt x="1988" y="1169"/>
                  <a:pt x="1994" y="1163"/>
                  <a:pt x="1994" y="1156"/>
                </a:cubicBezTo>
                <a:cubicBezTo>
                  <a:pt x="1994" y="1149"/>
                  <a:pt x="1988" y="1143"/>
                  <a:pt x="1981" y="1143"/>
                </a:cubicBezTo>
                <a:cubicBezTo>
                  <a:pt x="1974" y="1143"/>
                  <a:pt x="1969" y="1149"/>
                  <a:pt x="1969" y="1156"/>
                </a:cubicBezTo>
                <a:cubicBezTo>
                  <a:pt x="1969" y="1163"/>
                  <a:pt x="1974" y="1169"/>
                  <a:pt x="1981" y="1169"/>
                </a:cubicBezTo>
                <a:close/>
                <a:moveTo>
                  <a:pt x="2021" y="1169"/>
                </a:moveTo>
                <a:cubicBezTo>
                  <a:pt x="2028" y="1169"/>
                  <a:pt x="2034" y="1163"/>
                  <a:pt x="2034" y="1156"/>
                </a:cubicBezTo>
                <a:cubicBezTo>
                  <a:pt x="2034" y="1149"/>
                  <a:pt x="2028" y="1143"/>
                  <a:pt x="2021" y="1143"/>
                </a:cubicBezTo>
                <a:cubicBezTo>
                  <a:pt x="2014" y="1143"/>
                  <a:pt x="2008" y="1149"/>
                  <a:pt x="2008" y="1156"/>
                </a:cubicBezTo>
                <a:cubicBezTo>
                  <a:pt x="2008" y="1163"/>
                  <a:pt x="2014" y="1169"/>
                  <a:pt x="2021" y="1169"/>
                </a:cubicBezTo>
                <a:close/>
                <a:moveTo>
                  <a:pt x="2060" y="1169"/>
                </a:moveTo>
                <a:cubicBezTo>
                  <a:pt x="2067" y="1169"/>
                  <a:pt x="2073" y="1163"/>
                  <a:pt x="2073" y="1156"/>
                </a:cubicBezTo>
                <a:cubicBezTo>
                  <a:pt x="2073" y="1149"/>
                  <a:pt x="2067" y="1143"/>
                  <a:pt x="2060" y="1143"/>
                </a:cubicBezTo>
                <a:cubicBezTo>
                  <a:pt x="2053" y="1143"/>
                  <a:pt x="2048" y="1149"/>
                  <a:pt x="2048" y="1156"/>
                </a:cubicBezTo>
                <a:cubicBezTo>
                  <a:pt x="2048" y="1163"/>
                  <a:pt x="2053" y="1169"/>
                  <a:pt x="2060" y="1169"/>
                </a:cubicBezTo>
                <a:close/>
                <a:moveTo>
                  <a:pt x="2100" y="1143"/>
                </a:moveTo>
                <a:cubicBezTo>
                  <a:pt x="2093" y="1143"/>
                  <a:pt x="2087" y="1149"/>
                  <a:pt x="2087" y="1156"/>
                </a:cubicBezTo>
                <a:cubicBezTo>
                  <a:pt x="2087" y="1163"/>
                  <a:pt x="2093" y="1169"/>
                  <a:pt x="2100" y="1169"/>
                </a:cubicBezTo>
                <a:cubicBezTo>
                  <a:pt x="2107" y="1169"/>
                  <a:pt x="2112" y="1163"/>
                  <a:pt x="2112" y="1156"/>
                </a:cubicBezTo>
                <a:cubicBezTo>
                  <a:pt x="2112" y="1149"/>
                  <a:pt x="2107" y="1143"/>
                  <a:pt x="2100" y="1143"/>
                </a:cubicBezTo>
                <a:close/>
                <a:moveTo>
                  <a:pt x="2730" y="1143"/>
                </a:moveTo>
                <a:cubicBezTo>
                  <a:pt x="2723" y="1143"/>
                  <a:pt x="2718" y="1149"/>
                  <a:pt x="2718" y="1156"/>
                </a:cubicBezTo>
                <a:cubicBezTo>
                  <a:pt x="2718" y="1163"/>
                  <a:pt x="2723" y="1169"/>
                  <a:pt x="2730" y="1169"/>
                </a:cubicBezTo>
                <a:cubicBezTo>
                  <a:pt x="2738" y="1169"/>
                  <a:pt x="2743" y="1163"/>
                  <a:pt x="2743" y="1156"/>
                </a:cubicBezTo>
                <a:cubicBezTo>
                  <a:pt x="2743" y="1149"/>
                  <a:pt x="2738" y="1143"/>
                  <a:pt x="2730" y="1143"/>
                </a:cubicBezTo>
                <a:close/>
                <a:moveTo>
                  <a:pt x="2849" y="1143"/>
                </a:moveTo>
                <a:cubicBezTo>
                  <a:pt x="2842" y="1143"/>
                  <a:pt x="2836" y="1149"/>
                  <a:pt x="2836" y="1156"/>
                </a:cubicBezTo>
                <a:cubicBezTo>
                  <a:pt x="2836" y="1163"/>
                  <a:pt x="2842" y="1169"/>
                  <a:pt x="2849" y="1169"/>
                </a:cubicBezTo>
                <a:cubicBezTo>
                  <a:pt x="2856" y="1169"/>
                  <a:pt x="2862" y="1163"/>
                  <a:pt x="2862" y="1156"/>
                </a:cubicBezTo>
                <a:cubicBezTo>
                  <a:pt x="2862" y="1149"/>
                  <a:pt x="2856" y="1143"/>
                  <a:pt x="2849" y="1143"/>
                </a:cubicBezTo>
                <a:close/>
                <a:moveTo>
                  <a:pt x="2928" y="1169"/>
                </a:moveTo>
                <a:cubicBezTo>
                  <a:pt x="2935" y="1169"/>
                  <a:pt x="2940" y="1163"/>
                  <a:pt x="2940" y="1156"/>
                </a:cubicBezTo>
                <a:cubicBezTo>
                  <a:pt x="2940" y="1149"/>
                  <a:pt x="2935" y="1143"/>
                  <a:pt x="2928" y="1143"/>
                </a:cubicBezTo>
                <a:cubicBezTo>
                  <a:pt x="2921" y="1143"/>
                  <a:pt x="2915" y="1149"/>
                  <a:pt x="2915" y="1156"/>
                </a:cubicBezTo>
                <a:cubicBezTo>
                  <a:pt x="2915" y="1163"/>
                  <a:pt x="2921" y="1169"/>
                  <a:pt x="2928" y="1169"/>
                </a:cubicBezTo>
                <a:close/>
                <a:moveTo>
                  <a:pt x="3046" y="1144"/>
                </a:moveTo>
                <a:cubicBezTo>
                  <a:pt x="3039" y="1144"/>
                  <a:pt x="3034" y="1149"/>
                  <a:pt x="3034" y="1156"/>
                </a:cubicBezTo>
                <a:cubicBezTo>
                  <a:pt x="3034" y="1163"/>
                  <a:pt x="3039" y="1168"/>
                  <a:pt x="3046" y="1168"/>
                </a:cubicBezTo>
                <a:cubicBezTo>
                  <a:pt x="3053" y="1168"/>
                  <a:pt x="3058" y="1163"/>
                  <a:pt x="3058" y="1156"/>
                </a:cubicBezTo>
                <a:cubicBezTo>
                  <a:pt x="3058" y="1149"/>
                  <a:pt x="3053" y="1144"/>
                  <a:pt x="3046" y="1144"/>
                </a:cubicBezTo>
                <a:close/>
                <a:moveTo>
                  <a:pt x="3085" y="1169"/>
                </a:moveTo>
                <a:cubicBezTo>
                  <a:pt x="3092" y="1169"/>
                  <a:pt x="3098" y="1163"/>
                  <a:pt x="3098" y="1156"/>
                </a:cubicBezTo>
                <a:cubicBezTo>
                  <a:pt x="3098" y="1149"/>
                  <a:pt x="3092" y="1143"/>
                  <a:pt x="3085" y="1143"/>
                </a:cubicBezTo>
                <a:cubicBezTo>
                  <a:pt x="3078" y="1143"/>
                  <a:pt x="3073" y="1149"/>
                  <a:pt x="3073" y="1156"/>
                </a:cubicBezTo>
                <a:cubicBezTo>
                  <a:pt x="3073" y="1163"/>
                  <a:pt x="3078" y="1169"/>
                  <a:pt x="3085" y="1169"/>
                </a:cubicBezTo>
                <a:close/>
                <a:moveTo>
                  <a:pt x="3125" y="1167"/>
                </a:moveTo>
                <a:cubicBezTo>
                  <a:pt x="3131" y="1167"/>
                  <a:pt x="3136" y="1162"/>
                  <a:pt x="3136" y="1156"/>
                </a:cubicBezTo>
                <a:cubicBezTo>
                  <a:pt x="3136" y="1150"/>
                  <a:pt x="3131" y="1145"/>
                  <a:pt x="3125" y="1145"/>
                </a:cubicBezTo>
                <a:cubicBezTo>
                  <a:pt x="3118" y="1145"/>
                  <a:pt x="3113" y="1150"/>
                  <a:pt x="3113" y="1156"/>
                </a:cubicBezTo>
                <a:cubicBezTo>
                  <a:pt x="3113" y="1162"/>
                  <a:pt x="3118" y="1167"/>
                  <a:pt x="3125" y="1167"/>
                </a:cubicBezTo>
                <a:close/>
                <a:moveTo>
                  <a:pt x="878" y="1188"/>
                </a:moveTo>
                <a:cubicBezTo>
                  <a:pt x="873" y="1188"/>
                  <a:pt x="870" y="1191"/>
                  <a:pt x="870" y="1195"/>
                </a:cubicBezTo>
                <a:cubicBezTo>
                  <a:pt x="870" y="1199"/>
                  <a:pt x="873" y="1203"/>
                  <a:pt x="878" y="1203"/>
                </a:cubicBezTo>
                <a:cubicBezTo>
                  <a:pt x="882" y="1203"/>
                  <a:pt x="885" y="1199"/>
                  <a:pt x="885" y="1195"/>
                </a:cubicBezTo>
                <a:cubicBezTo>
                  <a:pt x="885" y="1191"/>
                  <a:pt x="882" y="1188"/>
                  <a:pt x="878" y="1188"/>
                </a:cubicBezTo>
                <a:close/>
                <a:moveTo>
                  <a:pt x="917" y="1183"/>
                </a:moveTo>
                <a:cubicBezTo>
                  <a:pt x="910" y="1183"/>
                  <a:pt x="904" y="1188"/>
                  <a:pt x="904" y="1195"/>
                </a:cubicBezTo>
                <a:cubicBezTo>
                  <a:pt x="904" y="1202"/>
                  <a:pt x="910" y="1208"/>
                  <a:pt x="917" y="1208"/>
                </a:cubicBezTo>
                <a:cubicBezTo>
                  <a:pt x="924" y="1208"/>
                  <a:pt x="930" y="1202"/>
                  <a:pt x="930" y="1195"/>
                </a:cubicBezTo>
                <a:cubicBezTo>
                  <a:pt x="930" y="1188"/>
                  <a:pt x="924" y="1183"/>
                  <a:pt x="917" y="1183"/>
                </a:cubicBezTo>
                <a:close/>
                <a:moveTo>
                  <a:pt x="956" y="1183"/>
                </a:moveTo>
                <a:cubicBezTo>
                  <a:pt x="949" y="1183"/>
                  <a:pt x="944" y="1188"/>
                  <a:pt x="944" y="1195"/>
                </a:cubicBezTo>
                <a:cubicBezTo>
                  <a:pt x="944" y="1202"/>
                  <a:pt x="949" y="1208"/>
                  <a:pt x="956" y="1208"/>
                </a:cubicBezTo>
                <a:cubicBezTo>
                  <a:pt x="963" y="1208"/>
                  <a:pt x="969" y="1202"/>
                  <a:pt x="969" y="1195"/>
                </a:cubicBezTo>
                <a:cubicBezTo>
                  <a:pt x="969" y="1188"/>
                  <a:pt x="963" y="1183"/>
                  <a:pt x="956" y="1183"/>
                </a:cubicBezTo>
                <a:close/>
                <a:moveTo>
                  <a:pt x="996" y="1208"/>
                </a:moveTo>
                <a:cubicBezTo>
                  <a:pt x="1003" y="1208"/>
                  <a:pt x="1009" y="1202"/>
                  <a:pt x="1009" y="1195"/>
                </a:cubicBezTo>
                <a:cubicBezTo>
                  <a:pt x="1009" y="1188"/>
                  <a:pt x="1003" y="1183"/>
                  <a:pt x="996" y="1183"/>
                </a:cubicBezTo>
                <a:cubicBezTo>
                  <a:pt x="989" y="1183"/>
                  <a:pt x="983" y="1188"/>
                  <a:pt x="983" y="1195"/>
                </a:cubicBezTo>
                <a:cubicBezTo>
                  <a:pt x="983" y="1202"/>
                  <a:pt x="989" y="1208"/>
                  <a:pt x="996" y="1208"/>
                </a:cubicBezTo>
                <a:close/>
                <a:moveTo>
                  <a:pt x="1035" y="1208"/>
                </a:moveTo>
                <a:cubicBezTo>
                  <a:pt x="1042" y="1208"/>
                  <a:pt x="1048" y="1202"/>
                  <a:pt x="1048" y="1195"/>
                </a:cubicBezTo>
                <a:cubicBezTo>
                  <a:pt x="1048" y="1188"/>
                  <a:pt x="1042" y="1183"/>
                  <a:pt x="1035" y="1183"/>
                </a:cubicBezTo>
                <a:cubicBezTo>
                  <a:pt x="1028" y="1183"/>
                  <a:pt x="1023" y="1188"/>
                  <a:pt x="1023" y="1195"/>
                </a:cubicBezTo>
                <a:cubicBezTo>
                  <a:pt x="1023" y="1202"/>
                  <a:pt x="1028" y="1208"/>
                  <a:pt x="1035" y="1208"/>
                </a:cubicBezTo>
                <a:close/>
                <a:moveTo>
                  <a:pt x="1075" y="1208"/>
                </a:moveTo>
                <a:cubicBezTo>
                  <a:pt x="1082" y="1208"/>
                  <a:pt x="1087" y="1202"/>
                  <a:pt x="1087" y="1195"/>
                </a:cubicBezTo>
                <a:cubicBezTo>
                  <a:pt x="1087" y="1188"/>
                  <a:pt x="1082" y="1183"/>
                  <a:pt x="1075" y="1183"/>
                </a:cubicBezTo>
                <a:cubicBezTo>
                  <a:pt x="1068" y="1183"/>
                  <a:pt x="1062" y="1188"/>
                  <a:pt x="1062" y="1195"/>
                </a:cubicBezTo>
                <a:cubicBezTo>
                  <a:pt x="1062" y="1202"/>
                  <a:pt x="1068" y="1208"/>
                  <a:pt x="1075" y="1208"/>
                </a:cubicBezTo>
                <a:close/>
                <a:moveTo>
                  <a:pt x="1114" y="1183"/>
                </a:moveTo>
                <a:cubicBezTo>
                  <a:pt x="1107" y="1183"/>
                  <a:pt x="1101" y="1188"/>
                  <a:pt x="1101" y="1195"/>
                </a:cubicBezTo>
                <a:cubicBezTo>
                  <a:pt x="1101" y="1202"/>
                  <a:pt x="1107" y="1208"/>
                  <a:pt x="1114" y="1208"/>
                </a:cubicBezTo>
                <a:cubicBezTo>
                  <a:pt x="1121" y="1208"/>
                  <a:pt x="1127" y="1202"/>
                  <a:pt x="1127" y="1195"/>
                </a:cubicBezTo>
                <a:cubicBezTo>
                  <a:pt x="1127" y="1188"/>
                  <a:pt x="1121" y="1183"/>
                  <a:pt x="1114" y="1183"/>
                </a:cubicBezTo>
                <a:close/>
                <a:moveTo>
                  <a:pt x="1154" y="1183"/>
                </a:moveTo>
                <a:cubicBezTo>
                  <a:pt x="1146" y="1183"/>
                  <a:pt x="1141" y="1188"/>
                  <a:pt x="1141" y="1195"/>
                </a:cubicBezTo>
                <a:cubicBezTo>
                  <a:pt x="1141" y="1202"/>
                  <a:pt x="1146" y="1208"/>
                  <a:pt x="1154" y="1208"/>
                </a:cubicBezTo>
                <a:cubicBezTo>
                  <a:pt x="1161" y="1208"/>
                  <a:pt x="1166" y="1202"/>
                  <a:pt x="1166" y="1195"/>
                </a:cubicBezTo>
                <a:cubicBezTo>
                  <a:pt x="1166" y="1188"/>
                  <a:pt x="1161" y="1183"/>
                  <a:pt x="1154" y="1183"/>
                </a:cubicBezTo>
                <a:close/>
                <a:moveTo>
                  <a:pt x="1193" y="1183"/>
                </a:moveTo>
                <a:cubicBezTo>
                  <a:pt x="1186" y="1183"/>
                  <a:pt x="1180" y="1188"/>
                  <a:pt x="1180" y="1195"/>
                </a:cubicBezTo>
                <a:cubicBezTo>
                  <a:pt x="1180" y="1202"/>
                  <a:pt x="1186" y="1208"/>
                  <a:pt x="1193" y="1208"/>
                </a:cubicBezTo>
                <a:cubicBezTo>
                  <a:pt x="1200" y="1208"/>
                  <a:pt x="1206" y="1202"/>
                  <a:pt x="1206" y="1195"/>
                </a:cubicBezTo>
                <a:cubicBezTo>
                  <a:pt x="1206" y="1188"/>
                  <a:pt x="1200" y="1183"/>
                  <a:pt x="1193" y="1183"/>
                </a:cubicBezTo>
                <a:close/>
                <a:moveTo>
                  <a:pt x="1232" y="1183"/>
                </a:moveTo>
                <a:cubicBezTo>
                  <a:pt x="1225" y="1183"/>
                  <a:pt x="1220" y="1188"/>
                  <a:pt x="1220" y="1195"/>
                </a:cubicBezTo>
                <a:cubicBezTo>
                  <a:pt x="1220" y="1202"/>
                  <a:pt x="1225" y="1208"/>
                  <a:pt x="1232" y="1208"/>
                </a:cubicBezTo>
                <a:cubicBezTo>
                  <a:pt x="1239" y="1208"/>
                  <a:pt x="1245" y="1202"/>
                  <a:pt x="1245" y="1195"/>
                </a:cubicBezTo>
                <a:cubicBezTo>
                  <a:pt x="1245" y="1188"/>
                  <a:pt x="1239" y="1183"/>
                  <a:pt x="1232" y="1183"/>
                </a:cubicBezTo>
                <a:close/>
                <a:moveTo>
                  <a:pt x="1272" y="1208"/>
                </a:moveTo>
                <a:cubicBezTo>
                  <a:pt x="1279" y="1208"/>
                  <a:pt x="1285" y="1202"/>
                  <a:pt x="1285" y="1195"/>
                </a:cubicBezTo>
                <a:cubicBezTo>
                  <a:pt x="1285" y="1188"/>
                  <a:pt x="1279" y="1183"/>
                  <a:pt x="1272" y="1183"/>
                </a:cubicBezTo>
                <a:cubicBezTo>
                  <a:pt x="1265" y="1183"/>
                  <a:pt x="1259" y="1188"/>
                  <a:pt x="1259" y="1195"/>
                </a:cubicBezTo>
                <a:cubicBezTo>
                  <a:pt x="1259" y="1202"/>
                  <a:pt x="1265" y="1208"/>
                  <a:pt x="1272" y="1208"/>
                </a:cubicBezTo>
                <a:close/>
                <a:moveTo>
                  <a:pt x="1311" y="1183"/>
                </a:moveTo>
                <a:cubicBezTo>
                  <a:pt x="1304" y="1183"/>
                  <a:pt x="1298" y="1188"/>
                  <a:pt x="1298" y="1195"/>
                </a:cubicBezTo>
                <a:cubicBezTo>
                  <a:pt x="1298" y="1202"/>
                  <a:pt x="1304" y="1208"/>
                  <a:pt x="1311" y="1208"/>
                </a:cubicBezTo>
                <a:cubicBezTo>
                  <a:pt x="1318" y="1208"/>
                  <a:pt x="1324" y="1202"/>
                  <a:pt x="1324" y="1195"/>
                </a:cubicBezTo>
                <a:cubicBezTo>
                  <a:pt x="1324" y="1188"/>
                  <a:pt x="1318" y="1183"/>
                  <a:pt x="1311" y="1183"/>
                </a:cubicBezTo>
                <a:close/>
                <a:moveTo>
                  <a:pt x="1824" y="1183"/>
                </a:moveTo>
                <a:cubicBezTo>
                  <a:pt x="1817" y="1183"/>
                  <a:pt x="1811" y="1188"/>
                  <a:pt x="1811" y="1195"/>
                </a:cubicBezTo>
                <a:cubicBezTo>
                  <a:pt x="1811" y="1202"/>
                  <a:pt x="1817" y="1208"/>
                  <a:pt x="1824" y="1208"/>
                </a:cubicBezTo>
                <a:cubicBezTo>
                  <a:pt x="1831" y="1208"/>
                  <a:pt x="1836" y="1202"/>
                  <a:pt x="1836" y="1195"/>
                </a:cubicBezTo>
                <a:cubicBezTo>
                  <a:pt x="1836" y="1188"/>
                  <a:pt x="1831" y="1183"/>
                  <a:pt x="1824" y="1183"/>
                </a:cubicBezTo>
                <a:close/>
                <a:moveTo>
                  <a:pt x="1863" y="1208"/>
                </a:moveTo>
                <a:cubicBezTo>
                  <a:pt x="1870" y="1208"/>
                  <a:pt x="1876" y="1202"/>
                  <a:pt x="1876" y="1195"/>
                </a:cubicBezTo>
                <a:cubicBezTo>
                  <a:pt x="1876" y="1188"/>
                  <a:pt x="1870" y="1183"/>
                  <a:pt x="1863" y="1183"/>
                </a:cubicBezTo>
                <a:cubicBezTo>
                  <a:pt x="1856" y="1183"/>
                  <a:pt x="1850" y="1188"/>
                  <a:pt x="1850" y="1195"/>
                </a:cubicBezTo>
                <a:cubicBezTo>
                  <a:pt x="1850" y="1202"/>
                  <a:pt x="1856" y="1208"/>
                  <a:pt x="1863" y="1208"/>
                </a:cubicBezTo>
                <a:close/>
                <a:moveTo>
                  <a:pt x="1903" y="1183"/>
                </a:moveTo>
                <a:cubicBezTo>
                  <a:pt x="1896" y="1183"/>
                  <a:pt x="1890" y="1188"/>
                  <a:pt x="1890" y="1195"/>
                </a:cubicBezTo>
                <a:cubicBezTo>
                  <a:pt x="1890" y="1202"/>
                  <a:pt x="1896" y="1208"/>
                  <a:pt x="1903" y="1208"/>
                </a:cubicBezTo>
                <a:cubicBezTo>
                  <a:pt x="1910" y="1208"/>
                  <a:pt x="1915" y="1202"/>
                  <a:pt x="1915" y="1195"/>
                </a:cubicBezTo>
                <a:cubicBezTo>
                  <a:pt x="1915" y="1188"/>
                  <a:pt x="1910" y="1183"/>
                  <a:pt x="1903" y="1183"/>
                </a:cubicBezTo>
                <a:close/>
                <a:moveTo>
                  <a:pt x="1942" y="1183"/>
                </a:moveTo>
                <a:cubicBezTo>
                  <a:pt x="1935" y="1183"/>
                  <a:pt x="1929" y="1188"/>
                  <a:pt x="1929" y="1195"/>
                </a:cubicBezTo>
                <a:cubicBezTo>
                  <a:pt x="1929" y="1202"/>
                  <a:pt x="1935" y="1208"/>
                  <a:pt x="1942" y="1208"/>
                </a:cubicBezTo>
                <a:cubicBezTo>
                  <a:pt x="1949" y="1208"/>
                  <a:pt x="1955" y="1202"/>
                  <a:pt x="1955" y="1195"/>
                </a:cubicBezTo>
                <a:cubicBezTo>
                  <a:pt x="1955" y="1188"/>
                  <a:pt x="1949" y="1183"/>
                  <a:pt x="1942" y="1183"/>
                </a:cubicBezTo>
                <a:close/>
                <a:moveTo>
                  <a:pt x="1981" y="1183"/>
                </a:moveTo>
                <a:cubicBezTo>
                  <a:pt x="1974" y="1183"/>
                  <a:pt x="1969" y="1188"/>
                  <a:pt x="1969" y="1195"/>
                </a:cubicBezTo>
                <a:cubicBezTo>
                  <a:pt x="1969" y="1202"/>
                  <a:pt x="1974" y="1208"/>
                  <a:pt x="1981" y="1208"/>
                </a:cubicBezTo>
                <a:cubicBezTo>
                  <a:pt x="1988" y="1208"/>
                  <a:pt x="1994" y="1202"/>
                  <a:pt x="1994" y="1195"/>
                </a:cubicBezTo>
                <a:cubicBezTo>
                  <a:pt x="1994" y="1188"/>
                  <a:pt x="1988" y="1183"/>
                  <a:pt x="1981" y="1183"/>
                </a:cubicBezTo>
                <a:close/>
                <a:moveTo>
                  <a:pt x="2021" y="1183"/>
                </a:moveTo>
                <a:cubicBezTo>
                  <a:pt x="2014" y="1183"/>
                  <a:pt x="2008" y="1188"/>
                  <a:pt x="2008" y="1195"/>
                </a:cubicBezTo>
                <a:cubicBezTo>
                  <a:pt x="2008" y="1202"/>
                  <a:pt x="2014" y="1208"/>
                  <a:pt x="2021" y="1208"/>
                </a:cubicBezTo>
                <a:cubicBezTo>
                  <a:pt x="2028" y="1208"/>
                  <a:pt x="2034" y="1202"/>
                  <a:pt x="2034" y="1195"/>
                </a:cubicBezTo>
                <a:cubicBezTo>
                  <a:pt x="2034" y="1188"/>
                  <a:pt x="2028" y="1183"/>
                  <a:pt x="2021" y="1183"/>
                </a:cubicBezTo>
                <a:close/>
                <a:moveTo>
                  <a:pt x="2060" y="1183"/>
                </a:moveTo>
                <a:cubicBezTo>
                  <a:pt x="2053" y="1183"/>
                  <a:pt x="2048" y="1188"/>
                  <a:pt x="2048" y="1195"/>
                </a:cubicBezTo>
                <a:cubicBezTo>
                  <a:pt x="2048" y="1202"/>
                  <a:pt x="2053" y="1208"/>
                  <a:pt x="2060" y="1208"/>
                </a:cubicBezTo>
                <a:cubicBezTo>
                  <a:pt x="2067" y="1208"/>
                  <a:pt x="2073" y="1202"/>
                  <a:pt x="2073" y="1195"/>
                </a:cubicBezTo>
                <a:cubicBezTo>
                  <a:pt x="2073" y="1188"/>
                  <a:pt x="2067" y="1183"/>
                  <a:pt x="2060" y="1183"/>
                </a:cubicBezTo>
                <a:close/>
                <a:moveTo>
                  <a:pt x="2770" y="1183"/>
                </a:moveTo>
                <a:cubicBezTo>
                  <a:pt x="2763" y="1183"/>
                  <a:pt x="2757" y="1188"/>
                  <a:pt x="2757" y="1195"/>
                </a:cubicBezTo>
                <a:cubicBezTo>
                  <a:pt x="2757" y="1202"/>
                  <a:pt x="2763" y="1208"/>
                  <a:pt x="2770" y="1208"/>
                </a:cubicBezTo>
                <a:cubicBezTo>
                  <a:pt x="2777" y="1208"/>
                  <a:pt x="2783" y="1202"/>
                  <a:pt x="2783" y="1195"/>
                </a:cubicBezTo>
                <a:cubicBezTo>
                  <a:pt x="2783" y="1188"/>
                  <a:pt x="2777" y="1183"/>
                  <a:pt x="2770" y="1183"/>
                </a:cubicBezTo>
                <a:close/>
                <a:moveTo>
                  <a:pt x="3125" y="1208"/>
                </a:moveTo>
                <a:cubicBezTo>
                  <a:pt x="3132" y="1208"/>
                  <a:pt x="3137" y="1202"/>
                  <a:pt x="3137" y="1195"/>
                </a:cubicBezTo>
                <a:cubicBezTo>
                  <a:pt x="3137" y="1188"/>
                  <a:pt x="3132" y="1183"/>
                  <a:pt x="3125" y="1183"/>
                </a:cubicBezTo>
                <a:cubicBezTo>
                  <a:pt x="3118" y="1183"/>
                  <a:pt x="3112" y="1188"/>
                  <a:pt x="3112" y="1195"/>
                </a:cubicBezTo>
                <a:cubicBezTo>
                  <a:pt x="3112" y="1202"/>
                  <a:pt x="3118" y="1208"/>
                  <a:pt x="3125" y="1208"/>
                </a:cubicBezTo>
                <a:close/>
                <a:moveTo>
                  <a:pt x="3164" y="1208"/>
                </a:moveTo>
                <a:cubicBezTo>
                  <a:pt x="3171" y="1208"/>
                  <a:pt x="3177" y="1202"/>
                  <a:pt x="3177" y="1195"/>
                </a:cubicBezTo>
                <a:cubicBezTo>
                  <a:pt x="3177" y="1188"/>
                  <a:pt x="3171" y="1183"/>
                  <a:pt x="3164" y="1183"/>
                </a:cubicBezTo>
                <a:cubicBezTo>
                  <a:pt x="3157" y="1183"/>
                  <a:pt x="3151" y="1188"/>
                  <a:pt x="3151" y="1195"/>
                </a:cubicBezTo>
                <a:cubicBezTo>
                  <a:pt x="3151" y="1202"/>
                  <a:pt x="3157" y="1208"/>
                  <a:pt x="3164" y="1208"/>
                </a:cubicBezTo>
                <a:close/>
                <a:moveTo>
                  <a:pt x="917" y="1222"/>
                </a:moveTo>
                <a:cubicBezTo>
                  <a:pt x="910" y="1222"/>
                  <a:pt x="904" y="1228"/>
                  <a:pt x="904" y="1235"/>
                </a:cubicBezTo>
                <a:cubicBezTo>
                  <a:pt x="904" y="1242"/>
                  <a:pt x="910" y="1248"/>
                  <a:pt x="917" y="1248"/>
                </a:cubicBezTo>
                <a:cubicBezTo>
                  <a:pt x="924" y="1248"/>
                  <a:pt x="930" y="1242"/>
                  <a:pt x="930" y="1235"/>
                </a:cubicBezTo>
                <a:cubicBezTo>
                  <a:pt x="930" y="1228"/>
                  <a:pt x="924" y="1222"/>
                  <a:pt x="917" y="1222"/>
                </a:cubicBezTo>
                <a:close/>
                <a:moveTo>
                  <a:pt x="956" y="1222"/>
                </a:moveTo>
                <a:cubicBezTo>
                  <a:pt x="949" y="1222"/>
                  <a:pt x="944" y="1228"/>
                  <a:pt x="944" y="1235"/>
                </a:cubicBezTo>
                <a:cubicBezTo>
                  <a:pt x="944" y="1242"/>
                  <a:pt x="949" y="1248"/>
                  <a:pt x="956" y="1248"/>
                </a:cubicBezTo>
                <a:cubicBezTo>
                  <a:pt x="963" y="1248"/>
                  <a:pt x="969" y="1242"/>
                  <a:pt x="969" y="1235"/>
                </a:cubicBezTo>
                <a:cubicBezTo>
                  <a:pt x="969" y="1228"/>
                  <a:pt x="963" y="1222"/>
                  <a:pt x="956" y="1222"/>
                </a:cubicBezTo>
                <a:close/>
                <a:moveTo>
                  <a:pt x="996" y="1222"/>
                </a:moveTo>
                <a:cubicBezTo>
                  <a:pt x="989" y="1222"/>
                  <a:pt x="983" y="1228"/>
                  <a:pt x="983" y="1235"/>
                </a:cubicBezTo>
                <a:cubicBezTo>
                  <a:pt x="983" y="1242"/>
                  <a:pt x="989" y="1248"/>
                  <a:pt x="996" y="1248"/>
                </a:cubicBezTo>
                <a:cubicBezTo>
                  <a:pt x="1003" y="1248"/>
                  <a:pt x="1009" y="1242"/>
                  <a:pt x="1009" y="1235"/>
                </a:cubicBezTo>
                <a:cubicBezTo>
                  <a:pt x="1009" y="1228"/>
                  <a:pt x="1003" y="1222"/>
                  <a:pt x="996" y="1222"/>
                </a:cubicBezTo>
                <a:close/>
                <a:moveTo>
                  <a:pt x="1035" y="1222"/>
                </a:moveTo>
                <a:cubicBezTo>
                  <a:pt x="1028" y="1222"/>
                  <a:pt x="1023" y="1228"/>
                  <a:pt x="1023" y="1235"/>
                </a:cubicBezTo>
                <a:cubicBezTo>
                  <a:pt x="1023" y="1242"/>
                  <a:pt x="1028" y="1248"/>
                  <a:pt x="1035" y="1248"/>
                </a:cubicBezTo>
                <a:cubicBezTo>
                  <a:pt x="1042" y="1248"/>
                  <a:pt x="1048" y="1242"/>
                  <a:pt x="1048" y="1235"/>
                </a:cubicBezTo>
                <a:cubicBezTo>
                  <a:pt x="1048" y="1228"/>
                  <a:pt x="1042" y="1222"/>
                  <a:pt x="1035" y="1222"/>
                </a:cubicBezTo>
                <a:close/>
                <a:moveTo>
                  <a:pt x="1075" y="1222"/>
                </a:moveTo>
                <a:cubicBezTo>
                  <a:pt x="1068" y="1222"/>
                  <a:pt x="1062" y="1228"/>
                  <a:pt x="1062" y="1235"/>
                </a:cubicBezTo>
                <a:cubicBezTo>
                  <a:pt x="1062" y="1242"/>
                  <a:pt x="1068" y="1248"/>
                  <a:pt x="1075" y="1248"/>
                </a:cubicBezTo>
                <a:cubicBezTo>
                  <a:pt x="1082" y="1248"/>
                  <a:pt x="1087" y="1242"/>
                  <a:pt x="1087" y="1235"/>
                </a:cubicBezTo>
                <a:cubicBezTo>
                  <a:pt x="1087" y="1228"/>
                  <a:pt x="1082" y="1222"/>
                  <a:pt x="1075" y="1222"/>
                </a:cubicBezTo>
                <a:close/>
                <a:moveTo>
                  <a:pt x="1114" y="1248"/>
                </a:moveTo>
                <a:cubicBezTo>
                  <a:pt x="1121" y="1248"/>
                  <a:pt x="1127" y="1242"/>
                  <a:pt x="1127" y="1235"/>
                </a:cubicBezTo>
                <a:cubicBezTo>
                  <a:pt x="1127" y="1228"/>
                  <a:pt x="1121" y="1222"/>
                  <a:pt x="1114" y="1222"/>
                </a:cubicBezTo>
                <a:cubicBezTo>
                  <a:pt x="1107" y="1222"/>
                  <a:pt x="1101" y="1228"/>
                  <a:pt x="1101" y="1235"/>
                </a:cubicBezTo>
                <a:cubicBezTo>
                  <a:pt x="1101" y="1242"/>
                  <a:pt x="1107" y="1248"/>
                  <a:pt x="1114" y="1248"/>
                </a:cubicBezTo>
                <a:close/>
                <a:moveTo>
                  <a:pt x="1154" y="1248"/>
                </a:moveTo>
                <a:cubicBezTo>
                  <a:pt x="1161" y="1248"/>
                  <a:pt x="1166" y="1242"/>
                  <a:pt x="1166" y="1235"/>
                </a:cubicBezTo>
                <a:cubicBezTo>
                  <a:pt x="1166" y="1228"/>
                  <a:pt x="1161" y="1222"/>
                  <a:pt x="1154" y="1222"/>
                </a:cubicBezTo>
                <a:cubicBezTo>
                  <a:pt x="1146" y="1222"/>
                  <a:pt x="1141" y="1228"/>
                  <a:pt x="1141" y="1235"/>
                </a:cubicBezTo>
                <a:cubicBezTo>
                  <a:pt x="1141" y="1242"/>
                  <a:pt x="1146" y="1248"/>
                  <a:pt x="1154" y="1248"/>
                </a:cubicBezTo>
                <a:close/>
                <a:moveTo>
                  <a:pt x="1193" y="1222"/>
                </a:moveTo>
                <a:cubicBezTo>
                  <a:pt x="1186" y="1222"/>
                  <a:pt x="1180" y="1228"/>
                  <a:pt x="1180" y="1235"/>
                </a:cubicBezTo>
                <a:cubicBezTo>
                  <a:pt x="1180" y="1242"/>
                  <a:pt x="1186" y="1248"/>
                  <a:pt x="1193" y="1248"/>
                </a:cubicBezTo>
                <a:cubicBezTo>
                  <a:pt x="1200" y="1248"/>
                  <a:pt x="1206" y="1242"/>
                  <a:pt x="1206" y="1235"/>
                </a:cubicBezTo>
                <a:cubicBezTo>
                  <a:pt x="1206" y="1228"/>
                  <a:pt x="1200" y="1222"/>
                  <a:pt x="1193" y="1222"/>
                </a:cubicBezTo>
                <a:close/>
                <a:moveTo>
                  <a:pt x="1232" y="1248"/>
                </a:moveTo>
                <a:cubicBezTo>
                  <a:pt x="1239" y="1248"/>
                  <a:pt x="1245" y="1242"/>
                  <a:pt x="1245" y="1235"/>
                </a:cubicBezTo>
                <a:cubicBezTo>
                  <a:pt x="1245" y="1228"/>
                  <a:pt x="1239" y="1222"/>
                  <a:pt x="1232" y="1222"/>
                </a:cubicBezTo>
                <a:cubicBezTo>
                  <a:pt x="1225" y="1222"/>
                  <a:pt x="1220" y="1228"/>
                  <a:pt x="1220" y="1235"/>
                </a:cubicBezTo>
                <a:cubicBezTo>
                  <a:pt x="1220" y="1242"/>
                  <a:pt x="1225" y="1248"/>
                  <a:pt x="1232" y="1248"/>
                </a:cubicBezTo>
                <a:close/>
                <a:moveTo>
                  <a:pt x="1272" y="1222"/>
                </a:moveTo>
                <a:cubicBezTo>
                  <a:pt x="1265" y="1222"/>
                  <a:pt x="1259" y="1228"/>
                  <a:pt x="1259" y="1235"/>
                </a:cubicBezTo>
                <a:cubicBezTo>
                  <a:pt x="1259" y="1242"/>
                  <a:pt x="1265" y="1248"/>
                  <a:pt x="1272" y="1248"/>
                </a:cubicBezTo>
                <a:cubicBezTo>
                  <a:pt x="1279" y="1248"/>
                  <a:pt x="1285" y="1242"/>
                  <a:pt x="1285" y="1235"/>
                </a:cubicBezTo>
                <a:cubicBezTo>
                  <a:pt x="1285" y="1228"/>
                  <a:pt x="1279" y="1222"/>
                  <a:pt x="1272" y="1222"/>
                </a:cubicBezTo>
                <a:close/>
                <a:moveTo>
                  <a:pt x="1311" y="1222"/>
                </a:moveTo>
                <a:cubicBezTo>
                  <a:pt x="1304" y="1222"/>
                  <a:pt x="1298" y="1228"/>
                  <a:pt x="1298" y="1235"/>
                </a:cubicBezTo>
                <a:cubicBezTo>
                  <a:pt x="1298" y="1242"/>
                  <a:pt x="1304" y="1248"/>
                  <a:pt x="1311" y="1248"/>
                </a:cubicBezTo>
                <a:cubicBezTo>
                  <a:pt x="1318" y="1248"/>
                  <a:pt x="1324" y="1242"/>
                  <a:pt x="1324" y="1235"/>
                </a:cubicBezTo>
                <a:cubicBezTo>
                  <a:pt x="1324" y="1228"/>
                  <a:pt x="1318" y="1222"/>
                  <a:pt x="1311" y="1222"/>
                </a:cubicBezTo>
                <a:close/>
                <a:moveTo>
                  <a:pt x="1863" y="1248"/>
                </a:moveTo>
                <a:cubicBezTo>
                  <a:pt x="1870" y="1248"/>
                  <a:pt x="1876" y="1242"/>
                  <a:pt x="1876" y="1235"/>
                </a:cubicBezTo>
                <a:cubicBezTo>
                  <a:pt x="1876" y="1228"/>
                  <a:pt x="1870" y="1222"/>
                  <a:pt x="1863" y="1222"/>
                </a:cubicBezTo>
                <a:cubicBezTo>
                  <a:pt x="1856" y="1222"/>
                  <a:pt x="1850" y="1228"/>
                  <a:pt x="1850" y="1235"/>
                </a:cubicBezTo>
                <a:cubicBezTo>
                  <a:pt x="1850" y="1242"/>
                  <a:pt x="1856" y="1248"/>
                  <a:pt x="1863" y="1248"/>
                </a:cubicBezTo>
                <a:close/>
                <a:moveTo>
                  <a:pt x="1903" y="1222"/>
                </a:moveTo>
                <a:cubicBezTo>
                  <a:pt x="1896" y="1222"/>
                  <a:pt x="1890" y="1228"/>
                  <a:pt x="1890" y="1235"/>
                </a:cubicBezTo>
                <a:cubicBezTo>
                  <a:pt x="1890" y="1242"/>
                  <a:pt x="1896" y="1248"/>
                  <a:pt x="1903" y="1248"/>
                </a:cubicBezTo>
                <a:cubicBezTo>
                  <a:pt x="1910" y="1248"/>
                  <a:pt x="1915" y="1242"/>
                  <a:pt x="1915" y="1235"/>
                </a:cubicBezTo>
                <a:cubicBezTo>
                  <a:pt x="1915" y="1228"/>
                  <a:pt x="1910" y="1222"/>
                  <a:pt x="1903" y="1222"/>
                </a:cubicBezTo>
                <a:close/>
                <a:moveTo>
                  <a:pt x="1942" y="1222"/>
                </a:moveTo>
                <a:cubicBezTo>
                  <a:pt x="1935" y="1222"/>
                  <a:pt x="1929" y="1228"/>
                  <a:pt x="1929" y="1235"/>
                </a:cubicBezTo>
                <a:cubicBezTo>
                  <a:pt x="1929" y="1242"/>
                  <a:pt x="1935" y="1248"/>
                  <a:pt x="1942" y="1248"/>
                </a:cubicBezTo>
                <a:cubicBezTo>
                  <a:pt x="1949" y="1248"/>
                  <a:pt x="1955" y="1242"/>
                  <a:pt x="1955" y="1235"/>
                </a:cubicBezTo>
                <a:cubicBezTo>
                  <a:pt x="1955" y="1228"/>
                  <a:pt x="1949" y="1222"/>
                  <a:pt x="1942" y="1222"/>
                </a:cubicBezTo>
                <a:close/>
                <a:moveTo>
                  <a:pt x="1981" y="1222"/>
                </a:moveTo>
                <a:cubicBezTo>
                  <a:pt x="1974" y="1222"/>
                  <a:pt x="1969" y="1228"/>
                  <a:pt x="1969" y="1235"/>
                </a:cubicBezTo>
                <a:cubicBezTo>
                  <a:pt x="1969" y="1242"/>
                  <a:pt x="1974" y="1248"/>
                  <a:pt x="1981" y="1248"/>
                </a:cubicBezTo>
                <a:cubicBezTo>
                  <a:pt x="1988" y="1248"/>
                  <a:pt x="1994" y="1242"/>
                  <a:pt x="1994" y="1235"/>
                </a:cubicBezTo>
                <a:cubicBezTo>
                  <a:pt x="1994" y="1228"/>
                  <a:pt x="1988" y="1222"/>
                  <a:pt x="1981" y="1222"/>
                </a:cubicBezTo>
                <a:close/>
                <a:moveTo>
                  <a:pt x="2021" y="1222"/>
                </a:moveTo>
                <a:cubicBezTo>
                  <a:pt x="2014" y="1222"/>
                  <a:pt x="2008" y="1228"/>
                  <a:pt x="2008" y="1235"/>
                </a:cubicBezTo>
                <a:cubicBezTo>
                  <a:pt x="2008" y="1242"/>
                  <a:pt x="2014" y="1248"/>
                  <a:pt x="2021" y="1248"/>
                </a:cubicBezTo>
                <a:cubicBezTo>
                  <a:pt x="2028" y="1248"/>
                  <a:pt x="2034" y="1242"/>
                  <a:pt x="2034" y="1235"/>
                </a:cubicBezTo>
                <a:cubicBezTo>
                  <a:pt x="2034" y="1228"/>
                  <a:pt x="2028" y="1222"/>
                  <a:pt x="2021" y="1222"/>
                </a:cubicBezTo>
                <a:close/>
                <a:moveTo>
                  <a:pt x="2060" y="1222"/>
                </a:moveTo>
                <a:cubicBezTo>
                  <a:pt x="2053" y="1222"/>
                  <a:pt x="2048" y="1228"/>
                  <a:pt x="2048" y="1235"/>
                </a:cubicBezTo>
                <a:cubicBezTo>
                  <a:pt x="2048" y="1242"/>
                  <a:pt x="2053" y="1248"/>
                  <a:pt x="2060" y="1248"/>
                </a:cubicBezTo>
                <a:cubicBezTo>
                  <a:pt x="2067" y="1248"/>
                  <a:pt x="2073" y="1242"/>
                  <a:pt x="2073" y="1235"/>
                </a:cubicBezTo>
                <a:cubicBezTo>
                  <a:pt x="2073" y="1228"/>
                  <a:pt x="2067" y="1222"/>
                  <a:pt x="2060" y="1222"/>
                </a:cubicBezTo>
                <a:close/>
                <a:moveTo>
                  <a:pt x="2100" y="1222"/>
                </a:moveTo>
                <a:cubicBezTo>
                  <a:pt x="2093" y="1222"/>
                  <a:pt x="2087" y="1228"/>
                  <a:pt x="2087" y="1235"/>
                </a:cubicBezTo>
                <a:cubicBezTo>
                  <a:pt x="2087" y="1242"/>
                  <a:pt x="2093" y="1248"/>
                  <a:pt x="2100" y="1248"/>
                </a:cubicBezTo>
                <a:cubicBezTo>
                  <a:pt x="2107" y="1248"/>
                  <a:pt x="2112" y="1242"/>
                  <a:pt x="2112" y="1235"/>
                </a:cubicBezTo>
                <a:cubicBezTo>
                  <a:pt x="2112" y="1228"/>
                  <a:pt x="2107" y="1222"/>
                  <a:pt x="2100" y="1222"/>
                </a:cubicBezTo>
                <a:close/>
                <a:moveTo>
                  <a:pt x="956" y="1287"/>
                </a:moveTo>
                <a:cubicBezTo>
                  <a:pt x="963" y="1287"/>
                  <a:pt x="969" y="1281"/>
                  <a:pt x="969" y="1274"/>
                </a:cubicBezTo>
                <a:cubicBezTo>
                  <a:pt x="969" y="1267"/>
                  <a:pt x="963" y="1261"/>
                  <a:pt x="956" y="1261"/>
                </a:cubicBezTo>
                <a:cubicBezTo>
                  <a:pt x="949" y="1261"/>
                  <a:pt x="944" y="1267"/>
                  <a:pt x="944" y="1274"/>
                </a:cubicBezTo>
                <a:cubicBezTo>
                  <a:pt x="944" y="1281"/>
                  <a:pt x="949" y="1287"/>
                  <a:pt x="956" y="1287"/>
                </a:cubicBezTo>
                <a:close/>
                <a:moveTo>
                  <a:pt x="996" y="1261"/>
                </a:moveTo>
                <a:cubicBezTo>
                  <a:pt x="989" y="1261"/>
                  <a:pt x="983" y="1267"/>
                  <a:pt x="983" y="1274"/>
                </a:cubicBezTo>
                <a:cubicBezTo>
                  <a:pt x="983" y="1281"/>
                  <a:pt x="989" y="1287"/>
                  <a:pt x="996" y="1287"/>
                </a:cubicBezTo>
                <a:cubicBezTo>
                  <a:pt x="1003" y="1287"/>
                  <a:pt x="1009" y="1281"/>
                  <a:pt x="1009" y="1274"/>
                </a:cubicBezTo>
                <a:cubicBezTo>
                  <a:pt x="1009" y="1267"/>
                  <a:pt x="1003" y="1261"/>
                  <a:pt x="996" y="1261"/>
                </a:cubicBezTo>
                <a:close/>
                <a:moveTo>
                  <a:pt x="1035" y="1261"/>
                </a:moveTo>
                <a:cubicBezTo>
                  <a:pt x="1028" y="1261"/>
                  <a:pt x="1023" y="1267"/>
                  <a:pt x="1023" y="1274"/>
                </a:cubicBezTo>
                <a:cubicBezTo>
                  <a:pt x="1023" y="1281"/>
                  <a:pt x="1028" y="1287"/>
                  <a:pt x="1035" y="1287"/>
                </a:cubicBezTo>
                <a:cubicBezTo>
                  <a:pt x="1042" y="1287"/>
                  <a:pt x="1048" y="1281"/>
                  <a:pt x="1048" y="1274"/>
                </a:cubicBezTo>
                <a:cubicBezTo>
                  <a:pt x="1048" y="1267"/>
                  <a:pt x="1042" y="1261"/>
                  <a:pt x="1035" y="1261"/>
                </a:cubicBezTo>
                <a:close/>
                <a:moveTo>
                  <a:pt x="1075" y="1261"/>
                </a:moveTo>
                <a:cubicBezTo>
                  <a:pt x="1068" y="1261"/>
                  <a:pt x="1062" y="1267"/>
                  <a:pt x="1062" y="1274"/>
                </a:cubicBezTo>
                <a:cubicBezTo>
                  <a:pt x="1062" y="1281"/>
                  <a:pt x="1068" y="1287"/>
                  <a:pt x="1075" y="1287"/>
                </a:cubicBezTo>
                <a:cubicBezTo>
                  <a:pt x="1082" y="1287"/>
                  <a:pt x="1087" y="1281"/>
                  <a:pt x="1087" y="1274"/>
                </a:cubicBezTo>
                <a:cubicBezTo>
                  <a:pt x="1087" y="1267"/>
                  <a:pt x="1082" y="1261"/>
                  <a:pt x="1075" y="1261"/>
                </a:cubicBezTo>
                <a:close/>
                <a:moveTo>
                  <a:pt x="1114" y="1261"/>
                </a:moveTo>
                <a:cubicBezTo>
                  <a:pt x="1107" y="1261"/>
                  <a:pt x="1101" y="1267"/>
                  <a:pt x="1101" y="1274"/>
                </a:cubicBezTo>
                <a:cubicBezTo>
                  <a:pt x="1101" y="1281"/>
                  <a:pt x="1107" y="1287"/>
                  <a:pt x="1114" y="1287"/>
                </a:cubicBezTo>
                <a:cubicBezTo>
                  <a:pt x="1121" y="1287"/>
                  <a:pt x="1127" y="1281"/>
                  <a:pt x="1127" y="1274"/>
                </a:cubicBezTo>
                <a:cubicBezTo>
                  <a:pt x="1127" y="1267"/>
                  <a:pt x="1121" y="1261"/>
                  <a:pt x="1114" y="1261"/>
                </a:cubicBezTo>
                <a:close/>
                <a:moveTo>
                  <a:pt x="1141" y="1274"/>
                </a:moveTo>
                <a:cubicBezTo>
                  <a:pt x="1141" y="1281"/>
                  <a:pt x="1146" y="1287"/>
                  <a:pt x="1154" y="1287"/>
                </a:cubicBezTo>
                <a:cubicBezTo>
                  <a:pt x="1161" y="1287"/>
                  <a:pt x="1166" y="1281"/>
                  <a:pt x="1166" y="1274"/>
                </a:cubicBezTo>
                <a:cubicBezTo>
                  <a:pt x="1166" y="1267"/>
                  <a:pt x="1161" y="1261"/>
                  <a:pt x="1154" y="1261"/>
                </a:cubicBezTo>
                <a:cubicBezTo>
                  <a:pt x="1146" y="1261"/>
                  <a:pt x="1141" y="1267"/>
                  <a:pt x="1141" y="1274"/>
                </a:cubicBezTo>
                <a:close/>
                <a:moveTo>
                  <a:pt x="1180" y="1274"/>
                </a:moveTo>
                <a:cubicBezTo>
                  <a:pt x="1180" y="1281"/>
                  <a:pt x="1186" y="1287"/>
                  <a:pt x="1193" y="1287"/>
                </a:cubicBezTo>
                <a:cubicBezTo>
                  <a:pt x="1200" y="1287"/>
                  <a:pt x="1206" y="1281"/>
                  <a:pt x="1206" y="1274"/>
                </a:cubicBezTo>
                <a:cubicBezTo>
                  <a:pt x="1206" y="1267"/>
                  <a:pt x="1200" y="1261"/>
                  <a:pt x="1193" y="1261"/>
                </a:cubicBezTo>
                <a:cubicBezTo>
                  <a:pt x="1186" y="1261"/>
                  <a:pt x="1180" y="1267"/>
                  <a:pt x="1180" y="1274"/>
                </a:cubicBezTo>
                <a:close/>
                <a:moveTo>
                  <a:pt x="1232" y="1287"/>
                </a:moveTo>
                <a:cubicBezTo>
                  <a:pt x="1239" y="1287"/>
                  <a:pt x="1245" y="1281"/>
                  <a:pt x="1245" y="1274"/>
                </a:cubicBezTo>
                <a:cubicBezTo>
                  <a:pt x="1245" y="1267"/>
                  <a:pt x="1239" y="1261"/>
                  <a:pt x="1232" y="1261"/>
                </a:cubicBezTo>
                <a:cubicBezTo>
                  <a:pt x="1225" y="1261"/>
                  <a:pt x="1220" y="1267"/>
                  <a:pt x="1220" y="1274"/>
                </a:cubicBezTo>
                <a:cubicBezTo>
                  <a:pt x="1220" y="1281"/>
                  <a:pt x="1225" y="1287"/>
                  <a:pt x="1232" y="1287"/>
                </a:cubicBezTo>
                <a:close/>
                <a:moveTo>
                  <a:pt x="1272" y="1261"/>
                </a:moveTo>
                <a:cubicBezTo>
                  <a:pt x="1265" y="1261"/>
                  <a:pt x="1259" y="1267"/>
                  <a:pt x="1259" y="1274"/>
                </a:cubicBezTo>
                <a:cubicBezTo>
                  <a:pt x="1259" y="1281"/>
                  <a:pt x="1265" y="1287"/>
                  <a:pt x="1272" y="1287"/>
                </a:cubicBezTo>
                <a:cubicBezTo>
                  <a:pt x="1279" y="1287"/>
                  <a:pt x="1285" y="1281"/>
                  <a:pt x="1285" y="1274"/>
                </a:cubicBezTo>
                <a:cubicBezTo>
                  <a:pt x="1285" y="1267"/>
                  <a:pt x="1279" y="1261"/>
                  <a:pt x="1272" y="1261"/>
                </a:cubicBezTo>
                <a:close/>
                <a:moveTo>
                  <a:pt x="1824" y="1261"/>
                </a:moveTo>
                <a:cubicBezTo>
                  <a:pt x="1817" y="1261"/>
                  <a:pt x="1811" y="1267"/>
                  <a:pt x="1811" y="1274"/>
                </a:cubicBezTo>
                <a:cubicBezTo>
                  <a:pt x="1811" y="1281"/>
                  <a:pt x="1817" y="1287"/>
                  <a:pt x="1824" y="1287"/>
                </a:cubicBezTo>
                <a:cubicBezTo>
                  <a:pt x="1831" y="1287"/>
                  <a:pt x="1837" y="1281"/>
                  <a:pt x="1837" y="1274"/>
                </a:cubicBezTo>
                <a:cubicBezTo>
                  <a:pt x="1837" y="1267"/>
                  <a:pt x="1831" y="1261"/>
                  <a:pt x="1824" y="1261"/>
                </a:cubicBezTo>
                <a:close/>
                <a:moveTo>
                  <a:pt x="1863" y="1287"/>
                </a:moveTo>
                <a:cubicBezTo>
                  <a:pt x="1870" y="1287"/>
                  <a:pt x="1876" y="1281"/>
                  <a:pt x="1876" y="1274"/>
                </a:cubicBezTo>
                <a:cubicBezTo>
                  <a:pt x="1876" y="1267"/>
                  <a:pt x="1870" y="1261"/>
                  <a:pt x="1863" y="1261"/>
                </a:cubicBezTo>
                <a:cubicBezTo>
                  <a:pt x="1856" y="1261"/>
                  <a:pt x="1850" y="1267"/>
                  <a:pt x="1850" y="1274"/>
                </a:cubicBezTo>
                <a:cubicBezTo>
                  <a:pt x="1850" y="1281"/>
                  <a:pt x="1856" y="1287"/>
                  <a:pt x="1863" y="1287"/>
                </a:cubicBezTo>
                <a:close/>
                <a:moveTo>
                  <a:pt x="1903" y="1261"/>
                </a:moveTo>
                <a:cubicBezTo>
                  <a:pt x="1896" y="1261"/>
                  <a:pt x="1890" y="1267"/>
                  <a:pt x="1890" y="1274"/>
                </a:cubicBezTo>
                <a:cubicBezTo>
                  <a:pt x="1890" y="1281"/>
                  <a:pt x="1896" y="1287"/>
                  <a:pt x="1903" y="1287"/>
                </a:cubicBezTo>
                <a:cubicBezTo>
                  <a:pt x="1910" y="1287"/>
                  <a:pt x="1915" y="1281"/>
                  <a:pt x="1915" y="1274"/>
                </a:cubicBezTo>
                <a:cubicBezTo>
                  <a:pt x="1915" y="1267"/>
                  <a:pt x="1910" y="1261"/>
                  <a:pt x="1903" y="1261"/>
                </a:cubicBezTo>
                <a:close/>
                <a:moveTo>
                  <a:pt x="1942" y="1261"/>
                </a:moveTo>
                <a:cubicBezTo>
                  <a:pt x="1935" y="1261"/>
                  <a:pt x="1929" y="1267"/>
                  <a:pt x="1929" y="1274"/>
                </a:cubicBezTo>
                <a:cubicBezTo>
                  <a:pt x="1929" y="1281"/>
                  <a:pt x="1935" y="1287"/>
                  <a:pt x="1942" y="1287"/>
                </a:cubicBezTo>
                <a:cubicBezTo>
                  <a:pt x="1949" y="1287"/>
                  <a:pt x="1955" y="1281"/>
                  <a:pt x="1955" y="1274"/>
                </a:cubicBezTo>
                <a:cubicBezTo>
                  <a:pt x="1955" y="1267"/>
                  <a:pt x="1949" y="1261"/>
                  <a:pt x="1942" y="1261"/>
                </a:cubicBezTo>
                <a:close/>
                <a:moveTo>
                  <a:pt x="1981" y="1261"/>
                </a:moveTo>
                <a:cubicBezTo>
                  <a:pt x="1974" y="1261"/>
                  <a:pt x="1969" y="1267"/>
                  <a:pt x="1969" y="1274"/>
                </a:cubicBezTo>
                <a:cubicBezTo>
                  <a:pt x="1969" y="1281"/>
                  <a:pt x="1974" y="1287"/>
                  <a:pt x="1981" y="1287"/>
                </a:cubicBezTo>
                <a:cubicBezTo>
                  <a:pt x="1988" y="1287"/>
                  <a:pt x="1994" y="1281"/>
                  <a:pt x="1994" y="1274"/>
                </a:cubicBezTo>
                <a:cubicBezTo>
                  <a:pt x="1994" y="1267"/>
                  <a:pt x="1988" y="1261"/>
                  <a:pt x="1981" y="1261"/>
                </a:cubicBezTo>
                <a:close/>
                <a:moveTo>
                  <a:pt x="2021" y="1261"/>
                </a:moveTo>
                <a:cubicBezTo>
                  <a:pt x="2014" y="1261"/>
                  <a:pt x="2008" y="1267"/>
                  <a:pt x="2008" y="1274"/>
                </a:cubicBezTo>
                <a:cubicBezTo>
                  <a:pt x="2008" y="1281"/>
                  <a:pt x="2014" y="1287"/>
                  <a:pt x="2021" y="1287"/>
                </a:cubicBezTo>
                <a:cubicBezTo>
                  <a:pt x="2028" y="1287"/>
                  <a:pt x="2034" y="1281"/>
                  <a:pt x="2034" y="1274"/>
                </a:cubicBezTo>
                <a:cubicBezTo>
                  <a:pt x="2034" y="1267"/>
                  <a:pt x="2028" y="1261"/>
                  <a:pt x="2021" y="1261"/>
                </a:cubicBezTo>
                <a:close/>
                <a:moveTo>
                  <a:pt x="2060" y="1287"/>
                </a:moveTo>
                <a:cubicBezTo>
                  <a:pt x="2067" y="1287"/>
                  <a:pt x="2073" y="1281"/>
                  <a:pt x="2073" y="1274"/>
                </a:cubicBezTo>
                <a:cubicBezTo>
                  <a:pt x="2073" y="1267"/>
                  <a:pt x="2067" y="1262"/>
                  <a:pt x="2060" y="1262"/>
                </a:cubicBezTo>
                <a:cubicBezTo>
                  <a:pt x="2053" y="1262"/>
                  <a:pt x="2048" y="1267"/>
                  <a:pt x="2048" y="1274"/>
                </a:cubicBezTo>
                <a:cubicBezTo>
                  <a:pt x="2048" y="1281"/>
                  <a:pt x="2053" y="1287"/>
                  <a:pt x="2060" y="1287"/>
                </a:cubicBezTo>
                <a:close/>
                <a:moveTo>
                  <a:pt x="2100" y="1261"/>
                </a:moveTo>
                <a:cubicBezTo>
                  <a:pt x="2093" y="1261"/>
                  <a:pt x="2087" y="1267"/>
                  <a:pt x="2087" y="1274"/>
                </a:cubicBezTo>
                <a:cubicBezTo>
                  <a:pt x="2087" y="1281"/>
                  <a:pt x="2093" y="1287"/>
                  <a:pt x="2100" y="1287"/>
                </a:cubicBezTo>
                <a:cubicBezTo>
                  <a:pt x="2107" y="1287"/>
                  <a:pt x="2112" y="1281"/>
                  <a:pt x="2112" y="1274"/>
                </a:cubicBezTo>
                <a:cubicBezTo>
                  <a:pt x="2112" y="1267"/>
                  <a:pt x="2107" y="1261"/>
                  <a:pt x="2100" y="1261"/>
                </a:cubicBezTo>
                <a:close/>
                <a:moveTo>
                  <a:pt x="3046" y="1287"/>
                </a:moveTo>
                <a:cubicBezTo>
                  <a:pt x="3053" y="1287"/>
                  <a:pt x="3059" y="1281"/>
                  <a:pt x="3059" y="1274"/>
                </a:cubicBezTo>
                <a:cubicBezTo>
                  <a:pt x="3059" y="1267"/>
                  <a:pt x="3053" y="1261"/>
                  <a:pt x="3046" y="1261"/>
                </a:cubicBezTo>
                <a:cubicBezTo>
                  <a:pt x="3039" y="1261"/>
                  <a:pt x="3033" y="1267"/>
                  <a:pt x="3033" y="1274"/>
                </a:cubicBezTo>
                <a:cubicBezTo>
                  <a:pt x="3033" y="1281"/>
                  <a:pt x="3039" y="1287"/>
                  <a:pt x="3046" y="1287"/>
                </a:cubicBezTo>
                <a:close/>
                <a:moveTo>
                  <a:pt x="996" y="1326"/>
                </a:moveTo>
                <a:cubicBezTo>
                  <a:pt x="1003" y="1326"/>
                  <a:pt x="1009" y="1321"/>
                  <a:pt x="1009" y="1314"/>
                </a:cubicBezTo>
                <a:cubicBezTo>
                  <a:pt x="1009" y="1307"/>
                  <a:pt x="1003" y="1301"/>
                  <a:pt x="996" y="1301"/>
                </a:cubicBezTo>
                <a:cubicBezTo>
                  <a:pt x="989" y="1301"/>
                  <a:pt x="983" y="1307"/>
                  <a:pt x="983" y="1314"/>
                </a:cubicBezTo>
                <a:cubicBezTo>
                  <a:pt x="983" y="1321"/>
                  <a:pt x="989" y="1326"/>
                  <a:pt x="996" y="1326"/>
                </a:cubicBezTo>
                <a:close/>
                <a:moveTo>
                  <a:pt x="1035" y="1326"/>
                </a:moveTo>
                <a:cubicBezTo>
                  <a:pt x="1042" y="1326"/>
                  <a:pt x="1048" y="1321"/>
                  <a:pt x="1048" y="1314"/>
                </a:cubicBezTo>
                <a:cubicBezTo>
                  <a:pt x="1048" y="1307"/>
                  <a:pt x="1042" y="1301"/>
                  <a:pt x="1035" y="1301"/>
                </a:cubicBezTo>
                <a:cubicBezTo>
                  <a:pt x="1028" y="1301"/>
                  <a:pt x="1023" y="1307"/>
                  <a:pt x="1023" y="1314"/>
                </a:cubicBezTo>
                <a:cubicBezTo>
                  <a:pt x="1023" y="1321"/>
                  <a:pt x="1028" y="1326"/>
                  <a:pt x="1035" y="1326"/>
                </a:cubicBezTo>
                <a:close/>
                <a:moveTo>
                  <a:pt x="1075" y="1326"/>
                </a:moveTo>
                <a:cubicBezTo>
                  <a:pt x="1082" y="1326"/>
                  <a:pt x="1087" y="1321"/>
                  <a:pt x="1087" y="1314"/>
                </a:cubicBezTo>
                <a:cubicBezTo>
                  <a:pt x="1087" y="1307"/>
                  <a:pt x="1082" y="1301"/>
                  <a:pt x="1075" y="1301"/>
                </a:cubicBezTo>
                <a:cubicBezTo>
                  <a:pt x="1068" y="1301"/>
                  <a:pt x="1062" y="1307"/>
                  <a:pt x="1062" y="1314"/>
                </a:cubicBezTo>
                <a:cubicBezTo>
                  <a:pt x="1062" y="1321"/>
                  <a:pt x="1068" y="1326"/>
                  <a:pt x="1075" y="1326"/>
                </a:cubicBezTo>
                <a:close/>
                <a:moveTo>
                  <a:pt x="1114" y="1326"/>
                </a:moveTo>
                <a:cubicBezTo>
                  <a:pt x="1121" y="1326"/>
                  <a:pt x="1127" y="1321"/>
                  <a:pt x="1127" y="1314"/>
                </a:cubicBezTo>
                <a:cubicBezTo>
                  <a:pt x="1127" y="1307"/>
                  <a:pt x="1121" y="1301"/>
                  <a:pt x="1114" y="1301"/>
                </a:cubicBezTo>
                <a:cubicBezTo>
                  <a:pt x="1107" y="1301"/>
                  <a:pt x="1101" y="1307"/>
                  <a:pt x="1101" y="1314"/>
                </a:cubicBezTo>
                <a:cubicBezTo>
                  <a:pt x="1101" y="1321"/>
                  <a:pt x="1107" y="1326"/>
                  <a:pt x="1114" y="1326"/>
                </a:cubicBezTo>
                <a:close/>
                <a:moveTo>
                  <a:pt x="1154" y="1326"/>
                </a:moveTo>
                <a:cubicBezTo>
                  <a:pt x="1161" y="1326"/>
                  <a:pt x="1166" y="1321"/>
                  <a:pt x="1166" y="1314"/>
                </a:cubicBezTo>
                <a:cubicBezTo>
                  <a:pt x="1166" y="1307"/>
                  <a:pt x="1161" y="1301"/>
                  <a:pt x="1154" y="1301"/>
                </a:cubicBezTo>
                <a:cubicBezTo>
                  <a:pt x="1146" y="1301"/>
                  <a:pt x="1141" y="1307"/>
                  <a:pt x="1141" y="1314"/>
                </a:cubicBezTo>
                <a:cubicBezTo>
                  <a:pt x="1141" y="1321"/>
                  <a:pt x="1146" y="1326"/>
                  <a:pt x="1154" y="1326"/>
                </a:cubicBezTo>
                <a:close/>
                <a:moveTo>
                  <a:pt x="1193" y="1326"/>
                </a:moveTo>
                <a:cubicBezTo>
                  <a:pt x="1200" y="1326"/>
                  <a:pt x="1206" y="1321"/>
                  <a:pt x="1206" y="1314"/>
                </a:cubicBezTo>
                <a:cubicBezTo>
                  <a:pt x="1206" y="1307"/>
                  <a:pt x="1200" y="1301"/>
                  <a:pt x="1193" y="1301"/>
                </a:cubicBezTo>
                <a:cubicBezTo>
                  <a:pt x="1186" y="1301"/>
                  <a:pt x="1180" y="1307"/>
                  <a:pt x="1180" y="1314"/>
                </a:cubicBezTo>
                <a:cubicBezTo>
                  <a:pt x="1180" y="1321"/>
                  <a:pt x="1186" y="1326"/>
                  <a:pt x="1193" y="1326"/>
                </a:cubicBezTo>
                <a:close/>
                <a:moveTo>
                  <a:pt x="1232" y="1326"/>
                </a:moveTo>
                <a:cubicBezTo>
                  <a:pt x="1239" y="1326"/>
                  <a:pt x="1245" y="1321"/>
                  <a:pt x="1245" y="1314"/>
                </a:cubicBezTo>
                <a:cubicBezTo>
                  <a:pt x="1245" y="1307"/>
                  <a:pt x="1239" y="1301"/>
                  <a:pt x="1232" y="1301"/>
                </a:cubicBezTo>
                <a:cubicBezTo>
                  <a:pt x="1225" y="1301"/>
                  <a:pt x="1220" y="1307"/>
                  <a:pt x="1220" y="1314"/>
                </a:cubicBezTo>
                <a:cubicBezTo>
                  <a:pt x="1220" y="1321"/>
                  <a:pt x="1225" y="1326"/>
                  <a:pt x="1232" y="1326"/>
                </a:cubicBezTo>
                <a:close/>
                <a:moveTo>
                  <a:pt x="1272" y="1301"/>
                </a:moveTo>
                <a:cubicBezTo>
                  <a:pt x="1265" y="1301"/>
                  <a:pt x="1259" y="1307"/>
                  <a:pt x="1259" y="1314"/>
                </a:cubicBezTo>
                <a:cubicBezTo>
                  <a:pt x="1259" y="1321"/>
                  <a:pt x="1265" y="1326"/>
                  <a:pt x="1272" y="1326"/>
                </a:cubicBezTo>
                <a:cubicBezTo>
                  <a:pt x="1279" y="1326"/>
                  <a:pt x="1285" y="1321"/>
                  <a:pt x="1285" y="1314"/>
                </a:cubicBezTo>
                <a:cubicBezTo>
                  <a:pt x="1285" y="1307"/>
                  <a:pt x="1279" y="1301"/>
                  <a:pt x="1272" y="1301"/>
                </a:cubicBezTo>
                <a:close/>
                <a:moveTo>
                  <a:pt x="1824" y="1301"/>
                </a:moveTo>
                <a:cubicBezTo>
                  <a:pt x="1817" y="1301"/>
                  <a:pt x="1811" y="1307"/>
                  <a:pt x="1811" y="1314"/>
                </a:cubicBezTo>
                <a:cubicBezTo>
                  <a:pt x="1811" y="1321"/>
                  <a:pt x="1817" y="1326"/>
                  <a:pt x="1824" y="1326"/>
                </a:cubicBezTo>
                <a:cubicBezTo>
                  <a:pt x="1831" y="1326"/>
                  <a:pt x="1837" y="1321"/>
                  <a:pt x="1837" y="1314"/>
                </a:cubicBezTo>
                <a:cubicBezTo>
                  <a:pt x="1837" y="1307"/>
                  <a:pt x="1831" y="1301"/>
                  <a:pt x="1824" y="1301"/>
                </a:cubicBezTo>
                <a:close/>
                <a:moveTo>
                  <a:pt x="1863" y="1326"/>
                </a:moveTo>
                <a:cubicBezTo>
                  <a:pt x="1870" y="1326"/>
                  <a:pt x="1876" y="1321"/>
                  <a:pt x="1876" y="1314"/>
                </a:cubicBezTo>
                <a:cubicBezTo>
                  <a:pt x="1876" y="1307"/>
                  <a:pt x="1870" y="1301"/>
                  <a:pt x="1863" y="1301"/>
                </a:cubicBezTo>
                <a:cubicBezTo>
                  <a:pt x="1856" y="1301"/>
                  <a:pt x="1850" y="1307"/>
                  <a:pt x="1850" y="1314"/>
                </a:cubicBezTo>
                <a:cubicBezTo>
                  <a:pt x="1850" y="1321"/>
                  <a:pt x="1856" y="1326"/>
                  <a:pt x="1863" y="1326"/>
                </a:cubicBezTo>
                <a:close/>
                <a:moveTo>
                  <a:pt x="1903" y="1326"/>
                </a:moveTo>
                <a:cubicBezTo>
                  <a:pt x="1910" y="1326"/>
                  <a:pt x="1915" y="1321"/>
                  <a:pt x="1915" y="1314"/>
                </a:cubicBezTo>
                <a:cubicBezTo>
                  <a:pt x="1915" y="1307"/>
                  <a:pt x="1910" y="1301"/>
                  <a:pt x="1903" y="1301"/>
                </a:cubicBezTo>
                <a:cubicBezTo>
                  <a:pt x="1896" y="1301"/>
                  <a:pt x="1890" y="1307"/>
                  <a:pt x="1890" y="1314"/>
                </a:cubicBezTo>
                <a:cubicBezTo>
                  <a:pt x="1890" y="1321"/>
                  <a:pt x="1896" y="1326"/>
                  <a:pt x="1903" y="1326"/>
                </a:cubicBezTo>
                <a:close/>
                <a:moveTo>
                  <a:pt x="1942" y="1326"/>
                </a:moveTo>
                <a:cubicBezTo>
                  <a:pt x="1949" y="1326"/>
                  <a:pt x="1955" y="1321"/>
                  <a:pt x="1955" y="1314"/>
                </a:cubicBezTo>
                <a:cubicBezTo>
                  <a:pt x="1955" y="1307"/>
                  <a:pt x="1949" y="1301"/>
                  <a:pt x="1942" y="1301"/>
                </a:cubicBezTo>
                <a:cubicBezTo>
                  <a:pt x="1935" y="1301"/>
                  <a:pt x="1929" y="1307"/>
                  <a:pt x="1929" y="1314"/>
                </a:cubicBezTo>
                <a:cubicBezTo>
                  <a:pt x="1929" y="1321"/>
                  <a:pt x="1935" y="1326"/>
                  <a:pt x="1942" y="1326"/>
                </a:cubicBezTo>
                <a:close/>
                <a:moveTo>
                  <a:pt x="1981" y="1301"/>
                </a:moveTo>
                <a:cubicBezTo>
                  <a:pt x="1974" y="1301"/>
                  <a:pt x="1969" y="1307"/>
                  <a:pt x="1969" y="1314"/>
                </a:cubicBezTo>
                <a:cubicBezTo>
                  <a:pt x="1969" y="1321"/>
                  <a:pt x="1974" y="1326"/>
                  <a:pt x="1981" y="1326"/>
                </a:cubicBezTo>
                <a:cubicBezTo>
                  <a:pt x="1988" y="1326"/>
                  <a:pt x="1994" y="1321"/>
                  <a:pt x="1994" y="1314"/>
                </a:cubicBezTo>
                <a:cubicBezTo>
                  <a:pt x="1994" y="1307"/>
                  <a:pt x="1988" y="1301"/>
                  <a:pt x="1981" y="1301"/>
                </a:cubicBezTo>
                <a:close/>
                <a:moveTo>
                  <a:pt x="2021" y="1326"/>
                </a:moveTo>
                <a:cubicBezTo>
                  <a:pt x="2028" y="1326"/>
                  <a:pt x="2034" y="1321"/>
                  <a:pt x="2034" y="1314"/>
                </a:cubicBezTo>
                <a:cubicBezTo>
                  <a:pt x="2034" y="1307"/>
                  <a:pt x="2028" y="1301"/>
                  <a:pt x="2021" y="1301"/>
                </a:cubicBezTo>
                <a:cubicBezTo>
                  <a:pt x="2014" y="1301"/>
                  <a:pt x="2008" y="1307"/>
                  <a:pt x="2008" y="1314"/>
                </a:cubicBezTo>
                <a:cubicBezTo>
                  <a:pt x="2008" y="1321"/>
                  <a:pt x="2014" y="1326"/>
                  <a:pt x="2021" y="1326"/>
                </a:cubicBezTo>
                <a:close/>
                <a:moveTo>
                  <a:pt x="2060" y="1301"/>
                </a:moveTo>
                <a:cubicBezTo>
                  <a:pt x="2053" y="1301"/>
                  <a:pt x="2048" y="1307"/>
                  <a:pt x="2048" y="1314"/>
                </a:cubicBezTo>
                <a:cubicBezTo>
                  <a:pt x="2048" y="1321"/>
                  <a:pt x="2053" y="1326"/>
                  <a:pt x="2060" y="1326"/>
                </a:cubicBezTo>
                <a:cubicBezTo>
                  <a:pt x="2067" y="1326"/>
                  <a:pt x="2073" y="1321"/>
                  <a:pt x="2073" y="1314"/>
                </a:cubicBezTo>
                <a:cubicBezTo>
                  <a:pt x="2073" y="1307"/>
                  <a:pt x="2067" y="1301"/>
                  <a:pt x="2060" y="1301"/>
                </a:cubicBezTo>
                <a:close/>
                <a:moveTo>
                  <a:pt x="2179" y="1301"/>
                </a:moveTo>
                <a:cubicBezTo>
                  <a:pt x="2172" y="1301"/>
                  <a:pt x="2166" y="1307"/>
                  <a:pt x="2166" y="1314"/>
                </a:cubicBezTo>
                <a:cubicBezTo>
                  <a:pt x="2166" y="1321"/>
                  <a:pt x="2172" y="1326"/>
                  <a:pt x="2179" y="1326"/>
                </a:cubicBezTo>
                <a:cubicBezTo>
                  <a:pt x="2186" y="1326"/>
                  <a:pt x="2191" y="1321"/>
                  <a:pt x="2191" y="1314"/>
                </a:cubicBezTo>
                <a:cubicBezTo>
                  <a:pt x="2191" y="1307"/>
                  <a:pt x="2186" y="1301"/>
                  <a:pt x="2179" y="1301"/>
                </a:cubicBezTo>
                <a:close/>
                <a:moveTo>
                  <a:pt x="2967" y="1326"/>
                </a:moveTo>
                <a:cubicBezTo>
                  <a:pt x="2974" y="1326"/>
                  <a:pt x="2980" y="1321"/>
                  <a:pt x="2980" y="1314"/>
                </a:cubicBezTo>
                <a:cubicBezTo>
                  <a:pt x="2980" y="1307"/>
                  <a:pt x="2974" y="1301"/>
                  <a:pt x="2967" y="1301"/>
                </a:cubicBezTo>
                <a:cubicBezTo>
                  <a:pt x="2960" y="1301"/>
                  <a:pt x="2954" y="1307"/>
                  <a:pt x="2954" y="1314"/>
                </a:cubicBezTo>
                <a:cubicBezTo>
                  <a:pt x="2954" y="1321"/>
                  <a:pt x="2960" y="1326"/>
                  <a:pt x="2967" y="1326"/>
                </a:cubicBezTo>
                <a:close/>
                <a:moveTo>
                  <a:pt x="3006" y="1326"/>
                </a:moveTo>
                <a:cubicBezTo>
                  <a:pt x="3014" y="1326"/>
                  <a:pt x="3019" y="1321"/>
                  <a:pt x="3019" y="1314"/>
                </a:cubicBezTo>
                <a:cubicBezTo>
                  <a:pt x="3019" y="1307"/>
                  <a:pt x="3014" y="1301"/>
                  <a:pt x="3006" y="1301"/>
                </a:cubicBezTo>
                <a:cubicBezTo>
                  <a:pt x="2999" y="1301"/>
                  <a:pt x="2994" y="1307"/>
                  <a:pt x="2994" y="1314"/>
                </a:cubicBezTo>
                <a:cubicBezTo>
                  <a:pt x="2994" y="1321"/>
                  <a:pt x="2999" y="1326"/>
                  <a:pt x="3006" y="1326"/>
                </a:cubicBezTo>
                <a:close/>
                <a:moveTo>
                  <a:pt x="3046" y="1326"/>
                </a:moveTo>
                <a:cubicBezTo>
                  <a:pt x="3053" y="1326"/>
                  <a:pt x="3059" y="1321"/>
                  <a:pt x="3059" y="1314"/>
                </a:cubicBezTo>
                <a:cubicBezTo>
                  <a:pt x="3059" y="1307"/>
                  <a:pt x="3053" y="1301"/>
                  <a:pt x="3046" y="1301"/>
                </a:cubicBezTo>
                <a:cubicBezTo>
                  <a:pt x="3039" y="1301"/>
                  <a:pt x="3033" y="1307"/>
                  <a:pt x="3033" y="1314"/>
                </a:cubicBezTo>
                <a:cubicBezTo>
                  <a:pt x="3033" y="1321"/>
                  <a:pt x="3039" y="1326"/>
                  <a:pt x="3046" y="1326"/>
                </a:cubicBezTo>
                <a:close/>
                <a:moveTo>
                  <a:pt x="3085" y="1326"/>
                </a:moveTo>
                <a:cubicBezTo>
                  <a:pt x="3092" y="1326"/>
                  <a:pt x="3098" y="1321"/>
                  <a:pt x="3098" y="1314"/>
                </a:cubicBezTo>
                <a:cubicBezTo>
                  <a:pt x="3098" y="1307"/>
                  <a:pt x="3092" y="1301"/>
                  <a:pt x="3085" y="1301"/>
                </a:cubicBezTo>
                <a:cubicBezTo>
                  <a:pt x="3078" y="1301"/>
                  <a:pt x="3073" y="1307"/>
                  <a:pt x="3073" y="1314"/>
                </a:cubicBezTo>
                <a:cubicBezTo>
                  <a:pt x="3073" y="1321"/>
                  <a:pt x="3078" y="1326"/>
                  <a:pt x="3085" y="1326"/>
                </a:cubicBezTo>
                <a:close/>
                <a:moveTo>
                  <a:pt x="3125" y="1326"/>
                </a:moveTo>
                <a:cubicBezTo>
                  <a:pt x="3132" y="1326"/>
                  <a:pt x="3137" y="1321"/>
                  <a:pt x="3137" y="1314"/>
                </a:cubicBezTo>
                <a:cubicBezTo>
                  <a:pt x="3137" y="1307"/>
                  <a:pt x="3132" y="1301"/>
                  <a:pt x="3125" y="1301"/>
                </a:cubicBezTo>
                <a:cubicBezTo>
                  <a:pt x="3118" y="1301"/>
                  <a:pt x="3112" y="1307"/>
                  <a:pt x="3112" y="1314"/>
                </a:cubicBezTo>
                <a:cubicBezTo>
                  <a:pt x="3112" y="1321"/>
                  <a:pt x="3118" y="1326"/>
                  <a:pt x="3125" y="1326"/>
                </a:cubicBezTo>
                <a:close/>
                <a:moveTo>
                  <a:pt x="3164" y="1326"/>
                </a:moveTo>
                <a:cubicBezTo>
                  <a:pt x="3171" y="1326"/>
                  <a:pt x="3177" y="1321"/>
                  <a:pt x="3177" y="1314"/>
                </a:cubicBezTo>
                <a:cubicBezTo>
                  <a:pt x="3177" y="1307"/>
                  <a:pt x="3171" y="1301"/>
                  <a:pt x="3164" y="1301"/>
                </a:cubicBezTo>
                <a:cubicBezTo>
                  <a:pt x="3157" y="1301"/>
                  <a:pt x="3151" y="1307"/>
                  <a:pt x="3151" y="1314"/>
                </a:cubicBezTo>
                <a:cubicBezTo>
                  <a:pt x="3151" y="1321"/>
                  <a:pt x="3157" y="1326"/>
                  <a:pt x="3164" y="1326"/>
                </a:cubicBezTo>
                <a:close/>
                <a:moveTo>
                  <a:pt x="996" y="1366"/>
                </a:moveTo>
                <a:cubicBezTo>
                  <a:pt x="1003" y="1366"/>
                  <a:pt x="1009" y="1360"/>
                  <a:pt x="1009" y="1353"/>
                </a:cubicBezTo>
                <a:cubicBezTo>
                  <a:pt x="1009" y="1346"/>
                  <a:pt x="1003" y="1340"/>
                  <a:pt x="996" y="1340"/>
                </a:cubicBezTo>
                <a:cubicBezTo>
                  <a:pt x="989" y="1340"/>
                  <a:pt x="983" y="1346"/>
                  <a:pt x="983" y="1353"/>
                </a:cubicBezTo>
                <a:cubicBezTo>
                  <a:pt x="983" y="1360"/>
                  <a:pt x="989" y="1366"/>
                  <a:pt x="996" y="1366"/>
                </a:cubicBezTo>
                <a:close/>
                <a:moveTo>
                  <a:pt x="1035" y="1366"/>
                </a:moveTo>
                <a:cubicBezTo>
                  <a:pt x="1042" y="1366"/>
                  <a:pt x="1048" y="1360"/>
                  <a:pt x="1048" y="1353"/>
                </a:cubicBezTo>
                <a:cubicBezTo>
                  <a:pt x="1048" y="1346"/>
                  <a:pt x="1042" y="1340"/>
                  <a:pt x="1035" y="1340"/>
                </a:cubicBezTo>
                <a:cubicBezTo>
                  <a:pt x="1028" y="1340"/>
                  <a:pt x="1023" y="1346"/>
                  <a:pt x="1023" y="1353"/>
                </a:cubicBezTo>
                <a:cubicBezTo>
                  <a:pt x="1023" y="1360"/>
                  <a:pt x="1028" y="1366"/>
                  <a:pt x="1035" y="1366"/>
                </a:cubicBezTo>
                <a:close/>
                <a:moveTo>
                  <a:pt x="1075" y="1366"/>
                </a:moveTo>
                <a:cubicBezTo>
                  <a:pt x="1082" y="1366"/>
                  <a:pt x="1087" y="1360"/>
                  <a:pt x="1087" y="1353"/>
                </a:cubicBezTo>
                <a:cubicBezTo>
                  <a:pt x="1087" y="1346"/>
                  <a:pt x="1082" y="1340"/>
                  <a:pt x="1075" y="1340"/>
                </a:cubicBezTo>
                <a:cubicBezTo>
                  <a:pt x="1068" y="1340"/>
                  <a:pt x="1062" y="1346"/>
                  <a:pt x="1062" y="1353"/>
                </a:cubicBezTo>
                <a:cubicBezTo>
                  <a:pt x="1062" y="1360"/>
                  <a:pt x="1068" y="1366"/>
                  <a:pt x="1075" y="1366"/>
                </a:cubicBezTo>
                <a:close/>
                <a:moveTo>
                  <a:pt x="1114" y="1366"/>
                </a:moveTo>
                <a:cubicBezTo>
                  <a:pt x="1121" y="1366"/>
                  <a:pt x="1127" y="1360"/>
                  <a:pt x="1127" y="1353"/>
                </a:cubicBezTo>
                <a:cubicBezTo>
                  <a:pt x="1127" y="1346"/>
                  <a:pt x="1121" y="1340"/>
                  <a:pt x="1114" y="1340"/>
                </a:cubicBezTo>
                <a:cubicBezTo>
                  <a:pt x="1107" y="1340"/>
                  <a:pt x="1101" y="1346"/>
                  <a:pt x="1101" y="1353"/>
                </a:cubicBezTo>
                <a:cubicBezTo>
                  <a:pt x="1101" y="1360"/>
                  <a:pt x="1107" y="1366"/>
                  <a:pt x="1114" y="1366"/>
                </a:cubicBezTo>
                <a:close/>
                <a:moveTo>
                  <a:pt x="1154" y="1366"/>
                </a:moveTo>
                <a:cubicBezTo>
                  <a:pt x="1161" y="1366"/>
                  <a:pt x="1166" y="1360"/>
                  <a:pt x="1166" y="1353"/>
                </a:cubicBezTo>
                <a:cubicBezTo>
                  <a:pt x="1166" y="1346"/>
                  <a:pt x="1161" y="1340"/>
                  <a:pt x="1154" y="1340"/>
                </a:cubicBezTo>
                <a:cubicBezTo>
                  <a:pt x="1146" y="1340"/>
                  <a:pt x="1141" y="1346"/>
                  <a:pt x="1141" y="1353"/>
                </a:cubicBezTo>
                <a:cubicBezTo>
                  <a:pt x="1141" y="1360"/>
                  <a:pt x="1146" y="1366"/>
                  <a:pt x="1154" y="1366"/>
                </a:cubicBezTo>
                <a:close/>
                <a:moveTo>
                  <a:pt x="1193" y="1366"/>
                </a:moveTo>
                <a:cubicBezTo>
                  <a:pt x="1200" y="1366"/>
                  <a:pt x="1206" y="1360"/>
                  <a:pt x="1206" y="1353"/>
                </a:cubicBezTo>
                <a:cubicBezTo>
                  <a:pt x="1206" y="1346"/>
                  <a:pt x="1200" y="1340"/>
                  <a:pt x="1193" y="1340"/>
                </a:cubicBezTo>
                <a:cubicBezTo>
                  <a:pt x="1186" y="1340"/>
                  <a:pt x="1180" y="1346"/>
                  <a:pt x="1180" y="1353"/>
                </a:cubicBezTo>
                <a:cubicBezTo>
                  <a:pt x="1180" y="1360"/>
                  <a:pt x="1186" y="1366"/>
                  <a:pt x="1193" y="1366"/>
                </a:cubicBezTo>
                <a:close/>
                <a:moveTo>
                  <a:pt x="1232" y="1340"/>
                </a:moveTo>
                <a:cubicBezTo>
                  <a:pt x="1225" y="1340"/>
                  <a:pt x="1220" y="1346"/>
                  <a:pt x="1220" y="1353"/>
                </a:cubicBezTo>
                <a:cubicBezTo>
                  <a:pt x="1220" y="1360"/>
                  <a:pt x="1225" y="1366"/>
                  <a:pt x="1232" y="1366"/>
                </a:cubicBezTo>
                <a:cubicBezTo>
                  <a:pt x="1239" y="1366"/>
                  <a:pt x="1245" y="1360"/>
                  <a:pt x="1245" y="1353"/>
                </a:cubicBezTo>
                <a:cubicBezTo>
                  <a:pt x="1245" y="1346"/>
                  <a:pt x="1239" y="1340"/>
                  <a:pt x="1232" y="1340"/>
                </a:cubicBezTo>
                <a:close/>
                <a:moveTo>
                  <a:pt x="1272" y="1340"/>
                </a:moveTo>
                <a:cubicBezTo>
                  <a:pt x="1265" y="1340"/>
                  <a:pt x="1259" y="1346"/>
                  <a:pt x="1259" y="1353"/>
                </a:cubicBezTo>
                <a:cubicBezTo>
                  <a:pt x="1259" y="1360"/>
                  <a:pt x="1265" y="1366"/>
                  <a:pt x="1272" y="1366"/>
                </a:cubicBezTo>
                <a:cubicBezTo>
                  <a:pt x="1279" y="1366"/>
                  <a:pt x="1285" y="1360"/>
                  <a:pt x="1285" y="1353"/>
                </a:cubicBezTo>
                <a:cubicBezTo>
                  <a:pt x="1285" y="1346"/>
                  <a:pt x="1279" y="1340"/>
                  <a:pt x="1272" y="1340"/>
                </a:cubicBezTo>
                <a:close/>
                <a:moveTo>
                  <a:pt x="1863" y="1366"/>
                </a:moveTo>
                <a:cubicBezTo>
                  <a:pt x="1870" y="1366"/>
                  <a:pt x="1876" y="1360"/>
                  <a:pt x="1876" y="1353"/>
                </a:cubicBezTo>
                <a:cubicBezTo>
                  <a:pt x="1876" y="1346"/>
                  <a:pt x="1870" y="1340"/>
                  <a:pt x="1863" y="1340"/>
                </a:cubicBezTo>
                <a:cubicBezTo>
                  <a:pt x="1856" y="1340"/>
                  <a:pt x="1850" y="1346"/>
                  <a:pt x="1850" y="1353"/>
                </a:cubicBezTo>
                <a:cubicBezTo>
                  <a:pt x="1850" y="1360"/>
                  <a:pt x="1856" y="1366"/>
                  <a:pt x="1863" y="1366"/>
                </a:cubicBezTo>
                <a:close/>
                <a:moveTo>
                  <a:pt x="1903" y="1366"/>
                </a:moveTo>
                <a:cubicBezTo>
                  <a:pt x="1910" y="1366"/>
                  <a:pt x="1915" y="1360"/>
                  <a:pt x="1915" y="1353"/>
                </a:cubicBezTo>
                <a:cubicBezTo>
                  <a:pt x="1915" y="1346"/>
                  <a:pt x="1910" y="1340"/>
                  <a:pt x="1903" y="1340"/>
                </a:cubicBezTo>
                <a:cubicBezTo>
                  <a:pt x="1896" y="1340"/>
                  <a:pt x="1890" y="1346"/>
                  <a:pt x="1890" y="1353"/>
                </a:cubicBezTo>
                <a:cubicBezTo>
                  <a:pt x="1890" y="1360"/>
                  <a:pt x="1896" y="1366"/>
                  <a:pt x="1903" y="1366"/>
                </a:cubicBezTo>
                <a:close/>
                <a:moveTo>
                  <a:pt x="1942" y="1366"/>
                </a:moveTo>
                <a:cubicBezTo>
                  <a:pt x="1949" y="1366"/>
                  <a:pt x="1955" y="1360"/>
                  <a:pt x="1955" y="1353"/>
                </a:cubicBezTo>
                <a:cubicBezTo>
                  <a:pt x="1955" y="1346"/>
                  <a:pt x="1949" y="1340"/>
                  <a:pt x="1942" y="1340"/>
                </a:cubicBezTo>
                <a:cubicBezTo>
                  <a:pt x="1935" y="1340"/>
                  <a:pt x="1929" y="1346"/>
                  <a:pt x="1929" y="1353"/>
                </a:cubicBezTo>
                <a:cubicBezTo>
                  <a:pt x="1929" y="1360"/>
                  <a:pt x="1935" y="1366"/>
                  <a:pt x="1942" y="1366"/>
                </a:cubicBezTo>
                <a:close/>
                <a:moveTo>
                  <a:pt x="1981" y="1366"/>
                </a:moveTo>
                <a:cubicBezTo>
                  <a:pt x="1988" y="1366"/>
                  <a:pt x="1994" y="1360"/>
                  <a:pt x="1994" y="1353"/>
                </a:cubicBezTo>
                <a:cubicBezTo>
                  <a:pt x="1994" y="1346"/>
                  <a:pt x="1988" y="1340"/>
                  <a:pt x="1981" y="1340"/>
                </a:cubicBezTo>
                <a:cubicBezTo>
                  <a:pt x="1974" y="1340"/>
                  <a:pt x="1969" y="1346"/>
                  <a:pt x="1969" y="1353"/>
                </a:cubicBezTo>
                <a:cubicBezTo>
                  <a:pt x="1969" y="1360"/>
                  <a:pt x="1974" y="1366"/>
                  <a:pt x="1981" y="1366"/>
                </a:cubicBezTo>
                <a:close/>
                <a:moveTo>
                  <a:pt x="2021" y="1366"/>
                </a:moveTo>
                <a:cubicBezTo>
                  <a:pt x="2028" y="1366"/>
                  <a:pt x="2034" y="1360"/>
                  <a:pt x="2034" y="1353"/>
                </a:cubicBezTo>
                <a:cubicBezTo>
                  <a:pt x="2034" y="1346"/>
                  <a:pt x="2028" y="1340"/>
                  <a:pt x="2021" y="1340"/>
                </a:cubicBezTo>
                <a:cubicBezTo>
                  <a:pt x="2014" y="1340"/>
                  <a:pt x="2008" y="1346"/>
                  <a:pt x="2008" y="1353"/>
                </a:cubicBezTo>
                <a:cubicBezTo>
                  <a:pt x="2008" y="1360"/>
                  <a:pt x="2014" y="1366"/>
                  <a:pt x="2021" y="1366"/>
                </a:cubicBezTo>
                <a:close/>
                <a:moveTo>
                  <a:pt x="2139" y="1340"/>
                </a:moveTo>
                <a:cubicBezTo>
                  <a:pt x="2132" y="1340"/>
                  <a:pt x="2126" y="1346"/>
                  <a:pt x="2126" y="1353"/>
                </a:cubicBezTo>
                <a:cubicBezTo>
                  <a:pt x="2126" y="1360"/>
                  <a:pt x="2132" y="1366"/>
                  <a:pt x="2139" y="1366"/>
                </a:cubicBezTo>
                <a:cubicBezTo>
                  <a:pt x="2146" y="1366"/>
                  <a:pt x="2152" y="1360"/>
                  <a:pt x="2152" y="1353"/>
                </a:cubicBezTo>
                <a:cubicBezTo>
                  <a:pt x="2152" y="1346"/>
                  <a:pt x="2146" y="1340"/>
                  <a:pt x="2139" y="1340"/>
                </a:cubicBezTo>
                <a:close/>
                <a:moveTo>
                  <a:pt x="2179" y="1340"/>
                </a:moveTo>
                <a:cubicBezTo>
                  <a:pt x="2172" y="1340"/>
                  <a:pt x="2166" y="1346"/>
                  <a:pt x="2166" y="1353"/>
                </a:cubicBezTo>
                <a:cubicBezTo>
                  <a:pt x="2166" y="1360"/>
                  <a:pt x="2172" y="1366"/>
                  <a:pt x="2179" y="1366"/>
                </a:cubicBezTo>
                <a:cubicBezTo>
                  <a:pt x="2186" y="1366"/>
                  <a:pt x="2191" y="1360"/>
                  <a:pt x="2191" y="1353"/>
                </a:cubicBezTo>
                <a:cubicBezTo>
                  <a:pt x="2191" y="1346"/>
                  <a:pt x="2186" y="1340"/>
                  <a:pt x="2179" y="1340"/>
                </a:cubicBezTo>
                <a:close/>
                <a:moveTo>
                  <a:pt x="2888" y="1366"/>
                </a:moveTo>
                <a:cubicBezTo>
                  <a:pt x="2895" y="1366"/>
                  <a:pt x="2901" y="1360"/>
                  <a:pt x="2901" y="1353"/>
                </a:cubicBezTo>
                <a:cubicBezTo>
                  <a:pt x="2901" y="1346"/>
                  <a:pt x="2895" y="1340"/>
                  <a:pt x="2888" y="1340"/>
                </a:cubicBezTo>
                <a:cubicBezTo>
                  <a:pt x="2881" y="1340"/>
                  <a:pt x="2875" y="1346"/>
                  <a:pt x="2875" y="1353"/>
                </a:cubicBezTo>
                <a:cubicBezTo>
                  <a:pt x="2875" y="1360"/>
                  <a:pt x="2881" y="1366"/>
                  <a:pt x="2888" y="1366"/>
                </a:cubicBezTo>
                <a:close/>
                <a:moveTo>
                  <a:pt x="2928" y="1366"/>
                </a:moveTo>
                <a:cubicBezTo>
                  <a:pt x="2935" y="1366"/>
                  <a:pt x="2940" y="1360"/>
                  <a:pt x="2940" y="1353"/>
                </a:cubicBezTo>
                <a:cubicBezTo>
                  <a:pt x="2940" y="1346"/>
                  <a:pt x="2935" y="1340"/>
                  <a:pt x="2928" y="1340"/>
                </a:cubicBezTo>
                <a:cubicBezTo>
                  <a:pt x="2921" y="1340"/>
                  <a:pt x="2915" y="1346"/>
                  <a:pt x="2915" y="1353"/>
                </a:cubicBezTo>
                <a:cubicBezTo>
                  <a:pt x="2915" y="1360"/>
                  <a:pt x="2921" y="1366"/>
                  <a:pt x="2928" y="1366"/>
                </a:cubicBezTo>
                <a:close/>
                <a:moveTo>
                  <a:pt x="2967" y="1366"/>
                </a:moveTo>
                <a:cubicBezTo>
                  <a:pt x="2974" y="1366"/>
                  <a:pt x="2980" y="1360"/>
                  <a:pt x="2980" y="1353"/>
                </a:cubicBezTo>
                <a:cubicBezTo>
                  <a:pt x="2980" y="1346"/>
                  <a:pt x="2974" y="1340"/>
                  <a:pt x="2967" y="1340"/>
                </a:cubicBezTo>
                <a:cubicBezTo>
                  <a:pt x="2960" y="1340"/>
                  <a:pt x="2954" y="1346"/>
                  <a:pt x="2954" y="1353"/>
                </a:cubicBezTo>
                <a:cubicBezTo>
                  <a:pt x="2954" y="1360"/>
                  <a:pt x="2960" y="1366"/>
                  <a:pt x="2967" y="1366"/>
                </a:cubicBezTo>
                <a:close/>
                <a:moveTo>
                  <a:pt x="3006" y="1366"/>
                </a:moveTo>
                <a:cubicBezTo>
                  <a:pt x="3014" y="1366"/>
                  <a:pt x="3019" y="1360"/>
                  <a:pt x="3019" y="1353"/>
                </a:cubicBezTo>
                <a:cubicBezTo>
                  <a:pt x="3019" y="1346"/>
                  <a:pt x="3014" y="1340"/>
                  <a:pt x="3006" y="1340"/>
                </a:cubicBezTo>
                <a:cubicBezTo>
                  <a:pt x="2999" y="1340"/>
                  <a:pt x="2994" y="1346"/>
                  <a:pt x="2994" y="1353"/>
                </a:cubicBezTo>
                <a:cubicBezTo>
                  <a:pt x="2994" y="1360"/>
                  <a:pt x="2999" y="1366"/>
                  <a:pt x="3006" y="1366"/>
                </a:cubicBezTo>
                <a:close/>
                <a:moveTo>
                  <a:pt x="3046" y="1366"/>
                </a:moveTo>
                <a:cubicBezTo>
                  <a:pt x="3053" y="1366"/>
                  <a:pt x="3059" y="1360"/>
                  <a:pt x="3059" y="1353"/>
                </a:cubicBezTo>
                <a:cubicBezTo>
                  <a:pt x="3059" y="1346"/>
                  <a:pt x="3053" y="1340"/>
                  <a:pt x="3046" y="1340"/>
                </a:cubicBezTo>
                <a:cubicBezTo>
                  <a:pt x="3039" y="1340"/>
                  <a:pt x="3033" y="1346"/>
                  <a:pt x="3033" y="1353"/>
                </a:cubicBezTo>
                <a:cubicBezTo>
                  <a:pt x="3033" y="1360"/>
                  <a:pt x="3039" y="1366"/>
                  <a:pt x="3046" y="1366"/>
                </a:cubicBezTo>
                <a:close/>
                <a:moveTo>
                  <a:pt x="3085" y="1366"/>
                </a:moveTo>
                <a:cubicBezTo>
                  <a:pt x="3092" y="1366"/>
                  <a:pt x="3098" y="1360"/>
                  <a:pt x="3098" y="1353"/>
                </a:cubicBezTo>
                <a:cubicBezTo>
                  <a:pt x="3098" y="1346"/>
                  <a:pt x="3092" y="1340"/>
                  <a:pt x="3085" y="1340"/>
                </a:cubicBezTo>
                <a:cubicBezTo>
                  <a:pt x="3078" y="1340"/>
                  <a:pt x="3073" y="1346"/>
                  <a:pt x="3073" y="1353"/>
                </a:cubicBezTo>
                <a:cubicBezTo>
                  <a:pt x="3073" y="1360"/>
                  <a:pt x="3078" y="1366"/>
                  <a:pt x="3085" y="1366"/>
                </a:cubicBezTo>
                <a:close/>
                <a:moveTo>
                  <a:pt x="3125" y="1366"/>
                </a:moveTo>
                <a:cubicBezTo>
                  <a:pt x="3132" y="1366"/>
                  <a:pt x="3137" y="1360"/>
                  <a:pt x="3137" y="1353"/>
                </a:cubicBezTo>
                <a:cubicBezTo>
                  <a:pt x="3137" y="1346"/>
                  <a:pt x="3132" y="1340"/>
                  <a:pt x="3125" y="1340"/>
                </a:cubicBezTo>
                <a:cubicBezTo>
                  <a:pt x="3118" y="1340"/>
                  <a:pt x="3112" y="1346"/>
                  <a:pt x="3112" y="1353"/>
                </a:cubicBezTo>
                <a:cubicBezTo>
                  <a:pt x="3112" y="1360"/>
                  <a:pt x="3118" y="1366"/>
                  <a:pt x="3125" y="1366"/>
                </a:cubicBezTo>
                <a:close/>
                <a:moveTo>
                  <a:pt x="3164" y="1366"/>
                </a:moveTo>
                <a:cubicBezTo>
                  <a:pt x="3171" y="1366"/>
                  <a:pt x="3177" y="1360"/>
                  <a:pt x="3177" y="1353"/>
                </a:cubicBezTo>
                <a:cubicBezTo>
                  <a:pt x="3177" y="1346"/>
                  <a:pt x="3171" y="1340"/>
                  <a:pt x="3164" y="1340"/>
                </a:cubicBezTo>
                <a:cubicBezTo>
                  <a:pt x="3157" y="1340"/>
                  <a:pt x="3151" y="1346"/>
                  <a:pt x="3151" y="1353"/>
                </a:cubicBezTo>
                <a:cubicBezTo>
                  <a:pt x="3151" y="1360"/>
                  <a:pt x="3157" y="1366"/>
                  <a:pt x="3164" y="1366"/>
                </a:cubicBezTo>
                <a:close/>
                <a:moveTo>
                  <a:pt x="3204" y="1366"/>
                </a:moveTo>
                <a:cubicBezTo>
                  <a:pt x="3211" y="1366"/>
                  <a:pt x="3216" y="1360"/>
                  <a:pt x="3216" y="1353"/>
                </a:cubicBezTo>
                <a:cubicBezTo>
                  <a:pt x="3216" y="1346"/>
                  <a:pt x="3211" y="1340"/>
                  <a:pt x="3204" y="1340"/>
                </a:cubicBezTo>
                <a:cubicBezTo>
                  <a:pt x="3197" y="1340"/>
                  <a:pt x="3191" y="1346"/>
                  <a:pt x="3191" y="1353"/>
                </a:cubicBezTo>
                <a:cubicBezTo>
                  <a:pt x="3191" y="1360"/>
                  <a:pt x="3197" y="1366"/>
                  <a:pt x="3204" y="1366"/>
                </a:cubicBezTo>
                <a:close/>
                <a:moveTo>
                  <a:pt x="996" y="1405"/>
                </a:moveTo>
                <a:cubicBezTo>
                  <a:pt x="1003" y="1405"/>
                  <a:pt x="1009" y="1400"/>
                  <a:pt x="1009" y="1393"/>
                </a:cubicBezTo>
                <a:cubicBezTo>
                  <a:pt x="1009" y="1385"/>
                  <a:pt x="1003" y="1380"/>
                  <a:pt x="996" y="1380"/>
                </a:cubicBezTo>
                <a:cubicBezTo>
                  <a:pt x="989" y="1380"/>
                  <a:pt x="983" y="1385"/>
                  <a:pt x="983" y="1393"/>
                </a:cubicBezTo>
                <a:cubicBezTo>
                  <a:pt x="983" y="1400"/>
                  <a:pt x="989" y="1405"/>
                  <a:pt x="996" y="1405"/>
                </a:cubicBezTo>
                <a:close/>
                <a:moveTo>
                  <a:pt x="1035" y="1405"/>
                </a:moveTo>
                <a:cubicBezTo>
                  <a:pt x="1042" y="1405"/>
                  <a:pt x="1048" y="1400"/>
                  <a:pt x="1048" y="1393"/>
                </a:cubicBezTo>
                <a:cubicBezTo>
                  <a:pt x="1048" y="1385"/>
                  <a:pt x="1042" y="1380"/>
                  <a:pt x="1035" y="1380"/>
                </a:cubicBezTo>
                <a:cubicBezTo>
                  <a:pt x="1028" y="1380"/>
                  <a:pt x="1023" y="1385"/>
                  <a:pt x="1023" y="1393"/>
                </a:cubicBezTo>
                <a:cubicBezTo>
                  <a:pt x="1023" y="1400"/>
                  <a:pt x="1028" y="1405"/>
                  <a:pt x="1035" y="1405"/>
                </a:cubicBezTo>
                <a:close/>
                <a:moveTo>
                  <a:pt x="1075" y="1405"/>
                </a:moveTo>
                <a:cubicBezTo>
                  <a:pt x="1082" y="1405"/>
                  <a:pt x="1087" y="1400"/>
                  <a:pt x="1087" y="1393"/>
                </a:cubicBezTo>
                <a:cubicBezTo>
                  <a:pt x="1087" y="1385"/>
                  <a:pt x="1082" y="1380"/>
                  <a:pt x="1075" y="1380"/>
                </a:cubicBezTo>
                <a:cubicBezTo>
                  <a:pt x="1068" y="1380"/>
                  <a:pt x="1062" y="1385"/>
                  <a:pt x="1062" y="1393"/>
                </a:cubicBezTo>
                <a:cubicBezTo>
                  <a:pt x="1062" y="1400"/>
                  <a:pt x="1068" y="1405"/>
                  <a:pt x="1075" y="1405"/>
                </a:cubicBezTo>
                <a:close/>
                <a:moveTo>
                  <a:pt x="1114" y="1405"/>
                </a:moveTo>
                <a:cubicBezTo>
                  <a:pt x="1121" y="1405"/>
                  <a:pt x="1127" y="1400"/>
                  <a:pt x="1127" y="1393"/>
                </a:cubicBezTo>
                <a:cubicBezTo>
                  <a:pt x="1127" y="1385"/>
                  <a:pt x="1121" y="1380"/>
                  <a:pt x="1114" y="1380"/>
                </a:cubicBezTo>
                <a:cubicBezTo>
                  <a:pt x="1107" y="1380"/>
                  <a:pt x="1101" y="1385"/>
                  <a:pt x="1101" y="1393"/>
                </a:cubicBezTo>
                <a:cubicBezTo>
                  <a:pt x="1101" y="1400"/>
                  <a:pt x="1107" y="1405"/>
                  <a:pt x="1114" y="1405"/>
                </a:cubicBezTo>
                <a:close/>
                <a:moveTo>
                  <a:pt x="1154" y="1405"/>
                </a:moveTo>
                <a:cubicBezTo>
                  <a:pt x="1161" y="1405"/>
                  <a:pt x="1166" y="1400"/>
                  <a:pt x="1166" y="1393"/>
                </a:cubicBezTo>
                <a:cubicBezTo>
                  <a:pt x="1166" y="1385"/>
                  <a:pt x="1161" y="1380"/>
                  <a:pt x="1154" y="1380"/>
                </a:cubicBezTo>
                <a:cubicBezTo>
                  <a:pt x="1146" y="1380"/>
                  <a:pt x="1141" y="1385"/>
                  <a:pt x="1141" y="1393"/>
                </a:cubicBezTo>
                <a:cubicBezTo>
                  <a:pt x="1141" y="1400"/>
                  <a:pt x="1146" y="1405"/>
                  <a:pt x="1154" y="1405"/>
                </a:cubicBezTo>
                <a:close/>
                <a:moveTo>
                  <a:pt x="1193" y="1380"/>
                </a:moveTo>
                <a:cubicBezTo>
                  <a:pt x="1186" y="1380"/>
                  <a:pt x="1180" y="1385"/>
                  <a:pt x="1180" y="1393"/>
                </a:cubicBezTo>
                <a:cubicBezTo>
                  <a:pt x="1180" y="1400"/>
                  <a:pt x="1186" y="1405"/>
                  <a:pt x="1193" y="1405"/>
                </a:cubicBezTo>
                <a:cubicBezTo>
                  <a:pt x="1200" y="1405"/>
                  <a:pt x="1206" y="1400"/>
                  <a:pt x="1206" y="1393"/>
                </a:cubicBezTo>
                <a:cubicBezTo>
                  <a:pt x="1206" y="1385"/>
                  <a:pt x="1200" y="1380"/>
                  <a:pt x="1193" y="1380"/>
                </a:cubicBezTo>
                <a:close/>
                <a:moveTo>
                  <a:pt x="1863" y="1380"/>
                </a:moveTo>
                <a:cubicBezTo>
                  <a:pt x="1856" y="1380"/>
                  <a:pt x="1850" y="1385"/>
                  <a:pt x="1850" y="1393"/>
                </a:cubicBezTo>
                <a:cubicBezTo>
                  <a:pt x="1850" y="1400"/>
                  <a:pt x="1856" y="1405"/>
                  <a:pt x="1863" y="1405"/>
                </a:cubicBezTo>
                <a:cubicBezTo>
                  <a:pt x="1870" y="1405"/>
                  <a:pt x="1876" y="1400"/>
                  <a:pt x="1876" y="1393"/>
                </a:cubicBezTo>
                <a:cubicBezTo>
                  <a:pt x="1876" y="1385"/>
                  <a:pt x="1870" y="1380"/>
                  <a:pt x="1863" y="1380"/>
                </a:cubicBezTo>
                <a:close/>
                <a:moveTo>
                  <a:pt x="1903" y="1405"/>
                </a:moveTo>
                <a:cubicBezTo>
                  <a:pt x="1910" y="1405"/>
                  <a:pt x="1915" y="1400"/>
                  <a:pt x="1915" y="1393"/>
                </a:cubicBezTo>
                <a:cubicBezTo>
                  <a:pt x="1915" y="1385"/>
                  <a:pt x="1910" y="1380"/>
                  <a:pt x="1903" y="1380"/>
                </a:cubicBezTo>
                <a:cubicBezTo>
                  <a:pt x="1896" y="1380"/>
                  <a:pt x="1890" y="1385"/>
                  <a:pt x="1890" y="1393"/>
                </a:cubicBezTo>
                <a:cubicBezTo>
                  <a:pt x="1890" y="1400"/>
                  <a:pt x="1896" y="1405"/>
                  <a:pt x="1903" y="1405"/>
                </a:cubicBezTo>
                <a:close/>
                <a:moveTo>
                  <a:pt x="1942" y="1405"/>
                </a:moveTo>
                <a:cubicBezTo>
                  <a:pt x="1949" y="1405"/>
                  <a:pt x="1955" y="1400"/>
                  <a:pt x="1955" y="1393"/>
                </a:cubicBezTo>
                <a:cubicBezTo>
                  <a:pt x="1955" y="1385"/>
                  <a:pt x="1949" y="1380"/>
                  <a:pt x="1942" y="1380"/>
                </a:cubicBezTo>
                <a:cubicBezTo>
                  <a:pt x="1935" y="1380"/>
                  <a:pt x="1929" y="1385"/>
                  <a:pt x="1929" y="1393"/>
                </a:cubicBezTo>
                <a:cubicBezTo>
                  <a:pt x="1929" y="1400"/>
                  <a:pt x="1935" y="1405"/>
                  <a:pt x="1942" y="1405"/>
                </a:cubicBezTo>
                <a:close/>
                <a:moveTo>
                  <a:pt x="1981" y="1405"/>
                </a:moveTo>
                <a:cubicBezTo>
                  <a:pt x="1988" y="1405"/>
                  <a:pt x="1994" y="1400"/>
                  <a:pt x="1994" y="1393"/>
                </a:cubicBezTo>
                <a:cubicBezTo>
                  <a:pt x="1994" y="1385"/>
                  <a:pt x="1988" y="1380"/>
                  <a:pt x="1981" y="1380"/>
                </a:cubicBezTo>
                <a:cubicBezTo>
                  <a:pt x="1974" y="1380"/>
                  <a:pt x="1969" y="1385"/>
                  <a:pt x="1969" y="1393"/>
                </a:cubicBezTo>
                <a:cubicBezTo>
                  <a:pt x="1969" y="1400"/>
                  <a:pt x="1974" y="1405"/>
                  <a:pt x="1981" y="1405"/>
                </a:cubicBezTo>
                <a:close/>
                <a:moveTo>
                  <a:pt x="2021" y="1380"/>
                </a:moveTo>
                <a:cubicBezTo>
                  <a:pt x="2014" y="1380"/>
                  <a:pt x="2008" y="1385"/>
                  <a:pt x="2008" y="1393"/>
                </a:cubicBezTo>
                <a:cubicBezTo>
                  <a:pt x="2008" y="1400"/>
                  <a:pt x="2014" y="1405"/>
                  <a:pt x="2021" y="1405"/>
                </a:cubicBezTo>
                <a:cubicBezTo>
                  <a:pt x="2028" y="1405"/>
                  <a:pt x="2034" y="1400"/>
                  <a:pt x="2034" y="1393"/>
                </a:cubicBezTo>
                <a:cubicBezTo>
                  <a:pt x="2034" y="1385"/>
                  <a:pt x="2028" y="1380"/>
                  <a:pt x="2021" y="1380"/>
                </a:cubicBezTo>
                <a:close/>
                <a:moveTo>
                  <a:pt x="2888" y="1405"/>
                </a:moveTo>
                <a:cubicBezTo>
                  <a:pt x="2895" y="1405"/>
                  <a:pt x="2901" y="1400"/>
                  <a:pt x="2901" y="1393"/>
                </a:cubicBezTo>
                <a:cubicBezTo>
                  <a:pt x="2901" y="1385"/>
                  <a:pt x="2895" y="1380"/>
                  <a:pt x="2888" y="1380"/>
                </a:cubicBezTo>
                <a:cubicBezTo>
                  <a:pt x="2881" y="1380"/>
                  <a:pt x="2875" y="1385"/>
                  <a:pt x="2875" y="1393"/>
                </a:cubicBezTo>
                <a:cubicBezTo>
                  <a:pt x="2875" y="1400"/>
                  <a:pt x="2881" y="1405"/>
                  <a:pt x="2888" y="1405"/>
                </a:cubicBezTo>
                <a:close/>
                <a:moveTo>
                  <a:pt x="2928" y="1405"/>
                </a:moveTo>
                <a:cubicBezTo>
                  <a:pt x="2935" y="1405"/>
                  <a:pt x="2940" y="1400"/>
                  <a:pt x="2940" y="1393"/>
                </a:cubicBezTo>
                <a:cubicBezTo>
                  <a:pt x="2940" y="1385"/>
                  <a:pt x="2935" y="1380"/>
                  <a:pt x="2928" y="1380"/>
                </a:cubicBezTo>
                <a:cubicBezTo>
                  <a:pt x="2921" y="1380"/>
                  <a:pt x="2915" y="1385"/>
                  <a:pt x="2915" y="1393"/>
                </a:cubicBezTo>
                <a:cubicBezTo>
                  <a:pt x="2915" y="1400"/>
                  <a:pt x="2921" y="1405"/>
                  <a:pt x="2928" y="1405"/>
                </a:cubicBezTo>
                <a:close/>
                <a:moveTo>
                  <a:pt x="2967" y="1405"/>
                </a:moveTo>
                <a:cubicBezTo>
                  <a:pt x="2974" y="1405"/>
                  <a:pt x="2980" y="1400"/>
                  <a:pt x="2980" y="1393"/>
                </a:cubicBezTo>
                <a:cubicBezTo>
                  <a:pt x="2980" y="1385"/>
                  <a:pt x="2974" y="1380"/>
                  <a:pt x="2967" y="1380"/>
                </a:cubicBezTo>
                <a:cubicBezTo>
                  <a:pt x="2960" y="1380"/>
                  <a:pt x="2954" y="1385"/>
                  <a:pt x="2954" y="1393"/>
                </a:cubicBezTo>
                <a:cubicBezTo>
                  <a:pt x="2954" y="1400"/>
                  <a:pt x="2960" y="1405"/>
                  <a:pt x="2967" y="1405"/>
                </a:cubicBezTo>
                <a:close/>
                <a:moveTo>
                  <a:pt x="3006" y="1380"/>
                </a:moveTo>
                <a:cubicBezTo>
                  <a:pt x="2999" y="1380"/>
                  <a:pt x="2994" y="1385"/>
                  <a:pt x="2994" y="1393"/>
                </a:cubicBezTo>
                <a:cubicBezTo>
                  <a:pt x="2994" y="1400"/>
                  <a:pt x="2999" y="1405"/>
                  <a:pt x="3006" y="1405"/>
                </a:cubicBezTo>
                <a:cubicBezTo>
                  <a:pt x="3014" y="1405"/>
                  <a:pt x="3019" y="1400"/>
                  <a:pt x="3019" y="1393"/>
                </a:cubicBezTo>
                <a:cubicBezTo>
                  <a:pt x="3019" y="1385"/>
                  <a:pt x="3014" y="1380"/>
                  <a:pt x="3006" y="1380"/>
                </a:cubicBezTo>
                <a:close/>
                <a:moveTo>
                  <a:pt x="3046" y="1405"/>
                </a:moveTo>
                <a:cubicBezTo>
                  <a:pt x="3053" y="1405"/>
                  <a:pt x="3059" y="1400"/>
                  <a:pt x="3059" y="1393"/>
                </a:cubicBezTo>
                <a:cubicBezTo>
                  <a:pt x="3059" y="1385"/>
                  <a:pt x="3053" y="1380"/>
                  <a:pt x="3046" y="1380"/>
                </a:cubicBezTo>
                <a:cubicBezTo>
                  <a:pt x="3039" y="1380"/>
                  <a:pt x="3033" y="1385"/>
                  <a:pt x="3033" y="1393"/>
                </a:cubicBezTo>
                <a:cubicBezTo>
                  <a:pt x="3033" y="1400"/>
                  <a:pt x="3039" y="1405"/>
                  <a:pt x="3046" y="1405"/>
                </a:cubicBezTo>
                <a:close/>
                <a:moveTo>
                  <a:pt x="3085" y="1380"/>
                </a:moveTo>
                <a:cubicBezTo>
                  <a:pt x="3078" y="1380"/>
                  <a:pt x="3073" y="1385"/>
                  <a:pt x="3073" y="1393"/>
                </a:cubicBezTo>
                <a:cubicBezTo>
                  <a:pt x="3073" y="1400"/>
                  <a:pt x="3078" y="1405"/>
                  <a:pt x="3085" y="1405"/>
                </a:cubicBezTo>
                <a:cubicBezTo>
                  <a:pt x="3092" y="1405"/>
                  <a:pt x="3098" y="1400"/>
                  <a:pt x="3098" y="1393"/>
                </a:cubicBezTo>
                <a:cubicBezTo>
                  <a:pt x="3098" y="1385"/>
                  <a:pt x="3092" y="1380"/>
                  <a:pt x="3085" y="1380"/>
                </a:cubicBezTo>
                <a:close/>
                <a:moveTo>
                  <a:pt x="3125" y="1405"/>
                </a:moveTo>
                <a:cubicBezTo>
                  <a:pt x="3132" y="1405"/>
                  <a:pt x="3137" y="1400"/>
                  <a:pt x="3137" y="1393"/>
                </a:cubicBezTo>
                <a:cubicBezTo>
                  <a:pt x="3137" y="1385"/>
                  <a:pt x="3132" y="1380"/>
                  <a:pt x="3125" y="1380"/>
                </a:cubicBezTo>
                <a:cubicBezTo>
                  <a:pt x="3118" y="1380"/>
                  <a:pt x="3112" y="1385"/>
                  <a:pt x="3112" y="1393"/>
                </a:cubicBezTo>
                <a:cubicBezTo>
                  <a:pt x="3112" y="1400"/>
                  <a:pt x="3118" y="1405"/>
                  <a:pt x="3125" y="1405"/>
                </a:cubicBezTo>
                <a:close/>
                <a:moveTo>
                  <a:pt x="3164" y="1405"/>
                </a:moveTo>
                <a:cubicBezTo>
                  <a:pt x="3171" y="1405"/>
                  <a:pt x="3177" y="1400"/>
                  <a:pt x="3177" y="1393"/>
                </a:cubicBezTo>
                <a:cubicBezTo>
                  <a:pt x="3177" y="1385"/>
                  <a:pt x="3171" y="1380"/>
                  <a:pt x="3164" y="1380"/>
                </a:cubicBezTo>
                <a:cubicBezTo>
                  <a:pt x="3157" y="1380"/>
                  <a:pt x="3151" y="1385"/>
                  <a:pt x="3151" y="1393"/>
                </a:cubicBezTo>
                <a:cubicBezTo>
                  <a:pt x="3151" y="1400"/>
                  <a:pt x="3157" y="1405"/>
                  <a:pt x="3164" y="1405"/>
                </a:cubicBezTo>
                <a:close/>
                <a:moveTo>
                  <a:pt x="3204" y="1380"/>
                </a:moveTo>
                <a:cubicBezTo>
                  <a:pt x="3197" y="1380"/>
                  <a:pt x="3191" y="1385"/>
                  <a:pt x="3191" y="1393"/>
                </a:cubicBezTo>
                <a:cubicBezTo>
                  <a:pt x="3191" y="1400"/>
                  <a:pt x="3197" y="1405"/>
                  <a:pt x="3204" y="1405"/>
                </a:cubicBezTo>
                <a:cubicBezTo>
                  <a:pt x="3211" y="1405"/>
                  <a:pt x="3216" y="1400"/>
                  <a:pt x="3216" y="1393"/>
                </a:cubicBezTo>
                <a:cubicBezTo>
                  <a:pt x="3216" y="1385"/>
                  <a:pt x="3211" y="1380"/>
                  <a:pt x="3204" y="1380"/>
                </a:cubicBezTo>
                <a:close/>
                <a:moveTo>
                  <a:pt x="3243" y="1405"/>
                </a:moveTo>
                <a:cubicBezTo>
                  <a:pt x="3250" y="1405"/>
                  <a:pt x="3256" y="1400"/>
                  <a:pt x="3256" y="1393"/>
                </a:cubicBezTo>
                <a:cubicBezTo>
                  <a:pt x="3256" y="1385"/>
                  <a:pt x="3250" y="1380"/>
                  <a:pt x="3243" y="1380"/>
                </a:cubicBezTo>
                <a:cubicBezTo>
                  <a:pt x="3236" y="1380"/>
                  <a:pt x="3230" y="1385"/>
                  <a:pt x="3230" y="1393"/>
                </a:cubicBezTo>
                <a:cubicBezTo>
                  <a:pt x="3230" y="1400"/>
                  <a:pt x="3236" y="1405"/>
                  <a:pt x="3243" y="1405"/>
                </a:cubicBezTo>
                <a:close/>
                <a:moveTo>
                  <a:pt x="996" y="1445"/>
                </a:moveTo>
                <a:cubicBezTo>
                  <a:pt x="1003" y="1445"/>
                  <a:pt x="1009" y="1439"/>
                  <a:pt x="1009" y="1432"/>
                </a:cubicBezTo>
                <a:cubicBezTo>
                  <a:pt x="1009" y="1425"/>
                  <a:pt x="1003" y="1419"/>
                  <a:pt x="996" y="1419"/>
                </a:cubicBezTo>
                <a:cubicBezTo>
                  <a:pt x="989" y="1419"/>
                  <a:pt x="983" y="1425"/>
                  <a:pt x="983" y="1432"/>
                </a:cubicBezTo>
                <a:cubicBezTo>
                  <a:pt x="983" y="1439"/>
                  <a:pt x="989" y="1445"/>
                  <a:pt x="996" y="1445"/>
                </a:cubicBezTo>
                <a:close/>
                <a:moveTo>
                  <a:pt x="1035" y="1445"/>
                </a:moveTo>
                <a:cubicBezTo>
                  <a:pt x="1042" y="1445"/>
                  <a:pt x="1048" y="1439"/>
                  <a:pt x="1048" y="1432"/>
                </a:cubicBezTo>
                <a:cubicBezTo>
                  <a:pt x="1048" y="1425"/>
                  <a:pt x="1042" y="1419"/>
                  <a:pt x="1035" y="1419"/>
                </a:cubicBezTo>
                <a:cubicBezTo>
                  <a:pt x="1028" y="1419"/>
                  <a:pt x="1023" y="1425"/>
                  <a:pt x="1023" y="1432"/>
                </a:cubicBezTo>
                <a:cubicBezTo>
                  <a:pt x="1023" y="1439"/>
                  <a:pt x="1028" y="1445"/>
                  <a:pt x="1035" y="1445"/>
                </a:cubicBezTo>
                <a:close/>
                <a:moveTo>
                  <a:pt x="1075" y="1445"/>
                </a:moveTo>
                <a:cubicBezTo>
                  <a:pt x="1082" y="1445"/>
                  <a:pt x="1087" y="1439"/>
                  <a:pt x="1087" y="1432"/>
                </a:cubicBezTo>
                <a:cubicBezTo>
                  <a:pt x="1087" y="1425"/>
                  <a:pt x="1082" y="1419"/>
                  <a:pt x="1075" y="1419"/>
                </a:cubicBezTo>
                <a:cubicBezTo>
                  <a:pt x="1068" y="1419"/>
                  <a:pt x="1062" y="1425"/>
                  <a:pt x="1062" y="1432"/>
                </a:cubicBezTo>
                <a:cubicBezTo>
                  <a:pt x="1062" y="1439"/>
                  <a:pt x="1068" y="1445"/>
                  <a:pt x="1075" y="1445"/>
                </a:cubicBezTo>
                <a:close/>
                <a:moveTo>
                  <a:pt x="1114" y="1445"/>
                </a:moveTo>
                <a:cubicBezTo>
                  <a:pt x="1121" y="1445"/>
                  <a:pt x="1127" y="1439"/>
                  <a:pt x="1127" y="1432"/>
                </a:cubicBezTo>
                <a:cubicBezTo>
                  <a:pt x="1127" y="1425"/>
                  <a:pt x="1121" y="1419"/>
                  <a:pt x="1114" y="1419"/>
                </a:cubicBezTo>
                <a:cubicBezTo>
                  <a:pt x="1107" y="1419"/>
                  <a:pt x="1101" y="1425"/>
                  <a:pt x="1101" y="1432"/>
                </a:cubicBezTo>
                <a:cubicBezTo>
                  <a:pt x="1101" y="1439"/>
                  <a:pt x="1107" y="1445"/>
                  <a:pt x="1114" y="1445"/>
                </a:cubicBezTo>
                <a:close/>
                <a:moveTo>
                  <a:pt x="1154" y="1445"/>
                </a:moveTo>
                <a:cubicBezTo>
                  <a:pt x="1161" y="1445"/>
                  <a:pt x="1166" y="1439"/>
                  <a:pt x="1166" y="1432"/>
                </a:cubicBezTo>
                <a:cubicBezTo>
                  <a:pt x="1166" y="1425"/>
                  <a:pt x="1161" y="1419"/>
                  <a:pt x="1154" y="1419"/>
                </a:cubicBezTo>
                <a:cubicBezTo>
                  <a:pt x="1146" y="1419"/>
                  <a:pt x="1141" y="1425"/>
                  <a:pt x="1141" y="1432"/>
                </a:cubicBezTo>
                <a:cubicBezTo>
                  <a:pt x="1141" y="1439"/>
                  <a:pt x="1146" y="1445"/>
                  <a:pt x="1154" y="1445"/>
                </a:cubicBezTo>
                <a:close/>
                <a:moveTo>
                  <a:pt x="1193" y="1419"/>
                </a:moveTo>
                <a:cubicBezTo>
                  <a:pt x="1186" y="1419"/>
                  <a:pt x="1180" y="1425"/>
                  <a:pt x="1180" y="1432"/>
                </a:cubicBezTo>
                <a:cubicBezTo>
                  <a:pt x="1180" y="1439"/>
                  <a:pt x="1186" y="1445"/>
                  <a:pt x="1193" y="1445"/>
                </a:cubicBezTo>
                <a:cubicBezTo>
                  <a:pt x="1200" y="1445"/>
                  <a:pt x="1206" y="1439"/>
                  <a:pt x="1206" y="1432"/>
                </a:cubicBezTo>
                <a:cubicBezTo>
                  <a:pt x="1206" y="1425"/>
                  <a:pt x="1200" y="1419"/>
                  <a:pt x="1193" y="1419"/>
                </a:cubicBezTo>
                <a:close/>
                <a:moveTo>
                  <a:pt x="1903" y="1419"/>
                </a:moveTo>
                <a:cubicBezTo>
                  <a:pt x="1896" y="1419"/>
                  <a:pt x="1890" y="1425"/>
                  <a:pt x="1890" y="1432"/>
                </a:cubicBezTo>
                <a:cubicBezTo>
                  <a:pt x="1890" y="1439"/>
                  <a:pt x="1896" y="1445"/>
                  <a:pt x="1903" y="1445"/>
                </a:cubicBezTo>
                <a:cubicBezTo>
                  <a:pt x="1910" y="1445"/>
                  <a:pt x="1915" y="1439"/>
                  <a:pt x="1915" y="1432"/>
                </a:cubicBezTo>
                <a:cubicBezTo>
                  <a:pt x="1915" y="1425"/>
                  <a:pt x="1910" y="1419"/>
                  <a:pt x="1903" y="1419"/>
                </a:cubicBezTo>
                <a:close/>
                <a:moveTo>
                  <a:pt x="1942" y="1445"/>
                </a:moveTo>
                <a:cubicBezTo>
                  <a:pt x="1949" y="1445"/>
                  <a:pt x="1955" y="1439"/>
                  <a:pt x="1955" y="1432"/>
                </a:cubicBezTo>
                <a:cubicBezTo>
                  <a:pt x="1955" y="1425"/>
                  <a:pt x="1949" y="1419"/>
                  <a:pt x="1942" y="1419"/>
                </a:cubicBezTo>
                <a:cubicBezTo>
                  <a:pt x="1935" y="1419"/>
                  <a:pt x="1929" y="1425"/>
                  <a:pt x="1929" y="1432"/>
                </a:cubicBezTo>
                <a:cubicBezTo>
                  <a:pt x="1929" y="1439"/>
                  <a:pt x="1935" y="1445"/>
                  <a:pt x="1942" y="1445"/>
                </a:cubicBezTo>
                <a:close/>
                <a:moveTo>
                  <a:pt x="1981" y="1445"/>
                </a:moveTo>
                <a:cubicBezTo>
                  <a:pt x="1988" y="1445"/>
                  <a:pt x="1994" y="1439"/>
                  <a:pt x="1994" y="1432"/>
                </a:cubicBezTo>
                <a:cubicBezTo>
                  <a:pt x="1994" y="1425"/>
                  <a:pt x="1988" y="1419"/>
                  <a:pt x="1981" y="1419"/>
                </a:cubicBezTo>
                <a:cubicBezTo>
                  <a:pt x="1974" y="1419"/>
                  <a:pt x="1969" y="1425"/>
                  <a:pt x="1969" y="1432"/>
                </a:cubicBezTo>
                <a:cubicBezTo>
                  <a:pt x="1969" y="1439"/>
                  <a:pt x="1974" y="1445"/>
                  <a:pt x="1981" y="1445"/>
                </a:cubicBezTo>
                <a:close/>
                <a:moveTo>
                  <a:pt x="2888" y="1419"/>
                </a:moveTo>
                <a:cubicBezTo>
                  <a:pt x="2881" y="1419"/>
                  <a:pt x="2875" y="1425"/>
                  <a:pt x="2875" y="1432"/>
                </a:cubicBezTo>
                <a:cubicBezTo>
                  <a:pt x="2875" y="1439"/>
                  <a:pt x="2881" y="1445"/>
                  <a:pt x="2888" y="1445"/>
                </a:cubicBezTo>
                <a:cubicBezTo>
                  <a:pt x="2895" y="1445"/>
                  <a:pt x="2901" y="1439"/>
                  <a:pt x="2901" y="1432"/>
                </a:cubicBezTo>
                <a:cubicBezTo>
                  <a:pt x="2901" y="1425"/>
                  <a:pt x="2895" y="1419"/>
                  <a:pt x="2888" y="1419"/>
                </a:cubicBezTo>
                <a:close/>
                <a:moveTo>
                  <a:pt x="2928" y="1419"/>
                </a:moveTo>
                <a:cubicBezTo>
                  <a:pt x="2921" y="1419"/>
                  <a:pt x="2915" y="1425"/>
                  <a:pt x="2915" y="1432"/>
                </a:cubicBezTo>
                <a:cubicBezTo>
                  <a:pt x="2915" y="1439"/>
                  <a:pt x="2921" y="1445"/>
                  <a:pt x="2928" y="1445"/>
                </a:cubicBezTo>
                <a:cubicBezTo>
                  <a:pt x="2935" y="1445"/>
                  <a:pt x="2940" y="1439"/>
                  <a:pt x="2940" y="1432"/>
                </a:cubicBezTo>
                <a:cubicBezTo>
                  <a:pt x="2940" y="1425"/>
                  <a:pt x="2935" y="1419"/>
                  <a:pt x="2928" y="1419"/>
                </a:cubicBezTo>
                <a:close/>
                <a:moveTo>
                  <a:pt x="2967" y="1445"/>
                </a:moveTo>
                <a:cubicBezTo>
                  <a:pt x="2974" y="1445"/>
                  <a:pt x="2980" y="1439"/>
                  <a:pt x="2980" y="1432"/>
                </a:cubicBezTo>
                <a:cubicBezTo>
                  <a:pt x="2980" y="1425"/>
                  <a:pt x="2974" y="1419"/>
                  <a:pt x="2967" y="1419"/>
                </a:cubicBezTo>
                <a:cubicBezTo>
                  <a:pt x="2960" y="1419"/>
                  <a:pt x="2954" y="1425"/>
                  <a:pt x="2954" y="1432"/>
                </a:cubicBezTo>
                <a:cubicBezTo>
                  <a:pt x="2954" y="1439"/>
                  <a:pt x="2960" y="1445"/>
                  <a:pt x="2967" y="1445"/>
                </a:cubicBezTo>
                <a:close/>
                <a:moveTo>
                  <a:pt x="3006" y="1419"/>
                </a:moveTo>
                <a:cubicBezTo>
                  <a:pt x="2999" y="1419"/>
                  <a:pt x="2994" y="1425"/>
                  <a:pt x="2994" y="1432"/>
                </a:cubicBezTo>
                <a:cubicBezTo>
                  <a:pt x="2994" y="1439"/>
                  <a:pt x="2999" y="1445"/>
                  <a:pt x="3006" y="1445"/>
                </a:cubicBezTo>
                <a:cubicBezTo>
                  <a:pt x="3014" y="1445"/>
                  <a:pt x="3019" y="1439"/>
                  <a:pt x="3019" y="1432"/>
                </a:cubicBezTo>
                <a:cubicBezTo>
                  <a:pt x="3019" y="1425"/>
                  <a:pt x="3014" y="1419"/>
                  <a:pt x="3006" y="1419"/>
                </a:cubicBezTo>
                <a:close/>
                <a:moveTo>
                  <a:pt x="3046" y="1419"/>
                </a:moveTo>
                <a:cubicBezTo>
                  <a:pt x="3039" y="1419"/>
                  <a:pt x="3033" y="1425"/>
                  <a:pt x="3033" y="1432"/>
                </a:cubicBezTo>
                <a:cubicBezTo>
                  <a:pt x="3033" y="1439"/>
                  <a:pt x="3039" y="1445"/>
                  <a:pt x="3046" y="1445"/>
                </a:cubicBezTo>
                <a:cubicBezTo>
                  <a:pt x="3053" y="1445"/>
                  <a:pt x="3059" y="1439"/>
                  <a:pt x="3059" y="1432"/>
                </a:cubicBezTo>
                <a:cubicBezTo>
                  <a:pt x="3059" y="1425"/>
                  <a:pt x="3053" y="1419"/>
                  <a:pt x="3046" y="1419"/>
                </a:cubicBezTo>
                <a:close/>
                <a:moveTo>
                  <a:pt x="3085" y="1445"/>
                </a:moveTo>
                <a:cubicBezTo>
                  <a:pt x="3092" y="1445"/>
                  <a:pt x="3098" y="1439"/>
                  <a:pt x="3098" y="1432"/>
                </a:cubicBezTo>
                <a:cubicBezTo>
                  <a:pt x="3098" y="1425"/>
                  <a:pt x="3092" y="1419"/>
                  <a:pt x="3085" y="1419"/>
                </a:cubicBezTo>
                <a:cubicBezTo>
                  <a:pt x="3078" y="1419"/>
                  <a:pt x="3073" y="1425"/>
                  <a:pt x="3073" y="1432"/>
                </a:cubicBezTo>
                <a:cubicBezTo>
                  <a:pt x="3073" y="1439"/>
                  <a:pt x="3078" y="1445"/>
                  <a:pt x="3085" y="1445"/>
                </a:cubicBezTo>
                <a:close/>
                <a:moveTo>
                  <a:pt x="3125" y="1419"/>
                </a:moveTo>
                <a:cubicBezTo>
                  <a:pt x="3118" y="1419"/>
                  <a:pt x="3112" y="1425"/>
                  <a:pt x="3112" y="1432"/>
                </a:cubicBezTo>
                <a:cubicBezTo>
                  <a:pt x="3112" y="1439"/>
                  <a:pt x="3118" y="1445"/>
                  <a:pt x="3125" y="1445"/>
                </a:cubicBezTo>
                <a:cubicBezTo>
                  <a:pt x="3132" y="1445"/>
                  <a:pt x="3137" y="1439"/>
                  <a:pt x="3137" y="1432"/>
                </a:cubicBezTo>
                <a:cubicBezTo>
                  <a:pt x="3137" y="1425"/>
                  <a:pt x="3132" y="1419"/>
                  <a:pt x="3125" y="1419"/>
                </a:cubicBezTo>
                <a:close/>
                <a:moveTo>
                  <a:pt x="3164" y="1445"/>
                </a:moveTo>
                <a:cubicBezTo>
                  <a:pt x="3171" y="1445"/>
                  <a:pt x="3177" y="1439"/>
                  <a:pt x="3177" y="1432"/>
                </a:cubicBezTo>
                <a:cubicBezTo>
                  <a:pt x="3177" y="1425"/>
                  <a:pt x="3171" y="1419"/>
                  <a:pt x="3164" y="1419"/>
                </a:cubicBezTo>
                <a:cubicBezTo>
                  <a:pt x="3157" y="1419"/>
                  <a:pt x="3151" y="1425"/>
                  <a:pt x="3151" y="1432"/>
                </a:cubicBezTo>
                <a:cubicBezTo>
                  <a:pt x="3151" y="1439"/>
                  <a:pt x="3157" y="1445"/>
                  <a:pt x="3164" y="1445"/>
                </a:cubicBezTo>
                <a:close/>
                <a:moveTo>
                  <a:pt x="3204" y="1445"/>
                </a:moveTo>
                <a:cubicBezTo>
                  <a:pt x="3211" y="1445"/>
                  <a:pt x="3216" y="1439"/>
                  <a:pt x="3216" y="1432"/>
                </a:cubicBezTo>
                <a:cubicBezTo>
                  <a:pt x="3216" y="1425"/>
                  <a:pt x="3211" y="1419"/>
                  <a:pt x="3204" y="1419"/>
                </a:cubicBezTo>
                <a:cubicBezTo>
                  <a:pt x="3197" y="1419"/>
                  <a:pt x="3191" y="1425"/>
                  <a:pt x="3191" y="1432"/>
                </a:cubicBezTo>
                <a:cubicBezTo>
                  <a:pt x="3191" y="1439"/>
                  <a:pt x="3197" y="1445"/>
                  <a:pt x="3204" y="1445"/>
                </a:cubicBezTo>
                <a:close/>
                <a:moveTo>
                  <a:pt x="3243" y="1419"/>
                </a:moveTo>
                <a:cubicBezTo>
                  <a:pt x="3236" y="1419"/>
                  <a:pt x="3230" y="1425"/>
                  <a:pt x="3230" y="1432"/>
                </a:cubicBezTo>
                <a:cubicBezTo>
                  <a:pt x="3230" y="1439"/>
                  <a:pt x="3236" y="1445"/>
                  <a:pt x="3243" y="1445"/>
                </a:cubicBezTo>
                <a:cubicBezTo>
                  <a:pt x="3250" y="1445"/>
                  <a:pt x="3256" y="1439"/>
                  <a:pt x="3256" y="1432"/>
                </a:cubicBezTo>
                <a:cubicBezTo>
                  <a:pt x="3256" y="1425"/>
                  <a:pt x="3250" y="1419"/>
                  <a:pt x="3243" y="1419"/>
                </a:cubicBezTo>
                <a:close/>
                <a:moveTo>
                  <a:pt x="996" y="1484"/>
                </a:moveTo>
                <a:cubicBezTo>
                  <a:pt x="1003" y="1484"/>
                  <a:pt x="1009" y="1478"/>
                  <a:pt x="1009" y="1471"/>
                </a:cubicBezTo>
                <a:cubicBezTo>
                  <a:pt x="1009" y="1464"/>
                  <a:pt x="1003" y="1459"/>
                  <a:pt x="996" y="1459"/>
                </a:cubicBezTo>
                <a:cubicBezTo>
                  <a:pt x="989" y="1459"/>
                  <a:pt x="983" y="1464"/>
                  <a:pt x="983" y="1471"/>
                </a:cubicBezTo>
                <a:cubicBezTo>
                  <a:pt x="983" y="1478"/>
                  <a:pt x="989" y="1484"/>
                  <a:pt x="996" y="1484"/>
                </a:cubicBezTo>
                <a:close/>
                <a:moveTo>
                  <a:pt x="1035" y="1484"/>
                </a:moveTo>
                <a:cubicBezTo>
                  <a:pt x="1042" y="1484"/>
                  <a:pt x="1048" y="1478"/>
                  <a:pt x="1048" y="1471"/>
                </a:cubicBezTo>
                <a:cubicBezTo>
                  <a:pt x="1048" y="1464"/>
                  <a:pt x="1042" y="1459"/>
                  <a:pt x="1035" y="1459"/>
                </a:cubicBezTo>
                <a:cubicBezTo>
                  <a:pt x="1028" y="1459"/>
                  <a:pt x="1023" y="1464"/>
                  <a:pt x="1023" y="1471"/>
                </a:cubicBezTo>
                <a:cubicBezTo>
                  <a:pt x="1023" y="1478"/>
                  <a:pt x="1028" y="1484"/>
                  <a:pt x="1035" y="1484"/>
                </a:cubicBezTo>
                <a:close/>
                <a:moveTo>
                  <a:pt x="1075" y="1484"/>
                </a:moveTo>
                <a:cubicBezTo>
                  <a:pt x="1082" y="1484"/>
                  <a:pt x="1087" y="1478"/>
                  <a:pt x="1087" y="1471"/>
                </a:cubicBezTo>
                <a:cubicBezTo>
                  <a:pt x="1087" y="1464"/>
                  <a:pt x="1082" y="1459"/>
                  <a:pt x="1075" y="1459"/>
                </a:cubicBezTo>
                <a:cubicBezTo>
                  <a:pt x="1068" y="1459"/>
                  <a:pt x="1062" y="1464"/>
                  <a:pt x="1062" y="1471"/>
                </a:cubicBezTo>
                <a:cubicBezTo>
                  <a:pt x="1062" y="1478"/>
                  <a:pt x="1068" y="1484"/>
                  <a:pt x="1075" y="1484"/>
                </a:cubicBezTo>
                <a:close/>
                <a:moveTo>
                  <a:pt x="1114" y="1459"/>
                </a:moveTo>
                <a:cubicBezTo>
                  <a:pt x="1107" y="1459"/>
                  <a:pt x="1101" y="1464"/>
                  <a:pt x="1101" y="1471"/>
                </a:cubicBezTo>
                <a:cubicBezTo>
                  <a:pt x="1101" y="1478"/>
                  <a:pt x="1107" y="1484"/>
                  <a:pt x="1114" y="1484"/>
                </a:cubicBezTo>
                <a:cubicBezTo>
                  <a:pt x="1121" y="1484"/>
                  <a:pt x="1127" y="1478"/>
                  <a:pt x="1127" y="1471"/>
                </a:cubicBezTo>
                <a:cubicBezTo>
                  <a:pt x="1127" y="1464"/>
                  <a:pt x="1121" y="1459"/>
                  <a:pt x="1114" y="1459"/>
                </a:cubicBezTo>
                <a:close/>
                <a:moveTo>
                  <a:pt x="1154" y="1459"/>
                </a:moveTo>
                <a:cubicBezTo>
                  <a:pt x="1146" y="1459"/>
                  <a:pt x="1141" y="1464"/>
                  <a:pt x="1141" y="1471"/>
                </a:cubicBezTo>
                <a:cubicBezTo>
                  <a:pt x="1141" y="1478"/>
                  <a:pt x="1146" y="1484"/>
                  <a:pt x="1154" y="1484"/>
                </a:cubicBezTo>
                <a:cubicBezTo>
                  <a:pt x="1161" y="1484"/>
                  <a:pt x="1166" y="1478"/>
                  <a:pt x="1166" y="1471"/>
                </a:cubicBezTo>
                <a:cubicBezTo>
                  <a:pt x="1166" y="1464"/>
                  <a:pt x="1161" y="1459"/>
                  <a:pt x="1154" y="1459"/>
                </a:cubicBezTo>
                <a:close/>
                <a:moveTo>
                  <a:pt x="1903" y="1459"/>
                </a:moveTo>
                <a:cubicBezTo>
                  <a:pt x="1896" y="1459"/>
                  <a:pt x="1890" y="1464"/>
                  <a:pt x="1890" y="1471"/>
                </a:cubicBezTo>
                <a:cubicBezTo>
                  <a:pt x="1890" y="1478"/>
                  <a:pt x="1896" y="1484"/>
                  <a:pt x="1903" y="1484"/>
                </a:cubicBezTo>
                <a:cubicBezTo>
                  <a:pt x="1910" y="1484"/>
                  <a:pt x="1915" y="1478"/>
                  <a:pt x="1915" y="1471"/>
                </a:cubicBezTo>
                <a:cubicBezTo>
                  <a:pt x="1915" y="1464"/>
                  <a:pt x="1910" y="1459"/>
                  <a:pt x="1903" y="1459"/>
                </a:cubicBezTo>
                <a:close/>
                <a:moveTo>
                  <a:pt x="1942" y="1459"/>
                </a:moveTo>
                <a:cubicBezTo>
                  <a:pt x="1935" y="1459"/>
                  <a:pt x="1929" y="1464"/>
                  <a:pt x="1929" y="1471"/>
                </a:cubicBezTo>
                <a:cubicBezTo>
                  <a:pt x="1929" y="1478"/>
                  <a:pt x="1935" y="1484"/>
                  <a:pt x="1942" y="1484"/>
                </a:cubicBezTo>
                <a:cubicBezTo>
                  <a:pt x="1949" y="1484"/>
                  <a:pt x="1955" y="1478"/>
                  <a:pt x="1955" y="1471"/>
                </a:cubicBezTo>
                <a:cubicBezTo>
                  <a:pt x="1955" y="1464"/>
                  <a:pt x="1949" y="1459"/>
                  <a:pt x="1942" y="1459"/>
                </a:cubicBezTo>
                <a:close/>
                <a:moveTo>
                  <a:pt x="1981" y="1459"/>
                </a:moveTo>
                <a:cubicBezTo>
                  <a:pt x="1974" y="1459"/>
                  <a:pt x="1969" y="1464"/>
                  <a:pt x="1969" y="1471"/>
                </a:cubicBezTo>
                <a:cubicBezTo>
                  <a:pt x="1969" y="1478"/>
                  <a:pt x="1974" y="1484"/>
                  <a:pt x="1981" y="1484"/>
                </a:cubicBezTo>
                <a:cubicBezTo>
                  <a:pt x="1988" y="1484"/>
                  <a:pt x="1994" y="1478"/>
                  <a:pt x="1994" y="1471"/>
                </a:cubicBezTo>
                <a:cubicBezTo>
                  <a:pt x="1994" y="1464"/>
                  <a:pt x="1988" y="1459"/>
                  <a:pt x="1981" y="1459"/>
                </a:cubicBezTo>
                <a:close/>
                <a:moveTo>
                  <a:pt x="2888" y="1459"/>
                </a:moveTo>
                <a:cubicBezTo>
                  <a:pt x="2881" y="1459"/>
                  <a:pt x="2875" y="1464"/>
                  <a:pt x="2875" y="1471"/>
                </a:cubicBezTo>
                <a:cubicBezTo>
                  <a:pt x="2875" y="1478"/>
                  <a:pt x="2881" y="1484"/>
                  <a:pt x="2888" y="1484"/>
                </a:cubicBezTo>
                <a:cubicBezTo>
                  <a:pt x="2895" y="1484"/>
                  <a:pt x="2901" y="1478"/>
                  <a:pt x="2901" y="1471"/>
                </a:cubicBezTo>
                <a:cubicBezTo>
                  <a:pt x="2901" y="1464"/>
                  <a:pt x="2895" y="1459"/>
                  <a:pt x="2888" y="1459"/>
                </a:cubicBezTo>
                <a:close/>
                <a:moveTo>
                  <a:pt x="2928" y="1459"/>
                </a:moveTo>
                <a:cubicBezTo>
                  <a:pt x="2921" y="1459"/>
                  <a:pt x="2915" y="1464"/>
                  <a:pt x="2915" y="1471"/>
                </a:cubicBezTo>
                <a:cubicBezTo>
                  <a:pt x="2915" y="1478"/>
                  <a:pt x="2921" y="1484"/>
                  <a:pt x="2928" y="1484"/>
                </a:cubicBezTo>
                <a:cubicBezTo>
                  <a:pt x="2935" y="1484"/>
                  <a:pt x="2940" y="1478"/>
                  <a:pt x="2940" y="1471"/>
                </a:cubicBezTo>
                <a:cubicBezTo>
                  <a:pt x="2940" y="1464"/>
                  <a:pt x="2935" y="1459"/>
                  <a:pt x="2928" y="1459"/>
                </a:cubicBezTo>
                <a:close/>
                <a:moveTo>
                  <a:pt x="2967" y="1459"/>
                </a:moveTo>
                <a:cubicBezTo>
                  <a:pt x="2960" y="1459"/>
                  <a:pt x="2954" y="1464"/>
                  <a:pt x="2954" y="1471"/>
                </a:cubicBezTo>
                <a:cubicBezTo>
                  <a:pt x="2954" y="1478"/>
                  <a:pt x="2960" y="1484"/>
                  <a:pt x="2967" y="1484"/>
                </a:cubicBezTo>
                <a:cubicBezTo>
                  <a:pt x="2974" y="1484"/>
                  <a:pt x="2980" y="1478"/>
                  <a:pt x="2980" y="1471"/>
                </a:cubicBezTo>
                <a:cubicBezTo>
                  <a:pt x="2980" y="1464"/>
                  <a:pt x="2974" y="1459"/>
                  <a:pt x="2967" y="1459"/>
                </a:cubicBezTo>
                <a:close/>
                <a:moveTo>
                  <a:pt x="3085" y="1459"/>
                </a:moveTo>
                <a:cubicBezTo>
                  <a:pt x="3078" y="1459"/>
                  <a:pt x="3073" y="1464"/>
                  <a:pt x="3073" y="1471"/>
                </a:cubicBezTo>
                <a:cubicBezTo>
                  <a:pt x="3073" y="1478"/>
                  <a:pt x="3078" y="1484"/>
                  <a:pt x="3085" y="1484"/>
                </a:cubicBezTo>
                <a:cubicBezTo>
                  <a:pt x="3092" y="1484"/>
                  <a:pt x="3098" y="1478"/>
                  <a:pt x="3098" y="1471"/>
                </a:cubicBezTo>
                <a:cubicBezTo>
                  <a:pt x="3098" y="1464"/>
                  <a:pt x="3092" y="1459"/>
                  <a:pt x="3085" y="1459"/>
                </a:cubicBezTo>
                <a:close/>
                <a:moveTo>
                  <a:pt x="3125" y="1459"/>
                </a:moveTo>
                <a:cubicBezTo>
                  <a:pt x="3118" y="1459"/>
                  <a:pt x="3112" y="1464"/>
                  <a:pt x="3112" y="1471"/>
                </a:cubicBezTo>
                <a:cubicBezTo>
                  <a:pt x="3112" y="1478"/>
                  <a:pt x="3118" y="1484"/>
                  <a:pt x="3125" y="1484"/>
                </a:cubicBezTo>
                <a:cubicBezTo>
                  <a:pt x="3132" y="1484"/>
                  <a:pt x="3137" y="1478"/>
                  <a:pt x="3137" y="1471"/>
                </a:cubicBezTo>
                <a:cubicBezTo>
                  <a:pt x="3137" y="1464"/>
                  <a:pt x="3132" y="1459"/>
                  <a:pt x="3125" y="1459"/>
                </a:cubicBezTo>
                <a:close/>
                <a:moveTo>
                  <a:pt x="3164" y="1459"/>
                </a:moveTo>
                <a:cubicBezTo>
                  <a:pt x="3157" y="1459"/>
                  <a:pt x="3151" y="1464"/>
                  <a:pt x="3151" y="1471"/>
                </a:cubicBezTo>
                <a:cubicBezTo>
                  <a:pt x="3151" y="1478"/>
                  <a:pt x="3157" y="1484"/>
                  <a:pt x="3164" y="1484"/>
                </a:cubicBezTo>
                <a:cubicBezTo>
                  <a:pt x="3171" y="1484"/>
                  <a:pt x="3177" y="1478"/>
                  <a:pt x="3177" y="1471"/>
                </a:cubicBezTo>
                <a:cubicBezTo>
                  <a:pt x="3177" y="1464"/>
                  <a:pt x="3171" y="1459"/>
                  <a:pt x="3164" y="1459"/>
                </a:cubicBezTo>
                <a:close/>
                <a:moveTo>
                  <a:pt x="3204" y="1459"/>
                </a:moveTo>
                <a:cubicBezTo>
                  <a:pt x="3197" y="1459"/>
                  <a:pt x="3191" y="1464"/>
                  <a:pt x="3191" y="1471"/>
                </a:cubicBezTo>
                <a:cubicBezTo>
                  <a:pt x="3191" y="1478"/>
                  <a:pt x="3197" y="1484"/>
                  <a:pt x="3204" y="1484"/>
                </a:cubicBezTo>
                <a:cubicBezTo>
                  <a:pt x="3211" y="1484"/>
                  <a:pt x="3216" y="1478"/>
                  <a:pt x="3216" y="1471"/>
                </a:cubicBezTo>
                <a:cubicBezTo>
                  <a:pt x="3216" y="1464"/>
                  <a:pt x="3211" y="1459"/>
                  <a:pt x="3204" y="1459"/>
                </a:cubicBezTo>
                <a:close/>
                <a:moveTo>
                  <a:pt x="3243" y="1466"/>
                </a:moveTo>
                <a:cubicBezTo>
                  <a:pt x="3240" y="1466"/>
                  <a:pt x="3238" y="1469"/>
                  <a:pt x="3238" y="1471"/>
                </a:cubicBezTo>
                <a:cubicBezTo>
                  <a:pt x="3238" y="1474"/>
                  <a:pt x="3240" y="1476"/>
                  <a:pt x="3243" y="1476"/>
                </a:cubicBezTo>
                <a:cubicBezTo>
                  <a:pt x="3246" y="1476"/>
                  <a:pt x="3248" y="1474"/>
                  <a:pt x="3248" y="1471"/>
                </a:cubicBezTo>
                <a:cubicBezTo>
                  <a:pt x="3248" y="1469"/>
                  <a:pt x="3246" y="1466"/>
                  <a:pt x="3243" y="1466"/>
                </a:cubicBezTo>
                <a:close/>
                <a:moveTo>
                  <a:pt x="996" y="1498"/>
                </a:moveTo>
                <a:cubicBezTo>
                  <a:pt x="989" y="1498"/>
                  <a:pt x="983" y="1504"/>
                  <a:pt x="983" y="1511"/>
                </a:cubicBezTo>
                <a:cubicBezTo>
                  <a:pt x="983" y="1518"/>
                  <a:pt x="989" y="1524"/>
                  <a:pt x="996" y="1524"/>
                </a:cubicBezTo>
                <a:cubicBezTo>
                  <a:pt x="1003" y="1524"/>
                  <a:pt x="1009" y="1518"/>
                  <a:pt x="1009" y="1511"/>
                </a:cubicBezTo>
                <a:cubicBezTo>
                  <a:pt x="1009" y="1504"/>
                  <a:pt x="1003" y="1498"/>
                  <a:pt x="996" y="1498"/>
                </a:cubicBezTo>
                <a:close/>
                <a:moveTo>
                  <a:pt x="1035" y="1498"/>
                </a:moveTo>
                <a:cubicBezTo>
                  <a:pt x="1028" y="1498"/>
                  <a:pt x="1023" y="1504"/>
                  <a:pt x="1023" y="1511"/>
                </a:cubicBezTo>
                <a:cubicBezTo>
                  <a:pt x="1023" y="1518"/>
                  <a:pt x="1028" y="1524"/>
                  <a:pt x="1035" y="1524"/>
                </a:cubicBezTo>
                <a:cubicBezTo>
                  <a:pt x="1042" y="1524"/>
                  <a:pt x="1048" y="1518"/>
                  <a:pt x="1048" y="1511"/>
                </a:cubicBezTo>
                <a:cubicBezTo>
                  <a:pt x="1048" y="1504"/>
                  <a:pt x="1042" y="1498"/>
                  <a:pt x="1035" y="1498"/>
                </a:cubicBezTo>
                <a:close/>
                <a:moveTo>
                  <a:pt x="1075" y="1498"/>
                </a:moveTo>
                <a:cubicBezTo>
                  <a:pt x="1068" y="1498"/>
                  <a:pt x="1062" y="1504"/>
                  <a:pt x="1062" y="1511"/>
                </a:cubicBezTo>
                <a:cubicBezTo>
                  <a:pt x="1062" y="1518"/>
                  <a:pt x="1068" y="1524"/>
                  <a:pt x="1075" y="1524"/>
                </a:cubicBezTo>
                <a:cubicBezTo>
                  <a:pt x="1082" y="1524"/>
                  <a:pt x="1087" y="1518"/>
                  <a:pt x="1087" y="1511"/>
                </a:cubicBezTo>
                <a:cubicBezTo>
                  <a:pt x="1087" y="1504"/>
                  <a:pt x="1082" y="1498"/>
                  <a:pt x="1075" y="1498"/>
                </a:cubicBezTo>
                <a:close/>
                <a:moveTo>
                  <a:pt x="3085" y="1498"/>
                </a:moveTo>
                <a:cubicBezTo>
                  <a:pt x="3078" y="1498"/>
                  <a:pt x="3073" y="1504"/>
                  <a:pt x="3073" y="1511"/>
                </a:cubicBezTo>
                <a:cubicBezTo>
                  <a:pt x="3073" y="1518"/>
                  <a:pt x="3078" y="1524"/>
                  <a:pt x="3085" y="1524"/>
                </a:cubicBezTo>
                <a:cubicBezTo>
                  <a:pt x="3092" y="1524"/>
                  <a:pt x="3098" y="1518"/>
                  <a:pt x="3098" y="1511"/>
                </a:cubicBezTo>
                <a:cubicBezTo>
                  <a:pt x="3098" y="1504"/>
                  <a:pt x="3092" y="1498"/>
                  <a:pt x="3085" y="1498"/>
                </a:cubicBezTo>
                <a:close/>
                <a:moveTo>
                  <a:pt x="3125" y="1498"/>
                </a:moveTo>
                <a:cubicBezTo>
                  <a:pt x="3118" y="1498"/>
                  <a:pt x="3112" y="1504"/>
                  <a:pt x="3112" y="1511"/>
                </a:cubicBezTo>
                <a:cubicBezTo>
                  <a:pt x="3112" y="1518"/>
                  <a:pt x="3118" y="1524"/>
                  <a:pt x="3125" y="1524"/>
                </a:cubicBezTo>
                <a:cubicBezTo>
                  <a:pt x="3132" y="1524"/>
                  <a:pt x="3137" y="1518"/>
                  <a:pt x="3137" y="1511"/>
                </a:cubicBezTo>
                <a:cubicBezTo>
                  <a:pt x="3137" y="1504"/>
                  <a:pt x="3132" y="1498"/>
                  <a:pt x="3125" y="1498"/>
                </a:cubicBezTo>
                <a:close/>
                <a:moveTo>
                  <a:pt x="3164" y="1498"/>
                </a:moveTo>
                <a:cubicBezTo>
                  <a:pt x="3157" y="1498"/>
                  <a:pt x="3151" y="1504"/>
                  <a:pt x="3151" y="1511"/>
                </a:cubicBezTo>
                <a:cubicBezTo>
                  <a:pt x="3151" y="1518"/>
                  <a:pt x="3157" y="1524"/>
                  <a:pt x="3164" y="1524"/>
                </a:cubicBezTo>
                <a:cubicBezTo>
                  <a:pt x="3171" y="1524"/>
                  <a:pt x="3177" y="1518"/>
                  <a:pt x="3177" y="1511"/>
                </a:cubicBezTo>
                <a:cubicBezTo>
                  <a:pt x="3177" y="1504"/>
                  <a:pt x="3171" y="1498"/>
                  <a:pt x="3164" y="1498"/>
                </a:cubicBezTo>
                <a:close/>
                <a:moveTo>
                  <a:pt x="3204" y="1498"/>
                </a:moveTo>
                <a:cubicBezTo>
                  <a:pt x="3197" y="1498"/>
                  <a:pt x="3191" y="1504"/>
                  <a:pt x="3191" y="1511"/>
                </a:cubicBezTo>
                <a:cubicBezTo>
                  <a:pt x="3191" y="1518"/>
                  <a:pt x="3197" y="1524"/>
                  <a:pt x="3204" y="1524"/>
                </a:cubicBezTo>
                <a:cubicBezTo>
                  <a:pt x="3211" y="1524"/>
                  <a:pt x="3216" y="1518"/>
                  <a:pt x="3216" y="1511"/>
                </a:cubicBezTo>
                <a:cubicBezTo>
                  <a:pt x="3216" y="1504"/>
                  <a:pt x="3211" y="1498"/>
                  <a:pt x="3204" y="1498"/>
                </a:cubicBezTo>
                <a:close/>
                <a:moveTo>
                  <a:pt x="956" y="1537"/>
                </a:moveTo>
                <a:cubicBezTo>
                  <a:pt x="949" y="1537"/>
                  <a:pt x="944" y="1543"/>
                  <a:pt x="944" y="1550"/>
                </a:cubicBezTo>
                <a:cubicBezTo>
                  <a:pt x="944" y="1557"/>
                  <a:pt x="949" y="1563"/>
                  <a:pt x="956" y="1563"/>
                </a:cubicBezTo>
                <a:cubicBezTo>
                  <a:pt x="963" y="1563"/>
                  <a:pt x="969" y="1557"/>
                  <a:pt x="969" y="1550"/>
                </a:cubicBezTo>
                <a:cubicBezTo>
                  <a:pt x="969" y="1543"/>
                  <a:pt x="963" y="1537"/>
                  <a:pt x="956" y="1537"/>
                </a:cubicBezTo>
                <a:close/>
                <a:moveTo>
                  <a:pt x="996" y="1537"/>
                </a:moveTo>
                <a:cubicBezTo>
                  <a:pt x="989" y="1537"/>
                  <a:pt x="983" y="1543"/>
                  <a:pt x="983" y="1550"/>
                </a:cubicBezTo>
                <a:cubicBezTo>
                  <a:pt x="983" y="1557"/>
                  <a:pt x="989" y="1563"/>
                  <a:pt x="996" y="1563"/>
                </a:cubicBezTo>
                <a:cubicBezTo>
                  <a:pt x="1003" y="1563"/>
                  <a:pt x="1009" y="1557"/>
                  <a:pt x="1009" y="1550"/>
                </a:cubicBezTo>
                <a:cubicBezTo>
                  <a:pt x="1009" y="1543"/>
                  <a:pt x="1003" y="1537"/>
                  <a:pt x="996" y="1537"/>
                </a:cubicBezTo>
                <a:close/>
                <a:moveTo>
                  <a:pt x="1035" y="1537"/>
                </a:moveTo>
                <a:cubicBezTo>
                  <a:pt x="1028" y="1537"/>
                  <a:pt x="1023" y="1543"/>
                  <a:pt x="1023" y="1550"/>
                </a:cubicBezTo>
                <a:cubicBezTo>
                  <a:pt x="1023" y="1557"/>
                  <a:pt x="1028" y="1563"/>
                  <a:pt x="1035" y="1563"/>
                </a:cubicBezTo>
                <a:cubicBezTo>
                  <a:pt x="1042" y="1563"/>
                  <a:pt x="1048" y="1557"/>
                  <a:pt x="1048" y="1550"/>
                </a:cubicBezTo>
                <a:cubicBezTo>
                  <a:pt x="1048" y="1543"/>
                  <a:pt x="1042" y="1537"/>
                  <a:pt x="1035" y="1537"/>
                </a:cubicBezTo>
                <a:close/>
                <a:moveTo>
                  <a:pt x="3480" y="1537"/>
                </a:moveTo>
                <a:cubicBezTo>
                  <a:pt x="3473" y="1537"/>
                  <a:pt x="3467" y="1543"/>
                  <a:pt x="3467" y="1550"/>
                </a:cubicBezTo>
                <a:cubicBezTo>
                  <a:pt x="3467" y="1557"/>
                  <a:pt x="3473" y="1563"/>
                  <a:pt x="3480" y="1563"/>
                </a:cubicBezTo>
                <a:cubicBezTo>
                  <a:pt x="3487" y="1563"/>
                  <a:pt x="3492" y="1557"/>
                  <a:pt x="3492" y="1550"/>
                </a:cubicBezTo>
                <a:cubicBezTo>
                  <a:pt x="3492" y="1543"/>
                  <a:pt x="3487" y="1537"/>
                  <a:pt x="3480" y="1537"/>
                </a:cubicBezTo>
                <a:close/>
                <a:moveTo>
                  <a:pt x="965" y="1590"/>
                </a:moveTo>
                <a:cubicBezTo>
                  <a:pt x="965" y="1585"/>
                  <a:pt x="961" y="1581"/>
                  <a:pt x="956" y="1581"/>
                </a:cubicBezTo>
                <a:cubicBezTo>
                  <a:pt x="952" y="1581"/>
                  <a:pt x="948" y="1585"/>
                  <a:pt x="948" y="1590"/>
                </a:cubicBezTo>
                <a:cubicBezTo>
                  <a:pt x="948" y="1594"/>
                  <a:pt x="952" y="1598"/>
                  <a:pt x="956" y="1598"/>
                </a:cubicBezTo>
                <a:cubicBezTo>
                  <a:pt x="961" y="1598"/>
                  <a:pt x="965" y="1594"/>
                  <a:pt x="965" y="1590"/>
                </a:cubicBezTo>
                <a:close/>
                <a:moveTo>
                  <a:pt x="996" y="1577"/>
                </a:moveTo>
                <a:cubicBezTo>
                  <a:pt x="989" y="1577"/>
                  <a:pt x="983" y="1583"/>
                  <a:pt x="983" y="1590"/>
                </a:cubicBezTo>
                <a:cubicBezTo>
                  <a:pt x="983" y="1597"/>
                  <a:pt x="989" y="1602"/>
                  <a:pt x="996" y="1602"/>
                </a:cubicBezTo>
                <a:cubicBezTo>
                  <a:pt x="1003" y="1602"/>
                  <a:pt x="1009" y="1597"/>
                  <a:pt x="1009" y="1590"/>
                </a:cubicBezTo>
                <a:cubicBezTo>
                  <a:pt x="1009" y="1583"/>
                  <a:pt x="1003" y="1577"/>
                  <a:pt x="996" y="1577"/>
                </a:cubicBezTo>
                <a:close/>
                <a:moveTo>
                  <a:pt x="1035" y="1577"/>
                </a:moveTo>
                <a:cubicBezTo>
                  <a:pt x="1028" y="1577"/>
                  <a:pt x="1023" y="1583"/>
                  <a:pt x="1023" y="1590"/>
                </a:cubicBezTo>
                <a:cubicBezTo>
                  <a:pt x="1023" y="1597"/>
                  <a:pt x="1028" y="1602"/>
                  <a:pt x="1035" y="1602"/>
                </a:cubicBezTo>
                <a:cubicBezTo>
                  <a:pt x="1042" y="1602"/>
                  <a:pt x="1048" y="1597"/>
                  <a:pt x="1048" y="1590"/>
                </a:cubicBezTo>
                <a:cubicBezTo>
                  <a:pt x="1048" y="1583"/>
                  <a:pt x="1042" y="1577"/>
                  <a:pt x="1035" y="1577"/>
                </a:cubicBezTo>
                <a:close/>
                <a:moveTo>
                  <a:pt x="3440" y="1577"/>
                </a:moveTo>
                <a:cubicBezTo>
                  <a:pt x="3433" y="1577"/>
                  <a:pt x="3427" y="1583"/>
                  <a:pt x="3427" y="1590"/>
                </a:cubicBezTo>
                <a:cubicBezTo>
                  <a:pt x="3427" y="1597"/>
                  <a:pt x="3433" y="1602"/>
                  <a:pt x="3440" y="1602"/>
                </a:cubicBezTo>
                <a:cubicBezTo>
                  <a:pt x="3447" y="1602"/>
                  <a:pt x="3453" y="1597"/>
                  <a:pt x="3453" y="1590"/>
                </a:cubicBezTo>
                <a:cubicBezTo>
                  <a:pt x="3453" y="1583"/>
                  <a:pt x="3447" y="1577"/>
                  <a:pt x="3440" y="1577"/>
                </a:cubicBezTo>
                <a:close/>
                <a:moveTo>
                  <a:pt x="944" y="1629"/>
                </a:moveTo>
                <a:cubicBezTo>
                  <a:pt x="944" y="1636"/>
                  <a:pt x="949" y="1642"/>
                  <a:pt x="956" y="1642"/>
                </a:cubicBezTo>
                <a:cubicBezTo>
                  <a:pt x="963" y="1642"/>
                  <a:pt x="969" y="1636"/>
                  <a:pt x="969" y="1629"/>
                </a:cubicBezTo>
                <a:cubicBezTo>
                  <a:pt x="969" y="1622"/>
                  <a:pt x="963" y="1616"/>
                  <a:pt x="956" y="1616"/>
                </a:cubicBezTo>
                <a:cubicBezTo>
                  <a:pt x="949" y="1616"/>
                  <a:pt x="944" y="1622"/>
                  <a:pt x="944" y="1629"/>
                </a:cubicBezTo>
                <a:close/>
                <a:moveTo>
                  <a:pt x="996" y="1616"/>
                </a:moveTo>
                <a:cubicBezTo>
                  <a:pt x="989" y="1616"/>
                  <a:pt x="983" y="1622"/>
                  <a:pt x="983" y="1629"/>
                </a:cubicBezTo>
                <a:cubicBezTo>
                  <a:pt x="983" y="1636"/>
                  <a:pt x="989" y="1642"/>
                  <a:pt x="996" y="1642"/>
                </a:cubicBezTo>
                <a:cubicBezTo>
                  <a:pt x="1003" y="1642"/>
                  <a:pt x="1009" y="1636"/>
                  <a:pt x="1009" y="1629"/>
                </a:cubicBezTo>
                <a:cubicBezTo>
                  <a:pt x="1009" y="1622"/>
                  <a:pt x="1003" y="1616"/>
                  <a:pt x="996" y="1616"/>
                </a:cubicBezTo>
                <a:close/>
                <a:moveTo>
                  <a:pt x="3401" y="1616"/>
                </a:moveTo>
                <a:cubicBezTo>
                  <a:pt x="3394" y="1616"/>
                  <a:pt x="3388" y="1622"/>
                  <a:pt x="3388" y="1629"/>
                </a:cubicBezTo>
                <a:cubicBezTo>
                  <a:pt x="3388" y="1636"/>
                  <a:pt x="3394" y="1642"/>
                  <a:pt x="3401" y="1642"/>
                </a:cubicBezTo>
                <a:cubicBezTo>
                  <a:pt x="3408" y="1642"/>
                  <a:pt x="3413" y="1636"/>
                  <a:pt x="3413" y="1629"/>
                </a:cubicBezTo>
                <a:cubicBezTo>
                  <a:pt x="3413" y="1622"/>
                  <a:pt x="3408" y="1616"/>
                  <a:pt x="3401" y="1616"/>
                </a:cubicBezTo>
                <a:close/>
                <a:moveTo>
                  <a:pt x="956" y="1656"/>
                </a:moveTo>
                <a:cubicBezTo>
                  <a:pt x="949" y="1656"/>
                  <a:pt x="944" y="1661"/>
                  <a:pt x="944" y="1668"/>
                </a:cubicBezTo>
                <a:cubicBezTo>
                  <a:pt x="944" y="1676"/>
                  <a:pt x="949" y="1681"/>
                  <a:pt x="956" y="1681"/>
                </a:cubicBezTo>
                <a:cubicBezTo>
                  <a:pt x="963" y="1681"/>
                  <a:pt x="969" y="1676"/>
                  <a:pt x="969" y="1668"/>
                </a:cubicBezTo>
                <a:cubicBezTo>
                  <a:pt x="969" y="1661"/>
                  <a:pt x="963" y="1656"/>
                  <a:pt x="956" y="1656"/>
                </a:cubicBezTo>
                <a:close/>
                <a:moveTo>
                  <a:pt x="996" y="1656"/>
                </a:moveTo>
                <a:cubicBezTo>
                  <a:pt x="989" y="1656"/>
                  <a:pt x="983" y="1661"/>
                  <a:pt x="983" y="1668"/>
                </a:cubicBezTo>
                <a:cubicBezTo>
                  <a:pt x="983" y="1676"/>
                  <a:pt x="989" y="1681"/>
                  <a:pt x="996" y="1681"/>
                </a:cubicBezTo>
                <a:cubicBezTo>
                  <a:pt x="1003" y="1681"/>
                  <a:pt x="1009" y="1676"/>
                  <a:pt x="1009" y="1668"/>
                </a:cubicBezTo>
                <a:cubicBezTo>
                  <a:pt x="1009" y="1661"/>
                  <a:pt x="1003" y="1656"/>
                  <a:pt x="996" y="1656"/>
                </a:cubicBezTo>
                <a:close/>
                <a:moveTo>
                  <a:pt x="956" y="1696"/>
                </a:moveTo>
                <a:cubicBezTo>
                  <a:pt x="950" y="1696"/>
                  <a:pt x="945" y="1702"/>
                  <a:pt x="945" y="1708"/>
                </a:cubicBezTo>
                <a:cubicBezTo>
                  <a:pt x="945" y="1714"/>
                  <a:pt x="950" y="1719"/>
                  <a:pt x="956" y="1719"/>
                </a:cubicBezTo>
                <a:cubicBezTo>
                  <a:pt x="963" y="1719"/>
                  <a:pt x="968" y="1714"/>
                  <a:pt x="968" y="1708"/>
                </a:cubicBezTo>
                <a:cubicBezTo>
                  <a:pt x="968" y="1702"/>
                  <a:pt x="963" y="1696"/>
                  <a:pt x="956" y="1696"/>
                </a:cubicBezTo>
                <a:close/>
                <a:moveTo>
                  <a:pt x="996" y="1719"/>
                </a:moveTo>
                <a:cubicBezTo>
                  <a:pt x="1002" y="1719"/>
                  <a:pt x="1007" y="1714"/>
                  <a:pt x="1007" y="1708"/>
                </a:cubicBezTo>
                <a:cubicBezTo>
                  <a:pt x="1007" y="1702"/>
                  <a:pt x="1002" y="1697"/>
                  <a:pt x="996" y="1697"/>
                </a:cubicBezTo>
                <a:cubicBezTo>
                  <a:pt x="990" y="1697"/>
                  <a:pt x="985" y="1702"/>
                  <a:pt x="985" y="1708"/>
                </a:cubicBezTo>
                <a:cubicBezTo>
                  <a:pt x="985" y="1714"/>
                  <a:pt x="990" y="1719"/>
                  <a:pt x="996" y="1719"/>
                </a:cubicBezTo>
                <a:close/>
                <a:moveTo>
                  <a:pt x="996" y="1735"/>
                </a:moveTo>
                <a:cubicBezTo>
                  <a:pt x="989" y="1735"/>
                  <a:pt x="983" y="1740"/>
                  <a:pt x="983" y="1747"/>
                </a:cubicBezTo>
                <a:cubicBezTo>
                  <a:pt x="983" y="1754"/>
                  <a:pt x="989" y="1760"/>
                  <a:pt x="996" y="1760"/>
                </a:cubicBezTo>
                <a:cubicBezTo>
                  <a:pt x="1003" y="1760"/>
                  <a:pt x="1009" y="1754"/>
                  <a:pt x="1009" y="1747"/>
                </a:cubicBezTo>
                <a:cubicBezTo>
                  <a:pt x="1009" y="1740"/>
                  <a:pt x="1003" y="1735"/>
                  <a:pt x="996" y="173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8870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716"/>
          <p:cNvGrpSpPr/>
          <p:nvPr/>
        </p:nvGrpSpPr>
        <p:grpSpPr>
          <a:xfrm>
            <a:off x="1978137" y="986971"/>
            <a:ext cx="8311715" cy="4841187"/>
            <a:chOff x="0" y="0"/>
            <a:chExt cx="15483837" cy="7537594"/>
          </a:xfrm>
        </p:grpSpPr>
        <p:grpSp>
          <p:nvGrpSpPr>
            <p:cNvPr id="5" name="Group 3830"/>
            <p:cNvGrpSpPr/>
            <p:nvPr/>
          </p:nvGrpSpPr>
          <p:grpSpPr>
            <a:xfrm>
              <a:off x="12151051" y="5679690"/>
              <a:ext cx="2816993" cy="1857905"/>
              <a:chOff x="0" y="0"/>
              <a:chExt cx="2816992" cy="1857903"/>
            </a:xfrm>
          </p:grpSpPr>
          <p:sp>
            <p:nvSpPr>
              <p:cNvPr id="891" name="Shape 3824"/>
              <p:cNvSpPr/>
              <p:nvPr/>
            </p:nvSpPr>
            <p:spPr>
              <a:xfrm>
                <a:off x="1207865" y="0"/>
                <a:ext cx="390334" cy="3160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94" y="16577"/>
                    </a:moveTo>
                    <a:cubicBezTo>
                      <a:pt x="4194" y="16326"/>
                      <a:pt x="4404" y="15823"/>
                      <a:pt x="4823" y="15823"/>
                    </a:cubicBezTo>
                    <a:cubicBezTo>
                      <a:pt x="5033" y="15823"/>
                      <a:pt x="5243" y="15321"/>
                      <a:pt x="5452" y="15070"/>
                    </a:cubicBezTo>
                    <a:cubicBezTo>
                      <a:pt x="5452" y="14567"/>
                      <a:pt x="5662" y="14316"/>
                      <a:pt x="6082" y="13814"/>
                    </a:cubicBezTo>
                    <a:cubicBezTo>
                      <a:pt x="6291" y="13563"/>
                      <a:pt x="6711" y="13312"/>
                      <a:pt x="7340" y="13312"/>
                    </a:cubicBezTo>
                    <a:cubicBezTo>
                      <a:pt x="8598" y="13312"/>
                      <a:pt x="10485" y="14065"/>
                      <a:pt x="11534" y="15070"/>
                    </a:cubicBezTo>
                    <a:cubicBezTo>
                      <a:pt x="12163" y="15823"/>
                      <a:pt x="12792" y="16577"/>
                      <a:pt x="13421" y="17581"/>
                    </a:cubicBezTo>
                    <a:cubicBezTo>
                      <a:pt x="14470" y="19088"/>
                      <a:pt x="15518" y="20847"/>
                      <a:pt x="16357" y="20595"/>
                    </a:cubicBezTo>
                    <a:cubicBezTo>
                      <a:pt x="16567" y="20595"/>
                      <a:pt x="16777" y="20595"/>
                      <a:pt x="16986" y="20595"/>
                    </a:cubicBezTo>
                    <a:cubicBezTo>
                      <a:pt x="17825" y="20595"/>
                      <a:pt x="18664" y="20847"/>
                      <a:pt x="19293" y="21098"/>
                    </a:cubicBezTo>
                    <a:cubicBezTo>
                      <a:pt x="20132" y="21349"/>
                      <a:pt x="20761" y="21600"/>
                      <a:pt x="21390" y="21600"/>
                    </a:cubicBezTo>
                    <a:cubicBezTo>
                      <a:pt x="21390" y="21600"/>
                      <a:pt x="21390" y="21600"/>
                      <a:pt x="21390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21349"/>
                      <a:pt x="21181" y="21098"/>
                      <a:pt x="20971" y="20847"/>
                    </a:cubicBezTo>
                    <a:cubicBezTo>
                      <a:pt x="20971" y="20847"/>
                      <a:pt x="18874" y="19842"/>
                      <a:pt x="18874" y="18586"/>
                    </a:cubicBezTo>
                    <a:cubicBezTo>
                      <a:pt x="18874" y="18335"/>
                      <a:pt x="18454" y="18335"/>
                      <a:pt x="18245" y="18335"/>
                    </a:cubicBezTo>
                    <a:cubicBezTo>
                      <a:pt x="17825" y="18084"/>
                      <a:pt x="17196" y="17833"/>
                      <a:pt x="16777" y="17581"/>
                    </a:cubicBezTo>
                    <a:cubicBezTo>
                      <a:pt x="16148" y="17079"/>
                      <a:pt x="15938" y="16074"/>
                      <a:pt x="15728" y="15321"/>
                    </a:cubicBezTo>
                    <a:cubicBezTo>
                      <a:pt x="15728" y="14567"/>
                      <a:pt x="15518" y="14065"/>
                      <a:pt x="15099" y="13814"/>
                    </a:cubicBezTo>
                    <a:cubicBezTo>
                      <a:pt x="14260" y="13312"/>
                      <a:pt x="13631" y="12307"/>
                      <a:pt x="13631" y="11302"/>
                    </a:cubicBezTo>
                    <a:cubicBezTo>
                      <a:pt x="13841" y="11051"/>
                      <a:pt x="13841" y="10549"/>
                      <a:pt x="14680" y="10549"/>
                    </a:cubicBezTo>
                    <a:cubicBezTo>
                      <a:pt x="14889" y="10549"/>
                      <a:pt x="14889" y="10549"/>
                      <a:pt x="14889" y="10549"/>
                    </a:cubicBezTo>
                    <a:cubicBezTo>
                      <a:pt x="15309" y="10549"/>
                      <a:pt x="15518" y="10549"/>
                      <a:pt x="15518" y="10298"/>
                    </a:cubicBezTo>
                    <a:cubicBezTo>
                      <a:pt x="15518" y="10298"/>
                      <a:pt x="15518" y="10047"/>
                      <a:pt x="14889" y="9544"/>
                    </a:cubicBezTo>
                    <a:cubicBezTo>
                      <a:pt x="14680" y="9293"/>
                      <a:pt x="13841" y="8791"/>
                      <a:pt x="13002" y="8540"/>
                    </a:cubicBezTo>
                    <a:cubicBezTo>
                      <a:pt x="11744" y="8037"/>
                      <a:pt x="10276" y="7535"/>
                      <a:pt x="10066" y="6028"/>
                    </a:cubicBezTo>
                    <a:cubicBezTo>
                      <a:pt x="10066" y="5023"/>
                      <a:pt x="4404" y="1256"/>
                      <a:pt x="1258" y="502"/>
                    </a:cubicBezTo>
                    <a:cubicBezTo>
                      <a:pt x="839" y="251"/>
                      <a:pt x="419" y="251"/>
                      <a:pt x="0" y="0"/>
                    </a:cubicBezTo>
                    <a:cubicBezTo>
                      <a:pt x="0" y="17079"/>
                      <a:pt x="0" y="17079"/>
                      <a:pt x="0" y="17079"/>
                    </a:cubicBezTo>
                    <a:cubicBezTo>
                      <a:pt x="629" y="17330"/>
                      <a:pt x="1258" y="17581"/>
                      <a:pt x="2097" y="17833"/>
                    </a:cubicBezTo>
                    <a:cubicBezTo>
                      <a:pt x="3775" y="17833"/>
                      <a:pt x="3984" y="17079"/>
                      <a:pt x="4194" y="16577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92" name="Shape 3825"/>
              <p:cNvSpPr/>
              <p:nvPr/>
            </p:nvSpPr>
            <p:spPr>
              <a:xfrm>
                <a:off x="0" y="335347"/>
                <a:ext cx="1733620" cy="12643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14" h="21600" extrusionOk="0">
                    <a:moveTo>
                      <a:pt x="21514" y="12695"/>
                    </a:moveTo>
                    <a:cubicBezTo>
                      <a:pt x="21514" y="12695"/>
                      <a:pt x="21467" y="12505"/>
                      <a:pt x="21467" y="12442"/>
                    </a:cubicBezTo>
                    <a:cubicBezTo>
                      <a:pt x="21419" y="12442"/>
                      <a:pt x="21419" y="12442"/>
                      <a:pt x="21419" y="12442"/>
                    </a:cubicBezTo>
                    <a:cubicBezTo>
                      <a:pt x="21372" y="12442"/>
                      <a:pt x="21372" y="12379"/>
                      <a:pt x="21325" y="12379"/>
                    </a:cubicBezTo>
                    <a:cubicBezTo>
                      <a:pt x="21230" y="12189"/>
                      <a:pt x="21277" y="11368"/>
                      <a:pt x="21325" y="11116"/>
                    </a:cubicBezTo>
                    <a:cubicBezTo>
                      <a:pt x="21277" y="11116"/>
                      <a:pt x="21230" y="11116"/>
                      <a:pt x="21230" y="11116"/>
                    </a:cubicBezTo>
                    <a:cubicBezTo>
                      <a:pt x="20993" y="11116"/>
                      <a:pt x="20898" y="10611"/>
                      <a:pt x="20851" y="10421"/>
                    </a:cubicBezTo>
                    <a:cubicBezTo>
                      <a:pt x="20803" y="10295"/>
                      <a:pt x="20661" y="9979"/>
                      <a:pt x="20567" y="9979"/>
                    </a:cubicBezTo>
                    <a:cubicBezTo>
                      <a:pt x="20519" y="9979"/>
                      <a:pt x="20519" y="10042"/>
                      <a:pt x="20472" y="10042"/>
                    </a:cubicBezTo>
                    <a:cubicBezTo>
                      <a:pt x="20330" y="10042"/>
                      <a:pt x="20282" y="9853"/>
                      <a:pt x="20282" y="9726"/>
                    </a:cubicBezTo>
                    <a:cubicBezTo>
                      <a:pt x="20282" y="9726"/>
                      <a:pt x="20282" y="9663"/>
                      <a:pt x="20282" y="9663"/>
                    </a:cubicBezTo>
                    <a:cubicBezTo>
                      <a:pt x="20235" y="9663"/>
                      <a:pt x="20235" y="9663"/>
                      <a:pt x="20235" y="9663"/>
                    </a:cubicBezTo>
                    <a:cubicBezTo>
                      <a:pt x="20140" y="9663"/>
                      <a:pt x="20093" y="9663"/>
                      <a:pt x="20046" y="9600"/>
                    </a:cubicBezTo>
                    <a:cubicBezTo>
                      <a:pt x="19951" y="9411"/>
                      <a:pt x="19951" y="8968"/>
                      <a:pt x="19951" y="8779"/>
                    </a:cubicBezTo>
                    <a:cubicBezTo>
                      <a:pt x="19951" y="8779"/>
                      <a:pt x="19951" y="8779"/>
                      <a:pt x="19951" y="8716"/>
                    </a:cubicBezTo>
                    <a:cubicBezTo>
                      <a:pt x="19951" y="8716"/>
                      <a:pt x="19951" y="8716"/>
                      <a:pt x="19903" y="8716"/>
                    </a:cubicBezTo>
                    <a:cubicBezTo>
                      <a:pt x="19856" y="8716"/>
                      <a:pt x="19809" y="8716"/>
                      <a:pt x="19761" y="8653"/>
                    </a:cubicBezTo>
                    <a:cubicBezTo>
                      <a:pt x="19761" y="8653"/>
                      <a:pt x="19761" y="8589"/>
                      <a:pt x="19761" y="8589"/>
                    </a:cubicBezTo>
                    <a:cubicBezTo>
                      <a:pt x="19761" y="8589"/>
                      <a:pt x="19714" y="8653"/>
                      <a:pt x="19667" y="8653"/>
                    </a:cubicBezTo>
                    <a:cubicBezTo>
                      <a:pt x="19619" y="8653"/>
                      <a:pt x="19619" y="8716"/>
                      <a:pt x="19572" y="8716"/>
                    </a:cubicBezTo>
                    <a:cubicBezTo>
                      <a:pt x="19525" y="8779"/>
                      <a:pt x="19430" y="8716"/>
                      <a:pt x="19382" y="8653"/>
                    </a:cubicBezTo>
                    <a:cubicBezTo>
                      <a:pt x="19288" y="8463"/>
                      <a:pt x="19288" y="8211"/>
                      <a:pt x="19335" y="8084"/>
                    </a:cubicBezTo>
                    <a:cubicBezTo>
                      <a:pt x="19335" y="7958"/>
                      <a:pt x="19288" y="7832"/>
                      <a:pt x="19146" y="7705"/>
                    </a:cubicBezTo>
                    <a:cubicBezTo>
                      <a:pt x="18956" y="7453"/>
                      <a:pt x="18909" y="7263"/>
                      <a:pt x="18956" y="7074"/>
                    </a:cubicBezTo>
                    <a:cubicBezTo>
                      <a:pt x="18861" y="6884"/>
                      <a:pt x="18009" y="6316"/>
                      <a:pt x="17772" y="6253"/>
                    </a:cubicBezTo>
                    <a:cubicBezTo>
                      <a:pt x="17582" y="6189"/>
                      <a:pt x="17582" y="5937"/>
                      <a:pt x="17582" y="5811"/>
                    </a:cubicBezTo>
                    <a:cubicBezTo>
                      <a:pt x="17582" y="5747"/>
                      <a:pt x="17630" y="5747"/>
                      <a:pt x="17582" y="5684"/>
                    </a:cubicBezTo>
                    <a:cubicBezTo>
                      <a:pt x="17488" y="5558"/>
                      <a:pt x="17440" y="5053"/>
                      <a:pt x="17440" y="4737"/>
                    </a:cubicBezTo>
                    <a:cubicBezTo>
                      <a:pt x="17440" y="4611"/>
                      <a:pt x="17393" y="4547"/>
                      <a:pt x="17298" y="4421"/>
                    </a:cubicBezTo>
                    <a:cubicBezTo>
                      <a:pt x="17203" y="4295"/>
                      <a:pt x="17109" y="4168"/>
                      <a:pt x="17109" y="3979"/>
                    </a:cubicBezTo>
                    <a:cubicBezTo>
                      <a:pt x="17156" y="3853"/>
                      <a:pt x="17109" y="3789"/>
                      <a:pt x="17109" y="3663"/>
                    </a:cubicBezTo>
                    <a:cubicBezTo>
                      <a:pt x="17061" y="3474"/>
                      <a:pt x="17061" y="3284"/>
                      <a:pt x="17061" y="3095"/>
                    </a:cubicBezTo>
                    <a:cubicBezTo>
                      <a:pt x="17061" y="3032"/>
                      <a:pt x="17014" y="2968"/>
                      <a:pt x="16872" y="2842"/>
                    </a:cubicBezTo>
                    <a:cubicBezTo>
                      <a:pt x="16825" y="2779"/>
                      <a:pt x="16730" y="2716"/>
                      <a:pt x="16730" y="2589"/>
                    </a:cubicBezTo>
                    <a:cubicBezTo>
                      <a:pt x="16682" y="2653"/>
                      <a:pt x="16635" y="2653"/>
                      <a:pt x="16588" y="2653"/>
                    </a:cubicBezTo>
                    <a:cubicBezTo>
                      <a:pt x="16540" y="2653"/>
                      <a:pt x="16446" y="2716"/>
                      <a:pt x="16398" y="2716"/>
                    </a:cubicBezTo>
                    <a:cubicBezTo>
                      <a:pt x="16303" y="2716"/>
                      <a:pt x="16256" y="2716"/>
                      <a:pt x="16209" y="2589"/>
                    </a:cubicBezTo>
                    <a:cubicBezTo>
                      <a:pt x="16114" y="2463"/>
                      <a:pt x="16114" y="2147"/>
                      <a:pt x="16114" y="1832"/>
                    </a:cubicBezTo>
                    <a:cubicBezTo>
                      <a:pt x="16161" y="1516"/>
                      <a:pt x="16019" y="947"/>
                      <a:pt x="15925" y="821"/>
                    </a:cubicBezTo>
                    <a:cubicBezTo>
                      <a:pt x="15782" y="695"/>
                      <a:pt x="15735" y="442"/>
                      <a:pt x="15688" y="189"/>
                    </a:cubicBezTo>
                    <a:cubicBezTo>
                      <a:pt x="15688" y="126"/>
                      <a:pt x="15688" y="63"/>
                      <a:pt x="15640" y="0"/>
                    </a:cubicBezTo>
                    <a:cubicBezTo>
                      <a:pt x="15593" y="63"/>
                      <a:pt x="15451" y="253"/>
                      <a:pt x="15451" y="379"/>
                    </a:cubicBezTo>
                    <a:cubicBezTo>
                      <a:pt x="15451" y="632"/>
                      <a:pt x="15403" y="884"/>
                      <a:pt x="15309" y="1074"/>
                    </a:cubicBezTo>
                    <a:cubicBezTo>
                      <a:pt x="15261" y="1074"/>
                      <a:pt x="15309" y="1200"/>
                      <a:pt x="15309" y="1263"/>
                    </a:cubicBezTo>
                    <a:cubicBezTo>
                      <a:pt x="15309" y="1453"/>
                      <a:pt x="15356" y="1705"/>
                      <a:pt x="15214" y="1832"/>
                    </a:cubicBezTo>
                    <a:cubicBezTo>
                      <a:pt x="15167" y="1895"/>
                      <a:pt x="15167" y="2274"/>
                      <a:pt x="15214" y="2463"/>
                    </a:cubicBezTo>
                    <a:cubicBezTo>
                      <a:pt x="15214" y="2653"/>
                      <a:pt x="15214" y="2842"/>
                      <a:pt x="15214" y="3032"/>
                    </a:cubicBezTo>
                    <a:cubicBezTo>
                      <a:pt x="15214" y="3095"/>
                      <a:pt x="15214" y="3221"/>
                      <a:pt x="15167" y="3284"/>
                    </a:cubicBezTo>
                    <a:cubicBezTo>
                      <a:pt x="15167" y="3600"/>
                      <a:pt x="15167" y="3916"/>
                      <a:pt x="15025" y="4168"/>
                    </a:cubicBezTo>
                    <a:cubicBezTo>
                      <a:pt x="14977" y="4232"/>
                      <a:pt x="14977" y="4358"/>
                      <a:pt x="14930" y="4421"/>
                    </a:cubicBezTo>
                    <a:cubicBezTo>
                      <a:pt x="14835" y="4674"/>
                      <a:pt x="14740" y="4926"/>
                      <a:pt x="14551" y="5053"/>
                    </a:cubicBezTo>
                    <a:cubicBezTo>
                      <a:pt x="14314" y="5179"/>
                      <a:pt x="13982" y="5053"/>
                      <a:pt x="13840" y="4800"/>
                    </a:cubicBezTo>
                    <a:cubicBezTo>
                      <a:pt x="13793" y="4737"/>
                      <a:pt x="13746" y="4674"/>
                      <a:pt x="13746" y="4547"/>
                    </a:cubicBezTo>
                    <a:cubicBezTo>
                      <a:pt x="13746" y="4547"/>
                      <a:pt x="13746" y="4547"/>
                      <a:pt x="13746" y="4547"/>
                    </a:cubicBezTo>
                    <a:cubicBezTo>
                      <a:pt x="13698" y="4421"/>
                      <a:pt x="13509" y="4358"/>
                      <a:pt x="13367" y="4421"/>
                    </a:cubicBezTo>
                    <a:cubicBezTo>
                      <a:pt x="13225" y="4421"/>
                      <a:pt x="13130" y="4295"/>
                      <a:pt x="13035" y="4105"/>
                    </a:cubicBezTo>
                    <a:cubicBezTo>
                      <a:pt x="12940" y="4042"/>
                      <a:pt x="12893" y="3916"/>
                      <a:pt x="12798" y="3789"/>
                    </a:cubicBezTo>
                    <a:cubicBezTo>
                      <a:pt x="12703" y="3726"/>
                      <a:pt x="12609" y="3726"/>
                      <a:pt x="12514" y="3726"/>
                    </a:cubicBezTo>
                    <a:cubicBezTo>
                      <a:pt x="12372" y="3726"/>
                      <a:pt x="12277" y="3726"/>
                      <a:pt x="12230" y="3537"/>
                    </a:cubicBezTo>
                    <a:cubicBezTo>
                      <a:pt x="12135" y="3284"/>
                      <a:pt x="12088" y="3221"/>
                      <a:pt x="11946" y="3095"/>
                    </a:cubicBezTo>
                    <a:cubicBezTo>
                      <a:pt x="11898" y="3032"/>
                      <a:pt x="11898" y="3032"/>
                      <a:pt x="11898" y="3032"/>
                    </a:cubicBezTo>
                    <a:cubicBezTo>
                      <a:pt x="11803" y="2968"/>
                      <a:pt x="11756" y="2905"/>
                      <a:pt x="11756" y="2779"/>
                    </a:cubicBezTo>
                    <a:cubicBezTo>
                      <a:pt x="11756" y="2653"/>
                      <a:pt x="11803" y="2589"/>
                      <a:pt x="11898" y="2526"/>
                    </a:cubicBezTo>
                    <a:cubicBezTo>
                      <a:pt x="11946" y="2463"/>
                      <a:pt x="11946" y="2463"/>
                      <a:pt x="11946" y="2463"/>
                    </a:cubicBezTo>
                    <a:cubicBezTo>
                      <a:pt x="12040" y="2400"/>
                      <a:pt x="12088" y="2274"/>
                      <a:pt x="11946" y="2021"/>
                    </a:cubicBezTo>
                    <a:cubicBezTo>
                      <a:pt x="11946" y="2021"/>
                      <a:pt x="11898" y="1958"/>
                      <a:pt x="11946" y="1832"/>
                    </a:cubicBezTo>
                    <a:cubicBezTo>
                      <a:pt x="11946" y="1705"/>
                      <a:pt x="12040" y="1705"/>
                      <a:pt x="12135" y="1642"/>
                    </a:cubicBezTo>
                    <a:cubicBezTo>
                      <a:pt x="12182" y="1642"/>
                      <a:pt x="12277" y="1579"/>
                      <a:pt x="12325" y="1516"/>
                    </a:cubicBezTo>
                    <a:cubicBezTo>
                      <a:pt x="12419" y="1516"/>
                      <a:pt x="12419" y="1453"/>
                      <a:pt x="12419" y="1389"/>
                    </a:cubicBezTo>
                    <a:cubicBezTo>
                      <a:pt x="12419" y="1326"/>
                      <a:pt x="12372" y="1137"/>
                      <a:pt x="12514" y="1074"/>
                    </a:cubicBezTo>
                    <a:cubicBezTo>
                      <a:pt x="12561" y="1074"/>
                      <a:pt x="12561" y="1011"/>
                      <a:pt x="12561" y="1011"/>
                    </a:cubicBezTo>
                    <a:cubicBezTo>
                      <a:pt x="12561" y="1011"/>
                      <a:pt x="12514" y="947"/>
                      <a:pt x="12419" y="947"/>
                    </a:cubicBezTo>
                    <a:cubicBezTo>
                      <a:pt x="12419" y="947"/>
                      <a:pt x="12419" y="947"/>
                      <a:pt x="12419" y="947"/>
                    </a:cubicBezTo>
                    <a:cubicBezTo>
                      <a:pt x="12419" y="947"/>
                      <a:pt x="12372" y="1011"/>
                      <a:pt x="12372" y="1011"/>
                    </a:cubicBezTo>
                    <a:cubicBezTo>
                      <a:pt x="12372" y="1074"/>
                      <a:pt x="12372" y="1200"/>
                      <a:pt x="12277" y="1263"/>
                    </a:cubicBezTo>
                    <a:cubicBezTo>
                      <a:pt x="12230" y="1263"/>
                      <a:pt x="12230" y="1263"/>
                      <a:pt x="12230" y="1263"/>
                    </a:cubicBezTo>
                    <a:cubicBezTo>
                      <a:pt x="12135" y="1263"/>
                      <a:pt x="12088" y="1137"/>
                      <a:pt x="12040" y="947"/>
                    </a:cubicBezTo>
                    <a:cubicBezTo>
                      <a:pt x="12040" y="947"/>
                      <a:pt x="12040" y="947"/>
                      <a:pt x="12040" y="884"/>
                    </a:cubicBezTo>
                    <a:cubicBezTo>
                      <a:pt x="12040" y="884"/>
                      <a:pt x="12040" y="884"/>
                      <a:pt x="12040" y="947"/>
                    </a:cubicBezTo>
                    <a:cubicBezTo>
                      <a:pt x="11946" y="1011"/>
                      <a:pt x="11851" y="1137"/>
                      <a:pt x="11709" y="1137"/>
                    </a:cubicBezTo>
                    <a:cubicBezTo>
                      <a:pt x="11661" y="1137"/>
                      <a:pt x="11614" y="1074"/>
                      <a:pt x="11567" y="1011"/>
                    </a:cubicBezTo>
                    <a:cubicBezTo>
                      <a:pt x="11519" y="884"/>
                      <a:pt x="10998" y="758"/>
                      <a:pt x="10572" y="632"/>
                    </a:cubicBezTo>
                    <a:cubicBezTo>
                      <a:pt x="10525" y="632"/>
                      <a:pt x="10477" y="632"/>
                      <a:pt x="10382" y="568"/>
                    </a:cubicBezTo>
                    <a:cubicBezTo>
                      <a:pt x="10430" y="632"/>
                      <a:pt x="10430" y="695"/>
                      <a:pt x="10430" y="758"/>
                    </a:cubicBezTo>
                    <a:cubicBezTo>
                      <a:pt x="10335" y="1011"/>
                      <a:pt x="9814" y="1074"/>
                      <a:pt x="9672" y="1074"/>
                    </a:cubicBezTo>
                    <a:cubicBezTo>
                      <a:pt x="9625" y="1074"/>
                      <a:pt x="9530" y="1074"/>
                      <a:pt x="9482" y="1074"/>
                    </a:cubicBezTo>
                    <a:cubicBezTo>
                      <a:pt x="9482" y="1074"/>
                      <a:pt x="9482" y="1137"/>
                      <a:pt x="9482" y="1200"/>
                    </a:cubicBezTo>
                    <a:cubicBezTo>
                      <a:pt x="9435" y="1263"/>
                      <a:pt x="9388" y="1263"/>
                      <a:pt x="9340" y="1263"/>
                    </a:cubicBezTo>
                    <a:cubicBezTo>
                      <a:pt x="9340" y="1263"/>
                      <a:pt x="9340" y="1263"/>
                      <a:pt x="9340" y="1263"/>
                    </a:cubicBezTo>
                    <a:cubicBezTo>
                      <a:pt x="9293" y="1263"/>
                      <a:pt x="9246" y="1389"/>
                      <a:pt x="9198" y="1516"/>
                    </a:cubicBezTo>
                    <a:cubicBezTo>
                      <a:pt x="9151" y="1642"/>
                      <a:pt x="9103" y="1768"/>
                      <a:pt x="9009" y="1895"/>
                    </a:cubicBezTo>
                    <a:cubicBezTo>
                      <a:pt x="8961" y="1958"/>
                      <a:pt x="8961" y="2021"/>
                      <a:pt x="8961" y="2084"/>
                    </a:cubicBezTo>
                    <a:cubicBezTo>
                      <a:pt x="8914" y="2211"/>
                      <a:pt x="8914" y="2274"/>
                      <a:pt x="8772" y="2400"/>
                    </a:cubicBezTo>
                    <a:cubicBezTo>
                      <a:pt x="8725" y="2463"/>
                      <a:pt x="8725" y="2463"/>
                      <a:pt x="8725" y="2526"/>
                    </a:cubicBezTo>
                    <a:cubicBezTo>
                      <a:pt x="8725" y="2589"/>
                      <a:pt x="8725" y="2653"/>
                      <a:pt x="8819" y="2842"/>
                    </a:cubicBezTo>
                    <a:cubicBezTo>
                      <a:pt x="8914" y="2968"/>
                      <a:pt x="8961" y="3032"/>
                      <a:pt x="8914" y="3158"/>
                    </a:cubicBezTo>
                    <a:cubicBezTo>
                      <a:pt x="8867" y="3347"/>
                      <a:pt x="8582" y="3284"/>
                      <a:pt x="8440" y="3095"/>
                    </a:cubicBezTo>
                    <a:cubicBezTo>
                      <a:pt x="8346" y="2968"/>
                      <a:pt x="8298" y="2905"/>
                      <a:pt x="8251" y="2905"/>
                    </a:cubicBezTo>
                    <a:cubicBezTo>
                      <a:pt x="8251" y="2905"/>
                      <a:pt x="8251" y="2968"/>
                      <a:pt x="8251" y="3032"/>
                    </a:cubicBezTo>
                    <a:cubicBezTo>
                      <a:pt x="8251" y="3095"/>
                      <a:pt x="8203" y="3158"/>
                      <a:pt x="8203" y="3221"/>
                    </a:cubicBezTo>
                    <a:cubicBezTo>
                      <a:pt x="8156" y="3284"/>
                      <a:pt x="8014" y="3284"/>
                      <a:pt x="7967" y="3158"/>
                    </a:cubicBezTo>
                    <a:cubicBezTo>
                      <a:pt x="7872" y="3095"/>
                      <a:pt x="7872" y="2968"/>
                      <a:pt x="7872" y="2842"/>
                    </a:cubicBezTo>
                    <a:cubicBezTo>
                      <a:pt x="7872" y="2779"/>
                      <a:pt x="7872" y="2779"/>
                      <a:pt x="7872" y="2779"/>
                    </a:cubicBezTo>
                    <a:cubicBezTo>
                      <a:pt x="7872" y="2779"/>
                      <a:pt x="7825" y="2779"/>
                      <a:pt x="7825" y="2779"/>
                    </a:cubicBezTo>
                    <a:cubicBezTo>
                      <a:pt x="7730" y="2716"/>
                      <a:pt x="7635" y="2716"/>
                      <a:pt x="7588" y="2589"/>
                    </a:cubicBezTo>
                    <a:cubicBezTo>
                      <a:pt x="7540" y="2463"/>
                      <a:pt x="7351" y="2211"/>
                      <a:pt x="7256" y="2211"/>
                    </a:cubicBezTo>
                    <a:cubicBezTo>
                      <a:pt x="7209" y="2211"/>
                      <a:pt x="7161" y="2211"/>
                      <a:pt x="7161" y="2274"/>
                    </a:cubicBezTo>
                    <a:cubicBezTo>
                      <a:pt x="7114" y="2337"/>
                      <a:pt x="7019" y="2463"/>
                      <a:pt x="6925" y="2463"/>
                    </a:cubicBezTo>
                    <a:cubicBezTo>
                      <a:pt x="6877" y="2463"/>
                      <a:pt x="6877" y="2463"/>
                      <a:pt x="6830" y="2463"/>
                    </a:cubicBezTo>
                    <a:cubicBezTo>
                      <a:pt x="6830" y="2463"/>
                      <a:pt x="6830" y="2526"/>
                      <a:pt x="6830" y="2653"/>
                    </a:cubicBezTo>
                    <a:cubicBezTo>
                      <a:pt x="6877" y="2716"/>
                      <a:pt x="6830" y="2779"/>
                      <a:pt x="6830" y="2779"/>
                    </a:cubicBezTo>
                    <a:cubicBezTo>
                      <a:pt x="6782" y="2842"/>
                      <a:pt x="6782" y="2842"/>
                      <a:pt x="6688" y="2842"/>
                    </a:cubicBezTo>
                    <a:cubicBezTo>
                      <a:pt x="6640" y="2842"/>
                      <a:pt x="6593" y="2842"/>
                      <a:pt x="6546" y="2842"/>
                    </a:cubicBezTo>
                    <a:cubicBezTo>
                      <a:pt x="6498" y="2779"/>
                      <a:pt x="6403" y="2779"/>
                      <a:pt x="6356" y="2779"/>
                    </a:cubicBezTo>
                    <a:cubicBezTo>
                      <a:pt x="6356" y="2779"/>
                      <a:pt x="6356" y="2842"/>
                      <a:pt x="6356" y="2842"/>
                    </a:cubicBezTo>
                    <a:cubicBezTo>
                      <a:pt x="6356" y="2905"/>
                      <a:pt x="6403" y="2968"/>
                      <a:pt x="6356" y="3032"/>
                    </a:cubicBezTo>
                    <a:cubicBezTo>
                      <a:pt x="6309" y="3095"/>
                      <a:pt x="6309" y="3095"/>
                      <a:pt x="6261" y="3095"/>
                    </a:cubicBezTo>
                    <a:cubicBezTo>
                      <a:pt x="6261" y="3095"/>
                      <a:pt x="6261" y="3158"/>
                      <a:pt x="6214" y="3158"/>
                    </a:cubicBezTo>
                    <a:cubicBezTo>
                      <a:pt x="6214" y="3221"/>
                      <a:pt x="6119" y="3347"/>
                      <a:pt x="5977" y="3347"/>
                    </a:cubicBezTo>
                    <a:cubicBezTo>
                      <a:pt x="5977" y="3347"/>
                      <a:pt x="5930" y="3537"/>
                      <a:pt x="5977" y="3916"/>
                    </a:cubicBezTo>
                    <a:cubicBezTo>
                      <a:pt x="5977" y="3916"/>
                      <a:pt x="5977" y="3979"/>
                      <a:pt x="5930" y="4042"/>
                    </a:cubicBezTo>
                    <a:cubicBezTo>
                      <a:pt x="5882" y="4168"/>
                      <a:pt x="5788" y="4105"/>
                      <a:pt x="5693" y="4042"/>
                    </a:cubicBezTo>
                    <a:cubicBezTo>
                      <a:pt x="5646" y="4042"/>
                      <a:pt x="5598" y="3979"/>
                      <a:pt x="5551" y="3979"/>
                    </a:cubicBezTo>
                    <a:cubicBezTo>
                      <a:pt x="5551" y="3979"/>
                      <a:pt x="5551" y="4042"/>
                      <a:pt x="5598" y="4042"/>
                    </a:cubicBezTo>
                    <a:cubicBezTo>
                      <a:pt x="5598" y="4168"/>
                      <a:pt x="5646" y="4232"/>
                      <a:pt x="5693" y="4358"/>
                    </a:cubicBezTo>
                    <a:cubicBezTo>
                      <a:pt x="5740" y="4674"/>
                      <a:pt x="5598" y="4737"/>
                      <a:pt x="5551" y="4800"/>
                    </a:cubicBezTo>
                    <a:cubicBezTo>
                      <a:pt x="5503" y="4800"/>
                      <a:pt x="5503" y="4863"/>
                      <a:pt x="5503" y="4863"/>
                    </a:cubicBezTo>
                    <a:cubicBezTo>
                      <a:pt x="5456" y="4863"/>
                      <a:pt x="5409" y="4926"/>
                      <a:pt x="5409" y="4926"/>
                    </a:cubicBezTo>
                    <a:cubicBezTo>
                      <a:pt x="5314" y="4926"/>
                      <a:pt x="5219" y="4800"/>
                      <a:pt x="5172" y="4611"/>
                    </a:cubicBezTo>
                    <a:cubicBezTo>
                      <a:pt x="5125" y="4547"/>
                      <a:pt x="5125" y="4421"/>
                      <a:pt x="5125" y="4295"/>
                    </a:cubicBezTo>
                    <a:cubicBezTo>
                      <a:pt x="5077" y="4295"/>
                      <a:pt x="4982" y="4421"/>
                      <a:pt x="4840" y="4611"/>
                    </a:cubicBezTo>
                    <a:cubicBezTo>
                      <a:pt x="4793" y="4737"/>
                      <a:pt x="4793" y="4863"/>
                      <a:pt x="4840" y="5053"/>
                    </a:cubicBezTo>
                    <a:cubicBezTo>
                      <a:pt x="4888" y="5242"/>
                      <a:pt x="4935" y="5368"/>
                      <a:pt x="4793" y="5432"/>
                    </a:cubicBezTo>
                    <a:cubicBezTo>
                      <a:pt x="4746" y="5495"/>
                      <a:pt x="4319" y="6063"/>
                      <a:pt x="4082" y="6442"/>
                    </a:cubicBezTo>
                    <a:cubicBezTo>
                      <a:pt x="3893" y="6695"/>
                      <a:pt x="3609" y="6758"/>
                      <a:pt x="3372" y="6758"/>
                    </a:cubicBezTo>
                    <a:cubicBezTo>
                      <a:pt x="3277" y="6758"/>
                      <a:pt x="3135" y="6758"/>
                      <a:pt x="3088" y="6821"/>
                    </a:cubicBezTo>
                    <a:cubicBezTo>
                      <a:pt x="2993" y="6947"/>
                      <a:pt x="2898" y="6947"/>
                      <a:pt x="2803" y="6947"/>
                    </a:cubicBezTo>
                    <a:cubicBezTo>
                      <a:pt x="2709" y="6947"/>
                      <a:pt x="2661" y="6947"/>
                      <a:pt x="2614" y="7011"/>
                    </a:cubicBezTo>
                    <a:cubicBezTo>
                      <a:pt x="2567" y="7074"/>
                      <a:pt x="2567" y="7074"/>
                      <a:pt x="2567" y="7074"/>
                    </a:cubicBezTo>
                    <a:cubicBezTo>
                      <a:pt x="2377" y="7263"/>
                      <a:pt x="2235" y="7389"/>
                      <a:pt x="2093" y="7389"/>
                    </a:cubicBezTo>
                    <a:cubicBezTo>
                      <a:pt x="1998" y="7389"/>
                      <a:pt x="1951" y="7326"/>
                      <a:pt x="1951" y="7263"/>
                    </a:cubicBezTo>
                    <a:cubicBezTo>
                      <a:pt x="1951" y="7263"/>
                      <a:pt x="1903" y="7263"/>
                      <a:pt x="1903" y="7263"/>
                    </a:cubicBezTo>
                    <a:cubicBezTo>
                      <a:pt x="1761" y="7263"/>
                      <a:pt x="1572" y="7389"/>
                      <a:pt x="1477" y="7516"/>
                    </a:cubicBezTo>
                    <a:cubicBezTo>
                      <a:pt x="1288" y="7768"/>
                      <a:pt x="956" y="8021"/>
                      <a:pt x="719" y="8021"/>
                    </a:cubicBezTo>
                    <a:cubicBezTo>
                      <a:pt x="672" y="8021"/>
                      <a:pt x="625" y="8147"/>
                      <a:pt x="625" y="8274"/>
                    </a:cubicBezTo>
                    <a:cubicBezTo>
                      <a:pt x="577" y="8400"/>
                      <a:pt x="530" y="8463"/>
                      <a:pt x="482" y="8526"/>
                    </a:cubicBezTo>
                    <a:cubicBezTo>
                      <a:pt x="482" y="8589"/>
                      <a:pt x="435" y="8589"/>
                      <a:pt x="435" y="8589"/>
                    </a:cubicBezTo>
                    <a:cubicBezTo>
                      <a:pt x="388" y="8589"/>
                      <a:pt x="388" y="8589"/>
                      <a:pt x="388" y="8589"/>
                    </a:cubicBezTo>
                    <a:cubicBezTo>
                      <a:pt x="340" y="8526"/>
                      <a:pt x="340" y="8526"/>
                      <a:pt x="340" y="8526"/>
                    </a:cubicBezTo>
                    <a:cubicBezTo>
                      <a:pt x="293" y="8463"/>
                      <a:pt x="293" y="8400"/>
                      <a:pt x="293" y="8337"/>
                    </a:cubicBezTo>
                    <a:cubicBezTo>
                      <a:pt x="246" y="8400"/>
                      <a:pt x="246" y="8463"/>
                      <a:pt x="198" y="8589"/>
                    </a:cubicBezTo>
                    <a:cubicBezTo>
                      <a:pt x="198" y="8653"/>
                      <a:pt x="198" y="8716"/>
                      <a:pt x="246" y="8842"/>
                    </a:cubicBezTo>
                    <a:cubicBezTo>
                      <a:pt x="293" y="8968"/>
                      <a:pt x="340" y="9158"/>
                      <a:pt x="198" y="9411"/>
                    </a:cubicBezTo>
                    <a:cubicBezTo>
                      <a:pt x="9" y="9789"/>
                      <a:pt x="-86" y="10042"/>
                      <a:pt x="103" y="10358"/>
                    </a:cubicBezTo>
                    <a:cubicBezTo>
                      <a:pt x="388" y="10863"/>
                      <a:pt x="530" y="11179"/>
                      <a:pt x="435" y="11495"/>
                    </a:cubicBezTo>
                    <a:cubicBezTo>
                      <a:pt x="388" y="11558"/>
                      <a:pt x="340" y="11558"/>
                      <a:pt x="293" y="11558"/>
                    </a:cubicBezTo>
                    <a:cubicBezTo>
                      <a:pt x="293" y="11558"/>
                      <a:pt x="293" y="11558"/>
                      <a:pt x="293" y="11558"/>
                    </a:cubicBezTo>
                    <a:cubicBezTo>
                      <a:pt x="293" y="11621"/>
                      <a:pt x="246" y="11621"/>
                      <a:pt x="246" y="11621"/>
                    </a:cubicBezTo>
                    <a:cubicBezTo>
                      <a:pt x="198" y="11684"/>
                      <a:pt x="151" y="11747"/>
                      <a:pt x="56" y="11684"/>
                    </a:cubicBezTo>
                    <a:cubicBezTo>
                      <a:pt x="56" y="11684"/>
                      <a:pt x="103" y="11684"/>
                      <a:pt x="103" y="11747"/>
                    </a:cubicBezTo>
                    <a:cubicBezTo>
                      <a:pt x="246" y="12126"/>
                      <a:pt x="435" y="12505"/>
                      <a:pt x="435" y="12758"/>
                    </a:cubicBezTo>
                    <a:cubicBezTo>
                      <a:pt x="435" y="12884"/>
                      <a:pt x="530" y="13074"/>
                      <a:pt x="625" y="13263"/>
                    </a:cubicBezTo>
                    <a:cubicBezTo>
                      <a:pt x="767" y="13516"/>
                      <a:pt x="909" y="13768"/>
                      <a:pt x="909" y="14147"/>
                    </a:cubicBezTo>
                    <a:cubicBezTo>
                      <a:pt x="861" y="14589"/>
                      <a:pt x="1240" y="15411"/>
                      <a:pt x="1335" y="15663"/>
                    </a:cubicBezTo>
                    <a:cubicBezTo>
                      <a:pt x="1430" y="15789"/>
                      <a:pt x="1382" y="15916"/>
                      <a:pt x="1335" y="16105"/>
                    </a:cubicBezTo>
                    <a:cubicBezTo>
                      <a:pt x="1288" y="16295"/>
                      <a:pt x="1240" y="16484"/>
                      <a:pt x="1240" y="16674"/>
                    </a:cubicBezTo>
                    <a:cubicBezTo>
                      <a:pt x="1288" y="16926"/>
                      <a:pt x="1240" y="17116"/>
                      <a:pt x="1146" y="17242"/>
                    </a:cubicBezTo>
                    <a:cubicBezTo>
                      <a:pt x="1098" y="17368"/>
                      <a:pt x="956" y="17432"/>
                      <a:pt x="861" y="17432"/>
                    </a:cubicBezTo>
                    <a:cubicBezTo>
                      <a:pt x="814" y="17432"/>
                      <a:pt x="814" y="17432"/>
                      <a:pt x="861" y="17495"/>
                    </a:cubicBezTo>
                    <a:cubicBezTo>
                      <a:pt x="909" y="17558"/>
                      <a:pt x="956" y="17621"/>
                      <a:pt x="1003" y="17621"/>
                    </a:cubicBezTo>
                    <a:cubicBezTo>
                      <a:pt x="1146" y="17684"/>
                      <a:pt x="1240" y="17747"/>
                      <a:pt x="1288" y="17874"/>
                    </a:cubicBezTo>
                    <a:cubicBezTo>
                      <a:pt x="1288" y="17937"/>
                      <a:pt x="1335" y="18000"/>
                      <a:pt x="1430" y="18126"/>
                    </a:cubicBezTo>
                    <a:cubicBezTo>
                      <a:pt x="1525" y="18189"/>
                      <a:pt x="1714" y="18253"/>
                      <a:pt x="1998" y="18253"/>
                    </a:cubicBezTo>
                    <a:cubicBezTo>
                      <a:pt x="2093" y="18253"/>
                      <a:pt x="2188" y="18253"/>
                      <a:pt x="2282" y="18253"/>
                    </a:cubicBezTo>
                    <a:cubicBezTo>
                      <a:pt x="2330" y="18253"/>
                      <a:pt x="2377" y="18253"/>
                      <a:pt x="2425" y="18253"/>
                    </a:cubicBezTo>
                    <a:cubicBezTo>
                      <a:pt x="2472" y="18253"/>
                      <a:pt x="2519" y="18189"/>
                      <a:pt x="2567" y="18063"/>
                    </a:cubicBezTo>
                    <a:cubicBezTo>
                      <a:pt x="2661" y="17937"/>
                      <a:pt x="2756" y="17811"/>
                      <a:pt x="2946" y="17811"/>
                    </a:cubicBezTo>
                    <a:cubicBezTo>
                      <a:pt x="3088" y="17811"/>
                      <a:pt x="3135" y="17747"/>
                      <a:pt x="3182" y="17621"/>
                    </a:cubicBezTo>
                    <a:cubicBezTo>
                      <a:pt x="3182" y="17621"/>
                      <a:pt x="3230" y="17558"/>
                      <a:pt x="3277" y="17495"/>
                    </a:cubicBezTo>
                    <a:cubicBezTo>
                      <a:pt x="3325" y="17368"/>
                      <a:pt x="3514" y="17305"/>
                      <a:pt x="3893" y="17305"/>
                    </a:cubicBezTo>
                    <a:cubicBezTo>
                      <a:pt x="4130" y="17305"/>
                      <a:pt x="4367" y="17305"/>
                      <a:pt x="4603" y="17368"/>
                    </a:cubicBezTo>
                    <a:cubicBezTo>
                      <a:pt x="4698" y="17368"/>
                      <a:pt x="4698" y="17368"/>
                      <a:pt x="4698" y="17368"/>
                    </a:cubicBezTo>
                    <a:cubicBezTo>
                      <a:pt x="5219" y="17368"/>
                      <a:pt x="5503" y="17242"/>
                      <a:pt x="5598" y="16863"/>
                    </a:cubicBezTo>
                    <a:cubicBezTo>
                      <a:pt x="5693" y="16674"/>
                      <a:pt x="5882" y="16547"/>
                      <a:pt x="6072" y="16484"/>
                    </a:cubicBezTo>
                    <a:cubicBezTo>
                      <a:pt x="6167" y="16421"/>
                      <a:pt x="6309" y="16358"/>
                      <a:pt x="6356" y="16295"/>
                    </a:cubicBezTo>
                    <a:cubicBezTo>
                      <a:pt x="6546" y="16042"/>
                      <a:pt x="6688" y="16042"/>
                      <a:pt x="7209" y="16042"/>
                    </a:cubicBezTo>
                    <a:cubicBezTo>
                      <a:pt x="7540" y="16105"/>
                      <a:pt x="7872" y="15853"/>
                      <a:pt x="8156" y="15726"/>
                    </a:cubicBezTo>
                    <a:cubicBezTo>
                      <a:pt x="8251" y="15663"/>
                      <a:pt x="8298" y="15663"/>
                      <a:pt x="8346" y="15600"/>
                    </a:cubicBezTo>
                    <a:cubicBezTo>
                      <a:pt x="8535" y="15474"/>
                      <a:pt x="8772" y="15474"/>
                      <a:pt x="9056" y="15474"/>
                    </a:cubicBezTo>
                    <a:cubicBezTo>
                      <a:pt x="9198" y="15474"/>
                      <a:pt x="9388" y="15474"/>
                      <a:pt x="9482" y="15411"/>
                    </a:cubicBezTo>
                    <a:cubicBezTo>
                      <a:pt x="9530" y="15411"/>
                      <a:pt x="9530" y="15411"/>
                      <a:pt x="9577" y="15411"/>
                    </a:cubicBezTo>
                    <a:cubicBezTo>
                      <a:pt x="9719" y="15411"/>
                      <a:pt x="9814" y="15537"/>
                      <a:pt x="9909" y="15663"/>
                    </a:cubicBezTo>
                    <a:cubicBezTo>
                      <a:pt x="9956" y="15726"/>
                      <a:pt x="10051" y="15853"/>
                      <a:pt x="10146" y="15853"/>
                    </a:cubicBezTo>
                    <a:cubicBezTo>
                      <a:pt x="10382" y="15789"/>
                      <a:pt x="10525" y="15853"/>
                      <a:pt x="10619" y="15916"/>
                    </a:cubicBezTo>
                    <a:cubicBezTo>
                      <a:pt x="10667" y="15916"/>
                      <a:pt x="10714" y="15916"/>
                      <a:pt x="10761" y="15916"/>
                    </a:cubicBezTo>
                    <a:cubicBezTo>
                      <a:pt x="10809" y="15916"/>
                      <a:pt x="10809" y="15916"/>
                      <a:pt x="10809" y="15916"/>
                    </a:cubicBezTo>
                    <a:cubicBezTo>
                      <a:pt x="10903" y="15916"/>
                      <a:pt x="10998" y="16042"/>
                      <a:pt x="10998" y="16042"/>
                    </a:cubicBezTo>
                    <a:cubicBezTo>
                      <a:pt x="11046" y="16105"/>
                      <a:pt x="11093" y="16105"/>
                      <a:pt x="11140" y="16168"/>
                    </a:cubicBezTo>
                    <a:cubicBezTo>
                      <a:pt x="11235" y="16168"/>
                      <a:pt x="11282" y="16295"/>
                      <a:pt x="11282" y="16358"/>
                    </a:cubicBezTo>
                    <a:cubicBezTo>
                      <a:pt x="11330" y="16421"/>
                      <a:pt x="11330" y="16611"/>
                      <a:pt x="11235" y="16800"/>
                    </a:cubicBezTo>
                    <a:cubicBezTo>
                      <a:pt x="11235" y="16800"/>
                      <a:pt x="11282" y="16800"/>
                      <a:pt x="11282" y="16863"/>
                    </a:cubicBezTo>
                    <a:cubicBezTo>
                      <a:pt x="11425" y="16926"/>
                      <a:pt x="11567" y="16989"/>
                      <a:pt x="11709" y="17242"/>
                    </a:cubicBezTo>
                    <a:cubicBezTo>
                      <a:pt x="11851" y="17495"/>
                      <a:pt x="11803" y="17684"/>
                      <a:pt x="11803" y="17811"/>
                    </a:cubicBezTo>
                    <a:cubicBezTo>
                      <a:pt x="11803" y="17874"/>
                      <a:pt x="11803" y="17937"/>
                      <a:pt x="11803" y="18063"/>
                    </a:cubicBezTo>
                    <a:cubicBezTo>
                      <a:pt x="11851" y="18126"/>
                      <a:pt x="11898" y="18189"/>
                      <a:pt x="11898" y="18189"/>
                    </a:cubicBezTo>
                    <a:cubicBezTo>
                      <a:pt x="11898" y="18189"/>
                      <a:pt x="11993" y="18063"/>
                      <a:pt x="12088" y="17811"/>
                    </a:cubicBezTo>
                    <a:cubicBezTo>
                      <a:pt x="12230" y="17558"/>
                      <a:pt x="12372" y="17495"/>
                      <a:pt x="12514" y="17495"/>
                    </a:cubicBezTo>
                    <a:cubicBezTo>
                      <a:pt x="12609" y="17432"/>
                      <a:pt x="12609" y="17432"/>
                      <a:pt x="12609" y="17368"/>
                    </a:cubicBezTo>
                    <a:cubicBezTo>
                      <a:pt x="12656" y="16989"/>
                      <a:pt x="12846" y="16547"/>
                      <a:pt x="13082" y="16547"/>
                    </a:cubicBezTo>
                    <a:cubicBezTo>
                      <a:pt x="13130" y="16547"/>
                      <a:pt x="13177" y="16611"/>
                      <a:pt x="13225" y="16611"/>
                    </a:cubicBezTo>
                    <a:cubicBezTo>
                      <a:pt x="13367" y="16800"/>
                      <a:pt x="13272" y="16989"/>
                      <a:pt x="13225" y="17116"/>
                    </a:cubicBezTo>
                    <a:cubicBezTo>
                      <a:pt x="13177" y="17242"/>
                      <a:pt x="13082" y="17432"/>
                      <a:pt x="13035" y="17747"/>
                    </a:cubicBezTo>
                    <a:cubicBezTo>
                      <a:pt x="12988" y="18189"/>
                      <a:pt x="12893" y="18316"/>
                      <a:pt x="12751" y="18316"/>
                    </a:cubicBezTo>
                    <a:cubicBezTo>
                      <a:pt x="12798" y="18379"/>
                      <a:pt x="12798" y="18379"/>
                      <a:pt x="12846" y="18379"/>
                    </a:cubicBezTo>
                    <a:cubicBezTo>
                      <a:pt x="12893" y="18379"/>
                      <a:pt x="12988" y="18316"/>
                      <a:pt x="12988" y="18253"/>
                    </a:cubicBezTo>
                    <a:cubicBezTo>
                      <a:pt x="12988" y="17811"/>
                      <a:pt x="13130" y="17684"/>
                      <a:pt x="13225" y="17684"/>
                    </a:cubicBezTo>
                    <a:cubicBezTo>
                      <a:pt x="13319" y="17684"/>
                      <a:pt x="13367" y="17811"/>
                      <a:pt x="13461" y="17937"/>
                    </a:cubicBezTo>
                    <a:cubicBezTo>
                      <a:pt x="13651" y="18253"/>
                      <a:pt x="13509" y="18505"/>
                      <a:pt x="13461" y="18632"/>
                    </a:cubicBezTo>
                    <a:cubicBezTo>
                      <a:pt x="13461" y="18695"/>
                      <a:pt x="13414" y="18695"/>
                      <a:pt x="13414" y="18758"/>
                    </a:cubicBezTo>
                    <a:cubicBezTo>
                      <a:pt x="13461" y="18758"/>
                      <a:pt x="13509" y="18695"/>
                      <a:pt x="13509" y="18695"/>
                    </a:cubicBezTo>
                    <a:cubicBezTo>
                      <a:pt x="13603" y="18695"/>
                      <a:pt x="13651" y="18632"/>
                      <a:pt x="13698" y="18632"/>
                    </a:cubicBezTo>
                    <a:cubicBezTo>
                      <a:pt x="13746" y="18632"/>
                      <a:pt x="13746" y="18632"/>
                      <a:pt x="13746" y="18632"/>
                    </a:cubicBezTo>
                    <a:cubicBezTo>
                      <a:pt x="13888" y="18695"/>
                      <a:pt x="13982" y="18884"/>
                      <a:pt x="14077" y="19011"/>
                    </a:cubicBezTo>
                    <a:cubicBezTo>
                      <a:pt x="14172" y="19200"/>
                      <a:pt x="14314" y="19516"/>
                      <a:pt x="14267" y="19768"/>
                    </a:cubicBezTo>
                    <a:cubicBezTo>
                      <a:pt x="14267" y="19832"/>
                      <a:pt x="14267" y="19832"/>
                      <a:pt x="14267" y="19832"/>
                    </a:cubicBezTo>
                    <a:cubicBezTo>
                      <a:pt x="14219" y="20147"/>
                      <a:pt x="14172" y="20337"/>
                      <a:pt x="14503" y="20589"/>
                    </a:cubicBezTo>
                    <a:cubicBezTo>
                      <a:pt x="14646" y="20653"/>
                      <a:pt x="14740" y="20779"/>
                      <a:pt x="14788" y="20779"/>
                    </a:cubicBezTo>
                    <a:cubicBezTo>
                      <a:pt x="14835" y="20842"/>
                      <a:pt x="14835" y="20842"/>
                      <a:pt x="14977" y="20842"/>
                    </a:cubicBezTo>
                    <a:cubicBezTo>
                      <a:pt x="15309" y="20842"/>
                      <a:pt x="15972" y="21221"/>
                      <a:pt x="16114" y="21411"/>
                    </a:cubicBezTo>
                    <a:cubicBezTo>
                      <a:pt x="16161" y="21411"/>
                      <a:pt x="16161" y="21411"/>
                      <a:pt x="16209" y="21411"/>
                    </a:cubicBezTo>
                    <a:cubicBezTo>
                      <a:pt x="16351" y="21411"/>
                      <a:pt x="16588" y="21221"/>
                      <a:pt x="16635" y="20968"/>
                    </a:cubicBezTo>
                    <a:cubicBezTo>
                      <a:pt x="16682" y="20779"/>
                      <a:pt x="16777" y="20653"/>
                      <a:pt x="16872" y="20653"/>
                    </a:cubicBezTo>
                    <a:cubicBezTo>
                      <a:pt x="16967" y="20653"/>
                      <a:pt x="17061" y="20779"/>
                      <a:pt x="17109" y="20905"/>
                    </a:cubicBezTo>
                    <a:cubicBezTo>
                      <a:pt x="17109" y="20905"/>
                      <a:pt x="17109" y="20905"/>
                      <a:pt x="17109" y="20905"/>
                    </a:cubicBezTo>
                    <a:cubicBezTo>
                      <a:pt x="17109" y="20905"/>
                      <a:pt x="17156" y="20905"/>
                      <a:pt x="17156" y="20905"/>
                    </a:cubicBezTo>
                    <a:cubicBezTo>
                      <a:pt x="17203" y="20905"/>
                      <a:pt x="17251" y="20968"/>
                      <a:pt x="17298" y="21158"/>
                    </a:cubicBezTo>
                    <a:cubicBezTo>
                      <a:pt x="17298" y="21221"/>
                      <a:pt x="17393" y="21221"/>
                      <a:pt x="17440" y="21284"/>
                    </a:cubicBezTo>
                    <a:cubicBezTo>
                      <a:pt x="17535" y="21347"/>
                      <a:pt x="17582" y="21411"/>
                      <a:pt x="17630" y="21537"/>
                    </a:cubicBezTo>
                    <a:cubicBezTo>
                      <a:pt x="17677" y="21537"/>
                      <a:pt x="17677" y="21537"/>
                      <a:pt x="17677" y="21600"/>
                    </a:cubicBezTo>
                    <a:cubicBezTo>
                      <a:pt x="17725" y="21411"/>
                      <a:pt x="17819" y="21347"/>
                      <a:pt x="17961" y="21284"/>
                    </a:cubicBezTo>
                    <a:cubicBezTo>
                      <a:pt x="18056" y="21221"/>
                      <a:pt x="18151" y="21095"/>
                      <a:pt x="18293" y="20905"/>
                    </a:cubicBezTo>
                    <a:cubicBezTo>
                      <a:pt x="18340" y="20905"/>
                      <a:pt x="18388" y="20842"/>
                      <a:pt x="18435" y="20779"/>
                    </a:cubicBezTo>
                    <a:cubicBezTo>
                      <a:pt x="18625" y="20526"/>
                      <a:pt x="19382" y="20526"/>
                      <a:pt x="19572" y="20463"/>
                    </a:cubicBezTo>
                    <a:cubicBezTo>
                      <a:pt x="19572" y="20337"/>
                      <a:pt x="19619" y="19895"/>
                      <a:pt x="19667" y="19579"/>
                    </a:cubicBezTo>
                    <a:cubicBezTo>
                      <a:pt x="19667" y="19453"/>
                      <a:pt x="19667" y="19263"/>
                      <a:pt x="19667" y="19137"/>
                    </a:cubicBezTo>
                    <a:cubicBezTo>
                      <a:pt x="19714" y="18884"/>
                      <a:pt x="19809" y="18695"/>
                      <a:pt x="19903" y="18568"/>
                    </a:cubicBezTo>
                    <a:cubicBezTo>
                      <a:pt x="19998" y="18442"/>
                      <a:pt x="20046" y="18316"/>
                      <a:pt x="20093" y="18063"/>
                    </a:cubicBezTo>
                    <a:cubicBezTo>
                      <a:pt x="20140" y="17558"/>
                      <a:pt x="20567" y="16484"/>
                      <a:pt x="20709" y="16421"/>
                    </a:cubicBezTo>
                    <a:cubicBezTo>
                      <a:pt x="20756" y="16421"/>
                      <a:pt x="20946" y="16295"/>
                      <a:pt x="20993" y="16042"/>
                    </a:cubicBezTo>
                    <a:cubicBezTo>
                      <a:pt x="20993" y="15916"/>
                      <a:pt x="21040" y="15726"/>
                      <a:pt x="21135" y="15537"/>
                    </a:cubicBezTo>
                    <a:cubicBezTo>
                      <a:pt x="21182" y="15411"/>
                      <a:pt x="21277" y="15221"/>
                      <a:pt x="21277" y="15095"/>
                    </a:cubicBezTo>
                    <a:cubicBezTo>
                      <a:pt x="21277" y="14842"/>
                      <a:pt x="21325" y="14589"/>
                      <a:pt x="21372" y="14463"/>
                    </a:cubicBezTo>
                    <a:cubicBezTo>
                      <a:pt x="21372" y="14337"/>
                      <a:pt x="21372" y="14211"/>
                      <a:pt x="21372" y="14211"/>
                    </a:cubicBezTo>
                    <a:cubicBezTo>
                      <a:pt x="21372" y="14021"/>
                      <a:pt x="21277" y="13642"/>
                      <a:pt x="21467" y="13389"/>
                    </a:cubicBezTo>
                    <a:cubicBezTo>
                      <a:pt x="21514" y="13263"/>
                      <a:pt x="21514" y="13200"/>
                      <a:pt x="21467" y="13074"/>
                    </a:cubicBezTo>
                    <a:cubicBezTo>
                      <a:pt x="21467" y="12947"/>
                      <a:pt x="21419" y="12821"/>
                      <a:pt x="21514" y="12695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93" name="Shape 3826"/>
              <p:cNvSpPr/>
              <p:nvPr/>
            </p:nvSpPr>
            <p:spPr>
              <a:xfrm>
                <a:off x="1363201" y="1699866"/>
                <a:ext cx="137116" cy="1359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45" h="21162" extrusionOk="0">
                    <a:moveTo>
                      <a:pt x="15762" y="1751"/>
                    </a:moveTo>
                    <a:cubicBezTo>
                      <a:pt x="13427" y="2335"/>
                      <a:pt x="11676" y="2919"/>
                      <a:pt x="9924" y="3503"/>
                    </a:cubicBezTo>
                    <a:cubicBezTo>
                      <a:pt x="7589" y="3503"/>
                      <a:pt x="4086" y="2335"/>
                      <a:pt x="1751" y="1168"/>
                    </a:cubicBezTo>
                    <a:cubicBezTo>
                      <a:pt x="1168" y="584"/>
                      <a:pt x="584" y="584"/>
                      <a:pt x="0" y="584"/>
                    </a:cubicBezTo>
                    <a:cubicBezTo>
                      <a:pt x="0" y="1168"/>
                      <a:pt x="584" y="2335"/>
                      <a:pt x="1168" y="2919"/>
                    </a:cubicBezTo>
                    <a:cubicBezTo>
                      <a:pt x="2335" y="7005"/>
                      <a:pt x="4086" y="10508"/>
                      <a:pt x="2335" y="12843"/>
                    </a:cubicBezTo>
                    <a:cubicBezTo>
                      <a:pt x="2335" y="12843"/>
                      <a:pt x="2335" y="13427"/>
                      <a:pt x="2919" y="14011"/>
                    </a:cubicBezTo>
                    <a:cubicBezTo>
                      <a:pt x="4086" y="16930"/>
                      <a:pt x="8757" y="21016"/>
                      <a:pt x="10508" y="21016"/>
                    </a:cubicBezTo>
                    <a:cubicBezTo>
                      <a:pt x="11092" y="21016"/>
                      <a:pt x="11092" y="21600"/>
                      <a:pt x="11676" y="20432"/>
                    </a:cubicBezTo>
                    <a:cubicBezTo>
                      <a:pt x="11676" y="19849"/>
                      <a:pt x="12259" y="18681"/>
                      <a:pt x="14011" y="18681"/>
                    </a:cubicBezTo>
                    <a:cubicBezTo>
                      <a:pt x="14011" y="18681"/>
                      <a:pt x="14011" y="18681"/>
                      <a:pt x="14011" y="18681"/>
                    </a:cubicBezTo>
                    <a:cubicBezTo>
                      <a:pt x="14595" y="18681"/>
                      <a:pt x="14595" y="18097"/>
                      <a:pt x="14595" y="17514"/>
                    </a:cubicBezTo>
                    <a:cubicBezTo>
                      <a:pt x="14595" y="16930"/>
                      <a:pt x="14595" y="16346"/>
                      <a:pt x="14595" y="16346"/>
                    </a:cubicBezTo>
                    <a:cubicBezTo>
                      <a:pt x="14595" y="15178"/>
                      <a:pt x="15178" y="14595"/>
                      <a:pt x="15762" y="14595"/>
                    </a:cubicBezTo>
                    <a:cubicBezTo>
                      <a:pt x="16346" y="14595"/>
                      <a:pt x="16930" y="15178"/>
                      <a:pt x="17514" y="15178"/>
                    </a:cubicBezTo>
                    <a:cubicBezTo>
                      <a:pt x="18097" y="15762"/>
                      <a:pt x="18681" y="15762"/>
                      <a:pt x="18681" y="15762"/>
                    </a:cubicBezTo>
                    <a:cubicBezTo>
                      <a:pt x="18681" y="15762"/>
                      <a:pt x="18681" y="14595"/>
                      <a:pt x="18681" y="13427"/>
                    </a:cubicBezTo>
                    <a:cubicBezTo>
                      <a:pt x="18681" y="11676"/>
                      <a:pt x="18681" y="10508"/>
                      <a:pt x="19849" y="9341"/>
                    </a:cubicBezTo>
                    <a:cubicBezTo>
                      <a:pt x="19849" y="8757"/>
                      <a:pt x="20432" y="8757"/>
                      <a:pt x="21016" y="8757"/>
                    </a:cubicBezTo>
                    <a:cubicBezTo>
                      <a:pt x="21600" y="7589"/>
                      <a:pt x="21016" y="4086"/>
                      <a:pt x="19849" y="0"/>
                    </a:cubicBezTo>
                    <a:cubicBezTo>
                      <a:pt x="18681" y="0"/>
                      <a:pt x="16930" y="1168"/>
                      <a:pt x="15762" y="1751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94" name="Shape 3827"/>
              <p:cNvSpPr/>
              <p:nvPr/>
            </p:nvSpPr>
            <p:spPr>
              <a:xfrm>
                <a:off x="2593944" y="1275863"/>
                <a:ext cx="63729" cy="925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059" y="12960"/>
                    </a:moveTo>
                    <a:cubicBezTo>
                      <a:pt x="16518" y="12096"/>
                      <a:pt x="15247" y="10368"/>
                      <a:pt x="15247" y="6912"/>
                    </a:cubicBezTo>
                    <a:cubicBezTo>
                      <a:pt x="15247" y="3456"/>
                      <a:pt x="5082" y="0"/>
                      <a:pt x="0" y="0"/>
                    </a:cubicBezTo>
                    <a:cubicBezTo>
                      <a:pt x="0" y="1728"/>
                      <a:pt x="2541" y="5184"/>
                      <a:pt x="6353" y="7776"/>
                    </a:cubicBezTo>
                    <a:cubicBezTo>
                      <a:pt x="7624" y="8640"/>
                      <a:pt x="8894" y="9504"/>
                      <a:pt x="10165" y="10368"/>
                    </a:cubicBezTo>
                    <a:cubicBezTo>
                      <a:pt x="13976" y="12096"/>
                      <a:pt x="16518" y="13824"/>
                      <a:pt x="16518" y="15552"/>
                    </a:cubicBezTo>
                    <a:cubicBezTo>
                      <a:pt x="16518" y="16416"/>
                      <a:pt x="19059" y="19872"/>
                      <a:pt x="21600" y="21600"/>
                    </a:cubicBezTo>
                    <a:cubicBezTo>
                      <a:pt x="21600" y="19872"/>
                      <a:pt x="20329" y="18144"/>
                      <a:pt x="20329" y="16416"/>
                    </a:cubicBezTo>
                    <a:cubicBezTo>
                      <a:pt x="20329" y="14688"/>
                      <a:pt x="20329" y="13824"/>
                      <a:pt x="19059" y="1296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95" name="Shape 3828"/>
              <p:cNvSpPr/>
              <p:nvPr/>
            </p:nvSpPr>
            <p:spPr>
              <a:xfrm>
                <a:off x="2621825" y="1368373"/>
                <a:ext cx="195168" cy="2274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176" y="4249"/>
                    </a:moveTo>
                    <a:cubicBezTo>
                      <a:pt x="20329" y="4249"/>
                      <a:pt x="18635" y="4957"/>
                      <a:pt x="18635" y="5311"/>
                    </a:cubicBezTo>
                    <a:cubicBezTo>
                      <a:pt x="18212" y="6020"/>
                      <a:pt x="17365" y="6374"/>
                      <a:pt x="16941" y="6374"/>
                    </a:cubicBezTo>
                    <a:cubicBezTo>
                      <a:pt x="16094" y="6374"/>
                      <a:pt x="15247" y="6020"/>
                      <a:pt x="14824" y="5666"/>
                    </a:cubicBezTo>
                    <a:cubicBezTo>
                      <a:pt x="14400" y="5666"/>
                      <a:pt x="13553" y="5311"/>
                      <a:pt x="13129" y="5311"/>
                    </a:cubicBezTo>
                    <a:cubicBezTo>
                      <a:pt x="11012" y="5311"/>
                      <a:pt x="9318" y="3895"/>
                      <a:pt x="9318" y="2125"/>
                    </a:cubicBezTo>
                    <a:cubicBezTo>
                      <a:pt x="9318" y="1416"/>
                      <a:pt x="9318" y="354"/>
                      <a:pt x="8471" y="0"/>
                    </a:cubicBezTo>
                    <a:cubicBezTo>
                      <a:pt x="8894" y="354"/>
                      <a:pt x="9318" y="1062"/>
                      <a:pt x="8894" y="1770"/>
                    </a:cubicBezTo>
                    <a:cubicBezTo>
                      <a:pt x="8471" y="2125"/>
                      <a:pt x="8047" y="2125"/>
                      <a:pt x="7624" y="2125"/>
                    </a:cubicBezTo>
                    <a:cubicBezTo>
                      <a:pt x="7200" y="2125"/>
                      <a:pt x="6776" y="1770"/>
                      <a:pt x="6353" y="1416"/>
                    </a:cubicBezTo>
                    <a:cubicBezTo>
                      <a:pt x="6353" y="1416"/>
                      <a:pt x="5929" y="1062"/>
                      <a:pt x="5929" y="1062"/>
                    </a:cubicBezTo>
                    <a:cubicBezTo>
                      <a:pt x="5929" y="1416"/>
                      <a:pt x="5506" y="1062"/>
                      <a:pt x="5506" y="1062"/>
                    </a:cubicBezTo>
                    <a:cubicBezTo>
                      <a:pt x="5506" y="1770"/>
                      <a:pt x="5082" y="2833"/>
                      <a:pt x="5082" y="3541"/>
                    </a:cubicBezTo>
                    <a:cubicBezTo>
                      <a:pt x="4659" y="4603"/>
                      <a:pt x="4235" y="5666"/>
                      <a:pt x="4235" y="6728"/>
                    </a:cubicBezTo>
                    <a:cubicBezTo>
                      <a:pt x="4235" y="8498"/>
                      <a:pt x="2965" y="9207"/>
                      <a:pt x="1694" y="9915"/>
                    </a:cubicBezTo>
                    <a:cubicBezTo>
                      <a:pt x="1271" y="9915"/>
                      <a:pt x="847" y="10269"/>
                      <a:pt x="0" y="10623"/>
                    </a:cubicBezTo>
                    <a:cubicBezTo>
                      <a:pt x="0" y="10977"/>
                      <a:pt x="0" y="10977"/>
                      <a:pt x="0" y="10977"/>
                    </a:cubicBezTo>
                    <a:cubicBezTo>
                      <a:pt x="424" y="11331"/>
                      <a:pt x="2118" y="12393"/>
                      <a:pt x="3388" y="13102"/>
                    </a:cubicBezTo>
                    <a:cubicBezTo>
                      <a:pt x="4659" y="13456"/>
                      <a:pt x="5506" y="14164"/>
                      <a:pt x="6353" y="14518"/>
                    </a:cubicBezTo>
                    <a:cubicBezTo>
                      <a:pt x="8471" y="15934"/>
                      <a:pt x="6776" y="18413"/>
                      <a:pt x="5929" y="19830"/>
                    </a:cubicBezTo>
                    <a:cubicBezTo>
                      <a:pt x="5929" y="20184"/>
                      <a:pt x="5506" y="20892"/>
                      <a:pt x="5506" y="21246"/>
                    </a:cubicBezTo>
                    <a:cubicBezTo>
                      <a:pt x="5506" y="21246"/>
                      <a:pt x="5929" y="21600"/>
                      <a:pt x="7200" y="21600"/>
                    </a:cubicBezTo>
                    <a:cubicBezTo>
                      <a:pt x="7624" y="21600"/>
                      <a:pt x="8047" y="21600"/>
                      <a:pt x="8471" y="21246"/>
                    </a:cubicBezTo>
                    <a:cubicBezTo>
                      <a:pt x="9741" y="21246"/>
                      <a:pt x="10588" y="19475"/>
                      <a:pt x="11435" y="18059"/>
                    </a:cubicBezTo>
                    <a:cubicBezTo>
                      <a:pt x="12282" y="16997"/>
                      <a:pt x="12706" y="15934"/>
                      <a:pt x="13553" y="15226"/>
                    </a:cubicBezTo>
                    <a:cubicBezTo>
                      <a:pt x="14400" y="14872"/>
                      <a:pt x="14400" y="14164"/>
                      <a:pt x="14400" y="13102"/>
                    </a:cubicBezTo>
                    <a:cubicBezTo>
                      <a:pt x="14400" y="12393"/>
                      <a:pt x="14400" y="11685"/>
                      <a:pt x="14824" y="11331"/>
                    </a:cubicBezTo>
                    <a:cubicBezTo>
                      <a:pt x="16094" y="9915"/>
                      <a:pt x="17365" y="9915"/>
                      <a:pt x="18212" y="9915"/>
                    </a:cubicBezTo>
                    <a:cubicBezTo>
                      <a:pt x="18635" y="9915"/>
                      <a:pt x="18635" y="9915"/>
                      <a:pt x="18635" y="9915"/>
                    </a:cubicBezTo>
                    <a:cubicBezTo>
                      <a:pt x="18635" y="9915"/>
                      <a:pt x="18635" y="9561"/>
                      <a:pt x="18635" y="9561"/>
                    </a:cubicBezTo>
                    <a:cubicBezTo>
                      <a:pt x="19059" y="8852"/>
                      <a:pt x="19482" y="7790"/>
                      <a:pt x="20753" y="7790"/>
                    </a:cubicBezTo>
                    <a:cubicBezTo>
                      <a:pt x="21176" y="7436"/>
                      <a:pt x="21176" y="7082"/>
                      <a:pt x="21176" y="6728"/>
                    </a:cubicBezTo>
                    <a:cubicBezTo>
                      <a:pt x="21176" y="6020"/>
                      <a:pt x="21176" y="5311"/>
                      <a:pt x="21600" y="4603"/>
                    </a:cubicBezTo>
                    <a:cubicBezTo>
                      <a:pt x="21600" y="4603"/>
                      <a:pt x="21600" y="4603"/>
                      <a:pt x="21600" y="4603"/>
                    </a:cubicBezTo>
                    <a:cubicBezTo>
                      <a:pt x="21600" y="4603"/>
                      <a:pt x="21600" y="4249"/>
                      <a:pt x="21176" y="4249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96" name="Shape 3829"/>
              <p:cNvSpPr/>
              <p:nvPr/>
            </p:nvSpPr>
            <p:spPr>
              <a:xfrm>
                <a:off x="2314602" y="1568810"/>
                <a:ext cx="311207" cy="2890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63" h="21600" extrusionOk="0">
                    <a:moveTo>
                      <a:pt x="21103" y="1108"/>
                    </a:moveTo>
                    <a:cubicBezTo>
                      <a:pt x="21363" y="831"/>
                      <a:pt x="21363" y="831"/>
                      <a:pt x="21103" y="554"/>
                    </a:cubicBezTo>
                    <a:cubicBezTo>
                      <a:pt x="20843" y="277"/>
                      <a:pt x="20582" y="554"/>
                      <a:pt x="20062" y="831"/>
                    </a:cubicBezTo>
                    <a:cubicBezTo>
                      <a:pt x="19802" y="1108"/>
                      <a:pt x="19541" y="1108"/>
                      <a:pt x="19281" y="1385"/>
                    </a:cubicBezTo>
                    <a:cubicBezTo>
                      <a:pt x="19021" y="1385"/>
                      <a:pt x="19021" y="1385"/>
                      <a:pt x="18761" y="1385"/>
                    </a:cubicBezTo>
                    <a:cubicBezTo>
                      <a:pt x="18240" y="1385"/>
                      <a:pt x="17720" y="1108"/>
                      <a:pt x="17459" y="554"/>
                    </a:cubicBezTo>
                    <a:cubicBezTo>
                      <a:pt x="17199" y="277"/>
                      <a:pt x="16939" y="0"/>
                      <a:pt x="16679" y="0"/>
                    </a:cubicBezTo>
                    <a:cubicBezTo>
                      <a:pt x="16679" y="0"/>
                      <a:pt x="16679" y="0"/>
                      <a:pt x="16418" y="0"/>
                    </a:cubicBezTo>
                    <a:cubicBezTo>
                      <a:pt x="16158" y="554"/>
                      <a:pt x="16158" y="554"/>
                      <a:pt x="15898" y="831"/>
                    </a:cubicBezTo>
                    <a:cubicBezTo>
                      <a:pt x="15898" y="1385"/>
                      <a:pt x="15898" y="1938"/>
                      <a:pt x="15117" y="2769"/>
                    </a:cubicBezTo>
                    <a:cubicBezTo>
                      <a:pt x="14336" y="3323"/>
                      <a:pt x="14336" y="3600"/>
                      <a:pt x="14076" y="4431"/>
                    </a:cubicBezTo>
                    <a:cubicBezTo>
                      <a:pt x="13816" y="4985"/>
                      <a:pt x="13556" y="5815"/>
                      <a:pt x="12775" y="6923"/>
                    </a:cubicBezTo>
                    <a:cubicBezTo>
                      <a:pt x="11734" y="8585"/>
                      <a:pt x="9392" y="9969"/>
                      <a:pt x="7310" y="10800"/>
                    </a:cubicBezTo>
                    <a:cubicBezTo>
                      <a:pt x="6269" y="11631"/>
                      <a:pt x="4968" y="12185"/>
                      <a:pt x="4708" y="12738"/>
                    </a:cubicBezTo>
                    <a:cubicBezTo>
                      <a:pt x="4187" y="13569"/>
                      <a:pt x="3406" y="14123"/>
                      <a:pt x="2626" y="14677"/>
                    </a:cubicBezTo>
                    <a:cubicBezTo>
                      <a:pt x="1845" y="15231"/>
                      <a:pt x="1064" y="15785"/>
                      <a:pt x="1064" y="16062"/>
                    </a:cubicBezTo>
                    <a:cubicBezTo>
                      <a:pt x="1064" y="16615"/>
                      <a:pt x="804" y="17169"/>
                      <a:pt x="544" y="17446"/>
                    </a:cubicBezTo>
                    <a:cubicBezTo>
                      <a:pt x="23" y="18277"/>
                      <a:pt x="-237" y="18554"/>
                      <a:pt x="283" y="19108"/>
                    </a:cubicBezTo>
                    <a:cubicBezTo>
                      <a:pt x="544" y="19662"/>
                      <a:pt x="804" y="19662"/>
                      <a:pt x="1324" y="19662"/>
                    </a:cubicBezTo>
                    <a:cubicBezTo>
                      <a:pt x="1585" y="19662"/>
                      <a:pt x="2365" y="19662"/>
                      <a:pt x="2886" y="20215"/>
                    </a:cubicBezTo>
                    <a:cubicBezTo>
                      <a:pt x="3146" y="20769"/>
                      <a:pt x="3406" y="20769"/>
                      <a:pt x="3667" y="20769"/>
                    </a:cubicBezTo>
                    <a:cubicBezTo>
                      <a:pt x="3927" y="20769"/>
                      <a:pt x="4708" y="20769"/>
                      <a:pt x="4968" y="21323"/>
                    </a:cubicBezTo>
                    <a:cubicBezTo>
                      <a:pt x="4968" y="21323"/>
                      <a:pt x="5228" y="21600"/>
                      <a:pt x="5749" y="21600"/>
                    </a:cubicBezTo>
                    <a:cubicBezTo>
                      <a:pt x="6790" y="21600"/>
                      <a:pt x="8351" y="21046"/>
                      <a:pt x="9652" y="19938"/>
                    </a:cubicBezTo>
                    <a:cubicBezTo>
                      <a:pt x="10693" y="18831"/>
                      <a:pt x="10693" y="18000"/>
                      <a:pt x="10953" y="17446"/>
                    </a:cubicBezTo>
                    <a:cubicBezTo>
                      <a:pt x="10953" y="17169"/>
                      <a:pt x="10953" y="16615"/>
                      <a:pt x="11474" y="16338"/>
                    </a:cubicBezTo>
                    <a:cubicBezTo>
                      <a:pt x="11994" y="16062"/>
                      <a:pt x="12255" y="15231"/>
                      <a:pt x="12255" y="14677"/>
                    </a:cubicBezTo>
                    <a:cubicBezTo>
                      <a:pt x="12515" y="14123"/>
                      <a:pt x="12775" y="13569"/>
                      <a:pt x="12775" y="13292"/>
                    </a:cubicBezTo>
                    <a:cubicBezTo>
                      <a:pt x="13035" y="13015"/>
                      <a:pt x="13035" y="13015"/>
                      <a:pt x="13035" y="13015"/>
                    </a:cubicBezTo>
                    <a:cubicBezTo>
                      <a:pt x="13556" y="11908"/>
                      <a:pt x="14076" y="10800"/>
                      <a:pt x="16679" y="10800"/>
                    </a:cubicBezTo>
                    <a:cubicBezTo>
                      <a:pt x="16939" y="10800"/>
                      <a:pt x="17199" y="10800"/>
                      <a:pt x="17459" y="10800"/>
                    </a:cubicBezTo>
                    <a:cubicBezTo>
                      <a:pt x="17199" y="10523"/>
                      <a:pt x="17199" y="10246"/>
                      <a:pt x="16939" y="9692"/>
                    </a:cubicBezTo>
                    <a:cubicBezTo>
                      <a:pt x="16939" y="8862"/>
                      <a:pt x="17720" y="8308"/>
                      <a:pt x="18240" y="8031"/>
                    </a:cubicBezTo>
                    <a:cubicBezTo>
                      <a:pt x="18761" y="7477"/>
                      <a:pt x="19021" y="7200"/>
                      <a:pt x="19021" y="6646"/>
                    </a:cubicBezTo>
                    <a:cubicBezTo>
                      <a:pt x="19021" y="5815"/>
                      <a:pt x="19802" y="4985"/>
                      <a:pt x="20322" y="4154"/>
                    </a:cubicBezTo>
                    <a:cubicBezTo>
                      <a:pt x="20843" y="3877"/>
                      <a:pt x="21363" y="3323"/>
                      <a:pt x="21363" y="3046"/>
                    </a:cubicBezTo>
                    <a:cubicBezTo>
                      <a:pt x="20843" y="2215"/>
                      <a:pt x="21103" y="1662"/>
                      <a:pt x="21103" y="1108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3873"/>
            <p:cNvGrpSpPr/>
            <p:nvPr/>
          </p:nvGrpSpPr>
          <p:grpSpPr>
            <a:xfrm>
              <a:off x="8517588" y="1033035"/>
              <a:ext cx="6966250" cy="4899181"/>
              <a:chOff x="0" y="0"/>
              <a:chExt cx="6966249" cy="4899180"/>
            </a:xfrm>
          </p:grpSpPr>
          <p:sp>
            <p:nvSpPr>
              <p:cNvPr id="849" name="Shape 3831"/>
              <p:cNvSpPr/>
              <p:nvPr/>
            </p:nvSpPr>
            <p:spPr>
              <a:xfrm>
                <a:off x="4210020" y="2836976"/>
                <a:ext cx="139405" cy="1734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400" y="4596"/>
                    </a:moveTo>
                    <a:cubicBezTo>
                      <a:pt x="3600" y="5055"/>
                      <a:pt x="4800" y="5974"/>
                      <a:pt x="4800" y="6894"/>
                    </a:cubicBezTo>
                    <a:cubicBezTo>
                      <a:pt x="4800" y="8272"/>
                      <a:pt x="3000" y="9191"/>
                      <a:pt x="1200" y="8732"/>
                    </a:cubicBezTo>
                    <a:cubicBezTo>
                      <a:pt x="1200" y="9191"/>
                      <a:pt x="1200" y="10570"/>
                      <a:pt x="2400" y="12409"/>
                    </a:cubicBezTo>
                    <a:cubicBezTo>
                      <a:pt x="3600" y="13787"/>
                      <a:pt x="2400" y="16085"/>
                      <a:pt x="1200" y="17004"/>
                    </a:cubicBezTo>
                    <a:cubicBezTo>
                      <a:pt x="600" y="17464"/>
                      <a:pt x="0" y="18383"/>
                      <a:pt x="0" y="18383"/>
                    </a:cubicBezTo>
                    <a:cubicBezTo>
                      <a:pt x="1200" y="19302"/>
                      <a:pt x="1200" y="20681"/>
                      <a:pt x="1200" y="21140"/>
                    </a:cubicBezTo>
                    <a:cubicBezTo>
                      <a:pt x="1200" y="21600"/>
                      <a:pt x="1200" y="21600"/>
                      <a:pt x="1200" y="21600"/>
                    </a:cubicBezTo>
                    <a:cubicBezTo>
                      <a:pt x="1200" y="21600"/>
                      <a:pt x="1200" y="21600"/>
                      <a:pt x="1200" y="21600"/>
                    </a:cubicBezTo>
                    <a:cubicBezTo>
                      <a:pt x="3600" y="21600"/>
                      <a:pt x="9600" y="20681"/>
                      <a:pt x="12000" y="18383"/>
                    </a:cubicBezTo>
                    <a:cubicBezTo>
                      <a:pt x="14400" y="16545"/>
                      <a:pt x="16200" y="16085"/>
                      <a:pt x="18000" y="16085"/>
                    </a:cubicBezTo>
                    <a:cubicBezTo>
                      <a:pt x="18600" y="16085"/>
                      <a:pt x="19200" y="16085"/>
                      <a:pt x="19800" y="16085"/>
                    </a:cubicBezTo>
                    <a:cubicBezTo>
                      <a:pt x="19800" y="16085"/>
                      <a:pt x="19800" y="16085"/>
                      <a:pt x="19800" y="16085"/>
                    </a:cubicBezTo>
                    <a:cubicBezTo>
                      <a:pt x="20400" y="16085"/>
                      <a:pt x="21000" y="16085"/>
                      <a:pt x="21600" y="15626"/>
                    </a:cubicBezTo>
                    <a:cubicBezTo>
                      <a:pt x="21600" y="15626"/>
                      <a:pt x="21600" y="15626"/>
                      <a:pt x="21600" y="15166"/>
                    </a:cubicBezTo>
                    <a:cubicBezTo>
                      <a:pt x="20400" y="13787"/>
                      <a:pt x="19200" y="11030"/>
                      <a:pt x="19200" y="7353"/>
                    </a:cubicBezTo>
                    <a:cubicBezTo>
                      <a:pt x="19800" y="5974"/>
                      <a:pt x="17400" y="3217"/>
                      <a:pt x="13200" y="0"/>
                    </a:cubicBezTo>
                    <a:cubicBezTo>
                      <a:pt x="13200" y="0"/>
                      <a:pt x="13200" y="0"/>
                      <a:pt x="13200" y="0"/>
                    </a:cubicBezTo>
                    <a:cubicBezTo>
                      <a:pt x="13200" y="0"/>
                      <a:pt x="13200" y="0"/>
                      <a:pt x="13200" y="0"/>
                    </a:cubicBezTo>
                    <a:cubicBezTo>
                      <a:pt x="13200" y="0"/>
                      <a:pt x="12600" y="0"/>
                      <a:pt x="12600" y="0"/>
                    </a:cubicBezTo>
                    <a:cubicBezTo>
                      <a:pt x="12600" y="460"/>
                      <a:pt x="12000" y="460"/>
                      <a:pt x="12000" y="460"/>
                    </a:cubicBezTo>
                    <a:cubicBezTo>
                      <a:pt x="12000" y="460"/>
                      <a:pt x="11400" y="460"/>
                      <a:pt x="11400" y="460"/>
                    </a:cubicBezTo>
                    <a:cubicBezTo>
                      <a:pt x="11400" y="460"/>
                      <a:pt x="11400" y="460"/>
                      <a:pt x="11400" y="460"/>
                    </a:cubicBezTo>
                    <a:cubicBezTo>
                      <a:pt x="10800" y="460"/>
                      <a:pt x="10200" y="460"/>
                      <a:pt x="10200" y="460"/>
                    </a:cubicBezTo>
                    <a:cubicBezTo>
                      <a:pt x="6000" y="460"/>
                      <a:pt x="4800" y="919"/>
                      <a:pt x="4800" y="1379"/>
                    </a:cubicBezTo>
                    <a:cubicBezTo>
                      <a:pt x="4200" y="1838"/>
                      <a:pt x="3600" y="1838"/>
                      <a:pt x="3000" y="2298"/>
                    </a:cubicBezTo>
                    <a:cubicBezTo>
                      <a:pt x="2400" y="2757"/>
                      <a:pt x="1800" y="2757"/>
                      <a:pt x="1800" y="3217"/>
                    </a:cubicBezTo>
                    <a:cubicBezTo>
                      <a:pt x="1800" y="3217"/>
                      <a:pt x="1200" y="3217"/>
                      <a:pt x="1200" y="3217"/>
                    </a:cubicBezTo>
                    <a:cubicBezTo>
                      <a:pt x="1800" y="3677"/>
                      <a:pt x="1800" y="3677"/>
                      <a:pt x="1800" y="3677"/>
                    </a:cubicBezTo>
                    <a:cubicBezTo>
                      <a:pt x="1800" y="4136"/>
                      <a:pt x="1800" y="4596"/>
                      <a:pt x="2400" y="4596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50" name="Shape 3832"/>
              <p:cNvSpPr/>
              <p:nvPr/>
            </p:nvSpPr>
            <p:spPr>
              <a:xfrm>
                <a:off x="2600892" y="3399745"/>
                <a:ext cx="155338" cy="1811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660" y="15869"/>
                    </a:moveTo>
                    <a:cubicBezTo>
                      <a:pt x="15660" y="15429"/>
                      <a:pt x="15120" y="15429"/>
                      <a:pt x="15120" y="14988"/>
                    </a:cubicBezTo>
                    <a:cubicBezTo>
                      <a:pt x="15120" y="14988"/>
                      <a:pt x="15120" y="14988"/>
                      <a:pt x="15120" y="14988"/>
                    </a:cubicBezTo>
                    <a:cubicBezTo>
                      <a:pt x="15120" y="14547"/>
                      <a:pt x="15120" y="14547"/>
                      <a:pt x="15120" y="14106"/>
                    </a:cubicBezTo>
                    <a:cubicBezTo>
                      <a:pt x="15120" y="14106"/>
                      <a:pt x="15120" y="14106"/>
                      <a:pt x="15120" y="14106"/>
                    </a:cubicBezTo>
                    <a:cubicBezTo>
                      <a:pt x="15120" y="13665"/>
                      <a:pt x="15120" y="13224"/>
                      <a:pt x="15120" y="13224"/>
                    </a:cubicBezTo>
                    <a:cubicBezTo>
                      <a:pt x="15120" y="11461"/>
                      <a:pt x="16200" y="10139"/>
                      <a:pt x="17820" y="10139"/>
                    </a:cubicBezTo>
                    <a:cubicBezTo>
                      <a:pt x="19440" y="10139"/>
                      <a:pt x="21600" y="7053"/>
                      <a:pt x="21600" y="6171"/>
                    </a:cubicBezTo>
                    <a:cubicBezTo>
                      <a:pt x="21060" y="5731"/>
                      <a:pt x="19440" y="5731"/>
                      <a:pt x="18360" y="5731"/>
                    </a:cubicBezTo>
                    <a:cubicBezTo>
                      <a:pt x="16200" y="5731"/>
                      <a:pt x="11340" y="6171"/>
                      <a:pt x="11340" y="6171"/>
                    </a:cubicBezTo>
                    <a:cubicBezTo>
                      <a:pt x="11340" y="6171"/>
                      <a:pt x="11340" y="6171"/>
                      <a:pt x="11340" y="6171"/>
                    </a:cubicBezTo>
                    <a:cubicBezTo>
                      <a:pt x="10800" y="5731"/>
                      <a:pt x="10800" y="5731"/>
                      <a:pt x="10800" y="5731"/>
                    </a:cubicBezTo>
                    <a:cubicBezTo>
                      <a:pt x="10800" y="5731"/>
                      <a:pt x="7560" y="4849"/>
                      <a:pt x="7560" y="2645"/>
                    </a:cubicBezTo>
                    <a:cubicBezTo>
                      <a:pt x="7560" y="1763"/>
                      <a:pt x="7020" y="882"/>
                      <a:pt x="4320" y="882"/>
                    </a:cubicBezTo>
                    <a:cubicBezTo>
                      <a:pt x="2700" y="882"/>
                      <a:pt x="2160" y="441"/>
                      <a:pt x="1620" y="0"/>
                    </a:cubicBezTo>
                    <a:cubicBezTo>
                      <a:pt x="1080" y="0"/>
                      <a:pt x="1080" y="0"/>
                      <a:pt x="1080" y="0"/>
                    </a:cubicBezTo>
                    <a:cubicBezTo>
                      <a:pt x="1080" y="0"/>
                      <a:pt x="540" y="0"/>
                      <a:pt x="0" y="441"/>
                    </a:cubicBezTo>
                    <a:cubicBezTo>
                      <a:pt x="0" y="882"/>
                      <a:pt x="0" y="882"/>
                      <a:pt x="0" y="882"/>
                    </a:cubicBezTo>
                    <a:cubicBezTo>
                      <a:pt x="0" y="1322"/>
                      <a:pt x="1080" y="1322"/>
                      <a:pt x="1620" y="1763"/>
                    </a:cubicBezTo>
                    <a:cubicBezTo>
                      <a:pt x="2700" y="2204"/>
                      <a:pt x="4860" y="3086"/>
                      <a:pt x="4320" y="4408"/>
                    </a:cubicBezTo>
                    <a:cubicBezTo>
                      <a:pt x="3780" y="5731"/>
                      <a:pt x="2700" y="6171"/>
                      <a:pt x="1620" y="6171"/>
                    </a:cubicBezTo>
                    <a:cubicBezTo>
                      <a:pt x="1620" y="6171"/>
                      <a:pt x="1080" y="6171"/>
                      <a:pt x="1080" y="6171"/>
                    </a:cubicBezTo>
                    <a:cubicBezTo>
                      <a:pt x="540" y="7935"/>
                      <a:pt x="1620" y="11461"/>
                      <a:pt x="2700" y="13224"/>
                    </a:cubicBezTo>
                    <a:cubicBezTo>
                      <a:pt x="2700" y="13665"/>
                      <a:pt x="2700" y="13665"/>
                      <a:pt x="2700" y="14106"/>
                    </a:cubicBezTo>
                    <a:cubicBezTo>
                      <a:pt x="2700" y="14106"/>
                      <a:pt x="2700" y="14106"/>
                      <a:pt x="2700" y="14547"/>
                    </a:cubicBezTo>
                    <a:cubicBezTo>
                      <a:pt x="3240" y="14547"/>
                      <a:pt x="3240" y="14547"/>
                      <a:pt x="3240" y="14988"/>
                    </a:cubicBezTo>
                    <a:cubicBezTo>
                      <a:pt x="3240" y="14988"/>
                      <a:pt x="3240" y="15429"/>
                      <a:pt x="3240" y="15429"/>
                    </a:cubicBezTo>
                    <a:cubicBezTo>
                      <a:pt x="3240" y="15429"/>
                      <a:pt x="3240" y="15869"/>
                      <a:pt x="3240" y="15869"/>
                    </a:cubicBezTo>
                    <a:cubicBezTo>
                      <a:pt x="3780" y="16310"/>
                      <a:pt x="3780" y="16310"/>
                      <a:pt x="3780" y="16310"/>
                    </a:cubicBezTo>
                    <a:cubicBezTo>
                      <a:pt x="3780" y="16751"/>
                      <a:pt x="3780" y="16751"/>
                      <a:pt x="3780" y="17192"/>
                    </a:cubicBezTo>
                    <a:cubicBezTo>
                      <a:pt x="3780" y="17192"/>
                      <a:pt x="3780" y="17633"/>
                      <a:pt x="3780" y="17633"/>
                    </a:cubicBezTo>
                    <a:cubicBezTo>
                      <a:pt x="3780" y="18073"/>
                      <a:pt x="4320" y="18073"/>
                      <a:pt x="4320" y="18514"/>
                    </a:cubicBezTo>
                    <a:cubicBezTo>
                      <a:pt x="4320" y="18514"/>
                      <a:pt x="4320" y="18955"/>
                      <a:pt x="4320" y="18955"/>
                    </a:cubicBezTo>
                    <a:cubicBezTo>
                      <a:pt x="4320" y="18955"/>
                      <a:pt x="4320" y="19396"/>
                      <a:pt x="4320" y="19837"/>
                    </a:cubicBezTo>
                    <a:cubicBezTo>
                      <a:pt x="4320" y="19837"/>
                      <a:pt x="4320" y="19837"/>
                      <a:pt x="4320" y="20278"/>
                    </a:cubicBezTo>
                    <a:cubicBezTo>
                      <a:pt x="4320" y="20718"/>
                      <a:pt x="4320" y="20718"/>
                      <a:pt x="4320" y="21159"/>
                    </a:cubicBezTo>
                    <a:cubicBezTo>
                      <a:pt x="4860" y="21159"/>
                      <a:pt x="4860" y="21600"/>
                      <a:pt x="4860" y="21600"/>
                    </a:cubicBezTo>
                    <a:cubicBezTo>
                      <a:pt x="4860" y="21600"/>
                      <a:pt x="4860" y="21600"/>
                      <a:pt x="4860" y="21600"/>
                    </a:cubicBezTo>
                    <a:cubicBezTo>
                      <a:pt x="4860" y="21600"/>
                      <a:pt x="4860" y="21600"/>
                      <a:pt x="4860" y="21600"/>
                    </a:cubicBezTo>
                    <a:cubicBezTo>
                      <a:pt x="5940" y="21159"/>
                      <a:pt x="6480" y="21159"/>
                      <a:pt x="7560" y="21159"/>
                    </a:cubicBezTo>
                    <a:cubicBezTo>
                      <a:pt x="10260" y="21159"/>
                      <a:pt x="11340" y="20718"/>
                      <a:pt x="11340" y="19837"/>
                    </a:cubicBezTo>
                    <a:cubicBezTo>
                      <a:pt x="11880" y="17633"/>
                      <a:pt x="14040" y="16310"/>
                      <a:pt x="16200" y="16751"/>
                    </a:cubicBezTo>
                    <a:cubicBezTo>
                      <a:pt x="16200" y="16751"/>
                      <a:pt x="16200" y="16751"/>
                      <a:pt x="16200" y="16310"/>
                    </a:cubicBezTo>
                    <a:cubicBezTo>
                      <a:pt x="15660" y="16310"/>
                      <a:pt x="15660" y="16310"/>
                      <a:pt x="15660" y="15869"/>
                    </a:cubicBezTo>
                    <a:cubicBezTo>
                      <a:pt x="15660" y="15869"/>
                      <a:pt x="15660" y="15869"/>
                      <a:pt x="15660" y="15869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51" name="Shape 3833"/>
              <p:cNvSpPr/>
              <p:nvPr/>
            </p:nvSpPr>
            <p:spPr>
              <a:xfrm>
                <a:off x="2724365" y="3519238"/>
                <a:ext cx="39831" cy="963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636" y="11631"/>
                    </a:moveTo>
                    <a:cubicBezTo>
                      <a:pt x="19636" y="10800"/>
                      <a:pt x="19636" y="9969"/>
                      <a:pt x="19636" y="9138"/>
                    </a:cubicBezTo>
                    <a:cubicBezTo>
                      <a:pt x="19636" y="8308"/>
                      <a:pt x="19636" y="8308"/>
                      <a:pt x="19636" y="7477"/>
                    </a:cubicBezTo>
                    <a:cubicBezTo>
                      <a:pt x="17673" y="5815"/>
                      <a:pt x="17673" y="3323"/>
                      <a:pt x="15709" y="1662"/>
                    </a:cubicBezTo>
                    <a:cubicBezTo>
                      <a:pt x="15709" y="831"/>
                      <a:pt x="15709" y="831"/>
                      <a:pt x="15709" y="0"/>
                    </a:cubicBezTo>
                    <a:cubicBezTo>
                      <a:pt x="15709" y="0"/>
                      <a:pt x="15709" y="831"/>
                      <a:pt x="13745" y="831"/>
                    </a:cubicBezTo>
                    <a:cubicBezTo>
                      <a:pt x="11782" y="3323"/>
                      <a:pt x="7855" y="5815"/>
                      <a:pt x="1964" y="5815"/>
                    </a:cubicBezTo>
                    <a:cubicBezTo>
                      <a:pt x="0" y="5815"/>
                      <a:pt x="0" y="5815"/>
                      <a:pt x="0" y="5815"/>
                    </a:cubicBezTo>
                    <a:cubicBezTo>
                      <a:pt x="5891" y="9138"/>
                      <a:pt x="11782" y="15785"/>
                      <a:pt x="11782" y="19108"/>
                    </a:cubicBezTo>
                    <a:cubicBezTo>
                      <a:pt x="11782" y="19938"/>
                      <a:pt x="11782" y="20769"/>
                      <a:pt x="13745" y="21600"/>
                    </a:cubicBezTo>
                    <a:cubicBezTo>
                      <a:pt x="13745" y="20769"/>
                      <a:pt x="15709" y="20769"/>
                      <a:pt x="15709" y="20769"/>
                    </a:cubicBezTo>
                    <a:cubicBezTo>
                      <a:pt x="15709" y="19938"/>
                      <a:pt x="15709" y="19938"/>
                      <a:pt x="15709" y="19938"/>
                    </a:cubicBezTo>
                    <a:cubicBezTo>
                      <a:pt x="17673" y="18277"/>
                      <a:pt x="19636" y="16615"/>
                      <a:pt x="21600" y="14954"/>
                    </a:cubicBezTo>
                    <a:cubicBezTo>
                      <a:pt x="21600" y="14123"/>
                      <a:pt x="21600" y="13292"/>
                      <a:pt x="19636" y="12462"/>
                    </a:cubicBezTo>
                    <a:cubicBezTo>
                      <a:pt x="19636" y="11631"/>
                      <a:pt x="19636" y="11631"/>
                      <a:pt x="19636" y="11631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52" name="Shape 3834"/>
              <p:cNvSpPr/>
              <p:nvPr/>
            </p:nvSpPr>
            <p:spPr>
              <a:xfrm>
                <a:off x="1768447" y="2975741"/>
                <a:ext cx="1171000" cy="11987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584" y="10734"/>
                    </a:moveTo>
                    <a:cubicBezTo>
                      <a:pt x="18655" y="10667"/>
                      <a:pt x="18655" y="10667"/>
                      <a:pt x="18655" y="10667"/>
                    </a:cubicBezTo>
                    <a:cubicBezTo>
                      <a:pt x="18655" y="10667"/>
                      <a:pt x="18655" y="10601"/>
                      <a:pt x="18655" y="10601"/>
                    </a:cubicBezTo>
                    <a:cubicBezTo>
                      <a:pt x="18655" y="10601"/>
                      <a:pt x="18655" y="10535"/>
                      <a:pt x="18655" y="10535"/>
                    </a:cubicBezTo>
                    <a:cubicBezTo>
                      <a:pt x="18655" y="10336"/>
                      <a:pt x="18655" y="10204"/>
                      <a:pt x="18725" y="10071"/>
                    </a:cubicBezTo>
                    <a:cubicBezTo>
                      <a:pt x="18795" y="10005"/>
                      <a:pt x="18795" y="9806"/>
                      <a:pt x="18795" y="9674"/>
                    </a:cubicBezTo>
                    <a:cubicBezTo>
                      <a:pt x="18795" y="9475"/>
                      <a:pt x="18865" y="9276"/>
                      <a:pt x="19005" y="9276"/>
                    </a:cubicBezTo>
                    <a:cubicBezTo>
                      <a:pt x="19075" y="9276"/>
                      <a:pt x="19075" y="9276"/>
                      <a:pt x="19216" y="9342"/>
                    </a:cubicBezTo>
                    <a:cubicBezTo>
                      <a:pt x="19286" y="9342"/>
                      <a:pt x="19426" y="9342"/>
                      <a:pt x="19496" y="9342"/>
                    </a:cubicBezTo>
                    <a:cubicBezTo>
                      <a:pt x="19496" y="9276"/>
                      <a:pt x="19566" y="9210"/>
                      <a:pt x="19636" y="9077"/>
                    </a:cubicBezTo>
                    <a:cubicBezTo>
                      <a:pt x="19706" y="8879"/>
                      <a:pt x="19777" y="8680"/>
                      <a:pt x="19777" y="8547"/>
                    </a:cubicBezTo>
                    <a:cubicBezTo>
                      <a:pt x="19706" y="8348"/>
                      <a:pt x="19847" y="8216"/>
                      <a:pt x="19917" y="8017"/>
                    </a:cubicBezTo>
                    <a:cubicBezTo>
                      <a:pt x="19917" y="7885"/>
                      <a:pt x="19987" y="7752"/>
                      <a:pt x="19987" y="7620"/>
                    </a:cubicBezTo>
                    <a:cubicBezTo>
                      <a:pt x="19987" y="7288"/>
                      <a:pt x="20197" y="7156"/>
                      <a:pt x="20408" y="7023"/>
                    </a:cubicBezTo>
                    <a:cubicBezTo>
                      <a:pt x="20478" y="7023"/>
                      <a:pt x="20548" y="6957"/>
                      <a:pt x="20548" y="6891"/>
                    </a:cubicBezTo>
                    <a:cubicBezTo>
                      <a:pt x="20688" y="6825"/>
                      <a:pt x="21039" y="6560"/>
                      <a:pt x="21249" y="6560"/>
                    </a:cubicBezTo>
                    <a:cubicBezTo>
                      <a:pt x="21319" y="6560"/>
                      <a:pt x="21390" y="6626"/>
                      <a:pt x="21460" y="6692"/>
                    </a:cubicBezTo>
                    <a:cubicBezTo>
                      <a:pt x="21460" y="6692"/>
                      <a:pt x="21460" y="6692"/>
                      <a:pt x="21460" y="6758"/>
                    </a:cubicBezTo>
                    <a:cubicBezTo>
                      <a:pt x="21390" y="6560"/>
                      <a:pt x="21390" y="6427"/>
                      <a:pt x="21390" y="6294"/>
                    </a:cubicBezTo>
                    <a:cubicBezTo>
                      <a:pt x="21390" y="6228"/>
                      <a:pt x="21460" y="6162"/>
                      <a:pt x="21530" y="6162"/>
                    </a:cubicBezTo>
                    <a:cubicBezTo>
                      <a:pt x="21530" y="6162"/>
                      <a:pt x="21530" y="6096"/>
                      <a:pt x="21600" y="6096"/>
                    </a:cubicBezTo>
                    <a:cubicBezTo>
                      <a:pt x="21600" y="6096"/>
                      <a:pt x="21600" y="6096"/>
                      <a:pt x="21600" y="6096"/>
                    </a:cubicBezTo>
                    <a:cubicBezTo>
                      <a:pt x="21600" y="6096"/>
                      <a:pt x="21600" y="6029"/>
                      <a:pt x="21600" y="6029"/>
                    </a:cubicBezTo>
                    <a:cubicBezTo>
                      <a:pt x="21600" y="6029"/>
                      <a:pt x="21600" y="6029"/>
                      <a:pt x="21600" y="6029"/>
                    </a:cubicBezTo>
                    <a:cubicBezTo>
                      <a:pt x="21319" y="5963"/>
                      <a:pt x="21319" y="5963"/>
                      <a:pt x="21319" y="5963"/>
                    </a:cubicBezTo>
                    <a:cubicBezTo>
                      <a:pt x="21460" y="5963"/>
                      <a:pt x="21460" y="5963"/>
                      <a:pt x="21460" y="5963"/>
                    </a:cubicBezTo>
                    <a:cubicBezTo>
                      <a:pt x="21390" y="5897"/>
                      <a:pt x="21319" y="5897"/>
                      <a:pt x="21249" y="5831"/>
                    </a:cubicBezTo>
                    <a:cubicBezTo>
                      <a:pt x="21249" y="5831"/>
                      <a:pt x="21249" y="5831"/>
                      <a:pt x="21249" y="5831"/>
                    </a:cubicBezTo>
                    <a:cubicBezTo>
                      <a:pt x="21249" y="5764"/>
                      <a:pt x="21179" y="5764"/>
                      <a:pt x="21179" y="5698"/>
                    </a:cubicBezTo>
                    <a:cubicBezTo>
                      <a:pt x="21179" y="5632"/>
                      <a:pt x="21109" y="5566"/>
                      <a:pt x="21039" y="5499"/>
                    </a:cubicBezTo>
                    <a:cubicBezTo>
                      <a:pt x="20969" y="5433"/>
                      <a:pt x="20899" y="5301"/>
                      <a:pt x="20899" y="5234"/>
                    </a:cubicBezTo>
                    <a:cubicBezTo>
                      <a:pt x="20829" y="5234"/>
                      <a:pt x="20758" y="5301"/>
                      <a:pt x="20688" y="5301"/>
                    </a:cubicBezTo>
                    <a:cubicBezTo>
                      <a:pt x="20548" y="5433"/>
                      <a:pt x="20408" y="5367"/>
                      <a:pt x="20268" y="5367"/>
                    </a:cubicBezTo>
                    <a:cubicBezTo>
                      <a:pt x="20057" y="5301"/>
                      <a:pt x="19917" y="5301"/>
                      <a:pt x="19706" y="5367"/>
                    </a:cubicBezTo>
                    <a:cubicBezTo>
                      <a:pt x="19566" y="5433"/>
                      <a:pt x="19426" y="5566"/>
                      <a:pt x="19356" y="5632"/>
                    </a:cubicBezTo>
                    <a:cubicBezTo>
                      <a:pt x="19216" y="5764"/>
                      <a:pt x="19145" y="5831"/>
                      <a:pt x="18935" y="5764"/>
                    </a:cubicBezTo>
                    <a:cubicBezTo>
                      <a:pt x="18935" y="5764"/>
                      <a:pt x="18935" y="5831"/>
                      <a:pt x="18935" y="5831"/>
                    </a:cubicBezTo>
                    <a:cubicBezTo>
                      <a:pt x="18865" y="5897"/>
                      <a:pt x="18865" y="5963"/>
                      <a:pt x="18795" y="6029"/>
                    </a:cubicBezTo>
                    <a:cubicBezTo>
                      <a:pt x="18725" y="6096"/>
                      <a:pt x="18655" y="6162"/>
                      <a:pt x="18655" y="6162"/>
                    </a:cubicBezTo>
                    <a:cubicBezTo>
                      <a:pt x="18514" y="6294"/>
                      <a:pt x="18444" y="6427"/>
                      <a:pt x="18304" y="6427"/>
                    </a:cubicBezTo>
                    <a:cubicBezTo>
                      <a:pt x="18304" y="6427"/>
                      <a:pt x="18304" y="6427"/>
                      <a:pt x="18304" y="6427"/>
                    </a:cubicBezTo>
                    <a:cubicBezTo>
                      <a:pt x="18234" y="6427"/>
                      <a:pt x="18234" y="6427"/>
                      <a:pt x="18164" y="6427"/>
                    </a:cubicBezTo>
                    <a:cubicBezTo>
                      <a:pt x="18164" y="6427"/>
                      <a:pt x="18164" y="6427"/>
                      <a:pt x="18164" y="6427"/>
                    </a:cubicBezTo>
                    <a:cubicBezTo>
                      <a:pt x="18164" y="6493"/>
                      <a:pt x="18094" y="6493"/>
                      <a:pt x="18094" y="6493"/>
                    </a:cubicBezTo>
                    <a:cubicBezTo>
                      <a:pt x="18094" y="6493"/>
                      <a:pt x="18094" y="6493"/>
                      <a:pt x="18094" y="6493"/>
                    </a:cubicBezTo>
                    <a:cubicBezTo>
                      <a:pt x="18094" y="6560"/>
                      <a:pt x="18094" y="6626"/>
                      <a:pt x="18164" y="6692"/>
                    </a:cubicBezTo>
                    <a:cubicBezTo>
                      <a:pt x="18164" y="6692"/>
                      <a:pt x="18164" y="6692"/>
                      <a:pt x="18164" y="6758"/>
                    </a:cubicBezTo>
                    <a:cubicBezTo>
                      <a:pt x="18164" y="6758"/>
                      <a:pt x="18164" y="6758"/>
                      <a:pt x="18164" y="6758"/>
                    </a:cubicBezTo>
                    <a:cubicBezTo>
                      <a:pt x="18164" y="6758"/>
                      <a:pt x="18164" y="6825"/>
                      <a:pt x="18164" y="6825"/>
                    </a:cubicBezTo>
                    <a:cubicBezTo>
                      <a:pt x="18164" y="6957"/>
                      <a:pt x="18164" y="7023"/>
                      <a:pt x="18094" y="7156"/>
                    </a:cubicBezTo>
                    <a:cubicBezTo>
                      <a:pt x="18023" y="7288"/>
                      <a:pt x="17813" y="7355"/>
                      <a:pt x="17603" y="7288"/>
                    </a:cubicBezTo>
                    <a:cubicBezTo>
                      <a:pt x="17462" y="7288"/>
                      <a:pt x="17322" y="7288"/>
                      <a:pt x="17252" y="7288"/>
                    </a:cubicBezTo>
                    <a:cubicBezTo>
                      <a:pt x="17182" y="7288"/>
                      <a:pt x="17112" y="7288"/>
                      <a:pt x="17042" y="7288"/>
                    </a:cubicBezTo>
                    <a:cubicBezTo>
                      <a:pt x="17042" y="7288"/>
                      <a:pt x="17042" y="7355"/>
                      <a:pt x="17042" y="7355"/>
                    </a:cubicBezTo>
                    <a:cubicBezTo>
                      <a:pt x="17042" y="7355"/>
                      <a:pt x="16971" y="7288"/>
                      <a:pt x="16971" y="7288"/>
                    </a:cubicBezTo>
                    <a:cubicBezTo>
                      <a:pt x="16971" y="7288"/>
                      <a:pt x="16971" y="7288"/>
                      <a:pt x="16901" y="7288"/>
                    </a:cubicBezTo>
                    <a:cubicBezTo>
                      <a:pt x="16831" y="7288"/>
                      <a:pt x="16761" y="7288"/>
                      <a:pt x="16691" y="7288"/>
                    </a:cubicBezTo>
                    <a:cubicBezTo>
                      <a:pt x="16621" y="7222"/>
                      <a:pt x="16551" y="7222"/>
                      <a:pt x="16481" y="7222"/>
                    </a:cubicBezTo>
                    <a:cubicBezTo>
                      <a:pt x="16340" y="7288"/>
                      <a:pt x="16130" y="7222"/>
                      <a:pt x="16060" y="7156"/>
                    </a:cubicBezTo>
                    <a:cubicBezTo>
                      <a:pt x="15990" y="7156"/>
                      <a:pt x="15990" y="7156"/>
                      <a:pt x="15919" y="7090"/>
                    </a:cubicBezTo>
                    <a:cubicBezTo>
                      <a:pt x="15919" y="7156"/>
                      <a:pt x="15919" y="7156"/>
                      <a:pt x="15919" y="7156"/>
                    </a:cubicBezTo>
                    <a:cubicBezTo>
                      <a:pt x="15849" y="7156"/>
                      <a:pt x="15849" y="7090"/>
                      <a:pt x="15849" y="7090"/>
                    </a:cubicBezTo>
                    <a:cubicBezTo>
                      <a:pt x="15849" y="7090"/>
                      <a:pt x="15779" y="7090"/>
                      <a:pt x="15779" y="7090"/>
                    </a:cubicBezTo>
                    <a:cubicBezTo>
                      <a:pt x="15779" y="7090"/>
                      <a:pt x="15779" y="7090"/>
                      <a:pt x="15709" y="7090"/>
                    </a:cubicBezTo>
                    <a:cubicBezTo>
                      <a:pt x="15709" y="7090"/>
                      <a:pt x="15709" y="7090"/>
                      <a:pt x="15709" y="7090"/>
                    </a:cubicBezTo>
                    <a:cubicBezTo>
                      <a:pt x="15709" y="7023"/>
                      <a:pt x="15709" y="7023"/>
                      <a:pt x="15709" y="7023"/>
                    </a:cubicBezTo>
                    <a:cubicBezTo>
                      <a:pt x="15709" y="7090"/>
                      <a:pt x="15709" y="7090"/>
                      <a:pt x="15709" y="7090"/>
                    </a:cubicBezTo>
                    <a:cubicBezTo>
                      <a:pt x="15569" y="6891"/>
                      <a:pt x="15569" y="6891"/>
                      <a:pt x="15569" y="6891"/>
                    </a:cubicBezTo>
                    <a:cubicBezTo>
                      <a:pt x="15569" y="6891"/>
                      <a:pt x="15569" y="6891"/>
                      <a:pt x="15569" y="6891"/>
                    </a:cubicBezTo>
                    <a:cubicBezTo>
                      <a:pt x="15569" y="6891"/>
                      <a:pt x="15569" y="6891"/>
                      <a:pt x="15569" y="6891"/>
                    </a:cubicBezTo>
                    <a:cubicBezTo>
                      <a:pt x="15569" y="6891"/>
                      <a:pt x="15569" y="6891"/>
                      <a:pt x="15569" y="6891"/>
                    </a:cubicBezTo>
                    <a:cubicBezTo>
                      <a:pt x="15569" y="6825"/>
                      <a:pt x="15569" y="6825"/>
                      <a:pt x="15569" y="6825"/>
                    </a:cubicBezTo>
                    <a:cubicBezTo>
                      <a:pt x="15569" y="6825"/>
                      <a:pt x="15569" y="6825"/>
                      <a:pt x="15569" y="6825"/>
                    </a:cubicBezTo>
                    <a:cubicBezTo>
                      <a:pt x="15569" y="6825"/>
                      <a:pt x="15569" y="6758"/>
                      <a:pt x="15569" y="6758"/>
                    </a:cubicBezTo>
                    <a:cubicBezTo>
                      <a:pt x="15569" y="6758"/>
                      <a:pt x="15569" y="6758"/>
                      <a:pt x="15569" y="6758"/>
                    </a:cubicBezTo>
                    <a:cubicBezTo>
                      <a:pt x="15499" y="6692"/>
                      <a:pt x="15499" y="6692"/>
                      <a:pt x="15499" y="6626"/>
                    </a:cubicBezTo>
                    <a:cubicBezTo>
                      <a:pt x="15499" y="6626"/>
                      <a:pt x="15499" y="6626"/>
                      <a:pt x="15499" y="6626"/>
                    </a:cubicBezTo>
                    <a:cubicBezTo>
                      <a:pt x="15499" y="6560"/>
                      <a:pt x="15499" y="6493"/>
                      <a:pt x="15569" y="6427"/>
                    </a:cubicBezTo>
                    <a:cubicBezTo>
                      <a:pt x="15569" y="6427"/>
                      <a:pt x="15569" y="6427"/>
                      <a:pt x="15569" y="6427"/>
                    </a:cubicBezTo>
                    <a:cubicBezTo>
                      <a:pt x="15569" y="6361"/>
                      <a:pt x="15499" y="6294"/>
                      <a:pt x="15499" y="6228"/>
                    </a:cubicBezTo>
                    <a:cubicBezTo>
                      <a:pt x="15429" y="6294"/>
                      <a:pt x="15358" y="6294"/>
                      <a:pt x="15288" y="6361"/>
                    </a:cubicBezTo>
                    <a:cubicBezTo>
                      <a:pt x="15288" y="6361"/>
                      <a:pt x="15288" y="6361"/>
                      <a:pt x="15288" y="6361"/>
                    </a:cubicBezTo>
                    <a:cubicBezTo>
                      <a:pt x="15288" y="6361"/>
                      <a:pt x="15288" y="6361"/>
                      <a:pt x="15288" y="6361"/>
                    </a:cubicBezTo>
                    <a:cubicBezTo>
                      <a:pt x="15288" y="6427"/>
                      <a:pt x="15218" y="6427"/>
                      <a:pt x="15218" y="6493"/>
                    </a:cubicBezTo>
                    <a:cubicBezTo>
                      <a:pt x="15218" y="6560"/>
                      <a:pt x="15288" y="6626"/>
                      <a:pt x="15288" y="6692"/>
                    </a:cubicBezTo>
                    <a:cubicBezTo>
                      <a:pt x="15288" y="6891"/>
                      <a:pt x="15358" y="7156"/>
                      <a:pt x="15148" y="7355"/>
                    </a:cubicBezTo>
                    <a:cubicBezTo>
                      <a:pt x="15008" y="7487"/>
                      <a:pt x="14447" y="7553"/>
                      <a:pt x="14166" y="7553"/>
                    </a:cubicBezTo>
                    <a:cubicBezTo>
                      <a:pt x="14096" y="7553"/>
                      <a:pt x="14026" y="7553"/>
                      <a:pt x="13956" y="7553"/>
                    </a:cubicBezTo>
                    <a:cubicBezTo>
                      <a:pt x="13745" y="7553"/>
                      <a:pt x="13675" y="7487"/>
                      <a:pt x="13605" y="7421"/>
                    </a:cubicBezTo>
                    <a:cubicBezTo>
                      <a:pt x="13535" y="7421"/>
                      <a:pt x="13325" y="7355"/>
                      <a:pt x="13184" y="7288"/>
                    </a:cubicBezTo>
                    <a:cubicBezTo>
                      <a:pt x="12834" y="7222"/>
                      <a:pt x="12553" y="7156"/>
                      <a:pt x="12553" y="6957"/>
                    </a:cubicBezTo>
                    <a:cubicBezTo>
                      <a:pt x="12483" y="6891"/>
                      <a:pt x="12343" y="6692"/>
                      <a:pt x="12273" y="6692"/>
                    </a:cubicBezTo>
                    <a:cubicBezTo>
                      <a:pt x="12203" y="6692"/>
                      <a:pt x="12062" y="6692"/>
                      <a:pt x="11992" y="6758"/>
                    </a:cubicBezTo>
                    <a:cubicBezTo>
                      <a:pt x="11782" y="6825"/>
                      <a:pt x="11501" y="6891"/>
                      <a:pt x="11431" y="6758"/>
                    </a:cubicBezTo>
                    <a:cubicBezTo>
                      <a:pt x="11361" y="6758"/>
                      <a:pt x="11361" y="6758"/>
                      <a:pt x="11361" y="6758"/>
                    </a:cubicBezTo>
                    <a:cubicBezTo>
                      <a:pt x="11291" y="6692"/>
                      <a:pt x="11081" y="6560"/>
                      <a:pt x="10940" y="6493"/>
                    </a:cubicBezTo>
                    <a:cubicBezTo>
                      <a:pt x="10870" y="6493"/>
                      <a:pt x="10870" y="6427"/>
                      <a:pt x="10800" y="6427"/>
                    </a:cubicBezTo>
                    <a:cubicBezTo>
                      <a:pt x="10660" y="6427"/>
                      <a:pt x="10169" y="6294"/>
                      <a:pt x="10099" y="6096"/>
                    </a:cubicBezTo>
                    <a:cubicBezTo>
                      <a:pt x="10099" y="6029"/>
                      <a:pt x="9958" y="6029"/>
                      <a:pt x="9888" y="5963"/>
                    </a:cubicBezTo>
                    <a:cubicBezTo>
                      <a:pt x="9748" y="5963"/>
                      <a:pt x="9608" y="5897"/>
                      <a:pt x="9538" y="5831"/>
                    </a:cubicBezTo>
                    <a:cubicBezTo>
                      <a:pt x="9468" y="5764"/>
                      <a:pt x="9397" y="5764"/>
                      <a:pt x="9397" y="5698"/>
                    </a:cubicBezTo>
                    <a:cubicBezTo>
                      <a:pt x="9257" y="5698"/>
                      <a:pt x="9047" y="5632"/>
                      <a:pt x="9047" y="5433"/>
                    </a:cubicBezTo>
                    <a:cubicBezTo>
                      <a:pt x="9047" y="5367"/>
                      <a:pt x="9117" y="5234"/>
                      <a:pt x="9117" y="5168"/>
                    </a:cubicBezTo>
                    <a:cubicBezTo>
                      <a:pt x="9187" y="5036"/>
                      <a:pt x="9187" y="4969"/>
                      <a:pt x="9187" y="4837"/>
                    </a:cubicBezTo>
                    <a:cubicBezTo>
                      <a:pt x="9187" y="4704"/>
                      <a:pt x="9327" y="4572"/>
                      <a:pt x="9468" y="4506"/>
                    </a:cubicBezTo>
                    <a:cubicBezTo>
                      <a:pt x="9468" y="4439"/>
                      <a:pt x="9468" y="4439"/>
                      <a:pt x="9538" y="4439"/>
                    </a:cubicBezTo>
                    <a:cubicBezTo>
                      <a:pt x="9538" y="4439"/>
                      <a:pt x="9538" y="4439"/>
                      <a:pt x="9538" y="4439"/>
                    </a:cubicBezTo>
                    <a:cubicBezTo>
                      <a:pt x="9538" y="4439"/>
                      <a:pt x="9538" y="4373"/>
                      <a:pt x="9538" y="4373"/>
                    </a:cubicBezTo>
                    <a:cubicBezTo>
                      <a:pt x="9538" y="4373"/>
                      <a:pt x="9538" y="4373"/>
                      <a:pt x="9538" y="4373"/>
                    </a:cubicBezTo>
                    <a:cubicBezTo>
                      <a:pt x="9538" y="4373"/>
                      <a:pt x="9538" y="4373"/>
                      <a:pt x="9538" y="4373"/>
                    </a:cubicBezTo>
                    <a:cubicBezTo>
                      <a:pt x="9538" y="4373"/>
                      <a:pt x="9468" y="4307"/>
                      <a:pt x="9468" y="4307"/>
                    </a:cubicBezTo>
                    <a:cubicBezTo>
                      <a:pt x="9468" y="4307"/>
                      <a:pt x="9468" y="4307"/>
                      <a:pt x="9468" y="4307"/>
                    </a:cubicBezTo>
                    <a:cubicBezTo>
                      <a:pt x="9397" y="4240"/>
                      <a:pt x="9327" y="4240"/>
                      <a:pt x="9257" y="4174"/>
                    </a:cubicBezTo>
                    <a:cubicBezTo>
                      <a:pt x="9257" y="4174"/>
                      <a:pt x="9257" y="4174"/>
                      <a:pt x="9257" y="4174"/>
                    </a:cubicBezTo>
                    <a:cubicBezTo>
                      <a:pt x="9257" y="4108"/>
                      <a:pt x="9257" y="4108"/>
                      <a:pt x="9257" y="4108"/>
                    </a:cubicBezTo>
                    <a:cubicBezTo>
                      <a:pt x="9187" y="4042"/>
                      <a:pt x="8977" y="3843"/>
                      <a:pt x="8906" y="3843"/>
                    </a:cubicBezTo>
                    <a:cubicBezTo>
                      <a:pt x="8696" y="3843"/>
                      <a:pt x="8556" y="3644"/>
                      <a:pt x="8416" y="3578"/>
                    </a:cubicBezTo>
                    <a:cubicBezTo>
                      <a:pt x="8345" y="3445"/>
                      <a:pt x="8275" y="3379"/>
                      <a:pt x="8205" y="3379"/>
                    </a:cubicBezTo>
                    <a:cubicBezTo>
                      <a:pt x="7995" y="3379"/>
                      <a:pt x="7925" y="3114"/>
                      <a:pt x="7925" y="2915"/>
                    </a:cubicBezTo>
                    <a:cubicBezTo>
                      <a:pt x="7925" y="2849"/>
                      <a:pt x="7855" y="2783"/>
                      <a:pt x="7855" y="2717"/>
                    </a:cubicBezTo>
                    <a:cubicBezTo>
                      <a:pt x="7714" y="2584"/>
                      <a:pt x="7714" y="2385"/>
                      <a:pt x="7784" y="2319"/>
                    </a:cubicBezTo>
                    <a:cubicBezTo>
                      <a:pt x="7855" y="2120"/>
                      <a:pt x="8065" y="2120"/>
                      <a:pt x="8275" y="2253"/>
                    </a:cubicBezTo>
                    <a:cubicBezTo>
                      <a:pt x="8275" y="2253"/>
                      <a:pt x="8345" y="2253"/>
                      <a:pt x="8345" y="2253"/>
                    </a:cubicBezTo>
                    <a:cubicBezTo>
                      <a:pt x="8416" y="2253"/>
                      <a:pt x="8486" y="2253"/>
                      <a:pt x="8486" y="2187"/>
                    </a:cubicBezTo>
                    <a:cubicBezTo>
                      <a:pt x="8486" y="2187"/>
                      <a:pt x="8556" y="2187"/>
                      <a:pt x="8486" y="2120"/>
                    </a:cubicBezTo>
                    <a:cubicBezTo>
                      <a:pt x="8416" y="2054"/>
                      <a:pt x="8345" y="1921"/>
                      <a:pt x="8275" y="1855"/>
                    </a:cubicBezTo>
                    <a:cubicBezTo>
                      <a:pt x="8135" y="1656"/>
                      <a:pt x="8065" y="1524"/>
                      <a:pt x="8065" y="1391"/>
                    </a:cubicBezTo>
                    <a:cubicBezTo>
                      <a:pt x="8065" y="1391"/>
                      <a:pt x="8065" y="1325"/>
                      <a:pt x="8065" y="1193"/>
                    </a:cubicBezTo>
                    <a:cubicBezTo>
                      <a:pt x="8065" y="1126"/>
                      <a:pt x="8065" y="1126"/>
                      <a:pt x="8065" y="1126"/>
                    </a:cubicBezTo>
                    <a:cubicBezTo>
                      <a:pt x="8065" y="1060"/>
                      <a:pt x="8135" y="1060"/>
                      <a:pt x="8135" y="1060"/>
                    </a:cubicBezTo>
                    <a:cubicBezTo>
                      <a:pt x="8135" y="1060"/>
                      <a:pt x="8135" y="1060"/>
                      <a:pt x="8135" y="1060"/>
                    </a:cubicBezTo>
                    <a:cubicBezTo>
                      <a:pt x="8135" y="994"/>
                      <a:pt x="8135" y="994"/>
                      <a:pt x="8135" y="994"/>
                    </a:cubicBezTo>
                    <a:cubicBezTo>
                      <a:pt x="8135" y="994"/>
                      <a:pt x="8135" y="994"/>
                      <a:pt x="8135" y="994"/>
                    </a:cubicBezTo>
                    <a:cubicBezTo>
                      <a:pt x="8135" y="928"/>
                      <a:pt x="8135" y="861"/>
                      <a:pt x="8135" y="861"/>
                    </a:cubicBezTo>
                    <a:cubicBezTo>
                      <a:pt x="8135" y="861"/>
                      <a:pt x="8135" y="861"/>
                      <a:pt x="8135" y="861"/>
                    </a:cubicBezTo>
                    <a:cubicBezTo>
                      <a:pt x="8135" y="861"/>
                      <a:pt x="8135" y="861"/>
                      <a:pt x="8065" y="861"/>
                    </a:cubicBezTo>
                    <a:cubicBezTo>
                      <a:pt x="8065" y="861"/>
                      <a:pt x="8065" y="861"/>
                      <a:pt x="8065" y="795"/>
                    </a:cubicBezTo>
                    <a:cubicBezTo>
                      <a:pt x="7784" y="663"/>
                      <a:pt x="7644" y="464"/>
                      <a:pt x="7574" y="265"/>
                    </a:cubicBezTo>
                    <a:cubicBezTo>
                      <a:pt x="7504" y="199"/>
                      <a:pt x="7504" y="199"/>
                      <a:pt x="7504" y="199"/>
                    </a:cubicBezTo>
                    <a:cubicBezTo>
                      <a:pt x="7504" y="133"/>
                      <a:pt x="7504" y="133"/>
                      <a:pt x="7434" y="66"/>
                    </a:cubicBezTo>
                    <a:cubicBezTo>
                      <a:pt x="7434" y="66"/>
                      <a:pt x="7434" y="66"/>
                      <a:pt x="7434" y="66"/>
                    </a:cubicBezTo>
                    <a:cubicBezTo>
                      <a:pt x="7364" y="66"/>
                      <a:pt x="7364" y="0"/>
                      <a:pt x="7364" y="0"/>
                    </a:cubicBezTo>
                    <a:cubicBezTo>
                      <a:pt x="7223" y="0"/>
                      <a:pt x="7223" y="0"/>
                      <a:pt x="7223" y="0"/>
                    </a:cubicBezTo>
                    <a:cubicBezTo>
                      <a:pt x="7153" y="0"/>
                      <a:pt x="7153" y="0"/>
                      <a:pt x="7153" y="0"/>
                    </a:cubicBezTo>
                    <a:cubicBezTo>
                      <a:pt x="7153" y="0"/>
                      <a:pt x="7153" y="66"/>
                      <a:pt x="7153" y="66"/>
                    </a:cubicBezTo>
                    <a:cubicBezTo>
                      <a:pt x="7083" y="133"/>
                      <a:pt x="7083" y="133"/>
                      <a:pt x="7083" y="133"/>
                    </a:cubicBezTo>
                    <a:cubicBezTo>
                      <a:pt x="7083" y="133"/>
                      <a:pt x="7083" y="133"/>
                      <a:pt x="7083" y="133"/>
                    </a:cubicBezTo>
                    <a:cubicBezTo>
                      <a:pt x="7083" y="199"/>
                      <a:pt x="7013" y="265"/>
                      <a:pt x="7013" y="331"/>
                    </a:cubicBezTo>
                    <a:cubicBezTo>
                      <a:pt x="6873" y="464"/>
                      <a:pt x="6873" y="530"/>
                      <a:pt x="6803" y="530"/>
                    </a:cubicBezTo>
                    <a:cubicBezTo>
                      <a:pt x="6803" y="530"/>
                      <a:pt x="6803" y="530"/>
                      <a:pt x="6803" y="530"/>
                    </a:cubicBezTo>
                    <a:cubicBezTo>
                      <a:pt x="6803" y="530"/>
                      <a:pt x="6803" y="530"/>
                      <a:pt x="6803" y="530"/>
                    </a:cubicBezTo>
                    <a:cubicBezTo>
                      <a:pt x="6803" y="530"/>
                      <a:pt x="6803" y="530"/>
                      <a:pt x="6803" y="530"/>
                    </a:cubicBezTo>
                    <a:cubicBezTo>
                      <a:pt x="6732" y="530"/>
                      <a:pt x="6662" y="596"/>
                      <a:pt x="6592" y="596"/>
                    </a:cubicBezTo>
                    <a:cubicBezTo>
                      <a:pt x="6382" y="663"/>
                      <a:pt x="6171" y="729"/>
                      <a:pt x="6031" y="795"/>
                    </a:cubicBezTo>
                    <a:cubicBezTo>
                      <a:pt x="5961" y="861"/>
                      <a:pt x="5891" y="861"/>
                      <a:pt x="5821" y="861"/>
                    </a:cubicBezTo>
                    <a:cubicBezTo>
                      <a:pt x="5681" y="861"/>
                      <a:pt x="5540" y="861"/>
                      <a:pt x="5400" y="795"/>
                    </a:cubicBezTo>
                    <a:cubicBezTo>
                      <a:pt x="5330" y="795"/>
                      <a:pt x="5330" y="795"/>
                      <a:pt x="5260" y="729"/>
                    </a:cubicBezTo>
                    <a:cubicBezTo>
                      <a:pt x="5119" y="729"/>
                      <a:pt x="4979" y="663"/>
                      <a:pt x="4909" y="663"/>
                    </a:cubicBezTo>
                    <a:cubicBezTo>
                      <a:pt x="4839" y="663"/>
                      <a:pt x="4839" y="663"/>
                      <a:pt x="4769" y="663"/>
                    </a:cubicBezTo>
                    <a:cubicBezTo>
                      <a:pt x="4629" y="663"/>
                      <a:pt x="4558" y="729"/>
                      <a:pt x="4488" y="729"/>
                    </a:cubicBezTo>
                    <a:cubicBezTo>
                      <a:pt x="4488" y="795"/>
                      <a:pt x="4488" y="795"/>
                      <a:pt x="4488" y="795"/>
                    </a:cubicBezTo>
                    <a:cubicBezTo>
                      <a:pt x="4558" y="861"/>
                      <a:pt x="4558" y="928"/>
                      <a:pt x="4629" y="1060"/>
                    </a:cubicBezTo>
                    <a:cubicBezTo>
                      <a:pt x="4629" y="1193"/>
                      <a:pt x="4629" y="1391"/>
                      <a:pt x="4629" y="1524"/>
                    </a:cubicBezTo>
                    <a:cubicBezTo>
                      <a:pt x="4629" y="1524"/>
                      <a:pt x="4629" y="1590"/>
                      <a:pt x="4629" y="1590"/>
                    </a:cubicBezTo>
                    <a:cubicBezTo>
                      <a:pt x="4629" y="1656"/>
                      <a:pt x="4699" y="1723"/>
                      <a:pt x="4699" y="1789"/>
                    </a:cubicBezTo>
                    <a:cubicBezTo>
                      <a:pt x="4769" y="2054"/>
                      <a:pt x="4909" y="2187"/>
                      <a:pt x="4909" y="2187"/>
                    </a:cubicBezTo>
                    <a:cubicBezTo>
                      <a:pt x="5049" y="2187"/>
                      <a:pt x="5119" y="2187"/>
                      <a:pt x="5260" y="2253"/>
                    </a:cubicBezTo>
                    <a:cubicBezTo>
                      <a:pt x="5400" y="2319"/>
                      <a:pt x="5540" y="2452"/>
                      <a:pt x="5540" y="2518"/>
                    </a:cubicBezTo>
                    <a:cubicBezTo>
                      <a:pt x="5540" y="2518"/>
                      <a:pt x="5540" y="2518"/>
                      <a:pt x="5540" y="2518"/>
                    </a:cubicBezTo>
                    <a:cubicBezTo>
                      <a:pt x="5540" y="2518"/>
                      <a:pt x="5540" y="2518"/>
                      <a:pt x="5540" y="2518"/>
                    </a:cubicBezTo>
                    <a:cubicBezTo>
                      <a:pt x="5540" y="2584"/>
                      <a:pt x="5540" y="2717"/>
                      <a:pt x="5470" y="2717"/>
                    </a:cubicBezTo>
                    <a:cubicBezTo>
                      <a:pt x="5470" y="2783"/>
                      <a:pt x="5400" y="2783"/>
                      <a:pt x="5400" y="2783"/>
                    </a:cubicBezTo>
                    <a:cubicBezTo>
                      <a:pt x="5190" y="2849"/>
                      <a:pt x="5119" y="3048"/>
                      <a:pt x="5049" y="3247"/>
                    </a:cubicBezTo>
                    <a:cubicBezTo>
                      <a:pt x="5049" y="3313"/>
                      <a:pt x="5049" y="3379"/>
                      <a:pt x="5049" y="3445"/>
                    </a:cubicBezTo>
                    <a:cubicBezTo>
                      <a:pt x="5049" y="3578"/>
                      <a:pt x="5049" y="3843"/>
                      <a:pt x="4769" y="3909"/>
                    </a:cubicBezTo>
                    <a:cubicBezTo>
                      <a:pt x="4629" y="3909"/>
                      <a:pt x="4558" y="3975"/>
                      <a:pt x="4558" y="4174"/>
                    </a:cubicBezTo>
                    <a:cubicBezTo>
                      <a:pt x="4558" y="4506"/>
                      <a:pt x="4278" y="4572"/>
                      <a:pt x="4138" y="4572"/>
                    </a:cubicBezTo>
                    <a:cubicBezTo>
                      <a:pt x="4138" y="4638"/>
                      <a:pt x="4068" y="4638"/>
                      <a:pt x="4068" y="4638"/>
                    </a:cubicBezTo>
                    <a:cubicBezTo>
                      <a:pt x="4068" y="4638"/>
                      <a:pt x="3997" y="4771"/>
                      <a:pt x="3997" y="4837"/>
                    </a:cubicBezTo>
                    <a:cubicBezTo>
                      <a:pt x="3857" y="5234"/>
                      <a:pt x="3787" y="5367"/>
                      <a:pt x="3717" y="5433"/>
                    </a:cubicBezTo>
                    <a:cubicBezTo>
                      <a:pt x="3647" y="5499"/>
                      <a:pt x="3577" y="5499"/>
                      <a:pt x="3436" y="5566"/>
                    </a:cubicBezTo>
                    <a:cubicBezTo>
                      <a:pt x="3296" y="5566"/>
                      <a:pt x="3086" y="5632"/>
                      <a:pt x="3086" y="5764"/>
                    </a:cubicBezTo>
                    <a:cubicBezTo>
                      <a:pt x="3086" y="6029"/>
                      <a:pt x="2805" y="6427"/>
                      <a:pt x="2525" y="6427"/>
                    </a:cubicBezTo>
                    <a:cubicBezTo>
                      <a:pt x="2525" y="6427"/>
                      <a:pt x="2525" y="6427"/>
                      <a:pt x="2525" y="6427"/>
                    </a:cubicBezTo>
                    <a:cubicBezTo>
                      <a:pt x="2525" y="6427"/>
                      <a:pt x="2525" y="6427"/>
                      <a:pt x="2525" y="6427"/>
                    </a:cubicBezTo>
                    <a:cubicBezTo>
                      <a:pt x="2455" y="6427"/>
                      <a:pt x="2455" y="6427"/>
                      <a:pt x="2384" y="6361"/>
                    </a:cubicBezTo>
                    <a:cubicBezTo>
                      <a:pt x="2314" y="6361"/>
                      <a:pt x="2244" y="6361"/>
                      <a:pt x="2174" y="6361"/>
                    </a:cubicBezTo>
                    <a:cubicBezTo>
                      <a:pt x="2104" y="6361"/>
                      <a:pt x="2104" y="6361"/>
                      <a:pt x="2104" y="6361"/>
                    </a:cubicBezTo>
                    <a:cubicBezTo>
                      <a:pt x="2104" y="6427"/>
                      <a:pt x="2034" y="6493"/>
                      <a:pt x="1894" y="6493"/>
                    </a:cubicBezTo>
                    <a:cubicBezTo>
                      <a:pt x="1823" y="6493"/>
                      <a:pt x="1683" y="6493"/>
                      <a:pt x="1613" y="6427"/>
                    </a:cubicBezTo>
                    <a:cubicBezTo>
                      <a:pt x="1543" y="6427"/>
                      <a:pt x="1543" y="6361"/>
                      <a:pt x="1473" y="6361"/>
                    </a:cubicBezTo>
                    <a:cubicBezTo>
                      <a:pt x="1473" y="6361"/>
                      <a:pt x="1473" y="6427"/>
                      <a:pt x="1403" y="6427"/>
                    </a:cubicBezTo>
                    <a:cubicBezTo>
                      <a:pt x="1122" y="6692"/>
                      <a:pt x="982" y="6891"/>
                      <a:pt x="982" y="6957"/>
                    </a:cubicBezTo>
                    <a:cubicBezTo>
                      <a:pt x="982" y="7023"/>
                      <a:pt x="1052" y="7023"/>
                      <a:pt x="1122" y="7090"/>
                    </a:cubicBezTo>
                    <a:cubicBezTo>
                      <a:pt x="1262" y="7156"/>
                      <a:pt x="1473" y="7288"/>
                      <a:pt x="1473" y="7487"/>
                    </a:cubicBezTo>
                    <a:cubicBezTo>
                      <a:pt x="1403" y="7752"/>
                      <a:pt x="1613" y="8017"/>
                      <a:pt x="1753" y="8150"/>
                    </a:cubicBezTo>
                    <a:cubicBezTo>
                      <a:pt x="1894" y="8282"/>
                      <a:pt x="2244" y="8746"/>
                      <a:pt x="2034" y="9011"/>
                    </a:cubicBezTo>
                    <a:cubicBezTo>
                      <a:pt x="1894" y="9210"/>
                      <a:pt x="1683" y="9276"/>
                      <a:pt x="1332" y="9210"/>
                    </a:cubicBezTo>
                    <a:cubicBezTo>
                      <a:pt x="1262" y="9210"/>
                      <a:pt x="1192" y="9210"/>
                      <a:pt x="1122" y="9210"/>
                    </a:cubicBezTo>
                    <a:cubicBezTo>
                      <a:pt x="1052" y="9276"/>
                      <a:pt x="842" y="9276"/>
                      <a:pt x="561" y="9276"/>
                    </a:cubicBezTo>
                    <a:cubicBezTo>
                      <a:pt x="561" y="9210"/>
                      <a:pt x="491" y="9210"/>
                      <a:pt x="491" y="9210"/>
                    </a:cubicBezTo>
                    <a:cubicBezTo>
                      <a:pt x="281" y="9210"/>
                      <a:pt x="210" y="9342"/>
                      <a:pt x="140" y="9475"/>
                    </a:cubicBezTo>
                    <a:cubicBezTo>
                      <a:pt x="70" y="9541"/>
                      <a:pt x="70" y="9541"/>
                      <a:pt x="70" y="9607"/>
                    </a:cubicBezTo>
                    <a:cubicBezTo>
                      <a:pt x="0" y="9607"/>
                      <a:pt x="0" y="9607"/>
                      <a:pt x="0" y="9607"/>
                    </a:cubicBezTo>
                    <a:cubicBezTo>
                      <a:pt x="70" y="9674"/>
                      <a:pt x="140" y="9740"/>
                      <a:pt x="140" y="9806"/>
                    </a:cubicBezTo>
                    <a:cubicBezTo>
                      <a:pt x="281" y="9939"/>
                      <a:pt x="421" y="10071"/>
                      <a:pt x="631" y="10137"/>
                    </a:cubicBezTo>
                    <a:cubicBezTo>
                      <a:pt x="771" y="10204"/>
                      <a:pt x="982" y="10137"/>
                      <a:pt x="1122" y="10137"/>
                    </a:cubicBezTo>
                    <a:cubicBezTo>
                      <a:pt x="1192" y="10071"/>
                      <a:pt x="1262" y="10071"/>
                      <a:pt x="1332" y="10071"/>
                    </a:cubicBezTo>
                    <a:cubicBezTo>
                      <a:pt x="1473" y="10071"/>
                      <a:pt x="1543" y="10137"/>
                      <a:pt x="1543" y="10336"/>
                    </a:cubicBezTo>
                    <a:cubicBezTo>
                      <a:pt x="1543" y="10667"/>
                      <a:pt x="1052" y="10667"/>
                      <a:pt x="631" y="10734"/>
                    </a:cubicBezTo>
                    <a:cubicBezTo>
                      <a:pt x="631" y="10734"/>
                      <a:pt x="561" y="10734"/>
                      <a:pt x="491" y="10734"/>
                    </a:cubicBezTo>
                    <a:cubicBezTo>
                      <a:pt x="771" y="11065"/>
                      <a:pt x="1613" y="11926"/>
                      <a:pt x="1964" y="11860"/>
                    </a:cubicBezTo>
                    <a:cubicBezTo>
                      <a:pt x="2384" y="11794"/>
                      <a:pt x="2665" y="11396"/>
                      <a:pt x="2735" y="11264"/>
                    </a:cubicBezTo>
                    <a:cubicBezTo>
                      <a:pt x="2665" y="11198"/>
                      <a:pt x="2595" y="11131"/>
                      <a:pt x="2665" y="10999"/>
                    </a:cubicBezTo>
                    <a:cubicBezTo>
                      <a:pt x="2665" y="10866"/>
                      <a:pt x="2875" y="10667"/>
                      <a:pt x="3016" y="10667"/>
                    </a:cubicBezTo>
                    <a:cubicBezTo>
                      <a:pt x="3086" y="10667"/>
                      <a:pt x="3086" y="10667"/>
                      <a:pt x="3156" y="10667"/>
                    </a:cubicBezTo>
                    <a:cubicBezTo>
                      <a:pt x="3296" y="10734"/>
                      <a:pt x="3296" y="10933"/>
                      <a:pt x="3296" y="11131"/>
                    </a:cubicBezTo>
                    <a:cubicBezTo>
                      <a:pt x="3296" y="11264"/>
                      <a:pt x="3296" y="11463"/>
                      <a:pt x="3366" y="11463"/>
                    </a:cubicBezTo>
                    <a:cubicBezTo>
                      <a:pt x="3647" y="11661"/>
                      <a:pt x="3506" y="11993"/>
                      <a:pt x="3436" y="12324"/>
                    </a:cubicBezTo>
                    <a:cubicBezTo>
                      <a:pt x="3366" y="12456"/>
                      <a:pt x="3436" y="12788"/>
                      <a:pt x="3506" y="13119"/>
                    </a:cubicBezTo>
                    <a:cubicBezTo>
                      <a:pt x="3506" y="13252"/>
                      <a:pt x="3577" y="13384"/>
                      <a:pt x="3577" y="13517"/>
                    </a:cubicBezTo>
                    <a:cubicBezTo>
                      <a:pt x="3577" y="13649"/>
                      <a:pt x="3647" y="13848"/>
                      <a:pt x="3717" y="14047"/>
                    </a:cubicBezTo>
                    <a:cubicBezTo>
                      <a:pt x="3787" y="14312"/>
                      <a:pt x="3857" y="14577"/>
                      <a:pt x="3927" y="14842"/>
                    </a:cubicBezTo>
                    <a:cubicBezTo>
                      <a:pt x="3997" y="15372"/>
                      <a:pt x="4348" y="16233"/>
                      <a:pt x="4629" y="16829"/>
                    </a:cubicBezTo>
                    <a:cubicBezTo>
                      <a:pt x="4839" y="17094"/>
                      <a:pt x="4979" y="17558"/>
                      <a:pt x="5119" y="17890"/>
                    </a:cubicBezTo>
                    <a:cubicBezTo>
                      <a:pt x="5190" y="18287"/>
                      <a:pt x="5330" y="18618"/>
                      <a:pt x="5400" y="18751"/>
                    </a:cubicBezTo>
                    <a:cubicBezTo>
                      <a:pt x="5610" y="18950"/>
                      <a:pt x="6171" y="19811"/>
                      <a:pt x="6171" y="20341"/>
                    </a:cubicBezTo>
                    <a:cubicBezTo>
                      <a:pt x="6171" y="20805"/>
                      <a:pt x="6732" y="21467"/>
                      <a:pt x="6873" y="21600"/>
                    </a:cubicBezTo>
                    <a:cubicBezTo>
                      <a:pt x="6943" y="21600"/>
                      <a:pt x="6943" y="21600"/>
                      <a:pt x="6943" y="21600"/>
                    </a:cubicBezTo>
                    <a:cubicBezTo>
                      <a:pt x="7083" y="21600"/>
                      <a:pt x="7364" y="21401"/>
                      <a:pt x="7434" y="21202"/>
                    </a:cubicBezTo>
                    <a:cubicBezTo>
                      <a:pt x="7504" y="21004"/>
                      <a:pt x="7714" y="20871"/>
                      <a:pt x="7855" y="20739"/>
                    </a:cubicBezTo>
                    <a:cubicBezTo>
                      <a:pt x="7995" y="20672"/>
                      <a:pt x="8135" y="20606"/>
                      <a:pt x="8135" y="20540"/>
                    </a:cubicBezTo>
                    <a:cubicBezTo>
                      <a:pt x="8205" y="20341"/>
                      <a:pt x="8205" y="19944"/>
                      <a:pt x="8556" y="19877"/>
                    </a:cubicBezTo>
                    <a:cubicBezTo>
                      <a:pt x="8626" y="19877"/>
                      <a:pt x="8696" y="19811"/>
                      <a:pt x="8696" y="19480"/>
                    </a:cubicBezTo>
                    <a:cubicBezTo>
                      <a:pt x="8696" y="19215"/>
                      <a:pt x="8696" y="18751"/>
                      <a:pt x="8906" y="18486"/>
                    </a:cubicBezTo>
                    <a:cubicBezTo>
                      <a:pt x="9117" y="18221"/>
                      <a:pt x="9117" y="17625"/>
                      <a:pt x="9047" y="17360"/>
                    </a:cubicBezTo>
                    <a:cubicBezTo>
                      <a:pt x="8906" y="17094"/>
                      <a:pt x="8977" y="16631"/>
                      <a:pt x="9117" y="16366"/>
                    </a:cubicBezTo>
                    <a:cubicBezTo>
                      <a:pt x="9117" y="16233"/>
                      <a:pt x="9117" y="16167"/>
                      <a:pt x="9187" y="16101"/>
                    </a:cubicBezTo>
                    <a:cubicBezTo>
                      <a:pt x="9187" y="15902"/>
                      <a:pt x="9257" y="15637"/>
                      <a:pt x="9468" y="15637"/>
                    </a:cubicBezTo>
                    <a:cubicBezTo>
                      <a:pt x="9678" y="15637"/>
                      <a:pt x="9958" y="15438"/>
                      <a:pt x="10169" y="15173"/>
                    </a:cubicBezTo>
                    <a:cubicBezTo>
                      <a:pt x="10379" y="14974"/>
                      <a:pt x="10730" y="14709"/>
                      <a:pt x="11081" y="14510"/>
                    </a:cubicBezTo>
                    <a:cubicBezTo>
                      <a:pt x="11221" y="14378"/>
                      <a:pt x="11361" y="14312"/>
                      <a:pt x="11431" y="14245"/>
                    </a:cubicBezTo>
                    <a:cubicBezTo>
                      <a:pt x="11712" y="14047"/>
                      <a:pt x="12413" y="13384"/>
                      <a:pt x="12623" y="13053"/>
                    </a:cubicBezTo>
                    <a:cubicBezTo>
                      <a:pt x="12834" y="12854"/>
                      <a:pt x="13114" y="12721"/>
                      <a:pt x="13395" y="12589"/>
                    </a:cubicBezTo>
                    <a:cubicBezTo>
                      <a:pt x="13535" y="12456"/>
                      <a:pt x="13745" y="12390"/>
                      <a:pt x="13886" y="12258"/>
                    </a:cubicBezTo>
                    <a:cubicBezTo>
                      <a:pt x="14026" y="12125"/>
                      <a:pt x="14026" y="11993"/>
                      <a:pt x="14026" y="11860"/>
                    </a:cubicBezTo>
                    <a:cubicBezTo>
                      <a:pt x="14026" y="11728"/>
                      <a:pt x="14096" y="11661"/>
                      <a:pt x="14096" y="11595"/>
                    </a:cubicBezTo>
                    <a:cubicBezTo>
                      <a:pt x="14166" y="11065"/>
                      <a:pt x="15639" y="10999"/>
                      <a:pt x="15639" y="10999"/>
                    </a:cubicBezTo>
                    <a:cubicBezTo>
                      <a:pt x="15639" y="10999"/>
                      <a:pt x="15639" y="10999"/>
                      <a:pt x="15709" y="10999"/>
                    </a:cubicBezTo>
                    <a:cubicBezTo>
                      <a:pt x="15709" y="10999"/>
                      <a:pt x="15709" y="10999"/>
                      <a:pt x="15709" y="10933"/>
                    </a:cubicBezTo>
                    <a:cubicBezTo>
                      <a:pt x="15709" y="10933"/>
                      <a:pt x="15709" y="10933"/>
                      <a:pt x="15709" y="10866"/>
                    </a:cubicBezTo>
                    <a:cubicBezTo>
                      <a:pt x="15639" y="10866"/>
                      <a:pt x="15639" y="10800"/>
                      <a:pt x="15639" y="10800"/>
                    </a:cubicBezTo>
                    <a:cubicBezTo>
                      <a:pt x="15639" y="10734"/>
                      <a:pt x="15639" y="10734"/>
                      <a:pt x="15639" y="10667"/>
                    </a:cubicBezTo>
                    <a:cubicBezTo>
                      <a:pt x="15639" y="10667"/>
                      <a:pt x="15639" y="10601"/>
                      <a:pt x="15639" y="10601"/>
                    </a:cubicBezTo>
                    <a:cubicBezTo>
                      <a:pt x="15639" y="10601"/>
                      <a:pt x="15639" y="10535"/>
                      <a:pt x="15639" y="10535"/>
                    </a:cubicBezTo>
                    <a:cubicBezTo>
                      <a:pt x="15639" y="10469"/>
                      <a:pt x="15639" y="10469"/>
                      <a:pt x="15569" y="10402"/>
                    </a:cubicBezTo>
                    <a:cubicBezTo>
                      <a:pt x="15569" y="10402"/>
                      <a:pt x="15569" y="10336"/>
                      <a:pt x="15569" y="10336"/>
                    </a:cubicBezTo>
                    <a:cubicBezTo>
                      <a:pt x="15569" y="10336"/>
                      <a:pt x="15569" y="10270"/>
                      <a:pt x="15569" y="10270"/>
                    </a:cubicBezTo>
                    <a:cubicBezTo>
                      <a:pt x="15569" y="10204"/>
                      <a:pt x="15569" y="10204"/>
                      <a:pt x="15569" y="10204"/>
                    </a:cubicBezTo>
                    <a:cubicBezTo>
                      <a:pt x="15569" y="10137"/>
                      <a:pt x="15499" y="10137"/>
                      <a:pt x="15499" y="10071"/>
                    </a:cubicBezTo>
                    <a:cubicBezTo>
                      <a:pt x="15499" y="10071"/>
                      <a:pt x="15499" y="10071"/>
                      <a:pt x="15499" y="10005"/>
                    </a:cubicBezTo>
                    <a:cubicBezTo>
                      <a:pt x="15499" y="10005"/>
                      <a:pt x="15499" y="9939"/>
                      <a:pt x="15499" y="9939"/>
                    </a:cubicBezTo>
                    <a:cubicBezTo>
                      <a:pt x="15499" y="9939"/>
                      <a:pt x="15499" y="9939"/>
                      <a:pt x="15429" y="9939"/>
                    </a:cubicBezTo>
                    <a:cubicBezTo>
                      <a:pt x="15429" y="9872"/>
                      <a:pt x="15429" y="9806"/>
                      <a:pt x="15429" y="9806"/>
                    </a:cubicBezTo>
                    <a:cubicBezTo>
                      <a:pt x="15288" y="9475"/>
                      <a:pt x="15148" y="8879"/>
                      <a:pt x="15218" y="8613"/>
                    </a:cubicBezTo>
                    <a:cubicBezTo>
                      <a:pt x="15288" y="8415"/>
                      <a:pt x="15429" y="8415"/>
                      <a:pt x="15499" y="8348"/>
                    </a:cubicBezTo>
                    <a:cubicBezTo>
                      <a:pt x="15639" y="8348"/>
                      <a:pt x="15639" y="8348"/>
                      <a:pt x="15639" y="8282"/>
                    </a:cubicBezTo>
                    <a:cubicBezTo>
                      <a:pt x="15639" y="8282"/>
                      <a:pt x="15499" y="8216"/>
                      <a:pt x="15429" y="8216"/>
                    </a:cubicBezTo>
                    <a:cubicBezTo>
                      <a:pt x="15288" y="8150"/>
                      <a:pt x="15148" y="8017"/>
                      <a:pt x="15078" y="7885"/>
                    </a:cubicBezTo>
                    <a:cubicBezTo>
                      <a:pt x="15078" y="7818"/>
                      <a:pt x="15078" y="7686"/>
                      <a:pt x="15148" y="7620"/>
                    </a:cubicBezTo>
                    <a:cubicBezTo>
                      <a:pt x="15218" y="7487"/>
                      <a:pt x="15358" y="7421"/>
                      <a:pt x="15499" y="7421"/>
                    </a:cubicBezTo>
                    <a:cubicBezTo>
                      <a:pt x="15569" y="7421"/>
                      <a:pt x="15639" y="7421"/>
                      <a:pt x="15709" y="7487"/>
                    </a:cubicBezTo>
                    <a:cubicBezTo>
                      <a:pt x="15779" y="7553"/>
                      <a:pt x="15849" y="7553"/>
                      <a:pt x="15919" y="7553"/>
                    </a:cubicBezTo>
                    <a:cubicBezTo>
                      <a:pt x="16340" y="7553"/>
                      <a:pt x="16621" y="7752"/>
                      <a:pt x="16621" y="8083"/>
                    </a:cubicBezTo>
                    <a:cubicBezTo>
                      <a:pt x="16621" y="8150"/>
                      <a:pt x="16761" y="8282"/>
                      <a:pt x="16831" y="8348"/>
                    </a:cubicBezTo>
                    <a:cubicBezTo>
                      <a:pt x="16971" y="8282"/>
                      <a:pt x="17462" y="8282"/>
                      <a:pt x="17743" y="8282"/>
                    </a:cubicBezTo>
                    <a:cubicBezTo>
                      <a:pt x="18023" y="8282"/>
                      <a:pt x="18444" y="8282"/>
                      <a:pt x="18444" y="8613"/>
                    </a:cubicBezTo>
                    <a:cubicBezTo>
                      <a:pt x="18444" y="8812"/>
                      <a:pt x="18094" y="9475"/>
                      <a:pt x="17673" y="9475"/>
                    </a:cubicBezTo>
                    <a:cubicBezTo>
                      <a:pt x="17673" y="9475"/>
                      <a:pt x="17603" y="9541"/>
                      <a:pt x="17603" y="9674"/>
                    </a:cubicBezTo>
                    <a:cubicBezTo>
                      <a:pt x="17603" y="9872"/>
                      <a:pt x="17603" y="10005"/>
                      <a:pt x="17673" y="10005"/>
                    </a:cubicBezTo>
                    <a:cubicBezTo>
                      <a:pt x="17673" y="10005"/>
                      <a:pt x="17813" y="9872"/>
                      <a:pt x="17883" y="9806"/>
                    </a:cubicBezTo>
                    <a:cubicBezTo>
                      <a:pt x="17883" y="9740"/>
                      <a:pt x="17883" y="9740"/>
                      <a:pt x="17883" y="9740"/>
                    </a:cubicBezTo>
                    <a:cubicBezTo>
                      <a:pt x="17953" y="9607"/>
                      <a:pt x="18094" y="9409"/>
                      <a:pt x="18234" y="9409"/>
                    </a:cubicBezTo>
                    <a:cubicBezTo>
                      <a:pt x="18374" y="9409"/>
                      <a:pt x="18444" y="9674"/>
                      <a:pt x="18584" y="10402"/>
                    </a:cubicBezTo>
                    <a:cubicBezTo>
                      <a:pt x="18584" y="10469"/>
                      <a:pt x="18584" y="10601"/>
                      <a:pt x="18584" y="10734"/>
                    </a:cubicBezTo>
                    <a:cubicBezTo>
                      <a:pt x="18584" y="10734"/>
                      <a:pt x="18584" y="10734"/>
                      <a:pt x="18584" y="10734"/>
                    </a:cubicBezTo>
                    <a:cubicBezTo>
                      <a:pt x="18584" y="10734"/>
                      <a:pt x="18584" y="10734"/>
                      <a:pt x="18584" y="10734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53" name="Shape 3835"/>
              <p:cNvSpPr/>
              <p:nvPr/>
            </p:nvSpPr>
            <p:spPr>
              <a:xfrm>
                <a:off x="1820226" y="2594137"/>
                <a:ext cx="446096" cy="1773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5400"/>
                    </a:moveTo>
                    <a:cubicBezTo>
                      <a:pt x="21417" y="5400"/>
                      <a:pt x="21417" y="5400"/>
                      <a:pt x="21417" y="5400"/>
                    </a:cubicBezTo>
                    <a:cubicBezTo>
                      <a:pt x="21417" y="5400"/>
                      <a:pt x="21417" y="5400"/>
                      <a:pt x="21417" y="5400"/>
                    </a:cubicBezTo>
                    <a:cubicBezTo>
                      <a:pt x="21417" y="5400"/>
                      <a:pt x="21234" y="5400"/>
                      <a:pt x="21234" y="5400"/>
                    </a:cubicBezTo>
                    <a:cubicBezTo>
                      <a:pt x="21051" y="5400"/>
                      <a:pt x="21051" y="5400"/>
                      <a:pt x="21051" y="5400"/>
                    </a:cubicBezTo>
                    <a:cubicBezTo>
                      <a:pt x="20685" y="5400"/>
                      <a:pt x="20319" y="4950"/>
                      <a:pt x="19953" y="4050"/>
                    </a:cubicBezTo>
                    <a:cubicBezTo>
                      <a:pt x="19586" y="3150"/>
                      <a:pt x="19403" y="3150"/>
                      <a:pt x="19403" y="3150"/>
                    </a:cubicBezTo>
                    <a:cubicBezTo>
                      <a:pt x="19220" y="3150"/>
                      <a:pt x="19220" y="3150"/>
                      <a:pt x="19220" y="3150"/>
                    </a:cubicBezTo>
                    <a:cubicBezTo>
                      <a:pt x="18854" y="3150"/>
                      <a:pt x="18488" y="3150"/>
                      <a:pt x="18305" y="3150"/>
                    </a:cubicBezTo>
                    <a:cubicBezTo>
                      <a:pt x="17573" y="2700"/>
                      <a:pt x="15559" y="1800"/>
                      <a:pt x="14095" y="1800"/>
                    </a:cubicBezTo>
                    <a:cubicBezTo>
                      <a:pt x="13363" y="1800"/>
                      <a:pt x="13180" y="2250"/>
                      <a:pt x="13180" y="2250"/>
                    </a:cubicBezTo>
                    <a:cubicBezTo>
                      <a:pt x="12447" y="2700"/>
                      <a:pt x="10983" y="1350"/>
                      <a:pt x="10251" y="450"/>
                    </a:cubicBezTo>
                    <a:cubicBezTo>
                      <a:pt x="10068" y="0"/>
                      <a:pt x="10068" y="0"/>
                      <a:pt x="10068" y="0"/>
                    </a:cubicBezTo>
                    <a:cubicBezTo>
                      <a:pt x="10068" y="0"/>
                      <a:pt x="9885" y="0"/>
                      <a:pt x="9702" y="0"/>
                    </a:cubicBezTo>
                    <a:cubicBezTo>
                      <a:pt x="9153" y="0"/>
                      <a:pt x="8603" y="900"/>
                      <a:pt x="8420" y="1350"/>
                    </a:cubicBezTo>
                    <a:cubicBezTo>
                      <a:pt x="8420" y="3150"/>
                      <a:pt x="8054" y="4050"/>
                      <a:pt x="7505" y="4050"/>
                    </a:cubicBezTo>
                    <a:cubicBezTo>
                      <a:pt x="7139" y="4050"/>
                      <a:pt x="6773" y="3600"/>
                      <a:pt x="6224" y="3150"/>
                    </a:cubicBezTo>
                    <a:cubicBezTo>
                      <a:pt x="5675" y="2250"/>
                      <a:pt x="5125" y="2250"/>
                      <a:pt x="4576" y="2250"/>
                    </a:cubicBezTo>
                    <a:cubicBezTo>
                      <a:pt x="4027" y="2250"/>
                      <a:pt x="3844" y="2250"/>
                      <a:pt x="3844" y="2700"/>
                    </a:cubicBezTo>
                    <a:cubicBezTo>
                      <a:pt x="3844" y="4500"/>
                      <a:pt x="2746" y="6300"/>
                      <a:pt x="2380" y="6750"/>
                    </a:cubicBezTo>
                    <a:cubicBezTo>
                      <a:pt x="2380" y="6750"/>
                      <a:pt x="2380" y="6750"/>
                      <a:pt x="2380" y="6750"/>
                    </a:cubicBezTo>
                    <a:cubicBezTo>
                      <a:pt x="2380" y="6750"/>
                      <a:pt x="2380" y="6750"/>
                      <a:pt x="2197" y="7200"/>
                    </a:cubicBezTo>
                    <a:cubicBezTo>
                      <a:pt x="2197" y="7200"/>
                      <a:pt x="2197" y="7200"/>
                      <a:pt x="2197" y="7200"/>
                    </a:cubicBezTo>
                    <a:cubicBezTo>
                      <a:pt x="2197" y="7200"/>
                      <a:pt x="2197" y="7650"/>
                      <a:pt x="2014" y="8100"/>
                    </a:cubicBezTo>
                    <a:cubicBezTo>
                      <a:pt x="2197" y="8550"/>
                      <a:pt x="2380" y="9000"/>
                      <a:pt x="2563" y="9450"/>
                    </a:cubicBezTo>
                    <a:cubicBezTo>
                      <a:pt x="2563" y="9900"/>
                      <a:pt x="2563" y="9900"/>
                      <a:pt x="2563" y="9900"/>
                    </a:cubicBezTo>
                    <a:cubicBezTo>
                      <a:pt x="2746" y="9900"/>
                      <a:pt x="2929" y="10350"/>
                      <a:pt x="3112" y="10350"/>
                    </a:cubicBezTo>
                    <a:cubicBezTo>
                      <a:pt x="3478" y="10350"/>
                      <a:pt x="3661" y="9900"/>
                      <a:pt x="3661" y="9900"/>
                    </a:cubicBezTo>
                    <a:cubicBezTo>
                      <a:pt x="3661" y="9450"/>
                      <a:pt x="3844" y="9000"/>
                      <a:pt x="4210" y="9000"/>
                    </a:cubicBezTo>
                    <a:cubicBezTo>
                      <a:pt x="4942" y="9000"/>
                      <a:pt x="6224" y="11250"/>
                      <a:pt x="7139" y="12600"/>
                    </a:cubicBezTo>
                    <a:cubicBezTo>
                      <a:pt x="7322" y="13050"/>
                      <a:pt x="7505" y="13950"/>
                      <a:pt x="7505" y="14400"/>
                    </a:cubicBezTo>
                    <a:cubicBezTo>
                      <a:pt x="7505" y="15300"/>
                      <a:pt x="7139" y="15300"/>
                      <a:pt x="6956" y="15750"/>
                    </a:cubicBezTo>
                    <a:cubicBezTo>
                      <a:pt x="6590" y="15750"/>
                      <a:pt x="6407" y="15750"/>
                      <a:pt x="6224" y="16200"/>
                    </a:cubicBezTo>
                    <a:cubicBezTo>
                      <a:pt x="6224" y="17100"/>
                      <a:pt x="5858" y="17550"/>
                      <a:pt x="5308" y="17550"/>
                    </a:cubicBezTo>
                    <a:cubicBezTo>
                      <a:pt x="5125" y="17550"/>
                      <a:pt x="4759" y="17550"/>
                      <a:pt x="4576" y="17550"/>
                    </a:cubicBezTo>
                    <a:cubicBezTo>
                      <a:pt x="4393" y="17550"/>
                      <a:pt x="4393" y="17550"/>
                      <a:pt x="4210" y="17550"/>
                    </a:cubicBezTo>
                    <a:cubicBezTo>
                      <a:pt x="4210" y="17550"/>
                      <a:pt x="4027" y="17550"/>
                      <a:pt x="4027" y="17550"/>
                    </a:cubicBezTo>
                    <a:cubicBezTo>
                      <a:pt x="4027" y="18000"/>
                      <a:pt x="4027" y="18000"/>
                      <a:pt x="4027" y="18000"/>
                    </a:cubicBezTo>
                    <a:cubicBezTo>
                      <a:pt x="3844" y="18000"/>
                      <a:pt x="3844" y="18000"/>
                      <a:pt x="3661" y="18000"/>
                    </a:cubicBezTo>
                    <a:cubicBezTo>
                      <a:pt x="3661" y="18000"/>
                      <a:pt x="3661" y="18000"/>
                      <a:pt x="3661" y="18000"/>
                    </a:cubicBezTo>
                    <a:cubicBezTo>
                      <a:pt x="3478" y="18000"/>
                      <a:pt x="3478" y="18000"/>
                      <a:pt x="3295" y="18450"/>
                    </a:cubicBezTo>
                    <a:cubicBezTo>
                      <a:pt x="3295" y="18450"/>
                      <a:pt x="3295" y="18450"/>
                      <a:pt x="3112" y="18450"/>
                    </a:cubicBezTo>
                    <a:cubicBezTo>
                      <a:pt x="3112" y="18450"/>
                      <a:pt x="3112" y="18450"/>
                      <a:pt x="2929" y="18450"/>
                    </a:cubicBezTo>
                    <a:cubicBezTo>
                      <a:pt x="2563" y="18450"/>
                      <a:pt x="2014" y="18450"/>
                      <a:pt x="1831" y="18450"/>
                    </a:cubicBezTo>
                    <a:cubicBezTo>
                      <a:pt x="1831" y="18450"/>
                      <a:pt x="1831" y="18450"/>
                      <a:pt x="1831" y="18450"/>
                    </a:cubicBezTo>
                    <a:cubicBezTo>
                      <a:pt x="1647" y="18450"/>
                      <a:pt x="1647" y="18450"/>
                      <a:pt x="1647" y="18450"/>
                    </a:cubicBezTo>
                    <a:cubicBezTo>
                      <a:pt x="1647" y="18450"/>
                      <a:pt x="1647" y="18450"/>
                      <a:pt x="1647" y="18450"/>
                    </a:cubicBezTo>
                    <a:cubicBezTo>
                      <a:pt x="915" y="18900"/>
                      <a:pt x="915" y="18900"/>
                      <a:pt x="915" y="18900"/>
                    </a:cubicBezTo>
                    <a:cubicBezTo>
                      <a:pt x="915" y="18450"/>
                      <a:pt x="915" y="18450"/>
                      <a:pt x="915" y="18450"/>
                    </a:cubicBezTo>
                    <a:cubicBezTo>
                      <a:pt x="915" y="18450"/>
                      <a:pt x="915" y="18450"/>
                      <a:pt x="915" y="18450"/>
                    </a:cubicBezTo>
                    <a:cubicBezTo>
                      <a:pt x="915" y="18450"/>
                      <a:pt x="915" y="18450"/>
                      <a:pt x="915" y="18450"/>
                    </a:cubicBezTo>
                    <a:cubicBezTo>
                      <a:pt x="915" y="18450"/>
                      <a:pt x="915" y="18450"/>
                      <a:pt x="915" y="18450"/>
                    </a:cubicBezTo>
                    <a:cubicBezTo>
                      <a:pt x="549" y="18450"/>
                      <a:pt x="183" y="19350"/>
                      <a:pt x="0" y="20250"/>
                    </a:cubicBezTo>
                    <a:cubicBezTo>
                      <a:pt x="183" y="20250"/>
                      <a:pt x="366" y="20250"/>
                      <a:pt x="549" y="20250"/>
                    </a:cubicBezTo>
                    <a:cubicBezTo>
                      <a:pt x="915" y="20250"/>
                      <a:pt x="1098" y="19800"/>
                      <a:pt x="1464" y="19800"/>
                    </a:cubicBezTo>
                    <a:cubicBezTo>
                      <a:pt x="2014" y="19800"/>
                      <a:pt x="2380" y="20250"/>
                      <a:pt x="2563" y="20700"/>
                    </a:cubicBezTo>
                    <a:cubicBezTo>
                      <a:pt x="2746" y="20700"/>
                      <a:pt x="2929" y="20700"/>
                      <a:pt x="2929" y="20700"/>
                    </a:cubicBezTo>
                    <a:cubicBezTo>
                      <a:pt x="3112" y="20700"/>
                      <a:pt x="3295" y="20700"/>
                      <a:pt x="3295" y="20700"/>
                    </a:cubicBezTo>
                    <a:cubicBezTo>
                      <a:pt x="3844" y="20250"/>
                      <a:pt x="4393" y="20250"/>
                      <a:pt x="4576" y="21150"/>
                    </a:cubicBezTo>
                    <a:cubicBezTo>
                      <a:pt x="4576" y="21150"/>
                      <a:pt x="4759" y="21600"/>
                      <a:pt x="5125" y="21600"/>
                    </a:cubicBezTo>
                    <a:cubicBezTo>
                      <a:pt x="5125" y="21600"/>
                      <a:pt x="5308" y="21600"/>
                      <a:pt x="5492" y="21600"/>
                    </a:cubicBezTo>
                    <a:cubicBezTo>
                      <a:pt x="5492" y="21150"/>
                      <a:pt x="5492" y="21150"/>
                      <a:pt x="5675" y="21150"/>
                    </a:cubicBezTo>
                    <a:cubicBezTo>
                      <a:pt x="5858" y="21150"/>
                      <a:pt x="6041" y="21600"/>
                      <a:pt x="6224" y="21600"/>
                    </a:cubicBezTo>
                    <a:cubicBezTo>
                      <a:pt x="6224" y="21600"/>
                      <a:pt x="6224" y="21600"/>
                      <a:pt x="6224" y="21600"/>
                    </a:cubicBezTo>
                    <a:cubicBezTo>
                      <a:pt x="6407" y="21600"/>
                      <a:pt x="6407" y="21600"/>
                      <a:pt x="6407" y="21600"/>
                    </a:cubicBezTo>
                    <a:cubicBezTo>
                      <a:pt x="6590" y="21600"/>
                      <a:pt x="6590" y="21600"/>
                      <a:pt x="6773" y="21600"/>
                    </a:cubicBezTo>
                    <a:cubicBezTo>
                      <a:pt x="6773" y="21600"/>
                      <a:pt x="6773" y="21600"/>
                      <a:pt x="6773" y="21600"/>
                    </a:cubicBezTo>
                    <a:cubicBezTo>
                      <a:pt x="6956" y="21600"/>
                      <a:pt x="6956" y="21600"/>
                      <a:pt x="7139" y="21600"/>
                    </a:cubicBezTo>
                    <a:cubicBezTo>
                      <a:pt x="7139" y="21600"/>
                      <a:pt x="7139" y="21600"/>
                      <a:pt x="7139" y="21600"/>
                    </a:cubicBezTo>
                    <a:cubicBezTo>
                      <a:pt x="7322" y="21600"/>
                      <a:pt x="7322" y="21600"/>
                      <a:pt x="7322" y="21600"/>
                    </a:cubicBezTo>
                    <a:cubicBezTo>
                      <a:pt x="7505" y="21600"/>
                      <a:pt x="7505" y="21600"/>
                      <a:pt x="7505" y="21600"/>
                    </a:cubicBezTo>
                    <a:cubicBezTo>
                      <a:pt x="7688" y="21150"/>
                      <a:pt x="7688" y="21150"/>
                      <a:pt x="7688" y="21150"/>
                    </a:cubicBezTo>
                    <a:cubicBezTo>
                      <a:pt x="7871" y="21150"/>
                      <a:pt x="7871" y="21150"/>
                      <a:pt x="7871" y="21150"/>
                    </a:cubicBezTo>
                    <a:cubicBezTo>
                      <a:pt x="8054" y="21150"/>
                      <a:pt x="8054" y="21150"/>
                      <a:pt x="8054" y="21150"/>
                    </a:cubicBezTo>
                    <a:cubicBezTo>
                      <a:pt x="8237" y="21150"/>
                      <a:pt x="8237" y="21150"/>
                      <a:pt x="8237" y="21150"/>
                    </a:cubicBezTo>
                    <a:cubicBezTo>
                      <a:pt x="8237" y="21150"/>
                      <a:pt x="8237" y="21150"/>
                      <a:pt x="8420" y="21150"/>
                    </a:cubicBezTo>
                    <a:cubicBezTo>
                      <a:pt x="8420" y="21150"/>
                      <a:pt x="8420" y="21150"/>
                      <a:pt x="8420" y="21150"/>
                    </a:cubicBezTo>
                    <a:cubicBezTo>
                      <a:pt x="8420" y="21150"/>
                      <a:pt x="8603" y="21150"/>
                      <a:pt x="8603" y="21150"/>
                    </a:cubicBezTo>
                    <a:cubicBezTo>
                      <a:pt x="8603" y="20700"/>
                      <a:pt x="8603" y="20700"/>
                      <a:pt x="8603" y="20700"/>
                    </a:cubicBezTo>
                    <a:cubicBezTo>
                      <a:pt x="8603" y="20700"/>
                      <a:pt x="8603" y="20700"/>
                      <a:pt x="8603" y="20250"/>
                    </a:cubicBezTo>
                    <a:cubicBezTo>
                      <a:pt x="8603" y="20250"/>
                      <a:pt x="8603" y="20250"/>
                      <a:pt x="8603" y="20250"/>
                    </a:cubicBezTo>
                    <a:cubicBezTo>
                      <a:pt x="8603" y="20250"/>
                      <a:pt x="8603" y="20250"/>
                      <a:pt x="8603" y="19800"/>
                    </a:cubicBezTo>
                    <a:cubicBezTo>
                      <a:pt x="8603" y="19800"/>
                      <a:pt x="8603" y="19800"/>
                      <a:pt x="8603" y="19800"/>
                    </a:cubicBezTo>
                    <a:cubicBezTo>
                      <a:pt x="8603" y="19800"/>
                      <a:pt x="8603" y="19350"/>
                      <a:pt x="8603" y="19350"/>
                    </a:cubicBezTo>
                    <a:cubicBezTo>
                      <a:pt x="8603" y="17550"/>
                      <a:pt x="9336" y="17550"/>
                      <a:pt x="9519" y="17550"/>
                    </a:cubicBezTo>
                    <a:cubicBezTo>
                      <a:pt x="9702" y="17100"/>
                      <a:pt x="9702" y="17100"/>
                      <a:pt x="9885" y="17100"/>
                    </a:cubicBezTo>
                    <a:cubicBezTo>
                      <a:pt x="10068" y="17100"/>
                      <a:pt x="10068" y="16650"/>
                      <a:pt x="10251" y="16650"/>
                    </a:cubicBezTo>
                    <a:cubicBezTo>
                      <a:pt x="10434" y="15750"/>
                      <a:pt x="10800" y="15300"/>
                      <a:pt x="11166" y="15300"/>
                    </a:cubicBezTo>
                    <a:cubicBezTo>
                      <a:pt x="11166" y="15300"/>
                      <a:pt x="11349" y="15300"/>
                      <a:pt x="11532" y="14850"/>
                    </a:cubicBezTo>
                    <a:cubicBezTo>
                      <a:pt x="11715" y="14400"/>
                      <a:pt x="12081" y="13950"/>
                      <a:pt x="12447" y="14400"/>
                    </a:cubicBezTo>
                    <a:cubicBezTo>
                      <a:pt x="12631" y="14400"/>
                      <a:pt x="12814" y="14850"/>
                      <a:pt x="12997" y="15300"/>
                    </a:cubicBezTo>
                    <a:cubicBezTo>
                      <a:pt x="12997" y="15300"/>
                      <a:pt x="13180" y="15750"/>
                      <a:pt x="13363" y="15750"/>
                    </a:cubicBezTo>
                    <a:cubicBezTo>
                      <a:pt x="13363" y="15750"/>
                      <a:pt x="13363" y="15750"/>
                      <a:pt x="13363" y="15750"/>
                    </a:cubicBezTo>
                    <a:cubicBezTo>
                      <a:pt x="13546" y="15300"/>
                      <a:pt x="13729" y="14850"/>
                      <a:pt x="13912" y="14850"/>
                    </a:cubicBezTo>
                    <a:cubicBezTo>
                      <a:pt x="14095" y="14850"/>
                      <a:pt x="14278" y="14850"/>
                      <a:pt x="14644" y="13500"/>
                    </a:cubicBezTo>
                    <a:cubicBezTo>
                      <a:pt x="15193" y="12150"/>
                      <a:pt x="15742" y="11700"/>
                      <a:pt x="16475" y="12150"/>
                    </a:cubicBezTo>
                    <a:cubicBezTo>
                      <a:pt x="16841" y="12150"/>
                      <a:pt x="16841" y="12150"/>
                      <a:pt x="16841" y="12150"/>
                    </a:cubicBezTo>
                    <a:cubicBezTo>
                      <a:pt x="17573" y="12150"/>
                      <a:pt x="17756" y="11250"/>
                      <a:pt x="18122" y="10350"/>
                    </a:cubicBezTo>
                    <a:cubicBezTo>
                      <a:pt x="18305" y="9000"/>
                      <a:pt x="18671" y="8550"/>
                      <a:pt x="19220" y="8550"/>
                    </a:cubicBezTo>
                    <a:cubicBezTo>
                      <a:pt x="19403" y="8100"/>
                      <a:pt x="19586" y="8100"/>
                      <a:pt x="19769" y="7650"/>
                    </a:cubicBezTo>
                    <a:cubicBezTo>
                      <a:pt x="19769" y="7650"/>
                      <a:pt x="19953" y="7650"/>
                      <a:pt x="19953" y="7200"/>
                    </a:cubicBezTo>
                    <a:cubicBezTo>
                      <a:pt x="19953" y="7200"/>
                      <a:pt x="20136" y="7200"/>
                      <a:pt x="20136" y="7200"/>
                    </a:cubicBezTo>
                    <a:cubicBezTo>
                      <a:pt x="20136" y="7200"/>
                      <a:pt x="20136" y="7200"/>
                      <a:pt x="20136" y="7200"/>
                    </a:cubicBezTo>
                    <a:cubicBezTo>
                      <a:pt x="20319" y="6750"/>
                      <a:pt x="20319" y="6750"/>
                      <a:pt x="20319" y="6750"/>
                    </a:cubicBezTo>
                    <a:cubicBezTo>
                      <a:pt x="20319" y="6750"/>
                      <a:pt x="20502" y="6750"/>
                      <a:pt x="20502" y="6750"/>
                    </a:cubicBezTo>
                    <a:cubicBezTo>
                      <a:pt x="20502" y="6750"/>
                      <a:pt x="20502" y="6300"/>
                      <a:pt x="20685" y="6300"/>
                    </a:cubicBezTo>
                    <a:cubicBezTo>
                      <a:pt x="20685" y="6300"/>
                      <a:pt x="20685" y="6300"/>
                      <a:pt x="20685" y="6300"/>
                    </a:cubicBezTo>
                    <a:cubicBezTo>
                      <a:pt x="20685" y="6300"/>
                      <a:pt x="20868" y="6300"/>
                      <a:pt x="20868" y="6300"/>
                    </a:cubicBezTo>
                    <a:cubicBezTo>
                      <a:pt x="20868" y="6300"/>
                      <a:pt x="20868" y="6300"/>
                      <a:pt x="20868" y="6300"/>
                    </a:cubicBezTo>
                    <a:cubicBezTo>
                      <a:pt x="21234" y="5850"/>
                      <a:pt x="21417" y="5400"/>
                      <a:pt x="21600" y="5400"/>
                    </a:cubicBezTo>
                    <a:cubicBezTo>
                      <a:pt x="21600" y="5400"/>
                      <a:pt x="21600" y="5400"/>
                      <a:pt x="21600" y="540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54" name="Shape 3836"/>
              <p:cNvSpPr/>
              <p:nvPr/>
            </p:nvSpPr>
            <p:spPr>
              <a:xfrm>
                <a:off x="2186661" y="2956468"/>
                <a:ext cx="83644" cy="732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82" y="6480"/>
                    </a:moveTo>
                    <a:cubicBezTo>
                      <a:pt x="982" y="6480"/>
                      <a:pt x="982" y="6480"/>
                      <a:pt x="982" y="6480"/>
                    </a:cubicBezTo>
                    <a:cubicBezTo>
                      <a:pt x="982" y="7560"/>
                      <a:pt x="982" y="7560"/>
                      <a:pt x="982" y="8640"/>
                    </a:cubicBezTo>
                    <a:cubicBezTo>
                      <a:pt x="982" y="8640"/>
                      <a:pt x="982" y="8640"/>
                      <a:pt x="982" y="8640"/>
                    </a:cubicBezTo>
                    <a:cubicBezTo>
                      <a:pt x="1964" y="9720"/>
                      <a:pt x="2945" y="11880"/>
                      <a:pt x="4909" y="14040"/>
                    </a:cubicBezTo>
                    <a:cubicBezTo>
                      <a:pt x="5891" y="14040"/>
                      <a:pt x="5891" y="15120"/>
                      <a:pt x="6873" y="15120"/>
                    </a:cubicBezTo>
                    <a:cubicBezTo>
                      <a:pt x="7855" y="15120"/>
                      <a:pt x="7855" y="16200"/>
                      <a:pt x="7855" y="16200"/>
                    </a:cubicBezTo>
                    <a:cubicBezTo>
                      <a:pt x="8836" y="16200"/>
                      <a:pt x="8836" y="16200"/>
                      <a:pt x="8836" y="16200"/>
                    </a:cubicBezTo>
                    <a:cubicBezTo>
                      <a:pt x="8836" y="17280"/>
                      <a:pt x="8836" y="17280"/>
                      <a:pt x="8836" y="18360"/>
                    </a:cubicBezTo>
                    <a:cubicBezTo>
                      <a:pt x="8836" y="18360"/>
                      <a:pt x="8836" y="18360"/>
                      <a:pt x="8836" y="18360"/>
                    </a:cubicBezTo>
                    <a:cubicBezTo>
                      <a:pt x="9818" y="18360"/>
                      <a:pt x="9818" y="19440"/>
                      <a:pt x="9818" y="19440"/>
                    </a:cubicBezTo>
                    <a:cubicBezTo>
                      <a:pt x="9818" y="19440"/>
                      <a:pt x="9818" y="19440"/>
                      <a:pt x="9818" y="20520"/>
                    </a:cubicBezTo>
                    <a:cubicBezTo>
                      <a:pt x="9818" y="20520"/>
                      <a:pt x="9818" y="21600"/>
                      <a:pt x="9818" y="21600"/>
                    </a:cubicBezTo>
                    <a:cubicBezTo>
                      <a:pt x="9818" y="21600"/>
                      <a:pt x="9818" y="21600"/>
                      <a:pt x="9818" y="21600"/>
                    </a:cubicBezTo>
                    <a:cubicBezTo>
                      <a:pt x="9818" y="21600"/>
                      <a:pt x="9818" y="21600"/>
                      <a:pt x="9818" y="21600"/>
                    </a:cubicBezTo>
                    <a:cubicBezTo>
                      <a:pt x="9818" y="21600"/>
                      <a:pt x="9818" y="21600"/>
                      <a:pt x="10800" y="21600"/>
                    </a:cubicBezTo>
                    <a:cubicBezTo>
                      <a:pt x="10800" y="21600"/>
                      <a:pt x="10800" y="21600"/>
                      <a:pt x="10800" y="21600"/>
                    </a:cubicBezTo>
                    <a:cubicBezTo>
                      <a:pt x="10800" y="21600"/>
                      <a:pt x="11782" y="21600"/>
                      <a:pt x="11782" y="21600"/>
                    </a:cubicBezTo>
                    <a:cubicBezTo>
                      <a:pt x="13745" y="20520"/>
                      <a:pt x="20618" y="11880"/>
                      <a:pt x="21600" y="8640"/>
                    </a:cubicBezTo>
                    <a:cubicBezTo>
                      <a:pt x="20618" y="6480"/>
                      <a:pt x="13745" y="0"/>
                      <a:pt x="9818" y="0"/>
                    </a:cubicBezTo>
                    <a:cubicBezTo>
                      <a:pt x="9818" y="0"/>
                      <a:pt x="9818" y="0"/>
                      <a:pt x="9818" y="0"/>
                    </a:cubicBezTo>
                    <a:cubicBezTo>
                      <a:pt x="9818" y="0"/>
                      <a:pt x="8836" y="0"/>
                      <a:pt x="8836" y="0"/>
                    </a:cubicBezTo>
                    <a:cubicBezTo>
                      <a:pt x="8836" y="0"/>
                      <a:pt x="8836" y="0"/>
                      <a:pt x="7855" y="0"/>
                    </a:cubicBezTo>
                    <a:cubicBezTo>
                      <a:pt x="7855" y="0"/>
                      <a:pt x="7855" y="0"/>
                      <a:pt x="6873" y="0"/>
                    </a:cubicBezTo>
                    <a:cubicBezTo>
                      <a:pt x="6873" y="0"/>
                      <a:pt x="6873" y="0"/>
                      <a:pt x="6873" y="0"/>
                    </a:cubicBezTo>
                    <a:cubicBezTo>
                      <a:pt x="5891" y="1080"/>
                      <a:pt x="5891" y="1080"/>
                      <a:pt x="5891" y="1080"/>
                    </a:cubicBezTo>
                    <a:cubicBezTo>
                      <a:pt x="4909" y="1080"/>
                      <a:pt x="4909" y="1080"/>
                      <a:pt x="4909" y="1080"/>
                    </a:cubicBezTo>
                    <a:cubicBezTo>
                      <a:pt x="4909" y="1080"/>
                      <a:pt x="3927" y="1080"/>
                      <a:pt x="3927" y="2160"/>
                    </a:cubicBezTo>
                    <a:cubicBezTo>
                      <a:pt x="3927" y="2160"/>
                      <a:pt x="3927" y="2160"/>
                      <a:pt x="2945" y="2160"/>
                    </a:cubicBezTo>
                    <a:cubicBezTo>
                      <a:pt x="2945" y="2160"/>
                      <a:pt x="2945" y="2160"/>
                      <a:pt x="2945" y="2160"/>
                    </a:cubicBezTo>
                    <a:cubicBezTo>
                      <a:pt x="1964" y="3240"/>
                      <a:pt x="1964" y="3240"/>
                      <a:pt x="1964" y="3240"/>
                    </a:cubicBezTo>
                    <a:cubicBezTo>
                      <a:pt x="1964" y="3240"/>
                      <a:pt x="1964" y="3240"/>
                      <a:pt x="982" y="3240"/>
                    </a:cubicBezTo>
                    <a:cubicBezTo>
                      <a:pt x="982" y="3240"/>
                      <a:pt x="982" y="4320"/>
                      <a:pt x="982" y="4320"/>
                    </a:cubicBezTo>
                    <a:cubicBezTo>
                      <a:pt x="982" y="4320"/>
                      <a:pt x="0" y="4320"/>
                      <a:pt x="0" y="4320"/>
                    </a:cubicBezTo>
                    <a:cubicBezTo>
                      <a:pt x="0" y="4320"/>
                      <a:pt x="0" y="5400"/>
                      <a:pt x="0" y="5400"/>
                    </a:cubicBezTo>
                    <a:cubicBezTo>
                      <a:pt x="0" y="5400"/>
                      <a:pt x="0" y="5400"/>
                      <a:pt x="0" y="5400"/>
                    </a:cubicBezTo>
                    <a:cubicBezTo>
                      <a:pt x="0" y="5400"/>
                      <a:pt x="0" y="5400"/>
                      <a:pt x="0" y="5400"/>
                    </a:cubicBezTo>
                    <a:cubicBezTo>
                      <a:pt x="0" y="5400"/>
                      <a:pt x="982" y="6480"/>
                      <a:pt x="982" y="648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55" name="Shape 3837"/>
              <p:cNvSpPr/>
              <p:nvPr/>
            </p:nvSpPr>
            <p:spPr>
              <a:xfrm>
                <a:off x="4126377" y="2609555"/>
                <a:ext cx="262878" cy="2505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443" y="14612"/>
                    </a:moveTo>
                    <a:cubicBezTo>
                      <a:pt x="4696" y="15882"/>
                      <a:pt x="3130" y="17153"/>
                      <a:pt x="2191" y="18424"/>
                    </a:cubicBezTo>
                    <a:cubicBezTo>
                      <a:pt x="1878" y="18424"/>
                      <a:pt x="1565" y="18741"/>
                      <a:pt x="1252" y="19059"/>
                    </a:cubicBezTo>
                    <a:cubicBezTo>
                      <a:pt x="1252" y="19376"/>
                      <a:pt x="1252" y="19376"/>
                      <a:pt x="1252" y="19376"/>
                    </a:cubicBezTo>
                    <a:cubicBezTo>
                      <a:pt x="1252" y="19376"/>
                      <a:pt x="1252" y="19376"/>
                      <a:pt x="1565" y="19694"/>
                    </a:cubicBezTo>
                    <a:cubicBezTo>
                      <a:pt x="1565" y="19694"/>
                      <a:pt x="2191" y="20329"/>
                      <a:pt x="2191" y="20965"/>
                    </a:cubicBezTo>
                    <a:cubicBezTo>
                      <a:pt x="2191" y="21282"/>
                      <a:pt x="2504" y="21600"/>
                      <a:pt x="2817" y="21600"/>
                    </a:cubicBezTo>
                    <a:cubicBezTo>
                      <a:pt x="2817" y="21600"/>
                      <a:pt x="2817" y="21600"/>
                      <a:pt x="2817" y="21600"/>
                    </a:cubicBezTo>
                    <a:cubicBezTo>
                      <a:pt x="3130" y="20647"/>
                      <a:pt x="3757" y="20647"/>
                      <a:pt x="4383" y="20647"/>
                    </a:cubicBezTo>
                    <a:cubicBezTo>
                      <a:pt x="4696" y="20647"/>
                      <a:pt x="5009" y="20647"/>
                      <a:pt x="5009" y="20647"/>
                    </a:cubicBezTo>
                    <a:cubicBezTo>
                      <a:pt x="5635" y="20647"/>
                      <a:pt x="6574" y="20647"/>
                      <a:pt x="6887" y="20965"/>
                    </a:cubicBezTo>
                    <a:cubicBezTo>
                      <a:pt x="6887" y="20965"/>
                      <a:pt x="6887" y="20965"/>
                      <a:pt x="6887" y="20965"/>
                    </a:cubicBezTo>
                    <a:cubicBezTo>
                      <a:pt x="7200" y="20647"/>
                      <a:pt x="7513" y="20329"/>
                      <a:pt x="7826" y="20329"/>
                    </a:cubicBezTo>
                    <a:cubicBezTo>
                      <a:pt x="8139" y="20012"/>
                      <a:pt x="8452" y="19694"/>
                      <a:pt x="8452" y="19694"/>
                    </a:cubicBezTo>
                    <a:cubicBezTo>
                      <a:pt x="9078" y="19059"/>
                      <a:pt x="10330" y="18741"/>
                      <a:pt x="12209" y="18741"/>
                    </a:cubicBezTo>
                    <a:cubicBezTo>
                      <a:pt x="12209" y="18741"/>
                      <a:pt x="12522" y="18741"/>
                      <a:pt x="12522" y="18741"/>
                    </a:cubicBezTo>
                    <a:cubicBezTo>
                      <a:pt x="12522" y="18741"/>
                      <a:pt x="12522" y="18741"/>
                      <a:pt x="12835" y="18741"/>
                    </a:cubicBezTo>
                    <a:cubicBezTo>
                      <a:pt x="12835" y="18741"/>
                      <a:pt x="12835" y="18741"/>
                      <a:pt x="12835" y="18741"/>
                    </a:cubicBezTo>
                    <a:cubicBezTo>
                      <a:pt x="13148" y="18741"/>
                      <a:pt x="13148" y="18741"/>
                      <a:pt x="13148" y="18741"/>
                    </a:cubicBezTo>
                    <a:cubicBezTo>
                      <a:pt x="11896" y="17471"/>
                      <a:pt x="10957" y="16518"/>
                      <a:pt x="10643" y="16200"/>
                    </a:cubicBezTo>
                    <a:cubicBezTo>
                      <a:pt x="10017" y="15882"/>
                      <a:pt x="9391" y="15247"/>
                      <a:pt x="9704" y="14294"/>
                    </a:cubicBezTo>
                    <a:cubicBezTo>
                      <a:pt x="9704" y="13024"/>
                      <a:pt x="10643" y="12071"/>
                      <a:pt x="11583" y="12071"/>
                    </a:cubicBezTo>
                    <a:cubicBezTo>
                      <a:pt x="12522" y="11753"/>
                      <a:pt x="14713" y="10165"/>
                      <a:pt x="15965" y="9212"/>
                    </a:cubicBezTo>
                    <a:cubicBezTo>
                      <a:pt x="16904" y="8894"/>
                      <a:pt x="17217" y="8259"/>
                      <a:pt x="17843" y="8259"/>
                    </a:cubicBezTo>
                    <a:cubicBezTo>
                      <a:pt x="17843" y="7941"/>
                      <a:pt x="18157" y="7624"/>
                      <a:pt x="18157" y="6671"/>
                    </a:cubicBezTo>
                    <a:cubicBezTo>
                      <a:pt x="18157" y="6035"/>
                      <a:pt x="18157" y="5082"/>
                      <a:pt x="18783" y="4129"/>
                    </a:cubicBezTo>
                    <a:cubicBezTo>
                      <a:pt x="19096" y="3494"/>
                      <a:pt x="20348" y="2224"/>
                      <a:pt x="21600" y="1271"/>
                    </a:cubicBezTo>
                    <a:cubicBezTo>
                      <a:pt x="21600" y="1271"/>
                      <a:pt x="21600" y="953"/>
                      <a:pt x="21600" y="953"/>
                    </a:cubicBezTo>
                    <a:cubicBezTo>
                      <a:pt x="20974" y="953"/>
                      <a:pt x="20348" y="635"/>
                      <a:pt x="20035" y="318"/>
                    </a:cubicBezTo>
                    <a:cubicBezTo>
                      <a:pt x="19722" y="0"/>
                      <a:pt x="19409" y="0"/>
                      <a:pt x="19409" y="0"/>
                    </a:cubicBezTo>
                    <a:cubicBezTo>
                      <a:pt x="19096" y="0"/>
                      <a:pt x="19096" y="635"/>
                      <a:pt x="18783" y="953"/>
                    </a:cubicBezTo>
                    <a:cubicBezTo>
                      <a:pt x="18470" y="1588"/>
                      <a:pt x="18157" y="2541"/>
                      <a:pt x="17217" y="2541"/>
                    </a:cubicBezTo>
                    <a:cubicBezTo>
                      <a:pt x="17217" y="2541"/>
                      <a:pt x="16904" y="2859"/>
                      <a:pt x="16591" y="3176"/>
                    </a:cubicBezTo>
                    <a:cubicBezTo>
                      <a:pt x="16278" y="3494"/>
                      <a:pt x="15965" y="4447"/>
                      <a:pt x="14713" y="4447"/>
                    </a:cubicBezTo>
                    <a:cubicBezTo>
                      <a:pt x="14713" y="4447"/>
                      <a:pt x="14713" y="4447"/>
                      <a:pt x="14713" y="4447"/>
                    </a:cubicBezTo>
                    <a:cubicBezTo>
                      <a:pt x="14400" y="4447"/>
                      <a:pt x="14087" y="4765"/>
                      <a:pt x="13774" y="4765"/>
                    </a:cubicBezTo>
                    <a:cubicBezTo>
                      <a:pt x="13774" y="4765"/>
                      <a:pt x="13774" y="4765"/>
                      <a:pt x="13774" y="5082"/>
                    </a:cubicBezTo>
                    <a:cubicBezTo>
                      <a:pt x="14087" y="5082"/>
                      <a:pt x="14400" y="5718"/>
                      <a:pt x="14087" y="6035"/>
                    </a:cubicBezTo>
                    <a:cubicBezTo>
                      <a:pt x="13774" y="6671"/>
                      <a:pt x="13148" y="6671"/>
                      <a:pt x="12835" y="6671"/>
                    </a:cubicBezTo>
                    <a:cubicBezTo>
                      <a:pt x="12522" y="6671"/>
                      <a:pt x="12209" y="6671"/>
                      <a:pt x="11896" y="6671"/>
                    </a:cubicBezTo>
                    <a:cubicBezTo>
                      <a:pt x="11583" y="6671"/>
                      <a:pt x="11270" y="6671"/>
                      <a:pt x="10957" y="6671"/>
                    </a:cubicBezTo>
                    <a:cubicBezTo>
                      <a:pt x="10017" y="6671"/>
                      <a:pt x="9704" y="6353"/>
                      <a:pt x="9391" y="6035"/>
                    </a:cubicBezTo>
                    <a:cubicBezTo>
                      <a:pt x="9078" y="5718"/>
                      <a:pt x="9078" y="5718"/>
                      <a:pt x="8765" y="5718"/>
                    </a:cubicBezTo>
                    <a:cubicBezTo>
                      <a:pt x="8452" y="5718"/>
                      <a:pt x="7826" y="6671"/>
                      <a:pt x="7513" y="6988"/>
                    </a:cubicBezTo>
                    <a:cubicBezTo>
                      <a:pt x="7513" y="7306"/>
                      <a:pt x="7200" y="7624"/>
                      <a:pt x="7200" y="7941"/>
                    </a:cubicBezTo>
                    <a:cubicBezTo>
                      <a:pt x="6574" y="8894"/>
                      <a:pt x="4070" y="10165"/>
                      <a:pt x="1252" y="11435"/>
                    </a:cubicBezTo>
                    <a:cubicBezTo>
                      <a:pt x="939" y="11435"/>
                      <a:pt x="626" y="11753"/>
                      <a:pt x="313" y="11753"/>
                    </a:cubicBezTo>
                    <a:cubicBezTo>
                      <a:pt x="313" y="11753"/>
                      <a:pt x="313" y="11753"/>
                      <a:pt x="313" y="11753"/>
                    </a:cubicBezTo>
                    <a:cubicBezTo>
                      <a:pt x="313" y="11753"/>
                      <a:pt x="313" y="11753"/>
                      <a:pt x="313" y="11753"/>
                    </a:cubicBezTo>
                    <a:cubicBezTo>
                      <a:pt x="313" y="11753"/>
                      <a:pt x="0" y="11753"/>
                      <a:pt x="0" y="12071"/>
                    </a:cubicBezTo>
                    <a:cubicBezTo>
                      <a:pt x="0" y="12071"/>
                      <a:pt x="0" y="12071"/>
                      <a:pt x="0" y="12071"/>
                    </a:cubicBezTo>
                    <a:cubicBezTo>
                      <a:pt x="0" y="12071"/>
                      <a:pt x="0" y="12071"/>
                      <a:pt x="0" y="12071"/>
                    </a:cubicBezTo>
                    <a:cubicBezTo>
                      <a:pt x="0" y="12071"/>
                      <a:pt x="0" y="12071"/>
                      <a:pt x="0" y="12071"/>
                    </a:cubicBezTo>
                    <a:cubicBezTo>
                      <a:pt x="0" y="12071"/>
                      <a:pt x="0" y="12071"/>
                      <a:pt x="0" y="12388"/>
                    </a:cubicBezTo>
                    <a:cubicBezTo>
                      <a:pt x="0" y="12388"/>
                      <a:pt x="0" y="12388"/>
                      <a:pt x="0" y="12388"/>
                    </a:cubicBezTo>
                    <a:cubicBezTo>
                      <a:pt x="1565" y="12706"/>
                      <a:pt x="2817" y="13659"/>
                      <a:pt x="3443" y="14612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56" name="Shape 3838"/>
              <p:cNvSpPr/>
              <p:nvPr/>
            </p:nvSpPr>
            <p:spPr>
              <a:xfrm>
                <a:off x="2756229" y="3303381"/>
                <a:ext cx="338555" cy="7477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658" y="9847"/>
                    </a:moveTo>
                    <a:cubicBezTo>
                      <a:pt x="20144" y="9741"/>
                      <a:pt x="20144" y="9741"/>
                      <a:pt x="20144" y="9741"/>
                    </a:cubicBezTo>
                    <a:cubicBezTo>
                      <a:pt x="20144" y="9741"/>
                      <a:pt x="20387" y="9741"/>
                      <a:pt x="20387" y="9741"/>
                    </a:cubicBezTo>
                    <a:cubicBezTo>
                      <a:pt x="20629" y="9635"/>
                      <a:pt x="20629" y="9635"/>
                      <a:pt x="20629" y="9635"/>
                    </a:cubicBezTo>
                    <a:cubicBezTo>
                      <a:pt x="20629" y="9635"/>
                      <a:pt x="20629" y="9635"/>
                      <a:pt x="20629" y="9635"/>
                    </a:cubicBezTo>
                    <a:cubicBezTo>
                      <a:pt x="20629" y="9635"/>
                      <a:pt x="20872" y="9635"/>
                      <a:pt x="20872" y="9529"/>
                    </a:cubicBezTo>
                    <a:cubicBezTo>
                      <a:pt x="20872" y="9529"/>
                      <a:pt x="20872" y="9529"/>
                      <a:pt x="20872" y="9529"/>
                    </a:cubicBezTo>
                    <a:cubicBezTo>
                      <a:pt x="20872" y="9529"/>
                      <a:pt x="20872" y="9529"/>
                      <a:pt x="20872" y="9424"/>
                    </a:cubicBezTo>
                    <a:cubicBezTo>
                      <a:pt x="20872" y="9424"/>
                      <a:pt x="21115" y="9424"/>
                      <a:pt x="21115" y="9424"/>
                    </a:cubicBezTo>
                    <a:cubicBezTo>
                      <a:pt x="21115" y="9318"/>
                      <a:pt x="21115" y="9318"/>
                      <a:pt x="21115" y="9318"/>
                    </a:cubicBezTo>
                    <a:cubicBezTo>
                      <a:pt x="21115" y="9212"/>
                      <a:pt x="21115" y="9212"/>
                      <a:pt x="21115" y="9212"/>
                    </a:cubicBezTo>
                    <a:cubicBezTo>
                      <a:pt x="21115" y="9212"/>
                      <a:pt x="21357" y="9106"/>
                      <a:pt x="21357" y="9106"/>
                    </a:cubicBezTo>
                    <a:cubicBezTo>
                      <a:pt x="21357" y="9106"/>
                      <a:pt x="21357" y="9106"/>
                      <a:pt x="21357" y="9000"/>
                    </a:cubicBezTo>
                    <a:cubicBezTo>
                      <a:pt x="21357" y="9000"/>
                      <a:pt x="21600" y="9000"/>
                      <a:pt x="21600" y="9000"/>
                    </a:cubicBezTo>
                    <a:cubicBezTo>
                      <a:pt x="21600" y="8894"/>
                      <a:pt x="21600" y="8894"/>
                      <a:pt x="21600" y="8894"/>
                    </a:cubicBezTo>
                    <a:cubicBezTo>
                      <a:pt x="21600" y="8894"/>
                      <a:pt x="21357" y="8894"/>
                      <a:pt x="21357" y="9000"/>
                    </a:cubicBezTo>
                    <a:cubicBezTo>
                      <a:pt x="21357" y="9000"/>
                      <a:pt x="21115" y="9000"/>
                      <a:pt x="21115" y="9000"/>
                    </a:cubicBezTo>
                    <a:cubicBezTo>
                      <a:pt x="21115" y="9000"/>
                      <a:pt x="20872" y="9000"/>
                      <a:pt x="20629" y="9000"/>
                    </a:cubicBezTo>
                    <a:cubicBezTo>
                      <a:pt x="20629" y="9000"/>
                      <a:pt x="20629" y="9000"/>
                      <a:pt x="20629" y="9000"/>
                    </a:cubicBezTo>
                    <a:cubicBezTo>
                      <a:pt x="20387" y="9000"/>
                      <a:pt x="20387" y="8894"/>
                      <a:pt x="20144" y="8894"/>
                    </a:cubicBezTo>
                    <a:cubicBezTo>
                      <a:pt x="20144" y="8894"/>
                      <a:pt x="20144" y="8894"/>
                      <a:pt x="20144" y="8894"/>
                    </a:cubicBezTo>
                    <a:cubicBezTo>
                      <a:pt x="19901" y="8894"/>
                      <a:pt x="19901" y="8788"/>
                      <a:pt x="19658" y="8788"/>
                    </a:cubicBezTo>
                    <a:cubicBezTo>
                      <a:pt x="19416" y="8682"/>
                      <a:pt x="19416" y="8471"/>
                      <a:pt x="19416" y="8259"/>
                    </a:cubicBezTo>
                    <a:cubicBezTo>
                      <a:pt x="19416" y="8153"/>
                      <a:pt x="18688" y="8153"/>
                      <a:pt x="18445" y="8153"/>
                    </a:cubicBezTo>
                    <a:cubicBezTo>
                      <a:pt x="18202" y="8153"/>
                      <a:pt x="17960" y="8153"/>
                      <a:pt x="17717" y="8047"/>
                    </a:cubicBezTo>
                    <a:cubicBezTo>
                      <a:pt x="17474" y="7835"/>
                      <a:pt x="17717" y="7518"/>
                      <a:pt x="17960" y="7200"/>
                    </a:cubicBezTo>
                    <a:cubicBezTo>
                      <a:pt x="17960" y="7094"/>
                      <a:pt x="17960" y="7094"/>
                      <a:pt x="17960" y="7094"/>
                    </a:cubicBezTo>
                    <a:cubicBezTo>
                      <a:pt x="17960" y="7094"/>
                      <a:pt x="17960" y="6988"/>
                      <a:pt x="17960" y="6988"/>
                    </a:cubicBezTo>
                    <a:cubicBezTo>
                      <a:pt x="17960" y="6882"/>
                      <a:pt x="17717" y="6882"/>
                      <a:pt x="17474" y="6882"/>
                    </a:cubicBezTo>
                    <a:cubicBezTo>
                      <a:pt x="16989" y="6882"/>
                      <a:pt x="16503" y="6776"/>
                      <a:pt x="16261" y="6459"/>
                    </a:cubicBezTo>
                    <a:cubicBezTo>
                      <a:pt x="16018" y="6247"/>
                      <a:pt x="15775" y="5929"/>
                      <a:pt x="16018" y="5718"/>
                    </a:cubicBezTo>
                    <a:cubicBezTo>
                      <a:pt x="15775" y="5612"/>
                      <a:pt x="15533" y="5612"/>
                      <a:pt x="15047" y="5612"/>
                    </a:cubicBezTo>
                    <a:cubicBezTo>
                      <a:pt x="14804" y="5612"/>
                      <a:pt x="14319" y="5612"/>
                      <a:pt x="14319" y="5612"/>
                    </a:cubicBezTo>
                    <a:cubicBezTo>
                      <a:pt x="13834" y="5718"/>
                      <a:pt x="13591" y="5718"/>
                      <a:pt x="13348" y="5612"/>
                    </a:cubicBezTo>
                    <a:cubicBezTo>
                      <a:pt x="13106" y="5506"/>
                      <a:pt x="13106" y="5400"/>
                      <a:pt x="13106" y="5188"/>
                    </a:cubicBezTo>
                    <a:cubicBezTo>
                      <a:pt x="13106" y="5082"/>
                      <a:pt x="13106" y="4976"/>
                      <a:pt x="13106" y="4976"/>
                    </a:cubicBezTo>
                    <a:cubicBezTo>
                      <a:pt x="12620" y="4447"/>
                      <a:pt x="14804" y="3388"/>
                      <a:pt x="15533" y="3071"/>
                    </a:cubicBezTo>
                    <a:cubicBezTo>
                      <a:pt x="16261" y="2753"/>
                      <a:pt x="16018" y="2329"/>
                      <a:pt x="16018" y="1906"/>
                    </a:cubicBezTo>
                    <a:cubicBezTo>
                      <a:pt x="16018" y="1800"/>
                      <a:pt x="16018" y="1588"/>
                      <a:pt x="16018" y="1482"/>
                    </a:cubicBezTo>
                    <a:cubicBezTo>
                      <a:pt x="16018" y="1059"/>
                      <a:pt x="15775" y="1059"/>
                      <a:pt x="15290" y="1059"/>
                    </a:cubicBezTo>
                    <a:cubicBezTo>
                      <a:pt x="14319" y="1059"/>
                      <a:pt x="14319" y="529"/>
                      <a:pt x="14319" y="212"/>
                    </a:cubicBezTo>
                    <a:cubicBezTo>
                      <a:pt x="14319" y="106"/>
                      <a:pt x="13834" y="0"/>
                      <a:pt x="13591" y="0"/>
                    </a:cubicBezTo>
                    <a:cubicBezTo>
                      <a:pt x="13348" y="0"/>
                      <a:pt x="13348" y="0"/>
                      <a:pt x="13348" y="106"/>
                    </a:cubicBezTo>
                    <a:cubicBezTo>
                      <a:pt x="13106" y="106"/>
                      <a:pt x="13106" y="106"/>
                      <a:pt x="13106" y="106"/>
                    </a:cubicBezTo>
                    <a:cubicBezTo>
                      <a:pt x="13106" y="106"/>
                      <a:pt x="13106" y="106"/>
                      <a:pt x="13106" y="106"/>
                    </a:cubicBezTo>
                    <a:cubicBezTo>
                      <a:pt x="13106" y="106"/>
                      <a:pt x="13106" y="106"/>
                      <a:pt x="12863" y="106"/>
                    </a:cubicBezTo>
                    <a:cubicBezTo>
                      <a:pt x="12863" y="212"/>
                      <a:pt x="12863" y="212"/>
                      <a:pt x="12863" y="318"/>
                    </a:cubicBezTo>
                    <a:cubicBezTo>
                      <a:pt x="12863" y="318"/>
                      <a:pt x="12863" y="318"/>
                      <a:pt x="12863" y="318"/>
                    </a:cubicBezTo>
                    <a:cubicBezTo>
                      <a:pt x="12863" y="318"/>
                      <a:pt x="12863" y="424"/>
                      <a:pt x="12620" y="424"/>
                    </a:cubicBezTo>
                    <a:cubicBezTo>
                      <a:pt x="12620" y="424"/>
                      <a:pt x="12620" y="424"/>
                      <a:pt x="12620" y="529"/>
                    </a:cubicBezTo>
                    <a:cubicBezTo>
                      <a:pt x="12620" y="529"/>
                      <a:pt x="12620" y="635"/>
                      <a:pt x="12378" y="635"/>
                    </a:cubicBezTo>
                    <a:cubicBezTo>
                      <a:pt x="12378" y="635"/>
                      <a:pt x="12378" y="635"/>
                      <a:pt x="12378" y="635"/>
                    </a:cubicBezTo>
                    <a:cubicBezTo>
                      <a:pt x="12378" y="741"/>
                      <a:pt x="12135" y="741"/>
                      <a:pt x="12135" y="741"/>
                    </a:cubicBezTo>
                    <a:cubicBezTo>
                      <a:pt x="12135" y="741"/>
                      <a:pt x="12135" y="953"/>
                      <a:pt x="12620" y="1271"/>
                    </a:cubicBezTo>
                    <a:cubicBezTo>
                      <a:pt x="12863" y="1376"/>
                      <a:pt x="12863" y="1588"/>
                      <a:pt x="12620" y="1694"/>
                    </a:cubicBezTo>
                    <a:cubicBezTo>
                      <a:pt x="12620" y="1694"/>
                      <a:pt x="12378" y="1800"/>
                      <a:pt x="11892" y="1800"/>
                    </a:cubicBezTo>
                    <a:cubicBezTo>
                      <a:pt x="11649" y="1800"/>
                      <a:pt x="10921" y="1694"/>
                      <a:pt x="10436" y="1482"/>
                    </a:cubicBezTo>
                    <a:cubicBezTo>
                      <a:pt x="10193" y="1588"/>
                      <a:pt x="9708" y="1694"/>
                      <a:pt x="8980" y="1906"/>
                    </a:cubicBezTo>
                    <a:cubicBezTo>
                      <a:pt x="8737" y="2012"/>
                      <a:pt x="8494" y="2118"/>
                      <a:pt x="8252" y="2118"/>
                    </a:cubicBezTo>
                    <a:cubicBezTo>
                      <a:pt x="7766" y="2329"/>
                      <a:pt x="7281" y="2435"/>
                      <a:pt x="7281" y="2753"/>
                    </a:cubicBezTo>
                    <a:cubicBezTo>
                      <a:pt x="7281" y="3071"/>
                      <a:pt x="7038" y="3282"/>
                      <a:pt x="6796" y="3494"/>
                    </a:cubicBezTo>
                    <a:cubicBezTo>
                      <a:pt x="6553" y="3812"/>
                      <a:pt x="6553" y="4024"/>
                      <a:pt x="6553" y="4129"/>
                    </a:cubicBezTo>
                    <a:cubicBezTo>
                      <a:pt x="6796" y="4447"/>
                      <a:pt x="6310" y="4871"/>
                      <a:pt x="5825" y="5188"/>
                    </a:cubicBezTo>
                    <a:cubicBezTo>
                      <a:pt x="5825" y="5400"/>
                      <a:pt x="5582" y="5612"/>
                      <a:pt x="5582" y="5612"/>
                    </a:cubicBezTo>
                    <a:cubicBezTo>
                      <a:pt x="5582" y="5718"/>
                      <a:pt x="5582" y="5824"/>
                      <a:pt x="5339" y="5824"/>
                    </a:cubicBezTo>
                    <a:cubicBezTo>
                      <a:pt x="5339" y="5929"/>
                      <a:pt x="4854" y="5929"/>
                      <a:pt x="4854" y="5929"/>
                    </a:cubicBezTo>
                    <a:cubicBezTo>
                      <a:pt x="4369" y="5929"/>
                      <a:pt x="3883" y="5929"/>
                      <a:pt x="3398" y="5824"/>
                    </a:cubicBezTo>
                    <a:cubicBezTo>
                      <a:pt x="3398" y="5824"/>
                      <a:pt x="3398" y="5824"/>
                      <a:pt x="3155" y="5824"/>
                    </a:cubicBezTo>
                    <a:cubicBezTo>
                      <a:pt x="3155" y="5929"/>
                      <a:pt x="3155" y="6035"/>
                      <a:pt x="3155" y="6035"/>
                    </a:cubicBezTo>
                    <a:cubicBezTo>
                      <a:pt x="3155" y="6353"/>
                      <a:pt x="3155" y="6671"/>
                      <a:pt x="2912" y="6882"/>
                    </a:cubicBezTo>
                    <a:cubicBezTo>
                      <a:pt x="2670" y="6988"/>
                      <a:pt x="2670" y="7306"/>
                      <a:pt x="2670" y="7412"/>
                    </a:cubicBezTo>
                    <a:cubicBezTo>
                      <a:pt x="2670" y="7518"/>
                      <a:pt x="2670" y="7518"/>
                      <a:pt x="2670" y="7624"/>
                    </a:cubicBezTo>
                    <a:cubicBezTo>
                      <a:pt x="2670" y="7624"/>
                      <a:pt x="2670" y="7624"/>
                      <a:pt x="2670" y="7624"/>
                    </a:cubicBezTo>
                    <a:cubicBezTo>
                      <a:pt x="2670" y="7624"/>
                      <a:pt x="2427" y="7729"/>
                      <a:pt x="2427" y="7729"/>
                    </a:cubicBezTo>
                    <a:cubicBezTo>
                      <a:pt x="2427" y="7729"/>
                      <a:pt x="2427" y="7729"/>
                      <a:pt x="2427" y="7835"/>
                    </a:cubicBezTo>
                    <a:cubicBezTo>
                      <a:pt x="2427" y="7835"/>
                      <a:pt x="2427" y="7835"/>
                      <a:pt x="2427" y="7835"/>
                    </a:cubicBezTo>
                    <a:cubicBezTo>
                      <a:pt x="2427" y="7941"/>
                      <a:pt x="2427" y="7941"/>
                      <a:pt x="2427" y="7941"/>
                    </a:cubicBezTo>
                    <a:cubicBezTo>
                      <a:pt x="2427" y="7941"/>
                      <a:pt x="2427" y="7941"/>
                      <a:pt x="2427" y="8047"/>
                    </a:cubicBezTo>
                    <a:cubicBezTo>
                      <a:pt x="2427" y="8047"/>
                      <a:pt x="2427" y="8047"/>
                      <a:pt x="2427" y="8047"/>
                    </a:cubicBezTo>
                    <a:cubicBezTo>
                      <a:pt x="2427" y="8047"/>
                      <a:pt x="2427" y="8047"/>
                      <a:pt x="2184" y="8153"/>
                    </a:cubicBezTo>
                    <a:cubicBezTo>
                      <a:pt x="2184" y="8153"/>
                      <a:pt x="2184" y="8153"/>
                      <a:pt x="2184" y="8153"/>
                    </a:cubicBezTo>
                    <a:cubicBezTo>
                      <a:pt x="2184" y="8153"/>
                      <a:pt x="2184" y="8153"/>
                      <a:pt x="2184" y="8153"/>
                    </a:cubicBezTo>
                    <a:cubicBezTo>
                      <a:pt x="2184" y="8259"/>
                      <a:pt x="2184" y="8259"/>
                      <a:pt x="1942" y="8259"/>
                    </a:cubicBezTo>
                    <a:cubicBezTo>
                      <a:pt x="1942" y="8259"/>
                      <a:pt x="1942" y="8259"/>
                      <a:pt x="1942" y="8259"/>
                    </a:cubicBezTo>
                    <a:cubicBezTo>
                      <a:pt x="1942" y="8259"/>
                      <a:pt x="1942" y="8259"/>
                      <a:pt x="1699" y="8259"/>
                    </a:cubicBezTo>
                    <a:cubicBezTo>
                      <a:pt x="1699" y="8259"/>
                      <a:pt x="1699" y="8259"/>
                      <a:pt x="1699" y="8259"/>
                    </a:cubicBezTo>
                    <a:cubicBezTo>
                      <a:pt x="1699" y="8259"/>
                      <a:pt x="1699" y="8259"/>
                      <a:pt x="1699" y="8259"/>
                    </a:cubicBezTo>
                    <a:cubicBezTo>
                      <a:pt x="1699" y="8259"/>
                      <a:pt x="1699" y="8259"/>
                      <a:pt x="1699" y="8365"/>
                    </a:cubicBezTo>
                    <a:cubicBezTo>
                      <a:pt x="1699" y="8365"/>
                      <a:pt x="1699" y="8365"/>
                      <a:pt x="1699" y="8365"/>
                    </a:cubicBezTo>
                    <a:cubicBezTo>
                      <a:pt x="1456" y="8471"/>
                      <a:pt x="971" y="8788"/>
                      <a:pt x="971" y="9000"/>
                    </a:cubicBezTo>
                    <a:cubicBezTo>
                      <a:pt x="971" y="9000"/>
                      <a:pt x="971" y="9000"/>
                      <a:pt x="971" y="9000"/>
                    </a:cubicBezTo>
                    <a:cubicBezTo>
                      <a:pt x="971" y="9000"/>
                      <a:pt x="971" y="9000"/>
                      <a:pt x="971" y="9000"/>
                    </a:cubicBezTo>
                    <a:cubicBezTo>
                      <a:pt x="971" y="9106"/>
                      <a:pt x="971" y="9106"/>
                      <a:pt x="971" y="9106"/>
                    </a:cubicBezTo>
                    <a:cubicBezTo>
                      <a:pt x="728" y="9106"/>
                      <a:pt x="728" y="9106"/>
                      <a:pt x="728" y="9106"/>
                    </a:cubicBezTo>
                    <a:cubicBezTo>
                      <a:pt x="728" y="9106"/>
                      <a:pt x="728" y="9106"/>
                      <a:pt x="728" y="9212"/>
                    </a:cubicBezTo>
                    <a:cubicBezTo>
                      <a:pt x="728" y="9212"/>
                      <a:pt x="728" y="9212"/>
                      <a:pt x="728" y="9212"/>
                    </a:cubicBezTo>
                    <a:cubicBezTo>
                      <a:pt x="485" y="9212"/>
                      <a:pt x="485" y="9212"/>
                      <a:pt x="485" y="9212"/>
                    </a:cubicBezTo>
                    <a:cubicBezTo>
                      <a:pt x="485" y="9212"/>
                      <a:pt x="485" y="9212"/>
                      <a:pt x="485" y="9212"/>
                    </a:cubicBezTo>
                    <a:cubicBezTo>
                      <a:pt x="243" y="9212"/>
                      <a:pt x="243" y="9318"/>
                      <a:pt x="243" y="9318"/>
                    </a:cubicBezTo>
                    <a:cubicBezTo>
                      <a:pt x="243" y="9318"/>
                      <a:pt x="243" y="9318"/>
                      <a:pt x="0" y="9318"/>
                    </a:cubicBezTo>
                    <a:cubicBezTo>
                      <a:pt x="0" y="9318"/>
                      <a:pt x="0" y="9318"/>
                      <a:pt x="0" y="9318"/>
                    </a:cubicBezTo>
                    <a:cubicBezTo>
                      <a:pt x="485" y="9741"/>
                      <a:pt x="1456" y="10165"/>
                      <a:pt x="2184" y="10271"/>
                    </a:cubicBezTo>
                    <a:cubicBezTo>
                      <a:pt x="3640" y="10482"/>
                      <a:pt x="4611" y="11435"/>
                      <a:pt x="5582" y="12812"/>
                    </a:cubicBezTo>
                    <a:cubicBezTo>
                      <a:pt x="6067" y="13659"/>
                      <a:pt x="5825" y="14506"/>
                      <a:pt x="5097" y="14929"/>
                    </a:cubicBezTo>
                    <a:cubicBezTo>
                      <a:pt x="5097" y="15035"/>
                      <a:pt x="5097" y="15035"/>
                      <a:pt x="5097" y="15035"/>
                    </a:cubicBezTo>
                    <a:cubicBezTo>
                      <a:pt x="5097" y="15141"/>
                      <a:pt x="5339" y="15141"/>
                      <a:pt x="5582" y="15141"/>
                    </a:cubicBezTo>
                    <a:cubicBezTo>
                      <a:pt x="5825" y="15247"/>
                      <a:pt x="5825" y="15247"/>
                      <a:pt x="6067" y="15247"/>
                    </a:cubicBezTo>
                    <a:cubicBezTo>
                      <a:pt x="7038" y="15459"/>
                      <a:pt x="7766" y="15459"/>
                      <a:pt x="8252" y="15247"/>
                    </a:cubicBezTo>
                    <a:cubicBezTo>
                      <a:pt x="8494" y="15035"/>
                      <a:pt x="8737" y="14929"/>
                      <a:pt x="9222" y="14718"/>
                    </a:cubicBezTo>
                    <a:cubicBezTo>
                      <a:pt x="9708" y="14506"/>
                      <a:pt x="10193" y="14294"/>
                      <a:pt x="10436" y="14082"/>
                    </a:cubicBezTo>
                    <a:cubicBezTo>
                      <a:pt x="10436" y="13871"/>
                      <a:pt x="10921" y="13765"/>
                      <a:pt x="11164" y="13765"/>
                    </a:cubicBezTo>
                    <a:cubicBezTo>
                      <a:pt x="11407" y="13765"/>
                      <a:pt x="11892" y="13976"/>
                      <a:pt x="12135" y="14188"/>
                    </a:cubicBezTo>
                    <a:cubicBezTo>
                      <a:pt x="12378" y="14294"/>
                      <a:pt x="12378" y="14400"/>
                      <a:pt x="12620" y="14506"/>
                    </a:cubicBezTo>
                    <a:cubicBezTo>
                      <a:pt x="13348" y="14718"/>
                      <a:pt x="13834" y="15247"/>
                      <a:pt x="13834" y="15882"/>
                    </a:cubicBezTo>
                    <a:cubicBezTo>
                      <a:pt x="13834" y="16200"/>
                      <a:pt x="13834" y="16200"/>
                      <a:pt x="13834" y="16200"/>
                    </a:cubicBezTo>
                    <a:cubicBezTo>
                      <a:pt x="14076" y="16729"/>
                      <a:pt x="14319" y="18000"/>
                      <a:pt x="15047" y="18318"/>
                    </a:cubicBezTo>
                    <a:cubicBezTo>
                      <a:pt x="16503" y="18953"/>
                      <a:pt x="16746" y="20118"/>
                      <a:pt x="16261" y="20435"/>
                    </a:cubicBezTo>
                    <a:cubicBezTo>
                      <a:pt x="16261" y="20647"/>
                      <a:pt x="16261" y="20859"/>
                      <a:pt x="16503" y="21071"/>
                    </a:cubicBezTo>
                    <a:cubicBezTo>
                      <a:pt x="16503" y="21176"/>
                      <a:pt x="16746" y="21388"/>
                      <a:pt x="16746" y="21600"/>
                    </a:cubicBezTo>
                    <a:cubicBezTo>
                      <a:pt x="16989" y="21388"/>
                      <a:pt x="16989" y="21176"/>
                      <a:pt x="17231" y="20965"/>
                    </a:cubicBezTo>
                    <a:cubicBezTo>
                      <a:pt x="17231" y="20965"/>
                      <a:pt x="17231" y="20965"/>
                      <a:pt x="17231" y="20859"/>
                    </a:cubicBezTo>
                    <a:cubicBezTo>
                      <a:pt x="17474" y="20859"/>
                      <a:pt x="17474" y="20753"/>
                      <a:pt x="17474" y="20647"/>
                    </a:cubicBezTo>
                    <a:cubicBezTo>
                      <a:pt x="17474" y="20541"/>
                      <a:pt x="17717" y="20541"/>
                      <a:pt x="17717" y="20541"/>
                    </a:cubicBezTo>
                    <a:cubicBezTo>
                      <a:pt x="17717" y="20435"/>
                      <a:pt x="17717" y="20329"/>
                      <a:pt x="17960" y="20118"/>
                    </a:cubicBezTo>
                    <a:cubicBezTo>
                      <a:pt x="17960" y="20012"/>
                      <a:pt x="17717" y="19906"/>
                      <a:pt x="17474" y="19800"/>
                    </a:cubicBezTo>
                    <a:cubicBezTo>
                      <a:pt x="17231" y="19694"/>
                      <a:pt x="16989" y="19482"/>
                      <a:pt x="16989" y="19271"/>
                    </a:cubicBezTo>
                    <a:cubicBezTo>
                      <a:pt x="16989" y="18953"/>
                      <a:pt x="16989" y="18318"/>
                      <a:pt x="16018" y="18000"/>
                    </a:cubicBezTo>
                    <a:cubicBezTo>
                      <a:pt x="15290" y="17682"/>
                      <a:pt x="14804" y="17153"/>
                      <a:pt x="14804" y="16835"/>
                    </a:cubicBezTo>
                    <a:cubicBezTo>
                      <a:pt x="14804" y="16624"/>
                      <a:pt x="14804" y="16518"/>
                      <a:pt x="15047" y="16412"/>
                    </a:cubicBezTo>
                    <a:cubicBezTo>
                      <a:pt x="15290" y="16306"/>
                      <a:pt x="15290" y="16094"/>
                      <a:pt x="15290" y="15882"/>
                    </a:cubicBezTo>
                    <a:cubicBezTo>
                      <a:pt x="15290" y="15776"/>
                      <a:pt x="15290" y="15671"/>
                      <a:pt x="15533" y="15565"/>
                    </a:cubicBezTo>
                    <a:cubicBezTo>
                      <a:pt x="15533" y="15459"/>
                      <a:pt x="15533" y="15459"/>
                      <a:pt x="15533" y="15459"/>
                    </a:cubicBezTo>
                    <a:cubicBezTo>
                      <a:pt x="15775" y="15459"/>
                      <a:pt x="15775" y="15459"/>
                      <a:pt x="15775" y="15459"/>
                    </a:cubicBezTo>
                    <a:cubicBezTo>
                      <a:pt x="15775" y="15459"/>
                      <a:pt x="15775" y="15459"/>
                      <a:pt x="15775" y="15353"/>
                    </a:cubicBezTo>
                    <a:cubicBezTo>
                      <a:pt x="15775" y="15353"/>
                      <a:pt x="15775" y="15353"/>
                      <a:pt x="15775" y="15353"/>
                    </a:cubicBezTo>
                    <a:cubicBezTo>
                      <a:pt x="15290" y="15141"/>
                      <a:pt x="15290" y="14929"/>
                      <a:pt x="15290" y="14718"/>
                    </a:cubicBezTo>
                    <a:cubicBezTo>
                      <a:pt x="15290" y="14612"/>
                      <a:pt x="15290" y="14506"/>
                      <a:pt x="15290" y="14506"/>
                    </a:cubicBezTo>
                    <a:cubicBezTo>
                      <a:pt x="14562" y="14400"/>
                      <a:pt x="12863" y="13553"/>
                      <a:pt x="12863" y="13235"/>
                    </a:cubicBezTo>
                    <a:cubicBezTo>
                      <a:pt x="12863" y="13024"/>
                      <a:pt x="13106" y="12176"/>
                      <a:pt x="13348" y="11435"/>
                    </a:cubicBezTo>
                    <a:cubicBezTo>
                      <a:pt x="13591" y="11329"/>
                      <a:pt x="13591" y="11329"/>
                      <a:pt x="13591" y="11329"/>
                    </a:cubicBezTo>
                    <a:cubicBezTo>
                      <a:pt x="13591" y="10906"/>
                      <a:pt x="14804" y="10800"/>
                      <a:pt x="15533" y="10800"/>
                    </a:cubicBezTo>
                    <a:cubicBezTo>
                      <a:pt x="15775" y="10800"/>
                      <a:pt x="15775" y="10800"/>
                      <a:pt x="15775" y="10800"/>
                    </a:cubicBezTo>
                    <a:cubicBezTo>
                      <a:pt x="16746" y="10800"/>
                      <a:pt x="16989" y="10694"/>
                      <a:pt x="16989" y="10588"/>
                    </a:cubicBezTo>
                    <a:cubicBezTo>
                      <a:pt x="17474" y="10376"/>
                      <a:pt x="18202" y="10271"/>
                      <a:pt x="18688" y="10165"/>
                    </a:cubicBezTo>
                    <a:cubicBezTo>
                      <a:pt x="19173" y="10059"/>
                      <a:pt x="19416" y="10059"/>
                      <a:pt x="19658" y="9953"/>
                    </a:cubicBezTo>
                    <a:cubicBezTo>
                      <a:pt x="19658" y="9953"/>
                      <a:pt x="19658" y="9953"/>
                      <a:pt x="19658" y="9953"/>
                    </a:cubicBezTo>
                    <a:lnTo>
                      <a:pt x="19658" y="9847"/>
                    </a:ln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57" name="Shape 3839"/>
              <p:cNvSpPr/>
              <p:nvPr/>
            </p:nvSpPr>
            <p:spPr>
              <a:xfrm>
                <a:off x="3174442" y="3534656"/>
                <a:ext cx="286439" cy="6128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79" h="21600" extrusionOk="0">
                    <a:moveTo>
                      <a:pt x="0" y="1293"/>
                    </a:moveTo>
                    <a:cubicBezTo>
                      <a:pt x="281" y="1293"/>
                      <a:pt x="281" y="1293"/>
                      <a:pt x="281" y="1423"/>
                    </a:cubicBezTo>
                    <a:cubicBezTo>
                      <a:pt x="281" y="1423"/>
                      <a:pt x="281" y="1423"/>
                      <a:pt x="281" y="1423"/>
                    </a:cubicBezTo>
                    <a:cubicBezTo>
                      <a:pt x="561" y="1552"/>
                      <a:pt x="561" y="1552"/>
                      <a:pt x="561" y="1552"/>
                    </a:cubicBezTo>
                    <a:cubicBezTo>
                      <a:pt x="561" y="1681"/>
                      <a:pt x="561" y="1681"/>
                      <a:pt x="561" y="1681"/>
                    </a:cubicBezTo>
                    <a:cubicBezTo>
                      <a:pt x="561" y="1681"/>
                      <a:pt x="842" y="1811"/>
                      <a:pt x="842" y="1811"/>
                    </a:cubicBezTo>
                    <a:cubicBezTo>
                      <a:pt x="842" y="1940"/>
                      <a:pt x="1122" y="2069"/>
                      <a:pt x="1403" y="2199"/>
                    </a:cubicBezTo>
                    <a:cubicBezTo>
                      <a:pt x="1683" y="2328"/>
                      <a:pt x="2244" y="2587"/>
                      <a:pt x="2244" y="2975"/>
                    </a:cubicBezTo>
                    <a:cubicBezTo>
                      <a:pt x="2244" y="2975"/>
                      <a:pt x="2244" y="2975"/>
                      <a:pt x="2244" y="2975"/>
                    </a:cubicBezTo>
                    <a:cubicBezTo>
                      <a:pt x="2244" y="3104"/>
                      <a:pt x="2525" y="3104"/>
                      <a:pt x="2525" y="3104"/>
                    </a:cubicBezTo>
                    <a:cubicBezTo>
                      <a:pt x="2525" y="3104"/>
                      <a:pt x="2525" y="3104"/>
                      <a:pt x="2525" y="3104"/>
                    </a:cubicBezTo>
                    <a:cubicBezTo>
                      <a:pt x="2525" y="3104"/>
                      <a:pt x="2525" y="3104"/>
                      <a:pt x="2525" y="3104"/>
                    </a:cubicBezTo>
                    <a:cubicBezTo>
                      <a:pt x="2525" y="3104"/>
                      <a:pt x="2525" y="3104"/>
                      <a:pt x="2525" y="3104"/>
                    </a:cubicBezTo>
                    <a:cubicBezTo>
                      <a:pt x="2805" y="3234"/>
                      <a:pt x="2805" y="3234"/>
                      <a:pt x="2805" y="3234"/>
                    </a:cubicBezTo>
                    <a:cubicBezTo>
                      <a:pt x="2805" y="3234"/>
                      <a:pt x="2805" y="3234"/>
                      <a:pt x="2805" y="3234"/>
                    </a:cubicBezTo>
                    <a:cubicBezTo>
                      <a:pt x="3086" y="3363"/>
                      <a:pt x="3647" y="3363"/>
                      <a:pt x="3927" y="3363"/>
                    </a:cubicBezTo>
                    <a:cubicBezTo>
                      <a:pt x="3927" y="3363"/>
                      <a:pt x="4208" y="3363"/>
                      <a:pt x="4208" y="3363"/>
                    </a:cubicBezTo>
                    <a:cubicBezTo>
                      <a:pt x="4488" y="3234"/>
                      <a:pt x="5049" y="3234"/>
                      <a:pt x="5610" y="3234"/>
                    </a:cubicBezTo>
                    <a:cubicBezTo>
                      <a:pt x="6452" y="3234"/>
                      <a:pt x="7013" y="3492"/>
                      <a:pt x="7013" y="3880"/>
                    </a:cubicBezTo>
                    <a:cubicBezTo>
                      <a:pt x="7294" y="4139"/>
                      <a:pt x="7294" y="4268"/>
                      <a:pt x="7574" y="4398"/>
                    </a:cubicBezTo>
                    <a:cubicBezTo>
                      <a:pt x="7855" y="4527"/>
                      <a:pt x="8135" y="4656"/>
                      <a:pt x="8135" y="5044"/>
                    </a:cubicBezTo>
                    <a:cubicBezTo>
                      <a:pt x="8135" y="5432"/>
                      <a:pt x="7294" y="5562"/>
                      <a:pt x="6452" y="5562"/>
                    </a:cubicBezTo>
                    <a:cubicBezTo>
                      <a:pt x="6171" y="5562"/>
                      <a:pt x="5891" y="5691"/>
                      <a:pt x="5610" y="5691"/>
                    </a:cubicBezTo>
                    <a:cubicBezTo>
                      <a:pt x="5891" y="5820"/>
                      <a:pt x="6732" y="6079"/>
                      <a:pt x="7294" y="6208"/>
                    </a:cubicBezTo>
                    <a:cubicBezTo>
                      <a:pt x="8416" y="6467"/>
                      <a:pt x="9257" y="6726"/>
                      <a:pt x="9257" y="6984"/>
                    </a:cubicBezTo>
                    <a:cubicBezTo>
                      <a:pt x="9257" y="7114"/>
                      <a:pt x="9538" y="7372"/>
                      <a:pt x="9818" y="7631"/>
                    </a:cubicBezTo>
                    <a:cubicBezTo>
                      <a:pt x="10099" y="7760"/>
                      <a:pt x="10379" y="8019"/>
                      <a:pt x="10660" y="8278"/>
                    </a:cubicBezTo>
                    <a:cubicBezTo>
                      <a:pt x="10940" y="8407"/>
                      <a:pt x="11221" y="8666"/>
                      <a:pt x="11782" y="8795"/>
                    </a:cubicBezTo>
                    <a:cubicBezTo>
                      <a:pt x="12343" y="9183"/>
                      <a:pt x="13184" y="9442"/>
                      <a:pt x="13184" y="9830"/>
                    </a:cubicBezTo>
                    <a:cubicBezTo>
                      <a:pt x="13465" y="10089"/>
                      <a:pt x="14306" y="10347"/>
                      <a:pt x="14868" y="10477"/>
                    </a:cubicBezTo>
                    <a:cubicBezTo>
                      <a:pt x="15148" y="10606"/>
                      <a:pt x="15429" y="10735"/>
                      <a:pt x="15709" y="10865"/>
                    </a:cubicBezTo>
                    <a:cubicBezTo>
                      <a:pt x="16551" y="11253"/>
                      <a:pt x="16831" y="12029"/>
                      <a:pt x="16551" y="12546"/>
                    </a:cubicBezTo>
                    <a:cubicBezTo>
                      <a:pt x="16551" y="12675"/>
                      <a:pt x="16551" y="12805"/>
                      <a:pt x="16551" y="13063"/>
                    </a:cubicBezTo>
                    <a:cubicBezTo>
                      <a:pt x="16551" y="13193"/>
                      <a:pt x="16551" y="13322"/>
                      <a:pt x="16551" y="13451"/>
                    </a:cubicBezTo>
                    <a:cubicBezTo>
                      <a:pt x="16551" y="13451"/>
                      <a:pt x="16551" y="13451"/>
                      <a:pt x="16551" y="13451"/>
                    </a:cubicBezTo>
                    <a:cubicBezTo>
                      <a:pt x="16551" y="13581"/>
                      <a:pt x="16551" y="13710"/>
                      <a:pt x="16551" y="13840"/>
                    </a:cubicBezTo>
                    <a:cubicBezTo>
                      <a:pt x="16551" y="13840"/>
                      <a:pt x="16551" y="13840"/>
                      <a:pt x="16551" y="13840"/>
                    </a:cubicBezTo>
                    <a:cubicBezTo>
                      <a:pt x="16831" y="13969"/>
                      <a:pt x="16831" y="14098"/>
                      <a:pt x="16831" y="14228"/>
                    </a:cubicBezTo>
                    <a:cubicBezTo>
                      <a:pt x="16831" y="14228"/>
                      <a:pt x="17112" y="14357"/>
                      <a:pt x="17112" y="14357"/>
                    </a:cubicBezTo>
                    <a:cubicBezTo>
                      <a:pt x="17112" y="14486"/>
                      <a:pt x="17392" y="14616"/>
                      <a:pt x="17392" y="14745"/>
                    </a:cubicBezTo>
                    <a:cubicBezTo>
                      <a:pt x="18514" y="15521"/>
                      <a:pt x="17112" y="16038"/>
                      <a:pt x="15990" y="16426"/>
                    </a:cubicBezTo>
                    <a:cubicBezTo>
                      <a:pt x="15709" y="16426"/>
                      <a:pt x="15429" y="16556"/>
                      <a:pt x="15148" y="16685"/>
                    </a:cubicBezTo>
                    <a:cubicBezTo>
                      <a:pt x="15148" y="16814"/>
                      <a:pt x="14868" y="16944"/>
                      <a:pt x="14868" y="17073"/>
                    </a:cubicBezTo>
                    <a:cubicBezTo>
                      <a:pt x="14587" y="17332"/>
                      <a:pt x="14306" y="17720"/>
                      <a:pt x="12904" y="17720"/>
                    </a:cubicBezTo>
                    <a:cubicBezTo>
                      <a:pt x="12623" y="17720"/>
                      <a:pt x="12343" y="17720"/>
                      <a:pt x="11782" y="17590"/>
                    </a:cubicBezTo>
                    <a:cubicBezTo>
                      <a:pt x="11782" y="17590"/>
                      <a:pt x="11782" y="17590"/>
                      <a:pt x="11782" y="17590"/>
                    </a:cubicBezTo>
                    <a:cubicBezTo>
                      <a:pt x="11782" y="17720"/>
                      <a:pt x="11782" y="17849"/>
                      <a:pt x="12062" y="17849"/>
                    </a:cubicBezTo>
                    <a:cubicBezTo>
                      <a:pt x="12062" y="17849"/>
                      <a:pt x="12062" y="17978"/>
                      <a:pt x="12062" y="17978"/>
                    </a:cubicBezTo>
                    <a:cubicBezTo>
                      <a:pt x="12343" y="18237"/>
                      <a:pt x="12623" y="18496"/>
                      <a:pt x="12343" y="18754"/>
                    </a:cubicBezTo>
                    <a:cubicBezTo>
                      <a:pt x="12343" y="18884"/>
                      <a:pt x="12062" y="19013"/>
                      <a:pt x="11501" y="19013"/>
                    </a:cubicBezTo>
                    <a:cubicBezTo>
                      <a:pt x="10940" y="19013"/>
                      <a:pt x="10379" y="19013"/>
                      <a:pt x="9818" y="18884"/>
                    </a:cubicBezTo>
                    <a:cubicBezTo>
                      <a:pt x="9538" y="18884"/>
                      <a:pt x="9257" y="18884"/>
                      <a:pt x="8977" y="18884"/>
                    </a:cubicBezTo>
                    <a:cubicBezTo>
                      <a:pt x="8977" y="18884"/>
                      <a:pt x="8696" y="18884"/>
                      <a:pt x="8696" y="18884"/>
                    </a:cubicBezTo>
                    <a:cubicBezTo>
                      <a:pt x="8696" y="18884"/>
                      <a:pt x="8696" y="19013"/>
                      <a:pt x="8696" y="19013"/>
                    </a:cubicBezTo>
                    <a:cubicBezTo>
                      <a:pt x="8696" y="19013"/>
                      <a:pt x="8696" y="19013"/>
                      <a:pt x="8416" y="19143"/>
                    </a:cubicBezTo>
                    <a:cubicBezTo>
                      <a:pt x="8416" y="19143"/>
                      <a:pt x="8416" y="19143"/>
                      <a:pt x="8416" y="19143"/>
                    </a:cubicBezTo>
                    <a:cubicBezTo>
                      <a:pt x="8416" y="19143"/>
                      <a:pt x="8135" y="19143"/>
                      <a:pt x="8135" y="19272"/>
                    </a:cubicBezTo>
                    <a:cubicBezTo>
                      <a:pt x="8135" y="19272"/>
                      <a:pt x="8135" y="19272"/>
                      <a:pt x="8135" y="19272"/>
                    </a:cubicBezTo>
                    <a:cubicBezTo>
                      <a:pt x="7855" y="19272"/>
                      <a:pt x="7574" y="19401"/>
                      <a:pt x="7574" y="19401"/>
                    </a:cubicBezTo>
                    <a:cubicBezTo>
                      <a:pt x="7574" y="19401"/>
                      <a:pt x="7294" y="19401"/>
                      <a:pt x="7294" y="19401"/>
                    </a:cubicBezTo>
                    <a:cubicBezTo>
                      <a:pt x="7574" y="19531"/>
                      <a:pt x="7574" y="19531"/>
                      <a:pt x="7855" y="19531"/>
                    </a:cubicBezTo>
                    <a:cubicBezTo>
                      <a:pt x="8135" y="19660"/>
                      <a:pt x="8135" y="19660"/>
                      <a:pt x="8135" y="19660"/>
                    </a:cubicBezTo>
                    <a:cubicBezTo>
                      <a:pt x="8416" y="19789"/>
                      <a:pt x="8416" y="19789"/>
                      <a:pt x="8696" y="19919"/>
                    </a:cubicBezTo>
                    <a:cubicBezTo>
                      <a:pt x="8696" y="20177"/>
                      <a:pt x="8416" y="20307"/>
                      <a:pt x="8135" y="20436"/>
                    </a:cubicBezTo>
                    <a:cubicBezTo>
                      <a:pt x="7855" y="20695"/>
                      <a:pt x="7574" y="20824"/>
                      <a:pt x="7574" y="21083"/>
                    </a:cubicBezTo>
                    <a:cubicBezTo>
                      <a:pt x="7574" y="21471"/>
                      <a:pt x="7855" y="21600"/>
                      <a:pt x="8135" y="21600"/>
                    </a:cubicBezTo>
                    <a:cubicBezTo>
                      <a:pt x="8135" y="21600"/>
                      <a:pt x="8135" y="21600"/>
                      <a:pt x="8135" y="21600"/>
                    </a:cubicBezTo>
                    <a:cubicBezTo>
                      <a:pt x="8416" y="21212"/>
                      <a:pt x="10379" y="20565"/>
                      <a:pt x="11221" y="20436"/>
                    </a:cubicBezTo>
                    <a:cubicBezTo>
                      <a:pt x="11221" y="20436"/>
                      <a:pt x="11221" y="20436"/>
                      <a:pt x="11221" y="20436"/>
                    </a:cubicBezTo>
                    <a:cubicBezTo>
                      <a:pt x="11221" y="20436"/>
                      <a:pt x="11221" y="20436"/>
                      <a:pt x="11221" y="20436"/>
                    </a:cubicBezTo>
                    <a:cubicBezTo>
                      <a:pt x="11221" y="19919"/>
                      <a:pt x="11782" y="19919"/>
                      <a:pt x="12062" y="19919"/>
                    </a:cubicBezTo>
                    <a:cubicBezTo>
                      <a:pt x="12062" y="19919"/>
                      <a:pt x="12062" y="19789"/>
                      <a:pt x="12343" y="19660"/>
                    </a:cubicBezTo>
                    <a:cubicBezTo>
                      <a:pt x="12343" y="19531"/>
                      <a:pt x="12343" y="19401"/>
                      <a:pt x="12343" y="19272"/>
                    </a:cubicBezTo>
                    <a:cubicBezTo>
                      <a:pt x="12904" y="19013"/>
                      <a:pt x="13465" y="18884"/>
                      <a:pt x="13745" y="18884"/>
                    </a:cubicBezTo>
                    <a:cubicBezTo>
                      <a:pt x="14026" y="18884"/>
                      <a:pt x="14026" y="18884"/>
                      <a:pt x="14306" y="18884"/>
                    </a:cubicBezTo>
                    <a:cubicBezTo>
                      <a:pt x="14587" y="18884"/>
                      <a:pt x="14587" y="19013"/>
                      <a:pt x="14868" y="19013"/>
                    </a:cubicBezTo>
                    <a:cubicBezTo>
                      <a:pt x="14868" y="19013"/>
                      <a:pt x="14868" y="19013"/>
                      <a:pt x="14868" y="19013"/>
                    </a:cubicBezTo>
                    <a:cubicBezTo>
                      <a:pt x="15990" y="19013"/>
                      <a:pt x="17392" y="18496"/>
                      <a:pt x="18795" y="18108"/>
                    </a:cubicBezTo>
                    <a:cubicBezTo>
                      <a:pt x="18795" y="18108"/>
                      <a:pt x="18795" y="18108"/>
                      <a:pt x="18795" y="18108"/>
                    </a:cubicBezTo>
                    <a:cubicBezTo>
                      <a:pt x="20478" y="17590"/>
                      <a:pt x="20478" y="17590"/>
                      <a:pt x="21039" y="16297"/>
                    </a:cubicBezTo>
                    <a:cubicBezTo>
                      <a:pt x="21600" y="15392"/>
                      <a:pt x="21039" y="14228"/>
                      <a:pt x="20758" y="13581"/>
                    </a:cubicBezTo>
                    <a:cubicBezTo>
                      <a:pt x="20478" y="13322"/>
                      <a:pt x="20478" y="13063"/>
                      <a:pt x="20478" y="12934"/>
                    </a:cubicBezTo>
                    <a:cubicBezTo>
                      <a:pt x="20478" y="12675"/>
                      <a:pt x="18514" y="10994"/>
                      <a:pt x="17953" y="10865"/>
                    </a:cubicBezTo>
                    <a:cubicBezTo>
                      <a:pt x="17953" y="10865"/>
                      <a:pt x="17953" y="10865"/>
                      <a:pt x="17953" y="10865"/>
                    </a:cubicBezTo>
                    <a:cubicBezTo>
                      <a:pt x="17392" y="10865"/>
                      <a:pt x="15990" y="10477"/>
                      <a:pt x="13184" y="9054"/>
                    </a:cubicBezTo>
                    <a:cubicBezTo>
                      <a:pt x="12904" y="9054"/>
                      <a:pt x="12623" y="8925"/>
                      <a:pt x="12623" y="8925"/>
                    </a:cubicBezTo>
                    <a:cubicBezTo>
                      <a:pt x="12062" y="8666"/>
                      <a:pt x="12062" y="8537"/>
                      <a:pt x="11782" y="8278"/>
                    </a:cubicBezTo>
                    <a:cubicBezTo>
                      <a:pt x="11782" y="8149"/>
                      <a:pt x="11501" y="7890"/>
                      <a:pt x="11221" y="7760"/>
                    </a:cubicBezTo>
                    <a:cubicBezTo>
                      <a:pt x="10099" y="7243"/>
                      <a:pt x="9818" y="6338"/>
                      <a:pt x="10099" y="5562"/>
                    </a:cubicBezTo>
                    <a:cubicBezTo>
                      <a:pt x="10379" y="5044"/>
                      <a:pt x="10940" y="4786"/>
                      <a:pt x="11782" y="4656"/>
                    </a:cubicBezTo>
                    <a:cubicBezTo>
                      <a:pt x="12062" y="4527"/>
                      <a:pt x="12343" y="4398"/>
                      <a:pt x="12343" y="4268"/>
                    </a:cubicBezTo>
                    <a:cubicBezTo>
                      <a:pt x="12343" y="3880"/>
                      <a:pt x="12623" y="3622"/>
                      <a:pt x="12904" y="3363"/>
                    </a:cubicBezTo>
                    <a:cubicBezTo>
                      <a:pt x="13184" y="3234"/>
                      <a:pt x="13465" y="3234"/>
                      <a:pt x="14026" y="3234"/>
                    </a:cubicBezTo>
                    <a:cubicBezTo>
                      <a:pt x="14868" y="3104"/>
                      <a:pt x="15709" y="2846"/>
                      <a:pt x="15990" y="2587"/>
                    </a:cubicBezTo>
                    <a:cubicBezTo>
                      <a:pt x="15990" y="2587"/>
                      <a:pt x="15990" y="2587"/>
                      <a:pt x="15990" y="2587"/>
                    </a:cubicBezTo>
                    <a:cubicBezTo>
                      <a:pt x="15990" y="2587"/>
                      <a:pt x="15709" y="2587"/>
                      <a:pt x="15709" y="2587"/>
                    </a:cubicBezTo>
                    <a:cubicBezTo>
                      <a:pt x="15709" y="2587"/>
                      <a:pt x="15709" y="2457"/>
                      <a:pt x="15709" y="2457"/>
                    </a:cubicBezTo>
                    <a:cubicBezTo>
                      <a:pt x="15429" y="2457"/>
                      <a:pt x="15429" y="2457"/>
                      <a:pt x="15148" y="2457"/>
                    </a:cubicBezTo>
                    <a:cubicBezTo>
                      <a:pt x="15148" y="2457"/>
                      <a:pt x="15148" y="2457"/>
                      <a:pt x="15148" y="2457"/>
                    </a:cubicBezTo>
                    <a:cubicBezTo>
                      <a:pt x="14868" y="2328"/>
                      <a:pt x="14868" y="2328"/>
                      <a:pt x="14587" y="2199"/>
                    </a:cubicBezTo>
                    <a:cubicBezTo>
                      <a:pt x="14587" y="2199"/>
                      <a:pt x="14587" y="2199"/>
                      <a:pt x="14587" y="2199"/>
                    </a:cubicBezTo>
                    <a:cubicBezTo>
                      <a:pt x="14306" y="2199"/>
                      <a:pt x="14026" y="2069"/>
                      <a:pt x="14026" y="2069"/>
                    </a:cubicBezTo>
                    <a:cubicBezTo>
                      <a:pt x="14026" y="2069"/>
                      <a:pt x="14026" y="2069"/>
                      <a:pt x="13745" y="2069"/>
                    </a:cubicBezTo>
                    <a:cubicBezTo>
                      <a:pt x="13745" y="1940"/>
                      <a:pt x="13465" y="1940"/>
                      <a:pt x="13465" y="1811"/>
                    </a:cubicBezTo>
                    <a:cubicBezTo>
                      <a:pt x="13465" y="1811"/>
                      <a:pt x="13465" y="1811"/>
                      <a:pt x="13184" y="1811"/>
                    </a:cubicBezTo>
                    <a:cubicBezTo>
                      <a:pt x="13184" y="1681"/>
                      <a:pt x="13184" y="1681"/>
                      <a:pt x="12904" y="1681"/>
                    </a:cubicBezTo>
                    <a:cubicBezTo>
                      <a:pt x="12904" y="1552"/>
                      <a:pt x="12904" y="1552"/>
                      <a:pt x="12904" y="1552"/>
                    </a:cubicBezTo>
                    <a:cubicBezTo>
                      <a:pt x="12623" y="1552"/>
                      <a:pt x="12623" y="1423"/>
                      <a:pt x="12623" y="1423"/>
                    </a:cubicBezTo>
                    <a:cubicBezTo>
                      <a:pt x="12623" y="1423"/>
                      <a:pt x="12623" y="1293"/>
                      <a:pt x="12623" y="1293"/>
                    </a:cubicBezTo>
                    <a:cubicBezTo>
                      <a:pt x="12623" y="1164"/>
                      <a:pt x="12623" y="1035"/>
                      <a:pt x="12623" y="905"/>
                    </a:cubicBezTo>
                    <a:cubicBezTo>
                      <a:pt x="12904" y="905"/>
                      <a:pt x="12904" y="776"/>
                      <a:pt x="12904" y="776"/>
                    </a:cubicBezTo>
                    <a:cubicBezTo>
                      <a:pt x="12904" y="776"/>
                      <a:pt x="12904" y="776"/>
                      <a:pt x="12904" y="776"/>
                    </a:cubicBezTo>
                    <a:cubicBezTo>
                      <a:pt x="12904" y="776"/>
                      <a:pt x="12623" y="647"/>
                      <a:pt x="12062" y="647"/>
                    </a:cubicBezTo>
                    <a:cubicBezTo>
                      <a:pt x="10379" y="517"/>
                      <a:pt x="9818" y="259"/>
                      <a:pt x="9257" y="0"/>
                    </a:cubicBezTo>
                    <a:cubicBezTo>
                      <a:pt x="9257" y="0"/>
                      <a:pt x="9257" y="0"/>
                      <a:pt x="9257" y="0"/>
                    </a:cubicBezTo>
                    <a:cubicBezTo>
                      <a:pt x="8977" y="0"/>
                      <a:pt x="7855" y="388"/>
                      <a:pt x="7574" y="647"/>
                    </a:cubicBezTo>
                    <a:cubicBezTo>
                      <a:pt x="7294" y="776"/>
                      <a:pt x="7013" y="905"/>
                      <a:pt x="6732" y="905"/>
                    </a:cubicBezTo>
                    <a:cubicBezTo>
                      <a:pt x="6452" y="905"/>
                      <a:pt x="6171" y="905"/>
                      <a:pt x="6171" y="905"/>
                    </a:cubicBezTo>
                    <a:cubicBezTo>
                      <a:pt x="5891" y="776"/>
                      <a:pt x="5610" y="776"/>
                      <a:pt x="5330" y="905"/>
                    </a:cubicBezTo>
                    <a:cubicBezTo>
                      <a:pt x="4488" y="1035"/>
                      <a:pt x="3647" y="905"/>
                      <a:pt x="3086" y="905"/>
                    </a:cubicBezTo>
                    <a:cubicBezTo>
                      <a:pt x="3086" y="776"/>
                      <a:pt x="2805" y="776"/>
                      <a:pt x="2805" y="776"/>
                    </a:cubicBezTo>
                    <a:cubicBezTo>
                      <a:pt x="2525" y="1035"/>
                      <a:pt x="2244" y="1035"/>
                      <a:pt x="1683" y="1035"/>
                    </a:cubicBezTo>
                    <a:cubicBezTo>
                      <a:pt x="1403" y="1035"/>
                      <a:pt x="1122" y="1035"/>
                      <a:pt x="842" y="1035"/>
                    </a:cubicBezTo>
                    <a:cubicBezTo>
                      <a:pt x="842" y="905"/>
                      <a:pt x="561" y="905"/>
                      <a:pt x="281" y="905"/>
                    </a:cubicBezTo>
                    <a:cubicBezTo>
                      <a:pt x="281" y="1035"/>
                      <a:pt x="0" y="1035"/>
                      <a:pt x="0" y="1164"/>
                    </a:cubicBezTo>
                    <a:cubicBezTo>
                      <a:pt x="0" y="1164"/>
                      <a:pt x="0" y="1164"/>
                      <a:pt x="0" y="1164"/>
                    </a:cubicBezTo>
                    <a:cubicBezTo>
                      <a:pt x="0" y="1164"/>
                      <a:pt x="0" y="1293"/>
                      <a:pt x="0" y="1293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58" name="Shape 3840"/>
              <p:cNvSpPr/>
              <p:nvPr/>
            </p:nvSpPr>
            <p:spPr>
              <a:xfrm>
                <a:off x="3090800" y="3573202"/>
                <a:ext cx="290759" cy="3507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488" y="0"/>
                    </a:moveTo>
                    <a:cubicBezTo>
                      <a:pt x="4488" y="0"/>
                      <a:pt x="4488" y="0"/>
                      <a:pt x="4488" y="0"/>
                    </a:cubicBezTo>
                    <a:cubicBezTo>
                      <a:pt x="4488" y="0"/>
                      <a:pt x="4488" y="0"/>
                      <a:pt x="4488" y="0"/>
                    </a:cubicBezTo>
                    <a:cubicBezTo>
                      <a:pt x="4208" y="0"/>
                      <a:pt x="4208" y="0"/>
                      <a:pt x="3927" y="0"/>
                    </a:cubicBezTo>
                    <a:cubicBezTo>
                      <a:pt x="3927" y="227"/>
                      <a:pt x="3927" y="227"/>
                      <a:pt x="3927" y="455"/>
                    </a:cubicBezTo>
                    <a:cubicBezTo>
                      <a:pt x="3927" y="455"/>
                      <a:pt x="3927" y="455"/>
                      <a:pt x="3927" y="455"/>
                    </a:cubicBezTo>
                    <a:cubicBezTo>
                      <a:pt x="4208" y="909"/>
                      <a:pt x="4769" y="2046"/>
                      <a:pt x="4208" y="2728"/>
                    </a:cubicBezTo>
                    <a:cubicBezTo>
                      <a:pt x="4208" y="3183"/>
                      <a:pt x="3647" y="3411"/>
                      <a:pt x="3086" y="3183"/>
                    </a:cubicBezTo>
                    <a:cubicBezTo>
                      <a:pt x="2525" y="3183"/>
                      <a:pt x="1964" y="2728"/>
                      <a:pt x="1964" y="2274"/>
                    </a:cubicBezTo>
                    <a:cubicBezTo>
                      <a:pt x="1683" y="2274"/>
                      <a:pt x="1683" y="2274"/>
                      <a:pt x="1683" y="2274"/>
                    </a:cubicBezTo>
                    <a:cubicBezTo>
                      <a:pt x="1683" y="2274"/>
                      <a:pt x="1683" y="2274"/>
                      <a:pt x="1683" y="2501"/>
                    </a:cubicBezTo>
                    <a:cubicBezTo>
                      <a:pt x="1403" y="2501"/>
                      <a:pt x="1403" y="2501"/>
                      <a:pt x="1403" y="2728"/>
                    </a:cubicBezTo>
                    <a:cubicBezTo>
                      <a:pt x="1403" y="2728"/>
                      <a:pt x="1122" y="2728"/>
                      <a:pt x="1122" y="2956"/>
                    </a:cubicBezTo>
                    <a:cubicBezTo>
                      <a:pt x="1122" y="2956"/>
                      <a:pt x="1122" y="2956"/>
                      <a:pt x="1122" y="3183"/>
                    </a:cubicBezTo>
                    <a:cubicBezTo>
                      <a:pt x="842" y="3183"/>
                      <a:pt x="842" y="3183"/>
                      <a:pt x="842" y="3411"/>
                    </a:cubicBezTo>
                    <a:cubicBezTo>
                      <a:pt x="842" y="3411"/>
                      <a:pt x="842" y="3411"/>
                      <a:pt x="842" y="3411"/>
                    </a:cubicBezTo>
                    <a:cubicBezTo>
                      <a:pt x="561" y="3638"/>
                      <a:pt x="561" y="3638"/>
                      <a:pt x="561" y="3638"/>
                    </a:cubicBezTo>
                    <a:cubicBezTo>
                      <a:pt x="561" y="3865"/>
                      <a:pt x="561" y="3865"/>
                      <a:pt x="561" y="4093"/>
                    </a:cubicBezTo>
                    <a:cubicBezTo>
                      <a:pt x="561" y="4093"/>
                      <a:pt x="561" y="4093"/>
                      <a:pt x="561" y="4093"/>
                    </a:cubicBezTo>
                    <a:cubicBezTo>
                      <a:pt x="561" y="4093"/>
                      <a:pt x="561" y="4093"/>
                      <a:pt x="561" y="4320"/>
                    </a:cubicBezTo>
                    <a:cubicBezTo>
                      <a:pt x="281" y="4320"/>
                      <a:pt x="281" y="4320"/>
                      <a:pt x="281" y="4320"/>
                    </a:cubicBezTo>
                    <a:cubicBezTo>
                      <a:pt x="281" y="4320"/>
                      <a:pt x="281" y="4320"/>
                      <a:pt x="281" y="4547"/>
                    </a:cubicBezTo>
                    <a:cubicBezTo>
                      <a:pt x="281" y="4547"/>
                      <a:pt x="281" y="4547"/>
                      <a:pt x="0" y="4547"/>
                    </a:cubicBezTo>
                    <a:cubicBezTo>
                      <a:pt x="0" y="4547"/>
                      <a:pt x="0" y="4547"/>
                      <a:pt x="0" y="4547"/>
                    </a:cubicBezTo>
                    <a:cubicBezTo>
                      <a:pt x="0" y="4547"/>
                      <a:pt x="0" y="4547"/>
                      <a:pt x="0" y="4547"/>
                    </a:cubicBezTo>
                    <a:cubicBezTo>
                      <a:pt x="0" y="4547"/>
                      <a:pt x="0" y="4547"/>
                      <a:pt x="0" y="4547"/>
                    </a:cubicBezTo>
                    <a:cubicBezTo>
                      <a:pt x="0" y="4547"/>
                      <a:pt x="0" y="4775"/>
                      <a:pt x="0" y="4775"/>
                    </a:cubicBezTo>
                    <a:cubicBezTo>
                      <a:pt x="281" y="5002"/>
                      <a:pt x="281" y="5229"/>
                      <a:pt x="281" y="5684"/>
                    </a:cubicBezTo>
                    <a:cubicBezTo>
                      <a:pt x="281" y="6139"/>
                      <a:pt x="281" y="6366"/>
                      <a:pt x="281" y="6821"/>
                    </a:cubicBezTo>
                    <a:cubicBezTo>
                      <a:pt x="561" y="6821"/>
                      <a:pt x="561" y="6821"/>
                      <a:pt x="842" y="6821"/>
                    </a:cubicBezTo>
                    <a:cubicBezTo>
                      <a:pt x="842" y="6594"/>
                      <a:pt x="1122" y="6594"/>
                      <a:pt x="1403" y="6594"/>
                    </a:cubicBezTo>
                    <a:cubicBezTo>
                      <a:pt x="1403" y="6594"/>
                      <a:pt x="1683" y="6594"/>
                      <a:pt x="1683" y="6821"/>
                    </a:cubicBezTo>
                    <a:cubicBezTo>
                      <a:pt x="1683" y="6821"/>
                      <a:pt x="1683" y="6821"/>
                      <a:pt x="1683" y="6821"/>
                    </a:cubicBezTo>
                    <a:cubicBezTo>
                      <a:pt x="1964" y="6821"/>
                      <a:pt x="1964" y="6821"/>
                      <a:pt x="1964" y="6821"/>
                    </a:cubicBezTo>
                    <a:cubicBezTo>
                      <a:pt x="1964" y="6821"/>
                      <a:pt x="2244" y="6821"/>
                      <a:pt x="2244" y="7048"/>
                    </a:cubicBezTo>
                    <a:cubicBezTo>
                      <a:pt x="2244" y="7048"/>
                      <a:pt x="2244" y="7048"/>
                      <a:pt x="2244" y="7048"/>
                    </a:cubicBezTo>
                    <a:cubicBezTo>
                      <a:pt x="2525" y="7276"/>
                      <a:pt x="2525" y="7276"/>
                      <a:pt x="2525" y="7503"/>
                    </a:cubicBezTo>
                    <a:cubicBezTo>
                      <a:pt x="2805" y="8185"/>
                      <a:pt x="2525" y="8867"/>
                      <a:pt x="2525" y="9322"/>
                    </a:cubicBezTo>
                    <a:cubicBezTo>
                      <a:pt x="2525" y="9549"/>
                      <a:pt x="2244" y="10004"/>
                      <a:pt x="2244" y="10232"/>
                    </a:cubicBezTo>
                    <a:cubicBezTo>
                      <a:pt x="2244" y="10459"/>
                      <a:pt x="2244" y="10686"/>
                      <a:pt x="2244" y="10686"/>
                    </a:cubicBezTo>
                    <a:cubicBezTo>
                      <a:pt x="2244" y="11141"/>
                      <a:pt x="1964" y="11368"/>
                      <a:pt x="1683" y="11596"/>
                    </a:cubicBezTo>
                    <a:cubicBezTo>
                      <a:pt x="1403" y="11823"/>
                      <a:pt x="1403" y="11823"/>
                      <a:pt x="1403" y="12051"/>
                    </a:cubicBezTo>
                    <a:cubicBezTo>
                      <a:pt x="1403" y="12051"/>
                      <a:pt x="1403" y="12051"/>
                      <a:pt x="1403" y="12278"/>
                    </a:cubicBezTo>
                    <a:cubicBezTo>
                      <a:pt x="1403" y="12278"/>
                      <a:pt x="1403" y="12278"/>
                      <a:pt x="1403" y="12278"/>
                    </a:cubicBezTo>
                    <a:cubicBezTo>
                      <a:pt x="1683" y="12051"/>
                      <a:pt x="2525" y="11596"/>
                      <a:pt x="2805" y="11368"/>
                    </a:cubicBezTo>
                    <a:cubicBezTo>
                      <a:pt x="3086" y="11368"/>
                      <a:pt x="3366" y="11141"/>
                      <a:pt x="3366" y="11141"/>
                    </a:cubicBezTo>
                    <a:cubicBezTo>
                      <a:pt x="4769" y="10232"/>
                      <a:pt x="5891" y="10459"/>
                      <a:pt x="6452" y="11141"/>
                    </a:cubicBezTo>
                    <a:cubicBezTo>
                      <a:pt x="6452" y="11141"/>
                      <a:pt x="6452" y="11141"/>
                      <a:pt x="6732" y="11141"/>
                    </a:cubicBezTo>
                    <a:cubicBezTo>
                      <a:pt x="7013" y="11141"/>
                      <a:pt x="7574" y="10914"/>
                      <a:pt x="7574" y="10686"/>
                    </a:cubicBezTo>
                    <a:cubicBezTo>
                      <a:pt x="7855" y="10232"/>
                      <a:pt x="8696" y="10004"/>
                      <a:pt x="9538" y="10004"/>
                    </a:cubicBezTo>
                    <a:cubicBezTo>
                      <a:pt x="9818" y="10004"/>
                      <a:pt x="10099" y="10004"/>
                      <a:pt x="10099" y="10004"/>
                    </a:cubicBezTo>
                    <a:cubicBezTo>
                      <a:pt x="10660" y="10004"/>
                      <a:pt x="11221" y="10232"/>
                      <a:pt x="11501" y="10459"/>
                    </a:cubicBezTo>
                    <a:cubicBezTo>
                      <a:pt x="11782" y="10914"/>
                      <a:pt x="11782" y="10914"/>
                      <a:pt x="11782" y="10914"/>
                    </a:cubicBezTo>
                    <a:cubicBezTo>
                      <a:pt x="12343" y="11368"/>
                      <a:pt x="12904" y="11823"/>
                      <a:pt x="13745" y="12278"/>
                    </a:cubicBezTo>
                    <a:cubicBezTo>
                      <a:pt x="14587" y="12733"/>
                      <a:pt x="14306" y="13642"/>
                      <a:pt x="14026" y="14324"/>
                    </a:cubicBezTo>
                    <a:cubicBezTo>
                      <a:pt x="14026" y="14552"/>
                      <a:pt x="13745" y="15006"/>
                      <a:pt x="13745" y="15234"/>
                    </a:cubicBezTo>
                    <a:cubicBezTo>
                      <a:pt x="14868" y="15688"/>
                      <a:pt x="16551" y="17053"/>
                      <a:pt x="16270" y="18417"/>
                    </a:cubicBezTo>
                    <a:cubicBezTo>
                      <a:pt x="16270" y="18872"/>
                      <a:pt x="16270" y="19099"/>
                      <a:pt x="16270" y="19326"/>
                    </a:cubicBezTo>
                    <a:cubicBezTo>
                      <a:pt x="16551" y="19554"/>
                      <a:pt x="16551" y="19554"/>
                      <a:pt x="16551" y="19781"/>
                    </a:cubicBezTo>
                    <a:cubicBezTo>
                      <a:pt x="16551" y="19781"/>
                      <a:pt x="16551" y="19781"/>
                      <a:pt x="16551" y="19781"/>
                    </a:cubicBezTo>
                    <a:cubicBezTo>
                      <a:pt x="16551" y="20008"/>
                      <a:pt x="16551" y="20008"/>
                      <a:pt x="16551" y="20236"/>
                    </a:cubicBezTo>
                    <a:cubicBezTo>
                      <a:pt x="16551" y="20236"/>
                      <a:pt x="16551" y="20236"/>
                      <a:pt x="16551" y="20236"/>
                    </a:cubicBezTo>
                    <a:cubicBezTo>
                      <a:pt x="16551" y="20463"/>
                      <a:pt x="16551" y="20463"/>
                      <a:pt x="16551" y="20691"/>
                    </a:cubicBezTo>
                    <a:cubicBezTo>
                      <a:pt x="16551" y="20691"/>
                      <a:pt x="16551" y="20691"/>
                      <a:pt x="16551" y="20691"/>
                    </a:cubicBezTo>
                    <a:cubicBezTo>
                      <a:pt x="16270" y="20918"/>
                      <a:pt x="16270" y="20918"/>
                      <a:pt x="16270" y="21145"/>
                    </a:cubicBezTo>
                    <a:cubicBezTo>
                      <a:pt x="16270" y="21145"/>
                      <a:pt x="16270" y="21145"/>
                      <a:pt x="16270" y="21145"/>
                    </a:cubicBezTo>
                    <a:cubicBezTo>
                      <a:pt x="16270" y="21145"/>
                      <a:pt x="16270" y="21145"/>
                      <a:pt x="16270" y="21145"/>
                    </a:cubicBezTo>
                    <a:cubicBezTo>
                      <a:pt x="16270" y="21145"/>
                      <a:pt x="16270" y="21145"/>
                      <a:pt x="16270" y="21145"/>
                    </a:cubicBezTo>
                    <a:cubicBezTo>
                      <a:pt x="16551" y="21373"/>
                      <a:pt x="16831" y="21373"/>
                      <a:pt x="17112" y="21600"/>
                    </a:cubicBezTo>
                    <a:cubicBezTo>
                      <a:pt x="17112" y="21600"/>
                      <a:pt x="17112" y="21373"/>
                      <a:pt x="17112" y="21373"/>
                    </a:cubicBezTo>
                    <a:cubicBezTo>
                      <a:pt x="17112" y="20691"/>
                      <a:pt x="17673" y="20236"/>
                      <a:pt x="18795" y="20236"/>
                    </a:cubicBezTo>
                    <a:cubicBezTo>
                      <a:pt x="19075" y="20236"/>
                      <a:pt x="19636" y="20236"/>
                      <a:pt x="19917" y="20463"/>
                    </a:cubicBezTo>
                    <a:cubicBezTo>
                      <a:pt x="20197" y="20463"/>
                      <a:pt x="20197" y="20463"/>
                      <a:pt x="20478" y="20463"/>
                    </a:cubicBezTo>
                    <a:cubicBezTo>
                      <a:pt x="20478" y="20463"/>
                      <a:pt x="20478" y="20463"/>
                      <a:pt x="20758" y="20463"/>
                    </a:cubicBezTo>
                    <a:cubicBezTo>
                      <a:pt x="20758" y="20463"/>
                      <a:pt x="20758" y="20463"/>
                      <a:pt x="20758" y="20463"/>
                    </a:cubicBezTo>
                    <a:cubicBezTo>
                      <a:pt x="20758" y="20463"/>
                      <a:pt x="20758" y="20463"/>
                      <a:pt x="21039" y="20463"/>
                    </a:cubicBezTo>
                    <a:cubicBezTo>
                      <a:pt x="21039" y="20463"/>
                      <a:pt x="21039" y="20463"/>
                      <a:pt x="21039" y="20463"/>
                    </a:cubicBezTo>
                    <a:cubicBezTo>
                      <a:pt x="21039" y="20463"/>
                      <a:pt x="21319" y="20463"/>
                      <a:pt x="21319" y="20236"/>
                    </a:cubicBezTo>
                    <a:cubicBezTo>
                      <a:pt x="21319" y="20236"/>
                      <a:pt x="21319" y="20236"/>
                      <a:pt x="21319" y="20236"/>
                    </a:cubicBezTo>
                    <a:cubicBezTo>
                      <a:pt x="21319" y="20236"/>
                      <a:pt x="21600" y="20236"/>
                      <a:pt x="21600" y="20236"/>
                    </a:cubicBezTo>
                    <a:cubicBezTo>
                      <a:pt x="21600" y="20236"/>
                      <a:pt x="21600" y="20236"/>
                      <a:pt x="21600" y="20236"/>
                    </a:cubicBezTo>
                    <a:cubicBezTo>
                      <a:pt x="21600" y="20008"/>
                      <a:pt x="21600" y="20008"/>
                      <a:pt x="21600" y="19781"/>
                    </a:cubicBezTo>
                    <a:cubicBezTo>
                      <a:pt x="21600" y="19781"/>
                      <a:pt x="21600" y="19781"/>
                      <a:pt x="21600" y="19781"/>
                    </a:cubicBezTo>
                    <a:cubicBezTo>
                      <a:pt x="21600" y="19554"/>
                      <a:pt x="21600" y="19554"/>
                      <a:pt x="21600" y="19326"/>
                    </a:cubicBezTo>
                    <a:cubicBezTo>
                      <a:pt x="21600" y="19326"/>
                      <a:pt x="21600" y="19326"/>
                      <a:pt x="21600" y="19326"/>
                    </a:cubicBezTo>
                    <a:cubicBezTo>
                      <a:pt x="21600" y="19099"/>
                      <a:pt x="21600" y="18872"/>
                      <a:pt x="21600" y="18644"/>
                    </a:cubicBezTo>
                    <a:cubicBezTo>
                      <a:pt x="21600" y="18189"/>
                      <a:pt x="21600" y="17735"/>
                      <a:pt x="21319" y="17507"/>
                    </a:cubicBezTo>
                    <a:cubicBezTo>
                      <a:pt x="21319" y="17280"/>
                      <a:pt x="21319" y="17280"/>
                      <a:pt x="21039" y="17280"/>
                    </a:cubicBezTo>
                    <a:cubicBezTo>
                      <a:pt x="21039" y="17053"/>
                      <a:pt x="20758" y="16825"/>
                      <a:pt x="20478" y="16825"/>
                    </a:cubicBezTo>
                    <a:cubicBezTo>
                      <a:pt x="19636" y="16371"/>
                      <a:pt x="18795" y="15916"/>
                      <a:pt x="18514" y="15006"/>
                    </a:cubicBezTo>
                    <a:cubicBezTo>
                      <a:pt x="18234" y="14552"/>
                      <a:pt x="17673" y="14097"/>
                      <a:pt x="17112" y="13642"/>
                    </a:cubicBezTo>
                    <a:cubicBezTo>
                      <a:pt x="16551" y="13187"/>
                      <a:pt x="15990" y="12733"/>
                      <a:pt x="15709" y="12278"/>
                    </a:cubicBezTo>
                    <a:cubicBezTo>
                      <a:pt x="15709" y="12051"/>
                      <a:pt x="15429" y="11596"/>
                      <a:pt x="15148" y="11368"/>
                    </a:cubicBezTo>
                    <a:cubicBezTo>
                      <a:pt x="14587" y="10914"/>
                      <a:pt x="14306" y="10459"/>
                      <a:pt x="14306" y="9777"/>
                    </a:cubicBezTo>
                    <a:cubicBezTo>
                      <a:pt x="14026" y="9777"/>
                      <a:pt x="13465" y="9549"/>
                      <a:pt x="12904" y="9322"/>
                    </a:cubicBezTo>
                    <a:cubicBezTo>
                      <a:pt x="11782" y="8640"/>
                      <a:pt x="10379" y="8185"/>
                      <a:pt x="10940" y="7276"/>
                    </a:cubicBezTo>
                    <a:cubicBezTo>
                      <a:pt x="11221" y="6594"/>
                      <a:pt x="12062" y="6594"/>
                      <a:pt x="12623" y="6366"/>
                    </a:cubicBezTo>
                    <a:cubicBezTo>
                      <a:pt x="12904" y="6366"/>
                      <a:pt x="13184" y="6366"/>
                      <a:pt x="13184" y="6366"/>
                    </a:cubicBezTo>
                    <a:cubicBezTo>
                      <a:pt x="13184" y="6139"/>
                      <a:pt x="13184" y="5912"/>
                      <a:pt x="12904" y="5684"/>
                    </a:cubicBezTo>
                    <a:cubicBezTo>
                      <a:pt x="12623" y="5457"/>
                      <a:pt x="12343" y="5002"/>
                      <a:pt x="12062" y="4320"/>
                    </a:cubicBezTo>
                    <a:cubicBezTo>
                      <a:pt x="12062" y="4093"/>
                      <a:pt x="12062" y="4093"/>
                      <a:pt x="11782" y="4093"/>
                    </a:cubicBezTo>
                    <a:cubicBezTo>
                      <a:pt x="11501" y="4093"/>
                      <a:pt x="10940" y="4093"/>
                      <a:pt x="10940" y="4320"/>
                    </a:cubicBezTo>
                    <a:cubicBezTo>
                      <a:pt x="10660" y="4320"/>
                      <a:pt x="10660" y="4320"/>
                      <a:pt x="10379" y="4320"/>
                    </a:cubicBezTo>
                    <a:cubicBezTo>
                      <a:pt x="10379" y="4320"/>
                      <a:pt x="10379" y="4320"/>
                      <a:pt x="10379" y="4320"/>
                    </a:cubicBezTo>
                    <a:cubicBezTo>
                      <a:pt x="10379" y="4320"/>
                      <a:pt x="10099" y="4320"/>
                      <a:pt x="10099" y="4320"/>
                    </a:cubicBezTo>
                    <a:cubicBezTo>
                      <a:pt x="9818" y="4320"/>
                      <a:pt x="9538" y="4320"/>
                      <a:pt x="8977" y="4320"/>
                    </a:cubicBezTo>
                    <a:cubicBezTo>
                      <a:pt x="8977" y="4320"/>
                      <a:pt x="8977" y="4320"/>
                      <a:pt x="8977" y="4320"/>
                    </a:cubicBezTo>
                    <a:cubicBezTo>
                      <a:pt x="8977" y="4093"/>
                      <a:pt x="8696" y="4093"/>
                      <a:pt x="8416" y="3865"/>
                    </a:cubicBezTo>
                    <a:cubicBezTo>
                      <a:pt x="8416" y="3865"/>
                      <a:pt x="8416" y="3865"/>
                      <a:pt x="8416" y="3865"/>
                    </a:cubicBezTo>
                    <a:cubicBezTo>
                      <a:pt x="8416" y="3865"/>
                      <a:pt x="8416" y="3865"/>
                      <a:pt x="8416" y="3865"/>
                    </a:cubicBezTo>
                    <a:cubicBezTo>
                      <a:pt x="8135" y="3865"/>
                      <a:pt x="8135" y="3865"/>
                      <a:pt x="8135" y="3638"/>
                    </a:cubicBezTo>
                    <a:cubicBezTo>
                      <a:pt x="8135" y="3638"/>
                      <a:pt x="7855" y="3638"/>
                      <a:pt x="7855" y="3638"/>
                    </a:cubicBezTo>
                    <a:cubicBezTo>
                      <a:pt x="7855" y="3638"/>
                      <a:pt x="7855" y="3411"/>
                      <a:pt x="7574" y="3411"/>
                    </a:cubicBezTo>
                    <a:cubicBezTo>
                      <a:pt x="7574" y="3411"/>
                      <a:pt x="7574" y="3183"/>
                      <a:pt x="7574" y="3183"/>
                    </a:cubicBezTo>
                    <a:cubicBezTo>
                      <a:pt x="7574" y="3183"/>
                      <a:pt x="7574" y="3183"/>
                      <a:pt x="7574" y="2956"/>
                    </a:cubicBezTo>
                    <a:cubicBezTo>
                      <a:pt x="7294" y="2956"/>
                      <a:pt x="7294" y="2728"/>
                      <a:pt x="7294" y="2728"/>
                    </a:cubicBezTo>
                    <a:cubicBezTo>
                      <a:pt x="7294" y="2501"/>
                      <a:pt x="7013" y="2274"/>
                      <a:pt x="6732" y="2046"/>
                    </a:cubicBezTo>
                    <a:cubicBezTo>
                      <a:pt x="6171" y="1592"/>
                      <a:pt x="5891" y="1364"/>
                      <a:pt x="5891" y="682"/>
                    </a:cubicBezTo>
                    <a:cubicBezTo>
                      <a:pt x="5891" y="682"/>
                      <a:pt x="5610" y="682"/>
                      <a:pt x="5610" y="682"/>
                    </a:cubicBezTo>
                    <a:cubicBezTo>
                      <a:pt x="5610" y="682"/>
                      <a:pt x="5610" y="455"/>
                      <a:pt x="5610" y="455"/>
                    </a:cubicBezTo>
                    <a:cubicBezTo>
                      <a:pt x="5610" y="455"/>
                      <a:pt x="5610" y="455"/>
                      <a:pt x="5610" y="455"/>
                    </a:cubicBezTo>
                    <a:cubicBezTo>
                      <a:pt x="5330" y="455"/>
                      <a:pt x="5330" y="227"/>
                      <a:pt x="5330" y="227"/>
                    </a:cubicBezTo>
                    <a:cubicBezTo>
                      <a:pt x="5330" y="227"/>
                      <a:pt x="5330" y="227"/>
                      <a:pt x="5330" y="227"/>
                    </a:cubicBezTo>
                    <a:cubicBezTo>
                      <a:pt x="5049" y="0"/>
                      <a:pt x="5049" y="0"/>
                      <a:pt x="5049" y="0"/>
                    </a:cubicBezTo>
                    <a:cubicBezTo>
                      <a:pt x="5049" y="0"/>
                      <a:pt x="5049" y="0"/>
                      <a:pt x="5049" y="0"/>
                    </a:cubicBezTo>
                    <a:cubicBezTo>
                      <a:pt x="5049" y="0"/>
                      <a:pt x="5049" y="0"/>
                      <a:pt x="5049" y="0"/>
                    </a:cubicBezTo>
                    <a:cubicBezTo>
                      <a:pt x="4769" y="0"/>
                      <a:pt x="4769" y="0"/>
                      <a:pt x="4488" y="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59" name="Shape 3841"/>
              <p:cNvSpPr/>
              <p:nvPr/>
            </p:nvSpPr>
            <p:spPr>
              <a:xfrm>
                <a:off x="2971310" y="3654148"/>
                <a:ext cx="326606" cy="6128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848"/>
                    </a:moveTo>
                    <a:cubicBezTo>
                      <a:pt x="21600" y="8718"/>
                      <a:pt x="21600" y="8718"/>
                      <a:pt x="21600" y="8718"/>
                    </a:cubicBezTo>
                    <a:cubicBezTo>
                      <a:pt x="21600" y="8718"/>
                      <a:pt x="21600" y="8588"/>
                      <a:pt x="21600" y="8588"/>
                    </a:cubicBezTo>
                    <a:cubicBezTo>
                      <a:pt x="21600" y="8588"/>
                      <a:pt x="21600" y="8588"/>
                      <a:pt x="21600" y="8588"/>
                    </a:cubicBezTo>
                    <a:cubicBezTo>
                      <a:pt x="21600" y="8458"/>
                      <a:pt x="21600" y="8458"/>
                      <a:pt x="21600" y="8328"/>
                    </a:cubicBezTo>
                    <a:cubicBezTo>
                      <a:pt x="21349" y="8067"/>
                      <a:pt x="21349" y="7937"/>
                      <a:pt x="21349" y="7677"/>
                    </a:cubicBezTo>
                    <a:cubicBezTo>
                      <a:pt x="21600" y="7027"/>
                      <a:pt x="20344" y="6506"/>
                      <a:pt x="19842" y="6376"/>
                    </a:cubicBezTo>
                    <a:cubicBezTo>
                      <a:pt x="19088" y="6246"/>
                      <a:pt x="19088" y="5725"/>
                      <a:pt x="19340" y="5205"/>
                    </a:cubicBezTo>
                    <a:cubicBezTo>
                      <a:pt x="19340" y="5075"/>
                      <a:pt x="19591" y="4684"/>
                      <a:pt x="19591" y="4554"/>
                    </a:cubicBezTo>
                    <a:cubicBezTo>
                      <a:pt x="18586" y="4294"/>
                      <a:pt x="18084" y="4034"/>
                      <a:pt x="17581" y="3643"/>
                    </a:cubicBezTo>
                    <a:cubicBezTo>
                      <a:pt x="17330" y="3513"/>
                      <a:pt x="17330" y="3513"/>
                      <a:pt x="17330" y="3513"/>
                    </a:cubicBezTo>
                    <a:cubicBezTo>
                      <a:pt x="17079" y="3383"/>
                      <a:pt x="16828" y="3383"/>
                      <a:pt x="16326" y="3383"/>
                    </a:cubicBezTo>
                    <a:cubicBezTo>
                      <a:pt x="15823" y="3383"/>
                      <a:pt x="15572" y="3383"/>
                      <a:pt x="15572" y="3513"/>
                    </a:cubicBezTo>
                    <a:cubicBezTo>
                      <a:pt x="15321" y="3773"/>
                      <a:pt x="14316" y="4034"/>
                      <a:pt x="13814" y="4034"/>
                    </a:cubicBezTo>
                    <a:cubicBezTo>
                      <a:pt x="13312" y="4034"/>
                      <a:pt x="13060" y="3904"/>
                      <a:pt x="12809" y="3773"/>
                    </a:cubicBezTo>
                    <a:cubicBezTo>
                      <a:pt x="12809" y="3643"/>
                      <a:pt x="12558" y="3643"/>
                      <a:pt x="12307" y="3643"/>
                    </a:cubicBezTo>
                    <a:cubicBezTo>
                      <a:pt x="12307" y="3643"/>
                      <a:pt x="11805" y="3773"/>
                      <a:pt x="11553" y="3904"/>
                    </a:cubicBezTo>
                    <a:cubicBezTo>
                      <a:pt x="11302" y="3904"/>
                      <a:pt x="11051" y="4034"/>
                      <a:pt x="11051" y="4034"/>
                    </a:cubicBezTo>
                    <a:cubicBezTo>
                      <a:pt x="10298" y="4424"/>
                      <a:pt x="9544" y="4684"/>
                      <a:pt x="9042" y="4684"/>
                    </a:cubicBezTo>
                    <a:cubicBezTo>
                      <a:pt x="8791" y="4684"/>
                      <a:pt x="8288" y="4684"/>
                      <a:pt x="8037" y="4294"/>
                    </a:cubicBezTo>
                    <a:cubicBezTo>
                      <a:pt x="8037" y="4164"/>
                      <a:pt x="8037" y="4034"/>
                      <a:pt x="8037" y="3904"/>
                    </a:cubicBezTo>
                    <a:cubicBezTo>
                      <a:pt x="8037" y="3773"/>
                      <a:pt x="8288" y="3513"/>
                      <a:pt x="8540" y="3513"/>
                    </a:cubicBezTo>
                    <a:cubicBezTo>
                      <a:pt x="8540" y="3383"/>
                      <a:pt x="8791" y="3253"/>
                      <a:pt x="8791" y="3253"/>
                    </a:cubicBezTo>
                    <a:cubicBezTo>
                      <a:pt x="8791" y="3123"/>
                      <a:pt x="8791" y="3123"/>
                      <a:pt x="8791" y="2993"/>
                    </a:cubicBezTo>
                    <a:cubicBezTo>
                      <a:pt x="8791" y="2733"/>
                      <a:pt x="9042" y="2602"/>
                      <a:pt x="9042" y="2342"/>
                    </a:cubicBezTo>
                    <a:cubicBezTo>
                      <a:pt x="9293" y="2082"/>
                      <a:pt x="9293" y="1822"/>
                      <a:pt x="9042" y="1561"/>
                    </a:cubicBezTo>
                    <a:cubicBezTo>
                      <a:pt x="9042" y="1431"/>
                      <a:pt x="9042" y="1431"/>
                      <a:pt x="9042" y="1431"/>
                    </a:cubicBezTo>
                    <a:cubicBezTo>
                      <a:pt x="8791" y="1431"/>
                      <a:pt x="8791" y="1431"/>
                      <a:pt x="8540" y="1431"/>
                    </a:cubicBezTo>
                    <a:cubicBezTo>
                      <a:pt x="8037" y="1561"/>
                      <a:pt x="7535" y="1431"/>
                      <a:pt x="7284" y="1171"/>
                    </a:cubicBezTo>
                    <a:cubicBezTo>
                      <a:pt x="7033" y="911"/>
                      <a:pt x="7033" y="651"/>
                      <a:pt x="7033" y="390"/>
                    </a:cubicBezTo>
                    <a:cubicBezTo>
                      <a:pt x="7033" y="260"/>
                      <a:pt x="7033" y="130"/>
                      <a:pt x="7033" y="130"/>
                    </a:cubicBezTo>
                    <a:cubicBezTo>
                      <a:pt x="7033" y="130"/>
                      <a:pt x="7033" y="130"/>
                      <a:pt x="7033" y="130"/>
                    </a:cubicBezTo>
                    <a:cubicBezTo>
                      <a:pt x="7033" y="130"/>
                      <a:pt x="6781" y="130"/>
                      <a:pt x="6781" y="0"/>
                    </a:cubicBezTo>
                    <a:cubicBezTo>
                      <a:pt x="6781" y="0"/>
                      <a:pt x="6781" y="0"/>
                      <a:pt x="6781" y="0"/>
                    </a:cubicBezTo>
                    <a:cubicBezTo>
                      <a:pt x="6781" y="130"/>
                      <a:pt x="6781" y="130"/>
                      <a:pt x="6781" y="130"/>
                    </a:cubicBezTo>
                    <a:cubicBezTo>
                      <a:pt x="6781" y="130"/>
                      <a:pt x="6781" y="130"/>
                      <a:pt x="6530" y="130"/>
                    </a:cubicBezTo>
                    <a:cubicBezTo>
                      <a:pt x="6530" y="260"/>
                      <a:pt x="6530" y="260"/>
                      <a:pt x="6530" y="260"/>
                    </a:cubicBezTo>
                    <a:cubicBezTo>
                      <a:pt x="6279" y="260"/>
                      <a:pt x="6279" y="260"/>
                      <a:pt x="6279" y="260"/>
                    </a:cubicBezTo>
                    <a:cubicBezTo>
                      <a:pt x="6279" y="260"/>
                      <a:pt x="6028" y="390"/>
                      <a:pt x="6028" y="390"/>
                    </a:cubicBezTo>
                    <a:cubicBezTo>
                      <a:pt x="6028" y="390"/>
                      <a:pt x="6028" y="390"/>
                      <a:pt x="6028" y="390"/>
                    </a:cubicBezTo>
                    <a:cubicBezTo>
                      <a:pt x="5777" y="390"/>
                      <a:pt x="5526" y="390"/>
                      <a:pt x="5526" y="520"/>
                    </a:cubicBezTo>
                    <a:cubicBezTo>
                      <a:pt x="5023" y="520"/>
                      <a:pt x="4521" y="651"/>
                      <a:pt x="4270" y="781"/>
                    </a:cubicBezTo>
                    <a:cubicBezTo>
                      <a:pt x="4019" y="1171"/>
                      <a:pt x="3265" y="1301"/>
                      <a:pt x="2009" y="1301"/>
                    </a:cubicBezTo>
                    <a:cubicBezTo>
                      <a:pt x="1758" y="1301"/>
                      <a:pt x="1758" y="1301"/>
                      <a:pt x="1758" y="1301"/>
                    </a:cubicBezTo>
                    <a:cubicBezTo>
                      <a:pt x="1256" y="1301"/>
                      <a:pt x="753" y="1301"/>
                      <a:pt x="502" y="1561"/>
                    </a:cubicBezTo>
                    <a:cubicBezTo>
                      <a:pt x="502" y="1561"/>
                      <a:pt x="502" y="1561"/>
                      <a:pt x="502" y="1561"/>
                    </a:cubicBezTo>
                    <a:cubicBezTo>
                      <a:pt x="251" y="2863"/>
                      <a:pt x="0" y="3643"/>
                      <a:pt x="0" y="3773"/>
                    </a:cubicBezTo>
                    <a:cubicBezTo>
                      <a:pt x="251" y="4034"/>
                      <a:pt x="1507" y="4814"/>
                      <a:pt x="1758" y="4945"/>
                    </a:cubicBezTo>
                    <a:cubicBezTo>
                      <a:pt x="2512" y="4945"/>
                      <a:pt x="2512" y="5335"/>
                      <a:pt x="2512" y="5595"/>
                    </a:cubicBezTo>
                    <a:cubicBezTo>
                      <a:pt x="2512" y="5595"/>
                      <a:pt x="2512" y="5855"/>
                      <a:pt x="2512" y="5855"/>
                    </a:cubicBezTo>
                    <a:cubicBezTo>
                      <a:pt x="3014" y="5986"/>
                      <a:pt x="3265" y="6246"/>
                      <a:pt x="3014" y="6636"/>
                    </a:cubicBezTo>
                    <a:cubicBezTo>
                      <a:pt x="3014" y="6766"/>
                      <a:pt x="2763" y="6896"/>
                      <a:pt x="2512" y="7027"/>
                    </a:cubicBezTo>
                    <a:cubicBezTo>
                      <a:pt x="2512" y="7027"/>
                      <a:pt x="2512" y="7027"/>
                      <a:pt x="2512" y="7027"/>
                    </a:cubicBezTo>
                    <a:cubicBezTo>
                      <a:pt x="2512" y="7287"/>
                      <a:pt x="2512" y="7807"/>
                      <a:pt x="2009" y="8067"/>
                    </a:cubicBezTo>
                    <a:cubicBezTo>
                      <a:pt x="2009" y="8067"/>
                      <a:pt x="2009" y="8067"/>
                      <a:pt x="2009" y="8198"/>
                    </a:cubicBezTo>
                    <a:cubicBezTo>
                      <a:pt x="2009" y="8458"/>
                      <a:pt x="2260" y="8848"/>
                      <a:pt x="3014" y="9239"/>
                    </a:cubicBezTo>
                    <a:cubicBezTo>
                      <a:pt x="4270" y="9759"/>
                      <a:pt x="4270" y="10670"/>
                      <a:pt x="4270" y="11190"/>
                    </a:cubicBezTo>
                    <a:cubicBezTo>
                      <a:pt x="4270" y="11320"/>
                      <a:pt x="4521" y="11451"/>
                      <a:pt x="4521" y="11581"/>
                    </a:cubicBezTo>
                    <a:cubicBezTo>
                      <a:pt x="4772" y="11711"/>
                      <a:pt x="5274" y="11971"/>
                      <a:pt x="5274" y="12361"/>
                    </a:cubicBezTo>
                    <a:cubicBezTo>
                      <a:pt x="5274" y="12361"/>
                      <a:pt x="5274" y="12361"/>
                      <a:pt x="5274" y="12361"/>
                    </a:cubicBezTo>
                    <a:cubicBezTo>
                      <a:pt x="5023" y="12492"/>
                      <a:pt x="5023" y="12622"/>
                      <a:pt x="5023" y="12752"/>
                    </a:cubicBezTo>
                    <a:cubicBezTo>
                      <a:pt x="5023" y="12752"/>
                      <a:pt x="5023" y="12752"/>
                      <a:pt x="5023" y="12752"/>
                    </a:cubicBezTo>
                    <a:cubicBezTo>
                      <a:pt x="5023" y="12882"/>
                      <a:pt x="4772" y="13012"/>
                      <a:pt x="4772" y="13012"/>
                    </a:cubicBezTo>
                    <a:cubicBezTo>
                      <a:pt x="4772" y="13142"/>
                      <a:pt x="4772" y="13142"/>
                      <a:pt x="4772" y="13142"/>
                    </a:cubicBezTo>
                    <a:cubicBezTo>
                      <a:pt x="4772" y="13272"/>
                      <a:pt x="4521" y="13402"/>
                      <a:pt x="4521" y="13533"/>
                    </a:cubicBezTo>
                    <a:cubicBezTo>
                      <a:pt x="4521" y="13533"/>
                      <a:pt x="4521" y="13533"/>
                      <a:pt x="4521" y="13533"/>
                    </a:cubicBezTo>
                    <a:cubicBezTo>
                      <a:pt x="4270" y="13663"/>
                      <a:pt x="4270" y="13793"/>
                      <a:pt x="4270" y="13923"/>
                    </a:cubicBezTo>
                    <a:cubicBezTo>
                      <a:pt x="4270" y="13923"/>
                      <a:pt x="4270" y="13923"/>
                      <a:pt x="4270" y="13923"/>
                    </a:cubicBezTo>
                    <a:cubicBezTo>
                      <a:pt x="4019" y="14183"/>
                      <a:pt x="3767" y="14313"/>
                      <a:pt x="3516" y="14573"/>
                    </a:cubicBezTo>
                    <a:cubicBezTo>
                      <a:pt x="3516" y="14573"/>
                      <a:pt x="3516" y="14573"/>
                      <a:pt x="3516" y="14573"/>
                    </a:cubicBezTo>
                    <a:cubicBezTo>
                      <a:pt x="3265" y="14704"/>
                      <a:pt x="3265" y="14704"/>
                      <a:pt x="3265" y="14834"/>
                    </a:cubicBezTo>
                    <a:cubicBezTo>
                      <a:pt x="3014" y="14834"/>
                      <a:pt x="3014" y="14834"/>
                      <a:pt x="3014" y="14834"/>
                    </a:cubicBezTo>
                    <a:cubicBezTo>
                      <a:pt x="3014" y="14834"/>
                      <a:pt x="2763" y="14964"/>
                      <a:pt x="2763" y="14964"/>
                    </a:cubicBezTo>
                    <a:cubicBezTo>
                      <a:pt x="2763" y="14964"/>
                      <a:pt x="2763" y="14964"/>
                      <a:pt x="2763" y="14964"/>
                    </a:cubicBezTo>
                    <a:cubicBezTo>
                      <a:pt x="2763" y="15094"/>
                      <a:pt x="2512" y="15354"/>
                      <a:pt x="2512" y="15484"/>
                    </a:cubicBezTo>
                    <a:cubicBezTo>
                      <a:pt x="2260" y="16005"/>
                      <a:pt x="2260" y="16525"/>
                      <a:pt x="2009" y="16916"/>
                    </a:cubicBezTo>
                    <a:cubicBezTo>
                      <a:pt x="1758" y="17176"/>
                      <a:pt x="1507" y="17827"/>
                      <a:pt x="1758" y="17957"/>
                    </a:cubicBezTo>
                    <a:cubicBezTo>
                      <a:pt x="2512" y="17957"/>
                      <a:pt x="3767" y="18607"/>
                      <a:pt x="5777" y="19908"/>
                    </a:cubicBezTo>
                    <a:cubicBezTo>
                      <a:pt x="6028" y="20039"/>
                      <a:pt x="6279" y="20299"/>
                      <a:pt x="6530" y="20559"/>
                    </a:cubicBezTo>
                    <a:cubicBezTo>
                      <a:pt x="7033" y="20559"/>
                      <a:pt x="7535" y="20559"/>
                      <a:pt x="8037" y="20559"/>
                    </a:cubicBezTo>
                    <a:cubicBezTo>
                      <a:pt x="8037" y="20559"/>
                      <a:pt x="8288" y="20689"/>
                      <a:pt x="8288" y="20689"/>
                    </a:cubicBezTo>
                    <a:cubicBezTo>
                      <a:pt x="8540" y="20689"/>
                      <a:pt x="8791" y="20819"/>
                      <a:pt x="9042" y="20819"/>
                    </a:cubicBezTo>
                    <a:cubicBezTo>
                      <a:pt x="9544" y="21080"/>
                      <a:pt x="9795" y="21340"/>
                      <a:pt x="9795" y="21600"/>
                    </a:cubicBezTo>
                    <a:cubicBezTo>
                      <a:pt x="9795" y="21600"/>
                      <a:pt x="10047" y="21600"/>
                      <a:pt x="10298" y="21600"/>
                    </a:cubicBezTo>
                    <a:cubicBezTo>
                      <a:pt x="10549" y="21600"/>
                      <a:pt x="11051" y="21600"/>
                      <a:pt x="11051" y="21600"/>
                    </a:cubicBezTo>
                    <a:cubicBezTo>
                      <a:pt x="11051" y="21600"/>
                      <a:pt x="11302" y="21600"/>
                      <a:pt x="11302" y="21470"/>
                    </a:cubicBezTo>
                    <a:cubicBezTo>
                      <a:pt x="11302" y="21470"/>
                      <a:pt x="11302" y="21470"/>
                      <a:pt x="11302" y="21470"/>
                    </a:cubicBezTo>
                    <a:cubicBezTo>
                      <a:pt x="11302" y="21340"/>
                      <a:pt x="11302" y="21340"/>
                      <a:pt x="11302" y="21340"/>
                    </a:cubicBezTo>
                    <a:cubicBezTo>
                      <a:pt x="11302" y="21340"/>
                      <a:pt x="11553" y="21340"/>
                      <a:pt x="11553" y="21340"/>
                    </a:cubicBezTo>
                    <a:cubicBezTo>
                      <a:pt x="11553" y="21210"/>
                      <a:pt x="11553" y="21210"/>
                      <a:pt x="11553" y="21210"/>
                    </a:cubicBezTo>
                    <a:cubicBezTo>
                      <a:pt x="11051" y="20949"/>
                      <a:pt x="9795" y="20559"/>
                      <a:pt x="9042" y="20559"/>
                    </a:cubicBezTo>
                    <a:cubicBezTo>
                      <a:pt x="8540" y="20559"/>
                      <a:pt x="8037" y="20299"/>
                      <a:pt x="7535" y="20039"/>
                    </a:cubicBezTo>
                    <a:cubicBezTo>
                      <a:pt x="6781" y="19648"/>
                      <a:pt x="6530" y="18998"/>
                      <a:pt x="6530" y="18607"/>
                    </a:cubicBezTo>
                    <a:cubicBezTo>
                      <a:pt x="6781" y="18347"/>
                      <a:pt x="6530" y="18217"/>
                      <a:pt x="6279" y="17957"/>
                    </a:cubicBezTo>
                    <a:cubicBezTo>
                      <a:pt x="5777" y="17827"/>
                      <a:pt x="5526" y="17566"/>
                      <a:pt x="5526" y="17306"/>
                    </a:cubicBezTo>
                    <a:cubicBezTo>
                      <a:pt x="5526" y="17176"/>
                      <a:pt x="5526" y="17046"/>
                      <a:pt x="4772" y="16916"/>
                    </a:cubicBezTo>
                    <a:cubicBezTo>
                      <a:pt x="4521" y="16916"/>
                      <a:pt x="4270" y="16916"/>
                      <a:pt x="4019" y="16786"/>
                    </a:cubicBezTo>
                    <a:cubicBezTo>
                      <a:pt x="3014" y="16525"/>
                      <a:pt x="3516" y="15614"/>
                      <a:pt x="3767" y="14834"/>
                    </a:cubicBezTo>
                    <a:cubicBezTo>
                      <a:pt x="4019" y="14573"/>
                      <a:pt x="4019" y="14313"/>
                      <a:pt x="4019" y="14183"/>
                    </a:cubicBezTo>
                    <a:cubicBezTo>
                      <a:pt x="4270" y="13923"/>
                      <a:pt x="4521" y="13533"/>
                      <a:pt x="4772" y="13012"/>
                    </a:cubicBezTo>
                    <a:cubicBezTo>
                      <a:pt x="5274" y="12492"/>
                      <a:pt x="6028" y="11581"/>
                      <a:pt x="5777" y="11320"/>
                    </a:cubicBezTo>
                    <a:cubicBezTo>
                      <a:pt x="5526" y="11190"/>
                      <a:pt x="5526" y="10930"/>
                      <a:pt x="5777" y="10800"/>
                    </a:cubicBezTo>
                    <a:cubicBezTo>
                      <a:pt x="6028" y="10410"/>
                      <a:pt x="7033" y="10280"/>
                      <a:pt x="7535" y="10280"/>
                    </a:cubicBezTo>
                    <a:cubicBezTo>
                      <a:pt x="8288" y="10280"/>
                      <a:pt x="8791" y="10410"/>
                      <a:pt x="9042" y="10800"/>
                    </a:cubicBezTo>
                    <a:cubicBezTo>
                      <a:pt x="9293" y="11451"/>
                      <a:pt x="9544" y="11451"/>
                      <a:pt x="10549" y="11451"/>
                    </a:cubicBezTo>
                    <a:cubicBezTo>
                      <a:pt x="10800" y="11451"/>
                      <a:pt x="10800" y="11451"/>
                      <a:pt x="10800" y="11451"/>
                    </a:cubicBezTo>
                    <a:cubicBezTo>
                      <a:pt x="11805" y="11451"/>
                      <a:pt x="12307" y="11711"/>
                      <a:pt x="12809" y="11971"/>
                    </a:cubicBezTo>
                    <a:cubicBezTo>
                      <a:pt x="13060" y="12101"/>
                      <a:pt x="13312" y="12231"/>
                      <a:pt x="13563" y="12231"/>
                    </a:cubicBezTo>
                    <a:cubicBezTo>
                      <a:pt x="13563" y="12231"/>
                      <a:pt x="13563" y="12231"/>
                      <a:pt x="13563" y="12231"/>
                    </a:cubicBezTo>
                    <a:cubicBezTo>
                      <a:pt x="13563" y="12231"/>
                      <a:pt x="13563" y="12231"/>
                      <a:pt x="13312" y="12101"/>
                    </a:cubicBezTo>
                    <a:cubicBezTo>
                      <a:pt x="13312" y="11971"/>
                      <a:pt x="13060" y="11841"/>
                      <a:pt x="13060" y="11451"/>
                    </a:cubicBezTo>
                    <a:cubicBezTo>
                      <a:pt x="13060" y="11320"/>
                      <a:pt x="13060" y="11190"/>
                      <a:pt x="12809" y="11060"/>
                    </a:cubicBezTo>
                    <a:cubicBezTo>
                      <a:pt x="12558" y="10800"/>
                      <a:pt x="12307" y="10540"/>
                      <a:pt x="13060" y="10019"/>
                    </a:cubicBezTo>
                    <a:cubicBezTo>
                      <a:pt x="14316" y="9108"/>
                      <a:pt x="16326" y="8718"/>
                      <a:pt x="17581" y="8848"/>
                    </a:cubicBezTo>
                    <a:cubicBezTo>
                      <a:pt x="17581" y="8848"/>
                      <a:pt x="17581" y="8848"/>
                      <a:pt x="17833" y="8848"/>
                    </a:cubicBezTo>
                    <a:cubicBezTo>
                      <a:pt x="18084" y="8978"/>
                      <a:pt x="18586" y="8848"/>
                      <a:pt x="19088" y="8848"/>
                    </a:cubicBezTo>
                    <a:cubicBezTo>
                      <a:pt x="19591" y="8848"/>
                      <a:pt x="19842" y="8848"/>
                      <a:pt x="20344" y="8848"/>
                    </a:cubicBezTo>
                    <a:cubicBezTo>
                      <a:pt x="20344" y="8848"/>
                      <a:pt x="20344" y="8848"/>
                      <a:pt x="20595" y="8848"/>
                    </a:cubicBezTo>
                    <a:cubicBezTo>
                      <a:pt x="20595" y="8848"/>
                      <a:pt x="20595" y="8848"/>
                      <a:pt x="20595" y="8848"/>
                    </a:cubicBezTo>
                    <a:cubicBezTo>
                      <a:pt x="20595" y="8848"/>
                      <a:pt x="20847" y="8848"/>
                      <a:pt x="20847" y="8848"/>
                    </a:cubicBezTo>
                    <a:cubicBezTo>
                      <a:pt x="20847" y="8848"/>
                      <a:pt x="20847" y="8848"/>
                      <a:pt x="20847" y="8848"/>
                    </a:cubicBezTo>
                    <a:cubicBezTo>
                      <a:pt x="21098" y="8848"/>
                      <a:pt x="21098" y="8848"/>
                      <a:pt x="21098" y="8848"/>
                    </a:cubicBezTo>
                    <a:cubicBezTo>
                      <a:pt x="21349" y="8848"/>
                      <a:pt x="21349" y="8848"/>
                      <a:pt x="21349" y="8978"/>
                    </a:cubicBezTo>
                    <a:cubicBezTo>
                      <a:pt x="21349" y="8978"/>
                      <a:pt x="21349" y="8978"/>
                      <a:pt x="21349" y="8978"/>
                    </a:cubicBezTo>
                    <a:cubicBezTo>
                      <a:pt x="21600" y="8848"/>
                      <a:pt x="21600" y="8848"/>
                      <a:pt x="21600" y="8848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60" name="Shape 3842"/>
              <p:cNvSpPr/>
              <p:nvPr/>
            </p:nvSpPr>
            <p:spPr>
              <a:xfrm>
                <a:off x="3489099" y="4243900"/>
                <a:ext cx="398300" cy="2312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543" y="7543"/>
                    </a:moveTo>
                    <a:cubicBezTo>
                      <a:pt x="19131" y="7200"/>
                      <a:pt x="19337" y="6857"/>
                      <a:pt x="19337" y="6514"/>
                    </a:cubicBezTo>
                    <a:cubicBezTo>
                      <a:pt x="19337" y="5829"/>
                      <a:pt x="19749" y="5829"/>
                      <a:pt x="20366" y="5829"/>
                    </a:cubicBezTo>
                    <a:cubicBezTo>
                      <a:pt x="20571" y="5829"/>
                      <a:pt x="21394" y="5829"/>
                      <a:pt x="21600" y="5486"/>
                    </a:cubicBezTo>
                    <a:cubicBezTo>
                      <a:pt x="21600" y="5143"/>
                      <a:pt x="21600" y="5143"/>
                      <a:pt x="21394" y="4800"/>
                    </a:cubicBezTo>
                    <a:cubicBezTo>
                      <a:pt x="21189" y="4114"/>
                      <a:pt x="20571" y="3771"/>
                      <a:pt x="20366" y="4114"/>
                    </a:cubicBezTo>
                    <a:cubicBezTo>
                      <a:pt x="20160" y="4114"/>
                      <a:pt x="19954" y="4114"/>
                      <a:pt x="19749" y="4114"/>
                    </a:cubicBezTo>
                    <a:cubicBezTo>
                      <a:pt x="19337" y="4114"/>
                      <a:pt x="18926" y="4114"/>
                      <a:pt x="18514" y="3771"/>
                    </a:cubicBezTo>
                    <a:cubicBezTo>
                      <a:pt x="17897" y="3429"/>
                      <a:pt x="17897" y="2743"/>
                      <a:pt x="17897" y="2400"/>
                    </a:cubicBezTo>
                    <a:cubicBezTo>
                      <a:pt x="17897" y="1714"/>
                      <a:pt x="16663" y="0"/>
                      <a:pt x="16046" y="0"/>
                    </a:cubicBezTo>
                    <a:cubicBezTo>
                      <a:pt x="15634" y="0"/>
                      <a:pt x="14811" y="2400"/>
                      <a:pt x="14606" y="3429"/>
                    </a:cubicBezTo>
                    <a:cubicBezTo>
                      <a:pt x="14606" y="4114"/>
                      <a:pt x="14194" y="4457"/>
                      <a:pt x="13989" y="4800"/>
                    </a:cubicBezTo>
                    <a:cubicBezTo>
                      <a:pt x="13577" y="5143"/>
                      <a:pt x="13371" y="5486"/>
                      <a:pt x="13371" y="5829"/>
                    </a:cubicBezTo>
                    <a:cubicBezTo>
                      <a:pt x="13577" y="6171"/>
                      <a:pt x="13371" y="6857"/>
                      <a:pt x="12960" y="7200"/>
                    </a:cubicBezTo>
                    <a:cubicBezTo>
                      <a:pt x="12960" y="7543"/>
                      <a:pt x="12960" y="7543"/>
                      <a:pt x="12960" y="7543"/>
                    </a:cubicBezTo>
                    <a:cubicBezTo>
                      <a:pt x="12960" y="7543"/>
                      <a:pt x="13166" y="7886"/>
                      <a:pt x="13166" y="8229"/>
                    </a:cubicBezTo>
                    <a:cubicBezTo>
                      <a:pt x="13166" y="8229"/>
                      <a:pt x="13166" y="8229"/>
                      <a:pt x="13166" y="8229"/>
                    </a:cubicBezTo>
                    <a:cubicBezTo>
                      <a:pt x="13166" y="8229"/>
                      <a:pt x="13166" y="8571"/>
                      <a:pt x="13166" y="8571"/>
                    </a:cubicBezTo>
                    <a:cubicBezTo>
                      <a:pt x="13166" y="8914"/>
                      <a:pt x="13166" y="8914"/>
                      <a:pt x="13166" y="8914"/>
                    </a:cubicBezTo>
                    <a:cubicBezTo>
                      <a:pt x="13166" y="8914"/>
                      <a:pt x="13166" y="9257"/>
                      <a:pt x="13166" y="9257"/>
                    </a:cubicBezTo>
                    <a:cubicBezTo>
                      <a:pt x="13166" y="9257"/>
                      <a:pt x="13166" y="9257"/>
                      <a:pt x="13166" y="9257"/>
                    </a:cubicBezTo>
                    <a:cubicBezTo>
                      <a:pt x="13166" y="9257"/>
                      <a:pt x="13166" y="9600"/>
                      <a:pt x="12960" y="9600"/>
                    </a:cubicBezTo>
                    <a:cubicBezTo>
                      <a:pt x="12960" y="9943"/>
                      <a:pt x="12754" y="9943"/>
                      <a:pt x="12549" y="9943"/>
                    </a:cubicBezTo>
                    <a:cubicBezTo>
                      <a:pt x="12549" y="9943"/>
                      <a:pt x="12549" y="9943"/>
                      <a:pt x="12549" y="9943"/>
                    </a:cubicBezTo>
                    <a:cubicBezTo>
                      <a:pt x="12343" y="9943"/>
                      <a:pt x="12343" y="9943"/>
                      <a:pt x="12137" y="10286"/>
                    </a:cubicBezTo>
                    <a:cubicBezTo>
                      <a:pt x="11931" y="10286"/>
                      <a:pt x="11520" y="10971"/>
                      <a:pt x="11109" y="10971"/>
                    </a:cubicBezTo>
                    <a:cubicBezTo>
                      <a:pt x="11109" y="10971"/>
                      <a:pt x="10903" y="10971"/>
                      <a:pt x="10903" y="10971"/>
                    </a:cubicBezTo>
                    <a:cubicBezTo>
                      <a:pt x="10903" y="10629"/>
                      <a:pt x="10903" y="10629"/>
                      <a:pt x="10903" y="10629"/>
                    </a:cubicBezTo>
                    <a:cubicBezTo>
                      <a:pt x="10903" y="10629"/>
                      <a:pt x="10903" y="10629"/>
                      <a:pt x="10697" y="10629"/>
                    </a:cubicBezTo>
                    <a:cubicBezTo>
                      <a:pt x="10697" y="10629"/>
                      <a:pt x="10697" y="10629"/>
                      <a:pt x="10697" y="10629"/>
                    </a:cubicBezTo>
                    <a:cubicBezTo>
                      <a:pt x="10697" y="10629"/>
                      <a:pt x="10697" y="10629"/>
                      <a:pt x="10697" y="10629"/>
                    </a:cubicBezTo>
                    <a:cubicBezTo>
                      <a:pt x="10491" y="10629"/>
                      <a:pt x="10491" y="10629"/>
                      <a:pt x="10491" y="10286"/>
                    </a:cubicBezTo>
                    <a:cubicBezTo>
                      <a:pt x="10491" y="10286"/>
                      <a:pt x="10491" y="10286"/>
                      <a:pt x="10491" y="10286"/>
                    </a:cubicBezTo>
                    <a:cubicBezTo>
                      <a:pt x="10491" y="10286"/>
                      <a:pt x="10286" y="10286"/>
                      <a:pt x="10286" y="10286"/>
                    </a:cubicBezTo>
                    <a:cubicBezTo>
                      <a:pt x="10286" y="9943"/>
                      <a:pt x="10286" y="9943"/>
                      <a:pt x="10286" y="9943"/>
                    </a:cubicBezTo>
                    <a:cubicBezTo>
                      <a:pt x="10286" y="9943"/>
                      <a:pt x="10286" y="9943"/>
                      <a:pt x="10080" y="9600"/>
                    </a:cubicBezTo>
                    <a:cubicBezTo>
                      <a:pt x="10080" y="9600"/>
                      <a:pt x="10080" y="9600"/>
                      <a:pt x="10080" y="9257"/>
                    </a:cubicBezTo>
                    <a:cubicBezTo>
                      <a:pt x="10080" y="9257"/>
                      <a:pt x="9874" y="9257"/>
                      <a:pt x="9874" y="9257"/>
                    </a:cubicBezTo>
                    <a:cubicBezTo>
                      <a:pt x="9874" y="8914"/>
                      <a:pt x="9874" y="8914"/>
                      <a:pt x="9874" y="8914"/>
                    </a:cubicBezTo>
                    <a:cubicBezTo>
                      <a:pt x="9669" y="8571"/>
                      <a:pt x="9669" y="8571"/>
                      <a:pt x="9669" y="8571"/>
                    </a:cubicBezTo>
                    <a:cubicBezTo>
                      <a:pt x="9669" y="8229"/>
                      <a:pt x="9669" y="8229"/>
                      <a:pt x="9669" y="8229"/>
                    </a:cubicBezTo>
                    <a:cubicBezTo>
                      <a:pt x="9257" y="8914"/>
                      <a:pt x="8229" y="10971"/>
                      <a:pt x="8023" y="13029"/>
                    </a:cubicBezTo>
                    <a:cubicBezTo>
                      <a:pt x="7817" y="15086"/>
                      <a:pt x="6789" y="15086"/>
                      <a:pt x="5554" y="15086"/>
                    </a:cubicBezTo>
                    <a:cubicBezTo>
                      <a:pt x="5143" y="15086"/>
                      <a:pt x="4731" y="15086"/>
                      <a:pt x="4320" y="15086"/>
                    </a:cubicBezTo>
                    <a:cubicBezTo>
                      <a:pt x="3497" y="15429"/>
                      <a:pt x="3497" y="16114"/>
                      <a:pt x="3497" y="17829"/>
                    </a:cubicBezTo>
                    <a:cubicBezTo>
                      <a:pt x="3291" y="18514"/>
                      <a:pt x="3291" y="19200"/>
                      <a:pt x="3291" y="19543"/>
                    </a:cubicBezTo>
                    <a:cubicBezTo>
                      <a:pt x="3086" y="19886"/>
                      <a:pt x="2880" y="20571"/>
                      <a:pt x="2469" y="20571"/>
                    </a:cubicBezTo>
                    <a:cubicBezTo>
                      <a:pt x="1851" y="20571"/>
                      <a:pt x="1234" y="19886"/>
                      <a:pt x="617" y="19543"/>
                    </a:cubicBezTo>
                    <a:cubicBezTo>
                      <a:pt x="411" y="19200"/>
                      <a:pt x="206" y="19200"/>
                      <a:pt x="0" y="19200"/>
                    </a:cubicBezTo>
                    <a:cubicBezTo>
                      <a:pt x="0" y="19200"/>
                      <a:pt x="0" y="19200"/>
                      <a:pt x="0" y="19200"/>
                    </a:cubicBezTo>
                    <a:cubicBezTo>
                      <a:pt x="0" y="19200"/>
                      <a:pt x="0" y="19200"/>
                      <a:pt x="0" y="19200"/>
                    </a:cubicBezTo>
                    <a:cubicBezTo>
                      <a:pt x="0" y="19200"/>
                      <a:pt x="0" y="19200"/>
                      <a:pt x="0" y="19200"/>
                    </a:cubicBezTo>
                    <a:cubicBezTo>
                      <a:pt x="0" y="19543"/>
                      <a:pt x="0" y="19543"/>
                      <a:pt x="206" y="19543"/>
                    </a:cubicBezTo>
                    <a:cubicBezTo>
                      <a:pt x="206" y="19543"/>
                      <a:pt x="206" y="19543"/>
                      <a:pt x="206" y="19543"/>
                    </a:cubicBezTo>
                    <a:cubicBezTo>
                      <a:pt x="206" y="19543"/>
                      <a:pt x="206" y="19543"/>
                      <a:pt x="206" y="19543"/>
                    </a:cubicBezTo>
                    <a:cubicBezTo>
                      <a:pt x="206" y="19543"/>
                      <a:pt x="206" y="19543"/>
                      <a:pt x="206" y="19543"/>
                    </a:cubicBezTo>
                    <a:cubicBezTo>
                      <a:pt x="206" y="19543"/>
                      <a:pt x="206" y="19886"/>
                      <a:pt x="206" y="19886"/>
                    </a:cubicBezTo>
                    <a:cubicBezTo>
                      <a:pt x="617" y="19886"/>
                      <a:pt x="823" y="20229"/>
                      <a:pt x="1234" y="20571"/>
                    </a:cubicBezTo>
                    <a:cubicBezTo>
                      <a:pt x="1234" y="20914"/>
                      <a:pt x="1440" y="20914"/>
                      <a:pt x="1440" y="21257"/>
                    </a:cubicBezTo>
                    <a:cubicBezTo>
                      <a:pt x="1440" y="21257"/>
                      <a:pt x="1440" y="21257"/>
                      <a:pt x="1440" y="21257"/>
                    </a:cubicBezTo>
                    <a:cubicBezTo>
                      <a:pt x="1646" y="21257"/>
                      <a:pt x="1646" y="21257"/>
                      <a:pt x="1646" y="21257"/>
                    </a:cubicBezTo>
                    <a:cubicBezTo>
                      <a:pt x="1646" y="21257"/>
                      <a:pt x="1646" y="21257"/>
                      <a:pt x="1646" y="21257"/>
                    </a:cubicBezTo>
                    <a:cubicBezTo>
                      <a:pt x="1646" y="21600"/>
                      <a:pt x="1851" y="21600"/>
                      <a:pt x="1851" y="21600"/>
                    </a:cubicBezTo>
                    <a:cubicBezTo>
                      <a:pt x="1851" y="21257"/>
                      <a:pt x="2057" y="21257"/>
                      <a:pt x="2057" y="21257"/>
                    </a:cubicBezTo>
                    <a:cubicBezTo>
                      <a:pt x="2057" y="21257"/>
                      <a:pt x="2057" y="21257"/>
                      <a:pt x="2057" y="21257"/>
                    </a:cubicBezTo>
                    <a:cubicBezTo>
                      <a:pt x="2469" y="20914"/>
                      <a:pt x="3086" y="20914"/>
                      <a:pt x="3497" y="20914"/>
                    </a:cubicBezTo>
                    <a:cubicBezTo>
                      <a:pt x="3703" y="20914"/>
                      <a:pt x="3909" y="20914"/>
                      <a:pt x="4114" y="20914"/>
                    </a:cubicBezTo>
                    <a:cubicBezTo>
                      <a:pt x="4320" y="20914"/>
                      <a:pt x="4731" y="20914"/>
                      <a:pt x="4937" y="20914"/>
                    </a:cubicBezTo>
                    <a:cubicBezTo>
                      <a:pt x="5143" y="20914"/>
                      <a:pt x="5349" y="20571"/>
                      <a:pt x="5554" y="20229"/>
                    </a:cubicBezTo>
                    <a:cubicBezTo>
                      <a:pt x="5966" y="19886"/>
                      <a:pt x="6377" y="19200"/>
                      <a:pt x="7406" y="19200"/>
                    </a:cubicBezTo>
                    <a:cubicBezTo>
                      <a:pt x="8229" y="19200"/>
                      <a:pt x="8434" y="19886"/>
                      <a:pt x="8640" y="20229"/>
                    </a:cubicBezTo>
                    <a:cubicBezTo>
                      <a:pt x="8640" y="20229"/>
                      <a:pt x="8846" y="20229"/>
                      <a:pt x="8846" y="20229"/>
                    </a:cubicBezTo>
                    <a:cubicBezTo>
                      <a:pt x="8846" y="20229"/>
                      <a:pt x="8846" y="20229"/>
                      <a:pt x="8846" y="20229"/>
                    </a:cubicBezTo>
                    <a:cubicBezTo>
                      <a:pt x="8846" y="20229"/>
                      <a:pt x="8846" y="20229"/>
                      <a:pt x="8846" y="20229"/>
                    </a:cubicBezTo>
                    <a:cubicBezTo>
                      <a:pt x="8846" y="20229"/>
                      <a:pt x="9051" y="20229"/>
                      <a:pt x="9463" y="19886"/>
                    </a:cubicBezTo>
                    <a:cubicBezTo>
                      <a:pt x="9874" y="19543"/>
                      <a:pt x="10286" y="19543"/>
                      <a:pt x="10697" y="19200"/>
                    </a:cubicBezTo>
                    <a:cubicBezTo>
                      <a:pt x="11314" y="19200"/>
                      <a:pt x="11314" y="19200"/>
                      <a:pt x="11109" y="18514"/>
                    </a:cubicBezTo>
                    <a:cubicBezTo>
                      <a:pt x="11109" y="17143"/>
                      <a:pt x="11520" y="16457"/>
                      <a:pt x="11726" y="15771"/>
                    </a:cubicBezTo>
                    <a:cubicBezTo>
                      <a:pt x="11726" y="15429"/>
                      <a:pt x="11931" y="15429"/>
                      <a:pt x="11931" y="14743"/>
                    </a:cubicBezTo>
                    <a:cubicBezTo>
                      <a:pt x="11726" y="13714"/>
                      <a:pt x="12343" y="13371"/>
                      <a:pt x="12754" y="13029"/>
                    </a:cubicBezTo>
                    <a:cubicBezTo>
                      <a:pt x="12960" y="12686"/>
                      <a:pt x="13371" y="12686"/>
                      <a:pt x="13166" y="11314"/>
                    </a:cubicBezTo>
                    <a:cubicBezTo>
                      <a:pt x="13166" y="10629"/>
                      <a:pt x="13371" y="9943"/>
                      <a:pt x="13577" y="9257"/>
                    </a:cubicBezTo>
                    <a:cubicBezTo>
                      <a:pt x="14400" y="7886"/>
                      <a:pt x="15840" y="7886"/>
                      <a:pt x="16869" y="8229"/>
                    </a:cubicBezTo>
                    <a:cubicBezTo>
                      <a:pt x="17074" y="8229"/>
                      <a:pt x="17074" y="8229"/>
                      <a:pt x="17280" y="8229"/>
                    </a:cubicBezTo>
                    <a:cubicBezTo>
                      <a:pt x="17280" y="8229"/>
                      <a:pt x="17280" y="8229"/>
                      <a:pt x="17486" y="8229"/>
                    </a:cubicBezTo>
                    <a:cubicBezTo>
                      <a:pt x="17486" y="8229"/>
                      <a:pt x="17486" y="8229"/>
                      <a:pt x="17486" y="8229"/>
                    </a:cubicBezTo>
                    <a:cubicBezTo>
                      <a:pt x="17691" y="8229"/>
                      <a:pt x="17691" y="8229"/>
                      <a:pt x="17691" y="8229"/>
                    </a:cubicBezTo>
                    <a:cubicBezTo>
                      <a:pt x="17691" y="8229"/>
                      <a:pt x="17897" y="8229"/>
                      <a:pt x="17897" y="8229"/>
                    </a:cubicBezTo>
                    <a:cubicBezTo>
                      <a:pt x="17897" y="8229"/>
                      <a:pt x="17897" y="8229"/>
                      <a:pt x="18103" y="8571"/>
                    </a:cubicBezTo>
                    <a:cubicBezTo>
                      <a:pt x="18103" y="8571"/>
                      <a:pt x="18103" y="8571"/>
                      <a:pt x="18309" y="8571"/>
                    </a:cubicBezTo>
                    <a:cubicBezTo>
                      <a:pt x="18309" y="8571"/>
                      <a:pt x="18309" y="8571"/>
                      <a:pt x="18309" y="8571"/>
                    </a:cubicBezTo>
                    <a:cubicBezTo>
                      <a:pt x="18720" y="8229"/>
                      <a:pt x="19337" y="7886"/>
                      <a:pt x="19543" y="7543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61" name="Shape 3843"/>
              <p:cNvSpPr/>
              <p:nvPr/>
            </p:nvSpPr>
            <p:spPr>
              <a:xfrm>
                <a:off x="3078851" y="4251609"/>
                <a:ext cx="159320" cy="2042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629" y="11186"/>
                    </a:moveTo>
                    <a:cubicBezTo>
                      <a:pt x="5657" y="12343"/>
                      <a:pt x="6686" y="13114"/>
                      <a:pt x="6686" y="13886"/>
                    </a:cubicBezTo>
                    <a:cubicBezTo>
                      <a:pt x="7200" y="15043"/>
                      <a:pt x="8229" y="15429"/>
                      <a:pt x="10286" y="16586"/>
                    </a:cubicBezTo>
                    <a:cubicBezTo>
                      <a:pt x="10800" y="16971"/>
                      <a:pt x="11314" y="17357"/>
                      <a:pt x="11829" y="17357"/>
                    </a:cubicBezTo>
                    <a:cubicBezTo>
                      <a:pt x="15429" y="19286"/>
                      <a:pt x="20057" y="21214"/>
                      <a:pt x="21600" y="21600"/>
                    </a:cubicBezTo>
                    <a:cubicBezTo>
                      <a:pt x="21600" y="20443"/>
                      <a:pt x="19543" y="18129"/>
                      <a:pt x="18000" y="16586"/>
                    </a:cubicBezTo>
                    <a:cubicBezTo>
                      <a:pt x="16457" y="15429"/>
                      <a:pt x="16971" y="13114"/>
                      <a:pt x="16971" y="10800"/>
                    </a:cubicBezTo>
                    <a:cubicBezTo>
                      <a:pt x="17486" y="9643"/>
                      <a:pt x="17486" y="8871"/>
                      <a:pt x="17486" y="7714"/>
                    </a:cubicBezTo>
                    <a:cubicBezTo>
                      <a:pt x="17486" y="6557"/>
                      <a:pt x="16971" y="6171"/>
                      <a:pt x="15943" y="5786"/>
                    </a:cubicBezTo>
                    <a:cubicBezTo>
                      <a:pt x="14914" y="5014"/>
                      <a:pt x="13886" y="4629"/>
                      <a:pt x="13371" y="3471"/>
                    </a:cubicBezTo>
                    <a:cubicBezTo>
                      <a:pt x="12857" y="2700"/>
                      <a:pt x="12857" y="2700"/>
                      <a:pt x="12343" y="2700"/>
                    </a:cubicBezTo>
                    <a:cubicBezTo>
                      <a:pt x="11829" y="2700"/>
                      <a:pt x="10800" y="2314"/>
                      <a:pt x="10286" y="1543"/>
                    </a:cubicBezTo>
                    <a:cubicBezTo>
                      <a:pt x="10286" y="1543"/>
                      <a:pt x="10286" y="1929"/>
                      <a:pt x="10286" y="1929"/>
                    </a:cubicBezTo>
                    <a:cubicBezTo>
                      <a:pt x="10286" y="1929"/>
                      <a:pt x="10286" y="1929"/>
                      <a:pt x="10286" y="1929"/>
                    </a:cubicBezTo>
                    <a:cubicBezTo>
                      <a:pt x="10286" y="2314"/>
                      <a:pt x="10286" y="3086"/>
                      <a:pt x="9257" y="3086"/>
                    </a:cubicBezTo>
                    <a:cubicBezTo>
                      <a:pt x="8743" y="3086"/>
                      <a:pt x="7714" y="3086"/>
                      <a:pt x="6686" y="3086"/>
                    </a:cubicBezTo>
                    <a:cubicBezTo>
                      <a:pt x="6171" y="3086"/>
                      <a:pt x="5657" y="3086"/>
                      <a:pt x="5657" y="3086"/>
                    </a:cubicBezTo>
                    <a:cubicBezTo>
                      <a:pt x="5143" y="3086"/>
                      <a:pt x="5143" y="3086"/>
                      <a:pt x="5143" y="3086"/>
                    </a:cubicBezTo>
                    <a:cubicBezTo>
                      <a:pt x="5143" y="3086"/>
                      <a:pt x="5143" y="3086"/>
                      <a:pt x="5143" y="3086"/>
                    </a:cubicBezTo>
                    <a:cubicBezTo>
                      <a:pt x="4629" y="3086"/>
                      <a:pt x="4629" y="3086"/>
                      <a:pt x="4629" y="3086"/>
                    </a:cubicBezTo>
                    <a:cubicBezTo>
                      <a:pt x="4629" y="3086"/>
                      <a:pt x="4114" y="3086"/>
                      <a:pt x="4114" y="2700"/>
                    </a:cubicBezTo>
                    <a:cubicBezTo>
                      <a:pt x="4114" y="2700"/>
                      <a:pt x="4114" y="2700"/>
                      <a:pt x="3600" y="2700"/>
                    </a:cubicBezTo>
                    <a:cubicBezTo>
                      <a:pt x="3600" y="2700"/>
                      <a:pt x="3600" y="2314"/>
                      <a:pt x="3600" y="2314"/>
                    </a:cubicBezTo>
                    <a:cubicBezTo>
                      <a:pt x="3600" y="2314"/>
                      <a:pt x="3600" y="1929"/>
                      <a:pt x="3600" y="1929"/>
                    </a:cubicBezTo>
                    <a:cubicBezTo>
                      <a:pt x="3600" y="1543"/>
                      <a:pt x="3600" y="386"/>
                      <a:pt x="1543" y="0"/>
                    </a:cubicBezTo>
                    <a:cubicBezTo>
                      <a:pt x="1029" y="0"/>
                      <a:pt x="514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14" y="1929"/>
                      <a:pt x="1029" y="3857"/>
                      <a:pt x="1029" y="5786"/>
                    </a:cubicBezTo>
                    <a:cubicBezTo>
                      <a:pt x="1029" y="7329"/>
                      <a:pt x="3086" y="9257"/>
                      <a:pt x="4629" y="11186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62" name="Shape 3844"/>
              <p:cNvSpPr/>
              <p:nvPr/>
            </p:nvSpPr>
            <p:spPr>
              <a:xfrm>
                <a:off x="4359087" y="3060542"/>
                <a:ext cx="89913" cy="1079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00" h="21600" extrusionOk="0">
                    <a:moveTo>
                      <a:pt x="500" y="7200"/>
                    </a:moveTo>
                    <a:cubicBezTo>
                      <a:pt x="1400" y="7200"/>
                      <a:pt x="2300" y="5760"/>
                      <a:pt x="3200" y="4320"/>
                    </a:cubicBezTo>
                    <a:cubicBezTo>
                      <a:pt x="3200" y="2880"/>
                      <a:pt x="5000" y="2880"/>
                      <a:pt x="5000" y="2880"/>
                    </a:cubicBezTo>
                    <a:cubicBezTo>
                      <a:pt x="5900" y="2880"/>
                      <a:pt x="6800" y="2880"/>
                      <a:pt x="7700" y="4320"/>
                    </a:cubicBezTo>
                    <a:cubicBezTo>
                      <a:pt x="8600" y="5760"/>
                      <a:pt x="9500" y="10080"/>
                      <a:pt x="7700" y="13680"/>
                    </a:cubicBezTo>
                    <a:cubicBezTo>
                      <a:pt x="5900" y="15840"/>
                      <a:pt x="6800" y="18720"/>
                      <a:pt x="7700" y="20880"/>
                    </a:cubicBezTo>
                    <a:cubicBezTo>
                      <a:pt x="8600" y="20880"/>
                      <a:pt x="8600" y="21600"/>
                      <a:pt x="9500" y="21600"/>
                    </a:cubicBezTo>
                    <a:cubicBezTo>
                      <a:pt x="9500" y="21600"/>
                      <a:pt x="9500" y="21600"/>
                      <a:pt x="9500" y="21600"/>
                    </a:cubicBezTo>
                    <a:cubicBezTo>
                      <a:pt x="10400" y="21600"/>
                      <a:pt x="13100" y="18000"/>
                      <a:pt x="14000" y="15840"/>
                    </a:cubicBezTo>
                    <a:cubicBezTo>
                      <a:pt x="15800" y="12960"/>
                      <a:pt x="17600" y="10080"/>
                      <a:pt x="20300" y="8640"/>
                    </a:cubicBezTo>
                    <a:cubicBezTo>
                      <a:pt x="20300" y="7920"/>
                      <a:pt x="21200" y="7200"/>
                      <a:pt x="21200" y="7200"/>
                    </a:cubicBezTo>
                    <a:cubicBezTo>
                      <a:pt x="21200" y="7200"/>
                      <a:pt x="20300" y="7200"/>
                      <a:pt x="20300" y="7200"/>
                    </a:cubicBezTo>
                    <a:cubicBezTo>
                      <a:pt x="19400" y="6480"/>
                      <a:pt x="17600" y="5760"/>
                      <a:pt x="17600" y="4320"/>
                    </a:cubicBezTo>
                    <a:cubicBezTo>
                      <a:pt x="17600" y="3600"/>
                      <a:pt x="15800" y="3600"/>
                      <a:pt x="14900" y="2880"/>
                    </a:cubicBezTo>
                    <a:cubicBezTo>
                      <a:pt x="13100" y="2880"/>
                      <a:pt x="11300" y="2160"/>
                      <a:pt x="10400" y="0"/>
                    </a:cubicBezTo>
                    <a:cubicBezTo>
                      <a:pt x="9500" y="0"/>
                      <a:pt x="6800" y="1440"/>
                      <a:pt x="4100" y="2880"/>
                    </a:cubicBezTo>
                    <a:cubicBezTo>
                      <a:pt x="3200" y="3600"/>
                      <a:pt x="3200" y="3600"/>
                      <a:pt x="3200" y="3600"/>
                    </a:cubicBezTo>
                    <a:cubicBezTo>
                      <a:pt x="-400" y="5760"/>
                      <a:pt x="-400" y="5760"/>
                      <a:pt x="500" y="6480"/>
                    </a:cubicBezTo>
                    <a:cubicBezTo>
                      <a:pt x="500" y="7200"/>
                      <a:pt x="500" y="7200"/>
                      <a:pt x="500" y="720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63" name="Shape 3845"/>
              <p:cNvSpPr/>
              <p:nvPr/>
            </p:nvSpPr>
            <p:spPr>
              <a:xfrm>
                <a:off x="4413152" y="2698211"/>
                <a:ext cx="464872" cy="3546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65" h="21600" extrusionOk="0">
                    <a:moveTo>
                      <a:pt x="1229" y="20475"/>
                    </a:moveTo>
                    <a:cubicBezTo>
                      <a:pt x="1580" y="20475"/>
                      <a:pt x="1932" y="20475"/>
                      <a:pt x="1932" y="20250"/>
                    </a:cubicBezTo>
                    <a:cubicBezTo>
                      <a:pt x="2459" y="19350"/>
                      <a:pt x="5795" y="18675"/>
                      <a:pt x="7200" y="18450"/>
                    </a:cubicBezTo>
                    <a:cubicBezTo>
                      <a:pt x="7376" y="18450"/>
                      <a:pt x="7376" y="18450"/>
                      <a:pt x="7376" y="18450"/>
                    </a:cubicBezTo>
                    <a:cubicBezTo>
                      <a:pt x="7727" y="18450"/>
                      <a:pt x="8254" y="18450"/>
                      <a:pt x="8429" y="18900"/>
                    </a:cubicBezTo>
                    <a:cubicBezTo>
                      <a:pt x="8780" y="19350"/>
                      <a:pt x="8605" y="19800"/>
                      <a:pt x="8605" y="20250"/>
                    </a:cubicBezTo>
                    <a:cubicBezTo>
                      <a:pt x="8429" y="20475"/>
                      <a:pt x="8429" y="20925"/>
                      <a:pt x="8429" y="21150"/>
                    </a:cubicBezTo>
                    <a:cubicBezTo>
                      <a:pt x="8429" y="21150"/>
                      <a:pt x="8429" y="21600"/>
                      <a:pt x="8956" y="21600"/>
                    </a:cubicBezTo>
                    <a:cubicBezTo>
                      <a:pt x="9307" y="21600"/>
                      <a:pt x="9834" y="21375"/>
                      <a:pt x="10185" y="20700"/>
                    </a:cubicBezTo>
                    <a:cubicBezTo>
                      <a:pt x="10361" y="20250"/>
                      <a:pt x="10712" y="20025"/>
                      <a:pt x="10888" y="19800"/>
                    </a:cubicBezTo>
                    <a:cubicBezTo>
                      <a:pt x="10888" y="19800"/>
                      <a:pt x="10888" y="19800"/>
                      <a:pt x="11063" y="19800"/>
                    </a:cubicBezTo>
                    <a:cubicBezTo>
                      <a:pt x="11063" y="19800"/>
                      <a:pt x="10888" y="19800"/>
                      <a:pt x="10888" y="19575"/>
                    </a:cubicBezTo>
                    <a:cubicBezTo>
                      <a:pt x="10537" y="19350"/>
                      <a:pt x="10537" y="18900"/>
                      <a:pt x="10537" y="18675"/>
                    </a:cubicBezTo>
                    <a:cubicBezTo>
                      <a:pt x="10712" y="18225"/>
                      <a:pt x="10888" y="18000"/>
                      <a:pt x="11239" y="18000"/>
                    </a:cubicBezTo>
                    <a:cubicBezTo>
                      <a:pt x="11415" y="18000"/>
                      <a:pt x="11766" y="18225"/>
                      <a:pt x="11941" y="18675"/>
                    </a:cubicBezTo>
                    <a:cubicBezTo>
                      <a:pt x="12117" y="18900"/>
                      <a:pt x="12468" y="19125"/>
                      <a:pt x="12820" y="19125"/>
                    </a:cubicBezTo>
                    <a:cubicBezTo>
                      <a:pt x="13346" y="19125"/>
                      <a:pt x="13698" y="18900"/>
                      <a:pt x="13873" y="18450"/>
                    </a:cubicBezTo>
                    <a:cubicBezTo>
                      <a:pt x="14049" y="18225"/>
                      <a:pt x="14400" y="17775"/>
                      <a:pt x="14751" y="17775"/>
                    </a:cubicBezTo>
                    <a:cubicBezTo>
                      <a:pt x="14927" y="17775"/>
                      <a:pt x="15102" y="18000"/>
                      <a:pt x="15278" y="18225"/>
                    </a:cubicBezTo>
                    <a:cubicBezTo>
                      <a:pt x="15454" y="18225"/>
                      <a:pt x="15454" y="18450"/>
                      <a:pt x="15629" y="18450"/>
                    </a:cubicBezTo>
                    <a:cubicBezTo>
                      <a:pt x="15805" y="18450"/>
                      <a:pt x="16156" y="17775"/>
                      <a:pt x="16332" y="17325"/>
                    </a:cubicBezTo>
                    <a:cubicBezTo>
                      <a:pt x="16507" y="17100"/>
                      <a:pt x="16507" y="16650"/>
                      <a:pt x="16859" y="16650"/>
                    </a:cubicBezTo>
                    <a:cubicBezTo>
                      <a:pt x="16859" y="16650"/>
                      <a:pt x="17210" y="16875"/>
                      <a:pt x="17210" y="17325"/>
                    </a:cubicBezTo>
                    <a:cubicBezTo>
                      <a:pt x="17210" y="17325"/>
                      <a:pt x="17210" y="17325"/>
                      <a:pt x="17385" y="17325"/>
                    </a:cubicBezTo>
                    <a:cubicBezTo>
                      <a:pt x="17737" y="17325"/>
                      <a:pt x="18088" y="17100"/>
                      <a:pt x="18439" y="16650"/>
                    </a:cubicBezTo>
                    <a:cubicBezTo>
                      <a:pt x="18790" y="16200"/>
                      <a:pt x="18790" y="15750"/>
                      <a:pt x="18790" y="15075"/>
                    </a:cubicBezTo>
                    <a:cubicBezTo>
                      <a:pt x="18790" y="14400"/>
                      <a:pt x="18790" y="13725"/>
                      <a:pt x="18966" y="13050"/>
                    </a:cubicBezTo>
                    <a:cubicBezTo>
                      <a:pt x="19493" y="12375"/>
                      <a:pt x="19844" y="10575"/>
                      <a:pt x="19493" y="9675"/>
                    </a:cubicBezTo>
                    <a:cubicBezTo>
                      <a:pt x="18966" y="8550"/>
                      <a:pt x="19844" y="7650"/>
                      <a:pt x="20546" y="6975"/>
                    </a:cubicBezTo>
                    <a:cubicBezTo>
                      <a:pt x="20898" y="6750"/>
                      <a:pt x="21073" y="6525"/>
                      <a:pt x="21249" y="6300"/>
                    </a:cubicBezTo>
                    <a:cubicBezTo>
                      <a:pt x="21600" y="6075"/>
                      <a:pt x="21073" y="3600"/>
                      <a:pt x="20722" y="2475"/>
                    </a:cubicBezTo>
                    <a:cubicBezTo>
                      <a:pt x="20546" y="1350"/>
                      <a:pt x="20371" y="450"/>
                      <a:pt x="20195" y="0"/>
                    </a:cubicBezTo>
                    <a:cubicBezTo>
                      <a:pt x="20195" y="0"/>
                      <a:pt x="20195" y="0"/>
                      <a:pt x="20195" y="0"/>
                    </a:cubicBezTo>
                    <a:cubicBezTo>
                      <a:pt x="20020" y="0"/>
                      <a:pt x="19141" y="450"/>
                      <a:pt x="18790" y="900"/>
                    </a:cubicBezTo>
                    <a:cubicBezTo>
                      <a:pt x="18615" y="1125"/>
                      <a:pt x="18439" y="1125"/>
                      <a:pt x="18263" y="1350"/>
                    </a:cubicBezTo>
                    <a:cubicBezTo>
                      <a:pt x="18088" y="1350"/>
                      <a:pt x="17912" y="2025"/>
                      <a:pt x="17737" y="2700"/>
                    </a:cubicBezTo>
                    <a:cubicBezTo>
                      <a:pt x="17737" y="3375"/>
                      <a:pt x="17737" y="3825"/>
                      <a:pt x="17912" y="3825"/>
                    </a:cubicBezTo>
                    <a:cubicBezTo>
                      <a:pt x="18615" y="4500"/>
                      <a:pt x="18088" y="5400"/>
                      <a:pt x="17737" y="6075"/>
                    </a:cubicBezTo>
                    <a:cubicBezTo>
                      <a:pt x="17385" y="6525"/>
                      <a:pt x="17034" y="6975"/>
                      <a:pt x="17034" y="7650"/>
                    </a:cubicBezTo>
                    <a:cubicBezTo>
                      <a:pt x="17210" y="8550"/>
                      <a:pt x="16683" y="9225"/>
                      <a:pt x="16332" y="9450"/>
                    </a:cubicBezTo>
                    <a:cubicBezTo>
                      <a:pt x="16156" y="9675"/>
                      <a:pt x="15980" y="9900"/>
                      <a:pt x="15805" y="10125"/>
                    </a:cubicBezTo>
                    <a:cubicBezTo>
                      <a:pt x="15805" y="11025"/>
                      <a:pt x="15278" y="11250"/>
                      <a:pt x="14927" y="11475"/>
                    </a:cubicBezTo>
                    <a:cubicBezTo>
                      <a:pt x="14576" y="11700"/>
                      <a:pt x="14224" y="11925"/>
                      <a:pt x="13873" y="12375"/>
                    </a:cubicBezTo>
                    <a:cubicBezTo>
                      <a:pt x="13171" y="12825"/>
                      <a:pt x="12468" y="12825"/>
                      <a:pt x="12117" y="12150"/>
                    </a:cubicBezTo>
                    <a:cubicBezTo>
                      <a:pt x="12117" y="11925"/>
                      <a:pt x="12117" y="11700"/>
                      <a:pt x="11941" y="11475"/>
                    </a:cubicBezTo>
                    <a:cubicBezTo>
                      <a:pt x="11766" y="11925"/>
                      <a:pt x="11239" y="12375"/>
                      <a:pt x="11239" y="13050"/>
                    </a:cubicBezTo>
                    <a:cubicBezTo>
                      <a:pt x="11415" y="14175"/>
                      <a:pt x="10712" y="14850"/>
                      <a:pt x="10361" y="15300"/>
                    </a:cubicBezTo>
                    <a:cubicBezTo>
                      <a:pt x="10185" y="15300"/>
                      <a:pt x="10185" y="15300"/>
                      <a:pt x="10010" y="15525"/>
                    </a:cubicBezTo>
                    <a:cubicBezTo>
                      <a:pt x="10185" y="15750"/>
                      <a:pt x="10185" y="15975"/>
                      <a:pt x="10010" y="16200"/>
                    </a:cubicBezTo>
                    <a:cubicBezTo>
                      <a:pt x="9834" y="16875"/>
                      <a:pt x="9307" y="16875"/>
                      <a:pt x="8956" y="16875"/>
                    </a:cubicBezTo>
                    <a:cubicBezTo>
                      <a:pt x="8605" y="16875"/>
                      <a:pt x="8429" y="16875"/>
                      <a:pt x="8254" y="16650"/>
                    </a:cubicBezTo>
                    <a:cubicBezTo>
                      <a:pt x="8254" y="16650"/>
                      <a:pt x="8078" y="16425"/>
                      <a:pt x="8078" y="16200"/>
                    </a:cubicBezTo>
                    <a:cubicBezTo>
                      <a:pt x="7902" y="16200"/>
                      <a:pt x="7376" y="16425"/>
                      <a:pt x="6146" y="16875"/>
                    </a:cubicBezTo>
                    <a:cubicBezTo>
                      <a:pt x="5620" y="17325"/>
                      <a:pt x="4917" y="17100"/>
                      <a:pt x="4390" y="17100"/>
                    </a:cubicBezTo>
                    <a:cubicBezTo>
                      <a:pt x="3863" y="16875"/>
                      <a:pt x="3688" y="16875"/>
                      <a:pt x="3337" y="17100"/>
                    </a:cubicBezTo>
                    <a:cubicBezTo>
                      <a:pt x="3337" y="17325"/>
                      <a:pt x="3337" y="17325"/>
                      <a:pt x="3337" y="17325"/>
                    </a:cubicBezTo>
                    <a:cubicBezTo>
                      <a:pt x="2459" y="18225"/>
                      <a:pt x="1229" y="20025"/>
                      <a:pt x="176" y="20250"/>
                    </a:cubicBezTo>
                    <a:cubicBezTo>
                      <a:pt x="0" y="20250"/>
                      <a:pt x="0" y="20250"/>
                      <a:pt x="0" y="20475"/>
                    </a:cubicBezTo>
                    <a:cubicBezTo>
                      <a:pt x="0" y="20475"/>
                      <a:pt x="0" y="20700"/>
                      <a:pt x="0" y="20700"/>
                    </a:cubicBezTo>
                    <a:cubicBezTo>
                      <a:pt x="351" y="20475"/>
                      <a:pt x="878" y="20475"/>
                      <a:pt x="1229" y="20475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64" name="Shape 3846"/>
              <p:cNvSpPr/>
              <p:nvPr/>
            </p:nvSpPr>
            <p:spPr>
              <a:xfrm>
                <a:off x="4819417" y="2487469"/>
                <a:ext cx="231015" cy="1567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28" extrusionOk="0">
                    <a:moveTo>
                      <a:pt x="360" y="16405"/>
                    </a:moveTo>
                    <a:cubicBezTo>
                      <a:pt x="360" y="16907"/>
                      <a:pt x="360" y="17409"/>
                      <a:pt x="0" y="18414"/>
                    </a:cubicBezTo>
                    <a:cubicBezTo>
                      <a:pt x="360" y="17912"/>
                      <a:pt x="720" y="18414"/>
                      <a:pt x="1080" y="18414"/>
                    </a:cubicBezTo>
                    <a:cubicBezTo>
                      <a:pt x="1800" y="18414"/>
                      <a:pt x="2520" y="18916"/>
                      <a:pt x="2880" y="18414"/>
                    </a:cubicBezTo>
                    <a:cubicBezTo>
                      <a:pt x="3240" y="17912"/>
                      <a:pt x="3960" y="17912"/>
                      <a:pt x="4680" y="17912"/>
                    </a:cubicBezTo>
                    <a:cubicBezTo>
                      <a:pt x="6480" y="17912"/>
                      <a:pt x="8280" y="18916"/>
                      <a:pt x="9720" y="20423"/>
                    </a:cubicBezTo>
                    <a:cubicBezTo>
                      <a:pt x="10440" y="21428"/>
                      <a:pt x="10800" y="21428"/>
                      <a:pt x="10800" y="21428"/>
                    </a:cubicBezTo>
                    <a:cubicBezTo>
                      <a:pt x="10800" y="21428"/>
                      <a:pt x="11160" y="21428"/>
                      <a:pt x="11160" y="19921"/>
                    </a:cubicBezTo>
                    <a:cubicBezTo>
                      <a:pt x="11520" y="16405"/>
                      <a:pt x="14760" y="15400"/>
                      <a:pt x="17640" y="15400"/>
                    </a:cubicBezTo>
                    <a:cubicBezTo>
                      <a:pt x="19080" y="15400"/>
                      <a:pt x="19800" y="14395"/>
                      <a:pt x="19800" y="14395"/>
                    </a:cubicBezTo>
                    <a:cubicBezTo>
                      <a:pt x="19800" y="14395"/>
                      <a:pt x="19800" y="14395"/>
                      <a:pt x="19440" y="14395"/>
                    </a:cubicBezTo>
                    <a:cubicBezTo>
                      <a:pt x="19440" y="13893"/>
                      <a:pt x="19080" y="13893"/>
                      <a:pt x="19080" y="13391"/>
                    </a:cubicBezTo>
                    <a:cubicBezTo>
                      <a:pt x="19080" y="12386"/>
                      <a:pt x="19800" y="11381"/>
                      <a:pt x="21600" y="9372"/>
                    </a:cubicBezTo>
                    <a:cubicBezTo>
                      <a:pt x="20880" y="9372"/>
                      <a:pt x="20520" y="9372"/>
                      <a:pt x="20160" y="8368"/>
                    </a:cubicBezTo>
                    <a:cubicBezTo>
                      <a:pt x="20160" y="8368"/>
                      <a:pt x="20160" y="8368"/>
                      <a:pt x="19800" y="8368"/>
                    </a:cubicBezTo>
                    <a:cubicBezTo>
                      <a:pt x="19800" y="8368"/>
                      <a:pt x="19080" y="8870"/>
                      <a:pt x="18720" y="9372"/>
                    </a:cubicBezTo>
                    <a:cubicBezTo>
                      <a:pt x="18360" y="9372"/>
                      <a:pt x="17640" y="9875"/>
                      <a:pt x="16560" y="10377"/>
                    </a:cubicBezTo>
                    <a:cubicBezTo>
                      <a:pt x="16560" y="10377"/>
                      <a:pt x="16560" y="10377"/>
                      <a:pt x="16200" y="10377"/>
                    </a:cubicBezTo>
                    <a:cubicBezTo>
                      <a:pt x="14040" y="10377"/>
                      <a:pt x="8640" y="3847"/>
                      <a:pt x="7200" y="833"/>
                    </a:cubicBezTo>
                    <a:cubicBezTo>
                      <a:pt x="6480" y="-172"/>
                      <a:pt x="5760" y="-172"/>
                      <a:pt x="5400" y="330"/>
                    </a:cubicBezTo>
                    <a:cubicBezTo>
                      <a:pt x="5400" y="833"/>
                      <a:pt x="5400" y="833"/>
                      <a:pt x="5760" y="1335"/>
                    </a:cubicBezTo>
                    <a:cubicBezTo>
                      <a:pt x="6480" y="3344"/>
                      <a:pt x="6120" y="4349"/>
                      <a:pt x="5760" y="5354"/>
                    </a:cubicBezTo>
                    <a:cubicBezTo>
                      <a:pt x="5760" y="5856"/>
                      <a:pt x="5400" y="6861"/>
                      <a:pt x="5400" y="7865"/>
                    </a:cubicBezTo>
                    <a:cubicBezTo>
                      <a:pt x="5400" y="9875"/>
                      <a:pt x="5040" y="10879"/>
                      <a:pt x="4680" y="11381"/>
                    </a:cubicBezTo>
                    <a:cubicBezTo>
                      <a:pt x="4320" y="11884"/>
                      <a:pt x="4320" y="12386"/>
                      <a:pt x="4320" y="12888"/>
                    </a:cubicBezTo>
                    <a:cubicBezTo>
                      <a:pt x="4320" y="13391"/>
                      <a:pt x="4320" y="13893"/>
                      <a:pt x="3960" y="14395"/>
                    </a:cubicBezTo>
                    <a:cubicBezTo>
                      <a:pt x="3600" y="15400"/>
                      <a:pt x="2520" y="15400"/>
                      <a:pt x="1440" y="15902"/>
                    </a:cubicBezTo>
                    <a:cubicBezTo>
                      <a:pt x="1080" y="15902"/>
                      <a:pt x="720" y="15902"/>
                      <a:pt x="360" y="15902"/>
                    </a:cubicBezTo>
                    <a:cubicBezTo>
                      <a:pt x="360" y="15902"/>
                      <a:pt x="360" y="15902"/>
                      <a:pt x="360" y="15902"/>
                    </a:cubicBezTo>
                    <a:cubicBezTo>
                      <a:pt x="360" y="15902"/>
                      <a:pt x="360" y="15902"/>
                      <a:pt x="360" y="16405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65" name="Shape 3847"/>
              <p:cNvSpPr/>
              <p:nvPr/>
            </p:nvSpPr>
            <p:spPr>
              <a:xfrm>
                <a:off x="4476880" y="3029705"/>
                <a:ext cx="83644" cy="616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727" y="1271"/>
                    </a:moveTo>
                    <a:cubicBezTo>
                      <a:pt x="12764" y="6353"/>
                      <a:pt x="9818" y="6353"/>
                      <a:pt x="6873" y="6353"/>
                    </a:cubicBezTo>
                    <a:cubicBezTo>
                      <a:pt x="5891" y="6353"/>
                      <a:pt x="3927" y="6353"/>
                      <a:pt x="1964" y="7624"/>
                    </a:cubicBezTo>
                    <a:cubicBezTo>
                      <a:pt x="982" y="7624"/>
                      <a:pt x="0" y="10165"/>
                      <a:pt x="0" y="13976"/>
                    </a:cubicBezTo>
                    <a:cubicBezTo>
                      <a:pt x="0" y="17788"/>
                      <a:pt x="982" y="21600"/>
                      <a:pt x="982" y="21600"/>
                    </a:cubicBezTo>
                    <a:cubicBezTo>
                      <a:pt x="1964" y="21600"/>
                      <a:pt x="2945" y="21600"/>
                      <a:pt x="2945" y="21600"/>
                    </a:cubicBezTo>
                    <a:cubicBezTo>
                      <a:pt x="3927" y="21600"/>
                      <a:pt x="3927" y="21600"/>
                      <a:pt x="4909" y="19059"/>
                    </a:cubicBezTo>
                    <a:cubicBezTo>
                      <a:pt x="5891" y="15247"/>
                      <a:pt x="8836" y="11435"/>
                      <a:pt x="12764" y="11435"/>
                    </a:cubicBezTo>
                    <a:cubicBezTo>
                      <a:pt x="14727" y="11435"/>
                      <a:pt x="15709" y="12706"/>
                      <a:pt x="16691" y="12706"/>
                    </a:cubicBezTo>
                    <a:cubicBezTo>
                      <a:pt x="17673" y="12706"/>
                      <a:pt x="18655" y="12706"/>
                      <a:pt x="19636" y="10165"/>
                    </a:cubicBezTo>
                    <a:cubicBezTo>
                      <a:pt x="20618" y="7624"/>
                      <a:pt x="21600" y="5082"/>
                      <a:pt x="21600" y="2541"/>
                    </a:cubicBezTo>
                    <a:cubicBezTo>
                      <a:pt x="21600" y="0"/>
                      <a:pt x="19636" y="0"/>
                      <a:pt x="17673" y="0"/>
                    </a:cubicBezTo>
                    <a:cubicBezTo>
                      <a:pt x="15709" y="0"/>
                      <a:pt x="14727" y="1271"/>
                      <a:pt x="14727" y="1271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66" name="Shape 3848"/>
              <p:cNvSpPr/>
              <p:nvPr/>
            </p:nvSpPr>
            <p:spPr>
              <a:xfrm>
                <a:off x="2007426" y="2046785"/>
                <a:ext cx="2553098" cy="15996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840" y="3526"/>
                    </a:moveTo>
                    <a:cubicBezTo>
                      <a:pt x="14840" y="3823"/>
                      <a:pt x="14840" y="3823"/>
                      <a:pt x="14840" y="3823"/>
                    </a:cubicBezTo>
                    <a:cubicBezTo>
                      <a:pt x="14776" y="3873"/>
                      <a:pt x="14776" y="3873"/>
                      <a:pt x="14776" y="3873"/>
                    </a:cubicBezTo>
                    <a:cubicBezTo>
                      <a:pt x="14776" y="3873"/>
                      <a:pt x="14743" y="3873"/>
                      <a:pt x="14743" y="3923"/>
                    </a:cubicBezTo>
                    <a:cubicBezTo>
                      <a:pt x="14743" y="3923"/>
                      <a:pt x="14743" y="3923"/>
                      <a:pt x="14776" y="3972"/>
                    </a:cubicBezTo>
                    <a:cubicBezTo>
                      <a:pt x="14808" y="4072"/>
                      <a:pt x="14840" y="4072"/>
                      <a:pt x="14840" y="4072"/>
                    </a:cubicBezTo>
                    <a:cubicBezTo>
                      <a:pt x="14872" y="4072"/>
                      <a:pt x="14872" y="4072"/>
                      <a:pt x="14904" y="4022"/>
                    </a:cubicBezTo>
                    <a:cubicBezTo>
                      <a:pt x="14937" y="4022"/>
                      <a:pt x="15001" y="3972"/>
                      <a:pt x="15097" y="3972"/>
                    </a:cubicBezTo>
                    <a:cubicBezTo>
                      <a:pt x="15194" y="3972"/>
                      <a:pt x="15291" y="4072"/>
                      <a:pt x="15355" y="4072"/>
                    </a:cubicBezTo>
                    <a:cubicBezTo>
                      <a:pt x="15355" y="4121"/>
                      <a:pt x="15387" y="4121"/>
                      <a:pt x="15387" y="4121"/>
                    </a:cubicBezTo>
                    <a:cubicBezTo>
                      <a:pt x="15419" y="3972"/>
                      <a:pt x="15548" y="3873"/>
                      <a:pt x="15645" y="3873"/>
                    </a:cubicBezTo>
                    <a:cubicBezTo>
                      <a:pt x="15709" y="3873"/>
                      <a:pt x="15806" y="3923"/>
                      <a:pt x="15838" y="4022"/>
                    </a:cubicBezTo>
                    <a:cubicBezTo>
                      <a:pt x="15870" y="4121"/>
                      <a:pt x="15967" y="4221"/>
                      <a:pt x="16031" y="4270"/>
                    </a:cubicBezTo>
                    <a:cubicBezTo>
                      <a:pt x="16192" y="4519"/>
                      <a:pt x="16353" y="4717"/>
                      <a:pt x="16321" y="4866"/>
                    </a:cubicBezTo>
                    <a:cubicBezTo>
                      <a:pt x="16321" y="4966"/>
                      <a:pt x="16289" y="5065"/>
                      <a:pt x="16095" y="5065"/>
                    </a:cubicBezTo>
                    <a:cubicBezTo>
                      <a:pt x="16031" y="5065"/>
                      <a:pt x="15967" y="5065"/>
                      <a:pt x="15870" y="5015"/>
                    </a:cubicBezTo>
                    <a:cubicBezTo>
                      <a:pt x="15806" y="4966"/>
                      <a:pt x="15741" y="5015"/>
                      <a:pt x="15645" y="5065"/>
                    </a:cubicBezTo>
                    <a:cubicBezTo>
                      <a:pt x="15580" y="5114"/>
                      <a:pt x="15484" y="5164"/>
                      <a:pt x="15419" y="5164"/>
                    </a:cubicBezTo>
                    <a:cubicBezTo>
                      <a:pt x="15323" y="5164"/>
                      <a:pt x="15162" y="5214"/>
                      <a:pt x="15033" y="5412"/>
                    </a:cubicBezTo>
                    <a:cubicBezTo>
                      <a:pt x="14969" y="5512"/>
                      <a:pt x="14969" y="5561"/>
                      <a:pt x="14937" y="5611"/>
                    </a:cubicBezTo>
                    <a:cubicBezTo>
                      <a:pt x="14872" y="5760"/>
                      <a:pt x="14840" y="5909"/>
                      <a:pt x="14647" y="5909"/>
                    </a:cubicBezTo>
                    <a:cubicBezTo>
                      <a:pt x="14615" y="5909"/>
                      <a:pt x="14582" y="5909"/>
                      <a:pt x="14550" y="5959"/>
                    </a:cubicBezTo>
                    <a:cubicBezTo>
                      <a:pt x="14421" y="5959"/>
                      <a:pt x="14325" y="5959"/>
                      <a:pt x="14164" y="6157"/>
                    </a:cubicBezTo>
                    <a:cubicBezTo>
                      <a:pt x="14035" y="6257"/>
                      <a:pt x="13906" y="6356"/>
                      <a:pt x="13778" y="6356"/>
                    </a:cubicBezTo>
                    <a:cubicBezTo>
                      <a:pt x="13649" y="6356"/>
                      <a:pt x="13520" y="6257"/>
                      <a:pt x="13488" y="6257"/>
                    </a:cubicBezTo>
                    <a:cubicBezTo>
                      <a:pt x="13488" y="6207"/>
                      <a:pt x="13424" y="6207"/>
                      <a:pt x="13391" y="6207"/>
                    </a:cubicBezTo>
                    <a:cubicBezTo>
                      <a:pt x="13327" y="6207"/>
                      <a:pt x="13263" y="6257"/>
                      <a:pt x="13230" y="6356"/>
                    </a:cubicBezTo>
                    <a:cubicBezTo>
                      <a:pt x="13198" y="6406"/>
                      <a:pt x="13230" y="6455"/>
                      <a:pt x="13263" y="6554"/>
                    </a:cubicBezTo>
                    <a:cubicBezTo>
                      <a:pt x="13295" y="6654"/>
                      <a:pt x="13359" y="6803"/>
                      <a:pt x="13327" y="6952"/>
                    </a:cubicBezTo>
                    <a:cubicBezTo>
                      <a:pt x="13327" y="7150"/>
                      <a:pt x="13230" y="7250"/>
                      <a:pt x="13134" y="7299"/>
                    </a:cubicBezTo>
                    <a:cubicBezTo>
                      <a:pt x="13037" y="7349"/>
                      <a:pt x="12941" y="7399"/>
                      <a:pt x="12876" y="7548"/>
                    </a:cubicBezTo>
                    <a:cubicBezTo>
                      <a:pt x="12683" y="7895"/>
                      <a:pt x="12329" y="8044"/>
                      <a:pt x="12168" y="7994"/>
                    </a:cubicBezTo>
                    <a:cubicBezTo>
                      <a:pt x="12136" y="7994"/>
                      <a:pt x="12104" y="7994"/>
                      <a:pt x="12072" y="7994"/>
                    </a:cubicBezTo>
                    <a:cubicBezTo>
                      <a:pt x="12007" y="7945"/>
                      <a:pt x="11878" y="7945"/>
                      <a:pt x="11750" y="7945"/>
                    </a:cubicBezTo>
                    <a:cubicBezTo>
                      <a:pt x="11589" y="7945"/>
                      <a:pt x="11492" y="7945"/>
                      <a:pt x="11396" y="8044"/>
                    </a:cubicBezTo>
                    <a:cubicBezTo>
                      <a:pt x="11267" y="8143"/>
                      <a:pt x="11138" y="8243"/>
                      <a:pt x="11041" y="8342"/>
                    </a:cubicBezTo>
                    <a:cubicBezTo>
                      <a:pt x="11041" y="8342"/>
                      <a:pt x="11009" y="8392"/>
                      <a:pt x="10977" y="8392"/>
                    </a:cubicBezTo>
                    <a:cubicBezTo>
                      <a:pt x="10977" y="8441"/>
                      <a:pt x="10945" y="8441"/>
                      <a:pt x="10913" y="8441"/>
                    </a:cubicBezTo>
                    <a:cubicBezTo>
                      <a:pt x="10913" y="8441"/>
                      <a:pt x="10913" y="8491"/>
                      <a:pt x="10913" y="8491"/>
                    </a:cubicBezTo>
                    <a:cubicBezTo>
                      <a:pt x="10880" y="8491"/>
                      <a:pt x="10880" y="8491"/>
                      <a:pt x="10880" y="8491"/>
                    </a:cubicBezTo>
                    <a:cubicBezTo>
                      <a:pt x="10848" y="8541"/>
                      <a:pt x="10848" y="8541"/>
                      <a:pt x="10816" y="8541"/>
                    </a:cubicBezTo>
                    <a:cubicBezTo>
                      <a:pt x="10816" y="8541"/>
                      <a:pt x="10816" y="8541"/>
                      <a:pt x="10784" y="8541"/>
                    </a:cubicBezTo>
                    <a:cubicBezTo>
                      <a:pt x="10784" y="8541"/>
                      <a:pt x="10752" y="8541"/>
                      <a:pt x="10752" y="8541"/>
                    </a:cubicBezTo>
                    <a:cubicBezTo>
                      <a:pt x="10752" y="8541"/>
                      <a:pt x="10752" y="8541"/>
                      <a:pt x="10752" y="8541"/>
                    </a:cubicBezTo>
                    <a:cubicBezTo>
                      <a:pt x="10720" y="8541"/>
                      <a:pt x="10720" y="8541"/>
                      <a:pt x="10720" y="8541"/>
                    </a:cubicBezTo>
                    <a:cubicBezTo>
                      <a:pt x="10655" y="8541"/>
                      <a:pt x="10591" y="8491"/>
                      <a:pt x="10559" y="8392"/>
                    </a:cubicBezTo>
                    <a:cubicBezTo>
                      <a:pt x="10526" y="8342"/>
                      <a:pt x="10526" y="8342"/>
                      <a:pt x="10462" y="8342"/>
                    </a:cubicBezTo>
                    <a:cubicBezTo>
                      <a:pt x="10269" y="8392"/>
                      <a:pt x="10172" y="8292"/>
                      <a:pt x="10044" y="8193"/>
                    </a:cubicBezTo>
                    <a:cubicBezTo>
                      <a:pt x="10011" y="8143"/>
                      <a:pt x="9979" y="8143"/>
                      <a:pt x="9947" y="8143"/>
                    </a:cubicBezTo>
                    <a:cubicBezTo>
                      <a:pt x="9850" y="8143"/>
                      <a:pt x="9786" y="8193"/>
                      <a:pt x="9625" y="8044"/>
                    </a:cubicBezTo>
                    <a:cubicBezTo>
                      <a:pt x="9496" y="7895"/>
                      <a:pt x="9303" y="7846"/>
                      <a:pt x="9142" y="7846"/>
                    </a:cubicBezTo>
                    <a:cubicBezTo>
                      <a:pt x="9110" y="7846"/>
                      <a:pt x="9046" y="7846"/>
                      <a:pt x="9013" y="7846"/>
                    </a:cubicBezTo>
                    <a:cubicBezTo>
                      <a:pt x="8949" y="7796"/>
                      <a:pt x="8756" y="7796"/>
                      <a:pt x="8595" y="7796"/>
                    </a:cubicBezTo>
                    <a:cubicBezTo>
                      <a:pt x="8434" y="7796"/>
                      <a:pt x="8241" y="7796"/>
                      <a:pt x="8144" y="7796"/>
                    </a:cubicBezTo>
                    <a:cubicBezTo>
                      <a:pt x="8080" y="7796"/>
                      <a:pt x="8015" y="7796"/>
                      <a:pt x="7919" y="7796"/>
                    </a:cubicBezTo>
                    <a:cubicBezTo>
                      <a:pt x="7887" y="7796"/>
                      <a:pt x="7855" y="7796"/>
                      <a:pt x="7822" y="7796"/>
                    </a:cubicBezTo>
                    <a:cubicBezTo>
                      <a:pt x="7822" y="7796"/>
                      <a:pt x="7822" y="7796"/>
                      <a:pt x="7822" y="7796"/>
                    </a:cubicBezTo>
                    <a:cubicBezTo>
                      <a:pt x="7822" y="7796"/>
                      <a:pt x="7822" y="7796"/>
                      <a:pt x="7822" y="7796"/>
                    </a:cubicBezTo>
                    <a:cubicBezTo>
                      <a:pt x="7822" y="7796"/>
                      <a:pt x="7790" y="7796"/>
                      <a:pt x="7790" y="7796"/>
                    </a:cubicBezTo>
                    <a:cubicBezTo>
                      <a:pt x="7790" y="7796"/>
                      <a:pt x="7790" y="7796"/>
                      <a:pt x="7790" y="7796"/>
                    </a:cubicBezTo>
                    <a:cubicBezTo>
                      <a:pt x="7790" y="7796"/>
                      <a:pt x="7790" y="7796"/>
                      <a:pt x="7758" y="7796"/>
                    </a:cubicBezTo>
                    <a:cubicBezTo>
                      <a:pt x="7758" y="7796"/>
                      <a:pt x="7758" y="7796"/>
                      <a:pt x="7758" y="7796"/>
                    </a:cubicBezTo>
                    <a:cubicBezTo>
                      <a:pt x="7758" y="7796"/>
                      <a:pt x="7758" y="7796"/>
                      <a:pt x="7758" y="7796"/>
                    </a:cubicBezTo>
                    <a:cubicBezTo>
                      <a:pt x="7726" y="7796"/>
                      <a:pt x="7726" y="7796"/>
                      <a:pt x="7726" y="7796"/>
                    </a:cubicBezTo>
                    <a:cubicBezTo>
                      <a:pt x="7726" y="7796"/>
                      <a:pt x="7726" y="7796"/>
                      <a:pt x="7726" y="7796"/>
                    </a:cubicBezTo>
                    <a:cubicBezTo>
                      <a:pt x="7694" y="7796"/>
                      <a:pt x="7694" y="7796"/>
                      <a:pt x="7694" y="7796"/>
                    </a:cubicBezTo>
                    <a:cubicBezTo>
                      <a:pt x="7694" y="7746"/>
                      <a:pt x="7694" y="7746"/>
                      <a:pt x="7694" y="7746"/>
                    </a:cubicBezTo>
                    <a:cubicBezTo>
                      <a:pt x="7694" y="7746"/>
                      <a:pt x="7661" y="7746"/>
                      <a:pt x="7661" y="7746"/>
                    </a:cubicBezTo>
                    <a:cubicBezTo>
                      <a:pt x="7661" y="7746"/>
                      <a:pt x="7661" y="7746"/>
                      <a:pt x="7661" y="7746"/>
                    </a:cubicBezTo>
                    <a:cubicBezTo>
                      <a:pt x="7661" y="7746"/>
                      <a:pt x="7661" y="7746"/>
                      <a:pt x="7629" y="7697"/>
                    </a:cubicBezTo>
                    <a:cubicBezTo>
                      <a:pt x="7629" y="7697"/>
                      <a:pt x="7629" y="7697"/>
                      <a:pt x="7629" y="7697"/>
                    </a:cubicBezTo>
                    <a:cubicBezTo>
                      <a:pt x="7629" y="7697"/>
                      <a:pt x="7629" y="7647"/>
                      <a:pt x="7629" y="7647"/>
                    </a:cubicBezTo>
                    <a:cubicBezTo>
                      <a:pt x="7629" y="7597"/>
                      <a:pt x="7597" y="7548"/>
                      <a:pt x="7565" y="7498"/>
                    </a:cubicBezTo>
                    <a:cubicBezTo>
                      <a:pt x="7500" y="7399"/>
                      <a:pt x="7436" y="7299"/>
                      <a:pt x="7404" y="7051"/>
                    </a:cubicBezTo>
                    <a:cubicBezTo>
                      <a:pt x="7372" y="6753"/>
                      <a:pt x="7275" y="6703"/>
                      <a:pt x="7179" y="6654"/>
                    </a:cubicBezTo>
                    <a:cubicBezTo>
                      <a:pt x="7114" y="6654"/>
                      <a:pt x="7050" y="6554"/>
                      <a:pt x="7018" y="6505"/>
                    </a:cubicBezTo>
                    <a:cubicBezTo>
                      <a:pt x="6985" y="6455"/>
                      <a:pt x="6985" y="6455"/>
                      <a:pt x="6953" y="6406"/>
                    </a:cubicBezTo>
                    <a:cubicBezTo>
                      <a:pt x="6921" y="6406"/>
                      <a:pt x="6889" y="6356"/>
                      <a:pt x="6857" y="6306"/>
                    </a:cubicBezTo>
                    <a:cubicBezTo>
                      <a:pt x="6824" y="6257"/>
                      <a:pt x="6760" y="6157"/>
                      <a:pt x="6696" y="6157"/>
                    </a:cubicBezTo>
                    <a:cubicBezTo>
                      <a:pt x="6663" y="6157"/>
                      <a:pt x="6663" y="6157"/>
                      <a:pt x="6631" y="6157"/>
                    </a:cubicBezTo>
                    <a:cubicBezTo>
                      <a:pt x="6438" y="6157"/>
                      <a:pt x="5923" y="6058"/>
                      <a:pt x="5827" y="5810"/>
                    </a:cubicBezTo>
                    <a:cubicBezTo>
                      <a:pt x="5762" y="5661"/>
                      <a:pt x="5794" y="5512"/>
                      <a:pt x="5859" y="5462"/>
                    </a:cubicBezTo>
                    <a:cubicBezTo>
                      <a:pt x="5859" y="5412"/>
                      <a:pt x="5891" y="5363"/>
                      <a:pt x="5891" y="5313"/>
                    </a:cubicBezTo>
                    <a:cubicBezTo>
                      <a:pt x="5891" y="5214"/>
                      <a:pt x="5891" y="5114"/>
                      <a:pt x="5923" y="5015"/>
                    </a:cubicBezTo>
                    <a:cubicBezTo>
                      <a:pt x="5923" y="4966"/>
                      <a:pt x="5955" y="4866"/>
                      <a:pt x="5923" y="4817"/>
                    </a:cubicBezTo>
                    <a:cubicBezTo>
                      <a:pt x="5859" y="4767"/>
                      <a:pt x="5730" y="4519"/>
                      <a:pt x="5730" y="4320"/>
                    </a:cubicBezTo>
                    <a:cubicBezTo>
                      <a:pt x="5698" y="4221"/>
                      <a:pt x="5569" y="4022"/>
                      <a:pt x="5472" y="4022"/>
                    </a:cubicBezTo>
                    <a:cubicBezTo>
                      <a:pt x="5311" y="4022"/>
                      <a:pt x="5215" y="3873"/>
                      <a:pt x="5118" y="3724"/>
                    </a:cubicBezTo>
                    <a:cubicBezTo>
                      <a:pt x="5086" y="3674"/>
                      <a:pt x="5054" y="3674"/>
                      <a:pt x="5022" y="3674"/>
                    </a:cubicBezTo>
                    <a:cubicBezTo>
                      <a:pt x="5022" y="3625"/>
                      <a:pt x="5022" y="3625"/>
                      <a:pt x="4990" y="3625"/>
                    </a:cubicBezTo>
                    <a:cubicBezTo>
                      <a:pt x="4990" y="3625"/>
                      <a:pt x="4990" y="3625"/>
                      <a:pt x="4990" y="3625"/>
                    </a:cubicBezTo>
                    <a:cubicBezTo>
                      <a:pt x="4990" y="3625"/>
                      <a:pt x="4990" y="3575"/>
                      <a:pt x="4957" y="3575"/>
                    </a:cubicBezTo>
                    <a:cubicBezTo>
                      <a:pt x="4957" y="3575"/>
                      <a:pt x="4957" y="3575"/>
                      <a:pt x="4957" y="3575"/>
                    </a:cubicBezTo>
                    <a:cubicBezTo>
                      <a:pt x="4957" y="3575"/>
                      <a:pt x="4957" y="3575"/>
                      <a:pt x="4925" y="3526"/>
                    </a:cubicBezTo>
                    <a:cubicBezTo>
                      <a:pt x="4925" y="3526"/>
                      <a:pt x="4925" y="3526"/>
                      <a:pt x="4925" y="3526"/>
                    </a:cubicBezTo>
                    <a:cubicBezTo>
                      <a:pt x="4925" y="3526"/>
                      <a:pt x="4925" y="3526"/>
                      <a:pt x="4893" y="3476"/>
                    </a:cubicBezTo>
                    <a:cubicBezTo>
                      <a:pt x="4893" y="3476"/>
                      <a:pt x="4893" y="3476"/>
                      <a:pt x="4893" y="3476"/>
                    </a:cubicBezTo>
                    <a:cubicBezTo>
                      <a:pt x="4893" y="3476"/>
                      <a:pt x="4893" y="3426"/>
                      <a:pt x="4893" y="3426"/>
                    </a:cubicBezTo>
                    <a:cubicBezTo>
                      <a:pt x="4893" y="3426"/>
                      <a:pt x="4861" y="3426"/>
                      <a:pt x="4861" y="3426"/>
                    </a:cubicBezTo>
                    <a:cubicBezTo>
                      <a:pt x="4861" y="3377"/>
                      <a:pt x="4861" y="3377"/>
                      <a:pt x="4861" y="3377"/>
                    </a:cubicBezTo>
                    <a:cubicBezTo>
                      <a:pt x="4861" y="3327"/>
                      <a:pt x="4861" y="3327"/>
                      <a:pt x="4861" y="3327"/>
                    </a:cubicBezTo>
                    <a:cubicBezTo>
                      <a:pt x="4861" y="3327"/>
                      <a:pt x="4829" y="3277"/>
                      <a:pt x="4829" y="3277"/>
                    </a:cubicBezTo>
                    <a:cubicBezTo>
                      <a:pt x="4829" y="3277"/>
                      <a:pt x="4829" y="3228"/>
                      <a:pt x="4829" y="3228"/>
                    </a:cubicBezTo>
                    <a:cubicBezTo>
                      <a:pt x="4829" y="3228"/>
                      <a:pt x="4829" y="3178"/>
                      <a:pt x="4829" y="3178"/>
                    </a:cubicBezTo>
                    <a:cubicBezTo>
                      <a:pt x="4829" y="3178"/>
                      <a:pt x="4829" y="3178"/>
                      <a:pt x="4829" y="3178"/>
                    </a:cubicBezTo>
                    <a:cubicBezTo>
                      <a:pt x="4796" y="3178"/>
                      <a:pt x="4796" y="3178"/>
                      <a:pt x="4796" y="3178"/>
                    </a:cubicBezTo>
                    <a:cubicBezTo>
                      <a:pt x="4796" y="3178"/>
                      <a:pt x="4796" y="3178"/>
                      <a:pt x="4796" y="3178"/>
                    </a:cubicBezTo>
                    <a:cubicBezTo>
                      <a:pt x="4764" y="3128"/>
                      <a:pt x="4764" y="3128"/>
                      <a:pt x="4732" y="3128"/>
                    </a:cubicBezTo>
                    <a:cubicBezTo>
                      <a:pt x="4732" y="3128"/>
                      <a:pt x="4732" y="3128"/>
                      <a:pt x="4732" y="3128"/>
                    </a:cubicBezTo>
                    <a:cubicBezTo>
                      <a:pt x="4700" y="3128"/>
                      <a:pt x="4700" y="3128"/>
                      <a:pt x="4668" y="3128"/>
                    </a:cubicBezTo>
                    <a:cubicBezTo>
                      <a:pt x="4668" y="3128"/>
                      <a:pt x="4668" y="3128"/>
                      <a:pt x="4668" y="3128"/>
                    </a:cubicBezTo>
                    <a:cubicBezTo>
                      <a:pt x="4635" y="3128"/>
                      <a:pt x="4635" y="3178"/>
                      <a:pt x="4635" y="3178"/>
                    </a:cubicBezTo>
                    <a:cubicBezTo>
                      <a:pt x="4603" y="3228"/>
                      <a:pt x="4571" y="3277"/>
                      <a:pt x="4571" y="3327"/>
                    </a:cubicBezTo>
                    <a:cubicBezTo>
                      <a:pt x="4571" y="3526"/>
                      <a:pt x="4507" y="3724"/>
                      <a:pt x="4346" y="3724"/>
                    </a:cubicBezTo>
                    <a:cubicBezTo>
                      <a:pt x="4281" y="3724"/>
                      <a:pt x="4185" y="3823"/>
                      <a:pt x="4185" y="4072"/>
                    </a:cubicBezTo>
                    <a:cubicBezTo>
                      <a:pt x="4185" y="4171"/>
                      <a:pt x="4217" y="4221"/>
                      <a:pt x="4217" y="4270"/>
                    </a:cubicBezTo>
                    <a:cubicBezTo>
                      <a:pt x="4249" y="4370"/>
                      <a:pt x="4281" y="4419"/>
                      <a:pt x="4217" y="4568"/>
                    </a:cubicBezTo>
                    <a:cubicBezTo>
                      <a:pt x="4153" y="4668"/>
                      <a:pt x="3992" y="4817"/>
                      <a:pt x="3863" y="4817"/>
                    </a:cubicBezTo>
                    <a:cubicBezTo>
                      <a:pt x="3863" y="4817"/>
                      <a:pt x="3831" y="4817"/>
                      <a:pt x="3799" y="4767"/>
                    </a:cubicBezTo>
                    <a:cubicBezTo>
                      <a:pt x="3766" y="4767"/>
                      <a:pt x="3702" y="4767"/>
                      <a:pt x="3638" y="4767"/>
                    </a:cubicBezTo>
                    <a:cubicBezTo>
                      <a:pt x="3573" y="4767"/>
                      <a:pt x="3541" y="4767"/>
                      <a:pt x="3477" y="4717"/>
                    </a:cubicBezTo>
                    <a:cubicBezTo>
                      <a:pt x="3444" y="4717"/>
                      <a:pt x="3380" y="4668"/>
                      <a:pt x="3348" y="4668"/>
                    </a:cubicBezTo>
                    <a:cubicBezTo>
                      <a:pt x="3348" y="4668"/>
                      <a:pt x="3316" y="4618"/>
                      <a:pt x="3316" y="4618"/>
                    </a:cubicBezTo>
                    <a:cubicBezTo>
                      <a:pt x="3316" y="4618"/>
                      <a:pt x="3316" y="4668"/>
                      <a:pt x="3316" y="4668"/>
                    </a:cubicBezTo>
                    <a:cubicBezTo>
                      <a:pt x="3283" y="4767"/>
                      <a:pt x="3251" y="4916"/>
                      <a:pt x="3219" y="5114"/>
                    </a:cubicBezTo>
                    <a:cubicBezTo>
                      <a:pt x="3155" y="5263"/>
                      <a:pt x="3090" y="5561"/>
                      <a:pt x="3090" y="5661"/>
                    </a:cubicBezTo>
                    <a:cubicBezTo>
                      <a:pt x="3123" y="5760"/>
                      <a:pt x="3187" y="5859"/>
                      <a:pt x="3155" y="5959"/>
                    </a:cubicBezTo>
                    <a:cubicBezTo>
                      <a:pt x="3155" y="6008"/>
                      <a:pt x="3123" y="6058"/>
                      <a:pt x="3026" y="6058"/>
                    </a:cubicBezTo>
                    <a:cubicBezTo>
                      <a:pt x="2865" y="6058"/>
                      <a:pt x="2768" y="6058"/>
                      <a:pt x="2736" y="5959"/>
                    </a:cubicBezTo>
                    <a:cubicBezTo>
                      <a:pt x="2704" y="5959"/>
                      <a:pt x="2672" y="6008"/>
                      <a:pt x="2640" y="6008"/>
                    </a:cubicBezTo>
                    <a:cubicBezTo>
                      <a:pt x="2575" y="6058"/>
                      <a:pt x="2511" y="6108"/>
                      <a:pt x="2446" y="6108"/>
                    </a:cubicBezTo>
                    <a:cubicBezTo>
                      <a:pt x="2414" y="6108"/>
                      <a:pt x="2318" y="6108"/>
                      <a:pt x="2286" y="6157"/>
                    </a:cubicBezTo>
                    <a:cubicBezTo>
                      <a:pt x="2350" y="6257"/>
                      <a:pt x="2350" y="6455"/>
                      <a:pt x="2350" y="6703"/>
                    </a:cubicBezTo>
                    <a:cubicBezTo>
                      <a:pt x="2350" y="6703"/>
                      <a:pt x="2414" y="6803"/>
                      <a:pt x="2414" y="6902"/>
                    </a:cubicBezTo>
                    <a:cubicBezTo>
                      <a:pt x="2479" y="7101"/>
                      <a:pt x="2543" y="7250"/>
                      <a:pt x="2511" y="7349"/>
                    </a:cubicBezTo>
                    <a:cubicBezTo>
                      <a:pt x="2479" y="7399"/>
                      <a:pt x="2446" y="7448"/>
                      <a:pt x="2414" y="7548"/>
                    </a:cubicBezTo>
                    <a:cubicBezTo>
                      <a:pt x="2350" y="7597"/>
                      <a:pt x="2318" y="7697"/>
                      <a:pt x="2318" y="7746"/>
                    </a:cubicBezTo>
                    <a:cubicBezTo>
                      <a:pt x="2318" y="7796"/>
                      <a:pt x="2318" y="7796"/>
                      <a:pt x="2318" y="7846"/>
                    </a:cubicBezTo>
                    <a:cubicBezTo>
                      <a:pt x="2318" y="7895"/>
                      <a:pt x="2318" y="7895"/>
                      <a:pt x="2318" y="7895"/>
                    </a:cubicBezTo>
                    <a:cubicBezTo>
                      <a:pt x="2318" y="7895"/>
                      <a:pt x="2318" y="7895"/>
                      <a:pt x="2318" y="7895"/>
                    </a:cubicBezTo>
                    <a:cubicBezTo>
                      <a:pt x="2318" y="7945"/>
                      <a:pt x="2318" y="7945"/>
                      <a:pt x="2318" y="7945"/>
                    </a:cubicBezTo>
                    <a:cubicBezTo>
                      <a:pt x="2318" y="7945"/>
                      <a:pt x="2318" y="7945"/>
                      <a:pt x="2318" y="7945"/>
                    </a:cubicBezTo>
                    <a:cubicBezTo>
                      <a:pt x="2318" y="8143"/>
                      <a:pt x="2318" y="8143"/>
                      <a:pt x="2318" y="8143"/>
                    </a:cubicBezTo>
                    <a:cubicBezTo>
                      <a:pt x="2286" y="8143"/>
                      <a:pt x="2286" y="8143"/>
                      <a:pt x="2286" y="8143"/>
                    </a:cubicBezTo>
                    <a:cubicBezTo>
                      <a:pt x="2286" y="8143"/>
                      <a:pt x="2253" y="8143"/>
                      <a:pt x="2253" y="8193"/>
                    </a:cubicBezTo>
                    <a:cubicBezTo>
                      <a:pt x="2253" y="8193"/>
                      <a:pt x="2253" y="8193"/>
                      <a:pt x="2253" y="8193"/>
                    </a:cubicBezTo>
                    <a:cubicBezTo>
                      <a:pt x="2253" y="8193"/>
                      <a:pt x="2253" y="8193"/>
                      <a:pt x="2253" y="8193"/>
                    </a:cubicBezTo>
                    <a:cubicBezTo>
                      <a:pt x="2221" y="8193"/>
                      <a:pt x="2221" y="8193"/>
                      <a:pt x="2221" y="8193"/>
                    </a:cubicBezTo>
                    <a:cubicBezTo>
                      <a:pt x="2157" y="8243"/>
                      <a:pt x="2028" y="8342"/>
                      <a:pt x="1931" y="8392"/>
                    </a:cubicBezTo>
                    <a:cubicBezTo>
                      <a:pt x="1899" y="8441"/>
                      <a:pt x="1867" y="8491"/>
                      <a:pt x="1803" y="8491"/>
                    </a:cubicBezTo>
                    <a:cubicBezTo>
                      <a:pt x="1738" y="8541"/>
                      <a:pt x="1706" y="8541"/>
                      <a:pt x="1674" y="8640"/>
                    </a:cubicBezTo>
                    <a:cubicBezTo>
                      <a:pt x="1674" y="8690"/>
                      <a:pt x="1642" y="8739"/>
                      <a:pt x="1577" y="8839"/>
                    </a:cubicBezTo>
                    <a:cubicBezTo>
                      <a:pt x="1577" y="8839"/>
                      <a:pt x="1577" y="8839"/>
                      <a:pt x="1577" y="8839"/>
                    </a:cubicBezTo>
                    <a:cubicBezTo>
                      <a:pt x="1577" y="8839"/>
                      <a:pt x="1545" y="8839"/>
                      <a:pt x="1545" y="8839"/>
                    </a:cubicBezTo>
                    <a:cubicBezTo>
                      <a:pt x="1545" y="8839"/>
                      <a:pt x="1545" y="8839"/>
                      <a:pt x="1545" y="8888"/>
                    </a:cubicBezTo>
                    <a:cubicBezTo>
                      <a:pt x="1513" y="8888"/>
                      <a:pt x="1513" y="8888"/>
                      <a:pt x="1513" y="8888"/>
                    </a:cubicBezTo>
                    <a:cubicBezTo>
                      <a:pt x="1513" y="8888"/>
                      <a:pt x="1481" y="8888"/>
                      <a:pt x="1481" y="8888"/>
                    </a:cubicBezTo>
                    <a:cubicBezTo>
                      <a:pt x="1481" y="8888"/>
                      <a:pt x="1481" y="8888"/>
                      <a:pt x="1449" y="8938"/>
                    </a:cubicBezTo>
                    <a:cubicBezTo>
                      <a:pt x="1449" y="8938"/>
                      <a:pt x="1449" y="8938"/>
                      <a:pt x="1416" y="8938"/>
                    </a:cubicBezTo>
                    <a:cubicBezTo>
                      <a:pt x="1416" y="8938"/>
                      <a:pt x="1416" y="8938"/>
                      <a:pt x="1384" y="8938"/>
                    </a:cubicBezTo>
                    <a:cubicBezTo>
                      <a:pt x="1384" y="8938"/>
                      <a:pt x="1384" y="8938"/>
                      <a:pt x="1384" y="8938"/>
                    </a:cubicBezTo>
                    <a:cubicBezTo>
                      <a:pt x="1352" y="8938"/>
                      <a:pt x="1352" y="8938"/>
                      <a:pt x="1320" y="8938"/>
                    </a:cubicBezTo>
                    <a:cubicBezTo>
                      <a:pt x="1288" y="8938"/>
                      <a:pt x="1288" y="8938"/>
                      <a:pt x="1288" y="8938"/>
                    </a:cubicBezTo>
                    <a:cubicBezTo>
                      <a:pt x="1255" y="8888"/>
                      <a:pt x="1223" y="8888"/>
                      <a:pt x="1191" y="8888"/>
                    </a:cubicBezTo>
                    <a:cubicBezTo>
                      <a:pt x="1159" y="8888"/>
                      <a:pt x="1127" y="8888"/>
                      <a:pt x="1062" y="9037"/>
                    </a:cubicBezTo>
                    <a:cubicBezTo>
                      <a:pt x="966" y="9186"/>
                      <a:pt x="934" y="9186"/>
                      <a:pt x="869" y="9236"/>
                    </a:cubicBezTo>
                    <a:cubicBezTo>
                      <a:pt x="869" y="9236"/>
                      <a:pt x="837" y="9236"/>
                      <a:pt x="837" y="9286"/>
                    </a:cubicBezTo>
                    <a:cubicBezTo>
                      <a:pt x="805" y="9286"/>
                      <a:pt x="773" y="9335"/>
                      <a:pt x="740" y="9335"/>
                    </a:cubicBezTo>
                    <a:cubicBezTo>
                      <a:pt x="676" y="9335"/>
                      <a:pt x="612" y="9286"/>
                      <a:pt x="579" y="9236"/>
                    </a:cubicBezTo>
                    <a:cubicBezTo>
                      <a:pt x="579" y="9186"/>
                      <a:pt x="547" y="9186"/>
                      <a:pt x="547" y="9186"/>
                    </a:cubicBezTo>
                    <a:cubicBezTo>
                      <a:pt x="515" y="9186"/>
                      <a:pt x="483" y="9186"/>
                      <a:pt x="483" y="9236"/>
                    </a:cubicBezTo>
                    <a:cubicBezTo>
                      <a:pt x="418" y="9236"/>
                      <a:pt x="386" y="9286"/>
                      <a:pt x="354" y="9286"/>
                    </a:cubicBezTo>
                    <a:cubicBezTo>
                      <a:pt x="322" y="9286"/>
                      <a:pt x="290" y="9335"/>
                      <a:pt x="290" y="9335"/>
                    </a:cubicBezTo>
                    <a:cubicBezTo>
                      <a:pt x="258" y="9385"/>
                      <a:pt x="225" y="9484"/>
                      <a:pt x="161" y="9484"/>
                    </a:cubicBezTo>
                    <a:cubicBezTo>
                      <a:pt x="129" y="9484"/>
                      <a:pt x="97" y="9484"/>
                      <a:pt x="97" y="9534"/>
                    </a:cubicBezTo>
                    <a:cubicBezTo>
                      <a:pt x="64" y="9534"/>
                      <a:pt x="64" y="9534"/>
                      <a:pt x="32" y="9534"/>
                    </a:cubicBezTo>
                    <a:cubicBezTo>
                      <a:pt x="32" y="9534"/>
                      <a:pt x="32" y="9534"/>
                      <a:pt x="32" y="9534"/>
                    </a:cubicBezTo>
                    <a:cubicBezTo>
                      <a:pt x="32" y="9583"/>
                      <a:pt x="32" y="9633"/>
                      <a:pt x="32" y="9683"/>
                    </a:cubicBezTo>
                    <a:cubicBezTo>
                      <a:pt x="32" y="9683"/>
                      <a:pt x="32" y="9683"/>
                      <a:pt x="32" y="9732"/>
                    </a:cubicBezTo>
                    <a:cubicBezTo>
                      <a:pt x="32" y="9732"/>
                      <a:pt x="0" y="9782"/>
                      <a:pt x="0" y="9832"/>
                    </a:cubicBezTo>
                    <a:cubicBezTo>
                      <a:pt x="0" y="9832"/>
                      <a:pt x="0" y="9832"/>
                      <a:pt x="0" y="9832"/>
                    </a:cubicBezTo>
                    <a:cubicBezTo>
                      <a:pt x="32" y="10229"/>
                      <a:pt x="32" y="10229"/>
                      <a:pt x="32" y="10229"/>
                    </a:cubicBezTo>
                    <a:cubicBezTo>
                      <a:pt x="161" y="10279"/>
                      <a:pt x="322" y="10428"/>
                      <a:pt x="386" y="10577"/>
                    </a:cubicBezTo>
                    <a:cubicBezTo>
                      <a:pt x="386" y="10577"/>
                      <a:pt x="386" y="10626"/>
                      <a:pt x="386" y="10626"/>
                    </a:cubicBezTo>
                    <a:cubicBezTo>
                      <a:pt x="418" y="10676"/>
                      <a:pt x="418" y="10676"/>
                      <a:pt x="418" y="10726"/>
                    </a:cubicBezTo>
                    <a:cubicBezTo>
                      <a:pt x="418" y="10726"/>
                      <a:pt x="418" y="10726"/>
                      <a:pt x="418" y="10726"/>
                    </a:cubicBezTo>
                    <a:cubicBezTo>
                      <a:pt x="418" y="10726"/>
                      <a:pt x="418" y="10775"/>
                      <a:pt x="418" y="10775"/>
                    </a:cubicBezTo>
                    <a:cubicBezTo>
                      <a:pt x="418" y="10974"/>
                      <a:pt x="451" y="11222"/>
                      <a:pt x="451" y="11321"/>
                    </a:cubicBezTo>
                    <a:cubicBezTo>
                      <a:pt x="483" y="11371"/>
                      <a:pt x="483" y="11371"/>
                      <a:pt x="483" y="11371"/>
                    </a:cubicBezTo>
                    <a:cubicBezTo>
                      <a:pt x="483" y="11371"/>
                      <a:pt x="483" y="11371"/>
                      <a:pt x="483" y="11371"/>
                    </a:cubicBezTo>
                    <a:cubicBezTo>
                      <a:pt x="515" y="11421"/>
                      <a:pt x="547" y="11470"/>
                      <a:pt x="579" y="11520"/>
                    </a:cubicBezTo>
                    <a:cubicBezTo>
                      <a:pt x="740" y="11669"/>
                      <a:pt x="805" y="11719"/>
                      <a:pt x="805" y="11818"/>
                    </a:cubicBezTo>
                    <a:cubicBezTo>
                      <a:pt x="805" y="11868"/>
                      <a:pt x="805" y="12066"/>
                      <a:pt x="934" y="12166"/>
                    </a:cubicBezTo>
                    <a:cubicBezTo>
                      <a:pt x="966" y="12166"/>
                      <a:pt x="1030" y="12215"/>
                      <a:pt x="1062" y="12215"/>
                    </a:cubicBezTo>
                    <a:cubicBezTo>
                      <a:pt x="1062" y="12265"/>
                      <a:pt x="1062" y="12265"/>
                      <a:pt x="1094" y="12265"/>
                    </a:cubicBezTo>
                    <a:cubicBezTo>
                      <a:pt x="1094" y="12265"/>
                      <a:pt x="1127" y="12314"/>
                      <a:pt x="1159" y="12314"/>
                    </a:cubicBezTo>
                    <a:cubicBezTo>
                      <a:pt x="1159" y="12314"/>
                      <a:pt x="1159" y="12314"/>
                      <a:pt x="1159" y="12314"/>
                    </a:cubicBezTo>
                    <a:cubicBezTo>
                      <a:pt x="1384" y="12314"/>
                      <a:pt x="1384" y="12314"/>
                      <a:pt x="1384" y="12314"/>
                    </a:cubicBezTo>
                    <a:cubicBezTo>
                      <a:pt x="1384" y="12314"/>
                      <a:pt x="1384" y="12314"/>
                      <a:pt x="1384" y="12314"/>
                    </a:cubicBezTo>
                    <a:cubicBezTo>
                      <a:pt x="1384" y="12314"/>
                      <a:pt x="1384" y="12314"/>
                      <a:pt x="1384" y="12314"/>
                    </a:cubicBezTo>
                    <a:cubicBezTo>
                      <a:pt x="1384" y="12314"/>
                      <a:pt x="1384" y="12314"/>
                      <a:pt x="1384" y="12314"/>
                    </a:cubicBezTo>
                    <a:cubicBezTo>
                      <a:pt x="1384" y="12314"/>
                      <a:pt x="1384" y="12314"/>
                      <a:pt x="1384" y="12314"/>
                    </a:cubicBezTo>
                    <a:cubicBezTo>
                      <a:pt x="1384" y="12314"/>
                      <a:pt x="1416" y="12364"/>
                      <a:pt x="1416" y="12364"/>
                    </a:cubicBezTo>
                    <a:cubicBezTo>
                      <a:pt x="1416" y="12364"/>
                      <a:pt x="1449" y="12364"/>
                      <a:pt x="1449" y="12314"/>
                    </a:cubicBezTo>
                    <a:cubicBezTo>
                      <a:pt x="1449" y="12314"/>
                      <a:pt x="1449" y="12314"/>
                      <a:pt x="1449" y="12314"/>
                    </a:cubicBezTo>
                    <a:cubicBezTo>
                      <a:pt x="1481" y="12265"/>
                      <a:pt x="1481" y="12265"/>
                      <a:pt x="1481" y="12265"/>
                    </a:cubicBezTo>
                    <a:cubicBezTo>
                      <a:pt x="1513" y="12265"/>
                      <a:pt x="1513" y="12265"/>
                      <a:pt x="1513" y="12215"/>
                    </a:cubicBezTo>
                    <a:cubicBezTo>
                      <a:pt x="1513" y="12215"/>
                      <a:pt x="1545" y="12215"/>
                      <a:pt x="1577" y="12166"/>
                    </a:cubicBezTo>
                    <a:cubicBezTo>
                      <a:pt x="1577" y="12166"/>
                      <a:pt x="1577" y="12166"/>
                      <a:pt x="1577" y="12166"/>
                    </a:cubicBezTo>
                    <a:cubicBezTo>
                      <a:pt x="1610" y="12166"/>
                      <a:pt x="1610" y="12166"/>
                      <a:pt x="1642" y="12116"/>
                    </a:cubicBezTo>
                    <a:cubicBezTo>
                      <a:pt x="1642" y="12116"/>
                      <a:pt x="1642" y="12116"/>
                      <a:pt x="1642" y="12116"/>
                    </a:cubicBezTo>
                    <a:cubicBezTo>
                      <a:pt x="1674" y="12116"/>
                      <a:pt x="1674" y="12116"/>
                      <a:pt x="1706" y="12066"/>
                    </a:cubicBezTo>
                    <a:cubicBezTo>
                      <a:pt x="1706" y="12066"/>
                      <a:pt x="1706" y="12066"/>
                      <a:pt x="1706" y="12066"/>
                    </a:cubicBezTo>
                    <a:cubicBezTo>
                      <a:pt x="1738" y="12066"/>
                      <a:pt x="1738" y="12066"/>
                      <a:pt x="1770" y="12066"/>
                    </a:cubicBezTo>
                    <a:cubicBezTo>
                      <a:pt x="1770" y="12066"/>
                      <a:pt x="1770" y="12066"/>
                      <a:pt x="1770" y="12066"/>
                    </a:cubicBezTo>
                    <a:cubicBezTo>
                      <a:pt x="1803" y="12066"/>
                      <a:pt x="1835" y="12066"/>
                      <a:pt x="1835" y="12066"/>
                    </a:cubicBezTo>
                    <a:cubicBezTo>
                      <a:pt x="1867" y="12066"/>
                      <a:pt x="1867" y="12066"/>
                      <a:pt x="1867" y="12066"/>
                    </a:cubicBezTo>
                    <a:cubicBezTo>
                      <a:pt x="1996" y="12066"/>
                      <a:pt x="2221" y="12314"/>
                      <a:pt x="2286" y="12513"/>
                    </a:cubicBezTo>
                    <a:cubicBezTo>
                      <a:pt x="2318" y="12612"/>
                      <a:pt x="2350" y="12662"/>
                      <a:pt x="2318" y="12712"/>
                    </a:cubicBezTo>
                    <a:cubicBezTo>
                      <a:pt x="2286" y="12861"/>
                      <a:pt x="2060" y="13407"/>
                      <a:pt x="1931" y="13457"/>
                    </a:cubicBezTo>
                    <a:cubicBezTo>
                      <a:pt x="1899" y="13457"/>
                      <a:pt x="1867" y="13457"/>
                      <a:pt x="1867" y="13457"/>
                    </a:cubicBezTo>
                    <a:cubicBezTo>
                      <a:pt x="1835" y="13457"/>
                      <a:pt x="1835" y="13457"/>
                      <a:pt x="1835" y="13457"/>
                    </a:cubicBezTo>
                    <a:cubicBezTo>
                      <a:pt x="1835" y="13457"/>
                      <a:pt x="1803" y="13457"/>
                      <a:pt x="1803" y="13457"/>
                    </a:cubicBezTo>
                    <a:cubicBezTo>
                      <a:pt x="1803" y="13506"/>
                      <a:pt x="1803" y="13556"/>
                      <a:pt x="1803" y="13556"/>
                    </a:cubicBezTo>
                    <a:cubicBezTo>
                      <a:pt x="1803" y="13606"/>
                      <a:pt x="1835" y="13705"/>
                      <a:pt x="1867" y="13754"/>
                    </a:cubicBezTo>
                    <a:cubicBezTo>
                      <a:pt x="1899" y="13854"/>
                      <a:pt x="1964" y="13903"/>
                      <a:pt x="1996" y="14003"/>
                    </a:cubicBezTo>
                    <a:cubicBezTo>
                      <a:pt x="2028" y="14102"/>
                      <a:pt x="2028" y="14201"/>
                      <a:pt x="1996" y="14251"/>
                    </a:cubicBezTo>
                    <a:cubicBezTo>
                      <a:pt x="1931" y="14400"/>
                      <a:pt x="1770" y="14450"/>
                      <a:pt x="1674" y="14350"/>
                    </a:cubicBezTo>
                    <a:cubicBezTo>
                      <a:pt x="1674" y="14350"/>
                      <a:pt x="1674" y="14350"/>
                      <a:pt x="1674" y="14350"/>
                    </a:cubicBezTo>
                    <a:cubicBezTo>
                      <a:pt x="1674" y="14350"/>
                      <a:pt x="1674" y="14400"/>
                      <a:pt x="1674" y="14450"/>
                    </a:cubicBezTo>
                    <a:cubicBezTo>
                      <a:pt x="1706" y="14499"/>
                      <a:pt x="1706" y="14599"/>
                      <a:pt x="1738" y="14698"/>
                    </a:cubicBezTo>
                    <a:cubicBezTo>
                      <a:pt x="1738" y="14748"/>
                      <a:pt x="1738" y="14847"/>
                      <a:pt x="1770" y="14847"/>
                    </a:cubicBezTo>
                    <a:cubicBezTo>
                      <a:pt x="1835" y="14847"/>
                      <a:pt x="1899" y="14946"/>
                      <a:pt x="1931" y="15046"/>
                    </a:cubicBezTo>
                    <a:cubicBezTo>
                      <a:pt x="1964" y="15095"/>
                      <a:pt x="2028" y="15194"/>
                      <a:pt x="2060" y="15194"/>
                    </a:cubicBezTo>
                    <a:cubicBezTo>
                      <a:pt x="2189" y="15194"/>
                      <a:pt x="2286" y="15393"/>
                      <a:pt x="2318" y="15492"/>
                    </a:cubicBezTo>
                    <a:cubicBezTo>
                      <a:pt x="2350" y="15492"/>
                      <a:pt x="2350" y="15542"/>
                      <a:pt x="2350" y="15542"/>
                    </a:cubicBezTo>
                    <a:cubicBezTo>
                      <a:pt x="2350" y="15542"/>
                      <a:pt x="2382" y="15542"/>
                      <a:pt x="2382" y="15542"/>
                    </a:cubicBezTo>
                    <a:cubicBezTo>
                      <a:pt x="2382" y="15592"/>
                      <a:pt x="2414" y="15592"/>
                      <a:pt x="2414" y="15592"/>
                    </a:cubicBezTo>
                    <a:cubicBezTo>
                      <a:pt x="2414" y="15592"/>
                      <a:pt x="2414" y="15592"/>
                      <a:pt x="2414" y="15592"/>
                    </a:cubicBezTo>
                    <a:cubicBezTo>
                      <a:pt x="2414" y="15641"/>
                      <a:pt x="2446" y="15641"/>
                      <a:pt x="2446" y="15641"/>
                    </a:cubicBezTo>
                    <a:cubicBezTo>
                      <a:pt x="2446" y="15641"/>
                      <a:pt x="2446" y="15691"/>
                      <a:pt x="2446" y="15691"/>
                    </a:cubicBezTo>
                    <a:cubicBezTo>
                      <a:pt x="2479" y="15691"/>
                      <a:pt x="2479" y="15691"/>
                      <a:pt x="2479" y="15741"/>
                    </a:cubicBezTo>
                    <a:cubicBezTo>
                      <a:pt x="2479" y="15741"/>
                      <a:pt x="2479" y="15741"/>
                      <a:pt x="2479" y="15741"/>
                    </a:cubicBezTo>
                    <a:cubicBezTo>
                      <a:pt x="2479" y="15741"/>
                      <a:pt x="2479" y="15741"/>
                      <a:pt x="2479" y="15741"/>
                    </a:cubicBezTo>
                    <a:cubicBezTo>
                      <a:pt x="2479" y="15741"/>
                      <a:pt x="2479" y="15741"/>
                      <a:pt x="2479" y="15741"/>
                    </a:cubicBezTo>
                    <a:cubicBezTo>
                      <a:pt x="2511" y="15741"/>
                      <a:pt x="2511" y="15741"/>
                      <a:pt x="2511" y="15741"/>
                    </a:cubicBezTo>
                    <a:cubicBezTo>
                      <a:pt x="2543" y="15741"/>
                      <a:pt x="2543" y="15741"/>
                      <a:pt x="2543" y="15741"/>
                    </a:cubicBezTo>
                    <a:cubicBezTo>
                      <a:pt x="2543" y="15741"/>
                      <a:pt x="2543" y="15741"/>
                      <a:pt x="2543" y="15741"/>
                    </a:cubicBezTo>
                    <a:cubicBezTo>
                      <a:pt x="2575" y="15691"/>
                      <a:pt x="2575" y="15691"/>
                      <a:pt x="2575" y="15691"/>
                    </a:cubicBezTo>
                    <a:cubicBezTo>
                      <a:pt x="2575" y="15691"/>
                      <a:pt x="2575" y="15691"/>
                      <a:pt x="2575" y="15691"/>
                    </a:cubicBezTo>
                    <a:cubicBezTo>
                      <a:pt x="2607" y="15641"/>
                      <a:pt x="2640" y="15592"/>
                      <a:pt x="2736" y="15592"/>
                    </a:cubicBezTo>
                    <a:cubicBezTo>
                      <a:pt x="2801" y="15592"/>
                      <a:pt x="2897" y="15641"/>
                      <a:pt x="2994" y="15741"/>
                    </a:cubicBezTo>
                    <a:cubicBezTo>
                      <a:pt x="3026" y="15840"/>
                      <a:pt x="3219" y="16039"/>
                      <a:pt x="3380" y="16188"/>
                    </a:cubicBezTo>
                    <a:cubicBezTo>
                      <a:pt x="3509" y="16337"/>
                      <a:pt x="3638" y="16486"/>
                      <a:pt x="3702" y="16585"/>
                    </a:cubicBezTo>
                    <a:cubicBezTo>
                      <a:pt x="3863" y="16783"/>
                      <a:pt x="4249" y="16982"/>
                      <a:pt x="4378" y="16982"/>
                    </a:cubicBezTo>
                    <a:cubicBezTo>
                      <a:pt x="4378" y="16982"/>
                      <a:pt x="4378" y="16982"/>
                      <a:pt x="4378" y="16982"/>
                    </a:cubicBezTo>
                    <a:cubicBezTo>
                      <a:pt x="4442" y="16982"/>
                      <a:pt x="4507" y="17032"/>
                      <a:pt x="4571" y="17032"/>
                    </a:cubicBezTo>
                    <a:cubicBezTo>
                      <a:pt x="4668" y="17081"/>
                      <a:pt x="4732" y="17131"/>
                      <a:pt x="4829" y="17131"/>
                    </a:cubicBezTo>
                    <a:cubicBezTo>
                      <a:pt x="4861" y="17131"/>
                      <a:pt x="4861" y="17131"/>
                      <a:pt x="4861" y="17131"/>
                    </a:cubicBezTo>
                    <a:cubicBezTo>
                      <a:pt x="4893" y="17131"/>
                      <a:pt x="4893" y="17131"/>
                      <a:pt x="4925" y="17131"/>
                    </a:cubicBezTo>
                    <a:cubicBezTo>
                      <a:pt x="4925" y="17131"/>
                      <a:pt x="4925" y="17081"/>
                      <a:pt x="4957" y="17081"/>
                    </a:cubicBezTo>
                    <a:cubicBezTo>
                      <a:pt x="4957" y="17081"/>
                      <a:pt x="4990" y="17081"/>
                      <a:pt x="4990" y="17032"/>
                    </a:cubicBezTo>
                    <a:cubicBezTo>
                      <a:pt x="5022" y="16982"/>
                      <a:pt x="5054" y="16932"/>
                      <a:pt x="5086" y="16932"/>
                    </a:cubicBezTo>
                    <a:cubicBezTo>
                      <a:pt x="5118" y="16932"/>
                      <a:pt x="5151" y="16982"/>
                      <a:pt x="5183" y="17032"/>
                    </a:cubicBezTo>
                    <a:cubicBezTo>
                      <a:pt x="5183" y="17032"/>
                      <a:pt x="5183" y="17081"/>
                      <a:pt x="5215" y="17081"/>
                    </a:cubicBezTo>
                    <a:cubicBezTo>
                      <a:pt x="5215" y="17081"/>
                      <a:pt x="5215" y="17131"/>
                      <a:pt x="5215" y="17131"/>
                    </a:cubicBezTo>
                    <a:cubicBezTo>
                      <a:pt x="5215" y="17131"/>
                      <a:pt x="5215" y="17181"/>
                      <a:pt x="5215" y="17181"/>
                    </a:cubicBezTo>
                    <a:cubicBezTo>
                      <a:pt x="5215" y="17181"/>
                      <a:pt x="5215" y="17181"/>
                      <a:pt x="5215" y="17181"/>
                    </a:cubicBezTo>
                    <a:cubicBezTo>
                      <a:pt x="5247" y="17230"/>
                      <a:pt x="5247" y="17230"/>
                      <a:pt x="5247" y="17280"/>
                    </a:cubicBezTo>
                    <a:cubicBezTo>
                      <a:pt x="5247" y="17280"/>
                      <a:pt x="5247" y="17280"/>
                      <a:pt x="5247" y="17280"/>
                    </a:cubicBezTo>
                    <a:cubicBezTo>
                      <a:pt x="5247" y="17230"/>
                      <a:pt x="5279" y="17181"/>
                      <a:pt x="5279" y="17181"/>
                    </a:cubicBezTo>
                    <a:cubicBezTo>
                      <a:pt x="5279" y="17181"/>
                      <a:pt x="5279" y="17181"/>
                      <a:pt x="5279" y="17181"/>
                    </a:cubicBezTo>
                    <a:cubicBezTo>
                      <a:pt x="5311" y="17131"/>
                      <a:pt x="5311" y="17131"/>
                      <a:pt x="5344" y="17081"/>
                    </a:cubicBezTo>
                    <a:cubicBezTo>
                      <a:pt x="5344" y="17081"/>
                      <a:pt x="5344" y="17081"/>
                      <a:pt x="5344" y="17081"/>
                    </a:cubicBezTo>
                    <a:cubicBezTo>
                      <a:pt x="5344" y="17081"/>
                      <a:pt x="5376" y="17032"/>
                      <a:pt x="5376" y="17032"/>
                    </a:cubicBezTo>
                    <a:cubicBezTo>
                      <a:pt x="5376" y="17032"/>
                      <a:pt x="5376" y="17032"/>
                      <a:pt x="5376" y="17032"/>
                    </a:cubicBezTo>
                    <a:cubicBezTo>
                      <a:pt x="5408" y="17032"/>
                      <a:pt x="5408" y="17032"/>
                      <a:pt x="5440" y="17032"/>
                    </a:cubicBezTo>
                    <a:cubicBezTo>
                      <a:pt x="5440" y="16982"/>
                      <a:pt x="5472" y="16982"/>
                      <a:pt x="5472" y="16982"/>
                    </a:cubicBezTo>
                    <a:cubicBezTo>
                      <a:pt x="5569" y="16833"/>
                      <a:pt x="5666" y="16883"/>
                      <a:pt x="5859" y="17032"/>
                    </a:cubicBezTo>
                    <a:cubicBezTo>
                      <a:pt x="5891" y="17032"/>
                      <a:pt x="5923" y="17032"/>
                      <a:pt x="5955" y="17032"/>
                    </a:cubicBezTo>
                    <a:cubicBezTo>
                      <a:pt x="5987" y="17032"/>
                      <a:pt x="6020" y="17032"/>
                      <a:pt x="6020" y="17032"/>
                    </a:cubicBezTo>
                    <a:cubicBezTo>
                      <a:pt x="6052" y="17032"/>
                      <a:pt x="6084" y="17032"/>
                      <a:pt x="6084" y="17032"/>
                    </a:cubicBezTo>
                    <a:cubicBezTo>
                      <a:pt x="6084" y="17032"/>
                      <a:pt x="6116" y="17032"/>
                      <a:pt x="6116" y="17032"/>
                    </a:cubicBezTo>
                    <a:cubicBezTo>
                      <a:pt x="6116" y="17032"/>
                      <a:pt x="6148" y="17081"/>
                      <a:pt x="6148" y="17081"/>
                    </a:cubicBezTo>
                    <a:cubicBezTo>
                      <a:pt x="6148" y="17081"/>
                      <a:pt x="6181" y="17081"/>
                      <a:pt x="6181" y="17081"/>
                    </a:cubicBezTo>
                    <a:cubicBezTo>
                      <a:pt x="6181" y="17081"/>
                      <a:pt x="6213" y="17131"/>
                      <a:pt x="6213" y="17131"/>
                    </a:cubicBezTo>
                    <a:cubicBezTo>
                      <a:pt x="6213" y="17131"/>
                      <a:pt x="6213" y="17131"/>
                      <a:pt x="6245" y="17131"/>
                    </a:cubicBezTo>
                    <a:cubicBezTo>
                      <a:pt x="6245" y="17181"/>
                      <a:pt x="6245" y="17181"/>
                      <a:pt x="6245" y="17181"/>
                    </a:cubicBezTo>
                    <a:cubicBezTo>
                      <a:pt x="6277" y="17181"/>
                      <a:pt x="6277" y="17181"/>
                      <a:pt x="6277" y="17181"/>
                    </a:cubicBezTo>
                    <a:cubicBezTo>
                      <a:pt x="6309" y="17131"/>
                      <a:pt x="6309" y="17131"/>
                      <a:pt x="6309" y="17131"/>
                    </a:cubicBezTo>
                    <a:cubicBezTo>
                      <a:pt x="6309" y="17131"/>
                      <a:pt x="6309" y="17131"/>
                      <a:pt x="6309" y="17131"/>
                    </a:cubicBezTo>
                    <a:cubicBezTo>
                      <a:pt x="6342" y="17131"/>
                      <a:pt x="6374" y="17131"/>
                      <a:pt x="6374" y="17131"/>
                    </a:cubicBezTo>
                    <a:cubicBezTo>
                      <a:pt x="6374" y="17131"/>
                      <a:pt x="6406" y="17032"/>
                      <a:pt x="6438" y="17032"/>
                    </a:cubicBezTo>
                    <a:cubicBezTo>
                      <a:pt x="6438" y="16982"/>
                      <a:pt x="6470" y="16932"/>
                      <a:pt x="6503" y="16932"/>
                    </a:cubicBezTo>
                    <a:cubicBezTo>
                      <a:pt x="6503" y="16883"/>
                      <a:pt x="6535" y="16833"/>
                      <a:pt x="6535" y="16833"/>
                    </a:cubicBezTo>
                    <a:cubicBezTo>
                      <a:pt x="6567" y="16734"/>
                      <a:pt x="6599" y="16634"/>
                      <a:pt x="6696" y="16684"/>
                    </a:cubicBezTo>
                    <a:cubicBezTo>
                      <a:pt x="6696" y="16684"/>
                      <a:pt x="6696" y="16634"/>
                      <a:pt x="6696" y="16634"/>
                    </a:cubicBezTo>
                    <a:cubicBezTo>
                      <a:pt x="6728" y="16634"/>
                      <a:pt x="6760" y="16634"/>
                      <a:pt x="6760" y="16585"/>
                    </a:cubicBezTo>
                    <a:cubicBezTo>
                      <a:pt x="6792" y="16535"/>
                      <a:pt x="6857" y="16486"/>
                      <a:pt x="6921" y="16436"/>
                    </a:cubicBezTo>
                    <a:cubicBezTo>
                      <a:pt x="6921" y="16386"/>
                      <a:pt x="6953" y="16386"/>
                      <a:pt x="6953" y="16386"/>
                    </a:cubicBezTo>
                    <a:cubicBezTo>
                      <a:pt x="7082" y="16287"/>
                      <a:pt x="7211" y="16287"/>
                      <a:pt x="7307" y="16337"/>
                    </a:cubicBezTo>
                    <a:cubicBezTo>
                      <a:pt x="7339" y="16337"/>
                      <a:pt x="7372" y="16337"/>
                      <a:pt x="7404" y="16337"/>
                    </a:cubicBezTo>
                    <a:cubicBezTo>
                      <a:pt x="7468" y="16287"/>
                      <a:pt x="7533" y="16237"/>
                      <a:pt x="7565" y="16237"/>
                    </a:cubicBezTo>
                    <a:cubicBezTo>
                      <a:pt x="7629" y="16237"/>
                      <a:pt x="7694" y="16287"/>
                      <a:pt x="7694" y="16386"/>
                    </a:cubicBezTo>
                    <a:cubicBezTo>
                      <a:pt x="7694" y="16386"/>
                      <a:pt x="7726" y="16486"/>
                      <a:pt x="7726" y="16535"/>
                    </a:cubicBezTo>
                    <a:cubicBezTo>
                      <a:pt x="7758" y="16585"/>
                      <a:pt x="7790" y="16634"/>
                      <a:pt x="7822" y="16734"/>
                    </a:cubicBezTo>
                    <a:cubicBezTo>
                      <a:pt x="7822" y="16734"/>
                      <a:pt x="7822" y="16734"/>
                      <a:pt x="7822" y="16734"/>
                    </a:cubicBezTo>
                    <a:cubicBezTo>
                      <a:pt x="7855" y="16783"/>
                      <a:pt x="7855" y="16783"/>
                      <a:pt x="7855" y="16783"/>
                    </a:cubicBezTo>
                    <a:cubicBezTo>
                      <a:pt x="7855" y="16783"/>
                      <a:pt x="7855" y="16783"/>
                      <a:pt x="7887" y="16783"/>
                    </a:cubicBezTo>
                    <a:cubicBezTo>
                      <a:pt x="7887" y="16783"/>
                      <a:pt x="7887" y="16783"/>
                      <a:pt x="7887" y="16783"/>
                    </a:cubicBezTo>
                    <a:cubicBezTo>
                      <a:pt x="7887" y="16783"/>
                      <a:pt x="7919" y="16783"/>
                      <a:pt x="7919" y="16833"/>
                    </a:cubicBezTo>
                    <a:cubicBezTo>
                      <a:pt x="7919" y="16833"/>
                      <a:pt x="7919" y="16833"/>
                      <a:pt x="7951" y="16833"/>
                    </a:cubicBezTo>
                    <a:cubicBezTo>
                      <a:pt x="7951" y="16833"/>
                      <a:pt x="7951" y="16833"/>
                      <a:pt x="7951" y="16833"/>
                    </a:cubicBezTo>
                    <a:cubicBezTo>
                      <a:pt x="7951" y="16833"/>
                      <a:pt x="7951" y="16833"/>
                      <a:pt x="7951" y="16833"/>
                    </a:cubicBezTo>
                    <a:cubicBezTo>
                      <a:pt x="7983" y="16833"/>
                      <a:pt x="7983" y="16783"/>
                      <a:pt x="7983" y="16783"/>
                    </a:cubicBezTo>
                    <a:cubicBezTo>
                      <a:pt x="8015" y="16783"/>
                      <a:pt x="8080" y="16734"/>
                      <a:pt x="8112" y="16734"/>
                    </a:cubicBezTo>
                    <a:cubicBezTo>
                      <a:pt x="8209" y="16734"/>
                      <a:pt x="8337" y="16883"/>
                      <a:pt x="8337" y="17032"/>
                    </a:cubicBezTo>
                    <a:cubicBezTo>
                      <a:pt x="8337" y="17230"/>
                      <a:pt x="8337" y="17230"/>
                      <a:pt x="8370" y="17230"/>
                    </a:cubicBezTo>
                    <a:cubicBezTo>
                      <a:pt x="8466" y="17230"/>
                      <a:pt x="8563" y="17280"/>
                      <a:pt x="8563" y="17628"/>
                    </a:cubicBezTo>
                    <a:cubicBezTo>
                      <a:pt x="8563" y="17677"/>
                      <a:pt x="8563" y="17727"/>
                      <a:pt x="8563" y="17826"/>
                    </a:cubicBezTo>
                    <a:cubicBezTo>
                      <a:pt x="8563" y="18025"/>
                      <a:pt x="8595" y="18273"/>
                      <a:pt x="8466" y="18521"/>
                    </a:cubicBezTo>
                    <a:cubicBezTo>
                      <a:pt x="8305" y="18770"/>
                      <a:pt x="8176" y="19117"/>
                      <a:pt x="8176" y="19217"/>
                    </a:cubicBezTo>
                    <a:cubicBezTo>
                      <a:pt x="8176" y="19266"/>
                      <a:pt x="8176" y="19316"/>
                      <a:pt x="8176" y="19366"/>
                    </a:cubicBezTo>
                    <a:cubicBezTo>
                      <a:pt x="8209" y="19366"/>
                      <a:pt x="8273" y="19366"/>
                      <a:pt x="8305" y="19366"/>
                    </a:cubicBezTo>
                    <a:cubicBezTo>
                      <a:pt x="8370" y="19366"/>
                      <a:pt x="8531" y="19415"/>
                      <a:pt x="8563" y="19514"/>
                    </a:cubicBezTo>
                    <a:cubicBezTo>
                      <a:pt x="8563" y="19564"/>
                      <a:pt x="8563" y="19614"/>
                      <a:pt x="8563" y="19663"/>
                    </a:cubicBezTo>
                    <a:cubicBezTo>
                      <a:pt x="8563" y="19663"/>
                      <a:pt x="8563" y="19812"/>
                      <a:pt x="8595" y="19912"/>
                    </a:cubicBezTo>
                    <a:cubicBezTo>
                      <a:pt x="8595" y="19961"/>
                      <a:pt x="8627" y="19961"/>
                      <a:pt x="8627" y="19961"/>
                    </a:cubicBezTo>
                    <a:cubicBezTo>
                      <a:pt x="8692" y="19961"/>
                      <a:pt x="8756" y="20011"/>
                      <a:pt x="8788" y="20110"/>
                    </a:cubicBezTo>
                    <a:cubicBezTo>
                      <a:pt x="8820" y="20160"/>
                      <a:pt x="8852" y="20210"/>
                      <a:pt x="8820" y="20359"/>
                    </a:cubicBezTo>
                    <a:cubicBezTo>
                      <a:pt x="8820" y="20359"/>
                      <a:pt x="8820" y="20359"/>
                      <a:pt x="8820" y="20359"/>
                    </a:cubicBezTo>
                    <a:cubicBezTo>
                      <a:pt x="8788" y="20408"/>
                      <a:pt x="8788" y="20408"/>
                      <a:pt x="8788" y="20408"/>
                    </a:cubicBezTo>
                    <a:cubicBezTo>
                      <a:pt x="8788" y="20458"/>
                      <a:pt x="8756" y="20557"/>
                      <a:pt x="8756" y="20557"/>
                    </a:cubicBezTo>
                    <a:cubicBezTo>
                      <a:pt x="8852" y="20557"/>
                      <a:pt x="8949" y="20607"/>
                      <a:pt x="8981" y="20657"/>
                    </a:cubicBezTo>
                    <a:cubicBezTo>
                      <a:pt x="9013" y="20706"/>
                      <a:pt x="9013" y="20756"/>
                      <a:pt x="9013" y="20855"/>
                    </a:cubicBezTo>
                    <a:cubicBezTo>
                      <a:pt x="9013" y="20855"/>
                      <a:pt x="9013" y="20905"/>
                      <a:pt x="9013" y="20905"/>
                    </a:cubicBezTo>
                    <a:cubicBezTo>
                      <a:pt x="9046" y="20954"/>
                      <a:pt x="9078" y="20954"/>
                      <a:pt x="9078" y="20954"/>
                    </a:cubicBezTo>
                    <a:cubicBezTo>
                      <a:pt x="9110" y="20954"/>
                      <a:pt x="9142" y="20954"/>
                      <a:pt x="9142" y="20905"/>
                    </a:cubicBezTo>
                    <a:cubicBezTo>
                      <a:pt x="9174" y="20905"/>
                      <a:pt x="9207" y="20905"/>
                      <a:pt x="9207" y="20905"/>
                    </a:cubicBezTo>
                    <a:cubicBezTo>
                      <a:pt x="9239" y="20855"/>
                      <a:pt x="9271" y="20855"/>
                      <a:pt x="9303" y="20855"/>
                    </a:cubicBezTo>
                    <a:cubicBezTo>
                      <a:pt x="9335" y="20855"/>
                      <a:pt x="9335" y="20855"/>
                      <a:pt x="9335" y="20855"/>
                    </a:cubicBezTo>
                    <a:cubicBezTo>
                      <a:pt x="9335" y="20855"/>
                      <a:pt x="9335" y="20855"/>
                      <a:pt x="9368" y="20855"/>
                    </a:cubicBezTo>
                    <a:cubicBezTo>
                      <a:pt x="9368" y="20855"/>
                      <a:pt x="9368" y="20855"/>
                      <a:pt x="9368" y="20855"/>
                    </a:cubicBezTo>
                    <a:cubicBezTo>
                      <a:pt x="9368" y="20855"/>
                      <a:pt x="9368" y="20855"/>
                      <a:pt x="9368" y="20855"/>
                    </a:cubicBezTo>
                    <a:cubicBezTo>
                      <a:pt x="9432" y="20905"/>
                      <a:pt x="9432" y="20954"/>
                      <a:pt x="9464" y="21004"/>
                    </a:cubicBezTo>
                    <a:cubicBezTo>
                      <a:pt x="9496" y="21054"/>
                      <a:pt x="9496" y="21103"/>
                      <a:pt x="9528" y="21103"/>
                    </a:cubicBezTo>
                    <a:cubicBezTo>
                      <a:pt x="9528" y="21054"/>
                      <a:pt x="9496" y="20905"/>
                      <a:pt x="9496" y="20855"/>
                    </a:cubicBezTo>
                    <a:cubicBezTo>
                      <a:pt x="9432" y="20756"/>
                      <a:pt x="9464" y="20607"/>
                      <a:pt x="9496" y="20508"/>
                    </a:cubicBezTo>
                    <a:cubicBezTo>
                      <a:pt x="9496" y="20408"/>
                      <a:pt x="9561" y="20408"/>
                      <a:pt x="9593" y="20408"/>
                    </a:cubicBezTo>
                    <a:cubicBezTo>
                      <a:pt x="9593" y="20408"/>
                      <a:pt x="9625" y="20408"/>
                      <a:pt x="9625" y="20408"/>
                    </a:cubicBezTo>
                    <a:cubicBezTo>
                      <a:pt x="9657" y="20408"/>
                      <a:pt x="9689" y="20408"/>
                      <a:pt x="9689" y="20408"/>
                    </a:cubicBezTo>
                    <a:cubicBezTo>
                      <a:pt x="9689" y="20408"/>
                      <a:pt x="9689" y="20408"/>
                      <a:pt x="9722" y="20408"/>
                    </a:cubicBezTo>
                    <a:cubicBezTo>
                      <a:pt x="9722" y="20359"/>
                      <a:pt x="9722" y="20359"/>
                      <a:pt x="9754" y="20359"/>
                    </a:cubicBezTo>
                    <a:cubicBezTo>
                      <a:pt x="9754" y="20359"/>
                      <a:pt x="9754" y="20359"/>
                      <a:pt x="9754" y="20359"/>
                    </a:cubicBezTo>
                    <a:cubicBezTo>
                      <a:pt x="9754" y="20359"/>
                      <a:pt x="9786" y="20309"/>
                      <a:pt x="9786" y="20309"/>
                    </a:cubicBezTo>
                    <a:cubicBezTo>
                      <a:pt x="9786" y="20309"/>
                      <a:pt x="9786" y="20309"/>
                      <a:pt x="9786" y="20309"/>
                    </a:cubicBezTo>
                    <a:cubicBezTo>
                      <a:pt x="9786" y="20309"/>
                      <a:pt x="9786" y="20259"/>
                      <a:pt x="9818" y="20259"/>
                    </a:cubicBezTo>
                    <a:cubicBezTo>
                      <a:pt x="9818" y="20259"/>
                      <a:pt x="9818" y="20259"/>
                      <a:pt x="9850" y="20210"/>
                    </a:cubicBezTo>
                    <a:cubicBezTo>
                      <a:pt x="9850" y="20210"/>
                      <a:pt x="9883" y="20210"/>
                      <a:pt x="9883" y="20210"/>
                    </a:cubicBezTo>
                    <a:cubicBezTo>
                      <a:pt x="9915" y="20210"/>
                      <a:pt x="9979" y="20259"/>
                      <a:pt x="9979" y="20259"/>
                    </a:cubicBezTo>
                    <a:cubicBezTo>
                      <a:pt x="10011" y="20259"/>
                      <a:pt x="10044" y="20259"/>
                      <a:pt x="10044" y="20259"/>
                    </a:cubicBezTo>
                    <a:cubicBezTo>
                      <a:pt x="10076" y="20210"/>
                      <a:pt x="10108" y="20160"/>
                      <a:pt x="10172" y="20160"/>
                    </a:cubicBezTo>
                    <a:cubicBezTo>
                      <a:pt x="10204" y="20160"/>
                      <a:pt x="10237" y="20210"/>
                      <a:pt x="10269" y="20210"/>
                    </a:cubicBezTo>
                    <a:cubicBezTo>
                      <a:pt x="10301" y="20259"/>
                      <a:pt x="10365" y="20259"/>
                      <a:pt x="10398" y="20210"/>
                    </a:cubicBezTo>
                    <a:cubicBezTo>
                      <a:pt x="10462" y="20160"/>
                      <a:pt x="10559" y="20160"/>
                      <a:pt x="10591" y="20210"/>
                    </a:cubicBezTo>
                    <a:cubicBezTo>
                      <a:pt x="10591" y="20210"/>
                      <a:pt x="10591" y="20210"/>
                      <a:pt x="10623" y="20210"/>
                    </a:cubicBezTo>
                    <a:cubicBezTo>
                      <a:pt x="10623" y="20210"/>
                      <a:pt x="10623" y="20210"/>
                      <a:pt x="10623" y="20210"/>
                    </a:cubicBezTo>
                    <a:cubicBezTo>
                      <a:pt x="10655" y="20061"/>
                      <a:pt x="10848" y="19862"/>
                      <a:pt x="10945" y="19862"/>
                    </a:cubicBezTo>
                    <a:cubicBezTo>
                      <a:pt x="10977" y="19862"/>
                      <a:pt x="10977" y="19862"/>
                      <a:pt x="11009" y="19912"/>
                    </a:cubicBezTo>
                    <a:cubicBezTo>
                      <a:pt x="11009" y="19912"/>
                      <a:pt x="11009" y="19912"/>
                      <a:pt x="11041" y="19961"/>
                    </a:cubicBezTo>
                    <a:cubicBezTo>
                      <a:pt x="11074" y="20011"/>
                      <a:pt x="11106" y="20061"/>
                      <a:pt x="11267" y="20110"/>
                    </a:cubicBezTo>
                    <a:cubicBezTo>
                      <a:pt x="11331" y="20110"/>
                      <a:pt x="11396" y="20160"/>
                      <a:pt x="11428" y="20259"/>
                    </a:cubicBezTo>
                    <a:cubicBezTo>
                      <a:pt x="11460" y="20309"/>
                      <a:pt x="11460" y="20408"/>
                      <a:pt x="11428" y="20458"/>
                    </a:cubicBezTo>
                    <a:cubicBezTo>
                      <a:pt x="11428" y="20508"/>
                      <a:pt x="11428" y="20508"/>
                      <a:pt x="11428" y="20557"/>
                    </a:cubicBezTo>
                    <a:cubicBezTo>
                      <a:pt x="11428" y="20607"/>
                      <a:pt x="11653" y="20855"/>
                      <a:pt x="11717" y="20855"/>
                    </a:cubicBezTo>
                    <a:cubicBezTo>
                      <a:pt x="11750" y="20855"/>
                      <a:pt x="11750" y="20855"/>
                      <a:pt x="11750" y="20905"/>
                    </a:cubicBezTo>
                    <a:cubicBezTo>
                      <a:pt x="11750" y="20905"/>
                      <a:pt x="11750" y="20905"/>
                      <a:pt x="11782" y="20905"/>
                    </a:cubicBezTo>
                    <a:cubicBezTo>
                      <a:pt x="11782" y="20905"/>
                      <a:pt x="11782" y="20905"/>
                      <a:pt x="11814" y="20954"/>
                    </a:cubicBezTo>
                    <a:cubicBezTo>
                      <a:pt x="11814" y="20954"/>
                      <a:pt x="11814" y="20954"/>
                      <a:pt x="11814" y="20954"/>
                    </a:cubicBezTo>
                    <a:cubicBezTo>
                      <a:pt x="11814" y="20954"/>
                      <a:pt x="11846" y="20954"/>
                      <a:pt x="11878" y="20954"/>
                    </a:cubicBezTo>
                    <a:cubicBezTo>
                      <a:pt x="11911" y="20954"/>
                      <a:pt x="11911" y="20954"/>
                      <a:pt x="11911" y="20954"/>
                    </a:cubicBezTo>
                    <a:cubicBezTo>
                      <a:pt x="11943" y="20954"/>
                      <a:pt x="11943" y="20905"/>
                      <a:pt x="11943" y="20905"/>
                    </a:cubicBezTo>
                    <a:cubicBezTo>
                      <a:pt x="11975" y="20806"/>
                      <a:pt x="12039" y="20756"/>
                      <a:pt x="12104" y="20756"/>
                    </a:cubicBezTo>
                    <a:cubicBezTo>
                      <a:pt x="12168" y="20756"/>
                      <a:pt x="12232" y="20806"/>
                      <a:pt x="12265" y="20905"/>
                    </a:cubicBezTo>
                    <a:cubicBezTo>
                      <a:pt x="12265" y="20954"/>
                      <a:pt x="12297" y="20954"/>
                      <a:pt x="12297" y="20954"/>
                    </a:cubicBezTo>
                    <a:cubicBezTo>
                      <a:pt x="12297" y="20954"/>
                      <a:pt x="12329" y="20954"/>
                      <a:pt x="12361" y="20905"/>
                    </a:cubicBezTo>
                    <a:cubicBezTo>
                      <a:pt x="12393" y="20855"/>
                      <a:pt x="12426" y="20855"/>
                      <a:pt x="12458" y="20855"/>
                    </a:cubicBezTo>
                    <a:cubicBezTo>
                      <a:pt x="12522" y="20855"/>
                      <a:pt x="12587" y="20905"/>
                      <a:pt x="12587" y="21004"/>
                    </a:cubicBezTo>
                    <a:cubicBezTo>
                      <a:pt x="12619" y="21054"/>
                      <a:pt x="12619" y="21203"/>
                      <a:pt x="12554" y="21302"/>
                    </a:cubicBezTo>
                    <a:cubicBezTo>
                      <a:pt x="12554" y="21302"/>
                      <a:pt x="12554" y="21302"/>
                      <a:pt x="12554" y="21302"/>
                    </a:cubicBezTo>
                    <a:cubicBezTo>
                      <a:pt x="12554" y="21401"/>
                      <a:pt x="12587" y="21550"/>
                      <a:pt x="12619" y="21600"/>
                    </a:cubicBezTo>
                    <a:cubicBezTo>
                      <a:pt x="12651" y="21600"/>
                      <a:pt x="12651" y="21550"/>
                      <a:pt x="12619" y="21501"/>
                    </a:cubicBezTo>
                    <a:cubicBezTo>
                      <a:pt x="12587" y="21252"/>
                      <a:pt x="12812" y="21054"/>
                      <a:pt x="13166" y="20905"/>
                    </a:cubicBezTo>
                    <a:cubicBezTo>
                      <a:pt x="13488" y="20706"/>
                      <a:pt x="13810" y="20408"/>
                      <a:pt x="13842" y="20309"/>
                    </a:cubicBezTo>
                    <a:cubicBezTo>
                      <a:pt x="13842" y="20259"/>
                      <a:pt x="13874" y="20210"/>
                      <a:pt x="13939" y="20210"/>
                    </a:cubicBezTo>
                    <a:cubicBezTo>
                      <a:pt x="13939" y="20210"/>
                      <a:pt x="13971" y="20259"/>
                      <a:pt x="14035" y="20259"/>
                    </a:cubicBezTo>
                    <a:cubicBezTo>
                      <a:pt x="14100" y="20309"/>
                      <a:pt x="14196" y="20309"/>
                      <a:pt x="14228" y="20259"/>
                    </a:cubicBezTo>
                    <a:cubicBezTo>
                      <a:pt x="14325" y="20160"/>
                      <a:pt x="14615" y="20110"/>
                      <a:pt x="14840" y="20110"/>
                    </a:cubicBezTo>
                    <a:cubicBezTo>
                      <a:pt x="14872" y="20110"/>
                      <a:pt x="14872" y="20110"/>
                      <a:pt x="14872" y="20110"/>
                    </a:cubicBezTo>
                    <a:cubicBezTo>
                      <a:pt x="14904" y="20110"/>
                      <a:pt x="14937" y="20110"/>
                      <a:pt x="14969" y="20011"/>
                    </a:cubicBezTo>
                    <a:cubicBezTo>
                      <a:pt x="14969" y="19961"/>
                      <a:pt x="15001" y="19912"/>
                      <a:pt x="15065" y="19862"/>
                    </a:cubicBezTo>
                    <a:cubicBezTo>
                      <a:pt x="15097" y="19812"/>
                      <a:pt x="15130" y="19763"/>
                      <a:pt x="15130" y="19713"/>
                    </a:cubicBezTo>
                    <a:cubicBezTo>
                      <a:pt x="15194" y="19663"/>
                      <a:pt x="15194" y="19614"/>
                      <a:pt x="15291" y="19564"/>
                    </a:cubicBezTo>
                    <a:cubicBezTo>
                      <a:pt x="15419" y="19514"/>
                      <a:pt x="15452" y="19366"/>
                      <a:pt x="15452" y="19316"/>
                    </a:cubicBezTo>
                    <a:cubicBezTo>
                      <a:pt x="15452" y="19217"/>
                      <a:pt x="15548" y="19167"/>
                      <a:pt x="15613" y="19117"/>
                    </a:cubicBezTo>
                    <a:cubicBezTo>
                      <a:pt x="15645" y="19068"/>
                      <a:pt x="15709" y="19068"/>
                      <a:pt x="15709" y="19068"/>
                    </a:cubicBezTo>
                    <a:cubicBezTo>
                      <a:pt x="15709" y="18968"/>
                      <a:pt x="15773" y="18919"/>
                      <a:pt x="15838" y="18869"/>
                    </a:cubicBezTo>
                    <a:cubicBezTo>
                      <a:pt x="15838" y="18869"/>
                      <a:pt x="15902" y="18819"/>
                      <a:pt x="15902" y="18819"/>
                    </a:cubicBezTo>
                    <a:cubicBezTo>
                      <a:pt x="15902" y="18670"/>
                      <a:pt x="15967" y="18621"/>
                      <a:pt x="15999" y="18571"/>
                    </a:cubicBezTo>
                    <a:cubicBezTo>
                      <a:pt x="16031" y="18571"/>
                      <a:pt x="16063" y="18571"/>
                      <a:pt x="16063" y="18521"/>
                    </a:cubicBezTo>
                    <a:cubicBezTo>
                      <a:pt x="16063" y="18521"/>
                      <a:pt x="16063" y="18422"/>
                      <a:pt x="16063" y="18372"/>
                    </a:cubicBezTo>
                    <a:cubicBezTo>
                      <a:pt x="16063" y="18273"/>
                      <a:pt x="16031" y="18124"/>
                      <a:pt x="16128" y="18074"/>
                    </a:cubicBezTo>
                    <a:cubicBezTo>
                      <a:pt x="16095" y="18074"/>
                      <a:pt x="16095" y="18025"/>
                      <a:pt x="16095" y="18025"/>
                    </a:cubicBezTo>
                    <a:cubicBezTo>
                      <a:pt x="16063" y="17975"/>
                      <a:pt x="16063" y="17975"/>
                      <a:pt x="16063" y="17926"/>
                    </a:cubicBezTo>
                    <a:cubicBezTo>
                      <a:pt x="16031" y="17876"/>
                      <a:pt x="16063" y="17826"/>
                      <a:pt x="16063" y="17826"/>
                    </a:cubicBezTo>
                    <a:cubicBezTo>
                      <a:pt x="16095" y="17777"/>
                      <a:pt x="16128" y="17727"/>
                      <a:pt x="16192" y="17677"/>
                    </a:cubicBezTo>
                    <a:cubicBezTo>
                      <a:pt x="16256" y="17677"/>
                      <a:pt x="16289" y="17677"/>
                      <a:pt x="16321" y="17628"/>
                    </a:cubicBezTo>
                    <a:cubicBezTo>
                      <a:pt x="16417" y="17528"/>
                      <a:pt x="16449" y="17429"/>
                      <a:pt x="16482" y="17280"/>
                    </a:cubicBezTo>
                    <a:cubicBezTo>
                      <a:pt x="16482" y="17081"/>
                      <a:pt x="16675" y="16932"/>
                      <a:pt x="16739" y="16883"/>
                    </a:cubicBezTo>
                    <a:cubicBezTo>
                      <a:pt x="16771" y="16883"/>
                      <a:pt x="16804" y="16734"/>
                      <a:pt x="16771" y="16535"/>
                    </a:cubicBezTo>
                    <a:cubicBezTo>
                      <a:pt x="16771" y="16436"/>
                      <a:pt x="16804" y="16337"/>
                      <a:pt x="16836" y="16337"/>
                    </a:cubicBezTo>
                    <a:cubicBezTo>
                      <a:pt x="16804" y="16287"/>
                      <a:pt x="16804" y="16237"/>
                      <a:pt x="16804" y="16188"/>
                    </a:cubicBezTo>
                    <a:cubicBezTo>
                      <a:pt x="16836" y="16138"/>
                      <a:pt x="16836" y="16088"/>
                      <a:pt x="16900" y="16039"/>
                    </a:cubicBezTo>
                    <a:cubicBezTo>
                      <a:pt x="16836" y="16039"/>
                      <a:pt x="16804" y="15939"/>
                      <a:pt x="16771" y="15890"/>
                    </a:cubicBezTo>
                    <a:cubicBezTo>
                      <a:pt x="16739" y="15890"/>
                      <a:pt x="16739" y="15890"/>
                      <a:pt x="16739" y="15890"/>
                    </a:cubicBezTo>
                    <a:cubicBezTo>
                      <a:pt x="16707" y="15890"/>
                      <a:pt x="16675" y="15939"/>
                      <a:pt x="16643" y="15939"/>
                    </a:cubicBezTo>
                    <a:cubicBezTo>
                      <a:pt x="16578" y="15939"/>
                      <a:pt x="16482" y="15840"/>
                      <a:pt x="16482" y="15741"/>
                    </a:cubicBezTo>
                    <a:cubicBezTo>
                      <a:pt x="16449" y="15691"/>
                      <a:pt x="16482" y="15592"/>
                      <a:pt x="16546" y="15592"/>
                    </a:cubicBezTo>
                    <a:cubicBezTo>
                      <a:pt x="16610" y="15542"/>
                      <a:pt x="16707" y="15492"/>
                      <a:pt x="16771" y="15393"/>
                    </a:cubicBezTo>
                    <a:cubicBezTo>
                      <a:pt x="16836" y="15393"/>
                      <a:pt x="16868" y="15343"/>
                      <a:pt x="16900" y="15294"/>
                    </a:cubicBezTo>
                    <a:cubicBezTo>
                      <a:pt x="16868" y="15244"/>
                      <a:pt x="16771" y="15194"/>
                      <a:pt x="16739" y="15194"/>
                    </a:cubicBezTo>
                    <a:cubicBezTo>
                      <a:pt x="16739" y="15194"/>
                      <a:pt x="16739" y="15194"/>
                      <a:pt x="16739" y="15194"/>
                    </a:cubicBezTo>
                    <a:cubicBezTo>
                      <a:pt x="16643" y="15194"/>
                      <a:pt x="16578" y="15046"/>
                      <a:pt x="16514" y="14946"/>
                    </a:cubicBezTo>
                    <a:cubicBezTo>
                      <a:pt x="16482" y="14897"/>
                      <a:pt x="16449" y="14797"/>
                      <a:pt x="16417" y="14797"/>
                    </a:cubicBezTo>
                    <a:cubicBezTo>
                      <a:pt x="16321" y="14797"/>
                      <a:pt x="16321" y="14748"/>
                      <a:pt x="16321" y="14698"/>
                    </a:cubicBezTo>
                    <a:cubicBezTo>
                      <a:pt x="16321" y="14549"/>
                      <a:pt x="16449" y="14549"/>
                      <a:pt x="16482" y="14549"/>
                    </a:cubicBezTo>
                    <a:cubicBezTo>
                      <a:pt x="16546" y="14549"/>
                      <a:pt x="16610" y="14549"/>
                      <a:pt x="16643" y="14599"/>
                    </a:cubicBezTo>
                    <a:cubicBezTo>
                      <a:pt x="16739" y="14698"/>
                      <a:pt x="16804" y="14748"/>
                      <a:pt x="16868" y="14748"/>
                    </a:cubicBezTo>
                    <a:cubicBezTo>
                      <a:pt x="16836" y="14648"/>
                      <a:pt x="16739" y="14499"/>
                      <a:pt x="16578" y="14350"/>
                    </a:cubicBezTo>
                    <a:cubicBezTo>
                      <a:pt x="16514" y="14251"/>
                      <a:pt x="16514" y="14102"/>
                      <a:pt x="16514" y="14052"/>
                    </a:cubicBezTo>
                    <a:cubicBezTo>
                      <a:pt x="16514" y="14003"/>
                      <a:pt x="16514" y="14003"/>
                      <a:pt x="16514" y="14003"/>
                    </a:cubicBezTo>
                    <a:cubicBezTo>
                      <a:pt x="16449" y="13903"/>
                      <a:pt x="16321" y="13407"/>
                      <a:pt x="16289" y="13258"/>
                    </a:cubicBezTo>
                    <a:cubicBezTo>
                      <a:pt x="16256" y="13208"/>
                      <a:pt x="16192" y="13159"/>
                      <a:pt x="16128" y="13109"/>
                    </a:cubicBezTo>
                    <a:cubicBezTo>
                      <a:pt x="16063" y="13059"/>
                      <a:pt x="15999" y="13010"/>
                      <a:pt x="15967" y="12960"/>
                    </a:cubicBezTo>
                    <a:cubicBezTo>
                      <a:pt x="15934" y="12861"/>
                      <a:pt x="15934" y="12761"/>
                      <a:pt x="15934" y="12662"/>
                    </a:cubicBezTo>
                    <a:cubicBezTo>
                      <a:pt x="15967" y="12513"/>
                      <a:pt x="16063" y="12364"/>
                      <a:pt x="16160" y="12265"/>
                    </a:cubicBezTo>
                    <a:cubicBezTo>
                      <a:pt x="16224" y="12265"/>
                      <a:pt x="16224" y="12166"/>
                      <a:pt x="16256" y="12116"/>
                    </a:cubicBezTo>
                    <a:cubicBezTo>
                      <a:pt x="16256" y="12066"/>
                      <a:pt x="16289" y="11967"/>
                      <a:pt x="16353" y="11967"/>
                    </a:cubicBezTo>
                    <a:cubicBezTo>
                      <a:pt x="16353" y="11967"/>
                      <a:pt x="16353" y="11967"/>
                      <a:pt x="16353" y="11967"/>
                    </a:cubicBezTo>
                    <a:cubicBezTo>
                      <a:pt x="16385" y="11967"/>
                      <a:pt x="16385" y="11967"/>
                      <a:pt x="16385" y="11967"/>
                    </a:cubicBezTo>
                    <a:cubicBezTo>
                      <a:pt x="16417" y="11967"/>
                      <a:pt x="16449" y="11967"/>
                      <a:pt x="16482" y="11818"/>
                    </a:cubicBezTo>
                    <a:cubicBezTo>
                      <a:pt x="16546" y="11669"/>
                      <a:pt x="16643" y="11669"/>
                      <a:pt x="16675" y="11619"/>
                    </a:cubicBezTo>
                    <a:cubicBezTo>
                      <a:pt x="16707" y="11619"/>
                      <a:pt x="16707" y="11619"/>
                      <a:pt x="16739" y="11619"/>
                    </a:cubicBezTo>
                    <a:cubicBezTo>
                      <a:pt x="16771" y="11570"/>
                      <a:pt x="16868" y="11520"/>
                      <a:pt x="16965" y="11470"/>
                    </a:cubicBezTo>
                    <a:cubicBezTo>
                      <a:pt x="17029" y="11470"/>
                      <a:pt x="17125" y="11470"/>
                      <a:pt x="17158" y="11421"/>
                    </a:cubicBezTo>
                    <a:cubicBezTo>
                      <a:pt x="17158" y="11421"/>
                      <a:pt x="17158" y="11371"/>
                      <a:pt x="17125" y="11321"/>
                    </a:cubicBezTo>
                    <a:cubicBezTo>
                      <a:pt x="17093" y="11272"/>
                      <a:pt x="17029" y="11222"/>
                      <a:pt x="16997" y="11222"/>
                    </a:cubicBezTo>
                    <a:cubicBezTo>
                      <a:pt x="16965" y="11272"/>
                      <a:pt x="16932" y="11272"/>
                      <a:pt x="16900" y="11272"/>
                    </a:cubicBezTo>
                    <a:cubicBezTo>
                      <a:pt x="16771" y="11272"/>
                      <a:pt x="16643" y="11172"/>
                      <a:pt x="16578" y="10974"/>
                    </a:cubicBezTo>
                    <a:cubicBezTo>
                      <a:pt x="16546" y="10974"/>
                      <a:pt x="16449" y="11123"/>
                      <a:pt x="16417" y="11222"/>
                    </a:cubicBezTo>
                    <a:cubicBezTo>
                      <a:pt x="16321" y="11321"/>
                      <a:pt x="16256" y="11421"/>
                      <a:pt x="16160" y="11520"/>
                    </a:cubicBezTo>
                    <a:cubicBezTo>
                      <a:pt x="16063" y="11570"/>
                      <a:pt x="15967" y="11520"/>
                      <a:pt x="15902" y="11371"/>
                    </a:cubicBezTo>
                    <a:cubicBezTo>
                      <a:pt x="15838" y="11222"/>
                      <a:pt x="15806" y="11073"/>
                      <a:pt x="15870" y="10924"/>
                    </a:cubicBezTo>
                    <a:cubicBezTo>
                      <a:pt x="15870" y="10874"/>
                      <a:pt x="15870" y="10874"/>
                      <a:pt x="15870" y="10874"/>
                    </a:cubicBezTo>
                    <a:cubicBezTo>
                      <a:pt x="15870" y="10874"/>
                      <a:pt x="15838" y="10874"/>
                      <a:pt x="15709" y="10874"/>
                    </a:cubicBezTo>
                    <a:cubicBezTo>
                      <a:pt x="15645" y="10874"/>
                      <a:pt x="15613" y="10874"/>
                      <a:pt x="15548" y="10874"/>
                    </a:cubicBezTo>
                    <a:cubicBezTo>
                      <a:pt x="15548" y="10874"/>
                      <a:pt x="15548" y="10874"/>
                      <a:pt x="15548" y="10874"/>
                    </a:cubicBezTo>
                    <a:cubicBezTo>
                      <a:pt x="15419" y="10874"/>
                      <a:pt x="15323" y="10726"/>
                      <a:pt x="15323" y="10527"/>
                    </a:cubicBezTo>
                    <a:cubicBezTo>
                      <a:pt x="15323" y="10328"/>
                      <a:pt x="15387" y="9981"/>
                      <a:pt x="15516" y="9981"/>
                    </a:cubicBezTo>
                    <a:cubicBezTo>
                      <a:pt x="15580" y="9981"/>
                      <a:pt x="15645" y="9981"/>
                      <a:pt x="15677" y="9981"/>
                    </a:cubicBezTo>
                    <a:cubicBezTo>
                      <a:pt x="15709" y="9981"/>
                      <a:pt x="15773" y="10030"/>
                      <a:pt x="15806" y="10030"/>
                    </a:cubicBezTo>
                    <a:cubicBezTo>
                      <a:pt x="15838" y="10030"/>
                      <a:pt x="15902" y="9981"/>
                      <a:pt x="15934" y="9832"/>
                    </a:cubicBezTo>
                    <a:cubicBezTo>
                      <a:pt x="15967" y="9583"/>
                      <a:pt x="16063" y="9534"/>
                      <a:pt x="16160" y="9534"/>
                    </a:cubicBezTo>
                    <a:cubicBezTo>
                      <a:pt x="16224" y="9484"/>
                      <a:pt x="16289" y="9484"/>
                      <a:pt x="16353" y="9335"/>
                    </a:cubicBezTo>
                    <a:cubicBezTo>
                      <a:pt x="16482" y="9137"/>
                      <a:pt x="16675" y="8839"/>
                      <a:pt x="16868" y="8839"/>
                    </a:cubicBezTo>
                    <a:cubicBezTo>
                      <a:pt x="16932" y="8839"/>
                      <a:pt x="16997" y="8888"/>
                      <a:pt x="17061" y="8938"/>
                    </a:cubicBezTo>
                    <a:cubicBezTo>
                      <a:pt x="17125" y="9037"/>
                      <a:pt x="17125" y="9087"/>
                      <a:pt x="17125" y="9137"/>
                    </a:cubicBezTo>
                    <a:cubicBezTo>
                      <a:pt x="17158" y="9335"/>
                      <a:pt x="17061" y="9484"/>
                      <a:pt x="16965" y="9633"/>
                    </a:cubicBezTo>
                    <a:cubicBezTo>
                      <a:pt x="16900" y="9683"/>
                      <a:pt x="16868" y="9782"/>
                      <a:pt x="16836" y="9832"/>
                    </a:cubicBezTo>
                    <a:cubicBezTo>
                      <a:pt x="16836" y="9881"/>
                      <a:pt x="16836" y="9931"/>
                      <a:pt x="16836" y="9981"/>
                    </a:cubicBezTo>
                    <a:cubicBezTo>
                      <a:pt x="16836" y="10030"/>
                      <a:pt x="16836" y="10130"/>
                      <a:pt x="16804" y="10229"/>
                    </a:cubicBezTo>
                    <a:cubicBezTo>
                      <a:pt x="16836" y="10229"/>
                      <a:pt x="16900" y="10179"/>
                      <a:pt x="16932" y="10130"/>
                    </a:cubicBezTo>
                    <a:cubicBezTo>
                      <a:pt x="17190" y="9881"/>
                      <a:pt x="17415" y="9683"/>
                      <a:pt x="17641" y="9534"/>
                    </a:cubicBezTo>
                    <a:cubicBezTo>
                      <a:pt x="17673" y="9534"/>
                      <a:pt x="17737" y="9484"/>
                      <a:pt x="17769" y="9484"/>
                    </a:cubicBezTo>
                    <a:cubicBezTo>
                      <a:pt x="17769" y="9484"/>
                      <a:pt x="17769" y="9484"/>
                      <a:pt x="17801" y="9484"/>
                    </a:cubicBezTo>
                    <a:cubicBezTo>
                      <a:pt x="17801" y="9484"/>
                      <a:pt x="17801" y="9434"/>
                      <a:pt x="17801" y="9434"/>
                    </a:cubicBezTo>
                    <a:cubicBezTo>
                      <a:pt x="17801" y="9434"/>
                      <a:pt x="17801" y="9385"/>
                      <a:pt x="17834" y="9385"/>
                    </a:cubicBezTo>
                    <a:cubicBezTo>
                      <a:pt x="17834" y="9385"/>
                      <a:pt x="17834" y="9385"/>
                      <a:pt x="17834" y="9385"/>
                    </a:cubicBezTo>
                    <a:cubicBezTo>
                      <a:pt x="17834" y="9335"/>
                      <a:pt x="17834" y="9335"/>
                      <a:pt x="17866" y="9335"/>
                    </a:cubicBezTo>
                    <a:cubicBezTo>
                      <a:pt x="17866" y="9335"/>
                      <a:pt x="17866" y="9335"/>
                      <a:pt x="17866" y="9286"/>
                    </a:cubicBezTo>
                    <a:cubicBezTo>
                      <a:pt x="17866" y="9286"/>
                      <a:pt x="17898" y="9286"/>
                      <a:pt x="17898" y="9286"/>
                    </a:cubicBezTo>
                    <a:cubicBezTo>
                      <a:pt x="17930" y="9236"/>
                      <a:pt x="17962" y="9236"/>
                      <a:pt x="17995" y="9186"/>
                    </a:cubicBezTo>
                    <a:cubicBezTo>
                      <a:pt x="18156" y="9087"/>
                      <a:pt x="18510" y="8839"/>
                      <a:pt x="18542" y="8739"/>
                    </a:cubicBezTo>
                    <a:cubicBezTo>
                      <a:pt x="18574" y="8690"/>
                      <a:pt x="18574" y="8640"/>
                      <a:pt x="18606" y="8590"/>
                    </a:cubicBezTo>
                    <a:cubicBezTo>
                      <a:pt x="18671" y="8441"/>
                      <a:pt x="18735" y="8292"/>
                      <a:pt x="18832" y="8292"/>
                    </a:cubicBezTo>
                    <a:cubicBezTo>
                      <a:pt x="18896" y="8292"/>
                      <a:pt x="18928" y="8342"/>
                      <a:pt x="18960" y="8392"/>
                    </a:cubicBezTo>
                    <a:cubicBezTo>
                      <a:pt x="18993" y="8392"/>
                      <a:pt x="19025" y="8441"/>
                      <a:pt x="19057" y="8441"/>
                    </a:cubicBezTo>
                    <a:cubicBezTo>
                      <a:pt x="19121" y="8441"/>
                      <a:pt x="19154" y="8441"/>
                      <a:pt x="19186" y="8441"/>
                    </a:cubicBezTo>
                    <a:cubicBezTo>
                      <a:pt x="19186" y="8441"/>
                      <a:pt x="19218" y="8441"/>
                      <a:pt x="19250" y="8441"/>
                    </a:cubicBezTo>
                    <a:cubicBezTo>
                      <a:pt x="19218" y="8392"/>
                      <a:pt x="19186" y="8292"/>
                      <a:pt x="19218" y="8243"/>
                    </a:cubicBezTo>
                    <a:cubicBezTo>
                      <a:pt x="19250" y="8143"/>
                      <a:pt x="19314" y="8143"/>
                      <a:pt x="19411" y="8094"/>
                    </a:cubicBezTo>
                    <a:cubicBezTo>
                      <a:pt x="19443" y="8094"/>
                      <a:pt x="19443" y="8094"/>
                      <a:pt x="19443" y="8094"/>
                    </a:cubicBezTo>
                    <a:cubicBezTo>
                      <a:pt x="19508" y="8094"/>
                      <a:pt x="19508" y="8044"/>
                      <a:pt x="19540" y="7994"/>
                    </a:cubicBezTo>
                    <a:cubicBezTo>
                      <a:pt x="19572" y="7895"/>
                      <a:pt x="19604" y="7796"/>
                      <a:pt x="19701" y="7796"/>
                    </a:cubicBezTo>
                    <a:cubicBezTo>
                      <a:pt x="19701" y="7796"/>
                      <a:pt x="19733" y="7697"/>
                      <a:pt x="19733" y="7647"/>
                    </a:cubicBezTo>
                    <a:cubicBezTo>
                      <a:pt x="19765" y="7548"/>
                      <a:pt x="19797" y="7399"/>
                      <a:pt x="19926" y="7399"/>
                    </a:cubicBezTo>
                    <a:cubicBezTo>
                      <a:pt x="19990" y="7399"/>
                      <a:pt x="20023" y="7448"/>
                      <a:pt x="20087" y="7498"/>
                    </a:cubicBezTo>
                    <a:cubicBezTo>
                      <a:pt x="20119" y="7548"/>
                      <a:pt x="20151" y="7597"/>
                      <a:pt x="20184" y="7548"/>
                    </a:cubicBezTo>
                    <a:cubicBezTo>
                      <a:pt x="20216" y="7548"/>
                      <a:pt x="20248" y="7548"/>
                      <a:pt x="20248" y="7548"/>
                    </a:cubicBezTo>
                    <a:cubicBezTo>
                      <a:pt x="20248" y="7548"/>
                      <a:pt x="20280" y="7548"/>
                      <a:pt x="20280" y="7548"/>
                    </a:cubicBezTo>
                    <a:cubicBezTo>
                      <a:pt x="20280" y="7548"/>
                      <a:pt x="20280" y="7548"/>
                      <a:pt x="20312" y="7597"/>
                    </a:cubicBezTo>
                    <a:cubicBezTo>
                      <a:pt x="20312" y="7548"/>
                      <a:pt x="20312" y="7548"/>
                      <a:pt x="20345" y="7548"/>
                    </a:cubicBezTo>
                    <a:cubicBezTo>
                      <a:pt x="20345" y="7548"/>
                      <a:pt x="20345" y="7548"/>
                      <a:pt x="20345" y="7498"/>
                    </a:cubicBezTo>
                    <a:cubicBezTo>
                      <a:pt x="20345" y="7448"/>
                      <a:pt x="20345" y="7399"/>
                      <a:pt x="20345" y="7349"/>
                    </a:cubicBezTo>
                    <a:cubicBezTo>
                      <a:pt x="20345" y="7250"/>
                      <a:pt x="20345" y="7150"/>
                      <a:pt x="20312" y="7101"/>
                    </a:cubicBezTo>
                    <a:cubicBezTo>
                      <a:pt x="20280" y="6952"/>
                      <a:pt x="20280" y="6803"/>
                      <a:pt x="20280" y="6753"/>
                    </a:cubicBezTo>
                    <a:cubicBezTo>
                      <a:pt x="20312" y="6703"/>
                      <a:pt x="20312" y="6654"/>
                      <a:pt x="20280" y="6604"/>
                    </a:cubicBezTo>
                    <a:cubicBezTo>
                      <a:pt x="20280" y="6554"/>
                      <a:pt x="20248" y="6306"/>
                      <a:pt x="20312" y="6157"/>
                    </a:cubicBezTo>
                    <a:cubicBezTo>
                      <a:pt x="20345" y="6108"/>
                      <a:pt x="20377" y="6108"/>
                      <a:pt x="20409" y="6108"/>
                    </a:cubicBezTo>
                    <a:cubicBezTo>
                      <a:pt x="20409" y="6108"/>
                      <a:pt x="20473" y="6008"/>
                      <a:pt x="20473" y="6008"/>
                    </a:cubicBezTo>
                    <a:cubicBezTo>
                      <a:pt x="20538" y="5909"/>
                      <a:pt x="20602" y="5859"/>
                      <a:pt x="20666" y="5859"/>
                    </a:cubicBezTo>
                    <a:cubicBezTo>
                      <a:pt x="20699" y="5859"/>
                      <a:pt x="20731" y="5859"/>
                      <a:pt x="20763" y="5909"/>
                    </a:cubicBezTo>
                    <a:cubicBezTo>
                      <a:pt x="20795" y="5959"/>
                      <a:pt x="20860" y="5959"/>
                      <a:pt x="20924" y="5959"/>
                    </a:cubicBezTo>
                    <a:cubicBezTo>
                      <a:pt x="20924" y="5959"/>
                      <a:pt x="20924" y="5959"/>
                      <a:pt x="20924" y="5959"/>
                    </a:cubicBezTo>
                    <a:cubicBezTo>
                      <a:pt x="20956" y="5959"/>
                      <a:pt x="20956" y="5959"/>
                      <a:pt x="20988" y="5959"/>
                    </a:cubicBezTo>
                    <a:cubicBezTo>
                      <a:pt x="20956" y="5859"/>
                      <a:pt x="21021" y="5810"/>
                      <a:pt x="21053" y="5710"/>
                    </a:cubicBezTo>
                    <a:cubicBezTo>
                      <a:pt x="21117" y="5661"/>
                      <a:pt x="21149" y="5661"/>
                      <a:pt x="21149" y="5611"/>
                    </a:cubicBezTo>
                    <a:cubicBezTo>
                      <a:pt x="21149" y="5462"/>
                      <a:pt x="21214" y="5363"/>
                      <a:pt x="21278" y="5313"/>
                    </a:cubicBezTo>
                    <a:cubicBezTo>
                      <a:pt x="21310" y="5263"/>
                      <a:pt x="21342" y="5214"/>
                      <a:pt x="21342" y="5164"/>
                    </a:cubicBezTo>
                    <a:cubicBezTo>
                      <a:pt x="21375" y="5114"/>
                      <a:pt x="21375" y="5114"/>
                      <a:pt x="21375" y="5065"/>
                    </a:cubicBezTo>
                    <a:cubicBezTo>
                      <a:pt x="21407" y="4817"/>
                      <a:pt x="21439" y="4618"/>
                      <a:pt x="21503" y="4469"/>
                    </a:cubicBezTo>
                    <a:cubicBezTo>
                      <a:pt x="21536" y="4419"/>
                      <a:pt x="21568" y="4419"/>
                      <a:pt x="21568" y="4370"/>
                    </a:cubicBezTo>
                    <a:cubicBezTo>
                      <a:pt x="21600" y="4370"/>
                      <a:pt x="21600" y="4370"/>
                      <a:pt x="21600" y="4370"/>
                    </a:cubicBezTo>
                    <a:cubicBezTo>
                      <a:pt x="21600" y="4370"/>
                      <a:pt x="21600" y="4370"/>
                      <a:pt x="21600" y="4370"/>
                    </a:cubicBezTo>
                    <a:cubicBezTo>
                      <a:pt x="21600" y="4370"/>
                      <a:pt x="21568" y="4320"/>
                      <a:pt x="21568" y="4320"/>
                    </a:cubicBezTo>
                    <a:cubicBezTo>
                      <a:pt x="21568" y="4270"/>
                      <a:pt x="21536" y="4171"/>
                      <a:pt x="21536" y="3972"/>
                    </a:cubicBezTo>
                    <a:cubicBezTo>
                      <a:pt x="21536" y="3972"/>
                      <a:pt x="21536" y="3923"/>
                      <a:pt x="21536" y="3923"/>
                    </a:cubicBezTo>
                    <a:cubicBezTo>
                      <a:pt x="21503" y="3923"/>
                      <a:pt x="21503" y="3923"/>
                      <a:pt x="21471" y="3923"/>
                    </a:cubicBezTo>
                    <a:cubicBezTo>
                      <a:pt x="21439" y="3923"/>
                      <a:pt x="21375" y="3923"/>
                      <a:pt x="21342" y="3972"/>
                    </a:cubicBezTo>
                    <a:cubicBezTo>
                      <a:pt x="21310" y="4022"/>
                      <a:pt x="21246" y="4022"/>
                      <a:pt x="21182" y="4022"/>
                    </a:cubicBezTo>
                    <a:cubicBezTo>
                      <a:pt x="21117" y="4022"/>
                      <a:pt x="21053" y="4072"/>
                      <a:pt x="21021" y="4121"/>
                    </a:cubicBezTo>
                    <a:cubicBezTo>
                      <a:pt x="20956" y="4270"/>
                      <a:pt x="20892" y="4320"/>
                      <a:pt x="20827" y="4320"/>
                    </a:cubicBezTo>
                    <a:cubicBezTo>
                      <a:pt x="20795" y="4320"/>
                      <a:pt x="20795" y="4320"/>
                      <a:pt x="20763" y="4320"/>
                    </a:cubicBezTo>
                    <a:cubicBezTo>
                      <a:pt x="20731" y="4270"/>
                      <a:pt x="20699" y="4270"/>
                      <a:pt x="20634" y="4320"/>
                    </a:cubicBezTo>
                    <a:cubicBezTo>
                      <a:pt x="20634" y="4320"/>
                      <a:pt x="20602" y="4320"/>
                      <a:pt x="20570" y="4320"/>
                    </a:cubicBezTo>
                    <a:cubicBezTo>
                      <a:pt x="20473" y="4320"/>
                      <a:pt x="20312" y="4270"/>
                      <a:pt x="20248" y="4121"/>
                    </a:cubicBezTo>
                    <a:cubicBezTo>
                      <a:pt x="20216" y="4072"/>
                      <a:pt x="20216" y="4022"/>
                      <a:pt x="20216" y="3972"/>
                    </a:cubicBezTo>
                    <a:cubicBezTo>
                      <a:pt x="20216" y="3923"/>
                      <a:pt x="20216" y="3873"/>
                      <a:pt x="20184" y="3823"/>
                    </a:cubicBezTo>
                    <a:cubicBezTo>
                      <a:pt x="20184" y="3774"/>
                      <a:pt x="20184" y="3774"/>
                      <a:pt x="20184" y="3724"/>
                    </a:cubicBezTo>
                    <a:cubicBezTo>
                      <a:pt x="20151" y="3674"/>
                      <a:pt x="20151" y="3575"/>
                      <a:pt x="20151" y="3476"/>
                    </a:cubicBezTo>
                    <a:cubicBezTo>
                      <a:pt x="20151" y="3476"/>
                      <a:pt x="20119" y="3476"/>
                      <a:pt x="20087" y="3476"/>
                    </a:cubicBezTo>
                    <a:cubicBezTo>
                      <a:pt x="20023" y="3426"/>
                      <a:pt x="19958" y="3426"/>
                      <a:pt x="19894" y="3327"/>
                    </a:cubicBezTo>
                    <a:cubicBezTo>
                      <a:pt x="19894" y="3277"/>
                      <a:pt x="19862" y="3228"/>
                      <a:pt x="19830" y="3228"/>
                    </a:cubicBezTo>
                    <a:cubicBezTo>
                      <a:pt x="19733" y="3128"/>
                      <a:pt x="19636" y="3079"/>
                      <a:pt x="19604" y="3079"/>
                    </a:cubicBezTo>
                    <a:cubicBezTo>
                      <a:pt x="19604" y="3079"/>
                      <a:pt x="19604" y="3079"/>
                      <a:pt x="19604" y="3079"/>
                    </a:cubicBezTo>
                    <a:cubicBezTo>
                      <a:pt x="19572" y="3079"/>
                      <a:pt x="19572" y="3079"/>
                      <a:pt x="19572" y="3079"/>
                    </a:cubicBezTo>
                    <a:cubicBezTo>
                      <a:pt x="19540" y="3079"/>
                      <a:pt x="19508" y="3079"/>
                      <a:pt x="19443" y="3029"/>
                    </a:cubicBezTo>
                    <a:cubicBezTo>
                      <a:pt x="19411" y="2979"/>
                      <a:pt x="19314" y="2880"/>
                      <a:pt x="19218" y="2880"/>
                    </a:cubicBezTo>
                    <a:cubicBezTo>
                      <a:pt x="19154" y="2880"/>
                      <a:pt x="19089" y="2830"/>
                      <a:pt x="19057" y="2781"/>
                    </a:cubicBezTo>
                    <a:cubicBezTo>
                      <a:pt x="18993" y="2681"/>
                      <a:pt x="19025" y="2532"/>
                      <a:pt x="19025" y="2433"/>
                    </a:cubicBezTo>
                    <a:cubicBezTo>
                      <a:pt x="19025" y="2433"/>
                      <a:pt x="18993" y="2234"/>
                      <a:pt x="18960" y="2185"/>
                    </a:cubicBezTo>
                    <a:cubicBezTo>
                      <a:pt x="18896" y="2036"/>
                      <a:pt x="18864" y="1937"/>
                      <a:pt x="18832" y="1837"/>
                    </a:cubicBezTo>
                    <a:cubicBezTo>
                      <a:pt x="18832" y="1788"/>
                      <a:pt x="18832" y="1738"/>
                      <a:pt x="18799" y="1688"/>
                    </a:cubicBezTo>
                    <a:cubicBezTo>
                      <a:pt x="18735" y="1589"/>
                      <a:pt x="18671" y="1440"/>
                      <a:pt x="18638" y="1142"/>
                    </a:cubicBezTo>
                    <a:cubicBezTo>
                      <a:pt x="18606" y="943"/>
                      <a:pt x="18574" y="894"/>
                      <a:pt x="18510" y="844"/>
                    </a:cubicBezTo>
                    <a:cubicBezTo>
                      <a:pt x="18477" y="794"/>
                      <a:pt x="18445" y="745"/>
                      <a:pt x="18445" y="596"/>
                    </a:cubicBezTo>
                    <a:cubicBezTo>
                      <a:pt x="18477" y="546"/>
                      <a:pt x="18413" y="497"/>
                      <a:pt x="18349" y="397"/>
                    </a:cubicBezTo>
                    <a:cubicBezTo>
                      <a:pt x="18317" y="348"/>
                      <a:pt x="18252" y="348"/>
                      <a:pt x="18220" y="248"/>
                    </a:cubicBezTo>
                    <a:cubicBezTo>
                      <a:pt x="18220" y="248"/>
                      <a:pt x="18156" y="248"/>
                      <a:pt x="18091" y="199"/>
                    </a:cubicBezTo>
                    <a:cubicBezTo>
                      <a:pt x="17995" y="199"/>
                      <a:pt x="17898" y="149"/>
                      <a:pt x="17801" y="99"/>
                    </a:cubicBezTo>
                    <a:cubicBezTo>
                      <a:pt x="17737" y="50"/>
                      <a:pt x="17705" y="50"/>
                      <a:pt x="17641" y="50"/>
                    </a:cubicBezTo>
                    <a:cubicBezTo>
                      <a:pt x="17576" y="50"/>
                      <a:pt x="17576" y="50"/>
                      <a:pt x="17576" y="50"/>
                    </a:cubicBezTo>
                    <a:cubicBezTo>
                      <a:pt x="17544" y="50"/>
                      <a:pt x="17480" y="50"/>
                      <a:pt x="17415" y="0"/>
                    </a:cubicBezTo>
                    <a:cubicBezTo>
                      <a:pt x="17351" y="0"/>
                      <a:pt x="17190" y="0"/>
                      <a:pt x="17061" y="50"/>
                    </a:cubicBezTo>
                    <a:cubicBezTo>
                      <a:pt x="17029" y="50"/>
                      <a:pt x="17029" y="50"/>
                      <a:pt x="16997" y="50"/>
                    </a:cubicBezTo>
                    <a:cubicBezTo>
                      <a:pt x="16965" y="50"/>
                      <a:pt x="16900" y="99"/>
                      <a:pt x="16900" y="99"/>
                    </a:cubicBezTo>
                    <a:cubicBezTo>
                      <a:pt x="16900" y="99"/>
                      <a:pt x="16900" y="99"/>
                      <a:pt x="16868" y="99"/>
                    </a:cubicBezTo>
                    <a:cubicBezTo>
                      <a:pt x="16868" y="50"/>
                      <a:pt x="16836" y="50"/>
                      <a:pt x="16804" y="50"/>
                    </a:cubicBezTo>
                    <a:cubicBezTo>
                      <a:pt x="16643" y="50"/>
                      <a:pt x="16546" y="149"/>
                      <a:pt x="16482" y="248"/>
                    </a:cubicBezTo>
                    <a:cubicBezTo>
                      <a:pt x="16449" y="348"/>
                      <a:pt x="16449" y="397"/>
                      <a:pt x="16449" y="397"/>
                    </a:cubicBezTo>
                    <a:cubicBezTo>
                      <a:pt x="16449" y="397"/>
                      <a:pt x="16449" y="397"/>
                      <a:pt x="16449" y="397"/>
                    </a:cubicBezTo>
                    <a:cubicBezTo>
                      <a:pt x="16482" y="397"/>
                      <a:pt x="16482" y="397"/>
                      <a:pt x="16482" y="397"/>
                    </a:cubicBezTo>
                    <a:cubicBezTo>
                      <a:pt x="16482" y="397"/>
                      <a:pt x="16514" y="397"/>
                      <a:pt x="16514" y="397"/>
                    </a:cubicBezTo>
                    <a:cubicBezTo>
                      <a:pt x="16578" y="447"/>
                      <a:pt x="16610" y="695"/>
                      <a:pt x="16643" y="894"/>
                    </a:cubicBezTo>
                    <a:cubicBezTo>
                      <a:pt x="16675" y="1043"/>
                      <a:pt x="16514" y="1241"/>
                      <a:pt x="16449" y="1291"/>
                    </a:cubicBezTo>
                    <a:cubicBezTo>
                      <a:pt x="16417" y="1291"/>
                      <a:pt x="16289" y="1639"/>
                      <a:pt x="16256" y="1738"/>
                    </a:cubicBezTo>
                    <a:cubicBezTo>
                      <a:pt x="16256" y="1788"/>
                      <a:pt x="16224" y="1887"/>
                      <a:pt x="16160" y="1986"/>
                    </a:cubicBezTo>
                    <a:cubicBezTo>
                      <a:pt x="16128" y="2086"/>
                      <a:pt x="16095" y="2234"/>
                      <a:pt x="16095" y="2284"/>
                    </a:cubicBezTo>
                    <a:cubicBezTo>
                      <a:pt x="16095" y="2334"/>
                      <a:pt x="16095" y="2383"/>
                      <a:pt x="16063" y="2483"/>
                    </a:cubicBezTo>
                    <a:cubicBezTo>
                      <a:pt x="16031" y="2582"/>
                      <a:pt x="15934" y="2632"/>
                      <a:pt x="15870" y="2632"/>
                    </a:cubicBezTo>
                    <a:cubicBezTo>
                      <a:pt x="15838" y="2632"/>
                      <a:pt x="15741" y="2731"/>
                      <a:pt x="15677" y="2781"/>
                    </a:cubicBezTo>
                    <a:cubicBezTo>
                      <a:pt x="15677" y="2830"/>
                      <a:pt x="15677" y="2830"/>
                      <a:pt x="15645" y="2830"/>
                    </a:cubicBezTo>
                    <a:cubicBezTo>
                      <a:pt x="15613" y="2880"/>
                      <a:pt x="15580" y="2930"/>
                      <a:pt x="15548" y="2930"/>
                    </a:cubicBezTo>
                    <a:cubicBezTo>
                      <a:pt x="15516" y="2930"/>
                      <a:pt x="15484" y="2930"/>
                      <a:pt x="15484" y="2930"/>
                    </a:cubicBezTo>
                    <a:cubicBezTo>
                      <a:pt x="15452" y="2930"/>
                      <a:pt x="15452" y="2930"/>
                      <a:pt x="15452" y="2930"/>
                    </a:cubicBezTo>
                    <a:cubicBezTo>
                      <a:pt x="15419" y="2930"/>
                      <a:pt x="15419" y="2930"/>
                      <a:pt x="15419" y="2930"/>
                    </a:cubicBezTo>
                    <a:cubicBezTo>
                      <a:pt x="15419" y="2930"/>
                      <a:pt x="15419" y="2930"/>
                      <a:pt x="15387" y="2930"/>
                    </a:cubicBezTo>
                    <a:cubicBezTo>
                      <a:pt x="15387" y="2930"/>
                      <a:pt x="15387" y="2930"/>
                      <a:pt x="15387" y="2930"/>
                    </a:cubicBezTo>
                    <a:cubicBezTo>
                      <a:pt x="15355" y="2930"/>
                      <a:pt x="15355" y="2930"/>
                      <a:pt x="15355" y="2930"/>
                    </a:cubicBezTo>
                    <a:cubicBezTo>
                      <a:pt x="15323" y="2930"/>
                      <a:pt x="15323" y="2930"/>
                      <a:pt x="15323" y="2930"/>
                    </a:cubicBezTo>
                    <a:cubicBezTo>
                      <a:pt x="15323" y="2880"/>
                      <a:pt x="15291" y="2880"/>
                      <a:pt x="15291" y="2880"/>
                    </a:cubicBezTo>
                    <a:cubicBezTo>
                      <a:pt x="15291" y="2880"/>
                      <a:pt x="15258" y="2880"/>
                      <a:pt x="15258" y="2880"/>
                    </a:cubicBezTo>
                    <a:cubicBezTo>
                      <a:pt x="15258" y="2880"/>
                      <a:pt x="15226" y="2880"/>
                      <a:pt x="15226" y="2880"/>
                    </a:cubicBezTo>
                    <a:cubicBezTo>
                      <a:pt x="15226" y="2880"/>
                      <a:pt x="15226" y="2830"/>
                      <a:pt x="15194" y="2830"/>
                    </a:cubicBezTo>
                    <a:cubicBezTo>
                      <a:pt x="15194" y="2830"/>
                      <a:pt x="15194" y="2830"/>
                      <a:pt x="15194" y="2830"/>
                    </a:cubicBezTo>
                    <a:cubicBezTo>
                      <a:pt x="15162" y="2830"/>
                      <a:pt x="15162" y="2830"/>
                      <a:pt x="15162" y="2830"/>
                    </a:cubicBezTo>
                    <a:cubicBezTo>
                      <a:pt x="15162" y="2781"/>
                      <a:pt x="15130" y="2781"/>
                      <a:pt x="15130" y="2781"/>
                    </a:cubicBezTo>
                    <a:cubicBezTo>
                      <a:pt x="15130" y="2781"/>
                      <a:pt x="15130" y="2781"/>
                      <a:pt x="15130" y="2731"/>
                    </a:cubicBezTo>
                    <a:cubicBezTo>
                      <a:pt x="15130" y="2731"/>
                      <a:pt x="15097" y="2731"/>
                      <a:pt x="15097" y="2731"/>
                    </a:cubicBezTo>
                    <a:lnTo>
                      <a:pt x="14840" y="3526"/>
                    </a:lnTo>
                    <a:close/>
                  </a:path>
                </a:pathLst>
              </a:custGeom>
              <a:solidFill>
                <a:srgbClr val="4472C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67" name="Shape 3849"/>
              <p:cNvSpPr/>
              <p:nvPr/>
            </p:nvSpPr>
            <p:spPr>
              <a:xfrm>
                <a:off x="3447191" y="3677276"/>
                <a:ext cx="85722" cy="616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30" h="21600" extrusionOk="0">
                    <a:moveTo>
                      <a:pt x="1408" y="7624"/>
                    </a:moveTo>
                    <a:cubicBezTo>
                      <a:pt x="-470" y="10165"/>
                      <a:pt x="-470" y="13976"/>
                      <a:pt x="1408" y="16518"/>
                    </a:cubicBezTo>
                    <a:cubicBezTo>
                      <a:pt x="2347" y="19059"/>
                      <a:pt x="4226" y="21600"/>
                      <a:pt x="7043" y="21600"/>
                    </a:cubicBezTo>
                    <a:cubicBezTo>
                      <a:pt x="10800" y="21600"/>
                      <a:pt x="15495" y="17788"/>
                      <a:pt x="15495" y="16518"/>
                    </a:cubicBezTo>
                    <a:cubicBezTo>
                      <a:pt x="15495" y="12706"/>
                      <a:pt x="17373" y="10165"/>
                      <a:pt x="18313" y="6353"/>
                    </a:cubicBezTo>
                    <a:cubicBezTo>
                      <a:pt x="19252" y="5082"/>
                      <a:pt x="21130" y="2541"/>
                      <a:pt x="21130" y="0"/>
                    </a:cubicBezTo>
                    <a:cubicBezTo>
                      <a:pt x="20191" y="0"/>
                      <a:pt x="20191" y="0"/>
                      <a:pt x="18313" y="0"/>
                    </a:cubicBezTo>
                    <a:cubicBezTo>
                      <a:pt x="16434" y="0"/>
                      <a:pt x="14556" y="0"/>
                      <a:pt x="13617" y="0"/>
                    </a:cubicBezTo>
                    <a:cubicBezTo>
                      <a:pt x="11739" y="0"/>
                      <a:pt x="10800" y="1271"/>
                      <a:pt x="9860" y="1271"/>
                    </a:cubicBezTo>
                    <a:cubicBezTo>
                      <a:pt x="7982" y="1271"/>
                      <a:pt x="3287" y="3812"/>
                      <a:pt x="1408" y="7624"/>
                    </a:cubicBezTo>
                    <a:close/>
                  </a:path>
                </a:pathLst>
              </a:custGeom>
              <a:solidFill>
                <a:srgbClr val="4472C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68" name="Shape 3850"/>
              <p:cNvSpPr/>
              <p:nvPr/>
            </p:nvSpPr>
            <p:spPr>
              <a:xfrm>
                <a:off x="3946464" y="3449855"/>
                <a:ext cx="65700" cy="1156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814" h="21600" extrusionOk="0">
                    <a:moveTo>
                      <a:pt x="4195" y="21600"/>
                    </a:moveTo>
                    <a:cubicBezTo>
                      <a:pt x="8310" y="18900"/>
                      <a:pt x="19624" y="2700"/>
                      <a:pt x="17567" y="675"/>
                    </a:cubicBezTo>
                    <a:cubicBezTo>
                      <a:pt x="17567" y="0"/>
                      <a:pt x="16538" y="0"/>
                      <a:pt x="16538" y="0"/>
                    </a:cubicBezTo>
                    <a:cubicBezTo>
                      <a:pt x="12424" y="0"/>
                      <a:pt x="3167" y="4050"/>
                      <a:pt x="1110" y="10800"/>
                    </a:cubicBezTo>
                    <a:cubicBezTo>
                      <a:pt x="-1976" y="17550"/>
                      <a:pt x="2138" y="20925"/>
                      <a:pt x="4195" y="21600"/>
                    </a:cubicBezTo>
                    <a:close/>
                  </a:path>
                </a:pathLst>
              </a:custGeom>
              <a:solidFill>
                <a:srgbClr val="4472C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69" name="Shape 3851"/>
              <p:cNvSpPr/>
              <p:nvPr/>
            </p:nvSpPr>
            <p:spPr>
              <a:xfrm>
                <a:off x="4018836" y="4116699"/>
                <a:ext cx="186895" cy="1696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15" h="21600" extrusionOk="0">
                    <a:moveTo>
                      <a:pt x="18212" y="0"/>
                    </a:moveTo>
                    <a:cubicBezTo>
                      <a:pt x="17788" y="0"/>
                      <a:pt x="17365" y="470"/>
                      <a:pt x="17365" y="470"/>
                    </a:cubicBezTo>
                    <a:cubicBezTo>
                      <a:pt x="17365" y="470"/>
                      <a:pt x="17365" y="939"/>
                      <a:pt x="17365" y="939"/>
                    </a:cubicBezTo>
                    <a:cubicBezTo>
                      <a:pt x="17788" y="1409"/>
                      <a:pt x="18212" y="1878"/>
                      <a:pt x="17788" y="2817"/>
                    </a:cubicBezTo>
                    <a:cubicBezTo>
                      <a:pt x="17365" y="3287"/>
                      <a:pt x="16941" y="3757"/>
                      <a:pt x="16094" y="3757"/>
                    </a:cubicBezTo>
                    <a:cubicBezTo>
                      <a:pt x="15247" y="3757"/>
                      <a:pt x="14824" y="3757"/>
                      <a:pt x="14824" y="4226"/>
                    </a:cubicBezTo>
                    <a:cubicBezTo>
                      <a:pt x="14824" y="6104"/>
                      <a:pt x="13129" y="6574"/>
                      <a:pt x="12706" y="6574"/>
                    </a:cubicBezTo>
                    <a:cubicBezTo>
                      <a:pt x="12282" y="6574"/>
                      <a:pt x="12282" y="6574"/>
                      <a:pt x="12282" y="6574"/>
                    </a:cubicBezTo>
                    <a:cubicBezTo>
                      <a:pt x="12282" y="7043"/>
                      <a:pt x="11859" y="7513"/>
                      <a:pt x="11859" y="7983"/>
                    </a:cubicBezTo>
                    <a:cubicBezTo>
                      <a:pt x="11435" y="7983"/>
                      <a:pt x="11435" y="8452"/>
                      <a:pt x="10588" y="8452"/>
                    </a:cubicBezTo>
                    <a:cubicBezTo>
                      <a:pt x="9318" y="8452"/>
                      <a:pt x="7200" y="6574"/>
                      <a:pt x="6776" y="6104"/>
                    </a:cubicBezTo>
                    <a:cubicBezTo>
                      <a:pt x="6353" y="6104"/>
                      <a:pt x="5506" y="7043"/>
                      <a:pt x="4659" y="7513"/>
                    </a:cubicBezTo>
                    <a:cubicBezTo>
                      <a:pt x="3812" y="8452"/>
                      <a:pt x="2965" y="9391"/>
                      <a:pt x="1694" y="9861"/>
                    </a:cubicBezTo>
                    <a:cubicBezTo>
                      <a:pt x="1271" y="9861"/>
                      <a:pt x="847" y="10800"/>
                      <a:pt x="424" y="11739"/>
                    </a:cubicBezTo>
                    <a:cubicBezTo>
                      <a:pt x="0" y="12209"/>
                      <a:pt x="0" y="13148"/>
                      <a:pt x="0" y="13617"/>
                    </a:cubicBezTo>
                    <a:cubicBezTo>
                      <a:pt x="424" y="13148"/>
                      <a:pt x="847" y="13148"/>
                      <a:pt x="1271" y="12678"/>
                    </a:cubicBezTo>
                    <a:cubicBezTo>
                      <a:pt x="2118" y="11739"/>
                      <a:pt x="2541" y="11270"/>
                      <a:pt x="3812" y="11270"/>
                    </a:cubicBezTo>
                    <a:cubicBezTo>
                      <a:pt x="4235" y="11270"/>
                      <a:pt x="4235" y="11270"/>
                      <a:pt x="4235" y="11270"/>
                    </a:cubicBezTo>
                    <a:cubicBezTo>
                      <a:pt x="4235" y="11270"/>
                      <a:pt x="4659" y="10800"/>
                      <a:pt x="4659" y="10800"/>
                    </a:cubicBezTo>
                    <a:cubicBezTo>
                      <a:pt x="5082" y="10330"/>
                      <a:pt x="5506" y="9391"/>
                      <a:pt x="6776" y="9391"/>
                    </a:cubicBezTo>
                    <a:cubicBezTo>
                      <a:pt x="7200" y="9391"/>
                      <a:pt x="7200" y="9391"/>
                      <a:pt x="7624" y="9861"/>
                    </a:cubicBezTo>
                    <a:cubicBezTo>
                      <a:pt x="9318" y="9861"/>
                      <a:pt x="9741" y="12209"/>
                      <a:pt x="9741" y="14557"/>
                    </a:cubicBezTo>
                    <a:cubicBezTo>
                      <a:pt x="10165" y="16904"/>
                      <a:pt x="10588" y="18783"/>
                      <a:pt x="11435" y="18783"/>
                    </a:cubicBezTo>
                    <a:cubicBezTo>
                      <a:pt x="13553" y="19252"/>
                      <a:pt x="14824" y="20191"/>
                      <a:pt x="15247" y="20661"/>
                    </a:cubicBezTo>
                    <a:cubicBezTo>
                      <a:pt x="15671" y="21130"/>
                      <a:pt x="16094" y="21600"/>
                      <a:pt x="16094" y="21600"/>
                    </a:cubicBezTo>
                    <a:cubicBezTo>
                      <a:pt x="16094" y="21130"/>
                      <a:pt x="16094" y="19722"/>
                      <a:pt x="15671" y="18783"/>
                    </a:cubicBezTo>
                    <a:cubicBezTo>
                      <a:pt x="15671" y="17374"/>
                      <a:pt x="15247" y="16435"/>
                      <a:pt x="15247" y="15496"/>
                    </a:cubicBezTo>
                    <a:cubicBezTo>
                      <a:pt x="15671" y="14087"/>
                      <a:pt x="16941" y="14087"/>
                      <a:pt x="18212" y="13617"/>
                    </a:cubicBezTo>
                    <a:cubicBezTo>
                      <a:pt x="19059" y="13617"/>
                      <a:pt x="19906" y="13617"/>
                      <a:pt x="20753" y="12678"/>
                    </a:cubicBezTo>
                    <a:cubicBezTo>
                      <a:pt x="21600" y="11739"/>
                      <a:pt x="20753" y="9391"/>
                      <a:pt x="20329" y="7043"/>
                    </a:cubicBezTo>
                    <a:cubicBezTo>
                      <a:pt x="19906" y="5165"/>
                      <a:pt x="19482" y="3287"/>
                      <a:pt x="19482" y="1878"/>
                    </a:cubicBezTo>
                    <a:cubicBezTo>
                      <a:pt x="19482" y="470"/>
                      <a:pt x="18635" y="0"/>
                      <a:pt x="18212" y="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70" name="Shape 3852"/>
              <p:cNvSpPr/>
              <p:nvPr/>
            </p:nvSpPr>
            <p:spPr>
              <a:xfrm>
                <a:off x="3931210" y="3744973"/>
                <a:ext cx="96339" cy="1867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98" h="21352" extrusionOk="0">
                    <a:moveTo>
                      <a:pt x="4985" y="16693"/>
                    </a:moveTo>
                    <a:cubicBezTo>
                      <a:pt x="5815" y="17540"/>
                      <a:pt x="5815" y="18811"/>
                      <a:pt x="4985" y="20505"/>
                    </a:cubicBezTo>
                    <a:cubicBezTo>
                      <a:pt x="4985" y="20505"/>
                      <a:pt x="4985" y="20928"/>
                      <a:pt x="4985" y="20928"/>
                    </a:cubicBezTo>
                    <a:cubicBezTo>
                      <a:pt x="5815" y="21352"/>
                      <a:pt x="6646" y="21352"/>
                      <a:pt x="7477" y="21352"/>
                    </a:cubicBezTo>
                    <a:cubicBezTo>
                      <a:pt x="9138" y="21352"/>
                      <a:pt x="10800" y="21352"/>
                      <a:pt x="12462" y="20928"/>
                    </a:cubicBezTo>
                    <a:cubicBezTo>
                      <a:pt x="13292" y="20928"/>
                      <a:pt x="14123" y="20505"/>
                      <a:pt x="14954" y="20505"/>
                    </a:cubicBezTo>
                    <a:cubicBezTo>
                      <a:pt x="14954" y="20081"/>
                      <a:pt x="14954" y="19658"/>
                      <a:pt x="14954" y="19234"/>
                    </a:cubicBezTo>
                    <a:cubicBezTo>
                      <a:pt x="14123" y="18387"/>
                      <a:pt x="14123" y="17540"/>
                      <a:pt x="13292" y="16693"/>
                    </a:cubicBezTo>
                    <a:cubicBezTo>
                      <a:pt x="9138" y="14576"/>
                      <a:pt x="14123" y="12034"/>
                      <a:pt x="18277" y="9917"/>
                    </a:cubicBezTo>
                    <a:cubicBezTo>
                      <a:pt x="18277" y="9493"/>
                      <a:pt x="19108" y="9070"/>
                      <a:pt x="19938" y="9070"/>
                    </a:cubicBezTo>
                    <a:cubicBezTo>
                      <a:pt x="21600" y="7799"/>
                      <a:pt x="20769" y="6105"/>
                      <a:pt x="19938" y="4411"/>
                    </a:cubicBezTo>
                    <a:cubicBezTo>
                      <a:pt x="19108" y="3140"/>
                      <a:pt x="18277" y="2293"/>
                      <a:pt x="18277" y="1446"/>
                    </a:cubicBezTo>
                    <a:cubicBezTo>
                      <a:pt x="19108" y="1446"/>
                      <a:pt x="19108" y="1023"/>
                      <a:pt x="19108" y="1023"/>
                    </a:cubicBezTo>
                    <a:cubicBezTo>
                      <a:pt x="17446" y="1023"/>
                      <a:pt x="15785" y="1023"/>
                      <a:pt x="13292" y="599"/>
                    </a:cubicBezTo>
                    <a:cubicBezTo>
                      <a:pt x="10800" y="176"/>
                      <a:pt x="7477" y="-248"/>
                      <a:pt x="5815" y="176"/>
                    </a:cubicBezTo>
                    <a:cubicBezTo>
                      <a:pt x="4985" y="599"/>
                      <a:pt x="4985" y="4834"/>
                      <a:pt x="4985" y="6528"/>
                    </a:cubicBezTo>
                    <a:cubicBezTo>
                      <a:pt x="4985" y="9493"/>
                      <a:pt x="5815" y="10764"/>
                      <a:pt x="4154" y="11187"/>
                    </a:cubicBezTo>
                    <a:cubicBezTo>
                      <a:pt x="3323" y="11611"/>
                      <a:pt x="831" y="11611"/>
                      <a:pt x="0" y="11187"/>
                    </a:cubicBezTo>
                    <a:cubicBezTo>
                      <a:pt x="0" y="12458"/>
                      <a:pt x="831" y="14999"/>
                      <a:pt x="1662" y="15846"/>
                    </a:cubicBezTo>
                    <a:cubicBezTo>
                      <a:pt x="2492" y="15846"/>
                      <a:pt x="4154" y="16270"/>
                      <a:pt x="4985" y="16693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71" name="Shape 3853"/>
              <p:cNvSpPr/>
              <p:nvPr/>
            </p:nvSpPr>
            <p:spPr>
              <a:xfrm>
                <a:off x="4014853" y="3927824"/>
                <a:ext cx="149834" cy="1580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83" h="21600" extrusionOk="0">
                    <a:moveTo>
                      <a:pt x="2160" y="1507"/>
                    </a:moveTo>
                    <a:cubicBezTo>
                      <a:pt x="4860" y="1005"/>
                      <a:pt x="8640" y="3516"/>
                      <a:pt x="10260" y="5526"/>
                    </a:cubicBezTo>
                    <a:cubicBezTo>
                      <a:pt x="10800" y="6530"/>
                      <a:pt x="10800" y="7535"/>
                      <a:pt x="10800" y="8037"/>
                    </a:cubicBezTo>
                    <a:cubicBezTo>
                      <a:pt x="10260" y="9042"/>
                      <a:pt x="10260" y="11051"/>
                      <a:pt x="10800" y="11553"/>
                    </a:cubicBezTo>
                    <a:cubicBezTo>
                      <a:pt x="11340" y="11553"/>
                      <a:pt x="11880" y="11051"/>
                      <a:pt x="12420" y="11051"/>
                    </a:cubicBezTo>
                    <a:cubicBezTo>
                      <a:pt x="13500" y="11051"/>
                      <a:pt x="14580" y="11553"/>
                      <a:pt x="15120" y="12558"/>
                    </a:cubicBezTo>
                    <a:cubicBezTo>
                      <a:pt x="15660" y="13563"/>
                      <a:pt x="15660" y="14567"/>
                      <a:pt x="14580" y="15572"/>
                    </a:cubicBezTo>
                    <a:cubicBezTo>
                      <a:pt x="14580" y="16577"/>
                      <a:pt x="14580" y="17079"/>
                      <a:pt x="16200" y="18586"/>
                    </a:cubicBezTo>
                    <a:cubicBezTo>
                      <a:pt x="16740" y="19591"/>
                      <a:pt x="17280" y="20595"/>
                      <a:pt x="17820" y="21600"/>
                    </a:cubicBezTo>
                    <a:cubicBezTo>
                      <a:pt x="17820" y="21098"/>
                      <a:pt x="17820" y="21098"/>
                      <a:pt x="17820" y="21098"/>
                    </a:cubicBezTo>
                    <a:cubicBezTo>
                      <a:pt x="17280" y="18586"/>
                      <a:pt x="18360" y="18084"/>
                      <a:pt x="19980" y="17079"/>
                    </a:cubicBezTo>
                    <a:cubicBezTo>
                      <a:pt x="19980" y="17079"/>
                      <a:pt x="20520" y="17079"/>
                      <a:pt x="21060" y="16577"/>
                    </a:cubicBezTo>
                    <a:cubicBezTo>
                      <a:pt x="21600" y="16074"/>
                      <a:pt x="21600" y="15572"/>
                      <a:pt x="19980" y="13060"/>
                    </a:cubicBezTo>
                    <a:cubicBezTo>
                      <a:pt x="19980" y="12056"/>
                      <a:pt x="19440" y="11553"/>
                      <a:pt x="18900" y="11051"/>
                    </a:cubicBezTo>
                    <a:cubicBezTo>
                      <a:pt x="18360" y="10047"/>
                      <a:pt x="17280" y="9544"/>
                      <a:pt x="15660" y="9042"/>
                    </a:cubicBezTo>
                    <a:cubicBezTo>
                      <a:pt x="14040" y="8540"/>
                      <a:pt x="11880" y="8037"/>
                      <a:pt x="11880" y="6028"/>
                    </a:cubicBezTo>
                    <a:cubicBezTo>
                      <a:pt x="11880" y="5023"/>
                      <a:pt x="11340" y="4521"/>
                      <a:pt x="10260" y="3516"/>
                    </a:cubicBezTo>
                    <a:cubicBezTo>
                      <a:pt x="9180" y="3014"/>
                      <a:pt x="8100" y="2009"/>
                      <a:pt x="8100" y="1005"/>
                    </a:cubicBezTo>
                    <a:cubicBezTo>
                      <a:pt x="7560" y="1005"/>
                      <a:pt x="5940" y="0"/>
                      <a:pt x="3780" y="0"/>
                    </a:cubicBezTo>
                    <a:cubicBezTo>
                      <a:pt x="2700" y="0"/>
                      <a:pt x="1620" y="0"/>
                      <a:pt x="1080" y="502"/>
                    </a:cubicBezTo>
                    <a:cubicBezTo>
                      <a:pt x="540" y="502"/>
                      <a:pt x="540" y="1005"/>
                      <a:pt x="0" y="1005"/>
                    </a:cubicBezTo>
                    <a:cubicBezTo>
                      <a:pt x="0" y="1005"/>
                      <a:pt x="540" y="1005"/>
                      <a:pt x="540" y="1005"/>
                    </a:cubicBezTo>
                    <a:cubicBezTo>
                      <a:pt x="540" y="1507"/>
                      <a:pt x="1080" y="2009"/>
                      <a:pt x="2160" y="1507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72" name="Shape 3854"/>
              <p:cNvSpPr/>
              <p:nvPr/>
            </p:nvSpPr>
            <p:spPr>
              <a:xfrm>
                <a:off x="4013093" y="4028043"/>
                <a:ext cx="77438" cy="1079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97" h="21600" extrusionOk="0">
                    <a:moveTo>
                      <a:pt x="18940" y="10800"/>
                    </a:moveTo>
                    <a:cubicBezTo>
                      <a:pt x="17911" y="10800"/>
                      <a:pt x="17911" y="10800"/>
                      <a:pt x="17911" y="10800"/>
                    </a:cubicBezTo>
                    <a:cubicBezTo>
                      <a:pt x="16883" y="10080"/>
                      <a:pt x="16883" y="10080"/>
                      <a:pt x="16883" y="10080"/>
                    </a:cubicBezTo>
                    <a:cubicBezTo>
                      <a:pt x="15854" y="9360"/>
                      <a:pt x="16883" y="8640"/>
                      <a:pt x="16883" y="7920"/>
                    </a:cubicBezTo>
                    <a:cubicBezTo>
                      <a:pt x="16883" y="7920"/>
                      <a:pt x="15854" y="7200"/>
                      <a:pt x="14826" y="5760"/>
                    </a:cubicBezTo>
                    <a:cubicBezTo>
                      <a:pt x="10711" y="2880"/>
                      <a:pt x="4540" y="0"/>
                      <a:pt x="1454" y="0"/>
                    </a:cubicBezTo>
                    <a:cubicBezTo>
                      <a:pt x="1454" y="0"/>
                      <a:pt x="426" y="720"/>
                      <a:pt x="426" y="2160"/>
                    </a:cubicBezTo>
                    <a:cubicBezTo>
                      <a:pt x="-603" y="5040"/>
                      <a:pt x="426" y="7920"/>
                      <a:pt x="1454" y="8640"/>
                    </a:cubicBezTo>
                    <a:cubicBezTo>
                      <a:pt x="1454" y="8640"/>
                      <a:pt x="2483" y="7920"/>
                      <a:pt x="2483" y="7920"/>
                    </a:cubicBezTo>
                    <a:cubicBezTo>
                      <a:pt x="5568" y="7920"/>
                      <a:pt x="5568" y="7920"/>
                      <a:pt x="5568" y="7200"/>
                    </a:cubicBezTo>
                    <a:cubicBezTo>
                      <a:pt x="6597" y="5760"/>
                      <a:pt x="7626" y="5760"/>
                      <a:pt x="8654" y="5760"/>
                    </a:cubicBezTo>
                    <a:cubicBezTo>
                      <a:pt x="9683" y="5760"/>
                      <a:pt x="10711" y="6480"/>
                      <a:pt x="10711" y="7200"/>
                    </a:cubicBezTo>
                    <a:cubicBezTo>
                      <a:pt x="11740" y="8640"/>
                      <a:pt x="13797" y="12960"/>
                      <a:pt x="10711" y="15120"/>
                    </a:cubicBezTo>
                    <a:cubicBezTo>
                      <a:pt x="8654" y="15840"/>
                      <a:pt x="8654" y="18000"/>
                      <a:pt x="9683" y="19440"/>
                    </a:cubicBezTo>
                    <a:cubicBezTo>
                      <a:pt x="9683" y="20880"/>
                      <a:pt x="10711" y="20880"/>
                      <a:pt x="10711" y="21600"/>
                    </a:cubicBezTo>
                    <a:cubicBezTo>
                      <a:pt x="11740" y="21600"/>
                      <a:pt x="11740" y="21600"/>
                      <a:pt x="11740" y="21600"/>
                    </a:cubicBezTo>
                    <a:cubicBezTo>
                      <a:pt x="11740" y="21600"/>
                      <a:pt x="12768" y="20880"/>
                      <a:pt x="14826" y="19440"/>
                    </a:cubicBezTo>
                    <a:cubicBezTo>
                      <a:pt x="17911" y="16560"/>
                      <a:pt x="20997" y="12240"/>
                      <a:pt x="20997" y="10800"/>
                    </a:cubicBezTo>
                    <a:cubicBezTo>
                      <a:pt x="20997" y="10800"/>
                      <a:pt x="20997" y="10800"/>
                      <a:pt x="20997" y="10800"/>
                    </a:cubicBezTo>
                    <a:cubicBezTo>
                      <a:pt x="19968" y="10800"/>
                      <a:pt x="19968" y="10800"/>
                      <a:pt x="18940" y="1080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73" name="Shape 3855"/>
              <p:cNvSpPr/>
              <p:nvPr/>
            </p:nvSpPr>
            <p:spPr>
              <a:xfrm>
                <a:off x="2251385" y="4124408"/>
                <a:ext cx="78665" cy="1426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30" h="21600" extrusionOk="0">
                    <a:moveTo>
                      <a:pt x="4050" y="0"/>
                    </a:moveTo>
                    <a:cubicBezTo>
                      <a:pt x="2970" y="0"/>
                      <a:pt x="2970" y="1108"/>
                      <a:pt x="2970" y="2215"/>
                    </a:cubicBezTo>
                    <a:cubicBezTo>
                      <a:pt x="1890" y="2769"/>
                      <a:pt x="1890" y="3877"/>
                      <a:pt x="810" y="4985"/>
                    </a:cubicBezTo>
                    <a:cubicBezTo>
                      <a:pt x="-270" y="7200"/>
                      <a:pt x="-270" y="9415"/>
                      <a:pt x="810" y="12738"/>
                    </a:cubicBezTo>
                    <a:cubicBezTo>
                      <a:pt x="810" y="13292"/>
                      <a:pt x="810" y="13846"/>
                      <a:pt x="810" y="14400"/>
                    </a:cubicBezTo>
                    <a:cubicBezTo>
                      <a:pt x="810" y="17169"/>
                      <a:pt x="1890" y="19938"/>
                      <a:pt x="5130" y="21046"/>
                    </a:cubicBezTo>
                    <a:cubicBezTo>
                      <a:pt x="6210" y="21600"/>
                      <a:pt x="7290" y="21600"/>
                      <a:pt x="8370" y="21600"/>
                    </a:cubicBezTo>
                    <a:cubicBezTo>
                      <a:pt x="12690" y="21600"/>
                      <a:pt x="20250" y="17169"/>
                      <a:pt x="21330" y="13292"/>
                    </a:cubicBezTo>
                    <a:cubicBezTo>
                      <a:pt x="21330" y="8862"/>
                      <a:pt x="7290" y="1108"/>
                      <a:pt x="4050" y="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74" name="Shape 3856"/>
              <p:cNvSpPr/>
              <p:nvPr/>
            </p:nvSpPr>
            <p:spPr>
              <a:xfrm>
                <a:off x="820495" y="1935002"/>
                <a:ext cx="1728619" cy="7709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27" y="13435"/>
                    </a:moveTo>
                    <a:cubicBezTo>
                      <a:pt x="1665" y="13022"/>
                      <a:pt x="2046" y="12505"/>
                      <a:pt x="2426" y="12505"/>
                    </a:cubicBezTo>
                    <a:cubicBezTo>
                      <a:pt x="2474" y="12505"/>
                      <a:pt x="2569" y="12609"/>
                      <a:pt x="2617" y="12609"/>
                    </a:cubicBezTo>
                    <a:cubicBezTo>
                      <a:pt x="2759" y="12712"/>
                      <a:pt x="2902" y="12712"/>
                      <a:pt x="2997" y="12712"/>
                    </a:cubicBezTo>
                    <a:cubicBezTo>
                      <a:pt x="3093" y="12712"/>
                      <a:pt x="3093" y="12712"/>
                      <a:pt x="3093" y="12712"/>
                    </a:cubicBezTo>
                    <a:cubicBezTo>
                      <a:pt x="3235" y="12712"/>
                      <a:pt x="3378" y="12712"/>
                      <a:pt x="3521" y="13022"/>
                    </a:cubicBezTo>
                    <a:cubicBezTo>
                      <a:pt x="3616" y="13435"/>
                      <a:pt x="3616" y="13849"/>
                      <a:pt x="3568" y="14262"/>
                    </a:cubicBezTo>
                    <a:cubicBezTo>
                      <a:pt x="3568" y="14469"/>
                      <a:pt x="3568" y="14676"/>
                      <a:pt x="3568" y="14779"/>
                    </a:cubicBezTo>
                    <a:cubicBezTo>
                      <a:pt x="3616" y="14882"/>
                      <a:pt x="3616" y="15089"/>
                      <a:pt x="3568" y="15192"/>
                    </a:cubicBezTo>
                    <a:cubicBezTo>
                      <a:pt x="3521" y="15296"/>
                      <a:pt x="3378" y="15399"/>
                      <a:pt x="3188" y="15399"/>
                    </a:cubicBezTo>
                    <a:cubicBezTo>
                      <a:pt x="3093" y="15399"/>
                      <a:pt x="3045" y="15399"/>
                      <a:pt x="2950" y="15399"/>
                    </a:cubicBezTo>
                    <a:cubicBezTo>
                      <a:pt x="2950" y="15399"/>
                      <a:pt x="2902" y="15399"/>
                      <a:pt x="2902" y="15399"/>
                    </a:cubicBezTo>
                    <a:cubicBezTo>
                      <a:pt x="2664" y="15399"/>
                      <a:pt x="2474" y="15502"/>
                      <a:pt x="2379" y="15606"/>
                    </a:cubicBezTo>
                    <a:cubicBezTo>
                      <a:pt x="2426" y="15709"/>
                      <a:pt x="2426" y="15709"/>
                      <a:pt x="2426" y="15709"/>
                    </a:cubicBezTo>
                    <a:cubicBezTo>
                      <a:pt x="2474" y="16019"/>
                      <a:pt x="2522" y="16329"/>
                      <a:pt x="2474" y="16536"/>
                    </a:cubicBezTo>
                    <a:cubicBezTo>
                      <a:pt x="2426" y="16743"/>
                      <a:pt x="2331" y="16743"/>
                      <a:pt x="2189" y="16536"/>
                    </a:cubicBezTo>
                    <a:cubicBezTo>
                      <a:pt x="2093" y="16433"/>
                      <a:pt x="1998" y="16433"/>
                      <a:pt x="1998" y="16536"/>
                    </a:cubicBezTo>
                    <a:cubicBezTo>
                      <a:pt x="1998" y="16536"/>
                      <a:pt x="1998" y="16536"/>
                      <a:pt x="1998" y="16536"/>
                    </a:cubicBezTo>
                    <a:cubicBezTo>
                      <a:pt x="2189" y="16536"/>
                      <a:pt x="2474" y="17053"/>
                      <a:pt x="2474" y="17466"/>
                    </a:cubicBezTo>
                    <a:cubicBezTo>
                      <a:pt x="2474" y="17983"/>
                      <a:pt x="2522" y="18189"/>
                      <a:pt x="2522" y="18189"/>
                    </a:cubicBezTo>
                    <a:cubicBezTo>
                      <a:pt x="2522" y="18189"/>
                      <a:pt x="2569" y="18189"/>
                      <a:pt x="2569" y="18189"/>
                    </a:cubicBezTo>
                    <a:cubicBezTo>
                      <a:pt x="2664" y="18189"/>
                      <a:pt x="2712" y="18293"/>
                      <a:pt x="2759" y="18500"/>
                    </a:cubicBezTo>
                    <a:cubicBezTo>
                      <a:pt x="2807" y="18603"/>
                      <a:pt x="2855" y="18706"/>
                      <a:pt x="2902" y="18706"/>
                    </a:cubicBezTo>
                    <a:cubicBezTo>
                      <a:pt x="2950" y="18706"/>
                      <a:pt x="2950" y="18706"/>
                      <a:pt x="2997" y="18706"/>
                    </a:cubicBezTo>
                    <a:cubicBezTo>
                      <a:pt x="3140" y="18706"/>
                      <a:pt x="3283" y="18810"/>
                      <a:pt x="3330" y="19016"/>
                    </a:cubicBezTo>
                    <a:cubicBezTo>
                      <a:pt x="3330" y="19120"/>
                      <a:pt x="3378" y="19326"/>
                      <a:pt x="3235" y="19636"/>
                    </a:cubicBezTo>
                    <a:cubicBezTo>
                      <a:pt x="3235" y="19636"/>
                      <a:pt x="3188" y="19843"/>
                      <a:pt x="3235" y="19946"/>
                    </a:cubicBezTo>
                    <a:cubicBezTo>
                      <a:pt x="3235" y="20153"/>
                      <a:pt x="3235" y="20360"/>
                      <a:pt x="3283" y="20463"/>
                    </a:cubicBezTo>
                    <a:cubicBezTo>
                      <a:pt x="3283" y="20360"/>
                      <a:pt x="3283" y="20153"/>
                      <a:pt x="3330" y="20050"/>
                    </a:cubicBezTo>
                    <a:cubicBezTo>
                      <a:pt x="3330" y="20050"/>
                      <a:pt x="3330" y="20050"/>
                      <a:pt x="3330" y="20050"/>
                    </a:cubicBezTo>
                    <a:cubicBezTo>
                      <a:pt x="3330" y="19946"/>
                      <a:pt x="3330" y="19946"/>
                      <a:pt x="3283" y="19946"/>
                    </a:cubicBezTo>
                    <a:cubicBezTo>
                      <a:pt x="3283" y="19946"/>
                      <a:pt x="3283" y="19946"/>
                      <a:pt x="3283" y="19843"/>
                    </a:cubicBezTo>
                    <a:cubicBezTo>
                      <a:pt x="3283" y="19843"/>
                      <a:pt x="3283" y="19843"/>
                      <a:pt x="3330" y="19843"/>
                    </a:cubicBezTo>
                    <a:cubicBezTo>
                      <a:pt x="3330" y="19843"/>
                      <a:pt x="3330" y="19740"/>
                      <a:pt x="3330" y="19740"/>
                    </a:cubicBezTo>
                    <a:cubicBezTo>
                      <a:pt x="3330" y="19740"/>
                      <a:pt x="3330" y="19740"/>
                      <a:pt x="3330" y="19740"/>
                    </a:cubicBezTo>
                    <a:cubicBezTo>
                      <a:pt x="3330" y="19636"/>
                      <a:pt x="3330" y="19636"/>
                      <a:pt x="3330" y="19636"/>
                    </a:cubicBezTo>
                    <a:cubicBezTo>
                      <a:pt x="3426" y="19326"/>
                      <a:pt x="3711" y="19223"/>
                      <a:pt x="3949" y="19223"/>
                    </a:cubicBezTo>
                    <a:cubicBezTo>
                      <a:pt x="4187" y="19223"/>
                      <a:pt x="4520" y="19946"/>
                      <a:pt x="4710" y="20463"/>
                    </a:cubicBezTo>
                    <a:cubicBezTo>
                      <a:pt x="4758" y="20670"/>
                      <a:pt x="4853" y="20670"/>
                      <a:pt x="4900" y="20567"/>
                    </a:cubicBezTo>
                    <a:cubicBezTo>
                      <a:pt x="4996" y="15399"/>
                      <a:pt x="4996" y="15399"/>
                      <a:pt x="4996" y="15399"/>
                    </a:cubicBezTo>
                    <a:cubicBezTo>
                      <a:pt x="6375" y="14572"/>
                      <a:pt x="6375" y="14572"/>
                      <a:pt x="6375" y="14572"/>
                    </a:cubicBezTo>
                    <a:cubicBezTo>
                      <a:pt x="6375" y="14572"/>
                      <a:pt x="6375" y="14572"/>
                      <a:pt x="6375" y="14469"/>
                    </a:cubicBezTo>
                    <a:cubicBezTo>
                      <a:pt x="6470" y="14159"/>
                      <a:pt x="6613" y="14159"/>
                      <a:pt x="6661" y="14159"/>
                    </a:cubicBezTo>
                    <a:cubicBezTo>
                      <a:pt x="6756" y="14159"/>
                      <a:pt x="6851" y="14262"/>
                      <a:pt x="6946" y="14366"/>
                    </a:cubicBezTo>
                    <a:cubicBezTo>
                      <a:pt x="6946" y="14159"/>
                      <a:pt x="7041" y="13849"/>
                      <a:pt x="7184" y="13849"/>
                    </a:cubicBezTo>
                    <a:cubicBezTo>
                      <a:pt x="7184" y="13849"/>
                      <a:pt x="7184" y="13849"/>
                      <a:pt x="7184" y="13849"/>
                    </a:cubicBezTo>
                    <a:cubicBezTo>
                      <a:pt x="7279" y="13849"/>
                      <a:pt x="7327" y="13952"/>
                      <a:pt x="7327" y="14056"/>
                    </a:cubicBezTo>
                    <a:cubicBezTo>
                      <a:pt x="7374" y="14159"/>
                      <a:pt x="7374" y="14366"/>
                      <a:pt x="7374" y="14469"/>
                    </a:cubicBezTo>
                    <a:cubicBezTo>
                      <a:pt x="7374" y="14572"/>
                      <a:pt x="7374" y="14572"/>
                      <a:pt x="7374" y="14572"/>
                    </a:cubicBezTo>
                    <a:cubicBezTo>
                      <a:pt x="7422" y="14572"/>
                      <a:pt x="7470" y="14676"/>
                      <a:pt x="7517" y="14882"/>
                    </a:cubicBezTo>
                    <a:cubicBezTo>
                      <a:pt x="7612" y="15192"/>
                      <a:pt x="7755" y="15709"/>
                      <a:pt x="7707" y="16226"/>
                    </a:cubicBezTo>
                    <a:cubicBezTo>
                      <a:pt x="7707" y="16226"/>
                      <a:pt x="7707" y="16226"/>
                      <a:pt x="7707" y="16226"/>
                    </a:cubicBezTo>
                    <a:cubicBezTo>
                      <a:pt x="7755" y="16329"/>
                      <a:pt x="7755" y="16329"/>
                      <a:pt x="7755" y="16329"/>
                    </a:cubicBezTo>
                    <a:cubicBezTo>
                      <a:pt x="7755" y="16329"/>
                      <a:pt x="7803" y="16433"/>
                      <a:pt x="7803" y="16433"/>
                    </a:cubicBezTo>
                    <a:cubicBezTo>
                      <a:pt x="7803" y="16433"/>
                      <a:pt x="7850" y="16433"/>
                      <a:pt x="7850" y="16536"/>
                    </a:cubicBezTo>
                    <a:cubicBezTo>
                      <a:pt x="7850" y="16536"/>
                      <a:pt x="7898" y="16536"/>
                      <a:pt x="7898" y="16639"/>
                    </a:cubicBezTo>
                    <a:cubicBezTo>
                      <a:pt x="7898" y="16639"/>
                      <a:pt x="7945" y="16639"/>
                      <a:pt x="7945" y="16743"/>
                    </a:cubicBezTo>
                    <a:cubicBezTo>
                      <a:pt x="7945" y="16743"/>
                      <a:pt x="7993" y="16743"/>
                      <a:pt x="7993" y="16846"/>
                    </a:cubicBezTo>
                    <a:cubicBezTo>
                      <a:pt x="7993" y="16846"/>
                      <a:pt x="8041" y="16846"/>
                      <a:pt x="8041" y="16949"/>
                    </a:cubicBezTo>
                    <a:cubicBezTo>
                      <a:pt x="8041" y="16949"/>
                      <a:pt x="8088" y="17053"/>
                      <a:pt x="8088" y="17053"/>
                    </a:cubicBezTo>
                    <a:cubicBezTo>
                      <a:pt x="8088" y="17053"/>
                      <a:pt x="8088" y="17156"/>
                      <a:pt x="8136" y="17156"/>
                    </a:cubicBezTo>
                    <a:cubicBezTo>
                      <a:pt x="8136" y="17156"/>
                      <a:pt x="8136" y="17259"/>
                      <a:pt x="8183" y="17259"/>
                    </a:cubicBezTo>
                    <a:cubicBezTo>
                      <a:pt x="8183" y="17259"/>
                      <a:pt x="8183" y="17363"/>
                      <a:pt x="8183" y="17363"/>
                    </a:cubicBezTo>
                    <a:cubicBezTo>
                      <a:pt x="8231" y="17363"/>
                      <a:pt x="8231" y="17466"/>
                      <a:pt x="8231" y="17466"/>
                    </a:cubicBezTo>
                    <a:cubicBezTo>
                      <a:pt x="8231" y="17466"/>
                      <a:pt x="8278" y="17466"/>
                      <a:pt x="8278" y="17569"/>
                    </a:cubicBezTo>
                    <a:cubicBezTo>
                      <a:pt x="8278" y="17569"/>
                      <a:pt x="8278" y="17673"/>
                      <a:pt x="8326" y="17673"/>
                    </a:cubicBezTo>
                    <a:cubicBezTo>
                      <a:pt x="8326" y="17673"/>
                      <a:pt x="8326" y="17673"/>
                      <a:pt x="8326" y="17673"/>
                    </a:cubicBezTo>
                    <a:cubicBezTo>
                      <a:pt x="8421" y="17673"/>
                      <a:pt x="8516" y="17569"/>
                      <a:pt x="8611" y="17569"/>
                    </a:cubicBezTo>
                    <a:cubicBezTo>
                      <a:pt x="8659" y="17569"/>
                      <a:pt x="8707" y="17569"/>
                      <a:pt x="8754" y="17466"/>
                    </a:cubicBezTo>
                    <a:cubicBezTo>
                      <a:pt x="8754" y="17466"/>
                      <a:pt x="8754" y="17466"/>
                      <a:pt x="8802" y="17466"/>
                    </a:cubicBezTo>
                    <a:cubicBezTo>
                      <a:pt x="8802" y="17466"/>
                      <a:pt x="8849" y="17466"/>
                      <a:pt x="8849" y="17466"/>
                    </a:cubicBezTo>
                    <a:cubicBezTo>
                      <a:pt x="8849" y="17466"/>
                      <a:pt x="8897" y="17466"/>
                      <a:pt x="8897" y="17466"/>
                    </a:cubicBezTo>
                    <a:cubicBezTo>
                      <a:pt x="8897" y="17466"/>
                      <a:pt x="8897" y="17466"/>
                      <a:pt x="8897" y="17466"/>
                    </a:cubicBezTo>
                    <a:cubicBezTo>
                      <a:pt x="8897" y="17466"/>
                      <a:pt x="8944" y="17466"/>
                      <a:pt x="8944" y="17466"/>
                    </a:cubicBezTo>
                    <a:cubicBezTo>
                      <a:pt x="8992" y="17569"/>
                      <a:pt x="9325" y="17569"/>
                      <a:pt x="9991" y="17569"/>
                    </a:cubicBezTo>
                    <a:cubicBezTo>
                      <a:pt x="10134" y="17569"/>
                      <a:pt x="10229" y="17776"/>
                      <a:pt x="10277" y="17983"/>
                    </a:cubicBezTo>
                    <a:cubicBezTo>
                      <a:pt x="10324" y="18086"/>
                      <a:pt x="10419" y="18293"/>
                      <a:pt x="10467" y="18293"/>
                    </a:cubicBezTo>
                    <a:cubicBezTo>
                      <a:pt x="10657" y="18396"/>
                      <a:pt x="10657" y="18913"/>
                      <a:pt x="10657" y="19223"/>
                    </a:cubicBezTo>
                    <a:cubicBezTo>
                      <a:pt x="10657" y="19326"/>
                      <a:pt x="10657" y="19430"/>
                      <a:pt x="10657" y="19533"/>
                    </a:cubicBezTo>
                    <a:cubicBezTo>
                      <a:pt x="10657" y="19740"/>
                      <a:pt x="10705" y="19946"/>
                      <a:pt x="10800" y="20050"/>
                    </a:cubicBezTo>
                    <a:cubicBezTo>
                      <a:pt x="10848" y="20256"/>
                      <a:pt x="10943" y="20567"/>
                      <a:pt x="10943" y="20773"/>
                    </a:cubicBezTo>
                    <a:cubicBezTo>
                      <a:pt x="10943" y="20877"/>
                      <a:pt x="11181" y="20773"/>
                      <a:pt x="11323" y="20877"/>
                    </a:cubicBezTo>
                    <a:cubicBezTo>
                      <a:pt x="11371" y="20877"/>
                      <a:pt x="11466" y="20877"/>
                      <a:pt x="11514" y="20980"/>
                    </a:cubicBezTo>
                    <a:cubicBezTo>
                      <a:pt x="11656" y="21083"/>
                      <a:pt x="11847" y="21187"/>
                      <a:pt x="11847" y="21600"/>
                    </a:cubicBezTo>
                    <a:cubicBezTo>
                      <a:pt x="11894" y="21600"/>
                      <a:pt x="11894" y="21497"/>
                      <a:pt x="11894" y="21497"/>
                    </a:cubicBezTo>
                    <a:cubicBezTo>
                      <a:pt x="11942" y="21497"/>
                      <a:pt x="11942" y="21497"/>
                      <a:pt x="11942" y="21393"/>
                    </a:cubicBezTo>
                    <a:cubicBezTo>
                      <a:pt x="11942" y="20980"/>
                      <a:pt x="12275" y="20567"/>
                      <a:pt x="12513" y="20360"/>
                    </a:cubicBezTo>
                    <a:cubicBezTo>
                      <a:pt x="12608" y="20360"/>
                      <a:pt x="12656" y="20256"/>
                      <a:pt x="12656" y="20256"/>
                    </a:cubicBezTo>
                    <a:cubicBezTo>
                      <a:pt x="12703" y="20256"/>
                      <a:pt x="12703" y="20256"/>
                      <a:pt x="12703" y="20256"/>
                    </a:cubicBezTo>
                    <a:cubicBezTo>
                      <a:pt x="12751" y="20256"/>
                      <a:pt x="12751" y="20256"/>
                      <a:pt x="12798" y="20256"/>
                    </a:cubicBezTo>
                    <a:cubicBezTo>
                      <a:pt x="12798" y="20256"/>
                      <a:pt x="12798" y="20256"/>
                      <a:pt x="12798" y="20256"/>
                    </a:cubicBezTo>
                    <a:cubicBezTo>
                      <a:pt x="12798" y="20256"/>
                      <a:pt x="12798" y="20256"/>
                      <a:pt x="12798" y="20256"/>
                    </a:cubicBezTo>
                    <a:cubicBezTo>
                      <a:pt x="12798" y="20256"/>
                      <a:pt x="12846" y="20256"/>
                      <a:pt x="12846" y="20256"/>
                    </a:cubicBezTo>
                    <a:cubicBezTo>
                      <a:pt x="12846" y="20256"/>
                      <a:pt x="12846" y="20153"/>
                      <a:pt x="12846" y="20153"/>
                    </a:cubicBezTo>
                    <a:cubicBezTo>
                      <a:pt x="12846" y="20153"/>
                      <a:pt x="12846" y="20153"/>
                      <a:pt x="12846" y="20050"/>
                    </a:cubicBezTo>
                    <a:cubicBezTo>
                      <a:pt x="12846" y="20050"/>
                      <a:pt x="12846" y="20050"/>
                      <a:pt x="12846" y="20050"/>
                    </a:cubicBezTo>
                    <a:cubicBezTo>
                      <a:pt x="12893" y="20050"/>
                      <a:pt x="12893" y="19946"/>
                      <a:pt x="12893" y="19946"/>
                    </a:cubicBezTo>
                    <a:cubicBezTo>
                      <a:pt x="12893" y="19946"/>
                      <a:pt x="12893" y="19946"/>
                      <a:pt x="12893" y="19946"/>
                    </a:cubicBezTo>
                    <a:cubicBezTo>
                      <a:pt x="12893" y="19843"/>
                      <a:pt x="12893" y="19843"/>
                      <a:pt x="12893" y="19843"/>
                    </a:cubicBezTo>
                    <a:cubicBezTo>
                      <a:pt x="12893" y="19843"/>
                      <a:pt x="12893" y="19843"/>
                      <a:pt x="12893" y="19843"/>
                    </a:cubicBezTo>
                    <a:cubicBezTo>
                      <a:pt x="12941" y="19843"/>
                      <a:pt x="12941" y="19740"/>
                      <a:pt x="12941" y="19740"/>
                    </a:cubicBezTo>
                    <a:cubicBezTo>
                      <a:pt x="12941" y="19740"/>
                      <a:pt x="12941" y="19740"/>
                      <a:pt x="12941" y="19740"/>
                    </a:cubicBezTo>
                    <a:cubicBezTo>
                      <a:pt x="12941" y="19740"/>
                      <a:pt x="12941" y="19740"/>
                      <a:pt x="12941" y="19740"/>
                    </a:cubicBezTo>
                    <a:cubicBezTo>
                      <a:pt x="12941" y="19740"/>
                      <a:pt x="12941" y="19740"/>
                      <a:pt x="12941" y="19740"/>
                    </a:cubicBezTo>
                    <a:cubicBezTo>
                      <a:pt x="12989" y="19740"/>
                      <a:pt x="12989" y="19636"/>
                      <a:pt x="12989" y="19636"/>
                    </a:cubicBezTo>
                    <a:cubicBezTo>
                      <a:pt x="12989" y="19636"/>
                      <a:pt x="12989" y="19636"/>
                      <a:pt x="12989" y="19636"/>
                    </a:cubicBezTo>
                    <a:cubicBezTo>
                      <a:pt x="12989" y="19636"/>
                      <a:pt x="12989" y="19636"/>
                      <a:pt x="12989" y="19636"/>
                    </a:cubicBezTo>
                    <a:cubicBezTo>
                      <a:pt x="13084" y="19533"/>
                      <a:pt x="13274" y="19223"/>
                      <a:pt x="13274" y="19016"/>
                    </a:cubicBezTo>
                    <a:cubicBezTo>
                      <a:pt x="13274" y="18913"/>
                      <a:pt x="13322" y="18603"/>
                      <a:pt x="13655" y="18603"/>
                    </a:cubicBezTo>
                    <a:cubicBezTo>
                      <a:pt x="13797" y="18603"/>
                      <a:pt x="13988" y="18706"/>
                      <a:pt x="14130" y="18810"/>
                    </a:cubicBezTo>
                    <a:cubicBezTo>
                      <a:pt x="14273" y="19016"/>
                      <a:pt x="14368" y="19016"/>
                      <a:pt x="14416" y="19016"/>
                    </a:cubicBezTo>
                    <a:cubicBezTo>
                      <a:pt x="14463" y="19016"/>
                      <a:pt x="14463" y="19016"/>
                      <a:pt x="14463" y="18810"/>
                    </a:cubicBezTo>
                    <a:cubicBezTo>
                      <a:pt x="14511" y="18396"/>
                      <a:pt x="14749" y="18086"/>
                      <a:pt x="14987" y="18086"/>
                    </a:cubicBezTo>
                    <a:cubicBezTo>
                      <a:pt x="15034" y="18086"/>
                      <a:pt x="15130" y="18086"/>
                      <a:pt x="15177" y="18189"/>
                    </a:cubicBezTo>
                    <a:cubicBezTo>
                      <a:pt x="15225" y="18189"/>
                      <a:pt x="15225" y="18189"/>
                      <a:pt x="15225" y="18189"/>
                    </a:cubicBezTo>
                    <a:cubicBezTo>
                      <a:pt x="15320" y="18396"/>
                      <a:pt x="15605" y="18603"/>
                      <a:pt x="15748" y="18603"/>
                    </a:cubicBezTo>
                    <a:cubicBezTo>
                      <a:pt x="15796" y="18603"/>
                      <a:pt x="15796" y="18603"/>
                      <a:pt x="15796" y="18603"/>
                    </a:cubicBezTo>
                    <a:cubicBezTo>
                      <a:pt x="15843" y="18603"/>
                      <a:pt x="15938" y="18500"/>
                      <a:pt x="16129" y="18500"/>
                    </a:cubicBezTo>
                    <a:cubicBezTo>
                      <a:pt x="16509" y="18500"/>
                      <a:pt x="17080" y="18706"/>
                      <a:pt x="17270" y="18810"/>
                    </a:cubicBezTo>
                    <a:cubicBezTo>
                      <a:pt x="17318" y="18810"/>
                      <a:pt x="17366" y="18810"/>
                      <a:pt x="17413" y="18810"/>
                    </a:cubicBezTo>
                    <a:cubicBezTo>
                      <a:pt x="17556" y="18706"/>
                      <a:pt x="17699" y="18810"/>
                      <a:pt x="17794" y="19120"/>
                    </a:cubicBezTo>
                    <a:cubicBezTo>
                      <a:pt x="17889" y="19326"/>
                      <a:pt x="17889" y="19326"/>
                      <a:pt x="17937" y="19326"/>
                    </a:cubicBezTo>
                    <a:cubicBezTo>
                      <a:pt x="17984" y="19326"/>
                      <a:pt x="17984" y="19326"/>
                      <a:pt x="17984" y="19326"/>
                    </a:cubicBezTo>
                    <a:cubicBezTo>
                      <a:pt x="18032" y="19326"/>
                      <a:pt x="18032" y="19326"/>
                      <a:pt x="18079" y="19326"/>
                    </a:cubicBezTo>
                    <a:cubicBezTo>
                      <a:pt x="18079" y="19326"/>
                      <a:pt x="18079" y="19326"/>
                      <a:pt x="18079" y="19326"/>
                    </a:cubicBezTo>
                    <a:cubicBezTo>
                      <a:pt x="18079" y="19326"/>
                      <a:pt x="18079" y="19223"/>
                      <a:pt x="18079" y="19223"/>
                    </a:cubicBezTo>
                    <a:cubicBezTo>
                      <a:pt x="18079" y="18913"/>
                      <a:pt x="18174" y="18706"/>
                      <a:pt x="18270" y="18500"/>
                    </a:cubicBezTo>
                    <a:cubicBezTo>
                      <a:pt x="18317" y="18396"/>
                      <a:pt x="18365" y="18293"/>
                      <a:pt x="18365" y="18189"/>
                    </a:cubicBezTo>
                    <a:cubicBezTo>
                      <a:pt x="18365" y="18189"/>
                      <a:pt x="18317" y="17776"/>
                      <a:pt x="18270" y="17673"/>
                    </a:cubicBezTo>
                    <a:cubicBezTo>
                      <a:pt x="18174" y="17363"/>
                      <a:pt x="18127" y="17156"/>
                      <a:pt x="18127" y="17053"/>
                    </a:cubicBezTo>
                    <a:cubicBezTo>
                      <a:pt x="18127" y="16329"/>
                      <a:pt x="18079" y="16226"/>
                      <a:pt x="18079" y="16226"/>
                    </a:cubicBezTo>
                    <a:cubicBezTo>
                      <a:pt x="18032" y="16122"/>
                      <a:pt x="17984" y="16019"/>
                      <a:pt x="17984" y="15916"/>
                    </a:cubicBezTo>
                    <a:cubicBezTo>
                      <a:pt x="18032" y="15606"/>
                      <a:pt x="18317" y="15296"/>
                      <a:pt x="18412" y="15296"/>
                    </a:cubicBezTo>
                    <a:cubicBezTo>
                      <a:pt x="18507" y="15399"/>
                      <a:pt x="18603" y="15296"/>
                      <a:pt x="18650" y="15192"/>
                    </a:cubicBezTo>
                    <a:cubicBezTo>
                      <a:pt x="18745" y="15192"/>
                      <a:pt x="18793" y="15089"/>
                      <a:pt x="18888" y="15089"/>
                    </a:cubicBezTo>
                    <a:cubicBezTo>
                      <a:pt x="18936" y="15089"/>
                      <a:pt x="18983" y="15192"/>
                      <a:pt x="18983" y="15192"/>
                    </a:cubicBezTo>
                    <a:cubicBezTo>
                      <a:pt x="19031" y="15296"/>
                      <a:pt x="19126" y="15296"/>
                      <a:pt x="19316" y="15296"/>
                    </a:cubicBezTo>
                    <a:cubicBezTo>
                      <a:pt x="19316" y="15296"/>
                      <a:pt x="19269" y="15192"/>
                      <a:pt x="19269" y="15192"/>
                    </a:cubicBezTo>
                    <a:cubicBezTo>
                      <a:pt x="19174" y="14986"/>
                      <a:pt x="19221" y="14572"/>
                      <a:pt x="19411" y="13539"/>
                    </a:cubicBezTo>
                    <a:cubicBezTo>
                      <a:pt x="19459" y="13229"/>
                      <a:pt x="19554" y="12919"/>
                      <a:pt x="19554" y="12712"/>
                    </a:cubicBezTo>
                    <a:cubicBezTo>
                      <a:pt x="19602" y="12402"/>
                      <a:pt x="19649" y="12299"/>
                      <a:pt x="19744" y="12299"/>
                    </a:cubicBezTo>
                    <a:cubicBezTo>
                      <a:pt x="19792" y="12299"/>
                      <a:pt x="19840" y="12402"/>
                      <a:pt x="19887" y="12402"/>
                    </a:cubicBezTo>
                    <a:cubicBezTo>
                      <a:pt x="19935" y="12505"/>
                      <a:pt x="19982" y="12505"/>
                      <a:pt x="20030" y="12609"/>
                    </a:cubicBezTo>
                    <a:cubicBezTo>
                      <a:pt x="20078" y="12609"/>
                      <a:pt x="20173" y="12609"/>
                      <a:pt x="20220" y="12609"/>
                    </a:cubicBezTo>
                    <a:cubicBezTo>
                      <a:pt x="20363" y="12609"/>
                      <a:pt x="20458" y="12609"/>
                      <a:pt x="20553" y="12712"/>
                    </a:cubicBezTo>
                    <a:cubicBezTo>
                      <a:pt x="20553" y="12712"/>
                      <a:pt x="20553" y="12712"/>
                      <a:pt x="20553" y="12712"/>
                    </a:cubicBezTo>
                    <a:cubicBezTo>
                      <a:pt x="20601" y="12712"/>
                      <a:pt x="20601" y="12712"/>
                      <a:pt x="20648" y="12712"/>
                    </a:cubicBezTo>
                    <a:cubicBezTo>
                      <a:pt x="20744" y="12609"/>
                      <a:pt x="20886" y="12505"/>
                      <a:pt x="20934" y="12299"/>
                    </a:cubicBezTo>
                    <a:cubicBezTo>
                      <a:pt x="20934" y="12299"/>
                      <a:pt x="20934" y="12299"/>
                      <a:pt x="20934" y="12195"/>
                    </a:cubicBezTo>
                    <a:cubicBezTo>
                      <a:pt x="20886" y="12092"/>
                      <a:pt x="20839" y="11885"/>
                      <a:pt x="20839" y="11472"/>
                    </a:cubicBezTo>
                    <a:cubicBezTo>
                      <a:pt x="20839" y="10748"/>
                      <a:pt x="21077" y="10438"/>
                      <a:pt x="21267" y="10438"/>
                    </a:cubicBezTo>
                    <a:cubicBezTo>
                      <a:pt x="21410" y="10438"/>
                      <a:pt x="21410" y="10128"/>
                      <a:pt x="21410" y="10025"/>
                    </a:cubicBezTo>
                    <a:cubicBezTo>
                      <a:pt x="21410" y="9922"/>
                      <a:pt x="21410" y="9922"/>
                      <a:pt x="21410" y="9818"/>
                    </a:cubicBezTo>
                    <a:cubicBezTo>
                      <a:pt x="21457" y="9715"/>
                      <a:pt x="21505" y="9611"/>
                      <a:pt x="21505" y="9508"/>
                    </a:cubicBezTo>
                    <a:cubicBezTo>
                      <a:pt x="21552" y="9405"/>
                      <a:pt x="21552" y="9405"/>
                      <a:pt x="21600" y="9301"/>
                    </a:cubicBezTo>
                    <a:cubicBezTo>
                      <a:pt x="21600" y="9301"/>
                      <a:pt x="21600" y="9301"/>
                      <a:pt x="21600" y="9301"/>
                    </a:cubicBezTo>
                    <a:cubicBezTo>
                      <a:pt x="21552" y="9198"/>
                      <a:pt x="21552" y="9198"/>
                      <a:pt x="21552" y="9095"/>
                    </a:cubicBezTo>
                    <a:cubicBezTo>
                      <a:pt x="21552" y="9095"/>
                      <a:pt x="21552" y="9095"/>
                      <a:pt x="21552" y="9095"/>
                    </a:cubicBezTo>
                    <a:cubicBezTo>
                      <a:pt x="21505" y="8991"/>
                      <a:pt x="21505" y="8991"/>
                      <a:pt x="21505" y="8888"/>
                    </a:cubicBezTo>
                    <a:cubicBezTo>
                      <a:pt x="21505" y="8888"/>
                      <a:pt x="21457" y="8888"/>
                      <a:pt x="21457" y="8991"/>
                    </a:cubicBezTo>
                    <a:cubicBezTo>
                      <a:pt x="21362" y="9095"/>
                      <a:pt x="21077" y="9198"/>
                      <a:pt x="20981" y="9198"/>
                    </a:cubicBezTo>
                    <a:cubicBezTo>
                      <a:pt x="20839" y="9198"/>
                      <a:pt x="20601" y="8785"/>
                      <a:pt x="20601" y="8475"/>
                    </a:cubicBezTo>
                    <a:cubicBezTo>
                      <a:pt x="20601" y="8268"/>
                      <a:pt x="20601" y="8268"/>
                      <a:pt x="20601" y="8268"/>
                    </a:cubicBezTo>
                    <a:cubicBezTo>
                      <a:pt x="20458" y="8268"/>
                      <a:pt x="20268" y="8165"/>
                      <a:pt x="20173" y="7544"/>
                    </a:cubicBezTo>
                    <a:cubicBezTo>
                      <a:pt x="20125" y="7234"/>
                      <a:pt x="20030" y="7131"/>
                      <a:pt x="19935" y="7131"/>
                    </a:cubicBezTo>
                    <a:cubicBezTo>
                      <a:pt x="19935" y="7028"/>
                      <a:pt x="19887" y="7028"/>
                      <a:pt x="19840" y="7028"/>
                    </a:cubicBezTo>
                    <a:cubicBezTo>
                      <a:pt x="19840" y="7028"/>
                      <a:pt x="19840" y="7028"/>
                      <a:pt x="19840" y="7028"/>
                    </a:cubicBezTo>
                    <a:cubicBezTo>
                      <a:pt x="19792" y="7028"/>
                      <a:pt x="19602" y="7131"/>
                      <a:pt x="19507" y="7234"/>
                    </a:cubicBezTo>
                    <a:cubicBezTo>
                      <a:pt x="19459" y="7234"/>
                      <a:pt x="19459" y="7338"/>
                      <a:pt x="19411" y="7338"/>
                    </a:cubicBezTo>
                    <a:cubicBezTo>
                      <a:pt x="19269" y="7441"/>
                      <a:pt x="19126" y="7338"/>
                      <a:pt x="18983" y="7234"/>
                    </a:cubicBezTo>
                    <a:cubicBezTo>
                      <a:pt x="18936" y="7234"/>
                      <a:pt x="18888" y="7234"/>
                      <a:pt x="18841" y="7131"/>
                    </a:cubicBezTo>
                    <a:cubicBezTo>
                      <a:pt x="18698" y="7131"/>
                      <a:pt x="18650" y="6924"/>
                      <a:pt x="18555" y="6718"/>
                    </a:cubicBezTo>
                    <a:cubicBezTo>
                      <a:pt x="18555" y="6614"/>
                      <a:pt x="18507" y="6511"/>
                      <a:pt x="18460" y="6511"/>
                    </a:cubicBezTo>
                    <a:cubicBezTo>
                      <a:pt x="18412" y="6511"/>
                      <a:pt x="18365" y="6718"/>
                      <a:pt x="18365" y="6821"/>
                    </a:cubicBezTo>
                    <a:cubicBezTo>
                      <a:pt x="18317" y="7028"/>
                      <a:pt x="18222" y="7234"/>
                      <a:pt x="18127" y="7234"/>
                    </a:cubicBezTo>
                    <a:cubicBezTo>
                      <a:pt x="17984" y="7234"/>
                      <a:pt x="17937" y="6924"/>
                      <a:pt x="17746" y="6201"/>
                    </a:cubicBezTo>
                    <a:cubicBezTo>
                      <a:pt x="17651" y="5788"/>
                      <a:pt x="17556" y="5374"/>
                      <a:pt x="17461" y="5064"/>
                    </a:cubicBezTo>
                    <a:cubicBezTo>
                      <a:pt x="17413" y="4754"/>
                      <a:pt x="17413" y="4754"/>
                      <a:pt x="17413" y="4754"/>
                    </a:cubicBezTo>
                    <a:cubicBezTo>
                      <a:pt x="17175" y="4031"/>
                      <a:pt x="16842" y="2894"/>
                      <a:pt x="16557" y="2687"/>
                    </a:cubicBezTo>
                    <a:cubicBezTo>
                      <a:pt x="16367" y="2480"/>
                      <a:pt x="16271" y="2274"/>
                      <a:pt x="16224" y="2067"/>
                    </a:cubicBezTo>
                    <a:cubicBezTo>
                      <a:pt x="16224" y="1964"/>
                      <a:pt x="16224" y="1757"/>
                      <a:pt x="16271" y="1550"/>
                    </a:cubicBezTo>
                    <a:cubicBezTo>
                      <a:pt x="16271" y="1550"/>
                      <a:pt x="16271" y="1550"/>
                      <a:pt x="16271" y="1550"/>
                    </a:cubicBezTo>
                    <a:cubicBezTo>
                      <a:pt x="16224" y="1550"/>
                      <a:pt x="16129" y="1654"/>
                      <a:pt x="16129" y="1654"/>
                    </a:cubicBezTo>
                    <a:cubicBezTo>
                      <a:pt x="16081" y="1757"/>
                      <a:pt x="16033" y="1757"/>
                      <a:pt x="15986" y="1860"/>
                    </a:cubicBezTo>
                    <a:cubicBezTo>
                      <a:pt x="15843" y="2067"/>
                      <a:pt x="15748" y="2274"/>
                      <a:pt x="15605" y="2274"/>
                    </a:cubicBezTo>
                    <a:cubicBezTo>
                      <a:pt x="15605" y="2274"/>
                      <a:pt x="15558" y="2274"/>
                      <a:pt x="15558" y="2274"/>
                    </a:cubicBezTo>
                    <a:cubicBezTo>
                      <a:pt x="15510" y="2377"/>
                      <a:pt x="15463" y="2480"/>
                      <a:pt x="15415" y="2480"/>
                    </a:cubicBezTo>
                    <a:cubicBezTo>
                      <a:pt x="15272" y="2687"/>
                      <a:pt x="15082" y="2894"/>
                      <a:pt x="14987" y="2790"/>
                    </a:cubicBezTo>
                    <a:cubicBezTo>
                      <a:pt x="14939" y="2790"/>
                      <a:pt x="14892" y="2790"/>
                      <a:pt x="14844" y="2894"/>
                    </a:cubicBezTo>
                    <a:cubicBezTo>
                      <a:pt x="14796" y="2997"/>
                      <a:pt x="14749" y="3100"/>
                      <a:pt x="14654" y="3100"/>
                    </a:cubicBezTo>
                    <a:cubicBezTo>
                      <a:pt x="14606" y="3100"/>
                      <a:pt x="14559" y="2997"/>
                      <a:pt x="14511" y="2997"/>
                    </a:cubicBezTo>
                    <a:cubicBezTo>
                      <a:pt x="14463" y="2894"/>
                      <a:pt x="14463" y="2687"/>
                      <a:pt x="14463" y="2687"/>
                    </a:cubicBezTo>
                    <a:cubicBezTo>
                      <a:pt x="14463" y="2480"/>
                      <a:pt x="14511" y="2377"/>
                      <a:pt x="14606" y="2170"/>
                    </a:cubicBezTo>
                    <a:cubicBezTo>
                      <a:pt x="14511" y="2274"/>
                      <a:pt x="14463" y="2170"/>
                      <a:pt x="14416" y="2067"/>
                    </a:cubicBezTo>
                    <a:cubicBezTo>
                      <a:pt x="14416" y="2067"/>
                      <a:pt x="14368" y="2067"/>
                      <a:pt x="14321" y="1964"/>
                    </a:cubicBezTo>
                    <a:cubicBezTo>
                      <a:pt x="14321" y="2067"/>
                      <a:pt x="14321" y="2067"/>
                      <a:pt x="14321" y="2067"/>
                    </a:cubicBezTo>
                    <a:cubicBezTo>
                      <a:pt x="14273" y="2170"/>
                      <a:pt x="14226" y="2274"/>
                      <a:pt x="14178" y="2274"/>
                    </a:cubicBezTo>
                    <a:cubicBezTo>
                      <a:pt x="14178" y="2274"/>
                      <a:pt x="14178" y="2274"/>
                      <a:pt x="14130" y="2170"/>
                    </a:cubicBezTo>
                    <a:cubicBezTo>
                      <a:pt x="14130" y="2170"/>
                      <a:pt x="14130" y="2170"/>
                      <a:pt x="14130" y="2170"/>
                    </a:cubicBezTo>
                    <a:cubicBezTo>
                      <a:pt x="14130" y="2170"/>
                      <a:pt x="14130" y="2170"/>
                      <a:pt x="14130" y="2170"/>
                    </a:cubicBezTo>
                    <a:cubicBezTo>
                      <a:pt x="14083" y="2170"/>
                      <a:pt x="14083" y="2170"/>
                      <a:pt x="14083" y="2170"/>
                    </a:cubicBezTo>
                    <a:cubicBezTo>
                      <a:pt x="14083" y="2170"/>
                      <a:pt x="14083" y="2170"/>
                      <a:pt x="14083" y="2170"/>
                    </a:cubicBezTo>
                    <a:cubicBezTo>
                      <a:pt x="14035" y="2067"/>
                      <a:pt x="13988" y="1964"/>
                      <a:pt x="13988" y="1860"/>
                    </a:cubicBezTo>
                    <a:cubicBezTo>
                      <a:pt x="13988" y="1757"/>
                      <a:pt x="13988" y="1654"/>
                      <a:pt x="13940" y="1654"/>
                    </a:cubicBezTo>
                    <a:cubicBezTo>
                      <a:pt x="13893" y="1860"/>
                      <a:pt x="13655" y="1964"/>
                      <a:pt x="13512" y="1964"/>
                    </a:cubicBezTo>
                    <a:cubicBezTo>
                      <a:pt x="13512" y="1964"/>
                      <a:pt x="13512" y="1964"/>
                      <a:pt x="13512" y="1964"/>
                    </a:cubicBezTo>
                    <a:cubicBezTo>
                      <a:pt x="13512" y="1964"/>
                      <a:pt x="13512" y="1964"/>
                      <a:pt x="13512" y="1964"/>
                    </a:cubicBezTo>
                    <a:cubicBezTo>
                      <a:pt x="13417" y="1964"/>
                      <a:pt x="13369" y="1964"/>
                      <a:pt x="13322" y="1860"/>
                    </a:cubicBezTo>
                    <a:cubicBezTo>
                      <a:pt x="13226" y="1654"/>
                      <a:pt x="13322" y="1447"/>
                      <a:pt x="13322" y="1344"/>
                    </a:cubicBezTo>
                    <a:cubicBezTo>
                      <a:pt x="13369" y="1240"/>
                      <a:pt x="13369" y="1240"/>
                      <a:pt x="13369" y="1240"/>
                    </a:cubicBezTo>
                    <a:cubicBezTo>
                      <a:pt x="13369" y="1137"/>
                      <a:pt x="13322" y="1033"/>
                      <a:pt x="13322" y="930"/>
                    </a:cubicBezTo>
                    <a:cubicBezTo>
                      <a:pt x="13274" y="827"/>
                      <a:pt x="13274" y="620"/>
                      <a:pt x="13274" y="413"/>
                    </a:cubicBezTo>
                    <a:cubicBezTo>
                      <a:pt x="13274" y="310"/>
                      <a:pt x="13274" y="310"/>
                      <a:pt x="13274" y="310"/>
                    </a:cubicBezTo>
                    <a:cubicBezTo>
                      <a:pt x="13226" y="207"/>
                      <a:pt x="13131" y="103"/>
                      <a:pt x="13084" y="103"/>
                    </a:cubicBezTo>
                    <a:cubicBezTo>
                      <a:pt x="13084" y="103"/>
                      <a:pt x="13036" y="103"/>
                      <a:pt x="13036" y="103"/>
                    </a:cubicBezTo>
                    <a:cubicBezTo>
                      <a:pt x="12893" y="207"/>
                      <a:pt x="12703" y="103"/>
                      <a:pt x="12560" y="0"/>
                    </a:cubicBezTo>
                    <a:cubicBezTo>
                      <a:pt x="12560" y="0"/>
                      <a:pt x="12560" y="0"/>
                      <a:pt x="12465" y="0"/>
                    </a:cubicBezTo>
                    <a:cubicBezTo>
                      <a:pt x="12275" y="0"/>
                      <a:pt x="12037" y="103"/>
                      <a:pt x="12037" y="207"/>
                    </a:cubicBezTo>
                    <a:cubicBezTo>
                      <a:pt x="11989" y="517"/>
                      <a:pt x="11799" y="620"/>
                      <a:pt x="11371" y="827"/>
                    </a:cubicBezTo>
                    <a:cubicBezTo>
                      <a:pt x="11323" y="827"/>
                      <a:pt x="11228" y="930"/>
                      <a:pt x="11181" y="930"/>
                    </a:cubicBezTo>
                    <a:cubicBezTo>
                      <a:pt x="11038" y="1033"/>
                      <a:pt x="10610" y="1137"/>
                      <a:pt x="10419" y="1240"/>
                    </a:cubicBezTo>
                    <a:cubicBezTo>
                      <a:pt x="10324" y="1240"/>
                      <a:pt x="10277" y="1344"/>
                      <a:pt x="10229" y="1344"/>
                    </a:cubicBezTo>
                    <a:cubicBezTo>
                      <a:pt x="10086" y="1447"/>
                      <a:pt x="9991" y="1550"/>
                      <a:pt x="9848" y="1550"/>
                    </a:cubicBezTo>
                    <a:cubicBezTo>
                      <a:pt x="9515" y="1550"/>
                      <a:pt x="9230" y="1757"/>
                      <a:pt x="9087" y="1964"/>
                    </a:cubicBezTo>
                    <a:cubicBezTo>
                      <a:pt x="9087" y="1964"/>
                      <a:pt x="9040" y="1964"/>
                      <a:pt x="8992" y="2067"/>
                    </a:cubicBezTo>
                    <a:cubicBezTo>
                      <a:pt x="8897" y="2067"/>
                      <a:pt x="8849" y="2067"/>
                      <a:pt x="8754" y="2067"/>
                    </a:cubicBezTo>
                    <a:cubicBezTo>
                      <a:pt x="8754" y="2067"/>
                      <a:pt x="8754" y="2067"/>
                      <a:pt x="8754" y="2067"/>
                    </a:cubicBezTo>
                    <a:cubicBezTo>
                      <a:pt x="8754" y="2067"/>
                      <a:pt x="8754" y="2067"/>
                      <a:pt x="8754" y="2067"/>
                    </a:cubicBezTo>
                    <a:cubicBezTo>
                      <a:pt x="8707" y="2067"/>
                      <a:pt x="8659" y="2067"/>
                      <a:pt x="8611" y="2067"/>
                    </a:cubicBezTo>
                    <a:cubicBezTo>
                      <a:pt x="8564" y="2067"/>
                      <a:pt x="8564" y="2067"/>
                      <a:pt x="8564" y="2067"/>
                    </a:cubicBezTo>
                    <a:cubicBezTo>
                      <a:pt x="8516" y="2067"/>
                      <a:pt x="8469" y="2067"/>
                      <a:pt x="8421" y="2067"/>
                    </a:cubicBezTo>
                    <a:cubicBezTo>
                      <a:pt x="8374" y="2170"/>
                      <a:pt x="8278" y="2170"/>
                      <a:pt x="8231" y="2170"/>
                    </a:cubicBezTo>
                    <a:cubicBezTo>
                      <a:pt x="8183" y="2170"/>
                      <a:pt x="8136" y="2170"/>
                      <a:pt x="8136" y="2170"/>
                    </a:cubicBezTo>
                    <a:cubicBezTo>
                      <a:pt x="8088" y="2170"/>
                      <a:pt x="8041" y="2170"/>
                      <a:pt x="7993" y="2170"/>
                    </a:cubicBezTo>
                    <a:cubicBezTo>
                      <a:pt x="7993" y="2274"/>
                      <a:pt x="7993" y="2687"/>
                      <a:pt x="8041" y="2790"/>
                    </a:cubicBezTo>
                    <a:cubicBezTo>
                      <a:pt x="8088" y="2894"/>
                      <a:pt x="8231" y="2997"/>
                      <a:pt x="8278" y="3100"/>
                    </a:cubicBezTo>
                    <a:cubicBezTo>
                      <a:pt x="8421" y="3204"/>
                      <a:pt x="8516" y="3204"/>
                      <a:pt x="8516" y="3411"/>
                    </a:cubicBezTo>
                    <a:cubicBezTo>
                      <a:pt x="8564" y="3514"/>
                      <a:pt x="8564" y="3514"/>
                      <a:pt x="8564" y="3514"/>
                    </a:cubicBezTo>
                    <a:cubicBezTo>
                      <a:pt x="8516" y="3617"/>
                      <a:pt x="8516" y="3617"/>
                      <a:pt x="8516" y="3617"/>
                    </a:cubicBezTo>
                    <a:cubicBezTo>
                      <a:pt x="8469" y="3721"/>
                      <a:pt x="8374" y="3824"/>
                      <a:pt x="8088" y="3824"/>
                    </a:cubicBezTo>
                    <a:cubicBezTo>
                      <a:pt x="7993" y="3824"/>
                      <a:pt x="7945" y="3824"/>
                      <a:pt x="7898" y="3824"/>
                    </a:cubicBezTo>
                    <a:cubicBezTo>
                      <a:pt x="7850" y="3824"/>
                      <a:pt x="7850" y="3927"/>
                      <a:pt x="7850" y="3927"/>
                    </a:cubicBezTo>
                    <a:cubicBezTo>
                      <a:pt x="7803" y="4031"/>
                      <a:pt x="7803" y="4237"/>
                      <a:pt x="7850" y="4444"/>
                    </a:cubicBezTo>
                    <a:cubicBezTo>
                      <a:pt x="7898" y="4547"/>
                      <a:pt x="7898" y="4651"/>
                      <a:pt x="7850" y="4754"/>
                    </a:cubicBezTo>
                    <a:cubicBezTo>
                      <a:pt x="7803" y="5064"/>
                      <a:pt x="7565" y="5271"/>
                      <a:pt x="7470" y="5271"/>
                    </a:cubicBezTo>
                    <a:cubicBezTo>
                      <a:pt x="7470" y="5271"/>
                      <a:pt x="7470" y="5374"/>
                      <a:pt x="7517" y="5374"/>
                    </a:cubicBezTo>
                    <a:cubicBezTo>
                      <a:pt x="7517" y="5478"/>
                      <a:pt x="7565" y="5478"/>
                      <a:pt x="7565" y="5478"/>
                    </a:cubicBezTo>
                    <a:cubicBezTo>
                      <a:pt x="7660" y="5478"/>
                      <a:pt x="7755" y="5581"/>
                      <a:pt x="7850" y="5684"/>
                    </a:cubicBezTo>
                    <a:cubicBezTo>
                      <a:pt x="7898" y="5684"/>
                      <a:pt x="7945" y="5788"/>
                      <a:pt x="7945" y="5788"/>
                    </a:cubicBezTo>
                    <a:cubicBezTo>
                      <a:pt x="8136" y="5788"/>
                      <a:pt x="8183" y="6098"/>
                      <a:pt x="8183" y="6821"/>
                    </a:cubicBezTo>
                    <a:cubicBezTo>
                      <a:pt x="8183" y="7028"/>
                      <a:pt x="8136" y="7441"/>
                      <a:pt x="7755" y="7441"/>
                    </a:cubicBezTo>
                    <a:cubicBezTo>
                      <a:pt x="7612" y="7441"/>
                      <a:pt x="7517" y="7338"/>
                      <a:pt x="7470" y="7234"/>
                    </a:cubicBezTo>
                    <a:cubicBezTo>
                      <a:pt x="7422" y="7131"/>
                      <a:pt x="7374" y="7131"/>
                      <a:pt x="7374" y="7028"/>
                    </a:cubicBezTo>
                    <a:cubicBezTo>
                      <a:pt x="7374" y="7131"/>
                      <a:pt x="7374" y="7131"/>
                      <a:pt x="7327" y="7234"/>
                    </a:cubicBezTo>
                    <a:cubicBezTo>
                      <a:pt x="7327" y="7338"/>
                      <a:pt x="7279" y="7544"/>
                      <a:pt x="7232" y="7648"/>
                    </a:cubicBezTo>
                    <a:cubicBezTo>
                      <a:pt x="7184" y="7648"/>
                      <a:pt x="7184" y="7648"/>
                      <a:pt x="7137" y="7648"/>
                    </a:cubicBezTo>
                    <a:cubicBezTo>
                      <a:pt x="7137" y="7648"/>
                      <a:pt x="7137" y="7648"/>
                      <a:pt x="7089" y="7648"/>
                    </a:cubicBezTo>
                    <a:cubicBezTo>
                      <a:pt x="7041" y="7544"/>
                      <a:pt x="7041" y="7544"/>
                      <a:pt x="6994" y="7441"/>
                    </a:cubicBezTo>
                    <a:cubicBezTo>
                      <a:pt x="6946" y="7338"/>
                      <a:pt x="6946" y="7234"/>
                      <a:pt x="6899" y="7234"/>
                    </a:cubicBezTo>
                    <a:cubicBezTo>
                      <a:pt x="6804" y="7234"/>
                      <a:pt x="6566" y="7234"/>
                      <a:pt x="6470" y="6821"/>
                    </a:cubicBezTo>
                    <a:cubicBezTo>
                      <a:pt x="6470" y="6718"/>
                      <a:pt x="6423" y="6614"/>
                      <a:pt x="6328" y="6614"/>
                    </a:cubicBezTo>
                    <a:cubicBezTo>
                      <a:pt x="6233" y="6614"/>
                      <a:pt x="6137" y="6718"/>
                      <a:pt x="6090" y="6821"/>
                    </a:cubicBezTo>
                    <a:cubicBezTo>
                      <a:pt x="6042" y="6924"/>
                      <a:pt x="5995" y="7028"/>
                      <a:pt x="5900" y="7028"/>
                    </a:cubicBezTo>
                    <a:cubicBezTo>
                      <a:pt x="5804" y="7028"/>
                      <a:pt x="5757" y="6924"/>
                      <a:pt x="5709" y="6821"/>
                    </a:cubicBezTo>
                    <a:cubicBezTo>
                      <a:pt x="5662" y="6718"/>
                      <a:pt x="5662" y="6718"/>
                      <a:pt x="5662" y="6718"/>
                    </a:cubicBezTo>
                    <a:cubicBezTo>
                      <a:pt x="5662" y="6718"/>
                      <a:pt x="5662" y="6718"/>
                      <a:pt x="5614" y="6718"/>
                    </a:cubicBezTo>
                    <a:cubicBezTo>
                      <a:pt x="5471" y="6718"/>
                      <a:pt x="5329" y="6924"/>
                      <a:pt x="5281" y="7028"/>
                    </a:cubicBezTo>
                    <a:cubicBezTo>
                      <a:pt x="5233" y="7234"/>
                      <a:pt x="5138" y="7441"/>
                      <a:pt x="4948" y="7441"/>
                    </a:cubicBezTo>
                    <a:cubicBezTo>
                      <a:pt x="4853" y="7441"/>
                      <a:pt x="4758" y="7338"/>
                      <a:pt x="4663" y="7234"/>
                    </a:cubicBezTo>
                    <a:cubicBezTo>
                      <a:pt x="4567" y="7131"/>
                      <a:pt x="4520" y="7028"/>
                      <a:pt x="4472" y="7028"/>
                    </a:cubicBezTo>
                    <a:cubicBezTo>
                      <a:pt x="4472" y="7028"/>
                      <a:pt x="4472" y="7028"/>
                      <a:pt x="4472" y="7028"/>
                    </a:cubicBezTo>
                    <a:cubicBezTo>
                      <a:pt x="4472" y="7441"/>
                      <a:pt x="4377" y="7441"/>
                      <a:pt x="4377" y="7441"/>
                    </a:cubicBezTo>
                    <a:cubicBezTo>
                      <a:pt x="4330" y="7441"/>
                      <a:pt x="4330" y="7441"/>
                      <a:pt x="4330" y="7441"/>
                    </a:cubicBezTo>
                    <a:cubicBezTo>
                      <a:pt x="4330" y="7441"/>
                      <a:pt x="4282" y="7441"/>
                      <a:pt x="4282" y="7441"/>
                    </a:cubicBezTo>
                    <a:cubicBezTo>
                      <a:pt x="4282" y="7441"/>
                      <a:pt x="4282" y="7441"/>
                      <a:pt x="4282" y="7338"/>
                    </a:cubicBezTo>
                    <a:cubicBezTo>
                      <a:pt x="4282" y="7338"/>
                      <a:pt x="4282" y="7338"/>
                      <a:pt x="4282" y="7338"/>
                    </a:cubicBezTo>
                    <a:cubicBezTo>
                      <a:pt x="4234" y="7338"/>
                      <a:pt x="4234" y="7338"/>
                      <a:pt x="4234" y="7338"/>
                    </a:cubicBezTo>
                    <a:cubicBezTo>
                      <a:pt x="4234" y="7338"/>
                      <a:pt x="4234" y="7338"/>
                      <a:pt x="4234" y="7338"/>
                    </a:cubicBezTo>
                    <a:cubicBezTo>
                      <a:pt x="4234" y="7234"/>
                      <a:pt x="4234" y="7234"/>
                      <a:pt x="4234" y="7234"/>
                    </a:cubicBezTo>
                    <a:cubicBezTo>
                      <a:pt x="4234" y="7234"/>
                      <a:pt x="4234" y="7234"/>
                      <a:pt x="4234" y="7234"/>
                    </a:cubicBezTo>
                    <a:cubicBezTo>
                      <a:pt x="4234" y="7234"/>
                      <a:pt x="4234" y="7234"/>
                      <a:pt x="4234" y="7234"/>
                    </a:cubicBezTo>
                    <a:cubicBezTo>
                      <a:pt x="4187" y="7234"/>
                      <a:pt x="4187" y="7131"/>
                      <a:pt x="4187" y="7131"/>
                    </a:cubicBezTo>
                    <a:cubicBezTo>
                      <a:pt x="4187" y="7131"/>
                      <a:pt x="4187" y="7131"/>
                      <a:pt x="4187" y="7028"/>
                    </a:cubicBezTo>
                    <a:cubicBezTo>
                      <a:pt x="4187" y="7028"/>
                      <a:pt x="4139" y="6924"/>
                      <a:pt x="4139" y="6924"/>
                    </a:cubicBezTo>
                    <a:cubicBezTo>
                      <a:pt x="4139" y="6924"/>
                      <a:pt x="4092" y="6821"/>
                      <a:pt x="4044" y="6718"/>
                    </a:cubicBezTo>
                    <a:cubicBezTo>
                      <a:pt x="3996" y="6614"/>
                      <a:pt x="3854" y="6408"/>
                      <a:pt x="3806" y="6304"/>
                    </a:cubicBezTo>
                    <a:cubicBezTo>
                      <a:pt x="3759" y="6304"/>
                      <a:pt x="3759" y="6304"/>
                      <a:pt x="3759" y="6304"/>
                    </a:cubicBezTo>
                    <a:cubicBezTo>
                      <a:pt x="3711" y="6201"/>
                      <a:pt x="3568" y="6098"/>
                      <a:pt x="3473" y="6098"/>
                    </a:cubicBezTo>
                    <a:cubicBezTo>
                      <a:pt x="3283" y="5994"/>
                      <a:pt x="3140" y="5994"/>
                      <a:pt x="3093" y="5684"/>
                    </a:cubicBezTo>
                    <a:cubicBezTo>
                      <a:pt x="3093" y="5684"/>
                      <a:pt x="3045" y="5684"/>
                      <a:pt x="2997" y="5684"/>
                    </a:cubicBezTo>
                    <a:cubicBezTo>
                      <a:pt x="2950" y="5684"/>
                      <a:pt x="2902" y="5684"/>
                      <a:pt x="2902" y="5788"/>
                    </a:cubicBezTo>
                    <a:cubicBezTo>
                      <a:pt x="2855" y="5994"/>
                      <a:pt x="2759" y="6098"/>
                      <a:pt x="2712" y="6098"/>
                    </a:cubicBezTo>
                    <a:cubicBezTo>
                      <a:pt x="2617" y="6098"/>
                      <a:pt x="2569" y="5994"/>
                      <a:pt x="2522" y="5891"/>
                    </a:cubicBezTo>
                    <a:cubicBezTo>
                      <a:pt x="2522" y="5891"/>
                      <a:pt x="2474" y="5891"/>
                      <a:pt x="2474" y="5891"/>
                    </a:cubicBezTo>
                    <a:cubicBezTo>
                      <a:pt x="2474" y="5891"/>
                      <a:pt x="2474" y="5891"/>
                      <a:pt x="2474" y="5891"/>
                    </a:cubicBezTo>
                    <a:cubicBezTo>
                      <a:pt x="2379" y="5891"/>
                      <a:pt x="2236" y="5994"/>
                      <a:pt x="2189" y="6098"/>
                    </a:cubicBezTo>
                    <a:cubicBezTo>
                      <a:pt x="2141" y="6098"/>
                      <a:pt x="2141" y="6098"/>
                      <a:pt x="2141" y="6098"/>
                    </a:cubicBezTo>
                    <a:cubicBezTo>
                      <a:pt x="2141" y="6098"/>
                      <a:pt x="2093" y="6201"/>
                      <a:pt x="2046" y="6201"/>
                    </a:cubicBezTo>
                    <a:cubicBezTo>
                      <a:pt x="1856" y="6511"/>
                      <a:pt x="1665" y="6718"/>
                      <a:pt x="1522" y="6718"/>
                    </a:cubicBezTo>
                    <a:cubicBezTo>
                      <a:pt x="1522" y="6718"/>
                      <a:pt x="1522" y="6821"/>
                      <a:pt x="1522" y="6821"/>
                    </a:cubicBezTo>
                    <a:cubicBezTo>
                      <a:pt x="1475" y="6924"/>
                      <a:pt x="1475" y="7131"/>
                      <a:pt x="1380" y="7234"/>
                    </a:cubicBezTo>
                    <a:cubicBezTo>
                      <a:pt x="1332" y="7234"/>
                      <a:pt x="1332" y="7234"/>
                      <a:pt x="1285" y="7234"/>
                    </a:cubicBezTo>
                    <a:cubicBezTo>
                      <a:pt x="1237" y="7338"/>
                      <a:pt x="1189" y="7338"/>
                      <a:pt x="1189" y="7338"/>
                    </a:cubicBezTo>
                    <a:cubicBezTo>
                      <a:pt x="1189" y="7441"/>
                      <a:pt x="1189" y="7544"/>
                      <a:pt x="1189" y="7648"/>
                    </a:cubicBezTo>
                    <a:cubicBezTo>
                      <a:pt x="1189" y="7648"/>
                      <a:pt x="1237" y="7751"/>
                      <a:pt x="1237" y="7751"/>
                    </a:cubicBezTo>
                    <a:cubicBezTo>
                      <a:pt x="1237" y="7855"/>
                      <a:pt x="1285" y="8061"/>
                      <a:pt x="1285" y="8165"/>
                    </a:cubicBezTo>
                    <a:cubicBezTo>
                      <a:pt x="1285" y="8268"/>
                      <a:pt x="1237" y="8268"/>
                      <a:pt x="1237" y="8371"/>
                    </a:cubicBezTo>
                    <a:cubicBezTo>
                      <a:pt x="1237" y="8475"/>
                      <a:pt x="1189" y="8578"/>
                      <a:pt x="1094" y="8578"/>
                    </a:cubicBezTo>
                    <a:cubicBezTo>
                      <a:pt x="1047" y="8681"/>
                      <a:pt x="1047" y="8681"/>
                      <a:pt x="999" y="8681"/>
                    </a:cubicBezTo>
                    <a:cubicBezTo>
                      <a:pt x="856" y="8681"/>
                      <a:pt x="809" y="8371"/>
                      <a:pt x="714" y="8165"/>
                    </a:cubicBezTo>
                    <a:cubicBezTo>
                      <a:pt x="666" y="8061"/>
                      <a:pt x="619" y="7855"/>
                      <a:pt x="571" y="7855"/>
                    </a:cubicBezTo>
                    <a:cubicBezTo>
                      <a:pt x="571" y="7751"/>
                      <a:pt x="523" y="7751"/>
                      <a:pt x="523" y="7751"/>
                    </a:cubicBezTo>
                    <a:cubicBezTo>
                      <a:pt x="476" y="7751"/>
                      <a:pt x="428" y="7855"/>
                      <a:pt x="428" y="8061"/>
                    </a:cubicBezTo>
                    <a:cubicBezTo>
                      <a:pt x="428" y="8371"/>
                      <a:pt x="333" y="8475"/>
                      <a:pt x="238" y="8578"/>
                    </a:cubicBezTo>
                    <a:cubicBezTo>
                      <a:pt x="190" y="8681"/>
                      <a:pt x="143" y="8785"/>
                      <a:pt x="143" y="8888"/>
                    </a:cubicBezTo>
                    <a:cubicBezTo>
                      <a:pt x="95" y="8888"/>
                      <a:pt x="95" y="8888"/>
                      <a:pt x="95" y="8888"/>
                    </a:cubicBezTo>
                    <a:cubicBezTo>
                      <a:pt x="143" y="8991"/>
                      <a:pt x="143" y="8991"/>
                      <a:pt x="190" y="8991"/>
                    </a:cubicBezTo>
                    <a:cubicBezTo>
                      <a:pt x="238" y="9095"/>
                      <a:pt x="285" y="9198"/>
                      <a:pt x="285" y="9301"/>
                    </a:cubicBezTo>
                    <a:cubicBezTo>
                      <a:pt x="285" y="9611"/>
                      <a:pt x="190" y="9715"/>
                      <a:pt x="48" y="9922"/>
                    </a:cubicBezTo>
                    <a:cubicBezTo>
                      <a:pt x="48" y="9922"/>
                      <a:pt x="0" y="10232"/>
                      <a:pt x="0" y="10335"/>
                    </a:cubicBezTo>
                    <a:cubicBezTo>
                      <a:pt x="0" y="10335"/>
                      <a:pt x="48" y="10335"/>
                      <a:pt x="48" y="10335"/>
                    </a:cubicBezTo>
                    <a:cubicBezTo>
                      <a:pt x="143" y="10438"/>
                      <a:pt x="333" y="10542"/>
                      <a:pt x="285" y="10955"/>
                    </a:cubicBezTo>
                    <a:cubicBezTo>
                      <a:pt x="285" y="11058"/>
                      <a:pt x="285" y="11162"/>
                      <a:pt x="285" y="11265"/>
                    </a:cubicBezTo>
                    <a:cubicBezTo>
                      <a:pt x="381" y="11265"/>
                      <a:pt x="428" y="11265"/>
                      <a:pt x="523" y="11265"/>
                    </a:cubicBezTo>
                    <a:cubicBezTo>
                      <a:pt x="571" y="11265"/>
                      <a:pt x="571" y="11265"/>
                      <a:pt x="619" y="11265"/>
                    </a:cubicBezTo>
                    <a:cubicBezTo>
                      <a:pt x="619" y="11265"/>
                      <a:pt x="666" y="11265"/>
                      <a:pt x="666" y="11265"/>
                    </a:cubicBezTo>
                    <a:cubicBezTo>
                      <a:pt x="809" y="11265"/>
                      <a:pt x="856" y="11472"/>
                      <a:pt x="952" y="11678"/>
                    </a:cubicBezTo>
                    <a:cubicBezTo>
                      <a:pt x="999" y="11885"/>
                      <a:pt x="1047" y="11989"/>
                      <a:pt x="1094" y="12195"/>
                    </a:cubicBezTo>
                    <a:cubicBezTo>
                      <a:pt x="1237" y="12505"/>
                      <a:pt x="1285" y="12712"/>
                      <a:pt x="1285" y="12919"/>
                    </a:cubicBezTo>
                    <a:cubicBezTo>
                      <a:pt x="1237" y="13125"/>
                      <a:pt x="1189" y="13125"/>
                      <a:pt x="1142" y="13229"/>
                    </a:cubicBezTo>
                    <a:cubicBezTo>
                      <a:pt x="1142" y="13229"/>
                      <a:pt x="1189" y="13332"/>
                      <a:pt x="1237" y="13332"/>
                    </a:cubicBezTo>
                    <a:cubicBezTo>
                      <a:pt x="1285" y="13332"/>
                      <a:pt x="1285" y="13435"/>
                      <a:pt x="1332" y="13435"/>
                    </a:cubicBezTo>
                    <a:cubicBezTo>
                      <a:pt x="1332" y="13435"/>
                      <a:pt x="1332" y="13435"/>
                      <a:pt x="1380" y="13539"/>
                    </a:cubicBezTo>
                    <a:cubicBezTo>
                      <a:pt x="1380" y="13539"/>
                      <a:pt x="1380" y="13539"/>
                      <a:pt x="1380" y="13539"/>
                    </a:cubicBezTo>
                    <a:cubicBezTo>
                      <a:pt x="1380" y="13435"/>
                      <a:pt x="1427" y="13435"/>
                      <a:pt x="1427" y="13435"/>
                    </a:cubicBezTo>
                    <a:close/>
                    <a:moveTo>
                      <a:pt x="14796" y="13642"/>
                    </a:moveTo>
                    <a:cubicBezTo>
                      <a:pt x="14987" y="13229"/>
                      <a:pt x="15415" y="13022"/>
                      <a:pt x="15796" y="13022"/>
                    </a:cubicBezTo>
                    <a:cubicBezTo>
                      <a:pt x="15986" y="13022"/>
                      <a:pt x="16129" y="13022"/>
                      <a:pt x="16271" y="13125"/>
                    </a:cubicBezTo>
                    <a:cubicBezTo>
                      <a:pt x="16509" y="13229"/>
                      <a:pt x="16937" y="13125"/>
                      <a:pt x="17270" y="13022"/>
                    </a:cubicBezTo>
                    <a:cubicBezTo>
                      <a:pt x="17413" y="13022"/>
                      <a:pt x="17556" y="12919"/>
                      <a:pt x="17604" y="13022"/>
                    </a:cubicBezTo>
                    <a:cubicBezTo>
                      <a:pt x="17651" y="13022"/>
                      <a:pt x="17699" y="13125"/>
                      <a:pt x="17699" y="13332"/>
                    </a:cubicBezTo>
                    <a:cubicBezTo>
                      <a:pt x="17699" y="13642"/>
                      <a:pt x="17413" y="13952"/>
                      <a:pt x="17033" y="13952"/>
                    </a:cubicBezTo>
                    <a:cubicBezTo>
                      <a:pt x="16937" y="13952"/>
                      <a:pt x="16795" y="13952"/>
                      <a:pt x="16652" y="13849"/>
                    </a:cubicBezTo>
                    <a:cubicBezTo>
                      <a:pt x="16462" y="13849"/>
                      <a:pt x="16271" y="13849"/>
                      <a:pt x="16081" y="13849"/>
                    </a:cubicBezTo>
                    <a:cubicBezTo>
                      <a:pt x="15653" y="13849"/>
                      <a:pt x="15415" y="13952"/>
                      <a:pt x="15272" y="14366"/>
                    </a:cubicBezTo>
                    <a:cubicBezTo>
                      <a:pt x="15034" y="14779"/>
                      <a:pt x="15082" y="15192"/>
                      <a:pt x="15082" y="15399"/>
                    </a:cubicBezTo>
                    <a:cubicBezTo>
                      <a:pt x="15082" y="15502"/>
                      <a:pt x="15082" y="15812"/>
                      <a:pt x="14939" y="15916"/>
                    </a:cubicBezTo>
                    <a:cubicBezTo>
                      <a:pt x="14892" y="15916"/>
                      <a:pt x="14892" y="15916"/>
                      <a:pt x="14892" y="15916"/>
                    </a:cubicBezTo>
                    <a:cubicBezTo>
                      <a:pt x="14844" y="15916"/>
                      <a:pt x="14749" y="15812"/>
                      <a:pt x="14701" y="15502"/>
                    </a:cubicBezTo>
                    <a:cubicBezTo>
                      <a:pt x="14606" y="14986"/>
                      <a:pt x="14606" y="14056"/>
                      <a:pt x="14796" y="13642"/>
                    </a:cubicBezTo>
                    <a:close/>
                    <a:moveTo>
                      <a:pt x="7184" y="13229"/>
                    </a:moveTo>
                    <a:cubicBezTo>
                      <a:pt x="7232" y="13125"/>
                      <a:pt x="7279" y="13125"/>
                      <a:pt x="7422" y="13125"/>
                    </a:cubicBezTo>
                    <a:cubicBezTo>
                      <a:pt x="7565" y="13125"/>
                      <a:pt x="8041" y="13229"/>
                      <a:pt x="8088" y="13642"/>
                    </a:cubicBezTo>
                    <a:cubicBezTo>
                      <a:pt x="8136" y="13745"/>
                      <a:pt x="8136" y="13849"/>
                      <a:pt x="8088" y="13952"/>
                    </a:cubicBezTo>
                    <a:cubicBezTo>
                      <a:pt x="8041" y="14056"/>
                      <a:pt x="7993" y="14159"/>
                      <a:pt x="7898" y="14159"/>
                    </a:cubicBezTo>
                    <a:cubicBezTo>
                      <a:pt x="7755" y="14159"/>
                      <a:pt x="7232" y="13849"/>
                      <a:pt x="7184" y="13539"/>
                    </a:cubicBezTo>
                    <a:cubicBezTo>
                      <a:pt x="7184" y="13435"/>
                      <a:pt x="7184" y="13332"/>
                      <a:pt x="7184" y="13229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75" name="Shape 3857"/>
              <p:cNvSpPr/>
              <p:nvPr/>
            </p:nvSpPr>
            <p:spPr>
              <a:xfrm>
                <a:off x="4686305" y="470259"/>
                <a:ext cx="328280" cy="1124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9" h="21011" extrusionOk="0">
                    <a:moveTo>
                      <a:pt x="594" y="15329"/>
                    </a:moveTo>
                    <a:cubicBezTo>
                      <a:pt x="1587" y="17419"/>
                      <a:pt x="2083" y="18813"/>
                      <a:pt x="2580" y="20206"/>
                    </a:cubicBezTo>
                    <a:cubicBezTo>
                      <a:pt x="2580" y="20206"/>
                      <a:pt x="2828" y="20903"/>
                      <a:pt x="2828" y="20903"/>
                    </a:cubicBezTo>
                    <a:cubicBezTo>
                      <a:pt x="2828" y="20903"/>
                      <a:pt x="2828" y="20903"/>
                      <a:pt x="3325" y="20903"/>
                    </a:cubicBezTo>
                    <a:cubicBezTo>
                      <a:pt x="4070" y="20903"/>
                      <a:pt x="5311" y="20206"/>
                      <a:pt x="6056" y="19510"/>
                    </a:cubicBezTo>
                    <a:cubicBezTo>
                      <a:pt x="6552" y="18813"/>
                      <a:pt x="6552" y="18813"/>
                      <a:pt x="6552" y="18813"/>
                    </a:cubicBezTo>
                    <a:cubicBezTo>
                      <a:pt x="7049" y="18116"/>
                      <a:pt x="7546" y="19510"/>
                      <a:pt x="8042" y="20206"/>
                    </a:cubicBezTo>
                    <a:cubicBezTo>
                      <a:pt x="8290" y="20903"/>
                      <a:pt x="8539" y="21600"/>
                      <a:pt x="9035" y="20206"/>
                    </a:cubicBezTo>
                    <a:cubicBezTo>
                      <a:pt x="10028" y="18813"/>
                      <a:pt x="11021" y="18116"/>
                      <a:pt x="11766" y="18116"/>
                    </a:cubicBezTo>
                    <a:cubicBezTo>
                      <a:pt x="12015" y="18116"/>
                      <a:pt x="12511" y="18813"/>
                      <a:pt x="13008" y="18813"/>
                    </a:cubicBezTo>
                    <a:cubicBezTo>
                      <a:pt x="13256" y="18813"/>
                      <a:pt x="13752" y="18813"/>
                      <a:pt x="14249" y="18813"/>
                    </a:cubicBezTo>
                    <a:cubicBezTo>
                      <a:pt x="14497" y="18813"/>
                      <a:pt x="14497" y="18813"/>
                      <a:pt x="14497" y="18813"/>
                    </a:cubicBezTo>
                    <a:cubicBezTo>
                      <a:pt x="14497" y="18116"/>
                      <a:pt x="14249" y="16723"/>
                      <a:pt x="14001" y="15329"/>
                    </a:cubicBezTo>
                    <a:cubicBezTo>
                      <a:pt x="13752" y="13935"/>
                      <a:pt x="13504" y="12542"/>
                      <a:pt x="13504" y="11148"/>
                    </a:cubicBezTo>
                    <a:cubicBezTo>
                      <a:pt x="13504" y="9058"/>
                      <a:pt x="14001" y="8361"/>
                      <a:pt x="14746" y="8361"/>
                    </a:cubicBezTo>
                    <a:cubicBezTo>
                      <a:pt x="15242" y="8361"/>
                      <a:pt x="15739" y="9058"/>
                      <a:pt x="15987" y="10452"/>
                    </a:cubicBezTo>
                    <a:cubicBezTo>
                      <a:pt x="16235" y="11148"/>
                      <a:pt x="16235" y="12542"/>
                      <a:pt x="15987" y="13239"/>
                    </a:cubicBezTo>
                    <a:cubicBezTo>
                      <a:pt x="15739" y="13935"/>
                      <a:pt x="15987" y="13935"/>
                      <a:pt x="15987" y="14632"/>
                    </a:cubicBezTo>
                    <a:cubicBezTo>
                      <a:pt x="16235" y="16723"/>
                      <a:pt x="17477" y="18813"/>
                      <a:pt x="19215" y="18116"/>
                    </a:cubicBezTo>
                    <a:cubicBezTo>
                      <a:pt x="20208" y="18116"/>
                      <a:pt x="20208" y="17419"/>
                      <a:pt x="20208" y="16026"/>
                    </a:cubicBezTo>
                    <a:cubicBezTo>
                      <a:pt x="20208" y="14632"/>
                      <a:pt x="19959" y="12542"/>
                      <a:pt x="20952" y="11845"/>
                    </a:cubicBezTo>
                    <a:cubicBezTo>
                      <a:pt x="21449" y="11148"/>
                      <a:pt x="21449" y="10452"/>
                      <a:pt x="21449" y="10452"/>
                    </a:cubicBezTo>
                    <a:cubicBezTo>
                      <a:pt x="21449" y="10452"/>
                      <a:pt x="21449" y="9755"/>
                      <a:pt x="20208" y="7665"/>
                    </a:cubicBezTo>
                    <a:cubicBezTo>
                      <a:pt x="19215" y="5574"/>
                      <a:pt x="17973" y="5574"/>
                      <a:pt x="16980" y="5574"/>
                    </a:cubicBezTo>
                    <a:cubicBezTo>
                      <a:pt x="15987" y="5574"/>
                      <a:pt x="14994" y="5574"/>
                      <a:pt x="14249" y="4181"/>
                    </a:cubicBezTo>
                    <a:cubicBezTo>
                      <a:pt x="13504" y="3484"/>
                      <a:pt x="12759" y="2787"/>
                      <a:pt x="12263" y="2787"/>
                    </a:cubicBezTo>
                    <a:cubicBezTo>
                      <a:pt x="11021" y="2787"/>
                      <a:pt x="10773" y="4877"/>
                      <a:pt x="10773" y="5574"/>
                    </a:cubicBezTo>
                    <a:cubicBezTo>
                      <a:pt x="10773" y="7665"/>
                      <a:pt x="10277" y="8361"/>
                      <a:pt x="10028" y="8361"/>
                    </a:cubicBezTo>
                    <a:cubicBezTo>
                      <a:pt x="9283" y="8361"/>
                      <a:pt x="8539" y="6968"/>
                      <a:pt x="7297" y="4181"/>
                    </a:cubicBezTo>
                    <a:cubicBezTo>
                      <a:pt x="6552" y="2787"/>
                      <a:pt x="5559" y="697"/>
                      <a:pt x="4815" y="0"/>
                    </a:cubicBezTo>
                    <a:cubicBezTo>
                      <a:pt x="4815" y="0"/>
                      <a:pt x="4815" y="0"/>
                      <a:pt x="4815" y="0"/>
                    </a:cubicBezTo>
                    <a:cubicBezTo>
                      <a:pt x="3573" y="0"/>
                      <a:pt x="594" y="6968"/>
                      <a:pt x="97" y="12542"/>
                    </a:cubicBezTo>
                    <a:cubicBezTo>
                      <a:pt x="-151" y="14632"/>
                      <a:pt x="97" y="15329"/>
                      <a:pt x="594" y="15329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76" name="Shape 3858"/>
              <p:cNvSpPr/>
              <p:nvPr/>
            </p:nvSpPr>
            <p:spPr>
              <a:xfrm>
                <a:off x="3058936" y="177310"/>
                <a:ext cx="248096" cy="1233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56" h="21600" extrusionOk="0">
                    <a:moveTo>
                      <a:pt x="4255" y="20965"/>
                    </a:moveTo>
                    <a:cubicBezTo>
                      <a:pt x="5891" y="20329"/>
                      <a:pt x="7527" y="19694"/>
                      <a:pt x="9164" y="19694"/>
                    </a:cubicBezTo>
                    <a:cubicBezTo>
                      <a:pt x="9491" y="19694"/>
                      <a:pt x="9491" y="19694"/>
                      <a:pt x="9491" y="19694"/>
                    </a:cubicBezTo>
                    <a:cubicBezTo>
                      <a:pt x="13418" y="19694"/>
                      <a:pt x="20945" y="14612"/>
                      <a:pt x="21273" y="12071"/>
                    </a:cubicBezTo>
                    <a:cubicBezTo>
                      <a:pt x="21600" y="11435"/>
                      <a:pt x="20945" y="10800"/>
                      <a:pt x="19636" y="10165"/>
                    </a:cubicBezTo>
                    <a:cubicBezTo>
                      <a:pt x="18655" y="9529"/>
                      <a:pt x="17345" y="8894"/>
                      <a:pt x="16691" y="6988"/>
                    </a:cubicBezTo>
                    <a:cubicBezTo>
                      <a:pt x="16364" y="6353"/>
                      <a:pt x="16036" y="6353"/>
                      <a:pt x="15382" y="6353"/>
                    </a:cubicBezTo>
                    <a:cubicBezTo>
                      <a:pt x="14400" y="6353"/>
                      <a:pt x="12764" y="7624"/>
                      <a:pt x="12436" y="8894"/>
                    </a:cubicBezTo>
                    <a:cubicBezTo>
                      <a:pt x="12109" y="10800"/>
                      <a:pt x="11455" y="10800"/>
                      <a:pt x="11455" y="10800"/>
                    </a:cubicBezTo>
                    <a:cubicBezTo>
                      <a:pt x="10800" y="10800"/>
                      <a:pt x="10473" y="10165"/>
                      <a:pt x="10473" y="9529"/>
                    </a:cubicBezTo>
                    <a:cubicBezTo>
                      <a:pt x="10145" y="8259"/>
                      <a:pt x="10800" y="5718"/>
                      <a:pt x="11782" y="3812"/>
                    </a:cubicBezTo>
                    <a:cubicBezTo>
                      <a:pt x="12436" y="2541"/>
                      <a:pt x="12436" y="1906"/>
                      <a:pt x="12109" y="1906"/>
                    </a:cubicBezTo>
                    <a:cubicBezTo>
                      <a:pt x="12109" y="1271"/>
                      <a:pt x="11455" y="0"/>
                      <a:pt x="10800" y="0"/>
                    </a:cubicBezTo>
                    <a:cubicBezTo>
                      <a:pt x="10800" y="0"/>
                      <a:pt x="10800" y="0"/>
                      <a:pt x="10800" y="0"/>
                    </a:cubicBezTo>
                    <a:cubicBezTo>
                      <a:pt x="10473" y="2541"/>
                      <a:pt x="9164" y="2541"/>
                      <a:pt x="8182" y="2541"/>
                    </a:cubicBezTo>
                    <a:cubicBezTo>
                      <a:pt x="7855" y="2541"/>
                      <a:pt x="7200" y="2541"/>
                      <a:pt x="6873" y="3176"/>
                    </a:cubicBezTo>
                    <a:cubicBezTo>
                      <a:pt x="6873" y="4447"/>
                      <a:pt x="6545" y="5718"/>
                      <a:pt x="6218" y="6353"/>
                    </a:cubicBezTo>
                    <a:cubicBezTo>
                      <a:pt x="5891" y="6988"/>
                      <a:pt x="5564" y="7624"/>
                      <a:pt x="5564" y="8259"/>
                    </a:cubicBezTo>
                    <a:cubicBezTo>
                      <a:pt x="5564" y="8894"/>
                      <a:pt x="5564" y="9529"/>
                      <a:pt x="5236" y="10165"/>
                    </a:cubicBezTo>
                    <a:cubicBezTo>
                      <a:pt x="4909" y="10800"/>
                      <a:pt x="4582" y="10800"/>
                      <a:pt x="4255" y="10800"/>
                    </a:cubicBezTo>
                    <a:cubicBezTo>
                      <a:pt x="3927" y="10800"/>
                      <a:pt x="3927" y="10800"/>
                      <a:pt x="3927" y="10800"/>
                    </a:cubicBezTo>
                    <a:cubicBezTo>
                      <a:pt x="3273" y="10800"/>
                      <a:pt x="2945" y="10800"/>
                      <a:pt x="2945" y="12706"/>
                    </a:cubicBezTo>
                    <a:cubicBezTo>
                      <a:pt x="2945" y="15882"/>
                      <a:pt x="1636" y="17788"/>
                      <a:pt x="655" y="19694"/>
                    </a:cubicBezTo>
                    <a:cubicBezTo>
                      <a:pt x="327" y="20329"/>
                      <a:pt x="0" y="20965"/>
                      <a:pt x="0" y="21600"/>
                    </a:cubicBezTo>
                    <a:cubicBezTo>
                      <a:pt x="0" y="21600"/>
                      <a:pt x="327" y="21600"/>
                      <a:pt x="655" y="21600"/>
                    </a:cubicBezTo>
                    <a:cubicBezTo>
                      <a:pt x="1636" y="21600"/>
                      <a:pt x="2945" y="20965"/>
                      <a:pt x="4255" y="20965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77" name="Shape 3859"/>
              <p:cNvSpPr/>
              <p:nvPr/>
            </p:nvSpPr>
            <p:spPr>
              <a:xfrm>
                <a:off x="2760211" y="-1"/>
                <a:ext cx="211100" cy="1476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213" extrusionOk="0">
                    <a:moveTo>
                      <a:pt x="3471" y="13171"/>
                    </a:moveTo>
                    <a:cubicBezTo>
                      <a:pt x="4243" y="13698"/>
                      <a:pt x="5786" y="14751"/>
                      <a:pt x="5400" y="15805"/>
                    </a:cubicBezTo>
                    <a:cubicBezTo>
                      <a:pt x="5400" y="17385"/>
                      <a:pt x="4243" y="17912"/>
                      <a:pt x="2314" y="17912"/>
                    </a:cubicBezTo>
                    <a:cubicBezTo>
                      <a:pt x="1157" y="17912"/>
                      <a:pt x="386" y="17912"/>
                      <a:pt x="0" y="17912"/>
                    </a:cubicBezTo>
                    <a:cubicBezTo>
                      <a:pt x="386" y="18439"/>
                      <a:pt x="386" y="18966"/>
                      <a:pt x="771" y="19493"/>
                    </a:cubicBezTo>
                    <a:cubicBezTo>
                      <a:pt x="1157" y="20020"/>
                      <a:pt x="1929" y="20546"/>
                      <a:pt x="3086" y="21073"/>
                    </a:cubicBezTo>
                    <a:cubicBezTo>
                      <a:pt x="4629" y="21600"/>
                      <a:pt x="6171" y="20546"/>
                      <a:pt x="6943" y="19493"/>
                    </a:cubicBezTo>
                    <a:cubicBezTo>
                      <a:pt x="7329" y="18966"/>
                      <a:pt x="7329" y="18439"/>
                      <a:pt x="7329" y="18439"/>
                    </a:cubicBezTo>
                    <a:cubicBezTo>
                      <a:pt x="6943" y="15805"/>
                      <a:pt x="9643" y="14751"/>
                      <a:pt x="17357" y="12644"/>
                    </a:cubicBezTo>
                    <a:cubicBezTo>
                      <a:pt x="18514" y="12644"/>
                      <a:pt x="19286" y="12117"/>
                      <a:pt x="20057" y="12117"/>
                    </a:cubicBezTo>
                    <a:cubicBezTo>
                      <a:pt x="20057" y="12117"/>
                      <a:pt x="20057" y="12117"/>
                      <a:pt x="20057" y="12117"/>
                    </a:cubicBezTo>
                    <a:cubicBezTo>
                      <a:pt x="20057" y="11590"/>
                      <a:pt x="20057" y="11063"/>
                      <a:pt x="20057" y="11063"/>
                    </a:cubicBezTo>
                    <a:cubicBezTo>
                      <a:pt x="19671" y="10010"/>
                      <a:pt x="19286" y="8956"/>
                      <a:pt x="19671" y="8429"/>
                    </a:cubicBezTo>
                    <a:cubicBezTo>
                      <a:pt x="20057" y="7376"/>
                      <a:pt x="20829" y="7376"/>
                      <a:pt x="21214" y="7376"/>
                    </a:cubicBezTo>
                    <a:cubicBezTo>
                      <a:pt x="21214" y="7376"/>
                      <a:pt x="21214" y="7376"/>
                      <a:pt x="21600" y="7376"/>
                    </a:cubicBezTo>
                    <a:cubicBezTo>
                      <a:pt x="20829" y="6849"/>
                      <a:pt x="20443" y="6849"/>
                      <a:pt x="19286" y="6322"/>
                    </a:cubicBezTo>
                    <a:cubicBezTo>
                      <a:pt x="16586" y="5795"/>
                      <a:pt x="16200" y="3161"/>
                      <a:pt x="16200" y="1580"/>
                    </a:cubicBezTo>
                    <a:cubicBezTo>
                      <a:pt x="15814" y="1054"/>
                      <a:pt x="15814" y="527"/>
                      <a:pt x="15814" y="0"/>
                    </a:cubicBezTo>
                    <a:cubicBezTo>
                      <a:pt x="15429" y="0"/>
                      <a:pt x="15043" y="527"/>
                      <a:pt x="14657" y="527"/>
                    </a:cubicBezTo>
                    <a:cubicBezTo>
                      <a:pt x="13886" y="1580"/>
                      <a:pt x="12729" y="2634"/>
                      <a:pt x="10029" y="3161"/>
                    </a:cubicBezTo>
                    <a:cubicBezTo>
                      <a:pt x="6943" y="4215"/>
                      <a:pt x="5786" y="4741"/>
                      <a:pt x="5400" y="5268"/>
                    </a:cubicBezTo>
                    <a:cubicBezTo>
                      <a:pt x="5400" y="5268"/>
                      <a:pt x="5400" y="5268"/>
                      <a:pt x="5400" y="5268"/>
                    </a:cubicBezTo>
                    <a:cubicBezTo>
                      <a:pt x="6171" y="5795"/>
                      <a:pt x="6557" y="6849"/>
                      <a:pt x="6557" y="8429"/>
                    </a:cubicBezTo>
                    <a:cubicBezTo>
                      <a:pt x="6171" y="10010"/>
                      <a:pt x="4629" y="11590"/>
                      <a:pt x="3086" y="11590"/>
                    </a:cubicBezTo>
                    <a:cubicBezTo>
                      <a:pt x="3086" y="11590"/>
                      <a:pt x="3086" y="11590"/>
                      <a:pt x="3086" y="11590"/>
                    </a:cubicBezTo>
                    <a:cubicBezTo>
                      <a:pt x="2700" y="11590"/>
                      <a:pt x="2314" y="11590"/>
                      <a:pt x="2314" y="11590"/>
                    </a:cubicBezTo>
                    <a:cubicBezTo>
                      <a:pt x="2314" y="12117"/>
                      <a:pt x="2700" y="12644"/>
                      <a:pt x="3471" y="13171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78" name="Shape 3860"/>
              <p:cNvSpPr/>
              <p:nvPr/>
            </p:nvSpPr>
            <p:spPr>
              <a:xfrm>
                <a:off x="2835888" y="115637"/>
                <a:ext cx="231015" cy="1079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62" y="8640"/>
                    </a:moveTo>
                    <a:cubicBezTo>
                      <a:pt x="708" y="9360"/>
                      <a:pt x="354" y="10080"/>
                      <a:pt x="0" y="10080"/>
                    </a:cubicBezTo>
                    <a:cubicBezTo>
                      <a:pt x="354" y="10800"/>
                      <a:pt x="708" y="10800"/>
                      <a:pt x="1416" y="11520"/>
                    </a:cubicBezTo>
                    <a:cubicBezTo>
                      <a:pt x="1770" y="11520"/>
                      <a:pt x="2125" y="11520"/>
                      <a:pt x="2479" y="11520"/>
                    </a:cubicBezTo>
                    <a:cubicBezTo>
                      <a:pt x="3187" y="11520"/>
                      <a:pt x="3895" y="12960"/>
                      <a:pt x="4249" y="14400"/>
                    </a:cubicBezTo>
                    <a:cubicBezTo>
                      <a:pt x="4957" y="16560"/>
                      <a:pt x="5311" y="17280"/>
                      <a:pt x="6020" y="17280"/>
                    </a:cubicBezTo>
                    <a:cubicBezTo>
                      <a:pt x="6374" y="16560"/>
                      <a:pt x="6728" y="16560"/>
                      <a:pt x="6728" y="16560"/>
                    </a:cubicBezTo>
                    <a:cubicBezTo>
                      <a:pt x="8144" y="16560"/>
                      <a:pt x="9915" y="18000"/>
                      <a:pt x="11685" y="19440"/>
                    </a:cubicBezTo>
                    <a:cubicBezTo>
                      <a:pt x="13810" y="20160"/>
                      <a:pt x="15934" y="21600"/>
                      <a:pt x="17705" y="21600"/>
                    </a:cubicBezTo>
                    <a:cubicBezTo>
                      <a:pt x="19121" y="21600"/>
                      <a:pt x="19830" y="20160"/>
                      <a:pt x="19830" y="19440"/>
                    </a:cubicBezTo>
                    <a:cubicBezTo>
                      <a:pt x="20184" y="19440"/>
                      <a:pt x="20184" y="18720"/>
                      <a:pt x="20184" y="18720"/>
                    </a:cubicBezTo>
                    <a:cubicBezTo>
                      <a:pt x="20184" y="18720"/>
                      <a:pt x="20184" y="18720"/>
                      <a:pt x="20184" y="18720"/>
                    </a:cubicBezTo>
                    <a:cubicBezTo>
                      <a:pt x="19475" y="18720"/>
                      <a:pt x="19475" y="18000"/>
                      <a:pt x="19121" y="17280"/>
                    </a:cubicBezTo>
                    <a:cubicBezTo>
                      <a:pt x="18767" y="15840"/>
                      <a:pt x="19475" y="13680"/>
                      <a:pt x="21600" y="7200"/>
                    </a:cubicBezTo>
                    <a:cubicBezTo>
                      <a:pt x="21600" y="6480"/>
                      <a:pt x="21600" y="6480"/>
                      <a:pt x="21600" y="5760"/>
                    </a:cubicBezTo>
                    <a:cubicBezTo>
                      <a:pt x="21246" y="4320"/>
                      <a:pt x="19121" y="2160"/>
                      <a:pt x="17705" y="2160"/>
                    </a:cubicBezTo>
                    <a:cubicBezTo>
                      <a:pt x="16997" y="2160"/>
                      <a:pt x="16997" y="2880"/>
                      <a:pt x="16997" y="2880"/>
                    </a:cubicBezTo>
                    <a:cubicBezTo>
                      <a:pt x="16997" y="5760"/>
                      <a:pt x="15934" y="5760"/>
                      <a:pt x="15934" y="5760"/>
                    </a:cubicBezTo>
                    <a:cubicBezTo>
                      <a:pt x="14518" y="5760"/>
                      <a:pt x="13102" y="1440"/>
                      <a:pt x="12748" y="0"/>
                    </a:cubicBezTo>
                    <a:cubicBezTo>
                      <a:pt x="12748" y="0"/>
                      <a:pt x="12393" y="0"/>
                      <a:pt x="11685" y="0"/>
                    </a:cubicBezTo>
                    <a:cubicBezTo>
                      <a:pt x="8852" y="0"/>
                      <a:pt x="3541" y="2880"/>
                      <a:pt x="2833" y="4320"/>
                    </a:cubicBezTo>
                    <a:cubicBezTo>
                      <a:pt x="2833" y="6480"/>
                      <a:pt x="1770" y="7200"/>
                      <a:pt x="1062" y="864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79" name="Shape 3861"/>
              <p:cNvSpPr/>
              <p:nvPr/>
            </p:nvSpPr>
            <p:spPr>
              <a:xfrm>
                <a:off x="-1" y="341358"/>
                <a:ext cx="6966251" cy="23337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0" extrusionOk="0">
                    <a:moveTo>
                      <a:pt x="1227" y="9096"/>
                    </a:moveTo>
                    <a:cubicBezTo>
                      <a:pt x="1239" y="9130"/>
                      <a:pt x="1250" y="9164"/>
                      <a:pt x="1262" y="9232"/>
                    </a:cubicBezTo>
                    <a:cubicBezTo>
                      <a:pt x="1262" y="9300"/>
                      <a:pt x="1298" y="9334"/>
                      <a:pt x="1368" y="9334"/>
                    </a:cubicBezTo>
                    <a:cubicBezTo>
                      <a:pt x="1380" y="9334"/>
                      <a:pt x="1392" y="9334"/>
                      <a:pt x="1404" y="9402"/>
                    </a:cubicBezTo>
                    <a:cubicBezTo>
                      <a:pt x="1427" y="9470"/>
                      <a:pt x="1404" y="9606"/>
                      <a:pt x="1404" y="9640"/>
                    </a:cubicBezTo>
                    <a:cubicBezTo>
                      <a:pt x="1380" y="9743"/>
                      <a:pt x="1345" y="9777"/>
                      <a:pt x="1309" y="9777"/>
                    </a:cubicBezTo>
                    <a:cubicBezTo>
                      <a:pt x="1286" y="9777"/>
                      <a:pt x="1274" y="9743"/>
                      <a:pt x="1262" y="9709"/>
                    </a:cubicBezTo>
                    <a:cubicBezTo>
                      <a:pt x="1250" y="9709"/>
                      <a:pt x="1239" y="9709"/>
                      <a:pt x="1227" y="9709"/>
                    </a:cubicBezTo>
                    <a:cubicBezTo>
                      <a:pt x="1191" y="9709"/>
                      <a:pt x="1156" y="9709"/>
                      <a:pt x="1144" y="9572"/>
                    </a:cubicBezTo>
                    <a:cubicBezTo>
                      <a:pt x="1144" y="9538"/>
                      <a:pt x="1109" y="9436"/>
                      <a:pt x="1050" y="9436"/>
                    </a:cubicBezTo>
                    <a:cubicBezTo>
                      <a:pt x="1015" y="9470"/>
                      <a:pt x="991" y="9436"/>
                      <a:pt x="979" y="9402"/>
                    </a:cubicBezTo>
                    <a:cubicBezTo>
                      <a:pt x="967" y="9334"/>
                      <a:pt x="956" y="9266"/>
                      <a:pt x="956" y="9164"/>
                    </a:cubicBezTo>
                    <a:cubicBezTo>
                      <a:pt x="956" y="9096"/>
                      <a:pt x="956" y="9062"/>
                      <a:pt x="944" y="8994"/>
                    </a:cubicBezTo>
                    <a:cubicBezTo>
                      <a:pt x="932" y="8960"/>
                      <a:pt x="920" y="8926"/>
                      <a:pt x="932" y="8892"/>
                    </a:cubicBezTo>
                    <a:cubicBezTo>
                      <a:pt x="932" y="8858"/>
                      <a:pt x="920" y="8858"/>
                      <a:pt x="920" y="8824"/>
                    </a:cubicBezTo>
                    <a:cubicBezTo>
                      <a:pt x="920" y="8756"/>
                      <a:pt x="908" y="8654"/>
                      <a:pt x="944" y="8586"/>
                    </a:cubicBezTo>
                    <a:cubicBezTo>
                      <a:pt x="944" y="8552"/>
                      <a:pt x="944" y="8552"/>
                      <a:pt x="944" y="8484"/>
                    </a:cubicBezTo>
                    <a:cubicBezTo>
                      <a:pt x="944" y="8450"/>
                      <a:pt x="944" y="8416"/>
                      <a:pt x="944" y="8382"/>
                    </a:cubicBezTo>
                    <a:cubicBezTo>
                      <a:pt x="944" y="8382"/>
                      <a:pt x="944" y="8348"/>
                      <a:pt x="932" y="8348"/>
                    </a:cubicBezTo>
                    <a:cubicBezTo>
                      <a:pt x="908" y="8280"/>
                      <a:pt x="885" y="8246"/>
                      <a:pt x="861" y="8246"/>
                    </a:cubicBezTo>
                    <a:cubicBezTo>
                      <a:pt x="826" y="8246"/>
                      <a:pt x="802" y="8178"/>
                      <a:pt x="802" y="8144"/>
                    </a:cubicBezTo>
                    <a:cubicBezTo>
                      <a:pt x="790" y="8110"/>
                      <a:pt x="790" y="8076"/>
                      <a:pt x="779" y="8076"/>
                    </a:cubicBezTo>
                    <a:cubicBezTo>
                      <a:pt x="731" y="8042"/>
                      <a:pt x="637" y="7838"/>
                      <a:pt x="625" y="7702"/>
                    </a:cubicBezTo>
                    <a:cubicBezTo>
                      <a:pt x="625" y="7702"/>
                      <a:pt x="613" y="7668"/>
                      <a:pt x="602" y="7668"/>
                    </a:cubicBezTo>
                    <a:cubicBezTo>
                      <a:pt x="590" y="7668"/>
                      <a:pt x="578" y="7634"/>
                      <a:pt x="578" y="7566"/>
                    </a:cubicBezTo>
                    <a:cubicBezTo>
                      <a:pt x="578" y="7566"/>
                      <a:pt x="578" y="7531"/>
                      <a:pt x="590" y="7497"/>
                    </a:cubicBezTo>
                    <a:cubicBezTo>
                      <a:pt x="625" y="7463"/>
                      <a:pt x="684" y="7531"/>
                      <a:pt x="731" y="7634"/>
                    </a:cubicBezTo>
                    <a:cubicBezTo>
                      <a:pt x="767" y="7736"/>
                      <a:pt x="826" y="7804"/>
                      <a:pt x="897" y="7838"/>
                    </a:cubicBezTo>
                    <a:cubicBezTo>
                      <a:pt x="944" y="7872"/>
                      <a:pt x="979" y="7906"/>
                      <a:pt x="1015" y="7940"/>
                    </a:cubicBezTo>
                    <a:cubicBezTo>
                      <a:pt x="1050" y="7974"/>
                      <a:pt x="1085" y="8042"/>
                      <a:pt x="1132" y="8042"/>
                    </a:cubicBezTo>
                    <a:cubicBezTo>
                      <a:pt x="1191" y="8076"/>
                      <a:pt x="1191" y="8076"/>
                      <a:pt x="1191" y="8076"/>
                    </a:cubicBezTo>
                    <a:cubicBezTo>
                      <a:pt x="1262" y="8110"/>
                      <a:pt x="1321" y="8144"/>
                      <a:pt x="1439" y="8212"/>
                    </a:cubicBezTo>
                    <a:cubicBezTo>
                      <a:pt x="1581" y="8246"/>
                      <a:pt x="1770" y="7838"/>
                      <a:pt x="1805" y="7736"/>
                    </a:cubicBezTo>
                    <a:cubicBezTo>
                      <a:pt x="1829" y="7668"/>
                      <a:pt x="1817" y="7566"/>
                      <a:pt x="1805" y="7463"/>
                    </a:cubicBezTo>
                    <a:cubicBezTo>
                      <a:pt x="1793" y="7395"/>
                      <a:pt x="1793" y="7361"/>
                      <a:pt x="1793" y="7327"/>
                    </a:cubicBezTo>
                    <a:cubicBezTo>
                      <a:pt x="1781" y="7327"/>
                      <a:pt x="1770" y="7293"/>
                      <a:pt x="1758" y="7293"/>
                    </a:cubicBezTo>
                    <a:cubicBezTo>
                      <a:pt x="1746" y="7259"/>
                      <a:pt x="1722" y="7225"/>
                      <a:pt x="1711" y="7191"/>
                    </a:cubicBezTo>
                    <a:cubicBezTo>
                      <a:pt x="1711" y="7123"/>
                      <a:pt x="1675" y="7021"/>
                      <a:pt x="1628" y="7021"/>
                    </a:cubicBezTo>
                    <a:cubicBezTo>
                      <a:pt x="1581" y="7021"/>
                      <a:pt x="1557" y="6953"/>
                      <a:pt x="1545" y="6919"/>
                    </a:cubicBezTo>
                    <a:cubicBezTo>
                      <a:pt x="1534" y="6885"/>
                      <a:pt x="1522" y="6851"/>
                      <a:pt x="1522" y="6851"/>
                    </a:cubicBezTo>
                    <a:cubicBezTo>
                      <a:pt x="1510" y="6851"/>
                      <a:pt x="1510" y="6851"/>
                      <a:pt x="1510" y="6851"/>
                    </a:cubicBezTo>
                    <a:cubicBezTo>
                      <a:pt x="1463" y="6851"/>
                      <a:pt x="1427" y="6783"/>
                      <a:pt x="1333" y="6613"/>
                    </a:cubicBezTo>
                    <a:cubicBezTo>
                      <a:pt x="1309" y="6545"/>
                      <a:pt x="1309" y="6545"/>
                      <a:pt x="1309" y="6545"/>
                    </a:cubicBezTo>
                    <a:cubicBezTo>
                      <a:pt x="1203" y="6375"/>
                      <a:pt x="1062" y="6205"/>
                      <a:pt x="1026" y="6205"/>
                    </a:cubicBezTo>
                    <a:cubicBezTo>
                      <a:pt x="1003" y="6239"/>
                      <a:pt x="991" y="6239"/>
                      <a:pt x="967" y="6239"/>
                    </a:cubicBezTo>
                    <a:cubicBezTo>
                      <a:pt x="956" y="6239"/>
                      <a:pt x="932" y="6239"/>
                      <a:pt x="920" y="6171"/>
                    </a:cubicBezTo>
                    <a:cubicBezTo>
                      <a:pt x="908" y="6137"/>
                      <a:pt x="885" y="6137"/>
                      <a:pt x="861" y="6171"/>
                    </a:cubicBezTo>
                    <a:cubicBezTo>
                      <a:pt x="838" y="6239"/>
                      <a:pt x="814" y="6205"/>
                      <a:pt x="790" y="6171"/>
                    </a:cubicBezTo>
                    <a:cubicBezTo>
                      <a:pt x="767" y="6171"/>
                      <a:pt x="743" y="6137"/>
                      <a:pt x="731" y="6171"/>
                    </a:cubicBezTo>
                    <a:cubicBezTo>
                      <a:pt x="684" y="6205"/>
                      <a:pt x="637" y="6137"/>
                      <a:pt x="625" y="6069"/>
                    </a:cubicBezTo>
                    <a:cubicBezTo>
                      <a:pt x="613" y="6001"/>
                      <a:pt x="613" y="5967"/>
                      <a:pt x="625" y="5933"/>
                    </a:cubicBezTo>
                    <a:cubicBezTo>
                      <a:pt x="637" y="5899"/>
                      <a:pt x="661" y="5899"/>
                      <a:pt x="672" y="5899"/>
                    </a:cubicBezTo>
                    <a:cubicBezTo>
                      <a:pt x="661" y="5865"/>
                      <a:pt x="649" y="5865"/>
                      <a:pt x="649" y="5831"/>
                    </a:cubicBezTo>
                    <a:cubicBezTo>
                      <a:pt x="613" y="5797"/>
                      <a:pt x="590" y="5797"/>
                      <a:pt x="590" y="5865"/>
                    </a:cubicBezTo>
                    <a:cubicBezTo>
                      <a:pt x="566" y="5967"/>
                      <a:pt x="519" y="5967"/>
                      <a:pt x="484" y="5899"/>
                    </a:cubicBezTo>
                    <a:cubicBezTo>
                      <a:pt x="484" y="5899"/>
                      <a:pt x="484" y="5899"/>
                      <a:pt x="484" y="5933"/>
                    </a:cubicBezTo>
                    <a:cubicBezTo>
                      <a:pt x="484" y="5933"/>
                      <a:pt x="472" y="5933"/>
                      <a:pt x="472" y="5967"/>
                    </a:cubicBezTo>
                    <a:cubicBezTo>
                      <a:pt x="472" y="5967"/>
                      <a:pt x="472" y="5967"/>
                      <a:pt x="472" y="5967"/>
                    </a:cubicBezTo>
                    <a:cubicBezTo>
                      <a:pt x="460" y="5967"/>
                      <a:pt x="460" y="6001"/>
                      <a:pt x="460" y="6001"/>
                    </a:cubicBezTo>
                    <a:cubicBezTo>
                      <a:pt x="460" y="6001"/>
                      <a:pt x="460" y="6001"/>
                      <a:pt x="460" y="6001"/>
                    </a:cubicBezTo>
                    <a:cubicBezTo>
                      <a:pt x="448" y="6001"/>
                      <a:pt x="448" y="6001"/>
                      <a:pt x="436" y="6001"/>
                    </a:cubicBezTo>
                    <a:cubicBezTo>
                      <a:pt x="436" y="6001"/>
                      <a:pt x="436" y="6001"/>
                      <a:pt x="436" y="6001"/>
                    </a:cubicBezTo>
                    <a:cubicBezTo>
                      <a:pt x="436" y="6001"/>
                      <a:pt x="425" y="6001"/>
                      <a:pt x="425" y="6001"/>
                    </a:cubicBezTo>
                    <a:cubicBezTo>
                      <a:pt x="413" y="6001"/>
                      <a:pt x="413" y="6001"/>
                      <a:pt x="401" y="6001"/>
                    </a:cubicBezTo>
                    <a:cubicBezTo>
                      <a:pt x="401" y="6001"/>
                      <a:pt x="389" y="6001"/>
                      <a:pt x="389" y="6035"/>
                    </a:cubicBezTo>
                    <a:cubicBezTo>
                      <a:pt x="377" y="6035"/>
                      <a:pt x="377" y="6035"/>
                      <a:pt x="366" y="6069"/>
                    </a:cubicBezTo>
                    <a:cubicBezTo>
                      <a:pt x="342" y="6103"/>
                      <a:pt x="319" y="6171"/>
                      <a:pt x="295" y="6171"/>
                    </a:cubicBezTo>
                    <a:cubicBezTo>
                      <a:pt x="283" y="6171"/>
                      <a:pt x="271" y="6171"/>
                      <a:pt x="248" y="6239"/>
                    </a:cubicBezTo>
                    <a:cubicBezTo>
                      <a:pt x="248" y="6239"/>
                      <a:pt x="236" y="6273"/>
                      <a:pt x="236" y="6273"/>
                    </a:cubicBezTo>
                    <a:cubicBezTo>
                      <a:pt x="236" y="6273"/>
                      <a:pt x="236" y="6273"/>
                      <a:pt x="236" y="6273"/>
                    </a:cubicBezTo>
                    <a:cubicBezTo>
                      <a:pt x="236" y="6307"/>
                      <a:pt x="224" y="6307"/>
                      <a:pt x="224" y="6341"/>
                    </a:cubicBezTo>
                    <a:cubicBezTo>
                      <a:pt x="224" y="6341"/>
                      <a:pt x="224" y="6341"/>
                      <a:pt x="224" y="6341"/>
                    </a:cubicBezTo>
                    <a:cubicBezTo>
                      <a:pt x="224" y="6409"/>
                      <a:pt x="201" y="6443"/>
                      <a:pt x="189" y="6443"/>
                    </a:cubicBezTo>
                    <a:cubicBezTo>
                      <a:pt x="189" y="6443"/>
                      <a:pt x="177" y="6443"/>
                      <a:pt x="177" y="6443"/>
                    </a:cubicBezTo>
                    <a:cubicBezTo>
                      <a:pt x="177" y="6443"/>
                      <a:pt x="177" y="6443"/>
                      <a:pt x="177" y="6443"/>
                    </a:cubicBezTo>
                    <a:cubicBezTo>
                      <a:pt x="177" y="6511"/>
                      <a:pt x="177" y="6613"/>
                      <a:pt x="153" y="6681"/>
                    </a:cubicBezTo>
                    <a:cubicBezTo>
                      <a:pt x="153" y="6681"/>
                      <a:pt x="153" y="6681"/>
                      <a:pt x="153" y="6681"/>
                    </a:cubicBezTo>
                    <a:cubicBezTo>
                      <a:pt x="153" y="6681"/>
                      <a:pt x="153" y="6715"/>
                      <a:pt x="165" y="6749"/>
                    </a:cubicBezTo>
                    <a:cubicBezTo>
                      <a:pt x="165" y="6749"/>
                      <a:pt x="165" y="6783"/>
                      <a:pt x="177" y="6817"/>
                    </a:cubicBezTo>
                    <a:cubicBezTo>
                      <a:pt x="189" y="6851"/>
                      <a:pt x="201" y="6885"/>
                      <a:pt x="224" y="6885"/>
                    </a:cubicBezTo>
                    <a:cubicBezTo>
                      <a:pt x="224" y="6919"/>
                      <a:pt x="236" y="6919"/>
                      <a:pt x="248" y="6919"/>
                    </a:cubicBezTo>
                    <a:cubicBezTo>
                      <a:pt x="248" y="6919"/>
                      <a:pt x="354" y="7157"/>
                      <a:pt x="354" y="7259"/>
                    </a:cubicBezTo>
                    <a:cubicBezTo>
                      <a:pt x="354" y="7327"/>
                      <a:pt x="342" y="7361"/>
                      <a:pt x="330" y="7429"/>
                    </a:cubicBezTo>
                    <a:cubicBezTo>
                      <a:pt x="307" y="7497"/>
                      <a:pt x="271" y="7600"/>
                      <a:pt x="260" y="7600"/>
                    </a:cubicBezTo>
                    <a:cubicBezTo>
                      <a:pt x="248" y="7634"/>
                      <a:pt x="236" y="7668"/>
                      <a:pt x="236" y="7702"/>
                    </a:cubicBezTo>
                    <a:cubicBezTo>
                      <a:pt x="236" y="7702"/>
                      <a:pt x="224" y="7702"/>
                      <a:pt x="224" y="7736"/>
                    </a:cubicBezTo>
                    <a:cubicBezTo>
                      <a:pt x="236" y="7770"/>
                      <a:pt x="236" y="7770"/>
                      <a:pt x="236" y="7770"/>
                    </a:cubicBezTo>
                    <a:cubicBezTo>
                      <a:pt x="236" y="7770"/>
                      <a:pt x="236" y="7770"/>
                      <a:pt x="236" y="7770"/>
                    </a:cubicBezTo>
                    <a:cubicBezTo>
                      <a:pt x="260" y="7872"/>
                      <a:pt x="319" y="8110"/>
                      <a:pt x="354" y="8314"/>
                    </a:cubicBezTo>
                    <a:cubicBezTo>
                      <a:pt x="366" y="8416"/>
                      <a:pt x="377" y="8450"/>
                      <a:pt x="366" y="8518"/>
                    </a:cubicBezTo>
                    <a:cubicBezTo>
                      <a:pt x="366" y="8586"/>
                      <a:pt x="342" y="8586"/>
                      <a:pt x="330" y="8586"/>
                    </a:cubicBezTo>
                    <a:cubicBezTo>
                      <a:pt x="319" y="8586"/>
                      <a:pt x="319" y="8620"/>
                      <a:pt x="307" y="8620"/>
                    </a:cubicBezTo>
                    <a:cubicBezTo>
                      <a:pt x="295" y="8654"/>
                      <a:pt x="307" y="8722"/>
                      <a:pt x="319" y="8790"/>
                    </a:cubicBezTo>
                    <a:cubicBezTo>
                      <a:pt x="330" y="8824"/>
                      <a:pt x="330" y="8824"/>
                      <a:pt x="330" y="8858"/>
                    </a:cubicBezTo>
                    <a:cubicBezTo>
                      <a:pt x="342" y="8926"/>
                      <a:pt x="330" y="8960"/>
                      <a:pt x="319" y="8994"/>
                    </a:cubicBezTo>
                    <a:cubicBezTo>
                      <a:pt x="319" y="8994"/>
                      <a:pt x="319" y="8994"/>
                      <a:pt x="330" y="8994"/>
                    </a:cubicBezTo>
                    <a:cubicBezTo>
                      <a:pt x="342" y="9028"/>
                      <a:pt x="366" y="9028"/>
                      <a:pt x="366" y="9096"/>
                    </a:cubicBezTo>
                    <a:cubicBezTo>
                      <a:pt x="377" y="9164"/>
                      <a:pt x="366" y="9198"/>
                      <a:pt x="354" y="9232"/>
                    </a:cubicBezTo>
                    <a:cubicBezTo>
                      <a:pt x="342" y="9266"/>
                      <a:pt x="342" y="9266"/>
                      <a:pt x="342" y="9266"/>
                    </a:cubicBezTo>
                    <a:cubicBezTo>
                      <a:pt x="354" y="9300"/>
                      <a:pt x="366" y="9300"/>
                      <a:pt x="377" y="9334"/>
                    </a:cubicBezTo>
                    <a:cubicBezTo>
                      <a:pt x="389" y="9368"/>
                      <a:pt x="413" y="9402"/>
                      <a:pt x="425" y="9504"/>
                    </a:cubicBezTo>
                    <a:cubicBezTo>
                      <a:pt x="425" y="9606"/>
                      <a:pt x="389" y="9674"/>
                      <a:pt x="366" y="9709"/>
                    </a:cubicBezTo>
                    <a:cubicBezTo>
                      <a:pt x="354" y="9709"/>
                      <a:pt x="342" y="9709"/>
                      <a:pt x="342" y="9743"/>
                    </a:cubicBezTo>
                    <a:cubicBezTo>
                      <a:pt x="342" y="9743"/>
                      <a:pt x="342" y="9743"/>
                      <a:pt x="354" y="9743"/>
                    </a:cubicBezTo>
                    <a:cubicBezTo>
                      <a:pt x="366" y="9777"/>
                      <a:pt x="377" y="9811"/>
                      <a:pt x="389" y="9845"/>
                    </a:cubicBezTo>
                    <a:cubicBezTo>
                      <a:pt x="425" y="9879"/>
                      <a:pt x="448" y="9913"/>
                      <a:pt x="484" y="9981"/>
                    </a:cubicBezTo>
                    <a:cubicBezTo>
                      <a:pt x="484" y="10015"/>
                      <a:pt x="495" y="10049"/>
                      <a:pt x="507" y="10049"/>
                    </a:cubicBezTo>
                    <a:cubicBezTo>
                      <a:pt x="554" y="10219"/>
                      <a:pt x="554" y="10321"/>
                      <a:pt x="543" y="10423"/>
                    </a:cubicBezTo>
                    <a:cubicBezTo>
                      <a:pt x="531" y="10559"/>
                      <a:pt x="484" y="10627"/>
                      <a:pt x="436" y="10729"/>
                    </a:cubicBezTo>
                    <a:cubicBezTo>
                      <a:pt x="401" y="10797"/>
                      <a:pt x="354" y="10899"/>
                      <a:pt x="342" y="10967"/>
                    </a:cubicBezTo>
                    <a:cubicBezTo>
                      <a:pt x="319" y="11137"/>
                      <a:pt x="271" y="11205"/>
                      <a:pt x="212" y="11307"/>
                    </a:cubicBezTo>
                    <a:cubicBezTo>
                      <a:pt x="189" y="11375"/>
                      <a:pt x="153" y="11409"/>
                      <a:pt x="130" y="11477"/>
                    </a:cubicBezTo>
                    <a:cubicBezTo>
                      <a:pt x="130" y="11477"/>
                      <a:pt x="130" y="11511"/>
                      <a:pt x="118" y="11511"/>
                    </a:cubicBezTo>
                    <a:cubicBezTo>
                      <a:pt x="118" y="11545"/>
                      <a:pt x="118" y="11545"/>
                      <a:pt x="118" y="11545"/>
                    </a:cubicBezTo>
                    <a:cubicBezTo>
                      <a:pt x="118" y="11545"/>
                      <a:pt x="118" y="11545"/>
                      <a:pt x="118" y="11545"/>
                    </a:cubicBezTo>
                    <a:cubicBezTo>
                      <a:pt x="153" y="11545"/>
                      <a:pt x="165" y="11613"/>
                      <a:pt x="177" y="11681"/>
                    </a:cubicBezTo>
                    <a:cubicBezTo>
                      <a:pt x="189" y="11749"/>
                      <a:pt x="201" y="11783"/>
                      <a:pt x="212" y="11817"/>
                    </a:cubicBezTo>
                    <a:cubicBezTo>
                      <a:pt x="224" y="11817"/>
                      <a:pt x="236" y="11817"/>
                      <a:pt x="260" y="11817"/>
                    </a:cubicBezTo>
                    <a:cubicBezTo>
                      <a:pt x="283" y="11817"/>
                      <a:pt x="307" y="11817"/>
                      <a:pt x="330" y="11886"/>
                    </a:cubicBezTo>
                    <a:cubicBezTo>
                      <a:pt x="342" y="11920"/>
                      <a:pt x="342" y="11988"/>
                      <a:pt x="342" y="11988"/>
                    </a:cubicBezTo>
                    <a:cubicBezTo>
                      <a:pt x="330" y="12056"/>
                      <a:pt x="295" y="12056"/>
                      <a:pt x="295" y="12056"/>
                    </a:cubicBezTo>
                    <a:cubicBezTo>
                      <a:pt x="271" y="12056"/>
                      <a:pt x="260" y="12056"/>
                      <a:pt x="248" y="12056"/>
                    </a:cubicBezTo>
                    <a:cubicBezTo>
                      <a:pt x="224" y="12022"/>
                      <a:pt x="212" y="12056"/>
                      <a:pt x="189" y="12090"/>
                    </a:cubicBezTo>
                    <a:cubicBezTo>
                      <a:pt x="177" y="12124"/>
                      <a:pt x="153" y="12124"/>
                      <a:pt x="130" y="12158"/>
                    </a:cubicBezTo>
                    <a:cubicBezTo>
                      <a:pt x="94" y="12192"/>
                      <a:pt x="94" y="12226"/>
                      <a:pt x="83" y="12260"/>
                    </a:cubicBezTo>
                    <a:cubicBezTo>
                      <a:pt x="83" y="12260"/>
                      <a:pt x="83" y="12260"/>
                      <a:pt x="83" y="12260"/>
                    </a:cubicBezTo>
                    <a:cubicBezTo>
                      <a:pt x="83" y="12260"/>
                      <a:pt x="83" y="12260"/>
                      <a:pt x="83" y="12260"/>
                    </a:cubicBezTo>
                    <a:cubicBezTo>
                      <a:pt x="83" y="12260"/>
                      <a:pt x="83" y="12260"/>
                      <a:pt x="83" y="12260"/>
                    </a:cubicBezTo>
                    <a:cubicBezTo>
                      <a:pt x="83" y="12294"/>
                      <a:pt x="83" y="12294"/>
                      <a:pt x="94" y="12294"/>
                    </a:cubicBezTo>
                    <a:cubicBezTo>
                      <a:pt x="94" y="12294"/>
                      <a:pt x="94" y="12294"/>
                      <a:pt x="94" y="12328"/>
                    </a:cubicBezTo>
                    <a:cubicBezTo>
                      <a:pt x="94" y="12328"/>
                      <a:pt x="94" y="12328"/>
                      <a:pt x="94" y="12328"/>
                    </a:cubicBezTo>
                    <a:cubicBezTo>
                      <a:pt x="94" y="12328"/>
                      <a:pt x="94" y="12362"/>
                      <a:pt x="94" y="12362"/>
                    </a:cubicBezTo>
                    <a:cubicBezTo>
                      <a:pt x="94" y="12362"/>
                      <a:pt x="94" y="12362"/>
                      <a:pt x="94" y="12362"/>
                    </a:cubicBezTo>
                    <a:cubicBezTo>
                      <a:pt x="83" y="12362"/>
                      <a:pt x="83" y="12362"/>
                      <a:pt x="83" y="12396"/>
                    </a:cubicBezTo>
                    <a:cubicBezTo>
                      <a:pt x="83" y="12396"/>
                      <a:pt x="83" y="12396"/>
                      <a:pt x="83" y="12396"/>
                    </a:cubicBezTo>
                    <a:cubicBezTo>
                      <a:pt x="83" y="12396"/>
                      <a:pt x="83" y="12396"/>
                      <a:pt x="83" y="12396"/>
                    </a:cubicBezTo>
                    <a:cubicBezTo>
                      <a:pt x="83" y="12430"/>
                      <a:pt x="83" y="12430"/>
                      <a:pt x="83" y="12430"/>
                    </a:cubicBezTo>
                    <a:cubicBezTo>
                      <a:pt x="83" y="12430"/>
                      <a:pt x="83" y="12430"/>
                      <a:pt x="83" y="12430"/>
                    </a:cubicBezTo>
                    <a:cubicBezTo>
                      <a:pt x="71" y="12430"/>
                      <a:pt x="71" y="12430"/>
                      <a:pt x="71" y="12464"/>
                    </a:cubicBezTo>
                    <a:cubicBezTo>
                      <a:pt x="71" y="12464"/>
                      <a:pt x="71" y="12464"/>
                      <a:pt x="71" y="12464"/>
                    </a:cubicBezTo>
                    <a:cubicBezTo>
                      <a:pt x="71" y="12464"/>
                      <a:pt x="71" y="12464"/>
                      <a:pt x="71" y="12464"/>
                    </a:cubicBezTo>
                    <a:cubicBezTo>
                      <a:pt x="59" y="12498"/>
                      <a:pt x="59" y="12498"/>
                      <a:pt x="47" y="12532"/>
                    </a:cubicBezTo>
                    <a:cubicBezTo>
                      <a:pt x="35" y="12600"/>
                      <a:pt x="24" y="12634"/>
                      <a:pt x="24" y="12668"/>
                    </a:cubicBezTo>
                    <a:cubicBezTo>
                      <a:pt x="12" y="12702"/>
                      <a:pt x="12" y="12702"/>
                      <a:pt x="12" y="12702"/>
                    </a:cubicBezTo>
                    <a:cubicBezTo>
                      <a:pt x="12" y="12736"/>
                      <a:pt x="12" y="12770"/>
                      <a:pt x="12" y="12804"/>
                    </a:cubicBezTo>
                    <a:cubicBezTo>
                      <a:pt x="12" y="12838"/>
                      <a:pt x="12" y="12872"/>
                      <a:pt x="12" y="12906"/>
                    </a:cubicBezTo>
                    <a:cubicBezTo>
                      <a:pt x="24" y="12974"/>
                      <a:pt x="24" y="13008"/>
                      <a:pt x="35" y="13076"/>
                    </a:cubicBezTo>
                    <a:cubicBezTo>
                      <a:pt x="47" y="13076"/>
                      <a:pt x="47" y="13076"/>
                      <a:pt x="47" y="13076"/>
                    </a:cubicBezTo>
                    <a:cubicBezTo>
                      <a:pt x="47" y="13110"/>
                      <a:pt x="59" y="13144"/>
                      <a:pt x="47" y="13178"/>
                    </a:cubicBezTo>
                    <a:cubicBezTo>
                      <a:pt x="47" y="13246"/>
                      <a:pt x="24" y="13280"/>
                      <a:pt x="12" y="13280"/>
                    </a:cubicBezTo>
                    <a:cubicBezTo>
                      <a:pt x="12" y="13280"/>
                      <a:pt x="0" y="13314"/>
                      <a:pt x="0" y="13314"/>
                    </a:cubicBezTo>
                    <a:cubicBezTo>
                      <a:pt x="0" y="13314"/>
                      <a:pt x="0" y="13314"/>
                      <a:pt x="0" y="13348"/>
                    </a:cubicBezTo>
                    <a:cubicBezTo>
                      <a:pt x="0" y="13348"/>
                      <a:pt x="0" y="13348"/>
                      <a:pt x="0" y="13348"/>
                    </a:cubicBezTo>
                    <a:cubicBezTo>
                      <a:pt x="12" y="13348"/>
                      <a:pt x="12" y="13382"/>
                      <a:pt x="24" y="13416"/>
                    </a:cubicBezTo>
                    <a:cubicBezTo>
                      <a:pt x="47" y="13450"/>
                      <a:pt x="47" y="13518"/>
                      <a:pt x="47" y="13586"/>
                    </a:cubicBezTo>
                    <a:cubicBezTo>
                      <a:pt x="47" y="13620"/>
                      <a:pt x="47" y="13654"/>
                      <a:pt x="47" y="13654"/>
                    </a:cubicBezTo>
                    <a:cubicBezTo>
                      <a:pt x="47" y="13688"/>
                      <a:pt x="47" y="13688"/>
                      <a:pt x="35" y="13688"/>
                    </a:cubicBezTo>
                    <a:cubicBezTo>
                      <a:pt x="35" y="13722"/>
                      <a:pt x="47" y="13756"/>
                      <a:pt x="83" y="13824"/>
                    </a:cubicBezTo>
                    <a:cubicBezTo>
                      <a:pt x="94" y="13892"/>
                      <a:pt x="94" y="13960"/>
                      <a:pt x="106" y="14029"/>
                    </a:cubicBezTo>
                    <a:cubicBezTo>
                      <a:pt x="106" y="14063"/>
                      <a:pt x="106" y="14063"/>
                      <a:pt x="106" y="14097"/>
                    </a:cubicBezTo>
                    <a:cubicBezTo>
                      <a:pt x="106" y="14097"/>
                      <a:pt x="106" y="14097"/>
                      <a:pt x="106" y="14097"/>
                    </a:cubicBezTo>
                    <a:cubicBezTo>
                      <a:pt x="118" y="14131"/>
                      <a:pt x="130" y="14131"/>
                      <a:pt x="142" y="14165"/>
                    </a:cubicBezTo>
                    <a:cubicBezTo>
                      <a:pt x="142" y="14165"/>
                      <a:pt x="153" y="14165"/>
                      <a:pt x="165" y="14131"/>
                    </a:cubicBezTo>
                    <a:cubicBezTo>
                      <a:pt x="201" y="14131"/>
                      <a:pt x="236" y="14165"/>
                      <a:pt x="260" y="14267"/>
                    </a:cubicBezTo>
                    <a:cubicBezTo>
                      <a:pt x="260" y="14301"/>
                      <a:pt x="260" y="14301"/>
                      <a:pt x="260" y="14301"/>
                    </a:cubicBezTo>
                    <a:cubicBezTo>
                      <a:pt x="271" y="14301"/>
                      <a:pt x="283" y="14267"/>
                      <a:pt x="295" y="14233"/>
                    </a:cubicBezTo>
                    <a:cubicBezTo>
                      <a:pt x="307" y="14233"/>
                      <a:pt x="307" y="14233"/>
                      <a:pt x="319" y="14233"/>
                    </a:cubicBezTo>
                    <a:cubicBezTo>
                      <a:pt x="354" y="14233"/>
                      <a:pt x="401" y="14301"/>
                      <a:pt x="436" y="14335"/>
                    </a:cubicBezTo>
                    <a:cubicBezTo>
                      <a:pt x="436" y="14335"/>
                      <a:pt x="436" y="14335"/>
                      <a:pt x="436" y="14335"/>
                    </a:cubicBezTo>
                    <a:cubicBezTo>
                      <a:pt x="460" y="14369"/>
                      <a:pt x="460" y="14471"/>
                      <a:pt x="460" y="14573"/>
                    </a:cubicBezTo>
                    <a:cubicBezTo>
                      <a:pt x="460" y="14607"/>
                      <a:pt x="460" y="14641"/>
                      <a:pt x="460" y="14675"/>
                    </a:cubicBezTo>
                    <a:cubicBezTo>
                      <a:pt x="460" y="14709"/>
                      <a:pt x="460" y="14743"/>
                      <a:pt x="460" y="14777"/>
                    </a:cubicBezTo>
                    <a:cubicBezTo>
                      <a:pt x="460" y="14845"/>
                      <a:pt x="460" y="14879"/>
                      <a:pt x="472" y="14879"/>
                    </a:cubicBezTo>
                    <a:cubicBezTo>
                      <a:pt x="495" y="14913"/>
                      <a:pt x="495" y="14981"/>
                      <a:pt x="507" y="15049"/>
                    </a:cubicBezTo>
                    <a:cubicBezTo>
                      <a:pt x="507" y="15083"/>
                      <a:pt x="519" y="15117"/>
                      <a:pt x="531" y="15117"/>
                    </a:cubicBezTo>
                    <a:cubicBezTo>
                      <a:pt x="554" y="15151"/>
                      <a:pt x="566" y="15219"/>
                      <a:pt x="590" y="15287"/>
                    </a:cubicBezTo>
                    <a:cubicBezTo>
                      <a:pt x="590" y="15287"/>
                      <a:pt x="590" y="15287"/>
                      <a:pt x="590" y="15287"/>
                    </a:cubicBezTo>
                    <a:cubicBezTo>
                      <a:pt x="590" y="15321"/>
                      <a:pt x="602" y="15321"/>
                      <a:pt x="602" y="15321"/>
                    </a:cubicBezTo>
                    <a:cubicBezTo>
                      <a:pt x="625" y="15355"/>
                      <a:pt x="649" y="15389"/>
                      <a:pt x="672" y="15457"/>
                    </a:cubicBezTo>
                    <a:cubicBezTo>
                      <a:pt x="684" y="15491"/>
                      <a:pt x="684" y="15525"/>
                      <a:pt x="696" y="15559"/>
                    </a:cubicBezTo>
                    <a:cubicBezTo>
                      <a:pt x="708" y="15729"/>
                      <a:pt x="637" y="15797"/>
                      <a:pt x="613" y="15831"/>
                    </a:cubicBezTo>
                    <a:cubicBezTo>
                      <a:pt x="602" y="15831"/>
                      <a:pt x="602" y="15831"/>
                      <a:pt x="590" y="15831"/>
                    </a:cubicBezTo>
                    <a:cubicBezTo>
                      <a:pt x="590" y="15831"/>
                      <a:pt x="590" y="15831"/>
                      <a:pt x="590" y="15831"/>
                    </a:cubicBezTo>
                    <a:cubicBezTo>
                      <a:pt x="590" y="15831"/>
                      <a:pt x="590" y="15831"/>
                      <a:pt x="578" y="15831"/>
                    </a:cubicBezTo>
                    <a:cubicBezTo>
                      <a:pt x="578" y="15831"/>
                      <a:pt x="578" y="15831"/>
                      <a:pt x="578" y="15831"/>
                    </a:cubicBezTo>
                    <a:cubicBezTo>
                      <a:pt x="566" y="15831"/>
                      <a:pt x="566" y="15831"/>
                      <a:pt x="566" y="15831"/>
                    </a:cubicBezTo>
                    <a:cubicBezTo>
                      <a:pt x="554" y="15831"/>
                      <a:pt x="554" y="15797"/>
                      <a:pt x="543" y="15797"/>
                    </a:cubicBezTo>
                    <a:cubicBezTo>
                      <a:pt x="543" y="15797"/>
                      <a:pt x="531" y="15797"/>
                      <a:pt x="519" y="15797"/>
                    </a:cubicBezTo>
                    <a:cubicBezTo>
                      <a:pt x="519" y="15797"/>
                      <a:pt x="531" y="15865"/>
                      <a:pt x="531" y="15899"/>
                    </a:cubicBezTo>
                    <a:cubicBezTo>
                      <a:pt x="543" y="15967"/>
                      <a:pt x="543" y="16001"/>
                      <a:pt x="554" y="16069"/>
                    </a:cubicBezTo>
                    <a:cubicBezTo>
                      <a:pt x="554" y="16137"/>
                      <a:pt x="566" y="16171"/>
                      <a:pt x="566" y="16206"/>
                    </a:cubicBezTo>
                    <a:cubicBezTo>
                      <a:pt x="566" y="16206"/>
                      <a:pt x="566" y="16206"/>
                      <a:pt x="578" y="16206"/>
                    </a:cubicBezTo>
                    <a:cubicBezTo>
                      <a:pt x="578" y="16206"/>
                      <a:pt x="578" y="16206"/>
                      <a:pt x="578" y="16206"/>
                    </a:cubicBezTo>
                    <a:cubicBezTo>
                      <a:pt x="590" y="16206"/>
                      <a:pt x="602" y="16206"/>
                      <a:pt x="613" y="16171"/>
                    </a:cubicBezTo>
                    <a:cubicBezTo>
                      <a:pt x="613" y="16171"/>
                      <a:pt x="625" y="16137"/>
                      <a:pt x="637" y="16137"/>
                    </a:cubicBezTo>
                    <a:cubicBezTo>
                      <a:pt x="649" y="16103"/>
                      <a:pt x="672" y="16103"/>
                      <a:pt x="696" y="16103"/>
                    </a:cubicBezTo>
                    <a:cubicBezTo>
                      <a:pt x="708" y="16137"/>
                      <a:pt x="720" y="16137"/>
                      <a:pt x="720" y="16137"/>
                    </a:cubicBezTo>
                    <a:cubicBezTo>
                      <a:pt x="743" y="16103"/>
                      <a:pt x="767" y="16103"/>
                      <a:pt x="779" y="16103"/>
                    </a:cubicBezTo>
                    <a:cubicBezTo>
                      <a:pt x="814" y="16103"/>
                      <a:pt x="849" y="16103"/>
                      <a:pt x="861" y="16171"/>
                    </a:cubicBezTo>
                    <a:cubicBezTo>
                      <a:pt x="873" y="16240"/>
                      <a:pt x="885" y="16376"/>
                      <a:pt x="885" y="16444"/>
                    </a:cubicBezTo>
                    <a:cubicBezTo>
                      <a:pt x="885" y="16478"/>
                      <a:pt x="885" y="16512"/>
                      <a:pt x="885" y="16546"/>
                    </a:cubicBezTo>
                    <a:cubicBezTo>
                      <a:pt x="885" y="16546"/>
                      <a:pt x="885" y="16580"/>
                      <a:pt x="897" y="16614"/>
                    </a:cubicBezTo>
                    <a:cubicBezTo>
                      <a:pt x="897" y="16648"/>
                      <a:pt x="908" y="16648"/>
                      <a:pt x="908" y="16682"/>
                    </a:cubicBezTo>
                    <a:cubicBezTo>
                      <a:pt x="908" y="16716"/>
                      <a:pt x="944" y="16716"/>
                      <a:pt x="956" y="16716"/>
                    </a:cubicBezTo>
                    <a:cubicBezTo>
                      <a:pt x="967" y="16716"/>
                      <a:pt x="979" y="16716"/>
                      <a:pt x="991" y="16716"/>
                    </a:cubicBezTo>
                    <a:cubicBezTo>
                      <a:pt x="1026" y="16750"/>
                      <a:pt x="1085" y="16988"/>
                      <a:pt x="1074" y="17090"/>
                    </a:cubicBezTo>
                    <a:cubicBezTo>
                      <a:pt x="1074" y="17090"/>
                      <a:pt x="1074" y="17090"/>
                      <a:pt x="1074" y="17090"/>
                    </a:cubicBezTo>
                    <a:cubicBezTo>
                      <a:pt x="1085" y="17090"/>
                      <a:pt x="1085" y="17090"/>
                      <a:pt x="1085" y="17090"/>
                    </a:cubicBezTo>
                    <a:cubicBezTo>
                      <a:pt x="1109" y="17056"/>
                      <a:pt x="1132" y="17124"/>
                      <a:pt x="1156" y="17158"/>
                    </a:cubicBezTo>
                    <a:cubicBezTo>
                      <a:pt x="1168" y="17158"/>
                      <a:pt x="1168" y="17192"/>
                      <a:pt x="1168" y="17192"/>
                    </a:cubicBezTo>
                    <a:cubicBezTo>
                      <a:pt x="1180" y="17192"/>
                      <a:pt x="1180" y="17192"/>
                      <a:pt x="1191" y="17192"/>
                    </a:cubicBezTo>
                    <a:cubicBezTo>
                      <a:pt x="1191" y="17192"/>
                      <a:pt x="1203" y="17192"/>
                      <a:pt x="1215" y="17158"/>
                    </a:cubicBezTo>
                    <a:cubicBezTo>
                      <a:pt x="1227" y="17158"/>
                      <a:pt x="1250" y="17124"/>
                      <a:pt x="1274" y="17124"/>
                    </a:cubicBezTo>
                    <a:cubicBezTo>
                      <a:pt x="1309" y="17124"/>
                      <a:pt x="1321" y="17158"/>
                      <a:pt x="1321" y="17192"/>
                    </a:cubicBezTo>
                    <a:cubicBezTo>
                      <a:pt x="1321" y="17192"/>
                      <a:pt x="1345" y="17226"/>
                      <a:pt x="1345" y="17260"/>
                    </a:cubicBezTo>
                    <a:cubicBezTo>
                      <a:pt x="1368" y="17294"/>
                      <a:pt x="1368" y="17328"/>
                      <a:pt x="1380" y="17362"/>
                    </a:cubicBezTo>
                    <a:cubicBezTo>
                      <a:pt x="1380" y="17362"/>
                      <a:pt x="1392" y="17362"/>
                      <a:pt x="1392" y="17362"/>
                    </a:cubicBezTo>
                    <a:cubicBezTo>
                      <a:pt x="1427" y="17362"/>
                      <a:pt x="1463" y="17362"/>
                      <a:pt x="1486" y="17396"/>
                    </a:cubicBezTo>
                    <a:cubicBezTo>
                      <a:pt x="1498" y="17430"/>
                      <a:pt x="1510" y="17430"/>
                      <a:pt x="1522" y="17430"/>
                    </a:cubicBezTo>
                    <a:cubicBezTo>
                      <a:pt x="1545" y="17464"/>
                      <a:pt x="1569" y="17464"/>
                      <a:pt x="1593" y="17498"/>
                    </a:cubicBezTo>
                    <a:cubicBezTo>
                      <a:pt x="1604" y="17498"/>
                      <a:pt x="1616" y="17532"/>
                      <a:pt x="1628" y="17532"/>
                    </a:cubicBezTo>
                    <a:cubicBezTo>
                      <a:pt x="1652" y="17566"/>
                      <a:pt x="1675" y="17600"/>
                      <a:pt x="1687" y="17668"/>
                    </a:cubicBezTo>
                    <a:cubicBezTo>
                      <a:pt x="1687" y="17770"/>
                      <a:pt x="1663" y="17804"/>
                      <a:pt x="1652" y="17838"/>
                    </a:cubicBezTo>
                    <a:cubicBezTo>
                      <a:pt x="1663" y="17872"/>
                      <a:pt x="1675" y="17906"/>
                      <a:pt x="1675" y="17974"/>
                    </a:cubicBezTo>
                    <a:cubicBezTo>
                      <a:pt x="1675" y="18042"/>
                      <a:pt x="1652" y="18076"/>
                      <a:pt x="1640" y="18076"/>
                    </a:cubicBezTo>
                    <a:cubicBezTo>
                      <a:pt x="1640" y="18076"/>
                      <a:pt x="1640" y="18076"/>
                      <a:pt x="1640" y="18076"/>
                    </a:cubicBezTo>
                    <a:cubicBezTo>
                      <a:pt x="1640" y="18076"/>
                      <a:pt x="1640" y="18110"/>
                      <a:pt x="1640" y="18110"/>
                    </a:cubicBezTo>
                    <a:cubicBezTo>
                      <a:pt x="1652" y="18110"/>
                      <a:pt x="1652" y="18144"/>
                      <a:pt x="1663" y="18178"/>
                    </a:cubicBezTo>
                    <a:cubicBezTo>
                      <a:pt x="1663" y="18212"/>
                      <a:pt x="1652" y="18280"/>
                      <a:pt x="1640" y="18349"/>
                    </a:cubicBezTo>
                    <a:cubicBezTo>
                      <a:pt x="1640" y="18383"/>
                      <a:pt x="1640" y="18417"/>
                      <a:pt x="1640" y="18451"/>
                    </a:cubicBezTo>
                    <a:cubicBezTo>
                      <a:pt x="1640" y="18451"/>
                      <a:pt x="1628" y="18519"/>
                      <a:pt x="1593" y="18519"/>
                    </a:cubicBezTo>
                    <a:cubicBezTo>
                      <a:pt x="1581" y="18519"/>
                      <a:pt x="1557" y="18519"/>
                      <a:pt x="1534" y="18485"/>
                    </a:cubicBezTo>
                    <a:cubicBezTo>
                      <a:pt x="1522" y="18485"/>
                      <a:pt x="1510" y="18485"/>
                      <a:pt x="1498" y="18485"/>
                    </a:cubicBezTo>
                    <a:cubicBezTo>
                      <a:pt x="1498" y="18485"/>
                      <a:pt x="1475" y="18553"/>
                      <a:pt x="1463" y="18587"/>
                    </a:cubicBezTo>
                    <a:cubicBezTo>
                      <a:pt x="1439" y="18621"/>
                      <a:pt x="1427" y="18655"/>
                      <a:pt x="1416" y="18689"/>
                    </a:cubicBezTo>
                    <a:cubicBezTo>
                      <a:pt x="1416" y="18689"/>
                      <a:pt x="1416" y="18723"/>
                      <a:pt x="1416" y="18723"/>
                    </a:cubicBezTo>
                    <a:cubicBezTo>
                      <a:pt x="1451" y="18723"/>
                      <a:pt x="1475" y="18723"/>
                      <a:pt x="1498" y="18723"/>
                    </a:cubicBezTo>
                    <a:cubicBezTo>
                      <a:pt x="1522" y="18723"/>
                      <a:pt x="1545" y="18723"/>
                      <a:pt x="1557" y="18757"/>
                    </a:cubicBezTo>
                    <a:cubicBezTo>
                      <a:pt x="1557" y="18791"/>
                      <a:pt x="1557" y="18825"/>
                      <a:pt x="1557" y="18859"/>
                    </a:cubicBezTo>
                    <a:cubicBezTo>
                      <a:pt x="1545" y="18927"/>
                      <a:pt x="1439" y="19063"/>
                      <a:pt x="1392" y="19131"/>
                    </a:cubicBezTo>
                    <a:cubicBezTo>
                      <a:pt x="1404" y="19131"/>
                      <a:pt x="1404" y="19131"/>
                      <a:pt x="1404" y="19131"/>
                    </a:cubicBezTo>
                    <a:cubicBezTo>
                      <a:pt x="1427" y="19165"/>
                      <a:pt x="1439" y="19233"/>
                      <a:pt x="1439" y="19301"/>
                    </a:cubicBezTo>
                    <a:cubicBezTo>
                      <a:pt x="1439" y="19369"/>
                      <a:pt x="1416" y="19403"/>
                      <a:pt x="1392" y="19437"/>
                    </a:cubicBezTo>
                    <a:cubicBezTo>
                      <a:pt x="1368" y="19471"/>
                      <a:pt x="1357" y="19471"/>
                      <a:pt x="1368" y="19505"/>
                    </a:cubicBezTo>
                    <a:cubicBezTo>
                      <a:pt x="1368" y="19573"/>
                      <a:pt x="1368" y="19641"/>
                      <a:pt x="1345" y="19675"/>
                    </a:cubicBezTo>
                    <a:cubicBezTo>
                      <a:pt x="1333" y="19743"/>
                      <a:pt x="1298" y="19743"/>
                      <a:pt x="1262" y="19743"/>
                    </a:cubicBezTo>
                    <a:cubicBezTo>
                      <a:pt x="1262" y="19743"/>
                      <a:pt x="1262" y="19743"/>
                      <a:pt x="1262" y="19743"/>
                    </a:cubicBezTo>
                    <a:cubicBezTo>
                      <a:pt x="1262" y="19777"/>
                      <a:pt x="1262" y="19777"/>
                      <a:pt x="1274" y="19777"/>
                    </a:cubicBezTo>
                    <a:cubicBezTo>
                      <a:pt x="1286" y="19845"/>
                      <a:pt x="1298" y="19913"/>
                      <a:pt x="1345" y="19947"/>
                    </a:cubicBezTo>
                    <a:cubicBezTo>
                      <a:pt x="1416" y="20015"/>
                      <a:pt x="1510" y="20185"/>
                      <a:pt x="1604" y="20491"/>
                    </a:cubicBezTo>
                    <a:cubicBezTo>
                      <a:pt x="1604" y="20491"/>
                      <a:pt x="1616" y="20526"/>
                      <a:pt x="1616" y="20526"/>
                    </a:cubicBezTo>
                    <a:cubicBezTo>
                      <a:pt x="1616" y="20526"/>
                      <a:pt x="1628" y="20526"/>
                      <a:pt x="1628" y="20526"/>
                    </a:cubicBezTo>
                    <a:cubicBezTo>
                      <a:pt x="1628" y="20526"/>
                      <a:pt x="1628" y="20526"/>
                      <a:pt x="1628" y="20491"/>
                    </a:cubicBezTo>
                    <a:cubicBezTo>
                      <a:pt x="1640" y="20491"/>
                      <a:pt x="1640" y="20491"/>
                      <a:pt x="1640" y="20491"/>
                    </a:cubicBezTo>
                    <a:cubicBezTo>
                      <a:pt x="1640" y="20491"/>
                      <a:pt x="1640" y="20491"/>
                      <a:pt x="1652" y="20491"/>
                    </a:cubicBezTo>
                    <a:cubicBezTo>
                      <a:pt x="1652" y="20491"/>
                      <a:pt x="1652" y="20491"/>
                      <a:pt x="1652" y="20491"/>
                    </a:cubicBezTo>
                    <a:cubicBezTo>
                      <a:pt x="1652" y="20491"/>
                      <a:pt x="1652" y="20491"/>
                      <a:pt x="1663" y="20491"/>
                    </a:cubicBezTo>
                    <a:cubicBezTo>
                      <a:pt x="1663" y="20457"/>
                      <a:pt x="1663" y="20457"/>
                      <a:pt x="1663" y="20457"/>
                    </a:cubicBezTo>
                    <a:cubicBezTo>
                      <a:pt x="1711" y="20457"/>
                      <a:pt x="1793" y="20526"/>
                      <a:pt x="1840" y="20628"/>
                    </a:cubicBezTo>
                    <a:cubicBezTo>
                      <a:pt x="1840" y="20628"/>
                      <a:pt x="1852" y="20628"/>
                      <a:pt x="1899" y="20628"/>
                    </a:cubicBezTo>
                    <a:cubicBezTo>
                      <a:pt x="1911" y="20628"/>
                      <a:pt x="1935" y="20628"/>
                      <a:pt x="1946" y="20628"/>
                    </a:cubicBezTo>
                    <a:cubicBezTo>
                      <a:pt x="1994" y="20628"/>
                      <a:pt x="2041" y="20628"/>
                      <a:pt x="2053" y="20696"/>
                    </a:cubicBezTo>
                    <a:cubicBezTo>
                      <a:pt x="2064" y="20730"/>
                      <a:pt x="2100" y="20798"/>
                      <a:pt x="2112" y="20798"/>
                    </a:cubicBezTo>
                    <a:cubicBezTo>
                      <a:pt x="2135" y="20798"/>
                      <a:pt x="2159" y="20866"/>
                      <a:pt x="2171" y="20900"/>
                    </a:cubicBezTo>
                    <a:cubicBezTo>
                      <a:pt x="2171" y="20900"/>
                      <a:pt x="2182" y="20934"/>
                      <a:pt x="2194" y="20934"/>
                    </a:cubicBezTo>
                    <a:cubicBezTo>
                      <a:pt x="2206" y="20900"/>
                      <a:pt x="2241" y="20866"/>
                      <a:pt x="2336" y="20866"/>
                    </a:cubicBezTo>
                    <a:cubicBezTo>
                      <a:pt x="2359" y="20866"/>
                      <a:pt x="2359" y="20900"/>
                      <a:pt x="2371" y="20934"/>
                    </a:cubicBezTo>
                    <a:cubicBezTo>
                      <a:pt x="2383" y="20934"/>
                      <a:pt x="2383" y="20934"/>
                      <a:pt x="2383" y="20934"/>
                    </a:cubicBezTo>
                    <a:cubicBezTo>
                      <a:pt x="2418" y="20934"/>
                      <a:pt x="2418" y="21036"/>
                      <a:pt x="2430" y="21104"/>
                    </a:cubicBezTo>
                    <a:cubicBezTo>
                      <a:pt x="2430" y="21138"/>
                      <a:pt x="2430" y="21138"/>
                      <a:pt x="2430" y="21172"/>
                    </a:cubicBezTo>
                    <a:cubicBezTo>
                      <a:pt x="2442" y="21172"/>
                      <a:pt x="2466" y="21206"/>
                      <a:pt x="2489" y="21240"/>
                    </a:cubicBezTo>
                    <a:cubicBezTo>
                      <a:pt x="2501" y="21274"/>
                      <a:pt x="2501" y="21274"/>
                      <a:pt x="2513" y="21308"/>
                    </a:cubicBezTo>
                    <a:cubicBezTo>
                      <a:pt x="2513" y="21308"/>
                      <a:pt x="2513" y="21308"/>
                      <a:pt x="2513" y="21308"/>
                    </a:cubicBezTo>
                    <a:cubicBezTo>
                      <a:pt x="2536" y="21308"/>
                      <a:pt x="2536" y="21342"/>
                      <a:pt x="2548" y="21342"/>
                    </a:cubicBezTo>
                    <a:cubicBezTo>
                      <a:pt x="2548" y="21342"/>
                      <a:pt x="2548" y="21342"/>
                      <a:pt x="2548" y="21342"/>
                    </a:cubicBezTo>
                    <a:cubicBezTo>
                      <a:pt x="2584" y="21342"/>
                      <a:pt x="2607" y="21444"/>
                      <a:pt x="2631" y="21478"/>
                    </a:cubicBezTo>
                    <a:cubicBezTo>
                      <a:pt x="2631" y="21512"/>
                      <a:pt x="2642" y="21546"/>
                      <a:pt x="2642" y="21546"/>
                    </a:cubicBezTo>
                    <a:cubicBezTo>
                      <a:pt x="2654" y="21546"/>
                      <a:pt x="2654" y="21546"/>
                      <a:pt x="2654" y="21546"/>
                    </a:cubicBezTo>
                    <a:cubicBezTo>
                      <a:pt x="2654" y="21546"/>
                      <a:pt x="2654" y="21546"/>
                      <a:pt x="2666" y="21546"/>
                    </a:cubicBezTo>
                    <a:cubicBezTo>
                      <a:pt x="2666" y="21546"/>
                      <a:pt x="2666" y="21546"/>
                      <a:pt x="2666" y="21546"/>
                    </a:cubicBezTo>
                    <a:cubicBezTo>
                      <a:pt x="2666" y="21546"/>
                      <a:pt x="2678" y="21546"/>
                      <a:pt x="2678" y="21580"/>
                    </a:cubicBezTo>
                    <a:cubicBezTo>
                      <a:pt x="2678" y="21580"/>
                      <a:pt x="2690" y="21580"/>
                      <a:pt x="2690" y="21580"/>
                    </a:cubicBezTo>
                    <a:cubicBezTo>
                      <a:pt x="2701" y="21512"/>
                      <a:pt x="2713" y="21512"/>
                      <a:pt x="2737" y="21478"/>
                    </a:cubicBezTo>
                    <a:cubicBezTo>
                      <a:pt x="2737" y="21478"/>
                      <a:pt x="2749" y="21478"/>
                      <a:pt x="2749" y="21478"/>
                    </a:cubicBezTo>
                    <a:cubicBezTo>
                      <a:pt x="2749" y="21478"/>
                      <a:pt x="2749" y="21478"/>
                      <a:pt x="2749" y="21478"/>
                    </a:cubicBezTo>
                    <a:cubicBezTo>
                      <a:pt x="2760" y="21444"/>
                      <a:pt x="2760" y="21444"/>
                      <a:pt x="2760" y="21444"/>
                    </a:cubicBezTo>
                    <a:cubicBezTo>
                      <a:pt x="2760" y="21444"/>
                      <a:pt x="2760" y="21444"/>
                      <a:pt x="2760" y="21444"/>
                    </a:cubicBezTo>
                    <a:cubicBezTo>
                      <a:pt x="2666" y="21104"/>
                      <a:pt x="2619" y="20866"/>
                      <a:pt x="2619" y="20764"/>
                    </a:cubicBezTo>
                    <a:cubicBezTo>
                      <a:pt x="2619" y="20730"/>
                      <a:pt x="2619" y="20696"/>
                      <a:pt x="2619" y="20662"/>
                    </a:cubicBezTo>
                    <a:cubicBezTo>
                      <a:pt x="2631" y="20526"/>
                      <a:pt x="2631" y="20423"/>
                      <a:pt x="2572" y="20287"/>
                    </a:cubicBezTo>
                    <a:cubicBezTo>
                      <a:pt x="2548" y="20219"/>
                      <a:pt x="2536" y="20151"/>
                      <a:pt x="2536" y="20083"/>
                    </a:cubicBezTo>
                    <a:cubicBezTo>
                      <a:pt x="2525" y="19981"/>
                      <a:pt x="2560" y="19879"/>
                      <a:pt x="2595" y="19777"/>
                    </a:cubicBezTo>
                    <a:cubicBezTo>
                      <a:pt x="2607" y="19743"/>
                      <a:pt x="2619" y="19675"/>
                      <a:pt x="2642" y="19641"/>
                    </a:cubicBezTo>
                    <a:cubicBezTo>
                      <a:pt x="2678" y="19505"/>
                      <a:pt x="2737" y="19437"/>
                      <a:pt x="2796" y="19335"/>
                    </a:cubicBezTo>
                    <a:cubicBezTo>
                      <a:pt x="2808" y="19335"/>
                      <a:pt x="2831" y="19301"/>
                      <a:pt x="2843" y="19267"/>
                    </a:cubicBezTo>
                    <a:cubicBezTo>
                      <a:pt x="2843" y="19267"/>
                      <a:pt x="2843" y="19267"/>
                      <a:pt x="2843" y="19267"/>
                    </a:cubicBezTo>
                    <a:cubicBezTo>
                      <a:pt x="2796" y="19199"/>
                      <a:pt x="2772" y="19131"/>
                      <a:pt x="2772" y="19063"/>
                    </a:cubicBezTo>
                    <a:cubicBezTo>
                      <a:pt x="2772" y="19029"/>
                      <a:pt x="2784" y="18995"/>
                      <a:pt x="2808" y="18961"/>
                    </a:cubicBezTo>
                    <a:cubicBezTo>
                      <a:pt x="2819" y="18961"/>
                      <a:pt x="2819" y="18961"/>
                      <a:pt x="2819" y="18961"/>
                    </a:cubicBezTo>
                    <a:cubicBezTo>
                      <a:pt x="2808" y="18927"/>
                      <a:pt x="2796" y="18859"/>
                      <a:pt x="2784" y="18825"/>
                    </a:cubicBezTo>
                    <a:cubicBezTo>
                      <a:pt x="2760" y="18791"/>
                      <a:pt x="2749" y="18723"/>
                      <a:pt x="2737" y="18689"/>
                    </a:cubicBezTo>
                    <a:cubicBezTo>
                      <a:pt x="2737" y="18655"/>
                      <a:pt x="2725" y="18587"/>
                      <a:pt x="2713" y="18587"/>
                    </a:cubicBezTo>
                    <a:cubicBezTo>
                      <a:pt x="2713" y="18587"/>
                      <a:pt x="2713" y="18587"/>
                      <a:pt x="2701" y="18587"/>
                    </a:cubicBezTo>
                    <a:cubicBezTo>
                      <a:pt x="2701" y="18587"/>
                      <a:pt x="2701" y="18587"/>
                      <a:pt x="2701" y="18587"/>
                    </a:cubicBezTo>
                    <a:cubicBezTo>
                      <a:pt x="2690" y="18587"/>
                      <a:pt x="2678" y="18587"/>
                      <a:pt x="2666" y="18587"/>
                    </a:cubicBezTo>
                    <a:cubicBezTo>
                      <a:pt x="2666" y="18587"/>
                      <a:pt x="2654" y="18587"/>
                      <a:pt x="2642" y="18587"/>
                    </a:cubicBezTo>
                    <a:cubicBezTo>
                      <a:pt x="2642" y="18587"/>
                      <a:pt x="2631" y="18587"/>
                      <a:pt x="2631" y="18587"/>
                    </a:cubicBezTo>
                    <a:cubicBezTo>
                      <a:pt x="2619" y="18621"/>
                      <a:pt x="2607" y="18621"/>
                      <a:pt x="2595" y="18587"/>
                    </a:cubicBezTo>
                    <a:cubicBezTo>
                      <a:pt x="2595" y="18587"/>
                      <a:pt x="2584" y="18587"/>
                      <a:pt x="2584" y="18553"/>
                    </a:cubicBezTo>
                    <a:cubicBezTo>
                      <a:pt x="2572" y="18553"/>
                      <a:pt x="2572" y="18519"/>
                      <a:pt x="2572" y="18451"/>
                    </a:cubicBezTo>
                    <a:cubicBezTo>
                      <a:pt x="2572" y="18417"/>
                      <a:pt x="2572" y="18383"/>
                      <a:pt x="2572" y="18314"/>
                    </a:cubicBezTo>
                    <a:cubicBezTo>
                      <a:pt x="2572" y="18314"/>
                      <a:pt x="2560" y="18280"/>
                      <a:pt x="2560" y="18280"/>
                    </a:cubicBezTo>
                    <a:cubicBezTo>
                      <a:pt x="2548" y="18280"/>
                      <a:pt x="2548" y="18280"/>
                      <a:pt x="2548" y="18280"/>
                    </a:cubicBezTo>
                    <a:cubicBezTo>
                      <a:pt x="2525" y="18280"/>
                      <a:pt x="2513" y="18246"/>
                      <a:pt x="2501" y="18212"/>
                    </a:cubicBezTo>
                    <a:cubicBezTo>
                      <a:pt x="2501" y="18178"/>
                      <a:pt x="2489" y="18144"/>
                      <a:pt x="2501" y="18076"/>
                    </a:cubicBezTo>
                    <a:cubicBezTo>
                      <a:pt x="2501" y="18042"/>
                      <a:pt x="2525" y="17906"/>
                      <a:pt x="2548" y="17872"/>
                    </a:cubicBezTo>
                    <a:cubicBezTo>
                      <a:pt x="2560" y="17872"/>
                      <a:pt x="2560" y="17838"/>
                      <a:pt x="2572" y="17838"/>
                    </a:cubicBezTo>
                    <a:cubicBezTo>
                      <a:pt x="2572" y="17838"/>
                      <a:pt x="2572" y="17838"/>
                      <a:pt x="2572" y="17838"/>
                    </a:cubicBezTo>
                    <a:cubicBezTo>
                      <a:pt x="2560" y="17804"/>
                      <a:pt x="2548" y="17804"/>
                      <a:pt x="2536" y="17770"/>
                    </a:cubicBezTo>
                    <a:cubicBezTo>
                      <a:pt x="2536" y="17736"/>
                      <a:pt x="2525" y="17668"/>
                      <a:pt x="2536" y="17600"/>
                    </a:cubicBezTo>
                    <a:cubicBezTo>
                      <a:pt x="2548" y="17532"/>
                      <a:pt x="2572" y="17498"/>
                      <a:pt x="2584" y="17464"/>
                    </a:cubicBezTo>
                    <a:cubicBezTo>
                      <a:pt x="2607" y="17430"/>
                      <a:pt x="2607" y="17430"/>
                      <a:pt x="2607" y="17396"/>
                    </a:cubicBezTo>
                    <a:cubicBezTo>
                      <a:pt x="2607" y="17260"/>
                      <a:pt x="2642" y="17158"/>
                      <a:pt x="2678" y="17158"/>
                    </a:cubicBezTo>
                    <a:cubicBezTo>
                      <a:pt x="2690" y="17158"/>
                      <a:pt x="2701" y="17158"/>
                      <a:pt x="2725" y="17192"/>
                    </a:cubicBezTo>
                    <a:cubicBezTo>
                      <a:pt x="2737" y="17226"/>
                      <a:pt x="2749" y="17294"/>
                      <a:pt x="2760" y="17362"/>
                    </a:cubicBezTo>
                    <a:cubicBezTo>
                      <a:pt x="2772" y="17396"/>
                      <a:pt x="2784" y="17464"/>
                      <a:pt x="2796" y="17464"/>
                    </a:cubicBezTo>
                    <a:cubicBezTo>
                      <a:pt x="2796" y="17464"/>
                      <a:pt x="2808" y="17464"/>
                      <a:pt x="2808" y="17464"/>
                    </a:cubicBezTo>
                    <a:cubicBezTo>
                      <a:pt x="2808" y="17430"/>
                      <a:pt x="2819" y="17430"/>
                      <a:pt x="2819" y="17430"/>
                    </a:cubicBezTo>
                    <a:cubicBezTo>
                      <a:pt x="2819" y="17396"/>
                      <a:pt x="2808" y="17362"/>
                      <a:pt x="2808" y="17328"/>
                    </a:cubicBezTo>
                    <a:cubicBezTo>
                      <a:pt x="2808" y="17328"/>
                      <a:pt x="2808" y="17294"/>
                      <a:pt x="2796" y="17294"/>
                    </a:cubicBezTo>
                    <a:cubicBezTo>
                      <a:pt x="2796" y="17226"/>
                      <a:pt x="2784" y="17158"/>
                      <a:pt x="2808" y="17090"/>
                    </a:cubicBezTo>
                    <a:cubicBezTo>
                      <a:pt x="2808" y="17056"/>
                      <a:pt x="2831" y="17022"/>
                      <a:pt x="2855" y="16988"/>
                    </a:cubicBezTo>
                    <a:cubicBezTo>
                      <a:pt x="2867" y="16988"/>
                      <a:pt x="2878" y="16988"/>
                      <a:pt x="2878" y="16920"/>
                    </a:cubicBezTo>
                    <a:cubicBezTo>
                      <a:pt x="2878" y="16886"/>
                      <a:pt x="2890" y="16818"/>
                      <a:pt x="2926" y="16818"/>
                    </a:cubicBezTo>
                    <a:cubicBezTo>
                      <a:pt x="2961" y="16818"/>
                      <a:pt x="3008" y="16716"/>
                      <a:pt x="3032" y="16682"/>
                    </a:cubicBezTo>
                    <a:cubicBezTo>
                      <a:pt x="3044" y="16648"/>
                      <a:pt x="3055" y="16648"/>
                      <a:pt x="3067" y="16648"/>
                    </a:cubicBezTo>
                    <a:cubicBezTo>
                      <a:pt x="3067" y="16614"/>
                      <a:pt x="3067" y="16614"/>
                      <a:pt x="3067" y="16614"/>
                    </a:cubicBezTo>
                    <a:cubicBezTo>
                      <a:pt x="3114" y="16580"/>
                      <a:pt x="3150" y="16512"/>
                      <a:pt x="3185" y="16546"/>
                    </a:cubicBezTo>
                    <a:cubicBezTo>
                      <a:pt x="3185" y="16546"/>
                      <a:pt x="3197" y="16580"/>
                      <a:pt x="3197" y="16580"/>
                    </a:cubicBezTo>
                    <a:cubicBezTo>
                      <a:pt x="3209" y="16580"/>
                      <a:pt x="3209" y="16614"/>
                      <a:pt x="3221" y="16614"/>
                    </a:cubicBezTo>
                    <a:cubicBezTo>
                      <a:pt x="3221" y="16614"/>
                      <a:pt x="3221" y="16614"/>
                      <a:pt x="3221" y="16580"/>
                    </a:cubicBezTo>
                    <a:cubicBezTo>
                      <a:pt x="3232" y="16512"/>
                      <a:pt x="3256" y="16478"/>
                      <a:pt x="3291" y="16478"/>
                    </a:cubicBezTo>
                    <a:cubicBezTo>
                      <a:pt x="3315" y="16478"/>
                      <a:pt x="3350" y="16512"/>
                      <a:pt x="3362" y="16580"/>
                    </a:cubicBezTo>
                    <a:cubicBezTo>
                      <a:pt x="3362" y="16580"/>
                      <a:pt x="3397" y="16614"/>
                      <a:pt x="3409" y="16614"/>
                    </a:cubicBezTo>
                    <a:cubicBezTo>
                      <a:pt x="3445" y="16648"/>
                      <a:pt x="3480" y="16648"/>
                      <a:pt x="3504" y="16682"/>
                    </a:cubicBezTo>
                    <a:cubicBezTo>
                      <a:pt x="3515" y="16716"/>
                      <a:pt x="3515" y="16716"/>
                      <a:pt x="3515" y="16716"/>
                    </a:cubicBezTo>
                    <a:cubicBezTo>
                      <a:pt x="3574" y="16818"/>
                      <a:pt x="3610" y="16920"/>
                      <a:pt x="3622" y="16988"/>
                    </a:cubicBezTo>
                    <a:cubicBezTo>
                      <a:pt x="3633" y="16920"/>
                      <a:pt x="3645" y="16920"/>
                      <a:pt x="3657" y="16920"/>
                    </a:cubicBezTo>
                    <a:cubicBezTo>
                      <a:pt x="3681" y="16920"/>
                      <a:pt x="3692" y="16954"/>
                      <a:pt x="3728" y="17022"/>
                    </a:cubicBezTo>
                    <a:cubicBezTo>
                      <a:pt x="3740" y="17022"/>
                      <a:pt x="3763" y="17056"/>
                      <a:pt x="3775" y="17056"/>
                    </a:cubicBezTo>
                    <a:cubicBezTo>
                      <a:pt x="3799" y="17056"/>
                      <a:pt x="3810" y="17022"/>
                      <a:pt x="3822" y="17022"/>
                    </a:cubicBezTo>
                    <a:cubicBezTo>
                      <a:pt x="3834" y="16920"/>
                      <a:pt x="3893" y="16818"/>
                      <a:pt x="3940" y="16818"/>
                    </a:cubicBezTo>
                    <a:cubicBezTo>
                      <a:pt x="3964" y="16818"/>
                      <a:pt x="3976" y="16852"/>
                      <a:pt x="3987" y="16852"/>
                    </a:cubicBezTo>
                    <a:cubicBezTo>
                      <a:pt x="3987" y="16886"/>
                      <a:pt x="3987" y="16886"/>
                      <a:pt x="3987" y="16886"/>
                    </a:cubicBezTo>
                    <a:cubicBezTo>
                      <a:pt x="3999" y="16886"/>
                      <a:pt x="4011" y="16920"/>
                      <a:pt x="4011" y="16920"/>
                    </a:cubicBezTo>
                    <a:cubicBezTo>
                      <a:pt x="4011" y="16920"/>
                      <a:pt x="4011" y="16920"/>
                      <a:pt x="4023" y="16886"/>
                    </a:cubicBezTo>
                    <a:cubicBezTo>
                      <a:pt x="4046" y="16818"/>
                      <a:pt x="4082" y="16784"/>
                      <a:pt x="4117" y="16784"/>
                    </a:cubicBezTo>
                    <a:cubicBezTo>
                      <a:pt x="4152" y="16784"/>
                      <a:pt x="4188" y="16852"/>
                      <a:pt x="4200" y="16920"/>
                    </a:cubicBezTo>
                    <a:cubicBezTo>
                      <a:pt x="4200" y="16954"/>
                      <a:pt x="4211" y="16988"/>
                      <a:pt x="4259" y="16988"/>
                    </a:cubicBezTo>
                    <a:cubicBezTo>
                      <a:pt x="4294" y="16988"/>
                      <a:pt x="4306" y="17056"/>
                      <a:pt x="4318" y="17090"/>
                    </a:cubicBezTo>
                    <a:cubicBezTo>
                      <a:pt x="4318" y="17090"/>
                      <a:pt x="4318" y="17090"/>
                      <a:pt x="4318" y="17124"/>
                    </a:cubicBezTo>
                    <a:cubicBezTo>
                      <a:pt x="4318" y="17090"/>
                      <a:pt x="4329" y="17090"/>
                      <a:pt x="4329" y="17056"/>
                    </a:cubicBezTo>
                    <a:cubicBezTo>
                      <a:pt x="4329" y="17022"/>
                      <a:pt x="4341" y="16988"/>
                      <a:pt x="4353" y="16954"/>
                    </a:cubicBezTo>
                    <a:cubicBezTo>
                      <a:pt x="4353" y="16954"/>
                      <a:pt x="4365" y="16920"/>
                      <a:pt x="4377" y="16920"/>
                    </a:cubicBezTo>
                    <a:cubicBezTo>
                      <a:pt x="4377" y="16920"/>
                      <a:pt x="4377" y="16920"/>
                      <a:pt x="4377" y="16920"/>
                    </a:cubicBezTo>
                    <a:cubicBezTo>
                      <a:pt x="4400" y="16954"/>
                      <a:pt x="4412" y="16954"/>
                      <a:pt x="4424" y="16988"/>
                    </a:cubicBezTo>
                    <a:cubicBezTo>
                      <a:pt x="4436" y="17022"/>
                      <a:pt x="4459" y="17056"/>
                      <a:pt x="4471" y="17056"/>
                    </a:cubicBezTo>
                    <a:cubicBezTo>
                      <a:pt x="4518" y="17056"/>
                      <a:pt x="4530" y="17022"/>
                      <a:pt x="4530" y="16988"/>
                    </a:cubicBezTo>
                    <a:cubicBezTo>
                      <a:pt x="4530" y="16852"/>
                      <a:pt x="4530" y="16784"/>
                      <a:pt x="4518" y="16784"/>
                    </a:cubicBezTo>
                    <a:cubicBezTo>
                      <a:pt x="4506" y="16784"/>
                      <a:pt x="4483" y="16750"/>
                      <a:pt x="4471" y="16750"/>
                    </a:cubicBezTo>
                    <a:cubicBezTo>
                      <a:pt x="4459" y="16716"/>
                      <a:pt x="4447" y="16682"/>
                      <a:pt x="4424" y="16682"/>
                    </a:cubicBezTo>
                    <a:cubicBezTo>
                      <a:pt x="4388" y="16682"/>
                      <a:pt x="4365" y="16580"/>
                      <a:pt x="4353" y="16512"/>
                    </a:cubicBezTo>
                    <a:cubicBezTo>
                      <a:pt x="4353" y="16444"/>
                      <a:pt x="4365" y="16376"/>
                      <a:pt x="4388" y="16376"/>
                    </a:cubicBezTo>
                    <a:cubicBezTo>
                      <a:pt x="4424" y="16308"/>
                      <a:pt x="4447" y="16274"/>
                      <a:pt x="4459" y="16240"/>
                    </a:cubicBezTo>
                    <a:cubicBezTo>
                      <a:pt x="4447" y="16206"/>
                      <a:pt x="4436" y="16069"/>
                      <a:pt x="4447" y="15967"/>
                    </a:cubicBezTo>
                    <a:cubicBezTo>
                      <a:pt x="4459" y="15933"/>
                      <a:pt x="4471" y="15899"/>
                      <a:pt x="4495" y="15865"/>
                    </a:cubicBezTo>
                    <a:cubicBezTo>
                      <a:pt x="4506" y="15865"/>
                      <a:pt x="4530" y="15865"/>
                      <a:pt x="4542" y="15865"/>
                    </a:cubicBezTo>
                    <a:cubicBezTo>
                      <a:pt x="4554" y="15865"/>
                      <a:pt x="4565" y="15865"/>
                      <a:pt x="4565" y="15865"/>
                    </a:cubicBezTo>
                    <a:cubicBezTo>
                      <a:pt x="4542" y="15831"/>
                      <a:pt x="4518" y="15797"/>
                      <a:pt x="4506" y="15729"/>
                    </a:cubicBezTo>
                    <a:cubicBezTo>
                      <a:pt x="4483" y="15661"/>
                      <a:pt x="4471" y="15389"/>
                      <a:pt x="4506" y="15321"/>
                    </a:cubicBezTo>
                    <a:cubicBezTo>
                      <a:pt x="4518" y="15321"/>
                      <a:pt x="4530" y="15321"/>
                      <a:pt x="4542" y="15321"/>
                    </a:cubicBezTo>
                    <a:cubicBezTo>
                      <a:pt x="4554" y="15321"/>
                      <a:pt x="4554" y="15321"/>
                      <a:pt x="4565" y="15321"/>
                    </a:cubicBezTo>
                    <a:cubicBezTo>
                      <a:pt x="4589" y="15321"/>
                      <a:pt x="4613" y="15321"/>
                      <a:pt x="4624" y="15321"/>
                    </a:cubicBezTo>
                    <a:cubicBezTo>
                      <a:pt x="4636" y="15287"/>
                      <a:pt x="4660" y="15287"/>
                      <a:pt x="4683" y="15287"/>
                    </a:cubicBezTo>
                    <a:cubicBezTo>
                      <a:pt x="4695" y="15287"/>
                      <a:pt x="4707" y="15287"/>
                      <a:pt x="4719" y="15287"/>
                    </a:cubicBezTo>
                    <a:cubicBezTo>
                      <a:pt x="4742" y="15287"/>
                      <a:pt x="4754" y="15287"/>
                      <a:pt x="4766" y="15287"/>
                    </a:cubicBezTo>
                    <a:cubicBezTo>
                      <a:pt x="4766" y="15287"/>
                      <a:pt x="4766" y="15287"/>
                      <a:pt x="4778" y="15253"/>
                    </a:cubicBezTo>
                    <a:cubicBezTo>
                      <a:pt x="4825" y="15151"/>
                      <a:pt x="4931" y="15117"/>
                      <a:pt x="4990" y="15117"/>
                    </a:cubicBezTo>
                    <a:cubicBezTo>
                      <a:pt x="5014" y="15117"/>
                      <a:pt x="5037" y="15117"/>
                      <a:pt x="5061" y="15083"/>
                    </a:cubicBezTo>
                    <a:cubicBezTo>
                      <a:pt x="5084" y="15049"/>
                      <a:pt x="5096" y="15015"/>
                      <a:pt x="5120" y="15015"/>
                    </a:cubicBezTo>
                    <a:cubicBezTo>
                      <a:pt x="5191" y="14981"/>
                      <a:pt x="5285" y="14947"/>
                      <a:pt x="5309" y="14913"/>
                    </a:cubicBezTo>
                    <a:cubicBezTo>
                      <a:pt x="5320" y="14913"/>
                      <a:pt x="5332" y="14879"/>
                      <a:pt x="5368" y="14879"/>
                    </a:cubicBezTo>
                    <a:cubicBezTo>
                      <a:pt x="5391" y="14845"/>
                      <a:pt x="5474" y="14811"/>
                      <a:pt x="5486" y="14777"/>
                    </a:cubicBezTo>
                    <a:cubicBezTo>
                      <a:pt x="5497" y="14641"/>
                      <a:pt x="5615" y="14607"/>
                      <a:pt x="5639" y="14607"/>
                    </a:cubicBezTo>
                    <a:cubicBezTo>
                      <a:pt x="5662" y="14607"/>
                      <a:pt x="5674" y="14607"/>
                      <a:pt x="5686" y="14607"/>
                    </a:cubicBezTo>
                    <a:cubicBezTo>
                      <a:pt x="5721" y="14675"/>
                      <a:pt x="5745" y="14675"/>
                      <a:pt x="5769" y="14675"/>
                    </a:cubicBezTo>
                    <a:cubicBezTo>
                      <a:pt x="5792" y="14641"/>
                      <a:pt x="5851" y="14675"/>
                      <a:pt x="5875" y="14743"/>
                    </a:cubicBezTo>
                    <a:cubicBezTo>
                      <a:pt x="5887" y="14811"/>
                      <a:pt x="5887" y="14845"/>
                      <a:pt x="5887" y="14879"/>
                    </a:cubicBezTo>
                    <a:cubicBezTo>
                      <a:pt x="5887" y="14913"/>
                      <a:pt x="5887" y="14947"/>
                      <a:pt x="5898" y="15015"/>
                    </a:cubicBezTo>
                    <a:cubicBezTo>
                      <a:pt x="5898" y="15049"/>
                      <a:pt x="5910" y="15117"/>
                      <a:pt x="5910" y="15151"/>
                    </a:cubicBezTo>
                    <a:cubicBezTo>
                      <a:pt x="5910" y="15219"/>
                      <a:pt x="5898" y="15253"/>
                      <a:pt x="5887" y="15253"/>
                    </a:cubicBezTo>
                    <a:cubicBezTo>
                      <a:pt x="5887" y="15253"/>
                      <a:pt x="5887" y="15253"/>
                      <a:pt x="5887" y="15253"/>
                    </a:cubicBezTo>
                    <a:cubicBezTo>
                      <a:pt x="5898" y="15253"/>
                      <a:pt x="5898" y="15253"/>
                      <a:pt x="5898" y="15253"/>
                    </a:cubicBezTo>
                    <a:cubicBezTo>
                      <a:pt x="5934" y="15253"/>
                      <a:pt x="5969" y="15219"/>
                      <a:pt x="5969" y="15219"/>
                    </a:cubicBezTo>
                    <a:cubicBezTo>
                      <a:pt x="5981" y="15151"/>
                      <a:pt x="6005" y="15151"/>
                      <a:pt x="6005" y="15151"/>
                    </a:cubicBezTo>
                    <a:cubicBezTo>
                      <a:pt x="6040" y="15151"/>
                      <a:pt x="6052" y="15219"/>
                      <a:pt x="6064" y="15321"/>
                    </a:cubicBezTo>
                    <a:cubicBezTo>
                      <a:pt x="6075" y="15287"/>
                      <a:pt x="6087" y="15253"/>
                      <a:pt x="6099" y="15253"/>
                    </a:cubicBezTo>
                    <a:cubicBezTo>
                      <a:pt x="6111" y="15253"/>
                      <a:pt x="6146" y="15287"/>
                      <a:pt x="6158" y="15355"/>
                    </a:cubicBezTo>
                    <a:cubicBezTo>
                      <a:pt x="6158" y="15355"/>
                      <a:pt x="6170" y="15321"/>
                      <a:pt x="6170" y="15321"/>
                    </a:cubicBezTo>
                    <a:cubicBezTo>
                      <a:pt x="6182" y="15321"/>
                      <a:pt x="6193" y="15321"/>
                      <a:pt x="6205" y="15321"/>
                    </a:cubicBezTo>
                    <a:cubicBezTo>
                      <a:pt x="6217" y="15321"/>
                      <a:pt x="6241" y="15355"/>
                      <a:pt x="6241" y="15423"/>
                    </a:cubicBezTo>
                    <a:cubicBezTo>
                      <a:pt x="6241" y="15491"/>
                      <a:pt x="6217" y="15525"/>
                      <a:pt x="6205" y="15559"/>
                    </a:cubicBezTo>
                    <a:cubicBezTo>
                      <a:pt x="6193" y="15593"/>
                      <a:pt x="6182" y="15593"/>
                      <a:pt x="6182" y="15627"/>
                    </a:cubicBezTo>
                    <a:cubicBezTo>
                      <a:pt x="6182" y="15627"/>
                      <a:pt x="6182" y="15627"/>
                      <a:pt x="6182" y="15627"/>
                    </a:cubicBezTo>
                    <a:cubicBezTo>
                      <a:pt x="6182" y="15627"/>
                      <a:pt x="6193" y="15593"/>
                      <a:pt x="6205" y="15593"/>
                    </a:cubicBezTo>
                    <a:cubicBezTo>
                      <a:pt x="6217" y="15559"/>
                      <a:pt x="6241" y="15525"/>
                      <a:pt x="6264" y="15525"/>
                    </a:cubicBezTo>
                    <a:cubicBezTo>
                      <a:pt x="6264" y="15525"/>
                      <a:pt x="6264" y="15525"/>
                      <a:pt x="6276" y="15525"/>
                    </a:cubicBezTo>
                    <a:cubicBezTo>
                      <a:pt x="6276" y="15525"/>
                      <a:pt x="6276" y="15525"/>
                      <a:pt x="6276" y="15525"/>
                    </a:cubicBezTo>
                    <a:cubicBezTo>
                      <a:pt x="6288" y="15525"/>
                      <a:pt x="6323" y="15491"/>
                      <a:pt x="6347" y="15457"/>
                    </a:cubicBezTo>
                    <a:cubicBezTo>
                      <a:pt x="6370" y="15423"/>
                      <a:pt x="6382" y="15389"/>
                      <a:pt x="6406" y="15355"/>
                    </a:cubicBezTo>
                    <a:cubicBezTo>
                      <a:pt x="6429" y="15355"/>
                      <a:pt x="6465" y="15287"/>
                      <a:pt x="6488" y="15253"/>
                    </a:cubicBezTo>
                    <a:cubicBezTo>
                      <a:pt x="6500" y="15219"/>
                      <a:pt x="6512" y="15185"/>
                      <a:pt x="6524" y="15185"/>
                    </a:cubicBezTo>
                    <a:cubicBezTo>
                      <a:pt x="6535" y="15151"/>
                      <a:pt x="6547" y="15151"/>
                      <a:pt x="6571" y="15117"/>
                    </a:cubicBezTo>
                    <a:cubicBezTo>
                      <a:pt x="6571" y="15117"/>
                      <a:pt x="6583" y="15117"/>
                      <a:pt x="6583" y="15117"/>
                    </a:cubicBezTo>
                    <a:cubicBezTo>
                      <a:pt x="6606" y="15117"/>
                      <a:pt x="6642" y="15151"/>
                      <a:pt x="6642" y="15185"/>
                    </a:cubicBezTo>
                    <a:cubicBezTo>
                      <a:pt x="6642" y="15219"/>
                      <a:pt x="6653" y="15253"/>
                      <a:pt x="6642" y="15321"/>
                    </a:cubicBezTo>
                    <a:cubicBezTo>
                      <a:pt x="6630" y="15355"/>
                      <a:pt x="6618" y="15355"/>
                      <a:pt x="6618" y="15389"/>
                    </a:cubicBezTo>
                    <a:cubicBezTo>
                      <a:pt x="6618" y="15389"/>
                      <a:pt x="6630" y="15457"/>
                      <a:pt x="6665" y="15491"/>
                    </a:cubicBezTo>
                    <a:cubicBezTo>
                      <a:pt x="6748" y="15559"/>
                      <a:pt x="6842" y="15967"/>
                      <a:pt x="6901" y="16240"/>
                    </a:cubicBezTo>
                    <a:cubicBezTo>
                      <a:pt x="6925" y="16342"/>
                      <a:pt x="6925" y="16342"/>
                      <a:pt x="6925" y="16342"/>
                    </a:cubicBezTo>
                    <a:cubicBezTo>
                      <a:pt x="6948" y="16444"/>
                      <a:pt x="6972" y="16580"/>
                      <a:pt x="6996" y="16716"/>
                    </a:cubicBezTo>
                    <a:cubicBezTo>
                      <a:pt x="7007" y="16818"/>
                      <a:pt x="7031" y="16954"/>
                      <a:pt x="7043" y="16988"/>
                    </a:cubicBezTo>
                    <a:cubicBezTo>
                      <a:pt x="7043" y="16988"/>
                      <a:pt x="7055" y="16954"/>
                      <a:pt x="7055" y="16920"/>
                    </a:cubicBezTo>
                    <a:cubicBezTo>
                      <a:pt x="7066" y="16886"/>
                      <a:pt x="7078" y="16818"/>
                      <a:pt x="7090" y="16784"/>
                    </a:cubicBezTo>
                    <a:cubicBezTo>
                      <a:pt x="7102" y="16784"/>
                      <a:pt x="7102" y="16750"/>
                      <a:pt x="7113" y="16750"/>
                    </a:cubicBezTo>
                    <a:cubicBezTo>
                      <a:pt x="7149" y="16750"/>
                      <a:pt x="7172" y="16818"/>
                      <a:pt x="7196" y="16886"/>
                    </a:cubicBezTo>
                    <a:cubicBezTo>
                      <a:pt x="7208" y="16920"/>
                      <a:pt x="7220" y="16954"/>
                      <a:pt x="7231" y="16954"/>
                    </a:cubicBezTo>
                    <a:cubicBezTo>
                      <a:pt x="7243" y="16988"/>
                      <a:pt x="7255" y="16988"/>
                      <a:pt x="7267" y="16988"/>
                    </a:cubicBezTo>
                    <a:cubicBezTo>
                      <a:pt x="7290" y="17022"/>
                      <a:pt x="7326" y="17056"/>
                      <a:pt x="7338" y="17022"/>
                    </a:cubicBezTo>
                    <a:cubicBezTo>
                      <a:pt x="7349" y="17022"/>
                      <a:pt x="7361" y="17022"/>
                      <a:pt x="7373" y="16988"/>
                    </a:cubicBezTo>
                    <a:cubicBezTo>
                      <a:pt x="7420" y="16954"/>
                      <a:pt x="7467" y="16886"/>
                      <a:pt x="7491" y="16920"/>
                    </a:cubicBezTo>
                    <a:cubicBezTo>
                      <a:pt x="7503" y="16920"/>
                      <a:pt x="7503" y="16954"/>
                      <a:pt x="7515" y="16954"/>
                    </a:cubicBezTo>
                    <a:cubicBezTo>
                      <a:pt x="7538" y="16988"/>
                      <a:pt x="7574" y="17022"/>
                      <a:pt x="7585" y="17158"/>
                    </a:cubicBezTo>
                    <a:cubicBezTo>
                      <a:pt x="7609" y="17294"/>
                      <a:pt x="7633" y="17328"/>
                      <a:pt x="7656" y="17328"/>
                    </a:cubicBezTo>
                    <a:cubicBezTo>
                      <a:pt x="7668" y="17328"/>
                      <a:pt x="7703" y="17328"/>
                      <a:pt x="7703" y="17532"/>
                    </a:cubicBezTo>
                    <a:cubicBezTo>
                      <a:pt x="7703" y="17566"/>
                      <a:pt x="7739" y="17634"/>
                      <a:pt x="7751" y="17634"/>
                    </a:cubicBezTo>
                    <a:cubicBezTo>
                      <a:pt x="7774" y="17634"/>
                      <a:pt x="7833" y="17600"/>
                      <a:pt x="7845" y="17566"/>
                    </a:cubicBezTo>
                    <a:cubicBezTo>
                      <a:pt x="7857" y="17532"/>
                      <a:pt x="7868" y="17532"/>
                      <a:pt x="7880" y="17532"/>
                    </a:cubicBezTo>
                    <a:cubicBezTo>
                      <a:pt x="7904" y="17532"/>
                      <a:pt x="7916" y="17566"/>
                      <a:pt x="7927" y="17634"/>
                    </a:cubicBezTo>
                    <a:cubicBezTo>
                      <a:pt x="7927" y="17634"/>
                      <a:pt x="7927" y="17668"/>
                      <a:pt x="7927" y="17668"/>
                    </a:cubicBezTo>
                    <a:cubicBezTo>
                      <a:pt x="7927" y="17668"/>
                      <a:pt x="7927" y="17668"/>
                      <a:pt x="7927" y="17702"/>
                    </a:cubicBezTo>
                    <a:cubicBezTo>
                      <a:pt x="7939" y="17702"/>
                      <a:pt x="7939" y="17702"/>
                      <a:pt x="7939" y="17702"/>
                    </a:cubicBezTo>
                    <a:cubicBezTo>
                      <a:pt x="7939" y="17736"/>
                      <a:pt x="7939" y="17736"/>
                      <a:pt x="7939" y="17736"/>
                    </a:cubicBezTo>
                    <a:cubicBezTo>
                      <a:pt x="7951" y="17736"/>
                      <a:pt x="7951" y="17736"/>
                      <a:pt x="7951" y="17770"/>
                    </a:cubicBezTo>
                    <a:cubicBezTo>
                      <a:pt x="7951" y="17770"/>
                      <a:pt x="7951" y="17770"/>
                      <a:pt x="7951" y="17770"/>
                    </a:cubicBezTo>
                    <a:cubicBezTo>
                      <a:pt x="7963" y="17770"/>
                      <a:pt x="7963" y="17770"/>
                      <a:pt x="7963" y="17770"/>
                    </a:cubicBezTo>
                    <a:cubicBezTo>
                      <a:pt x="7963" y="17770"/>
                      <a:pt x="7963" y="17770"/>
                      <a:pt x="7963" y="17770"/>
                    </a:cubicBezTo>
                    <a:cubicBezTo>
                      <a:pt x="7963" y="17770"/>
                      <a:pt x="7963" y="17770"/>
                      <a:pt x="7963" y="17770"/>
                    </a:cubicBezTo>
                    <a:cubicBezTo>
                      <a:pt x="7975" y="17770"/>
                      <a:pt x="7986" y="17770"/>
                      <a:pt x="7998" y="17804"/>
                    </a:cubicBezTo>
                    <a:cubicBezTo>
                      <a:pt x="7998" y="17804"/>
                      <a:pt x="7998" y="17804"/>
                      <a:pt x="7998" y="17804"/>
                    </a:cubicBezTo>
                    <a:cubicBezTo>
                      <a:pt x="7998" y="17804"/>
                      <a:pt x="8010" y="17804"/>
                      <a:pt x="8022" y="17804"/>
                    </a:cubicBezTo>
                    <a:cubicBezTo>
                      <a:pt x="8022" y="17804"/>
                      <a:pt x="8022" y="17804"/>
                      <a:pt x="8022" y="17804"/>
                    </a:cubicBezTo>
                    <a:cubicBezTo>
                      <a:pt x="8022" y="17804"/>
                      <a:pt x="8022" y="17804"/>
                      <a:pt x="8022" y="17804"/>
                    </a:cubicBezTo>
                    <a:cubicBezTo>
                      <a:pt x="8022" y="17804"/>
                      <a:pt x="8022" y="17804"/>
                      <a:pt x="8022" y="17770"/>
                    </a:cubicBezTo>
                    <a:cubicBezTo>
                      <a:pt x="8022" y="17770"/>
                      <a:pt x="8022" y="17770"/>
                      <a:pt x="8022" y="17770"/>
                    </a:cubicBezTo>
                    <a:cubicBezTo>
                      <a:pt x="8034" y="17736"/>
                      <a:pt x="8057" y="17702"/>
                      <a:pt x="8128" y="17668"/>
                    </a:cubicBezTo>
                    <a:cubicBezTo>
                      <a:pt x="8187" y="17634"/>
                      <a:pt x="8222" y="17600"/>
                      <a:pt x="8234" y="17566"/>
                    </a:cubicBezTo>
                    <a:cubicBezTo>
                      <a:pt x="8246" y="17464"/>
                      <a:pt x="8270" y="17430"/>
                      <a:pt x="8305" y="17430"/>
                    </a:cubicBezTo>
                    <a:cubicBezTo>
                      <a:pt x="8317" y="17396"/>
                      <a:pt x="8329" y="17396"/>
                      <a:pt x="8340" y="17362"/>
                    </a:cubicBezTo>
                    <a:cubicBezTo>
                      <a:pt x="8352" y="17328"/>
                      <a:pt x="8364" y="17294"/>
                      <a:pt x="8388" y="17260"/>
                    </a:cubicBezTo>
                    <a:cubicBezTo>
                      <a:pt x="8399" y="17260"/>
                      <a:pt x="8411" y="17226"/>
                      <a:pt x="8423" y="17226"/>
                    </a:cubicBezTo>
                    <a:cubicBezTo>
                      <a:pt x="8435" y="17158"/>
                      <a:pt x="8458" y="17124"/>
                      <a:pt x="8482" y="17124"/>
                    </a:cubicBezTo>
                    <a:cubicBezTo>
                      <a:pt x="8494" y="17124"/>
                      <a:pt x="8506" y="17090"/>
                      <a:pt x="8506" y="17090"/>
                    </a:cubicBezTo>
                    <a:cubicBezTo>
                      <a:pt x="8529" y="17022"/>
                      <a:pt x="8576" y="17022"/>
                      <a:pt x="8588" y="17022"/>
                    </a:cubicBezTo>
                    <a:cubicBezTo>
                      <a:pt x="8612" y="17022"/>
                      <a:pt x="8623" y="17022"/>
                      <a:pt x="8635" y="17022"/>
                    </a:cubicBezTo>
                    <a:cubicBezTo>
                      <a:pt x="8659" y="17056"/>
                      <a:pt x="8777" y="17124"/>
                      <a:pt x="8800" y="17124"/>
                    </a:cubicBezTo>
                    <a:cubicBezTo>
                      <a:pt x="8812" y="17124"/>
                      <a:pt x="8812" y="17124"/>
                      <a:pt x="8812" y="17124"/>
                    </a:cubicBezTo>
                    <a:cubicBezTo>
                      <a:pt x="8836" y="17124"/>
                      <a:pt x="8848" y="17192"/>
                      <a:pt x="8859" y="17260"/>
                    </a:cubicBezTo>
                    <a:cubicBezTo>
                      <a:pt x="8859" y="17294"/>
                      <a:pt x="8859" y="17328"/>
                      <a:pt x="8859" y="17328"/>
                    </a:cubicBezTo>
                    <a:cubicBezTo>
                      <a:pt x="8871" y="17328"/>
                      <a:pt x="8883" y="17362"/>
                      <a:pt x="8895" y="17396"/>
                    </a:cubicBezTo>
                    <a:cubicBezTo>
                      <a:pt x="8918" y="17396"/>
                      <a:pt x="8942" y="17464"/>
                      <a:pt x="8954" y="17464"/>
                    </a:cubicBezTo>
                    <a:cubicBezTo>
                      <a:pt x="8966" y="17430"/>
                      <a:pt x="8989" y="17396"/>
                      <a:pt x="9025" y="17396"/>
                    </a:cubicBezTo>
                    <a:cubicBezTo>
                      <a:pt x="9048" y="17396"/>
                      <a:pt x="9060" y="17396"/>
                      <a:pt x="9084" y="17430"/>
                    </a:cubicBezTo>
                    <a:cubicBezTo>
                      <a:pt x="9084" y="17464"/>
                      <a:pt x="9095" y="17464"/>
                      <a:pt x="9095" y="17464"/>
                    </a:cubicBezTo>
                    <a:cubicBezTo>
                      <a:pt x="9119" y="17498"/>
                      <a:pt x="9131" y="17532"/>
                      <a:pt x="9143" y="17532"/>
                    </a:cubicBezTo>
                    <a:cubicBezTo>
                      <a:pt x="9154" y="17498"/>
                      <a:pt x="9178" y="17464"/>
                      <a:pt x="9202" y="17430"/>
                    </a:cubicBezTo>
                    <a:cubicBezTo>
                      <a:pt x="9202" y="17430"/>
                      <a:pt x="9213" y="17430"/>
                      <a:pt x="9225" y="17396"/>
                    </a:cubicBezTo>
                    <a:cubicBezTo>
                      <a:pt x="9237" y="17396"/>
                      <a:pt x="9249" y="17396"/>
                      <a:pt x="9261" y="17362"/>
                    </a:cubicBezTo>
                    <a:cubicBezTo>
                      <a:pt x="9261" y="17362"/>
                      <a:pt x="9272" y="17260"/>
                      <a:pt x="9261" y="17226"/>
                    </a:cubicBezTo>
                    <a:cubicBezTo>
                      <a:pt x="9237" y="17192"/>
                      <a:pt x="9213" y="16954"/>
                      <a:pt x="9202" y="16886"/>
                    </a:cubicBezTo>
                    <a:cubicBezTo>
                      <a:pt x="9202" y="16784"/>
                      <a:pt x="9225" y="16750"/>
                      <a:pt x="9249" y="16716"/>
                    </a:cubicBezTo>
                    <a:cubicBezTo>
                      <a:pt x="9249" y="16682"/>
                      <a:pt x="9261" y="16682"/>
                      <a:pt x="9261" y="16648"/>
                    </a:cubicBezTo>
                    <a:cubicBezTo>
                      <a:pt x="9272" y="16580"/>
                      <a:pt x="9296" y="16546"/>
                      <a:pt x="9319" y="16512"/>
                    </a:cubicBezTo>
                    <a:cubicBezTo>
                      <a:pt x="9331" y="16512"/>
                      <a:pt x="9331" y="16512"/>
                      <a:pt x="9343" y="16478"/>
                    </a:cubicBezTo>
                    <a:cubicBezTo>
                      <a:pt x="9343" y="16478"/>
                      <a:pt x="9343" y="16478"/>
                      <a:pt x="9343" y="16444"/>
                    </a:cubicBezTo>
                    <a:cubicBezTo>
                      <a:pt x="9355" y="16410"/>
                      <a:pt x="9367" y="16342"/>
                      <a:pt x="9390" y="16342"/>
                    </a:cubicBezTo>
                    <a:cubicBezTo>
                      <a:pt x="9402" y="16342"/>
                      <a:pt x="9402" y="16342"/>
                      <a:pt x="9414" y="16342"/>
                    </a:cubicBezTo>
                    <a:cubicBezTo>
                      <a:pt x="9414" y="16376"/>
                      <a:pt x="9496" y="16444"/>
                      <a:pt x="9520" y="16478"/>
                    </a:cubicBezTo>
                    <a:cubicBezTo>
                      <a:pt x="9520" y="16512"/>
                      <a:pt x="9555" y="16512"/>
                      <a:pt x="9579" y="16512"/>
                    </a:cubicBezTo>
                    <a:cubicBezTo>
                      <a:pt x="9614" y="16512"/>
                      <a:pt x="9662" y="16580"/>
                      <a:pt x="9697" y="16648"/>
                    </a:cubicBezTo>
                    <a:cubicBezTo>
                      <a:pt x="9697" y="16648"/>
                      <a:pt x="9721" y="16682"/>
                      <a:pt x="9744" y="16682"/>
                    </a:cubicBezTo>
                    <a:cubicBezTo>
                      <a:pt x="9780" y="16682"/>
                      <a:pt x="9815" y="16716"/>
                      <a:pt x="9827" y="16784"/>
                    </a:cubicBezTo>
                    <a:cubicBezTo>
                      <a:pt x="9839" y="16818"/>
                      <a:pt x="9839" y="16886"/>
                      <a:pt x="9839" y="16954"/>
                    </a:cubicBezTo>
                    <a:cubicBezTo>
                      <a:pt x="9839" y="17022"/>
                      <a:pt x="9839" y="17090"/>
                      <a:pt x="9850" y="17090"/>
                    </a:cubicBezTo>
                    <a:cubicBezTo>
                      <a:pt x="9874" y="17192"/>
                      <a:pt x="9898" y="17260"/>
                      <a:pt x="9898" y="17260"/>
                    </a:cubicBezTo>
                    <a:cubicBezTo>
                      <a:pt x="9921" y="17226"/>
                      <a:pt x="9945" y="17260"/>
                      <a:pt x="9980" y="17294"/>
                    </a:cubicBezTo>
                    <a:cubicBezTo>
                      <a:pt x="9992" y="17328"/>
                      <a:pt x="10016" y="17362"/>
                      <a:pt x="10027" y="17362"/>
                    </a:cubicBezTo>
                    <a:cubicBezTo>
                      <a:pt x="10027" y="17362"/>
                      <a:pt x="10051" y="17328"/>
                      <a:pt x="10063" y="17294"/>
                    </a:cubicBezTo>
                    <a:cubicBezTo>
                      <a:pt x="10086" y="17260"/>
                      <a:pt x="10098" y="17226"/>
                      <a:pt x="10122" y="17226"/>
                    </a:cubicBezTo>
                    <a:cubicBezTo>
                      <a:pt x="10133" y="17226"/>
                      <a:pt x="10145" y="17226"/>
                      <a:pt x="10169" y="17192"/>
                    </a:cubicBezTo>
                    <a:cubicBezTo>
                      <a:pt x="10204" y="17192"/>
                      <a:pt x="10228" y="17158"/>
                      <a:pt x="10251" y="17192"/>
                    </a:cubicBezTo>
                    <a:cubicBezTo>
                      <a:pt x="10251" y="17192"/>
                      <a:pt x="10275" y="17192"/>
                      <a:pt x="10287" y="17226"/>
                    </a:cubicBezTo>
                    <a:cubicBezTo>
                      <a:pt x="10310" y="17226"/>
                      <a:pt x="10346" y="17260"/>
                      <a:pt x="10358" y="17260"/>
                    </a:cubicBezTo>
                    <a:cubicBezTo>
                      <a:pt x="10369" y="17260"/>
                      <a:pt x="10369" y="17260"/>
                      <a:pt x="10381" y="17260"/>
                    </a:cubicBezTo>
                    <a:cubicBezTo>
                      <a:pt x="10393" y="17260"/>
                      <a:pt x="10476" y="17260"/>
                      <a:pt x="10487" y="17362"/>
                    </a:cubicBezTo>
                    <a:cubicBezTo>
                      <a:pt x="10487" y="17396"/>
                      <a:pt x="10511" y="17396"/>
                      <a:pt x="10523" y="17396"/>
                    </a:cubicBezTo>
                    <a:cubicBezTo>
                      <a:pt x="10558" y="17430"/>
                      <a:pt x="10605" y="17464"/>
                      <a:pt x="10605" y="17566"/>
                    </a:cubicBezTo>
                    <a:cubicBezTo>
                      <a:pt x="10605" y="17566"/>
                      <a:pt x="10617" y="17600"/>
                      <a:pt x="10629" y="17600"/>
                    </a:cubicBezTo>
                    <a:cubicBezTo>
                      <a:pt x="10641" y="17634"/>
                      <a:pt x="10664" y="17668"/>
                      <a:pt x="10676" y="17736"/>
                    </a:cubicBezTo>
                    <a:cubicBezTo>
                      <a:pt x="10676" y="17736"/>
                      <a:pt x="10700" y="17736"/>
                      <a:pt x="10712" y="17770"/>
                    </a:cubicBezTo>
                    <a:cubicBezTo>
                      <a:pt x="10723" y="17770"/>
                      <a:pt x="10735" y="17770"/>
                      <a:pt x="10747" y="17770"/>
                    </a:cubicBezTo>
                    <a:cubicBezTo>
                      <a:pt x="10782" y="17770"/>
                      <a:pt x="10806" y="17770"/>
                      <a:pt x="10818" y="17770"/>
                    </a:cubicBezTo>
                    <a:cubicBezTo>
                      <a:pt x="10829" y="17804"/>
                      <a:pt x="10829" y="17804"/>
                      <a:pt x="10829" y="17804"/>
                    </a:cubicBezTo>
                    <a:cubicBezTo>
                      <a:pt x="10841" y="17804"/>
                      <a:pt x="10865" y="17838"/>
                      <a:pt x="10912" y="17838"/>
                    </a:cubicBezTo>
                    <a:cubicBezTo>
                      <a:pt x="10947" y="17838"/>
                      <a:pt x="10971" y="17804"/>
                      <a:pt x="10983" y="17804"/>
                    </a:cubicBezTo>
                    <a:cubicBezTo>
                      <a:pt x="10983" y="17770"/>
                      <a:pt x="11018" y="17770"/>
                      <a:pt x="11065" y="17736"/>
                    </a:cubicBezTo>
                    <a:cubicBezTo>
                      <a:pt x="11101" y="17736"/>
                      <a:pt x="11148" y="17702"/>
                      <a:pt x="11160" y="17668"/>
                    </a:cubicBezTo>
                    <a:cubicBezTo>
                      <a:pt x="11172" y="17634"/>
                      <a:pt x="11195" y="17634"/>
                      <a:pt x="11219" y="17634"/>
                    </a:cubicBezTo>
                    <a:cubicBezTo>
                      <a:pt x="11231" y="17634"/>
                      <a:pt x="11242" y="17600"/>
                      <a:pt x="11254" y="17600"/>
                    </a:cubicBezTo>
                    <a:cubicBezTo>
                      <a:pt x="11254" y="17532"/>
                      <a:pt x="11290" y="17464"/>
                      <a:pt x="11325" y="17430"/>
                    </a:cubicBezTo>
                    <a:cubicBezTo>
                      <a:pt x="11337" y="17396"/>
                      <a:pt x="11360" y="17396"/>
                      <a:pt x="11372" y="17362"/>
                    </a:cubicBezTo>
                    <a:cubicBezTo>
                      <a:pt x="11372" y="17362"/>
                      <a:pt x="11384" y="17328"/>
                      <a:pt x="11384" y="17328"/>
                    </a:cubicBezTo>
                    <a:cubicBezTo>
                      <a:pt x="11419" y="17294"/>
                      <a:pt x="11443" y="17294"/>
                      <a:pt x="11455" y="17294"/>
                    </a:cubicBezTo>
                    <a:cubicBezTo>
                      <a:pt x="11455" y="17294"/>
                      <a:pt x="11455" y="17294"/>
                      <a:pt x="11455" y="17294"/>
                    </a:cubicBezTo>
                    <a:cubicBezTo>
                      <a:pt x="11455" y="17294"/>
                      <a:pt x="11455" y="17294"/>
                      <a:pt x="11455" y="17294"/>
                    </a:cubicBezTo>
                    <a:cubicBezTo>
                      <a:pt x="11478" y="17294"/>
                      <a:pt x="11502" y="17294"/>
                      <a:pt x="11526" y="17328"/>
                    </a:cubicBezTo>
                    <a:cubicBezTo>
                      <a:pt x="11549" y="17328"/>
                      <a:pt x="11561" y="17362"/>
                      <a:pt x="11573" y="17430"/>
                    </a:cubicBezTo>
                    <a:cubicBezTo>
                      <a:pt x="11573" y="17430"/>
                      <a:pt x="11596" y="17464"/>
                      <a:pt x="11620" y="17464"/>
                    </a:cubicBezTo>
                    <a:cubicBezTo>
                      <a:pt x="11632" y="17464"/>
                      <a:pt x="11643" y="17464"/>
                      <a:pt x="11655" y="17430"/>
                    </a:cubicBezTo>
                    <a:cubicBezTo>
                      <a:pt x="11655" y="17430"/>
                      <a:pt x="11667" y="17430"/>
                      <a:pt x="11679" y="17430"/>
                    </a:cubicBezTo>
                    <a:cubicBezTo>
                      <a:pt x="11679" y="17430"/>
                      <a:pt x="11679" y="17430"/>
                      <a:pt x="11679" y="17430"/>
                    </a:cubicBezTo>
                    <a:cubicBezTo>
                      <a:pt x="11679" y="17430"/>
                      <a:pt x="11679" y="17430"/>
                      <a:pt x="11691" y="17430"/>
                    </a:cubicBezTo>
                    <a:cubicBezTo>
                      <a:pt x="11702" y="17430"/>
                      <a:pt x="11726" y="17430"/>
                      <a:pt x="11750" y="17464"/>
                    </a:cubicBezTo>
                    <a:cubicBezTo>
                      <a:pt x="11750" y="17430"/>
                      <a:pt x="11750" y="17430"/>
                      <a:pt x="11750" y="17430"/>
                    </a:cubicBezTo>
                    <a:cubicBezTo>
                      <a:pt x="11750" y="17464"/>
                      <a:pt x="11750" y="17464"/>
                      <a:pt x="11750" y="17464"/>
                    </a:cubicBezTo>
                    <a:cubicBezTo>
                      <a:pt x="11761" y="17464"/>
                      <a:pt x="11773" y="17464"/>
                      <a:pt x="11773" y="17464"/>
                    </a:cubicBezTo>
                    <a:cubicBezTo>
                      <a:pt x="11785" y="17498"/>
                      <a:pt x="11785" y="17498"/>
                      <a:pt x="11785" y="17498"/>
                    </a:cubicBezTo>
                    <a:cubicBezTo>
                      <a:pt x="11785" y="17498"/>
                      <a:pt x="11785" y="17498"/>
                      <a:pt x="11785" y="17498"/>
                    </a:cubicBezTo>
                    <a:cubicBezTo>
                      <a:pt x="11785" y="17498"/>
                      <a:pt x="11785" y="17498"/>
                      <a:pt x="11785" y="17498"/>
                    </a:cubicBezTo>
                    <a:cubicBezTo>
                      <a:pt x="11797" y="17532"/>
                      <a:pt x="11797" y="17532"/>
                      <a:pt x="11797" y="17532"/>
                    </a:cubicBezTo>
                    <a:cubicBezTo>
                      <a:pt x="11797" y="17532"/>
                      <a:pt x="11797" y="17532"/>
                      <a:pt x="11797" y="17532"/>
                    </a:cubicBezTo>
                    <a:cubicBezTo>
                      <a:pt x="11809" y="17532"/>
                      <a:pt x="11809" y="17566"/>
                      <a:pt x="11809" y="17566"/>
                    </a:cubicBezTo>
                    <a:cubicBezTo>
                      <a:pt x="11809" y="17566"/>
                      <a:pt x="11809" y="17566"/>
                      <a:pt x="11809" y="17566"/>
                    </a:cubicBezTo>
                    <a:cubicBezTo>
                      <a:pt x="11809" y="17566"/>
                      <a:pt x="11809" y="17566"/>
                      <a:pt x="11809" y="17566"/>
                    </a:cubicBezTo>
                    <a:cubicBezTo>
                      <a:pt x="11809" y="17600"/>
                      <a:pt x="11820" y="17600"/>
                      <a:pt x="11820" y="17600"/>
                    </a:cubicBezTo>
                    <a:cubicBezTo>
                      <a:pt x="11820" y="17600"/>
                      <a:pt x="11820" y="17600"/>
                      <a:pt x="11820" y="17600"/>
                    </a:cubicBezTo>
                    <a:cubicBezTo>
                      <a:pt x="11820" y="17600"/>
                      <a:pt x="11820" y="17600"/>
                      <a:pt x="11832" y="17600"/>
                    </a:cubicBezTo>
                    <a:cubicBezTo>
                      <a:pt x="11832" y="17600"/>
                      <a:pt x="11832" y="17600"/>
                      <a:pt x="11832" y="17600"/>
                    </a:cubicBezTo>
                    <a:cubicBezTo>
                      <a:pt x="11832" y="17600"/>
                      <a:pt x="11832" y="17600"/>
                      <a:pt x="11832" y="17600"/>
                    </a:cubicBezTo>
                    <a:cubicBezTo>
                      <a:pt x="11844" y="17600"/>
                      <a:pt x="11844" y="17600"/>
                      <a:pt x="11844" y="17600"/>
                    </a:cubicBezTo>
                    <a:cubicBezTo>
                      <a:pt x="11844" y="17600"/>
                      <a:pt x="11844" y="17600"/>
                      <a:pt x="11844" y="17600"/>
                    </a:cubicBezTo>
                    <a:cubicBezTo>
                      <a:pt x="11844" y="17634"/>
                      <a:pt x="11856" y="17634"/>
                      <a:pt x="11856" y="17634"/>
                    </a:cubicBezTo>
                    <a:cubicBezTo>
                      <a:pt x="11856" y="17634"/>
                      <a:pt x="11856" y="17634"/>
                      <a:pt x="11856" y="17634"/>
                    </a:cubicBezTo>
                    <a:cubicBezTo>
                      <a:pt x="11868" y="17634"/>
                      <a:pt x="11879" y="17634"/>
                      <a:pt x="11903" y="17634"/>
                    </a:cubicBezTo>
                    <a:cubicBezTo>
                      <a:pt x="11903" y="17634"/>
                      <a:pt x="11903" y="17634"/>
                      <a:pt x="11903" y="17634"/>
                    </a:cubicBezTo>
                    <a:cubicBezTo>
                      <a:pt x="11915" y="17634"/>
                      <a:pt x="11938" y="17600"/>
                      <a:pt x="11950" y="17566"/>
                    </a:cubicBezTo>
                    <a:cubicBezTo>
                      <a:pt x="11997" y="17498"/>
                      <a:pt x="12021" y="17464"/>
                      <a:pt x="12033" y="17430"/>
                    </a:cubicBezTo>
                    <a:cubicBezTo>
                      <a:pt x="12056" y="17430"/>
                      <a:pt x="12068" y="17396"/>
                      <a:pt x="12080" y="17362"/>
                    </a:cubicBezTo>
                    <a:cubicBezTo>
                      <a:pt x="12080" y="17362"/>
                      <a:pt x="12080" y="17362"/>
                      <a:pt x="12080" y="17362"/>
                    </a:cubicBezTo>
                    <a:cubicBezTo>
                      <a:pt x="12080" y="17328"/>
                      <a:pt x="12080" y="17328"/>
                      <a:pt x="12080" y="17294"/>
                    </a:cubicBezTo>
                    <a:cubicBezTo>
                      <a:pt x="12080" y="17226"/>
                      <a:pt x="12092" y="17158"/>
                      <a:pt x="12115" y="17056"/>
                    </a:cubicBezTo>
                    <a:cubicBezTo>
                      <a:pt x="12127" y="17022"/>
                      <a:pt x="12127" y="16988"/>
                      <a:pt x="12139" y="16954"/>
                    </a:cubicBezTo>
                    <a:cubicBezTo>
                      <a:pt x="12139" y="16954"/>
                      <a:pt x="12139" y="16920"/>
                      <a:pt x="12139" y="16920"/>
                    </a:cubicBezTo>
                    <a:cubicBezTo>
                      <a:pt x="12151" y="16818"/>
                      <a:pt x="12210" y="16546"/>
                      <a:pt x="12233" y="16512"/>
                    </a:cubicBezTo>
                    <a:cubicBezTo>
                      <a:pt x="12257" y="16512"/>
                      <a:pt x="12281" y="16410"/>
                      <a:pt x="12281" y="16376"/>
                    </a:cubicBezTo>
                    <a:cubicBezTo>
                      <a:pt x="12281" y="16376"/>
                      <a:pt x="12281" y="16342"/>
                      <a:pt x="12281" y="16342"/>
                    </a:cubicBezTo>
                    <a:cubicBezTo>
                      <a:pt x="12281" y="16342"/>
                      <a:pt x="12281" y="16342"/>
                      <a:pt x="12281" y="16308"/>
                    </a:cubicBezTo>
                    <a:cubicBezTo>
                      <a:pt x="12281" y="16308"/>
                      <a:pt x="12281" y="16308"/>
                      <a:pt x="12281" y="16308"/>
                    </a:cubicBezTo>
                    <a:cubicBezTo>
                      <a:pt x="12269" y="16274"/>
                      <a:pt x="12269" y="16274"/>
                      <a:pt x="12269" y="16274"/>
                    </a:cubicBezTo>
                    <a:cubicBezTo>
                      <a:pt x="12269" y="16274"/>
                      <a:pt x="12269" y="16274"/>
                      <a:pt x="12269" y="16240"/>
                    </a:cubicBezTo>
                    <a:cubicBezTo>
                      <a:pt x="12269" y="16240"/>
                      <a:pt x="12269" y="16240"/>
                      <a:pt x="12269" y="16240"/>
                    </a:cubicBezTo>
                    <a:cubicBezTo>
                      <a:pt x="12269" y="16240"/>
                      <a:pt x="12269" y="16240"/>
                      <a:pt x="12269" y="16240"/>
                    </a:cubicBezTo>
                    <a:cubicBezTo>
                      <a:pt x="12269" y="16240"/>
                      <a:pt x="12269" y="16206"/>
                      <a:pt x="12269" y="16206"/>
                    </a:cubicBezTo>
                    <a:cubicBezTo>
                      <a:pt x="12269" y="16206"/>
                      <a:pt x="12269" y="16206"/>
                      <a:pt x="12269" y="16206"/>
                    </a:cubicBezTo>
                    <a:cubicBezTo>
                      <a:pt x="12269" y="16206"/>
                      <a:pt x="12269" y="16206"/>
                      <a:pt x="12269" y="16206"/>
                    </a:cubicBezTo>
                    <a:cubicBezTo>
                      <a:pt x="12269" y="16206"/>
                      <a:pt x="12269" y="16206"/>
                      <a:pt x="12257" y="16171"/>
                    </a:cubicBezTo>
                    <a:cubicBezTo>
                      <a:pt x="12257" y="16171"/>
                      <a:pt x="12257" y="16171"/>
                      <a:pt x="12257" y="16171"/>
                    </a:cubicBezTo>
                    <a:cubicBezTo>
                      <a:pt x="12257" y="16171"/>
                      <a:pt x="12257" y="16171"/>
                      <a:pt x="12257" y="16171"/>
                    </a:cubicBezTo>
                    <a:cubicBezTo>
                      <a:pt x="12257" y="16171"/>
                      <a:pt x="12257" y="16171"/>
                      <a:pt x="12257" y="16171"/>
                    </a:cubicBezTo>
                    <a:cubicBezTo>
                      <a:pt x="12245" y="16171"/>
                      <a:pt x="12222" y="16171"/>
                      <a:pt x="12210" y="16103"/>
                    </a:cubicBezTo>
                    <a:cubicBezTo>
                      <a:pt x="12198" y="16069"/>
                      <a:pt x="12210" y="15967"/>
                      <a:pt x="12233" y="15865"/>
                    </a:cubicBezTo>
                    <a:cubicBezTo>
                      <a:pt x="12269" y="15729"/>
                      <a:pt x="12316" y="15661"/>
                      <a:pt x="12387" y="15661"/>
                    </a:cubicBezTo>
                    <a:cubicBezTo>
                      <a:pt x="12398" y="15661"/>
                      <a:pt x="12410" y="15661"/>
                      <a:pt x="12422" y="15695"/>
                    </a:cubicBezTo>
                    <a:cubicBezTo>
                      <a:pt x="12422" y="15695"/>
                      <a:pt x="12422" y="15695"/>
                      <a:pt x="12422" y="15695"/>
                    </a:cubicBezTo>
                    <a:cubicBezTo>
                      <a:pt x="12422" y="15695"/>
                      <a:pt x="12434" y="15661"/>
                      <a:pt x="12446" y="15661"/>
                    </a:cubicBezTo>
                    <a:cubicBezTo>
                      <a:pt x="12493" y="15661"/>
                      <a:pt x="12587" y="15593"/>
                      <a:pt x="12623" y="15627"/>
                    </a:cubicBezTo>
                    <a:cubicBezTo>
                      <a:pt x="12646" y="15661"/>
                      <a:pt x="12658" y="15661"/>
                      <a:pt x="12670" y="15661"/>
                    </a:cubicBezTo>
                    <a:cubicBezTo>
                      <a:pt x="12693" y="15661"/>
                      <a:pt x="12693" y="15661"/>
                      <a:pt x="12693" y="15661"/>
                    </a:cubicBezTo>
                    <a:cubicBezTo>
                      <a:pt x="12717" y="15661"/>
                      <a:pt x="12741" y="15661"/>
                      <a:pt x="12776" y="15695"/>
                    </a:cubicBezTo>
                    <a:cubicBezTo>
                      <a:pt x="12800" y="15763"/>
                      <a:pt x="12835" y="15763"/>
                      <a:pt x="12870" y="15763"/>
                    </a:cubicBezTo>
                    <a:cubicBezTo>
                      <a:pt x="12906" y="15797"/>
                      <a:pt x="12929" y="15797"/>
                      <a:pt x="12953" y="15865"/>
                    </a:cubicBezTo>
                    <a:cubicBezTo>
                      <a:pt x="12953" y="15899"/>
                      <a:pt x="12965" y="15899"/>
                      <a:pt x="12977" y="15933"/>
                    </a:cubicBezTo>
                    <a:cubicBezTo>
                      <a:pt x="13012" y="16001"/>
                      <a:pt x="13047" y="16069"/>
                      <a:pt x="13036" y="16206"/>
                    </a:cubicBezTo>
                    <a:cubicBezTo>
                      <a:pt x="13036" y="16206"/>
                      <a:pt x="13036" y="16240"/>
                      <a:pt x="13036" y="16240"/>
                    </a:cubicBezTo>
                    <a:cubicBezTo>
                      <a:pt x="13036" y="16240"/>
                      <a:pt x="13047" y="16240"/>
                      <a:pt x="13047" y="16240"/>
                    </a:cubicBezTo>
                    <a:cubicBezTo>
                      <a:pt x="13059" y="16274"/>
                      <a:pt x="13094" y="16342"/>
                      <a:pt x="13106" y="16546"/>
                    </a:cubicBezTo>
                    <a:cubicBezTo>
                      <a:pt x="13118" y="16682"/>
                      <a:pt x="13130" y="16750"/>
                      <a:pt x="13153" y="16818"/>
                    </a:cubicBezTo>
                    <a:cubicBezTo>
                      <a:pt x="13165" y="16852"/>
                      <a:pt x="13177" y="16920"/>
                      <a:pt x="13177" y="16988"/>
                    </a:cubicBezTo>
                    <a:cubicBezTo>
                      <a:pt x="13189" y="17022"/>
                      <a:pt x="13201" y="17124"/>
                      <a:pt x="13212" y="17192"/>
                    </a:cubicBezTo>
                    <a:cubicBezTo>
                      <a:pt x="13236" y="17328"/>
                      <a:pt x="13260" y="17396"/>
                      <a:pt x="13248" y="17464"/>
                    </a:cubicBezTo>
                    <a:cubicBezTo>
                      <a:pt x="13248" y="17498"/>
                      <a:pt x="13236" y="17566"/>
                      <a:pt x="13248" y="17566"/>
                    </a:cubicBezTo>
                    <a:cubicBezTo>
                      <a:pt x="13248" y="17600"/>
                      <a:pt x="13260" y="17600"/>
                      <a:pt x="13283" y="17600"/>
                    </a:cubicBezTo>
                    <a:cubicBezTo>
                      <a:pt x="13319" y="17600"/>
                      <a:pt x="13354" y="17668"/>
                      <a:pt x="13378" y="17702"/>
                    </a:cubicBezTo>
                    <a:cubicBezTo>
                      <a:pt x="13389" y="17736"/>
                      <a:pt x="13401" y="17736"/>
                      <a:pt x="13401" y="17736"/>
                    </a:cubicBezTo>
                    <a:cubicBezTo>
                      <a:pt x="13401" y="17736"/>
                      <a:pt x="13413" y="17736"/>
                      <a:pt x="13413" y="17736"/>
                    </a:cubicBezTo>
                    <a:cubicBezTo>
                      <a:pt x="13413" y="17736"/>
                      <a:pt x="13413" y="17736"/>
                      <a:pt x="13413" y="17736"/>
                    </a:cubicBezTo>
                    <a:cubicBezTo>
                      <a:pt x="13413" y="17736"/>
                      <a:pt x="13413" y="17736"/>
                      <a:pt x="13413" y="17736"/>
                    </a:cubicBezTo>
                    <a:cubicBezTo>
                      <a:pt x="13437" y="17736"/>
                      <a:pt x="13484" y="17804"/>
                      <a:pt x="13519" y="17872"/>
                    </a:cubicBezTo>
                    <a:cubicBezTo>
                      <a:pt x="13531" y="17872"/>
                      <a:pt x="13543" y="17906"/>
                      <a:pt x="13555" y="17940"/>
                    </a:cubicBezTo>
                    <a:cubicBezTo>
                      <a:pt x="13566" y="17974"/>
                      <a:pt x="13590" y="17974"/>
                      <a:pt x="13602" y="18008"/>
                    </a:cubicBezTo>
                    <a:cubicBezTo>
                      <a:pt x="13614" y="18008"/>
                      <a:pt x="13625" y="18008"/>
                      <a:pt x="13625" y="18042"/>
                    </a:cubicBezTo>
                    <a:cubicBezTo>
                      <a:pt x="13649" y="18042"/>
                      <a:pt x="13661" y="18076"/>
                      <a:pt x="13661" y="18178"/>
                    </a:cubicBezTo>
                    <a:cubicBezTo>
                      <a:pt x="13661" y="18178"/>
                      <a:pt x="13661" y="18212"/>
                      <a:pt x="13661" y="18246"/>
                    </a:cubicBezTo>
                    <a:cubicBezTo>
                      <a:pt x="13661" y="18280"/>
                      <a:pt x="13673" y="18280"/>
                      <a:pt x="13673" y="18314"/>
                    </a:cubicBezTo>
                    <a:cubicBezTo>
                      <a:pt x="13673" y="18349"/>
                      <a:pt x="13684" y="18417"/>
                      <a:pt x="13684" y="18451"/>
                    </a:cubicBezTo>
                    <a:cubicBezTo>
                      <a:pt x="13684" y="18485"/>
                      <a:pt x="13684" y="18485"/>
                      <a:pt x="13684" y="18485"/>
                    </a:cubicBezTo>
                    <a:cubicBezTo>
                      <a:pt x="13684" y="18519"/>
                      <a:pt x="13720" y="18587"/>
                      <a:pt x="13767" y="18587"/>
                    </a:cubicBezTo>
                    <a:cubicBezTo>
                      <a:pt x="13779" y="18587"/>
                      <a:pt x="13779" y="18587"/>
                      <a:pt x="13790" y="18587"/>
                    </a:cubicBezTo>
                    <a:cubicBezTo>
                      <a:pt x="13802" y="18553"/>
                      <a:pt x="13826" y="18553"/>
                      <a:pt x="13838" y="18587"/>
                    </a:cubicBezTo>
                    <a:cubicBezTo>
                      <a:pt x="13849" y="18587"/>
                      <a:pt x="13861" y="18587"/>
                      <a:pt x="13861" y="18587"/>
                    </a:cubicBezTo>
                    <a:cubicBezTo>
                      <a:pt x="13873" y="18587"/>
                      <a:pt x="13885" y="18553"/>
                      <a:pt x="13885" y="18519"/>
                    </a:cubicBezTo>
                    <a:cubicBezTo>
                      <a:pt x="13908" y="18417"/>
                      <a:pt x="13956" y="18383"/>
                      <a:pt x="13991" y="18383"/>
                    </a:cubicBezTo>
                    <a:cubicBezTo>
                      <a:pt x="14003" y="18383"/>
                      <a:pt x="14015" y="18383"/>
                      <a:pt x="14026" y="18383"/>
                    </a:cubicBezTo>
                    <a:cubicBezTo>
                      <a:pt x="14038" y="18349"/>
                      <a:pt x="14074" y="18314"/>
                      <a:pt x="14097" y="18314"/>
                    </a:cubicBezTo>
                    <a:cubicBezTo>
                      <a:pt x="14121" y="18314"/>
                      <a:pt x="14144" y="18314"/>
                      <a:pt x="14156" y="18349"/>
                    </a:cubicBezTo>
                    <a:cubicBezTo>
                      <a:pt x="14168" y="18383"/>
                      <a:pt x="14168" y="18451"/>
                      <a:pt x="14168" y="18519"/>
                    </a:cubicBezTo>
                    <a:cubicBezTo>
                      <a:pt x="14168" y="18587"/>
                      <a:pt x="14180" y="18621"/>
                      <a:pt x="14180" y="18689"/>
                    </a:cubicBezTo>
                    <a:cubicBezTo>
                      <a:pt x="14192" y="18723"/>
                      <a:pt x="14203" y="18825"/>
                      <a:pt x="14156" y="18893"/>
                    </a:cubicBezTo>
                    <a:cubicBezTo>
                      <a:pt x="14133" y="18927"/>
                      <a:pt x="14121" y="19165"/>
                      <a:pt x="14109" y="19267"/>
                    </a:cubicBezTo>
                    <a:cubicBezTo>
                      <a:pt x="14109" y="19301"/>
                      <a:pt x="14097" y="19301"/>
                      <a:pt x="14097" y="19335"/>
                    </a:cubicBezTo>
                    <a:cubicBezTo>
                      <a:pt x="14097" y="19403"/>
                      <a:pt x="14074" y="19471"/>
                      <a:pt x="14050" y="19505"/>
                    </a:cubicBezTo>
                    <a:cubicBezTo>
                      <a:pt x="14038" y="19539"/>
                      <a:pt x="14026" y="19573"/>
                      <a:pt x="14026" y="19607"/>
                    </a:cubicBezTo>
                    <a:cubicBezTo>
                      <a:pt x="14015" y="19709"/>
                      <a:pt x="13991" y="19777"/>
                      <a:pt x="13979" y="19811"/>
                    </a:cubicBezTo>
                    <a:cubicBezTo>
                      <a:pt x="13967" y="19811"/>
                      <a:pt x="13956" y="19845"/>
                      <a:pt x="13956" y="19845"/>
                    </a:cubicBezTo>
                    <a:cubicBezTo>
                      <a:pt x="13956" y="19879"/>
                      <a:pt x="13956" y="19879"/>
                      <a:pt x="13956" y="19879"/>
                    </a:cubicBezTo>
                    <a:cubicBezTo>
                      <a:pt x="13956" y="19879"/>
                      <a:pt x="13956" y="19879"/>
                      <a:pt x="13956" y="19879"/>
                    </a:cubicBezTo>
                    <a:cubicBezTo>
                      <a:pt x="13956" y="19913"/>
                      <a:pt x="13956" y="19913"/>
                      <a:pt x="13956" y="19913"/>
                    </a:cubicBezTo>
                    <a:cubicBezTo>
                      <a:pt x="13956" y="19913"/>
                      <a:pt x="13956" y="19913"/>
                      <a:pt x="13956" y="19913"/>
                    </a:cubicBezTo>
                    <a:cubicBezTo>
                      <a:pt x="13956" y="19947"/>
                      <a:pt x="13944" y="19947"/>
                      <a:pt x="13932" y="19981"/>
                    </a:cubicBezTo>
                    <a:cubicBezTo>
                      <a:pt x="13932" y="19981"/>
                      <a:pt x="13932" y="19981"/>
                      <a:pt x="13932" y="19981"/>
                    </a:cubicBezTo>
                    <a:cubicBezTo>
                      <a:pt x="13932" y="19981"/>
                      <a:pt x="13932" y="19981"/>
                      <a:pt x="13932" y="19981"/>
                    </a:cubicBezTo>
                    <a:cubicBezTo>
                      <a:pt x="13932" y="19981"/>
                      <a:pt x="13932" y="19981"/>
                      <a:pt x="13920" y="19981"/>
                    </a:cubicBezTo>
                    <a:cubicBezTo>
                      <a:pt x="13920" y="19981"/>
                      <a:pt x="13920" y="19981"/>
                      <a:pt x="13920" y="19981"/>
                    </a:cubicBezTo>
                    <a:cubicBezTo>
                      <a:pt x="13908" y="19981"/>
                      <a:pt x="13908" y="19981"/>
                      <a:pt x="13897" y="19981"/>
                    </a:cubicBezTo>
                    <a:cubicBezTo>
                      <a:pt x="13861" y="19981"/>
                      <a:pt x="13826" y="19947"/>
                      <a:pt x="13802" y="19913"/>
                    </a:cubicBezTo>
                    <a:cubicBezTo>
                      <a:pt x="13790" y="19913"/>
                      <a:pt x="13779" y="19947"/>
                      <a:pt x="13767" y="19981"/>
                    </a:cubicBezTo>
                    <a:cubicBezTo>
                      <a:pt x="13743" y="20015"/>
                      <a:pt x="13732" y="20083"/>
                      <a:pt x="13708" y="20083"/>
                    </a:cubicBezTo>
                    <a:cubicBezTo>
                      <a:pt x="13708" y="20083"/>
                      <a:pt x="13708" y="20185"/>
                      <a:pt x="13708" y="20253"/>
                    </a:cubicBezTo>
                    <a:cubicBezTo>
                      <a:pt x="13720" y="20287"/>
                      <a:pt x="13720" y="20355"/>
                      <a:pt x="13708" y="20389"/>
                    </a:cubicBezTo>
                    <a:cubicBezTo>
                      <a:pt x="13708" y="20457"/>
                      <a:pt x="13708" y="20491"/>
                      <a:pt x="13720" y="20560"/>
                    </a:cubicBezTo>
                    <a:cubicBezTo>
                      <a:pt x="13732" y="20628"/>
                      <a:pt x="13732" y="20696"/>
                      <a:pt x="13732" y="20798"/>
                    </a:cubicBezTo>
                    <a:cubicBezTo>
                      <a:pt x="13732" y="20798"/>
                      <a:pt x="13732" y="20832"/>
                      <a:pt x="13732" y="20832"/>
                    </a:cubicBezTo>
                    <a:cubicBezTo>
                      <a:pt x="13790" y="20730"/>
                      <a:pt x="13814" y="20730"/>
                      <a:pt x="13814" y="20730"/>
                    </a:cubicBezTo>
                    <a:cubicBezTo>
                      <a:pt x="13849" y="20730"/>
                      <a:pt x="13873" y="20798"/>
                      <a:pt x="13908" y="20866"/>
                    </a:cubicBezTo>
                    <a:cubicBezTo>
                      <a:pt x="13932" y="20900"/>
                      <a:pt x="13956" y="20968"/>
                      <a:pt x="13967" y="20968"/>
                    </a:cubicBezTo>
                    <a:cubicBezTo>
                      <a:pt x="14015" y="20968"/>
                      <a:pt x="14227" y="20560"/>
                      <a:pt x="14251" y="20457"/>
                    </a:cubicBezTo>
                    <a:cubicBezTo>
                      <a:pt x="14262" y="20389"/>
                      <a:pt x="14298" y="20253"/>
                      <a:pt x="14416" y="19913"/>
                    </a:cubicBezTo>
                    <a:cubicBezTo>
                      <a:pt x="14439" y="19845"/>
                      <a:pt x="14463" y="19777"/>
                      <a:pt x="14475" y="19743"/>
                    </a:cubicBezTo>
                    <a:cubicBezTo>
                      <a:pt x="14534" y="19573"/>
                      <a:pt x="14628" y="19267"/>
                      <a:pt x="14663" y="18995"/>
                    </a:cubicBezTo>
                    <a:cubicBezTo>
                      <a:pt x="14675" y="18893"/>
                      <a:pt x="14722" y="18757"/>
                      <a:pt x="14758" y="18655"/>
                    </a:cubicBezTo>
                    <a:cubicBezTo>
                      <a:pt x="14781" y="18553"/>
                      <a:pt x="14805" y="18485"/>
                      <a:pt x="14805" y="18451"/>
                    </a:cubicBezTo>
                    <a:cubicBezTo>
                      <a:pt x="14817" y="18417"/>
                      <a:pt x="14829" y="18383"/>
                      <a:pt x="14829" y="18349"/>
                    </a:cubicBezTo>
                    <a:cubicBezTo>
                      <a:pt x="14852" y="18314"/>
                      <a:pt x="14864" y="18246"/>
                      <a:pt x="14888" y="18076"/>
                    </a:cubicBezTo>
                    <a:cubicBezTo>
                      <a:pt x="14911" y="17906"/>
                      <a:pt x="14923" y="17566"/>
                      <a:pt x="14935" y="17362"/>
                    </a:cubicBezTo>
                    <a:cubicBezTo>
                      <a:pt x="14935" y="17124"/>
                      <a:pt x="14947" y="17090"/>
                      <a:pt x="14947" y="17056"/>
                    </a:cubicBezTo>
                    <a:cubicBezTo>
                      <a:pt x="14958" y="17022"/>
                      <a:pt x="14958" y="16988"/>
                      <a:pt x="14958" y="16988"/>
                    </a:cubicBezTo>
                    <a:cubicBezTo>
                      <a:pt x="14958" y="16920"/>
                      <a:pt x="14958" y="16852"/>
                      <a:pt x="14970" y="16818"/>
                    </a:cubicBezTo>
                    <a:cubicBezTo>
                      <a:pt x="14982" y="16784"/>
                      <a:pt x="14982" y="16750"/>
                      <a:pt x="14982" y="16750"/>
                    </a:cubicBezTo>
                    <a:cubicBezTo>
                      <a:pt x="14994" y="16682"/>
                      <a:pt x="14994" y="16614"/>
                      <a:pt x="15029" y="16512"/>
                    </a:cubicBezTo>
                    <a:cubicBezTo>
                      <a:pt x="15053" y="16444"/>
                      <a:pt x="15053" y="16410"/>
                      <a:pt x="15041" y="16342"/>
                    </a:cubicBezTo>
                    <a:cubicBezTo>
                      <a:pt x="15041" y="16308"/>
                      <a:pt x="15041" y="16240"/>
                      <a:pt x="15041" y="16171"/>
                    </a:cubicBezTo>
                    <a:cubicBezTo>
                      <a:pt x="15041" y="16137"/>
                      <a:pt x="15041" y="16069"/>
                      <a:pt x="15041" y="16069"/>
                    </a:cubicBezTo>
                    <a:cubicBezTo>
                      <a:pt x="15017" y="15967"/>
                      <a:pt x="15029" y="15899"/>
                      <a:pt x="15053" y="15865"/>
                    </a:cubicBezTo>
                    <a:cubicBezTo>
                      <a:pt x="15041" y="15865"/>
                      <a:pt x="15029" y="15831"/>
                      <a:pt x="15017" y="15797"/>
                    </a:cubicBezTo>
                    <a:cubicBezTo>
                      <a:pt x="15006" y="15763"/>
                      <a:pt x="15006" y="15763"/>
                      <a:pt x="15006" y="15763"/>
                    </a:cubicBezTo>
                    <a:cubicBezTo>
                      <a:pt x="14970" y="15729"/>
                      <a:pt x="14923" y="15695"/>
                      <a:pt x="14923" y="15559"/>
                    </a:cubicBezTo>
                    <a:cubicBezTo>
                      <a:pt x="14923" y="15491"/>
                      <a:pt x="14876" y="15389"/>
                      <a:pt x="14840" y="15389"/>
                    </a:cubicBezTo>
                    <a:cubicBezTo>
                      <a:pt x="14840" y="15389"/>
                      <a:pt x="14829" y="15389"/>
                      <a:pt x="14829" y="15389"/>
                    </a:cubicBezTo>
                    <a:cubicBezTo>
                      <a:pt x="14817" y="15389"/>
                      <a:pt x="14793" y="15389"/>
                      <a:pt x="14781" y="15355"/>
                    </a:cubicBezTo>
                    <a:cubicBezTo>
                      <a:pt x="14770" y="15355"/>
                      <a:pt x="14758" y="15355"/>
                      <a:pt x="14746" y="15355"/>
                    </a:cubicBezTo>
                    <a:cubicBezTo>
                      <a:pt x="14758" y="15389"/>
                      <a:pt x="14746" y="15423"/>
                      <a:pt x="14746" y="15457"/>
                    </a:cubicBezTo>
                    <a:cubicBezTo>
                      <a:pt x="14734" y="15525"/>
                      <a:pt x="14711" y="15525"/>
                      <a:pt x="14699" y="15525"/>
                    </a:cubicBezTo>
                    <a:cubicBezTo>
                      <a:pt x="14687" y="15525"/>
                      <a:pt x="14675" y="15559"/>
                      <a:pt x="14663" y="15627"/>
                    </a:cubicBezTo>
                    <a:cubicBezTo>
                      <a:pt x="14663" y="15627"/>
                      <a:pt x="14663" y="15627"/>
                      <a:pt x="14663" y="15627"/>
                    </a:cubicBezTo>
                    <a:cubicBezTo>
                      <a:pt x="14640" y="15729"/>
                      <a:pt x="14604" y="15763"/>
                      <a:pt x="14581" y="15763"/>
                    </a:cubicBezTo>
                    <a:cubicBezTo>
                      <a:pt x="14545" y="15763"/>
                      <a:pt x="14534" y="15729"/>
                      <a:pt x="14534" y="15695"/>
                    </a:cubicBezTo>
                    <a:cubicBezTo>
                      <a:pt x="14534" y="15661"/>
                      <a:pt x="14534" y="15627"/>
                      <a:pt x="14557" y="15559"/>
                    </a:cubicBezTo>
                    <a:cubicBezTo>
                      <a:pt x="14557" y="15559"/>
                      <a:pt x="14557" y="15559"/>
                      <a:pt x="14557" y="15559"/>
                    </a:cubicBezTo>
                    <a:cubicBezTo>
                      <a:pt x="14557" y="15559"/>
                      <a:pt x="14557" y="15525"/>
                      <a:pt x="14557" y="15525"/>
                    </a:cubicBezTo>
                    <a:cubicBezTo>
                      <a:pt x="14545" y="15525"/>
                      <a:pt x="14534" y="15457"/>
                      <a:pt x="14534" y="15423"/>
                    </a:cubicBezTo>
                    <a:cubicBezTo>
                      <a:pt x="14534" y="15423"/>
                      <a:pt x="14534" y="15423"/>
                      <a:pt x="14534" y="15423"/>
                    </a:cubicBezTo>
                    <a:cubicBezTo>
                      <a:pt x="14522" y="15491"/>
                      <a:pt x="14510" y="15559"/>
                      <a:pt x="14475" y="15593"/>
                    </a:cubicBezTo>
                    <a:cubicBezTo>
                      <a:pt x="14475" y="15593"/>
                      <a:pt x="14475" y="15593"/>
                      <a:pt x="14475" y="15593"/>
                    </a:cubicBezTo>
                    <a:cubicBezTo>
                      <a:pt x="14463" y="15593"/>
                      <a:pt x="14451" y="15559"/>
                      <a:pt x="14439" y="15525"/>
                    </a:cubicBezTo>
                    <a:cubicBezTo>
                      <a:pt x="14416" y="15457"/>
                      <a:pt x="14428" y="15253"/>
                      <a:pt x="14428" y="15151"/>
                    </a:cubicBezTo>
                    <a:cubicBezTo>
                      <a:pt x="14428" y="15151"/>
                      <a:pt x="14416" y="15151"/>
                      <a:pt x="14404" y="15151"/>
                    </a:cubicBezTo>
                    <a:cubicBezTo>
                      <a:pt x="14380" y="15185"/>
                      <a:pt x="14345" y="15185"/>
                      <a:pt x="14310" y="15185"/>
                    </a:cubicBezTo>
                    <a:cubicBezTo>
                      <a:pt x="14251" y="15151"/>
                      <a:pt x="14239" y="15083"/>
                      <a:pt x="14227" y="15049"/>
                    </a:cubicBezTo>
                    <a:cubicBezTo>
                      <a:pt x="14227" y="14947"/>
                      <a:pt x="14251" y="14845"/>
                      <a:pt x="14298" y="14777"/>
                    </a:cubicBezTo>
                    <a:cubicBezTo>
                      <a:pt x="14333" y="14709"/>
                      <a:pt x="14345" y="14675"/>
                      <a:pt x="14357" y="14641"/>
                    </a:cubicBezTo>
                    <a:cubicBezTo>
                      <a:pt x="14369" y="14607"/>
                      <a:pt x="14369" y="14539"/>
                      <a:pt x="14392" y="14539"/>
                    </a:cubicBezTo>
                    <a:cubicBezTo>
                      <a:pt x="14416" y="14505"/>
                      <a:pt x="14463" y="14437"/>
                      <a:pt x="14498" y="14335"/>
                    </a:cubicBezTo>
                    <a:cubicBezTo>
                      <a:pt x="14522" y="14301"/>
                      <a:pt x="14545" y="14267"/>
                      <a:pt x="14557" y="14233"/>
                    </a:cubicBezTo>
                    <a:cubicBezTo>
                      <a:pt x="14604" y="14165"/>
                      <a:pt x="14616" y="14097"/>
                      <a:pt x="14628" y="13994"/>
                    </a:cubicBezTo>
                    <a:cubicBezTo>
                      <a:pt x="14628" y="13926"/>
                      <a:pt x="14663" y="13858"/>
                      <a:pt x="14722" y="13756"/>
                    </a:cubicBezTo>
                    <a:cubicBezTo>
                      <a:pt x="14746" y="13688"/>
                      <a:pt x="14793" y="13620"/>
                      <a:pt x="14817" y="13552"/>
                    </a:cubicBezTo>
                    <a:cubicBezTo>
                      <a:pt x="14899" y="13382"/>
                      <a:pt x="14947" y="13246"/>
                      <a:pt x="14958" y="13144"/>
                    </a:cubicBezTo>
                    <a:cubicBezTo>
                      <a:pt x="14970" y="13076"/>
                      <a:pt x="15006" y="13008"/>
                      <a:pt x="15053" y="12940"/>
                    </a:cubicBezTo>
                    <a:cubicBezTo>
                      <a:pt x="15076" y="12906"/>
                      <a:pt x="15100" y="12838"/>
                      <a:pt x="15112" y="12804"/>
                    </a:cubicBezTo>
                    <a:cubicBezTo>
                      <a:pt x="15112" y="12668"/>
                      <a:pt x="15289" y="12430"/>
                      <a:pt x="15371" y="12362"/>
                    </a:cubicBezTo>
                    <a:cubicBezTo>
                      <a:pt x="15395" y="12362"/>
                      <a:pt x="15430" y="12362"/>
                      <a:pt x="15466" y="12362"/>
                    </a:cubicBezTo>
                    <a:cubicBezTo>
                      <a:pt x="15548" y="12362"/>
                      <a:pt x="15654" y="12396"/>
                      <a:pt x="15690" y="12498"/>
                    </a:cubicBezTo>
                    <a:cubicBezTo>
                      <a:pt x="15702" y="12532"/>
                      <a:pt x="15702" y="12532"/>
                      <a:pt x="15725" y="12498"/>
                    </a:cubicBezTo>
                    <a:cubicBezTo>
                      <a:pt x="15737" y="12430"/>
                      <a:pt x="15761" y="12430"/>
                      <a:pt x="15772" y="12430"/>
                    </a:cubicBezTo>
                    <a:cubicBezTo>
                      <a:pt x="15784" y="12430"/>
                      <a:pt x="15808" y="12430"/>
                      <a:pt x="15831" y="12464"/>
                    </a:cubicBezTo>
                    <a:cubicBezTo>
                      <a:pt x="15867" y="12464"/>
                      <a:pt x="15867" y="12464"/>
                      <a:pt x="15867" y="12464"/>
                    </a:cubicBezTo>
                    <a:cubicBezTo>
                      <a:pt x="15890" y="12464"/>
                      <a:pt x="15914" y="12464"/>
                      <a:pt x="15926" y="12430"/>
                    </a:cubicBezTo>
                    <a:cubicBezTo>
                      <a:pt x="15949" y="12430"/>
                      <a:pt x="15973" y="12396"/>
                      <a:pt x="15997" y="12430"/>
                    </a:cubicBezTo>
                    <a:cubicBezTo>
                      <a:pt x="16008" y="12430"/>
                      <a:pt x="16032" y="12430"/>
                      <a:pt x="16044" y="12430"/>
                    </a:cubicBezTo>
                    <a:cubicBezTo>
                      <a:pt x="16055" y="12430"/>
                      <a:pt x="16067" y="12430"/>
                      <a:pt x="16079" y="12362"/>
                    </a:cubicBezTo>
                    <a:cubicBezTo>
                      <a:pt x="16103" y="12226"/>
                      <a:pt x="16162" y="12226"/>
                      <a:pt x="16197" y="12226"/>
                    </a:cubicBezTo>
                    <a:cubicBezTo>
                      <a:pt x="16232" y="12226"/>
                      <a:pt x="16280" y="12226"/>
                      <a:pt x="16303" y="12260"/>
                    </a:cubicBezTo>
                    <a:cubicBezTo>
                      <a:pt x="16303" y="12294"/>
                      <a:pt x="16303" y="12294"/>
                      <a:pt x="16315" y="12294"/>
                    </a:cubicBezTo>
                    <a:cubicBezTo>
                      <a:pt x="16339" y="12362"/>
                      <a:pt x="16350" y="12362"/>
                      <a:pt x="16374" y="12328"/>
                    </a:cubicBezTo>
                    <a:cubicBezTo>
                      <a:pt x="16386" y="12294"/>
                      <a:pt x="16398" y="12294"/>
                      <a:pt x="16409" y="12294"/>
                    </a:cubicBezTo>
                    <a:cubicBezTo>
                      <a:pt x="16433" y="12294"/>
                      <a:pt x="16445" y="12362"/>
                      <a:pt x="16457" y="12396"/>
                    </a:cubicBezTo>
                    <a:cubicBezTo>
                      <a:pt x="16468" y="12430"/>
                      <a:pt x="16468" y="12464"/>
                      <a:pt x="16480" y="12464"/>
                    </a:cubicBezTo>
                    <a:cubicBezTo>
                      <a:pt x="16516" y="12464"/>
                      <a:pt x="16527" y="12532"/>
                      <a:pt x="16527" y="12566"/>
                    </a:cubicBezTo>
                    <a:cubicBezTo>
                      <a:pt x="16527" y="12600"/>
                      <a:pt x="16516" y="12634"/>
                      <a:pt x="16504" y="12668"/>
                    </a:cubicBezTo>
                    <a:cubicBezTo>
                      <a:pt x="16516" y="12668"/>
                      <a:pt x="16527" y="12634"/>
                      <a:pt x="16539" y="12634"/>
                    </a:cubicBezTo>
                    <a:cubicBezTo>
                      <a:pt x="16551" y="12634"/>
                      <a:pt x="16551" y="12634"/>
                      <a:pt x="16551" y="12634"/>
                    </a:cubicBezTo>
                    <a:cubicBezTo>
                      <a:pt x="16563" y="12668"/>
                      <a:pt x="16575" y="12668"/>
                      <a:pt x="16586" y="12668"/>
                    </a:cubicBezTo>
                    <a:cubicBezTo>
                      <a:pt x="16622" y="12668"/>
                      <a:pt x="16645" y="12634"/>
                      <a:pt x="16669" y="12600"/>
                    </a:cubicBezTo>
                    <a:cubicBezTo>
                      <a:pt x="16704" y="12532"/>
                      <a:pt x="16740" y="12566"/>
                      <a:pt x="16752" y="12600"/>
                    </a:cubicBezTo>
                    <a:cubicBezTo>
                      <a:pt x="16752" y="12600"/>
                      <a:pt x="16763" y="12600"/>
                      <a:pt x="16763" y="12600"/>
                    </a:cubicBezTo>
                    <a:cubicBezTo>
                      <a:pt x="16787" y="12532"/>
                      <a:pt x="16822" y="12498"/>
                      <a:pt x="16846" y="12498"/>
                    </a:cubicBezTo>
                    <a:cubicBezTo>
                      <a:pt x="16834" y="12498"/>
                      <a:pt x="16810" y="12464"/>
                      <a:pt x="16799" y="12430"/>
                    </a:cubicBezTo>
                    <a:cubicBezTo>
                      <a:pt x="16787" y="12328"/>
                      <a:pt x="16799" y="12226"/>
                      <a:pt x="16834" y="12056"/>
                    </a:cubicBezTo>
                    <a:cubicBezTo>
                      <a:pt x="16869" y="11886"/>
                      <a:pt x="16928" y="11783"/>
                      <a:pt x="16976" y="11681"/>
                    </a:cubicBezTo>
                    <a:cubicBezTo>
                      <a:pt x="16999" y="11647"/>
                      <a:pt x="17023" y="11579"/>
                      <a:pt x="17035" y="11545"/>
                    </a:cubicBezTo>
                    <a:cubicBezTo>
                      <a:pt x="17070" y="11477"/>
                      <a:pt x="17094" y="11443"/>
                      <a:pt x="17117" y="11443"/>
                    </a:cubicBezTo>
                    <a:cubicBezTo>
                      <a:pt x="17117" y="11443"/>
                      <a:pt x="17117" y="11443"/>
                      <a:pt x="17129" y="11443"/>
                    </a:cubicBezTo>
                    <a:cubicBezTo>
                      <a:pt x="17129" y="11307"/>
                      <a:pt x="17153" y="11035"/>
                      <a:pt x="17212" y="11035"/>
                    </a:cubicBezTo>
                    <a:cubicBezTo>
                      <a:pt x="17223" y="11035"/>
                      <a:pt x="17223" y="11035"/>
                      <a:pt x="17223" y="11035"/>
                    </a:cubicBezTo>
                    <a:cubicBezTo>
                      <a:pt x="17235" y="11035"/>
                      <a:pt x="17247" y="11035"/>
                      <a:pt x="17259" y="11035"/>
                    </a:cubicBezTo>
                    <a:cubicBezTo>
                      <a:pt x="17282" y="11035"/>
                      <a:pt x="17294" y="11035"/>
                      <a:pt x="17318" y="11035"/>
                    </a:cubicBezTo>
                    <a:cubicBezTo>
                      <a:pt x="17365" y="11035"/>
                      <a:pt x="17400" y="11001"/>
                      <a:pt x="17424" y="10967"/>
                    </a:cubicBezTo>
                    <a:cubicBezTo>
                      <a:pt x="17448" y="10933"/>
                      <a:pt x="17459" y="10933"/>
                      <a:pt x="17471" y="10933"/>
                    </a:cubicBezTo>
                    <a:cubicBezTo>
                      <a:pt x="17506" y="10933"/>
                      <a:pt x="17518" y="11001"/>
                      <a:pt x="17530" y="11035"/>
                    </a:cubicBezTo>
                    <a:cubicBezTo>
                      <a:pt x="17530" y="11069"/>
                      <a:pt x="17530" y="11069"/>
                      <a:pt x="17530" y="11069"/>
                    </a:cubicBezTo>
                    <a:cubicBezTo>
                      <a:pt x="17530" y="11069"/>
                      <a:pt x="17542" y="11035"/>
                      <a:pt x="17554" y="11035"/>
                    </a:cubicBezTo>
                    <a:cubicBezTo>
                      <a:pt x="17565" y="11001"/>
                      <a:pt x="17589" y="10967"/>
                      <a:pt x="17613" y="10967"/>
                    </a:cubicBezTo>
                    <a:cubicBezTo>
                      <a:pt x="17613" y="10967"/>
                      <a:pt x="17624" y="10967"/>
                      <a:pt x="17636" y="10967"/>
                    </a:cubicBezTo>
                    <a:cubicBezTo>
                      <a:pt x="17648" y="11001"/>
                      <a:pt x="17648" y="11035"/>
                      <a:pt x="17648" y="11035"/>
                    </a:cubicBezTo>
                    <a:cubicBezTo>
                      <a:pt x="17660" y="11103"/>
                      <a:pt x="17636" y="11171"/>
                      <a:pt x="17624" y="11239"/>
                    </a:cubicBezTo>
                    <a:cubicBezTo>
                      <a:pt x="17601" y="11273"/>
                      <a:pt x="17589" y="11341"/>
                      <a:pt x="17577" y="11409"/>
                    </a:cubicBezTo>
                    <a:cubicBezTo>
                      <a:pt x="17577" y="11443"/>
                      <a:pt x="17577" y="11443"/>
                      <a:pt x="17577" y="11443"/>
                    </a:cubicBezTo>
                    <a:cubicBezTo>
                      <a:pt x="17577" y="11443"/>
                      <a:pt x="17589" y="11443"/>
                      <a:pt x="17601" y="11443"/>
                    </a:cubicBezTo>
                    <a:cubicBezTo>
                      <a:pt x="17613" y="11443"/>
                      <a:pt x="17624" y="11443"/>
                      <a:pt x="17636" y="11477"/>
                    </a:cubicBezTo>
                    <a:cubicBezTo>
                      <a:pt x="17660" y="11511"/>
                      <a:pt x="17660" y="11545"/>
                      <a:pt x="17660" y="11545"/>
                    </a:cubicBezTo>
                    <a:cubicBezTo>
                      <a:pt x="17660" y="11579"/>
                      <a:pt x="17660" y="11613"/>
                      <a:pt x="17660" y="11613"/>
                    </a:cubicBezTo>
                    <a:cubicBezTo>
                      <a:pt x="17683" y="11579"/>
                      <a:pt x="17707" y="11545"/>
                      <a:pt x="17742" y="11443"/>
                    </a:cubicBezTo>
                    <a:cubicBezTo>
                      <a:pt x="17837" y="11171"/>
                      <a:pt x="17908" y="11137"/>
                      <a:pt x="17967" y="11137"/>
                    </a:cubicBezTo>
                    <a:cubicBezTo>
                      <a:pt x="17967" y="11137"/>
                      <a:pt x="17978" y="11137"/>
                      <a:pt x="17978" y="11137"/>
                    </a:cubicBezTo>
                    <a:cubicBezTo>
                      <a:pt x="17978" y="11137"/>
                      <a:pt x="17978" y="11137"/>
                      <a:pt x="17990" y="11137"/>
                    </a:cubicBezTo>
                    <a:cubicBezTo>
                      <a:pt x="17990" y="11103"/>
                      <a:pt x="17990" y="11069"/>
                      <a:pt x="17990" y="11035"/>
                    </a:cubicBezTo>
                    <a:cubicBezTo>
                      <a:pt x="17978" y="10967"/>
                      <a:pt x="17978" y="10899"/>
                      <a:pt x="17978" y="10797"/>
                    </a:cubicBezTo>
                    <a:cubicBezTo>
                      <a:pt x="17990" y="10593"/>
                      <a:pt x="18108" y="10491"/>
                      <a:pt x="18179" y="10491"/>
                    </a:cubicBezTo>
                    <a:cubicBezTo>
                      <a:pt x="18191" y="10491"/>
                      <a:pt x="18226" y="10491"/>
                      <a:pt x="18238" y="10525"/>
                    </a:cubicBezTo>
                    <a:cubicBezTo>
                      <a:pt x="18285" y="10559"/>
                      <a:pt x="18297" y="10627"/>
                      <a:pt x="18297" y="10695"/>
                    </a:cubicBezTo>
                    <a:cubicBezTo>
                      <a:pt x="18297" y="10695"/>
                      <a:pt x="18285" y="10763"/>
                      <a:pt x="18261" y="10763"/>
                    </a:cubicBezTo>
                    <a:cubicBezTo>
                      <a:pt x="18250" y="10763"/>
                      <a:pt x="18238" y="10763"/>
                      <a:pt x="18226" y="10729"/>
                    </a:cubicBezTo>
                    <a:cubicBezTo>
                      <a:pt x="18203" y="10729"/>
                      <a:pt x="18191" y="10729"/>
                      <a:pt x="18179" y="10797"/>
                    </a:cubicBezTo>
                    <a:cubicBezTo>
                      <a:pt x="18167" y="10831"/>
                      <a:pt x="18155" y="10899"/>
                      <a:pt x="18155" y="10967"/>
                    </a:cubicBezTo>
                    <a:cubicBezTo>
                      <a:pt x="18155" y="11069"/>
                      <a:pt x="18144" y="11137"/>
                      <a:pt x="18132" y="11205"/>
                    </a:cubicBezTo>
                    <a:cubicBezTo>
                      <a:pt x="18132" y="11205"/>
                      <a:pt x="18120" y="11239"/>
                      <a:pt x="18120" y="11239"/>
                    </a:cubicBezTo>
                    <a:cubicBezTo>
                      <a:pt x="18144" y="11273"/>
                      <a:pt x="18144" y="11307"/>
                      <a:pt x="18144" y="11341"/>
                    </a:cubicBezTo>
                    <a:cubicBezTo>
                      <a:pt x="18132" y="11375"/>
                      <a:pt x="18120" y="11409"/>
                      <a:pt x="18108" y="11443"/>
                    </a:cubicBezTo>
                    <a:cubicBezTo>
                      <a:pt x="18108" y="11443"/>
                      <a:pt x="18096" y="11477"/>
                      <a:pt x="18096" y="11477"/>
                    </a:cubicBezTo>
                    <a:cubicBezTo>
                      <a:pt x="18096" y="11477"/>
                      <a:pt x="18096" y="11477"/>
                      <a:pt x="18096" y="11477"/>
                    </a:cubicBezTo>
                    <a:cubicBezTo>
                      <a:pt x="18096" y="11545"/>
                      <a:pt x="18085" y="11647"/>
                      <a:pt x="18037" y="11715"/>
                    </a:cubicBezTo>
                    <a:cubicBezTo>
                      <a:pt x="18026" y="11715"/>
                      <a:pt x="18014" y="11715"/>
                      <a:pt x="18002" y="11715"/>
                    </a:cubicBezTo>
                    <a:cubicBezTo>
                      <a:pt x="17967" y="11749"/>
                      <a:pt x="17884" y="11783"/>
                      <a:pt x="17884" y="11851"/>
                    </a:cubicBezTo>
                    <a:cubicBezTo>
                      <a:pt x="17872" y="11988"/>
                      <a:pt x="17849" y="12022"/>
                      <a:pt x="17825" y="12090"/>
                    </a:cubicBezTo>
                    <a:cubicBezTo>
                      <a:pt x="17801" y="12124"/>
                      <a:pt x="17778" y="12158"/>
                      <a:pt x="17766" y="12226"/>
                    </a:cubicBezTo>
                    <a:cubicBezTo>
                      <a:pt x="17754" y="12328"/>
                      <a:pt x="17719" y="12396"/>
                      <a:pt x="17672" y="12498"/>
                    </a:cubicBezTo>
                    <a:cubicBezTo>
                      <a:pt x="17624" y="12600"/>
                      <a:pt x="17565" y="12702"/>
                      <a:pt x="17518" y="12906"/>
                    </a:cubicBezTo>
                    <a:cubicBezTo>
                      <a:pt x="17459" y="13144"/>
                      <a:pt x="17377" y="13246"/>
                      <a:pt x="17330" y="13280"/>
                    </a:cubicBezTo>
                    <a:cubicBezTo>
                      <a:pt x="17318" y="13314"/>
                      <a:pt x="17306" y="13314"/>
                      <a:pt x="17306" y="13314"/>
                    </a:cubicBezTo>
                    <a:cubicBezTo>
                      <a:pt x="17294" y="13416"/>
                      <a:pt x="17247" y="13416"/>
                      <a:pt x="17188" y="13416"/>
                    </a:cubicBezTo>
                    <a:cubicBezTo>
                      <a:pt x="17188" y="13416"/>
                      <a:pt x="17176" y="13416"/>
                      <a:pt x="17176" y="13416"/>
                    </a:cubicBezTo>
                    <a:cubicBezTo>
                      <a:pt x="17176" y="13450"/>
                      <a:pt x="17176" y="13450"/>
                      <a:pt x="17176" y="13450"/>
                    </a:cubicBezTo>
                    <a:cubicBezTo>
                      <a:pt x="17176" y="13552"/>
                      <a:pt x="17188" y="13722"/>
                      <a:pt x="17129" y="13858"/>
                    </a:cubicBezTo>
                    <a:cubicBezTo>
                      <a:pt x="17058" y="14097"/>
                      <a:pt x="17011" y="14403"/>
                      <a:pt x="17011" y="14709"/>
                    </a:cubicBezTo>
                    <a:cubicBezTo>
                      <a:pt x="17023" y="15049"/>
                      <a:pt x="17058" y="15933"/>
                      <a:pt x="17082" y="16103"/>
                    </a:cubicBezTo>
                    <a:cubicBezTo>
                      <a:pt x="17105" y="16171"/>
                      <a:pt x="17105" y="16342"/>
                      <a:pt x="17117" y="16478"/>
                    </a:cubicBezTo>
                    <a:cubicBezTo>
                      <a:pt x="17117" y="16580"/>
                      <a:pt x="17117" y="16716"/>
                      <a:pt x="17129" y="16716"/>
                    </a:cubicBezTo>
                    <a:cubicBezTo>
                      <a:pt x="17141" y="16784"/>
                      <a:pt x="17153" y="16886"/>
                      <a:pt x="17153" y="16920"/>
                    </a:cubicBezTo>
                    <a:cubicBezTo>
                      <a:pt x="17153" y="16954"/>
                      <a:pt x="17153" y="16954"/>
                      <a:pt x="17153" y="16988"/>
                    </a:cubicBezTo>
                    <a:cubicBezTo>
                      <a:pt x="17164" y="16954"/>
                      <a:pt x="17188" y="16886"/>
                      <a:pt x="17212" y="16818"/>
                    </a:cubicBezTo>
                    <a:cubicBezTo>
                      <a:pt x="17223" y="16750"/>
                      <a:pt x="17247" y="16716"/>
                      <a:pt x="17271" y="16648"/>
                    </a:cubicBezTo>
                    <a:cubicBezTo>
                      <a:pt x="17294" y="16614"/>
                      <a:pt x="17294" y="16580"/>
                      <a:pt x="17306" y="16546"/>
                    </a:cubicBezTo>
                    <a:cubicBezTo>
                      <a:pt x="17306" y="16512"/>
                      <a:pt x="17318" y="16478"/>
                      <a:pt x="17330" y="16444"/>
                    </a:cubicBezTo>
                    <a:cubicBezTo>
                      <a:pt x="17341" y="16410"/>
                      <a:pt x="17353" y="16274"/>
                      <a:pt x="17353" y="16206"/>
                    </a:cubicBezTo>
                    <a:cubicBezTo>
                      <a:pt x="17353" y="16137"/>
                      <a:pt x="17353" y="16103"/>
                      <a:pt x="17353" y="16069"/>
                    </a:cubicBezTo>
                    <a:cubicBezTo>
                      <a:pt x="17365" y="16001"/>
                      <a:pt x="17389" y="15967"/>
                      <a:pt x="17412" y="15933"/>
                    </a:cubicBezTo>
                    <a:cubicBezTo>
                      <a:pt x="17424" y="15933"/>
                      <a:pt x="17448" y="15899"/>
                      <a:pt x="17448" y="15865"/>
                    </a:cubicBezTo>
                    <a:cubicBezTo>
                      <a:pt x="17471" y="15797"/>
                      <a:pt x="17506" y="15797"/>
                      <a:pt x="17530" y="15797"/>
                    </a:cubicBezTo>
                    <a:cubicBezTo>
                      <a:pt x="17542" y="15797"/>
                      <a:pt x="17542" y="15797"/>
                      <a:pt x="17554" y="15797"/>
                    </a:cubicBezTo>
                    <a:cubicBezTo>
                      <a:pt x="17554" y="15763"/>
                      <a:pt x="17542" y="15695"/>
                      <a:pt x="17542" y="15627"/>
                    </a:cubicBezTo>
                    <a:cubicBezTo>
                      <a:pt x="17542" y="15593"/>
                      <a:pt x="17530" y="15593"/>
                      <a:pt x="17530" y="15559"/>
                    </a:cubicBezTo>
                    <a:cubicBezTo>
                      <a:pt x="17518" y="15423"/>
                      <a:pt x="17577" y="15287"/>
                      <a:pt x="17636" y="15185"/>
                    </a:cubicBezTo>
                    <a:cubicBezTo>
                      <a:pt x="17648" y="15151"/>
                      <a:pt x="17660" y="15151"/>
                      <a:pt x="17672" y="15117"/>
                    </a:cubicBezTo>
                    <a:cubicBezTo>
                      <a:pt x="17695" y="15083"/>
                      <a:pt x="17719" y="15083"/>
                      <a:pt x="17754" y="15083"/>
                    </a:cubicBezTo>
                    <a:cubicBezTo>
                      <a:pt x="17766" y="15083"/>
                      <a:pt x="17778" y="15117"/>
                      <a:pt x="17790" y="15117"/>
                    </a:cubicBezTo>
                    <a:cubicBezTo>
                      <a:pt x="17801" y="15117"/>
                      <a:pt x="17813" y="15083"/>
                      <a:pt x="17825" y="15049"/>
                    </a:cubicBezTo>
                    <a:cubicBezTo>
                      <a:pt x="17849" y="14981"/>
                      <a:pt x="17837" y="14913"/>
                      <a:pt x="17801" y="14811"/>
                    </a:cubicBezTo>
                    <a:cubicBezTo>
                      <a:pt x="17801" y="14777"/>
                      <a:pt x="17801" y="14777"/>
                      <a:pt x="17801" y="14777"/>
                    </a:cubicBezTo>
                    <a:cubicBezTo>
                      <a:pt x="17790" y="14743"/>
                      <a:pt x="17790" y="14675"/>
                      <a:pt x="17801" y="14607"/>
                    </a:cubicBezTo>
                    <a:cubicBezTo>
                      <a:pt x="17813" y="14471"/>
                      <a:pt x="17860" y="14233"/>
                      <a:pt x="17908" y="14199"/>
                    </a:cubicBezTo>
                    <a:cubicBezTo>
                      <a:pt x="17931" y="14165"/>
                      <a:pt x="17955" y="14199"/>
                      <a:pt x="17967" y="14199"/>
                    </a:cubicBezTo>
                    <a:cubicBezTo>
                      <a:pt x="17967" y="14199"/>
                      <a:pt x="17978" y="14233"/>
                      <a:pt x="17978" y="14233"/>
                    </a:cubicBezTo>
                    <a:cubicBezTo>
                      <a:pt x="17978" y="14233"/>
                      <a:pt x="17990" y="14233"/>
                      <a:pt x="18002" y="14199"/>
                    </a:cubicBezTo>
                    <a:cubicBezTo>
                      <a:pt x="18002" y="14199"/>
                      <a:pt x="18002" y="14165"/>
                      <a:pt x="18002" y="14165"/>
                    </a:cubicBezTo>
                    <a:cubicBezTo>
                      <a:pt x="17990" y="14131"/>
                      <a:pt x="17967" y="14063"/>
                      <a:pt x="17955" y="14063"/>
                    </a:cubicBezTo>
                    <a:cubicBezTo>
                      <a:pt x="17943" y="14063"/>
                      <a:pt x="17919" y="14063"/>
                      <a:pt x="17908" y="13960"/>
                    </a:cubicBezTo>
                    <a:cubicBezTo>
                      <a:pt x="17896" y="13858"/>
                      <a:pt x="17908" y="13620"/>
                      <a:pt x="17967" y="13518"/>
                    </a:cubicBezTo>
                    <a:cubicBezTo>
                      <a:pt x="17978" y="13484"/>
                      <a:pt x="17990" y="13450"/>
                      <a:pt x="17990" y="13450"/>
                    </a:cubicBezTo>
                    <a:cubicBezTo>
                      <a:pt x="17978" y="13450"/>
                      <a:pt x="17978" y="13416"/>
                      <a:pt x="17967" y="13416"/>
                    </a:cubicBezTo>
                    <a:cubicBezTo>
                      <a:pt x="17955" y="13416"/>
                      <a:pt x="17943" y="13416"/>
                      <a:pt x="17931" y="13416"/>
                    </a:cubicBezTo>
                    <a:cubicBezTo>
                      <a:pt x="17919" y="13416"/>
                      <a:pt x="17908" y="13450"/>
                      <a:pt x="17896" y="13450"/>
                    </a:cubicBezTo>
                    <a:cubicBezTo>
                      <a:pt x="17896" y="13450"/>
                      <a:pt x="17896" y="13450"/>
                      <a:pt x="17896" y="13450"/>
                    </a:cubicBezTo>
                    <a:cubicBezTo>
                      <a:pt x="17872" y="13450"/>
                      <a:pt x="17849" y="13416"/>
                      <a:pt x="17837" y="13348"/>
                    </a:cubicBezTo>
                    <a:cubicBezTo>
                      <a:pt x="17825" y="13246"/>
                      <a:pt x="17813" y="13076"/>
                      <a:pt x="17860" y="12940"/>
                    </a:cubicBezTo>
                    <a:cubicBezTo>
                      <a:pt x="17884" y="12838"/>
                      <a:pt x="17908" y="12804"/>
                      <a:pt x="17931" y="12736"/>
                    </a:cubicBezTo>
                    <a:cubicBezTo>
                      <a:pt x="17955" y="12702"/>
                      <a:pt x="17955" y="12668"/>
                      <a:pt x="17967" y="12634"/>
                    </a:cubicBezTo>
                    <a:cubicBezTo>
                      <a:pt x="17978" y="12498"/>
                      <a:pt x="18014" y="12328"/>
                      <a:pt x="18049" y="12226"/>
                    </a:cubicBezTo>
                    <a:cubicBezTo>
                      <a:pt x="18049" y="12158"/>
                      <a:pt x="18061" y="12158"/>
                      <a:pt x="18073" y="12124"/>
                    </a:cubicBezTo>
                    <a:cubicBezTo>
                      <a:pt x="18073" y="12056"/>
                      <a:pt x="18096" y="12056"/>
                      <a:pt x="18120" y="12056"/>
                    </a:cubicBezTo>
                    <a:cubicBezTo>
                      <a:pt x="18132" y="12056"/>
                      <a:pt x="18155" y="12056"/>
                      <a:pt x="18167" y="12056"/>
                    </a:cubicBezTo>
                    <a:cubicBezTo>
                      <a:pt x="18179" y="12056"/>
                      <a:pt x="18191" y="12056"/>
                      <a:pt x="18191" y="12056"/>
                    </a:cubicBezTo>
                    <a:cubicBezTo>
                      <a:pt x="18203" y="12056"/>
                      <a:pt x="18203" y="12056"/>
                      <a:pt x="18203" y="12056"/>
                    </a:cubicBezTo>
                    <a:cubicBezTo>
                      <a:pt x="18226" y="12056"/>
                      <a:pt x="18238" y="12124"/>
                      <a:pt x="18238" y="12158"/>
                    </a:cubicBezTo>
                    <a:cubicBezTo>
                      <a:pt x="18250" y="12124"/>
                      <a:pt x="18261" y="12090"/>
                      <a:pt x="18273" y="12022"/>
                    </a:cubicBezTo>
                    <a:cubicBezTo>
                      <a:pt x="18309" y="11920"/>
                      <a:pt x="18344" y="11783"/>
                      <a:pt x="18391" y="11783"/>
                    </a:cubicBezTo>
                    <a:cubicBezTo>
                      <a:pt x="18403" y="11783"/>
                      <a:pt x="18415" y="11783"/>
                      <a:pt x="18427" y="11817"/>
                    </a:cubicBezTo>
                    <a:cubicBezTo>
                      <a:pt x="18438" y="11851"/>
                      <a:pt x="18438" y="11954"/>
                      <a:pt x="18438" y="12022"/>
                    </a:cubicBezTo>
                    <a:cubicBezTo>
                      <a:pt x="18438" y="12056"/>
                      <a:pt x="18438" y="12090"/>
                      <a:pt x="18438" y="12124"/>
                    </a:cubicBezTo>
                    <a:cubicBezTo>
                      <a:pt x="18438" y="12124"/>
                      <a:pt x="18450" y="12090"/>
                      <a:pt x="18450" y="12090"/>
                    </a:cubicBezTo>
                    <a:cubicBezTo>
                      <a:pt x="18474" y="12056"/>
                      <a:pt x="18497" y="11988"/>
                      <a:pt x="18521" y="11920"/>
                    </a:cubicBezTo>
                    <a:cubicBezTo>
                      <a:pt x="18592" y="11783"/>
                      <a:pt x="18698" y="11783"/>
                      <a:pt x="18745" y="11783"/>
                    </a:cubicBezTo>
                    <a:cubicBezTo>
                      <a:pt x="18804" y="11783"/>
                      <a:pt x="18851" y="11783"/>
                      <a:pt x="18887" y="11817"/>
                    </a:cubicBezTo>
                    <a:cubicBezTo>
                      <a:pt x="18910" y="11886"/>
                      <a:pt x="18934" y="11954"/>
                      <a:pt x="18946" y="12022"/>
                    </a:cubicBezTo>
                    <a:cubicBezTo>
                      <a:pt x="18958" y="12022"/>
                      <a:pt x="18958" y="12056"/>
                      <a:pt x="18969" y="12056"/>
                    </a:cubicBezTo>
                    <a:cubicBezTo>
                      <a:pt x="18969" y="12056"/>
                      <a:pt x="18969" y="12056"/>
                      <a:pt x="18969" y="12022"/>
                    </a:cubicBezTo>
                    <a:cubicBezTo>
                      <a:pt x="18981" y="11954"/>
                      <a:pt x="18981" y="11886"/>
                      <a:pt x="19016" y="11851"/>
                    </a:cubicBezTo>
                    <a:cubicBezTo>
                      <a:pt x="19064" y="11817"/>
                      <a:pt x="19134" y="11681"/>
                      <a:pt x="19205" y="11545"/>
                    </a:cubicBezTo>
                    <a:cubicBezTo>
                      <a:pt x="19229" y="11477"/>
                      <a:pt x="19252" y="11477"/>
                      <a:pt x="19264" y="11443"/>
                    </a:cubicBezTo>
                    <a:cubicBezTo>
                      <a:pt x="19264" y="11443"/>
                      <a:pt x="19264" y="11443"/>
                      <a:pt x="19276" y="11409"/>
                    </a:cubicBezTo>
                    <a:cubicBezTo>
                      <a:pt x="19300" y="11307"/>
                      <a:pt x="19323" y="11307"/>
                      <a:pt x="19335" y="11307"/>
                    </a:cubicBezTo>
                    <a:cubicBezTo>
                      <a:pt x="19347" y="11273"/>
                      <a:pt x="19347" y="11273"/>
                      <a:pt x="19347" y="11273"/>
                    </a:cubicBezTo>
                    <a:cubicBezTo>
                      <a:pt x="19370" y="11137"/>
                      <a:pt x="19488" y="11001"/>
                      <a:pt x="19595" y="10933"/>
                    </a:cubicBezTo>
                    <a:cubicBezTo>
                      <a:pt x="19701" y="10865"/>
                      <a:pt x="19830" y="10695"/>
                      <a:pt x="19854" y="10627"/>
                    </a:cubicBezTo>
                    <a:cubicBezTo>
                      <a:pt x="19854" y="10593"/>
                      <a:pt x="19854" y="10559"/>
                      <a:pt x="19854" y="10525"/>
                    </a:cubicBezTo>
                    <a:cubicBezTo>
                      <a:pt x="19866" y="10491"/>
                      <a:pt x="19889" y="10491"/>
                      <a:pt x="19901" y="10491"/>
                    </a:cubicBezTo>
                    <a:cubicBezTo>
                      <a:pt x="19925" y="10491"/>
                      <a:pt x="19948" y="10525"/>
                      <a:pt x="19948" y="10559"/>
                    </a:cubicBezTo>
                    <a:cubicBezTo>
                      <a:pt x="19948" y="10559"/>
                      <a:pt x="19972" y="10559"/>
                      <a:pt x="19984" y="10593"/>
                    </a:cubicBezTo>
                    <a:cubicBezTo>
                      <a:pt x="20007" y="10593"/>
                      <a:pt x="20031" y="10593"/>
                      <a:pt x="20055" y="10593"/>
                    </a:cubicBezTo>
                    <a:cubicBezTo>
                      <a:pt x="20066" y="10627"/>
                      <a:pt x="20078" y="10627"/>
                      <a:pt x="20090" y="10627"/>
                    </a:cubicBezTo>
                    <a:cubicBezTo>
                      <a:pt x="20102" y="10661"/>
                      <a:pt x="20114" y="10661"/>
                      <a:pt x="20125" y="10661"/>
                    </a:cubicBezTo>
                    <a:cubicBezTo>
                      <a:pt x="20137" y="10661"/>
                      <a:pt x="20149" y="10661"/>
                      <a:pt x="20173" y="10593"/>
                    </a:cubicBezTo>
                    <a:cubicBezTo>
                      <a:pt x="20196" y="10525"/>
                      <a:pt x="20196" y="10525"/>
                      <a:pt x="20184" y="10457"/>
                    </a:cubicBezTo>
                    <a:cubicBezTo>
                      <a:pt x="20173" y="10423"/>
                      <a:pt x="20161" y="10389"/>
                      <a:pt x="20161" y="10321"/>
                    </a:cubicBezTo>
                    <a:cubicBezTo>
                      <a:pt x="20161" y="10287"/>
                      <a:pt x="20149" y="10253"/>
                      <a:pt x="20137" y="10219"/>
                    </a:cubicBezTo>
                    <a:cubicBezTo>
                      <a:pt x="20102" y="10151"/>
                      <a:pt x="20078" y="10049"/>
                      <a:pt x="20090" y="9947"/>
                    </a:cubicBezTo>
                    <a:cubicBezTo>
                      <a:pt x="20090" y="9879"/>
                      <a:pt x="20055" y="9709"/>
                      <a:pt x="20031" y="9674"/>
                    </a:cubicBezTo>
                    <a:cubicBezTo>
                      <a:pt x="20007" y="9709"/>
                      <a:pt x="19972" y="9674"/>
                      <a:pt x="19948" y="9606"/>
                    </a:cubicBezTo>
                    <a:cubicBezTo>
                      <a:pt x="19925" y="9572"/>
                      <a:pt x="19913" y="9504"/>
                      <a:pt x="19913" y="9470"/>
                    </a:cubicBezTo>
                    <a:cubicBezTo>
                      <a:pt x="19913" y="9402"/>
                      <a:pt x="19913" y="9402"/>
                      <a:pt x="19913" y="9368"/>
                    </a:cubicBezTo>
                    <a:cubicBezTo>
                      <a:pt x="19913" y="9368"/>
                      <a:pt x="19913" y="9368"/>
                      <a:pt x="19913" y="9368"/>
                    </a:cubicBezTo>
                    <a:cubicBezTo>
                      <a:pt x="19901" y="9402"/>
                      <a:pt x="19878" y="9436"/>
                      <a:pt x="19854" y="9436"/>
                    </a:cubicBezTo>
                    <a:cubicBezTo>
                      <a:pt x="19807" y="9436"/>
                      <a:pt x="19771" y="9368"/>
                      <a:pt x="19771" y="9266"/>
                    </a:cubicBezTo>
                    <a:cubicBezTo>
                      <a:pt x="19760" y="9232"/>
                      <a:pt x="19760" y="9198"/>
                      <a:pt x="19771" y="9164"/>
                    </a:cubicBezTo>
                    <a:cubicBezTo>
                      <a:pt x="19783" y="9096"/>
                      <a:pt x="19830" y="9062"/>
                      <a:pt x="19866" y="9062"/>
                    </a:cubicBezTo>
                    <a:cubicBezTo>
                      <a:pt x="19889" y="9062"/>
                      <a:pt x="19913" y="9062"/>
                      <a:pt x="19925" y="9096"/>
                    </a:cubicBezTo>
                    <a:cubicBezTo>
                      <a:pt x="19972" y="9130"/>
                      <a:pt x="19984" y="9198"/>
                      <a:pt x="19996" y="9232"/>
                    </a:cubicBezTo>
                    <a:cubicBezTo>
                      <a:pt x="19996" y="9266"/>
                      <a:pt x="19996" y="9266"/>
                      <a:pt x="20007" y="9266"/>
                    </a:cubicBezTo>
                    <a:cubicBezTo>
                      <a:pt x="20007" y="9300"/>
                      <a:pt x="20019" y="9300"/>
                      <a:pt x="20043" y="9300"/>
                    </a:cubicBezTo>
                    <a:cubicBezTo>
                      <a:pt x="20078" y="9300"/>
                      <a:pt x="20114" y="9266"/>
                      <a:pt x="20137" y="9232"/>
                    </a:cubicBezTo>
                    <a:cubicBezTo>
                      <a:pt x="20137" y="9232"/>
                      <a:pt x="20161" y="9198"/>
                      <a:pt x="20173" y="9198"/>
                    </a:cubicBezTo>
                    <a:cubicBezTo>
                      <a:pt x="20208" y="9164"/>
                      <a:pt x="20291" y="9062"/>
                      <a:pt x="20302" y="9028"/>
                    </a:cubicBezTo>
                    <a:cubicBezTo>
                      <a:pt x="20302" y="8994"/>
                      <a:pt x="20302" y="8960"/>
                      <a:pt x="20302" y="8960"/>
                    </a:cubicBezTo>
                    <a:cubicBezTo>
                      <a:pt x="20314" y="8892"/>
                      <a:pt x="20314" y="8824"/>
                      <a:pt x="20350" y="8790"/>
                    </a:cubicBezTo>
                    <a:cubicBezTo>
                      <a:pt x="20350" y="8790"/>
                      <a:pt x="20350" y="8790"/>
                      <a:pt x="20350" y="8790"/>
                    </a:cubicBezTo>
                    <a:cubicBezTo>
                      <a:pt x="20350" y="8756"/>
                      <a:pt x="20338" y="8722"/>
                      <a:pt x="20326" y="8688"/>
                    </a:cubicBezTo>
                    <a:cubicBezTo>
                      <a:pt x="20291" y="8654"/>
                      <a:pt x="20279" y="8552"/>
                      <a:pt x="20291" y="8484"/>
                    </a:cubicBezTo>
                    <a:cubicBezTo>
                      <a:pt x="20291" y="8416"/>
                      <a:pt x="20314" y="8382"/>
                      <a:pt x="20338" y="8382"/>
                    </a:cubicBezTo>
                    <a:cubicBezTo>
                      <a:pt x="20350" y="8382"/>
                      <a:pt x="20350" y="8382"/>
                      <a:pt x="20350" y="8348"/>
                    </a:cubicBezTo>
                    <a:cubicBezTo>
                      <a:pt x="20361" y="8314"/>
                      <a:pt x="20361" y="8246"/>
                      <a:pt x="20385" y="8246"/>
                    </a:cubicBezTo>
                    <a:cubicBezTo>
                      <a:pt x="20397" y="8246"/>
                      <a:pt x="20397" y="8246"/>
                      <a:pt x="20397" y="8246"/>
                    </a:cubicBezTo>
                    <a:cubicBezTo>
                      <a:pt x="20409" y="8246"/>
                      <a:pt x="20409" y="8246"/>
                      <a:pt x="20420" y="8246"/>
                    </a:cubicBezTo>
                    <a:cubicBezTo>
                      <a:pt x="20420" y="8246"/>
                      <a:pt x="20420" y="8246"/>
                      <a:pt x="20432" y="8246"/>
                    </a:cubicBezTo>
                    <a:cubicBezTo>
                      <a:pt x="20432" y="8246"/>
                      <a:pt x="20444" y="8246"/>
                      <a:pt x="20456" y="8246"/>
                    </a:cubicBezTo>
                    <a:cubicBezTo>
                      <a:pt x="20468" y="8212"/>
                      <a:pt x="20468" y="8212"/>
                      <a:pt x="20479" y="8212"/>
                    </a:cubicBezTo>
                    <a:cubicBezTo>
                      <a:pt x="20491" y="8212"/>
                      <a:pt x="20491" y="8212"/>
                      <a:pt x="20491" y="8212"/>
                    </a:cubicBezTo>
                    <a:cubicBezTo>
                      <a:pt x="20503" y="8246"/>
                      <a:pt x="20503" y="8246"/>
                      <a:pt x="20503" y="8246"/>
                    </a:cubicBezTo>
                    <a:cubicBezTo>
                      <a:pt x="20515" y="8314"/>
                      <a:pt x="20503" y="8382"/>
                      <a:pt x="20479" y="8450"/>
                    </a:cubicBezTo>
                    <a:cubicBezTo>
                      <a:pt x="20479" y="8484"/>
                      <a:pt x="20468" y="8518"/>
                      <a:pt x="20468" y="8552"/>
                    </a:cubicBezTo>
                    <a:cubicBezTo>
                      <a:pt x="20468" y="8552"/>
                      <a:pt x="20468" y="8586"/>
                      <a:pt x="20491" y="8654"/>
                    </a:cubicBezTo>
                    <a:cubicBezTo>
                      <a:pt x="20503" y="8688"/>
                      <a:pt x="20503" y="8688"/>
                      <a:pt x="20515" y="8722"/>
                    </a:cubicBezTo>
                    <a:cubicBezTo>
                      <a:pt x="20515" y="8756"/>
                      <a:pt x="20538" y="8756"/>
                      <a:pt x="20550" y="8756"/>
                    </a:cubicBezTo>
                    <a:cubicBezTo>
                      <a:pt x="20585" y="8756"/>
                      <a:pt x="20597" y="8756"/>
                      <a:pt x="20621" y="8722"/>
                    </a:cubicBezTo>
                    <a:cubicBezTo>
                      <a:pt x="20633" y="8688"/>
                      <a:pt x="20644" y="8688"/>
                      <a:pt x="20668" y="8688"/>
                    </a:cubicBezTo>
                    <a:cubicBezTo>
                      <a:pt x="20727" y="8688"/>
                      <a:pt x="20845" y="8824"/>
                      <a:pt x="20857" y="8960"/>
                    </a:cubicBezTo>
                    <a:cubicBezTo>
                      <a:pt x="20869" y="9028"/>
                      <a:pt x="20880" y="9164"/>
                      <a:pt x="20939" y="9232"/>
                    </a:cubicBezTo>
                    <a:cubicBezTo>
                      <a:pt x="20975" y="9266"/>
                      <a:pt x="20998" y="9300"/>
                      <a:pt x="21022" y="9300"/>
                    </a:cubicBezTo>
                    <a:cubicBezTo>
                      <a:pt x="21046" y="9334"/>
                      <a:pt x="21069" y="9334"/>
                      <a:pt x="21081" y="9402"/>
                    </a:cubicBezTo>
                    <a:cubicBezTo>
                      <a:pt x="21093" y="9470"/>
                      <a:pt x="21105" y="9470"/>
                      <a:pt x="21116" y="9470"/>
                    </a:cubicBezTo>
                    <a:cubicBezTo>
                      <a:pt x="21116" y="9470"/>
                      <a:pt x="21128" y="9470"/>
                      <a:pt x="21128" y="9470"/>
                    </a:cubicBezTo>
                    <a:cubicBezTo>
                      <a:pt x="21152" y="9470"/>
                      <a:pt x="21175" y="9504"/>
                      <a:pt x="21187" y="9504"/>
                    </a:cubicBezTo>
                    <a:cubicBezTo>
                      <a:pt x="21187" y="9504"/>
                      <a:pt x="21199" y="9538"/>
                      <a:pt x="21199" y="9538"/>
                    </a:cubicBezTo>
                    <a:cubicBezTo>
                      <a:pt x="21223" y="9470"/>
                      <a:pt x="21234" y="9470"/>
                      <a:pt x="21258" y="9470"/>
                    </a:cubicBezTo>
                    <a:cubicBezTo>
                      <a:pt x="21258" y="9504"/>
                      <a:pt x="21258" y="9504"/>
                      <a:pt x="21258" y="9504"/>
                    </a:cubicBezTo>
                    <a:cubicBezTo>
                      <a:pt x="21258" y="9504"/>
                      <a:pt x="21258" y="9504"/>
                      <a:pt x="21270" y="9504"/>
                    </a:cubicBezTo>
                    <a:cubicBezTo>
                      <a:pt x="21258" y="9470"/>
                      <a:pt x="21258" y="9470"/>
                      <a:pt x="21246" y="9470"/>
                    </a:cubicBezTo>
                    <a:cubicBezTo>
                      <a:pt x="21234" y="9436"/>
                      <a:pt x="21211" y="9402"/>
                      <a:pt x="21211" y="9334"/>
                    </a:cubicBezTo>
                    <a:cubicBezTo>
                      <a:pt x="21199" y="9334"/>
                      <a:pt x="21199" y="9300"/>
                      <a:pt x="21211" y="9266"/>
                    </a:cubicBezTo>
                    <a:cubicBezTo>
                      <a:pt x="21223" y="9232"/>
                      <a:pt x="21234" y="9232"/>
                      <a:pt x="21234" y="9232"/>
                    </a:cubicBezTo>
                    <a:cubicBezTo>
                      <a:pt x="21258" y="9232"/>
                      <a:pt x="21258" y="9232"/>
                      <a:pt x="21270" y="9266"/>
                    </a:cubicBezTo>
                    <a:cubicBezTo>
                      <a:pt x="21270" y="9266"/>
                      <a:pt x="21281" y="9266"/>
                      <a:pt x="21281" y="9266"/>
                    </a:cubicBezTo>
                    <a:cubicBezTo>
                      <a:pt x="21281" y="9266"/>
                      <a:pt x="21281" y="9266"/>
                      <a:pt x="21281" y="9266"/>
                    </a:cubicBezTo>
                    <a:cubicBezTo>
                      <a:pt x="21281" y="9232"/>
                      <a:pt x="21270" y="9164"/>
                      <a:pt x="21293" y="9130"/>
                    </a:cubicBezTo>
                    <a:cubicBezTo>
                      <a:pt x="21293" y="9062"/>
                      <a:pt x="21293" y="8892"/>
                      <a:pt x="21281" y="8858"/>
                    </a:cubicBezTo>
                    <a:cubicBezTo>
                      <a:pt x="21258" y="8824"/>
                      <a:pt x="21258" y="8790"/>
                      <a:pt x="21258" y="8756"/>
                    </a:cubicBezTo>
                    <a:cubicBezTo>
                      <a:pt x="21258" y="8654"/>
                      <a:pt x="21305" y="8620"/>
                      <a:pt x="21340" y="8688"/>
                    </a:cubicBezTo>
                    <a:cubicBezTo>
                      <a:pt x="21364" y="8722"/>
                      <a:pt x="21388" y="8756"/>
                      <a:pt x="21423" y="8756"/>
                    </a:cubicBezTo>
                    <a:cubicBezTo>
                      <a:pt x="21411" y="8756"/>
                      <a:pt x="21411" y="8722"/>
                      <a:pt x="21411" y="8688"/>
                    </a:cubicBezTo>
                    <a:cubicBezTo>
                      <a:pt x="21411" y="8654"/>
                      <a:pt x="21435" y="8620"/>
                      <a:pt x="21458" y="8620"/>
                    </a:cubicBezTo>
                    <a:cubicBezTo>
                      <a:pt x="21470" y="8620"/>
                      <a:pt x="21482" y="8620"/>
                      <a:pt x="21494" y="8654"/>
                    </a:cubicBezTo>
                    <a:cubicBezTo>
                      <a:pt x="21506" y="8688"/>
                      <a:pt x="21517" y="8688"/>
                      <a:pt x="21529" y="8688"/>
                    </a:cubicBezTo>
                    <a:cubicBezTo>
                      <a:pt x="21529" y="8620"/>
                      <a:pt x="21565" y="8450"/>
                      <a:pt x="21600" y="8450"/>
                    </a:cubicBezTo>
                    <a:cubicBezTo>
                      <a:pt x="21553" y="8348"/>
                      <a:pt x="21447" y="8178"/>
                      <a:pt x="21423" y="8042"/>
                    </a:cubicBezTo>
                    <a:cubicBezTo>
                      <a:pt x="21399" y="7974"/>
                      <a:pt x="21329" y="7906"/>
                      <a:pt x="21281" y="7906"/>
                    </a:cubicBezTo>
                    <a:cubicBezTo>
                      <a:pt x="21281" y="7906"/>
                      <a:pt x="21281" y="7906"/>
                      <a:pt x="21270" y="7906"/>
                    </a:cubicBezTo>
                    <a:cubicBezTo>
                      <a:pt x="21270" y="7940"/>
                      <a:pt x="21258" y="7974"/>
                      <a:pt x="21246" y="7974"/>
                    </a:cubicBezTo>
                    <a:cubicBezTo>
                      <a:pt x="21223" y="7974"/>
                      <a:pt x="21187" y="7906"/>
                      <a:pt x="21175" y="7838"/>
                    </a:cubicBezTo>
                    <a:cubicBezTo>
                      <a:pt x="21164" y="7804"/>
                      <a:pt x="21140" y="7804"/>
                      <a:pt x="21093" y="7804"/>
                    </a:cubicBezTo>
                    <a:cubicBezTo>
                      <a:pt x="21081" y="7804"/>
                      <a:pt x="21057" y="7804"/>
                      <a:pt x="21057" y="7804"/>
                    </a:cubicBezTo>
                    <a:cubicBezTo>
                      <a:pt x="21057" y="7804"/>
                      <a:pt x="21057" y="7804"/>
                      <a:pt x="21057" y="7804"/>
                    </a:cubicBezTo>
                    <a:cubicBezTo>
                      <a:pt x="21069" y="7838"/>
                      <a:pt x="21093" y="7872"/>
                      <a:pt x="21105" y="7906"/>
                    </a:cubicBezTo>
                    <a:cubicBezTo>
                      <a:pt x="21128" y="8008"/>
                      <a:pt x="21105" y="8076"/>
                      <a:pt x="21093" y="8110"/>
                    </a:cubicBezTo>
                    <a:cubicBezTo>
                      <a:pt x="21081" y="8144"/>
                      <a:pt x="21081" y="8178"/>
                      <a:pt x="21081" y="8178"/>
                    </a:cubicBezTo>
                    <a:cubicBezTo>
                      <a:pt x="21093" y="8212"/>
                      <a:pt x="21093" y="8246"/>
                      <a:pt x="21081" y="8280"/>
                    </a:cubicBezTo>
                    <a:cubicBezTo>
                      <a:pt x="21069" y="8314"/>
                      <a:pt x="21069" y="8314"/>
                      <a:pt x="21069" y="8314"/>
                    </a:cubicBezTo>
                    <a:cubicBezTo>
                      <a:pt x="21057" y="8314"/>
                      <a:pt x="21057" y="8314"/>
                      <a:pt x="21057" y="8314"/>
                    </a:cubicBezTo>
                    <a:cubicBezTo>
                      <a:pt x="21046" y="8314"/>
                      <a:pt x="21022" y="8280"/>
                      <a:pt x="20963" y="8144"/>
                    </a:cubicBezTo>
                    <a:cubicBezTo>
                      <a:pt x="20951" y="8144"/>
                      <a:pt x="20928" y="8076"/>
                      <a:pt x="20951" y="7702"/>
                    </a:cubicBezTo>
                    <a:cubicBezTo>
                      <a:pt x="20951" y="7668"/>
                      <a:pt x="20939" y="7668"/>
                      <a:pt x="20939" y="7668"/>
                    </a:cubicBezTo>
                    <a:cubicBezTo>
                      <a:pt x="20928" y="7634"/>
                      <a:pt x="20904" y="7600"/>
                      <a:pt x="20892" y="7497"/>
                    </a:cubicBezTo>
                    <a:cubicBezTo>
                      <a:pt x="20892" y="7463"/>
                      <a:pt x="20798" y="7293"/>
                      <a:pt x="20656" y="7123"/>
                    </a:cubicBezTo>
                    <a:cubicBezTo>
                      <a:pt x="20633" y="7089"/>
                      <a:pt x="20621" y="7089"/>
                      <a:pt x="20597" y="7055"/>
                    </a:cubicBezTo>
                    <a:cubicBezTo>
                      <a:pt x="20538" y="6987"/>
                      <a:pt x="20468" y="6919"/>
                      <a:pt x="20444" y="6817"/>
                    </a:cubicBezTo>
                    <a:cubicBezTo>
                      <a:pt x="20444" y="6783"/>
                      <a:pt x="20397" y="6749"/>
                      <a:pt x="20373" y="6715"/>
                    </a:cubicBezTo>
                    <a:cubicBezTo>
                      <a:pt x="20326" y="6681"/>
                      <a:pt x="20267" y="6647"/>
                      <a:pt x="20243" y="6545"/>
                    </a:cubicBezTo>
                    <a:cubicBezTo>
                      <a:pt x="20196" y="6409"/>
                      <a:pt x="19972" y="6137"/>
                      <a:pt x="19878" y="6137"/>
                    </a:cubicBezTo>
                    <a:cubicBezTo>
                      <a:pt x="19819" y="6103"/>
                      <a:pt x="19795" y="6035"/>
                      <a:pt x="19783" y="6001"/>
                    </a:cubicBezTo>
                    <a:cubicBezTo>
                      <a:pt x="19771" y="5967"/>
                      <a:pt x="19771" y="5967"/>
                      <a:pt x="19771" y="5967"/>
                    </a:cubicBezTo>
                    <a:cubicBezTo>
                      <a:pt x="19748" y="6001"/>
                      <a:pt x="19736" y="6001"/>
                      <a:pt x="19701" y="6001"/>
                    </a:cubicBezTo>
                    <a:cubicBezTo>
                      <a:pt x="19618" y="6001"/>
                      <a:pt x="19500" y="5967"/>
                      <a:pt x="19441" y="5933"/>
                    </a:cubicBezTo>
                    <a:cubicBezTo>
                      <a:pt x="19418" y="5933"/>
                      <a:pt x="19406" y="5967"/>
                      <a:pt x="19394" y="5967"/>
                    </a:cubicBezTo>
                    <a:cubicBezTo>
                      <a:pt x="19370" y="6001"/>
                      <a:pt x="19347" y="6035"/>
                      <a:pt x="19323" y="6001"/>
                    </a:cubicBezTo>
                    <a:cubicBezTo>
                      <a:pt x="19264" y="5933"/>
                      <a:pt x="19111" y="5763"/>
                      <a:pt x="19052" y="5763"/>
                    </a:cubicBezTo>
                    <a:cubicBezTo>
                      <a:pt x="19040" y="5763"/>
                      <a:pt x="19040" y="5797"/>
                      <a:pt x="19040" y="5797"/>
                    </a:cubicBezTo>
                    <a:cubicBezTo>
                      <a:pt x="19028" y="5797"/>
                      <a:pt x="19028" y="5831"/>
                      <a:pt x="19028" y="5899"/>
                    </a:cubicBezTo>
                    <a:cubicBezTo>
                      <a:pt x="19016" y="5933"/>
                      <a:pt x="19016" y="6001"/>
                      <a:pt x="18993" y="6035"/>
                    </a:cubicBezTo>
                    <a:cubicBezTo>
                      <a:pt x="19005" y="6069"/>
                      <a:pt x="19016" y="6103"/>
                      <a:pt x="19064" y="6239"/>
                    </a:cubicBezTo>
                    <a:cubicBezTo>
                      <a:pt x="19087" y="6307"/>
                      <a:pt x="19099" y="6409"/>
                      <a:pt x="19099" y="6477"/>
                    </a:cubicBezTo>
                    <a:cubicBezTo>
                      <a:pt x="19099" y="6579"/>
                      <a:pt x="19064" y="6647"/>
                      <a:pt x="19016" y="6715"/>
                    </a:cubicBezTo>
                    <a:cubicBezTo>
                      <a:pt x="19005" y="6749"/>
                      <a:pt x="18993" y="6749"/>
                      <a:pt x="18969" y="6749"/>
                    </a:cubicBezTo>
                    <a:cubicBezTo>
                      <a:pt x="18910" y="6749"/>
                      <a:pt x="18840" y="6613"/>
                      <a:pt x="18804" y="6511"/>
                    </a:cubicBezTo>
                    <a:cubicBezTo>
                      <a:pt x="18792" y="6443"/>
                      <a:pt x="18781" y="6443"/>
                      <a:pt x="18757" y="6409"/>
                    </a:cubicBezTo>
                    <a:cubicBezTo>
                      <a:pt x="18733" y="6409"/>
                      <a:pt x="18686" y="6375"/>
                      <a:pt x="18674" y="6239"/>
                    </a:cubicBezTo>
                    <a:cubicBezTo>
                      <a:pt x="18663" y="6137"/>
                      <a:pt x="18674" y="6069"/>
                      <a:pt x="18674" y="6035"/>
                    </a:cubicBezTo>
                    <a:cubicBezTo>
                      <a:pt x="18698" y="5967"/>
                      <a:pt x="18745" y="5967"/>
                      <a:pt x="18781" y="6069"/>
                    </a:cubicBezTo>
                    <a:cubicBezTo>
                      <a:pt x="18792" y="6103"/>
                      <a:pt x="18828" y="6069"/>
                      <a:pt x="18840" y="6001"/>
                    </a:cubicBezTo>
                    <a:cubicBezTo>
                      <a:pt x="18840" y="6001"/>
                      <a:pt x="18840" y="6001"/>
                      <a:pt x="18828" y="5967"/>
                    </a:cubicBezTo>
                    <a:cubicBezTo>
                      <a:pt x="18816" y="5933"/>
                      <a:pt x="18745" y="5865"/>
                      <a:pt x="18698" y="5865"/>
                    </a:cubicBezTo>
                    <a:cubicBezTo>
                      <a:pt x="18663" y="5865"/>
                      <a:pt x="18651" y="5933"/>
                      <a:pt x="18615" y="6035"/>
                    </a:cubicBezTo>
                    <a:cubicBezTo>
                      <a:pt x="18604" y="6103"/>
                      <a:pt x="18580" y="6171"/>
                      <a:pt x="18545" y="6205"/>
                    </a:cubicBezTo>
                    <a:cubicBezTo>
                      <a:pt x="18521" y="6239"/>
                      <a:pt x="18497" y="6273"/>
                      <a:pt x="18462" y="6273"/>
                    </a:cubicBezTo>
                    <a:cubicBezTo>
                      <a:pt x="18368" y="6273"/>
                      <a:pt x="18214" y="6171"/>
                      <a:pt x="18191" y="6103"/>
                    </a:cubicBezTo>
                    <a:cubicBezTo>
                      <a:pt x="18191" y="6103"/>
                      <a:pt x="18167" y="6103"/>
                      <a:pt x="18108" y="6103"/>
                    </a:cubicBezTo>
                    <a:cubicBezTo>
                      <a:pt x="18002" y="6103"/>
                      <a:pt x="17837" y="6137"/>
                      <a:pt x="17813" y="6171"/>
                    </a:cubicBezTo>
                    <a:cubicBezTo>
                      <a:pt x="17801" y="6205"/>
                      <a:pt x="17801" y="6307"/>
                      <a:pt x="17801" y="6341"/>
                    </a:cubicBezTo>
                    <a:cubicBezTo>
                      <a:pt x="17801" y="6443"/>
                      <a:pt x="17801" y="6511"/>
                      <a:pt x="17778" y="6545"/>
                    </a:cubicBezTo>
                    <a:cubicBezTo>
                      <a:pt x="17778" y="6545"/>
                      <a:pt x="17778" y="6545"/>
                      <a:pt x="17778" y="6545"/>
                    </a:cubicBezTo>
                    <a:cubicBezTo>
                      <a:pt x="17766" y="6545"/>
                      <a:pt x="17766" y="6545"/>
                      <a:pt x="17766" y="6545"/>
                    </a:cubicBezTo>
                    <a:cubicBezTo>
                      <a:pt x="17742" y="6545"/>
                      <a:pt x="17731" y="6477"/>
                      <a:pt x="17731" y="6341"/>
                    </a:cubicBezTo>
                    <a:cubicBezTo>
                      <a:pt x="17719" y="6239"/>
                      <a:pt x="17719" y="6137"/>
                      <a:pt x="17719" y="6103"/>
                    </a:cubicBezTo>
                    <a:cubicBezTo>
                      <a:pt x="17707" y="6103"/>
                      <a:pt x="17683" y="6069"/>
                      <a:pt x="17636" y="6069"/>
                    </a:cubicBezTo>
                    <a:cubicBezTo>
                      <a:pt x="17577" y="6069"/>
                      <a:pt x="17542" y="6069"/>
                      <a:pt x="17530" y="6001"/>
                    </a:cubicBezTo>
                    <a:cubicBezTo>
                      <a:pt x="17530" y="5967"/>
                      <a:pt x="17530" y="5933"/>
                      <a:pt x="17542" y="5865"/>
                    </a:cubicBezTo>
                    <a:cubicBezTo>
                      <a:pt x="17554" y="5865"/>
                      <a:pt x="17542" y="5865"/>
                      <a:pt x="17542" y="5831"/>
                    </a:cubicBezTo>
                    <a:cubicBezTo>
                      <a:pt x="17542" y="5797"/>
                      <a:pt x="17530" y="5695"/>
                      <a:pt x="17577" y="5627"/>
                    </a:cubicBezTo>
                    <a:cubicBezTo>
                      <a:pt x="17577" y="5559"/>
                      <a:pt x="17483" y="5354"/>
                      <a:pt x="17365" y="5184"/>
                    </a:cubicBezTo>
                    <a:cubicBezTo>
                      <a:pt x="17318" y="5150"/>
                      <a:pt x="17247" y="5116"/>
                      <a:pt x="17153" y="5116"/>
                    </a:cubicBezTo>
                    <a:cubicBezTo>
                      <a:pt x="17046" y="5116"/>
                      <a:pt x="16917" y="5150"/>
                      <a:pt x="16869" y="5218"/>
                    </a:cubicBezTo>
                    <a:cubicBezTo>
                      <a:pt x="16822" y="5252"/>
                      <a:pt x="16740" y="5252"/>
                      <a:pt x="16657" y="5252"/>
                    </a:cubicBezTo>
                    <a:cubicBezTo>
                      <a:pt x="16598" y="5252"/>
                      <a:pt x="16598" y="5252"/>
                      <a:pt x="16598" y="5252"/>
                    </a:cubicBezTo>
                    <a:cubicBezTo>
                      <a:pt x="16586" y="5252"/>
                      <a:pt x="16575" y="5252"/>
                      <a:pt x="16563" y="5252"/>
                    </a:cubicBezTo>
                    <a:cubicBezTo>
                      <a:pt x="16551" y="5252"/>
                      <a:pt x="16551" y="5252"/>
                      <a:pt x="16551" y="5252"/>
                    </a:cubicBezTo>
                    <a:cubicBezTo>
                      <a:pt x="16527" y="5252"/>
                      <a:pt x="16516" y="5252"/>
                      <a:pt x="16504" y="5218"/>
                    </a:cubicBezTo>
                    <a:cubicBezTo>
                      <a:pt x="16492" y="5184"/>
                      <a:pt x="16492" y="5116"/>
                      <a:pt x="16504" y="5082"/>
                    </a:cubicBezTo>
                    <a:cubicBezTo>
                      <a:pt x="16504" y="5048"/>
                      <a:pt x="16504" y="5048"/>
                      <a:pt x="16504" y="5048"/>
                    </a:cubicBezTo>
                    <a:cubicBezTo>
                      <a:pt x="16492" y="4980"/>
                      <a:pt x="16421" y="4912"/>
                      <a:pt x="16386" y="4912"/>
                    </a:cubicBezTo>
                    <a:cubicBezTo>
                      <a:pt x="16374" y="4912"/>
                      <a:pt x="16374" y="4912"/>
                      <a:pt x="16374" y="4912"/>
                    </a:cubicBezTo>
                    <a:cubicBezTo>
                      <a:pt x="16362" y="4946"/>
                      <a:pt x="16350" y="4980"/>
                      <a:pt x="16339" y="4980"/>
                    </a:cubicBezTo>
                    <a:cubicBezTo>
                      <a:pt x="16327" y="4980"/>
                      <a:pt x="16303" y="4946"/>
                      <a:pt x="16291" y="4912"/>
                    </a:cubicBezTo>
                    <a:cubicBezTo>
                      <a:pt x="16291" y="4878"/>
                      <a:pt x="16280" y="4844"/>
                      <a:pt x="16280" y="4810"/>
                    </a:cubicBezTo>
                    <a:cubicBezTo>
                      <a:pt x="16268" y="4776"/>
                      <a:pt x="16197" y="4708"/>
                      <a:pt x="16150" y="4708"/>
                    </a:cubicBezTo>
                    <a:cubicBezTo>
                      <a:pt x="16150" y="4708"/>
                      <a:pt x="16150" y="4708"/>
                      <a:pt x="16138" y="4708"/>
                    </a:cubicBezTo>
                    <a:cubicBezTo>
                      <a:pt x="16114" y="4742"/>
                      <a:pt x="16091" y="4708"/>
                      <a:pt x="16067" y="4640"/>
                    </a:cubicBezTo>
                    <a:cubicBezTo>
                      <a:pt x="16067" y="4606"/>
                      <a:pt x="16067" y="4538"/>
                      <a:pt x="16067" y="4504"/>
                    </a:cubicBezTo>
                    <a:cubicBezTo>
                      <a:pt x="16079" y="4504"/>
                      <a:pt x="16091" y="4436"/>
                      <a:pt x="16126" y="4436"/>
                    </a:cubicBezTo>
                    <a:cubicBezTo>
                      <a:pt x="16126" y="4436"/>
                      <a:pt x="16138" y="4436"/>
                      <a:pt x="16150" y="4436"/>
                    </a:cubicBezTo>
                    <a:cubicBezTo>
                      <a:pt x="16162" y="4436"/>
                      <a:pt x="16162" y="4436"/>
                      <a:pt x="16173" y="4436"/>
                    </a:cubicBezTo>
                    <a:cubicBezTo>
                      <a:pt x="16209" y="4436"/>
                      <a:pt x="16209" y="4436"/>
                      <a:pt x="16221" y="4436"/>
                    </a:cubicBezTo>
                    <a:cubicBezTo>
                      <a:pt x="16221" y="4436"/>
                      <a:pt x="16221" y="4436"/>
                      <a:pt x="16209" y="4402"/>
                    </a:cubicBezTo>
                    <a:cubicBezTo>
                      <a:pt x="16185" y="4300"/>
                      <a:pt x="15985" y="4232"/>
                      <a:pt x="15843" y="4232"/>
                    </a:cubicBezTo>
                    <a:cubicBezTo>
                      <a:pt x="15820" y="4232"/>
                      <a:pt x="15808" y="4232"/>
                      <a:pt x="15808" y="4232"/>
                    </a:cubicBezTo>
                    <a:cubicBezTo>
                      <a:pt x="15808" y="4232"/>
                      <a:pt x="15808" y="4266"/>
                      <a:pt x="15808" y="4266"/>
                    </a:cubicBezTo>
                    <a:cubicBezTo>
                      <a:pt x="15796" y="4334"/>
                      <a:pt x="15784" y="4470"/>
                      <a:pt x="15737" y="4606"/>
                    </a:cubicBezTo>
                    <a:cubicBezTo>
                      <a:pt x="15702" y="4708"/>
                      <a:pt x="15666" y="4708"/>
                      <a:pt x="15643" y="4708"/>
                    </a:cubicBezTo>
                    <a:cubicBezTo>
                      <a:pt x="15607" y="4708"/>
                      <a:pt x="15584" y="4674"/>
                      <a:pt x="15572" y="4606"/>
                    </a:cubicBezTo>
                    <a:cubicBezTo>
                      <a:pt x="15560" y="4572"/>
                      <a:pt x="15560" y="4538"/>
                      <a:pt x="15560" y="4504"/>
                    </a:cubicBezTo>
                    <a:cubicBezTo>
                      <a:pt x="15572" y="4402"/>
                      <a:pt x="15595" y="4368"/>
                      <a:pt x="15631" y="4334"/>
                    </a:cubicBezTo>
                    <a:cubicBezTo>
                      <a:pt x="15631" y="4334"/>
                      <a:pt x="15643" y="4334"/>
                      <a:pt x="15654" y="4334"/>
                    </a:cubicBezTo>
                    <a:cubicBezTo>
                      <a:pt x="15643" y="4334"/>
                      <a:pt x="15619" y="4334"/>
                      <a:pt x="15607" y="4300"/>
                    </a:cubicBezTo>
                    <a:cubicBezTo>
                      <a:pt x="15572" y="4300"/>
                      <a:pt x="15536" y="4300"/>
                      <a:pt x="15513" y="4232"/>
                    </a:cubicBezTo>
                    <a:cubicBezTo>
                      <a:pt x="15513" y="4198"/>
                      <a:pt x="15501" y="4130"/>
                      <a:pt x="15513" y="4096"/>
                    </a:cubicBezTo>
                    <a:cubicBezTo>
                      <a:pt x="15525" y="4062"/>
                      <a:pt x="15536" y="4028"/>
                      <a:pt x="15560" y="4028"/>
                    </a:cubicBezTo>
                    <a:cubicBezTo>
                      <a:pt x="15560" y="3994"/>
                      <a:pt x="15560" y="3994"/>
                      <a:pt x="15560" y="3994"/>
                    </a:cubicBezTo>
                    <a:cubicBezTo>
                      <a:pt x="15466" y="3960"/>
                      <a:pt x="15324" y="3892"/>
                      <a:pt x="15253" y="3892"/>
                    </a:cubicBezTo>
                    <a:cubicBezTo>
                      <a:pt x="15183" y="3926"/>
                      <a:pt x="15135" y="3858"/>
                      <a:pt x="15100" y="3824"/>
                    </a:cubicBezTo>
                    <a:cubicBezTo>
                      <a:pt x="15076" y="3790"/>
                      <a:pt x="15065" y="3790"/>
                      <a:pt x="15041" y="3790"/>
                    </a:cubicBezTo>
                    <a:cubicBezTo>
                      <a:pt x="15029" y="3790"/>
                      <a:pt x="15029" y="3790"/>
                      <a:pt x="15029" y="3790"/>
                    </a:cubicBezTo>
                    <a:cubicBezTo>
                      <a:pt x="15029" y="3790"/>
                      <a:pt x="15029" y="3824"/>
                      <a:pt x="15041" y="3858"/>
                    </a:cubicBezTo>
                    <a:cubicBezTo>
                      <a:pt x="15053" y="3892"/>
                      <a:pt x="15053" y="3926"/>
                      <a:pt x="15041" y="3960"/>
                    </a:cubicBezTo>
                    <a:cubicBezTo>
                      <a:pt x="15029" y="4062"/>
                      <a:pt x="14958" y="4096"/>
                      <a:pt x="14935" y="4096"/>
                    </a:cubicBezTo>
                    <a:cubicBezTo>
                      <a:pt x="14923" y="4096"/>
                      <a:pt x="14911" y="4096"/>
                      <a:pt x="14899" y="4062"/>
                    </a:cubicBezTo>
                    <a:cubicBezTo>
                      <a:pt x="14852" y="4062"/>
                      <a:pt x="14805" y="4130"/>
                      <a:pt x="14793" y="4164"/>
                    </a:cubicBezTo>
                    <a:cubicBezTo>
                      <a:pt x="14793" y="4164"/>
                      <a:pt x="14793" y="4198"/>
                      <a:pt x="14793" y="4198"/>
                    </a:cubicBezTo>
                    <a:cubicBezTo>
                      <a:pt x="14805" y="4232"/>
                      <a:pt x="14805" y="4232"/>
                      <a:pt x="14805" y="4232"/>
                    </a:cubicBezTo>
                    <a:cubicBezTo>
                      <a:pt x="14817" y="4232"/>
                      <a:pt x="14829" y="4232"/>
                      <a:pt x="14829" y="4198"/>
                    </a:cubicBezTo>
                    <a:cubicBezTo>
                      <a:pt x="14852" y="4198"/>
                      <a:pt x="14876" y="4164"/>
                      <a:pt x="14899" y="4198"/>
                    </a:cubicBezTo>
                    <a:cubicBezTo>
                      <a:pt x="14911" y="4198"/>
                      <a:pt x="14911" y="4232"/>
                      <a:pt x="14911" y="4266"/>
                    </a:cubicBezTo>
                    <a:cubicBezTo>
                      <a:pt x="14911" y="4334"/>
                      <a:pt x="14899" y="4368"/>
                      <a:pt x="14876" y="4402"/>
                    </a:cubicBezTo>
                    <a:cubicBezTo>
                      <a:pt x="14876" y="4402"/>
                      <a:pt x="14876" y="4402"/>
                      <a:pt x="14876" y="4402"/>
                    </a:cubicBezTo>
                    <a:cubicBezTo>
                      <a:pt x="14911" y="4504"/>
                      <a:pt x="14911" y="4606"/>
                      <a:pt x="14911" y="4674"/>
                    </a:cubicBezTo>
                    <a:cubicBezTo>
                      <a:pt x="14911" y="4708"/>
                      <a:pt x="14911" y="4708"/>
                      <a:pt x="14911" y="4708"/>
                    </a:cubicBezTo>
                    <a:cubicBezTo>
                      <a:pt x="14911" y="4742"/>
                      <a:pt x="14911" y="4776"/>
                      <a:pt x="14899" y="4776"/>
                    </a:cubicBezTo>
                    <a:cubicBezTo>
                      <a:pt x="14888" y="4844"/>
                      <a:pt x="14852" y="4844"/>
                      <a:pt x="14840" y="4844"/>
                    </a:cubicBezTo>
                    <a:cubicBezTo>
                      <a:pt x="14805" y="4844"/>
                      <a:pt x="14781" y="4810"/>
                      <a:pt x="14770" y="4776"/>
                    </a:cubicBezTo>
                    <a:cubicBezTo>
                      <a:pt x="14758" y="4708"/>
                      <a:pt x="14734" y="4742"/>
                      <a:pt x="14711" y="4742"/>
                    </a:cubicBezTo>
                    <a:cubicBezTo>
                      <a:pt x="14699" y="4742"/>
                      <a:pt x="14687" y="4776"/>
                      <a:pt x="14675" y="4776"/>
                    </a:cubicBezTo>
                    <a:cubicBezTo>
                      <a:pt x="14687" y="4776"/>
                      <a:pt x="14699" y="4810"/>
                      <a:pt x="14699" y="4878"/>
                    </a:cubicBezTo>
                    <a:cubicBezTo>
                      <a:pt x="14699" y="4912"/>
                      <a:pt x="14687" y="4980"/>
                      <a:pt x="14616" y="5014"/>
                    </a:cubicBezTo>
                    <a:cubicBezTo>
                      <a:pt x="14557" y="5014"/>
                      <a:pt x="14545" y="4912"/>
                      <a:pt x="14534" y="4844"/>
                    </a:cubicBezTo>
                    <a:cubicBezTo>
                      <a:pt x="14522" y="4844"/>
                      <a:pt x="14522" y="4810"/>
                      <a:pt x="14522" y="4810"/>
                    </a:cubicBezTo>
                    <a:cubicBezTo>
                      <a:pt x="14510" y="4810"/>
                      <a:pt x="14510" y="4810"/>
                      <a:pt x="14498" y="4810"/>
                    </a:cubicBezTo>
                    <a:cubicBezTo>
                      <a:pt x="14475" y="4810"/>
                      <a:pt x="14439" y="4810"/>
                      <a:pt x="14404" y="4776"/>
                    </a:cubicBezTo>
                    <a:cubicBezTo>
                      <a:pt x="14369" y="4742"/>
                      <a:pt x="14333" y="4708"/>
                      <a:pt x="14310" y="4708"/>
                    </a:cubicBezTo>
                    <a:cubicBezTo>
                      <a:pt x="14286" y="4708"/>
                      <a:pt x="14274" y="4742"/>
                      <a:pt x="14251" y="4776"/>
                    </a:cubicBezTo>
                    <a:cubicBezTo>
                      <a:pt x="14227" y="4810"/>
                      <a:pt x="14203" y="4844"/>
                      <a:pt x="14156" y="4878"/>
                    </a:cubicBezTo>
                    <a:cubicBezTo>
                      <a:pt x="14085" y="4878"/>
                      <a:pt x="13967" y="4742"/>
                      <a:pt x="13932" y="4606"/>
                    </a:cubicBezTo>
                    <a:cubicBezTo>
                      <a:pt x="13932" y="4606"/>
                      <a:pt x="13920" y="4538"/>
                      <a:pt x="13920" y="4538"/>
                    </a:cubicBezTo>
                    <a:cubicBezTo>
                      <a:pt x="13920" y="4538"/>
                      <a:pt x="13908" y="4572"/>
                      <a:pt x="13897" y="4606"/>
                    </a:cubicBezTo>
                    <a:cubicBezTo>
                      <a:pt x="13885" y="4640"/>
                      <a:pt x="13873" y="4708"/>
                      <a:pt x="13873" y="4776"/>
                    </a:cubicBezTo>
                    <a:cubicBezTo>
                      <a:pt x="13861" y="4912"/>
                      <a:pt x="13849" y="5014"/>
                      <a:pt x="13814" y="5014"/>
                    </a:cubicBezTo>
                    <a:cubicBezTo>
                      <a:pt x="13802" y="5014"/>
                      <a:pt x="13790" y="5082"/>
                      <a:pt x="13779" y="5116"/>
                    </a:cubicBezTo>
                    <a:cubicBezTo>
                      <a:pt x="13767" y="5218"/>
                      <a:pt x="13755" y="5286"/>
                      <a:pt x="13732" y="5320"/>
                    </a:cubicBezTo>
                    <a:cubicBezTo>
                      <a:pt x="13720" y="5320"/>
                      <a:pt x="13720" y="5320"/>
                      <a:pt x="13708" y="5320"/>
                    </a:cubicBezTo>
                    <a:cubicBezTo>
                      <a:pt x="13684" y="5320"/>
                      <a:pt x="13673" y="5286"/>
                      <a:pt x="13673" y="5286"/>
                    </a:cubicBezTo>
                    <a:cubicBezTo>
                      <a:pt x="13661" y="5252"/>
                      <a:pt x="13649" y="5252"/>
                      <a:pt x="13649" y="5252"/>
                    </a:cubicBezTo>
                    <a:cubicBezTo>
                      <a:pt x="13637" y="5252"/>
                      <a:pt x="13637" y="5252"/>
                      <a:pt x="13637" y="5252"/>
                    </a:cubicBezTo>
                    <a:cubicBezTo>
                      <a:pt x="13578" y="5252"/>
                      <a:pt x="13425" y="4810"/>
                      <a:pt x="13413" y="4674"/>
                    </a:cubicBezTo>
                    <a:cubicBezTo>
                      <a:pt x="13413" y="4606"/>
                      <a:pt x="13330" y="4368"/>
                      <a:pt x="13307" y="4334"/>
                    </a:cubicBezTo>
                    <a:cubicBezTo>
                      <a:pt x="13283" y="4300"/>
                      <a:pt x="13295" y="4232"/>
                      <a:pt x="13295" y="4232"/>
                    </a:cubicBezTo>
                    <a:cubicBezTo>
                      <a:pt x="13295" y="4198"/>
                      <a:pt x="13295" y="4164"/>
                      <a:pt x="13330" y="4164"/>
                    </a:cubicBezTo>
                    <a:cubicBezTo>
                      <a:pt x="13354" y="4164"/>
                      <a:pt x="13378" y="4198"/>
                      <a:pt x="13389" y="4232"/>
                    </a:cubicBezTo>
                    <a:cubicBezTo>
                      <a:pt x="13413" y="4266"/>
                      <a:pt x="13437" y="4266"/>
                      <a:pt x="13460" y="4232"/>
                    </a:cubicBezTo>
                    <a:cubicBezTo>
                      <a:pt x="13460" y="4232"/>
                      <a:pt x="13460" y="4198"/>
                      <a:pt x="13460" y="4164"/>
                    </a:cubicBezTo>
                    <a:cubicBezTo>
                      <a:pt x="13460" y="4130"/>
                      <a:pt x="13448" y="4096"/>
                      <a:pt x="13437" y="4096"/>
                    </a:cubicBezTo>
                    <a:cubicBezTo>
                      <a:pt x="13401" y="4096"/>
                      <a:pt x="13389" y="4028"/>
                      <a:pt x="13389" y="3994"/>
                    </a:cubicBezTo>
                    <a:cubicBezTo>
                      <a:pt x="13389" y="3926"/>
                      <a:pt x="13401" y="3892"/>
                      <a:pt x="13413" y="3858"/>
                    </a:cubicBezTo>
                    <a:cubicBezTo>
                      <a:pt x="13413" y="3824"/>
                      <a:pt x="13401" y="3824"/>
                      <a:pt x="13401" y="3790"/>
                    </a:cubicBezTo>
                    <a:cubicBezTo>
                      <a:pt x="13389" y="3722"/>
                      <a:pt x="13378" y="3688"/>
                      <a:pt x="13378" y="3620"/>
                    </a:cubicBezTo>
                    <a:cubicBezTo>
                      <a:pt x="13389" y="3586"/>
                      <a:pt x="13389" y="3586"/>
                      <a:pt x="13401" y="3552"/>
                    </a:cubicBezTo>
                    <a:cubicBezTo>
                      <a:pt x="13389" y="3552"/>
                      <a:pt x="13389" y="3552"/>
                      <a:pt x="13378" y="3552"/>
                    </a:cubicBezTo>
                    <a:cubicBezTo>
                      <a:pt x="13342" y="3552"/>
                      <a:pt x="13283" y="3450"/>
                      <a:pt x="13271" y="3348"/>
                    </a:cubicBezTo>
                    <a:cubicBezTo>
                      <a:pt x="13260" y="3348"/>
                      <a:pt x="13236" y="3314"/>
                      <a:pt x="13189" y="3314"/>
                    </a:cubicBezTo>
                    <a:cubicBezTo>
                      <a:pt x="13165" y="3314"/>
                      <a:pt x="13153" y="3314"/>
                      <a:pt x="13142" y="3348"/>
                    </a:cubicBezTo>
                    <a:cubicBezTo>
                      <a:pt x="13142" y="3348"/>
                      <a:pt x="13142" y="3382"/>
                      <a:pt x="13130" y="3382"/>
                    </a:cubicBezTo>
                    <a:cubicBezTo>
                      <a:pt x="13130" y="3416"/>
                      <a:pt x="13118" y="3450"/>
                      <a:pt x="13094" y="3450"/>
                    </a:cubicBezTo>
                    <a:cubicBezTo>
                      <a:pt x="13083" y="3450"/>
                      <a:pt x="13059" y="3416"/>
                      <a:pt x="13047" y="3382"/>
                    </a:cubicBezTo>
                    <a:cubicBezTo>
                      <a:pt x="13047" y="3348"/>
                      <a:pt x="13047" y="3348"/>
                      <a:pt x="13047" y="3314"/>
                    </a:cubicBezTo>
                    <a:cubicBezTo>
                      <a:pt x="13036" y="3314"/>
                      <a:pt x="13024" y="3314"/>
                      <a:pt x="13012" y="3314"/>
                    </a:cubicBezTo>
                    <a:cubicBezTo>
                      <a:pt x="12977" y="3280"/>
                      <a:pt x="12941" y="3280"/>
                      <a:pt x="12906" y="3246"/>
                    </a:cubicBezTo>
                    <a:cubicBezTo>
                      <a:pt x="12847" y="3211"/>
                      <a:pt x="12823" y="3109"/>
                      <a:pt x="12811" y="3041"/>
                    </a:cubicBezTo>
                    <a:cubicBezTo>
                      <a:pt x="12800" y="3041"/>
                      <a:pt x="12800" y="3007"/>
                      <a:pt x="12800" y="3007"/>
                    </a:cubicBezTo>
                    <a:cubicBezTo>
                      <a:pt x="12800" y="3007"/>
                      <a:pt x="12800" y="3041"/>
                      <a:pt x="12800" y="3041"/>
                    </a:cubicBezTo>
                    <a:cubicBezTo>
                      <a:pt x="12788" y="3109"/>
                      <a:pt x="12776" y="3177"/>
                      <a:pt x="12752" y="3177"/>
                    </a:cubicBezTo>
                    <a:cubicBezTo>
                      <a:pt x="12741" y="3177"/>
                      <a:pt x="12729" y="3177"/>
                      <a:pt x="12729" y="3177"/>
                    </a:cubicBezTo>
                    <a:cubicBezTo>
                      <a:pt x="12717" y="3143"/>
                      <a:pt x="12693" y="3177"/>
                      <a:pt x="12693" y="3211"/>
                    </a:cubicBezTo>
                    <a:cubicBezTo>
                      <a:pt x="12682" y="3211"/>
                      <a:pt x="12682" y="3246"/>
                      <a:pt x="12693" y="3280"/>
                    </a:cubicBezTo>
                    <a:cubicBezTo>
                      <a:pt x="12705" y="3382"/>
                      <a:pt x="12705" y="3450"/>
                      <a:pt x="12693" y="3518"/>
                    </a:cubicBezTo>
                    <a:cubicBezTo>
                      <a:pt x="12693" y="3552"/>
                      <a:pt x="12693" y="3586"/>
                      <a:pt x="12693" y="3620"/>
                    </a:cubicBezTo>
                    <a:cubicBezTo>
                      <a:pt x="12682" y="3722"/>
                      <a:pt x="12658" y="3756"/>
                      <a:pt x="12646" y="3756"/>
                    </a:cubicBezTo>
                    <a:cubicBezTo>
                      <a:pt x="12634" y="3756"/>
                      <a:pt x="12623" y="3722"/>
                      <a:pt x="12599" y="3722"/>
                    </a:cubicBezTo>
                    <a:cubicBezTo>
                      <a:pt x="12599" y="3688"/>
                      <a:pt x="12587" y="3688"/>
                      <a:pt x="12575" y="3688"/>
                    </a:cubicBezTo>
                    <a:cubicBezTo>
                      <a:pt x="12564" y="3654"/>
                      <a:pt x="12564" y="3688"/>
                      <a:pt x="12552" y="3688"/>
                    </a:cubicBezTo>
                    <a:cubicBezTo>
                      <a:pt x="12540" y="3722"/>
                      <a:pt x="12516" y="3756"/>
                      <a:pt x="12481" y="3756"/>
                    </a:cubicBezTo>
                    <a:cubicBezTo>
                      <a:pt x="12457" y="3756"/>
                      <a:pt x="12446" y="3756"/>
                      <a:pt x="12422" y="3722"/>
                    </a:cubicBezTo>
                    <a:cubicBezTo>
                      <a:pt x="12375" y="3688"/>
                      <a:pt x="12339" y="3688"/>
                      <a:pt x="12304" y="3688"/>
                    </a:cubicBezTo>
                    <a:cubicBezTo>
                      <a:pt x="12281" y="3688"/>
                      <a:pt x="12245" y="3688"/>
                      <a:pt x="12222" y="3586"/>
                    </a:cubicBezTo>
                    <a:cubicBezTo>
                      <a:pt x="12222" y="3586"/>
                      <a:pt x="12222" y="3552"/>
                      <a:pt x="12210" y="3552"/>
                    </a:cubicBezTo>
                    <a:cubicBezTo>
                      <a:pt x="12210" y="3654"/>
                      <a:pt x="12151" y="3654"/>
                      <a:pt x="12139" y="3654"/>
                    </a:cubicBezTo>
                    <a:cubicBezTo>
                      <a:pt x="12092" y="3654"/>
                      <a:pt x="11997" y="3620"/>
                      <a:pt x="11986" y="3484"/>
                    </a:cubicBezTo>
                    <a:cubicBezTo>
                      <a:pt x="11974" y="3382"/>
                      <a:pt x="11986" y="3314"/>
                      <a:pt x="12009" y="3280"/>
                    </a:cubicBezTo>
                    <a:cubicBezTo>
                      <a:pt x="11986" y="3280"/>
                      <a:pt x="11962" y="3280"/>
                      <a:pt x="11938" y="3280"/>
                    </a:cubicBezTo>
                    <a:cubicBezTo>
                      <a:pt x="11891" y="3280"/>
                      <a:pt x="11856" y="3246"/>
                      <a:pt x="11809" y="3211"/>
                    </a:cubicBezTo>
                    <a:cubicBezTo>
                      <a:pt x="11773" y="3177"/>
                      <a:pt x="11738" y="3177"/>
                      <a:pt x="11691" y="3177"/>
                    </a:cubicBezTo>
                    <a:cubicBezTo>
                      <a:pt x="11655" y="3177"/>
                      <a:pt x="11655" y="3177"/>
                      <a:pt x="11655" y="3177"/>
                    </a:cubicBezTo>
                    <a:cubicBezTo>
                      <a:pt x="11573" y="3211"/>
                      <a:pt x="11408" y="3246"/>
                      <a:pt x="11372" y="3280"/>
                    </a:cubicBezTo>
                    <a:cubicBezTo>
                      <a:pt x="11372" y="3280"/>
                      <a:pt x="11372" y="3314"/>
                      <a:pt x="11372" y="3314"/>
                    </a:cubicBezTo>
                    <a:cubicBezTo>
                      <a:pt x="11384" y="3348"/>
                      <a:pt x="11384" y="3416"/>
                      <a:pt x="11372" y="3450"/>
                    </a:cubicBezTo>
                    <a:cubicBezTo>
                      <a:pt x="11372" y="3484"/>
                      <a:pt x="11360" y="3484"/>
                      <a:pt x="11349" y="3518"/>
                    </a:cubicBezTo>
                    <a:cubicBezTo>
                      <a:pt x="11337" y="3518"/>
                      <a:pt x="11337" y="3518"/>
                      <a:pt x="11337" y="3518"/>
                    </a:cubicBezTo>
                    <a:cubicBezTo>
                      <a:pt x="11325" y="3518"/>
                      <a:pt x="11313" y="3484"/>
                      <a:pt x="11301" y="3450"/>
                    </a:cubicBezTo>
                    <a:cubicBezTo>
                      <a:pt x="11290" y="3416"/>
                      <a:pt x="11290" y="3314"/>
                      <a:pt x="11290" y="3211"/>
                    </a:cubicBezTo>
                    <a:cubicBezTo>
                      <a:pt x="11301" y="3177"/>
                      <a:pt x="11301" y="3109"/>
                      <a:pt x="11301" y="3075"/>
                    </a:cubicBezTo>
                    <a:cubicBezTo>
                      <a:pt x="11290" y="3041"/>
                      <a:pt x="11290" y="3041"/>
                      <a:pt x="11278" y="3007"/>
                    </a:cubicBezTo>
                    <a:cubicBezTo>
                      <a:pt x="11278" y="3041"/>
                      <a:pt x="11278" y="3075"/>
                      <a:pt x="11266" y="3075"/>
                    </a:cubicBezTo>
                    <a:cubicBezTo>
                      <a:pt x="11242" y="3177"/>
                      <a:pt x="11183" y="3177"/>
                      <a:pt x="11172" y="3177"/>
                    </a:cubicBezTo>
                    <a:cubicBezTo>
                      <a:pt x="11160" y="3177"/>
                      <a:pt x="11124" y="3177"/>
                      <a:pt x="11101" y="3109"/>
                    </a:cubicBezTo>
                    <a:cubicBezTo>
                      <a:pt x="11054" y="3007"/>
                      <a:pt x="11018" y="2939"/>
                      <a:pt x="10959" y="2905"/>
                    </a:cubicBezTo>
                    <a:cubicBezTo>
                      <a:pt x="10947" y="2905"/>
                      <a:pt x="10947" y="2905"/>
                      <a:pt x="10936" y="2905"/>
                    </a:cubicBezTo>
                    <a:cubicBezTo>
                      <a:pt x="10888" y="2905"/>
                      <a:pt x="10841" y="3007"/>
                      <a:pt x="10829" y="3041"/>
                    </a:cubicBezTo>
                    <a:cubicBezTo>
                      <a:pt x="10841" y="3075"/>
                      <a:pt x="10853" y="3075"/>
                      <a:pt x="10865" y="3075"/>
                    </a:cubicBezTo>
                    <a:cubicBezTo>
                      <a:pt x="10888" y="3075"/>
                      <a:pt x="10912" y="3075"/>
                      <a:pt x="10912" y="3143"/>
                    </a:cubicBezTo>
                    <a:cubicBezTo>
                      <a:pt x="10912" y="3177"/>
                      <a:pt x="10912" y="3211"/>
                      <a:pt x="10912" y="3211"/>
                    </a:cubicBezTo>
                    <a:cubicBezTo>
                      <a:pt x="10900" y="3280"/>
                      <a:pt x="10865" y="3280"/>
                      <a:pt x="10806" y="3314"/>
                    </a:cubicBezTo>
                    <a:cubicBezTo>
                      <a:pt x="10794" y="3314"/>
                      <a:pt x="10759" y="3314"/>
                      <a:pt x="10747" y="3314"/>
                    </a:cubicBezTo>
                    <a:cubicBezTo>
                      <a:pt x="10723" y="3484"/>
                      <a:pt x="10535" y="3552"/>
                      <a:pt x="10535" y="3552"/>
                    </a:cubicBezTo>
                    <a:cubicBezTo>
                      <a:pt x="10499" y="3586"/>
                      <a:pt x="10499" y="3586"/>
                      <a:pt x="10499" y="3586"/>
                    </a:cubicBezTo>
                    <a:cubicBezTo>
                      <a:pt x="10393" y="3620"/>
                      <a:pt x="10369" y="3620"/>
                      <a:pt x="10322" y="3756"/>
                    </a:cubicBezTo>
                    <a:cubicBezTo>
                      <a:pt x="10310" y="3790"/>
                      <a:pt x="10299" y="3790"/>
                      <a:pt x="10287" y="3790"/>
                    </a:cubicBezTo>
                    <a:cubicBezTo>
                      <a:pt x="10263" y="3790"/>
                      <a:pt x="10263" y="3790"/>
                      <a:pt x="10263" y="3790"/>
                    </a:cubicBezTo>
                    <a:cubicBezTo>
                      <a:pt x="10263" y="3756"/>
                      <a:pt x="10263" y="3756"/>
                      <a:pt x="10263" y="3756"/>
                    </a:cubicBezTo>
                    <a:cubicBezTo>
                      <a:pt x="10240" y="3654"/>
                      <a:pt x="10310" y="3416"/>
                      <a:pt x="10322" y="3382"/>
                    </a:cubicBezTo>
                    <a:cubicBezTo>
                      <a:pt x="10358" y="3280"/>
                      <a:pt x="10381" y="3280"/>
                      <a:pt x="10405" y="3246"/>
                    </a:cubicBezTo>
                    <a:cubicBezTo>
                      <a:pt x="10428" y="3246"/>
                      <a:pt x="10440" y="3211"/>
                      <a:pt x="10452" y="3211"/>
                    </a:cubicBezTo>
                    <a:cubicBezTo>
                      <a:pt x="10476" y="3075"/>
                      <a:pt x="10511" y="3075"/>
                      <a:pt x="10570" y="3041"/>
                    </a:cubicBezTo>
                    <a:cubicBezTo>
                      <a:pt x="10582" y="3041"/>
                      <a:pt x="10594" y="3041"/>
                      <a:pt x="10605" y="3041"/>
                    </a:cubicBezTo>
                    <a:cubicBezTo>
                      <a:pt x="10641" y="3007"/>
                      <a:pt x="10653" y="2973"/>
                      <a:pt x="10676" y="2939"/>
                    </a:cubicBezTo>
                    <a:cubicBezTo>
                      <a:pt x="10676" y="2905"/>
                      <a:pt x="10688" y="2871"/>
                      <a:pt x="10712" y="2837"/>
                    </a:cubicBezTo>
                    <a:cubicBezTo>
                      <a:pt x="10723" y="2837"/>
                      <a:pt x="10723" y="2837"/>
                      <a:pt x="10723" y="2837"/>
                    </a:cubicBezTo>
                    <a:cubicBezTo>
                      <a:pt x="10747" y="2803"/>
                      <a:pt x="10829" y="2701"/>
                      <a:pt x="10829" y="2633"/>
                    </a:cubicBezTo>
                    <a:cubicBezTo>
                      <a:pt x="10853" y="2497"/>
                      <a:pt x="11042" y="2327"/>
                      <a:pt x="11077" y="2327"/>
                    </a:cubicBezTo>
                    <a:cubicBezTo>
                      <a:pt x="11089" y="2327"/>
                      <a:pt x="11101" y="2259"/>
                      <a:pt x="11101" y="2225"/>
                    </a:cubicBezTo>
                    <a:cubicBezTo>
                      <a:pt x="11113" y="2191"/>
                      <a:pt x="11124" y="2123"/>
                      <a:pt x="11148" y="2123"/>
                    </a:cubicBezTo>
                    <a:cubicBezTo>
                      <a:pt x="11160" y="2123"/>
                      <a:pt x="11195" y="2089"/>
                      <a:pt x="11301" y="1953"/>
                    </a:cubicBezTo>
                    <a:cubicBezTo>
                      <a:pt x="11325" y="1919"/>
                      <a:pt x="11337" y="1817"/>
                      <a:pt x="11349" y="1783"/>
                    </a:cubicBezTo>
                    <a:cubicBezTo>
                      <a:pt x="11337" y="1783"/>
                      <a:pt x="11337" y="1783"/>
                      <a:pt x="11337" y="1783"/>
                    </a:cubicBezTo>
                    <a:cubicBezTo>
                      <a:pt x="11313" y="1749"/>
                      <a:pt x="11290" y="1715"/>
                      <a:pt x="11290" y="1647"/>
                    </a:cubicBezTo>
                    <a:cubicBezTo>
                      <a:pt x="11290" y="1613"/>
                      <a:pt x="11290" y="1613"/>
                      <a:pt x="11290" y="1579"/>
                    </a:cubicBezTo>
                    <a:cubicBezTo>
                      <a:pt x="11301" y="1545"/>
                      <a:pt x="11313" y="1545"/>
                      <a:pt x="11325" y="1545"/>
                    </a:cubicBezTo>
                    <a:cubicBezTo>
                      <a:pt x="11337" y="1545"/>
                      <a:pt x="11349" y="1545"/>
                      <a:pt x="11372" y="1511"/>
                    </a:cubicBezTo>
                    <a:cubicBezTo>
                      <a:pt x="11372" y="1511"/>
                      <a:pt x="11372" y="1511"/>
                      <a:pt x="11360" y="1477"/>
                    </a:cubicBezTo>
                    <a:cubicBezTo>
                      <a:pt x="11360" y="1477"/>
                      <a:pt x="11360" y="1477"/>
                      <a:pt x="11349" y="1477"/>
                    </a:cubicBezTo>
                    <a:cubicBezTo>
                      <a:pt x="11349" y="1477"/>
                      <a:pt x="11337" y="1477"/>
                      <a:pt x="11337" y="1477"/>
                    </a:cubicBezTo>
                    <a:cubicBezTo>
                      <a:pt x="11325" y="1477"/>
                      <a:pt x="11325" y="1477"/>
                      <a:pt x="11325" y="1477"/>
                    </a:cubicBezTo>
                    <a:cubicBezTo>
                      <a:pt x="11313" y="1443"/>
                      <a:pt x="11313" y="1443"/>
                      <a:pt x="11313" y="1443"/>
                    </a:cubicBezTo>
                    <a:cubicBezTo>
                      <a:pt x="11301" y="1409"/>
                      <a:pt x="11313" y="1375"/>
                      <a:pt x="11313" y="1341"/>
                    </a:cubicBezTo>
                    <a:cubicBezTo>
                      <a:pt x="11313" y="1307"/>
                      <a:pt x="11325" y="1273"/>
                      <a:pt x="11313" y="1273"/>
                    </a:cubicBezTo>
                    <a:cubicBezTo>
                      <a:pt x="11313" y="1239"/>
                      <a:pt x="11290" y="1239"/>
                      <a:pt x="11278" y="1273"/>
                    </a:cubicBezTo>
                    <a:cubicBezTo>
                      <a:pt x="11278" y="1273"/>
                      <a:pt x="11266" y="1273"/>
                      <a:pt x="11254" y="1273"/>
                    </a:cubicBezTo>
                    <a:cubicBezTo>
                      <a:pt x="11242" y="1273"/>
                      <a:pt x="11231" y="1273"/>
                      <a:pt x="11231" y="1239"/>
                    </a:cubicBezTo>
                    <a:cubicBezTo>
                      <a:pt x="11219" y="1239"/>
                      <a:pt x="11219" y="1205"/>
                      <a:pt x="11219" y="1171"/>
                    </a:cubicBezTo>
                    <a:cubicBezTo>
                      <a:pt x="11219" y="1034"/>
                      <a:pt x="11219" y="932"/>
                      <a:pt x="11195" y="898"/>
                    </a:cubicBezTo>
                    <a:cubicBezTo>
                      <a:pt x="11207" y="898"/>
                      <a:pt x="11195" y="932"/>
                      <a:pt x="11183" y="932"/>
                    </a:cubicBezTo>
                    <a:cubicBezTo>
                      <a:pt x="11172" y="932"/>
                      <a:pt x="11160" y="966"/>
                      <a:pt x="11136" y="966"/>
                    </a:cubicBezTo>
                    <a:cubicBezTo>
                      <a:pt x="11113" y="966"/>
                      <a:pt x="11101" y="966"/>
                      <a:pt x="11089" y="932"/>
                    </a:cubicBezTo>
                    <a:cubicBezTo>
                      <a:pt x="11054" y="864"/>
                      <a:pt x="10971" y="796"/>
                      <a:pt x="10924" y="796"/>
                    </a:cubicBezTo>
                    <a:cubicBezTo>
                      <a:pt x="10924" y="796"/>
                      <a:pt x="10924" y="796"/>
                      <a:pt x="10924" y="796"/>
                    </a:cubicBezTo>
                    <a:cubicBezTo>
                      <a:pt x="10912" y="830"/>
                      <a:pt x="10900" y="830"/>
                      <a:pt x="10865" y="796"/>
                    </a:cubicBezTo>
                    <a:cubicBezTo>
                      <a:pt x="10865" y="796"/>
                      <a:pt x="10841" y="762"/>
                      <a:pt x="10841" y="762"/>
                    </a:cubicBezTo>
                    <a:cubicBezTo>
                      <a:pt x="10829" y="796"/>
                      <a:pt x="10818" y="830"/>
                      <a:pt x="10747" y="830"/>
                    </a:cubicBezTo>
                    <a:cubicBezTo>
                      <a:pt x="10723" y="830"/>
                      <a:pt x="10676" y="796"/>
                      <a:pt x="10653" y="796"/>
                    </a:cubicBezTo>
                    <a:cubicBezTo>
                      <a:pt x="10629" y="762"/>
                      <a:pt x="10605" y="830"/>
                      <a:pt x="10605" y="864"/>
                    </a:cubicBezTo>
                    <a:cubicBezTo>
                      <a:pt x="10594" y="1000"/>
                      <a:pt x="10523" y="1000"/>
                      <a:pt x="10499" y="1000"/>
                    </a:cubicBezTo>
                    <a:cubicBezTo>
                      <a:pt x="10464" y="1000"/>
                      <a:pt x="10417" y="1000"/>
                      <a:pt x="10405" y="966"/>
                    </a:cubicBezTo>
                    <a:cubicBezTo>
                      <a:pt x="10393" y="966"/>
                      <a:pt x="10393" y="966"/>
                      <a:pt x="10393" y="966"/>
                    </a:cubicBezTo>
                    <a:cubicBezTo>
                      <a:pt x="10381" y="932"/>
                      <a:pt x="10381" y="932"/>
                      <a:pt x="10381" y="932"/>
                    </a:cubicBezTo>
                    <a:cubicBezTo>
                      <a:pt x="10381" y="864"/>
                      <a:pt x="10393" y="796"/>
                      <a:pt x="10440" y="660"/>
                    </a:cubicBezTo>
                    <a:cubicBezTo>
                      <a:pt x="10452" y="660"/>
                      <a:pt x="10452" y="626"/>
                      <a:pt x="10464" y="592"/>
                    </a:cubicBezTo>
                    <a:cubicBezTo>
                      <a:pt x="10452" y="592"/>
                      <a:pt x="10428" y="592"/>
                      <a:pt x="10405" y="592"/>
                    </a:cubicBezTo>
                    <a:cubicBezTo>
                      <a:pt x="10393" y="592"/>
                      <a:pt x="10381" y="592"/>
                      <a:pt x="10358" y="592"/>
                    </a:cubicBezTo>
                    <a:cubicBezTo>
                      <a:pt x="10299" y="592"/>
                      <a:pt x="10275" y="592"/>
                      <a:pt x="10263" y="558"/>
                    </a:cubicBezTo>
                    <a:cubicBezTo>
                      <a:pt x="10263" y="524"/>
                      <a:pt x="10204" y="524"/>
                      <a:pt x="10145" y="524"/>
                    </a:cubicBezTo>
                    <a:cubicBezTo>
                      <a:pt x="10145" y="524"/>
                      <a:pt x="10133" y="524"/>
                      <a:pt x="10133" y="524"/>
                    </a:cubicBezTo>
                    <a:cubicBezTo>
                      <a:pt x="10122" y="524"/>
                      <a:pt x="10122" y="524"/>
                      <a:pt x="10122" y="524"/>
                    </a:cubicBezTo>
                    <a:cubicBezTo>
                      <a:pt x="10098" y="524"/>
                      <a:pt x="10086" y="456"/>
                      <a:pt x="10086" y="456"/>
                    </a:cubicBezTo>
                    <a:cubicBezTo>
                      <a:pt x="10086" y="422"/>
                      <a:pt x="10086" y="354"/>
                      <a:pt x="10169" y="320"/>
                    </a:cubicBezTo>
                    <a:cubicBezTo>
                      <a:pt x="10181" y="320"/>
                      <a:pt x="10204" y="286"/>
                      <a:pt x="10216" y="286"/>
                    </a:cubicBezTo>
                    <a:cubicBezTo>
                      <a:pt x="10240" y="252"/>
                      <a:pt x="10263" y="218"/>
                      <a:pt x="10287" y="184"/>
                    </a:cubicBezTo>
                    <a:cubicBezTo>
                      <a:pt x="10299" y="184"/>
                      <a:pt x="10299" y="184"/>
                      <a:pt x="10299" y="184"/>
                    </a:cubicBezTo>
                    <a:cubicBezTo>
                      <a:pt x="10299" y="184"/>
                      <a:pt x="10287" y="150"/>
                      <a:pt x="10287" y="150"/>
                    </a:cubicBezTo>
                    <a:cubicBezTo>
                      <a:pt x="10287" y="116"/>
                      <a:pt x="10263" y="116"/>
                      <a:pt x="10251" y="116"/>
                    </a:cubicBezTo>
                    <a:cubicBezTo>
                      <a:pt x="10228" y="116"/>
                      <a:pt x="10216" y="116"/>
                      <a:pt x="10192" y="82"/>
                    </a:cubicBezTo>
                    <a:cubicBezTo>
                      <a:pt x="10169" y="82"/>
                      <a:pt x="10169" y="82"/>
                      <a:pt x="10169" y="82"/>
                    </a:cubicBezTo>
                    <a:cubicBezTo>
                      <a:pt x="10122" y="48"/>
                      <a:pt x="10086" y="14"/>
                      <a:pt x="10051" y="14"/>
                    </a:cubicBezTo>
                    <a:cubicBezTo>
                      <a:pt x="10039" y="-20"/>
                      <a:pt x="10016" y="14"/>
                      <a:pt x="9980" y="48"/>
                    </a:cubicBezTo>
                    <a:cubicBezTo>
                      <a:pt x="9957" y="48"/>
                      <a:pt x="9933" y="82"/>
                      <a:pt x="9886" y="116"/>
                    </a:cubicBezTo>
                    <a:cubicBezTo>
                      <a:pt x="9839" y="150"/>
                      <a:pt x="9815" y="218"/>
                      <a:pt x="9803" y="286"/>
                    </a:cubicBezTo>
                    <a:cubicBezTo>
                      <a:pt x="9780" y="320"/>
                      <a:pt x="9768" y="388"/>
                      <a:pt x="9744" y="422"/>
                    </a:cubicBezTo>
                    <a:cubicBezTo>
                      <a:pt x="9721" y="456"/>
                      <a:pt x="9673" y="558"/>
                      <a:pt x="9662" y="626"/>
                    </a:cubicBezTo>
                    <a:cubicBezTo>
                      <a:pt x="9697" y="660"/>
                      <a:pt x="9697" y="762"/>
                      <a:pt x="9697" y="796"/>
                    </a:cubicBezTo>
                    <a:cubicBezTo>
                      <a:pt x="9697" y="796"/>
                      <a:pt x="9697" y="830"/>
                      <a:pt x="9697" y="830"/>
                    </a:cubicBezTo>
                    <a:cubicBezTo>
                      <a:pt x="9697" y="864"/>
                      <a:pt x="9697" y="898"/>
                      <a:pt x="9685" y="932"/>
                    </a:cubicBezTo>
                    <a:cubicBezTo>
                      <a:pt x="9673" y="1000"/>
                      <a:pt x="9638" y="1000"/>
                      <a:pt x="9591" y="1000"/>
                    </a:cubicBezTo>
                    <a:cubicBezTo>
                      <a:pt x="9579" y="1000"/>
                      <a:pt x="9555" y="966"/>
                      <a:pt x="9532" y="966"/>
                    </a:cubicBezTo>
                    <a:cubicBezTo>
                      <a:pt x="9473" y="966"/>
                      <a:pt x="9437" y="1000"/>
                      <a:pt x="9426" y="1000"/>
                    </a:cubicBezTo>
                    <a:cubicBezTo>
                      <a:pt x="9426" y="1034"/>
                      <a:pt x="9449" y="1069"/>
                      <a:pt x="9461" y="1069"/>
                    </a:cubicBezTo>
                    <a:cubicBezTo>
                      <a:pt x="9485" y="1103"/>
                      <a:pt x="9508" y="1137"/>
                      <a:pt x="9496" y="1205"/>
                    </a:cubicBezTo>
                    <a:cubicBezTo>
                      <a:pt x="9496" y="1239"/>
                      <a:pt x="9496" y="1273"/>
                      <a:pt x="9461" y="1273"/>
                    </a:cubicBezTo>
                    <a:cubicBezTo>
                      <a:pt x="9437" y="1273"/>
                      <a:pt x="9390" y="1239"/>
                      <a:pt x="9367" y="1205"/>
                    </a:cubicBezTo>
                    <a:cubicBezTo>
                      <a:pt x="9367" y="1205"/>
                      <a:pt x="9355" y="1171"/>
                      <a:pt x="9343" y="1171"/>
                    </a:cubicBezTo>
                    <a:cubicBezTo>
                      <a:pt x="9308" y="1171"/>
                      <a:pt x="9284" y="1205"/>
                      <a:pt x="9284" y="1239"/>
                    </a:cubicBezTo>
                    <a:cubicBezTo>
                      <a:pt x="9272" y="1307"/>
                      <a:pt x="9249" y="1341"/>
                      <a:pt x="9213" y="1341"/>
                    </a:cubicBezTo>
                    <a:cubicBezTo>
                      <a:pt x="9202" y="1341"/>
                      <a:pt x="9178" y="1341"/>
                      <a:pt x="9166" y="1341"/>
                    </a:cubicBezTo>
                    <a:cubicBezTo>
                      <a:pt x="9166" y="1341"/>
                      <a:pt x="9154" y="1341"/>
                      <a:pt x="9143" y="1341"/>
                    </a:cubicBezTo>
                    <a:cubicBezTo>
                      <a:pt x="9131" y="1341"/>
                      <a:pt x="9107" y="1375"/>
                      <a:pt x="9084" y="1341"/>
                    </a:cubicBezTo>
                    <a:cubicBezTo>
                      <a:pt x="9072" y="1341"/>
                      <a:pt x="9060" y="1307"/>
                      <a:pt x="9060" y="1273"/>
                    </a:cubicBezTo>
                    <a:cubicBezTo>
                      <a:pt x="9060" y="1239"/>
                      <a:pt x="9072" y="1171"/>
                      <a:pt x="9084" y="1137"/>
                    </a:cubicBezTo>
                    <a:cubicBezTo>
                      <a:pt x="9095" y="1137"/>
                      <a:pt x="9095" y="1137"/>
                      <a:pt x="9095" y="1103"/>
                    </a:cubicBezTo>
                    <a:cubicBezTo>
                      <a:pt x="9095" y="1103"/>
                      <a:pt x="9095" y="1103"/>
                      <a:pt x="9095" y="1103"/>
                    </a:cubicBezTo>
                    <a:cubicBezTo>
                      <a:pt x="9060" y="1103"/>
                      <a:pt x="9025" y="1171"/>
                      <a:pt x="9025" y="1171"/>
                    </a:cubicBezTo>
                    <a:cubicBezTo>
                      <a:pt x="9025" y="1239"/>
                      <a:pt x="9001" y="1273"/>
                      <a:pt x="8989" y="1273"/>
                    </a:cubicBezTo>
                    <a:cubicBezTo>
                      <a:pt x="8977" y="1273"/>
                      <a:pt x="8954" y="1239"/>
                      <a:pt x="8942" y="1205"/>
                    </a:cubicBezTo>
                    <a:cubicBezTo>
                      <a:pt x="8942" y="1205"/>
                      <a:pt x="8930" y="1205"/>
                      <a:pt x="8918" y="1171"/>
                    </a:cubicBezTo>
                    <a:cubicBezTo>
                      <a:pt x="8918" y="1205"/>
                      <a:pt x="8918" y="1205"/>
                      <a:pt x="8918" y="1205"/>
                    </a:cubicBezTo>
                    <a:cubicBezTo>
                      <a:pt x="8895" y="1239"/>
                      <a:pt x="8871" y="1273"/>
                      <a:pt x="8836" y="1307"/>
                    </a:cubicBezTo>
                    <a:cubicBezTo>
                      <a:pt x="8812" y="1341"/>
                      <a:pt x="8789" y="1341"/>
                      <a:pt x="8753" y="1307"/>
                    </a:cubicBezTo>
                    <a:cubicBezTo>
                      <a:pt x="8753" y="1307"/>
                      <a:pt x="8741" y="1307"/>
                      <a:pt x="8741" y="1307"/>
                    </a:cubicBezTo>
                    <a:cubicBezTo>
                      <a:pt x="8741" y="1307"/>
                      <a:pt x="8753" y="1341"/>
                      <a:pt x="8753" y="1341"/>
                    </a:cubicBezTo>
                    <a:cubicBezTo>
                      <a:pt x="8777" y="1341"/>
                      <a:pt x="8800" y="1375"/>
                      <a:pt x="8800" y="1443"/>
                    </a:cubicBezTo>
                    <a:cubicBezTo>
                      <a:pt x="8800" y="1443"/>
                      <a:pt x="8800" y="1443"/>
                      <a:pt x="8800" y="1443"/>
                    </a:cubicBezTo>
                    <a:cubicBezTo>
                      <a:pt x="8800" y="1477"/>
                      <a:pt x="8800" y="1477"/>
                      <a:pt x="8800" y="1477"/>
                    </a:cubicBezTo>
                    <a:cubicBezTo>
                      <a:pt x="8789" y="1511"/>
                      <a:pt x="8777" y="1511"/>
                      <a:pt x="8694" y="1545"/>
                    </a:cubicBezTo>
                    <a:cubicBezTo>
                      <a:pt x="8659" y="1545"/>
                      <a:pt x="8600" y="1579"/>
                      <a:pt x="8576" y="1579"/>
                    </a:cubicBezTo>
                    <a:cubicBezTo>
                      <a:pt x="8565" y="1647"/>
                      <a:pt x="8506" y="1681"/>
                      <a:pt x="8411" y="1681"/>
                    </a:cubicBezTo>
                    <a:cubicBezTo>
                      <a:pt x="8388" y="1681"/>
                      <a:pt x="8388" y="1681"/>
                      <a:pt x="8388" y="1681"/>
                    </a:cubicBezTo>
                    <a:cubicBezTo>
                      <a:pt x="8352" y="1681"/>
                      <a:pt x="8352" y="1681"/>
                      <a:pt x="8340" y="1715"/>
                    </a:cubicBezTo>
                    <a:cubicBezTo>
                      <a:pt x="8329" y="1783"/>
                      <a:pt x="8317" y="1817"/>
                      <a:pt x="8270" y="1851"/>
                    </a:cubicBezTo>
                    <a:cubicBezTo>
                      <a:pt x="8246" y="1851"/>
                      <a:pt x="8246" y="1851"/>
                      <a:pt x="8246" y="1851"/>
                    </a:cubicBezTo>
                    <a:cubicBezTo>
                      <a:pt x="8199" y="1885"/>
                      <a:pt x="8175" y="1885"/>
                      <a:pt x="8163" y="1953"/>
                    </a:cubicBezTo>
                    <a:cubicBezTo>
                      <a:pt x="8140" y="2021"/>
                      <a:pt x="8116" y="2089"/>
                      <a:pt x="8081" y="2089"/>
                    </a:cubicBezTo>
                    <a:cubicBezTo>
                      <a:pt x="8057" y="2089"/>
                      <a:pt x="8034" y="2055"/>
                      <a:pt x="8022" y="2021"/>
                    </a:cubicBezTo>
                    <a:cubicBezTo>
                      <a:pt x="8022" y="2021"/>
                      <a:pt x="8022" y="2021"/>
                      <a:pt x="8022" y="2055"/>
                    </a:cubicBezTo>
                    <a:cubicBezTo>
                      <a:pt x="8022" y="2123"/>
                      <a:pt x="7998" y="2191"/>
                      <a:pt x="7963" y="2157"/>
                    </a:cubicBezTo>
                    <a:cubicBezTo>
                      <a:pt x="7975" y="2191"/>
                      <a:pt x="7975" y="2191"/>
                      <a:pt x="7975" y="2225"/>
                    </a:cubicBezTo>
                    <a:cubicBezTo>
                      <a:pt x="7986" y="2259"/>
                      <a:pt x="7986" y="2327"/>
                      <a:pt x="7975" y="2395"/>
                    </a:cubicBezTo>
                    <a:cubicBezTo>
                      <a:pt x="7975" y="2395"/>
                      <a:pt x="7963" y="2395"/>
                      <a:pt x="7963" y="2395"/>
                    </a:cubicBezTo>
                    <a:cubicBezTo>
                      <a:pt x="7975" y="2429"/>
                      <a:pt x="7986" y="2497"/>
                      <a:pt x="7998" y="2565"/>
                    </a:cubicBezTo>
                    <a:cubicBezTo>
                      <a:pt x="7998" y="2599"/>
                      <a:pt x="7998" y="2599"/>
                      <a:pt x="7986" y="2633"/>
                    </a:cubicBezTo>
                    <a:cubicBezTo>
                      <a:pt x="7986" y="2633"/>
                      <a:pt x="7975" y="2667"/>
                      <a:pt x="7963" y="2667"/>
                    </a:cubicBezTo>
                    <a:cubicBezTo>
                      <a:pt x="7963" y="2667"/>
                      <a:pt x="7963" y="2667"/>
                      <a:pt x="7963" y="2667"/>
                    </a:cubicBezTo>
                    <a:cubicBezTo>
                      <a:pt x="7963" y="2667"/>
                      <a:pt x="7963" y="2701"/>
                      <a:pt x="7975" y="2701"/>
                    </a:cubicBezTo>
                    <a:cubicBezTo>
                      <a:pt x="7975" y="2735"/>
                      <a:pt x="7975" y="2735"/>
                      <a:pt x="7986" y="2769"/>
                    </a:cubicBezTo>
                    <a:cubicBezTo>
                      <a:pt x="7986" y="2769"/>
                      <a:pt x="7986" y="2803"/>
                      <a:pt x="7986" y="2803"/>
                    </a:cubicBezTo>
                    <a:cubicBezTo>
                      <a:pt x="8010" y="2871"/>
                      <a:pt x="7998" y="2939"/>
                      <a:pt x="7986" y="2973"/>
                    </a:cubicBezTo>
                    <a:cubicBezTo>
                      <a:pt x="7986" y="2973"/>
                      <a:pt x="7986" y="3007"/>
                      <a:pt x="7986" y="3007"/>
                    </a:cubicBezTo>
                    <a:cubicBezTo>
                      <a:pt x="7986" y="3041"/>
                      <a:pt x="7975" y="3075"/>
                      <a:pt x="7975" y="3109"/>
                    </a:cubicBezTo>
                    <a:cubicBezTo>
                      <a:pt x="7951" y="3143"/>
                      <a:pt x="7927" y="3143"/>
                      <a:pt x="7904" y="3109"/>
                    </a:cubicBezTo>
                    <a:cubicBezTo>
                      <a:pt x="7904" y="3109"/>
                      <a:pt x="7904" y="3075"/>
                      <a:pt x="7892" y="3075"/>
                    </a:cubicBezTo>
                    <a:cubicBezTo>
                      <a:pt x="7892" y="3041"/>
                      <a:pt x="7880" y="3041"/>
                      <a:pt x="7857" y="3041"/>
                    </a:cubicBezTo>
                    <a:cubicBezTo>
                      <a:pt x="7833" y="3041"/>
                      <a:pt x="7810" y="3075"/>
                      <a:pt x="7810" y="3075"/>
                    </a:cubicBezTo>
                    <a:cubicBezTo>
                      <a:pt x="7798" y="3143"/>
                      <a:pt x="7774" y="3177"/>
                      <a:pt x="7751" y="3177"/>
                    </a:cubicBezTo>
                    <a:cubicBezTo>
                      <a:pt x="7739" y="3177"/>
                      <a:pt x="7727" y="3177"/>
                      <a:pt x="7715" y="3143"/>
                    </a:cubicBezTo>
                    <a:cubicBezTo>
                      <a:pt x="7715" y="3143"/>
                      <a:pt x="7715" y="3109"/>
                      <a:pt x="7703" y="3109"/>
                    </a:cubicBezTo>
                    <a:cubicBezTo>
                      <a:pt x="7680" y="3109"/>
                      <a:pt x="7668" y="3143"/>
                      <a:pt x="7644" y="3143"/>
                    </a:cubicBezTo>
                    <a:cubicBezTo>
                      <a:pt x="7609" y="3143"/>
                      <a:pt x="7574" y="3177"/>
                      <a:pt x="7538" y="3177"/>
                    </a:cubicBezTo>
                    <a:cubicBezTo>
                      <a:pt x="7444" y="3177"/>
                      <a:pt x="7243" y="3211"/>
                      <a:pt x="7196" y="3246"/>
                    </a:cubicBezTo>
                    <a:cubicBezTo>
                      <a:pt x="7172" y="3280"/>
                      <a:pt x="7161" y="3348"/>
                      <a:pt x="7149" y="3416"/>
                    </a:cubicBezTo>
                    <a:cubicBezTo>
                      <a:pt x="7149" y="3450"/>
                      <a:pt x="7149" y="3484"/>
                      <a:pt x="7161" y="3518"/>
                    </a:cubicBezTo>
                    <a:cubicBezTo>
                      <a:pt x="7208" y="3654"/>
                      <a:pt x="7184" y="3756"/>
                      <a:pt x="7172" y="3790"/>
                    </a:cubicBezTo>
                    <a:cubicBezTo>
                      <a:pt x="7172" y="3824"/>
                      <a:pt x="7172" y="3824"/>
                      <a:pt x="7172" y="3858"/>
                    </a:cubicBezTo>
                    <a:cubicBezTo>
                      <a:pt x="7184" y="3892"/>
                      <a:pt x="7279" y="4028"/>
                      <a:pt x="7326" y="4062"/>
                    </a:cubicBezTo>
                    <a:cubicBezTo>
                      <a:pt x="7373" y="4062"/>
                      <a:pt x="7420" y="4164"/>
                      <a:pt x="7432" y="4266"/>
                    </a:cubicBezTo>
                    <a:cubicBezTo>
                      <a:pt x="7444" y="4368"/>
                      <a:pt x="7444" y="4470"/>
                      <a:pt x="7420" y="4538"/>
                    </a:cubicBezTo>
                    <a:cubicBezTo>
                      <a:pt x="7420" y="4572"/>
                      <a:pt x="7397" y="4606"/>
                      <a:pt x="7361" y="4606"/>
                    </a:cubicBezTo>
                    <a:cubicBezTo>
                      <a:pt x="7302" y="4606"/>
                      <a:pt x="7220" y="4470"/>
                      <a:pt x="7161" y="4334"/>
                    </a:cubicBezTo>
                    <a:cubicBezTo>
                      <a:pt x="7102" y="4198"/>
                      <a:pt x="6937" y="4130"/>
                      <a:pt x="6878" y="4130"/>
                    </a:cubicBezTo>
                    <a:cubicBezTo>
                      <a:pt x="6830" y="4130"/>
                      <a:pt x="6819" y="4062"/>
                      <a:pt x="6819" y="4028"/>
                    </a:cubicBezTo>
                    <a:cubicBezTo>
                      <a:pt x="6807" y="3994"/>
                      <a:pt x="6807" y="3994"/>
                      <a:pt x="6783" y="3994"/>
                    </a:cubicBezTo>
                    <a:cubicBezTo>
                      <a:pt x="6760" y="3994"/>
                      <a:pt x="6736" y="4028"/>
                      <a:pt x="6712" y="4062"/>
                    </a:cubicBezTo>
                    <a:cubicBezTo>
                      <a:pt x="6724" y="4062"/>
                      <a:pt x="6724" y="4062"/>
                      <a:pt x="6724" y="4062"/>
                    </a:cubicBezTo>
                    <a:cubicBezTo>
                      <a:pt x="6748" y="4062"/>
                      <a:pt x="6771" y="4062"/>
                      <a:pt x="6783" y="4096"/>
                    </a:cubicBezTo>
                    <a:cubicBezTo>
                      <a:pt x="6783" y="4130"/>
                      <a:pt x="6783" y="4164"/>
                      <a:pt x="6771" y="4198"/>
                    </a:cubicBezTo>
                    <a:cubicBezTo>
                      <a:pt x="6795" y="4198"/>
                      <a:pt x="6807" y="4198"/>
                      <a:pt x="6830" y="4232"/>
                    </a:cubicBezTo>
                    <a:cubicBezTo>
                      <a:pt x="6866" y="4266"/>
                      <a:pt x="6866" y="4334"/>
                      <a:pt x="6866" y="4368"/>
                    </a:cubicBezTo>
                    <a:cubicBezTo>
                      <a:pt x="6854" y="4436"/>
                      <a:pt x="6819" y="4470"/>
                      <a:pt x="6783" y="4470"/>
                    </a:cubicBezTo>
                    <a:cubicBezTo>
                      <a:pt x="6748" y="4470"/>
                      <a:pt x="6724" y="4436"/>
                      <a:pt x="6701" y="4402"/>
                    </a:cubicBezTo>
                    <a:cubicBezTo>
                      <a:pt x="6689" y="4368"/>
                      <a:pt x="6665" y="4368"/>
                      <a:pt x="6653" y="4368"/>
                    </a:cubicBezTo>
                    <a:cubicBezTo>
                      <a:pt x="6618" y="4368"/>
                      <a:pt x="6594" y="4436"/>
                      <a:pt x="6583" y="4470"/>
                    </a:cubicBezTo>
                    <a:cubicBezTo>
                      <a:pt x="6583" y="4504"/>
                      <a:pt x="6653" y="4742"/>
                      <a:pt x="6748" y="4776"/>
                    </a:cubicBezTo>
                    <a:cubicBezTo>
                      <a:pt x="6819" y="4810"/>
                      <a:pt x="6842" y="4844"/>
                      <a:pt x="6854" y="4912"/>
                    </a:cubicBezTo>
                    <a:cubicBezTo>
                      <a:pt x="6854" y="4946"/>
                      <a:pt x="6866" y="4946"/>
                      <a:pt x="6878" y="4980"/>
                    </a:cubicBezTo>
                    <a:cubicBezTo>
                      <a:pt x="6913" y="5014"/>
                      <a:pt x="6913" y="5048"/>
                      <a:pt x="6913" y="5082"/>
                    </a:cubicBezTo>
                    <a:cubicBezTo>
                      <a:pt x="6913" y="5184"/>
                      <a:pt x="6878" y="5218"/>
                      <a:pt x="6842" y="5218"/>
                    </a:cubicBezTo>
                    <a:cubicBezTo>
                      <a:pt x="6842" y="5218"/>
                      <a:pt x="6842" y="5218"/>
                      <a:pt x="6842" y="5218"/>
                    </a:cubicBezTo>
                    <a:cubicBezTo>
                      <a:pt x="6819" y="5218"/>
                      <a:pt x="6771" y="5150"/>
                      <a:pt x="6736" y="5082"/>
                    </a:cubicBezTo>
                    <a:cubicBezTo>
                      <a:pt x="6712" y="5048"/>
                      <a:pt x="6701" y="5014"/>
                      <a:pt x="6677" y="4980"/>
                    </a:cubicBezTo>
                    <a:cubicBezTo>
                      <a:pt x="6665" y="4946"/>
                      <a:pt x="6653" y="4946"/>
                      <a:pt x="6630" y="4946"/>
                    </a:cubicBezTo>
                    <a:cubicBezTo>
                      <a:pt x="6606" y="4946"/>
                      <a:pt x="6594" y="4946"/>
                      <a:pt x="6571" y="4946"/>
                    </a:cubicBezTo>
                    <a:cubicBezTo>
                      <a:pt x="6559" y="4946"/>
                      <a:pt x="6535" y="4980"/>
                      <a:pt x="6524" y="4980"/>
                    </a:cubicBezTo>
                    <a:cubicBezTo>
                      <a:pt x="6500" y="4980"/>
                      <a:pt x="6465" y="4946"/>
                      <a:pt x="6453" y="4912"/>
                    </a:cubicBezTo>
                    <a:cubicBezTo>
                      <a:pt x="6417" y="4844"/>
                      <a:pt x="6429" y="4742"/>
                      <a:pt x="6441" y="4708"/>
                    </a:cubicBezTo>
                    <a:cubicBezTo>
                      <a:pt x="6441" y="4674"/>
                      <a:pt x="6441" y="4674"/>
                      <a:pt x="6441" y="4674"/>
                    </a:cubicBezTo>
                    <a:cubicBezTo>
                      <a:pt x="6394" y="4538"/>
                      <a:pt x="6453" y="4300"/>
                      <a:pt x="6465" y="4198"/>
                    </a:cubicBezTo>
                    <a:cubicBezTo>
                      <a:pt x="6476" y="4130"/>
                      <a:pt x="6476" y="4062"/>
                      <a:pt x="6476" y="3960"/>
                    </a:cubicBezTo>
                    <a:cubicBezTo>
                      <a:pt x="6465" y="3892"/>
                      <a:pt x="6441" y="3824"/>
                      <a:pt x="6429" y="3824"/>
                    </a:cubicBezTo>
                    <a:cubicBezTo>
                      <a:pt x="6417" y="3824"/>
                      <a:pt x="6417" y="3824"/>
                      <a:pt x="6417" y="3824"/>
                    </a:cubicBezTo>
                    <a:cubicBezTo>
                      <a:pt x="6417" y="3824"/>
                      <a:pt x="6417" y="3858"/>
                      <a:pt x="6417" y="3858"/>
                    </a:cubicBezTo>
                    <a:cubicBezTo>
                      <a:pt x="6441" y="3960"/>
                      <a:pt x="6429" y="4198"/>
                      <a:pt x="6382" y="4334"/>
                    </a:cubicBezTo>
                    <a:cubicBezTo>
                      <a:pt x="6358" y="4436"/>
                      <a:pt x="6311" y="4470"/>
                      <a:pt x="6276" y="4504"/>
                    </a:cubicBezTo>
                    <a:cubicBezTo>
                      <a:pt x="6252" y="4538"/>
                      <a:pt x="6241" y="4538"/>
                      <a:pt x="6229" y="4572"/>
                    </a:cubicBezTo>
                    <a:cubicBezTo>
                      <a:pt x="6229" y="4640"/>
                      <a:pt x="6205" y="4674"/>
                      <a:pt x="6182" y="4708"/>
                    </a:cubicBezTo>
                    <a:cubicBezTo>
                      <a:pt x="6182" y="4742"/>
                      <a:pt x="6182" y="4742"/>
                      <a:pt x="6170" y="4742"/>
                    </a:cubicBezTo>
                    <a:cubicBezTo>
                      <a:pt x="6205" y="4844"/>
                      <a:pt x="6311" y="5184"/>
                      <a:pt x="6323" y="5286"/>
                    </a:cubicBezTo>
                    <a:cubicBezTo>
                      <a:pt x="6335" y="5354"/>
                      <a:pt x="6311" y="5457"/>
                      <a:pt x="6288" y="5593"/>
                    </a:cubicBezTo>
                    <a:cubicBezTo>
                      <a:pt x="6264" y="5729"/>
                      <a:pt x="6241" y="5865"/>
                      <a:pt x="6252" y="5933"/>
                    </a:cubicBezTo>
                    <a:cubicBezTo>
                      <a:pt x="6252" y="6069"/>
                      <a:pt x="6252" y="6137"/>
                      <a:pt x="6252" y="6205"/>
                    </a:cubicBezTo>
                    <a:cubicBezTo>
                      <a:pt x="6241" y="6273"/>
                      <a:pt x="6241" y="6273"/>
                      <a:pt x="6252" y="6307"/>
                    </a:cubicBezTo>
                    <a:cubicBezTo>
                      <a:pt x="6252" y="6307"/>
                      <a:pt x="6252" y="6341"/>
                      <a:pt x="6264" y="6341"/>
                    </a:cubicBezTo>
                    <a:cubicBezTo>
                      <a:pt x="6276" y="6341"/>
                      <a:pt x="6276" y="6307"/>
                      <a:pt x="6288" y="6307"/>
                    </a:cubicBezTo>
                    <a:cubicBezTo>
                      <a:pt x="6311" y="6307"/>
                      <a:pt x="6323" y="6307"/>
                      <a:pt x="6347" y="6341"/>
                    </a:cubicBezTo>
                    <a:cubicBezTo>
                      <a:pt x="6347" y="6341"/>
                      <a:pt x="6370" y="6307"/>
                      <a:pt x="6406" y="6307"/>
                    </a:cubicBezTo>
                    <a:cubicBezTo>
                      <a:pt x="6429" y="6273"/>
                      <a:pt x="6453" y="6239"/>
                      <a:pt x="6488" y="6239"/>
                    </a:cubicBezTo>
                    <a:cubicBezTo>
                      <a:pt x="6547" y="6205"/>
                      <a:pt x="6665" y="6341"/>
                      <a:pt x="6724" y="6443"/>
                    </a:cubicBezTo>
                    <a:cubicBezTo>
                      <a:pt x="6736" y="6477"/>
                      <a:pt x="6748" y="6477"/>
                      <a:pt x="6748" y="6477"/>
                    </a:cubicBezTo>
                    <a:cubicBezTo>
                      <a:pt x="6795" y="6545"/>
                      <a:pt x="6795" y="6647"/>
                      <a:pt x="6807" y="6715"/>
                    </a:cubicBezTo>
                    <a:cubicBezTo>
                      <a:pt x="6807" y="6749"/>
                      <a:pt x="6807" y="6783"/>
                      <a:pt x="6807" y="6817"/>
                    </a:cubicBezTo>
                    <a:cubicBezTo>
                      <a:pt x="6842" y="6919"/>
                      <a:pt x="6807" y="6987"/>
                      <a:pt x="6783" y="7021"/>
                    </a:cubicBezTo>
                    <a:cubicBezTo>
                      <a:pt x="6771" y="7055"/>
                      <a:pt x="6760" y="7089"/>
                      <a:pt x="6760" y="7123"/>
                    </a:cubicBezTo>
                    <a:cubicBezTo>
                      <a:pt x="6760" y="7191"/>
                      <a:pt x="6819" y="7259"/>
                      <a:pt x="6854" y="7293"/>
                    </a:cubicBezTo>
                    <a:cubicBezTo>
                      <a:pt x="6889" y="7327"/>
                      <a:pt x="6901" y="7361"/>
                      <a:pt x="6901" y="7395"/>
                    </a:cubicBezTo>
                    <a:cubicBezTo>
                      <a:pt x="6913" y="7429"/>
                      <a:pt x="6913" y="7429"/>
                      <a:pt x="6913" y="7429"/>
                    </a:cubicBezTo>
                    <a:cubicBezTo>
                      <a:pt x="6901" y="7463"/>
                      <a:pt x="6901" y="7463"/>
                      <a:pt x="6901" y="7463"/>
                    </a:cubicBezTo>
                    <a:cubicBezTo>
                      <a:pt x="6889" y="7497"/>
                      <a:pt x="6878" y="7497"/>
                      <a:pt x="6854" y="7497"/>
                    </a:cubicBezTo>
                    <a:cubicBezTo>
                      <a:pt x="6819" y="7497"/>
                      <a:pt x="6760" y="7497"/>
                      <a:pt x="6724" y="7463"/>
                    </a:cubicBezTo>
                    <a:cubicBezTo>
                      <a:pt x="6689" y="7395"/>
                      <a:pt x="6677" y="7293"/>
                      <a:pt x="6665" y="7225"/>
                    </a:cubicBezTo>
                    <a:cubicBezTo>
                      <a:pt x="6665" y="7225"/>
                      <a:pt x="6653" y="7191"/>
                      <a:pt x="6653" y="7191"/>
                    </a:cubicBezTo>
                    <a:cubicBezTo>
                      <a:pt x="6642" y="7157"/>
                      <a:pt x="6653" y="7055"/>
                      <a:pt x="6665" y="6987"/>
                    </a:cubicBezTo>
                    <a:cubicBezTo>
                      <a:pt x="6677" y="6953"/>
                      <a:pt x="6677" y="6885"/>
                      <a:pt x="6689" y="6851"/>
                    </a:cubicBezTo>
                    <a:cubicBezTo>
                      <a:pt x="6689" y="6817"/>
                      <a:pt x="6665" y="6783"/>
                      <a:pt x="6653" y="6749"/>
                    </a:cubicBezTo>
                    <a:cubicBezTo>
                      <a:pt x="6642" y="6715"/>
                      <a:pt x="6630" y="6681"/>
                      <a:pt x="6618" y="6647"/>
                    </a:cubicBezTo>
                    <a:cubicBezTo>
                      <a:pt x="6594" y="6545"/>
                      <a:pt x="6571" y="6511"/>
                      <a:pt x="6571" y="6511"/>
                    </a:cubicBezTo>
                    <a:cubicBezTo>
                      <a:pt x="6547" y="6545"/>
                      <a:pt x="6535" y="6545"/>
                      <a:pt x="6524" y="6545"/>
                    </a:cubicBezTo>
                    <a:cubicBezTo>
                      <a:pt x="6476" y="6579"/>
                      <a:pt x="6394" y="6613"/>
                      <a:pt x="6370" y="6681"/>
                    </a:cubicBezTo>
                    <a:cubicBezTo>
                      <a:pt x="6347" y="6749"/>
                      <a:pt x="6382" y="7021"/>
                      <a:pt x="6394" y="7123"/>
                    </a:cubicBezTo>
                    <a:cubicBezTo>
                      <a:pt x="6417" y="7259"/>
                      <a:pt x="6370" y="7361"/>
                      <a:pt x="6335" y="7463"/>
                    </a:cubicBezTo>
                    <a:cubicBezTo>
                      <a:pt x="6323" y="7497"/>
                      <a:pt x="6300" y="7566"/>
                      <a:pt x="6288" y="7600"/>
                    </a:cubicBezTo>
                    <a:cubicBezTo>
                      <a:pt x="6300" y="7736"/>
                      <a:pt x="6252" y="7804"/>
                      <a:pt x="6205" y="7906"/>
                    </a:cubicBezTo>
                    <a:cubicBezTo>
                      <a:pt x="6182" y="7940"/>
                      <a:pt x="6182" y="7940"/>
                      <a:pt x="6182" y="7940"/>
                    </a:cubicBezTo>
                    <a:cubicBezTo>
                      <a:pt x="6170" y="7940"/>
                      <a:pt x="6158" y="7940"/>
                      <a:pt x="6158" y="7974"/>
                    </a:cubicBezTo>
                    <a:cubicBezTo>
                      <a:pt x="6099" y="8042"/>
                      <a:pt x="6064" y="8076"/>
                      <a:pt x="6075" y="8178"/>
                    </a:cubicBezTo>
                    <a:cubicBezTo>
                      <a:pt x="6075" y="8212"/>
                      <a:pt x="6064" y="8246"/>
                      <a:pt x="6052" y="8280"/>
                    </a:cubicBezTo>
                    <a:cubicBezTo>
                      <a:pt x="6052" y="8314"/>
                      <a:pt x="6028" y="8314"/>
                      <a:pt x="6016" y="8314"/>
                    </a:cubicBezTo>
                    <a:cubicBezTo>
                      <a:pt x="5981" y="8314"/>
                      <a:pt x="5946" y="8280"/>
                      <a:pt x="5910" y="8212"/>
                    </a:cubicBezTo>
                    <a:cubicBezTo>
                      <a:pt x="5898" y="8212"/>
                      <a:pt x="5875" y="8212"/>
                      <a:pt x="5851" y="8246"/>
                    </a:cubicBezTo>
                    <a:cubicBezTo>
                      <a:pt x="5828" y="8246"/>
                      <a:pt x="5804" y="8280"/>
                      <a:pt x="5780" y="8280"/>
                    </a:cubicBezTo>
                    <a:cubicBezTo>
                      <a:pt x="5769" y="8280"/>
                      <a:pt x="5769" y="8280"/>
                      <a:pt x="5769" y="8280"/>
                    </a:cubicBezTo>
                    <a:cubicBezTo>
                      <a:pt x="5733" y="8280"/>
                      <a:pt x="5721" y="8212"/>
                      <a:pt x="5698" y="8178"/>
                    </a:cubicBezTo>
                    <a:cubicBezTo>
                      <a:pt x="5686" y="8144"/>
                      <a:pt x="5686" y="8144"/>
                      <a:pt x="5674" y="8178"/>
                    </a:cubicBezTo>
                    <a:cubicBezTo>
                      <a:pt x="5639" y="8212"/>
                      <a:pt x="5603" y="8178"/>
                      <a:pt x="5592" y="8110"/>
                    </a:cubicBezTo>
                    <a:cubicBezTo>
                      <a:pt x="5580" y="8042"/>
                      <a:pt x="5568" y="7974"/>
                      <a:pt x="5580" y="7906"/>
                    </a:cubicBezTo>
                    <a:cubicBezTo>
                      <a:pt x="5592" y="7872"/>
                      <a:pt x="5603" y="7838"/>
                      <a:pt x="5627" y="7838"/>
                    </a:cubicBezTo>
                    <a:cubicBezTo>
                      <a:pt x="5651" y="7838"/>
                      <a:pt x="5686" y="7906"/>
                      <a:pt x="5698" y="7974"/>
                    </a:cubicBezTo>
                    <a:cubicBezTo>
                      <a:pt x="5698" y="7974"/>
                      <a:pt x="5710" y="7940"/>
                      <a:pt x="5733" y="7906"/>
                    </a:cubicBezTo>
                    <a:cubicBezTo>
                      <a:pt x="5769" y="7872"/>
                      <a:pt x="5792" y="7906"/>
                      <a:pt x="5804" y="7940"/>
                    </a:cubicBezTo>
                    <a:cubicBezTo>
                      <a:pt x="5804" y="7974"/>
                      <a:pt x="5816" y="7974"/>
                      <a:pt x="5828" y="8008"/>
                    </a:cubicBezTo>
                    <a:cubicBezTo>
                      <a:pt x="5839" y="8008"/>
                      <a:pt x="5851" y="8008"/>
                      <a:pt x="5851" y="8008"/>
                    </a:cubicBezTo>
                    <a:cubicBezTo>
                      <a:pt x="5851" y="7974"/>
                      <a:pt x="5863" y="7906"/>
                      <a:pt x="5898" y="7906"/>
                    </a:cubicBezTo>
                    <a:cubicBezTo>
                      <a:pt x="5898" y="7906"/>
                      <a:pt x="5898" y="7906"/>
                      <a:pt x="5910" y="7906"/>
                    </a:cubicBezTo>
                    <a:cubicBezTo>
                      <a:pt x="5898" y="7906"/>
                      <a:pt x="5898" y="7872"/>
                      <a:pt x="5898" y="7838"/>
                    </a:cubicBezTo>
                    <a:cubicBezTo>
                      <a:pt x="5910" y="7770"/>
                      <a:pt x="5946" y="7736"/>
                      <a:pt x="5969" y="7702"/>
                    </a:cubicBezTo>
                    <a:cubicBezTo>
                      <a:pt x="5981" y="7702"/>
                      <a:pt x="5981" y="7702"/>
                      <a:pt x="5981" y="7702"/>
                    </a:cubicBezTo>
                    <a:cubicBezTo>
                      <a:pt x="5981" y="7702"/>
                      <a:pt x="5981" y="7668"/>
                      <a:pt x="5981" y="7634"/>
                    </a:cubicBezTo>
                    <a:cubicBezTo>
                      <a:pt x="5993" y="7600"/>
                      <a:pt x="5993" y="7531"/>
                      <a:pt x="6016" y="7497"/>
                    </a:cubicBezTo>
                    <a:cubicBezTo>
                      <a:pt x="6016" y="7497"/>
                      <a:pt x="6016" y="7497"/>
                      <a:pt x="6016" y="7463"/>
                    </a:cubicBezTo>
                    <a:cubicBezTo>
                      <a:pt x="6028" y="7429"/>
                      <a:pt x="6028" y="7361"/>
                      <a:pt x="6064" y="7361"/>
                    </a:cubicBezTo>
                    <a:cubicBezTo>
                      <a:pt x="6064" y="7361"/>
                      <a:pt x="6075" y="7327"/>
                      <a:pt x="6075" y="7327"/>
                    </a:cubicBezTo>
                    <a:cubicBezTo>
                      <a:pt x="6087" y="7293"/>
                      <a:pt x="6099" y="7225"/>
                      <a:pt x="6123" y="7225"/>
                    </a:cubicBezTo>
                    <a:cubicBezTo>
                      <a:pt x="6123" y="7225"/>
                      <a:pt x="6134" y="7225"/>
                      <a:pt x="6134" y="7191"/>
                    </a:cubicBezTo>
                    <a:cubicBezTo>
                      <a:pt x="6134" y="7191"/>
                      <a:pt x="6134" y="7157"/>
                      <a:pt x="6134" y="7157"/>
                    </a:cubicBezTo>
                    <a:cubicBezTo>
                      <a:pt x="6123" y="7123"/>
                      <a:pt x="6123" y="7055"/>
                      <a:pt x="6123" y="6987"/>
                    </a:cubicBezTo>
                    <a:cubicBezTo>
                      <a:pt x="6134" y="6919"/>
                      <a:pt x="6158" y="6817"/>
                      <a:pt x="6182" y="6817"/>
                    </a:cubicBezTo>
                    <a:cubicBezTo>
                      <a:pt x="6182" y="6783"/>
                      <a:pt x="6182" y="6783"/>
                      <a:pt x="6182" y="6783"/>
                    </a:cubicBezTo>
                    <a:cubicBezTo>
                      <a:pt x="6182" y="6783"/>
                      <a:pt x="6182" y="6783"/>
                      <a:pt x="6182" y="6783"/>
                    </a:cubicBezTo>
                    <a:cubicBezTo>
                      <a:pt x="6170" y="6749"/>
                      <a:pt x="6170" y="6749"/>
                      <a:pt x="6170" y="6749"/>
                    </a:cubicBezTo>
                    <a:cubicBezTo>
                      <a:pt x="6111" y="6647"/>
                      <a:pt x="6052" y="6511"/>
                      <a:pt x="6064" y="6375"/>
                    </a:cubicBezTo>
                    <a:cubicBezTo>
                      <a:pt x="6064" y="6341"/>
                      <a:pt x="6064" y="6273"/>
                      <a:pt x="6064" y="6205"/>
                    </a:cubicBezTo>
                    <a:cubicBezTo>
                      <a:pt x="6052" y="6137"/>
                      <a:pt x="6052" y="6035"/>
                      <a:pt x="6064" y="5967"/>
                    </a:cubicBezTo>
                    <a:cubicBezTo>
                      <a:pt x="6064" y="5933"/>
                      <a:pt x="6064" y="5763"/>
                      <a:pt x="6064" y="5695"/>
                    </a:cubicBezTo>
                    <a:cubicBezTo>
                      <a:pt x="6052" y="5661"/>
                      <a:pt x="6052" y="5661"/>
                      <a:pt x="6052" y="5661"/>
                    </a:cubicBezTo>
                    <a:cubicBezTo>
                      <a:pt x="6052" y="5593"/>
                      <a:pt x="6064" y="5491"/>
                      <a:pt x="6075" y="5423"/>
                    </a:cubicBezTo>
                    <a:cubicBezTo>
                      <a:pt x="6075" y="5354"/>
                      <a:pt x="6087" y="5320"/>
                      <a:pt x="6087" y="5218"/>
                    </a:cubicBezTo>
                    <a:cubicBezTo>
                      <a:pt x="6099" y="5082"/>
                      <a:pt x="6028" y="4912"/>
                      <a:pt x="5993" y="4878"/>
                    </a:cubicBezTo>
                    <a:cubicBezTo>
                      <a:pt x="5969" y="4844"/>
                      <a:pt x="5969" y="4776"/>
                      <a:pt x="5969" y="4742"/>
                    </a:cubicBezTo>
                    <a:cubicBezTo>
                      <a:pt x="5957" y="4674"/>
                      <a:pt x="5981" y="4572"/>
                      <a:pt x="6028" y="4470"/>
                    </a:cubicBezTo>
                    <a:cubicBezTo>
                      <a:pt x="6075" y="4334"/>
                      <a:pt x="6087" y="3960"/>
                      <a:pt x="6087" y="3858"/>
                    </a:cubicBezTo>
                    <a:cubicBezTo>
                      <a:pt x="6075" y="3824"/>
                      <a:pt x="5993" y="3756"/>
                      <a:pt x="5946" y="3756"/>
                    </a:cubicBezTo>
                    <a:cubicBezTo>
                      <a:pt x="5946" y="3756"/>
                      <a:pt x="5946" y="3756"/>
                      <a:pt x="5946" y="3756"/>
                    </a:cubicBezTo>
                    <a:cubicBezTo>
                      <a:pt x="5898" y="3790"/>
                      <a:pt x="5721" y="3756"/>
                      <a:pt x="5686" y="3722"/>
                    </a:cubicBezTo>
                    <a:cubicBezTo>
                      <a:pt x="5662" y="3722"/>
                      <a:pt x="5651" y="3790"/>
                      <a:pt x="5639" y="3858"/>
                    </a:cubicBezTo>
                    <a:cubicBezTo>
                      <a:pt x="5639" y="3926"/>
                      <a:pt x="5639" y="3926"/>
                      <a:pt x="5639" y="3926"/>
                    </a:cubicBezTo>
                    <a:cubicBezTo>
                      <a:pt x="5627" y="3960"/>
                      <a:pt x="5627" y="3994"/>
                      <a:pt x="5615" y="4028"/>
                    </a:cubicBezTo>
                    <a:cubicBezTo>
                      <a:pt x="5592" y="4130"/>
                      <a:pt x="5568" y="4266"/>
                      <a:pt x="5545" y="4436"/>
                    </a:cubicBezTo>
                    <a:cubicBezTo>
                      <a:pt x="5521" y="4708"/>
                      <a:pt x="5427" y="4810"/>
                      <a:pt x="5379" y="4844"/>
                    </a:cubicBezTo>
                    <a:cubicBezTo>
                      <a:pt x="5368" y="4878"/>
                      <a:pt x="5368" y="4878"/>
                      <a:pt x="5356" y="4878"/>
                    </a:cubicBezTo>
                    <a:cubicBezTo>
                      <a:pt x="5332" y="4912"/>
                      <a:pt x="5320" y="4980"/>
                      <a:pt x="5309" y="5048"/>
                    </a:cubicBezTo>
                    <a:cubicBezTo>
                      <a:pt x="5309" y="5082"/>
                      <a:pt x="5309" y="5082"/>
                      <a:pt x="5309" y="5116"/>
                    </a:cubicBezTo>
                    <a:cubicBezTo>
                      <a:pt x="5320" y="5150"/>
                      <a:pt x="5320" y="5116"/>
                      <a:pt x="5332" y="5116"/>
                    </a:cubicBezTo>
                    <a:cubicBezTo>
                      <a:pt x="5356" y="5116"/>
                      <a:pt x="5368" y="5116"/>
                      <a:pt x="5379" y="5150"/>
                    </a:cubicBezTo>
                    <a:cubicBezTo>
                      <a:pt x="5391" y="5150"/>
                      <a:pt x="5391" y="5184"/>
                      <a:pt x="5403" y="5252"/>
                    </a:cubicBezTo>
                    <a:cubicBezTo>
                      <a:pt x="5403" y="5320"/>
                      <a:pt x="5391" y="5491"/>
                      <a:pt x="5368" y="5525"/>
                    </a:cubicBezTo>
                    <a:cubicBezTo>
                      <a:pt x="5368" y="5559"/>
                      <a:pt x="5368" y="5559"/>
                      <a:pt x="5379" y="5559"/>
                    </a:cubicBezTo>
                    <a:cubicBezTo>
                      <a:pt x="5379" y="5593"/>
                      <a:pt x="5391" y="5695"/>
                      <a:pt x="5356" y="5763"/>
                    </a:cubicBezTo>
                    <a:cubicBezTo>
                      <a:pt x="5332" y="5797"/>
                      <a:pt x="5320" y="5865"/>
                      <a:pt x="5320" y="5899"/>
                    </a:cubicBezTo>
                    <a:cubicBezTo>
                      <a:pt x="5320" y="5899"/>
                      <a:pt x="5320" y="5899"/>
                      <a:pt x="5320" y="5899"/>
                    </a:cubicBezTo>
                    <a:cubicBezTo>
                      <a:pt x="5320" y="5933"/>
                      <a:pt x="5356" y="5967"/>
                      <a:pt x="5379" y="5967"/>
                    </a:cubicBezTo>
                    <a:cubicBezTo>
                      <a:pt x="5415" y="6001"/>
                      <a:pt x="5450" y="6035"/>
                      <a:pt x="5462" y="6069"/>
                    </a:cubicBezTo>
                    <a:cubicBezTo>
                      <a:pt x="5497" y="6103"/>
                      <a:pt x="5509" y="6205"/>
                      <a:pt x="5509" y="6273"/>
                    </a:cubicBezTo>
                    <a:cubicBezTo>
                      <a:pt x="5521" y="6307"/>
                      <a:pt x="5521" y="6341"/>
                      <a:pt x="5533" y="6409"/>
                    </a:cubicBezTo>
                    <a:cubicBezTo>
                      <a:pt x="5545" y="6443"/>
                      <a:pt x="5556" y="6443"/>
                      <a:pt x="5568" y="6443"/>
                    </a:cubicBezTo>
                    <a:cubicBezTo>
                      <a:pt x="5580" y="6443"/>
                      <a:pt x="5603" y="6443"/>
                      <a:pt x="5615" y="6511"/>
                    </a:cubicBezTo>
                    <a:cubicBezTo>
                      <a:pt x="5627" y="6545"/>
                      <a:pt x="5615" y="6613"/>
                      <a:pt x="5603" y="6715"/>
                    </a:cubicBezTo>
                    <a:cubicBezTo>
                      <a:pt x="5592" y="6783"/>
                      <a:pt x="5545" y="6987"/>
                      <a:pt x="5509" y="6987"/>
                    </a:cubicBezTo>
                    <a:cubicBezTo>
                      <a:pt x="5509" y="6987"/>
                      <a:pt x="5509" y="6987"/>
                      <a:pt x="5509" y="6987"/>
                    </a:cubicBezTo>
                    <a:cubicBezTo>
                      <a:pt x="5486" y="6987"/>
                      <a:pt x="5450" y="6919"/>
                      <a:pt x="5379" y="6715"/>
                    </a:cubicBezTo>
                    <a:cubicBezTo>
                      <a:pt x="5356" y="6681"/>
                      <a:pt x="5344" y="6647"/>
                      <a:pt x="5332" y="6613"/>
                    </a:cubicBezTo>
                    <a:cubicBezTo>
                      <a:pt x="5320" y="6579"/>
                      <a:pt x="5273" y="6545"/>
                      <a:pt x="5238" y="6477"/>
                    </a:cubicBezTo>
                    <a:cubicBezTo>
                      <a:pt x="5191" y="6443"/>
                      <a:pt x="5155" y="6409"/>
                      <a:pt x="5120" y="6375"/>
                    </a:cubicBezTo>
                    <a:cubicBezTo>
                      <a:pt x="5096" y="6307"/>
                      <a:pt x="5073" y="6307"/>
                      <a:pt x="5049" y="6273"/>
                    </a:cubicBezTo>
                    <a:cubicBezTo>
                      <a:pt x="5025" y="6273"/>
                      <a:pt x="4990" y="6239"/>
                      <a:pt x="4943" y="6137"/>
                    </a:cubicBezTo>
                    <a:cubicBezTo>
                      <a:pt x="4884" y="6035"/>
                      <a:pt x="4837" y="5967"/>
                      <a:pt x="4731" y="5967"/>
                    </a:cubicBezTo>
                    <a:cubicBezTo>
                      <a:pt x="4695" y="5967"/>
                      <a:pt x="4695" y="5967"/>
                      <a:pt x="4695" y="5967"/>
                    </a:cubicBezTo>
                    <a:cubicBezTo>
                      <a:pt x="4636" y="5967"/>
                      <a:pt x="4577" y="5933"/>
                      <a:pt x="4542" y="5933"/>
                    </a:cubicBezTo>
                    <a:cubicBezTo>
                      <a:pt x="4506" y="5899"/>
                      <a:pt x="4483" y="5899"/>
                      <a:pt x="4471" y="5899"/>
                    </a:cubicBezTo>
                    <a:cubicBezTo>
                      <a:pt x="4436" y="5933"/>
                      <a:pt x="4424" y="5865"/>
                      <a:pt x="4412" y="5831"/>
                    </a:cubicBezTo>
                    <a:cubicBezTo>
                      <a:pt x="4400" y="5763"/>
                      <a:pt x="4388" y="5729"/>
                      <a:pt x="4365" y="5695"/>
                    </a:cubicBezTo>
                    <a:cubicBezTo>
                      <a:pt x="4341" y="5661"/>
                      <a:pt x="4318" y="5627"/>
                      <a:pt x="4306" y="5593"/>
                    </a:cubicBezTo>
                    <a:cubicBezTo>
                      <a:pt x="4270" y="5559"/>
                      <a:pt x="4235" y="5525"/>
                      <a:pt x="4223" y="5525"/>
                    </a:cubicBezTo>
                    <a:cubicBezTo>
                      <a:pt x="4211" y="5559"/>
                      <a:pt x="4211" y="5593"/>
                      <a:pt x="4211" y="5627"/>
                    </a:cubicBezTo>
                    <a:cubicBezTo>
                      <a:pt x="4211" y="5661"/>
                      <a:pt x="4223" y="5729"/>
                      <a:pt x="4247" y="5729"/>
                    </a:cubicBezTo>
                    <a:cubicBezTo>
                      <a:pt x="4282" y="5729"/>
                      <a:pt x="4306" y="5763"/>
                      <a:pt x="4306" y="5831"/>
                    </a:cubicBezTo>
                    <a:cubicBezTo>
                      <a:pt x="4318" y="5831"/>
                      <a:pt x="4318" y="5831"/>
                      <a:pt x="4341" y="5831"/>
                    </a:cubicBezTo>
                    <a:cubicBezTo>
                      <a:pt x="4388" y="5831"/>
                      <a:pt x="4412" y="5865"/>
                      <a:pt x="4436" y="5899"/>
                    </a:cubicBezTo>
                    <a:cubicBezTo>
                      <a:pt x="4447" y="5967"/>
                      <a:pt x="4459" y="6001"/>
                      <a:pt x="4459" y="6103"/>
                    </a:cubicBezTo>
                    <a:cubicBezTo>
                      <a:pt x="4447" y="6171"/>
                      <a:pt x="4483" y="6307"/>
                      <a:pt x="4506" y="6341"/>
                    </a:cubicBezTo>
                    <a:cubicBezTo>
                      <a:pt x="4530" y="6409"/>
                      <a:pt x="4530" y="6477"/>
                      <a:pt x="4530" y="6545"/>
                    </a:cubicBezTo>
                    <a:cubicBezTo>
                      <a:pt x="4518" y="6613"/>
                      <a:pt x="4483" y="6681"/>
                      <a:pt x="4447" y="6681"/>
                    </a:cubicBezTo>
                    <a:cubicBezTo>
                      <a:pt x="4400" y="6681"/>
                      <a:pt x="4388" y="6681"/>
                      <a:pt x="4377" y="6715"/>
                    </a:cubicBezTo>
                    <a:cubicBezTo>
                      <a:pt x="4400" y="6783"/>
                      <a:pt x="4388" y="6817"/>
                      <a:pt x="4388" y="6851"/>
                    </a:cubicBezTo>
                    <a:cubicBezTo>
                      <a:pt x="4377" y="6885"/>
                      <a:pt x="4365" y="6919"/>
                      <a:pt x="4341" y="6919"/>
                    </a:cubicBezTo>
                    <a:cubicBezTo>
                      <a:pt x="4318" y="6919"/>
                      <a:pt x="4306" y="6919"/>
                      <a:pt x="4282" y="6885"/>
                    </a:cubicBezTo>
                    <a:cubicBezTo>
                      <a:pt x="4259" y="6851"/>
                      <a:pt x="4247" y="6817"/>
                      <a:pt x="4235" y="6749"/>
                    </a:cubicBezTo>
                    <a:cubicBezTo>
                      <a:pt x="4235" y="6681"/>
                      <a:pt x="4247" y="6613"/>
                      <a:pt x="4270" y="6579"/>
                    </a:cubicBezTo>
                    <a:cubicBezTo>
                      <a:pt x="4259" y="6545"/>
                      <a:pt x="4235" y="6511"/>
                      <a:pt x="4200" y="6477"/>
                    </a:cubicBezTo>
                    <a:cubicBezTo>
                      <a:pt x="4188" y="6477"/>
                      <a:pt x="4117" y="6613"/>
                      <a:pt x="4082" y="6681"/>
                    </a:cubicBezTo>
                    <a:cubicBezTo>
                      <a:pt x="4046" y="6715"/>
                      <a:pt x="4035" y="6749"/>
                      <a:pt x="4011" y="6783"/>
                    </a:cubicBezTo>
                    <a:cubicBezTo>
                      <a:pt x="3999" y="6783"/>
                      <a:pt x="3964" y="6783"/>
                      <a:pt x="3928" y="6783"/>
                    </a:cubicBezTo>
                    <a:cubicBezTo>
                      <a:pt x="3881" y="6749"/>
                      <a:pt x="3834" y="6749"/>
                      <a:pt x="3787" y="6783"/>
                    </a:cubicBezTo>
                    <a:cubicBezTo>
                      <a:pt x="3740" y="6817"/>
                      <a:pt x="3728" y="6885"/>
                      <a:pt x="3716" y="6953"/>
                    </a:cubicBezTo>
                    <a:cubicBezTo>
                      <a:pt x="3692" y="6987"/>
                      <a:pt x="3681" y="7055"/>
                      <a:pt x="3657" y="7055"/>
                    </a:cubicBezTo>
                    <a:cubicBezTo>
                      <a:pt x="3645" y="7021"/>
                      <a:pt x="3622" y="7021"/>
                      <a:pt x="3598" y="7021"/>
                    </a:cubicBezTo>
                    <a:cubicBezTo>
                      <a:pt x="3586" y="7021"/>
                      <a:pt x="3574" y="7055"/>
                      <a:pt x="3563" y="7055"/>
                    </a:cubicBezTo>
                    <a:cubicBezTo>
                      <a:pt x="3515" y="7055"/>
                      <a:pt x="3480" y="7021"/>
                      <a:pt x="3468" y="6987"/>
                    </a:cubicBezTo>
                    <a:cubicBezTo>
                      <a:pt x="3433" y="6953"/>
                      <a:pt x="3433" y="6885"/>
                      <a:pt x="3433" y="6851"/>
                    </a:cubicBezTo>
                    <a:cubicBezTo>
                      <a:pt x="3445" y="6783"/>
                      <a:pt x="3468" y="6749"/>
                      <a:pt x="3504" y="6749"/>
                    </a:cubicBezTo>
                    <a:cubicBezTo>
                      <a:pt x="3515" y="6749"/>
                      <a:pt x="3515" y="6749"/>
                      <a:pt x="3515" y="6749"/>
                    </a:cubicBezTo>
                    <a:cubicBezTo>
                      <a:pt x="3527" y="6749"/>
                      <a:pt x="3527" y="6749"/>
                      <a:pt x="3527" y="6749"/>
                    </a:cubicBezTo>
                    <a:cubicBezTo>
                      <a:pt x="3527" y="6749"/>
                      <a:pt x="3527" y="6749"/>
                      <a:pt x="3527" y="6749"/>
                    </a:cubicBezTo>
                    <a:cubicBezTo>
                      <a:pt x="3504" y="6681"/>
                      <a:pt x="3515" y="6579"/>
                      <a:pt x="3539" y="6511"/>
                    </a:cubicBezTo>
                    <a:cubicBezTo>
                      <a:pt x="3492" y="6545"/>
                      <a:pt x="3421" y="6647"/>
                      <a:pt x="3409" y="6647"/>
                    </a:cubicBezTo>
                    <a:cubicBezTo>
                      <a:pt x="3409" y="6681"/>
                      <a:pt x="3409" y="6681"/>
                      <a:pt x="3409" y="6715"/>
                    </a:cubicBezTo>
                    <a:cubicBezTo>
                      <a:pt x="3409" y="6783"/>
                      <a:pt x="3409" y="6851"/>
                      <a:pt x="3374" y="6885"/>
                    </a:cubicBezTo>
                    <a:cubicBezTo>
                      <a:pt x="3374" y="6885"/>
                      <a:pt x="3362" y="6919"/>
                      <a:pt x="3350" y="6919"/>
                    </a:cubicBezTo>
                    <a:cubicBezTo>
                      <a:pt x="3339" y="6919"/>
                      <a:pt x="3327" y="6851"/>
                      <a:pt x="3315" y="6817"/>
                    </a:cubicBezTo>
                    <a:cubicBezTo>
                      <a:pt x="3315" y="6817"/>
                      <a:pt x="3303" y="6783"/>
                      <a:pt x="3303" y="6783"/>
                    </a:cubicBezTo>
                    <a:cubicBezTo>
                      <a:pt x="3303" y="6783"/>
                      <a:pt x="3303" y="6783"/>
                      <a:pt x="3291" y="6783"/>
                    </a:cubicBezTo>
                    <a:cubicBezTo>
                      <a:pt x="3232" y="6783"/>
                      <a:pt x="3055" y="6919"/>
                      <a:pt x="3020" y="7021"/>
                    </a:cubicBezTo>
                    <a:cubicBezTo>
                      <a:pt x="2996" y="7123"/>
                      <a:pt x="2961" y="7157"/>
                      <a:pt x="2926" y="7191"/>
                    </a:cubicBezTo>
                    <a:cubicBezTo>
                      <a:pt x="2914" y="7191"/>
                      <a:pt x="2902" y="7225"/>
                      <a:pt x="2902" y="7225"/>
                    </a:cubicBezTo>
                    <a:cubicBezTo>
                      <a:pt x="2890" y="7327"/>
                      <a:pt x="2855" y="7327"/>
                      <a:pt x="2808" y="7361"/>
                    </a:cubicBezTo>
                    <a:cubicBezTo>
                      <a:pt x="2784" y="7361"/>
                      <a:pt x="2749" y="7395"/>
                      <a:pt x="2737" y="7395"/>
                    </a:cubicBezTo>
                    <a:cubicBezTo>
                      <a:pt x="2725" y="7429"/>
                      <a:pt x="2725" y="7497"/>
                      <a:pt x="2725" y="7566"/>
                    </a:cubicBezTo>
                    <a:cubicBezTo>
                      <a:pt x="2725" y="7634"/>
                      <a:pt x="2725" y="7702"/>
                      <a:pt x="2725" y="7770"/>
                    </a:cubicBezTo>
                    <a:cubicBezTo>
                      <a:pt x="2713" y="7872"/>
                      <a:pt x="2642" y="7906"/>
                      <a:pt x="2548" y="7906"/>
                    </a:cubicBezTo>
                    <a:cubicBezTo>
                      <a:pt x="2489" y="7906"/>
                      <a:pt x="2489" y="7906"/>
                      <a:pt x="2489" y="7906"/>
                    </a:cubicBezTo>
                    <a:cubicBezTo>
                      <a:pt x="2489" y="7906"/>
                      <a:pt x="2477" y="7906"/>
                      <a:pt x="2477" y="7906"/>
                    </a:cubicBezTo>
                    <a:cubicBezTo>
                      <a:pt x="2477" y="7906"/>
                      <a:pt x="2477" y="7906"/>
                      <a:pt x="2477" y="7906"/>
                    </a:cubicBezTo>
                    <a:cubicBezTo>
                      <a:pt x="2430" y="7906"/>
                      <a:pt x="2407" y="7804"/>
                      <a:pt x="2395" y="7702"/>
                    </a:cubicBezTo>
                    <a:cubicBezTo>
                      <a:pt x="2383" y="7668"/>
                      <a:pt x="2371" y="7600"/>
                      <a:pt x="2359" y="7600"/>
                    </a:cubicBezTo>
                    <a:cubicBezTo>
                      <a:pt x="2348" y="7600"/>
                      <a:pt x="2336" y="7566"/>
                      <a:pt x="2324" y="7531"/>
                    </a:cubicBezTo>
                    <a:cubicBezTo>
                      <a:pt x="2312" y="7463"/>
                      <a:pt x="2324" y="7395"/>
                      <a:pt x="2348" y="7259"/>
                    </a:cubicBezTo>
                    <a:cubicBezTo>
                      <a:pt x="2359" y="7191"/>
                      <a:pt x="2371" y="7191"/>
                      <a:pt x="2395" y="7191"/>
                    </a:cubicBezTo>
                    <a:cubicBezTo>
                      <a:pt x="2407" y="7191"/>
                      <a:pt x="2418" y="7191"/>
                      <a:pt x="2442" y="7123"/>
                    </a:cubicBezTo>
                    <a:cubicBezTo>
                      <a:pt x="2477" y="7089"/>
                      <a:pt x="2513" y="7089"/>
                      <a:pt x="2536" y="7123"/>
                    </a:cubicBezTo>
                    <a:cubicBezTo>
                      <a:pt x="2536" y="7123"/>
                      <a:pt x="2536" y="7123"/>
                      <a:pt x="2536" y="7123"/>
                    </a:cubicBezTo>
                    <a:cubicBezTo>
                      <a:pt x="2536" y="7089"/>
                      <a:pt x="2536" y="7089"/>
                      <a:pt x="2525" y="7055"/>
                    </a:cubicBezTo>
                    <a:cubicBezTo>
                      <a:pt x="2501" y="6987"/>
                      <a:pt x="2477" y="6919"/>
                      <a:pt x="2466" y="6817"/>
                    </a:cubicBezTo>
                    <a:cubicBezTo>
                      <a:pt x="2466" y="6783"/>
                      <a:pt x="2430" y="6715"/>
                      <a:pt x="2383" y="6715"/>
                    </a:cubicBezTo>
                    <a:cubicBezTo>
                      <a:pt x="2359" y="6715"/>
                      <a:pt x="2348" y="6715"/>
                      <a:pt x="2336" y="6749"/>
                    </a:cubicBezTo>
                    <a:cubicBezTo>
                      <a:pt x="2300" y="6749"/>
                      <a:pt x="2265" y="6783"/>
                      <a:pt x="2218" y="6749"/>
                    </a:cubicBezTo>
                    <a:cubicBezTo>
                      <a:pt x="2253" y="6817"/>
                      <a:pt x="2241" y="6885"/>
                      <a:pt x="2241" y="6953"/>
                    </a:cubicBezTo>
                    <a:cubicBezTo>
                      <a:pt x="2241" y="6987"/>
                      <a:pt x="2241" y="6987"/>
                      <a:pt x="2241" y="7021"/>
                    </a:cubicBezTo>
                    <a:cubicBezTo>
                      <a:pt x="2265" y="7157"/>
                      <a:pt x="2218" y="7361"/>
                      <a:pt x="2194" y="7497"/>
                    </a:cubicBezTo>
                    <a:cubicBezTo>
                      <a:pt x="2182" y="7497"/>
                      <a:pt x="2182" y="7531"/>
                      <a:pt x="2182" y="7531"/>
                    </a:cubicBezTo>
                    <a:cubicBezTo>
                      <a:pt x="2194" y="7531"/>
                      <a:pt x="2206" y="7531"/>
                      <a:pt x="2206" y="7531"/>
                    </a:cubicBezTo>
                    <a:cubicBezTo>
                      <a:pt x="2218" y="7531"/>
                      <a:pt x="2218" y="7531"/>
                      <a:pt x="2218" y="7531"/>
                    </a:cubicBezTo>
                    <a:cubicBezTo>
                      <a:pt x="2230" y="7531"/>
                      <a:pt x="2253" y="7531"/>
                      <a:pt x="2265" y="7566"/>
                    </a:cubicBezTo>
                    <a:cubicBezTo>
                      <a:pt x="2289" y="7668"/>
                      <a:pt x="2289" y="7804"/>
                      <a:pt x="2289" y="7906"/>
                    </a:cubicBezTo>
                    <a:cubicBezTo>
                      <a:pt x="2289" y="7940"/>
                      <a:pt x="2289" y="7940"/>
                      <a:pt x="2289" y="7940"/>
                    </a:cubicBezTo>
                    <a:cubicBezTo>
                      <a:pt x="2289" y="8042"/>
                      <a:pt x="2277" y="8110"/>
                      <a:pt x="2265" y="8144"/>
                    </a:cubicBezTo>
                    <a:cubicBezTo>
                      <a:pt x="2253" y="8178"/>
                      <a:pt x="2241" y="8212"/>
                      <a:pt x="2241" y="8246"/>
                    </a:cubicBezTo>
                    <a:cubicBezTo>
                      <a:pt x="2241" y="8314"/>
                      <a:pt x="2230" y="8348"/>
                      <a:pt x="2218" y="8348"/>
                    </a:cubicBezTo>
                    <a:cubicBezTo>
                      <a:pt x="2206" y="8348"/>
                      <a:pt x="2194" y="8314"/>
                      <a:pt x="2182" y="8314"/>
                    </a:cubicBezTo>
                    <a:cubicBezTo>
                      <a:pt x="2182" y="8314"/>
                      <a:pt x="2182" y="8280"/>
                      <a:pt x="2171" y="8280"/>
                    </a:cubicBezTo>
                    <a:cubicBezTo>
                      <a:pt x="2171" y="8314"/>
                      <a:pt x="2159" y="8314"/>
                      <a:pt x="2159" y="8314"/>
                    </a:cubicBezTo>
                    <a:cubicBezTo>
                      <a:pt x="2135" y="8314"/>
                      <a:pt x="2112" y="8246"/>
                      <a:pt x="2100" y="8144"/>
                    </a:cubicBezTo>
                    <a:cubicBezTo>
                      <a:pt x="2100" y="8110"/>
                      <a:pt x="2064" y="8110"/>
                      <a:pt x="2053" y="8110"/>
                    </a:cubicBezTo>
                    <a:cubicBezTo>
                      <a:pt x="2029" y="8110"/>
                      <a:pt x="2005" y="8110"/>
                      <a:pt x="1982" y="8110"/>
                    </a:cubicBezTo>
                    <a:cubicBezTo>
                      <a:pt x="1958" y="8076"/>
                      <a:pt x="1946" y="8076"/>
                      <a:pt x="1923" y="8178"/>
                    </a:cubicBezTo>
                    <a:cubicBezTo>
                      <a:pt x="1899" y="8314"/>
                      <a:pt x="1829" y="8348"/>
                      <a:pt x="1793" y="8382"/>
                    </a:cubicBezTo>
                    <a:cubicBezTo>
                      <a:pt x="1781" y="8382"/>
                      <a:pt x="1746" y="8450"/>
                      <a:pt x="1722" y="8518"/>
                    </a:cubicBezTo>
                    <a:cubicBezTo>
                      <a:pt x="1699" y="8552"/>
                      <a:pt x="1687" y="8586"/>
                      <a:pt x="1675" y="8620"/>
                    </a:cubicBezTo>
                    <a:cubicBezTo>
                      <a:pt x="1663" y="8654"/>
                      <a:pt x="1663" y="8654"/>
                      <a:pt x="1663" y="8688"/>
                    </a:cubicBezTo>
                    <a:cubicBezTo>
                      <a:pt x="1652" y="8756"/>
                      <a:pt x="1663" y="8790"/>
                      <a:pt x="1687" y="8858"/>
                    </a:cubicBezTo>
                    <a:cubicBezTo>
                      <a:pt x="1734" y="8994"/>
                      <a:pt x="1758" y="9096"/>
                      <a:pt x="1746" y="9232"/>
                    </a:cubicBezTo>
                    <a:cubicBezTo>
                      <a:pt x="1746" y="9334"/>
                      <a:pt x="1687" y="9334"/>
                      <a:pt x="1675" y="9334"/>
                    </a:cubicBezTo>
                    <a:cubicBezTo>
                      <a:pt x="1663" y="9334"/>
                      <a:pt x="1569" y="9334"/>
                      <a:pt x="1545" y="9232"/>
                    </a:cubicBezTo>
                    <a:cubicBezTo>
                      <a:pt x="1534" y="9198"/>
                      <a:pt x="1486" y="9164"/>
                      <a:pt x="1451" y="9164"/>
                    </a:cubicBezTo>
                    <a:cubicBezTo>
                      <a:pt x="1439" y="9164"/>
                      <a:pt x="1439" y="9164"/>
                      <a:pt x="1427" y="9164"/>
                    </a:cubicBezTo>
                    <a:cubicBezTo>
                      <a:pt x="1427" y="9164"/>
                      <a:pt x="1427" y="9164"/>
                      <a:pt x="1427" y="9164"/>
                    </a:cubicBezTo>
                    <a:cubicBezTo>
                      <a:pt x="1404" y="9164"/>
                      <a:pt x="1380" y="9096"/>
                      <a:pt x="1345" y="9028"/>
                    </a:cubicBezTo>
                    <a:cubicBezTo>
                      <a:pt x="1321" y="8960"/>
                      <a:pt x="1286" y="8892"/>
                      <a:pt x="1274" y="8892"/>
                    </a:cubicBezTo>
                    <a:cubicBezTo>
                      <a:pt x="1274" y="8892"/>
                      <a:pt x="1274" y="8892"/>
                      <a:pt x="1274" y="8892"/>
                    </a:cubicBezTo>
                    <a:cubicBezTo>
                      <a:pt x="1250" y="8892"/>
                      <a:pt x="1227" y="8994"/>
                      <a:pt x="1215" y="9062"/>
                    </a:cubicBezTo>
                    <a:cubicBezTo>
                      <a:pt x="1191" y="9062"/>
                      <a:pt x="1191" y="9062"/>
                      <a:pt x="1191" y="9062"/>
                    </a:cubicBezTo>
                    <a:cubicBezTo>
                      <a:pt x="1191" y="9062"/>
                      <a:pt x="1191" y="9062"/>
                      <a:pt x="1191" y="9062"/>
                    </a:cubicBezTo>
                    <a:cubicBezTo>
                      <a:pt x="1215" y="9062"/>
                      <a:pt x="1215" y="9062"/>
                      <a:pt x="1215" y="9062"/>
                    </a:cubicBezTo>
                    <a:cubicBezTo>
                      <a:pt x="1215" y="9062"/>
                      <a:pt x="1227" y="9096"/>
                      <a:pt x="1227" y="9096"/>
                    </a:cubicBezTo>
                    <a:close/>
                    <a:moveTo>
                      <a:pt x="10016" y="16648"/>
                    </a:moveTo>
                    <a:cubicBezTo>
                      <a:pt x="10027" y="16614"/>
                      <a:pt x="10051" y="16580"/>
                      <a:pt x="10086" y="16546"/>
                    </a:cubicBezTo>
                    <a:cubicBezTo>
                      <a:pt x="10145" y="16478"/>
                      <a:pt x="10240" y="16376"/>
                      <a:pt x="10275" y="16206"/>
                    </a:cubicBezTo>
                    <a:cubicBezTo>
                      <a:pt x="10299" y="16035"/>
                      <a:pt x="10369" y="15899"/>
                      <a:pt x="10428" y="15763"/>
                    </a:cubicBezTo>
                    <a:cubicBezTo>
                      <a:pt x="10499" y="15593"/>
                      <a:pt x="10582" y="15457"/>
                      <a:pt x="10629" y="15219"/>
                    </a:cubicBezTo>
                    <a:cubicBezTo>
                      <a:pt x="10653" y="15117"/>
                      <a:pt x="10676" y="14981"/>
                      <a:pt x="10700" y="14845"/>
                    </a:cubicBezTo>
                    <a:cubicBezTo>
                      <a:pt x="10747" y="14573"/>
                      <a:pt x="10771" y="14403"/>
                      <a:pt x="10818" y="14403"/>
                    </a:cubicBezTo>
                    <a:cubicBezTo>
                      <a:pt x="10818" y="14403"/>
                      <a:pt x="10818" y="14403"/>
                      <a:pt x="10818" y="14403"/>
                    </a:cubicBezTo>
                    <a:cubicBezTo>
                      <a:pt x="10829" y="14437"/>
                      <a:pt x="10841" y="14437"/>
                      <a:pt x="10853" y="14505"/>
                    </a:cubicBezTo>
                    <a:cubicBezTo>
                      <a:pt x="10865" y="14743"/>
                      <a:pt x="10794" y="15627"/>
                      <a:pt x="10688" y="15899"/>
                    </a:cubicBezTo>
                    <a:cubicBezTo>
                      <a:pt x="10629" y="16035"/>
                      <a:pt x="10558" y="16137"/>
                      <a:pt x="10487" y="16206"/>
                    </a:cubicBezTo>
                    <a:cubicBezTo>
                      <a:pt x="10428" y="16274"/>
                      <a:pt x="10358" y="16342"/>
                      <a:pt x="10358" y="16444"/>
                    </a:cubicBezTo>
                    <a:cubicBezTo>
                      <a:pt x="10358" y="16682"/>
                      <a:pt x="10169" y="16784"/>
                      <a:pt x="10086" y="16784"/>
                    </a:cubicBezTo>
                    <a:cubicBezTo>
                      <a:pt x="10051" y="16784"/>
                      <a:pt x="10027" y="16784"/>
                      <a:pt x="10016" y="16750"/>
                    </a:cubicBezTo>
                    <a:cubicBezTo>
                      <a:pt x="10016" y="16716"/>
                      <a:pt x="10016" y="16682"/>
                      <a:pt x="10016" y="16648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0" name="Shape 3862"/>
              <p:cNvSpPr/>
              <p:nvPr/>
            </p:nvSpPr>
            <p:spPr>
              <a:xfrm>
                <a:off x="4885979" y="2008240"/>
                <a:ext cx="96742" cy="4201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85" h="21600" extrusionOk="0">
                    <a:moveTo>
                      <a:pt x="3539" y="7958"/>
                    </a:moveTo>
                    <a:cubicBezTo>
                      <a:pt x="4370" y="8526"/>
                      <a:pt x="4370" y="10042"/>
                      <a:pt x="3539" y="12316"/>
                    </a:cubicBezTo>
                    <a:cubicBezTo>
                      <a:pt x="2708" y="13832"/>
                      <a:pt x="1877" y="15726"/>
                      <a:pt x="2708" y="16105"/>
                    </a:cubicBezTo>
                    <a:cubicBezTo>
                      <a:pt x="3539" y="16863"/>
                      <a:pt x="3539" y="18000"/>
                      <a:pt x="1877" y="19895"/>
                    </a:cubicBezTo>
                    <a:cubicBezTo>
                      <a:pt x="1047" y="20463"/>
                      <a:pt x="1047" y="21032"/>
                      <a:pt x="1047" y="21600"/>
                    </a:cubicBezTo>
                    <a:cubicBezTo>
                      <a:pt x="1047" y="21221"/>
                      <a:pt x="2708" y="20653"/>
                      <a:pt x="5200" y="20653"/>
                    </a:cubicBezTo>
                    <a:cubicBezTo>
                      <a:pt x="6862" y="20463"/>
                      <a:pt x="7693" y="20653"/>
                      <a:pt x="8523" y="20653"/>
                    </a:cubicBezTo>
                    <a:cubicBezTo>
                      <a:pt x="6862" y="20274"/>
                      <a:pt x="5200" y="19326"/>
                      <a:pt x="4370" y="18189"/>
                    </a:cubicBezTo>
                    <a:cubicBezTo>
                      <a:pt x="2708" y="17621"/>
                      <a:pt x="4370" y="16863"/>
                      <a:pt x="5200" y="16105"/>
                    </a:cubicBezTo>
                    <a:cubicBezTo>
                      <a:pt x="6031" y="15726"/>
                      <a:pt x="6862" y="15158"/>
                      <a:pt x="6862" y="14589"/>
                    </a:cubicBezTo>
                    <a:cubicBezTo>
                      <a:pt x="6862" y="13832"/>
                      <a:pt x="9354" y="13263"/>
                      <a:pt x="12677" y="13263"/>
                    </a:cubicBezTo>
                    <a:cubicBezTo>
                      <a:pt x="15170" y="13263"/>
                      <a:pt x="18493" y="13642"/>
                      <a:pt x="20154" y="14021"/>
                    </a:cubicBezTo>
                    <a:cubicBezTo>
                      <a:pt x="20985" y="14211"/>
                      <a:pt x="20985" y="14211"/>
                      <a:pt x="20985" y="14211"/>
                    </a:cubicBezTo>
                    <a:cubicBezTo>
                      <a:pt x="20985" y="14211"/>
                      <a:pt x="20985" y="14211"/>
                      <a:pt x="20985" y="14211"/>
                    </a:cubicBezTo>
                    <a:cubicBezTo>
                      <a:pt x="20154" y="13832"/>
                      <a:pt x="18493" y="12695"/>
                      <a:pt x="16000" y="10800"/>
                    </a:cubicBezTo>
                    <a:cubicBezTo>
                      <a:pt x="14339" y="9284"/>
                      <a:pt x="12677" y="7389"/>
                      <a:pt x="11016" y="6632"/>
                    </a:cubicBezTo>
                    <a:cubicBezTo>
                      <a:pt x="9354" y="5684"/>
                      <a:pt x="10185" y="4737"/>
                      <a:pt x="11016" y="3979"/>
                    </a:cubicBezTo>
                    <a:cubicBezTo>
                      <a:pt x="11847" y="3032"/>
                      <a:pt x="12677" y="2463"/>
                      <a:pt x="10185" y="2274"/>
                    </a:cubicBezTo>
                    <a:cubicBezTo>
                      <a:pt x="6862" y="1516"/>
                      <a:pt x="6031" y="758"/>
                      <a:pt x="5200" y="0"/>
                    </a:cubicBezTo>
                    <a:cubicBezTo>
                      <a:pt x="5200" y="189"/>
                      <a:pt x="5200" y="379"/>
                      <a:pt x="5200" y="379"/>
                    </a:cubicBezTo>
                    <a:cubicBezTo>
                      <a:pt x="5200" y="947"/>
                      <a:pt x="5200" y="1895"/>
                      <a:pt x="1047" y="1895"/>
                    </a:cubicBezTo>
                    <a:cubicBezTo>
                      <a:pt x="216" y="1895"/>
                      <a:pt x="216" y="1895"/>
                      <a:pt x="216" y="1895"/>
                    </a:cubicBezTo>
                    <a:cubicBezTo>
                      <a:pt x="216" y="2084"/>
                      <a:pt x="216" y="2274"/>
                      <a:pt x="216" y="2463"/>
                    </a:cubicBezTo>
                    <a:cubicBezTo>
                      <a:pt x="1047" y="2842"/>
                      <a:pt x="1047" y="3411"/>
                      <a:pt x="216" y="3979"/>
                    </a:cubicBezTo>
                    <a:cubicBezTo>
                      <a:pt x="-615" y="5116"/>
                      <a:pt x="1047" y="6821"/>
                      <a:pt x="3539" y="7958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1" name="Shape 3863"/>
              <p:cNvSpPr/>
              <p:nvPr/>
            </p:nvSpPr>
            <p:spPr>
              <a:xfrm>
                <a:off x="1036528" y="408586"/>
                <a:ext cx="755818" cy="5010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3" h="21600" extrusionOk="0">
                    <a:moveTo>
                      <a:pt x="841" y="18106"/>
                    </a:moveTo>
                    <a:cubicBezTo>
                      <a:pt x="950" y="18265"/>
                      <a:pt x="950" y="18265"/>
                      <a:pt x="1058" y="18265"/>
                    </a:cubicBezTo>
                    <a:cubicBezTo>
                      <a:pt x="1167" y="18265"/>
                      <a:pt x="1384" y="18265"/>
                      <a:pt x="1493" y="18424"/>
                    </a:cubicBezTo>
                    <a:cubicBezTo>
                      <a:pt x="1601" y="18741"/>
                      <a:pt x="1493" y="18900"/>
                      <a:pt x="1384" y="19218"/>
                    </a:cubicBezTo>
                    <a:cubicBezTo>
                      <a:pt x="1384" y="19535"/>
                      <a:pt x="1384" y="19535"/>
                      <a:pt x="1384" y="19535"/>
                    </a:cubicBezTo>
                    <a:cubicBezTo>
                      <a:pt x="1493" y="19694"/>
                      <a:pt x="1601" y="19694"/>
                      <a:pt x="1601" y="19694"/>
                    </a:cubicBezTo>
                    <a:cubicBezTo>
                      <a:pt x="1601" y="19694"/>
                      <a:pt x="1601" y="19535"/>
                      <a:pt x="1601" y="19376"/>
                    </a:cubicBezTo>
                    <a:cubicBezTo>
                      <a:pt x="1493" y="19059"/>
                      <a:pt x="1493" y="18900"/>
                      <a:pt x="1601" y="18900"/>
                    </a:cubicBezTo>
                    <a:cubicBezTo>
                      <a:pt x="1601" y="18741"/>
                      <a:pt x="1710" y="18582"/>
                      <a:pt x="1818" y="18582"/>
                    </a:cubicBezTo>
                    <a:cubicBezTo>
                      <a:pt x="2252" y="18582"/>
                      <a:pt x="2904" y="19059"/>
                      <a:pt x="3012" y="19694"/>
                    </a:cubicBezTo>
                    <a:cubicBezTo>
                      <a:pt x="3121" y="20012"/>
                      <a:pt x="3012" y="20329"/>
                      <a:pt x="2904" y="20488"/>
                    </a:cubicBezTo>
                    <a:cubicBezTo>
                      <a:pt x="2795" y="20488"/>
                      <a:pt x="2795" y="20647"/>
                      <a:pt x="2795" y="20647"/>
                    </a:cubicBezTo>
                    <a:cubicBezTo>
                      <a:pt x="2904" y="20806"/>
                      <a:pt x="3663" y="21124"/>
                      <a:pt x="4315" y="21282"/>
                    </a:cubicBezTo>
                    <a:cubicBezTo>
                      <a:pt x="4423" y="21282"/>
                      <a:pt x="4749" y="21282"/>
                      <a:pt x="5075" y="21282"/>
                    </a:cubicBezTo>
                    <a:cubicBezTo>
                      <a:pt x="5617" y="21441"/>
                      <a:pt x="6268" y="21600"/>
                      <a:pt x="6703" y="21600"/>
                    </a:cubicBezTo>
                    <a:cubicBezTo>
                      <a:pt x="7137" y="21600"/>
                      <a:pt x="7245" y="21441"/>
                      <a:pt x="7245" y="21441"/>
                    </a:cubicBezTo>
                    <a:cubicBezTo>
                      <a:pt x="7245" y="21441"/>
                      <a:pt x="6920" y="21124"/>
                      <a:pt x="6703" y="20806"/>
                    </a:cubicBezTo>
                    <a:cubicBezTo>
                      <a:pt x="6377" y="20488"/>
                      <a:pt x="6051" y="20171"/>
                      <a:pt x="5617" y="19535"/>
                    </a:cubicBezTo>
                    <a:cubicBezTo>
                      <a:pt x="5183" y="18900"/>
                      <a:pt x="4640" y="17629"/>
                      <a:pt x="4749" y="16518"/>
                    </a:cubicBezTo>
                    <a:cubicBezTo>
                      <a:pt x="4749" y="15882"/>
                      <a:pt x="4966" y="15565"/>
                      <a:pt x="5292" y="15247"/>
                    </a:cubicBezTo>
                    <a:cubicBezTo>
                      <a:pt x="5617" y="14929"/>
                      <a:pt x="5617" y="14771"/>
                      <a:pt x="5617" y="14453"/>
                    </a:cubicBezTo>
                    <a:cubicBezTo>
                      <a:pt x="5726" y="13976"/>
                      <a:pt x="5726" y="13659"/>
                      <a:pt x="6268" y="13182"/>
                    </a:cubicBezTo>
                    <a:cubicBezTo>
                      <a:pt x="6594" y="12865"/>
                      <a:pt x="6703" y="12388"/>
                      <a:pt x="6703" y="12071"/>
                    </a:cubicBezTo>
                    <a:cubicBezTo>
                      <a:pt x="6811" y="11753"/>
                      <a:pt x="6920" y="11276"/>
                      <a:pt x="7462" y="11276"/>
                    </a:cubicBezTo>
                    <a:cubicBezTo>
                      <a:pt x="7571" y="11276"/>
                      <a:pt x="7571" y="11276"/>
                      <a:pt x="7571" y="11276"/>
                    </a:cubicBezTo>
                    <a:cubicBezTo>
                      <a:pt x="7571" y="11118"/>
                      <a:pt x="7571" y="11118"/>
                      <a:pt x="7571" y="10959"/>
                    </a:cubicBezTo>
                    <a:cubicBezTo>
                      <a:pt x="7571" y="10800"/>
                      <a:pt x="7462" y="10165"/>
                      <a:pt x="8005" y="10006"/>
                    </a:cubicBezTo>
                    <a:cubicBezTo>
                      <a:pt x="8222" y="10006"/>
                      <a:pt x="8439" y="9847"/>
                      <a:pt x="8548" y="9529"/>
                    </a:cubicBezTo>
                    <a:cubicBezTo>
                      <a:pt x="8656" y="9212"/>
                      <a:pt x="8656" y="8894"/>
                      <a:pt x="8656" y="8735"/>
                    </a:cubicBezTo>
                    <a:cubicBezTo>
                      <a:pt x="8548" y="8576"/>
                      <a:pt x="8656" y="8418"/>
                      <a:pt x="8656" y="8259"/>
                    </a:cubicBezTo>
                    <a:cubicBezTo>
                      <a:pt x="8765" y="8100"/>
                      <a:pt x="8982" y="8100"/>
                      <a:pt x="9199" y="8100"/>
                    </a:cubicBezTo>
                    <a:cubicBezTo>
                      <a:pt x="9416" y="8100"/>
                      <a:pt x="9742" y="8100"/>
                      <a:pt x="9850" y="7782"/>
                    </a:cubicBezTo>
                    <a:cubicBezTo>
                      <a:pt x="10067" y="7465"/>
                      <a:pt x="10393" y="7306"/>
                      <a:pt x="10719" y="7306"/>
                    </a:cubicBezTo>
                    <a:cubicBezTo>
                      <a:pt x="11044" y="7147"/>
                      <a:pt x="11370" y="7147"/>
                      <a:pt x="11479" y="6829"/>
                    </a:cubicBezTo>
                    <a:cubicBezTo>
                      <a:pt x="11804" y="5559"/>
                      <a:pt x="16471" y="3494"/>
                      <a:pt x="18425" y="2859"/>
                    </a:cubicBezTo>
                    <a:cubicBezTo>
                      <a:pt x="20379" y="2224"/>
                      <a:pt x="21464" y="1271"/>
                      <a:pt x="21573" y="635"/>
                    </a:cubicBezTo>
                    <a:cubicBezTo>
                      <a:pt x="21573" y="476"/>
                      <a:pt x="21573" y="476"/>
                      <a:pt x="21464" y="159"/>
                    </a:cubicBezTo>
                    <a:cubicBezTo>
                      <a:pt x="21247" y="0"/>
                      <a:pt x="21030" y="0"/>
                      <a:pt x="20705" y="0"/>
                    </a:cubicBezTo>
                    <a:cubicBezTo>
                      <a:pt x="19728" y="0"/>
                      <a:pt x="18317" y="794"/>
                      <a:pt x="17991" y="1271"/>
                    </a:cubicBezTo>
                    <a:cubicBezTo>
                      <a:pt x="17557" y="1747"/>
                      <a:pt x="17123" y="1747"/>
                      <a:pt x="16689" y="1747"/>
                    </a:cubicBezTo>
                    <a:cubicBezTo>
                      <a:pt x="16471" y="1747"/>
                      <a:pt x="16146" y="1906"/>
                      <a:pt x="15929" y="2065"/>
                    </a:cubicBezTo>
                    <a:cubicBezTo>
                      <a:pt x="15603" y="2382"/>
                      <a:pt x="14843" y="2700"/>
                      <a:pt x="14192" y="2700"/>
                    </a:cubicBezTo>
                    <a:cubicBezTo>
                      <a:pt x="13866" y="2700"/>
                      <a:pt x="13541" y="2541"/>
                      <a:pt x="13324" y="2382"/>
                    </a:cubicBezTo>
                    <a:cubicBezTo>
                      <a:pt x="12998" y="2065"/>
                      <a:pt x="12672" y="2382"/>
                      <a:pt x="12347" y="2541"/>
                    </a:cubicBezTo>
                    <a:cubicBezTo>
                      <a:pt x="12130" y="2859"/>
                      <a:pt x="11804" y="3018"/>
                      <a:pt x="11587" y="3018"/>
                    </a:cubicBezTo>
                    <a:cubicBezTo>
                      <a:pt x="11587" y="3018"/>
                      <a:pt x="11587" y="3018"/>
                      <a:pt x="11587" y="3018"/>
                    </a:cubicBezTo>
                    <a:cubicBezTo>
                      <a:pt x="11370" y="3018"/>
                      <a:pt x="11153" y="3176"/>
                      <a:pt x="10936" y="3335"/>
                    </a:cubicBezTo>
                    <a:cubicBezTo>
                      <a:pt x="10719" y="3494"/>
                      <a:pt x="10393" y="3653"/>
                      <a:pt x="10067" y="3653"/>
                    </a:cubicBezTo>
                    <a:cubicBezTo>
                      <a:pt x="10067" y="3653"/>
                      <a:pt x="10067" y="3653"/>
                      <a:pt x="10067" y="3653"/>
                    </a:cubicBezTo>
                    <a:cubicBezTo>
                      <a:pt x="9525" y="3653"/>
                      <a:pt x="8765" y="4129"/>
                      <a:pt x="8656" y="4447"/>
                    </a:cubicBezTo>
                    <a:cubicBezTo>
                      <a:pt x="8656" y="4765"/>
                      <a:pt x="8331" y="4924"/>
                      <a:pt x="8114" y="4924"/>
                    </a:cubicBezTo>
                    <a:cubicBezTo>
                      <a:pt x="8005" y="5082"/>
                      <a:pt x="7788" y="5082"/>
                      <a:pt x="7788" y="5241"/>
                    </a:cubicBezTo>
                    <a:cubicBezTo>
                      <a:pt x="7788" y="5718"/>
                      <a:pt x="7245" y="6194"/>
                      <a:pt x="6811" y="6194"/>
                    </a:cubicBezTo>
                    <a:cubicBezTo>
                      <a:pt x="6703" y="6194"/>
                      <a:pt x="6486" y="6194"/>
                      <a:pt x="6377" y="5876"/>
                    </a:cubicBezTo>
                    <a:cubicBezTo>
                      <a:pt x="6268" y="5876"/>
                      <a:pt x="6268" y="5876"/>
                      <a:pt x="6160" y="6035"/>
                    </a:cubicBezTo>
                    <a:cubicBezTo>
                      <a:pt x="6160" y="6194"/>
                      <a:pt x="6160" y="6512"/>
                      <a:pt x="6377" y="6671"/>
                    </a:cubicBezTo>
                    <a:cubicBezTo>
                      <a:pt x="6486" y="6829"/>
                      <a:pt x="6594" y="7147"/>
                      <a:pt x="6486" y="7306"/>
                    </a:cubicBezTo>
                    <a:cubicBezTo>
                      <a:pt x="6486" y="7624"/>
                      <a:pt x="6160" y="7782"/>
                      <a:pt x="5943" y="7941"/>
                    </a:cubicBezTo>
                    <a:cubicBezTo>
                      <a:pt x="5834" y="7941"/>
                      <a:pt x="5834" y="8100"/>
                      <a:pt x="5726" y="8100"/>
                    </a:cubicBezTo>
                    <a:cubicBezTo>
                      <a:pt x="5834" y="8100"/>
                      <a:pt x="5834" y="8259"/>
                      <a:pt x="5834" y="8259"/>
                    </a:cubicBezTo>
                    <a:cubicBezTo>
                      <a:pt x="5726" y="8576"/>
                      <a:pt x="5617" y="8735"/>
                      <a:pt x="5509" y="8894"/>
                    </a:cubicBezTo>
                    <a:cubicBezTo>
                      <a:pt x="5400" y="8894"/>
                      <a:pt x="5400" y="9053"/>
                      <a:pt x="5292" y="9053"/>
                    </a:cubicBezTo>
                    <a:cubicBezTo>
                      <a:pt x="5400" y="9212"/>
                      <a:pt x="5400" y="9529"/>
                      <a:pt x="5400" y="9688"/>
                    </a:cubicBezTo>
                    <a:cubicBezTo>
                      <a:pt x="5183" y="10006"/>
                      <a:pt x="4749" y="10165"/>
                      <a:pt x="4206" y="10324"/>
                    </a:cubicBezTo>
                    <a:cubicBezTo>
                      <a:pt x="4098" y="10324"/>
                      <a:pt x="4098" y="10324"/>
                      <a:pt x="4098" y="10324"/>
                    </a:cubicBezTo>
                    <a:cubicBezTo>
                      <a:pt x="3881" y="10482"/>
                      <a:pt x="3772" y="10641"/>
                      <a:pt x="3772" y="10800"/>
                    </a:cubicBezTo>
                    <a:cubicBezTo>
                      <a:pt x="3772" y="10959"/>
                      <a:pt x="3881" y="10959"/>
                      <a:pt x="3989" y="10959"/>
                    </a:cubicBezTo>
                    <a:cubicBezTo>
                      <a:pt x="4206" y="10959"/>
                      <a:pt x="4315" y="10959"/>
                      <a:pt x="4423" y="11276"/>
                    </a:cubicBezTo>
                    <a:cubicBezTo>
                      <a:pt x="4423" y="11594"/>
                      <a:pt x="4315" y="11753"/>
                      <a:pt x="4206" y="11753"/>
                    </a:cubicBezTo>
                    <a:cubicBezTo>
                      <a:pt x="3989" y="11912"/>
                      <a:pt x="3881" y="12071"/>
                      <a:pt x="3881" y="12229"/>
                    </a:cubicBezTo>
                    <a:cubicBezTo>
                      <a:pt x="3881" y="12547"/>
                      <a:pt x="3772" y="12706"/>
                      <a:pt x="3772" y="12865"/>
                    </a:cubicBezTo>
                    <a:cubicBezTo>
                      <a:pt x="3555" y="13024"/>
                      <a:pt x="3338" y="13182"/>
                      <a:pt x="3012" y="13182"/>
                    </a:cubicBezTo>
                    <a:cubicBezTo>
                      <a:pt x="2904" y="13182"/>
                      <a:pt x="2795" y="13182"/>
                      <a:pt x="2795" y="13182"/>
                    </a:cubicBezTo>
                    <a:cubicBezTo>
                      <a:pt x="2795" y="13500"/>
                      <a:pt x="2687" y="13659"/>
                      <a:pt x="2578" y="13976"/>
                    </a:cubicBezTo>
                    <a:cubicBezTo>
                      <a:pt x="2469" y="14135"/>
                      <a:pt x="2252" y="14294"/>
                      <a:pt x="1818" y="14294"/>
                    </a:cubicBezTo>
                    <a:cubicBezTo>
                      <a:pt x="2035" y="14612"/>
                      <a:pt x="2252" y="14771"/>
                      <a:pt x="2252" y="15247"/>
                    </a:cubicBezTo>
                    <a:cubicBezTo>
                      <a:pt x="2361" y="15724"/>
                      <a:pt x="2035" y="15882"/>
                      <a:pt x="1818" y="15882"/>
                    </a:cubicBezTo>
                    <a:cubicBezTo>
                      <a:pt x="1601" y="16041"/>
                      <a:pt x="1601" y="16041"/>
                      <a:pt x="1601" y="16359"/>
                    </a:cubicBezTo>
                    <a:cubicBezTo>
                      <a:pt x="1493" y="16994"/>
                      <a:pt x="1058" y="16994"/>
                      <a:pt x="733" y="17153"/>
                    </a:cubicBezTo>
                    <a:cubicBezTo>
                      <a:pt x="299" y="17153"/>
                      <a:pt x="82" y="17153"/>
                      <a:pt x="82" y="17471"/>
                    </a:cubicBezTo>
                    <a:cubicBezTo>
                      <a:pt x="-27" y="17788"/>
                      <a:pt x="-27" y="17947"/>
                      <a:pt x="82" y="17947"/>
                    </a:cubicBezTo>
                    <a:cubicBezTo>
                      <a:pt x="190" y="18106"/>
                      <a:pt x="516" y="18106"/>
                      <a:pt x="841" y="18106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2" name="Shape 3864"/>
              <p:cNvSpPr/>
              <p:nvPr/>
            </p:nvSpPr>
            <p:spPr>
              <a:xfrm>
                <a:off x="4405186" y="4540703"/>
                <a:ext cx="422198" cy="3430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400" y="3252"/>
                    </a:moveTo>
                    <a:cubicBezTo>
                      <a:pt x="14205" y="3252"/>
                      <a:pt x="14011" y="3484"/>
                      <a:pt x="13622" y="4181"/>
                    </a:cubicBezTo>
                    <a:cubicBezTo>
                      <a:pt x="13427" y="4645"/>
                      <a:pt x="13038" y="5342"/>
                      <a:pt x="12454" y="5342"/>
                    </a:cubicBezTo>
                    <a:cubicBezTo>
                      <a:pt x="12259" y="5342"/>
                      <a:pt x="11676" y="5806"/>
                      <a:pt x="11286" y="6271"/>
                    </a:cubicBezTo>
                    <a:cubicBezTo>
                      <a:pt x="10703" y="6968"/>
                      <a:pt x="9924" y="7665"/>
                      <a:pt x="8951" y="7897"/>
                    </a:cubicBezTo>
                    <a:cubicBezTo>
                      <a:pt x="8951" y="8129"/>
                      <a:pt x="8757" y="8129"/>
                      <a:pt x="8757" y="8129"/>
                    </a:cubicBezTo>
                    <a:cubicBezTo>
                      <a:pt x="7589" y="8129"/>
                      <a:pt x="7200" y="5806"/>
                      <a:pt x="6811" y="3716"/>
                    </a:cubicBezTo>
                    <a:cubicBezTo>
                      <a:pt x="6616" y="2787"/>
                      <a:pt x="6422" y="1626"/>
                      <a:pt x="6227" y="1394"/>
                    </a:cubicBezTo>
                    <a:cubicBezTo>
                      <a:pt x="5838" y="697"/>
                      <a:pt x="4281" y="0"/>
                      <a:pt x="2919" y="0"/>
                    </a:cubicBezTo>
                    <a:cubicBezTo>
                      <a:pt x="2335" y="0"/>
                      <a:pt x="1946" y="232"/>
                      <a:pt x="1946" y="465"/>
                    </a:cubicBezTo>
                    <a:cubicBezTo>
                      <a:pt x="1751" y="1394"/>
                      <a:pt x="973" y="1626"/>
                      <a:pt x="584" y="1626"/>
                    </a:cubicBezTo>
                    <a:cubicBezTo>
                      <a:pt x="195" y="1858"/>
                      <a:pt x="195" y="1858"/>
                      <a:pt x="0" y="2090"/>
                    </a:cubicBezTo>
                    <a:cubicBezTo>
                      <a:pt x="0" y="2090"/>
                      <a:pt x="0" y="2323"/>
                      <a:pt x="0" y="2323"/>
                    </a:cubicBezTo>
                    <a:cubicBezTo>
                      <a:pt x="195" y="2323"/>
                      <a:pt x="195" y="2323"/>
                      <a:pt x="389" y="2323"/>
                    </a:cubicBezTo>
                    <a:cubicBezTo>
                      <a:pt x="584" y="2323"/>
                      <a:pt x="584" y="2323"/>
                      <a:pt x="778" y="2323"/>
                    </a:cubicBezTo>
                    <a:cubicBezTo>
                      <a:pt x="1751" y="2323"/>
                      <a:pt x="1946" y="3019"/>
                      <a:pt x="2141" y="3716"/>
                    </a:cubicBezTo>
                    <a:cubicBezTo>
                      <a:pt x="2335" y="3948"/>
                      <a:pt x="2335" y="3948"/>
                      <a:pt x="2530" y="4181"/>
                    </a:cubicBezTo>
                    <a:cubicBezTo>
                      <a:pt x="2530" y="4413"/>
                      <a:pt x="2530" y="4645"/>
                      <a:pt x="3308" y="4645"/>
                    </a:cubicBezTo>
                    <a:cubicBezTo>
                      <a:pt x="3892" y="4645"/>
                      <a:pt x="4476" y="4413"/>
                      <a:pt x="4865" y="4413"/>
                    </a:cubicBezTo>
                    <a:cubicBezTo>
                      <a:pt x="5254" y="4181"/>
                      <a:pt x="5449" y="4181"/>
                      <a:pt x="5643" y="4181"/>
                    </a:cubicBezTo>
                    <a:cubicBezTo>
                      <a:pt x="5643" y="4181"/>
                      <a:pt x="5643" y="4181"/>
                      <a:pt x="5643" y="4181"/>
                    </a:cubicBezTo>
                    <a:cubicBezTo>
                      <a:pt x="6227" y="4181"/>
                      <a:pt x="6616" y="4645"/>
                      <a:pt x="6616" y="5110"/>
                    </a:cubicBezTo>
                    <a:cubicBezTo>
                      <a:pt x="6616" y="5806"/>
                      <a:pt x="6032" y="6271"/>
                      <a:pt x="5254" y="5806"/>
                    </a:cubicBezTo>
                    <a:cubicBezTo>
                      <a:pt x="4865" y="5806"/>
                      <a:pt x="4670" y="5806"/>
                      <a:pt x="4476" y="6039"/>
                    </a:cubicBezTo>
                    <a:cubicBezTo>
                      <a:pt x="4281" y="6271"/>
                      <a:pt x="3892" y="6503"/>
                      <a:pt x="3503" y="6271"/>
                    </a:cubicBezTo>
                    <a:cubicBezTo>
                      <a:pt x="3308" y="6271"/>
                      <a:pt x="2919" y="6271"/>
                      <a:pt x="2724" y="6271"/>
                    </a:cubicBezTo>
                    <a:cubicBezTo>
                      <a:pt x="3308" y="6735"/>
                      <a:pt x="3892" y="7432"/>
                      <a:pt x="3892" y="8594"/>
                    </a:cubicBezTo>
                    <a:cubicBezTo>
                      <a:pt x="3892" y="8594"/>
                      <a:pt x="3892" y="9058"/>
                      <a:pt x="4281" y="9058"/>
                    </a:cubicBezTo>
                    <a:cubicBezTo>
                      <a:pt x="4476" y="9058"/>
                      <a:pt x="4670" y="8826"/>
                      <a:pt x="4670" y="8594"/>
                    </a:cubicBezTo>
                    <a:cubicBezTo>
                      <a:pt x="4670" y="7665"/>
                      <a:pt x="5059" y="7665"/>
                      <a:pt x="5254" y="7665"/>
                    </a:cubicBezTo>
                    <a:cubicBezTo>
                      <a:pt x="5449" y="7665"/>
                      <a:pt x="5643" y="7897"/>
                      <a:pt x="6032" y="8129"/>
                    </a:cubicBezTo>
                    <a:cubicBezTo>
                      <a:pt x="6422" y="8361"/>
                      <a:pt x="6811" y="8826"/>
                      <a:pt x="7395" y="8826"/>
                    </a:cubicBezTo>
                    <a:cubicBezTo>
                      <a:pt x="8173" y="9058"/>
                      <a:pt x="8562" y="9523"/>
                      <a:pt x="8562" y="9755"/>
                    </a:cubicBezTo>
                    <a:cubicBezTo>
                      <a:pt x="8757" y="9987"/>
                      <a:pt x="8757" y="9987"/>
                      <a:pt x="9341" y="10219"/>
                    </a:cubicBezTo>
                    <a:cubicBezTo>
                      <a:pt x="10897" y="10219"/>
                      <a:pt x="14205" y="11613"/>
                      <a:pt x="15762" y="12774"/>
                    </a:cubicBezTo>
                    <a:cubicBezTo>
                      <a:pt x="16541" y="13471"/>
                      <a:pt x="16541" y="14168"/>
                      <a:pt x="16735" y="14865"/>
                    </a:cubicBezTo>
                    <a:cubicBezTo>
                      <a:pt x="16735" y="15097"/>
                      <a:pt x="16735" y="15561"/>
                      <a:pt x="16930" y="15794"/>
                    </a:cubicBezTo>
                    <a:cubicBezTo>
                      <a:pt x="17708" y="16723"/>
                      <a:pt x="17903" y="17652"/>
                      <a:pt x="17708" y="18348"/>
                    </a:cubicBezTo>
                    <a:cubicBezTo>
                      <a:pt x="17514" y="18581"/>
                      <a:pt x="17319" y="19045"/>
                      <a:pt x="16541" y="19045"/>
                    </a:cubicBezTo>
                    <a:cubicBezTo>
                      <a:pt x="15957" y="19045"/>
                      <a:pt x="15178" y="19510"/>
                      <a:pt x="14984" y="19974"/>
                    </a:cubicBezTo>
                    <a:cubicBezTo>
                      <a:pt x="14984" y="20206"/>
                      <a:pt x="14789" y="20206"/>
                      <a:pt x="14789" y="20206"/>
                    </a:cubicBezTo>
                    <a:cubicBezTo>
                      <a:pt x="14984" y="20206"/>
                      <a:pt x="14984" y="20439"/>
                      <a:pt x="15373" y="20439"/>
                    </a:cubicBezTo>
                    <a:cubicBezTo>
                      <a:pt x="16151" y="20439"/>
                      <a:pt x="17124" y="20206"/>
                      <a:pt x="18097" y="19974"/>
                    </a:cubicBezTo>
                    <a:cubicBezTo>
                      <a:pt x="18681" y="19974"/>
                      <a:pt x="19265" y="19742"/>
                      <a:pt x="19654" y="19742"/>
                    </a:cubicBezTo>
                    <a:cubicBezTo>
                      <a:pt x="20043" y="19742"/>
                      <a:pt x="20432" y="20206"/>
                      <a:pt x="21016" y="20903"/>
                    </a:cubicBezTo>
                    <a:cubicBezTo>
                      <a:pt x="21211" y="21135"/>
                      <a:pt x="21405" y="21368"/>
                      <a:pt x="21600" y="21600"/>
                    </a:cubicBezTo>
                    <a:cubicBezTo>
                      <a:pt x="21600" y="6271"/>
                      <a:pt x="21600" y="6271"/>
                      <a:pt x="21600" y="6271"/>
                    </a:cubicBezTo>
                    <a:cubicBezTo>
                      <a:pt x="20432" y="5806"/>
                      <a:pt x="19459" y="5342"/>
                      <a:pt x="18292" y="4877"/>
                    </a:cubicBezTo>
                    <a:cubicBezTo>
                      <a:pt x="16735" y="3948"/>
                      <a:pt x="14984" y="3252"/>
                      <a:pt x="14400" y="3252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3" name="Shape 3865"/>
              <p:cNvSpPr/>
              <p:nvPr/>
            </p:nvSpPr>
            <p:spPr>
              <a:xfrm>
                <a:off x="4281714" y="4644777"/>
                <a:ext cx="103558" cy="346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7200"/>
                    </a:moveTo>
                    <a:cubicBezTo>
                      <a:pt x="0" y="7200"/>
                      <a:pt x="771" y="9600"/>
                      <a:pt x="3857" y="9600"/>
                    </a:cubicBezTo>
                    <a:cubicBezTo>
                      <a:pt x="4629" y="9600"/>
                      <a:pt x="5400" y="9600"/>
                      <a:pt x="6943" y="9600"/>
                    </a:cubicBezTo>
                    <a:cubicBezTo>
                      <a:pt x="7714" y="9600"/>
                      <a:pt x="9257" y="9600"/>
                      <a:pt x="10800" y="9600"/>
                    </a:cubicBezTo>
                    <a:cubicBezTo>
                      <a:pt x="13886" y="9600"/>
                      <a:pt x="16971" y="12000"/>
                      <a:pt x="18514" y="16800"/>
                    </a:cubicBezTo>
                    <a:cubicBezTo>
                      <a:pt x="20057" y="19200"/>
                      <a:pt x="20829" y="19200"/>
                      <a:pt x="21600" y="21600"/>
                    </a:cubicBezTo>
                    <a:cubicBezTo>
                      <a:pt x="21600" y="19200"/>
                      <a:pt x="20829" y="19200"/>
                      <a:pt x="20829" y="16800"/>
                    </a:cubicBezTo>
                    <a:cubicBezTo>
                      <a:pt x="20829" y="14400"/>
                      <a:pt x="19286" y="7200"/>
                      <a:pt x="15429" y="2400"/>
                    </a:cubicBezTo>
                    <a:cubicBezTo>
                      <a:pt x="13886" y="0"/>
                      <a:pt x="11571" y="0"/>
                      <a:pt x="9257" y="0"/>
                    </a:cubicBezTo>
                    <a:cubicBezTo>
                      <a:pt x="3857" y="0"/>
                      <a:pt x="771" y="4800"/>
                      <a:pt x="0" y="720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4" name="Shape 3866"/>
              <p:cNvSpPr/>
              <p:nvPr/>
            </p:nvSpPr>
            <p:spPr>
              <a:xfrm>
                <a:off x="2875292" y="4290155"/>
                <a:ext cx="472279" cy="4664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43" h="21600" extrusionOk="0">
                    <a:moveTo>
                      <a:pt x="19884" y="19200"/>
                    </a:moveTo>
                    <a:cubicBezTo>
                      <a:pt x="19884" y="18686"/>
                      <a:pt x="20057" y="18000"/>
                      <a:pt x="20057" y="17657"/>
                    </a:cubicBezTo>
                    <a:cubicBezTo>
                      <a:pt x="20057" y="17486"/>
                      <a:pt x="20229" y="17314"/>
                      <a:pt x="20229" y="17143"/>
                    </a:cubicBezTo>
                    <a:cubicBezTo>
                      <a:pt x="20229" y="16457"/>
                      <a:pt x="20575" y="16114"/>
                      <a:pt x="21266" y="16286"/>
                    </a:cubicBezTo>
                    <a:cubicBezTo>
                      <a:pt x="21439" y="16114"/>
                      <a:pt x="21266" y="15943"/>
                      <a:pt x="21266" y="15771"/>
                    </a:cubicBezTo>
                    <a:cubicBezTo>
                      <a:pt x="21093" y="15771"/>
                      <a:pt x="20921" y="15429"/>
                      <a:pt x="20748" y="15086"/>
                    </a:cubicBezTo>
                    <a:cubicBezTo>
                      <a:pt x="20402" y="14571"/>
                      <a:pt x="20229" y="14229"/>
                      <a:pt x="19711" y="14229"/>
                    </a:cubicBezTo>
                    <a:cubicBezTo>
                      <a:pt x="19538" y="14229"/>
                      <a:pt x="19365" y="14400"/>
                      <a:pt x="19365" y="14400"/>
                    </a:cubicBezTo>
                    <a:cubicBezTo>
                      <a:pt x="19365" y="14400"/>
                      <a:pt x="19538" y="14400"/>
                      <a:pt x="19538" y="14400"/>
                    </a:cubicBezTo>
                    <a:cubicBezTo>
                      <a:pt x="20057" y="14400"/>
                      <a:pt x="20402" y="14743"/>
                      <a:pt x="20575" y="15086"/>
                    </a:cubicBezTo>
                    <a:cubicBezTo>
                      <a:pt x="20748" y="15257"/>
                      <a:pt x="20748" y="15600"/>
                      <a:pt x="20575" y="15771"/>
                    </a:cubicBezTo>
                    <a:cubicBezTo>
                      <a:pt x="20575" y="16114"/>
                      <a:pt x="20229" y="16114"/>
                      <a:pt x="20229" y="16114"/>
                    </a:cubicBezTo>
                    <a:cubicBezTo>
                      <a:pt x="20057" y="16114"/>
                      <a:pt x="19884" y="16114"/>
                      <a:pt x="19711" y="15943"/>
                    </a:cubicBezTo>
                    <a:cubicBezTo>
                      <a:pt x="19538" y="15771"/>
                      <a:pt x="19365" y="15771"/>
                      <a:pt x="19193" y="15771"/>
                    </a:cubicBezTo>
                    <a:cubicBezTo>
                      <a:pt x="19020" y="15771"/>
                      <a:pt x="19020" y="15771"/>
                      <a:pt x="19020" y="15771"/>
                    </a:cubicBezTo>
                    <a:cubicBezTo>
                      <a:pt x="18501" y="15771"/>
                      <a:pt x="18329" y="15257"/>
                      <a:pt x="18156" y="15086"/>
                    </a:cubicBezTo>
                    <a:cubicBezTo>
                      <a:pt x="18156" y="14743"/>
                      <a:pt x="18156" y="14743"/>
                      <a:pt x="17810" y="14743"/>
                    </a:cubicBezTo>
                    <a:cubicBezTo>
                      <a:pt x="17119" y="14571"/>
                      <a:pt x="16946" y="14057"/>
                      <a:pt x="16773" y="13543"/>
                    </a:cubicBezTo>
                    <a:cubicBezTo>
                      <a:pt x="16601" y="13200"/>
                      <a:pt x="16428" y="13029"/>
                      <a:pt x="16082" y="13029"/>
                    </a:cubicBezTo>
                    <a:cubicBezTo>
                      <a:pt x="15391" y="13029"/>
                      <a:pt x="15045" y="12514"/>
                      <a:pt x="15045" y="12343"/>
                    </a:cubicBezTo>
                    <a:cubicBezTo>
                      <a:pt x="14873" y="12000"/>
                      <a:pt x="15045" y="11314"/>
                      <a:pt x="15564" y="10971"/>
                    </a:cubicBezTo>
                    <a:cubicBezTo>
                      <a:pt x="15564" y="10800"/>
                      <a:pt x="15218" y="10629"/>
                      <a:pt x="15218" y="10629"/>
                    </a:cubicBezTo>
                    <a:cubicBezTo>
                      <a:pt x="14873" y="10286"/>
                      <a:pt x="14354" y="9943"/>
                      <a:pt x="14354" y="9429"/>
                    </a:cubicBezTo>
                    <a:cubicBezTo>
                      <a:pt x="14354" y="9429"/>
                      <a:pt x="14181" y="9429"/>
                      <a:pt x="14181" y="9257"/>
                    </a:cubicBezTo>
                    <a:cubicBezTo>
                      <a:pt x="13836" y="9257"/>
                      <a:pt x="13317" y="9086"/>
                      <a:pt x="13317" y="8571"/>
                    </a:cubicBezTo>
                    <a:cubicBezTo>
                      <a:pt x="13317" y="8571"/>
                      <a:pt x="13317" y="8571"/>
                      <a:pt x="13317" y="8571"/>
                    </a:cubicBezTo>
                    <a:cubicBezTo>
                      <a:pt x="13317" y="8571"/>
                      <a:pt x="13317" y="8571"/>
                      <a:pt x="13317" y="8400"/>
                    </a:cubicBezTo>
                    <a:cubicBezTo>
                      <a:pt x="13145" y="8400"/>
                      <a:pt x="12799" y="8229"/>
                      <a:pt x="12453" y="7886"/>
                    </a:cubicBezTo>
                    <a:cubicBezTo>
                      <a:pt x="12281" y="7714"/>
                      <a:pt x="12281" y="7714"/>
                      <a:pt x="12108" y="7714"/>
                    </a:cubicBezTo>
                    <a:cubicBezTo>
                      <a:pt x="11935" y="7714"/>
                      <a:pt x="11935" y="7714"/>
                      <a:pt x="11935" y="7714"/>
                    </a:cubicBezTo>
                    <a:cubicBezTo>
                      <a:pt x="11762" y="7714"/>
                      <a:pt x="11417" y="7543"/>
                      <a:pt x="11244" y="7371"/>
                    </a:cubicBezTo>
                    <a:cubicBezTo>
                      <a:pt x="10898" y="6857"/>
                      <a:pt x="10380" y="6686"/>
                      <a:pt x="10207" y="6686"/>
                    </a:cubicBezTo>
                    <a:cubicBezTo>
                      <a:pt x="9516" y="7029"/>
                      <a:pt x="8479" y="6000"/>
                      <a:pt x="8133" y="4971"/>
                    </a:cubicBezTo>
                    <a:cubicBezTo>
                      <a:pt x="7961" y="4629"/>
                      <a:pt x="7269" y="4114"/>
                      <a:pt x="6751" y="3771"/>
                    </a:cubicBezTo>
                    <a:cubicBezTo>
                      <a:pt x="5887" y="3257"/>
                      <a:pt x="5023" y="2571"/>
                      <a:pt x="4850" y="2057"/>
                    </a:cubicBezTo>
                    <a:cubicBezTo>
                      <a:pt x="4505" y="1543"/>
                      <a:pt x="4159" y="857"/>
                      <a:pt x="2604" y="857"/>
                    </a:cubicBezTo>
                    <a:cubicBezTo>
                      <a:pt x="2431" y="857"/>
                      <a:pt x="2431" y="857"/>
                      <a:pt x="2258" y="857"/>
                    </a:cubicBezTo>
                    <a:cubicBezTo>
                      <a:pt x="2258" y="857"/>
                      <a:pt x="2258" y="857"/>
                      <a:pt x="2258" y="857"/>
                    </a:cubicBezTo>
                    <a:cubicBezTo>
                      <a:pt x="1394" y="857"/>
                      <a:pt x="703" y="514"/>
                      <a:pt x="357" y="171"/>
                    </a:cubicBezTo>
                    <a:cubicBezTo>
                      <a:pt x="185" y="171"/>
                      <a:pt x="185" y="0"/>
                      <a:pt x="12" y="0"/>
                    </a:cubicBezTo>
                    <a:cubicBezTo>
                      <a:pt x="-161" y="686"/>
                      <a:pt x="1567" y="2571"/>
                      <a:pt x="2604" y="3257"/>
                    </a:cubicBezTo>
                    <a:cubicBezTo>
                      <a:pt x="3122" y="3600"/>
                      <a:pt x="3468" y="4114"/>
                      <a:pt x="3813" y="4629"/>
                    </a:cubicBezTo>
                    <a:cubicBezTo>
                      <a:pt x="4159" y="5314"/>
                      <a:pt x="4505" y="5829"/>
                      <a:pt x="5023" y="6000"/>
                    </a:cubicBezTo>
                    <a:cubicBezTo>
                      <a:pt x="5887" y="6000"/>
                      <a:pt x="6233" y="7200"/>
                      <a:pt x="6578" y="8400"/>
                    </a:cubicBezTo>
                    <a:cubicBezTo>
                      <a:pt x="6751" y="8743"/>
                      <a:pt x="7097" y="9771"/>
                      <a:pt x="7269" y="9771"/>
                    </a:cubicBezTo>
                    <a:cubicBezTo>
                      <a:pt x="8306" y="10114"/>
                      <a:pt x="10207" y="13029"/>
                      <a:pt x="10553" y="14571"/>
                    </a:cubicBezTo>
                    <a:cubicBezTo>
                      <a:pt x="10725" y="15257"/>
                      <a:pt x="11417" y="15943"/>
                      <a:pt x="11935" y="16457"/>
                    </a:cubicBezTo>
                    <a:cubicBezTo>
                      <a:pt x="12453" y="16800"/>
                      <a:pt x="12972" y="17314"/>
                      <a:pt x="13317" y="17829"/>
                    </a:cubicBezTo>
                    <a:cubicBezTo>
                      <a:pt x="13663" y="18343"/>
                      <a:pt x="14873" y="19200"/>
                      <a:pt x="15737" y="19886"/>
                    </a:cubicBezTo>
                    <a:cubicBezTo>
                      <a:pt x="16255" y="20229"/>
                      <a:pt x="16601" y="20571"/>
                      <a:pt x="16773" y="20743"/>
                    </a:cubicBezTo>
                    <a:cubicBezTo>
                      <a:pt x="16946" y="20914"/>
                      <a:pt x="16946" y="21086"/>
                      <a:pt x="17119" y="21257"/>
                    </a:cubicBezTo>
                    <a:cubicBezTo>
                      <a:pt x="17119" y="21429"/>
                      <a:pt x="17292" y="21429"/>
                      <a:pt x="17292" y="21600"/>
                    </a:cubicBezTo>
                    <a:cubicBezTo>
                      <a:pt x="17465" y="21429"/>
                      <a:pt x="17637" y="21429"/>
                      <a:pt x="17983" y="21429"/>
                    </a:cubicBezTo>
                    <a:cubicBezTo>
                      <a:pt x="18329" y="21429"/>
                      <a:pt x="18674" y="21429"/>
                      <a:pt x="19020" y="21600"/>
                    </a:cubicBezTo>
                    <a:cubicBezTo>
                      <a:pt x="19193" y="21600"/>
                      <a:pt x="19365" y="21600"/>
                      <a:pt x="19538" y="21600"/>
                    </a:cubicBezTo>
                    <a:cubicBezTo>
                      <a:pt x="19711" y="21429"/>
                      <a:pt x="19884" y="20057"/>
                      <a:pt x="19884" y="1920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5" name="Shape 3867"/>
              <p:cNvSpPr/>
              <p:nvPr/>
            </p:nvSpPr>
            <p:spPr>
              <a:xfrm>
                <a:off x="3763925" y="4868343"/>
                <a:ext cx="107542" cy="308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234" y="5400"/>
                    </a:moveTo>
                    <a:cubicBezTo>
                      <a:pt x="2234" y="2700"/>
                      <a:pt x="1490" y="2700"/>
                      <a:pt x="1490" y="2700"/>
                    </a:cubicBezTo>
                    <a:cubicBezTo>
                      <a:pt x="1490" y="2700"/>
                      <a:pt x="745" y="5400"/>
                      <a:pt x="0" y="8100"/>
                    </a:cubicBezTo>
                    <a:cubicBezTo>
                      <a:pt x="0" y="8100"/>
                      <a:pt x="0" y="10800"/>
                      <a:pt x="0" y="13500"/>
                    </a:cubicBezTo>
                    <a:cubicBezTo>
                      <a:pt x="745" y="13500"/>
                      <a:pt x="2979" y="21600"/>
                      <a:pt x="6703" y="21600"/>
                    </a:cubicBezTo>
                    <a:cubicBezTo>
                      <a:pt x="6703" y="21600"/>
                      <a:pt x="6703" y="21600"/>
                      <a:pt x="6703" y="21600"/>
                    </a:cubicBezTo>
                    <a:cubicBezTo>
                      <a:pt x="8193" y="21600"/>
                      <a:pt x="8938" y="21600"/>
                      <a:pt x="10428" y="18900"/>
                    </a:cubicBezTo>
                    <a:cubicBezTo>
                      <a:pt x="14152" y="13500"/>
                      <a:pt x="16386" y="13500"/>
                      <a:pt x="18621" y="10800"/>
                    </a:cubicBezTo>
                    <a:cubicBezTo>
                      <a:pt x="20855" y="10800"/>
                      <a:pt x="21600" y="10800"/>
                      <a:pt x="21600" y="8100"/>
                    </a:cubicBezTo>
                    <a:cubicBezTo>
                      <a:pt x="21600" y="5400"/>
                      <a:pt x="16386" y="0"/>
                      <a:pt x="13407" y="0"/>
                    </a:cubicBezTo>
                    <a:cubicBezTo>
                      <a:pt x="12662" y="0"/>
                      <a:pt x="11917" y="0"/>
                      <a:pt x="11917" y="0"/>
                    </a:cubicBezTo>
                    <a:cubicBezTo>
                      <a:pt x="11172" y="5400"/>
                      <a:pt x="8938" y="8100"/>
                      <a:pt x="6703" y="8100"/>
                    </a:cubicBezTo>
                    <a:cubicBezTo>
                      <a:pt x="5214" y="8100"/>
                      <a:pt x="3724" y="8100"/>
                      <a:pt x="2234" y="540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6" name="Shape 3868"/>
              <p:cNvSpPr/>
              <p:nvPr/>
            </p:nvSpPr>
            <p:spPr>
              <a:xfrm>
                <a:off x="4251699" y="4448193"/>
                <a:ext cx="49931" cy="848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29" h="21600" extrusionOk="0">
                    <a:moveTo>
                      <a:pt x="19286" y="7513"/>
                    </a:moveTo>
                    <a:cubicBezTo>
                      <a:pt x="19286" y="7513"/>
                      <a:pt x="19286" y="7513"/>
                      <a:pt x="19286" y="7513"/>
                    </a:cubicBezTo>
                    <a:cubicBezTo>
                      <a:pt x="19286" y="7513"/>
                      <a:pt x="17743" y="7513"/>
                      <a:pt x="17743" y="7513"/>
                    </a:cubicBezTo>
                    <a:cubicBezTo>
                      <a:pt x="17743" y="7513"/>
                      <a:pt x="16200" y="7513"/>
                      <a:pt x="16200" y="7513"/>
                    </a:cubicBezTo>
                    <a:cubicBezTo>
                      <a:pt x="14658" y="7513"/>
                      <a:pt x="13115" y="7513"/>
                      <a:pt x="10029" y="6574"/>
                    </a:cubicBezTo>
                    <a:cubicBezTo>
                      <a:pt x="10029" y="6574"/>
                      <a:pt x="8486" y="5635"/>
                      <a:pt x="8486" y="4696"/>
                    </a:cubicBezTo>
                    <a:cubicBezTo>
                      <a:pt x="8486" y="2817"/>
                      <a:pt x="6943" y="0"/>
                      <a:pt x="5400" y="0"/>
                    </a:cubicBezTo>
                    <a:cubicBezTo>
                      <a:pt x="5400" y="0"/>
                      <a:pt x="3858" y="0"/>
                      <a:pt x="2315" y="1878"/>
                    </a:cubicBezTo>
                    <a:cubicBezTo>
                      <a:pt x="-771" y="4696"/>
                      <a:pt x="-771" y="11270"/>
                      <a:pt x="2315" y="15965"/>
                    </a:cubicBezTo>
                    <a:cubicBezTo>
                      <a:pt x="3858" y="18783"/>
                      <a:pt x="6943" y="20661"/>
                      <a:pt x="8486" y="21600"/>
                    </a:cubicBezTo>
                    <a:cubicBezTo>
                      <a:pt x="8486" y="20661"/>
                      <a:pt x="6943" y="20661"/>
                      <a:pt x="6943" y="20661"/>
                    </a:cubicBezTo>
                    <a:cubicBezTo>
                      <a:pt x="6943" y="18783"/>
                      <a:pt x="6943" y="15965"/>
                      <a:pt x="8486" y="15026"/>
                    </a:cubicBezTo>
                    <a:cubicBezTo>
                      <a:pt x="10029" y="14087"/>
                      <a:pt x="13115" y="13148"/>
                      <a:pt x="16200" y="13148"/>
                    </a:cubicBezTo>
                    <a:cubicBezTo>
                      <a:pt x="19286" y="13148"/>
                      <a:pt x="20829" y="13148"/>
                      <a:pt x="20829" y="13148"/>
                    </a:cubicBezTo>
                    <a:cubicBezTo>
                      <a:pt x="20829" y="13148"/>
                      <a:pt x="19286" y="12209"/>
                      <a:pt x="19286" y="11270"/>
                    </a:cubicBezTo>
                    <a:cubicBezTo>
                      <a:pt x="19286" y="10330"/>
                      <a:pt x="19286" y="8452"/>
                      <a:pt x="19286" y="7513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7" name="Shape 3869"/>
              <p:cNvSpPr/>
              <p:nvPr/>
            </p:nvSpPr>
            <p:spPr>
              <a:xfrm>
                <a:off x="3871466" y="4544558"/>
                <a:ext cx="187201" cy="2120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408" y="1137"/>
                    </a:moveTo>
                    <a:cubicBezTo>
                      <a:pt x="4408" y="1137"/>
                      <a:pt x="3967" y="2274"/>
                      <a:pt x="3527" y="3411"/>
                    </a:cubicBezTo>
                    <a:cubicBezTo>
                      <a:pt x="3086" y="4926"/>
                      <a:pt x="2204" y="6821"/>
                      <a:pt x="882" y="9095"/>
                    </a:cubicBezTo>
                    <a:cubicBezTo>
                      <a:pt x="0" y="9853"/>
                      <a:pt x="0" y="10611"/>
                      <a:pt x="0" y="11368"/>
                    </a:cubicBezTo>
                    <a:cubicBezTo>
                      <a:pt x="441" y="11747"/>
                      <a:pt x="1763" y="12126"/>
                      <a:pt x="3527" y="12126"/>
                    </a:cubicBezTo>
                    <a:cubicBezTo>
                      <a:pt x="3967" y="12126"/>
                      <a:pt x="4849" y="12505"/>
                      <a:pt x="5290" y="12884"/>
                    </a:cubicBezTo>
                    <a:cubicBezTo>
                      <a:pt x="6171" y="14021"/>
                      <a:pt x="5731" y="16295"/>
                      <a:pt x="5731" y="17432"/>
                    </a:cubicBezTo>
                    <a:cubicBezTo>
                      <a:pt x="4849" y="20084"/>
                      <a:pt x="4849" y="21221"/>
                      <a:pt x="5290" y="21600"/>
                    </a:cubicBezTo>
                    <a:cubicBezTo>
                      <a:pt x="6171" y="21221"/>
                      <a:pt x="7494" y="20084"/>
                      <a:pt x="7494" y="19326"/>
                    </a:cubicBezTo>
                    <a:cubicBezTo>
                      <a:pt x="7494" y="18947"/>
                      <a:pt x="7494" y="18947"/>
                      <a:pt x="7494" y="18568"/>
                    </a:cubicBezTo>
                    <a:cubicBezTo>
                      <a:pt x="5290" y="17432"/>
                      <a:pt x="5731" y="11368"/>
                      <a:pt x="6612" y="10232"/>
                    </a:cubicBezTo>
                    <a:cubicBezTo>
                      <a:pt x="6612" y="9474"/>
                      <a:pt x="7494" y="9095"/>
                      <a:pt x="8376" y="9095"/>
                    </a:cubicBezTo>
                    <a:cubicBezTo>
                      <a:pt x="9698" y="9095"/>
                      <a:pt x="10580" y="9474"/>
                      <a:pt x="11461" y="10232"/>
                    </a:cubicBezTo>
                    <a:cubicBezTo>
                      <a:pt x="11902" y="10989"/>
                      <a:pt x="11902" y="11747"/>
                      <a:pt x="11461" y="12505"/>
                    </a:cubicBezTo>
                    <a:cubicBezTo>
                      <a:pt x="11020" y="12884"/>
                      <a:pt x="11020" y="12884"/>
                      <a:pt x="11902" y="13642"/>
                    </a:cubicBezTo>
                    <a:cubicBezTo>
                      <a:pt x="12784" y="14021"/>
                      <a:pt x="13665" y="14779"/>
                      <a:pt x="13665" y="16295"/>
                    </a:cubicBezTo>
                    <a:cubicBezTo>
                      <a:pt x="13665" y="17053"/>
                      <a:pt x="14106" y="17053"/>
                      <a:pt x="14106" y="17053"/>
                    </a:cubicBezTo>
                    <a:cubicBezTo>
                      <a:pt x="14106" y="17053"/>
                      <a:pt x="14106" y="17053"/>
                      <a:pt x="14106" y="17053"/>
                    </a:cubicBezTo>
                    <a:cubicBezTo>
                      <a:pt x="14547" y="17053"/>
                      <a:pt x="15429" y="16674"/>
                      <a:pt x="15869" y="16674"/>
                    </a:cubicBezTo>
                    <a:cubicBezTo>
                      <a:pt x="16310" y="16295"/>
                      <a:pt x="16751" y="16295"/>
                      <a:pt x="17192" y="16295"/>
                    </a:cubicBezTo>
                    <a:cubicBezTo>
                      <a:pt x="18073" y="15916"/>
                      <a:pt x="18073" y="15916"/>
                      <a:pt x="18073" y="15537"/>
                    </a:cubicBezTo>
                    <a:cubicBezTo>
                      <a:pt x="18073" y="15537"/>
                      <a:pt x="18514" y="15158"/>
                      <a:pt x="17192" y="14021"/>
                    </a:cubicBezTo>
                    <a:cubicBezTo>
                      <a:pt x="16310" y="13263"/>
                      <a:pt x="16310" y="11747"/>
                      <a:pt x="16751" y="10989"/>
                    </a:cubicBezTo>
                    <a:cubicBezTo>
                      <a:pt x="16751" y="9853"/>
                      <a:pt x="16751" y="9853"/>
                      <a:pt x="16310" y="9474"/>
                    </a:cubicBezTo>
                    <a:cubicBezTo>
                      <a:pt x="14547" y="8337"/>
                      <a:pt x="13224" y="6821"/>
                      <a:pt x="13224" y="5684"/>
                    </a:cubicBezTo>
                    <a:cubicBezTo>
                      <a:pt x="13224" y="5305"/>
                      <a:pt x="13665" y="4547"/>
                      <a:pt x="14988" y="4547"/>
                    </a:cubicBezTo>
                    <a:cubicBezTo>
                      <a:pt x="16751" y="4168"/>
                      <a:pt x="21159" y="1895"/>
                      <a:pt x="21600" y="758"/>
                    </a:cubicBezTo>
                    <a:cubicBezTo>
                      <a:pt x="21600" y="758"/>
                      <a:pt x="21159" y="758"/>
                      <a:pt x="20718" y="758"/>
                    </a:cubicBezTo>
                    <a:cubicBezTo>
                      <a:pt x="18073" y="758"/>
                      <a:pt x="13665" y="2274"/>
                      <a:pt x="13224" y="3032"/>
                    </a:cubicBezTo>
                    <a:cubicBezTo>
                      <a:pt x="13224" y="4168"/>
                      <a:pt x="12343" y="4547"/>
                      <a:pt x="11020" y="4547"/>
                    </a:cubicBezTo>
                    <a:cubicBezTo>
                      <a:pt x="9698" y="4547"/>
                      <a:pt x="7935" y="3789"/>
                      <a:pt x="7053" y="2653"/>
                    </a:cubicBezTo>
                    <a:cubicBezTo>
                      <a:pt x="6171" y="1895"/>
                      <a:pt x="5731" y="1137"/>
                      <a:pt x="5290" y="0"/>
                    </a:cubicBezTo>
                    <a:cubicBezTo>
                      <a:pt x="5290" y="379"/>
                      <a:pt x="4849" y="758"/>
                      <a:pt x="4408" y="1137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8" name="Shape 3870"/>
              <p:cNvSpPr/>
              <p:nvPr/>
            </p:nvSpPr>
            <p:spPr>
              <a:xfrm>
                <a:off x="3927228" y="4463612"/>
                <a:ext cx="203133" cy="578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400" y="10080"/>
                    </a:moveTo>
                    <a:cubicBezTo>
                      <a:pt x="12400" y="10080"/>
                      <a:pt x="14400" y="11520"/>
                      <a:pt x="15600" y="12960"/>
                    </a:cubicBezTo>
                    <a:cubicBezTo>
                      <a:pt x="17600" y="15840"/>
                      <a:pt x="20400" y="8640"/>
                      <a:pt x="21600" y="0"/>
                    </a:cubicBezTo>
                    <a:cubicBezTo>
                      <a:pt x="20800" y="1440"/>
                      <a:pt x="20000" y="4320"/>
                      <a:pt x="19600" y="5760"/>
                    </a:cubicBezTo>
                    <a:cubicBezTo>
                      <a:pt x="18400" y="7200"/>
                      <a:pt x="18400" y="7200"/>
                      <a:pt x="18400" y="7200"/>
                    </a:cubicBezTo>
                    <a:cubicBezTo>
                      <a:pt x="18000" y="8640"/>
                      <a:pt x="16800" y="10080"/>
                      <a:pt x="15600" y="10080"/>
                    </a:cubicBezTo>
                    <a:cubicBezTo>
                      <a:pt x="12000" y="10080"/>
                      <a:pt x="8000" y="5760"/>
                      <a:pt x="6400" y="2880"/>
                    </a:cubicBezTo>
                    <a:cubicBezTo>
                      <a:pt x="6400" y="2880"/>
                      <a:pt x="6000" y="2880"/>
                      <a:pt x="5600" y="2880"/>
                    </a:cubicBezTo>
                    <a:cubicBezTo>
                      <a:pt x="5200" y="2880"/>
                      <a:pt x="4800" y="4320"/>
                      <a:pt x="4000" y="5760"/>
                    </a:cubicBezTo>
                    <a:cubicBezTo>
                      <a:pt x="3600" y="8640"/>
                      <a:pt x="2800" y="11520"/>
                      <a:pt x="1600" y="11520"/>
                    </a:cubicBezTo>
                    <a:cubicBezTo>
                      <a:pt x="800" y="12960"/>
                      <a:pt x="400" y="17280"/>
                      <a:pt x="0" y="21600"/>
                    </a:cubicBezTo>
                    <a:cubicBezTo>
                      <a:pt x="2000" y="12960"/>
                      <a:pt x="7200" y="10080"/>
                      <a:pt x="10400" y="1008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9" name="Shape 3871"/>
              <p:cNvSpPr/>
              <p:nvPr/>
            </p:nvSpPr>
            <p:spPr>
              <a:xfrm>
                <a:off x="3446236" y="4347974"/>
                <a:ext cx="421248" cy="3353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1" h="21600" extrusionOk="0">
                    <a:moveTo>
                      <a:pt x="146" y="8070"/>
                    </a:moveTo>
                    <a:cubicBezTo>
                      <a:pt x="-49" y="8545"/>
                      <a:pt x="-49" y="9020"/>
                      <a:pt x="146" y="9020"/>
                    </a:cubicBezTo>
                    <a:cubicBezTo>
                      <a:pt x="729" y="9969"/>
                      <a:pt x="924" y="10919"/>
                      <a:pt x="1119" y="11868"/>
                    </a:cubicBezTo>
                    <a:cubicBezTo>
                      <a:pt x="1119" y="12343"/>
                      <a:pt x="1119" y="12580"/>
                      <a:pt x="1313" y="13055"/>
                    </a:cubicBezTo>
                    <a:cubicBezTo>
                      <a:pt x="1508" y="13055"/>
                      <a:pt x="1702" y="13292"/>
                      <a:pt x="1897" y="13530"/>
                    </a:cubicBezTo>
                    <a:cubicBezTo>
                      <a:pt x="2481" y="14004"/>
                      <a:pt x="3259" y="14479"/>
                      <a:pt x="3259" y="15903"/>
                    </a:cubicBezTo>
                    <a:cubicBezTo>
                      <a:pt x="3259" y="17327"/>
                      <a:pt x="4232" y="18989"/>
                      <a:pt x="4621" y="18989"/>
                    </a:cubicBezTo>
                    <a:cubicBezTo>
                      <a:pt x="4621" y="18989"/>
                      <a:pt x="4621" y="18989"/>
                      <a:pt x="4816" y="18989"/>
                    </a:cubicBezTo>
                    <a:cubicBezTo>
                      <a:pt x="5010" y="18752"/>
                      <a:pt x="5205" y="18752"/>
                      <a:pt x="5594" y="18752"/>
                    </a:cubicBezTo>
                    <a:cubicBezTo>
                      <a:pt x="6373" y="18752"/>
                      <a:pt x="6956" y="19701"/>
                      <a:pt x="6956" y="20176"/>
                    </a:cubicBezTo>
                    <a:cubicBezTo>
                      <a:pt x="7151" y="20176"/>
                      <a:pt x="7151" y="20176"/>
                      <a:pt x="7151" y="20176"/>
                    </a:cubicBezTo>
                    <a:cubicBezTo>
                      <a:pt x="7346" y="20176"/>
                      <a:pt x="7929" y="19938"/>
                      <a:pt x="8319" y="19938"/>
                    </a:cubicBezTo>
                    <a:cubicBezTo>
                      <a:pt x="8902" y="19701"/>
                      <a:pt x="9292" y="19464"/>
                      <a:pt x="9681" y="19701"/>
                    </a:cubicBezTo>
                    <a:cubicBezTo>
                      <a:pt x="11237" y="19938"/>
                      <a:pt x="12600" y="20413"/>
                      <a:pt x="12794" y="21600"/>
                    </a:cubicBezTo>
                    <a:cubicBezTo>
                      <a:pt x="12794" y="21600"/>
                      <a:pt x="12794" y="21600"/>
                      <a:pt x="12794" y="21600"/>
                    </a:cubicBezTo>
                    <a:cubicBezTo>
                      <a:pt x="12794" y="21600"/>
                      <a:pt x="12794" y="21600"/>
                      <a:pt x="12989" y="21600"/>
                    </a:cubicBezTo>
                    <a:cubicBezTo>
                      <a:pt x="13378" y="21600"/>
                      <a:pt x="14156" y="21125"/>
                      <a:pt x="14935" y="20888"/>
                    </a:cubicBezTo>
                    <a:cubicBezTo>
                      <a:pt x="15129" y="20651"/>
                      <a:pt x="15324" y="20651"/>
                      <a:pt x="15519" y="20651"/>
                    </a:cubicBezTo>
                    <a:cubicBezTo>
                      <a:pt x="15908" y="20413"/>
                      <a:pt x="15908" y="18989"/>
                      <a:pt x="16102" y="18040"/>
                    </a:cubicBezTo>
                    <a:cubicBezTo>
                      <a:pt x="16297" y="16615"/>
                      <a:pt x="16297" y="15191"/>
                      <a:pt x="17075" y="14716"/>
                    </a:cubicBezTo>
                    <a:cubicBezTo>
                      <a:pt x="18243" y="13767"/>
                      <a:pt x="18243" y="12343"/>
                      <a:pt x="18243" y="10919"/>
                    </a:cubicBezTo>
                    <a:cubicBezTo>
                      <a:pt x="18048" y="9495"/>
                      <a:pt x="19605" y="9020"/>
                      <a:pt x="20578" y="8782"/>
                    </a:cubicBezTo>
                    <a:cubicBezTo>
                      <a:pt x="20967" y="8545"/>
                      <a:pt x="21551" y="8545"/>
                      <a:pt x="21551" y="8308"/>
                    </a:cubicBezTo>
                    <a:cubicBezTo>
                      <a:pt x="21551" y="8070"/>
                      <a:pt x="21162" y="7358"/>
                      <a:pt x="20189" y="6884"/>
                    </a:cubicBezTo>
                    <a:cubicBezTo>
                      <a:pt x="19605" y="6646"/>
                      <a:pt x="19605" y="5934"/>
                      <a:pt x="19605" y="5459"/>
                    </a:cubicBezTo>
                    <a:cubicBezTo>
                      <a:pt x="19605" y="4985"/>
                      <a:pt x="19605" y="4985"/>
                      <a:pt x="19410" y="4747"/>
                    </a:cubicBezTo>
                    <a:cubicBezTo>
                      <a:pt x="19216" y="4510"/>
                      <a:pt x="18048" y="3086"/>
                      <a:pt x="18243" y="2136"/>
                    </a:cubicBezTo>
                    <a:cubicBezTo>
                      <a:pt x="18243" y="1899"/>
                      <a:pt x="18437" y="1662"/>
                      <a:pt x="18827" y="1662"/>
                    </a:cubicBezTo>
                    <a:cubicBezTo>
                      <a:pt x="18827" y="1424"/>
                      <a:pt x="18827" y="1424"/>
                      <a:pt x="18827" y="1424"/>
                    </a:cubicBezTo>
                    <a:cubicBezTo>
                      <a:pt x="18632" y="949"/>
                      <a:pt x="18437" y="475"/>
                      <a:pt x="18632" y="0"/>
                    </a:cubicBezTo>
                    <a:cubicBezTo>
                      <a:pt x="18632" y="0"/>
                      <a:pt x="18632" y="0"/>
                      <a:pt x="18437" y="0"/>
                    </a:cubicBezTo>
                    <a:cubicBezTo>
                      <a:pt x="18437" y="0"/>
                      <a:pt x="18437" y="0"/>
                      <a:pt x="18437" y="0"/>
                    </a:cubicBezTo>
                    <a:cubicBezTo>
                      <a:pt x="18437" y="0"/>
                      <a:pt x="18437" y="0"/>
                      <a:pt x="18437" y="0"/>
                    </a:cubicBezTo>
                    <a:cubicBezTo>
                      <a:pt x="18243" y="0"/>
                      <a:pt x="18048" y="0"/>
                      <a:pt x="18048" y="0"/>
                    </a:cubicBezTo>
                    <a:cubicBezTo>
                      <a:pt x="17854" y="0"/>
                      <a:pt x="17659" y="0"/>
                      <a:pt x="17465" y="0"/>
                    </a:cubicBezTo>
                    <a:cubicBezTo>
                      <a:pt x="17075" y="0"/>
                      <a:pt x="15908" y="0"/>
                      <a:pt x="15519" y="475"/>
                    </a:cubicBezTo>
                    <a:cubicBezTo>
                      <a:pt x="15519" y="712"/>
                      <a:pt x="15324" y="712"/>
                      <a:pt x="15324" y="1187"/>
                    </a:cubicBezTo>
                    <a:cubicBezTo>
                      <a:pt x="15519" y="2374"/>
                      <a:pt x="15129" y="2848"/>
                      <a:pt x="14740" y="3086"/>
                    </a:cubicBezTo>
                    <a:cubicBezTo>
                      <a:pt x="14546" y="3086"/>
                      <a:pt x="14546" y="3086"/>
                      <a:pt x="14351" y="3323"/>
                    </a:cubicBezTo>
                    <a:cubicBezTo>
                      <a:pt x="14351" y="3323"/>
                      <a:pt x="14156" y="3323"/>
                      <a:pt x="14156" y="3323"/>
                    </a:cubicBezTo>
                    <a:cubicBezTo>
                      <a:pt x="14156" y="4273"/>
                      <a:pt x="13962" y="4510"/>
                      <a:pt x="13767" y="4985"/>
                    </a:cubicBezTo>
                    <a:cubicBezTo>
                      <a:pt x="13573" y="5222"/>
                      <a:pt x="13378" y="5459"/>
                      <a:pt x="13378" y="5934"/>
                    </a:cubicBezTo>
                    <a:cubicBezTo>
                      <a:pt x="13573" y="6409"/>
                      <a:pt x="13378" y="6884"/>
                      <a:pt x="13378" y="7121"/>
                    </a:cubicBezTo>
                    <a:cubicBezTo>
                      <a:pt x="13183" y="7358"/>
                      <a:pt x="12794" y="7596"/>
                      <a:pt x="12405" y="7596"/>
                    </a:cubicBezTo>
                    <a:cubicBezTo>
                      <a:pt x="12210" y="7596"/>
                      <a:pt x="11821" y="7833"/>
                      <a:pt x="11627" y="7833"/>
                    </a:cubicBezTo>
                    <a:cubicBezTo>
                      <a:pt x="11432" y="8070"/>
                      <a:pt x="11432" y="8070"/>
                      <a:pt x="11237" y="8070"/>
                    </a:cubicBezTo>
                    <a:cubicBezTo>
                      <a:pt x="10459" y="8545"/>
                      <a:pt x="10070" y="8308"/>
                      <a:pt x="9681" y="8070"/>
                    </a:cubicBezTo>
                    <a:cubicBezTo>
                      <a:pt x="9681" y="7833"/>
                      <a:pt x="9486" y="7596"/>
                      <a:pt x="9097" y="7596"/>
                    </a:cubicBezTo>
                    <a:cubicBezTo>
                      <a:pt x="8319" y="7596"/>
                      <a:pt x="8124" y="7833"/>
                      <a:pt x="7735" y="8308"/>
                    </a:cubicBezTo>
                    <a:cubicBezTo>
                      <a:pt x="7540" y="8308"/>
                      <a:pt x="7346" y="8545"/>
                      <a:pt x="6956" y="8782"/>
                    </a:cubicBezTo>
                    <a:cubicBezTo>
                      <a:pt x="6762" y="8782"/>
                      <a:pt x="6373" y="8782"/>
                      <a:pt x="5983" y="8782"/>
                    </a:cubicBezTo>
                    <a:cubicBezTo>
                      <a:pt x="5789" y="8782"/>
                      <a:pt x="5594" y="8782"/>
                      <a:pt x="5400" y="8782"/>
                    </a:cubicBezTo>
                    <a:cubicBezTo>
                      <a:pt x="5205" y="8782"/>
                      <a:pt x="5205" y="8782"/>
                      <a:pt x="5010" y="8782"/>
                    </a:cubicBezTo>
                    <a:cubicBezTo>
                      <a:pt x="4427" y="8782"/>
                      <a:pt x="4232" y="9020"/>
                      <a:pt x="4232" y="9020"/>
                    </a:cubicBezTo>
                    <a:cubicBezTo>
                      <a:pt x="4037" y="9020"/>
                      <a:pt x="3843" y="9257"/>
                      <a:pt x="3843" y="9257"/>
                    </a:cubicBezTo>
                    <a:cubicBezTo>
                      <a:pt x="3454" y="9257"/>
                      <a:pt x="3065" y="8782"/>
                      <a:pt x="2675" y="8545"/>
                    </a:cubicBezTo>
                    <a:cubicBezTo>
                      <a:pt x="2481" y="8308"/>
                      <a:pt x="2286" y="8070"/>
                      <a:pt x="2092" y="8070"/>
                    </a:cubicBezTo>
                    <a:cubicBezTo>
                      <a:pt x="2092" y="8070"/>
                      <a:pt x="2092" y="8070"/>
                      <a:pt x="2092" y="8070"/>
                    </a:cubicBezTo>
                    <a:cubicBezTo>
                      <a:pt x="2092" y="8070"/>
                      <a:pt x="2092" y="8070"/>
                      <a:pt x="2092" y="7833"/>
                    </a:cubicBezTo>
                    <a:cubicBezTo>
                      <a:pt x="1897" y="7833"/>
                      <a:pt x="1897" y="7833"/>
                      <a:pt x="1897" y="7833"/>
                    </a:cubicBezTo>
                    <a:cubicBezTo>
                      <a:pt x="1897" y="7833"/>
                      <a:pt x="1897" y="7833"/>
                      <a:pt x="1897" y="7833"/>
                    </a:cubicBezTo>
                    <a:cubicBezTo>
                      <a:pt x="1897" y="7833"/>
                      <a:pt x="1897" y="7833"/>
                      <a:pt x="1897" y="7833"/>
                    </a:cubicBezTo>
                    <a:cubicBezTo>
                      <a:pt x="1702" y="7833"/>
                      <a:pt x="1702" y="7833"/>
                      <a:pt x="1702" y="7833"/>
                    </a:cubicBezTo>
                    <a:cubicBezTo>
                      <a:pt x="1702" y="7596"/>
                      <a:pt x="1702" y="7596"/>
                      <a:pt x="1702" y="7596"/>
                    </a:cubicBezTo>
                    <a:cubicBezTo>
                      <a:pt x="1702" y="7596"/>
                      <a:pt x="1702" y="7596"/>
                      <a:pt x="1702" y="7596"/>
                    </a:cubicBezTo>
                    <a:cubicBezTo>
                      <a:pt x="1508" y="7596"/>
                      <a:pt x="1508" y="7358"/>
                      <a:pt x="1508" y="7358"/>
                    </a:cubicBezTo>
                    <a:cubicBezTo>
                      <a:pt x="1508" y="7358"/>
                      <a:pt x="1508" y="7358"/>
                      <a:pt x="1508" y="7358"/>
                    </a:cubicBezTo>
                    <a:cubicBezTo>
                      <a:pt x="1508" y="7121"/>
                      <a:pt x="1508" y="7121"/>
                      <a:pt x="1508" y="7121"/>
                    </a:cubicBezTo>
                    <a:cubicBezTo>
                      <a:pt x="1508" y="7121"/>
                      <a:pt x="1313" y="7121"/>
                      <a:pt x="1313" y="6884"/>
                    </a:cubicBezTo>
                    <a:cubicBezTo>
                      <a:pt x="1313" y="6884"/>
                      <a:pt x="1313" y="6884"/>
                      <a:pt x="1313" y="6646"/>
                    </a:cubicBezTo>
                    <a:cubicBezTo>
                      <a:pt x="1313" y="6646"/>
                      <a:pt x="1313" y="6646"/>
                      <a:pt x="1313" y="6646"/>
                    </a:cubicBezTo>
                    <a:cubicBezTo>
                      <a:pt x="1313" y="6409"/>
                      <a:pt x="1313" y="6409"/>
                      <a:pt x="1313" y="6409"/>
                    </a:cubicBezTo>
                    <a:cubicBezTo>
                      <a:pt x="1313" y="6409"/>
                      <a:pt x="1119" y="6171"/>
                      <a:pt x="1119" y="6171"/>
                    </a:cubicBezTo>
                    <a:cubicBezTo>
                      <a:pt x="924" y="6409"/>
                      <a:pt x="340" y="7121"/>
                      <a:pt x="146" y="807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90" name="Shape 3872"/>
              <p:cNvSpPr/>
              <p:nvPr/>
            </p:nvSpPr>
            <p:spPr>
              <a:xfrm>
                <a:off x="3313847" y="4775833"/>
                <a:ext cx="414232" cy="1002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628" y="20829"/>
                    </a:moveTo>
                    <a:cubicBezTo>
                      <a:pt x="18826" y="20829"/>
                      <a:pt x="18826" y="20829"/>
                      <a:pt x="18826" y="20829"/>
                    </a:cubicBezTo>
                    <a:cubicBezTo>
                      <a:pt x="19024" y="20057"/>
                      <a:pt x="19222" y="19286"/>
                      <a:pt x="19420" y="19286"/>
                    </a:cubicBezTo>
                    <a:cubicBezTo>
                      <a:pt x="19618" y="19286"/>
                      <a:pt x="20015" y="20057"/>
                      <a:pt x="20213" y="20829"/>
                    </a:cubicBezTo>
                    <a:cubicBezTo>
                      <a:pt x="20411" y="20829"/>
                      <a:pt x="20609" y="21600"/>
                      <a:pt x="21006" y="21600"/>
                    </a:cubicBezTo>
                    <a:cubicBezTo>
                      <a:pt x="21204" y="21600"/>
                      <a:pt x="21402" y="21600"/>
                      <a:pt x="21600" y="20829"/>
                    </a:cubicBezTo>
                    <a:cubicBezTo>
                      <a:pt x="21402" y="20829"/>
                      <a:pt x="21006" y="20829"/>
                      <a:pt x="21006" y="20057"/>
                    </a:cubicBezTo>
                    <a:cubicBezTo>
                      <a:pt x="20015" y="20057"/>
                      <a:pt x="19222" y="19286"/>
                      <a:pt x="19222" y="16971"/>
                    </a:cubicBezTo>
                    <a:cubicBezTo>
                      <a:pt x="19222" y="16971"/>
                      <a:pt x="19024" y="16971"/>
                      <a:pt x="18429" y="16971"/>
                    </a:cubicBezTo>
                    <a:cubicBezTo>
                      <a:pt x="18231" y="16971"/>
                      <a:pt x="18033" y="16971"/>
                      <a:pt x="17835" y="16971"/>
                    </a:cubicBezTo>
                    <a:cubicBezTo>
                      <a:pt x="17637" y="16971"/>
                      <a:pt x="17439" y="16971"/>
                      <a:pt x="17240" y="16971"/>
                    </a:cubicBezTo>
                    <a:cubicBezTo>
                      <a:pt x="16646" y="16971"/>
                      <a:pt x="16051" y="16971"/>
                      <a:pt x="15457" y="15429"/>
                    </a:cubicBezTo>
                    <a:cubicBezTo>
                      <a:pt x="15061" y="15429"/>
                      <a:pt x="14862" y="13886"/>
                      <a:pt x="14862" y="13114"/>
                    </a:cubicBezTo>
                    <a:cubicBezTo>
                      <a:pt x="14862" y="10800"/>
                      <a:pt x="15655" y="10029"/>
                      <a:pt x="16646" y="9257"/>
                    </a:cubicBezTo>
                    <a:cubicBezTo>
                      <a:pt x="16844" y="8486"/>
                      <a:pt x="16844" y="8486"/>
                      <a:pt x="17042" y="8486"/>
                    </a:cubicBezTo>
                    <a:cubicBezTo>
                      <a:pt x="16646" y="8486"/>
                      <a:pt x="16051" y="9257"/>
                      <a:pt x="15457" y="9257"/>
                    </a:cubicBezTo>
                    <a:cubicBezTo>
                      <a:pt x="15061" y="10029"/>
                      <a:pt x="14664" y="10029"/>
                      <a:pt x="14466" y="10029"/>
                    </a:cubicBezTo>
                    <a:cubicBezTo>
                      <a:pt x="13475" y="10029"/>
                      <a:pt x="12484" y="8486"/>
                      <a:pt x="11692" y="7714"/>
                    </a:cubicBezTo>
                    <a:cubicBezTo>
                      <a:pt x="11494" y="7714"/>
                      <a:pt x="11295" y="6943"/>
                      <a:pt x="11097" y="6943"/>
                    </a:cubicBezTo>
                    <a:cubicBezTo>
                      <a:pt x="10899" y="7714"/>
                      <a:pt x="10701" y="9257"/>
                      <a:pt x="10106" y="9257"/>
                    </a:cubicBezTo>
                    <a:cubicBezTo>
                      <a:pt x="8917" y="9257"/>
                      <a:pt x="6341" y="5400"/>
                      <a:pt x="5747" y="3086"/>
                    </a:cubicBezTo>
                    <a:cubicBezTo>
                      <a:pt x="5152" y="1543"/>
                      <a:pt x="3765" y="0"/>
                      <a:pt x="2378" y="0"/>
                    </a:cubicBezTo>
                    <a:cubicBezTo>
                      <a:pt x="1585" y="0"/>
                      <a:pt x="1189" y="771"/>
                      <a:pt x="991" y="1543"/>
                    </a:cubicBezTo>
                    <a:cubicBezTo>
                      <a:pt x="594" y="4629"/>
                      <a:pt x="198" y="4629"/>
                      <a:pt x="0" y="5400"/>
                    </a:cubicBezTo>
                    <a:cubicBezTo>
                      <a:pt x="0" y="5400"/>
                      <a:pt x="0" y="5400"/>
                      <a:pt x="0" y="5400"/>
                    </a:cubicBezTo>
                    <a:cubicBezTo>
                      <a:pt x="0" y="6171"/>
                      <a:pt x="0" y="6171"/>
                      <a:pt x="198" y="6171"/>
                    </a:cubicBezTo>
                    <a:cubicBezTo>
                      <a:pt x="396" y="6171"/>
                      <a:pt x="594" y="6171"/>
                      <a:pt x="594" y="6171"/>
                    </a:cubicBezTo>
                    <a:cubicBezTo>
                      <a:pt x="793" y="6171"/>
                      <a:pt x="991" y="6171"/>
                      <a:pt x="1189" y="6171"/>
                    </a:cubicBezTo>
                    <a:cubicBezTo>
                      <a:pt x="1783" y="6171"/>
                      <a:pt x="1982" y="7714"/>
                      <a:pt x="2180" y="8486"/>
                    </a:cubicBezTo>
                    <a:cubicBezTo>
                      <a:pt x="2180" y="10029"/>
                      <a:pt x="2378" y="10800"/>
                      <a:pt x="2576" y="10800"/>
                    </a:cubicBezTo>
                    <a:cubicBezTo>
                      <a:pt x="2774" y="10800"/>
                      <a:pt x="2972" y="10800"/>
                      <a:pt x="3369" y="11571"/>
                    </a:cubicBezTo>
                    <a:cubicBezTo>
                      <a:pt x="4161" y="12343"/>
                      <a:pt x="5152" y="13114"/>
                      <a:pt x="5747" y="13114"/>
                    </a:cubicBezTo>
                    <a:cubicBezTo>
                      <a:pt x="5945" y="13114"/>
                      <a:pt x="6143" y="13114"/>
                      <a:pt x="6143" y="13114"/>
                    </a:cubicBezTo>
                    <a:cubicBezTo>
                      <a:pt x="6143" y="11571"/>
                      <a:pt x="6539" y="10800"/>
                      <a:pt x="7134" y="10800"/>
                    </a:cubicBezTo>
                    <a:cubicBezTo>
                      <a:pt x="8125" y="10800"/>
                      <a:pt x="9908" y="13114"/>
                      <a:pt x="10899" y="16200"/>
                    </a:cubicBezTo>
                    <a:cubicBezTo>
                      <a:pt x="12088" y="20057"/>
                      <a:pt x="14862" y="20829"/>
                      <a:pt x="16051" y="20057"/>
                    </a:cubicBezTo>
                    <a:cubicBezTo>
                      <a:pt x="16646" y="19286"/>
                      <a:pt x="17439" y="20057"/>
                      <a:pt x="17835" y="20829"/>
                    </a:cubicBezTo>
                    <a:cubicBezTo>
                      <a:pt x="18231" y="20829"/>
                      <a:pt x="18429" y="20829"/>
                      <a:pt x="18628" y="20829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Group 3895"/>
            <p:cNvGrpSpPr/>
            <p:nvPr/>
          </p:nvGrpSpPr>
          <p:grpSpPr>
            <a:xfrm>
              <a:off x="8799420" y="3501640"/>
              <a:ext cx="1860057" cy="1503293"/>
              <a:chOff x="0" y="0"/>
              <a:chExt cx="1860056" cy="1503291"/>
            </a:xfrm>
          </p:grpSpPr>
          <p:sp>
            <p:nvSpPr>
              <p:cNvPr id="828" name="Shape 3874"/>
              <p:cNvSpPr/>
              <p:nvPr/>
            </p:nvSpPr>
            <p:spPr>
              <a:xfrm>
                <a:off x="43812" y="528079"/>
                <a:ext cx="39831" cy="655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891" y="19059"/>
                    </a:moveTo>
                    <a:cubicBezTo>
                      <a:pt x="5891" y="17788"/>
                      <a:pt x="5891" y="17788"/>
                      <a:pt x="5891" y="17788"/>
                    </a:cubicBezTo>
                    <a:cubicBezTo>
                      <a:pt x="7855" y="16518"/>
                      <a:pt x="7855" y="16518"/>
                      <a:pt x="7855" y="16518"/>
                    </a:cubicBezTo>
                    <a:cubicBezTo>
                      <a:pt x="7855" y="16518"/>
                      <a:pt x="7855" y="15247"/>
                      <a:pt x="9818" y="15247"/>
                    </a:cubicBezTo>
                    <a:cubicBezTo>
                      <a:pt x="9818" y="15247"/>
                      <a:pt x="9818" y="13976"/>
                      <a:pt x="9818" y="13976"/>
                    </a:cubicBezTo>
                    <a:cubicBezTo>
                      <a:pt x="9818" y="13976"/>
                      <a:pt x="11782" y="13976"/>
                      <a:pt x="11782" y="12706"/>
                    </a:cubicBezTo>
                    <a:cubicBezTo>
                      <a:pt x="11782" y="12706"/>
                      <a:pt x="11782" y="12706"/>
                      <a:pt x="11782" y="12706"/>
                    </a:cubicBezTo>
                    <a:cubicBezTo>
                      <a:pt x="11782" y="11435"/>
                      <a:pt x="13745" y="11435"/>
                      <a:pt x="13745" y="11435"/>
                    </a:cubicBezTo>
                    <a:cubicBezTo>
                      <a:pt x="13745" y="11435"/>
                      <a:pt x="13745" y="10165"/>
                      <a:pt x="13745" y="10165"/>
                    </a:cubicBezTo>
                    <a:cubicBezTo>
                      <a:pt x="15709" y="10165"/>
                      <a:pt x="15709" y="10165"/>
                      <a:pt x="15709" y="10165"/>
                    </a:cubicBezTo>
                    <a:cubicBezTo>
                      <a:pt x="15709" y="8894"/>
                      <a:pt x="15709" y="8894"/>
                      <a:pt x="15709" y="8894"/>
                    </a:cubicBezTo>
                    <a:cubicBezTo>
                      <a:pt x="17673" y="8894"/>
                      <a:pt x="17673" y="8894"/>
                      <a:pt x="17673" y="7624"/>
                    </a:cubicBezTo>
                    <a:cubicBezTo>
                      <a:pt x="17673" y="7624"/>
                      <a:pt x="17673" y="7624"/>
                      <a:pt x="19636" y="7624"/>
                    </a:cubicBezTo>
                    <a:cubicBezTo>
                      <a:pt x="19636" y="7624"/>
                      <a:pt x="19636" y="6353"/>
                      <a:pt x="19636" y="6353"/>
                    </a:cubicBezTo>
                    <a:cubicBezTo>
                      <a:pt x="19636" y="6353"/>
                      <a:pt x="21600" y="5082"/>
                      <a:pt x="21600" y="3812"/>
                    </a:cubicBezTo>
                    <a:cubicBezTo>
                      <a:pt x="21600" y="3812"/>
                      <a:pt x="19636" y="3812"/>
                      <a:pt x="19636" y="2541"/>
                    </a:cubicBezTo>
                    <a:cubicBezTo>
                      <a:pt x="19636" y="2541"/>
                      <a:pt x="19636" y="2541"/>
                      <a:pt x="19636" y="2541"/>
                    </a:cubicBezTo>
                    <a:cubicBezTo>
                      <a:pt x="19636" y="2541"/>
                      <a:pt x="19636" y="2541"/>
                      <a:pt x="19636" y="1271"/>
                    </a:cubicBezTo>
                    <a:cubicBezTo>
                      <a:pt x="19636" y="1271"/>
                      <a:pt x="19636" y="1271"/>
                      <a:pt x="17673" y="1271"/>
                    </a:cubicBezTo>
                    <a:cubicBezTo>
                      <a:pt x="17673" y="1271"/>
                      <a:pt x="17673" y="1271"/>
                      <a:pt x="17673" y="1271"/>
                    </a:cubicBezTo>
                    <a:cubicBezTo>
                      <a:pt x="17673" y="1271"/>
                      <a:pt x="17673" y="1271"/>
                      <a:pt x="15709" y="1271"/>
                    </a:cubicBezTo>
                    <a:cubicBezTo>
                      <a:pt x="15709" y="1271"/>
                      <a:pt x="15709" y="1271"/>
                      <a:pt x="15709" y="1271"/>
                    </a:cubicBezTo>
                    <a:cubicBezTo>
                      <a:pt x="15709" y="1271"/>
                      <a:pt x="13745" y="0"/>
                      <a:pt x="13745" y="0"/>
                    </a:cubicBezTo>
                    <a:cubicBezTo>
                      <a:pt x="13745" y="0"/>
                      <a:pt x="13745" y="0"/>
                      <a:pt x="13745" y="0"/>
                    </a:cubicBezTo>
                    <a:cubicBezTo>
                      <a:pt x="13745" y="3812"/>
                      <a:pt x="9818" y="7624"/>
                      <a:pt x="5891" y="12706"/>
                    </a:cubicBezTo>
                    <a:cubicBezTo>
                      <a:pt x="3927" y="15247"/>
                      <a:pt x="1964" y="17788"/>
                      <a:pt x="0" y="20329"/>
                    </a:cubicBezTo>
                    <a:cubicBezTo>
                      <a:pt x="3927" y="21600"/>
                      <a:pt x="3927" y="21600"/>
                      <a:pt x="3927" y="21600"/>
                    </a:cubicBezTo>
                    <a:cubicBezTo>
                      <a:pt x="3927" y="20329"/>
                      <a:pt x="3927" y="20329"/>
                      <a:pt x="3927" y="20329"/>
                    </a:cubicBezTo>
                    <a:cubicBezTo>
                      <a:pt x="3927" y="20329"/>
                      <a:pt x="3927" y="20329"/>
                      <a:pt x="3927" y="20329"/>
                    </a:cubicBezTo>
                    <a:cubicBezTo>
                      <a:pt x="3927" y="19059"/>
                      <a:pt x="5891" y="19059"/>
                      <a:pt x="5891" y="19059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29" name="Shape 3875"/>
              <p:cNvSpPr/>
              <p:nvPr/>
            </p:nvSpPr>
            <p:spPr>
              <a:xfrm>
                <a:off x="59744" y="416296"/>
                <a:ext cx="266862" cy="2081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8947"/>
                    </a:moveTo>
                    <a:cubicBezTo>
                      <a:pt x="309" y="20084"/>
                      <a:pt x="309" y="20084"/>
                      <a:pt x="309" y="20084"/>
                    </a:cubicBezTo>
                    <a:cubicBezTo>
                      <a:pt x="2777" y="21600"/>
                      <a:pt x="2777" y="21600"/>
                      <a:pt x="2777" y="21600"/>
                    </a:cubicBezTo>
                    <a:cubicBezTo>
                      <a:pt x="3394" y="21221"/>
                      <a:pt x="5246" y="19705"/>
                      <a:pt x="5863" y="19705"/>
                    </a:cubicBezTo>
                    <a:cubicBezTo>
                      <a:pt x="6171" y="19705"/>
                      <a:pt x="6171" y="19705"/>
                      <a:pt x="6171" y="19705"/>
                    </a:cubicBezTo>
                    <a:cubicBezTo>
                      <a:pt x="6480" y="19326"/>
                      <a:pt x="7406" y="18947"/>
                      <a:pt x="10183" y="17053"/>
                    </a:cubicBezTo>
                    <a:cubicBezTo>
                      <a:pt x="10491" y="17053"/>
                      <a:pt x="10491" y="17053"/>
                      <a:pt x="10491" y="17053"/>
                    </a:cubicBezTo>
                    <a:cubicBezTo>
                      <a:pt x="13577" y="15158"/>
                      <a:pt x="16971" y="12884"/>
                      <a:pt x="17589" y="12505"/>
                    </a:cubicBezTo>
                    <a:cubicBezTo>
                      <a:pt x="17897" y="11747"/>
                      <a:pt x="18206" y="10989"/>
                      <a:pt x="18206" y="10611"/>
                    </a:cubicBezTo>
                    <a:cubicBezTo>
                      <a:pt x="18206" y="9853"/>
                      <a:pt x="17897" y="7958"/>
                      <a:pt x="18514" y="6442"/>
                    </a:cubicBezTo>
                    <a:cubicBezTo>
                      <a:pt x="18823" y="6442"/>
                      <a:pt x="18514" y="6063"/>
                      <a:pt x="18514" y="5684"/>
                    </a:cubicBezTo>
                    <a:cubicBezTo>
                      <a:pt x="18206" y="5305"/>
                      <a:pt x="17897" y="4168"/>
                      <a:pt x="18206" y="3411"/>
                    </a:cubicBezTo>
                    <a:cubicBezTo>
                      <a:pt x="18514" y="2274"/>
                      <a:pt x="19440" y="1516"/>
                      <a:pt x="20057" y="1137"/>
                    </a:cubicBezTo>
                    <a:cubicBezTo>
                      <a:pt x="20057" y="1137"/>
                      <a:pt x="20057" y="1137"/>
                      <a:pt x="20057" y="1137"/>
                    </a:cubicBezTo>
                    <a:cubicBezTo>
                      <a:pt x="20057" y="1137"/>
                      <a:pt x="20366" y="1137"/>
                      <a:pt x="20366" y="1137"/>
                    </a:cubicBezTo>
                    <a:cubicBezTo>
                      <a:pt x="20366" y="1137"/>
                      <a:pt x="20674" y="758"/>
                      <a:pt x="20674" y="758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291" y="0"/>
                      <a:pt x="21291" y="0"/>
                    </a:cubicBezTo>
                    <a:cubicBezTo>
                      <a:pt x="21291" y="0"/>
                      <a:pt x="21291" y="0"/>
                      <a:pt x="21291" y="0"/>
                    </a:cubicBezTo>
                    <a:cubicBezTo>
                      <a:pt x="20983" y="0"/>
                      <a:pt x="20983" y="379"/>
                      <a:pt x="20983" y="379"/>
                    </a:cubicBezTo>
                    <a:cubicBezTo>
                      <a:pt x="20983" y="379"/>
                      <a:pt x="20983" y="379"/>
                      <a:pt x="20674" y="379"/>
                    </a:cubicBezTo>
                    <a:cubicBezTo>
                      <a:pt x="20674" y="379"/>
                      <a:pt x="20674" y="379"/>
                      <a:pt x="20674" y="379"/>
                    </a:cubicBezTo>
                    <a:cubicBezTo>
                      <a:pt x="20057" y="379"/>
                      <a:pt x="18823" y="758"/>
                      <a:pt x="17897" y="758"/>
                    </a:cubicBezTo>
                    <a:cubicBezTo>
                      <a:pt x="16971" y="379"/>
                      <a:pt x="16663" y="758"/>
                      <a:pt x="16046" y="1137"/>
                    </a:cubicBezTo>
                    <a:cubicBezTo>
                      <a:pt x="15120" y="1895"/>
                      <a:pt x="14503" y="2274"/>
                      <a:pt x="13269" y="2274"/>
                    </a:cubicBezTo>
                    <a:cubicBezTo>
                      <a:pt x="12343" y="2274"/>
                      <a:pt x="11726" y="2274"/>
                      <a:pt x="11417" y="2274"/>
                    </a:cubicBezTo>
                    <a:cubicBezTo>
                      <a:pt x="10800" y="2653"/>
                      <a:pt x="10491" y="2653"/>
                      <a:pt x="10183" y="2653"/>
                    </a:cubicBezTo>
                    <a:cubicBezTo>
                      <a:pt x="9874" y="2653"/>
                      <a:pt x="9257" y="2653"/>
                      <a:pt x="8640" y="1895"/>
                    </a:cubicBezTo>
                    <a:cubicBezTo>
                      <a:pt x="8640" y="1516"/>
                      <a:pt x="8640" y="1516"/>
                      <a:pt x="8640" y="1516"/>
                    </a:cubicBezTo>
                    <a:cubicBezTo>
                      <a:pt x="8640" y="1516"/>
                      <a:pt x="8331" y="1895"/>
                      <a:pt x="8331" y="1895"/>
                    </a:cubicBezTo>
                    <a:cubicBezTo>
                      <a:pt x="8023" y="2274"/>
                      <a:pt x="7714" y="2274"/>
                      <a:pt x="7406" y="2653"/>
                    </a:cubicBezTo>
                    <a:cubicBezTo>
                      <a:pt x="7097" y="2653"/>
                      <a:pt x="6789" y="2653"/>
                      <a:pt x="6789" y="2653"/>
                    </a:cubicBezTo>
                    <a:cubicBezTo>
                      <a:pt x="6789" y="3032"/>
                      <a:pt x="6789" y="3032"/>
                      <a:pt x="6480" y="3032"/>
                    </a:cubicBezTo>
                    <a:cubicBezTo>
                      <a:pt x="5246" y="3411"/>
                      <a:pt x="4320" y="3411"/>
                      <a:pt x="3394" y="2274"/>
                    </a:cubicBezTo>
                    <a:cubicBezTo>
                      <a:pt x="3394" y="2274"/>
                      <a:pt x="3394" y="2274"/>
                      <a:pt x="3394" y="2274"/>
                    </a:cubicBezTo>
                    <a:cubicBezTo>
                      <a:pt x="3394" y="2274"/>
                      <a:pt x="3086" y="2653"/>
                      <a:pt x="3086" y="3032"/>
                    </a:cubicBezTo>
                    <a:cubicBezTo>
                      <a:pt x="3086" y="3032"/>
                      <a:pt x="3086" y="3411"/>
                      <a:pt x="3086" y="3411"/>
                    </a:cubicBezTo>
                    <a:cubicBezTo>
                      <a:pt x="3086" y="3411"/>
                      <a:pt x="3086" y="3411"/>
                      <a:pt x="3086" y="3789"/>
                    </a:cubicBezTo>
                    <a:cubicBezTo>
                      <a:pt x="3086" y="3789"/>
                      <a:pt x="3086" y="3789"/>
                      <a:pt x="3086" y="3789"/>
                    </a:cubicBezTo>
                    <a:cubicBezTo>
                      <a:pt x="3086" y="3789"/>
                      <a:pt x="3086" y="4168"/>
                      <a:pt x="3086" y="4168"/>
                    </a:cubicBezTo>
                    <a:cubicBezTo>
                      <a:pt x="3086" y="4168"/>
                      <a:pt x="3086" y="4168"/>
                      <a:pt x="3086" y="4168"/>
                    </a:cubicBezTo>
                    <a:cubicBezTo>
                      <a:pt x="2777" y="4547"/>
                      <a:pt x="2777" y="4547"/>
                      <a:pt x="2777" y="4547"/>
                    </a:cubicBezTo>
                    <a:cubicBezTo>
                      <a:pt x="2777" y="4547"/>
                      <a:pt x="2777" y="4926"/>
                      <a:pt x="2777" y="4926"/>
                    </a:cubicBezTo>
                    <a:cubicBezTo>
                      <a:pt x="2777" y="4926"/>
                      <a:pt x="2777" y="4926"/>
                      <a:pt x="2777" y="4926"/>
                    </a:cubicBezTo>
                    <a:cubicBezTo>
                      <a:pt x="2777" y="5305"/>
                      <a:pt x="2469" y="5305"/>
                      <a:pt x="2469" y="5305"/>
                    </a:cubicBezTo>
                    <a:cubicBezTo>
                      <a:pt x="2469" y="5305"/>
                      <a:pt x="2469" y="5305"/>
                      <a:pt x="2469" y="5684"/>
                    </a:cubicBezTo>
                    <a:cubicBezTo>
                      <a:pt x="2469" y="5684"/>
                      <a:pt x="2160" y="5684"/>
                      <a:pt x="2160" y="5684"/>
                    </a:cubicBezTo>
                    <a:cubicBezTo>
                      <a:pt x="2160" y="5684"/>
                      <a:pt x="2160" y="6063"/>
                      <a:pt x="1851" y="6063"/>
                    </a:cubicBezTo>
                    <a:cubicBezTo>
                      <a:pt x="1851" y="6063"/>
                      <a:pt x="1851" y="6063"/>
                      <a:pt x="1851" y="6063"/>
                    </a:cubicBezTo>
                    <a:cubicBezTo>
                      <a:pt x="1543" y="6063"/>
                      <a:pt x="1543" y="6063"/>
                      <a:pt x="1543" y="6442"/>
                    </a:cubicBezTo>
                    <a:cubicBezTo>
                      <a:pt x="1234" y="6442"/>
                      <a:pt x="1234" y="6442"/>
                      <a:pt x="1234" y="6442"/>
                    </a:cubicBezTo>
                    <a:cubicBezTo>
                      <a:pt x="1234" y="6442"/>
                      <a:pt x="926" y="6442"/>
                      <a:pt x="926" y="6442"/>
                    </a:cubicBezTo>
                    <a:cubicBezTo>
                      <a:pt x="926" y="6821"/>
                      <a:pt x="926" y="7200"/>
                      <a:pt x="926" y="7579"/>
                    </a:cubicBezTo>
                    <a:cubicBezTo>
                      <a:pt x="1543" y="8337"/>
                      <a:pt x="1234" y="9474"/>
                      <a:pt x="926" y="10232"/>
                    </a:cubicBezTo>
                    <a:cubicBezTo>
                      <a:pt x="926" y="10232"/>
                      <a:pt x="926" y="10232"/>
                      <a:pt x="926" y="10611"/>
                    </a:cubicBezTo>
                    <a:cubicBezTo>
                      <a:pt x="926" y="10611"/>
                      <a:pt x="926" y="10611"/>
                      <a:pt x="926" y="10611"/>
                    </a:cubicBezTo>
                    <a:cubicBezTo>
                      <a:pt x="926" y="10611"/>
                      <a:pt x="926" y="10611"/>
                      <a:pt x="926" y="10611"/>
                    </a:cubicBezTo>
                    <a:cubicBezTo>
                      <a:pt x="1234" y="10611"/>
                      <a:pt x="1234" y="10611"/>
                      <a:pt x="1543" y="10611"/>
                    </a:cubicBezTo>
                    <a:cubicBezTo>
                      <a:pt x="1543" y="10611"/>
                      <a:pt x="1543" y="10611"/>
                      <a:pt x="1543" y="10611"/>
                    </a:cubicBezTo>
                    <a:cubicBezTo>
                      <a:pt x="1543" y="10611"/>
                      <a:pt x="1851" y="10611"/>
                      <a:pt x="1851" y="10611"/>
                    </a:cubicBezTo>
                    <a:cubicBezTo>
                      <a:pt x="1851" y="10611"/>
                      <a:pt x="1851" y="10611"/>
                      <a:pt x="1851" y="10989"/>
                    </a:cubicBezTo>
                    <a:cubicBezTo>
                      <a:pt x="1851" y="10989"/>
                      <a:pt x="2160" y="10989"/>
                      <a:pt x="2160" y="10989"/>
                    </a:cubicBezTo>
                    <a:cubicBezTo>
                      <a:pt x="2160" y="10989"/>
                      <a:pt x="2160" y="10989"/>
                      <a:pt x="2160" y="10989"/>
                    </a:cubicBezTo>
                    <a:cubicBezTo>
                      <a:pt x="2160" y="10989"/>
                      <a:pt x="2160" y="10989"/>
                      <a:pt x="2469" y="11368"/>
                    </a:cubicBezTo>
                    <a:cubicBezTo>
                      <a:pt x="2469" y="11368"/>
                      <a:pt x="2469" y="11368"/>
                      <a:pt x="2469" y="11368"/>
                    </a:cubicBezTo>
                    <a:cubicBezTo>
                      <a:pt x="2469" y="11368"/>
                      <a:pt x="2469" y="11368"/>
                      <a:pt x="2469" y="11368"/>
                    </a:cubicBezTo>
                    <a:cubicBezTo>
                      <a:pt x="2469" y="11368"/>
                      <a:pt x="2469" y="11368"/>
                      <a:pt x="2469" y="11747"/>
                    </a:cubicBezTo>
                    <a:cubicBezTo>
                      <a:pt x="2777" y="11747"/>
                      <a:pt x="2777" y="11747"/>
                      <a:pt x="2777" y="11747"/>
                    </a:cubicBezTo>
                    <a:cubicBezTo>
                      <a:pt x="2777" y="11747"/>
                      <a:pt x="2777" y="11747"/>
                      <a:pt x="2777" y="11747"/>
                    </a:cubicBezTo>
                    <a:cubicBezTo>
                      <a:pt x="2777" y="11747"/>
                      <a:pt x="2777" y="12126"/>
                      <a:pt x="2777" y="12126"/>
                    </a:cubicBezTo>
                    <a:cubicBezTo>
                      <a:pt x="3086" y="13263"/>
                      <a:pt x="2777" y="14400"/>
                      <a:pt x="2160" y="15158"/>
                    </a:cubicBezTo>
                    <a:cubicBezTo>
                      <a:pt x="2160" y="15158"/>
                      <a:pt x="2160" y="15158"/>
                      <a:pt x="2160" y="15158"/>
                    </a:cubicBezTo>
                    <a:cubicBezTo>
                      <a:pt x="2160" y="15158"/>
                      <a:pt x="2160" y="15537"/>
                      <a:pt x="1851" y="15537"/>
                    </a:cubicBezTo>
                    <a:cubicBezTo>
                      <a:pt x="1851" y="15537"/>
                      <a:pt x="1851" y="15537"/>
                      <a:pt x="1851" y="15537"/>
                    </a:cubicBezTo>
                    <a:cubicBezTo>
                      <a:pt x="1851" y="15537"/>
                      <a:pt x="1851" y="15916"/>
                      <a:pt x="1851" y="15916"/>
                    </a:cubicBezTo>
                    <a:cubicBezTo>
                      <a:pt x="1543" y="15916"/>
                      <a:pt x="1543" y="15916"/>
                      <a:pt x="1543" y="15916"/>
                    </a:cubicBezTo>
                    <a:cubicBezTo>
                      <a:pt x="1543" y="16295"/>
                      <a:pt x="1543" y="16295"/>
                      <a:pt x="1543" y="16295"/>
                    </a:cubicBezTo>
                    <a:cubicBezTo>
                      <a:pt x="1234" y="16295"/>
                      <a:pt x="1234" y="16674"/>
                      <a:pt x="1234" y="16674"/>
                    </a:cubicBezTo>
                    <a:cubicBezTo>
                      <a:pt x="1234" y="16674"/>
                      <a:pt x="1234" y="16674"/>
                      <a:pt x="926" y="16674"/>
                    </a:cubicBezTo>
                    <a:cubicBezTo>
                      <a:pt x="926" y="17053"/>
                      <a:pt x="926" y="17053"/>
                      <a:pt x="926" y="17053"/>
                    </a:cubicBezTo>
                    <a:cubicBezTo>
                      <a:pt x="926" y="17432"/>
                      <a:pt x="617" y="17432"/>
                      <a:pt x="617" y="17432"/>
                    </a:cubicBezTo>
                    <a:cubicBezTo>
                      <a:pt x="617" y="17432"/>
                      <a:pt x="617" y="17811"/>
                      <a:pt x="617" y="17811"/>
                    </a:cubicBezTo>
                    <a:cubicBezTo>
                      <a:pt x="309" y="17811"/>
                      <a:pt x="309" y="17811"/>
                      <a:pt x="309" y="18189"/>
                    </a:cubicBezTo>
                    <a:cubicBezTo>
                      <a:pt x="309" y="18189"/>
                      <a:pt x="309" y="18189"/>
                      <a:pt x="0" y="18568"/>
                    </a:cubicBezTo>
                    <a:cubicBezTo>
                      <a:pt x="0" y="18568"/>
                      <a:pt x="0" y="18568"/>
                      <a:pt x="0" y="18568"/>
                    </a:cubicBezTo>
                    <a:cubicBezTo>
                      <a:pt x="0" y="18947"/>
                      <a:pt x="0" y="18947"/>
                      <a:pt x="0" y="18947"/>
                    </a:cubicBezTo>
                    <a:cubicBezTo>
                      <a:pt x="0" y="18947"/>
                      <a:pt x="0" y="18947"/>
                      <a:pt x="0" y="18947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30" name="Shape 3876"/>
              <p:cNvSpPr/>
              <p:nvPr/>
            </p:nvSpPr>
            <p:spPr>
              <a:xfrm>
                <a:off x="-1" y="643717"/>
                <a:ext cx="35848" cy="925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000" y="21600"/>
                    </a:moveTo>
                    <a:cubicBezTo>
                      <a:pt x="14400" y="20736"/>
                      <a:pt x="14400" y="19872"/>
                      <a:pt x="14400" y="19872"/>
                    </a:cubicBezTo>
                    <a:cubicBezTo>
                      <a:pt x="14400" y="19008"/>
                      <a:pt x="14400" y="19008"/>
                      <a:pt x="14400" y="19008"/>
                    </a:cubicBezTo>
                    <a:cubicBezTo>
                      <a:pt x="14400" y="19008"/>
                      <a:pt x="14400" y="18144"/>
                      <a:pt x="14400" y="17280"/>
                    </a:cubicBezTo>
                    <a:cubicBezTo>
                      <a:pt x="14400" y="17280"/>
                      <a:pt x="14400" y="17280"/>
                      <a:pt x="14400" y="17280"/>
                    </a:cubicBezTo>
                    <a:cubicBezTo>
                      <a:pt x="16800" y="16416"/>
                      <a:pt x="16800" y="16416"/>
                      <a:pt x="16800" y="15552"/>
                    </a:cubicBezTo>
                    <a:cubicBezTo>
                      <a:pt x="16800" y="15552"/>
                      <a:pt x="16800" y="15552"/>
                      <a:pt x="16800" y="15552"/>
                    </a:cubicBezTo>
                    <a:cubicBezTo>
                      <a:pt x="16800" y="14688"/>
                      <a:pt x="16800" y="14688"/>
                      <a:pt x="16800" y="14688"/>
                    </a:cubicBezTo>
                    <a:cubicBezTo>
                      <a:pt x="19200" y="14688"/>
                      <a:pt x="19200" y="13824"/>
                      <a:pt x="19200" y="13824"/>
                    </a:cubicBezTo>
                    <a:cubicBezTo>
                      <a:pt x="19200" y="13824"/>
                      <a:pt x="19200" y="13824"/>
                      <a:pt x="19200" y="12960"/>
                    </a:cubicBezTo>
                    <a:cubicBezTo>
                      <a:pt x="19200" y="12960"/>
                      <a:pt x="19200" y="12960"/>
                      <a:pt x="19200" y="12960"/>
                    </a:cubicBezTo>
                    <a:cubicBezTo>
                      <a:pt x="21600" y="12096"/>
                      <a:pt x="21600" y="12096"/>
                      <a:pt x="21600" y="10368"/>
                    </a:cubicBezTo>
                    <a:cubicBezTo>
                      <a:pt x="21600" y="9504"/>
                      <a:pt x="21600" y="9504"/>
                      <a:pt x="19200" y="9504"/>
                    </a:cubicBezTo>
                    <a:cubicBezTo>
                      <a:pt x="19200" y="8640"/>
                      <a:pt x="19200" y="8640"/>
                      <a:pt x="16800" y="8640"/>
                    </a:cubicBezTo>
                    <a:cubicBezTo>
                      <a:pt x="16800" y="7776"/>
                      <a:pt x="16800" y="7776"/>
                      <a:pt x="16800" y="6912"/>
                    </a:cubicBezTo>
                    <a:cubicBezTo>
                      <a:pt x="14400" y="6912"/>
                      <a:pt x="14400" y="6912"/>
                      <a:pt x="14400" y="6048"/>
                    </a:cubicBezTo>
                    <a:cubicBezTo>
                      <a:pt x="14400" y="6048"/>
                      <a:pt x="14400" y="5184"/>
                      <a:pt x="14400" y="5184"/>
                    </a:cubicBezTo>
                    <a:cubicBezTo>
                      <a:pt x="12000" y="5184"/>
                      <a:pt x="12000" y="5184"/>
                      <a:pt x="12000" y="4320"/>
                    </a:cubicBezTo>
                    <a:cubicBezTo>
                      <a:pt x="12000" y="4320"/>
                      <a:pt x="12000" y="3456"/>
                      <a:pt x="12000" y="3456"/>
                    </a:cubicBezTo>
                    <a:cubicBezTo>
                      <a:pt x="12000" y="3456"/>
                      <a:pt x="12000" y="3456"/>
                      <a:pt x="12000" y="3456"/>
                    </a:cubicBezTo>
                    <a:cubicBezTo>
                      <a:pt x="12000" y="3456"/>
                      <a:pt x="12000" y="2592"/>
                      <a:pt x="12000" y="2592"/>
                    </a:cubicBezTo>
                    <a:cubicBezTo>
                      <a:pt x="12000" y="2592"/>
                      <a:pt x="12000" y="2592"/>
                      <a:pt x="12000" y="2592"/>
                    </a:cubicBezTo>
                    <a:cubicBezTo>
                      <a:pt x="12000" y="2592"/>
                      <a:pt x="12000" y="1728"/>
                      <a:pt x="12000" y="1728"/>
                    </a:cubicBezTo>
                    <a:cubicBezTo>
                      <a:pt x="12000" y="1728"/>
                      <a:pt x="12000" y="1728"/>
                      <a:pt x="12000" y="864"/>
                    </a:cubicBezTo>
                    <a:cubicBezTo>
                      <a:pt x="12000" y="864"/>
                      <a:pt x="12000" y="864"/>
                      <a:pt x="12000" y="864"/>
                    </a:cubicBezTo>
                    <a:cubicBezTo>
                      <a:pt x="12000" y="0"/>
                      <a:pt x="12000" y="0"/>
                      <a:pt x="12000" y="0"/>
                    </a:cubicBezTo>
                    <a:cubicBezTo>
                      <a:pt x="7200" y="4320"/>
                      <a:pt x="2400" y="7776"/>
                      <a:pt x="0" y="9504"/>
                    </a:cubicBezTo>
                    <a:cubicBezTo>
                      <a:pt x="2400" y="12096"/>
                      <a:pt x="2400" y="12096"/>
                      <a:pt x="2400" y="12096"/>
                    </a:cubicBezTo>
                    <a:cubicBezTo>
                      <a:pt x="12000" y="21600"/>
                      <a:pt x="12000" y="21600"/>
                      <a:pt x="12000" y="21600"/>
                    </a:cubicBezTo>
                    <a:cubicBezTo>
                      <a:pt x="12000" y="21600"/>
                      <a:pt x="12000" y="21600"/>
                      <a:pt x="12000" y="21600"/>
                    </a:cubicBezTo>
                    <a:cubicBezTo>
                      <a:pt x="12000" y="21600"/>
                      <a:pt x="12000" y="21600"/>
                      <a:pt x="12000" y="2160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31" name="Shape 3877"/>
              <p:cNvSpPr/>
              <p:nvPr/>
            </p:nvSpPr>
            <p:spPr>
              <a:xfrm>
                <a:off x="27880" y="601316"/>
                <a:ext cx="19916" cy="231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320" y="21600"/>
                    </a:moveTo>
                    <a:cubicBezTo>
                      <a:pt x="4320" y="18514"/>
                      <a:pt x="4320" y="18514"/>
                      <a:pt x="8640" y="18514"/>
                    </a:cubicBezTo>
                    <a:cubicBezTo>
                      <a:pt x="8640" y="18514"/>
                      <a:pt x="8640" y="18514"/>
                      <a:pt x="8640" y="18514"/>
                    </a:cubicBezTo>
                    <a:cubicBezTo>
                      <a:pt x="12960" y="18514"/>
                      <a:pt x="12960" y="18514"/>
                      <a:pt x="12960" y="18514"/>
                    </a:cubicBezTo>
                    <a:cubicBezTo>
                      <a:pt x="12960" y="18514"/>
                      <a:pt x="12960" y="18514"/>
                      <a:pt x="17280" y="18514"/>
                    </a:cubicBezTo>
                    <a:cubicBezTo>
                      <a:pt x="17280" y="18514"/>
                      <a:pt x="17280" y="18514"/>
                      <a:pt x="17280" y="18514"/>
                    </a:cubicBezTo>
                    <a:cubicBezTo>
                      <a:pt x="17280" y="15429"/>
                      <a:pt x="17280" y="15429"/>
                      <a:pt x="17280" y="15429"/>
                    </a:cubicBezTo>
                    <a:cubicBezTo>
                      <a:pt x="17280" y="15429"/>
                      <a:pt x="17280" y="12343"/>
                      <a:pt x="17280" y="12343"/>
                    </a:cubicBezTo>
                    <a:cubicBezTo>
                      <a:pt x="17280" y="12343"/>
                      <a:pt x="17280" y="9257"/>
                      <a:pt x="17280" y="9257"/>
                    </a:cubicBezTo>
                    <a:cubicBezTo>
                      <a:pt x="17280" y="9257"/>
                      <a:pt x="17280" y="6171"/>
                      <a:pt x="21600" y="6171"/>
                    </a:cubicBezTo>
                    <a:cubicBezTo>
                      <a:pt x="21600" y="6171"/>
                      <a:pt x="21600" y="6171"/>
                      <a:pt x="21600" y="3086"/>
                    </a:cubicBezTo>
                    <a:cubicBezTo>
                      <a:pt x="8640" y="0"/>
                      <a:pt x="8640" y="0"/>
                      <a:pt x="8640" y="0"/>
                    </a:cubicBezTo>
                    <a:cubicBezTo>
                      <a:pt x="8640" y="6171"/>
                      <a:pt x="4320" y="9257"/>
                      <a:pt x="4320" y="9257"/>
                    </a:cubicBezTo>
                    <a:cubicBezTo>
                      <a:pt x="4320" y="15429"/>
                      <a:pt x="4320" y="18514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cubicBezTo>
                      <a:pt x="4320" y="21600"/>
                      <a:pt x="4320" y="21600"/>
                      <a:pt x="4320" y="2160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32" name="Shape 3878"/>
              <p:cNvSpPr/>
              <p:nvPr/>
            </p:nvSpPr>
            <p:spPr>
              <a:xfrm>
                <a:off x="31863" y="601316"/>
                <a:ext cx="163304" cy="1734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586" y="919"/>
                    </a:moveTo>
                    <a:cubicBezTo>
                      <a:pt x="15070" y="2757"/>
                      <a:pt x="14567" y="2757"/>
                      <a:pt x="14065" y="2757"/>
                    </a:cubicBezTo>
                    <a:cubicBezTo>
                      <a:pt x="13060" y="2757"/>
                      <a:pt x="10549" y="4136"/>
                      <a:pt x="9042" y="5055"/>
                    </a:cubicBezTo>
                    <a:cubicBezTo>
                      <a:pt x="8540" y="5515"/>
                      <a:pt x="8540" y="5515"/>
                      <a:pt x="8540" y="5515"/>
                    </a:cubicBezTo>
                    <a:cubicBezTo>
                      <a:pt x="3516" y="3217"/>
                      <a:pt x="3516" y="3217"/>
                      <a:pt x="3516" y="3217"/>
                    </a:cubicBezTo>
                    <a:cubicBezTo>
                      <a:pt x="3516" y="3677"/>
                      <a:pt x="3516" y="3677"/>
                      <a:pt x="3516" y="3677"/>
                    </a:cubicBezTo>
                    <a:cubicBezTo>
                      <a:pt x="3516" y="3677"/>
                      <a:pt x="3516" y="3677"/>
                      <a:pt x="3516" y="3677"/>
                    </a:cubicBezTo>
                    <a:cubicBezTo>
                      <a:pt x="3516" y="4596"/>
                      <a:pt x="3516" y="4596"/>
                      <a:pt x="3516" y="4596"/>
                    </a:cubicBezTo>
                    <a:cubicBezTo>
                      <a:pt x="3014" y="4596"/>
                      <a:pt x="3014" y="4596"/>
                      <a:pt x="3014" y="4596"/>
                    </a:cubicBezTo>
                    <a:cubicBezTo>
                      <a:pt x="3014" y="4596"/>
                      <a:pt x="3014" y="4596"/>
                      <a:pt x="3014" y="4596"/>
                    </a:cubicBezTo>
                    <a:cubicBezTo>
                      <a:pt x="3014" y="5055"/>
                      <a:pt x="3014" y="5974"/>
                      <a:pt x="3014" y="7353"/>
                    </a:cubicBezTo>
                    <a:cubicBezTo>
                      <a:pt x="3014" y="7353"/>
                      <a:pt x="3014" y="7353"/>
                      <a:pt x="3014" y="7353"/>
                    </a:cubicBezTo>
                    <a:cubicBezTo>
                      <a:pt x="3014" y="7813"/>
                      <a:pt x="3014" y="8272"/>
                      <a:pt x="3014" y="8732"/>
                    </a:cubicBezTo>
                    <a:cubicBezTo>
                      <a:pt x="3014" y="8732"/>
                      <a:pt x="3014" y="8732"/>
                      <a:pt x="3014" y="9191"/>
                    </a:cubicBezTo>
                    <a:cubicBezTo>
                      <a:pt x="2512" y="9651"/>
                      <a:pt x="2512" y="10111"/>
                      <a:pt x="2512" y="10111"/>
                    </a:cubicBezTo>
                    <a:cubicBezTo>
                      <a:pt x="2512" y="10111"/>
                      <a:pt x="2512" y="10111"/>
                      <a:pt x="2512" y="10111"/>
                    </a:cubicBezTo>
                    <a:cubicBezTo>
                      <a:pt x="2512" y="10570"/>
                      <a:pt x="2512" y="10570"/>
                      <a:pt x="2512" y="10570"/>
                    </a:cubicBezTo>
                    <a:cubicBezTo>
                      <a:pt x="2512" y="10570"/>
                      <a:pt x="2512" y="10570"/>
                      <a:pt x="2512" y="10570"/>
                    </a:cubicBezTo>
                    <a:cubicBezTo>
                      <a:pt x="2512" y="12409"/>
                      <a:pt x="2512" y="12409"/>
                      <a:pt x="2512" y="12409"/>
                    </a:cubicBezTo>
                    <a:cubicBezTo>
                      <a:pt x="2009" y="12409"/>
                      <a:pt x="2009" y="12409"/>
                      <a:pt x="2009" y="12409"/>
                    </a:cubicBezTo>
                    <a:cubicBezTo>
                      <a:pt x="2009" y="12409"/>
                      <a:pt x="2009" y="12409"/>
                      <a:pt x="2009" y="12868"/>
                    </a:cubicBezTo>
                    <a:cubicBezTo>
                      <a:pt x="2009" y="12868"/>
                      <a:pt x="2009" y="12868"/>
                      <a:pt x="2009" y="12868"/>
                    </a:cubicBezTo>
                    <a:cubicBezTo>
                      <a:pt x="2009" y="12868"/>
                      <a:pt x="2009" y="13328"/>
                      <a:pt x="2009" y="13328"/>
                    </a:cubicBezTo>
                    <a:cubicBezTo>
                      <a:pt x="2009" y="13328"/>
                      <a:pt x="2009" y="13328"/>
                      <a:pt x="2009" y="13328"/>
                    </a:cubicBezTo>
                    <a:cubicBezTo>
                      <a:pt x="1507" y="13787"/>
                      <a:pt x="1507" y="13787"/>
                      <a:pt x="1507" y="13787"/>
                    </a:cubicBezTo>
                    <a:cubicBezTo>
                      <a:pt x="1507" y="13787"/>
                      <a:pt x="1507" y="13787"/>
                      <a:pt x="1507" y="13787"/>
                    </a:cubicBezTo>
                    <a:cubicBezTo>
                      <a:pt x="1507" y="13787"/>
                      <a:pt x="1507" y="13787"/>
                      <a:pt x="1507" y="13787"/>
                    </a:cubicBezTo>
                    <a:cubicBezTo>
                      <a:pt x="1507" y="14247"/>
                      <a:pt x="1507" y="14247"/>
                      <a:pt x="1507" y="14247"/>
                    </a:cubicBezTo>
                    <a:cubicBezTo>
                      <a:pt x="1507" y="14247"/>
                      <a:pt x="1507" y="14247"/>
                      <a:pt x="1507" y="14706"/>
                    </a:cubicBezTo>
                    <a:cubicBezTo>
                      <a:pt x="1507" y="14706"/>
                      <a:pt x="1507" y="14706"/>
                      <a:pt x="1005" y="14706"/>
                    </a:cubicBezTo>
                    <a:cubicBezTo>
                      <a:pt x="1005" y="15166"/>
                      <a:pt x="1005" y="15166"/>
                      <a:pt x="1005" y="15166"/>
                    </a:cubicBezTo>
                    <a:cubicBezTo>
                      <a:pt x="1005" y="15166"/>
                      <a:pt x="1005" y="15626"/>
                      <a:pt x="1005" y="15626"/>
                    </a:cubicBezTo>
                    <a:cubicBezTo>
                      <a:pt x="1005" y="15626"/>
                      <a:pt x="1005" y="15626"/>
                      <a:pt x="1005" y="16085"/>
                    </a:cubicBezTo>
                    <a:cubicBezTo>
                      <a:pt x="1005" y="16085"/>
                      <a:pt x="1005" y="16545"/>
                      <a:pt x="1005" y="16545"/>
                    </a:cubicBezTo>
                    <a:cubicBezTo>
                      <a:pt x="1005" y="16545"/>
                      <a:pt x="1005" y="17004"/>
                      <a:pt x="502" y="17004"/>
                    </a:cubicBezTo>
                    <a:cubicBezTo>
                      <a:pt x="502" y="17004"/>
                      <a:pt x="502" y="17464"/>
                      <a:pt x="502" y="17464"/>
                    </a:cubicBezTo>
                    <a:cubicBezTo>
                      <a:pt x="502" y="17923"/>
                      <a:pt x="502" y="17923"/>
                      <a:pt x="502" y="18383"/>
                    </a:cubicBezTo>
                    <a:cubicBezTo>
                      <a:pt x="502" y="18383"/>
                      <a:pt x="502" y="18843"/>
                      <a:pt x="502" y="18843"/>
                    </a:cubicBezTo>
                    <a:cubicBezTo>
                      <a:pt x="502" y="19302"/>
                      <a:pt x="502" y="19302"/>
                      <a:pt x="0" y="19762"/>
                    </a:cubicBezTo>
                    <a:cubicBezTo>
                      <a:pt x="0" y="19762"/>
                      <a:pt x="0" y="19762"/>
                      <a:pt x="0" y="20221"/>
                    </a:cubicBezTo>
                    <a:cubicBezTo>
                      <a:pt x="502" y="20221"/>
                      <a:pt x="502" y="20221"/>
                      <a:pt x="1005" y="20681"/>
                    </a:cubicBezTo>
                    <a:cubicBezTo>
                      <a:pt x="1005" y="20681"/>
                      <a:pt x="1005" y="20681"/>
                      <a:pt x="1005" y="20681"/>
                    </a:cubicBezTo>
                    <a:cubicBezTo>
                      <a:pt x="1507" y="20681"/>
                      <a:pt x="1507" y="20681"/>
                      <a:pt x="1507" y="20681"/>
                    </a:cubicBezTo>
                    <a:cubicBezTo>
                      <a:pt x="2009" y="20681"/>
                      <a:pt x="2009" y="21140"/>
                      <a:pt x="2009" y="21140"/>
                    </a:cubicBezTo>
                    <a:cubicBezTo>
                      <a:pt x="2009" y="21140"/>
                      <a:pt x="2512" y="21140"/>
                      <a:pt x="2512" y="21140"/>
                    </a:cubicBezTo>
                    <a:cubicBezTo>
                      <a:pt x="2512" y="21140"/>
                      <a:pt x="2512" y="21140"/>
                      <a:pt x="2512" y="21140"/>
                    </a:cubicBezTo>
                    <a:cubicBezTo>
                      <a:pt x="3014" y="21140"/>
                      <a:pt x="3014" y="21140"/>
                      <a:pt x="3014" y="21600"/>
                    </a:cubicBezTo>
                    <a:cubicBezTo>
                      <a:pt x="3014" y="21600"/>
                      <a:pt x="3014" y="21600"/>
                      <a:pt x="3014" y="21600"/>
                    </a:cubicBezTo>
                    <a:cubicBezTo>
                      <a:pt x="3516" y="21600"/>
                      <a:pt x="3516" y="21600"/>
                      <a:pt x="3516" y="21600"/>
                    </a:cubicBezTo>
                    <a:cubicBezTo>
                      <a:pt x="3516" y="21600"/>
                      <a:pt x="3516" y="21600"/>
                      <a:pt x="3516" y="21600"/>
                    </a:cubicBezTo>
                    <a:cubicBezTo>
                      <a:pt x="3516" y="21600"/>
                      <a:pt x="3516" y="21600"/>
                      <a:pt x="4019" y="21600"/>
                    </a:cubicBezTo>
                    <a:cubicBezTo>
                      <a:pt x="4019" y="21600"/>
                      <a:pt x="4019" y="21600"/>
                      <a:pt x="4019" y="21600"/>
                    </a:cubicBezTo>
                    <a:cubicBezTo>
                      <a:pt x="4019" y="21600"/>
                      <a:pt x="4019" y="21600"/>
                      <a:pt x="4019" y="21600"/>
                    </a:cubicBezTo>
                    <a:cubicBezTo>
                      <a:pt x="4019" y="21600"/>
                      <a:pt x="4019" y="21600"/>
                      <a:pt x="4019" y="21600"/>
                    </a:cubicBezTo>
                    <a:cubicBezTo>
                      <a:pt x="4019" y="21600"/>
                      <a:pt x="4019" y="21600"/>
                      <a:pt x="4019" y="21600"/>
                    </a:cubicBezTo>
                    <a:cubicBezTo>
                      <a:pt x="5526" y="21600"/>
                      <a:pt x="6530" y="20681"/>
                      <a:pt x="7033" y="20221"/>
                    </a:cubicBezTo>
                    <a:cubicBezTo>
                      <a:pt x="7033" y="20221"/>
                      <a:pt x="7033" y="20221"/>
                      <a:pt x="7535" y="20221"/>
                    </a:cubicBezTo>
                    <a:cubicBezTo>
                      <a:pt x="7535" y="20221"/>
                      <a:pt x="7535" y="20221"/>
                      <a:pt x="7535" y="19762"/>
                    </a:cubicBezTo>
                    <a:cubicBezTo>
                      <a:pt x="7535" y="19762"/>
                      <a:pt x="7535" y="19762"/>
                      <a:pt x="7535" y="19762"/>
                    </a:cubicBezTo>
                    <a:cubicBezTo>
                      <a:pt x="7535" y="19762"/>
                      <a:pt x="7535" y="19762"/>
                      <a:pt x="7535" y="19762"/>
                    </a:cubicBezTo>
                    <a:cubicBezTo>
                      <a:pt x="7535" y="17004"/>
                      <a:pt x="11051" y="17004"/>
                      <a:pt x="12056" y="17004"/>
                    </a:cubicBezTo>
                    <a:cubicBezTo>
                      <a:pt x="12558" y="17004"/>
                      <a:pt x="13060" y="17004"/>
                      <a:pt x="13563" y="16085"/>
                    </a:cubicBezTo>
                    <a:cubicBezTo>
                      <a:pt x="13563" y="16085"/>
                      <a:pt x="14065" y="15626"/>
                      <a:pt x="14567" y="15166"/>
                    </a:cubicBezTo>
                    <a:cubicBezTo>
                      <a:pt x="14065" y="14247"/>
                      <a:pt x="11553" y="12409"/>
                      <a:pt x="11051" y="11949"/>
                    </a:cubicBezTo>
                    <a:cubicBezTo>
                      <a:pt x="10047" y="11949"/>
                      <a:pt x="10047" y="11030"/>
                      <a:pt x="10047" y="10570"/>
                    </a:cubicBezTo>
                    <a:cubicBezTo>
                      <a:pt x="10047" y="9191"/>
                      <a:pt x="13060" y="7353"/>
                      <a:pt x="16577" y="6894"/>
                    </a:cubicBezTo>
                    <a:cubicBezTo>
                      <a:pt x="19088" y="6894"/>
                      <a:pt x="19591" y="6434"/>
                      <a:pt x="20093" y="5974"/>
                    </a:cubicBezTo>
                    <a:cubicBezTo>
                      <a:pt x="20093" y="5974"/>
                      <a:pt x="20595" y="5974"/>
                      <a:pt x="20595" y="5974"/>
                    </a:cubicBezTo>
                    <a:cubicBezTo>
                      <a:pt x="20595" y="5974"/>
                      <a:pt x="20595" y="5974"/>
                      <a:pt x="20595" y="5974"/>
                    </a:cubicBezTo>
                    <a:cubicBezTo>
                      <a:pt x="20595" y="5974"/>
                      <a:pt x="20595" y="5515"/>
                      <a:pt x="21098" y="5515"/>
                    </a:cubicBezTo>
                    <a:cubicBezTo>
                      <a:pt x="21098" y="5515"/>
                      <a:pt x="21098" y="5515"/>
                      <a:pt x="21098" y="5515"/>
                    </a:cubicBezTo>
                    <a:cubicBezTo>
                      <a:pt x="21098" y="5515"/>
                      <a:pt x="21600" y="5515"/>
                      <a:pt x="21600" y="5515"/>
                    </a:cubicBezTo>
                    <a:cubicBezTo>
                      <a:pt x="21600" y="5515"/>
                      <a:pt x="21600" y="5055"/>
                      <a:pt x="21600" y="5055"/>
                    </a:cubicBezTo>
                    <a:cubicBezTo>
                      <a:pt x="21600" y="5055"/>
                      <a:pt x="21600" y="4596"/>
                      <a:pt x="21600" y="4596"/>
                    </a:cubicBezTo>
                    <a:cubicBezTo>
                      <a:pt x="21600" y="4136"/>
                      <a:pt x="21600" y="4136"/>
                      <a:pt x="21098" y="3677"/>
                    </a:cubicBezTo>
                    <a:cubicBezTo>
                      <a:pt x="21098" y="3677"/>
                      <a:pt x="21098" y="3217"/>
                      <a:pt x="21098" y="3217"/>
                    </a:cubicBezTo>
                    <a:cubicBezTo>
                      <a:pt x="21098" y="3217"/>
                      <a:pt x="21098" y="2757"/>
                      <a:pt x="21098" y="2757"/>
                    </a:cubicBezTo>
                    <a:cubicBezTo>
                      <a:pt x="21098" y="2298"/>
                      <a:pt x="21098" y="2298"/>
                      <a:pt x="21098" y="2298"/>
                    </a:cubicBezTo>
                    <a:cubicBezTo>
                      <a:pt x="20595" y="1838"/>
                      <a:pt x="20595" y="1838"/>
                      <a:pt x="20595" y="1379"/>
                    </a:cubicBezTo>
                    <a:cubicBezTo>
                      <a:pt x="20595" y="919"/>
                      <a:pt x="20595" y="919"/>
                      <a:pt x="20595" y="460"/>
                    </a:cubicBezTo>
                    <a:cubicBezTo>
                      <a:pt x="20595" y="460"/>
                      <a:pt x="20595" y="460"/>
                      <a:pt x="20595" y="0"/>
                    </a:cubicBezTo>
                    <a:cubicBezTo>
                      <a:pt x="20595" y="0"/>
                      <a:pt x="20595" y="0"/>
                      <a:pt x="20595" y="0"/>
                    </a:cubicBezTo>
                    <a:cubicBezTo>
                      <a:pt x="19591" y="460"/>
                      <a:pt x="19088" y="460"/>
                      <a:pt x="18586" y="919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33" name="Shape 3879"/>
              <p:cNvSpPr/>
              <p:nvPr/>
            </p:nvSpPr>
            <p:spPr>
              <a:xfrm>
                <a:off x="254911" y="96364"/>
                <a:ext cx="262878" cy="1156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696" y="6968"/>
                    </a:moveTo>
                    <a:cubicBezTo>
                      <a:pt x="4696" y="9058"/>
                      <a:pt x="5009" y="9755"/>
                      <a:pt x="5322" y="10452"/>
                    </a:cubicBezTo>
                    <a:cubicBezTo>
                      <a:pt x="5948" y="11148"/>
                      <a:pt x="6261" y="12542"/>
                      <a:pt x="5948" y="15329"/>
                    </a:cubicBezTo>
                    <a:cubicBezTo>
                      <a:pt x="5948" y="16026"/>
                      <a:pt x="5948" y="16026"/>
                      <a:pt x="5635" y="16723"/>
                    </a:cubicBezTo>
                    <a:cubicBezTo>
                      <a:pt x="5948" y="16723"/>
                      <a:pt x="6261" y="16723"/>
                      <a:pt x="6574" y="16723"/>
                    </a:cubicBezTo>
                    <a:cubicBezTo>
                      <a:pt x="7513" y="16723"/>
                      <a:pt x="7826" y="16723"/>
                      <a:pt x="7826" y="16026"/>
                    </a:cubicBezTo>
                    <a:cubicBezTo>
                      <a:pt x="8139" y="16026"/>
                      <a:pt x="8452" y="16026"/>
                      <a:pt x="8765" y="16026"/>
                    </a:cubicBezTo>
                    <a:cubicBezTo>
                      <a:pt x="9078" y="16026"/>
                      <a:pt x="9391" y="16026"/>
                      <a:pt x="9704" y="16723"/>
                    </a:cubicBezTo>
                    <a:cubicBezTo>
                      <a:pt x="10017" y="17419"/>
                      <a:pt x="10330" y="18116"/>
                      <a:pt x="10643" y="19510"/>
                    </a:cubicBezTo>
                    <a:cubicBezTo>
                      <a:pt x="10643" y="19510"/>
                      <a:pt x="10643" y="19510"/>
                      <a:pt x="10643" y="19510"/>
                    </a:cubicBezTo>
                    <a:cubicBezTo>
                      <a:pt x="10957" y="20206"/>
                      <a:pt x="10957" y="20206"/>
                      <a:pt x="10957" y="20903"/>
                    </a:cubicBezTo>
                    <a:cubicBezTo>
                      <a:pt x="11270" y="20903"/>
                      <a:pt x="11270" y="20903"/>
                      <a:pt x="11270" y="20903"/>
                    </a:cubicBezTo>
                    <a:cubicBezTo>
                      <a:pt x="11583" y="20903"/>
                      <a:pt x="11896" y="20903"/>
                      <a:pt x="12209" y="20206"/>
                    </a:cubicBezTo>
                    <a:cubicBezTo>
                      <a:pt x="12835" y="20206"/>
                      <a:pt x="13461" y="19510"/>
                      <a:pt x="14400" y="19510"/>
                    </a:cubicBezTo>
                    <a:cubicBezTo>
                      <a:pt x="14713" y="19510"/>
                      <a:pt x="15026" y="19510"/>
                      <a:pt x="15339" y="19510"/>
                    </a:cubicBezTo>
                    <a:cubicBezTo>
                      <a:pt x="15339" y="19510"/>
                      <a:pt x="15339" y="19510"/>
                      <a:pt x="15652" y="19510"/>
                    </a:cubicBezTo>
                    <a:cubicBezTo>
                      <a:pt x="15965" y="19510"/>
                      <a:pt x="16278" y="19510"/>
                      <a:pt x="16591" y="19510"/>
                    </a:cubicBezTo>
                    <a:cubicBezTo>
                      <a:pt x="16591" y="19510"/>
                      <a:pt x="16591" y="19510"/>
                      <a:pt x="16904" y="19510"/>
                    </a:cubicBezTo>
                    <a:cubicBezTo>
                      <a:pt x="16904" y="18813"/>
                      <a:pt x="17217" y="18116"/>
                      <a:pt x="17843" y="18116"/>
                    </a:cubicBezTo>
                    <a:cubicBezTo>
                      <a:pt x="18470" y="18116"/>
                      <a:pt x="19722" y="19510"/>
                      <a:pt x="20035" y="20206"/>
                    </a:cubicBezTo>
                    <a:cubicBezTo>
                      <a:pt x="20348" y="20903"/>
                      <a:pt x="20974" y="21600"/>
                      <a:pt x="21287" y="21600"/>
                    </a:cubicBezTo>
                    <a:cubicBezTo>
                      <a:pt x="21600" y="21600"/>
                      <a:pt x="21600" y="21600"/>
                      <a:pt x="21600" y="20903"/>
                    </a:cubicBezTo>
                    <a:cubicBezTo>
                      <a:pt x="21600" y="20903"/>
                      <a:pt x="21600" y="20903"/>
                      <a:pt x="21600" y="20903"/>
                    </a:cubicBezTo>
                    <a:cubicBezTo>
                      <a:pt x="21287" y="20206"/>
                      <a:pt x="20974" y="20206"/>
                      <a:pt x="20661" y="19510"/>
                    </a:cubicBezTo>
                    <a:cubicBezTo>
                      <a:pt x="20661" y="18813"/>
                      <a:pt x="20661" y="18813"/>
                      <a:pt x="20661" y="18813"/>
                    </a:cubicBezTo>
                    <a:cubicBezTo>
                      <a:pt x="20661" y="18813"/>
                      <a:pt x="20661" y="18116"/>
                      <a:pt x="20661" y="18116"/>
                    </a:cubicBezTo>
                    <a:cubicBezTo>
                      <a:pt x="20661" y="18116"/>
                      <a:pt x="20661" y="18116"/>
                      <a:pt x="20661" y="17419"/>
                    </a:cubicBezTo>
                    <a:cubicBezTo>
                      <a:pt x="20661" y="17419"/>
                      <a:pt x="20661" y="17419"/>
                      <a:pt x="20661" y="17419"/>
                    </a:cubicBezTo>
                    <a:cubicBezTo>
                      <a:pt x="20661" y="17419"/>
                      <a:pt x="20661" y="17419"/>
                      <a:pt x="20974" y="16723"/>
                    </a:cubicBezTo>
                    <a:cubicBezTo>
                      <a:pt x="20974" y="16723"/>
                      <a:pt x="20974" y="16723"/>
                      <a:pt x="20974" y="16723"/>
                    </a:cubicBezTo>
                    <a:cubicBezTo>
                      <a:pt x="20974" y="16723"/>
                      <a:pt x="20974" y="16026"/>
                      <a:pt x="20974" y="16026"/>
                    </a:cubicBezTo>
                    <a:cubicBezTo>
                      <a:pt x="20974" y="16026"/>
                      <a:pt x="20974" y="16026"/>
                      <a:pt x="20974" y="16026"/>
                    </a:cubicBezTo>
                    <a:cubicBezTo>
                      <a:pt x="20974" y="16026"/>
                      <a:pt x="20974" y="16026"/>
                      <a:pt x="20974" y="16026"/>
                    </a:cubicBezTo>
                    <a:cubicBezTo>
                      <a:pt x="20661" y="15329"/>
                      <a:pt x="20035" y="14632"/>
                      <a:pt x="20035" y="14632"/>
                    </a:cubicBezTo>
                    <a:cubicBezTo>
                      <a:pt x="19722" y="14632"/>
                      <a:pt x="19722" y="14632"/>
                      <a:pt x="19722" y="14632"/>
                    </a:cubicBezTo>
                    <a:cubicBezTo>
                      <a:pt x="19096" y="14632"/>
                      <a:pt x="19096" y="13239"/>
                      <a:pt x="18783" y="11148"/>
                    </a:cubicBezTo>
                    <a:cubicBezTo>
                      <a:pt x="18783" y="11148"/>
                      <a:pt x="18783" y="9755"/>
                      <a:pt x="18470" y="9755"/>
                    </a:cubicBezTo>
                    <a:cubicBezTo>
                      <a:pt x="18157" y="9755"/>
                      <a:pt x="17843" y="9058"/>
                      <a:pt x="17843" y="9058"/>
                    </a:cubicBezTo>
                    <a:cubicBezTo>
                      <a:pt x="17530" y="8361"/>
                      <a:pt x="17530" y="8361"/>
                      <a:pt x="17530" y="8361"/>
                    </a:cubicBezTo>
                    <a:cubicBezTo>
                      <a:pt x="14713" y="8361"/>
                      <a:pt x="14400" y="9058"/>
                      <a:pt x="14400" y="9755"/>
                    </a:cubicBezTo>
                    <a:cubicBezTo>
                      <a:pt x="14087" y="9755"/>
                      <a:pt x="13774" y="9755"/>
                      <a:pt x="13774" y="9755"/>
                    </a:cubicBezTo>
                    <a:cubicBezTo>
                      <a:pt x="13148" y="9755"/>
                      <a:pt x="12835" y="9058"/>
                      <a:pt x="12209" y="8361"/>
                    </a:cubicBezTo>
                    <a:cubicBezTo>
                      <a:pt x="12209" y="8361"/>
                      <a:pt x="12209" y="8361"/>
                      <a:pt x="12209" y="7665"/>
                    </a:cubicBezTo>
                    <a:cubicBezTo>
                      <a:pt x="11896" y="7665"/>
                      <a:pt x="11896" y="6968"/>
                      <a:pt x="11583" y="6968"/>
                    </a:cubicBezTo>
                    <a:cubicBezTo>
                      <a:pt x="10957" y="6968"/>
                      <a:pt x="10017" y="6271"/>
                      <a:pt x="9391" y="4877"/>
                    </a:cubicBezTo>
                    <a:cubicBezTo>
                      <a:pt x="9391" y="4181"/>
                      <a:pt x="9078" y="4181"/>
                      <a:pt x="9078" y="3484"/>
                    </a:cubicBezTo>
                    <a:cubicBezTo>
                      <a:pt x="9078" y="3484"/>
                      <a:pt x="8765" y="3484"/>
                      <a:pt x="8452" y="3484"/>
                    </a:cubicBezTo>
                    <a:cubicBezTo>
                      <a:pt x="8139" y="3484"/>
                      <a:pt x="7826" y="3484"/>
                      <a:pt x="7200" y="3484"/>
                    </a:cubicBezTo>
                    <a:cubicBezTo>
                      <a:pt x="6887" y="3484"/>
                      <a:pt x="6261" y="3484"/>
                      <a:pt x="5948" y="3484"/>
                    </a:cubicBezTo>
                    <a:cubicBezTo>
                      <a:pt x="4696" y="3484"/>
                      <a:pt x="4070" y="3484"/>
                      <a:pt x="3757" y="2787"/>
                    </a:cubicBezTo>
                    <a:cubicBezTo>
                      <a:pt x="2817" y="1394"/>
                      <a:pt x="1252" y="0"/>
                      <a:pt x="3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13" y="697"/>
                      <a:pt x="626" y="697"/>
                      <a:pt x="939" y="697"/>
                    </a:cubicBezTo>
                    <a:cubicBezTo>
                      <a:pt x="2504" y="2090"/>
                      <a:pt x="4070" y="2787"/>
                      <a:pt x="4696" y="6968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34" name="Shape 3880"/>
              <p:cNvSpPr/>
              <p:nvPr/>
            </p:nvSpPr>
            <p:spPr>
              <a:xfrm>
                <a:off x="19914" y="655281"/>
                <a:ext cx="892191" cy="6899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185" y="4529"/>
                    </a:moveTo>
                    <a:cubicBezTo>
                      <a:pt x="11908" y="4529"/>
                      <a:pt x="11631" y="4529"/>
                      <a:pt x="11538" y="4413"/>
                    </a:cubicBezTo>
                    <a:cubicBezTo>
                      <a:pt x="11538" y="4413"/>
                      <a:pt x="11538" y="4413"/>
                      <a:pt x="11446" y="4413"/>
                    </a:cubicBezTo>
                    <a:cubicBezTo>
                      <a:pt x="11446" y="4413"/>
                      <a:pt x="11354" y="4413"/>
                      <a:pt x="11262" y="4413"/>
                    </a:cubicBezTo>
                    <a:cubicBezTo>
                      <a:pt x="11262" y="4413"/>
                      <a:pt x="11262" y="4413"/>
                      <a:pt x="11262" y="4413"/>
                    </a:cubicBezTo>
                    <a:cubicBezTo>
                      <a:pt x="11169" y="4413"/>
                      <a:pt x="11169" y="4413"/>
                      <a:pt x="11169" y="4413"/>
                    </a:cubicBezTo>
                    <a:cubicBezTo>
                      <a:pt x="11169" y="4413"/>
                      <a:pt x="11077" y="4413"/>
                      <a:pt x="11077" y="4413"/>
                    </a:cubicBezTo>
                    <a:cubicBezTo>
                      <a:pt x="10800" y="4413"/>
                      <a:pt x="10154" y="4297"/>
                      <a:pt x="9785" y="3832"/>
                    </a:cubicBezTo>
                    <a:cubicBezTo>
                      <a:pt x="9323" y="3368"/>
                      <a:pt x="7569" y="1742"/>
                      <a:pt x="7292" y="1510"/>
                    </a:cubicBezTo>
                    <a:cubicBezTo>
                      <a:pt x="7200" y="1510"/>
                      <a:pt x="7200" y="1510"/>
                      <a:pt x="7200" y="1510"/>
                    </a:cubicBezTo>
                    <a:cubicBezTo>
                      <a:pt x="7015" y="1394"/>
                      <a:pt x="6831" y="1277"/>
                      <a:pt x="6646" y="1045"/>
                    </a:cubicBezTo>
                    <a:cubicBezTo>
                      <a:pt x="6369" y="813"/>
                      <a:pt x="5815" y="348"/>
                      <a:pt x="5538" y="232"/>
                    </a:cubicBezTo>
                    <a:cubicBezTo>
                      <a:pt x="5446" y="116"/>
                      <a:pt x="5354" y="116"/>
                      <a:pt x="5262" y="116"/>
                    </a:cubicBezTo>
                    <a:cubicBezTo>
                      <a:pt x="5262" y="116"/>
                      <a:pt x="5169" y="116"/>
                      <a:pt x="5169" y="116"/>
                    </a:cubicBezTo>
                    <a:cubicBezTo>
                      <a:pt x="5077" y="0"/>
                      <a:pt x="5077" y="0"/>
                      <a:pt x="5077" y="0"/>
                    </a:cubicBezTo>
                    <a:cubicBezTo>
                      <a:pt x="5077" y="0"/>
                      <a:pt x="5077" y="0"/>
                      <a:pt x="5077" y="0"/>
                    </a:cubicBezTo>
                    <a:cubicBezTo>
                      <a:pt x="4985" y="0"/>
                      <a:pt x="4892" y="0"/>
                      <a:pt x="4800" y="116"/>
                    </a:cubicBezTo>
                    <a:cubicBezTo>
                      <a:pt x="4800" y="116"/>
                      <a:pt x="4800" y="116"/>
                      <a:pt x="4708" y="116"/>
                    </a:cubicBezTo>
                    <a:cubicBezTo>
                      <a:pt x="4708" y="116"/>
                      <a:pt x="4708" y="116"/>
                      <a:pt x="4708" y="116"/>
                    </a:cubicBezTo>
                    <a:cubicBezTo>
                      <a:pt x="4431" y="116"/>
                      <a:pt x="4431" y="116"/>
                      <a:pt x="4431" y="116"/>
                    </a:cubicBezTo>
                    <a:cubicBezTo>
                      <a:pt x="4338" y="116"/>
                      <a:pt x="4246" y="116"/>
                      <a:pt x="4154" y="232"/>
                    </a:cubicBezTo>
                    <a:cubicBezTo>
                      <a:pt x="4062" y="348"/>
                      <a:pt x="3877" y="465"/>
                      <a:pt x="3415" y="465"/>
                    </a:cubicBezTo>
                    <a:cubicBezTo>
                      <a:pt x="2862" y="465"/>
                      <a:pt x="2585" y="813"/>
                      <a:pt x="2492" y="929"/>
                    </a:cubicBezTo>
                    <a:cubicBezTo>
                      <a:pt x="2769" y="1161"/>
                      <a:pt x="3323" y="1742"/>
                      <a:pt x="3323" y="2090"/>
                    </a:cubicBezTo>
                    <a:cubicBezTo>
                      <a:pt x="3323" y="2206"/>
                      <a:pt x="3323" y="2323"/>
                      <a:pt x="3231" y="2439"/>
                    </a:cubicBezTo>
                    <a:cubicBezTo>
                      <a:pt x="3138" y="2439"/>
                      <a:pt x="3138" y="2555"/>
                      <a:pt x="3046" y="2671"/>
                    </a:cubicBezTo>
                    <a:cubicBezTo>
                      <a:pt x="2954" y="2787"/>
                      <a:pt x="2769" y="3019"/>
                      <a:pt x="2492" y="3019"/>
                    </a:cubicBezTo>
                    <a:cubicBezTo>
                      <a:pt x="2031" y="3019"/>
                      <a:pt x="2031" y="3135"/>
                      <a:pt x="2031" y="3252"/>
                    </a:cubicBezTo>
                    <a:cubicBezTo>
                      <a:pt x="2031" y="3252"/>
                      <a:pt x="2031" y="3368"/>
                      <a:pt x="2031" y="3368"/>
                    </a:cubicBezTo>
                    <a:cubicBezTo>
                      <a:pt x="2031" y="3368"/>
                      <a:pt x="2031" y="3368"/>
                      <a:pt x="2031" y="3484"/>
                    </a:cubicBezTo>
                    <a:cubicBezTo>
                      <a:pt x="1938" y="3484"/>
                      <a:pt x="1938" y="3484"/>
                      <a:pt x="1938" y="3600"/>
                    </a:cubicBezTo>
                    <a:cubicBezTo>
                      <a:pt x="1938" y="3600"/>
                      <a:pt x="1938" y="3600"/>
                      <a:pt x="1938" y="3600"/>
                    </a:cubicBezTo>
                    <a:cubicBezTo>
                      <a:pt x="1846" y="3600"/>
                      <a:pt x="1846" y="3716"/>
                      <a:pt x="1846" y="3716"/>
                    </a:cubicBezTo>
                    <a:cubicBezTo>
                      <a:pt x="1846" y="3716"/>
                      <a:pt x="1846" y="3716"/>
                      <a:pt x="1846" y="3716"/>
                    </a:cubicBezTo>
                    <a:cubicBezTo>
                      <a:pt x="1754" y="3832"/>
                      <a:pt x="1754" y="3832"/>
                      <a:pt x="1754" y="3832"/>
                    </a:cubicBezTo>
                    <a:cubicBezTo>
                      <a:pt x="1569" y="4065"/>
                      <a:pt x="1385" y="4181"/>
                      <a:pt x="1200" y="4181"/>
                    </a:cubicBezTo>
                    <a:cubicBezTo>
                      <a:pt x="1200" y="4181"/>
                      <a:pt x="1200" y="4181"/>
                      <a:pt x="1200" y="4181"/>
                    </a:cubicBezTo>
                    <a:cubicBezTo>
                      <a:pt x="1108" y="4181"/>
                      <a:pt x="1108" y="4181"/>
                      <a:pt x="1108" y="4181"/>
                    </a:cubicBezTo>
                    <a:cubicBezTo>
                      <a:pt x="1015" y="4181"/>
                      <a:pt x="1015" y="4181"/>
                      <a:pt x="1015" y="4181"/>
                    </a:cubicBezTo>
                    <a:cubicBezTo>
                      <a:pt x="1015" y="4181"/>
                      <a:pt x="1015" y="4181"/>
                      <a:pt x="1015" y="4181"/>
                    </a:cubicBezTo>
                    <a:cubicBezTo>
                      <a:pt x="1015" y="4181"/>
                      <a:pt x="1015" y="4181"/>
                      <a:pt x="1015" y="4181"/>
                    </a:cubicBezTo>
                    <a:cubicBezTo>
                      <a:pt x="923" y="4181"/>
                      <a:pt x="923" y="4181"/>
                      <a:pt x="923" y="4181"/>
                    </a:cubicBezTo>
                    <a:cubicBezTo>
                      <a:pt x="923" y="4181"/>
                      <a:pt x="923" y="4181"/>
                      <a:pt x="923" y="4181"/>
                    </a:cubicBezTo>
                    <a:cubicBezTo>
                      <a:pt x="923" y="4181"/>
                      <a:pt x="923" y="4181"/>
                      <a:pt x="831" y="4181"/>
                    </a:cubicBezTo>
                    <a:cubicBezTo>
                      <a:pt x="831" y="4181"/>
                      <a:pt x="831" y="4181"/>
                      <a:pt x="831" y="4181"/>
                    </a:cubicBezTo>
                    <a:cubicBezTo>
                      <a:pt x="831" y="4181"/>
                      <a:pt x="831" y="4181"/>
                      <a:pt x="738" y="4181"/>
                    </a:cubicBezTo>
                    <a:cubicBezTo>
                      <a:pt x="738" y="4181"/>
                      <a:pt x="738" y="4065"/>
                      <a:pt x="738" y="4065"/>
                    </a:cubicBezTo>
                    <a:cubicBezTo>
                      <a:pt x="738" y="4065"/>
                      <a:pt x="646" y="4065"/>
                      <a:pt x="646" y="4065"/>
                    </a:cubicBezTo>
                    <a:cubicBezTo>
                      <a:pt x="646" y="4065"/>
                      <a:pt x="646" y="4065"/>
                      <a:pt x="554" y="4065"/>
                    </a:cubicBezTo>
                    <a:cubicBezTo>
                      <a:pt x="554" y="4065"/>
                      <a:pt x="554" y="3948"/>
                      <a:pt x="462" y="3948"/>
                    </a:cubicBezTo>
                    <a:cubicBezTo>
                      <a:pt x="462" y="3948"/>
                      <a:pt x="462" y="3948"/>
                      <a:pt x="462" y="3948"/>
                    </a:cubicBezTo>
                    <a:cubicBezTo>
                      <a:pt x="369" y="3948"/>
                      <a:pt x="369" y="3832"/>
                      <a:pt x="277" y="3832"/>
                    </a:cubicBezTo>
                    <a:cubicBezTo>
                      <a:pt x="277" y="3832"/>
                      <a:pt x="277" y="3832"/>
                      <a:pt x="277" y="3832"/>
                    </a:cubicBezTo>
                    <a:cubicBezTo>
                      <a:pt x="277" y="3832"/>
                      <a:pt x="277" y="3832"/>
                      <a:pt x="277" y="3832"/>
                    </a:cubicBezTo>
                    <a:cubicBezTo>
                      <a:pt x="185" y="3832"/>
                      <a:pt x="185" y="3832"/>
                      <a:pt x="185" y="3832"/>
                    </a:cubicBezTo>
                    <a:cubicBezTo>
                      <a:pt x="185" y="3832"/>
                      <a:pt x="92" y="3716"/>
                      <a:pt x="92" y="3716"/>
                    </a:cubicBezTo>
                    <a:cubicBezTo>
                      <a:pt x="92" y="3832"/>
                      <a:pt x="92" y="3832"/>
                      <a:pt x="92" y="3832"/>
                    </a:cubicBezTo>
                    <a:cubicBezTo>
                      <a:pt x="0" y="4065"/>
                      <a:pt x="0" y="4065"/>
                      <a:pt x="0" y="4065"/>
                    </a:cubicBezTo>
                    <a:cubicBezTo>
                      <a:pt x="92" y="4297"/>
                      <a:pt x="92" y="4413"/>
                      <a:pt x="92" y="4645"/>
                    </a:cubicBezTo>
                    <a:cubicBezTo>
                      <a:pt x="92" y="4877"/>
                      <a:pt x="92" y="5342"/>
                      <a:pt x="92" y="5458"/>
                    </a:cubicBezTo>
                    <a:cubicBezTo>
                      <a:pt x="277" y="5458"/>
                      <a:pt x="369" y="5690"/>
                      <a:pt x="554" y="5923"/>
                    </a:cubicBezTo>
                    <a:cubicBezTo>
                      <a:pt x="646" y="6155"/>
                      <a:pt x="831" y="6503"/>
                      <a:pt x="1015" y="6735"/>
                    </a:cubicBezTo>
                    <a:cubicBezTo>
                      <a:pt x="1477" y="7316"/>
                      <a:pt x="2585" y="9290"/>
                      <a:pt x="2585" y="9871"/>
                    </a:cubicBezTo>
                    <a:cubicBezTo>
                      <a:pt x="2585" y="10103"/>
                      <a:pt x="2677" y="10568"/>
                      <a:pt x="3323" y="11148"/>
                    </a:cubicBezTo>
                    <a:cubicBezTo>
                      <a:pt x="3692" y="11497"/>
                      <a:pt x="3877" y="11845"/>
                      <a:pt x="3969" y="12194"/>
                    </a:cubicBezTo>
                    <a:cubicBezTo>
                      <a:pt x="4062" y="12310"/>
                      <a:pt x="4154" y="12542"/>
                      <a:pt x="4246" y="12542"/>
                    </a:cubicBezTo>
                    <a:cubicBezTo>
                      <a:pt x="4523" y="12890"/>
                      <a:pt x="4523" y="13355"/>
                      <a:pt x="4523" y="13819"/>
                    </a:cubicBezTo>
                    <a:cubicBezTo>
                      <a:pt x="4523" y="13935"/>
                      <a:pt x="4523" y="14052"/>
                      <a:pt x="4523" y="14284"/>
                    </a:cubicBezTo>
                    <a:cubicBezTo>
                      <a:pt x="4615" y="14981"/>
                      <a:pt x="4800" y="15910"/>
                      <a:pt x="5354" y="16258"/>
                    </a:cubicBezTo>
                    <a:cubicBezTo>
                      <a:pt x="6000" y="16723"/>
                      <a:pt x="6369" y="17303"/>
                      <a:pt x="6554" y="18116"/>
                    </a:cubicBezTo>
                    <a:cubicBezTo>
                      <a:pt x="6831" y="18929"/>
                      <a:pt x="7200" y="19626"/>
                      <a:pt x="7477" y="19974"/>
                    </a:cubicBezTo>
                    <a:cubicBezTo>
                      <a:pt x="7754" y="20323"/>
                      <a:pt x="7754" y="20555"/>
                      <a:pt x="7846" y="20787"/>
                    </a:cubicBezTo>
                    <a:cubicBezTo>
                      <a:pt x="7846" y="20903"/>
                      <a:pt x="7846" y="20903"/>
                      <a:pt x="7846" y="21019"/>
                    </a:cubicBezTo>
                    <a:cubicBezTo>
                      <a:pt x="7938" y="21135"/>
                      <a:pt x="8031" y="21368"/>
                      <a:pt x="8123" y="21600"/>
                    </a:cubicBezTo>
                    <a:cubicBezTo>
                      <a:pt x="8215" y="21600"/>
                      <a:pt x="8215" y="21600"/>
                      <a:pt x="8215" y="21600"/>
                    </a:cubicBezTo>
                    <a:cubicBezTo>
                      <a:pt x="8215" y="21600"/>
                      <a:pt x="8308" y="21600"/>
                      <a:pt x="8308" y="21484"/>
                    </a:cubicBezTo>
                    <a:cubicBezTo>
                      <a:pt x="8308" y="21484"/>
                      <a:pt x="8308" y="21484"/>
                      <a:pt x="8308" y="21484"/>
                    </a:cubicBezTo>
                    <a:cubicBezTo>
                      <a:pt x="8308" y="21484"/>
                      <a:pt x="8400" y="21484"/>
                      <a:pt x="8400" y="21484"/>
                    </a:cubicBezTo>
                    <a:cubicBezTo>
                      <a:pt x="8400" y="21484"/>
                      <a:pt x="8400" y="21368"/>
                      <a:pt x="8308" y="21368"/>
                    </a:cubicBezTo>
                    <a:cubicBezTo>
                      <a:pt x="8308" y="21135"/>
                      <a:pt x="8308" y="20903"/>
                      <a:pt x="8400" y="20787"/>
                    </a:cubicBezTo>
                    <a:cubicBezTo>
                      <a:pt x="8492" y="20555"/>
                      <a:pt x="8677" y="20323"/>
                      <a:pt x="8954" y="20206"/>
                    </a:cubicBezTo>
                    <a:cubicBezTo>
                      <a:pt x="9046" y="20090"/>
                      <a:pt x="9138" y="20206"/>
                      <a:pt x="9323" y="20206"/>
                    </a:cubicBezTo>
                    <a:cubicBezTo>
                      <a:pt x="9415" y="20323"/>
                      <a:pt x="9508" y="20323"/>
                      <a:pt x="9692" y="20323"/>
                    </a:cubicBezTo>
                    <a:cubicBezTo>
                      <a:pt x="9785" y="20323"/>
                      <a:pt x="9877" y="20323"/>
                      <a:pt x="10062" y="20323"/>
                    </a:cubicBezTo>
                    <a:cubicBezTo>
                      <a:pt x="10062" y="20323"/>
                      <a:pt x="10892" y="20323"/>
                      <a:pt x="11077" y="20555"/>
                    </a:cubicBezTo>
                    <a:cubicBezTo>
                      <a:pt x="11169" y="20555"/>
                      <a:pt x="11354" y="20555"/>
                      <a:pt x="11538" y="20555"/>
                    </a:cubicBezTo>
                    <a:cubicBezTo>
                      <a:pt x="12000" y="20555"/>
                      <a:pt x="12369" y="20671"/>
                      <a:pt x="12554" y="20787"/>
                    </a:cubicBezTo>
                    <a:cubicBezTo>
                      <a:pt x="12646" y="20903"/>
                      <a:pt x="12738" y="20903"/>
                      <a:pt x="12738" y="20903"/>
                    </a:cubicBezTo>
                    <a:cubicBezTo>
                      <a:pt x="12923" y="20903"/>
                      <a:pt x="13015" y="20671"/>
                      <a:pt x="13015" y="20555"/>
                    </a:cubicBezTo>
                    <a:cubicBezTo>
                      <a:pt x="13200" y="19974"/>
                      <a:pt x="14585" y="18813"/>
                      <a:pt x="14677" y="18697"/>
                    </a:cubicBezTo>
                    <a:cubicBezTo>
                      <a:pt x="14862" y="18581"/>
                      <a:pt x="15046" y="18581"/>
                      <a:pt x="15600" y="18581"/>
                    </a:cubicBezTo>
                    <a:cubicBezTo>
                      <a:pt x="16062" y="18581"/>
                      <a:pt x="16523" y="18581"/>
                      <a:pt x="16800" y="18581"/>
                    </a:cubicBezTo>
                    <a:cubicBezTo>
                      <a:pt x="16985" y="18465"/>
                      <a:pt x="17262" y="18348"/>
                      <a:pt x="17815" y="18116"/>
                    </a:cubicBezTo>
                    <a:cubicBezTo>
                      <a:pt x="18000" y="18116"/>
                      <a:pt x="18092" y="18000"/>
                      <a:pt x="18277" y="18000"/>
                    </a:cubicBezTo>
                    <a:cubicBezTo>
                      <a:pt x="19108" y="17652"/>
                      <a:pt x="20031" y="17303"/>
                      <a:pt x="20492" y="17071"/>
                    </a:cubicBezTo>
                    <a:cubicBezTo>
                      <a:pt x="20492" y="17071"/>
                      <a:pt x="20492" y="17071"/>
                      <a:pt x="20492" y="17071"/>
                    </a:cubicBezTo>
                    <a:cubicBezTo>
                      <a:pt x="20585" y="16955"/>
                      <a:pt x="20677" y="16955"/>
                      <a:pt x="20677" y="16955"/>
                    </a:cubicBezTo>
                    <a:cubicBezTo>
                      <a:pt x="20677" y="16955"/>
                      <a:pt x="20769" y="16955"/>
                      <a:pt x="20769" y="16955"/>
                    </a:cubicBezTo>
                    <a:cubicBezTo>
                      <a:pt x="20769" y="16955"/>
                      <a:pt x="20769" y="16955"/>
                      <a:pt x="20862" y="16839"/>
                    </a:cubicBezTo>
                    <a:cubicBezTo>
                      <a:pt x="20862" y="16839"/>
                      <a:pt x="20862" y="16839"/>
                      <a:pt x="20862" y="16839"/>
                    </a:cubicBezTo>
                    <a:cubicBezTo>
                      <a:pt x="20862" y="16839"/>
                      <a:pt x="20954" y="16839"/>
                      <a:pt x="20954" y="16839"/>
                    </a:cubicBezTo>
                    <a:cubicBezTo>
                      <a:pt x="21046" y="16723"/>
                      <a:pt x="21231" y="15677"/>
                      <a:pt x="21415" y="14981"/>
                    </a:cubicBezTo>
                    <a:cubicBezTo>
                      <a:pt x="21508" y="14748"/>
                      <a:pt x="21508" y="14632"/>
                      <a:pt x="21508" y="14516"/>
                    </a:cubicBezTo>
                    <a:cubicBezTo>
                      <a:pt x="21600" y="14400"/>
                      <a:pt x="21600" y="14284"/>
                      <a:pt x="21600" y="14284"/>
                    </a:cubicBezTo>
                    <a:cubicBezTo>
                      <a:pt x="21600" y="14052"/>
                      <a:pt x="21323" y="13587"/>
                      <a:pt x="21231" y="13587"/>
                    </a:cubicBezTo>
                    <a:cubicBezTo>
                      <a:pt x="21231" y="13587"/>
                      <a:pt x="21231" y="13587"/>
                      <a:pt x="21138" y="13587"/>
                    </a:cubicBezTo>
                    <a:cubicBezTo>
                      <a:pt x="21138" y="13587"/>
                      <a:pt x="21138" y="13587"/>
                      <a:pt x="21138" y="13587"/>
                    </a:cubicBezTo>
                    <a:cubicBezTo>
                      <a:pt x="21138" y="13587"/>
                      <a:pt x="21138" y="13587"/>
                      <a:pt x="21138" y="13587"/>
                    </a:cubicBezTo>
                    <a:cubicBezTo>
                      <a:pt x="21138" y="13587"/>
                      <a:pt x="21138" y="13587"/>
                      <a:pt x="21138" y="13587"/>
                    </a:cubicBezTo>
                    <a:cubicBezTo>
                      <a:pt x="21138" y="13587"/>
                      <a:pt x="21138" y="13587"/>
                      <a:pt x="21138" y="13587"/>
                    </a:cubicBezTo>
                    <a:cubicBezTo>
                      <a:pt x="20954" y="13587"/>
                      <a:pt x="20954" y="13587"/>
                      <a:pt x="20954" y="13587"/>
                    </a:cubicBezTo>
                    <a:cubicBezTo>
                      <a:pt x="20954" y="13587"/>
                      <a:pt x="20954" y="13587"/>
                      <a:pt x="20954" y="13587"/>
                    </a:cubicBezTo>
                    <a:cubicBezTo>
                      <a:pt x="20769" y="13587"/>
                      <a:pt x="20769" y="13587"/>
                      <a:pt x="20769" y="13587"/>
                    </a:cubicBezTo>
                    <a:cubicBezTo>
                      <a:pt x="20769" y="13587"/>
                      <a:pt x="20769" y="13587"/>
                      <a:pt x="20769" y="13587"/>
                    </a:cubicBezTo>
                    <a:cubicBezTo>
                      <a:pt x="20677" y="13587"/>
                      <a:pt x="20677" y="13587"/>
                      <a:pt x="20585" y="13587"/>
                    </a:cubicBezTo>
                    <a:cubicBezTo>
                      <a:pt x="20308" y="13471"/>
                      <a:pt x="19846" y="13471"/>
                      <a:pt x="19477" y="13355"/>
                    </a:cubicBezTo>
                    <a:cubicBezTo>
                      <a:pt x="19477" y="13355"/>
                      <a:pt x="19477" y="13355"/>
                      <a:pt x="19477" y="13355"/>
                    </a:cubicBezTo>
                    <a:cubicBezTo>
                      <a:pt x="19385" y="13355"/>
                      <a:pt x="19385" y="13355"/>
                      <a:pt x="19292" y="13355"/>
                    </a:cubicBezTo>
                    <a:cubicBezTo>
                      <a:pt x="19292" y="13355"/>
                      <a:pt x="19200" y="13355"/>
                      <a:pt x="19200" y="13355"/>
                    </a:cubicBezTo>
                    <a:cubicBezTo>
                      <a:pt x="19200" y="13355"/>
                      <a:pt x="19108" y="13355"/>
                      <a:pt x="19108" y="13355"/>
                    </a:cubicBezTo>
                    <a:cubicBezTo>
                      <a:pt x="18831" y="13239"/>
                      <a:pt x="18554" y="13239"/>
                      <a:pt x="18462" y="13239"/>
                    </a:cubicBezTo>
                    <a:cubicBezTo>
                      <a:pt x="18462" y="13123"/>
                      <a:pt x="18462" y="13123"/>
                      <a:pt x="18462" y="13123"/>
                    </a:cubicBezTo>
                    <a:cubicBezTo>
                      <a:pt x="18462" y="13123"/>
                      <a:pt x="18462" y="13123"/>
                      <a:pt x="18462" y="13123"/>
                    </a:cubicBezTo>
                    <a:cubicBezTo>
                      <a:pt x="18369" y="13123"/>
                      <a:pt x="18369" y="13123"/>
                      <a:pt x="18369" y="13123"/>
                    </a:cubicBezTo>
                    <a:cubicBezTo>
                      <a:pt x="18369" y="13006"/>
                      <a:pt x="18369" y="13006"/>
                      <a:pt x="18277" y="13006"/>
                    </a:cubicBezTo>
                    <a:cubicBezTo>
                      <a:pt x="18277" y="13006"/>
                      <a:pt x="18277" y="13006"/>
                      <a:pt x="18277" y="12890"/>
                    </a:cubicBezTo>
                    <a:cubicBezTo>
                      <a:pt x="18185" y="12890"/>
                      <a:pt x="18185" y="12890"/>
                      <a:pt x="18185" y="12890"/>
                    </a:cubicBezTo>
                    <a:cubicBezTo>
                      <a:pt x="18185" y="12774"/>
                      <a:pt x="18185" y="12774"/>
                      <a:pt x="18092" y="12774"/>
                    </a:cubicBezTo>
                    <a:cubicBezTo>
                      <a:pt x="18092" y="12774"/>
                      <a:pt x="18092" y="12658"/>
                      <a:pt x="18000" y="12658"/>
                    </a:cubicBezTo>
                    <a:cubicBezTo>
                      <a:pt x="18000" y="12658"/>
                      <a:pt x="18000" y="12658"/>
                      <a:pt x="18000" y="12542"/>
                    </a:cubicBezTo>
                    <a:cubicBezTo>
                      <a:pt x="18000" y="12542"/>
                      <a:pt x="17908" y="12542"/>
                      <a:pt x="17908" y="12426"/>
                    </a:cubicBezTo>
                    <a:cubicBezTo>
                      <a:pt x="17908" y="12426"/>
                      <a:pt x="17908" y="12426"/>
                      <a:pt x="17815" y="12310"/>
                    </a:cubicBezTo>
                    <a:cubicBezTo>
                      <a:pt x="17815" y="12310"/>
                      <a:pt x="17815" y="12310"/>
                      <a:pt x="17815" y="12194"/>
                    </a:cubicBezTo>
                    <a:cubicBezTo>
                      <a:pt x="17815" y="12194"/>
                      <a:pt x="17723" y="12194"/>
                      <a:pt x="17723" y="12077"/>
                    </a:cubicBezTo>
                    <a:cubicBezTo>
                      <a:pt x="17723" y="12077"/>
                      <a:pt x="17723" y="11961"/>
                      <a:pt x="17723" y="11961"/>
                    </a:cubicBezTo>
                    <a:cubicBezTo>
                      <a:pt x="17723" y="11961"/>
                      <a:pt x="17723" y="11845"/>
                      <a:pt x="17631" y="11845"/>
                    </a:cubicBezTo>
                    <a:cubicBezTo>
                      <a:pt x="17631" y="11729"/>
                      <a:pt x="17631" y="11729"/>
                      <a:pt x="17631" y="11729"/>
                    </a:cubicBezTo>
                    <a:cubicBezTo>
                      <a:pt x="17538" y="11497"/>
                      <a:pt x="17354" y="11265"/>
                      <a:pt x="17262" y="11032"/>
                    </a:cubicBezTo>
                    <a:cubicBezTo>
                      <a:pt x="17262" y="11032"/>
                      <a:pt x="17262" y="11032"/>
                      <a:pt x="17262" y="11032"/>
                    </a:cubicBezTo>
                    <a:cubicBezTo>
                      <a:pt x="17169" y="11032"/>
                      <a:pt x="17169" y="11032"/>
                      <a:pt x="17169" y="11032"/>
                    </a:cubicBezTo>
                    <a:cubicBezTo>
                      <a:pt x="17169" y="11032"/>
                      <a:pt x="17169" y="10916"/>
                      <a:pt x="17077" y="10916"/>
                    </a:cubicBezTo>
                    <a:cubicBezTo>
                      <a:pt x="17077" y="10916"/>
                      <a:pt x="17077" y="10916"/>
                      <a:pt x="17077" y="10916"/>
                    </a:cubicBezTo>
                    <a:cubicBezTo>
                      <a:pt x="16985" y="10916"/>
                      <a:pt x="16985" y="10916"/>
                      <a:pt x="16985" y="10916"/>
                    </a:cubicBezTo>
                    <a:cubicBezTo>
                      <a:pt x="16985" y="10916"/>
                      <a:pt x="16985" y="10916"/>
                      <a:pt x="16892" y="10916"/>
                    </a:cubicBezTo>
                    <a:cubicBezTo>
                      <a:pt x="16892" y="10916"/>
                      <a:pt x="16892" y="10916"/>
                      <a:pt x="16800" y="10800"/>
                    </a:cubicBezTo>
                    <a:cubicBezTo>
                      <a:pt x="16800" y="10800"/>
                      <a:pt x="16800" y="10800"/>
                      <a:pt x="16800" y="10800"/>
                    </a:cubicBezTo>
                    <a:cubicBezTo>
                      <a:pt x="16800" y="10800"/>
                      <a:pt x="16708" y="10800"/>
                      <a:pt x="16708" y="10684"/>
                    </a:cubicBezTo>
                    <a:cubicBezTo>
                      <a:pt x="16708" y="10684"/>
                      <a:pt x="16708" y="10684"/>
                      <a:pt x="16615" y="10684"/>
                    </a:cubicBezTo>
                    <a:cubicBezTo>
                      <a:pt x="16615" y="10684"/>
                      <a:pt x="16615" y="10568"/>
                      <a:pt x="16523" y="10568"/>
                    </a:cubicBezTo>
                    <a:cubicBezTo>
                      <a:pt x="16523" y="10568"/>
                      <a:pt x="16523" y="10568"/>
                      <a:pt x="16523" y="10452"/>
                    </a:cubicBezTo>
                    <a:cubicBezTo>
                      <a:pt x="16523" y="10452"/>
                      <a:pt x="16431" y="10452"/>
                      <a:pt x="16431" y="10335"/>
                    </a:cubicBezTo>
                    <a:cubicBezTo>
                      <a:pt x="16431" y="10335"/>
                      <a:pt x="16431" y="10335"/>
                      <a:pt x="16431" y="10219"/>
                    </a:cubicBezTo>
                    <a:cubicBezTo>
                      <a:pt x="16431" y="10219"/>
                      <a:pt x="16338" y="10219"/>
                      <a:pt x="16338" y="10103"/>
                    </a:cubicBezTo>
                    <a:cubicBezTo>
                      <a:pt x="16154" y="9871"/>
                      <a:pt x="15785" y="9290"/>
                      <a:pt x="15785" y="8826"/>
                    </a:cubicBezTo>
                    <a:cubicBezTo>
                      <a:pt x="15692" y="8594"/>
                      <a:pt x="15785" y="8477"/>
                      <a:pt x="15785" y="8477"/>
                    </a:cubicBezTo>
                    <a:cubicBezTo>
                      <a:pt x="15969" y="8245"/>
                      <a:pt x="15692" y="7665"/>
                      <a:pt x="15415" y="7316"/>
                    </a:cubicBezTo>
                    <a:cubicBezTo>
                      <a:pt x="15231" y="7200"/>
                      <a:pt x="15231" y="7200"/>
                      <a:pt x="15231" y="7200"/>
                    </a:cubicBezTo>
                    <a:cubicBezTo>
                      <a:pt x="14677" y="6619"/>
                      <a:pt x="14308" y="6039"/>
                      <a:pt x="14215" y="5690"/>
                    </a:cubicBezTo>
                    <a:cubicBezTo>
                      <a:pt x="14215" y="5574"/>
                      <a:pt x="14215" y="5458"/>
                      <a:pt x="14215" y="5342"/>
                    </a:cubicBezTo>
                    <a:cubicBezTo>
                      <a:pt x="13385" y="5226"/>
                      <a:pt x="13385" y="5226"/>
                      <a:pt x="13385" y="5226"/>
                    </a:cubicBezTo>
                    <a:cubicBezTo>
                      <a:pt x="12831" y="4645"/>
                      <a:pt x="12831" y="4645"/>
                      <a:pt x="12831" y="4645"/>
                    </a:cubicBezTo>
                    <a:lnTo>
                      <a:pt x="12185" y="4529"/>
                    </a:ln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35" name="Shape 3881"/>
              <p:cNvSpPr/>
              <p:nvPr/>
            </p:nvSpPr>
            <p:spPr>
              <a:xfrm>
                <a:off x="768717" y="986776"/>
                <a:ext cx="322623" cy="3507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894" y="5457"/>
                    </a:moveTo>
                    <a:cubicBezTo>
                      <a:pt x="8894" y="5457"/>
                      <a:pt x="9148" y="5457"/>
                      <a:pt x="9148" y="5457"/>
                    </a:cubicBezTo>
                    <a:cubicBezTo>
                      <a:pt x="9148" y="5684"/>
                      <a:pt x="9148" y="5684"/>
                      <a:pt x="9402" y="5684"/>
                    </a:cubicBezTo>
                    <a:cubicBezTo>
                      <a:pt x="9402" y="5684"/>
                      <a:pt x="9402" y="5684"/>
                      <a:pt x="9402" y="5684"/>
                    </a:cubicBezTo>
                    <a:cubicBezTo>
                      <a:pt x="9402" y="5912"/>
                      <a:pt x="9656" y="5912"/>
                      <a:pt x="9656" y="5912"/>
                    </a:cubicBezTo>
                    <a:cubicBezTo>
                      <a:pt x="9656" y="5912"/>
                      <a:pt x="9656" y="5912"/>
                      <a:pt x="9656" y="6139"/>
                    </a:cubicBezTo>
                    <a:cubicBezTo>
                      <a:pt x="9911" y="6139"/>
                      <a:pt x="9911" y="6139"/>
                      <a:pt x="9911" y="6139"/>
                    </a:cubicBezTo>
                    <a:cubicBezTo>
                      <a:pt x="9911" y="6366"/>
                      <a:pt x="9911" y="6366"/>
                      <a:pt x="10165" y="6366"/>
                    </a:cubicBezTo>
                    <a:cubicBezTo>
                      <a:pt x="10165" y="6366"/>
                      <a:pt x="10165" y="6594"/>
                      <a:pt x="10165" y="6594"/>
                    </a:cubicBezTo>
                    <a:cubicBezTo>
                      <a:pt x="10165" y="6594"/>
                      <a:pt x="10165" y="6821"/>
                      <a:pt x="10165" y="6821"/>
                    </a:cubicBezTo>
                    <a:cubicBezTo>
                      <a:pt x="10419" y="6821"/>
                      <a:pt x="10419" y="6821"/>
                      <a:pt x="10419" y="7048"/>
                    </a:cubicBezTo>
                    <a:cubicBezTo>
                      <a:pt x="10419" y="7048"/>
                      <a:pt x="10419" y="7048"/>
                      <a:pt x="10419" y="7048"/>
                    </a:cubicBezTo>
                    <a:cubicBezTo>
                      <a:pt x="10419" y="7276"/>
                      <a:pt x="10419" y="7276"/>
                      <a:pt x="10419" y="7276"/>
                    </a:cubicBezTo>
                    <a:cubicBezTo>
                      <a:pt x="10419" y="7503"/>
                      <a:pt x="10419" y="7503"/>
                      <a:pt x="10673" y="7503"/>
                    </a:cubicBezTo>
                    <a:cubicBezTo>
                      <a:pt x="10673" y="7503"/>
                      <a:pt x="10673" y="7731"/>
                      <a:pt x="10673" y="7731"/>
                    </a:cubicBezTo>
                    <a:cubicBezTo>
                      <a:pt x="10673" y="8185"/>
                      <a:pt x="9148" y="12960"/>
                      <a:pt x="8386" y="13415"/>
                    </a:cubicBezTo>
                    <a:cubicBezTo>
                      <a:pt x="8386" y="13415"/>
                      <a:pt x="8386" y="13415"/>
                      <a:pt x="8132" y="13642"/>
                    </a:cubicBezTo>
                    <a:cubicBezTo>
                      <a:pt x="8132" y="13642"/>
                      <a:pt x="8132" y="13642"/>
                      <a:pt x="8132" y="13642"/>
                    </a:cubicBezTo>
                    <a:cubicBezTo>
                      <a:pt x="8132" y="13642"/>
                      <a:pt x="7878" y="13642"/>
                      <a:pt x="7878" y="13642"/>
                    </a:cubicBezTo>
                    <a:cubicBezTo>
                      <a:pt x="7878" y="13642"/>
                      <a:pt x="7878" y="13642"/>
                      <a:pt x="7624" y="13642"/>
                    </a:cubicBezTo>
                    <a:cubicBezTo>
                      <a:pt x="7369" y="13869"/>
                      <a:pt x="7115" y="14097"/>
                      <a:pt x="6607" y="14097"/>
                    </a:cubicBezTo>
                    <a:cubicBezTo>
                      <a:pt x="6607" y="14097"/>
                      <a:pt x="6353" y="14097"/>
                      <a:pt x="6353" y="14097"/>
                    </a:cubicBezTo>
                    <a:cubicBezTo>
                      <a:pt x="6099" y="14324"/>
                      <a:pt x="6099" y="14324"/>
                      <a:pt x="5845" y="14324"/>
                    </a:cubicBezTo>
                    <a:cubicBezTo>
                      <a:pt x="5591" y="14324"/>
                      <a:pt x="5591" y="14324"/>
                      <a:pt x="5591" y="14552"/>
                    </a:cubicBezTo>
                    <a:cubicBezTo>
                      <a:pt x="5336" y="14552"/>
                      <a:pt x="5082" y="14552"/>
                      <a:pt x="4828" y="14779"/>
                    </a:cubicBezTo>
                    <a:cubicBezTo>
                      <a:pt x="4828" y="14779"/>
                      <a:pt x="4828" y="14779"/>
                      <a:pt x="4828" y="14779"/>
                    </a:cubicBezTo>
                    <a:cubicBezTo>
                      <a:pt x="2795" y="15234"/>
                      <a:pt x="1016" y="15688"/>
                      <a:pt x="0" y="16143"/>
                    </a:cubicBezTo>
                    <a:cubicBezTo>
                      <a:pt x="762" y="17280"/>
                      <a:pt x="1525" y="18872"/>
                      <a:pt x="2541" y="20691"/>
                    </a:cubicBezTo>
                    <a:cubicBezTo>
                      <a:pt x="2541" y="20691"/>
                      <a:pt x="2795" y="20918"/>
                      <a:pt x="2795" y="21145"/>
                    </a:cubicBezTo>
                    <a:cubicBezTo>
                      <a:pt x="2795" y="21145"/>
                      <a:pt x="2795" y="21145"/>
                      <a:pt x="2795" y="21145"/>
                    </a:cubicBezTo>
                    <a:cubicBezTo>
                      <a:pt x="2795" y="21373"/>
                      <a:pt x="3049" y="21373"/>
                      <a:pt x="3049" y="21600"/>
                    </a:cubicBezTo>
                    <a:cubicBezTo>
                      <a:pt x="3049" y="21600"/>
                      <a:pt x="3304" y="21600"/>
                      <a:pt x="3304" y="21600"/>
                    </a:cubicBezTo>
                    <a:cubicBezTo>
                      <a:pt x="4320" y="20918"/>
                      <a:pt x="5591" y="20918"/>
                      <a:pt x="6607" y="20918"/>
                    </a:cubicBezTo>
                    <a:cubicBezTo>
                      <a:pt x="7115" y="20918"/>
                      <a:pt x="7624" y="20918"/>
                      <a:pt x="8132" y="20691"/>
                    </a:cubicBezTo>
                    <a:cubicBezTo>
                      <a:pt x="8386" y="20691"/>
                      <a:pt x="8386" y="20691"/>
                      <a:pt x="8386" y="20463"/>
                    </a:cubicBezTo>
                    <a:cubicBezTo>
                      <a:pt x="8386" y="20008"/>
                      <a:pt x="8386" y="19326"/>
                      <a:pt x="8894" y="18872"/>
                    </a:cubicBezTo>
                    <a:cubicBezTo>
                      <a:pt x="9656" y="18417"/>
                      <a:pt x="10419" y="18417"/>
                      <a:pt x="10927" y="18417"/>
                    </a:cubicBezTo>
                    <a:cubicBezTo>
                      <a:pt x="11181" y="18417"/>
                      <a:pt x="11435" y="18417"/>
                      <a:pt x="11689" y="18417"/>
                    </a:cubicBezTo>
                    <a:cubicBezTo>
                      <a:pt x="11944" y="18417"/>
                      <a:pt x="12198" y="18417"/>
                      <a:pt x="12198" y="18417"/>
                    </a:cubicBezTo>
                    <a:cubicBezTo>
                      <a:pt x="12452" y="18189"/>
                      <a:pt x="12452" y="17962"/>
                      <a:pt x="12706" y="17735"/>
                    </a:cubicBezTo>
                    <a:cubicBezTo>
                      <a:pt x="12960" y="17053"/>
                      <a:pt x="13468" y="16143"/>
                      <a:pt x="14231" y="15916"/>
                    </a:cubicBezTo>
                    <a:cubicBezTo>
                      <a:pt x="14485" y="15916"/>
                      <a:pt x="14993" y="15688"/>
                      <a:pt x="15247" y="15688"/>
                    </a:cubicBezTo>
                    <a:cubicBezTo>
                      <a:pt x="15247" y="15688"/>
                      <a:pt x="15755" y="15688"/>
                      <a:pt x="15755" y="15688"/>
                    </a:cubicBezTo>
                    <a:cubicBezTo>
                      <a:pt x="15501" y="15006"/>
                      <a:pt x="15501" y="11823"/>
                      <a:pt x="17026" y="11596"/>
                    </a:cubicBezTo>
                    <a:cubicBezTo>
                      <a:pt x="17788" y="11596"/>
                      <a:pt x="18805" y="10914"/>
                      <a:pt x="19059" y="10686"/>
                    </a:cubicBezTo>
                    <a:cubicBezTo>
                      <a:pt x="19059" y="10232"/>
                      <a:pt x="19313" y="9777"/>
                      <a:pt x="20329" y="8640"/>
                    </a:cubicBezTo>
                    <a:cubicBezTo>
                      <a:pt x="20838" y="8185"/>
                      <a:pt x="21092" y="7731"/>
                      <a:pt x="21346" y="7503"/>
                    </a:cubicBezTo>
                    <a:cubicBezTo>
                      <a:pt x="21600" y="7048"/>
                      <a:pt x="21600" y="6821"/>
                      <a:pt x="21600" y="6821"/>
                    </a:cubicBezTo>
                    <a:cubicBezTo>
                      <a:pt x="21600" y="6821"/>
                      <a:pt x="21600" y="6821"/>
                      <a:pt x="21600" y="6821"/>
                    </a:cubicBezTo>
                    <a:cubicBezTo>
                      <a:pt x="20584" y="6594"/>
                      <a:pt x="19313" y="4775"/>
                      <a:pt x="18805" y="3865"/>
                    </a:cubicBezTo>
                    <a:cubicBezTo>
                      <a:pt x="18805" y="3638"/>
                      <a:pt x="18296" y="3638"/>
                      <a:pt x="17788" y="3638"/>
                    </a:cubicBezTo>
                    <a:cubicBezTo>
                      <a:pt x="16772" y="3411"/>
                      <a:pt x="15501" y="3183"/>
                      <a:pt x="14231" y="2274"/>
                    </a:cubicBezTo>
                    <a:cubicBezTo>
                      <a:pt x="13468" y="1819"/>
                      <a:pt x="12960" y="1137"/>
                      <a:pt x="12452" y="0"/>
                    </a:cubicBezTo>
                    <a:cubicBezTo>
                      <a:pt x="11944" y="227"/>
                      <a:pt x="11944" y="227"/>
                      <a:pt x="11944" y="227"/>
                    </a:cubicBezTo>
                    <a:cubicBezTo>
                      <a:pt x="11181" y="227"/>
                      <a:pt x="11181" y="227"/>
                      <a:pt x="11181" y="227"/>
                    </a:cubicBezTo>
                    <a:cubicBezTo>
                      <a:pt x="11181" y="1819"/>
                      <a:pt x="11181" y="1819"/>
                      <a:pt x="11181" y="1819"/>
                    </a:cubicBezTo>
                    <a:cubicBezTo>
                      <a:pt x="9402" y="4093"/>
                      <a:pt x="9402" y="4093"/>
                      <a:pt x="9402" y="4093"/>
                    </a:cubicBezTo>
                    <a:cubicBezTo>
                      <a:pt x="8894" y="5457"/>
                      <a:pt x="8894" y="5457"/>
                      <a:pt x="8894" y="5457"/>
                    </a:cubicBezTo>
                    <a:cubicBezTo>
                      <a:pt x="8894" y="5457"/>
                      <a:pt x="8894" y="5457"/>
                      <a:pt x="8894" y="5457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36" name="Shape 3882"/>
              <p:cNvSpPr/>
              <p:nvPr/>
            </p:nvSpPr>
            <p:spPr>
              <a:xfrm>
                <a:off x="712955" y="940521"/>
                <a:ext cx="25548" cy="501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792" h="21600" extrusionOk="0">
                    <a:moveTo>
                      <a:pt x="18514" y="1662"/>
                    </a:moveTo>
                    <a:cubicBezTo>
                      <a:pt x="18514" y="0"/>
                      <a:pt x="15429" y="0"/>
                      <a:pt x="15429" y="0"/>
                    </a:cubicBezTo>
                    <a:cubicBezTo>
                      <a:pt x="15429" y="0"/>
                      <a:pt x="15429" y="0"/>
                      <a:pt x="15429" y="0"/>
                    </a:cubicBezTo>
                    <a:cubicBezTo>
                      <a:pt x="6171" y="0"/>
                      <a:pt x="0" y="11631"/>
                      <a:pt x="0" y="14954"/>
                    </a:cubicBezTo>
                    <a:cubicBezTo>
                      <a:pt x="0" y="14954"/>
                      <a:pt x="0" y="16615"/>
                      <a:pt x="0" y="16615"/>
                    </a:cubicBezTo>
                    <a:cubicBezTo>
                      <a:pt x="0" y="16615"/>
                      <a:pt x="0" y="16615"/>
                      <a:pt x="0" y="16615"/>
                    </a:cubicBezTo>
                    <a:cubicBezTo>
                      <a:pt x="0" y="18277"/>
                      <a:pt x="0" y="18277"/>
                      <a:pt x="0" y="18277"/>
                    </a:cubicBezTo>
                    <a:cubicBezTo>
                      <a:pt x="0" y="18277"/>
                      <a:pt x="3086" y="19938"/>
                      <a:pt x="3086" y="19938"/>
                    </a:cubicBezTo>
                    <a:cubicBezTo>
                      <a:pt x="3086" y="19938"/>
                      <a:pt x="3086" y="19938"/>
                      <a:pt x="3086" y="19938"/>
                    </a:cubicBezTo>
                    <a:cubicBezTo>
                      <a:pt x="6171" y="21600"/>
                      <a:pt x="6171" y="21600"/>
                      <a:pt x="9257" y="21600"/>
                    </a:cubicBezTo>
                    <a:cubicBezTo>
                      <a:pt x="9257" y="21600"/>
                      <a:pt x="9257" y="21600"/>
                      <a:pt x="9257" y="21600"/>
                    </a:cubicBezTo>
                    <a:cubicBezTo>
                      <a:pt x="12343" y="21600"/>
                      <a:pt x="12343" y="21600"/>
                      <a:pt x="12343" y="21600"/>
                    </a:cubicBezTo>
                    <a:cubicBezTo>
                      <a:pt x="12343" y="21600"/>
                      <a:pt x="12343" y="19938"/>
                      <a:pt x="15429" y="18277"/>
                    </a:cubicBezTo>
                    <a:cubicBezTo>
                      <a:pt x="18514" y="14954"/>
                      <a:pt x="21600" y="6646"/>
                      <a:pt x="18514" y="1662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37" name="Shape 3883"/>
              <p:cNvSpPr/>
              <p:nvPr/>
            </p:nvSpPr>
            <p:spPr>
              <a:xfrm>
                <a:off x="768717" y="928957"/>
                <a:ext cx="183218" cy="1464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00" y="16615"/>
                    </a:moveTo>
                    <a:cubicBezTo>
                      <a:pt x="18000" y="12185"/>
                      <a:pt x="18000" y="12185"/>
                      <a:pt x="18000" y="12185"/>
                    </a:cubicBezTo>
                    <a:cubicBezTo>
                      <a:pt x="18000" y="6646"/>
                      <a:pt x="18000" y="6646"/>
                      <a:pt x="18000" y="6646"/>
                    </a:cubicBezTo>
                    <a:cubicBezTo>
                      <a:pt x="20700" y="6646"/>
                      <a:pt x="20700" y="6646"/>
                      <a:pt x="20700" y="6646"/>
                    </a:cubicBezTo>
                    <a:cubicBezTo>
                      <a:pt x="21600" y="6092"/>
                      <a:pt x="21600" y="6092"/>
                      <a:pt x="21600" y="6092"/>
                    </a:cubicBezTo>
                    <a:cubicBezTo>
                      <a:pt x="21600" y="4431"/>
                      <a:pt x="21600" y="3323"/>
                      <a:pt x="21150" y="2215"/>
                    </a:cubicBezTo>
                    <a:cubicBezTo>
                      <a:pt x="21150" y="1662"/>
                      <a:pt x="21150" y="554"/>
                      <a:pt x="21150" y="0"/>
                    </a:cubicBezTo>
                    <a:cubicBezTo>
                      <a:pt x="19800" y="1108"/>
                      <a:pt x="17550" y="4985"/>
                      <a:pt x="16200" y="7754"/>
                    </a:cubicBezTo>
                    <a:cubicBezTo>
                      <a:pt x="14400" y="11631"/>
                      <a:pt x="9450" y="14400"/>
                      <a:pt x="5400" y="13846"/>
                    </a:cubicBezTo>
                    <a:cubicBezTo>
                      <a:pt x="4950" y="13846"/>
                      <a:pt x="4500" y="13846"/>
                      <a:pt x="4050" y="13846"/>
                    </a:cubicBezTo>
                    <a:cubicBezTo>
                      <a:pt x="2250" y="13846"/>
                      <a:pt x="1350" y="14400"/>
                      <a:pt x="900" y="14954"/>
                    </a:cubicBezTo>
                    <a:cubicBezTo>
                      <a:pt x="450" y="15508"/>
                      <a:pt x="450" y="15508"/>
                      <a:pt x="450" y="15508"/>
                    </a:cubicBezTo>
                    <a:cubicBezTo>
                      <a:pt x="0" y="15508"/>
                      <a:pt x="0" y="15508"/>
                      <a:pt x="0" y="15508"/>
                    </a:cubicBezTo>
                    <a:cubicBezTo>
                      <a:pt x="0" y="16062"/>
                      <a:pt x="0" y="16062"/>
                      <a:pt x="0" y="16062"/>
                    </a:cubicBezTo>
                    <a:cubicBezTo>
                      <a:pt x="0" y="16062"/>
                      <a:pt x="0" y="16062"/>
                      <a:pt x="0" y="16615"/>
                    </a:cubicBezTo>
                    <a:cubicBezTo>
                      <a:pt x="450" y="16615"/>
                      <a:pt x="450" y="16615"/>
                      <a:pt x="450" y="17169"/>
                    </a:cubicBezTo>
                    <a:cubicBezTo>
                      <a:pt x="450" y="17169"/>
                      <a:pt x="450" y="17169"/>
                      <a:pt x="450" y="17169"/>
                    </a:cubicBezTo>
                    <a:cubicBezTo>
                      <a:pt x="900" y="17723"/>
                      <a:pt x="900" y="17723"/>
                      <a:pt x="1350" y="18277"/>
                    </a:cubicBezTo>
                    <a:cubicBezTo>
                      <a:pt x="1350" y="18277"/>
                      <a:pt x="1350" y="18277"/>
                      <a:pt x="1350" y="18277"/>
                    </a:cubicBezTo>
                    <a:cubicBezTo>
                      <a:pt x="1350" y="18277"/>
                      <a:pt x="1350" y="18277"/>
                      <a:pt x="1800" y="18831"/>
                    </a:cubicBezTo>
                    <a:cubicBezTo>
                      <a:pt x="1800" y="18831"/>
                      <a:pt x="1800" y="18831"/>
                      <a:pt x="1800" y="18831"/>
                    </a:cubicBezTo>
                    <a:cubicBezTo>
                      <a:pt x="1800" y="18831"/>
                      <a:pt x="1800" y="19385"/>
                      <a:pt x="2250" y="19385"/>
                    </a:cubicBezTo>
                    <a:cubicBezTo>
                      <a:pt x="2250" y="19385"/>
                      <a:pt x="2250" y="19385"/>
                      <a:pt x="2250" y="19385"/>
                    </a:cubicBezTo>
                    <a:cubicBezTo>
                      <a:pt x="2250" y="19385"/>
                      <a:pt x="2250" y="19385"/>
                      <a:pt x="2700" y="19938"/>
                    </a:cubicBezTo>
                    <a:cubicBezTo>
                      <a:pt x="2700" y="19938"/>
                      <a:pt x="2700" y="19938"/>
                      <a:pt x="2700" y="19938"/>
                    </a:cubicBezTo>
                    <a:cubicBezTo>
                      <a:pt x="2700" y="19938"/>
                      <a:pt x="2700" y="19938"/>
                      <a:pt x="3150" y="19938"/>
                    </a:cubicBezTo>
                    <a:cubicBezTo>
                      <a:pt x="3150" y="19938"/>
                      <a:pt x="3150" y="19938"/>
                      <a:pt x="3150" y="19938"/>
                    </a:cubicBezTo>
                    <a:cubicBezTo>
                      <a:pt x="3150" y="19938"/>
                      <a:pt x="3150" y="19938"/>
                      <a:pt x="3150" y="19938"/>
                    </a:cubicBezTo>
                    <a:cubicBezTo>
                      <a:pt x="3600" y="19938"/>
                      <a:pt x="3600" y="19938"/>
                      <a:pt x="3600" y="19938"/>
                    </a:cubicBezTo>
                    <a:cubicBezTo>
                      <a:pt x="3600" y="19938"/>
                      <a:pt x="3600" y="20492"/>
                      <a:pt x="3600" y="20492"/>
                    </a:cubicBezTo>
                    <a:cubicBezTo>
                      <a:pt x="4050" y="20492"/>
                      <a:pt x="4050" y="20492"/>
                      <a:pt x="4050" y="20492"/>
                    </a:cubicBezTo>
                    <a:cubicBezTo>
                      <a:pt x="4050" y="20492"/>
                      <a:pt x="4050" y="20492"/>
                      <a:pt x="4500" y="20492"/>
                    </a:cubicBezTo>
                    <a:cubicBezTo>
                      <a:pt x="4500" y="20492"/>
                      <a:pt x="4500" y="20492"/>
                      <a:pt x="4500" y="20492"/>
                    </a:cubicBezTo>
                    <a:cubicBezTo>
                      <a:pt x="4500" y="20492"/>
                      <a:pt x="4950" y="20492"/>
                      <a:pt x="4950" y="20492"/>
                    </a:cubicBezTo>
                    <a:cubicBezTo>
                      <a:pt x="4950" y="20492"/>
                      <a:pt x="4950" y="20492"/>
                      <a:pt x="4950" y="20492"/>
                    </a:cubicBezTo>
                    <a:cubicBezTo>
                      <a:pt x="5400" y="20492"/>
                      <a:pt x="6300" y="20492"/>
                      <a:pt x="7200" y="21046"/>
                    </a:cubicBezTo>
                    <a:cubicBezTo>
                      <a:pt x="7200" y="21046"/>
                      <a:pt x="7200" y="21046"/>
                      <a:pt x="7200" y="21046"/>
                    </a:cubicBezTo>
                    <a:cubicBezTo>
                      <a:pt x="7650" y="21046"/>
                      <a:pt x="7650" y="21046"/>
                      <a:pt x="7650" y="21046"/>
                    </a:cubicBezTo>
                    <a:cubicBezTo>
                      <a:pt x="8100" y="21046"/>
                      <a:pt x="8100" y="21046"/>
                      <a:pt x="8100" y="21046"/>
                    </a:cubicBezTo>
                    <a:cubicBezTo>
                      <a:pt x="8550" y="21046"/>
                      <a:pt x="8550" y="21046"/>
                      <a:pt x="8550" y="21046"/>
                    </a:cubicBezTo>
                    <a:cubicBezTo>
                      <a:pt x="9000" y="21046"/>
                      <a:pt x="9000" y="21046"/>
                      <a:pt x="9000" y="21046"/>
                    </a:cubicBezTo>
                    <a:cubicBezTo>
                      <a:pt x="9450" y="21046"/>
                      <a:pt x="9450" y="21046"/>
                      <a:pt x="9450" y="21046"/>
                    </a:cubicBezTo>
                    <a:cubicBezTo>
                      <a:pt x="9900" y="21046"/>
                      <a:pt x="9900" y="21046"/>
                      <a:pt x="9900" y="21046"/>
                    </a:cubicBezTo>
                    <a:cubicBezTo>
                      <a:pt x="11250" y="21600"/>
                      <a:pt x="12600" y="21600"/>
                      <a:pt x="13500" y="21600"/>
                    </a:cubicBezTo>
                    <a:lnTo>
                      <a:pt x="15300" y="16615"/>
                    </a:ln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38" name="Shape 3884"/>
              <p:cNvSpPr/>
              <p:nvPr/>
            </p:nvSpPr>
            <p:spPr>
              <a:xfrm>
                <a:off x="199149" y="404732"/>
                <a:ext cx="398300" cy="3816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371" y="1258"/>
                    </a:moveTo>
                    <a:cubicBezTo>
                      <a:pt x="13371" y="1258"/>
                      <a:pt x="13166" y="1258"/>
                      <a:pt x="13166" y="1258"/>
                    </a:cubicBezTo>
                    <a:cubicBezTo>
                      <a:pt x="13166" y="1258"/>
                      <a:pt x="13166" y="1258"/>
                      <a:pt x="13166" y="1258"/>
                    </a:cubicBezTo>
                    <a:cubicBezTo>
                      <a:pt x="13166" y="1258"/>
                      <a:pt x="13166" y="1258"/>
                      <a:pt x="12960" y="1258"/>
                    </a:cubicBezTo>
                    <a:cubicBezTo>
                      <a:pt x="12754" y="1258"/>
                      <a:pt x="12343" y="1049"/>
                      <a:pt x="11931" y="839"/>
                    </a:cubicBezTo>
                    <a:cubicBezTo>
                      <a:pt x="11726" y="629"/>
                      <a:pt x="11314" y="419"/>
                      <a:pt x="11109" y="419"/>
                    </a:cubicBezTo>
                    <a:cubicBezTo>
                      <a:pt x="11109" y="419"/>
                      <a:pt x="10903" y="629"/>
                      <a:pt x="10903" y="629"/>
                    </a:cubicBezTo>
                    <a:cubicBezTo>
                      <a:pt x="10491" y="629"/>
                      <a:pt x="10286" y="419"/>
                      <a:pt x="10080" y="210"/>
                    </a:cubicBezTo>
                    <a:cubicBezTo>
                      <a:pt x="9874" y="210"/>
                      <a:pt x="9463" y="0"/>
                      <a:pt x="9051" y="0"/>
                    </a:cubicBezTo>
                    <a:cubicBezTo>
                      <a:pt x="9051" y="0"/>
                      <a:pt x="8846" y="0"/>
                      <a:pt x="8846" y="0"/>
                    </a:cubicBezTo>
                    <a:cubicBezTo>
                      <a:pt x="8846" y="210"/>
                      <a:pt x="8846" y="210"/>
                      <a:pt x="8846" y="210"/>
                    </a:cubicBezTo>
                    <a:cubicBezTo>
                      <a:pt x="8846" y="210"/>
                      <a:pt x="8640" y="210"/>
                      <a:pt x="8640" y="210"/>
                    </a:cubicBezTo>
                    <a:cubicBezTo>
                      <a:pt x="8640" y="210"/>
                      <a:pt x="8640" y="210"/>
                      <a:pt x="8640" y="210"/>
                    </a:cubicBezTo>
                    <a:cubicBezTo>
                      <a:pt x="8846" y="210"/>
                      <a:pt x="8846" y="210"/>
                      <a:pt x="8846" y="210"/>
                    </a:cubicBezTo>
                    <a:cubicBezTo>
                      <a:pt x="8846" y="210"/>
                      <a:pt x="8846" y="210"/>
                      <a:pt x="8846" y="210"/>
                    </a:cubicBezTo>
                    <a:cubicBezTo>
                      <a:pt x="8846" y="210"/>
                      <a:pt x="8846" y="210"/>
                      <a:pt x="8846" y="210"/>
                    </a:cubicBezTo>
                    <a:cubicBezTo>
                      <a:pt x="8434" y="629"/>
                      <a:pt x="8434" y="629"/>
                      <a:pt x="8434" y="629"/>
                    </a:cubicBezTo>
                    <a:cubicBezTo>
                      <a:pt x="8229" y="839"/>
                      <a:pt x="8229" y="839"/>
                      <a:pt x="8229" y="839"/>
                    </a:cubicBezTo>
                    <a:cubicBezTo>
                      <a:pt x="6789" y="1887"/>
                      <a:pt x="6789" y="1887"/>
                      <a:pt x="6789" y="1887"/>
                    </a:cubicBezTo>
                    <a:cubicBezTo>
                      <a:pt x="6583" y="1887"/>
                      <a:pt x="5760" y="2307"/>
                      <a:pt x="5554" y="2726"/>
                    </a:cubicBezTo>
                    <a:cubicBezTo>
                      <a:pt x="5554" y="2936"/>
                      <a:pt x="5554" y="3146"/>
                      <a:pt x="5760" y="3565"/>
                    </a:cubicBezTo>
                    <a:cubicBezTo>
                      <a:pt x="5760" y="3984"/>
                      <a:pt x="5966" y="4404"/>
                      <a:pt x="5760" y="4823"/>
                    </a:cubicBezTo>
                    <a:cubicBezTo>
                      <a:pt x="5554" y="5033"/>
                      <a:pt x="5554" y="5872"/>
                      <a:pt x="5554" y="6291"/>
                    </a:cubicBezTo>
                    <a:cubicBezTo>
                      <a:pt x="5760" y="6711"/>
                      <a:pt x="5143" y="7550"/>
                      <a:pt x="4937" y="7969"/>
                    </a:cubicBezTo>
                    <a:cubicBezTo>
                      <a:pt x="4937" y="8179"/>
                      <a:pt x="4937" y="8179"/>
                      <a:pt x="4937" y="8179"/>
                    </a:cubicBezTo>
                    <a:cubicBezTo>
                      <a:pt x="4731" y="8179"/>
                      <a:pt x="4731" y="8179"/>
                      <a:pt x="4731" y="8179"/>
                    </a:cubicBezTo>
                    <a:cubicBezTo>
                      <a:pt x="4731" y="8179"/>
                      <a:pt x="4731" y="8179"/>
                      <a:pt x="4731" y="8179"/>
                    </a:cubicBezTo>
                    <a:cubicBezTo>
                      <a:pt x="3703" y="8808"/>
                      <a:pt x="1851" y="9856"/>
                      <a:pt x="0" y="10695"/>
                    </a:cubicBezTo>
                    <a:cubicBezTo>
                      <a:pt x="0" y="10905"/>
                      <a:pt x="0" y="10905"/>
                      <a:pt x="0" y="10905"/>
                    </a:cubicBezTo>
                    <a:cubicBezTo>
                      <a:pt x="0" y="11115"/>
                      <a:pt x="206" y="11115"/>
                      <a:pt x="206" y="11115"/>
                    </a:cubicBezTo>
                    <a:cubicBezTo>
                      <a:pt x="206" y="11324"/>
                      <a:pt x="206" y="11324"/>
                      <a:pt x="206" y="11534"/>
                    </a:cubicBezTo>
                    <a:cubicBezTo>
                      <a:pt x="206" y="11744"/>
                      <a:pt x="206" y="11744"/>
                      <a:pt x="411" y="11953"/>
                    </a:cubicBezTo>
                    <a:cubicBezTo>
                      <a:pt x="411" y="12163"/>
                      <a:pt x="411" y="12163"/>
                      <a:pt x="411" y="12163"/>
                    </a:cubicBezTo>
                    <a:cubicBezTo>
                      <a:pt x="411" y="12373"/>
                      <a:pt x="411" y="12373"/>
                      <a:pt x="411" y="12583"/>
                    </a:cubicBezTo>
                    <a:cubicBezTo>
                      <a:pt x="411" y="12583"/>
                      <a:pt x="411" y="12792"/>
                      <a:pt x="617" y="12792"/>
                    </a:cubicBezTo>
                    <a:cubicBezTo>
                      <a:pt x="617" y="13002"/>
                      <a:pt x="617" y="13002"/>
                      <a:pt x="617" y="13212"/>
                    </a:cubicBezTo>
                    <a:cubicBezTo>
                      <a:pt x="617" y="13212"/>
                      <a:pt x="617" y="13212"/>
                      <a:pt x="617" y="13421"/>
                    </a:cubicBezTo>
                    <a:cubicBezTo>
                      <a:pt x="617" y="13421"/>
                      <a:pt x="617" y="13421"/>
                      <a:pt x="617" y="13631"/>
                    </a:cubicBezTo>
                    <a:cubicBezTo>
                      <a:pt x="823" y="13631"/>
                      <a:pt x="1029" y="13631"/>
                      <a:pt x="1029" y="13631"/>
                    </a:cubicBezTo>
                    <a:cubicBezTo>
                      <a:pt x="1029" y="13631"/>
                      <a:pt x="1029" y="13631"/>
                      <a:pt x="1029" y="13631"/>
                    </a:cubicBezTo>
                    <a:cubicBezTo>
                      <a:pt x="1234" y="13631"/>
                      <a:pt x="1234" y="13421"/>
                      <a:pt x="1440" y="13421"/>
                    </a:cubicBezTo>
                    <a:cubicBezTo>
                      <a:pt x="1440" y="13421"/>
                      <a:pt x="1440" y="13421"/>
                      <a:pt x="1440" y="13421"/>
                    </a:cubicBezTo>
                    <a:cubicBezTo>
                      <a:pt x="1440" y="13421"/>
                      <a:pt x="1440" y="13421"/>
                      <a:pt x="1440" y="13421"/>
                    </a:cubicBezTo>
                    <a:cubicBezTo>
                      <a:pt x="1646" y="13421"/>
                      <a:pt x="1646" y="13421"/>
                      <a:pt x="1646" y="13421"/>
                    </a:cubicBezTo>
                    <a:cubicBezTo>
                      <a:pt x="1646" y="13631"/>
                      <a:pt x="1851" y="13631"/>
                      <a:pt x="1851" y="13631"/>
                    </a:cubicBezTo>
                    <a:cubicBezTo>
                      <a:pt x="1851" y="13631"/>
                      <a:pt x="2057" y="13631"/>
                      <a:pt x="2263" y="13631"/>
                    </a:cubicBezTo>
                    <a:cubicBezTo>
                      <a:pt x="2674" y="13631"/>
                      <a:pt x="3703" y="14260"/>
                      <a:pt x="4937" y="15099"/>
                    </a:cubicBezTo>
                    <a:cubicBezTo>
                      <a:pt x="5143" y="15309"/>
                      <a:pt x="5349" y="15309"/>
                      <a:pt x="5554" y="15518"/>
                    </a:cubicBezTo>
                    <a:cubicBezTo>
                      <a:pt x="6171" y="15938"/>
                      <a:pt x="6789" y="16148"/>
                      <a:pt x="6994" y="16357"/>
                    </a:cubicBezTo>
                    <a:cubicBezTo>
                      <a:pt x="6994" y="16357"/>
                      <a:pt x="6994" y="16357"/>
                      <a:pt x="6994" y="16357"/>
                    </a:cubicBezTo>
                    <a:cubicBezTo>
                      <a:pt x="8229" y="16986"/>
                      <a:pt x="11726" y="19922"/>
                      <a:pt x="12549" y="20551"/>
                    </a:cubicBezTo>
                    <a:cubicBezTo>
                      <a:pt x="13371" y="21181"/>
                      <a:pt x="14606" y="21390"/>
                      <a:pt x="15017" y="21390"/>
                    </a:cubicBezTo>
                    <a:cubicBezTo>
                      <a:pt x="15017" y="21390"/>
                      <a:pt x="15223" y="21390"/>
                      <a:pt x="15223" y="21390"/>
                    </a:cubicBezTo>
                    <a:cubicBezTo>
                      <a:pt x="15223" y="21390"/>
                      <a:pt x="15223" y="21390"/>
                      <a:pt x="15223" y="21390"/>
                    </a:cubicBezTo>
                    <a:cubicBezTo>
                      <a:pt x="15223" y="21390"/>
                      <a:pt x="15429" y="21390"/>
                      <a:pt x="15429" y="21390"/>
                    </a:cubicBezTo>
                    <a:cubicBezTo>
                      <a:pt x="15429" y="21390"/>
                      <a:pt x="15429" y="21390"/>
                      <a:pt x="15429" y="21390"/>
                    </a:cubicBezTo>
                    <a:cubicBezTo>
                      <a:pt x="15429" y="21390"/>
                      <a:pt x="15634" y="21390"/>
                      <a:pt x="15634" y="21390"/>
                    </a:cubicBezTo>
                    <a:cubicBezTo>
                      <a:pt x="15634" y="21390"/>
                      <a:pt x="15634" y="21390"/>
                      <a:pt x="15840" y="21390"/>
                    </a:cubicBezTo>
                    <a:cubicBezTo>
                      <a:pt x="15840" y="21390"/>
                      <a:pt x="15840" y="21390"/>
                      <a:pt x="15840" y="21390"/>
                    </a:cubicBezTo>
                    <a:cubicBezTo>
                      <a:pt x="16251" y="21600"/>
                      <a:pt x="16869" y="21600"/>
                      <a:pt x="17486" y="21600"/>
                    </a:cubicBezTo>
                    <a:cubicBezTo>
                      <a:pt x="17486" y="21600"/>
                      <a:pt x="17486" y="21600"/>
                      <a:pt x="17486" y="21390"/>
                    </a:cubicBezTo>
                    <a:cubicBezTo>
                      <a:pt x="17691" y="21390"/>
                      <a:pt x="17691" y="21390"/>
                      <a:pt x="17691" y="21181"/>
                    </a:cubicBezTo>
                    <a:cubicBezTo>
                      <a:pt x="17691" y="21181"/>
                      <a:pt x="17691" y="20971"/>
                      <a:pt x="17691" y="20971"/>
                    </a:cubicBezTo>
                    <a:cubicBezTo>
                      <a:pt x="17897" y="20971"/>
                      <a:pt x="17897" y="20761"/>
                      <a:pt x="17897" y="20761"/>
                    </a:cubicBezTo>
                    <a:cubicBezTo>
                      <a:pt x="17897" y="20761"/>
                      <a:pt x="17897" y="20551"/>
                      <a:pt x="17897" y="20551"/>
                    </a:cubicBezTo>
                    <a:cubicBezTo>
                      <a:pt x="17897" y="20551"/>
                      <a:pt x="18103" y="20342"/>
                      <a:pt x="18103" y="20342"/>
                    </a:cubicBezTo>
                    <a:cubicBezTo>
                      <a:pt x="18103" y="20342"/>
                      <a:pt x="18103" y="20342"/>
                      <a:pt x="18103" y="20342"/>
                    </a:cubicBezTo>
                    <a:cubicBezTo>
                      <a:pt x="18103" y="20132"/>
                      <a:pt x="18103" y="20132"/>
                      <a:pt x="18103" y="20132"/>
                    </a:cubicBezTo>
                    <a:cubicBezTo>
                      <a:pt x="18103" y="20132"/>
                      <a:pt x="18103" y="20132"/>
                      <a:pt x="18309" y="20132"/>
                    </a:cubicBezTo>
                    <a:cubicBezTo>
                      <a:pt x="18309" y="19922"/>
                      <a:pt x="18309" y="19922"/>
                      <a:pt x="18309" y="19922"/>
                    </a:cubicBezTo>
                    <a:cubicBezTo>
                      <a:pt x="18309" y="19922"/>
                      <a:pt x="18309" y="19922"/>
                      <a:pt x="18309" y="19922"/>
                    </a:cubicBezTo>
                    <a:cubicBezTo>
                      <a:pt x="18309" y="19922"/>
                      <a:pt x="18309" y="19922"/>
                      <a:pt x="18309" y="19922"/>
                    </a:cubicBezTo>
                    <a:cubicBezTo>
                      <a:pt x="18309" y="19922"/>
                      <a:pt x="18309" y="19713"/>
                      <a:pt x="18309" y="19713"/>
                    </a:cubicBezTo>
                    <a:cubicBezTo>
                      <a:pt x="18309" y="19713"/>
                      <a:pt x="18309" y="19713"/>
                      <a:pt x="18309" y="19713"/>
                    </a:cubicBezTo>
                    <a:cubicBezTo>
                      <a:pt x="18309" y="19713"/>
                      <a:pt x="18309" y="19713"/>
                      <a:pt x="18514" y="19713"/>
                    </a:cubicBezTo>
                    <a:cubicBezTo>
                      <a:pt x="18514" y="19713"/>
                      <a:pt x="18514" y="19503"/>
                      <a:pt x="18514" y="19503"/>
                    </a:cubicBezTo>
                    <a:cubicBezTo>
                      <a:pt x="18720" y="19293"/>
                      <a:pt x="18926" y="18874"/>
                      <a:pt x="19749" y="18664"/>
                    </a:cubicBezTo>
                    <a:cubicBezTo>
                      <a:pt x="19954" y="18664"/>
                      <a:pt x="19954" y="18664"/>
                      <a:pt x="20160" y="18664"/>
                    </a:cubicBezTo>
                    <a:cubicBezTo>
                      <a:pt x="20160" y="18664"/>
                      <a:pt x="20160" y="18664"/>
                      <a:pt x="20160" y="18664"/>
                    </a:cubicBezTo>
                    <a:cubicBezTo>
                      <a:pt x="20366" y="18874"/>
                      <a:pt x="20366" y="18874"/>
                      <a:pt x="20571" y="18874"/>
                    </a:cubicBezTo>
                    <a:cubicBezTo>
                      <a:pt x="20571" y="18874"/>
                      <a:pt x="20571" y="18874"/>
                      <a:pt x="20571" y="18874"/>
                    </a:cubicBezTo>
                    <a:cubicBezTo>
                      <a:pt x="20777" y="18874"/>
                      <a:pt x="20777" y="19083"/>
                      <a:pt x="20983" y="19083"/>
                    </a:cubicBezTo>
                    <a:cubicBezTo>
                      <a:pt x="20983" y="19083"/>
                      <a:pt x="20983" y="19083"/>
                      <a:pt x="20983" y="19083"/>
                    </a:cubicBezTo>
                    <a:cubicBezTo>
                      <a:pt x="21189" y="19293"/>
                      <a:pt x="21189" y="19293"/>
                      <a:pt x="21394" y="19503"/>
                    </a:cubicBezTo>
                    <a:cubicBezTo>
                      <a:pt x="21394" y="19503"/>
                      <a:pt x="21394" y="19503"/>
                      <a:pt x="21394" y="19503"/>
                    </a:cubicBezTo>
                    <a:cubicBezTo>
                      <a:pt x="21394" y="19503"/>
                      <a:pt x="21600" y="19293"/>
                      <a:pt x="21600" y="19293"/>
                    </a:cubicBezTo>
                    <a:cubicBezTo>
                      <a:pt x="21600" y="19293"/>
                      <a:pt x="21600" y="19293"/>
                      <a:pt x="21600" y="19293"/>
                    </a:cubicBezTo>
                    <a:cubicBezTo>
                      <a:pt x="21394" y="19083"/>
                      <a:pt x="21394" y="19083"/>
                      <a:pt x="21189" y="18874"/>
                    </a:cubicBezTo>
                    <a:cubicBezTo>
                      <a:pt x="21189" y="18874"/>
                      <a:pt x="21189" y="18874"/>
                      <a:pt x="21189" y="18874"/>
                    </a:cubicBezTo>
                    <a:cubicBezTo>
                      <a:pt x="20983" y="18664"/>
                      <a:pt x="20983" y="18454"/>
                      <a:pt x="20777" y="18454"/>
                    </a:cubicBezTo>
                    <a:cubicBezTo>
                      <a:pt x="20777" y="18454"/>
                      <a:pt x="20777" y="18454"/>
                      <a:pt x="20777" y="18245"/>
                    </a:cubicBezTo>
                    <a:cubicBezTo>
                      <a:pt x="20777" y="18245"/>
                      <a:pt x="20777" y="18035"/>
                      <a:pt x="20571" y="18035"/>
                    </a:cubicBezTo>
                    <a:cubicBezTo>
                      <a:pt x="20571" y="18035"/>
                      <a:pt x="20571" y="18035"/>
                      <a:pt x="20571" y="17825"/>
                    </a:cubicBezTo>
                    <a:cubicBezTo>
                      <a:pt x="20571" y="17825"/>
                      <a:pt x="20571" y="17616"/>
                      <a:pt x="20571" y="17616"/>
                    </a:cubicBezTo>
                    <a:cubicBezTo>
                      <a:pt x="20571" y="17406"/>
                      <a:pt x="20571" y="17196"/>
                      <a:pt x="20160" y="16777"/>
                    </a:cubicBezTo>
                    <a:cubicBezTo>
                      <a:pt x="19954" y="16567"/>
                      <a:pt x="19749" y="16357"/>
                      <a:pt x="19749" y="16148"/>
                    </a:cubicBezTo>
                    <a:cubicBezTo>
                      <a:pt x="19749" y="15728"/>
                      <a:pt x="19749" y="15518"/>
                      <a:pt x="19954" y="15099"/>
                    </a:cubicBezTo>
                    <a:cubicBezTo>
                      <a:pt x="19954" y="15099"/>
                      <a:pt x="20160" y="14889"/>
                      <a:pt x="20160" y="14680"/>
                    </a:cubicBezTo>
                    <a:cubicBezTo>
                      <a:pt x="19954" y="14470"/>
                      <a:pt x="19749" y="14260"/>
                      <a:pt x="19749" y="14050"/>
                    </a:cubicBezTo>
                    <a:cubicBezTo>
                      <a:pt x="19543" y="13631"/>
                      <a:pt x="19337" y="13421"/>
                      <a:pt x="19131" y="13421"/>
                    </a:cubicBezTo>
                    <a:cubicBezTo>
                      <a:pt x="19131" y="13421"/>
                      <a:pt x="19131" y="13421"/>
                      <a:pt x="18926" y="13421"/>
                    </a:cubicBezTo>
                    <a:cubicBezTo>
                      <a:pt x="18720" y="13212"/>
                      <a:pt x="18309" y="13212"/>
                      <a:pt x="17897" y="13002"/>
                    </a:cubicBezTo>
                    <a:cubicBezTo>
                      <a:pt x="17691" y="12792"/>
                      <a:pt x="17691" y="12792"/>
                      <a:pt x="17691" y="12792"/>
                    </a:cubicBezTo>
                    <a:cubicBezTo>
                      <a:pt x="17486" y="12792"/>
                      <a:pt x="17486" y="12792"/>
                      <a:pt x="17486" y="12792"/>
                    </a:cubicBezTo>
                    <a:cubicBezTo>
                      <a:pt x="17486" y="12792"/>
                      <a:pt x="17486" y="12792"/>
                      <a:pt x="17486" y="12792"/>
                    </a:cubicBezTo>
                    <a:cubicBezTo>
                      <a:pt x="17280" y="12583"/>
                      <a:pt x="17074" y="12583"/>
                      <a:pt x="17074" y="12373"/>
                    </a:cubicBezTo>
                    <a:cubicBezTo>
                      <a:pt x="16869" y="12373"/>
                      <a:pt x="16869" y="12373"/>
                      <a:pt x="16869" y="12163"/>
                    </a:cubicBezTo>
                    <a:cubicBezTo>
                      <a:pt x="16869" y="12163"/>
                      <a:pt x="16663" y="12163"/>
                      <a:pt x="16663" y="12163"/>
                    </a:cubicBezTo>
                    <a:cubicBezTo>
                      <a:pt x="16663" y="11953"/>
                      <a:pt x="16457" y="11953"/>
                      <a:pt x="16457" y="11953"/>
                    </a:cubicBezTo>
                    <a:cubicBezTo>
                      <a:pt x="16457" y="11744"/>
                      <a:pt x="16457" y="11744"/>
                      <a:pt x="16457" y="11534"/>
                    </a:cubicBezTo>
                    <a:cubicBezTo>
                      <a:pt x="16251" y="11534"/>
                      <a:pt x="16251" y="11534"/>
                      <a:pt x="16251" y="11534"/>
                    </a:cubicBezTo>
                    <a:cubicBezTo>
                      <a:pt x="16251" y="11324"/>
                      <a:pt x="16251" y="11324"/>
                      <a:pt x="16251" y="11115"/>
                    </a:cubicBezTo>
                    <a:cubicBezTo>
                      <a:pt x="16251" y="10905"/>
                      <a:pt x="16046" y="10695"/>
                      <a:pt x="15429" y="10276"/>
                    </a:cubicBezTo>
                    <a:cubicBezTo>
                      <a:pt x="15017" y="10066"/>
                      <a:pt x="14811" y="9017"/>
                      <a:pt x="14811" y="8598"/>
                    </a:cubicBezTo>
                    <a:cubicBezTo>
                      <a:pt x="14606" y="7969"/>
                      <a:pt x="14811" y="7550"/>
                      <a:pt x="15223" y="7550"/>
                    </a:cubicBezTo>
                    <a:cubicBezTo>
                      <a:pt x="15223" y="7340"/>
                      <a:pt x="15223" y="6920"/>
                      <a:pt x="15429" y="6711"/>
                    </a:cubicBezTo>
                    <a:cubicBezTo>
                      <a:pt x="15429" y="6291"/>
                      <a:pt x="15634" y="5662"/>
                      <a:pt x="16046" y="5452"/>
                    </a:cubicBezTo>
                    <a:cubicBezTo>
                      <a:pt x="16046" y="5452"/>
                      <a:pt x="16046" y="5452"/>
                      <a:pt x="16046" y="5243"/>
                    </a:cubicBezTo>
                    <a:cubicBezTo>
                      <a:pt x="16046" y="5033"/>
                      <a:pt x="16046" y="4823"/>
                      <a:pt x="16046" y="4404"/>
                    </a:cubicBezTo>
                    <a:cubicBezTo>
                      <a:pt x="16251" y="4404"/>
                      <a:pt x="16046" y="4404"/>
                      <a:pt x="16046" y="4404"/>
                    </a:cubicBezTo>
                    <a:cubicBezTo>
                      <a:pt x="16046" y="4194"/>
                      <a:pt x="15840" y="4194"/>
                      <a:pt x="15634" y="4194"/>
                    </a:cubicBezTo>
                    <a:cubicBezTo>
                      <a:pt x="14811" y="4194"/>
                      <a:pt x="13989" y="3146"/>
                      <a:pt x="13989" y="2307"/>
                    </a:cubicBezTo>
                    <a:cubicBezTo>
                      <a:pt x="13989" y="2097"/>
                      <a:pt x="13577" y="1678"/>
                      <a:pt x="13371" y="1258"/>
                    </a:cubicBezTo>
                    <a:cubicBezTo>
                      <a:pt x="13371" y="1258"/>
                      <a:pt x="13371" y="1258"/>
                      <a:pt x="13371" y="1258"/>
                    </a:cubicBezTo>
                    <a:cubicBezTo>
                      <a:pt x="13371" y="1258"/>
                      <a:pt x="13371" y="1258"/>
                      <a:pt x="13371" y="1258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39" name="Shape 3885"/>
              <p:cNvSpPr/>
              <p:nvPr/>
            </p:nvSpPr>
            <p:spPr>
              <a:xfrm>
                <a:off x="537703" y="747791"/>
                <a:ext cx="59746" cy="578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400" y="14850"/>
                    </a:moveTo>
                    <a:cubicBezTo>
                      <a:pt x="6750" y="14850"/>
                      <a:pt x="6750" y="14850"/>
                      <a:pt x="6750" y="14850"/>
                    </a:cubicBezTo>
                    <a:cubicBezTo>
                      <a:pt x="6750" y="14850"/>
                      <a:pt x="6750" y="14850"/>
                      <a:pt x="6750" y="14850"/>
                    </a:cubicBezTo>
                    <a:cubicBezTo>
                      <a:pt x="14850" y="21600"/>
                      <a:pt x="14850" y="21600"/>
                      <a:pt x="14850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21600"/>
                      <a:pt x="20250" y="20250"/>
                      <a:pt x="20250" y="18900"/>
                    </a:cubicBezTo>
                    <a:cubicBezTo>
                      <a:pt x="17550" y="12150"/>
                      <a:pt x="16200" y="8100"/>
                      <a:pt x="16200" y="5400"/>
                    </a:cubicBezTo>
                    <a:cubicBezTo>
                      <a:pt x="16200" y="5400"/>
                      <a:pt x="16200" y="4050"/>
                      <a:pt x="16200" y="4050"/>
                    </a:cubicBezTo>
                    <a:cubicBezTo>
                      <a:pt x="16200" y="4050"/>
                      <a:pt x="16200" y="4050"/>
                      <a:pt x="16200" y="4050"/>
                    </a:cubicBezTo>
                    <a:cubicBezTo>
                      <a:pt x="14850" y="2700"/>
                      <a:pt x="14850" y="2700"/>
                      <a:pt x="14850" y="2700"/>
                    </a:cubicBezTo>
                    <a:cubicBezTo>
                      <a:pt x="14850" y="2700"/>
                      <a:pt x="13500" y="1350"/>
                      <a:pt x="13500" y="1350"/>
                    </a:cubicBezTo>
                    <a:cubicBezTo>
                      <a:pt x="13500" y="1350"/>
                      <a:pt x="13500" y="1350"/>
                      <a:pt x="13500" y="1350"/>
                    </a:cubicBezTo>
                    <a:cubicBezTo>
                      <a:pt x="12150" y="1350"/>
                      <a:pt x="12150" y="1350"/>
                      <a:pt x="12150" y="1350"/>
                    </a:cubicBezTo>
                    <a:cubicBezTo>
                      <a:pt x="12150" y="0"/>
                      <a:pt x="12150" y="0"/>
                      <a:pt x="10800" y="0"/>
                    </a:cubicBezTo>
                    <a:cubicBezTo>
                      <a:pt x="10800" y="0"/>
                      <a:pt x="10800" y="0"/>
                      <a:pt x="9450" y="0"/>
                    </a:cubicBezTo>
                    <a:cubicBezTo>
                      <a:pt x="8100" y="1350"/>
                      <a:pt x="6750" y="1350"/>
                      <a:pt x="6750" y="2700"/>
                    </a:cubicBezTo>
                    <a:cubicBezTo>
                      <a:pt x="5400" y="4050"/>
                      <a:pt x="5400" y="4050"/>
                      <a:pt x="4050" y="5400"/>
                    </a:cubicBezTo>
                    <a:cubicBezTo>
                      <a:pt x="4050" y="5400"/>
                      <a:pt x="4050" y="5400"/>
                      <a:pt x="4050" y="5400"/>
                    </a:cubicBezTo>
                    <a:cubicBezTo>
                      <a:pt x="4050" y="5400"/>
                      <a:pt x="4050" y="5400"/>
                      <a:pt x="4050" y="5400"/>
                    </a:cubicBezTo>
                    <a:cubicBezTo>
                      <a:pt x="4050" y="5400"/>
                      <a:pt x="4050" y="5400"/>
                      <a:pt x="4050" y="5400"/>
                    </a:cubicBezTo>
                    <a:cubicBezTo>
                      <a:pt x="4050" y="5400"/>
                      <a:pt x="4050" y="6750"/>
                      <a:pt x="4050" y="6750"/>
                    </a:cubicBezTo>
                    <a:cubicBezTo>
                      <a:pt x="4050" y="6750"/>
                      <a:pt x="4050" y="6750"/>
                      <a:pt x="4050" y="6750"/>
                    </a:cubicBezTo>
                    <a:cubicBezTo>
                      <a:pt x="4050" y="6750"/>
                      <a:pt x="4050" y="6750"/>
                      <a:pt x="4050" y="6750"/>
                    </a:cubicBezTo>
                    <a:cubicBezTo>
                      <a:pt x="4050" y="6750"/>
                      <a:pt x="2700" y="8100"/>
                      <a:pt x="2700" y="8100"/>
                    </a:cubicBezTo>
                    <a:cubicBezTo>
                      <a:pt x="2700" y="8100"/>
                      <a:pt x="2700" y="8100"/>
                      <a:pt x="2700" y="8100"/>
                    </a:cubicBezTo>
                    <a:cubicBezTo>
                      <a:pt x="2700" y="9450"/>
                      <a:pt x="2700" y="9450"/>
                      <a:pt x="2700" y="9450"/>
                    </a:cubicBezTo>
                    <a:cubicBezTo>
                      <a:pt x="2700" y="9450"/>
                      <a:pt x="2700" y="10800"/>
                      <a:pt x="1350" y="10800"/>
                    </a:cubicBezTo>
                    <a:cubicBezTo>
                      <a:pt x="1350" y="10800"/>
                      <a:pt x="1350" y="10800"/>
                      <a:pt x="1350" y="12150"/>
                    </a:cubicBezTo>
                    <a:cubicBezTo>
                      <a:pt x="1350" y="12150"/>
                      <a:pt x="1350" y="13500"/>
                      <a:pt x="0" y="13500"/>
                    </a:cubicBezTo>
                    <a:cubicBezTo>
                      <a:pt x="0" y="13500"/>
                      <a:pt x="0" y="13500"/>
                      <a:pt x="0" y="14850"/>
                    </a:cubicBezTo>
                    <a:cubicBezTo>
                      <a:pt x="0" y="14850"/>
                      <a:pt x="0" y="14850"/>
                      <a:pt x="0" y="14850"/>
                    </a:cubicBezTo>
                    <a:cubicBezTo>
                      <a:pt x="2700" y="14850"/>
                      <a:pt x="5400" y="14850"/>
                      <a:pt x="5400" y="1485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40" name="Shape 3886"/>
              <p:cNvSpPr/>
              <p:nvPr/>
            </p:nvSpPr>
            <p:spPr>
              <a:xfrm>
                <a:off x="947951" y="-1"/>
                <a:ext cx="724905" cy="4085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407"/>
                    </a:moveTo>
                    <a:cubicBezTo>
                      <a:pt x="113" y="10604"/>
                      <a:pt x="226" y="10604"/>
                      <a:pt x="339" y="10604"/>
                    </a:cubicBezTo>
                    <a:cubicBezTo>
                      <a:pt x="339" y="10604"/>
                      <a:pt x="339" y="10604"/>
                      <a:pt x="339" y="10604"/>
                    </a:cubicBezTo>
                    <a:cubicBezTo>
                      <a:pt x="452" y="10604"/>
                      <a:pt x="565" y="10800"/>
                      <a:pt x="679" y="10800"/>
                    </a:cubicBezTo>
                    <a:cubicBezTo>
                      <a:pt x="792" y="10800"/>
                      <a:pt x="792" y="10800"/>
                      <a:pt x="792" y="10800"/>
                    </a:cubicBezTo>
                    <a:cubicBezTo>
                      <a:pt x="792" y="10800"/>
                      <a:pt x="905" y="10800"/>
                      <a:pt x="905" y="10604"/>
                    </a:cubicBezTo>
                    <a:cubicBezTo>
                      <a:pt x="905" y="10604"/>
                      <a:pt x="905" y="10407"/>
                      <a:pt x="905" y="10211"/>
                    </a:cubicBezTo>
                    <a:cubicBezTo>
                      <a:pt x="905" y="10211"/>
                      <a:pt x="905" y="10211"/>
                      <a:pt x="905" y="10211"/>
                    </a:cubicBezTo>
                    <a:cubicBezTo>
                      <a:pt x="905" y="10015"/>
                      <a:pt x="905" y="10015"/>
                      <a:pt x="905" y="10015"/>
                    </a:cubicBezTo>
                    <a:cubicBezTo>
                      <a:pt x="905" y="9425"/>
                      <a:pt x="1583" y="8444"/>
                      <a:pt x="2036" y="8444"/>
                    </a:cubicBezTo>
                    <a:cubicBezTo>
                      <a:pt x="2149" y="8444"/>
                      <a:pt x="2149" y="8444"/>
                      <a:pt x="2149" y="8247"/>
                    </a:cubicBezTo>
                    <a:cubicBezTo>
                      <a:pt x="2262" y="8051"/>
                      <a:pt x="2262" y="7658"/>
                      <a:pt x="2488" y="7658"/>
                    </a:cubicBezTo>
                    <a:cubicBezTo>
                      <a:pt x="2601" y="7658"/>
                      <a:pt x="2827" y="7462"/>
                      <a:pt x="2827" y="7462"/>
                    </a:cubicBezTo>
                    <a:cubicBezTo>
                      <a:pt x="2827" y="7265"/>
                      <a:pt x="2940" y="7069"/>
                      <a:pt x="3166" y="7069"/>
                    </a:cubicBezTo>
                    <a:cubicBezTo>
                      <a:pt x="3506" y="7069"/>
                      <a:pt x="3958" y="7462"/>
                      <a:pt x="4071" y="7658"/>
                    </a:cubicBezTo>
                    <a:cubicBezTo>
                      <a:pt x="4184" y="7855"/>
                      <a:pt x="4524" y="8051"/>
                      <a:pt x="4863" y="8051"/>
                    </a:cubicBezTo>
                    <a:cubicBezTo>
                      <a:pt x="4976" y="8247"/>
                      <a:pt x="4976" y="8247"/>
                      <a:pt x="4976" y="8247"/>
                    </a:cubicBezTo>
                    <a:cubicBezTo>
                      <a:pt x="5428" y="8444"/>
                      <a:pt x="5541" y="10211"/>
                      <a:pt x="5541" y="10800"/>
                    </a:cubicBezTo>
                    <a:cubicBezTo>
                      <a:pt x="5768" y="10800"/>
                      <a:pt x="6446" y="10800"/>
                      <a:pt x="6785" y="10800"/>
                    </a:cubicBezTo>
                    <a:cubicBezTo>
                      <a:pt x="7012" y="10800"/>
                      <a:pt x="7238" y="10996"/>
                      <a:pt x="7238" y="10996"/>
                    </a:cubicBezTo>
                    <a:cubicBezTo>
                      <a:pt x="7577" y="10996"/>
                      <a:pt x="7690" y="11389"/>
                      <a:pt x="7803" y="11782"/>
                    </a:cubicBezTo>
                    <a:cubicBezTo>
                      <a:pt x="7803" y="11978"/>
                      <a:pt x="7916" y="12371"/>
                      <a:pt x="7916" y="12567"/>
                    </a:cubicBezTo>
                    <a:cubicBezTo>
                      <a:pt x="8029" y="12567"/>
                      <a:pt x="8029" y="12764"/>
                      <a:pt x="8142" y="12960"/>
                    </a:cubicBezTo>
                    <a:cubicBezTo>
                      <a:pt x="8369" y="13549"/>
                      <a:pt x="8482" y="13942"/>
                      <a:pt x="8482" y="14335"/>
                    </a:cubicBezTo>
                    <a:cubicBezTo>
                      <a:pt x="8595" y="14531"/>
                      <a:pt x="8821" y="14727"/>
                      <a:pt x="9047" y="14924"/>
                    </a:cubicBezTo>
                    <a:cubicBezTo>
                      <a:pt x="9386" y="15316"/>
                      <a:pt x="9613" y="15709"/>
                      <a:pt x="9839" y="15905"/>
                    </a:cubicBezTo>
                    <a:cubicBezTo>
                      <a:pt x="9952" y="16495"/>
                      <a:pt x="10517" y="16887"/>
                      <a:pt x="11196" y="17280"/>
                    </a:cubicBezTo>
                    <a:cubicBezTo>
                      <a:pt x="11422" y="17476"/>
                      <a:pt x="11761" y="17869"/>
                      <a:pt x="11987" y="18262"/>
                    </a:cubicBezTo>
                    <a:cubicBezTo>
                      <a:pt x="12101" y="18458"/>
                      <a:pt x="12327" y="18851"/>
                      <a:pt x="12440" y="18851"/>
                    </a:cubicBezTo>
                    <a:cubicBezTo>
                      <a:pt x="12440" y="18851"/>
                      <a:pt x="12440" y="18851"/>
                      <a:pt x="12440" y="18851"/>
                    </a:cubicBezTo>
                    <a:cubicBezTo>
                      <a:pt x="12779" y="18851"/>
                      <a:pt x="13458" y="19440"/>
                      <a:pt x="13684" y="19440"/>
                    </a:cubicBezTo>
                    <a:cubicBezTo>
                      <a:pt x="13797" y="19636"/>
                      <a:pt x="13797" y="19636"/>
                      <a:pt x="13797" y="19636"/>
                    </a:cubicBezTo>
                    <a:cubicBezTo>
                      <a:pt x="13797" y="20815"/>
                      <a:pt x="13797" y="20815"/>
                      <a:pt x="13797" y="20815"/>
                    </a:cubicBezTo>
                    <a:cubicBezTo>
                      <a:pt x="13910" y="20815"/>
                      <a:pt x="13910" y="20815"/>
                      <a:pt x="13910" y="20815"/>
                    </a:cubicBezTo>
                    <a:cubicBezTo>
                      <a:pt x="14136" y="20815"/>
                      <a:pt x="14362" y="21011"/>
                      <a:pt x="14475" y="21207"/>
                    </a:cubicBezTo>
                    <a:cubicBezTo>
                      <a:pt x="14588" y="21404"/>
                      <a:pt x="14702" y="21600"/>
                      <a:pt x="14815" y="21600"/>
                    </a:cubicBezTo>
                    <a:cubicBezTo>
                      <a:pt x="14815" y="21600"/>
                      <a:pt x="14928" y="21600"/>
                      <a:pt x="14928" y="21600"/>
                    </a:cubicBezTo>
                    <a:cubicBezTo>
                      <a:pt x="14928" y="21600"/>
                      <a:pt x="15041" y="21600"/>
                      <a:pt x="15041" y="21600"/>
                    </a:cubicBezTo>
                    <a:cubicBezTo>
                      <a:pt x="15041" y="21600"/>
                      <a:pt x="15041" y="21600"/>
                      <a:pt x="15154" y="21600"/>
                    </a:cubicBezTo>
                    <a:cubicBezTo>
                      <a:pt x="15154" y="21600"/>
                      <a:pt x="15154" y="21600"/>
                      <a:pt x="15154" y="21600"/>
                    </a:cubicBezTo>
                    <a:cubicBezTo>
                      <a:pt x="15154" y="21404"/>
                      <a:pt x="15154" y="21404"/>
                      <a:pt x="15154" y="21404"/>
                    </a:cubicBezTo>
                    <a:cubicBezTo>
                      <a:pt x="15154" y="21207"/>
                      <a:pt x="15154" y="21011"/>
                      <a:pt x="15154" y="20815"/>
                    </a:cubicBezTo>
                    <a:cubicBezTo>
                      <a:pt x="15267" y="20815"/>
                      <a:pt x="15267" y="20815"/>
                      <a:pt x="15267" y="20618"/>
                    </a:cubicBezTo>
                    <a:cubicBezTo>
                      <a:pt x="15267" y="20618"/>
                      <a:pt x="15380" y="20422"/>
                      <a:pt x="15380" y="20225"/>
                    </a:cubicBezTo>
                    <a:cubicBezTo>
                      <a:pt x="15380" y="20225"/>
                      <a:pt x="15380" y="20225"/>
                      <a:pt x="15493" y="20225"/>
                    </a:cubicBezTo>
                    <a:cubicBezTo>
                      <a:pt x="15493" y="20029"/>
                      <a:pt x="15606" y="19833"/>
                      <a:pt x="15719" y="19636"/>
                    </a:cubicBezTo>
                    <a:cubicBezTo>
                      <a:pt x="15719" y="19636"/>
                      <a:pt x="15719" y="19636"/>
                      <a:pt x="15606" y="19244"/>
                    </a:cubicBezTo>
                    <a:cubicBezTo>
                      <a:pt x="15493" y="18851"/>
                      <a:pt x="15380" y="18458"/>
                      <a:pt x="15493" y="18065"/>
                    </a:cubicBezTo>
                    <a:cubicBezTo>
                      <a:pt x="15493" y="17869"/>
                      <a:pt x="15267" y="17673"/>
                      <a:pt x="15154" y="17476"/>
                    </a:cubicBezTo>
                    <a:cubicBezTo>
                      <a:pt x="14928" y="17084"/>
                      <a:pt x="14588" y="16887"/>
                      <a:pt x="14702" y="16298"/>
                    </a:cubicBezTo>
                    <a:cubicBezTo>
                      <a:pt x="14815" y="15709"/>
                      <a:pt x="15154" y="15513"/>
                      <a:pt x="15606" y="15316"/>
                    </a:cubicBezTo>
                    <a:cubicBezTo>
                      <a:pt x="15719" y="15316"/>
                      <a:pt x="15946" y="15316"/>
                      <a:pt x="16059" y="15120"/>
                    </a:cubicBezTo>
                    <a:cubicBezTo>
                      <a:pt x="16059" y="15120"/>
                      <a:pt x="16059" y="15120"/>
                      <a:pt x="16059" y="14727"/>
                    </a:cubicBezTo>
                    <a:cubicBezTo>
                      <a:pt x="16059" y="14531"/>
                      <a:pt x="16172" y="13942"/>
                      <a:pt x="16511" y="13942"/>
                    </a:cubicBezTo>
                    <a:cubicBezTo>
                      <a:pt x="16624" y="13942"/>
                      <a:pt x="16737" y="13745"/>
                      <a:pt x="16963" y="12960"/>
                    </a:cubicBezTo>
                    <a:cubicBezTo>
                      <a:pt x="16963" y="12567"/>
                      <a:pt x="17190" y="12371"/>
                      <a:pt x="17642" y="12567"/>
                    </a:cubicBezTo>
                    <a:cubicBezTo>
                      <a:pt x="17755" y="12567"/>
                      <a:pt x="17868" y="12567"/>
                      <a:pt x="17981" y="12371"/>
                    </a:cubicBezTo>
                    <a:cubicBezTo>
                      <a:pt x="18207" y="12175"/>
                      <a:pt x="18547" y="11782"/>
                      <a:pt x="18773" y="11782"/>
                    </a:cubicBezTo>
                    <a:cubicBezTo>
                      <a:pt x="18999" y="11782"/>
                      <a:pt x="19112" y="12175"/>
                      <a:pt x="19112" y="12175"/>
                    </a:cubicBezTo>
                    <a:cubicBezTo>
                      <a:pt x="19225" y="12175"/>
                      <a:pt x="19225" y="12175"/>
                      <a:pt x="19225" y="12371"/>
                    </a:cubicBezTo>
                    <a:cubicBezTo>
                      <a:pt x="19225" y="12371"/>
                      <a:pt x="19225" y="12371"/>
                      <a:pt x="19225" y="12371"/>
                    </a:cubicBezTo>
                    <a:cubicBezTo>
                      <a:pt x="19225" y="12371"/>
                      <a:pt x="19225" y="12371"/>
                      <a:pt x="19225" y="12371"/>
                    </a:cubicBezTo>
                    <a:cubicBezTo>
                      <a:pt x="19225" y="12371"/>
                      <a:pt x="19225" y="12371"/>
                      <a:pt x="19225" y="12371"/>
                    </a:cubicBezTo>
                    <a:cubicBezTo>
                      <a:pt x="19225" y="12371"/>
                      <a:pt x="19225" y="12567"/>
                      <a:pt x="19225" y="12567"/>
                    </a:cubicBezTo>
                    <a:cubicBezTo>
                      <a:pt x="19225" y="12567"/>
                      <a:pt x="19225" y="12567"/>
                      <a:pt x="19225" y="12567"/>
                    </a:cubicBezTo>
                    <a:cubicBezTo>
                      <a:pt x="19225" y="12567"/>
                      <a:pt x="19225" y="12567"/>
                      <a:pt x="19225" y="12764"/>
                    </a:cubicBezTo>
                    <a:cubicBezTo>
                      <a:pt x="19225" y="12764"/>
                      <a:pt x="19225" y="12764"/>
                      <a:pt x="19225" y="12764"/>
                    </a:cubicBezTo>
                    <a:cubicBezTo>
                      <a:pt x="19225" y="12764"/>
                      <a:pt x="19225" y="12960"/>
                      <a:pt x="19112" y="12960"/>
                    </a:cubicBezTo>
                    <a:cubicBezTo>
                      <a:pt x="19112" y="12960"/>
                      <a:pt x="19112" y="12960"/>
                      <a:pt x="19112" y="12960"/>
                    </a:cubicBezTo>
                    <a:cubicBezTo>
                      <a:pt x="19112" y="13156"/>
                      <a:pt x="19112" y="13156"/>
                      <a:pt x="19112" y="13353"/>
                    </a:cubicBezTo>
                    <a:cubicBezTo>
                      <a:pt x="19112" y="13353"/>
                      <a:pt x="19112" y="13353"/>
                      <a:pt x="18999" y="13353"/>
                    </a:cubicBezTo>
                    <a:cubicBezTo>
                      <a:pt x="18999" y="13549"/>
                      <a:pt x="18999" y="13745"/>
                      <a:pt x="18886" y="13745"/>
                    </a:cubicBezTo>
                    <a:cubicBezTo>
                      <a:pt x="18999" y="13745"/>
                      <a:pt x="18999" y="13745"/>
                      <a:pt x="18999" y="13745"/>
                    </a:cubicBezTo>
                    <a:cubicBezTo>
                      <a:pt x="18999" y="13745"/>
                      <a:pt x="19112" y="13745"/>
                      <a:pt x="19112" y="13745"/>
                    </a:cubicBezTo>
                    <a:cubicBezTo>
                      <a:pt x="19225" y="13745"/>
                      <a:pt x="19225" y="13745"/>
                      <a:pt x="19225" y="13745"/>
                    </a:cubicBezTo>
                    <a:cubicBezTo>
                      <a:pt x="19338" y="13745"/>
                      <a:pt x="19338" y="13745"/>
                      <a:pt x="19338" y="13745"/>
                    </a:cubicBezTo>
                    <a:cubicBezTo>
                      <a:pt x="19338" y="13745"/>
                      <a:pt x="19451" y="13745"/>
                      <a:pt x="19451" y="13745"/>
                    </a:cubicBezTo>
                    <a:cubicBezTo>
                      <a:pt x="19451" y="13745"/>
                      <a:pt x="19451" y="13745"/>
                      <a:pt x="19451" y="13745"/>
                    </a:cubicBezTo>
                    <a:cubicBezTo>
                      <a:pt x="19564" y="13745"/>
                      <a:pt x="19564" y="13549"/>
                      <a:pt x="19677" y="13549"/>
                    </a:cubicBezTo>
                    <a:cubicBezTo>
                      <a:pt x="19677" y="13549"/>
                      <a:pt x="19677" y="13549"/>
                      <a:pt x="19677" y="13549"/>
                    </a:cubicBezTo>
                    <a:cubicBezTo>
                      <a:pt x="19677" y="13549"/>
                      <a:pt x="19677" y="13549"/>
                      <a:pt x="19791" y="13549"/>
                    </a:cubicBezTo>
                    <a:cubicBezTo>
                      <a:pt x="19791" y="13549"/>
                      <a:pt x="19791" y="13549"/>
                      <a:pt x="19791" y="13549"/>
                    </a:cubicBezTo>
                    <a:cubicBezTo>
                      <a:pt x="19791" y="13549"/>
                      <a:pt x="19791" y="13549"/>
                      <a:pt x="19791" y="13549"/>
                    </a:cubicBezTo>
                    <a:cubicBezTo>
                      <a:pt x="19904" y="13353"/>
                      <a:pt x="20130" y="13353"/>
                      <a:pt x="20469" y="13353"/>
                    </a:cubicBezTo>
                    <a:cubicBezTo>
                      <a:pt x="20582" y="13353"/>
                      <a:pt x="20695" y="13353"/>
                      <a:pt x="20808" y="13353"/>
                    </a:cubicBezTo>
                    <a:cubicBezTo>
                      <a:pt x="20921" y="13353"/>
                      <a:pt x="20921" y="13353"/>
                      <a:pt x="21035" y="13353"/>
                    </a:cubicBezTo>
                    <a:cubicBezTo>
                      <a:pt x="21148" y="12764"/>
                      <a:pt x="21374" y="12567"/>
                      <a:pt x="21600" y="12567"/>
                    </a:cubicBezTo>
                    <a:cubicBezTo>
                      <a:pt x="21035" y="11782"/>
                      <a:pt x="20469" y="11193"/>
                      <a:pt x="20130" y="11193"/>
                    </a:cubicBezTo>
                    <a:cubicBezTo>
                      <a:pt x="20017" y="11585"/>
                      <a:pt x="19791" y="11782"/>
                      <a:pt x="19451" y="11782"/>
                    </a:cubicBezTo>
                    <a:cubicBezTo>
                      <a:pt x="19225" y="11782"/>
                      <a:pt x="18999" y="11585"/>
                      <a:pt x="18773" y="11193"/>
                    </a:cubicBezTo>
                    <a:cubicBezTo>
                      <a:pt x="18773" y="11193"/>
                      <a:pt x="18773" y="11193"/>
                      <a:pt x="18773" y="11193"/>
                    </a:cubicBezTo>
                    <a:cubicBezTo>
                      <a:pt x="18660" y="10996"/>
                      <a:pt x="18660" y="10996"/>
                      <a:pt x="18547" y="10800"/>
                    </a:cubicBezTo>
                    <a:cubicBezTo>
                      <a:pt x="18547" y="10800"/>
                      <a:pt x="18547" y="10800"/>
                      <a:pt x="18547" y="10800"/>
                    </a:cubicBezTo>
                    <a:cubicBezTo>
                      <a:pt x="18547" y="10800"/>
                      <a:pt x="18547" y="10604"/>
                      <a:pt x="18434" y="10604"/>
                    </a:cubicBezTo>
                    <a:cubicBezTo>
                      <a:pt x="18434" y="10604"/>
                      <a:pt x="18320" y="10604"/>
                      <a:pt x="18320" y="10604"/>
                    </a:cubicBezTo>
                    <a:cubicBezTo>
                      <a:pt x="18320" y="10604"/>
                      <a:pt x="18320" y="10604"/>
                      <a:pt x="18320" y="10604"/>
                    </a:cubicBezTo>
                    <a:cubicBezTo>
                      <a:pt x="18320" y="10604"/>
                      <a:pt x="18207" y="10604"/>
                      <a:pt x="18207" y="10604"/>
                    </a:cubicBezTo>
                    <a:cubicBezTo>
                      <a:pt x="18207" y="10604"/>
                      <a:pt x="18207" y="10604"/>
                      <a:pt x="18094" y="10604"/>
                    </a:cubicBezTo>
                    <a:cubicBezTo>
                      <a:pt x="18094" y="10604"/>
                      <a:pt x="18094" y="10604"/>
                      <a:pt x="18094" y="10604"/>
                    </a:cubicBezTo>
                    <a:cubicBezTo>
                      <a:pt x="17981" y="10604"/>
                      <a:pt x="17981" y="10604"/>
                      <a:pt x="17868" y="10800"/>
                    </a:cubicBezTo>
                    <a:cubicBezTo>
                      <a:pt x="17076" y="11193"/>
                      <a:pt x="16737" y="11978"/>
                      <a:pt x="16737" y="12175"/>
                    </a:cubicBezTo>
                    <a:cubicBezTo>
                      <a:pt x="16624" y="12764"/>
                      <a:pt x="16285" y="13156"/>
                      <a:pt x="16059" y="13156"/>
                    </a:cubicBezTo>
                    <a:cubicBezTo>
                      <a:pt x="15832" y="13156"/>
                      <a:pt x="15719" y="12960"/>
                      <a:pt x="15606" y="12567"/>
                    </a:cubicBezTo>
                    <a:cubicBezTo>
                      <a:pt x="15606" y="12175"/>
                      <a:pt x="15041" y="11782"/>
                      <a:pt x="14702" y="11782"/>
                    </a:cubicBezTo>
                    <a:cubicBezTo>
                      <a:pt x="14588" y="11585"/>
                      <a:pt x="14475" y="11585"/>
                      <a:pt x="14362" y="11585"/>
                    </a:cubicBezTo>
                    <a:cubicBezTo>
                      <a:pt x="14023" y="11585"/>
                      <a:pt x="13571" y="11585"/>
                      <a:pt x="13458" y="10800"/>
                    </a:cubicBezTo>
                    <a:cubicBezTo>
                      <a:pt x="13458" y="10604"/>
                      <a:pt x="13345" y="10211"/>
                      <a:pt x="13231" y="10015"/>
                    </a:cubicBezTo>
                    <a:cubicBezTo>
                      <a:pt x="13005" y="9622"/>
                      <a:pt x="12779" y="9033"/>
                      <a:pt x="12779" y="8640"/>
                    </a:cubicBezTo>
                    <a:cubicBezTo>
                      <a:pt x="12779" y="8444"/>
                      <a:pt x="12779" y="8051"/>
                      <a:pt x="12779" y="7855"/>
                    </a:cubicBezTo>
                    <a:cubicBezTo>
                      <a:pt x="12779" y="7265"/>
                      <a:pt x="12779" y="6873"/>
                      <a:pt x="12666" y="6873"/>
                    </a:cubicBezTo>
                    <a:cubicBezTo>
                      <a:pt x="12327" y="6676"/>
                      <a:pt x="12214" y="6284"/>
                      <a:pt x="11987" y="6087"/>
                    </a:cubicBezTo>
                    <a:cubicBezTo>
                      <a:pt x="11874" y="5695"/>
                      <a:pt x="11761" y="5498"/>
                      <a:pt x="11648" y="5498"/>
                    </a:cubicBezTo>
                    <a:cubicBezTo>
                      <a:pt x="9273" y="5498"/>
                      <a:pt x="9160" y="5302"/>
                      <a:pt x="9047" y="5302"/>
                    </a:cubicBezTo>
                    <a:cubicBezTo>
                      <a:pt x="8934" y="5302"/>
                      <a:pt x="8708" y="5498"/>
                      <a:pt x="8482" y="5498"/>
                    </a:cubicBezTo>
                    <a:cubicBezTo>
                      <a:pt x="8255" y="5498"/>
                      <a:pt x="7916" y="5695"/>
                      <a:pt x="7690" y="5695"/>
                    </a:cubicBezTo>
                    <a:cubicBezTo>
                      <a:pt x="7351" y="5695"/>
                      <a:pt x="7238" y="5498"/>
                      <a:pt x="7238" y="5302"/>
                    </a:cubicBezTo>
                    <a:cubicBezTo>
                      <a:pt x="7238" y="5302"/>
                      <a:pt x="7238" y="5105"/>
                      <a:pt x="7238" y="5105"/>
                    </a:cubicBezTo>
                    <a:cubicBezTo>
                      <a:pt x="7125" y="5105"/>
                      <a:pt x="7125" y="5105"/>
                      <a:pt x="7125" y="4909"/>
                    </a:cubicBezTo>
                    <a:cubicBezTo>
                      <a:pt x="7125" y="4909"/>
                      <a:pt x="7125" y="4909"/>
                      <a:pt x="7125" y="4909"/>
                    </a:cubicBezTo>
                    <a:cubicBezTo>
                      <a:pt x="7012" y="4713"/>
                      <a:pt x="7012" y="4713"/>
                      <a:pt x="7012" y="4713"/>
                    </a:cubicBezTo>
                    <a:cubicBezTo>
                      <a:pt x="7012" y="4713"/>
                      <a:pt x="7012" y="4516"/>
                      <a:pt x="6898" y="4516"/>
                    </a:cubicBezTo>
                    <a:cubicBezTo>
                      <a:pt x="6898" y="4516"/>
                      <a:pt x="6898" y="4516"/>
                      <a:pt x="6898" y="4320"/>
                    </a:cubicBezTo>
                    <a:cubicBezTo>
                      <a:pt x="6785" y="4320"/>
                      <a:pt x="6785" y="4320"/>
                      <a:pt x="6785" y="4124"/>
                    </a:cubicBezTo>
                    <a:cubicBezTo>
                      <a:pt x="6672" y="4124"/>
                      <a:pt x="6672" y="4124"/>
                      <a:pt x="6672" y="3927"/>
                    </a:cubicBezTo>
                    <a:cubicBezTo>
                      <a:pt x="6672" y="3927"/>
                      <a:pt x="6559" y="3927"/>
                      <a:pt x="6559" y="3731"/>
                    </a:cubicBezTo>
                    <a:cubicBezTo>
                      <a:pt x="6559" y="3731"/>
                      <a:pt x="6446" y="3731"/>
                      <a:pt x="6446" y="3731"/>
                    </a:cubicBezTo>
                    <a:cubicBezTo>
                      <a:pt x="6446" y="3535"/>
                      <a:pt x="6333" y="3535"/>
                      <a:pt x="6333" y="3338"/>
                    </a:cubicBezTo>
                    <a:cubicBezTo>
                      <a:pt x="6220" y="3338"/>
                      <a:pt x="6220" y="3338"/>
                      <a:pt x="6220" y="3338"/>
                    </a:cubicBezTo>
                    <a:cubicBezTo>
                      <a:pt x="6220" y="3142"/>
                      <a:pt x="6107" y="3142"/>
                      <a:pt x="6107" y="2945"/>
                    </a:cubicBezTo>
                    <a:cubicBezTo>
                      <a:pt x="5994" y="3142"/>
                      <a:pt x="5881" y="3338"/>
                      <a:pt x="5768" y="3535"/>
                    </a:cubicBezTo>
                    <a:cubicBezTo>
                      <a:pt x="4976" y="4516"/>
                      <a:pt x="4184" y="4713"/>
                      <a:pt x="3845" y="3927"/>
                    </a:cubicBezTo>
                    <a:cubicBezTo>
                      <a:pt x="3732" y="3731"/>
                      <a:pt x="3732" y="3338"/>
                      <a:pt x="3845" y="2749"/>
                    </a:cubicBezTo>
                    <a:cubicBezTo>
                      <a:pt x="4071" y="1571"/>
                      <a:pt x="4071" y="393"/>
                      <a:pt x="3958" y="196"/>
                    </a:cubicBezTo>
                    <a:cubicBezTo>
                      <a:pt x="3958" y="0"/>
                      <a:pt x="3958" y="0"/>
                      <a:pt x="3845" y="0"/>
                    </a:cubicBezTo>
                    <a:cubicBezTo>
                      <a:pt x="3845" y="196"/>
                      <a:pt x="3845" y="982"/>
                      <a:pt x="3845" y="1375"/>
                    </a:cubicBezTo>
                    <a:cubicBezTo>
                      <a:pt x="3732" y="2356"/>
                      <a:pt x="3732" y="3142"/>
                      <a:pt x="3393" y="3338"/>
                    </a:cubicBezTo>
                    <a:cubicBezTo>
                      <a:pt x="3280" y="3338"/>
                      <a:pt x="3280" y="3338"/>
                      <a:pt x="3280" y="3338"/>
                    </a:cubicBezTo>
                    <a:cubicBezTo>
                      <a:pt x="3280" y="3338"/>
                      <a:pt x="3166" y="3142"/>
                      <a:pt x="3053" y="2945"/>
                    </a:cubicBezTo>
                    <a:cubicBezTo>
                      <a:pt x="2827" y="2356"/>
                      <a:pt x="2714" y="982"/>
                      <a:pt x="2827" y="0"/>
                    </a:cubicBezTo>
                    <a:cubicBezTo>
                      <a:pt x="226" y="1178"/>
                      <a:pt x="226" y="1178"/>
                      <a:pt x="226" y="1178"/>
                    </a:cubicBezTo>
                    <a:cubicBezTo>
                      <a:pt x="0" y="10407"/>
                      <a:pt x="0" y="10407"/>
                      <a:pt x="0" y="10407"/>
                    </a:cubicBezTo>
                    <a:cubicBezTo>
                      <a:pt x="0" y="10407"/>
                      <a:pt x="0" y="10407"/>
                      <a:pt x="0" y="10407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41" name="Shape 3887"/>
              <p:cNvSpPr/>
              <p:nvPr/>
            </p:nvSpPr>
            <p:spPr>
              <a:xfrm>
                <a:off x="360850" y="1252743"/>
                <a:ext cx="435748" cy="2505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83" h="21600" extrusionOk="0">
                    <a:moveTo>
                      <a:pt x="17539" y="635"/>
                    </a:moveTo>
                    <a:cubicBezTo>
                      <a:pt x="16975" y="953"/>
                      <a:pt x="16412" y="953"/>
                      <a:pt x="15660" y="953"/>
                    </a:cubicBezTo>
                    <a:cubicBezTo>
                      <a:pt x="15473" y="953"/>
                      <a:pt x="15097" y="953"/>
                      <a:pt x="14909" y="953"/>
                    </a:cubicBezTo>
                    <a:cubicBezTo>
                      <a:pt x="14346" y="953"/>
                      <a:pt x="13594" y="953"/>
                      <a:pt x="13406" y="1271"/>
                    </a:cubicBezTo>
                    <a:cubicBezTo>
                      <a:pt x="13031" y="1588"/>
                      <a:pt x="10589" y="4447"/>
                      <a:pt x="10401" y="5718"/>
                    </a:cubicBezTo>
                    <a:cubicBezTo>
                      <a:pt x="10026" y="6988"/>
                      <a:pt x="9462" y="7306"/>
                      <a:pt x="9086" y="7306"/>
                    </a:cubicBezTo>
                    <a:cubicBezTo>
                      <a:pt x="8899" y="7306"/>
                      <a:pt x="8523" y="6988"/>
                      <a:pt x="8335" y="6671"/>
                    </a:cubicBezTo>
                    <a:cubicBezTo>
                      <a:pt x="8147" y="6353"/>
                      <a:pt x="7020" y="6353"/>
                      <a:pt x="6457" y="6353"/>
                    </a:cubicBezTo>
                    <a:cubicBezTo>
                      <a:pt x="5706" y="6353"/>
                      <a:pt x="5518" y="6353"/>
                      <a:pt x="5330" y="6035"/>
                    </a:cubicBezTo>
                    <a:cubicBezTo>
                      <a:pt x="5142" y="5718"/>
                      <a:pt x="4391" y="5718"/>
                      <a:pt x="3640" y="5718"/>
                    </a:cubicBezTo>
                    <a:cubicBezTo>
                      <a:pt x="3452" y="5718"/>
                      <a:pt x="3264" y="5718"/>
                      <a:pt x="3076" y="5718"/>
                    </a:cubicBezTo>
                    <a:cubicBezTo>
                      <a:pt x="2513" y="5718"/>
                      <a:pt x="2137" y="5718"/>
                      <a:pt x="1761" y="5400"/>
                    </a:cubicBezTo>
                    <a:cubicBezTo>
                      <a:pt x="1761" y="5400"/>
                      <a:pt x="1573" y="5400"/>
                      <a:pt x="1573" y="5400"/>
                    </a:cubicBezTo>
                    <a:cubicBezTo>
                      <a:pt x="1386" y="5400"/>
                      <a:pt x="1010" y="5718"/>
                      <a:pt x="822" y="6353"/>
                    </a:cubicBezTo>
                    <a:cubicBezTo>
                      <a:pt x="822" y="6353"/>
                      <a:pt x="822" y="6671"/>
                      <a:pt x="822" y="6988"/>
                    </a:cubicBezTo>
                    <a:cubicBezTo>
                      <a:pt x="1010" y="7306"/>
                      <a:pt x="1010" y="7941"/>
                      <a:pt x="822" y="8259"/>
                    </a:cubicBezTo>
                    <a:cubicBezTo>
                      <a:pt x="822" y="8259"/>
                      <a:pt x="822" y="8259"/>
                      <a:pt x="822" y="8259"/>
                    </a:cubicBezTo>
                    <a:cubicBezTo>
                      <a:pt x="822" y="8259"/>
                      <a:pt x="822" y="8259"/>
                      <a:pt x="822" y="8259"/>
                    </a:cubicBezTo>
                    <a:cubicBezTo>
                      <a:pt x="822" y="8259"/>
                      <a:pt x="822" y="8259"/>
                      <a:pt x="822" y="8259"/>
                    </a:cubicBezTo>
                    <a:cubicBezTo>
                      <a:pt x="822" y="8259"/>
                      <a:pt x="822" y="8259"/>
                      <a:pt x="822" y="8259"/>
                    </a:cubicBezTo>
                    <a:cubicBezTo>
                      <a:pt x="822" y="8259"/>
                      <a:pt x="822" y="8576"/>
                      <a:pt x="822" y="8576"/>
                    </a:cubicBezTo>
                    <a:cubicBezTo>
                      <a:pt x="822" y="8576"/>
                      <a:pt x="822" y="8576"/>
                      <a:pt x="822" y="8576"/>
                    </a:cubicBezTo>
                    <a:cubicBezTo>
                      <a:pt x="822" y="8576"/>
                      <a:pt x="822" y="8576"/>
                      <a:pt x="634" y="8576"/>
                    </a:cubicBezTo>
                    <a:cubicBezTo>
                      <a:pt x="634" y="8576"/>
                      <a:pt x="634" y="8576"/>
                      <a:pt x="634" y="8576"/>
                    </a:cubicBezTo>
                    <a:cubicBezTo>
                      <a:pt x="634" y="8576"/>
                      <a:pt x="634" y="8576"/>
                      <a:pt x="634" y="8576"/>
                    </a:cubicBezTo>
                    <a:cubicBezTo>
                      <a:pt x="634" y="8576"/>
                      <a:pt x="634" y="8576"/>
                      <a:pt x="446" y="8894"/>
                    </a:cubicBezTo>
                    <a:cubicBezTo>
                      <a:pt x="446" y="8894"/>
                      <a:pt x="446" y="8894"/>
                      <a:pt x="446" y="8894"/>
                    </a:cubicBezTo>
                    <a:cubicBezTo>
                      <a:pt x="446" y="8894"/>
                      <a:pt x="446" y="8894"/>
                      <a:pt x="259" y="8894"/>
                    </a:cubicBezTo>
                    <a:cubicBezTo>
                      <a:pt x="259" y="8894"/>
                      <a:pt x="259" y="8894"/>
                      <a:pt x="259" y="8894"/>
                    </a:cubicBezTo>
                    <a:cubicBezTo>
                      <a:pt x="259" y="8894"/>
                      <a:pt x="71" y="9212"/>
                      <a:pt x="71" y="9212"/>
                    </a:cubicBezTo>
                    <a:cubicBezTo>
                      <a:pt x="259" y="9847"/>
                      <a:pt x="259" y="10800"/>
                      <a:pt x="71" y="11118"/>
                    </a:cubicBezTo>
                    <a:cubicBezTo>
                      <a:pt x="-117" y="12071"/>
                      <a:pt x="71" y="14929"/>
                      <a:pt x="634" y="16518"/>
                    </a:cubicBezTo>
                    <a:cubicBezTo>
                      <a:pt x="1198" y="17471"/>
                      <a:pt x="1198" y="19059"/>
                      <a:pt x="1198" y="20329"/>
                    </a:cubicBezTo>
                    <a:cubicBezTo>
                      <a:pt x="1386" y="20647"/>
                      <a:pt x="1386" y="21282"/>
                      <a:pt x="1386" y="21600"/>
                    </a:cubicBezTo>
                    <a:cubicBezTo>
                      <a:pt x="1386" y="21600"/>
                      <a:pt x="1386" y="21600"/>
                      <a:pt x="1386" y="21600"/>
                    </a:cubicBezTo>
                    <a:cubicBezTo>
                      <a:pt x="1386" y="21600"/>
                      <a:pt x="1761" y="21600"/>
                      <a:pt x="2137" y="21600"/>
                    </a:cubicBezTo>
                    <a:cubicBezTo>
                      <a:pt x="3076" y="21600"/>
                      <a:pt x="4203" y="21282"/>
                      <a:pt x="4766" y="20647"/>
                    </a:cubicBezTo>
                    <a:cubicBezTo>
                      <a:pt x="5893" y="19376"/>
                      <a:pt x="6645" y="19059"/>
                      <a:pt x="7772" y="19059"/>
                    </a:cubicBezTo>
                    <a:cubicBezTo>
                      <a:pt x="8523" y="19059"/>
                      <a:pt x="9462" y="18106"/>
                      <a:pt x="9650" y="17471"/>
                    </a:cubicBezTo>
                    <a:cubicBezTo>
                      <a:pt x="10213" y="16518"/>
                      <a:pt x="11528" y="16518"/>
                      <a:pt x="12092" y="16835"/>
                    </a:cubicBezTo>
                    <a:cubicBezTo>
                      <a:pt x="12092" y="16835"/>
                      <a:pt x="12092" y="16835"/>
                      <a:pt x="12092" y="16835"/>
                    </a:cubicBezTo>
                    <a:cubicBezTo>
                      <a:pt x="12467" y="16835"/>
                      <a:pt x="12843" y="15882"/>
                      <a:pt x="13406" y="15247"/>
                    </a:cubicBezTo>
                    <a:cubicBezTo>
                      <a:pt x="13406" y="14929"/>
                      <a:pt x="13406" y="14929"/>
                      <a:pt x="13406" y="14929"/>
                    </a:cubicBezTo>
                    <a:cubicBezTo>
                      <a:pt x="13970" y="14294"/>
                      <a:pt x="14909" y="13659"/>
                      <a:pt x="16224" y="13341"/>
                    </a:cubicBezTo>
                    <a:cubicBezTo>
                      <a:pt x="16787" y="13024"/>
                      <a:pt x="17539" y="12706"/>
                      <a:pt x="18102" y="12388"/>
                    </a:cubicBezTo>
                    <a:cubicBezTo>
                      <a:pt x="19417" y="11753"/>
                      <a:pt x="19417" y="10800"/>
                      <a:pt x="19605" y="10165"/>
                    </a:cubicBezTo>
                    <a:cubicBezTo>
                      <a:pt x="19793" y="9847"/>
                      <a:pt x="19793" y="9212"/>
                      <a:pt x="19980" y="8894"/>
                    </a:cubicBezTo>
                    <a:cubicBezTo>
                      <a:pt x="20356" y="8259"/>
                      <a:pt x="20732" y="8259"/>
                      <a:pt x="21107" y="7941"/>
                    </a:cubicBezTo>
                    <a:cubicBezTo>
                      <a:pt x="21295" y="7941"/>
                      <a:pt x="21483" y="7941"/>
                      <a:pt x="21483" y="7941"/>
                    </a:cubicBezTo>
                    <a:cubicBezTo>
                      <a:pt x="21107" y="6035"/>
                      <a:pt x="20544" y="4129"/>
                      <a:pt x="19980" y="2541"/>
                    </a:cubicBezTo>
                    <a:cubicBezTo>
                      <a:pt x="19980" y="2224"/>
                      <a:pt x="19793" y="1906"/>
                      <a:pt x="19793" y="1588"/>
                    </a:cubicBezTo>
                    <a:cubicBezTo>
                      <a:pt x="19793" y="1588"/>
                      <a:pt x="19793" y="1588"/>
                      <a:pt x="19793" y="1588"/>
                    </a:cubicBezTo>
                    <a:cubicBezTo>
                      <a:pt x="19605" y="1271"/>
                      <a:pt x="19605" y="953"/>
                      <a:pt x="19605" y="635"/>
                    </a:cubicBezTo>
                    <a:cubicBezTo>
                      <a:pt x="19605" y="635"/>
                      <a:pt x="19417" y="635"/>
                      <a:pt x="19417" y="635"/>
                    </a:cubicBezTo>
                    <a:cubicBezTo>
                      <a:pt x="19417" y="318"/>
                      <a:pt x="19417" y="318"/>
                      <a:pt x="19417" y="0"/>
                    </a:cubicBezTo>
                    <a:cubicBezTo>
                      <a:pt x="19229" y="0"/>
                      <a:pt x="19229" y="0"/>
                      <a:pt x="19229" y="0"/>
                    </a:cubicBezTo>
                    <a:cubicBezTo>
                      <a:pt x="18666" y="318"/>
                      <a:pt x="17914" y="635"/>
                      <a:pt x="17539" y="635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42" name="Shape 3888"/>
              <p:cNvSpPr/>
              <p:nvPr/>
            </p:nvSpPr>
            <p:spPr>
              <a:xfrm>
                <a:off x="804563" y="146474"/>
                <a:ext cx="593467" cy="3584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935" y="20700"/>
                    </a:moveTo>
                    <a:cubicBezTo>
                      <a:pt x="13935" y="20700"/>
                      <a:pt x="13935" y="20700"/>
                      <a:pt x="14075" y="20700"/>
                    </a:cubicBezTo>
                    <a:cubicBezTo>
                      <a:pt x="14075" y="20700"/>
                      <a:pt x="14075" y="20700"/>
                      <a:pt x="14075" y="20700"/>
                    </a:cubicBezTo>
                    <a:cubicBezTo>
                      <a:pt x="14075" y="20700"/>
                      <a:pt x="14075" y="20700"/>
                      <a:pt x="14214" y="20700"/>
                    </a:cubicBezTo>
                    <a:cubicBezTo>
                      <a:pt x="14354" y="20700"/>
                      <a:pt x="14354" y="20700"/>
                      <a:pt x="14354" y="20700"/>
                    </a:cubicBezTo>
                    <a:cubicBezTo>
                      <a:pt x="14632" y="20700"/>
                      <a:pt x="15190" y="20700"/>
                      <a:pt x="15329" y="21600"/>
                    </a:cubicBezTo>
                    <a:cubicBezTo>
                      <a:pt x="15329" y="21375"/>
                      <a:pt x="15329" y="21375"/>
                      <a:pt x="15329" y="21375"/>
                    </a:cubicBezTo>
                    <a:cubicBezTo>
                      <a:pt x="15329" y="21375"/>
                      <a:pt x="15329" y="21600"/>
                      <a:pt x="15329" y="21600"/>
                    </a:cubicBezTo>
                    <a:cubicBezTo>
                      <a:pt x="15329" y="21600"/>
                      <a:pt x="15468" y="21600"/>
                      <a:pt x="15468" y="21600"/>
                    </a:cubicBezTo>
                    <a:cubicBezTo>
                      <a:pt x="15747" y="21600"/>
                      <a:pt x="15886" y="21375"/>
                      <a:pt x="16026" y="21150"/>
                    </a:cubicBezTo>
                    <a:cubicBezTo>
                      <a:pt x="16165" y="20925"/>
                      <a:pt x="16165" y="20925"/>
                      <a:pt x="16165" y="20925"/>
                    </a:cubicBezTo>
                    <a:cubicBezTo>
                      <a:pt x="16026" y="19800"/>
                      <a:pt x="16723" y="19575"/>
                      <a:pt x="17419" y="19350"/>
                    </a:cubicBezTo>
                    <a:cubicBezTo>
                      <a:pt x="17698" y="19125"/>
                      <a:pt x="18255" y="18900"/>
                      <a:pt x="18395" y="18675"/>
                    </a:cubicBezTo>
                    <a:cubicBezTo>
                      <a:pt x="18395" y="18225"/>
                      <a:pt x="18395" y="18225"/>
                      <a:pt x="18395" y="18225"/>
                    </a:cubicBezTo>
                    <a:cubicBezTo>
                      <a:pt x="18534" y="17100"/>
                      <a:pt x="18813" y="15975"/>
                      <a:pt x="19231" y="15750"/>
                    </a:cubicBezTo>
                    <a:cubicBezTo>
                      <a:pt x="19370" y="15750"/>
                      <a:pt x="19370" y="15750"/>
                      <a:pt x="19510" y="15750"/>
                    </a:cubicBezTo>
                    <a:cubicBezTo>
                      <a:pt x="19510" y="15750"/>
                      <a:pt x="19649" y="15750"/>
                      <a:pt x="19649" y="15750"/>
                    </a:cubicBezTo>
                    <a:cubicBezTo>
                      <a:pt x="19788" y="15750"/>
                      <a:pt x="19928" y="15525"/>
                      <a:pt x="20067" y="15300"/>
                    </a:cubicBezTo>
                    <a:cubicBezTo>
                      <a:pt x="20206" y="14850"/>
                      <a:pt x="20485" y="14625"/>
                      <a:pt x="20764" y="14625"/>
                    </a:cubicBezTo>
                    <a:cubicBezTo>
                      <a:pt x="20764" y="14625"/>
                      <a:pt x="20764" y="14625"/>
                      <a:pt x="20764" y="14625"/>
                    </a:cubicBezTo>
                    <a:cubicBezTo>
                      <a:pt x="21043" y="14625"/>
                      <a:pt x="21182" y="14625"/>
                      <a:pt x="21321" y="14850"/>
                    </a:cubicBezTo>
                    <a:cubicBezTo>
                      <a:pt x="21461" y="14850"/>
                      <a:pt x="21600" y="14850"/>
                      <a:pt x="21600" y="15075"/>
                    </a:cubicBezTo>
                    <a:cubicBezTo>
                      <a:pt x="21600" y="15075"/>
                      <a:pt x="21600" y="15075"/>
                      <a:pt x="21600" y="15075"/>
                    </a:cubicBezTo>
                    <a:cubicBezTo>
                      <a:pt x="21600" y="14175"/>
                      <a:pt x="21600" y="14175"/>
                      <a:pt x="21600" y="14175"/>
                    </a:cubicBezTo>
                    <a:cubicBezTo>
                      <a:pt x="21182" y="13725"/>
                      <a:pt x="20764" y="13500"/>
                      <a:pt x="20485" y="13500"/>
                    </a:cubicBezTo>
                    <a:cubicBezTo>
                      <a:pt x="20485" y="13500"/>
                      <a:pt x="20485" y="13500"/>
                      <a:pt x="20485" y="13500"/>
                    </a:cubicBezTo>
                    <a:cubicBezTo>
                      <a:pt x="20067" y="13500"/>
                      <a:pt x="19788" y="13050"/>
                      <a:pt x="19510" y="12600"/>
                    </a:cubicBezTo>
                    <a:cubicBezTo>
                      <a:pt x="19231" y="12375"/>
                      <a:pt x="18952" y="11925"/>
                      <a:pt x="18674" y="11700"/>
                    </a:cubicBezTo>
                    <a:cubicBezTo>
                      <a:pt x="18395" y="11475"/>
                      <a:pt x="17141" y="10800"/>
                      <a:pt x="16723" y="9900"/>
                    </a:cubicBezTo>
                    <a:cubicBezTo>
                      <a:pt x="16723" y="9675"/>
                      <a:pt x="16305" y="9225"/>
                      <a:pt x="16026" y="9000"/>
                    </a:cubicBezTo>
                    <a:cubicBezTo>
                      <a:pt x="15608" y="8550"/>
                      <a:pt x="15329" y="8325"/>
                      <a:pt x="15190" y="7875"/>
                    </a:cubicBezTo>
                    <a:cubicBezTo>
                      <a:pt x="15050" y="7425"/>
                      <a:pt x="14772" y="6525"/>
                      <a:pt x="14493" y="5850"/>
                    </a:cubicBezTo>
                    <a:cubicBezTo>
                      <a:pt x="14354" y="5625"/>
                      <a:pt x="14214" y="5175"/>
                      <a:pt x="14214" y="4950"/>
                    </a:cubicBezTo>
                    <a:cubicBezTo>
                      <a:pt x="14214" y="4725"/>
                      <a:pt x="14075" y="4500"/>
                      <a:pt x="14075" y="4500"/>
                    </a:cubicBezTo>
                    <a:cubicBezTo>
                      <a:pt x="13935" y="4275"/>
                      <a:pt x="13796" y="4275"/>
                      <a:pt x="13517" y="4275"/>
                    </a:cubicBezTo>
                    <a:cubicBezTo>
                      <a:pt x="11985" y="4275"/>
                      <a:pt x="11427" y="4275"/>
                      <a:pt x="11427" y="3600"/>
                    </a:cubicBezTo>
                    <a:cubicBezTo>
                      <a:pt x="11427" y="2925"/>
                      <a:pt x="11288" y="1350"/>
                      <a:pt x="11148" y="1350"/>
                    </a:cubicBezTo>
                    <a:cubicBezTo>
                      <a:pt x="11009" y="1125"/>
                      <a:pt x="11009" y="1125"/>
                      <a:pt x="11009" y="1125"/>
                    </a:cubicBezTo>
                    <a:cubicBezTo>
                      <a:pt x="10591" y="1125"/>
                      <a:pt x="10034" y="900"/>
                      <a:pt x="9755" y="450"/>
                    </a:cubicBezTo>
                    <a:cubicBezTo>
                      <a:pt x="9615" y="225"/>
                      <a:pt x="9337" y="0"/>
                      <a:pt x="9058" y="0"/>
                    </a:cubicBezTo>
                    <a:cubicBezTo>
                      <a:pt x="9058" y="0"/>
                      <a:pt x="9058" y="0"/>
                      <a:pt x="9058" y="0"/>
                    </a:cubicBezTo>
                    <a:cubicBezTo>
                      <a:pt x="8919" y="450"/>
                      <a:pt x="8640" y="675"/>
                      <a:pt x="8361" y="675"/>
                    </a:cubicBezTo>
                    <a:cubicBezTo>
                      <a:pt x="8361" y="675"/>
                      <a:pt x="8361" y="675"/>
                      <a:pt x="8361" y="675"/>
                    </a:cubicBezTo>
                    <a:cubicBezTo>
                      <a:pt x="8361" y="900"/>
                      <a:pt x="8222" y="1575"/>
                      <a:pt x="7665" y="1575"/>
                    </a:cubicBezTo>
                    <a:cubicBezTo>
                      <a:pt x="7665" y="1575"/>
                      <a:pt x="7665" y="1575"/>
                      <a:pt x="7665" y="1575"/>
                    </a:cubicBezTo>
                    <a:cubicBezTo>
                      <a:pt x="7665" y="1575"/>
                      <a:pt x="7665" y="1575"/>
                      <a:pt x="7665" y="1575"/>
                    </a:cubicBezTo>
                    <a:cubicBezTo>
                      <a:pt x="7246" y="1575"/>
                      <a:pt x="6828" y="2250"/>
                      <a:pt x="6828" y="2475"/>
                    </a:cubicBezTo>
                    <a:cubicBezTo>
                      <a:pt x="6828" y="2700"/>
                      <a:pt x="6828" y="2700"/>
                      <a:pt x="6828" y="2700"/>
                    </a:cubicBezTo>
                    <a:cubicBezTo>
                      <a:pt x="6828" y="2700"/>
                      <a:pt x="6828" y="2700"/>
                      <a:pt x="6828" y="2700"/>
                    </a:cubicBezTo>
                    <a:cubicBezTo>
                      <a:pt x="6828" y="2700"/>
                      <a:pt x="6828" y="2700"/>
                      <a:pt x="6828" y="2700"/>
                    </a:cubicBezTo>
                    <a:cubicBezTo>
                      <a:pt x="6828" y="2925"/>
                      <a:pt x="6828" y="3375"/>
                      <a:pt x="6689" y="3600"/>
                    </a:cubicBezTo>
                    <a:cubicBezTo>
                      <a:pt x="6689" y="3600"/>
                      <a:pt x="6689" y="3825"/>
                      <a:pt x="6689" y="3825"/>
                    </a:cubicBezTo>
                    <a:cubicBezTo>
                      <a:pt x="6410" y="4050"/>
                      <a:pt x="6271" y="4275"/>
                      <a:pt x="5992" y="4275"/>
                    </a:cubicBezTo>
                    <a:cubicBezTo>
                      <a:pt x="5853" y="4050"/>
                      <a:pt x="5574" y="4050"/>
                      <a:pt x="5435" y="4050"/>
                    </a:cubicBezTo>
                    <a:cubicBezTo>
                      <a:pt x="5435" y="4050"/>
                      <a:pt x="5435" y="4050"/>
                      <a:pt x="5435" y="4050"/>
                    </a:cubicBezTo>
                    <a:cubicBezTo>
                      <a:pt x="5156" y="4050"/>
                      <a:pt x="5017" y="3825"/>
                      <a:pt x="5017" y="3825"/>
                    </a:cubicBezTo>
                    <a:cubicBezTo>
                      <a:pt x="4877" y="3825"/>
                      <a:pt x="4877" y="3825"/>
                      <a:pt x="4877" y="3825"/>
                    </a:cubicBezTo>
                    <a:cubicBezTo>
                      <a:pt x="4877" y="3825"/>
                      <a:pt x="4877" y="3825"/>
                      <a:pt x="4877" y="3825"/>
                    </a:cubicBezTo>
                    <a:cubicBezTo>
                      <a:pt x="4877" y="3825"/>
                      <a:pt x="4877" y="3825"/>
                      <a:pt x="4877" y="3825"/>
                    </a:cubicBezTo>
                    <a:cubicBezTo>
                      <a:pt x="4738" y="3825"/>
                      <a:pt x="4599" y="4050"/>
                      <a:pt x="4459" y="4050"/>
                    </a:cubicBezTo>
                    <a:cubicBezTo>
                      <a:pt x="4320" y="4050"/>
                      <a:pt x="4041" y="3825"/>
                      <a:pt x="3763" y="3600"/>
                    </a:cubicBezTo>
                    <a:cubicBezTo>
                      <a:pt x="3763" y="3375"/>
                      <a:pt x="3623" y="3375"/>
                      <a:pt x="3623" y="3150"/>
                    </a:cubicBezTo>
                    <a:cubicBezTo>
                      <a:pt x="2926" y="1800"/>
                      <a:pt x="2230" y="900"/>
                      <a:pt x="1812" y="900"/>
                    </a:cubicBezTo>
                    <a:cubicBezTo>
                      <a:pt x="1672" y="900"/>
                      <a:pt x="1672" y="900"/>
                      <a:pt x="1533" y="900"/>
                    </a:cubicBezTo>
                    <a:cubicBezTo>
                      <a:pt x="1394" y="900"/>
                      <a:pt x="1394" y="900"/>
                      <a:pt x="1394" y="900"/>
                    </a:cubicBezTo>
                    <a:cubicBezTo>
                      <a:pt x="1254" y="900"/>
                      <a:pt x="1254" y="900"/>
                      <a:pt x="1254" y="900"/>
                    </a:cubicBezTo>
                    <a:cubicBezTo>
                      <a:pt x="1115" y="900"/>
                      <a:pt x="1115" y="900"/>
                      <a:pt x="1115" y="900"/>
                    </a:cubicBezTo>
                    <a:cubicBezTo>
                      <a:pt x="1812" y="1125"/>
                      <a:pt x="1951" y="2250"/>
                      <a:pt x="2090" y="2700"/>
                    </a:cubicBezTo>
                    <a:cubicBezTo>
                      <a:pt x="2090" y="2925"/>
                      <a:pt x="2090" y="3150"/>
                      <a:pt x="2230" y="3375"/>
                    </a:cubicBezTo>
                    <a:cubicBezTo>
                      <a:pt x="2787" y="3375"/>
                      <a:pt x="3484" y="4500"/>
                      <a:pt x="3484" y="4950"/>
                    </a:cubicBezTo>
                    <a:cubicBezTo>
                      <a:pt x="3345" y="5400"/>
                      <a:pt x="3205" y="5625"/>
                      <a:pt x="2926" y="5625"/>
                    </a:cubicBezTo>
                    <a:cubicBezTo>
                      <a:pt x="2926" y="5625"/>
                      <a:pt x="2926" y="5625"/>
                      <a:pt x="2926" y="5625"/>
                    </a:cubicBezTo>
                    <a:cubicBezTo>
                      <a:pt x="2648" y="5625"/>
                      <a:pt x="2508" y="5850"/>
                      <a:pt x="2369" y="5850"/>
                    </a:cubicBezTo>
                    <a:cubicBezTo>
                      <a:pt x="2090" y="6075"/>
                      <a:pt x="1672" y="6300"/>
                      <a:pt x="1254" y="6075"/>
                    </a:cubicBezTo>
                    <a:cubicBezTo>
                      <a:pt x="1115" y="6075"/>
                      <a:pt x="975" y="6075"/>
                      <a:pt x="975" y="5850"/>
                    </a:cubicBezTo>
                    <a:cubicBezTo>
                      <a:pt x="697" y="5850"/>
                      <a:pt x="418" y="5625"/>
                      <a:pt x="279" y="5625"/>
                    </a:cubicBezTo>
                    <a:cubicBezTo>
                      <a:pt x="279" y="5625"/>
                      <a:pt x="279" y="5625"/>
                      <a:pt x="139" y="5850"/>
                    </a:cubicBezTo>
                    <a:cubicBezTo>
                      <a:pt x="139" y="6075"/>
                      <a:pt x="139" y="6075"/>
                      <a:pt x="139" y="6075"/>
                    </a:cubicBezTo>
                    <a:cubicBezTo>
                      <a:pt x="139" y="6525"/>
                      <a:pt x="0" y="7200"/>
                      <a:pt x="0" y="7425"/>
                    </a:cubicBezTo>
                    <a:cubicBezTo>
                      <a:pt x="0" y="7425"/>
                      <a:pt x="139" y="7425"/>
                      <a:pt x="139" y="7425"/>
                    </a:cubicBezTo>
                    <a:cubicBezTo>
                      <a:pt x="279" y="7425"/>
                      <a:pt x="279" y="7425"/>
                      <a:pt x="279" y="7425"/>
                    </a:cubicBezTo>
                    <a:cubicBezTo>
                      <a:pt x="697" y="7425"/>
                      <a:pt x="975" y="7650"/>
                      <a:pt x="975" y="7875"/>
                    </a:cubicBezTo>
                    <a:cubicBezTo>
                      <a:pt x="1115" y="8325"/>
                      <a:pt x="975" y="8775"/>
                      <a:pt x="836" y="9225"/>
                    </a:cubicBezTo>
                    <a:cubicBezTo>
                      <a:pt x="1254" y="9225"/>
                      <a:pt x="1394" y="9675"/>
                      <a:pt x="1533" y="9900"/>
                    </a:cubicBezTo>
                    <a:cubicBezTo>
                      <a:pt x="1533" y="10125"/>
                      <a:pt x="1533" y="10350"/>
                      <a:pt x="1672" y="10350"/>
                    </a:cubicBezTo>
                    <a:cubicBezTo>
                      <a:pt x="1812" y="10800"/>
                      <a:pt x="1951" y="11250"/>
                      <a:pt x="1812" y="12150"/>
                    </a:cubicBezTo>
                    <a:cubicBezTo>
                      <a:pt x="1672" y="12825"/>
                      <a:pt x="1812" y="13950"/>
                      <a:pt x="1812" y="14850"/>
                    </a:cubicBezTo>
                    <a:cubicBezTo>
                      <a:pt x="1812" y="15075"/>
                      <a:pt x="1812" y="15075"/>
                      <a:pt x="1812" y="15075"/>
                    </a:cubicBezTo>
                    <a:cubicBezTo>
                      <a:pt x="1812" y="15075"/>
                      <a:pt x="1812" y="15075"/>
                      <a:pt x="1812" y="15075"/>
                    </a:cubicBezTo>
                    <a:cubicBezTo>
                      <a:pt x="1812" y="15075"/>
                      <a:pt x="1951" y="15075"/>
                      <a:pt x="1951" y="15075"/>
                    </a:cubicBezTo>
                    <a:cubicBezTo>
                      <a:pt x="1951" y="15075"/>
                      <a:pt x="2090" y="15075"/>
                      <a:pt x="2090" y="15075"/>
                    </a:cubicBezTo>
                    <a:cubicBezTo>
                      <a:pt x="2090" y="14850"/>
                      <a:pt x="2090" y="14850"/>
                      <a:pt x="2090" y="14850"/>
                    </a:cubicBezTo>
                    <a:cubicBezTo>
                      <a:pt x="2230" y="14850"/>
                      <a:pt x="2230" y="14850"/>
                      <a:pt x="2230" y="14850"/>
                    </a:cubicBezTo>
                    <a:cubicBezTo>
                      <a:pt x="2230" y="14850"/>
                      <a:pt x="2369" y="14850"/>
                      <a:pt x="2369" y="14850"/>
                    </a:cubicBezTo>
                    <a:cubicBezTo>
                      <a:pt x="2369" y="14850"/>
                      <a:pt x="2369" y="14850"/>
                      <a:pt x="2369" y="14850"/>
                    </a:cubicBezTo>
                    <a:cubicBezTo>
                      <a:pt x="2369" y="14850"/>
                      <a:pt x="2369" y="14850"/>
                      <a:pt x="2508" y="14850"/>
                    </a:cubicBezTo>
                    <a:cubicBezTo>
                      <a:pt x="2508" y="14850"/>
                      <a:pt x="2508" y="14850"/>
                      <a:pt x="2508" y="14850"/>
                    </a:cubicBezTo>
                    <a:cubicBezTo>
                      <a:pt x="2508" y="14850"/>
                      <a:pt x="2508" y="14850"/>
                      <a:pt x="2508" y="14850"/>
                    </a:cubicBezTo>
                    <a:cubicBezTo>
                      <a:pt x="2508" y="14850"/>
                      <a:pt x="2508" y="14850"/>
                      <a:pt x="2508" y="14850"/>
                    </a:cubicBezTo>
                    <a:cubicBezTo>
                      <a:pt x="2508" y="14850"/>
                      <a:pt x="2648" y="14850"/>
                      <a:pt x="2648" y="14850"/>
                    </a:cubicBezTo>
                    <a:cubicBezTo>
                      <a:pt x="2648" y="14850"/>
                      <a:pt x="2648" y="14850"/>
                      <a:pt x="2648" y="14850"/>
                    </a:cubicBezTo>
                    <a:cubicBezTo>
                      <a:pt x="2648" y="14850"/>
                      <a:pt x="2648" y="14850"/>
                      <a:pt x="2648" y="14850"/>
                    </a:cubicBezTo>
                    <a:cubicBezTo>
                      <a:pt x="2648" y="14850"/>
                      <a:pt x="2648" y="14850"/>
                      <a:pt x="2648" y="14850"/>
                    </a:cubicBezTo>
                    <a:cubicBezTo>
                      <a:pt x="2787" y="14400"/>
                      <a:pt x="3623" y="13050"/>
                      <a:pt x="4181" y="13050"/>
                    </a:cubicBezTo>
                    <a:cubicBezTo>
                      <a:pt x="4320" y="13050"/>
                      <a:pt x="4459" y="13050"/>
                      <a:pt x="4599" y="13050"/>
                    </a:cubicBezTo>
                    <a:cubicBezTo>
                      <a:pt x="4738" y="13050"/>
                      <a:pt x="4877" y="13050"/>
                      <a:pt x="4877" y="13050"/>
                    </a:cubicBezTo>
                    <a:cubicBezTo>
                      <a:pt x="5017" y="13050"/>
                      <a:pt x="5156" y="13050"/>
                      <a:pt x="5156" y="13050"/>
                    </a:cubicBezTo>
                    <a:cubicBezTo>
                      <a:pt x="5295" y="12600"/>
                      <a:pt x="5714" y="12375"/>
                      <a:pt x="6132" y="12375"/>
                    </a:cubicBezTo>
                    <a:cubicBezTo>
                      <a:pt x="6271" y="12375"/>
                      <a:pt x="7107" y="12600"/>
                      <a:pt x="7386" y="13050"/>
                    </a:cubicBezTo>
                    <a:cubicBezTo>
                      <a:pt x="7525" y="13275"/>
                      <a:pt x="8222" y="13725"/>
                      <a:pt x="8361" y="13725"/>
                    </a:cubicBezTo>
                    <a:cubicBezTo>
                      <a:pt x="8501" y="13725"/>
                      <a:pt x="8640" y="13950"/>
                      <a:pt x="8779" y="13950"/>
                    </a:cubicBezTo>
                    <a:cubicBezTo>
                      <a:pt x="8779" y="14175"/>
                      <a:pt x="8919" y="14400"/>
                      <a:pt x="9058" y="14400"/>
                    </a:cubicBezTo>
                    <a:cubicBezTo>
                      <a:pt x="9058" y="14400"/>
                      <a:pt x="9197" y="14400"/>
                      <a:pt x="9197" y="14400"/>
                    </a:cubicBezTo>
                    <a:cubicBezTo>
                      <a:pt x="9615" y="14400"/>
                      <a:pt x="10730" y="14400"/>
                      <a:pt x="10730" y="15525"/>
                    </a:cubicBezTo>
                    <a:cubicBezTo>
                      <a:pt x="10730" y="15525"/>
                      <a:pt x="10870" y="15975"/>
                      <a:pt x="11148" y="15975"/>
                    </a:cubicBezTo>
                    <a:cubicBezTo>
                      <a:pt x="11427" y="15975"/>
                      <a:pt x="11706" y="16425"/>
                      <a:pt x="11845" y="16875"/>
                    </a:cubicBezTo>
                    <a:cubicBezTo>
                      <a:pt x="11985" y="16875"/>
                      <a:pt x="12124" y="17325"/>
                      <a:pt x="12124" y="17325"/>
                    </a:cubicBezTo>
                    <a:cubicBezTo>
                      <a:pt x="12263" y="17325"/>
                      <a:pt x="12403" y="17325"/>
                      <a:pt x="12542" y="17325"/>
                    </a:cubicBezTo>
                    <a:cubicBezTo>
                      <a:pt x="12821" y="17325"/>
                      <a:pt x="13517" y="17325"/>
                      <a:pt x="13517" y="18000"/>
                    </a:cubicBezTo>
                    <a:cubicBezTo>
                      <a:pt x="13517" y="18000"/>
                      <a:pt x="13517" y="18225"/>
                      <a:pt x="13517" y="18225"/>
                    </a:cubicBezTo>
                    <a:cubicBezTo>
                      <a:pt x="13517" y="18225"/>
                      <a:pt x="13517" y="18225"/>
                      <a:pt x="13517" y="18225"/>
                    </a:cubicBezTo>
                    <a:cubicBezTo>
                      <a:pt x="13517" y="18450"/>
                      <a:pt x="13517" y="18450"/>
                      <a:pt x="13517" y="18450"/>
                    </a:cubicBezTo>
                    <a:cubicBezTo>
                      <a:pt x="13657" y="18450"/>
                      <a:pt x="13657" y="18450"/>
                      <a:pt x="13657" y="18675"/>
                    </a:cubicBezTo>
                    <a:cubicBezTo>
                      <a:pt x="13657" y="18675"/>
                      <a:pt x="13657" y="18675"/>
                      <a:pt x="13657" y="18900"/>
                    </a:cubicBezTo>
                    <a:cubicBezTo>
                      <a:pt x="13657" y="18900"/>
                      <a:pt x="13657" y="18900"/>
                      <a:pt x="13657" y="18900"/>
                    </a:cubicBezTo>
                    <a:cubicBezTo>
                      <a:pt x="13657" y="19125"/>
                      <a:pt x="13657" y="19125"/>
                      <a:pt x="13657" y="19125"/>
                    </a:cubicBezTo>
                    <a:cubicBezTo>
                      <a:pt x="13657" y="19350"/>
                      <a:pt x="13657" y="19350"/>
                      <a:pt x="13657" y="19350"/>
                    </a:cubicBezTo>
                    <a:cubicBezTo>
                      <a:pt x="13657" y="19350"/>
                      <a:pt x="13657" y="19575"/>
                      <a:pt x="13657" y="19575"/>
                    </a:cubicBezTo>
                    <a:cubicBezTo>
                      <a:pt x="13657" y="19575"/>
                      <a:pt x="13657" y="19800"/>
                      <a:pt x="13657" y="19800"/>
                    </a:cubicBezTo>
                    <a:cubicBezTo>
                      <a:pt x="13657" y="19800"/>
                      <a:pt x="13657" y="20025"/>
                      <a:pt x="13657" y="20025"/>
                    </a:cubicBezTo>
                    <a:cubicBezTo>
                      <a:pt x="13657" y="20250"/>
                      <a:pt x="13657" y="20250"/>
                      <a:pt x="13657" y="20250"/>
                    </a:cubicBezTo>
                    <a:cubicBezTo>
                      <a:pt x="13796" y="20250"/>
                      <a:pt x="13796" y="20475"/>
                      <a:pt x="13796" y="20700"/>
                    </a:cubicBezTo>
                    <a:cubicBezTo>
                      <a:pt x="13796" y="20700"/>
                      <a:pt x="13796" y="20700"/>
                      <a:pt x="13796" y="20700"/>
                    </a:cubicBezTo>
                    <a:cubicBezTo>
                      <a:pt x="13796" y="20700"/>
                      <a:pt x="13796" y="20700"/>
                      <a:pt x="13935" y="2070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43" name="Shape 3889"/>
              <p:cNvSpPr/>
              <p:nvPr/>
            </p:nvSpPr>
            <p:spPr>
              <a:xfrm>
                <a:off x="428415" y="285239"/>
                <a:ext cx="822244" cy="6822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1" h="21600" extrusionOk="0">
                    <a:moveTo>
                      <a:pt x="19141" y="15730"/>
                    </a:moveTo>
                    <a:cubicBezTo>
                      <a:pt x="19041" y="15613"/>
                      <a:pt x="18941" y="15613"/>
                      <a:pt x="18941" y="15496"/>
                    </a:cubicBezTo>
                    <a:cubicBezTo>
                      <a:pt x="18641" y="15143"/>
                      <a:pt x="18641" y="15143"/>
                      <a:pt x="18641" y="15143"/>
                    </a:cubicBezTo>
                    <a:cubicBezTo>
                      <a:pt x="18741" y="15143"/>
                      <a:pt x="18741" y="15143"/>
                      <a:pt x="18741" y="15143"/>
                    </a:cubicBezTo>
                    <a:cubicBezTo>
                      <a:pt x="18741" y="15143"/>
                      <a:pt x="18741" y="15143"/>
                      <a:pt x="18741" y="15143"/>
                    </a:cubicBezTo>
                    <a:cubicBezTo>
                      <a:pt x="18741" y="15143"/>
                      <a:pt x="18741" y="15143"/>
                      <a:pt x="18741" y="15143"/>
                    </a:cubicBezTo>
                    <a:cubicBezTo>
                      <a:pt x="18641" y="15026"/>
                      <a:pt x="18641" y="15026"/>
                      <a:pt x="18641" y="14909"/>
                    </a:cubicBezTo>
                    <a:cubicBezTo>
                      <a:pt x="18641" y="14909"/>
                      <a:pt x="18641" y="14909"/>
                      <a:pt x="18641" y="14909"/>
                    </a:cubicBezTo>
                    <a:cubicBezTo>
                      <a:pt x="18641" y="14909"/>
                      <a:pt x="18641" y="14909"/>
                      <a:pt x="18641" y="14909"/>
                    </a:cubicBezTo>
                    <a:cubicBezTo>
                      <a:pt x="18741" y="14791"/>
                      <a:pt x="18841" y="14674"/>
                      <a:pt x="18941" y="14439"/>
                    </a:cubicBezTo>
                    <a:cubicBezTo>
                      <a:pt x="19041" y="14439"/>
                      <a:pt x="19141" y="14322"/>
                      <a:pt x="19141" y="14204"/>
                    </a:cubicBezTo>
                    <a:cubicBezTo>
                      <a:pt x="19441" y="13970"/>
                      <a:pt x="19941" y="13383"/>
                      <a:pt x="19841" y="13148"/>
                    </a:cubicBezTo>
                    <a:cubicBezTo>
                      <a:pt x="19741" y="12913"/>
                      <a:pt x="19441" y="12913"/>
                      <a:pt x="19241" y="12796"/>
                    </a:cubicBezTo>
                    <a:cubicBezTo>
                      <a:pt x="19041" y="12796"/>
                      <a:pt x="18841" y="12678"/>
                      <a:pt x="18741" y="12561"/>
                    </a:cubicBezTo>
                    <a:cubicBezTo>
                      <a:pt x="18741" y="12443"/>
                      <a:pt x="18741" y="12209"/>
                      <a:pt x="18741" y="11974"/>
                    </a:cubicBezTo>
                    <a:cubicBezTo>
                      <a:pt x="18741" y="11739"/>
                      <a:pt x="18641" y="11270"/>
                      <a:pt x="18541" y="11035"/>
                    </a:cubicBezTo>
                    <a:cubicBezTo>
                      <a:pt x="18441" y="10565"/>
                      <a:pt x="18541" y="10213"/>
                      <a:pt x="18541" y="9978"/>
                    </a:cubicBezTo>
                    <a:cubicBezTo>
                      <a:pt x="18541" y="9861"/>
                      <a:pt x="18641" y="9626"/>
                      <a:pt x="18541" y="9626"/>
                    </a:cubicBezTo>
                    <a:cubicBezTo>
                      <a:pt x="18441" y="9274"/>
                      <a:pt x="18541" y="8804"/>
                      <a:pt x="18641" y="8452"/>
                    </a:cubicBezTo>
                    <a:cubicBezTo>
                      <a:pt x="18641" y="8335"/>
                      <a:pt x="18641" y="8335"/>
                      <a:pt x="18741" y="8335"/>
                    </a:cubicBezTo>
                    <a:cubicBezTo>
                      <a:pt x="18741" y="8217"/>
                      <a:pt x="18841" y="8100"/>
                      <a:pt x="18841" y="7983"/>
                    </a:cubicBezTo>
                    <a:cubicBezTo>
                      <a:pt x="19041" y="7748"/>
                      <a:pt x="19141" y="7513"/>
                      <a:pt x="19141" y="7278"/>
                    </a:cubicBezTo>
                    <a:cubicBezTo>
                      <a:pt x="19141" y="7278"/>
                      <a:pt x="19141" y="7161"/>
                      <a:pt x="19141" y="7161"/>
                    </a:cubicBezTo>
                    <a:cubicBezTo>
                      <a:pt x="19141" y="7043"/>
                      <a:pt x="19141" y="7043"/>
                      <a:pt x="19141" y="7043"/>
                    </a:cubicBezTo>
                    <a:cubicBezTo>
                      <a:pt x="19141" y="7043"/>
                      <a:pt x="19141" y="6926"/>
                      <a:pt x="19141" y="6926"/>
                    </a:cubicBezTo>
                    <a:cubicBezTo>
                      <a:pt x="19141" y="6926"/>
                      <a:pt x="19141" y="6926"/>
                      <a:pt x="19241" y="6809"/>
                    </a:cubicBezTo>
                    <a:cubicBezTo>
                      <a:pt x="19241" y="6809"/>
                      <a:pt x="19241" y="6809"/>
                      <a:pt x="19241" y="6809"/>
                    </a:cubicBezTo>
                    <a:cubicBezTo>
                      <a:pt x="19241" y="6691"/>
                      <a:pt x="19241" y="6691"/>
                      <a:pt x="19241" y="6691"/>
                    </a:cubicBezTo>
                    <a:cubicBezTo>
                      <a:pt x="19241" y="6691"/>
                      <a:pt x="19341" y="6691"/>
                      <a:pt x="19341" y="6691"/>
                    </a:cubicBezTo>
                    <a:cubicBezTo>
                      <a:pt x="19341" y="6691"/>
                      <a:pt x="19341" y="6691"/>
                      <a:pt x="19341" y="6574"/>
                    </a:cubicBezTo>
                    <a:cubicBezTo>
                      <a:pt x="19341" y="6574"/>
                      <a:pt x="19341" y="6574"/>
                      <a:pt x="19341" y="6574"/>
                    </a:cubicBezTo>
                    <a:cubicBezTo>
                      <a:pt x="19341" y="6574"/>
                      <a:pt x="19341" y="6574"/>
                      <a:pt x="19341" y="6574"/>
                    </a:cubicBezTo>
                    <a:cubicBezTo>
                      <a:pt x="19341" y="6574"/>
                      <a:pt x="19341" y="6574"/>
                      <a:pt x="19341" y="6457"/>
                    </a:cubicBezTo>
                    <a:cubicBezTo>
                      <a:pt x="19341" y="6457"/>
                      <a:pt x="19341" y="6457"/>
                      <a:pt x="19341" y="6339"/>
                    </a:cubicBezTo>
                    <a:cubicBezTo>
                      <a:pt x="19341" y="6339"/>
                      <a:pt x="19341" y="6339"/>
                      <a:pt x="19341" y="6339"/>
                    </a:cubicBezTo>
                    <a:cubicBezTo>
                      <a:pt x="19241" y="6222"/>
                      <a:pt x="19241" y="6222"/>
                      <a:pt x="19241" y="6222"/>
                    </a:cubicBezTo>
                    <a:cubicBezTo>
                      <a:pt x="19241" y="6104"/>
                      <a:pt x="19241" y="6104"/>
                      <a:pt x="19241" y="6104"/>
                    </a:cubicBezTo>
                    <a:cubicBezTo>
                      <a:pt x="19241" y="5987"/>
                      <a:pt x="19241" y="5987"/>
                      <a:pt x="19241" y="5987"/>
                    </a:cubicBezTo>
                    <a:cubicBezTo>
                      <a:pt x="19241" y="5870"/>
                      <a:pt x="19241" y="5870"/>
                      <a:pt x="19241" y="5870"/>
                    </a:cubicBezTo>
                    <a:cubicBezTo>
                      <a:pt x="19241" y="5870"/>
                      <a:pt x="19241" y="5752"/>
                      <a:pt x="19241" y="5752"/>
                    </a:cubicBezTo>
                    <a:cubicBezTo>
                      <a:pt x="19241" y="5752"/>
                      <a:pt x="19241" y="5635"/>
                      <a:pt x="19241" y="5635"/>
                    </a:cubicBezTo>
                    <a:cubicBezTo>
                      <a:pt x="19241" y="5635"/>
                      <a:pt x="19241" y="5517"/>
                      <a:pt x="19241" y="5517"/>
                    </a:cubicBezTo>
                    <a:cubicBezTo>
                      <a:pt x="19241" y="5517"/>
                      <a:pt x="19241" y="5517"/>
                      <a:pt x="19241" y="5517"/>
                    </a:cubicBezTo>
                    <a:cubicBezTo>
                      <a:pt x="19241" y="5400"/>
                      <a:pt x="19241" y="5400"/>
                      <a:pt x="19241" y="5400"/>
                    </a:cubicBezTo>
                    <a:cubicBezTo>
                      <a:pt x="19241" y="5283"/>
                      <a:pt x="19141" y="5283"/>
                      <a:pt x="19141" y="5283"/>
                    </a:cubicBezTo>
                    <a:cubicBezTo>
                      <a:pt x="19141" y="5283"/>
                      <a:pt x="19141" y="5165"/>
                      <a:pt x="19141" y="5165"/>
                    </a:cubicBezTo>
                    <a:cubicBezTo>
                      <a:pt x="19141" y="5165"/>
                      <a:pt x="19041" y="5165"/>
                      <a:pt x="18841" y="5165"/>
                    </a:cubicBezTo>
                    <a:cubicBezTo>
                      <a:pt x="18741" y="5165"/>
                      <a:pt x="18641" y="5165"/>
                      <a:pt x="18641" y="5165"/>
                    </a:cubicBezTo>
                    <a:cubicBezTo>
                      <a:pt x="18541" y="5165"/>
                      <a:pt x="18541" y="5165"/>
                      <a:pt x="18541" y="5165"/>
                    </a:cubicBezTo>
                    <a:cubicBezTo>
                      <a:pt x="18341" y="5165"/>
                      <a:pt x="18141" y="4930"/>
                      <a:pt x="18041" y="4696"/>
                    </a:cubicBezTo>
                    <a:cubicBezTo>
                      <a:pt x="17941" y="4578"/>
                      <a:pt x="17841" y="4461"/>
                      <a:pt x="17841" y="4461"/>
                    </a:cubicBezTo>
                    <a:cubicBezTo>
                      <a:pt x="17841" y="4461"/>
                      <a:pt x="17841" y="4461"/>
                      <a:pt x="17841" y="4461"/>
                    </a:cubicBezTo>
                    <a:cubicBezTo>
                      <a:pt x="17441" y="4461"/>
                      <a:pt x="17141" y="4109"/>
                      <a:pt x="17141" y="3757"/>
                    </a:cubicBezTo>
                    <a:cubicBezTo>
                      <a:pt x="17041" y="3639"/>
                      <a:pt x="16741" y="3639"/>
                      <a:pt x="16441" y="3639"/>
                    </a:cubicBezTo>
                    <a:cubicBezTo>
                      <a:pt x="16441" y="3639"/>
                      <a:pt x="16441" y="3639"/>
                      <a:pt x="16341" y="3639"/>
                    </a:cubicBezTo>
                    <a:cubicBezTo>
                      <a:pt x="16041" y="3639"/>
                      <a:pt x="15941" y="3404"/>
                      <a:pt x="15841" y="3287"/>
                    </a:cubicBezTo>
                    <a:cubicBezTo>
                      <a:pt x="15841" y="3287"/>
                      <a:pt x="15741" y="3287"/>
                      <a:pt x="15741" y="3287"/>
                    </a:cubicBezTo>
                    <a:cubicBezTo>
                      <a:pt x="15541" y="3287"/>
                      <a:pt x="15041" y="3052"/>
                      <a:pt x="14841" y="2817"/>
                    </a:cubicBezTo>
                    <a:cubicBezTo>
                      <a:pt x="14741" y="2700"/>
                      <a:pt x="14541" y="2583"/>
                      <a:pt x="14241" y="2583"/>
                    </a:cubicBezTo>
                    <a:cubicBezTo>
                      <a:pt x="14041" y="2583"/>
                      <a:pt x="13841" y="2700"/>
                      <a:pt x="13841" y="2700"/>
                    </a:cubicBezTo>
                    <a:cubicBezTo>
                      <a:pt x="13641" y="2935"/>
                      <a:pt x="13441" y="2935"/>
                      <a:pt x="13341" y="2935"/>
                    </a:cubicBezTo>
                    <a:cubicBezTo>
                      <a:pt x="13241" y="2935"/>
                      <a:pt x="13241" y="2935"/>
                      <a:pt x="13141" y="2935"/>
                    </a:cubicBezTo>
                    <a:cubicBezTo>
                      <a:pt x="13041" y="2935"/>
                      <a:pt x="12941" y="2935"/>
                      <a:pt x="12841" y="2935"/>
                    </a:cubicBezTo>
                    <a:cubicBezTo>
                      <a:pt x="12741" y="2935"/>
                      <a:pt x="12241" y="3404"/>
                      <a:pt x="12041" y="3639"/>
                    </a:cubicBezTo>
                    <a:cubicBezTo>
                      <a:pt x="12041" y="3639"/>
                      <a:pt x="12041" y="3639"/>
                      <a:pt x="12041" y="3757"/>
                    </a:cubicBezTo>
                    <a:cubicBezTo>
                      <a:pt x="12041" y="3757"/>
                      <a:pt x="12041" y="3757"/>
                      <a:pt x="12041" y="3757"/>
                    </a:cubicBezTo>
                    <a:cubicBezTo>
                      <a:pt x="11941" y="3757"/>
                      <a:pt x="11941" y="3757"/>
                      <a:pt x="11941" y="3757"/>
                    </a:cubicBezTo>
                    <a:cubicBezTo>
                      <a:pt x="11941" y="3757"/>
                      <a:pt x="11941" y="3757"/>
                      <a:pt x="11941" y="3757"/>
                    </a:cubicBezTo>
                    <a:cubicBezTo>
                      <a:pt x="11941" y="3757"/>
                      <a:pt x="11941" y="3757"/>
                      <a:pt x="11841" y="3757"/>
                    </a:cubicBezTo>
                    <a:cubicBezTo>
                      <a:pt x="11841" y="3757"/>
                      <a:pt x="11841" y="3757"/>
                      <a:pt x="11841" y="3874"/>
                    </a:cubicBezTo>
                    <a:cubicBezTo>
                      <a:pt x="11841" y="3874"/>
                      <a:pt x="11841" y="3874"/>
                      <a:pt x="11741" y="3874"/>
                    </a:cubicBezTo>
                    <a:cubicBezTo>
                      <a:pt x="11741" y="3874"/>
                      <a:pt x="11741" y="3874"/>
                      <a:pt x="11741" y="3874"/>
                    </a:cubicBezTo>
                    <a:cubicBezTo>
                      <a:pt x="11741" y="3874"/>
                      <a:pt x="11641" y="3874"/>
                      <a:pt x="11641" y="3874"/>
                    </a:cubicBezTo>
                    <a:cubicBezTo>
                      <a:pt x="11641" y="3874"/>
                      <a:pt x="11641" y="3874"/>
                      <a:pt x="11641" y="3874"/>
                    </a:cubicBezTo>
                    <a:cubicBezTo>
                      <a:pt x="11541" y="3874"/>
                      <a:pt x="11541" y="3874"/>
                      <a:pt x="11541" y="3874"/>
                    </a:cubicBezTo>
                    <a:cubicBezTo>
                      <a:pt x="11441" y="3874"/>
                      <a:pt x="11441" y="3874"/>
                      <a:pt x="11441" y="3874"/>
                    </a:cubicBezTo>
                    <a:cubicBezTo>
                      <a:pt x="11341" y="3874"/>
                      <a:pt x="11341" y="3991"/>
                      <a:pt x="11341" y="3991"/>
                    </a:cubicBezTo>
                    <a:cubicBezTo>
                      <a:pt x="11241" y="3991"/>
                      <a:pt x="11241" y="3991"/>
                      <a:pt x="11241" y="3991"/>
                    </a:cubicBezTo>
                    <a:cubicBezTo>
                      <a:pt x="11141" y="3991"/>
                      <a:pt x="11141" y="3991"/>
                      <a:pt x="11141" y="3991"/>
                    </a:cubicBezTo>
                    <a:cubicBezTo>
                      <a:pt x="11141" y="4226"/>
                      <a:pt x="11141" y="4461"/>
                      <a:pt x="11041" y="4578"/>
                    </a:cubicBezTo>
                    <a:cubicBezTo>
                      <a:pt x="10841" y="5048"/>
                      <a:pt x="9141" y="5283"/>
                      <a:pt x="8441" y="5283"/>
                    </a:cubicBezTo>
                    <a:cubicBezTo>
                      <a:pt x="8441" y="5283"/>
                      <a:pt x="8441" y="5283"/>
                      <a:pt x="8441" y="5283"/>
                    </a:cubicBezTo>
                    <a:cubicBezTo>
                      <a:pt x="7941" y="5283"/>
                      <a:pt x="7641" y="4813"/>
                      <a:pt x="7341" y="4461"/>
                    </a:cubicBezTo>
                    <a:cubicBezTo>
                      <a:pt x="7041" y="4109"/>
                      <a:pt x="6841" y="3874"/>
                      <a:pt x="6441" y="3874"/>
                    </a:cubicBezTo>
                    <a:cubicBezTo>
                      <a:pt x="5541" y="3874"/>
                      <a:pt x="4941" y="3052"/>
                      <a:pt x="4841" y="2230"/>
                    </a:cubicBezTo>
                    <a:cubicBezTo>
                      <a:pt x="4841" y="2113"/>
                      <a:pt x="4741" y="2113"/>
                      <a:pt x="4741" y="2113"/>
                    </a:cubicBezTo>
                    <a:cubicBezTo>
                      <a:pt x="4741" y="2113"/>
                      <a:pt x="4741" y="2113"/>
                      <a:pt x="4741" y="2113"/>
                    </a:cubicBezTo>
                    <a:cubicBezTo>
                      <a:pt x="4641" y="2113"/>
                      <a:pt x="4641" y="2113"/>
                      <a:pt x="4641" y="1996"/>
                    </a:cubicBezTo>
                    <a:cubicBezTo>
                      <a:pt x="4641" y="1996"/>
                      <a:pt x="4541" y="1996"/>
                      <a:pt x="4541" y="1996"/>
                    </a:cubicBezTo>
                    <a:cubicBezTo>
                      <a:pt x="4541" y="1996"/>
                      <a:pt x="4541" y="1996"/>
                      <a:pt x="4441" y="1996"/>
                    </a:cubicBezTo>
                    <a:cubicBezTo>
                      <a:pt x="4441" y="1996"/>
                      <a:pt x="4441" y="1878"/>
                      <a:pt x="4441" y="1878"/>
                    </a:cubicBezTo>
                    <a:cubicBezTo>
                      <a:pt x="4441" y="1878"/>
                      <a:pt x="4341" y="1878"/>
                      <a:pt x="4341" y="1878"/>
                    </a:cubicBezTo>
                    <a:cubicBezTo>
                      <a:pt x="4341" y="1878"/>
                      <a:pt x="4341" y="1878"/>
                      <a:pt x="4341" y="1878"/>
                    </a:cubicBezTo>
                    <a:cubicBezTo>
                      <a:pt x="4241" y="1761"/>
                      <a:pt x="4241" y="1761"/>
                      <a:pt x="4241" y="1761"/>
                    </a:cubicBezTo>
                    <a:cubicBezTo>
                      <a:pt x="4241" y="1761"/>
                      <a:pt x="4241" y="1761"/>
                      <a:pt x="4241" y="1761"/>
                    </a:cubicBezTo>
                    <a:cubicBezTo>
                      <a:pt x="4141" y="1643"/>
                      <a:pt x="4141" y="1643"/>
                      <a:pt x="4141" y="1643"/>
                    </a:cubicBezTo>
                    <a:cubicBezTo>
                      <a:pt x="4141" y="1643"/>
                      <a:pt x="4141" y="1643"/>
                      <a:pt x="4141" y="1643"/>
                    </a:cubicBezTo>
                    <a:cubicBezTo>
                      <a:pt x="4041" y="1526"/>
                      <a:pt x="4041" y="1526"/>
                      <a:pt x="4041" y="1526"/>
                    </a:cubicBezTo>
                    <a:cubicBezTo>
                      <a:pt x="4041" y="1409"/>
                      <a:pt x="4041" y="1291"/>
                      <a:pt x="4041" y="1291"/>
                    </a:cubicBezTo>
                    <a:cubicBezTo>
                      <a:pt x="4141" y="1057"/>
                      <a:pt x="4241" y="470"/>
                      <a:pt x="4141" y="352"/>
                    </a:cubicBezTo>
                    <a:cubicBezTo>
                      <a:pt x="4141" y="352"/>
                      <a:pt x="4141" y="352"/>
                      <a:pt x="4141" y="352"/>
                    </a:cubicBezTo>
                    <a:cubicBezTo>
                      <a:pt x="3941" y="470"/>
                      <a:pt x="3841" y="587"/>
                      <a:pt x="3641" y="704"/>
                    </a:cubicBezTo>
                    <a:cubicBezTo>
                      <a:pt x="3441" y="822"/>
                      <a:pt x="3241" y="1057"/>
                      <a:pt x="3041" y="1174"/>
                    </a:cubicBezTo>
                    <a:cubicBezTo>
                      <a:pt x="3041" y="1174"/>
                      <a:pt x="3041" y="1174"/>
                      <a:pt x="3041" y="1174"/>
                    </a:cubicBezTo>
                    <a:cubicBezTo>
                      <a:pt x="2941" y="1174"/>
                      <a:pt x="2941" y="1174"/>
                      <a:pt x="2941" y="1174"/>
                    </a:cubicBezTo>
                    <a:cubicBezTo>
                      <a:pt x="2941" y="1291"/>
                      <a:pt x="2941" y="1291"/>
                      <a:pt x="2941" y="1291"/>
                    </a:cubicBezTo>
                    <a:cubicBezTo>
                      <a:pt x="2841" y="1291"/>
                      <a:pt x="2841" y="1291"/>
                      <a:pt x="2841" y="1291"/>
                    </a:cubicBezTo>
                    <a:cubicBezTo>
                      <a:pt x="2841" y="1291"/>
                      <a:pt x="2741" y="1291"/>
                      <a:pt x="2741" y="1291"/>
                    </a:cubicBezTo>
                    <a:cubicBezTo>
                      <a:pt x="2741" y="1291"/>
                      <a:pt x="2741" y="1291"/>
                      <a:pt x="2741" y="1291"/>
                    </a:cubicBezTo>
                    <a:cubicBezTo>
                      <a:pt x="2741" y="1291"/>
                      <a:pt x="2741" y="1291"/>
                      <a:pt x="2741" y="1291"/>
                    </a:cubicBezTo>
                    <a:cubicBezTo>
                      <a:pt x="2541" y="1409"/>
                      <a:pt x="2541" y="1409"/>
                      <a:pt x="2541" y="1409"/>
                    </a:cubicBezTo>
                    <a:cubicBezTo>
                      <a:pt x="2541" y="1409"/>
                      <a:pt x="2541" y="1409"/>
                      <a:pt x="2541" y="1409"/>
                    </a:cubicBezTo>
                    <a:cubicBezTo>
                      <a:pt x="2541" y="1409"/>
                      <a:pt x="2441" y="1409"/>
                      <a:pt x="2341" y="1526"/>
                    </a:cubicBezTo>
                    <a:cubicBezTo>
                      <a:pt x="2341" y="1526"/>
                      <a:pt x="2341" y="1526"/>
                      <a:pt x="2341" y="1526"/>
                    </a:cubicBezTo>
                    <a:cubicBezTo>
                      <a:pt x="2241" y="1526"/>
                      <a:pt x="2241" y="1526"/>
                      <a:pt x="2141" y="1526"/>
                    </a:cubicBezTo>
                    <a:cubicBezTo>
                      <a:pt x="2141" y="1526"/>
                      <a:pt x="2141" y="1526"/>
                      <a:pt x="2141" y="1526"/>
                    </a:cubicBezTo>
                    <a:cubicBezTo>
                      <a:pt x="2041" y="1526"/>
                      <a:pt x="2041" y="1526"/>
                      <a:pt x="2041" y="1526"/>
                    </a:cubicBezTo>
                    <a:cubicBezTo>
                      <a:pt x="2041" y="1526"/>
                      <a:pt x="1941" y="1526"/>
                      <a:pt x="1941" y="1526"/>
                    </a:cubicBezTo>
                    <a:cubicBezTo>
                      <a:pt x="1941" y="1526"/>
                      <a:pt x="1941" y="1526"/>
                      <a:pt x="1941" y="1526"/>
                    </a:cubicBezTo>
                    <a:cubicBezTo>
                      <a:pt x="1941" y="1526"/>
                      <a:pt x="1941" y="1526"/>
                      <a:pt x="1941" y="1526"/>
                    </a:cubicBezTo>
                    <a:cubicBezTo>
                      <a:pt x="1741" y="1526"/>
                      <a:pt x="1741" y="1526"/>
                      <a:pt x="1741" y="1526"/>
                    </a:cubicBezTo>
                    <a:cubicBezTo>
                      <a:pt x="1741" y="1526"/>
                      <a:pt x="1741" y="1526"/>
                      <a:pt x="1741" y="1526"/>
                    </a:cubicBezTo>
                    <a:cubicBezTo>
                      <a:pt x="1541" y="1526"/>
                      <a:pt x="1441" y="1409"/>
                      <a:pt x="1341" y="1409"/>
                    </a:cubicBezTo>
                    <a:cubicBezTo>
                      <a:pt x="1141" y="1409"/>
                      <a:pt x="1041" y="1291"/>
                      <a:pt x="1041" y="1174"/>
                    </a:cubicBezTo>
                    <a:cubicBezTo>
                      <a:pt x="1041" y="1057"/>
                      <a:pt x="941" y="1057"/>
                      <a:pt x="941" y="1057"/>
                    </a:cubicBezTo>
                    <a:cubicBezTo>
                      <a:pt x="941" y="1057"/>
                      <a:pt x="941" y="1057"/>
                      <a:pt x="941" y="939"/>
                    </a:cubicBezTo>
                    <a:cubicBezTo>
                      <a:pt x="641" y="822"/>
                      <a:pt x="541" y="587"/>
                      <a:pt x="541" y="470"/>
                    </a:cubicBezTo>
                    <a:cubicBezTo>
                      <a:pt x="441" y="352"/>
                      <a:pt x="441" y="352"/>
                      <a:pt x="441" y="235"/>
                    </a:cubicBezTo>
                    <a:cubicBezTo>
                      <a:pt x="441" y="235"/>
                      <a:pt x="441" y="235"/>
                      <a:pt x="441" y="117"/>
                    </a:cubicBezTo>
                    <a:cubicBezTo>
                      <a:pt x="441" y="117"/>
                      <a:pt x="441" y="117"/>
                      <a:pt x="441" y="117"/>
                    </a:cubicBezTo>
                    <a:cubicBezTo>
                      <a:pt x="441" y="117"/>
                      <a:pt x="441" y="117"/>
                      <a:pt x="441" y="117"/>
                    </a:cubicBezTo>
                    <a:cubicBezTo>
                      <a:pt x="441" y="0"/>
                      <a:pt x="341" y="0"/>
                      <a:pt x="341" y="0"/>
                    </a:cubicBezTo>
                    <a:cubicBezTo>
                      <a:pt x="341" y="0"/>
                      <a:pt x="341" y="0"/>
                      <a:pt x="341" y="0"/>
                    </a:cubicBezTo>
                    <a:cubicBezTo>
                      <a:pt x="341" y="0"/>
                      <a:pt x="341" y="0"/>
                      <a:pt x="241" y="0"/>
                    </a:cubicBezTo>
                    <a:cubicBezTo>
                      <a:pt x="241" y="0"/>
                      <a:pt x="241" y="0"/>
                      <a:pt x="241" y="0"/>
                    </a:cubicBezTo>
                    <a:cubicBezTo>
                      <a:pt x="241" y="0"/>
                      <a:pt x="241" y="0"/>
                      <a:pt x="241" y="0"/>
                    </a:cubicBezTo>
                    <a:cubicBezTo>
                      <a:pt x="241" y="0"/>
                      <a:pt x="241" y="117"/>
                      <a:pt x="241" y="117"/>
                    </a:cubicBezTo>
                    <a:cubicBezTo>
                      <a:pt x="241" y="352"/>
                      <a:pt x="241" y="587"/>
                      <a:pt x="41" y="704"/>
                    </a:cubicBezTo>
                    <a:cubicBezTo>
                      <a:pt x="-59" y="822"/>
                      <a:pt x="41" y="1291"/>
                      <a:pt x="141" y="1409"/>
                    </a:cubicBezTo>
                    <a:cubicBezTo>
                      <a:pt x="241" y="1643"/>
                      <a:pt x="241" y="1878"/>
                      <a:pt x="141" y="2230"/>
                    </a:cubicBezTo>
                    <a:cubicBezTo>
                      <a:pt x="141" y="2348"/>
                      <a:pt x="141" y="2700"/>
                      <a:pt x="141" y="2817"/>
                    </a:cubicBezTo>
                    <a:cubicBezTo>
                      <a:pt x="241" y="2935"/>
                      <a:pt x="441" y="3170"/>
                      <a:pt x="541" y="3404"/>
                    </a:cubicBezTo>
                    <a:cubicBezTo>
                      <a:pt x="541" y="3522"/>
                      <a:pt x="641" y="3522"/>
                      <a:pt x="641" y="3639"/>
                    </a:cubicBezTo>
                    <a:cubicBezTo>
                      <a:pt x="641" y="3639"/>
                      <a:pt x="641" y="3639"/>
                      <a:pt x="641" y="3639"/>
                    </a:cubicBezTo>
                    <a:cubicBezTo>
                      <a:pt x="641" y="3757"/>
                      <a:pt x="641" y="3757"/>
                      <a:pt x="641" y="3874"/>
                    </a:cubicBezTo>
                    <a:cubicBezTo>
                      <a:pt x="641" y="3874"/>
                      <a:pt x="641" y="3874"/>
                      <a:pt x="641" y="3874"/>
                    </a:cubicBezTo>
                    <a:cubicBezTo>
                      <a:pt x="741" y="3874"/>
                      <a:pt x="741" y="3874"/>
                      <a:pt x="741" y="3991"/>
                    </a:cubicBezTo>
                    <a:cubicBezTo>
                      <a:pt x="741" y="3991"/>
                      <a:pt x="741" y="3991"/>
                      <a:pt x="741" y="3991"/>
                    </a:cubicBezTo>
                    <a:cubicBezTo>
                      <a:pt x="741" y="3991"/>
                      <a:pt x="741" y="3991"/>
                      <a:pt x="741" y="3991"/>
                    </a:cubicBezTo>
                    <a:cubicBezTo>
                      <a:pt x="741" y="3991"/>
                      <a:pt x="741" y="3991"/>
                      <a:pt x="741" y="3991"/>
                    </a:cubicBezTo>
                    <a:cubicBezTo>
                      <a:pt x="741" y="4109"/>
                      <a:pt x="741" y="4226"/>
                      <a:pt x="841" y="4226"/>
                    </a:cubicBezTo>
                    <a:cubicBezTo>
                      <a:pt x="941" y="4461"/>
                      <a:pt x="1141" y="4813"/>
                      <a:pt x="1141" y="5048"/>
                    </a:cubicBezTo>
                    <a:cubicBezTo>
                      <a:pt x="1141" y="5283"/>
                      <a:pt x="1441" y="5635"/>
                      <a:pt x="1541" y="5635"/>
                    </a:cubicBezTo>
                    <a:cubicBezTo>
                      <a:pt x="1741" y="5635"/>
                      <a:pt x="1941" y="5635"/>
                      <a:pt x="2141" y="5870"/>
                    </a:cubicBezTo>
                    <a:cubicBezTo>
                      <a:pt x="2241" y="5987"/>
                      <a:pt x="2241" y="6222"/>
                      <a:pt x="2141" y="6339"/>
                    </a:cubicBezTo>
                    <a:cubicBezTo>
                      <a:pt x="2141" y="6457"/>
                      <a:pt x="2141" y="6574"/>
                      <a:pt x="2141" y="6691"/>
                    </a:cubicBezTo>
                    <a:cubicBezTo>
                      <a:pt x="2141" y="6926"/>
                      <a:pt x="2241" y="7043"/>
                      <a:pt x="2141" y="7161"/>
                    </a:cubicBezTo>
                    <a:cubicBezTo>
                      <a:pt x="2041" y="7278"/>
                      <a:pt x="1941" y="7278"/>
                      <a:pt x="1841" y="7278"/>
                    </a:cubicBezTo>
                    <a:cubicBezTo>
                      <a:pt x="1841" y="7396"/>
                      <a:pt x="1841" y="7513"/>
                      <a:pt x="1741" y="7630"/>
                    </a:cubicBezTo>
                    <a:cubicBezTo>
                      <a:pt x="1741" y="7983"/>
                      <a:pt x="1641" y="8217"/>
                      <a:pt x="1541" y="8335"/>
                    </a:cubicBezTo>
                    <a:cubicBezTo>
                      <a:pt x="1441" y="8452"/>
                      <a:pt x="1541" y="9039"/>
                      <a:pt x="1641" y="9157"/>
                    </a:cubicBezTo>
                    <a:cubicBezTo>
                      <a:pt x="2241" y="9509"/>
                      <a:pt x="2341" y="9861"/>
                      <a:pt x="2241" y="10096"/>
                    </a:cubicBezTo>
                    <a:cubicBezTo>
                      <a:pt x="2341" y="10330"/>
                      <a:pt x="3041" y="10800"/>
                      <a:pt x="3341" y="10800"/>
                    </a:cubicBezTo>
                    <a:cubicBezTo>
                      <a:pt x="3641" y="10917"/>
                      <a:pt x="3741" y="11152"/>
                      <a:pt x="3841" y="11387"/>
                    </a:cubicBezTo>
                    <a:cubicBezTo>
                      <a:pt x="3941" y="11504"/>
                      <a:pt x="3941" y="11622"/>
                      <a:pt x="3941" y="11622"/>
                    </a:cubicBezTo>
                    <a:cubicBezTo>
                      <a:pt x="4141" y="11857"/>
                      <a:pt x="4041" y="12209"/>
                      <a:pt x="4041" y="12443"/>
                    </a:cubicBezTo>
                    <a:cubicBezTo>
                      <a:pt x="4041" y="12443"/>
                      <a:pt x="4041" y="12443"/>
                      <a:pt x="3941" y="12443"/>
                    </a:cubicBezTo>
                    <a:cubicBezTo>
                      <a:pt x="3941" y="12561"/>
                      <a:pt x="3941" y="12678"/>
                      <a:pt x="3941" y="12678"/>
                    </a:cubicBezTo>
                    <a:cubicBezTo>
                      <a:pt x="3941" y="12678"/>
                      <a:pt x="4041" y="12796"/>
                      <a:pt x="4041" y="12913"/>
                    </a:cubicBezTo>
                    <a:cubicBezTo>
                      <a:pt x="4241" y="13030"/>
                      <a:pt x="4441" y="13265"/>
                      <a:pt x="4341" y="13617"/>
                    </a:cubicBezTo>
                    <a:cubicBezTo>
                      <a:pt x="4341" y="13617"/>
                      <a:pt x="4341" y="13735"/>
                      <a:pt x="4341" y="13735"/>
                    </a:cubicBezTo>
                    <a:cubicBezTo>
                      <a:pt x="4341" y="13735"/>
                      <a:pt x="4341" y="13735"/>
                      <a:pt x="4341" y="13735"/>
                    </a:cubicBezTo>
                    <a:cubicBezTo>
                      <a:pt x="4341" y="13735"/>
                      <a:pt x="4441" y="13735"/>
                      <a:pt x="4441" y="13852"/>
                    </a:cubicBezTo>
                    <a:cubicBezTo>
                      <a:pt x="4441" y="13852"/>
                      <a:pt x="4441" y="13852"/>
                      <a:pt x="4441" y="13852"/>
                    </a:cubicBezTo>
                    <a:cubicBezTo>
                      <a:pt x="4441" y="13852"/>
                      <a:pt x="4441" y="13852"/>
                      <a:pt x="4441" y="13852"/>
                    </a:cubicBezTo>
                    <a:cubicBezTo>
                      <a:pt x="4441" y="13970"/>
                      <a:pt x="4541" y="13970"/>
                      <a:pt x="4541" y="13970"/>
                    </a:cubicBezTo>
                    <a:cubicBezTo>
                      <a:pt x="4541" y="13970"/>
                      <a:pt x="4541" y="13970"/>
                      <a:pt x="4541" y="13970"/>
                    </a:cubicBezTo>
                    <a:cubicBezTo>
                      <a:pt x="4541" y="13970"/>
                      <a:pt x="4541" y="14087"/>
                      <a:pt x="4541" y="14087"/>
                    </a:cubicBezTo>
                    <a:cubicBezTo>
                      <a:pt x="4641" y="14087"/>
                      <a:pt x="4641" y="14087"/>
                      <a:pt x="4641" y="14087"/>
                    </a:cubicBezTo>
                    <a:cubicBezTo>
                      <a:pt x="4641" y="14087"/>
                      <a:pt x="4641" y="14204"/>
                      <a:pt x="4641" y="14204"/>
                    </a:cubicBezTo>
                    <a:cubicBezTo>
                      <a:pt x="4641" y="14204"/>
                      <a:pt x="4741" y="14204"/>
                      <a:pt x="4741" y="14204"/>
                    </a:cubicBezTo>
                    <a:cubicBezTo>
                      <a:pt x="4741" y="14204"/>
                      <a:pt x="4741" y="14204"/>
                      <a:pt x="4741" y="14322"/>
                    </a:cubicBezTo>
                    <a:cubicBezTo>
                      <a:pt x="4741" y="14322"/>
                      <a:pt x="4741" y="14322"/>
                      <a:pt x="4841" y="14322"/>
                    </a:cubicBezTo>
                    <a:cubicBezTo>
                      <a:pt x="4841" y="14322"/>
                      <a:pt x="4841" y="14322"/>
                      <a:pt x="4841" y="14322"/>
                    </a:cubicBezTo>
                    <a:cubicBezTo>
                      <a:pt x="4841" y="14322"/>
                      <a:pt x="4841" y="14439"/>
                      <a:pt x="4841" y="14439"/>
                    </a:cubicBezTo>
                    <a:cubicBezTo>
                      <a:pt x="4941" y="14322"/>
                      <a:pt x="5041" y="14322"/>
                      <a:pt x="5041" y="14322"/>
                    </a:cubicBezTo>
                    <a:cubicBezTo>
                      <a:pt x="5141" y="14322"/>
                      <a:pt x="5141" y="14322"/>
                      <a:pt x="5241" y="14322"/>
                    </a:cubicBezTo>
                    <a:cubicBezTo>
                      <a:pt x="5241" y="14204"/>
                      <a:pt x="5341" y="14087"/>
                      <a:pt x="5441" y="14087"/>
                    </a:cubicBezTo>
                    <a:cubicBezTo>
                      <a:pt x="5541" y="14087"/>
                      <a:pt x="5641" y="14204"/>
                      <a:pt x="5741" y="14322"/>
                    </a:cubicBezTo>
                    <a:cubicBezTo>
                      <a:pt x="5741" y="14322"/>
                      <a:pt x="5941" y="14322"/>
                      <a:pt x="6041" y="14204"/>
                    </a:cubicBezTo>
                    <a:cubicBezTo>
                      <a:pt x="6141" y="14204"/>
                      <a:pt x="6241" y="14204"/>
                      <a:pt x="6341" y="14204"/>
                    </a:cubicBezTo>
                    <a:cubicBezTo>
                      <a:pt x="6441" y="14204"/>
                      <a:pt x="6741" y="14204"/>
                      <a:pt x="7741" y="16435"/>
                    </a:cubicBezTo>
                    <a:cubicBezTo>
                      <a:pt x="7741" y="16552"/>
                      <a:pt x="7841" y="16670"/>
                      <a:pt x="7841" y="16904"/>
                    </a:cubicBezTo>
                    <a:cubicBezTo>
                      <a:pt x="8041" y="17139"/>
                      <a:pt x="8041" y="17374"/>
                      <a:pt x="8241" y="17491"/>
                    </a:cubicBezTo>
                    <a:cubicBezTo>
                      <a:pt x="8341" y="17609"/>
                      <a:pt x="8541" y="17609"/>
                      <a:pt x="8641" y="17726"/>
                    </a:cubicBezTo>
                    <a:cubicBezTo>
                      <a:pt x="8941" y="17726"/>
                      <a:pt x="9341" y="17843"/>
                      <a:pt x="9641" y="18313"/>
                    </a:cubicBezTo>
                    <a:cubicBezTo>
                      <a:pt x="10141" y="18900"/>
                      <a:pt x="11541" y="19370"/>
                      <a:pt x="12141" y="19370"/>
                    </a:cubicBezTo>
                    <a:cubicBezTo>
                      <a:pt x="12341" y="19370"/>
                      <a:pt x="12541" y="19252"/>
                      <a:pt x="12741" y="19135"/>
                    </a:cubicBezTo>
                    <a:cubicBezTo>
                      <a:pt x="13041" y="19017"/>
                      <a:pt x="13341" y="18783"/>
                      <a:pt x="13741" y="18783"/>
                    </a:cubicBezTo>
                    <a:cubicBezTo>
                      <a:pt x="13741" y="18783"/>
                      <a:pt x="13841" y="18783"/>
                      <a:pt x="13941" y="18783"/>
                    </a:cubicBezTo>
                    <a:cubicBezTo>
                      <a:pt x="14541" y="19017"/>
                      <a:pt x="14741" y="19604"/>
                      <a:pt x="14741" y="20074"/>
                    </a:cubicBezTo>
                    <a:cubicBezTo>
                      <a:pt x="14841" y="20309"/>
                      <a:pt x="14841" y="20543"/>
                      <a:pt x="14941" y="20661"/>
                    </a:cubicBezTo>
                    <a:cubicBezTo>
                      <a:pt x="15141" y="20896"/>
                      <a:pt x="16641" y="21130"/>
                      <a:pt x="17541" y="21248"/>
                    </a:cubicBezTo>
                    <a:cubicBezTo>
                      <a:pt x="18141" y="21365"/>
                      <a:pt x="18541" y="21365"/>
                      <a:pt x="18741" y="21483"/>
                    </a:cubicBezTo>
                    <a:cubicBezTo>
                      <a:pt x="18941" y="21483"/>
                      <a:pt x="19241" y="21483"/>
                      <a:pt x="19641" y="21600"/>
                    </a:cubicBezTo>
                    <a:cubicBezTo>
                      <a:pt x="19641" y="21483"/>
                      <a:pt x="19641" y="21483"/>
                      <a:pt x="19641" y="21483"/>
                    </a:cubicBezTo>
                    <a:cubicBezTo>
                      <a:pt x="19641" y="20778"/>
                      <a:pt x="20041" y="20191"/>
                      <a:pt x="20441" y="19839"/>
                    </a:cubicBezTo>
                    <a:cubicBezTo>
                      <a:pt x="20841" y="19722"/>
                      <a:pt x="21141" y="19604"/>
                      <a:pt x="21541" y="19487"/>
                    </a:cubicBezTo>
                    <a:cubicBezTo>
                      <a:pt x="21541" y="19370"/>
                      <a:pt x="21341" y="19017"/>
                      <a:pt x="21241" y="19017"/>
                    </a:cubicBezTo>
                    <a:cubicBezTo>
                      <a:pt x="21041" y="18900"/>
                      <a:pt x="21041" y="18548"/>
                      <a:pt x="20941" y="18196"/>
                    </a:cubicBezTo>
                    <a:cubicBezTo>
                      <a:pt x="20941" y="17843"/>
                      <a:pt x="20941" y="17609"/>
                      <a:pt x="20741" y="17491"/>
                    </a:cubicBezTo>
                    <a:cubicBezTo>
                      <a:pt x="20041" y="17139"/>
                      <a:pt x="19641" y="16670"/>
                      <a:pt x="19441" y="16200"/>
                    </a:cubicBezTo>
                    <a:cubicBezTo>
                      <a:pt x="19441" y="16083"/>
                      <a:pt x="19241" y="15848"/>
                      <a:pt x="19141" y="1573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44" name="Shape 3890"/>
              <p:cNvSpPr/>
              <p:nvPr/>
            </p:nvSpPr>
            <p:spPr>
              <a:xfrm>
                <a:off x="1457774" y="238984"/>
                <a:ext cx="306691" cy="1956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00" extrusionOk="0">
                    <a:moveTo>
                      <a:pt x="17333" y="8000"/>
                    </a:moveTo>
                    <a:cubicBezTo>
                      <a:pt x="17333" y="8000"/>
                      <a:pt x="17333" y="8000"/>
                      <a:pt x="17067" y="8000"/>
                    </a:cubicBezTo>
                    <a:cubicBezTo>
                      <a:pt x="17067" y="8000"/>
                      <a:pt x="16800" y="8000"/>
                      <a:pt x="16533" y="8400"/>
                    </a:cubicBezTo>
                    <a:cubicBezTo>
                      <a:pt x="16533" y="8400"/>
                      <a:pt x="16533" y="8400"/>
                      <a:pt x="16267" y="8400"/>
                    </a:cubicBezTo>
                    <a:cubicBezTo>
                      <a:pt x="16267" y="8400"/>
                      <a:pt x="16000" y="8400"/>
                      <a:pt x="15733" y="8400"/>
                    </a:cubicBezTo>
                    <a:cubicBezTo>
                      <a:pt x="15733" y="8400"/>
                      <a:pt x="15733" y="8400"/>
                      <a:pt x="15733" y="8400"/>
                    </a:cubicBezTo>
                    <a:cubicBezTo>
                      <a:pt x="15467" y="8400"/>
                      <a:pt x="15200" y="8400"/>
                      <a:pt x="14933" y="8400"/>
                    </a:cubicBezTo>
                    <a:cubicBezTo>
                      <a:pt x="14933" y="8400"/>
                      <a:pt x="14933" y="8400"/>
                      <a:pt x="14933" y="8400"/>
                    </a:cubicBezTo>
                    <a:cubicBezTo>
                      <a:pt x="14933" y="8400"/>
                      <a:pt x="14933" y="8400"/>
                      <a:pt x="14933" y="8400"/>
                    </a:cubicBezTo>
                    <a:cubicBezTo>
                      <a:pt x="14667" y="8400"/>
                      <a:pt x="14400" y="8400"/>
                      <a:pt x="14133" y="8000"/>
                    </a:cubicBezTo>
                    <a:cubicBezTo>
                      <a:pt x="14133" y="8000"/>
                      <a:pt x="14133" y="8000"/>
                      <a:pt x="14133" y="8000"/>
                    </a:cubicBezTo>
                    <a:cubicBezTo>
                      <a:pt x="14133" y="8000"/>
                      <a:pt x="13867" y="8000"/>
                      <a:pt x="13600" y="8000"/>
                    </a:cubicBezTo>
                    <a:cubicBezTo>
                      <a:pt x="13333" y="8400"/>
                      <a:pt x="13067" y="8400"/>
                      <a:pt x="13067" y="8400"/>
                    </a:cubicBezTo>
                    <a:cubicBezTo>
                      <a:pt x="12800" y="8400"/>
                      <a:pt x="12000" y="8400"/>
                      <a:pt x="11467" y="7200"/>
                    </a:cubicBezTo>
                    <a:cubicBezTo>
                      <a:pt x="11200" y="7200"/>
                      <a:pt x="10933" y="7200"/>
                      <a:pt x="10933" y="7200"/>
                    </a:cubicBezTo>
                    <a:cubicBezTo>
                      <a:pt x="10400" y="7600"/>
                      <a:pt x="9600" y="7600"/>
                      <a:pt x="9067" y="7200"/>
                    </a:cubicBezTo>
                    <a:cubicBezTo>
                      <a:pt x="9067" y="7200"/>
                      <a:pt x="8800" y="7200"/>
                      <a:pt x="8800" y="7200"/>
                    </a:cubicBezTo>
                    <a:cubicBezTo>
                      <a:pt x="8800" y="7200"/>
                      <a:pt x="8533" y="7200"/>
                      <a:pt x="8267" y="6800"/>
                    </a:cubicBezTo>
                    <a:cubicBezTo>
                      <a:pt x="8000" y="6800"/>
                      <a:pt x="8000" y="6800"/>
                      <a:pt x="7733" y="6800"/>
                    </a:cubicBezTo>
                    <a:cubicBezTo>
                      <a:pt x="7467" y="6800"/>
                      <a:pt x="6933" y="7200"/>
                      <a:pt x="6400" y="7200"/>
                    </a:cubicBezTo>
                    <a:cubicBezTo>
                      <a:pt x="6133" y="7200"/>
                      <a:pt x="5867" y="7200"/>
                      <a:pt x="5600" y="7200"/>
                    </a:cubicBezTo>
                    <a:cubicBezTo>
                      <a:pt x="5600" y="7200"/>
                      <a:pt x="5600" y="7200"/>
                      <a:pt x="5600" y="7200"/>
                    </a:cubicBezTo>
                    <a:cubicBezTo>
                      <a:pt x="5600" y="7200"/>
                      <a:pt x="5333" y="7200"/>
                      <a:pt x="5333" y="7200"/>
                    </a:cubicBezTo>
                    <a:cubicBezTo>
                      <a:pt x="5333" y="7200"/>
                      <a:pt x="5333" y="7200"/>
                      <a:pt x="5333" y="7200"/>
                    </a:cubicBezTo>
                    <a:cubicBezTo>
                      <a:pt x="5067" y="7200"/>
                      <a:pt x="5067" y="7200"/>
                      <a:pt x="5067" y="7200"/>
                    </a:cubicBezTo>
                    <a:cubicBezTo>
                      <a:pt x="5067" y="7200"/>
                      <a:pt x="4800" y="7200"/>
                      <a:pt x="4800" y="7200"/>
                    </a:cubicBezTo>
                    <a:cubicBezTo>
                      <a:pt x="4800" y="6800"/>
                      <a:pt x="4800" y="6800"/>
                      <a:pt x="4533" y="6800"/>
                    </a:cubicBezTo>
                    <a:cubicBezTo>
                      <a:pt x="4533" y="6800"/>
                      <a:pt x="4533" y="6800"/>
                      <a:pt x="4533" y="6800"/>
                    </a:cubicBezTo>
                    <a:cubicBezTo>
                      <a:pt x="4533" y="6800"/>
                      <a:pt x="4267" y="6400"/>
                      <a:pt x="4267" y="6000"/>
                    </a:cubicBezTo>
                    <a:cubicBezTo>
                      <a:pt x="4267" y="5600"/>
                      <a:pt x="4533" y="5200"/>
                      <a:pt x="4800" y="4400"/>
                    </a:cubicBezTo>
                    <a:cubicBezTo>
                      <a:pt x="5333" y="3600"/>
                      <a:pt x="6133" y="2800"/>
                      <a:pt x="6667" y="2400"/>
                    </a:cubicBezTo>
                    <a:cubicBezTo>
                      <a:pt x="6933" y="2400"/>
                      <a:pt x="6933" y="2400"/>
                      <a:pt x="7200" y="2400"/>
                    </a:cubicBezTo>
                    <a:cubicBezTo>
                      <a:pt x="7200" y="2400"/>
                      <a:pt x="7467" y="2800"/>
                      <a:pt x="7733" y="2800"/>
                    </a:cubicBezTo>
                    <a:cubicBezTo>
                      <a:pt x="7733" y="2800"/>
                      <a:pt x="7733" y="2800"/>
                      <a:pt x="7733" y="2800"/>
                    </a:cubicBezTo>
                    <a:cubicBezTo>
                      <a:pt x="7733" y="2400"/>
                      <a:pt x="7733" y="2400"/>
                      <a:pt x="7733" y="2400"/>
                    </a:cubicBezTo>
                    <a:cubicBezTo>
                      <a:pt x="7733" y="2000"/>
                      <a:pt x="8000" y="2000"/>
                      <a:pt x="8000" y="2000"/>
                    </a:cubicBezTo>
                    <a:cubicBezTo>
                      <a:pt x="8000" y="1600"/>
                      <a:pt x="8000" y="1600"/>
                      <a:pt x="8000" y="1200"/>
                    </a:cubicBezTo>
                    <a:cubicBezTo>
                      <a:pt x="8267" y="1200"/>
                      <a:pt x="8267" y="1200"/>
                      <a:pt x="8267" y="1200"/>
                    </a:cubicBezTo>
                    <a:cubicBezTo>
                      <a:pt x="8267" y="800"/>
                      <a:pt x="8267" y="800"/>
                      <a:pt x="8267" y="800"/>
                    </a:cubicBezTo>
                    <a:cubicBezTo>
                      <a:pt x="8267" y="800"/>
                      <a:pt x="8267" y="400"/>
                      <a:pt x="8267" y="400"/>
                    </a:cubicBezTo>
                    <a:cubicBezTo>
                      <a:pt x="8533" y="400"/>
                      <a:pt x="8533" y="400"/>
                      <a:pt x="8533" y="0"/>
                    </a:cubicBezTo>
                    <a:cubicBezTo>
                      <a:pt x="8267" y="400"/>
                      <a:pt x="7733" y="400"/>
                      <a:pt x="7200" y="1200"/>
                    </a:cubicBezTo>
                    <a:cubicBezTo>
                      <a:pt x="6933" y="1600"/>
                      <a:pt x="6400" y="1600"/>
                      <a:pt x="6133" y="1600"/>
                    </a:cubicBezTo>
                    <a:cubicBezTo>
                      <a:pt x="6133" y="1600"/>
                      <a:pt x="5867" y="1600"/>
                      <a:pt x="5600" y="1600"/>
                    </a:cubicBezTo>
                    <a:cubicBezTo>
                      <a:pt x="5333" y="1200"/>
                      <a:pt x="5067" y="1600"/>
                      <a:pt x="5067" y="1600"/>
                    </a:cubicBezTo>
                    <a:cubicBezTo>
                      <a:pt x="5067" y="2400"/>
                      <a:pt x="4533" y="4400"/>
                      <a:pt x="3200" y="4400"/>
                    </a:cubicBezTo>
                    <a:cubicBezTo>
                      <a:pt x="3200" y="4400"/>
                      <a:pt x="3200" y="4800"/>
                      <a:pt x="3200" y="4800"/>
                    </a:cubicBezTo>
                    <a:cubicBezTo>
                      <a:pt x="3200" y="5200"/>
                      <a:pt x="3200" y="6400"/>
                      <a:pt x="2400" y="6800"/>
                    </a:cubicBezTo>
                    <a:cubicBezTo>
                      <a:pt x="2133" y="7200"/>
                      <a:pt x="1600" y="7200"/>
                      <a:pt x="1333" y="7200"/>
                    </a:cubicBezTo>
                    <a:cubicBezTo>
                      <a:pt x="800" y="7200"/>
                      <a:pt x="0" y="7600"/>
                      <a:pt x="0" y="8000"/>
                    </a:cubicBezTo>
                    <a:cubicBezTo>
                      <a:pt x="0" y="8000"/>
                      <a:pt x="267" y="8400"/>
                      <a:pt x="533" y="8800"/>
                    </a:cubicBezTo>
                    <a:cubicBezTo>
                      <a:pt x="1067" y="9200"/>
                      <a:pt x="1867" y="10000"/>
                      <a:pt x="1867" y="11200"/>
                    </a:cubicBezTo>
                    <a:cubicBezTo>
                      <a:pt x="1867" y="11600"/>
                      <a:pt x="1867" y="12400"/>
                      <a:pt x="2133" y="12800"/>
                    </a:cubicBezTo>
                    <a:cubicBezTo>
                      <a:pt x="2400" y="13600"/>
                      <a:pt x="2667" y="14800"/>
                      <a:pt x="1867" y="15600"/>
                    </a:cubicBezTo>
                    <a:cubicBezTo>
                      <a:pt x="1867" y="16000"/>
                      <a:pt x="1867" y="16000"/>
                      <a:pt x="1867" y="16000"/>
                    </a:cubicBezTo>
                    <a:cubicBezTo>
                      <a:pt x="1867" y="16000"/>
                      <a:pt x="1600" y="16000"/>
                      <a:pt x="1600" y="16000"/>
                    </a:cubicBezTo>
                    <a:cubicBezTo>
                      <a:pt x="1600" y="16000"/>
                      <a:pt x="1600" y="16400"/>
                      <a:pt x="1600" y="16400"/>
                    </a:cubicBezTo>
                    <a:cubicBezTo>
                      <a:pt x="1600" y="16400"/>
                      <a:pt x="1600" y="16400"/>
                      <a:pt x="1600" y="16400"/>
                    </a:cubicBezTo>
                    <a:cubicBezTo>
                      <a:pt x="1600" y="16400"/>
                      <a:pt x="1333" y="16400"/>
                      <a:pt x="1333" y="16800"/>
                    </a:cubicBezTo>
                    <a:cubicBezTo>
                      <a:pt x="1333" y="16800"/>
                      <a:pt x="1333" y="16800"/>
                      <a:pt x="1333" y="16800"/>
                    </a:cubicBezTo>
                    <a:cubicBezTo>
                      <a:pt x="1333" y="16800"/>
                      <a:pt x="1333" y="16800"/>
                      <a:pt x="1333" y="17200"/>
                    </a:cubicBezTo>
                    <a:cubicBezTo>
                      <a:pt x="1333" y="17200"/>
                      <a:pt x="1067" y="17200"/>
                      <a:pt x="1067" y="17200"/>
                    </a:cubicBezTo>
                    <a:cubicBezTo>
                      <a:pt x="1067" y="17200"/>
                      <a:pt x="1067" y="17600"/>
                      <a:pt x="1067" y="17600"/>
                    </a:cubicBezTo>
                    <a:cubicBezTo>
                      <a:pt x="1067" y="17600"/>
                      <a:pt x="1067" y="17600"/>
                      <a:pt x="1067" y="18000"/>
                    </a:cubicBezTo>
                    <a:cubicBezTo>
                      <a:pt x="1067" y="18000"/>
                      <a:pt x="1067" y="18000"/>
                      <a:pt x="1067" y="18000"/>
                    </a:cubicBezTo>
                    <a:cubicBezTo>
                      <a:pt x="1067" y="18400"/>
                      <a:pt x="1067" y="18400"/>
                      <a:pt x="1067" y="18400"/>
                    </a:cubicBezTo>
                    <a:cubicBezTo>
                      <a:pt x="1067" y="18400"/>
                      <a:pt x="1067" y="18800"/>
                      <a:pt x="800" y="18800"/>
                    </a:cubicBezTo>
                    <a:cubicBezTo>
                      <a:pt x="800" y="18800"/>
                      <a:pt x="800" y="19200"/>
                      <a:pt x="800" y="19200"/>
                    </a:cubicBezTo>
                    <a:cubicBezTo>
                      <a:pt x="800" y="19200"/>
                      <a:pt x="800" y="19200"/>
                      <a:pt x="800" y="19600"/>
                    </a:cubicBezTo>
                    <a:cubicBezTo>
                      <a:pt x="800" y="19600"/>
                      <a:pt x="1067" y="19600"/>
                      <a:pt x="1067" y="19600"/>
                    </a:cubicBezTo>
                    <a:cubicBezTo>
                      <a:pt x="1067" y="19600"/>
                      <a:pt x="1067" y="19600"/>
                      <a:pt x="1067" y="19600"/>
                    </a:cubicBezTo>
                    <a:cubicBezTo>
                      <a:pt x="1067" y="19600"/>
                      <a:pt x="1067" y="19600"/>
                      <a:pt x="1067" y="19600"/>
                    </a:cubicBezTo>
                    <a:cubicBezTo>
                      <a:pt x="1333" y="19600"/>
                      <a:pt x="1333" y="19600"/>
                      <a:pt x="1333" y="19600"/>
                    </a:cubicBezTo>
                    <a:cubicBezTo>
                      <a:pt x="1600" y="19200"/>
                      <a:pt x="2133" y="18800"/>
                      <a:pt x="2400" y="18800"/>
                    </a:cubicBezTo>
                    <a:cubicBezTo>
                      <a:pt x="2667" y="18800"/>
                      <a:pt x="2933" y="18800"/>
                      <a:pt x="3200" y="18800"/>
                    </a:cubicBezTo>
                    <a:cubicBezTo>
                      <a:pt x="4000" y="18800"/>
                      <a:pt x="4000" y="18800"/>
                      <a:pt x="4000" y="18800"/>
                    </a:cubicBezTo>
                    <a:cubicBezTo>
                      <a:pt x="4267" y="18800"/>
                      <a:pt x="4267" y="18800"/>
                      <a:pt x="4267" y="18400"/>
                    </a:cubicBezTo>
                    <a:cubicBezTo>
                      <a:pt x="4533" y="17600"/>
                      <a:pt x="5333" y="17200"/>
                      <a:pt x="6133" y="16800"/>
                    </a:cubicBezTo>
                    <a:cubicBezTo>
                      <a:pt x="6400" y="16800"/>
                      <a:pt x="6933" y="16800"/>
                      <a:pt x="7200" y="16400"/>
                    </a:cubicBezTo>
                    <a:cubicBezTo>
                      <a:pt x="7200" y="14800"/>
                      <a:pt x="9067" y="12000"/>
                      <a:pt x="10400" y="12000"/>
                    </a:cubicBezTo>
                    <a:cubicBezTo>
                      <a:pt x="10400" y="12000"/>
                      <a:pt x="10400" y="12000"/>
                      <a:pt x="10400" y="12000"/>
                    </a:cubicBezTo>
                    <a:cubicBezTo>
                      <a:pt x="11467" y="12000"/>
                      <a:pt x="11467" y="13600"/>
                      <a:pt x="11467" y="14400"/>
                    </a:cubicBezTo>
                    <a:cubicBezTo>
                      <a:pt x="11467" y="15200"/>
                      <a:pt x="11467" y="15600"/>
                      <a:pt x="11733" y="16000"/>
                    </a:cubicBezTo>
                    <a:cubicBezTo>
                      <a:pt x="13067" y="16400"/>
                      <a:pt x="12533" y="18400"/>
                      <a:pt x="12267" y="19600"/>
                    </a:cubicBezTo>
                    <a:cubicBezTo>
                      <a:pt x="12267" y="20400"/>
                      <a:pt x="12000" y="21200"/>
                      <a:pt x="12267" y="21200"/>
                    </a:cubicBezTo>
                    <a:cubicBezTo>
                      <a:pt x="12267" y="21600"/>
                      <a:pt x="12533" y="21600"/>
                      <a:pt x="13067" y="21200"/>
                    </a:cubicBezTo>
                    <a:cubicBezTo>
                      <a:pt x="13067" y="21200"/>
                      <a:pt x="13067" y="21200"/>
                      <a:pt x="13333" y="21200"/>
                    </a:cubicBezTo>
                    <a:cubicBezTo>
                      <a:pt x="13333" y="21200"/>
                      <a:pt x="13600" y="20800"/>
                      <a:pt x="13867" y="20800"/>
                    </a:cubicBezTo>
                    <a:cubicBezTo>
                      <a:pt x="14133" y="20800"/>
                      <a:pt x="14400" y="20400"/>
                      <a:pt x="14400" y="20400"/>
                    </a:cubicBezTo>
                    <a:cubicBezTo>
                      <a:pt x="14667" y="20400"/>
                      <a:pt x="14667" y="20400"/>
                      <a:pt x="14667" y="20400"/>
                    </a:cubicBezTo>
                    <a:cubicBezTo>
                      <a:pt x="16267" y="18000"/>
                      <a:pt x="17600" y="16800"/>
                      <a:pt x="18400" y="17200"/>
                    </a:cubicBezTo>
                    <a:cubicBezTo>
                      <a:pt x="18400" y="17200"/>
                      <a:pt x="18400" y="17200"/>
                      <a:pt x="18400" y="17200"/>
                    </a:cubicBezTo>
                    <a:cubicBezTo>
                      <a:pt x="18400" y="17200"/>
                      <a:pt x="18400" y="17200"/>
                      <a:pt x="18400" y="17200"/>
                    </a:cubicBezTo>
                    <a:cubicBezTo>
                      <a:pt x="18400" y="17200"/>
                      <a:pt x="18400" y="17200"/>
                      <a:pt x="18400" y="17200"/>
                    </a:cubicBezTo>
                    <a:cubicBezTo>
                      <a:pt x="18667" y="17600"/>
                      <a:pt x="18933" y="18000"/>
                      <a:pt x="18933" y="18000"/>
                    </a:cubicBezTo>
                    <a:cubicBezTo>
                      <a:pt x="18933" y="18000"/>
                      <a:pt x="18933" y="18400"/>
                      <a:pt x="18933" y="18400"/>
                    </a:cubicBezTo>
                    <a:cubicBezTo>
                      <a:pt x="19200" y="18400"/>
                      <a:pt x="19200" y="18400"/>
                      <a:pt x="19200" y="18400"/>
                    </a:cubicBezTo>
                    <a:cubicBezTo>
                      <a:pt x="19200" y="18400"/>
                      <a:pt x="19200" y="18400"/>
                      <a:pt x="19467" y="18400"/>
                    </a:cubicBezTo>
                    <a:cubicBezTo>
                      <a:pt x="19467" y="18400"/>
                      <a:pt x="19467" y="18400"/>
                      <a:pt x="19467" y="18400"/>
                    </a:cubicBezTo>
                    <a:cubicBezTo>
                      <a:pt x="19467" y="18400"/>
                      <a:pt x="19467" y="18400"/>
                      <a:pt x="19467" y="18400"/>
                    </a:cubicBezTo>
                    <a:cubicBezTo>
                      <a:pt x="19733" y="18400"/>
                      <a:pt x="20000" y="18400"/>
                      <a:pt x="20267" y="18400"/>
                    </a:cubicBezTo>
                    <a:cubicBezTo>
                      <a:pt x="20267" y="18400"/>
                      <a:pt x="20267" y="18400"/>
                      <a:pt x="20267" y="18400"/>
                    </a:cubicBezTo>
                    <a:cubicBezTo>
                      <a:pt x="20267" y="18400"/>
                      <a:pt x="20533" y="18800"/>
                      <a:pt x="20533" y="18800"/>
                    </a:cubicBezTo>
                    <a:cubicBezTo>
                      <a:pt x="20533" y="18800"/>
                      <a:pt x="20533" y="18800"/>
                      <a:pt x="20533" y="18800"/>
                    </a:cubicBezTo>
                    <a:cubicBezTo>
                      <a:pt x="20800" y="18800"/>
                      <a:pt x="20800" y="18800"/>
                      <a:pt x="20800" y="18800"/>
                    </a:cubicBezTo>
                    <a:cubicBezTo>
                      <a:pt x="21067" y="18800"/>
                      <a:pt x="21067" y="18800"/>
                      <a:pt x="21067" y="18800"/>
                    </a:cubicBezTo>
                    <a:cubicBezTo>
                      <a:pt x="21600" y="19200"/>
                      <a:pt x="21600" y="19200"/>
                      <a:pt x="21600" y="19200"/>
                    </a:cubicBezTo>
                    <a:cubicBezTo>
                      <a:pt x="21600" y="19200"/>
                      <a:pt x="21600" y="19200"/>
                      <a:pt x="21600" y="19200"/>
                    </a:cubicBezTo>
                    <a:cubicBezTo>
                      <a:pt x="21600" y="18000"/>
                      <a:pt x="21333" y="15200"/>
                      <a:pt x="21067" y="14000"/>
                    </a:cubicBezTo>
                    <a:cubicBezTo>
                      <a:pt x="21067" y="13600"/>
                      <a:pt x="20000" y="12400"/>
                      <a:pt x="18667" y="11600"/>
                    </a:cubicBezTo>
                    <a:cubicBezTo>
                      <a:pt x="18400" y="11600"/>
                      <a:pt x="18400" y="11600"/>
                      <a:pt x="18400" y="11600"/>
                    </a:cubicBezTo>
                    <a:cubicBezTo>
                      <a:pt x="18133" y="9600"/>
                      <a:pt x="18133" y="9600"/>
                      <a:pt x="18133" y="9600"/>
                    </a:cubicBezTo>
                    <a:cubicBezTo>
                      <a:pt x="17867" y="8000"/>
                      <a:pt x="17867" y="8000"/>
                      <a:pt x="17867" y="8000"/>
                    </a:cubicBezTo>
                    <a:cubicBezTo>
                      <a:pt x="17867" y="8000"/>
                      <a:pt x="17867" y="8000"/>
                      <a:pt x="17600" y="8000"/>
                    </a:cubicBezTo>
                    <a:cubicBezTo>
                      <a:pt x="17600" y="8000"/>
                      <a:pt x="17600" y="8000"/>
                      <a:pt x="17333" y="800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45" name="Shape 3891"/>
              <p:cNvSpPr/>
              <p:nvPr/>
            </p:nvSpPr>
            <p:spPr>
              <a:xfrm>
                <a:off x="402281" y="215857"/>
                <a:ext cx="115508" cy="1040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829"/>
                    </a:moveTo>
                    <a:cubicBezTo>
                      <a:pt x="21600" y="20829"/>
                      <a:pt x="21600" y="20829"/>
                      <a:pt x="21600" y="20829"/>
                    </a:cubicBezTo>
                    <a:cubicBezTo>
                      <a:pt x="21600" y="20829"/>
                      <a:pt x="21600" y="20829"/>
                      <a:pt x="21600" y="20829"/>
                    </a:cubicBezTo>
                    <a:cubicBezTo>
                      <a:pt x="21600" y="20057"/>
                      <a:pt x="21600" y="20057"/>
                      <a:pt x="21600" y="19286"/>
                    </a:cubicBezTo>
                    <a:cubicBezTo>
                      <a:pt x="21600" y="19286"/>
                      <a:pt x="20903" y="19286"/>
                      <a:pt x="20903" y="19286"/>
                    </a:cubicBezTo>
                    <a:cubicBezTo>
                      <a:pt x="20903" y="19286"/>
                      <a:pt x="20903" y="18514"/>
                      <a:pt x="20903" y="18514"/>
                    </a:cubicBezTo>
                    <a:cubicBezTo>
                      <a:pt x="20903" y="18514"/>
                      <a:pt x="20903" y="18514"/>
                      <a:pt x="20903" y="18514"/>
                    </a:cubicBezTo>
                    <a:cubicBezTo>
                      <a:pt x="20903" y="17743"/>
                      <a:pt x="20903" y="17743"/>
                      <a:pt x="20903" y="17743"/>
                    </a:cubicBezTo>
                    <a:cubicBezTo>
                      <a:pt x="20903" y="17743"/>
                      <a:pt x="20206" y="16200"/>
                      <a:pt x="19510" y="16200"/>
                    </a:cubicBezTo>
                    <a:cubicBezTo>
                      <a:pt x="18116" y="14657"/>
                      <a:pt x="16026" y="13114"/>
                      <a:pt x="16026" y="11571"/>
                    </a:cubicBezTo>
                    <a:cubicBezTo>
                      <a:pt x="16026" y="10800"/>
                      <a:pt x="15329" y="9257"/>
                      <a:pt x="14632" y="8486"/>
                    </a:cubicBezTo>
                    <a:cubicBezTo>
                      <a:pt x="13935" y="6943"/>
                      <a:pt x="13239" y="5400"/>
                      <a:pt x="13239" y="3857"/>
                    </a:cubicBezTo>
                    <a:cubicBezTo>
                      <a:pt x="13239" y="3857"/>
                      <a:pt x="12542" y="2314"/>
                      <a:pt x="11845" y="1543"/>
                    </a:cubicBezTo>
                    <a:cubicBezTo>
                      <a:pt x="11845" y="1543"/>
                      <a:pt x="11845" y="771"/>
                      <a:pt x="11845" y="771"/>
                    </a:cubicBezTo>
                    <a:cubicBezTo>
                      <a:pt x="11148" y="771"/>
                      <a:pt x="11148" y="771"/>
                      <a:pt x="11148" y="771"/>
                    </a:cubicBezTo>
                    <a:cubicBezTo>
                      <a:pt x="10452" y="771"/>
                      <a:pt x="10452" y="0"/>
                      <a:pt x="10452" y="0"/>
                    </a:cubicBezTo>
                    <a:cubicBezTo>
                      <a:pt x="9755" y="0"/>
                      <a:pt x="9755" y="0"/>
                      <a:pt x="9058" y="0"/>
                    </a:cubicBezTo>
                    <a:cubicBezTo>
                      <a:pt x="9058" y="0"/>
                      <a:pt x="8361" y="0"/>
                      <a:pt x="8361" y="0"/>
                    </a:cubicBezTo>
                    <a:cubicBezTo>
                      <a:pt x="8361" y="0"/>
                      <a:pt x="7665" y="0"/>
                      <a:pt x="7665" y="0"/>
                    </a:cubicBezTo>
                    <a:cubicBezTo>
                      <a:pt x="6968" y="0"/>
                      <a:pt x="6968" y="0"/>
                      <a:pt x="6968" y="0"/>
                    </a:cubicBezTo>
                    <a:cubicBezTo>
                      <a:pt x="6271" y="0"/>
                      <a:pt x="6271" y="0"/>
                      <a:pt x="5574" y="0"/>
                    </a:cubicBezTo>
                    <a:cubicBezTo>
                      <a:pt x="4181" y="0"/>
                      <a:pt x="2787" y="771"/>
                      <a:pt x="1394" y="771"/>
                    </a:cubicBezTo>
                    <a:cubicBezTo>
                      <a:pt x="697" y="771"/>
                      <a:pt x="0" y="1543"/>
                      <a:pt x="0" y="1543"/>
                    </a:cubicBezTo>
                    <a:cubicBezTo>
                      <a:pt x="0" y="1543"/>
                      <a:pt x="0" y="1543"/>
                      <a:pt x="0" y="1543"/>
                    </a:cubicBezTo>
                    <a:cubicBezTo>
                      <a:pt x="0" y="2314"/>
                      <a:pt x="0" y="3086"/>
                      <a:pt x="0" y="3086"/>
                    </a:cubicBezTo>
                    <a:cubicBezTo>
                      <a:pt x="0" y="3857"/>
                      <a:pt x="0" y="5400"/>
                      <a:pt x="697" y="6171"/>
                    </a:cubicBezTo>
                    <a:cubicBezTo>
                      <a:pt x="697" y="6171"/>
                      <a:pt x="697" y="6171"/>
                      <a:pt x="697" y="6943"/>
                    </a:cubicBezTo>
                    <a:cubicBezTo>
                      <a:pt x="697" y="7714"/>
                      <a:pt x="1394" y="7714"/>
                      <a:pt x="2090" y="7714"/>
                    </a:cubicBezTo>
                    <a:cubicBezTo>
                      <a:pt x="2787" y="7714"/>
                      <a:pt x="2787" y="7714"/>
                      <a:pt x="3484" y="7714"/>
                    </a:cubicBezTo>
                    <a:cubicBezTo>
                      <a:pt x="4181" y="7714"/>
                      <a:pt x="4181" y="7714"/>
                      <a:pt x="4181" y="7714"/>
                    </a:cubicBezTo>
                    <a:cubicBezTo>
                      <a:pt x="4877" y="7714"/>
                      <a:pt x="5574" y="8486"/>
                      <a:pt x="6271" y="8486"/>
                    </a:cubicBezTo>
                    <a:cubicBezTo>
                      <a:pt x="6271" y="8486"/>
                      <a:pt x="6271" y="9257"/>
                      <a:pt x="6271" y="9257"/>
                    </a:cubicBezTo>
                    <a:cubicBezTo>
                      <a:pt x="6271" y="9257"/>
                      <a:pt x="6271" y="9257"/>
                      <a:pt x="6271" y="9257"/>
                    </a:cubicBezTo>
                    <a:cubicBezTo>
                      <a:pt x="6968" y="9257"/>
                      <a:pt x="6968" y="9257"/>
                      <a:pt x="6968" y="9257"/>
                    </a:cubicBezTo>
                    <a:cubicBezTo>
                      <a:pt x="6968" y="9257"/>
                      <a:pt x="6968" y="9257"/>
                      <a:pt x="6968" y="10029"/>
                    </a:cubicBezTo>
                    <a:cubicBezTo>
                      <a:pt x="6968" y="10029"/>
                      <a:pt x="6968" y="10029"/>
                      <a:pt x="6968" y="10029"/>
                    </a:cubicBezTo>
                    <a:cubicBezTo>
                      <a:pt x="7665" y="10800"/>
                      <a:pt x="7665" y="10800"/>
                      <a:pt x="7665" y="10800"/>
                    </a:cubicBezTo>
                    <a:cubicBezTo>
                      <a:pt x="7665" y="10800"/>
                      <a:pt x="7665" y="10800"/>
                      <a:pt x="7665" y="11571"/>
                    </a:cubicBezTo>
                    <a:cubicBezTo>
                      <a:pt x="7665" y="11571"/>
                      <a:pt x="7665" y="11571"/>
                      <a:pt x="7665" y="11571"/>
                    </a:cubicBezTo>
                    <a:cubicBezTo>
                      <a:pt x="7665" y="11571"/>
                      <a:pt x="7665" y="11571"/>
                      <a:pt x="7665" y="11571"/>
                    </a:cubicBezTo>
                    <a:cubicBezTo>
                      <a:pt x="7665" y="11571"/>
                      <a:pt x="7665" y="11571"/>
                      <a:pt x="7665" y="11571"/>
                    </a:cubicBezTo>
                    <a:cubicBezTo>
                      <a:pt x="8361" y="11571"/>
                      <a:pt x="8361" y="11571"/>
                      <a:pt x="9058" y="11571"/>
                    </a:cubicBezTo>
                    <a:cubicBezTo>
                      <a:pt x="9058" y="11571"/>
                      <a:pt x="9058" y="12343"/>
                      <a:pt x="9058" y="12343"/>
                    </a:cubicBezTo>
                    <a:cubicBezTo>
                      <a:pt x="9058" y="12343"/>
                      <a:pt x="9058" y="12343"/>
                      <a:pt x="9755" y="12343"/>
                    </a:cubicBezTo>
                    <a:cubicBezTo>
                      <a:pt x="9755" y="12343"/>
                      <a:pt x="9755" y="12343"/>
                      <a:pt x="9755" y="12343"/>
                    </a:cubicBezTo>
                    <a:cubicBezTo>
                      <a:pt x="9755" y="12343"/>
                      <a:pt x="9755" y="13114"/>
                      <a:pt x="9755" y="13114"/>
                    </a:cubicBezTo>
                    <a:cubicBezTo>
                      <a:pt x="10452" y="13114"/>
                      <a:pt x="10452" y="13114"/>
                      <a:pt x="10452" y="13114"/>
                    </a:cubicBezTo>
                    <a:cubicBezTo>
                      <a:pt x="10452" y="13114"/>
                      <a:pt x="10452" y="13114"/>
                      <a:pt x="10452" y="13886"/>
                    </a:cubicBezTo>
                    <a:cubicBezTo>
                      <a:pt x="10452" y="13886"/>
                      <a:pt x="10452" y="13886"/>
                      <a:pt x="10452" y="13886"/>
                    </a:cubicBezTo>
                    <a:cubicBezTo>
                      <a:pt x="11148" y="13886"/>
                      <a:pt x="11148" y="13886"/>
                      <a:pt x="11845" y="13886"/>
                    </a:cubicBezTo>
                    <a:cubicBezTo>
                      <a:pt x="11845" y="14657"/>
                      <a:pt x="11845" y="14657"/>
                      <a:pt x="11845" y="14657"/>
                    </a:cubicBezTo>
                    <a:cubicBezTo>
                      <a:pt x="12542" y="14657"/>
                      <a:pt x="13239" y="14657"/>
                      <a:pt x="13239" y="15429"/>
                    </a:cubicBezTo>
                    <a:cubicBezTo>
                      <a:pt x="13935" y="15429"/>
                      <a:pt x="13935" y="15429"/>
                      <a:pt x="13935" y="15429"/>
                    </a:cubicBezTo>
                    <a:cubicBezTo>
                      <a:pt x="14632" y="15429"/>
                      <a:pt x="14632" y="15429"/>
                      <a:pt x="14632" y="15429"/>
                    </a:cubicBezTo>
                    <a:cubicBezTo>
                      <a:pt x="16026" y="15429"/>
                      <a:pt x="17419" y="16200"/>
                      <a:pt x="18116" y="17743"/>
                    </a:cubicBezTo>
                    <a:cubicBezTo>
                      <a:pt x="18813" y="17743"/>
                      <a:pt x="18813" y="18514"/>
                      <a:pt x="19510" y="19286"/>
                    </a:cubicBezTo>
                    <a:cubicBezTo>
                      <a:pt x="19510" y="19286"/>
                      <a:pt x="19510" y="19286"/>
                      <a:pt x="19510" y="19286"/>
                    </a:cubicBezTo>
                    <a:cubicBezTo>
                      <a:pt x="19510" y="19286"/>
                      <a:pt x="19510" y="20057"/>
                      <a:pt x="20206" y="20057"/>
                    </a:cubicBezTo>
                    <a:cubicBezTo>
                      <a:pt x="20206" y="20057"/>
                      <a:pt x="20206" y="20057"/>
                      <a:pt x="20206" y="20829"/>
                    </a:cubicBezTo>
                    <a:cubicBezTo>
                      <a:pt x="20206" y="20829"/>
                      <a:pt x="20206" y="20829"/>
                      <a:pt x="20206" y="21600"/>
                    </a:cubicBezTo>
                    <a:cubicBezTo>
                      <a:pt x="20903" y="21600"/>
                      <a:pt x="21600" y="21600"/>
                      <a:pt x="21600" y="20829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46" name="Shape 3892"/>
              <p:cNvSpPr/>
              <p:nvPr/>
            </p:nvSpPr>
            <p:spPr>
              <a:xfrm>
                <a:off x="477958" y="188875"/>
                <a:ext cx="175712" cy="1464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15" h="21600" extrusionOk="0">
                    <a:moveTo>
                      <a:pt x="5850" y="0"/>
                    </a:moveTo>
                    <a:cubicBezTo>
                      <a:pt x="5400" y="0"/>
                      <a:pt x="5400" y="540"/>
                      <a:pt x="5400" y="540"/>
                    </a:cubicBezTo>
                    <a:cubicBezTo>
                      <a:pt x="5400" y="540"/>
                      <a:pt x="5850" y="1080"/>
                      <a:pt x="5850" y="1080"/>
                    </a:cubicBezTo>
                    <a:cubicBezTo>
                      <a:pt x="6750" y="1620"/>
                      <a:pt x="7200" y="2160"/>
                      <a:pt x="7200" y="3240"/>
                    </a:cubicBezTo>
                    <a:cubicBezTo>
                      <a:pt x="7200" y="3240"/>
                      <a:pt x="7200" y="3780"/>
                      <a:pt x="6750" y="4320"/>
                    </a:cubicBezTo>
                    <a:cubicBezTo>
                      <a:pt x="6300" y="4860"/>
                      <a:pt x="5400" y="5400"/>
                      <a:pt x="4500" y="5400"/>
                    </a:cubicBezTo>
                    <a:cubicBezTo>
                      <a:pt x="3600" y="5400"/>
                      <a:pt x="2250" y="4860"/>
                      <a:pt x="1800" y="3780"/>
                    </a:cubicBezTo>
                    <a:cubicBezTo>
                      <a:pt x="1350" y="3780"/>
                      <a:pt x="1350" y="3780"/>
                      <a:pt x="1350" y="3780"/>
                    </a:cubicBezTo>
                    <a:cubicBezTo>
                      <a:pt x="1350" y="3780"/>
                      <a:pt x="1350" y="3780"/>
                      <a:pt x="1350" y="3240"/>
                    </a:cubicBezTo>
                    <a:cubicBezTo>
                      <a:pt x="900" y="3240"/>
                      <a:pt x="900" y="3240"/>
                      <a:pt x="900" y="3240"/>
                    </a:cubicBezTo>
                    <a:cubicBezTo>
                      <a:pt x="900" y="3240"/>
                      <a:pt x="900" y="3240"/>
                      <a:pt x="450" y="3240"/>
                    </a:cubicBezTo>
                    <a:cubicBezTo>
                      <a:pt x="450" y="3240"/>
                      <a:pt x="450" y="3240"/>
                      <a:pt x="450" y="2700"/>
                    </a:cubicBezTo>
                    <a:cubicBezTo>
                      <a:pt x="450" y="2700"/>
                      <a:pt x="0" y="2700"/>
                      <a:pt x="0" y="2700"/>
                    </a:cubicBezTo>
                    <a:cubicBezTo>
                      <a:pt x="0" y="2700"/>
                      <a:pt x="0" y="2700"/>
                      <a:pt x="0" y="2700"/>
                    </a:cubicBezTo>
                    <a:cubicBezTo>
                      <a:pt x="0" y="2700"/>
                      <a:pt x="0" y="2700"/>
                      <a:pt x="0" y="2700"/>
                    </a:cubicBezTo>
                    <a:cubicBezTo>
                      <a:pt x="0" y="3240"/>
                      <a:pt x="0" y="3240"/>
                      <a:pt x="450" y="3780"/>
                    </a:cubicBezTo>
                    <a:cubicBezTo>
                      <a:pt x="900" y="4860"/>
                      <a:pt x="1800" y="5940"/>
                      <a:pt x="1350" y="7020"/>
                    </a:cubicBezTo>
                    <a:cubicBezTo>
                      <a:pt x="1350" y="7020"/>
                      <a:pt x="1350" y="7560"/>
                      <a:pt x="1800" y="8100"/>
                    </a:cubicBezTo>
                    <a:cubicBezTo>
                      <a:pt x="1800" y="8100"/>
                      <a:pt x="1800" y="8640"/>
                      <a:pt x="2250" y="8640"/>
                    </a:cubicBezTo>
                    <a:cubicBezTo>
                      <a:pt x="2700" y="9180"/>
                      <a:pt x="3150" y="10260"/>
                      <a:pt x="3150" y="11880"/>
                    </a:cubicBezTo>
                    <a:cubicBezTo>
                      <a:pt x="3150" y="11880"/>
                      <a:pt x="4050" y="12960"/>
                      <a:pt x="4500" y="13500"/>
                    </a:cubicBezTo>
                    <a:cubicBezTo>
                      <a:pt x="5400" y="14040"/>
                      <a:pt x="6300" y="15120"/>
                      <a:pt x="6300" y="16200"/>
                    </a:cubicBezTo>
                    <a:cubicBezTo>
                      <a:pt x="6300" y="16200"/>
                      <a:pt x="6300" y="16200"/>
                      <a:pt x="6300" y="16200"/>
                    </a:cubicBezTo>
                    <a:cubicBezTo>
                      <a:pt x="6300" y="16200"/>
                      <a:pt x="6300" y="16200"/>
                      <a:pt x="6300" y="16200"/>
                    </a:cubicBezTo>
                    <a:cubicBezTo>
                      <a:pt x="6300" y="16200"/>
                      <a:pt x="6300" y="16740"/>
                      <a:pt x="6300" y="16740"/>
                    </a:cubicBezTo>
                    <a:cubicBezTo>
                      <a:pt x="6300" y="16740"/>
                      <a:pt x="6300" y="16740"/>
                      <a:pt x="6300" y="16740"/>
                    </a:cubicBezTo>
                    <a:cubicBezTo>
                      <a:pt x="6750" y="16740"/>
                      <a:pt x="6750" y="17280"/>
                      <a:pt x="6750" y="17280"/>
                    </a:cubicBezTo>
                    <a:cubicBezTo>
                      <a:pt x="6750" y="17280"/>
                      <a:pt x="6750" y="17280"/>
                      <a:pt x="6750" y="17820"/>
                    </a:cubicBezTo>
                    <a:cubicBezTo>
                      <a:pt x="6750" y="17820"/>
                      <a:pt x="6750" y="17820"/>
                      <a:pt x="6750" y="17820"/>
                    </a:cubicBezTo>
                    <a:cubicBezTo>
                      <a:pt x="8100" y="17280"/>
                      <a:pt x="9000" y="16200"/>
                      <a:pt x="9900" y="15660"/>
                    </a:cubicBezTo>
                    <a:cubicBezTo>
                      <a:pt x="10800" y="14580"/>
                      <a:pt x="11250" y="14040"/>
                      <a:pt x="12150" y="13500"/>
                    </a:cubicBezTo>
                    <a:cubicBezTo>
                      <a:pt x="13050" y="12960"/>
                      <a:pt x="13950" y="13500"/>
                      <a:pt x="14400" y="14580"/>
                    </a:cubicBezTo>
                    <a:cubicBezTo>
                      <a:pt x="15300" y="15660"/>
                      <a:pt x="14850" y="18900"/>
                      <a:pt x="14400" y="20520"/>
                    </a:cubicBezTo>
                    <a:cubicBezTo>
                      <a:pt x="14400" y="20520"/>
                      <a:pt x="14850" y="20520"/>
                      <a:pt x="14850" y="20520"/>
                    </a:cubicBezTo>
                    <a:cubicBezTo>
                      <a:pt x="14850" y="20520"/>
                      <a:pt x="14850" y="20520"/>
                      <a:pt x="14850" y="20520"/>
                    </a:cubicBezTo>
                    <a:cubicBezTo>
                      <a:pt x="15300" y="21060"/>
                      <a:pt x="15300" y="21060"/>
                      <a:pt x="15300" y="21060"/>
                    </a:cubicBezTo>
                    <a:cubicBezTo>
                      <a:pt x="15300" y="21060"/>
                      <a:pt x="15300" y="21060"/>
                      <a:pt x="15750" y="21060"/>
                    </a:cubicBezTo>
                    <a:cubicBezTo>
                      <a:pt x="15750" y="21600"/>
                      <a:pt x="16200" y="21600"/>
                      <a:pt x="16200" y="21600"/>
                    </a:cubicBezTo>
                    <a:cubicBezTo>
                      <a:pt x="16650" y="20520"/>
                      <a:pt x="16650" y="19980"/>
                      <a:pt x="17550" y="18900"/>
                    </a:cubicBezTo>
                    <a:cubicBezTo>
                      <a:pt x="19800" y="15660"/>
                      <a:pt x="21600" y="10260"/>
                      <a:pt x="20250" y="7560"/>
                    </a:cubicBezTo>
                    <a:cubicBezTo>
                      <a:pt x="19800" y="6480"/>
                      <a:pt x="18000" y="3780"/>
                      <a:pt x="16650" y="1620"/>
                    </a:cubicBezTo>
                    <a:cubicBezTo>
                      <a:pt x="16650" y="1620"/>
                      <a:pt x="16200" y="1620"/>
                      <a:pt x="16200" y="2160"/>
                    </a:cubicBezTo>
                    <a:cubicBezTo>
                      <a:pt x="16200" y="2160"/>
                      <a:pt x="16200" y="2160"/>
                      <a:pt x="16200" y="2160"/>
                    </a:cubicBezTo>
                    <a:cubicBezTo>
                      <a:pt x="15750" y="2160"/>
                      <a:pt x="15750" y="2160"/>
                      <a:pt x="15300" y="2160"/>
                    </a:cubicBezTo>
                    <a:cubicBezTo>
                      <a:pt x="15300" y="2160"/>
                      <a:pt x="15300" y="2700"/>
                      <a:pt x="15300" y="2700"/>
                    </a:cubicBezTo>
                    <a:cubicBezTo>
                      <a:pt x="15300" y="2700"/>
                      <a:pt x="14850" y="2700"/>
                      <a:pt x="14850" y="2700"/>
                    </a:cubicBezTo>
                    <a:cubicBezTo>
                      <a:pt x="14400" y="2700"/>
                      <a:pt x="13950" y="2700"/>
                      <a:pt x="13950" y="3240"/>
                    </a:cubicBezTo>
                    <a:cubicBezTo>
                      <a:pt x="13950" y="3780"/>
                      <a:pt x="13500" y="4320"/>
                      <a:pt x="12600" y="4320"/>
                    </a:cubicBezTo>
                    <a:cubicBezTo>
                      <a:pt x="12150" y="4320"/>
                      <a:pt x="11700" y="4320"/>
                      <a:pt x="11700" y="3780"/>
                    </a:cubicBezTo>
                    <a:cubicBezTo>
                      <a:pt x="11250" y="3780"/>
                      <a:pt x="11250" y="3780"/>
                      <a:pt x="11250" y="3780"/>
                    </a:cubicBezTo>
                    <a:cubicBezTo>
                      <a:pt x="10800" y="3780"/>
                      <a:pt x="10800" y="3780"/>
                      <a:pt x="10800" y="3780"/>
                    </a:cubicBezTo>
                    <a:cubicBezTo>
                      <a:pt x="10800" y="3780"/>
                      <a:pt x="10800" y="3780"/>
                      <a:pt x="10800" y="3780"/>
                    </a:cubicBezTo>
                    <a:cubicBezTo>
                      <a:pt x="10350" y="3780"/>
                      <a:pt x="9900" y="3240"/>
                      <a:pt x="9000" y="2160"/>
                    </a:cubicBezTo>
                    <a:cubicBezTo>
                      <a:pt x="8550" y="1620"/>
                      <a:pt x="7650" y="540"/>
                      <a:pt x="7200" y="540"/>
                    </a:cubicBezTo>
                    <a:cubicBezTo>
                      <a:pt x="6750" y="540"/>
                      <a:pt x="6750" y="540"/>
                      <a:pt x="6300" y="0"/>
                    </a:cubicBezTo>
                    <a:cubicBezTo>
                      <a:pt x="6300" y="0"/>
                      <a:pt x="6300" y="0"/>
                      <a:pt x="5850" y="0"/>
                    </a:cubicBezTo>
                    <a:cubicBezTo>
                      <a:pt x="5850" y="0"/>
                      <a:pt x="5850" y="0"/>
                      <a:pt x="5850" y="0"/>
                    </a:cubicBezTo>
                    <a:cubicBezTo>
                      <a:pt x="5850" y="0"/>
                      <a:pt x="5850" y="0"/>
                      <a:pt x="5850" y="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47" name="Shape 3893"/>
              <p:cNvSpPr/>
              <p:nvPr/>
            </p:nvSpPr>
            <p:spPr>
              <a:xfrm>
                <a:off x="1149226" y="362331"/>
                <a:ext cx="479817" cy="4085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05" h="21600" extrusionOk="0">
                    <a:moveTo>
                      <a:pt x="21334" y="4516"/>
                    </a:moveTo>
                    <a:cubicBezTo>
                      <a:pt x="21334" y="4516"/>
                      <a:pt x="21334" y="4516"/>
                      <a:pt x="21334" y="4516"/>
                    </a:cubicBezTo>
                    <a:cubicBezTo>
                      <a:pt x="21162" y="4516"/>
                      <a:pt x="21162" y="4320"/>
                      <a:pt x="21162" y="4320"/>
                    </a:cubicBezTo>
                    <a:cubicBezTo>
                      <a:pt x="20991" y="4124"/>
                      <a:pt x="20991" y="3927"/>
                      <a:pt x="20819" y="3731"/>
                    </a:cubicBezTo>
                    <a:cubicBezTo>
                      <a:pt x="20819" y="3535"/>
                      <a:pt x="20991" y="3142"/>
                      <a:pt x="20991" y="2945"/>
                    </a:cubicBezTo>
                    <a:cubicBezTo>
                      <a:pt x="20991" y="2945"/>
                      <a:pt x="20991" y="2749"/>
                      <a:pt x="21162" y="2749"/>
                    </a:cubicBezTo>
                    <a:cubicBezTo>
                      <a:pt x="21334" y="2160"/>
                      <a:pt x="21334" y="1964"/>
                      <a:pt x="21162" y="1767"/>
                    </a:cubicBezTo>
                    <a:cubicBezTo>
                      <a:pt x="20476" y="1375"/>
                      <a:pt x="20476" y="785"/>
                      <a:pt x="20476" y="393"/>
                    </a:cubicBezTo>
                    <a:cubicBezTo>
                      <a:pt x="20476" y="196"/>
                      <a:pt x="20476" y="0"/>
                      <a:pt x="20476" y="0"/>
                    </a:cubicBezTo>
                    <a:cubicBezTo>
                      <a:pt x="19962" y="0"/>
                      <a:pt x="19105" y="1178"/>
                      <a:pt x="19105" y="1571"/>
                    </a:cubicBezTo>
                    <a:cubicBezTo>
                      <a:pt x="19105" y="2160"/>
                      <a:pt x="18419" y="2356"/>
                      <a:pt x="17905" y="2356"/>
                    </a:cubicBezTo>
                    <a:cubicBezTo>
                      <a:pt x="17734" y="2553"/>
                      <a:pt x="17391" y="2553"/>
                      <a:pt x="17219" y="2553"/>
                    </a:cubicBezTo>
                    <a:cubicBezTo>
                      <a:pt x="17219" y="3338"/>
                      <a:pt x="16534" y="3338"/>
                      <a:pt x="16362" y="3338"/>
                    </a:cubicBezTo>
                    <a:cubicBezTo>
                      <a:pt x="15848" y="3338"/>
                      <a:pt x="15848" y="3338"/>
                      <a:pt x="15848" y="3338"/>
                    </a:cubicBezTo>
                    <a:cubicBezTo>
                      <a:pt x="15334" y="3338"/>
                      <a:pt x="15334" y="3338"/>
                      <a:pt x="15162" y="3338"/>
                    </a:cubicBezTo>
                    <a:cubicBezTo>
                      <a:pt x="15162" y="3731"/>
                      <a:pt x="14991" y="3731"/>
                      <a:pt x="14648" y="3731"/>
                    </a:cubicBezTo>
                    <a:cubicBezTo>
                      <a:pt x="14648" y="3731"/>
                      <a:pt x="14648" y="3731"/>
                      <a:pt x="14648" y="3731"/>
                    </a:cubicBezTo>
                    <a:cubicBezTo>
                      <a:pt x="14648" y="3731"/>
                      <a:pt x="14476" y="3731"/>
                      <a:pt x="14476" y="3731"/>
                    </a:cubicBezTo>
                    <a:cubicBezTo>
                      <a:pt x="14476" y="3731"/>
                      <a:pt x="14476" y="3731"/>
                      <a:pt x="14476" y="3731"/>
                    </a:cubicBezTo>
                    <a:cubicBezTo>
                      <a:pt x="14476" y="3731"/>
                      <a:pt x="14476" y="3731"/>
                      <a:pt x="14476" y="3731"/>
                    </a:cubicBezTo>
                    <a:cubicBezTo>
                      <a:pt x="13791" y="3338"/>
                      <a:pt x="13791" y="3338"/>
                      <a:pt x="13791" y="3338"/>
                    </a:cubicBezTo>
                    <a:cubicBezTo>
                      <a:pt x="13619" y="3338"/>
                      <a:pt x="13619" y="3338"/>
                      <a:pt x="13619" y="3338"/>
                    </a:cubicBezTo>
                    <a:cubicBezTo>
                      <a:pt x="13619" y="3338"/>
                      <a:pt x="13619" y="3338"/>
                      <a:pt x="13619" y="3338"/>
                    </a:cubicBezTo>
                    <a:cubicBezTo>
                      <a:pt x="13619" y="3338"/>
                      <a:pt x="13619" y="3142"/>
                      <a:pt x="13619" y="3142"/>
                    </a:cubicBezTo>
                    <a:cubicBezTo>
                      <a:pt x="13619" y="3142"/>
                      <a:pt x="13448" y="3142"/>
                      <a:pt x="13448" y="3142"/>
                    </a:cubicBezTo>
                    <a:cubicBezTo>
                      <a:pt x="13448" y="3142"/>
                      <a:pt x="13448" y="3142"/>
                      <a:pt x="13448" y="3142"/>
                    </a:cubicBezTo>
                    <a:cubicBezTo>
                      <a:pt x="13448" y="3142"/>
                      <a:pt x="13448" y="3142"/>
                      <a:pt x="13448" y="3142"/>
                    </a:cubicBezTo>
                    <a:cubicBezTo>
                      <a:pt x="13276" y="3142"/>
                      <a:pt x="13276" y="3142"/>
                      <a:pt x="13276" y="3142"/>
                    </a:cubicBezTo>
                    <a:cubicBezTo>
                      <a:pt x="12934" y="3142"/>
                      <a:pt x="12591" y="2945"/>
                      <a:pt x="12419" y="2749"/>
                    </a:cubicBezTo>
                    <a:cubicBezTo>
                      <a:pt x="12248" y="2553"/>
                      <a:pt x="12076" y="2356"/>
                      <a:pt x="11905" y="2356"/>
                    </a:cubicBezTo>
                    <a:cubicBezTo>
                      <a:pt x="11905" y="2356"/>
                      <a:pt x="11905" y="2356"/>
                      <a:pt x="11905" y="2356"/>
                    </a:cubicBezTo>
                    <a:cubicBezTo>
                      <a:pt x="11562" y="2553"/>
                      <a:pt x="11562" y="2553"/>
                      <a:pt x="11562" y="2553"/>
                    </a:cubicBezTo>
                    <a:cubicBezTo>
                      <a:pt x="11562" y="2553"/>
                      <a:pt x="11562" y="2553"/>
                      <a:pt x="11562" y="2553"/>
                    </a:cubicBezTo>
                    <a:cubicBezTo>
                      <a:pt x="11219" y="2553"/>
                      <a:pt x="11219" y="2553"/>
                      <a:pt x="11219" y="2553"/>
                    </a:cubicBezTo>
                    <a:cubicBezTo>
                      <a:pt x="11219" y="2553"/>
                      <a:pt x="11219" y="2553"/>
                      <a:pt x="11219" y="2553"/>
                    </a:cubicBezTo>
                    <a:cubicBezTo>
                      <a:pt x="11219" y="2553"/>
                      <a:pt x="11048" y="2553"/>
                      <a:pt x="11048" y="2553"/>
                    </a:cubicBezTo>
                    <a:cubicBezTo>
                      <a:pt x="11048" y="2553"/>
                      <a:pt x="11048" y="2553"/>
                      <a:pt x="11048" y="2553"/>
                    </a:cubicBezTo>
                    <a:cubicBezTo>
                      <a:pt x="10876" y="2553"/>
                      <a:pt x="10876" y="2356"/>
                      <a:pt x="10705" y="2356"/>
                    </a:cubicBezTo>
                    <a:cubicBezTo>
                      <a:pt x="10705" y="2356"/>
                      <a:pt x="10705" y="2356"/>
                      <a:pt x="10705" y="2356"/>
                    </a:cubicBezTo>
                    <a:cubicBezTo>
                      <a:pt x="10705" y="2356"/>
                      <a:pt x="10534" y="2356"/>
                      <a:pt x="10534" y="2356"/>
                    </a:cubicBezTo>
                    <a:cubicBezTo>
                      <a:pt x="10534" y="2356"/>
                      <a:pt x="10534" y="2356"/>
                      <a:pt x="10362" y="2356"/>
                    </a:cubicBezTo>
                    <a:cubicBezTo>
                      <a:pt x="10362" y="2160"/>
                      <a:pt x="10191" y="2160"/>
                      <a:pt x="10019" y="2160"/>
                    </a:cubicBezTo>
                    <a:cubicBezTo>
                      <a:pt x="10019" y="2160"/>
                      <a:pt x="9676" y="2356"/>
                      <a:pt x="9676" y="2553"/>
                    </a:cubicBezTo>
                    <a:cubicBezTo>
                      <a:pt x="9334" y="2749"/>
                      <a:pt x="9162" y="3142"/>
                      <a:pt x="8648" y="3142"/>
                    </a:cubicBezTo>
                    <a:cubicBezTo>
                      <a:pt x="8648" y="3142"/>
                      <a:pt x="8476" y="3142"/>
                      <a:pt x="8476" y="3142"/>
                    </a:cubicBezTo>
                    <a:cubicBezTo>
                      <a:pt x="8305" y="3142"/>
                      <a:pt x="8305" y="3338"/>
                      <a:pt x="8134" y="3535"/>
                    </a:cubicBezTo>
                    <a:cubicBezTo>
                      <a:pt x="7962" y="3927"/>
                      <a:pt x="7791" y="4516"/>
                      <a:pt x="7791" y="4713"/>
                    </a:cubicBezTo>
                    <a:cubicBezTo>
                      <a:pt x="7791" y="5105"/>
                      <a:pt x="7791" y="5105"/>
                      <a:pt x="7791" y="5105"/>
                    </a:cubicBezTo>
                    <a:cubicBezTo>
                      <a:pt x="7619" y="5695"/>
                      <a:pt x="6934" y="5891"/>
                      <a:pt x="6076" y="6087"/>
                    </a:cubicBezTo>
                    <a:cubicBezTo>
                      <a:pt x="5734" y="6284"/>
                      <a:pt x="5048" y="6480"/>
                      <a:pt x="5048" y="6676"/>
                    </a:cubicBezTo>
                    <a:cubicBezTo>
                      <a:pt x="5048" y="7069"/>
                      <a:pt x="4876" y="7265"/>
                      <a:pt x="4705" y="7658"/>
                    </a:cubicBezTo>
                    <a:cubicBezTo>
                      <a:pt x="4362" y="7855"/>
                      <a:pt x="4019" y="8247"/>
                      <a:pt x="3505" y="8247"/>
                    </a:cubicBezTo>
                    <a:cubicBezTo>
                      <a:pt x="2991" y="8247"/>
                      <a:pt x="2648" y="7855"/>
                      <a:pt x="2648" y="7658"/>
                    </a:cubicBezTo>
                    <a:cubicBezTo>
                      <a:pt x="2648" y="7462"/>
                      <a:pt x="2648" y="7462"/>
                      <a:pt x="2134" y="7462"/>
                    </a:cubicBezTo>
                    <a:cubicBezTo>
                      <a:pt x="1962" y="7462"/>
                      <a:pt x="1962" y="7462"/>
                      <a:pt x="1962" y="7462"/>
                    </a:cubicBezTo>
                    <a:cubicBezTo>
                      <a:pt x="1791" y="7462"/>
                      <a:pt x="1791" y="7462"/>
                      <a:pt x="1619" y="7462"/>
                    </a:cubicBezTo>
                    <a:cubicBezTo>
                      <a:pt x="1619" y="7462"/>
                      <a:pt x="1619" y="7462"/>
                      <a:pt x="1619" y="7462"/>
                    </a:cubicBezTo>
                    <a:cubicBezTo>
                      <a:pt x="1448" y="7462"/>
                      <a:pt x="1448" y="7462"/>
                      <a:pt x="1448" y="7462"/>
                    </a:cubicBezTo>
                    <a:cubicBezTo>
                      <a:pt x="1448" y="7462"/>
                      <a:pt x="1448" y="7462"/>
                      <a:pt x="1448" y="7462"/>
                    </a:cubicBezTo>
                    <a:cubicBezTo>
                      <a:pt x="1448" y="7462"/>
                      <a:pt x="1448" y="7462"/>
                      <a:pt x="1276" y="7462"/>
                    </a:cubicBezTo>
                    <a:cubicBezTo>
                      <a:pt x="1276" y="7462"/>
                      <a:pt x="1276" y="7462"/>
                      <a:pt x="1276" y="7462"/>
                    </a:cubicBezTo>
                    <a:cubicBezTo>
                      <a:pt x="1276" y="7462"/>
                      <a:pt x="1276" y="7462"/>
                      <a:pt x="1276" y="7462"/>
                    </a:cubicBezTo>
                    <a:cubicBezTo>
                      <a:pt x="1276" y="7462"/>
                      <a:pt x="1276" y="7462"/>
                      <a:pt x="1276" y="7462"/>
                    </a:cubicBezTo>
                    <a:cubicBezTo>
                      <a:pt x="1276" y="7462"/>
                      <a:pt x="1276" y="7462"/>
                      <a:pt x="1276" y="7658"/>
                    </a:cubicBezTo>
                    <a:cubicBezTo>
                      <a:pt x="1105" y="7658"/>
                      <a:pt x="1105" y="7658"/>
                      <a:pt x="1105" y="7658"/>
                    </a:cubicBezTo>
                    <a:cubicBezTo>
                      <a:pt x="1105" y="7658"/>
                      <a:pt x="1105" y="7658"/>
                      <a:pt x="1105" y="7658"/>
                    </a:cubicBezTo>
                    <a:cubicBezTo>
                      <a:pt x="1105" y="7855"/>
                      <a:pt x="1105" y="7855"/>
                      <a:pt x="1105" y="8051"/>
                    </a:cubicBezTo>
                    <a:cubicBezTo>
                      <a:pt x="1105" y="8051"/>
                      <a:pt x="1105" y="8051"/>
                      <a:pt x="1105" y="8051"/>
                    </a:cubicBezTo>
                    <a:cubicBezTo>
                      <a:pt x="1105" y="8640"/>
                      <a:pt x="934" y="9033"/>
                      <a:pt x="762" y="9425"/>
                    </a:cubicBezTo>
                    <a:cubicBezTo>
                      <a:pt x="591" y="9425"/>
                      <a:pt x="591" y="9622"/>
                      <a:pt x="419" y="9622"/>
                    </a:cubicBezTo>
                    <a:cubicBezTo>
                      <a:pt x="419" y="9818"/>
                      <a:pt x="248" y="9818"/>
                      <a:pt x="248" y="10015"/>
                    </a:cubicBezTo>
                    <a:cubicBezTo>
                      <a:pt x="248" y="10015"/>
                      <a:pt x="248" y="10211"/>
                      <a:pt x="248" y="10211"/>
                    </a:cubicBezTo>
                    <a:cubicBezTo>
                      <a:pt x="76" y="10604"/>
                      <a:pt x="-95" y="11193"/>
                      <a:pt x="76" y="11585"/>
                    </a:cubicBezTo>
                    <a:cubicBezTo>
                      <a:pt x="248" y="11978"/>
                      <a:pt x="248" y="12371"/>
                      <a:pt x="76" y="12764"/>
                    </a:cubicBezTo>
                    <a:cubicBezTo>
                      <a:pt x="76" y="13156"/>
                      <a:pt x="-95" y="13549"/>
                      <a:pt x="76" y="13942"/>
                    </a:cubicBezTo>
                    <a:cubicBezTo>
                      <a:pt x="248" y="14531"/>
                      <a:pt x="419" y="15316"/>
                      <a:pt x="419" y="15905"/>
                    </a:cubicBezTo>
                    <a:cubicBezTo>
                      <a:pt x="419" y="16102"/>
                      <a:pt x="419" y="16298"/>
                      <a:pt x="419" y="16495"/>
                    </a:cubicBezTo>
                    <a:cubicBezTo>
                      <a:pt x="419" y="16495"/>
                      <a:pt x="591" y="16495"/>
                      <a:pt x="762" y="16495"/>
                    </a:cubicBezTo>
                    <a:cubicBezTo>
                      <a:pt x="1276" y="16691"/>
                      <a:pt x="1962" y="16887"/>
                      <a:pt x="2305" y="17673"/>
                    </a:cubicBezTo>
                    <a:cubicBezTo>
                      <a:pt x="2476" y="18065"/>
                      <a:pt x="2305" y="18262"/>
                      <a:pt x="2134" y="18655"/>
                    </a:cubicBezTo>
                    <a:cubicBezTo>
                      <a:pt x="1962" y="19244"/>
                      <a:pt x="1448" y="19833"/>
                      <a:pt x="934" y="20225"/>
                    </a:cubicBezTo>
                    <a:cubicBezTo>
                      <a:pt x="762" y="20618"/>
                      <a:pt x="419" y="20815"/>
                      <a:pt x="248" y="21011"/>
                    </a:cubicBezTo>
                    <a:cubicBezTo>
                      <a:pt x="248" y="21011"/>
                      <a:pt x="419" y="21011"/>
                      <a:pt x="591" y="21207"/>
                    </a:cubicBezTo>
                    <a:cubicBezTo>
                      <a:pt x="591" y="21207"/>
                      <a:pt x="762" y="21207"/>
                      <a:pt x="934" y="21404"/>
                    </a:cubicBezTo>
                    <a:cubicBezTo>
                      <a:pt x="934" y="21404"/>
                      <a:pt x="1105" y="21404"/>
                      <a:pt x="1276" y="21404"/>
                    </a:cubicBezTo>
                    <a:cubicBezTo>
                      <a:pt x="1276" y="21404"/>
                      <a:pt x="1448" y="21404"/>
                      <a:pt x="1619" y="21404"/>
                    </a:cubicBezTo>
                    <a:cubicBezTo>
                      <a:pt x="1791" y="21404"/>
                      <a:pt x="1791" y="21404"/>
                      <a:pt x="1962" y="21404"/>
                    </a:cubicBezTo>
                    <a:cubicBezTo>
                      <a:pt x="2134" y="21404"/>
                      <a:pt x="2305" y="21404"/>
                      <a:pt x="2476" y="21404"/>
                    </a:cubicBezTo>
                    <a:cubicBezTo>
                      <a:pt x="2476" y="21600"/>
                      <a:pt x="2648" y="21600"/>
                      <a:pt x="2648" y="21600"/>
                    </a:cubicBezTo>
                    <a:cubicBezTo>
                      <a:pt x="2991" y="21600"/>
                      <a:pt x="3162" y="21600"/>
                      <a:pt x="3334" y="21600"/>
                    </a:cubicBezTo>
                    <a:cubicBezTo>
                      <a:pt x="3505" y="21600"/>
                      <a:pt x="3676" y="21600"/>
                      <a:pt x="3848" y="21600"/>
                    </a:cubicBezTo>
                    <a:cubicBezTo>
                      <a:pt x="5391" y="21600"/>
                      <a:pt x="8819" y="21207"/>
                      <a:pt x="10191" y="20815"/>
                    </a:cubicBezTo>
                    <a:cubicBezTo>
                      <a:pt x="10362" y="20815"/>
                      <a:pt x="10362" y="20815"/>
                      <a:pt x="10362" y="20815"/>
                    </a:cubicBezTo>
                    <a:cubicBezTo>
                      <a:pt x="10534" y="20815"/>
                      <a:pt x="10705" y="20618"/>
                      <a:pt x="10876" y="20618"/>
                    </a:cubicBezTo>
                    <a:cubicBezTo>
                      <a:pt x="10876" y="20618"/>
                      <a:pt x="10876" y="20618"/>
                      <a:pt x="10705" y="20422"/>
                    </a:cubicBezTo>
                    <a:cubicBezTo>
                      <a:pt x="10705" y="20225"/>
                      <a:pt x="10705" y="20029"/>
                      <a:pt x="10705" y="19833"/>
                    </a:cubicBezTo>
                    <a:cubicBezTo>
                      <a:pt x="10705" y="19244"/>
                      <a:pt x="10534" y="19047"/>
                      <a:pt x="10534" y="18851"/>
                    </a:cubicBezTo>
                    <a:cubicBezTo>
                      <a:pt x="10534" y="18655"/>
                      <a:pt x="10534" y="18655"/>
                      <a:pt x="10534" y="18655"/>
                    </a:cubicBezTo>
                    <a:cubicBezTo>
                      <a:pt x="10705" y="18065"/>
                      <a:pt x="11734" y="17280"/>
                      <a:pt x="12591" y="17280"/>
                    </a:cubicBezTo>
                    <a:cubicBezTo>
                      <a:pt x="12762" y="17280"/>
                      <a:pt x="12762" y="17280"/>
                      <a:pt x="12762" y="17280"/>
                    </a:cubicBezTo>
                    <a:cubicBezTo>
                      <a:pt x="12934" y="17280"/>
                      <a:pt x="13105" y="17280"/>
                      <a:pt x="13276" y="17280"/>
                    </a:cubicBezTo>
                    <a:cubicBezTo>
                      <a:pt x="13448" y="17280"/>
                      <a:pt x="13448" y="17280"/>
                      <a:pt x="13448" y="17280"/>
                    </a:cubicBezTo>
                    <a:cubicBezTo>
                      <a:pt x="13448" y="16495"/>
                      <a:pt x="14819" y="15905"/>
                      <a:pt x="15505" y="15905"/>
                    </a:cubicBezTo>
                    <a:cubicBezTo>
                      <a:pt x="16019" y="15905"/>
                      <a:pt x="16191" y="16102"/>
                      <a:pt x="16191" y="16298"/>
                    </a:cubicBezTo>
                    <a:cubicBezTo>
                      <a:pt x="16191" y="16298"/>
                      <a:pt x="16191" y="16298"/>
                      <a:pt x="16191" y="16298"/>
                    </a:cubicBezTo>
                    <a:cubicBezTo>
                      <a:pt x="16191" y="16298"/>
                      <a:pt x="16362" y="16102"/>
                      <a:pt x="16362" y="15513"/>
                    </a:cubicBezTo>
                    <a:cubicBezTo>
                      <a:pt x="16362" y="15316"/>
                      <a:pt x="16362" y="15120"/>
                      <a:pt x="16534" y="14924"/>
                    </a:cubicBezTo>
                    <a:cubicBezTo>
                      <a:pt x="16534" y="13942"/>
                      <a:pt x="16534" y="12764"/>
                      <a:pt x="17391" y="12764"/>
                    </a:cubicBezTo>
                    <a:cubicBezTo>
                      <a:pt x="17905" y="12764"/>
                      <a:pt x="18419" y="12371"/>
                      <a:pt x="18419" y="12175"/>
                    </a:cubicBezTo>
                    <a:cubicBezTo>
                      <a:pt x="18419" y="12175"/>
                      <a:pt x="18248" y="11978"/>
                      <a:pt x="18076" y="11782"/>
                    </a:cubicBezTo>
                    <a:cubicBezTo>
                      <a:pt x="17905" y="11389"/>
                      <a:pt x="17562" y="10996"/>
                      <a:pt x="17905" y="10407"/>
                    </a:cubicBezTo>
                    <a:cubicBezTo>
                      <a:pt x="17905" y="10407"/>
                      <a:pt x="18248" y="10407"/>
                      <a:pt x="18248" y="10407"/>
                    </a:cubicBezTo>
                    <a:cubicBezTo>
                      <a:pt x="18419" y="10407"/>
                      <a:pt x="18762" y="10407"/>
                      <a:pt x="18934" y="10407"/>
                    </a:cubicBezTo>
                    <a:cubicBezTo>
                      <a:pt x="19276" y="10604"/>
                      <a:pt x="19619" y="10604"/>
                      <a:pt x="19791" y="10604"/>
                    </a:cubicBezTo>
                    <a:cubicBezTo>
                      <a:pt x="19962" y="10604"/>
                      <a:pt x="19962" y="10604"/>
                      <a:pt x="19962" y="10604"/>
                    </a:cubicBezTo>
                    <a:cubicBezTo>
                      <a:pt x="19962" y="10407"/>
                      <a:pt x="19962" y="10211"/>
                      <a:pt x="19962" y="10015"/>
                    </a:cubicBezTo>
                    <a:cubicBezTo>
                      <a:pt x="19962" y="9622"/>
                      <a:pt x="19962" y="9229"/>
                      <a:pt x="20134" y="8836"/>
                    </a:cubicBezTo>
                    <a:cubicBezTo>
                      <a:pt x="20305" y="8640"/>
                      <a:pt x="20476" y="8444"/>
                      <a:pt x="20648" y="8247"/>
                    </a:cubicBezTo>
                    <a:cubicBezTo>
                      <a:pt x="20819" y="8051"/>
                      <a:pt x="20991" y="7658"/>
                      <a:pt x="20991" y="7462"/>
                    </a:cubicBezTo>
                    <a:cubicBezTo>
                      <a:pt x="20991" y="7462"/>
                      <a:pt x="20991" y="7265"/>
                      <a:pt x="20991" y="7265"/>
                    </a:cubicBezTo>
                    <a:cubicBezTo>
                      <a:pt x="20991" y="6873"/>
                      <a:pt x="20991" y="6676"/>
                      <a:pt x="20819" y="6480"/>
                    </a:cubicBezTo>
                    <a:cubicBezTo>
                      <a:pt x="20476" y="6087"/>
                      <a:pt x="20305" y="5695"/>
                      <a:pt x="20476" y="5302"/>
                    </a:cubicBezTo>
                    <a:cubicBezTo>
                      <a:pt x="20648" y="4909"/>
                      <a:pt x="20819" y="4713"/>
                      <a:pt x="21334" y="4713"/>
                    </a:cubicBezTo>
                    <a:cubicBezTo>
                      <a:pt x="21334" y="4713"/>
                      <a:pt x="21334" y="4713"/>
                      <a:pt x="21334" y="4713"/>
                    </a:cubicBezTo>
                    <a:cubicBezTo>
                      <a:pt x="21505" y="4516"/>
                      <a:pt x="21505" y="4516"/>
                      <a:pt x="21505" y="4516"/>
                    </a:cubicBezTo>
                    <a:cubicBezTo>
                      <a:pt x="21505" y="4516"/>
                      <a:pt x="21334" y="4516"/>
                      <a:pt x="21334" y="4516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48" name="Shape 3894"/>
              <p:cNvSpPr/>
              <p:nvPr/>
            </p:nvSpPr>
            <p:spPr>
              <a:xfrm>
                <a:off x="1178964" y="431714"/>
                <a:ext cx="681093" cy="6013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650"/>
                    </a:moveTo>
                    <a:cubicBezTo>
                      <a:pt x="21479" y="2650"/>
                      <a:pt x="21479" y="2650"/>
                      <a:pt x="21479" y="2650"/>
                    </a:cubicBezTo>
                    <a:cubicBezTo>
                      <a:pt x="21359" y="2518"/>
                      <a:pt x="21359" y="2518"/>
                      <a:pt x="21359" y="2518"/>
                    </a:cubicBezTo>
                    <a:cubicBezTo>
                      <a:pt x="21238" y="2518"/>
                      <a:pt x="21238" y="2518"/>
                      <a:pt x="21238" y="2518"/>
                    </a:cubicBezTo>
                    <a:cubicBezTo>
                      <a:pt x="21117" y="2385"/>
                      <a:pt x="21117" y="2385"/>
                      <a:pt x="20997" y="2385"/>
                    </a:cubicBezTo>
                    <a:cubicBezTo>
                      <a:pt x="20997" y="2385"/>
                      <a:pt x="20997" y="2385"/>
                      <a:pt x="20997" y="2385"/>
                    </a:cubicBezTo>
                    <a:cubicBezTo>
                      <a:pt x="20876" y="2253"/>
                      <a:pt x="20755" y="2253"/>
                      <a:pt x="20755" y="2120"/>
                    </a:cubicBezTo>
                    <a:cubicBezTo>
                      <a:pt x="20031" y="1855"/>
                      <a:pt x="19911" y="1193"/>
                      <a:pt x="19911" y="928"/>
                    </a:cubicBezTo>
                    <a:cubicBezTo>
                      <a:pt x="19790" y="795"/>
                      <a:pt x="19549" y="530"/>
                      <a:pt x="19307" y="398"/>
                    </a:cubicBezTo>
                    <a:cubicBezTo>
                      <a:pt x="19187" y="265"/>
                      <a:pt x="19066" y="133"/>
                      <a:pt x="18825" y="0"/>
                    </a:cubicBezTo>
                    <a:cubicBezTo>
                      <a:pt x="18825" y="0"/>
                      <a:pt x="18825" y="0"/>
                      <a:pt x="18825" y="0"/>
                    </a:cubicBezTo>
                    <a:cubicBezTo>
                      <a:pt x="18704" y="0"/>
                      <a:pt x="18583" y="0"/>
                      <a:pt x="18463" y="0"/>
                    </a:cubicBezTo>
                    <a:cubicBezTo>
                      <a:pt x="18342" y="133"/>
                      <a:pt x="18342" y="133"/>
                      <a:pt x="18342" y="133"/>
                    </a:cubicBezTo>
                    <a:cubicBezTo>
                      <a:pt x="18342" y="133"/>
                      <a:pt x="18342" y="133"/>
                      <a:pt x="18342" y="133"/>
                    </a:cubicBezTo>
                    <a:cubicBezTo>
                      <a:pt x="18342" y="133"/>
                      <a:pt x="18342" y="133"/>
                      <a:pt x="18342" y="133"/>
                    </a:cubicBezTo>
                    <a:cubicBezTo>
                      <a:pt x="18342" y="0"/>
                      <a:pt x="18342" y="0"/>
                      <a:pt x="18342" y="0"/>
                    </a:cubicBezTo>
                    <a:cubicBezTo>
                      <a:pt x="18342" y="0"/>
                      <a:pt x="18342" y="0"/>
                      <a:pt x="18342" y="0"/>
                    </a:cubicBezTo>
                    <a:cubicBezTo>
                      <a:pt x="18342" y="0"/>
                      <a:pt x="18342" y="0"/>
                      <a:pt x="18342" y="0"/>
                    </a:cubicBezTo>
                    <a:cubicBezTo>
                      <a:pt x="18221" y="0"/>
                      <a:pt x="18221" y="0"/>
                      <a:pt x="18221" y="0"/>
                    </a:cubicBezTo>
                    <a:cubicBezTo>
                      <a:pt x="18221" y="0"/>
                      <a:pt x="18221" y="0"/>
                      <a:pt x="18101" y="0"/>
                    </a:cubicBezTo>
                    <a:cubicBezTo>
                      <a:pt x="18101" y="0"/>
                      <a:pt x="18101" y="133"/>
                      <a:pt x="17980" y="133"/>
                    </a:cubicBezTo>
                    <a:cubicBezTo>
                      <a:pt x="17980" y="133"/>
                      <a:pt x="17859" y="133"/>
                      <a:pt x="17859" y="265"/>
                    </a:cubicBezTo>
                    <a:cubicBezTo>
                      <a:pt x="17739" y="265"/>
                      <a:pt x="17739" y="265"/>
                      <a:pt x="17739" y="265"/>
                    </a:cubicBezTo>
                    <a:cubicBezTo>
                      <a:pt x="17618" y="265"/>
                      <a:pt x="17618" y="265"/>
                      <a:pt x="17497" y="398"/>
                    </a:cubicBezTo>
                    <a:cubicBezTo>
                      <a:pt x="17497" y="398"/>
                      <a:pt x="17377" y="398"/>
                      <a:pt x="17377" y="398"/>
                    </a:cubicBezTo>
                    <a:cubicBezTo>
                      <a:pt x="17256" y="398"/>
                      <a:pt x="17256" y="398"/>
                      <a:pt x="17135" y="398"/>
                    </a:cubicBezTo>
                    <a:cubicBezTo>
                      <a:pt x="17015" y="398"/>
                      <a:pt x="16894" y="398"/>
                      <a:pt x="16773" y="398"/>
                    </a:cubicBezTo>
                    <a:cubicBezTo>
                      <a:pt x="16773" y="265"/>
                      <a:pt x="16653" y="265"/>
                      <a:pt x="16653" y="265"/>
                    </a:cubicBezTo>
                    <a:cubicBezTo>
                      <a:pt x="16170" y="265"/>
                      <a:pt x="15566" y="530"/>
                      <a:pt x="15084" y="928"/>
                    </a:cubicBezTo>
                    <a:cubicBezTo>
                      <a:pt x="14963" y="1060"/>
                      <a:pt x="14722" y="1193"/>
                      <a:pt x="14360" y="1193"/>
                    </a:cubicBezTo>
                    <a:cubicBezTo>
                      <a:pt x="14239" y="1325"/>
                      <a:pt x="14239" y="1325"/>
                      <a:pt x="14118" y="1325"/>
                    </a:cubicBezTo>
                    <a:cubicBezTo>
                      <a:pt x="13998" y="1325"/>
                      <a:pt x="13998" y="1325"/>
                      <a:pt x="13998" y="1458"/>
                    </a:cubicBezTo>
                    <a:cubicBezTo>
                      <a:pt x="13998" y="1458"/>
                      <a:pt x="13998" y="1590"/>
                      <a:pt x="13998" y="1590"/>
                    </a:cubicBezTo>
                    <a:cubicBezTo>
                      <a:pt x="14360" y="1855"/>
                      <a:pt x="14360" y="2253"/>
                      <a:pt x="14360" y="2385"/>
                    </a:cubicBezTo>
                    <a:cubicBezTo>
                      <a:pt x="14360" y="2518"/>
                      <a:pt x="14360" y="2518"/>
                      <a:pt x="14360" y="2650"/>
                    </a:cubicBezTo>
                    <a:cubicBezTo>
                      <a:pt x="14360" y="3048"/>
                      <a:pt x="14118" y="3313"/>
                      <a:pt x="13998" y="3578"/>
                    </a:cubicBezTo>
                    <a:cubicBezTo>
                      <a:pt x="13877" y="3710"/>
                      <a:pt x="13756" y="3843"/>
                      <a:pt x="13636" y="3843"/>
                    </a:cubicBezTo>
                    <a:cubicBezTo>
                      <a:pt x="13636" y="3975"/>
                      <a:pt x="13636" y="4108"/>
                      <a:pt x="13636" y="4373"/>
                    </a:cubicBezTo>
                    <a:cubicBezTo>
                      <a:pt x="13636" y="4506"/>
                      <a:pt x="13636" y="4771"/>
                      <a:pt x="13636" y="5036"/>
                    </a:cubicBezTo>
                    <a:cubicBezTo>
                      <a:pt x="13515" y="5168"/>
                      <a:pt x="13394" y="5301"/>
                      <a:pt x="13032" y="5301"/>
                    </a:cubicBezTo>
                    <a:cubicBezTo>
                      <a:pt x="12912" y="5301"/>
                      <a:pt x="12550" y="5301"/>
                      <a:pt x="12308" y="5168"/>
                    </a:cubicBezTo>
                    <a:cubicBezTo>
                      <a:pt x="12308" y="5168"/>
                      <a:pt x="12188" y="5168"/>
                      <a:pt x="12188" y="5168"/>
                    </a:cubicBezTo>
                    <a:cubicBezTo>
                      <a:pt x="12188" y="5168"/>
                      <a:pt x="12188" y="5301"/>
                      <a:pt x="12188" y="5301"/>
                    </a:cubicBezTo>
                    <a:cubicBezTo>
                      <a:pt x="12308" y="5433"/>
                      <a:pt x="12429" y="5698"/>
                      <a:pt x="12550" y="5831"/>
                    </a:cubicBezTo>
                    <a:cubicBezTo>
                      <a:pt x="12550" y="5963"/>
                      <a:pt x="12550" y="6096"/>
                      <a:pt x="12429" y="6228"/>
                    </a:cubicBezTo>
                    <a:cubicBezTo>
                      <a:pt x="12188" y="6493"/>
                      <a:pt x="11826" y="6758"/>
                      <a:pt x="11343" y="6758"/>
                    </a:cubicBezTo>
                    <a:cubicBezTo>
                      <a:pt x="11222" y="6758"/>
                      <a:pt x="11222" y="7023"/>
                      <a:pt x="11222" y="7686"/>
                    </a:cubicBezTo>
                    <a:cubicBezTo>
                      <a:pt x="11102" y="7818"/>
                      <a:pt x="11102" y="7951"/>
                      <a:pt x="11102" y="8083"/>
                    </a:cubicBezTo>
                    <a:cubicBezTo>
                      <a:pt x="11102" y="9276"/>
                      <a:pt x="10257" y="9409"/>
                      <a:pt x="10016" y="8879"/>
                    </a:cubicBezTo>
                    <a:cubicBezTo>
                      <a:pt x="10016" y="8879"/>
                      <a:pt x="10016" y="8879"/>
                      <a:pt x="10016" y="8879"/>
                    </a:cubicBezTo>
                    <a:cubicBezTo>
                      <a:pt x="9654" y="8879"/>
                      <a:pt x="9171" y="9144"/>
                      <a:pt x="9050" y="9276"/>
                    </a:cubicBezTo>
                    <a:cubicBezTo>
                      <a:pt x="9050" y="9541"/>
                      <a:pt x="8930" y="9806"/>
                      <a:pt x="8447" y="9806"/>
                    </a:cubicBezTo>
                    <a:cubicBezTo>
                      <a:pt x="8326" y="9806"/>
                      <a:pt x="8206" y="9806"/>
                      <a:pt x="7964" y="9806"/>
                    </a:cubicBezTo>
                    <a:cubicBezTo>
                      <a:pt x="7844" y="9806"/>
                      <a:pt x="7844" y="9806"/>
                      <a:pt x="7844" y="9806"/>
                    </a:cubicBezTo>
                    <a:cubicBezTo>
                      <a:pt x="7844" y="9806"/>
                      <a:pt x="7844" y="9806"/>
                      <a:pt x="7844" y="9806"/>
                    </a:cubicBezTo>
                    <a:cubicBezTo>
                      <a:pt x="7482" y="9806"/>
                      <a:pt x="7120" y="10204"/>
                      <a:pt x="6999" y="10336"/>
                    </a:cubicBezTo>
                    <a:cubicBezTo>
                      <a:pt x="6999" y="10336"/>
                      <a:pt x="7120" y="10601"/>
                      <a:pt x="7120" y="10866"/>
                    </a:cubicBezTo>
                    <a:cubicBezTo>
                      <a:pt x="7240" y="11396"/>
                      <a:pt x="7240" y="11661"/>
                      <a:pt x="7120" y="11794"/>
                    </a:cubicBezTo>
                    <a:cubicBezTo>
                      <a:pt x="6999" y="12324"/>
                      <a:pt x="2534" y="12721"/>
                      <a:pt x="1810" y="12721"/>
                    </a:cubicBezTo>
                    <a:cubicBezTo>
                      <a:pt x="1689" y="12721"/>
                      <a:pt x="1569" y="12721"/>
                      <a:pt x="1448" y="12721"/>
                    </a:cubicBezTo>
                    <a:cubicBezTo>
                      <a:pt x="1207" y="12721"/>
                      <a:pt x="965" y="12721"/>
                      <a:pt x="845" y="12589"/>
                    </a:cubicBezTo>
                    <a:cubicBezTo>
                      <a:pt x="724" y="12589"/>
                      <a:pt x="724" y="12589"/>
                      <a:pt x="603" y="12589"/>
                    </a:cubicBezTo>
                    <a:cubicBezTo>
                      <a:pt x="483" y="12589"/>
                      <a:pt x="241" y="12589"/>
                      <a:pt x="121" y="12589"/>
                    </a:cubicBezTo>
                    <a:cubicBezTo>
                      <a:pt x="121" y="12589"/>
                      <a:pt x="0" y="12589"/>
                      <a:pt x="0" y="12589"/>
                    </a:cubicBezTo>
                    <a:cubicBezTo>
                      <a:pt x="0" y="12589"/>
                      <a:pt x="121" y="12721"/>
                      <a:pt x="121" y="12721"/>
                    </a:cubicBezTo>
                    <a:cubicBezTo>
                      <a:pt x="121" y="12721"/>
                      <a:pt x="121" y="12854"/>
                      <a:pt x="241" y="12854"/>
                    </a:cubicBezTo>
                    <a:cubicBezTo>
                      <a:pt x="241" y="12854"/>
                      <a:pt x="241" y="12854"/>
                      <a:pt x="241" y="12987"/>
                    </a:cubicBezTo>
                    <a:cubicBezTo>
                      <a:pt x="241" y="12987"/>
                      <a:pt x="241" y="12987"/>
                      <a:pt x="241" y="13119"/>
                    </a:cubicBezTo>
                    <a:cubicBezTo>
                      <a:pt x="483" y="13384"/>
                      <a:pt x="724" y="13649"/>
                      <a:pt x="1086" y="13782"/>
                    </a:cubicBezTo>
                    <a:cubicBezTo>
                      <a:pt x="1207" y="13914"/>
                      <a:pt x="1327" y="14047"/>
                      <a:pt x="1448" y="14047"/>
                    </a:cubicBezTo>
                    <a:cubicBezTo>
                      <a:pt x="2051" y="14312"/>
                      <a:pt x="2051" y="14974"/>
                      <a:pt x="2051" y="15372"/>
                    </a:cubicBezTo>
                    <a:cubicBezTo>
                      <a:pt x="2172" y="15504"/>
                      <a:pt x="2172" y="15637"/>
                      <a:pt x="2172" y="15769"/>
                    </a:cubicBezTo>
                    <a:cubicBezTo>
                      <a:pt x="2534" y="15902"/>
                      <a:pt x="2775" y="16564"/>
                      <a:pt x="2775" y="16962"/>
                    </a:cubicBezTo>
                    <a:cubicBezTo>
                      <a:pt x="2775" y="16962"/>
                      <a:pt x="2775" y="17094"/>
                      <a:pt x="2775" y="17094"/>
                    </a:cubicBezTo>
                    <a:cubicBezTo>
                      <a:pt x="2655" y="17227"/>
                      <a:pt x="2534" y="17360"/>
                      <a:pt x="2413" y="17360"/>
                    </a:cubicBezTo>
                    <a:cubicBezTo>
                      <a:pt x="2051" y="17360"/>
                      <a:pt x="1810" y="17492"/>
                      <a:pt x="1569" y="17625"/>
                    </a:cubicBezTo>
                    <a:cubicBezTo>
                      <a:pt x="1448" y="17625"/>
                      <a:pt x="1327" y="17757"/>
                      <a:pt x="1207" y="17757"/>
                    </a:cubicBezTo>
                    <a:cubicBezTo>
                      <a:pt x="965" y="17890"/>
                      <a:pt x="483" y="18420"/>
                      <a:pt x="483" y="19082"/>
                    </a:cubicBezTo>
                    <a:cubicBezTo>
                      <a:pt x="483" y="19082"/>
                      <a:pt x="483" y="19082"/>
                      <a:pt x="483" y="19215"/>
                    </a:cubicBezTo>
                    <a:cubicBezTo>
                      <a:pt x="603" y="19215"/>
                      <a:pt x="724" y="19215"/>
                      <a:pt x="845" y="19215"/>
                    </a:cubicBezTo>
                    <a:cubicBezTo>
                      <a:pt x="2051" y="19215"/>
                      <a:pt x="2655" y="19082"/>
                      <a:pt x="2655" y="19082"/>
                    </a:cubicBezTo>
                    <a:cubicBezTo>
                      <a:pt x="2896" y="18685"/>
                      <a:pt x="3620" y="18552"/>
                      <a:pt x="3982" y="18817"/>
                    </a:cubicBezTo>
                    <a:cubicBezTo>
                      <a:pt x="4103" y="18950"/>
                      <a:pt x="4465" y="18950"/>
                      <a:pt x="4947" y="18950"/>
                    </a:cubicBezTo>
                    <a:cubicBezTo>
                      <a:pt x="5430" y="18950"/>
                      <a:pt x="5792" y="18950"/>
                      <a:pt x="5913" y="18817"/>
                    </a:cubicBezTo>
                    <a:cubicBezTo>
                      <a:pt x="6154" y="18685"/>
                      <a:pt x="6396" y="18552"/>
                      <a:pt x="6637" y="18552"/>
                    </a:cubicBezTo>
                    <a:cubicBezTo>
                      <a:pt x="7120" y="18552"/>
                      <a:pt x="7361" y="18950"/>
                      <a:pt x="7361" y="19347"/>
                    </a:cubicBezTo>
                    <a:cubicBezTo>
                      <a:pt x="7361" y="19480"/>
                      <a:pt x="7482" y="19612"/>
                      <a:pt x="7723" y="19745"/>
                    </a:cubicBezTo>
                    <a:cubicBezTo>
                      <a:pt x="7844" y="19877"/>
                      <a:pt x="7844" y="19877"/>
                      <a:pt x="7964" y="20010"/>
                    </a:cubicBezTo>
                    <a:cubicBezTo>
                      <a:pt x="8206" y="20275"/>
                      <a:pt x="8206" y="20540"/>
                      <a:pt x="8206" y="20672"/>
                    </a:cubicBezTo>
                    <a:cubicBezTo>
                      <a:pt x="8206" y="20805"/>
                      <a:pt x="8206" y="20937"/>
                      <a:pt x="8326" y="21070"/>
                    </a:cubicBezTo>
                    <a:cubicBezTo>
                      <a:pt x="8326" y="21202"/>
                      <a:pt x="8447" y="21202"/>
                      <a:pt x="8688" y="21335"/>
                    </a:cubicBezTo>
                    <a:cubicBezTo>
                      <a:pt x="8930" y="21335"/>
                      <a:pt x="9171" y="21467"/>
                      <a:pt x="9412" y="21600"/>
                    </a:cubicBezTo>
                    <a:cubicBezTo>
                      <a:pt x="9412" y="21600"/>
                      <a:pt x="9412" y="21600"/>
                      <a:pt x="9412" y="21600"/>
                    </a:cubicBezTo>
                    <a:cubicBezTo>
                      <a:pt x="9412" y="21600"/>
                      <a:pt x="9412" y="21600"/>
                      <a:pt x="9412" y="21600"/>
                    </a:cubicBezTo>
                    <a:cubicBezTo>
                      <a:pt x="9533" y="21467"/>
                      <a:pt x="9533" y="21467"/>
                      <a:pt x="9533" y="21335"/>
                    </a:cubicBezTo>
                    <a:cubicBezTo>
                      <a:pt x="9774" y="20937"/>
                      <a:pt x="10016" y="20407"/>
                      <a:pt x="10860" y="20672"/>
                    </a:cubicBezTo>
                    <a:cubicBezTo>
                      <a:pt x="10981" y="20672"/>
                      <a:pt x="11222" y="20672"/>
                      <a:pt x="11222" y="20672"/>
                    </a:cubicBezTo>
                    <a:cubicBezTo>
                      <a:pt x="11343" y="20672"/>
                      <a:pt x="11464" y="20672"/>
                      <a:pt x="11584" y="20540"/>
                    </a:cubicBezTo>
                    <a:cubicBezTo>
                      <a:pt x="11705" y="20540"/>
                      <a:pt x="11826" y="20540"/>
                      <a:pt x="11946" y="20540"/>
                    </a:cubicBezTo>
                    <a:cubicBezTo>
                      <a:pt x="12067" y="20540"/>
                      <a:pt x="12067" y="20540"/>
                      <a:pt x="12188" y="20540"/>
                    </a:cubicBezTo>
                    <a:cubicBezTo>
                      <a:pt x="12550" y="20672"/>
                      <a:pt x="12791" y="20672"/>
                      <a:pt x="12912" y="20407"/>
                    </a:cubicBezTo>
                    <a:cubicBezTo>
                      <a:pt x="13032" y="20275"/>
                      <a:pt x="12791" y="19745"/>
                      <a:pt x="12429" y="19347"/>
                    </a:cubicBezTo>
                    <a:cubicBezTo>
                      <a:pt x="12188" y="19082"/>
                      <a:pt x="11705" y="18287"/>
                      <a:pt x="11826" y="17625"/>
                    </a:cubicBezTo>
                    <a:cubicBezTo>
                      <a:pt x="11826" y="17492"/>
                      <a:pt x="11705" y="17360"/>
                      <a:pt x="11464" y="17227"/>
                    </a:cubicBezTo>
                    <a:cubicBezTo>
                      <a:pt x="11222" y="17094"/>
                      <a:pt x="10981" y="16962"/>
                      <a:pt x="10981" y="16564"/>
                    </a:cubicBezTo>
                    <a:cubicBezTo>
                      <a:pt x="10981" y="16167"/>
                      <a:pt x="11464" y="15504"/>
                      <a:pt x="11946" y="15107"/>
                    </a:cubicBezTo>
                    <a:cubicBezTo>
                      <a:pt x="11946" y="14974"/>
                      <a:pt x="11946" y="14974"/>
                      <a:pt x="12067" y="14974"/>
                    </a:cubicBezTo>
                    <a:cubicBezTo>
                      <a:pt x="12067" y="14974"/>
                      <a:pt x="12188" y="14842"/>
                      <a:pt x="12308" y="14842"/>
                    </a:cubicBezTo>
                    <a:cubicBezTo>
                      <a:pt x="12429" y="14842"/>
                      <a:pt x="12550" y="14974"/>
                      <a:pt x="12670" y="14974"/>
                    </a:cubicBezTo>
                    <a:cubicBezTo>
                      <a:pt x="12791" y="15107"/>
                      <a:pt x="12912" y="15107"/>
                      <a:pt x="13032" y="15107"/>
                    </a:cubicBezTo>
                    <a:cubicBezTo>
                      <a:pt x="13032" y="14974"/>
                      <a:pt x="13153" y="14842"/>
                      <a:pt x="13394" y="14842"/>
                    </a:cubicBezTo>
                    <a:cubicBezTo>
                      <a:pt x="13394" y="14842"/>
                      <a:pt x="13394" y="14842"/>
                      <a:pt x="13394" y="14842"/>
                    </a:cubicBezTo>
                    <a:cubicBezTo>
                      <a:pt x="13394" y="14842"/>
                      <a:pt x="13515" y="14842"/>
                      <a:pt x="13515" y="14842"/>
                    </a:cubicBezTo>
                    <a:cubicBezTo>
                      <a:pt x="13756" y="14842"/>
                      <a:pt x="13877" y="14842"/>
                      <a:pt x="13998" y="14974"/>
                    </a:cubicBezTo>
                    <a:cubicBezTo>
                      <a:pt x="14118" y="14974"/>
                      <a:pt x="14118" y="14974"/>
                      <a:pt x="14118" y="14974"/>
                    </a:cubicBezTo>
                    <a:cubicBezTo>
                      <a:pt x="14239" y="14974"/>
                      <a:pt x="14601" y="14444"/>
                      <a:pt x="14601" y="14047"/>
                    </a:cubicBezTo>
                    <a:cubicBezTo>
                      <a:pt x="14722" y="13517"/>
                      <a:pt x="15204" y="13384"/>
                      <a:pt x="15566" y="13252"/>
                    </a:cubicBezTo>
                    <a:cubicBezTo>
                      <a:pt x="15687" y="13252"/>
                      <a:pt x="15808" y="13119"/>
                      <a:pt x="15808" y="13119"/>
                    </a:cubicBezTo>
                    <a:cubicBezTo>
                      <a:pt x="15928" y="12987"/>
                      <a:pt x="16049" y="12456"/>
                      <a:pt x="16170" y="12191"/>
                    </a:cubicBezTo>
                    <a:cubicBezTo>
                      <a:pt x="16170" y="11926"/>
                      <a:pt x="16291" y="11661"/>
                      <a:pt x="16291" y="11661"/>
                    </a:cubicBezTo>
                    <a:cubicBezTo>
                      <a:pt x="16411" y="11396"/>
                      <a:pt x="16653" y="11396"/>
                      <a:pt x="16773" y="11396"/>
                    </a:cubicBezTo>
                    <a:cubicBezTo>
                      <a:pt x="17015" y="11264"/>
                      <a:pt x="17135" y="11264"/>
                      <a:pt x="17135" y="10999"/>
                    </a:cubicBezTo>
                    <a:cubicBezTo>
                      <a:pt x="17135" y="10071"/>
                      <a:pt x="17739" y="9939"/>
                      <a:pt x="17980" y="9939"/>
                    </a:cubicBezTo>
                    <a:cubicBezTo>
                      <a:pt x="17980" y="9939"/>
                      <a:pt x="17980" y="9674"/>
                      <a:pt x="17980" y="9541"/>
                    </a:cubicBezTo>
                    <a:cubicBezTo>
                      <a:pt x="17980" y="9276"/>
                      <a:pt x="17980" y="9144"/>
                      <a:pt x="17980" y="9011"/>
                    </a:cubicBezTo>
                    <a:cubicBezTo>
                      <a:pt x="18101" y="8613"/>
                      <a:pt x="18221" y="8083"/>
                      <a:pt x="18583" y="7818"/>
                    </a:cubicBezTo>
                    <a:cubicBezTo>
                      <a:pt x="18704" y="7818"/>
                      <a:pt x="18704" y="7818"/>
                      <a:pt x="18825" y="7686"/>
                    </a:cubicBezTo>
                    <a:cubicBezTo>
                      <a:pt x="18704" y="7686"/>
                      <a:pt x="18583" y="7553"/>
                      <a:pt x="18342" y="7553"/>
                    </a:cubicBezTo>
                    <a:cubicBezTo>
                      <a:pt x="18342" y="7553"/>
                      <a:pt x="18342" y="7553"/>
                      <a:pt x="18221" y="7553"/>
                    </a:cubicBezTo>
                    <a:cubicBezTo>
                      <a:pt x="17739" y="7553"/>
                      <a:pt x="17377" y="6493"/>
                      <a:pt x="17256" y="5963"/>
                    </a:cubicBezTo>
                    <a:cubicBezTo>
                      <a:pt x="17256" y="5963"/>
                      <a:pt x="17256" y="5963"/>
                      <a:pt x="17256" y="5963"/>
                    </a:cubicBezTo>
                    <a:cubicBezTo>
                      <a:pt x="17256" y="5831"/>
                      <a:pt x="17256" y="5831"/>
                      <a:pt x="17256" y="5831"/>
                    </a:cubicBezTo>
                    <a:cubicBezTo>
                      <a:pt x="17256" y="5433"/>
                      <a:pt x="17256" y="4771"/>
                      <a:pt x="17135" y="4638"/>
                    </a:cubicBezTo>
                    <a:cubicBezTo>
                      <a:pt x="17015" y="4638"/>
                      <a:pt x="16894" y="4373"/>
                      <a:pt x="17015" y="4108"/>
                    </a:cubicBezTo>
                    <a:cubicBezTo>
                      <a:pt x="17135" y="3710"/>
                      <a:pt x="17497" y="3445"/>
                      <a:pt x="17980" y="3445"/>
                    </a:cubicBezTo>
                    <a:cubicBezTo>
                      <a:pt x="18342" y="3445"/>
                      <a:pt x="18583" y="3578"/>
                      <a:pt x="18945" y="3710"/>
                    </a:cubicBezTo>
                    <a:cubicBezTo>
                      <a:pt x="19307" y="3710"/>
                      <a:pt x="19549" y="3843"/>
                      <a:pt x="19790" y="3843"/>
                    </a:cubicBezTo>
                    <a:cubicBezTo>
                      <a:pt x="19911" y="3843"/>
                      <a:pt x="19911" y="3843"/>
                      <a:pt x="19911" y="3843"/>
                    </a:cubicBezTo>
                    <a:cubicBezTo>
                      <a:pt x="20152" y="3578"/>
                      <a:pt x="20635" y="3445"/>
                      <a:pt x="20997" y="3313"/>
                    </a:cubicBezTo>
                    <a:cubicBezTo>
                      <a:pt x="21117" y="3313"/>
                      <a:pt x="21238" y="3313"/>
                      <a:pt x="21238" y="3180"/>
                    </a:cubicBezTo>
                    <a:cubicBezTo>
                      <a:pt x="21359" y="3180"/>
                      <a:pt x="21359" y="3048"/>
                      <a:pt x="21600" y="2650"/>
                    </a:cubicBezTo>
                    <a:cubicBezTo>
                      <a:pt x="21600" y="2650"/>
                      <a:pt x="21600" y="2650"/>
                      <a:pt x="21600" y="265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Group 3936"/>
            <p:cNvGrpSpPr/>
            <p:nvPr/>
          </p:nvGrpSpPr>
          <p:grpSpPr>
            <a:xfrm>
              <a:off x="6900492" y="1900633"/>
              <a:ext cx="2334033" cy="2063817"/>
              <a:chOff x="0" y="0"/>
              <a:chExt cx="2334031" cy="2063815"/>
            </a:xfrm>
          </p:grpSpPr>
          <p:sp>
            <p:nvSpPr>
              <p:cNvPr id="788" name="Shape 3896"/>
              <p:cNvSpPr/>
              <p:nvPr/>
            </p:nvSpPr>
            <p:spPr>
              <a:xfrm>
                <a:off x="1549382" y="1774721"/>
                <a:ext cx="784650" cy="2890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076" y="8585"/>
                    </a:moveTo>
                    <a:cubicBezTo>
                      <a:pt x="21076" y="8308"/>
                      <a:pt x="21076" y="7754"/>
                      <a:pt x="21181" y="7477"/>
                    </a:cubicBezTo>
                    <a:cubicBezTo>
                      <a:pt x="21181" y="7477"/>
                      <a:pt x="21181" y="7200"/>
                      <a:pt x="21181" y="7200"/>
                    </a:cubicBezTo>
                    <a:cubicBezTo>
                      <a:pt x="21181" y="7200"/>
                      <a:pt x="21181" y="7200"/>
                      <a:pt x="21181" y="7200"/>
                    </a:cubicBezTo>
                    <a:cubicBezTo>
                      <a:pt x="21181" y="7200"/>
                      <a:pt x="21181" y="7200"/>
                      <a:pt x="21181" y="7200"/>
                    </a:cubicBezTo>
                    <a:cubicBezTo>
                      <a:pt x="21181" y="7200"/>
                      <a:pt x="21181" y="7200"/>
                      <a:pt x="21181" y="7200"/>
                    </a:cubicBezTo>
                    <a:cubicBezTo>
                      <a:pt x="21181" y="7200"/>
                      <a:pt x="21076" y="6923"/>
                      <a:pt x="21076" y="6923"/>
                    </a:cubicBezTo>
                    <a:cubicBezTo>
                      <a:pt x="21076" y="7200"/>
                      <a:pt x="21076" y="6923"/>
                      <a:pt x="21076" y="6923"/>
                    </a:cubicBezTo>
                    <a:cubicBezTo>
                      <a:pt x="20971" y="6923"/>
                      <a:pt x="20971" y="6923"/>
                      <a:pt x="20971" y="6923"/>
                    </a:cubicBezTo>
                    <a:cubicBezTo>
                      <a:pt x="20761" y="6923"/>
                      <a:pt x="20342" y="6923"/>
                      <a:pt x="20132" y="5815"/>
                    </a:cubicBezTo>
                    <a:cubicBezTo>
                      <a:pt x="20027" y="5262"/>
                      <a:pt x="20027" y="4708"/>
                      <a:pt x="20027" y="4431"/>
                    </a:cubicBezTo>
                    <a:cubicBezTo>
                      <a:pt x="20027" y="3877"/>
                      <a:pt x="20027" y="3877"/>
                      <a:pt x="19922" y="3323"/>
                    </a:cubicBezTo>
                    <a:cubicBezTo>
                      <a:pt x="19922" y="3323"/>
                      <a:pt x="19922" y="3323"/>
                      <a:pt x="19922" y="3323"/>
                    </a:cubicBezTo>
                    <a:cubicBezTo>
                      <a:pt x="19922" y="3323"/>
                      <a:pt x="19922" y="3323"/>
                      <a:pt x="19817" y="3323"/>
                    </a:cubicBezTo>
                    <a:cubicBezTo>
                      <a:pt x="19817" y="3046"/>
                      <a:pt x="19713" y="2769"/>
                      <a:pt x="19713" y="2492"/>
                    </a:cubicBezTo>
                    <a:cubicBezTo>
                      <a:pt x="19608" y="1938"/>
                      <a:pt x="19398" y="1662"/>
                      <a:pt x="19398" y="1662"/>
                    </a:cubicBezTo>
                    <a:cubicBezTo>
                      <a:pt x="19293" y="1662"/>
                      <a:pt x="19293" y="1662"/>
                      <a:pt x="19293" y="1662"/>
                    </a:cubicBezTo>
                    <a:cubicBezTo>
                      <a:pt x="19188" y="1662"/>
                      <a:pt x="19083" y="1938"/>
                      <a:pt x="18664" y="1938"/>
                    </a:cubicBezTo>
                    <a:cubicBezTo>
                      <a:pt x="18559" y="1938"/>
                      <a:pt x="18454" y="1938"/>
                      <a:pt x="18350" y="1938"/>
                    </a:cubicBezTo>
                    <a:cubicBezTo>
                      <a:pt x="18245" y="1938"/>
                      <a:pt x="18245" y="1938"/>
                      <a:pt x="18245" y="1938"/>
                    </a:cubicBezTo>
                    <a:cubicBezTo>
                      <a:pt x="18140" y="1938"/>
                      <a:pt x="18140" y="1938"/>
                      <a:pt x="18035" y="1938"/>
                    </a:cubicBezTo>
                    <a:cubicBezTo>
                      <a:pt x="17511" y="3046"/>
                      <a:pt x="16567" y="3877"/>
                      <a:pt x="16043" y="3877"/>
                    </a:cubicBezTo>
                    <a:cubicBezTo>
                      <a:pt x="15833" y="3877"/>
                      <a:pt x="15728" y="3877"/>
                      <a:pt x="15728" y="3600"/>
                    </a:cubicBezTo>
                    <a:cubicBezTo>
                      <a:pt x="15518" y="3600"/>
                      <a:pt x="14994" y="3600"/>
                      <a:pt x="14575" y="3877"/>
                    </a:cubicBezTo>
                    <a:cubicBezTo>
                      <a:pt x="14260" y="3877"/>
                      <a:pt x="13946" y="3877"/>
                      <a:pt x="13736" y="3877"/>
                    </a:cubicBezTo>
                    <a:cubicBezTo>
                      <a:pt x="13317" y="3877"/>
                      <a:pt x="13002" y="3600"/>
                      <a:pt x="12792" y="3046"/>
                    </a:cubicBezTo>
                    <a:cubicBezTo>
                      <a:pt x="12687" y="2769"/>
                      <a:pt x="12478" y="2769"/>
                      <a:pt x="12373" y="2769"/>
                    </a:cubicBezTo>
                    <a:cubicBezTo>
                      <a:pt x="12268" y="2769"/>
                      <a:pt x="12268" y="2769"/>
                      <a:pt x="12268" y="2769"/>
                    </a:cubicBezTo>
                    <a:cubicBezTo>
                      <a:pt x="11953" y="2769"/>
                      <a:pt x="11744" y="2215"/>
                      <a:pt x="11639" y="1938"/>
                    </a:cubicBezTo>
                    <a:cubicBezTo>
                      <a:pt x="11534" y="1662"/>
                      <a:pt x="11429" y="1385"/>
                      <a:pt x="11219" y="1385"/>
                    </a:cubicBezTo>
                    <a:cubicBezTo>
                      <a:pt x="11010" y="1385"/>
                      <a:pt x="10905" y="1385"/>
                      <a:pt x="10800" y="1108"/>
                    </a:cubicBezTo>
                    <a:cubicBezTo>
                      <a:pt x="10695" y="831"/>
                      <a:pt x="10381" y="554"/>
                      <a:pt x="9437" y="277"/>
                    </a:cubicBezTo>
                    <a:cubicBezTo>
                      <a:pt x="9332" y="277"/>
                      <a:pt x="9122" y="0"/>
                      <a:pt x="9017" y="0"/>
                    </a:cubicBezTo>
                    <a:cubicBezTo>
                      <a:pt x="7654" y="0"/>
                      <a:pt x="6501" y="1938"/>
                      <a:pt x="6082" y="3046"/>
                    </a:cubicBezTo>
                    <a:cubicBezTo>
                      <a:pt x="5872" y="3323"/>
                      <a:pt x="5452" y="3600"/>
                      <a:pt x="4928" y="3600"/>
                    </a:cubicBezTo>
                    <a:cubicBezTo>
                      <a:pt x="4614" y="3600"/>
                      <a:pt x="4299" y="3600"/>
                      <a:pt x="3984" y="3600"/>
                    </a:cubicBezTo>
                    <a:cubicBezTo>
                      <a:pt x="3775" y="3600"/>
                      <a:pt x="3565" y="3323"/>
                      <a:pt x="3460" y="3323"/>
                    </a:cubicBezTo>
                    <a:cubicBezTo>
                      <a:pt x="3460" y="3600"/>
                      <a:pt x="3460" y="3600"/>
                      <a:pt x="3460" y="3600"/>
                    </a:cubicBezTo>
                    <a:cubicBezTo>
                      <a:pt x="3355" y="4154"/>
                      <a:pt x="3355" y="5262"/>
                      <a:pt x="2831" y="5815"/>
                    </a:cubicBezTo>
                    <a:cubicBezTo>
                      <a:pt x="2517" y="6092"/>
                      <a:pt x="2097" y="6092"/>
                      <a:pt x="1678" y="6092"/>
                    </a:cubicBezTo>
                    <a:cubicBezTo>
                      <a:pt x="1049" y="6092"/>
                      <a:pt x="1049" y="6092"/>
                      <a:pt x="1049" y="6092"/>
                    </a:cubicBezTo>
                    <a:cubicBezTo>
                      <a:pt x="839" y="6092"/>
                      <a:pt x="524" y="6092"/>
                      <a:pt x="315" y="6369"/>
                    </a:cubicBezTo>
                    <a:cubicBezTo>
                      <a:pt x="105" y="6646"/>
                      <a:pt x="0" y="7477"/>
                      <a:pt x="0" y="7754"/>
                    </a:cubicBezTo>
                    <a:cubicBezTo>
                      <a:pt x="0" y="7754"/>
                      <a:pt x="105" y="7754"/>
                      <a:pt x="105" y="7754"/>
                    </a:cubicBezTo>
                    <a:cubicBezTo>
                      <a:pt x="419" y="7754"/>
                      <a:pt x="629" y="8031"/>
                      <a:pt x="734" y="8308"/>
                    </a:cubicBezTo>
                    <a:cubicBezTo>
                      <a:pt x="734" y="8585"/>
                      <a:pt x="734" y="9138"/>
                      <a:pt x="734" y="9415"/>
                    </a:cubicBezTo>
                    <a:cubicBezTo>
                      <a:pt x="734" y="9415"/>
                      <a:pt x="734" y="9692"/>
                      <a:pt x="734" y="9692"/>
                    </a:cubicBezTo>
                    <a:cubicBezTo>
                      <a:pt x="839" y="10246"/>
                      <a:pt x="944" y="11077"/>
                      <a:pt x="734" y="11908"/>
                    </a:cubicBezTo>
                    <a:cubicBezTo>
                      <a:pt x="629" y="11908"/>
                      <a:pt x="629" y="12185"/>
                      <a:pt x="629" y="12462"/>
                    </a:cubicBezTo>
                    <a:cubicBezTo>
                      <a:pt x="629" y="12738"/>
                      <a:pt x="629" y="13015"/>
                      <a:pt x="734" y="13015"/>
                    </a:cubicBezTo>
                    <a:cubicBezTo>
                      <a:pt x="1049" y="13569"/>
                      <a:pt x="1153" y="14400"/>
                      <a:pt x="1049" y="14954"/>
                    </a:cubicBezTo>
                    <a:cubicBezTo>
                      <a:pt x="1049" y="15231"/>
                      <a:pt x="944" y="15231"/>
                      <a:pt x="944" y="15508"/>
                    </a:cubicBezTo>
                    <a:cubicBezTo>
                      <a:pt x="944" y="15508"/>
                      <a:pt x="944" y="15508"/>
                      <a:pt x="944" y="15508"/>
                    </a:cubicBezTo>
                    <a:cubicBezTo>
                      <a:pt x="1258" y="16062"/>
                      <a:pt x="1363" y="16338"/>
                      <a:pt x="1468" y="16615"/>
                    </a:cubicBezTo>
                    <a:cubicBezTo>
                      <a:pt x="1468" y="16615"/>
                      <a:pt x="1573" y="16892"/>
                      <a:pt x="1678" y="16892"/>
                    </a:cubicBezTo>
                    <a:cubicBezTo>
                      <a:pt x="1887" y="17169"/>
                      <a:pt x="2202" y="17446"/>
                      <a:pt x="2202" y="18000"/>
                    </a:cubicBezTo>
                    <a:cubicBezTo>
                      <a:pt x="2202" y="18000"/>
                      <a:pt x="2307" y="18277"/>
                      <a:pt x="2517" y="18000"/>
                    </a:cubicBezTo>
                    <a:cubicBezTo>
                      <a:pt x="2621" y="18000"/>
                      <a:pt x="2621" y="18000"/>
                      <a:pt x="2726" y="18000"/>
                    </a:cubicBezTo>
                    <a:cubicBezTo>
                      <a:pt x="3041" y="18000"/>
                      <a:pt x="3250" y="18831"/>
                      <a:pt x="3355" y="19662"/>
                    </a:cubicBezTo>
                    <a:cubicBezTo>
                      <a:pt x="3460" y="19938"/>
                      <a:pt x="3460" y="19938"/>
                      <a:pt x="3460" y="20215"/>
                    </a:cubicBezTo>
                    <a:cubicBezTo>
                      <a:pt x="3565" y="20215"/>
                      <a:pt x="3565" y="20492"/>
                      <a:pt x="3880" y="20492"/>
                    </a:cubicBezTo>
                    <a:cubicBezTo>
                      <a:pt x="4194" y="20492"/>
                      <a:pt x="4614" y="19938"/>
                      <a:pt x="4614" y="19662"/>
                    </a:cubicBezTo>
                    <a:cubicBezTo>
                      <a:pt x="4614" y="19108"/>
                      <a:pt x="4718" y="18000"/>
                      <a:pt x="5557" y="18000"/>
                    </a:cubicBezTo>
                    <a:cubicBezTo>
                      <a:pt x="5662" y="18000"/>
                      <a:pt x="5767" y="18000"/>
                      <a:pt x="5872" y="18000"/>
                    </a:cubicBezTo>
                    <a:cubicBezTo>
                      <a:pt x="6291" y="18277"/>
                      <a:pt x="6711" y="19108"/>
                      <a:pt x="7130" y="19938"/>
                    </a:cubicBezTo>
                    <a:cubicBezTo>
                      <a:pt x="7235" y="20215"/>
                      <a:pt x="7445" y="20492"/>
                      <a:pt x="7445" y="20769"/>
                    </a:cubicBezTo>
                    <a:cubicBezTo>
                      <a:pt x="7550" y="20769"/>
                      <a:pt x="7550" y="20769"/>
                      <a:pt x="7550" y="20769"/>
                    </a:cubicBezTo>
                    <a:cubicBezTo>
                      <a:pt x="7654" y="20769"/>
                      <a:pt x="7864" y="20492"/>
                      <a:pt x="8074" y="20492"/>
                    </a:cubicBezTo>
                    <a:cubicBezTo>
                      <a:pt x="8283" y="20215"/>
                      <a:pt x="8493" y="19938"/>
                      <a:pt x="8598" y="19938"/>
                    </a:cubicBezTo>
                    <a:cubicBezTo>
                      <a:pt x="8808" y="19938"/>
                      <a:pt x="9122" y="19385"/>
                      <a:pt x="9332" y="18831"/>
                    </a:cubicBezTo>
                    <a:cubicBezTo>
                      <a:pt x="9437" y="18554"/>
                      <a:pt x="9542" y="18277"/>
                      <a:pt x="9647" y="18277"/>
                    </a:cubicBezTo>
                    <a:cubicBezTo>
                      <a:pt x="9856" y="18000"/>
                      <a:pt x="10066" y="18277"/>
                      <a:pt x="10171" y="18554"/>
                    </a:cubicBezTo>
                    <a:cubicBezTo>
                      <a:pt x="10381" y="18831"/>
                      <a:pt x="10485" y="19108"/>
                      <a:pt x="10590" y="18831"/>
                    </a:cubicBezTo>
                    <a:cubicBezTo>
                      <a:pt x="10800" y="18554"/>
                      <a:pt x="11115" y="18000"/>
                      <a:pt x="11429" y="18000"/>
                    </a:cubicBezTo>
                    <a:cubicBezTo>
                      <a:pt x="11534" y="18000"/>
                      <a:pt x="11639" y="18000"/>
                      <a:pt x="11639" y="18277"/>
                    </a:cubicBezTo>
                    <a:cubicBezTo>
                      <a:pt x="11744" y="18277"/>
                      <a:pt x="11744" y="18554"/>
                      <a:pt x="11849" y="18831"/>
                    </a:cubicBezTo>
                    <a:cubicBezTo>
                      <a:pt x="11849" y="19108"/>
                      <a:pt x="11744" y="19662"/>
                      <a:pt x="11639" y="19938"/>
                    </a:cubicBezTo>
                    <a:cubicBezTo>
                      <a:pt x="11534" y="20215"/>
                      <a:pt x="11429" y="20769"/>
                      <a:pt x="11429" y="21046"/>
                    </a:cubicBezTo>
                    <a:cubicBezTo>
                      <a:pt x="11429" y="21046"/>
                      <a:pt x="11534" y="21323"/>
                      <a:pt x="11534" y="21600"/>
                    </a:cubicBezTo>
                    <a:cubicBezTo>
                      <a:pt x="11534" y="21600"/>
                      <a:pt x="11534" y="21600"/>
                      <a:pt x="11534" y="21600"/>
                    </a:cubicBezTo>
                    <a:cubicBezTo>
                      <a:pt x="11534" y="21600"/>
                      <a:pt x="11639" y="21323"/>
                      <a:pt x="11639" y="21323"/>
                    </a:cubicBezTo>
                    <a:cubicBezTo>
                      <a:pt x="11639" y="21323"/>
                      <a:pt x="11639" y="21323"/>
                      <a:pt x="11639" y="21323"/>
                    </a:cubicBezTo>
                    <a:cubicBezTo>
                      <a:pt x="11639" y="21046"/>
                      <a:pt x="11639" y="21046"/>
                      <a:pt x="11744" y="21046"/>
                    </a:cubicBezTo>
                    <a:cubicBezTo>
                      <a:pt x="11744" y="21046"/>
                      <a:pt x="11744" y="21046"/>
                      <a:pt x="11744" y="21046"/>
                    </a:cubicBezTo>
                    <a:cubicBezTo>
                      <a:pt x="11744" y="21046"/>
                      <a:pt x="11744" y="20769"/>
                      <a:pt x="11744" y="20769"/>
                    </a:cubicBezTo>
                    <a:cubicBezTo>
                      <a:pt x="11744" y="20769"/>
                      <a:pt x="11744" y="20769"/>
                      <a:pt x="11744" y="20769"/>
                    </a:cubicBezTo>
                    <a:cubicBezTo>
                      <a:pt x="11744" y="20492"/>
                      <a:pt x="11744" y="20492"/>
                      <a:pt x="11744" y="20215"/>
                    </a:cubicBezTo>
                    <a:cubicBezTo>
                      <a:pt x="11744" y="20215"/>
                      <a:pt x="11744" y="20215"/>
                      <a:pt x="11744" y="19938"/>
                    </a:cubicBezTo>
                    <a:cubicBezTo>
                      <a:pt x="11744" y="19662"/>
                      <a:pt x="11849" y="19385"/>
                      <a:pt x="11849" y="19385"/>
                    </a:cubicBezTo>
                    <a:cubicBezTo>
                      <a:pt x="11953" y="18831"/>
                      <a:pt x="12058" y="18554"/>
                      <a:pt x="12268" y="18554"/>
                    </a:cubicBezTo>
                    <a:cubicBezTo>
                      <a:pt x="12268" y="18554"/>
                      <a:pt x="12268" y="18554"/>
                      <a:pt x="12268" y="18554"/>
                    </a:cubicBezTo>
                    <a:cubicBezTo>
                      <a:pt x="12268" y="18554"/>
                      <a:pt x="12268" y="18554"/>
                      <a:pt x="12268" y="18554"/>
                    </a:cubicBezTo>
                    <a:cubicBezTo>
                      <a:pt x="12373" y="18554"/>
                      <a:pt x="12478" y="18831"/>
                      <a:pt x="12583" y="18831"/>
                    </a:cubicBezTo>
                    <a:cubicBezTo>
                      <a:pt x="12792" y="19385"/>
                      <a:pt x="13002" y="19385"/>
                      <a:pt x="13421" y="18831"/>
                    </a:cubicBezTo>
                    <a:cubicBezTo>
                      <a:pt x="13526" y="18831"/>
                      <a:pt x="13631" y="18554"/>
                      <a:pt x="13736" y="18554"/>
                    </a:cubicBezTo>
                    <a:cubicBezTo>
                      <a:pt x="13841" y="18277"/>
                      <a:pt x="13946" y="18000"/>
                      <a:pt x="14050" y="18000"/>
                    </a:cubicBezTo>
                    <a:cubicBezTo>
                      <a:pt x="14155" y="18000"/>
                      <a:pt x="14155" y="18277"/>
                      <a:pt x="14155" y="18277"/>
                    </a:cubicBezTo>
                    <a:cubicBezTo>
                      <a:pt x="14260" y="18277"/>
                      <a:pt x="14260" y="18277"/>
                      <a:pt x="14260" y="18277"/>
                    </a:cubicBezTo>
                    <a:cubicBezTo>
                      <a:pt x="14260" y="18277"/>
                      <a:pt x="14260" y="18277"/>
                      <a:pt x="14260" y="18277"/>
                    </a:cubicBezTo>
                    <a:cubicBezTo>
                      <a:pt x="14260" y="18277"/>
                      <a:pt x="14365" y="18277"/>
                      <a:pt x="14365" y="18277"/>
                    </a:cubicBezTo>
                    <a:cubicBezTo>
                      <a:pt x="14365" y="18554"/>
                      <a:pt x="14365" y="18554"/>
                      <a:pt x="14365" y="18554"/>
                    </a:cubicBezTo>
                    <a:cubicBezTo>
                      <a:pt x="14365" y="18554"/>
                      <a:pt x="14365" y="18554"/>
                      <a:pt x="14470" y="18554"/>
                    </a:cubicBezTo>
                    <a:cubicBezTo>
                      <a:pt x="14470" y="18554"/>
                      <a:pt x="14470" y="18831"/>
                      <a:pt x="14575" y="18831"/>
                    </a:cubicBezTo>
                    <a:cubicBezTo>
                      <a:pt x="14680" y="18831"/>
                      <a:pt x="14784" y="18831"/>
                      <a:pt x="14889" y="18554"/>
                    </a:cubicBezTo>
                    <a:cubicBezTo>
                      <a:pt x="15099" y="18554"/>
                      <a:pt x="15309" y="18554"/>
                      <a:pt x="15623" y="18554"/>
                    </a:cubicBezTo>
                    <a:cubicBezTo>
                      <a:pt x="15938" y="18554"/>
                      <a:pt x="16148" y="18277"/>
                      <a:pt x="16357" y="18000"/>
                    </a:cubicBezTo>
                    <a:cubicBezTo>
                      <a:pt x="16567" y="17723"/>
                      <a:pt x="16777" y="17169"/>
                      <a:pt x="17196" y="17446"/>
                    </a:cubicBezTo>
                    <a:cubicBezTo>
                      <a:pt x="17825" y="17446"/>
                      <a:pt x="18454" y="16892"/>
                      <a:pt x="18454" y="16892"/>
                    </a:cubicBezTo>
                    <a:cubicBezTo>
                      <a:pt x="18454" y="16892"/>
                      <a:pt x="18454" y="16892"/>
                      <a:pt x="18454" y="16892"/>
                    </a:cubicBezTo>
                    <a:cubicBezTo>
                      <a:pt x="18874" y="17169"/>
                      <a:pt x="18874" y="17169"/>
                      <a:pt x="18874" y="17169"/>
                    </a:cubicBezTo>
                    <a:cubicBezTo>
                      <a:pt x="18874" y="17169"/>
                      <a:pt x="18874" y="17169"/>
                      <a:pt x="18874" y="16892"/>
                    </a:cubicBezTo>
                    <a:cubicBezTo>
                      <a:pt x="18979" y="16615"/>
                      <a:pt x="19083" y="16338"/>
                      <a:pt x="19398" y="16062"/>
                    </a:cubicBezTo>
                    <a:cubicBezTo>
                      <a:pt x="19817" y="16062"/>
                      <a:pt x="20027" y="16338"/>
                      <a:pt x="20237" y="16615"/>
                    </a:cubicBezTo>
                    <a:cubicBezTo>
                      <a:pt x="20342" y="16615"/>
                      <a:pt x="20342" y="16892"/>
                      <a:pt x="20447" y="16892"/>
                    </a:cubicBezTo>
                    <a:cubicBezTo>
                      <a:pt x="20447" y="16615"/>
                      <a:pt x="20551" y="16615"/>
                      <a:pt x="20551" y="16615"/>
                    </a:cubicBezTo>
                    <a:cubicBezTo>
                      <a:pt x="20761" y="16615"/>
                      <a:pt x="20971" y="16892"/>
                      <a:pt x="21181" y="17169"/>
                    </a:cubicBezTo>
                    <a:cubicBezTo>
                      <a:pt x="21285" y="17446"/>
                      <a:pt x="21390" y="17446"/>
                      <a:pt x="21495" y="17723"/>
                    </a:cubicBezTo>
                    <a:cubicBezTo>
                      <a:pt x="21495" y="17723"/>
                      <a:pt x="21495" y="17723"/>
                      <a:pt x="21495" y="17723"/>
                    </a:cubicBezTo>
                    <a:cubicBezTo>
                      <a:pt x="21495" y="17723"/>
                      <a:pt x="21495" y="17723"/>
                      <a:pt x="21600" y="17723"/>
                    </a:cubicBezTo>
                    <a:cubicBezTo>
                      <a:pt x="21600" y="17723"/>
                      <a:pt x="21600" y="17723"/>
                      <a:pt x="21600" y="17723"/>
                    </a:cubicBezTo>
                    <a:cubicBezTo>
                      <a:pt x="21600" y="17723"/>
                      <a:pt x="21600" y="17723"/>
                      <a:pt x="21600" y="17723"/>
                    </a:cubicBezTo>
                    <a:cubicBezTo>
                      <a:pt x="21600" y="17723"/>
                      <a:pt x="21600" y="17723"/>
                      <a:pt x="21600" y="17723"/>
                    </a:cubicBezTo>
                    <a:cubicBezTo>
                      <a:pt x="21600" y="17723"/>
                      <a:pt x="21600" y="17723"/>
                      <a:pt x="21600" y="17723"/>
                    </a:cubicBezTo>
                    <a:cubicBezTo>
                      <a:pt x="21600" y="17723"/>
                      <a:pt x="21600" y="17723"/>
                      <a:pt x="21600" y="17446"/>
                    </a:cubicBezTo>
                    <a:cubicBezTo>
                      <a:pt x="21600" y="17446"/>
                      <a:pt x="21600" y="17446"/>
                      <a:pt x="21495" y="17446"/>
                    </a:cubicBezTo>
                    <a:cubicBezTo>
                      <a:pt x="21495" y="17446"/>
                      <a:pt x="21495" y="17446"/>
                      <a:pt x="21495" y="17446"/>
                    </a:cubicBezTo>
                    <a:cubicBezTo>
                      <a:pt x="21495" y="17169"/>
                      <a:pt x="21495" y="17169"/>
                      <a:pt x="21495" y="17169"/>
                    </a:cubicBezTo>
                    <a:cubicBezTo>
                      <a:pt x="21495" y="17169"/>
                      <a:pt x="21495" y="17169"/>
                      <a:pt x="21495" y="17169"/>
                    </a:cubicBezTo>
                    <a:cubicBezTo>
                      <a:pt x="21495" y="17169"/>
                      <a:pt x="21495" y="16892"/>
                      <a:pt x="21495" y="16892"/>
                    </a:cubicBezTo>
                    <a:cubicBezTo>
                      <a:pt x="21390" y="16892"/>
                      <a:pt x="21390" y="16892"/>
                      <a:pt x="21390" y="16892"/>
                    </a:cubicBezTo>
                    <a:cubicBezTo>
                      <a:pt x="21390" y="16892"/>
                      <a:pt x="21390" y="16615"/>
                      <a:pt x="21390" y="16615"/>
                    </a:cubicBezTo>
                    <a:cubicBezTo>
                      <a:pt x="21390" y="16615"/>
                      <a:pt x="21390" y="16615"/>
                      <a:pt x="21390" y="16615"/>
                    </a:cubicBezTo>
                    <a:cubicBezTo>
                      <a:pt x="21390" y="16338"/>
                      <a:pt x="21285" y="16338"/>
                      <a:pt x="21285" y="16338"/>
                    </a:cubicBezTo>
                    <a:cubicBezTo>
                      <a:pt x="21285" y="16338"/>
                      <a:pt x="21285" y="16338"/>
                      <a:pt x="21285" y="16062"/>
                    </a:cubicBezTo>
                    <a:cubicBezTo>
                      <a:pt x="21285" y="16062"/>
                      <a:pt x="21285" y="16062"/>
                      <a:pt x="21285" y="16062"/>
                    </a:cubicBezTo>
                    <a:cubicBezTo>
                      <a:pt x="21285" y="16062"/>
                      <a:pt x="21181" y="16062"/>
                      <a:pt x="21181" y="16062"/>
                    </a:cubicBezTo>
                    <a:cubicBezTo>
                      <a:pt x="21181" y="16062"/>
                      <a:pt x="21181" y="16062"/>
                      <a:pt x="21181" y="16062"/>
                    </a:cubicBezTo>
                    <a:cubicBezTo>
                      <a:pt x="21181" y="15785"/>
                      <a:pt x="21181" y="15785"/>
                      <a:pt x="21181" y="15785"/>
                    </a:cubicBezTo>
                    <a:cubicBezTo>
                      <a:pt x="20866" y="15508"/>
                      <a:pt x="20971" y="14677"/>
                      <a:pt x="20971" y="13292"/>
                    </a:cubicBezTo>
                    <a:cubicBezTo>
                      <a:pt x="20971" y="13015"/>
                      <a:pt x="20971" y="12738"/>
                      <a:pt x="20971" y="12462"/>
                    </a:cubicBezTo>
                    <a:cubicBezTo>
                      <a:pt x="21076" y="12185"/>
                      <a:pt x="20971" y="12185"/>
                      <a:pt x="20971" y="12185"/>
                    </a:cubicBezTo>
                    <a:cubicBezTo>
                      <a:pt x="20971" y="12185"/>
                      <a:pt x="20971" y="11908"/>
                      <a:pt x="20971" y="11631"/>
                    </a:cubicBezTo>
                    <a:cubicBezTo>
                      <a:pt x="20971" y="11631"/>
                      <a:pt x="20971" y="11354"/>
                      <a:pt x="20971" y="11354"/>
                    </a:cubicBezTo>
                    <a:cubicBezTo>
                      <a:pt x="20866" y="11354"/>
                      <a:pt x="20866" y="11354"/>
                      <a:pt x="20866" y="11354"/>
                    </a:cubicBezTo>
                    <a:cubicBezTo>
                      <a:pt x="20866" y="11077"/>
                      <a:pt x="20866" y="11077"/>
                      <a:pt x="20866" y="11077"/>
                    </a:cubicBezTo>
                    <a:cubicBezTo>
                      <a:pt x="20866" y="10800"/>
                      <a:pt x="20866" y="10800"/>
                      <a:pt x="20866" y="10800"/>
                    </a:cubicBezTo>
                    <a:cubicBezTo>
                      <a:pt x="20866" y="10523"/>
                      <a:pt x="20866" y="10246"/>
                      <a:pt x="20866" y="9969"/>
                    </a:cubicBezTo>
                    <a:cubicBezTo>
                      <a:pt x="20866" y="9969"/>
                      <a:pt x="20866" y="9969"/>
                      <a:pt x="20866" y="9969"/>
                    </a:cubicBezTo>
                    <a:cubicBezTo>
                      <a:pt x="20866" y="9969"/>
                      <a:pt x="20866" y="9692"/>
                      <a:pt x="20866" y="9692"/>
                    </a:cubicBezTo>
                    <a:cubicBezTo>
                      <a:pt x="20866" y="9415"/>
                      <a:pt x="20866" y="9415"/>
                      <a:pt x="20866" y="9138"/>
                    </a:cubicBezTo>
                    <a:cubicBezTo>
                      <a:pt x="20866" y="9138"/>
                      <a:pt x="20971" y="9138"/>
                      <a:pt x="20971" y="8862"/>
                    </a:cubicBezTo>
                    <a:cubicBezTo>
                      <a:pt x="20971" y="8862"/>
                      <a:pt x="20971" y="8862"/>
                      <a:pt x="20971" y="8862"/>
                    </a:cubicBezTo>
                    <a:cubicBezTo>
                      <a:pt x="21076" y="8862"/>
                      <a:pt x="21076" y="8862"/>
                      <a:pt x="21076" y="8862"/>
                    </a:cubicBezTo>
                    <a:cubicBezTo>
                      <a:pt x="21076" y="8862"/>
                      <a:pt x="21076" y="8862"/>
                      <a:pt x="21076" y="8585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89" name="Shape 3897"/>
              <p:cNvSpPr/>
              <p:nvPr/>
            </p:nvSpPr>
            <p:spPr>
              <a:xfrm>
                <a:off x="1557348" y="1778575"/>
                <a:ext cx="99576" cy="616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492" y="2541"/>
                    </a:moveTo>
                    <a:cubicBezTo>
                      <a:pt x="3323" y="5082"/>
                      <a:pt x="3323" y="5082"/>
                      <a:pt x="3323" y="5082"/>
                    </a:cubicBezTo>
                    <a:cubicBezTo>
                      <a:pt x="3323" y="5082"/>
                      <a:pt x="3323" y="5082"/>
                      <a:pt x="3323" y="5082"/>
                    </a:cubicBezTo>
                    <a:cubicBezTo>
                      <a:pt x="3323" y="5082"/>
                      <a:pt x="3323" y="5082"/>
                      <a:pt x="3323" y="5082"/>
                    </a:cubicBezTo>
                    <a:cubicBezTo>
                      <a:pt x="3323" y="5082"/>
                      <a:pt x="3323" y="5082"/>
                      <a:pt x="3323" y="5082"/>
                    </a:cubicBezTo>
                    <a:cubicBezTo>
                      <a:pt x="3323" y="6353"/>
                      <a:pt x="3323" y="7624"/>
                      <a:pt x="3323" y="7624"/>
                    </a:cubicBezTo>
                    <a:cubicBezTo>
                      <a:pt x="3323" y="11435"/>
                      <a:pt x="2492" y="12706"/>
                      <a:pt x="1662" y="13976"/>
                    </a:cubicBezTo>
                    <a:cubicBezTo>
                      <a:pt x="1662" y="13976"/>
                      <a:pt x="831" y="15247"/>
                      <a:pt x="831" y="15247"/>
                    </a:cubicBezTo>
                    <a:cubicBezTo>
                      <a:pt x="831" y="15247"/>
                      <a:pt x="831" y="16518"/>
                      <a:pt x="831" y="16518"/>
                    </a:cubicBezTo>
                    <a:cubicBezTo>
                      <a:pt x="831" y="16518"/>
                      <a:pt x="831" y="16518"/>
                      <a:pt x="831" y="16518"/>
                    </a:cubicBezTo>
                    <a:cubicBezTo>
                      <a:pt x="831" y="17788"/>
                      <a:pt x="831" y="17788"/>
                      <a:pt x="0" y="17788"/>
                    </a:cubicBezTo>
                    <a:cubicBezTo>
                      <a:pt x="0" y="17788"/>
                      <a:pt x="0" y="17788"/>
                      <a:pt x="0" y="17788"/>
                    </a:cubicBezTo>
                    <a:cubicBezTo>
                      <a:pt x="0" y="19059"/>
                      <a:pt x="0" y="19059"/>
                      <a:pt x="0" y="19059"/>
                    </a:cubicBezTo>
                    <a:cubicBezTo>
                      <a:pt x="0" y="19059"/>
                      <a:pt x="0" y="19059"/>
                      <a:pt x="0" y="19059"/>
                    </a:cubicBezTo>
                    <a:cubicBezTo>
                      <a:pt x="0" y="19059"/>
                      <a:pt x="0" y="19059"/>
                      <a:pt x="0" y="19059"/>
                    </a:cubicBezTo>
                    <a:cubicBezTo>
                      <a:pt x="831" y="20329"/>
                      <a:pt x="1662" y="21600"/>
                      <a:pt x="2492" y="21600"/>
                    </a:cubicBezTo>
                    <a:cubicBezTo>
                      <a:pt x="4154" y="21600"/>
                      <a:pt x="4985" y="20329"/>
                      <a:pt x="6646" y="17788"/>
                    </a:cubicBezTo>
                    <a:cubicBezTo>
                      <a:pt x="7477" y="16518"/>
                      <a:pt x="9138" y="13976"/>
                      <a:pt x="10800" y="12706"/>
                    </a:cubicBezTo>
                    <a:cubicBezTo>
                      <a:pt x="12462" y="11435"/>
                      <a:pt x="14954" y="12706"/>
                      <a:pt x="17446" y="12706"/>
                    </a:cubicBezTo>
                    <a:cubicBezTo>
                      <a:pt x="19108" y="12706"/>
                      <a:pt x="20769" y="12706"/>
                      <a:pt x="21600" y="12706"/>
                    </a:cubicBezTo>
                    <a:cubicBezTo>
                      <a:pt x="20769" y="11435"/>
                      <a:pt x="19938" y="11435"/>
                      <a:pt x="19108" y="10165"/>
                    </a:cubicBezTo>
                    <a:cubicBezTo>
                      <a:pt x="18277" y="8894"/>
                      <a:pt x="16615" y="7624"/>
                      <a:pt x="15785" y="6353"/>
                    </a:cubicBezTo>
                    <a:cubicBezTo>
                      <a:pt x="14954" y="5082"/>
                      <a:pt x="14123" y="3812"/>
                      <a:pt x="13292" y="1271"/>
                    </a:cubicBezTo>
                    <a:cubicBezTo>
                      <a:pt x="13292" y="1271"/>
                      <a:pt x="13292" y="1271"/>
                      <a:pt x="12462" y="1271"/>
                    </a:cubicBezTo>
                    <a:cubicBezTo>
                      <a:pt x="12462" y="1271"/>
                      <a:pt x="12462" y="1271"/>
                      <a:pt x="11631" y="1271"/>
                    </a:cubicBezTo>
                    <a:cubicBezTo>
                      <a:pt x="11631" y="1271"/>
                      <a:pt x="11631" y="1271"/>
                      <a:pt x="11631" y="1271"/>
                    </a:cubicBezTo>
                    <a:cubicBezTo>
                      <a:pt x="11631" y="1271"/>
                      <a:pt x="11631" y="1271"/>
                      <a:pt x="11631" y="1271"/>
                    </a:cubicBezTo>
                    <a:cubicBezTo>
                      <a:pt x="10800" y="1271"/>
                      <a:pt x="10800" y="1271"/>
                      <a:pt x="9969" y="1271"/>
                    </a:cubicBezTo>
                    <a:cubicBezTo>
                      <a:pt x="9969" y="1271"/>
                      <a:pt x="9138" y="0"/>
                      <a:pt x="6646" y="0"/>
                    </a:cubicBezTo>
                    <a:cubicBezTo>
                      <a:pt x="4985" y="0"/>
                      <a:pt x="3323" y="0"/>
                      <a:pt x="2492" y="1271"/>
                    </a:cubicBezTo>
                    <a:cubicBezTo>
                      <a:pt x="2492" y="1271"/>
                      <a:pt x="2492" y="1271"/>
                      <a:pt x="2492" y="1271"/>
                    </a:cubicBezTo>
                    <a:lnTo>
                      <a:pt x="2492" y="2541"/>
                    </a:ln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90" name="Shape 3898"/>
              <p:cNvSpPr/>
              <p:nvPr/>
            </p:nvSpPr>
            <p:spPr>
              <a:xfrm>
                <a:off x="1055492" y="1084749"/>
                <a:ext cx="395466" cy="3083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6" h="21600" extrusionOk="0">
                    <a:moveTo>
                      <a:pt x="1869" y="14834"/>
                    </a:moveTo>
                    <a:cubicBezTo>
                      <a:pt x="2077" y="14834"/>
                      <a:pt x="2285" y="15094"/>
                      <a:pt x="2492" y="15094"/>
                    </a:cubicBezTo>
                    <a:cubicBezTo>
                      <a:pt x="2492" y="15094"/>
                      <a:pt x="2492" y="15094"/>
                      <a:pt x="2492" y="15094"/>
                    </a:cubicBezTo>
                    <a:cubicBezTo>
                      <a:pt x="2700" y="15354"/>
                      <a:pt x="2908" y="15354"/>
                      <a:pt x="2908" y="15354"/>
                    </a:cubicBezTo>
                    <a:cubicBezTo>
                      <a:pt x="3946" y="15875"/>
                      <a:pt x="4569" y="16395"/>
                      <a:pt x="4777" y="17176"/>
                    </a:cubicBezTo>
                    <a:cubicBezTo>
                      <a:pt x="4777" y="17436"/>
                      <a:pt x="4985" y="17696"/>
                      <a:pt x="5192" y="17696"/>
                    </a:cubicBezTo>
                    <a:cubicBezTo>
                      <a:pt x="5400" y="17436"/>
                      <a:pt x="5608" y="17176"/>
                      <a:pt x="6023" y="17176"/>
                    </a:cubicBezTo>
                    <a:cubicBezTo>
                      <a:pt x="6231" y="17176"/>
                      <a:pt x="6438" y="17176"/>
                      <a:pt x="6646" y="17176"/>
                    </a:cubicBezTo>
                    <a:cubicBezTo>
                      <a:pt x="6646" y="17176"/>
                      <a:pt x="6854" y="17176"/>
                      <a:pt x="6854" y="17176"/>
                    </a:cubicBezTo>
                    <a:cubicBezTo>
                      <a:pt x="7685" y="17176"/>
                      <a:pt x="7892" y="17957"/>
                      <a:pt x="7892" y="18477"/>
                    </a:cubicBezTo>
                    <a:cubicBezTo>
                      <a:pt x="8100" y="18477"/>
                      <a:pt x="8100" y="18477"/>
                      <a:pt x="8308" y="18477"/>
                    </a:cubicBezTo>
                    <a:cubicBezTo>
                      <a:pt x="8723" y="18477"/>
                      <a:pt x="8931" y="18477"/>
                      <a:pt x="9346" y="18737"/>
                    </a:cubicBezTo>
                    <a:cubicBezTo>
                      <a:pt x="9554" y="18998"/>
                      <a:pt x="9762" y="19258"/>
                      <a:pt x="9969" y="19778"/>
                    </a:cubicBezTo>
                    <a:cubicBezTo>
                      <a:pt x="9969" y="20039"/>
                      <a:pt x="9969" y="20039"/>
                      <a:pt x="10177" y="20299"/>
                    </a:cubicBezTo>
                    <a:cubicBezTo>
                      <a:pt x="10177" y="20299"/>
                      <a:pt x="10177" y="20299"/>
                      <a:pt x="10177" y="20299"/>
                    </a:cubicBezTo>
                    <a:cubicBezTo>
                      <a:pt x="10177" y="20299"/>
                      <a:pt x="10385" y="20559"/>
                      <a:pt x="10385" y="20559"/>
                    </a:cubicBezTo>
                    <a:cubicBezTo>
                      <a:pt x="10385" y="20559"/>
                      <a:pt x="10385" y="20559"/>
                      <a:pt x="10385" y="20559"/>
                    </a:cubicBezTo>
                    <a:cubicBezTo>
                      <a:pt x="10592" y="20559"/>
                      <a:pt x="10592" y="20559"/>
                      <a:pt x="10800" y="20299"/>
                    </a:cubicBezTo>
                    <a:cubicBezTo>
                      <a:pt x="11008" y="20299"/>
                      <a:pt x="11423" y="20039"/>
                      <a:pt x="11838" y="20299"/>
                    </a:cubicBezTo>
                    <a:cubicBezTo>
                      <a:pt x="11838" y="20559"/>
                      <a:pt x="12462" y="20559"/>
                      <a:pt x="12877" y="20559"/>
                    </a:cubicBezTo>
                    <a:cubicBezTo>
                      <a:pt x="13085" y="20559"/>
                      <a:pt x="13292" y="20559"/>
                      <a:pt x="13500" y="20559"/>
                    </a:cubicBezTo>
                    <a:cubicBezTo>
                      <a:pt x="13915" y="20299"/>
                      <a:pt x="14123" y="20559"/>
                      <a:pt x="14538" y="20559"/>
                    </a:cubicBezTo>
                    <a:cubicBezTo>
                      <a:pt x="14746" y="20819"/>
                      <a:pt x="14954" y="20819"/>
                      <a:pt x="15369" y="20819"/>
                    </a:cubicBezTo>
                    <a:cubicBezTo>
                      <a:pt x="16200" y="20559"/>
                      <a:pt x="17238" y="21080"/>
                      <a:pt x="17654" y="21600"/>
                    </a:cubicBezTo>
                    <a:cubicBezTo>
                      <a:pt x="17654" y="21600"/>
                      <a:pt x="17654" y="21600"/>
                      <a:pt x="17654" y="21600"/>
                    </a:cubicBezTo>
                    <a:cubicBezTo>
                      <a:pt x="17654" y="21600"/>
                      <a:pt x="17654" y="21600"/>
                      <a:pt x="17654" y="21600"/>
                    </a:cubicBezTo>
                    <a:cubicBezTo>
                      <a:pt x="17654" y="21600"/>
                      <a:pt x="17862" y="21600"/>
                      <a:pt x="18069" y="21600"/>
                    </a:cubicBezTo>
                    <a:cubicBezTo>
                      <a:pt x="18277" y="21600"/>
                      <a:pt x="18277" y="21600"/>
                      <a:pt x="18277" y="21600"/>
                    </a:cubicBezTo>
                    <a:cubicBezTo>
                      <a:pt x="18277" y="21600"/>
                      <a:pt x="18277" y="21600"/>
                      <a:pt x="18277" y="21600"/>
                    </a:cubicBezTo>
                    <a:cubicBezTo>
                      <a:pt x="18277" y="21340"/>
                      <a:pt x="18277" y="21340"/>
                      <a:pt x="18277" y="21080"/>
                    </a:cubicBezTo>
                    <a:cubicBezTo>
                      <a:pt x="18277" y="21080"/>
                      <a:pt x="18277" y="20819"/>
                      <a:pt x="18277" y="20819"/>
                    </a:cubicBezTo>
                    <a:cubicBezTo>
                      <a:pt x="18277" y="20559"/>
                      <a:pt x="18277" y="20299"/>
                      <a:pt x="18277" y="20299"/>
                    </a:cubicBezTo>
                    <a:cubicBezTo>
                      <a:pt x="18277" y="20039"/>
                      <a:pt x="18485" y="19778"/>
                      <a:pt x="18900" y="18998"/>
                    </a:cubicBezTo>
                    <a:cubicBezTo>
                      <a:pt x="19108" y="18737"/>
                      <a:pt x="19523" y="18477"/>
                      <a:pt x="19731" y="18217"/>
                    </a:cubicBezTo>
                    <a:cubicBezTo>
                      <a:pt x="20146" y="17696"/>
                      <a:pt x="20354" y="17436"/>
                      <a:pt x="20562" y="17176"/>
                    </a:cubicBezTo>
                    <a:cubicBezTo>
                      <a:pt x="20769" y="16916"/>
                      <a:pt x="20977" y="16916"/>
                      <a:pt x="20977" y="16655"/>
                    </a:cubicBezTo>
                    <a:cubicBezTo>
                      <a:pt x="21185" y="16655"/>
                      <a:pt x="21392" y="16395"/>
                      <a:pt x="21392" y="16135"/>
                    </a:cubicBezTo>
                    <a:cubicBezTo>
                      <a:pt x="21600" y="16135"/>
                      <a:pt x="21185" y="15354"/>
                      <a:pt x="20562" y="14053"/>
                    </a:cubicBezTo>
                    <a:cubicBezTo>
                      <a:pt x="20562" y="13793"/>
                      <a:pt x="20562" y="13793"/>
                      <a:pt x="20562" y="13793"/>
                    </a:cubicBezTo>
                    <a:cubicBezTo>
                      <a:pt x="20354" y="13533"/>
                      <a:pt x="20354" y="13533"/>
                      <a:pt x="20354" y="13533"/>
                    </a:cubicBezTo>
                    <a:cubicBezTo>
                      <a:pt x="20354" y="13533"/>
                      <a:pt x="20354" y="13533"/>
                      <a:pt x="20354" y="13272"/>
                    </a:cubicBezTo>
                    <a:cubicBezTo>
                      <a:pt x="20354" y="13272"/>
                      <a:pt x="20354" y="13272"/>
                      <a:pt x="20354" y="13272"/>
                    </a:cubicBezTo>
                    <a:cubicBezTo>
                      <a:pt x="20354" y="13272"/>
                      <a:pt x="20354" y="13272"/>
                      <a:pt x="20354" y="13272"/>
                    </a:cubicBezTo>
                    <a:cubicBezTo>
                      <a:pt x="20354" y="13012"/>
                      <a:pt x="20354" y="13012"/>
                      <a:pt x="20354" y="13012"/>
                    </a:cubicBezTo>
                    <a:cubicBezTo>
                      <a:pt x="20354" y="12752"/>
                      <a:pt x="20354" y="12752"/>
                      <a:pt x="20354" y="12492"/>
                    </a:cubicBezTo>
                    <a:cubicBezTo>
                      <a:pt x="20146" y="12231"/>
                      <a:pt x="20146" y="12231"/>
                      <a:pt x="20146" y="12231"/>
                    </a:cubicBezTo>
                    <a:cubicBezTo>
                      <a:pt x="20354" y="12231"/>
                      <a:pt x="20354" y="12231"/>
                      <a:pt x="20354" y="12231"/>
                    </a:cubicBezTo>
                    <a:cubicBezTo>
                      <a:pt x="20354" y="11971"/>
                      <a:pt x="20354" y="11971"/>
                      <a:pt x="20354" y="11711"/>
                    </a:cubicBezTo>
                    <a:cubicBezTo>
                      <a:pt x="20354" y="11711"/>
                      <a:pt x="20354" y="11711"/>
                      <a:pt x="20354" y="11711"/>
                    </a:cubicBezTo>
                    <a:cubicBezTo>
                      <a:pt x="20354" y="11711"/>
                      <a:pt x="20354" y="11451"/>
                      <a:pt x="20354" y="11451"/>
                    </a:cubicBezTo>
                    <a:cubicBezTo>
                      <a:pt x="20354" y="11451"/>
                      <a:pt x="20354" y="11190"/>
                      <a:pt x="20354" y="11190"/>
                    </a:cubicBezTo>
                    <a:cubicBezTo>
                      <a:pt x="20354" y="11190"/>
                      <a:pt x="20354" y="10930"/>
                      <a:pt x="20354" y="10930"/>
                    </a:cubicBezTo>
                    <a:cubicBezTo>
                      <a:pt x="20354" y="10930"/>
                      <a:pt x="20354" y="10930"/>
                      <a:pt x="20354" y="10930"/>
                    </a:cubicBezTo>
                    <a:cubicBezTo>
                      <a:pt x="20354" y="10930"/>
                      <a:pt x="20146" y="10670"/>
                      <a:pt x="20146" y="10670"/>
                    </a:cubicBezTo>
                    <a:cubicBezTo>
                      <a:pt x="20146" y="10670"/>
                      <a:pt x="20146" y="10410"/>
                      <a:pt x="20146" y="10410"/>
                    </a:cubicBezTo>
                    <a:cubicBezTo>
                      <a:pt x="19731" y="10149"/>
                      <a:pt x="19523" y="9889"/>
                      <a:pt x="19523" y="9629"/>
                    </a:cubicBezTo>
                    <a:cubicBezTo>
                      <a:pt x="19523" y="8588"/>
                      <a:pt x="21185" y="7547"/>
                      <a:pt x="21185" y="7547"/>
                    </a:cubicBezTo>
                    <a:cubicBezTo>
                      <a:pt x="21185" y="7287"/>
                      <a:pt x="21185" y="6246"/>
                      <a:pt x="20977" y="5986"/>
                    </a:cubicBezTo>
                    <a:cubicBezTo>
                      <a:pt x="20354" y="5205"/>
                      <a:pt x="20146" y="4164"/>
                      <a:pt x="20562" y="3123"/>
                    </a:cubicBezTo>
                    <a:cubicBezTo>
                      <a:pt x="20562" y="3123"/>
                      <a:pt x="20562" y="3123"/>
                      <a:pt x="20562" y="3123"/>
                    </a:cubicBezTo>
                    <a:cubicBezTo>
                      <a:pt x="20354" y="3123"/>
                      <a:pt x="20354" y="2863"/>
                      <a:pt x="20354" y="2863"/>
                    </a:cubicBezTo>
                    <a:cubicBezTo>
                      <a:pt x="20354" y="2863"/>
                      <a:pt x="20354" y="2863"/>
                      <a:pt x="20354" y="2863"/>
                    </a:cubicBezTo>
                    <a:cubicBezTo>
                      <a:pt x="19938" y="2602"/>
                      <a:pt x="19315" y="2342"/>
                      <a:pt x="19108" y="2082"/>
                    </a:cubicBezTo>
                    <a:cubicBezTo>
                      <a:pt x="19108" y="2082"/>
                      <a:pt x="19108" y="2082"/>
                      <a:pt x="19108" y="2082"/>
                    </a:cubicBezTo>
                    <a:cubicBezTo>
                      <a:pt x="19108" y="2082"/>
                      <a:pt x="19108" y="2082"/>
                      <a:pt x="19108" y="2082"/>
                    </a:cubicBezTo>
                    <a:cubicBezTo>
                      <a:pt x="19108" y="2082"/>
                      <a:pt x="18900" y="2082"/>
                      <a:pt x="18900" y="2082"/>
                    </a:cubicBezTo>
                    <a:cubicBezTo>
                      <a:pt x="18900" y="2082"/>
                      <a:pt x="18900" y="2082"/>
                      <a:pt x="18900" y="2082"/>
                    </a:cubicBezTo>
                    <a:cubicBezTo>
                      <a:pt x="18900" y="2082"/>
                      <a:pt x="18692" y="2082"/>
                      <a:pt x="18692" y="2082"/>
                    </a:cubicBezTo>
                    <a:cubicBezTo>
                      <a:pt x="18692" y="2082"/>
                      <a:pt x="18692" y="2082"/>
                      <a:pt x="18692" y="2082"/>
                    </a:cubicBezTo>
                    <a:cubicBezTo>
                      <a:pt x="18485" y="2082"/>
                      <a:pt x="18485" y="2082"/>
                      <a:pt x="18277" y="2082"/>
                    </a:cubicBezTo>
                    <a:cubicBezTo>
                      <a:pt x="18069" y="2082"/>
                      <a:pt x="18069" y="2082"/>
                      <a:pt x="18069" y="2082"/>
                    </a:cubicBezTo>
                    <a:cubicBezTo>
                      <a:pt x="17862" y="2082"/>
                      <a:pt x="17654" y="2082"/>
                      <a:pt x="17446" y="2082"/>
                    </a:cubicBezTo>
                    <a:cubicBezTo>
                      <a:pt x="15577" y="2082"/>
                      <a:pt x="13085" y="1822"/>
                      <a:pt x="12669" y="1822"/>
                    </a:cubicBezTo>
                    <a:cubicBezTo>
                      <a:pt x="12669" y="1561"/>
                      <a:pt x="12669" y="1561"/>
                      <a:pt x="12462" y="1561"/>
                    </a:cubicBezTo>
                    <a:cubicBezTo>
                      <a:pt x="12462" y="1561"/>
                      <a:pt x="12462" y="1561"/>
                      <a:pt x="12462" y="1561"/>
                    </a:cubicBezTo>
                    <a:cubicBezTo>
                      <a:pt x="12462" y="1561"/>
                      <a:pt x="12254" y="1561"/>
                      <a:pt x="12254" y="1561"/>
                    </a:cubicBezTo>
                    <a:cubicBezTo>
                      <a:pt x="12254" y="1561"/>
                      <a:pt x="12254" y="1561"/>
                      <a:pt x="12254" y="1561"/>
                    </a:cubicBezTo>
                    <a:cubicBezTo>
                      <a:pt x="12046" y="1301"/>
                      <a:pt x="12046" y="1301"/>
                      <a:pt x="11838" y="1301"/>
                    </a:cubicBezTo>
                    <a:cubicBezTo>
                      <a:pt x="11838" y="1301"/>
                      <a:pt x="11838" y="1301"/>
                      <a:pt x="11838" y="1301"/>
                    </a:cubicBezTo>
                    <a:cubicBezTo>
                      <a:pt x="11838" y="1301"/>
                      <a:pt x="11838" y="1301"/>
                      <a:pt x="11838" y="1301"/>
                    </a:cubicBezTo>
                    <a:cubicBezTo>
                      <a:pt x="11423" y="1822"/>
                      <a:pt x="11008" y="2082"/>
                      <a:pt x="10385" y="2082"/>
                    </a:cubicBezTo>
                    <a:cubicBezTo>
                      <a:pt x="9138" y="2082"/>
                      <a:pt x="8931" y="781"/>
                      <a:pt x="8931" y="0"/>
                    </a:cubicBezTo>
                    <a:cubicBezTo>
                      <a:pt x="8931" y="0"/>
                      <a:pt x="8931" y="0"/>
                      <a:pt x="8931" y="0"/>
                    </a:cubicBezTo>
                    <a:cubicBezTo>
                      <a:pt x="7892" y="0"/>
                      <a:pt x="5192" y="781"/>
                      <a:pt x="4362" y="1822"/>
                    </a:cubicBezTo>
                    <a:cubicBezTo>
                      <a:pt x="3738" y="2863"/>
                      <a:pt x="2700" y="2863"/>
                      <a:pt x="1662" y="3123"/>
                    </a:cubicBezTo>
                    <a:cubicBezTo>
                      <a:pt x="1454" y="3123"/>
                      <a:pt x="1038" y="3123"/>
                      <a:pt x="831" y="3123"/>
                    </a:cubicBezTo>
                    <a:cubicBezTo>
                      <a:pt x="831" y="3643"/>
                      <a:pt x="623" y="4164"/>
                      <a:pt x="415" y="4164"/>
                    </a:cubicBezTo>
                    <a:cubicBezTo>
                      <a:pt x="415" y="4424"/>
                      <a:pt x="415" y="4424"/>
                      <a:pt x="415" y="4424"/>
                    </a:cubicBezTo>
                    <a:cubicBezTo>
                      <a:pt x="415" y="4684"/>
                      <a:pt x="415" y="4684"/>
                      <a:pt x="415" y="4684"/>
                    </a:cubicBezTo>
                    <a:cubicBezTo>
                      <a:pt x="415" y="4684"/>
                      <a:pt x="415" y="4945"/>
                      <a:pt x="415" y="4945"/>
                    </a:cubicBezTo>
                    <a:cubicBezTo>
                      <a:pt x="415" y="4945"/>
                      <a:pt x="415" y="4945"/>
                      <a:pt x="415" y="5205"/>
                    </a:cubicBezTo>
                    <a:cubicBezTo>
                      <a:pt x="415" y="5205"/>
                      <a:pt x="415" y="5205"/>
                      <a:pt x="415" y="5465"/>
                    </a:cubicBezTo>
                    <a:cubicBezTo>
                      <a:pt x="415" y="5465"/>
                      <a:pt x="415" y="5465"/>
                      <a:pt x="415" y="5725"/>
                    </a:cubicBezTo>
                    <a:cubicBezTo>
                      <a:pt x="415" y="5725"/>
                      <a:pt x="415" y="5725"/>
                      <a:pt x="415" y="5986"/>
                    </a:cubicBezTo>
                    <a:cubicBezTo>
                      <a:pt x="415" y="5986"/>
                      <a:pt x="415" y="5986"/>
                      <a:pt x="415" y="6246"/>
                    </a:cubicBezTo>
                    <a:cubicBezTo>
                      <a:pt x="415" y="6246"/>
                      <a:pt x="415" y="6246"/>
                      <a:pt x="415" y="6506"/>
                    </a:cubicBezTo>
                    <a:cubicBezTo>
                      <a:pt x="415" y="6506"/>
                      <a:pt x="415" y="6506"/>
                      <a:pt x="415" y="6506"/>
                    </a:cubicBezTo>
                    <a:cubicBezTo>
                      <a:pt x="415" y="6766"/>
                      <a:pt x="415" y="6766"/>
                      <a:pt x="415" y="6766"/>
                    </a:cubicBezTo>
                    <a:cubicBezTo>
                      <a:pt x="415" y="7027"/>
                      <a:pt x="415" y="7027"/>
                      <a:pt x="415" y="7027"/>
                    </a:cubicBezTo>
                    <a:cubicBezTo>
                      <a:pt x="208" y="7287"/>
                      <a:pt x="208" y="7287"/>
                      <a:pt x="208" y="7287"/>
                    </a:cubicBezTo>
                    <a:cubicBezTo>
                      <a:pt x="0" y="7547"/>
                      <a:pt x="0" y="7807"/>
                      <a:pt x="0" y="7807"/>
                    </a:cubicBezTo>
                    <a:cubicBezTo>
                      <a:pt x="0" y="7807"/>
                      <a:pt x="0" y="7807"/>
                      <a:pt x="208" y="7807"/>
                    </a:cubicBezTo>
                    <a:cubicBezTo>
                      <a:pt x="623" y="8328"/>
                      <a:pt x="831" y="9108"/>
                      <a:pt x="831" y="9629"/>
                    </a:cubicBezTo>
                    <a:cubicBezTo>
                      <a:pt x="831" y="9889"/>
                      <a:pt x="831" y="9889"/>
                      <a:pt x="1038" y="9889"/>
                    </a:cubicBezTo>
                    <a:cubicBezTo>
                      <a:pt x="1038" y="10149"/>
                      <a:pt x="1246" y="10670"/>
                      <a:pt x="1246" y="11190"/>
                    </a:cubicBezTo>
                    <a:cubicBezTo>
                      <a:pt x="1246" y="12231"/>
                      <a:pt x="1454" y="13012"/>
                      <a:pt x="1662" y="13272"/>
                    </a:cubicBezTo>
                    <a:cubicBezTo>
                      <a:pt x="1662" y="13272"/>
                      <a:pt x="1869" y="13533"/>
                      <a:pt x="1869" y="13533"/>
                    </a:cubicBezTo>
                    <a:cubicBezTo>
                      <a:pt x="1869" y="13533"/>
                      <a:pt x="1869" y="13533"/>
                      <a:pt x="1869" y="13533"/>
                    </a:cubicBezTo>
                    <a:cubicBezTo>
                      <a:pt x="1869" y="13793"/>
                      <a:pt x="1869" y="13793"/>
                      <a:pt x="1869" y="14053"/>
                    </a:cubicBezTo>
                    <a:cubicBezTo>
                      <a:pt x="1869" y="14053"/>
                      <a:pt x="1869" y="14053"/>
                      <a:pt x="1869" y="14053"/>
                    </a:cubicBezTo>
                    <a:cubicBezTo>
                      <a:pt x="1869" y="14053"/>
                      <a:pt x="1869" y="14313"/>
                      <a:pt x="1869" y="14313"/>
                    </a:cubicBezTo>
                    <a:cubicBezTo>
                      <a:pt x="1869" y="14313"/>
                      <a:pt x="1869" y="14313"/>
                      <a:pt x="1869" y="14313"/>
                    </a:cubicBezTo>
                    <a:cubicBezTo>
                      <a:pt x="1869" y="14573"/>
                      <a:pt x="1869" y="14573"/>
                      <a:pt x="1869" y="14834"/>
                    </a:cubicBezTo>
                    <a:cubicBezTo>
                      <a:pt x="1869" y="14834"/>
                      <a:pt x="1869" y="14834"/>
                      <a:pt x="1869" y="14834"/>
                    </a:cubicBezTo>
                    <a:cubicBezTo>
                      <a:pt x="1869" y="14834"/>
                      <a:pt x="1869" y="14834"/>
                      <a:pt x="1869" y="14834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91" name="Shape 3899"/>
              <p:cNvSpPr/>
              <p:nvPr/>
            </p:nvSpPr>
            <p:spPr>
              <a:xfrm>
                <a:off x="1119219" y="1616682"/>
                <a:ext cx="135423" cy="119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400" y="16200"/>
                    </a:moveTo>
                    <a:cubicBezTo>
                      <a:pt x="18000" y="15525"/>
                      <a:pt x="18000" y="15525"/>
                      <a:pt x="18000" y="15525"/>
                    </a:cubicBezTo>
                    <a:cubicBezTo>
                      <a:pt x="18000" y="15525"/>
                      <a:pt x="18000" y="15525"/>
                      <a:pt x="18000" y="15525"/>
                    </a:cubicBezTo>
                    <a:cubicBezTo>
                      <a:pt x="19200" y="14175"/>
                      <a:pt x="19200" y="14175"/>
                      <a:pt x="19200" y="14175"/>
                    </a:cubicBezTo>
                    <a:cubicBezTo>
                      <a:pt x="19200" y="14175"/>
                      <a:pt x="19200" y="14175"/>
                      <a:pt x="19200" y="14175"/>
                    </a:cubicBezTo>
                    <a:cubicBezTo>
                      <a:pt x="19200" y="14175"/>
                      <a:pt x="19200" y="14175"/>
                      <a:pt x="19200" y="14175"/>
                    </a:cubicBezTo>
                    <a:cubicBezTo>
                      <a:pt x="19200" y="14175"/>
                      <a:pt x="19200" y="14175"/>
                      <a:pt x="19200" y="14175"/>
                    </a:cubicBezTo>
                    <a:cubicBezTo>
                      <a:pt x="19200" y="13500"/>
                      <a:pt x="19800" y="13500"/>
                      <a:pt x="19800" y="13500"/>
                    </a:cubicBezTo>
                    <a:cubicBezTo>
                      <a:pt x="19800" y="13500"/>
                      <a:pt x="19800" y="12825"/>
                      <a:pt x="19800" y="12825"/>
                    </a:cubicBezTo>
                    <a:cubicBezTo>
                      <a:pt x="20400" y="12825"/>
                      <a:pt x="20400" y="12825"/>
                      <a:pt x="20400" y="12825"/>
                    </a:cubicBezTo>
                    <a:cubicBezTo>
                      <a:pt x="20400" y="12825"/>
                      <a:pt x="20400" y="12825"/>
                      <a:pt x="20400" y="12825"/>
                    </a:cubicBezTo>
                    <a:cubicBezTo>
                      <a:pt x="20400" y="12825"/>
                      <a:pt x="20400" y="12150"/>
                      <a:pt x="21000" y="12150"/>
                    </a:cubicBezTo>
                    <a:cubicBezTo>
                      <a:pt x="21000" y="12150"/>
                      <a:pt x="21000" y="12150"/>
                      <a:pt x="21000" y="12150"/>
                    </a:cubicBezTo>
                    <a:cubicBezTo>
                      <a:pt x="21000" y="12150"/>
                      <a:pt x="21000" y="12150"/>
                      <a:pt x="21000" y="12150"/>
                    </a:cubicBezTo>
                    <a:cubicBezTo>
                      <a:pt x="21000" y="12150"/>
                      <a:pt x="21000" y="11475"/>
                      <a:pt x="21000" y="11475"/>
                    </a:cubicBezTo>
                    <a:cubicBezTo>
                      <a:pt x="21600" y="10125"/>
                      <a:pt x="21600" y="6750"/>
                      <a:pt x="21600" y="4050"/>
                    </a:cubicBezTo>
                    <a:cubicBezTo>
                      <a:pt x="21000" y="4050"/>
                      <a:pt x="21000" y="4050"/>
                      <a:pt x="21000" y="4050"/>
                    </a:cubicBezTo>
                    <a:cubicBezTo>
                      <a:pt x="21000" y="4050"/>
                      <a:pt x="21000" y="3375"/>
                      <a:pt x="20400" y="3375"/>
                    </a:cubicBezTo>
                    <a:cubicBezTo>
                      <a:pt x="20400" y="3375"/>
                      <a:pt x="20400" y="3375"/>
                      <a:pt x="20400" y="3375"/>
                    </a:cubicBezTo>
                    <a:cubicBezTo>
                      <a:pt x="19800" y="3375"/>
                      <a:pt x="19800" y="3375"/>
                      <a:pt x="19800" y="2700"/>
                    </a:cubicBezTo>
                    <a:cubicBezTo>
                      <a:pt x="19800" y="2700"/>
                      <a:pt x="19200" y="2700"/>
                      <a:pt x="19200" y="2700"/>
                    </a:cubicBezTo>
                    <a:cubicBezTo>
                      <a:pt x="19200" y="2700"/>
                      <a:pt x="19200" y="2700"/>
                      <a:pt x="18600" y="2700"/>
                    </a:cubicBezTo>
                    <a:cubicBezTo>
                      <a:pt x="18600" y="2700"/>
                      <a:pt x="18600" y="2025"/>
                      <a:pt x="18600" y="2025"/>
                    </a:cubicBezTo>
                    <a:cubicBezTo>
                      <a:pt x="18600" y="2025"/>
                      <a:pt x="18000" y="2025"/>
                      <a:pt x="18000" y="2025"/>
                    </a:cubicBezTo>
                    <a:cubicBezTo>
                      <a:pt x="18000" y="2025"/>
                      <a:pt x="18000" y="2025"/>
                      <a:pt x="18000" y="2025"/>
                    </a:cubicBezTo>
                    <a:cubicBezTo>
                      <a:pt x="17400" y="2025"/>
                      <a:pt x="17400" y="2025"/>
                      <a:pt x="17400" y="2025"/>
                    </a:cubicBezTo>
                    <a:cubicBezTo>
                      <a:pt x="17400" y="1350"/>
                      <a:pt x="17400" y="1350"/>
                      <a:pt x="17400" y="1350"/>
                    </a:cubicBezTo>
                    <a:cubicBezTo>
                      <a:pt x="16800" y="1350"/>
                      <a:pt x="16800" y="1350"/>
                      <a:pt x="16800" y="1350"/>
                    </a:cubicBezTo>
                    <a:cubicBezTo>
                      <a:pt x="16800" y="1350"/>
                      <a:pt x="16800" y="1350"/>
                      <a:pt x="16800" y="1350"/>
                    </a:cubicBezTo>
                    <a:cubicBezTo>
                      <a:pt x="16800" y="1350"/>
                      <a:pt x="16800" y="1350"/>
                      <a:pt x="16200" y="1350"/>
                    </a:cubicBezTo>
                    <a:cubicBezTo>
                      <a:pt x="16200" y="1350"/>
                      <a:pt x="16200" y="1350"/>
                      <a:pt x="16200" y="1350"/>
                    </a:cubicBezTo>
                    <a:cubicBezTo>
                      <a:pt x="14400" y="1350"/>
                      <a:pt x="7200" y="675"/>
                      <a:pt x="5400" y="0"/>
                    </a:cubicBezTo>
                    <a:cubicBezTo>
                      <a:pt x="5400" y="0"/>
                      <a:pt x="4800" y="0"/>
                      <a:pt x="4200" y="675"/>
                    </a:cubicBezTo>
                    <a:cubicBezTo>
                      <a:pt x="3600" y="1350"/>
                      <a:pt x="1800" y="2025"/>
                      <a:pt x="600" y="675"/>
                    </a:cubicBezTo>
                    <a:cubicBezTo>
                      <a:pt x="600" y="675"/>
                      <a:pt x="0" y="675"/>
                      <a:pt x="0" y="675"/>
                    </a:cubicBezTo>
                    <a:cubicBezTo>
                      <a:pt x="0" y="1350"/>
                      <a:pt x="0" y="1350"/>
                      <a:pt x="0" y="1350"/>
                    </a:cubicBezTo>
                    <a:cubicBezTo>
                      <a:pt x="0" y="2025"/>
                      <a:pt x="600" y="2025"/>
                      <a:pt x="600" y="2700"/>
                    </a:cubicBezTo>
                    <a:cubicBezTo>
                      <a:pt x="1800" y="3375"/>
                      <a:pt x="3000" y="4725"/>
                      <a:pt x="3000" y="6750"/>
                    </a:cubicBezTo>
                    <a:cubicBezTo>
                      <a:pt x="3000" y="7425"/>
                      <a:pt x="4800" y="9450"/>
                      <a:pt x="6000" y="10800"/>
                    </a:cubicBezTo>
                    <a:cubicBezTo>
                      <a:pt x="7200" y="12150"/>
                      <a:pt x="8400" y="12825"/>
                      <a:pt x="8400" y="14175"/>
                    </a:cubicBezTo>
                    <a:cubicBezTo>
                      <a:pt x="9000" y="14850"/>
                      <a:pt x="9600" y="15525"/>
                      <a:pt x="9600" y="15525"/>
                    </a:cubicBezTo>
                    <a:cubicBezTo>
                      <a:pt x="10200" y="16200"/>
                      <a:pt x="10200" y="16200"/>
                      <a:pt x="10800" y="16875"/>
                    </a:cubicBezTo>
                    <a:cubicBezTo>
                      <a:pt x="10800" y="16875"/>
                      <a:pt x="10800" y="16875"/>
                      <a:pt x="10800" y="16875"/>
                    </a:cubicBezTo>
                    <a:cubicBezTo>
                      <a:pt x="11400" y="17550"/>
                      <a:pt x="11400" y="17550"/>
                      <a:pt x="12000" y="18225"/>
                    </a:cubicBezTo>
                    <a:cubicBezTo>
                      <a:pt x="12000" y="18225"/>
                      <a:pt x="12000" y="18225"/>
                      <a:pt x="12000" y="18225"/>
                    </a:cubicBezTo>
                    <a:cubicBezTo>
                      <a:pt x="12600" y="18900"/>
                      <a:pt x="12600" y="18900"/>
                      <a:pt x="12600" y="18900"/>
                    </a:cubicBezTo>
                    <a:cubicBezTo>
                      <a:pt x="13200" y="19575"/>
                      <a:pt x="13200" y="19575"/>
                      <a:pt x="13200" y="19575"/>
                    </a:cubicBezTo>
                    <a:cubicBezTo>
                      <a:pt x="13200" y="20250"/>
                      <a:pt x="13200" y="20250"/>
                      <a:pt x="13800" y="20250"/>
                    </a:cubicBezTo>
                    <a:cubicBezTo>
                      <a:pt x="14400" y="20925"/>
                      <a:pt x="15000" y="21600"/>
                      <a:pt x="15600" y="21600"/>
                    </a:cubicBezTo>
                    <a:cubicBezTo>
                      <a:pt x="15600" y="21600"/>
                      <a:pt x="15600" y="21600"/>
                      <a:pt x="15600" y="21600"/>
                    </a:cubicBezTo>
                    <a:cubicBezTo>
                      <a:pt x="15600" y="21600"/>
                      <a:pt x="15600" y="20925"/>
                      <a:pt x="15600" y="20925"/>
                    </a:cubicBezTo>
                    <a:cubicBezTo>
                      <a:pt x="15600" y="20925"/>
                      <a:pt x="15600" y="20925"/>
                      <a:pt x="15600" y="20925"/>
                    </a:cubicBezTo>
                    <a:cubicBezTo>
                      <a:pt x="15600" y="20250"/>
                      <a:pt x="15600" y="20250"/>
                      <a:pt x="16200" y="19575"/>
                    </a:cubicBezTo>
                    <a:cubicBezTo>
                      <a:pt x="16200" y="19575"/>
                      <a:pt x="16200" y="19575"/>
                      <a:pt x="16200" y="19575"/>
                    </a:cubicBezTo>
                    <a:cubicBezTo>
                      <a:pt x="16200" y="18900"/>
                      <a:pt x="16200" y="18900"/>
                      <a:pt x="16200" y="18225"/>
                    </a:cubicBezTo>
                    <a:cubicBezTo>
                      <a:pt x="16200" y="18225"/>
                      <a:pt x="16200" y="18225"/>
                      <a:pt x="16200" y="18225"/>
                    </a:cubicBezTo>
                    <a:cubicBezTo>
                      <a:pt x="16800" y="17550"/>
                      <a:pt x="17400" y="16875"/>
                      <a:pt x="17400" y="1620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92" name="Shape 3900"/>
              <p:cNvSpPr/>
              <p:nvPr/>
            </p:nvSpPr>
            <p:spPr>
              <a:xfrm>
                <a:off x="1035577" y="1551154"/>
                <a:ext cx="211099" cy="1696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983"/>
                    </a:moveTo>
                    <a:cubicBezTo>
                      <a:pt x="21600" y="7043"/>
                      <a:pt x="21600" y="7043"/>
                      <a:pt x="21207" y="6574"/>
                    </a:cubicBezTo>
                    <a:cubicBezTo>
                      <a:pt x="20815" y="6574"/>
                      <a:pt x="20815" y="6574"/>
                      <a:pt x="20422" y="6104"/>
                    </a:cubicBezTo>
                    <a:cubicBezTo>
                      <a:pt x="20422" y="6104"/>
                      <a:pt x="20422" y="6104"/>
                      <a:pt x="20422" y="6104"/>
                    </a:cubicBezTo>
                    <a:cubicBezTo>
                      <a:pt x="20422" y="6104"/>
                      <a:pt x="20029" y="5635"/>
                      <a:pt x="20029" y="5635"/>
                    </a:cubicBezTo>
                    <a:cubicBezTo>
                      <a:pt x="20029" y="5635"/>
                      <a:pt x="20029" y="5165"/>
                      <a:pt x="20029" y="5165"/>
                    </a:cubicBezTo>
                    <a:cubicBezTo>
                      <a:pt x="20029" y="5165"/>
                      <a:pt x="19636" y="4696"/>
                      <a:pt x="19636" y="4696"/>
                    </a:cubicBezTo>
                    <a:cubicBezTo>
                      <a:pt x="19636" y="4226"/>
                      <a:pt x="19636" y="4226"/>
                      <a:pt x="19636" y="4226"/>
                    </a:cubicBezTo>
                    <a:cubicBezTo>
                      <a:pt x="19636" y="3757"/>
                      <a:pt x="19636" y="3757"/>
                      <a:pt x="19636" y="3757"/>
                    </a:cubicBezTo>
                    <a:cubicBezTo>
                      <a:pt x="19636" y="3757"/>
                      <a:pt x="19636" y="3757"/>
                      <a:pt x="19636" y="3757"/>
                    </a:cubicBezTo>
                    <a:cubicBezTo>
                      <a:pt x="19636" y="3757"/>
                      <a:pt x="19244" y="3757"/>
                      <a:pt x="19244" y="3757"/>
                    </a:cubicBezTo>
                    <a:cubicBezTo>
                      <a:pt x="19244" y="3757"/>
                      <a:pt x="18851" y="4226"/>
                      <a:pt x="18851" y="4226"/>
                    </a:cubicBezTo>
                    <a:cubicBezTo>
                      <a:pt x="18851" y="4226"/>
                      <a:pt x="18851" y="4226"/>
                      <a:pt x="18851" y="4226"/>
                    </a:cubicBezTo>
                    <a:cubicBezTo>
                      <a:pt x="18458" y="4226"/>
                      <a:pt x="18065" y="4226"/>
                      <a:pt x="17673" y="4226"/>
                    </a:cubicBezTo>
                    <a:cubicBezTo>
                      <a:pt x="17673" y="4226"/>
                      <a:pt x="17673" y="4226"/>
                      <a:pt x="17280" y="4226"/>
                    </a:cubicBezTo>
                    <a:cubicBezTo>
                      <a:pt x="17280" y="4226"/>
                      <a:pt x="17280" y="4226"/>
                      <a:pt x="17280" y="4226"/>
                    </a:cubicBezTo>
                    <a:cubicBezTo>
                      <a:pt x="17280" y="4226"/>
                      <a:pt x="17280" y="4226"/>
                      <a:pt x="17280" y="4226"/>
                    </a:cubicBezTo>
                    <a:cubicBezTo>
                      <a:pt x="16887" y="4226"/>
                      <a:pt x="15709" y="4226"/>
                      <a:pt x="14531" y="3287"/>
                    </a:cubicBezTo>
                    <a:cubicBezTo>
                      <a:pt x="14138" y="3287"/>
                      <a:pt x="13745" y="2817"/>
                      <a:pt x="13353" y="2348"/>
                    </a:cubicBezTo>
                    <a:cubicBezTo>
                      <a:pt x="13353" y="2348"/>
                      <a:pt x="13353" y="2348"/>
                      <a:pt x="12960" y="1878"/>
                    </a:cubicBezTo>
                    <a:cubicBezTo>
                      <a:pt x="12960" y="1878"/>
                      <a:pt x="12960" y="1878"/>
                      <a:pt x="12960" y="1878"/>
                    </a:cubicBezTo>
                    <a:cubicBezTo>
                      <a:pt x="12567" y="1409"/>
                      <a:pt x="12567" y="1409"/>
                      <a:pt x="12175" y="1409"/>
                    </a:cubicBezTo>
                    <a:cubicBezTo>
                      <a:pt x="12175" y="1409"/>
                      <a:pt x="12175" y="939"/>
                      <a:pt x="12175" y="939"/>
                    </a:cubicBezTo>
                    <a:cubicBezTo>
                      <a:pt x="11782" y="939"/>
                      <a:pt x="11782" y="470"/>
                      <a:pt x="11389" y="470"/>
                    </a:cubicBezTo>
                    <a:cubicBezTo>
                      <a:pt x="11389" y="470"/>
                      <a:pt x="10996" y="470"/>
                      <a:pt x="10996" y="0"/>
                    </a:cubicBezTo>
                    <a:cubicBezTo>
                      <a:pt x="10996" y="0"/>
                      <a:pt x="10604" y="0"/>
                      <a:pt x="10604" y="0"/>
                    </a:cubicBezTo>
                    <a:cubicBezTo>
                      <a:pt x="10211" y="0"/>
                      <a:pt x="9818" y="470"/>
                      <a:pt x="9818" y="470"/>
                    </a:cubicBezTo>
                    <a:cubicBezTo>
                      <a:pt x="9033" y="1409"/>
                      <a:pt x="8247" y="1409"/>
                      <a:pt x="8247" y="1878"/>
                    </a:cubicBezTo>
                    <a:cubicBezTo>
                      <a:pt x="8247" y="1878"/>
                      <a:pt x="8247" y="1878"/>
                      <a:pt x="8247" y="2348"/>
                    </a:cubicBezTo>
                    <a:cubicBezTo>
                      <a:pt x="7855" y="2817"/>
                      <a:pt x="7855" y="4226"/>
                      <a:pt x="6676" y="4226"/>
                    </a:cubicBezTo>
                    <a:cubicBezTo>
                      <a:pt x="6676" y="4226"/>
                      <a:pt x="6284" y="5165"/>
                      <a:pt x="5891" y="6104"/>
                    </a:cubicBezTo>
                    <a:cubicBezTo>
                      <a:pt x="5891" y="6104"/>
                      <a:pt x="5498" y="7043"/>
                      <a:pt x="4713" y="7043"/>
                    </a:cubicBezTo>
                    <a:cubicBezTo>
                      <a:pt x="4320" y="7043"/>
                      <a:pt x="3927" y="6574"/>
                      <a:pt x="3535" y="6574"/>
                    </a:cubicBezTo>
                    <a:cubicBezTo>
                      <a:pt x="3535" y="6574"/>
                      <a:pt x="3142" y="6574"/>
                      <a:pt x="2749" y="6574"/>
                    </a:cubicBezTo>
                    <a:cubicBezTo>
                      <a:pt x="2749" y="6574"/>
                      <a:pt x="2749" y="6574"/>
                      <a:pt x="2749" y="6574"/>
                    </a:cubicBezTo>
                    <a:cubicBezTo>
                      <a:pt x="2749" y="6574"/>
                      <a:pt x="2749" y="6574"/>
                      <a:pt x="2356" y="6574"/>
                    </a:cubicBezTo>
                    <a:cubicBezTo>
                      <a:pt x="2356" y="6574"/>
                      <a:pt x="2356" y="6574"/>
                      <a:pt x="2356" y="6574"/>
                    </a:cubicBezTo>
                    <a:cubicBezTo>
                      <a:pt x="2356" y="6574"/>
                      <a:pt x="2356" y="6574"/>
                      <a:pt x="2356" y="6574"/>
                    </a:cubicBezTo>
                    <a:cubicBezTo>
                      <a:pt x="2356" y="6574"/>
                      <a:pt x="2356" y="6574"/>
                      <a:pt x="2356" y="6574"/>
                    </a:cubicBezTo>
                    <a:cubicBezTo>
                      <a:pt x="1964" y="6574"/>
                      <a:pt x="1964" y="6574"/>
                      <a:pt x="1964" y="6574"/>
                    </a:cubicBezTo>
                    <a:cubicBezTo>
                      <a:pt x="1964" y="6574"/>
                      <a:pt x="1964" y="6574"/>
                      <a:pt x="1964" y="6574"/>
                    </a:cubicBezTo>
                    <a:cubicBezTo>
                      <a:pt x="1964" y="6574"/>
                      <a:pt x="1571" y="6574"/>
                      <a:pt x="1571" y="6574"/>
                    </a:cubicBezTo>
                    <a:cubicBezTo>
                      <a:pt x="1571" y="7043"/>
                      <a:pt x="1571" y="7043"/>
                      <a:pt x="1571" y="7043"/>
                    </a:cubicBezTo>
                    <a:cubicBezTo>
                      <a:pt x="1178" y="7043"/>
                      <a:pt x="1178" y="7043"/>
                      <a:pt x="1178" y="7043"/>
                    </a:cubicBezTo>
                    <a:cubicBezTo>
                      <a:pt x="1178" y="7043"/>
                      <a:pt x="1178" y="7043"/>
                      <a:pt x="785" y="7043"/>
                    </a:cubicBezTo>
                    <a:cubicBezTo>
                      <a:pt x="785" y="7043"/>
                      <a:pt x="785" y="7043"/>
                      <a:pt x="393" y="7043"/>
                    </a:cubicBezTo>
                    <a:cubicBezTo>
                      <a:pt x="393" y="7043"/>
                      <a:pt x="393" y="7043"/>
                      <a:pt x="393" y="7043"/>
                    </a:cubicBezTo>
                    <a:cubicBezTo>
                      <a:pt x="393" y="7043"/>
                      <a:pt x="0" y="7043"/>
                      <a:pt x="0" y="7043"/>
                    </a:cubicBezTo>
                    <a:cubicBezTo>
                      <a:pt x="0" y="7513"/>
                      <a:pt x="393" y="7513"/>
                      <a:pt x="393" y="7513"/>
                    </a:cubicBezTo>
                    <a:cubicBezTo>
                      <a:pt x="785" y="7513"/>
                      <a:pt x="785" y="7513"/>
                      <a:pt x="785" y="7513"/>
                    </a:cubicBezTo>
                    <a:cubicBezTo>
                      <a:pt x="1571" y="7513"/>
                      <a:pt x="4320" y="7513"/>
                      <a:pt x="4320" y="10330"/>
                    </a:cubicBezTo>
                    <a:cubicBezTo>
                      <a:pt x="4320" y="11270"/>
                      <a:pt x="6284" y="14557"/>
                      <a:pt x="7855" y="16904"/>
                    </a:cubicBezTo>
                    <a:cubicBezTo>
                      <a:pt x="8247" y="17374"/>
                      <a:pt x="9033" y="17843"/>
                      <a:pt x="9818" y="17843"/>
                    </a:cubicBezTo>
                    <a:cubicBezTo>
                      <a:pt x="10604" y="18313"/>
                      <a:pt x="11782" y="18783"/>
                      <a:pt x="11782" y="19722"/>
                    </a:cubicBezTo>
                    <a:cubicBezTo>
                      <a:pt x="11782" y="20191"/>
                      <a:pt x="12567" y="21130"/>
                      <a:pt x="14138" y="21600"/>
                    </a:cubicBezTo>
                    <a:cubicBezTo>
                      <a:pt x="14138" y="21130"/>
                      <a:pt x="13745" y="21130"/>
                      <a:pt x="13745" y="20661"/>
                    </a:cubicBezTo>
                    <a:cubicBezTo>
                      <a:pt x="12960" y="19722"/>
                      <a:pt x="12175" y="19252"/>
                      <a:pt x="12175" y="18783"/>
                    </a:cubicBezTo>
                    <a:cubicBezTo>
                      <a:pt x="12175" y="18313"/>
                      <a:pt x="11389" y="17843"/>
                      <a:pt x="10996" y="17374"/>
                    </a:cubicBezTo>
                    <a:cubicBezTo>
                      <a:pt x="9818" y="15965"/>
                      <a:pt x="8640" y="14557"/>
                      <a:pt x="8640" y="13148"/>
                    </a:cubicBezTo>
                    <a:cubicBezTo>
                      <a:pt x="8640" y="12678"/>
                      <a:pt x="8247" y="12209"/>
                      <a:pt x="7855" y="11739"/>
                    </a:cubicBezTo>
                    <a:cubicBezTo>
                      <a:pt x="7069" y="11270"/>
                      <a:pt x="6676" y="10800"/>
                      <a:pt x="6676" y="9861"/>
                    </a:cubicBezTo>
                    <a:cubicBezTo>
                      <a:pt x="6284" y="9391"/>
                      <a:pt x="6676" y="8452"/>
                      <a:pt x="7069" y="7983"/>
                    </a:cubicBezTo>
                    <a:cubicBezTo>
                      <a:pt x="7855" y="7043"/>
                      <a:pt x="9033" y="6574"/>
                      <a:pt x="9818" y="7513"/>
                    </a:cubicBezTo>
                    <a:cubicBezTo>
                      <a:pt x="9818" y="7513"/>
                      <a:pt x="10211" y="7043"/>
                      <a:pt x="10211" y="7043"/>
                    </a:cubicBezTo>
                    <a:cubicBezTo>
                      <a:pt x="10996" y="6574"/>
                      <a:pt x="11782" y="6104"/>
                      <a:pt x="12567" y="6574"/>
                    </a:cubicBezTo>
                    <a:cubicBezTo>
                      <a:pt x="12960" y="7043"/>
                      <a:pt x="16102" y="7043"/>
                      <a:pt x="18851" y="7513"/>
                    </a:cubicBezTo>
                    <a:cubicBezTo>
                      <a:pt x="19244" y="7513"/>
                      <a:pt x="19244" y="7513"/>
                      <a:pt x="19244" y="7513"/>
                    </a:cubicBezTo>
                    <a:cubicBezTo>
                      <a:pt x="19244" y="7513"/>
                      <a:pt x="19244" y="7513"/>
                      <a:pt x="19244" y="7513"/>
                    </a:cubicBezTo>
                    <a:cubicBezTo>
                      <a:pt x="19244" y="7513"/>
                      <a:pt x="19244" y="7513"/>
                      <a:pt x="19244" y="7513"/>
                    </a:cubicBezTo>
                    <a:cubicBezTo>
                      <a:pt x="19244" y="7513"/>
                      <a:pt x="19636" y="7513"/>
                      <a:pt x="19636" y="7513"/>
                    </a:cubicBezTo>
                    <a:cubicBezTo>
                      <a:pt x="19636" y="7513"/>
                      <a:pt x="19636" y="7513"/>
                      <a:pt x="19636" y="7513"/>
                    </a:cubicBezTo>
                    <a:cubicBezTo>
                      <a:pt x="19636" y="7513"/>
                      <a:pt x="19636" y="7513"/>
                      <a:pt x="20029" y="7983"/>
                    </a:cubicBezTo>
                    <a:cubicBezTo>
                      <a:pt x="20029" y="7983"/>
                      <a:pt x="20029" y="7983"/>
                      <a:pt x="20029" y="7983"/>
                    </a:cubicBezTo>
                    <a:cubicBezTo>
                      <a:pt x="20029" y="7983"/>
                      <a:pt x="20422" y="7983"/>
                      <a:pt x="20422" y="7983"/>
                    </a:cubicBezTo>
                    <a:cubicBezTo>
                      <a:pt x="20422" y="7983"/>
                      <a:pt x="20422" y="7983"/>
                      <a:pt x="20422" y="7983"/>
                    </a:cubicBezTo>
                    <a:cubicBezTo>
                      <a:pt x="20815" y="7983"/>
                      <a:pt x="20815" y="7983"/>
                      <a:pt x="20815" y="8452"/>
                    </a:cubicBezTo>
                    <a:cubicBezTo>
                      <a:pt x="21207" y="8452"/>
                      <a:pt x="21207" y="8452"/>
                      <a:pt x="21207" y="8452"/>
                    </a:cubicBezTo>
                    <a:cubicBezTo>
                      <a:pt x="21207" y="8452"/>
                      <a:pt x="21600" y="8452"/>
                      <a:pt x="21600" y="8922"/>
                    </a:cubicBezTo>
                    <a:cubicBezTo>
                      <a:pt x="21600" y="8452"/>
                      <a:pt x="21600" y="8452"/>
                      <a:pt x="21600" y="7983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93" name="Shape 3901"/>
              <p:cNvSpPr/>
              <p:nvPr/>
            </p:nvSpPr>
            <p:spPr>
              <a:xfrm>
                <a:off x="1262607" y="1751593"/>
                <a:ext cx="59746" cy="1310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900" y="13200"/>
                    </a:moveTo>
                    <a:cubicBezTo>
                      <a:pt x="18900" y="12600"/>
                      <a:pt x="17550" y="12600"/>
                      <a:pt x="17550" y="12600"/>
                    </a:cubicBezTo>
                    <a:cubicBezTo>
                      <a:pt x="17550" y="12600"/>
                      <a:pt x="16200" y="12000"/>
                      <a:pt x="16200" y="12000"/>
                    </a:cubicBezTo>
                    <a:cubicBezTo>
                      <a:pt x="16200" y="12000"/>
                      <a:pt x="16200" y="11400"/>
                      <a:pt x="14850" y="11400"/>
                    </a:cubicBezTo>
                    <a:cubicBezTo>
                      <a:pt x="14850" y="11400"/>
                      <a:pt x="14850" y="10800"/>
                      <a:pt x="14850" y="10800"/>
                    </a:cubicBezTo>
                    <a:cubicBezTo>
                      <a:pt x="13500" y="10200"/>
                      <a:pt x="13500" y="10200"/>
                      <a:pt x="13500" y="9600"/>
                    </a:cubicBezTo>
                    <a:cubicBezTo>
                      <a:pt x="12150" y="9000"/>
                      <a:pt x="12150" y="8400"/>
                      <a:pt x="12150" y="7800"/>
                    </a:cubicBezTo>
                    <a:cubicBezTo>
                      <a:pt x="12150" y="7800"/>
                      <a:pt x="12150" y="7800"/>
                      <a:pt x="12150" y="7200"/>
                    </a:cubicBezTo>
                    <a:cubicBezTo>
                      <a:pt x="12150" y="7200"/>
                      <a:pt x="12150" y="6600"/>
                      <a:pt x="12150" y="6000"/>
                    </a:cubicBezTo>
                    <a:cubicBezTo>
                      <a:pt x="13500" y="6000"/>
                      <a:pt x="13500" y="5400"/>
                      <a:pt x="13500" y="5400"/>
                    </a:cubicBezTo>
                    <a:cubicBezTo>
                      <a:pt x="13500" y="4800"/>
                      <a:pt x="13500" y="4800"/>
                      <a:pt x="13500" y="4200"/>
                    </a:cubicBezTo>
                    <a:cubicBezTo>
                      <a:pt x="13500" y="3600"/>
                      <a:pt x="13500" y="3600"/>
                      <a:pt x="13500" y="3600"/>
                    </a:cubicBezTo>
                    <a:cubicBezTo>
                      <a:pt x="13500" y="3000"/>
                      <a:pt x="13500" y="3000"/>
                      <a:pt x="14850" y="2400"/>
                    </a:cubicBezTo>
                    <a:cubicBezTo>
                      <a:pt x="13500" y="2400"/>
                      <a:pt x="12150" y="1800"/>
                      <a:pt x="10800" y="1800"/>
                    </a:cubicBezTo>
                    <a:cubicBezTo>
                      <a:pt x="10800" y="1800"/>
                      <a:pt x="10800" y="1800"/>
                      <a:pt x="9450" y="1200"/>
                    </a:cubicBezTo>
                    <a:cubicBezTo>
                      <a:pt x="9450" y="1200"/>
                      <a:pt x="8100" y="1200"/>
                      <a:pt x="6750" y="600"/>
                    </a:cubicBezTo>
                    <a:cubicBezTo>
                      <a:pt x="6750" y="600"/>
                      <a:pt x="6750" y="600"/>
                      <a:pt x="6750" y="600"/>
                    </a:cubicBezTo>
                    <a:cubicBezTo>
                      <a:pt x="5400" y="600"/>
                      <a:pt x="5400" y="0"/>
                      <a:pt x="4050" y="0"/>
                    </a:cubicBezTo>
                    <a:cubicBezTo>
                      <a:pt x="4050" y="0"/>
                      <a:pt x="4050" y="0"/>
                      <a:pt x="4050" y="0"/>
                    </a:cubicBezTo>
                    <a:cubicBezTo>
                      <a:pt x="4050" y="0"/>
                      <a:pt x="2700" y="600"/>
                      <a:pt x="1350" y="1200"/>
                    </a:cubicBezTo>
                    <a:cubicBezTo>
                      <a:pt x="1350" y="1200"/>
                      <a:pt x="1350" y="1800"/>
                      <a:pt x="1350" y="1800"/>
                    </a:cubicBezTo>
                    <a:cubicBezTo>
                      <a:pt x="1350" y="1800"/>
                      <a:pt x="1350" y="1800"/>
                      <a:pt x="1350" y="1800"/>
                    </a:cubicBezTo>
                    <a:cubicBezTo>
                      <a:pt x="0" y="2400"/>
                      <a:pt x="0" y="3000"/>
                      <a:pt x="0" y="3000"/>
                    </a:cubicBezTo>
                    <a:cubicBezTo>
                      <a:pt x="0" y="3000"/>
                      <a:pt x="0" y="3000"/>
                      <a:pt x="0" y="3000"/>
                    </a:cubicBezTo>
                    <a:cubicBezTo>
                      <a:pt x="2700" y="3600"/>
                      <a:pt x="5400" y="4800"/>
                      <a:pt x="5400" y="6000"/>
                    </a:cubicBezTo>
                    <a:cubicBezTo>
                      <a:pt x="6750" y="7200"/>
                      <a:pt x="4050" y="8400"/>
                      <a:pt x="2700" y="9000"/>
                    </a:cubicBezTo>
                    <a:cubicBezTo>
                      <a:pt x="1350" y="9600"/>
                      <a:pt x="0" y="11400"/>
                      <a:pt x="0" y="13800"/>
                    </a:cubicBezTo>
                    <a:cubicBezTo>
                      <a:pt x="0" y="15600"/>
                      <a:pt x="1350" y="16800"/>
                      <a:pt x="2700" y="16800"/>
                    </a:cubicBezTo>
                    <a:cubicBezTo>
                      <a:pt x="5400" y="18000"/>
                      <a:pt x="6750" y="19200"/>
                      <a:pt x="8100" y="20400"/>
                    </a:cubicBezTo>
                    <a:cubicBezTo>
                      <a:pt x="8100" y="21000"/>
                      <a:pt x="9450" y="21000"/>
                      <a:pt x="9450" y="21600"/>
                    </a:cubicBezTo>
                    <a:cubicBezTo>
                      <a:pt x="9450" y="21600"/>
                      <a:pt x="9450" y="21600"/>
                      <a:pt x="9450" y="21600"/>
                    </a:cubicBezTo>
                    <a:cubicBezTo>
                      <a:pt x="9450" y="21600"/>
                      <a:pt x="9450" y="21000"/>
                      <a:pt x="9450" y="21000"/>
                    </a:cubicBezTo>
                    <a:cubicBezTo>
                      <a:pt x="9450" y="21000"/>
                      <a:pt x="10800" y="20400"/>
                      <a:pt x="10800" y="20400"/>
                    </a:cubicBezTo>
                    <a:cubicBezTo>
                      <a:pt x="10800" y="20400"/>
                      <a:pt x="10800" y="20400"/>
                      <a:pt x="10800" y="19800"/>
                    </a:cubicBezTo>
                    <a:cubicBezTo>
                      <a:pt x="10800" y="19800"/>
                      <a:pt x="12150" y="19800"/>
                      <a:pt x="12150" y="19800"/>
                    </a:cubicBezTo>
                    <a:cubicBezTo>
                      <a:pt x="12150" y="19200"/>
                      <a:pt x="12150" y="19200"/>
                      <a:pt x="12150" y="19200"/>
                    </a:cubicBezTo>
                    <a:cubicBezTo>
                      <a:pt x="13500" y="19200"/>
                      <a:pt x="13500" y="19200"/>
                      <a:pt x="14850" y="18600"/>
                    </a:cubicBezTo>
                    <a:cubicBezTo>
                      <a:pt x="14850" y="19200"/>
                      <a:pt x="14850" y="18600"/>
                      <a:pt x="14850" y="18600"/>
                    </a:cubicBezTo>
                    <a:cubicBezTo>
                      <a:pt x="14850" y="18000"/>
                      <a:pt x="14850" y="17400"/>
                      <a:pt x="16200" y="16800"/>
                    </a:cubicBezTo>
                    <a:cubicBezTo>
                      <a:pt x="17550" y="16200"/>
                      <a:pt x="17550" y="16200"/>
                      <a:pt x="17550" y="16200"/>
                    </a:cubicBezTo>
                    <a:cubicBezTo>
                      <a:pt x="17550" y="16200"/>
                      <a:pt x="17550" y="16200"/>
                      <a:pt x="18900" y="16200"/>
                    </a:cubicBezTo>
                    <a:cubicBezTo>
                      <a:pt x="18900" y="15600"/>
                      <a:pt x="18900" y="15600"/>
                      <a:pt x="18900" y="15000"/>
                    </a:cubicBezTo>
                    <a:cubicBezTo>
                      <a:pt x="18900" y="15000"/>
                      <a:pt x="18900" y="15000"/>
                      <a:pt x="18900" y="15000"/>
                    </a:cubicBezTo>
                    <a:cubicBezTo>
                      <a:pt x="20250" y="15000"/>
                      <a:pt x="20250" y="15000"/>
                      <a:pt x="20250" y="14400"/>
                    </a:cubicBezTo>
                    <a:cubicBezTo>
                      <a:pt x="20250" y="14400"/>
                      <a:pt x="20250" y="14400"/>
                      <a:pt x="20250" y="14400"/>
                    </a:cubicBezTo>
                    <a:cubicBezTo>
                      <a:pt x="20250" y="14400"/>
                      <a:pt x="20250" y="13800"/>
                      <a:pt x="21600" y="13800"/>
                    </a:cubicBezTo>
                    <a:cubicBezTo>
                      <a:pt x="21600" y="13800"/>
                      <a:pt x="21600" y="13800"/>
                      <a:pt x="21600" y="13800"/>
                    </a:cubicBezTo>
                    <a:cubicBezTo>
                      <a:pt x="21600" y="13800"/>
                      <a:pt x="20250" y="13800"/>
                      <a:pt x="20250" y="13800"/>
                    </a:cubicBezTo>
                    <a:cubicBezTo>
                      <a:pt x="20250" y="13200"/>
                      <a:pt x="20250" y="13200"/>
                      <a:pt x="18900" y="1320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94" name="Shape 3902"/>
              <p:cNvSpPr/>
              <p:nvPr/>
            </p:nvSpPr>
            <p:spPr>
              <a:xfrm>
                <a:off x="864308" y="1412389"/>
                <a:ext cx="298725" cy="1272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5247"/>
                    </a:moveTo>
                    <a:cubicBezTo>
                      <a:pt x="0" y="15247"/>
                      <a:pt x="0" y="15882"/>
                      <a:pt x="0" y="15882"/>
                    </a:cubicBezTo>
                    <a:cubicBezTo>
                      <a:pt x="0" y="15882"/>
                      <a:pt x="0" y="15882"/>
                      <a:pt x="0" y="15882"/>
                    </a:cubicBezTo>
                    <a:cubicBezTo>
                      <a:pt x="0" y="15882"/>
                      <a:pt x="0" y="16518"/>
                      <a:pt x="0" y="16518"/>
                    </a:cubicBezTo>
                    <a:cubicBezTo>
                      <a:pt x="0" y="16518"/>
                      <a:pt x="554" y="17153"/>
                      <a:pt x="831" y="17153"/>
                    </a:cubicBezTo>
                    <a:cubicBezTo>
                      <a:pt x="831" y="17153"/>
                      <a:pt x="1108" y="17153"/>
                      <a:pt x="1385" y="17153"/>
                    </a:cubicBezTo>
                    <a:cubicBezTo>
                      <a:pt x="1385" y="17153"/>
                      <a:pt x="1385" y="17153"/>
                      <a:pt x="1662" y="17153"/>
                    </a:cubicBezTo>
                    <a:cubicBezTo>
                      <a:pt x="1662" y="17153"/>
                      <a:pt x="1662" y="17153"/>
                      <a:pt x="1938" y="17153"/>
                    </a:cubicBezTo>
                    <a:cubicBezTo>
                      <a:pt x="1938" y="17153"/>
                      <a:pt x="1938" y="17153"/>
                      <a:pt x="2215" y="17153"/>
                    </a:cubicBezTo>
                    <a:cubicBezTo>
                      <a:pt x="2215" y="17153"/>
                      <a:pt x="2215" y="17153"/>
                      <a:pt x="2215" y="17153"/>
                    </a:cubicBezTo>
                    <a:cubicBezTo>
                      <a:pt x="2492" y="17153"/>
                      <a:pt x="2492" y="17153"/>
                      <a:pt x="2492" y="17788"/>
                    </a:cubicBezTo>
                    <a:cubicBezTo>
                      <a:pt x="2492" y="17153"/>
                      <a:pt x="2492" y="17153"/>
                      <a:pt x="2492" y="17153"/>
                    </a:cubicBezTo>
                    <a:cubicBezTo>
                      <a:pt x="2492" y="17788"/>
                      <a:pt x="2492" y="17788"/>
                      <a:pt x="2492" y="17788"/>
                    </a:cubicBezTo>
                    <a:cubicBezTo>
                      <a:pt x="2492" y="17788"/>
                      <a:pt x="2769" y="17788"/>
                      <a:pt x="2769" y="17788"/>
                    </a:cubicBezTo>
                    <a:cubicBezTo>
                      <a:pt x="2769" y="17788"/>
                      <a:pt x="2769" y="17788"/>
                      <a:pt x="2769" y="17788"/>
                    </a:cubicBezTo>
                    <a:cubicBezTo>
                      <a:pt x="2769" y="17788"/>
                      <a:pt x="2769" y="17788"/>
                      <a:pt x="2769" y="17788"/>
                    </a:cubicBezTo>
                    <a:cubicBezTo>
                      <a:pt x="2769" y="17788"/>
                      <a:pt x="2769" y="17788"/>
                      <a:pt x="2769" y="17788"/>
                    </a:cubicBezTo>
                    <a:cubicBezTo>
                      <a:pt x="3323" y="18424"/>
                      <a:pt x="3323" y="18424"/>
                      <a:pt x="3323" y="18424"/>
                    </a:cubicBezTo>
                    <a:cubicBezTo>
                      <a:pt x="3323" y="18424"/>
                      <a:pt x="3323" y="18424"/>
                      <a:pt x="3323" y="18424"/>
                    </a:cubicBezTo>
                    <a:cubicBezTo>
                      <a:pt x="3877" y="18424"/>
                      <a:pt x="4154" y="17788"/>
                      <a:pt x="4431" y="17153"/>
                    </a:cubicBezTo>
                    <a:cubicBezTo>
                      <a:pt x="4708" y="16518"/>
                      <a:pt x="4985" y="15882"/>
                      <a:pt x="7477" y="15882"/>
                    </a:cubicBezTo>
                    <a:cubicBezTo>
                      <a:pt x="8031" y="15882"/>
                      <a:pt x="8031" y="17153"/>
                      <a:pt x="8031" y="17788"/>
                    </a:cubicBezTo>
                    <a:cubicBezTo>
                      <a:pt x="8308" y="18424"/>
                      <a:pt x="8308" y="18424"/>
                      <a:pt x="8308" y="18424"/>
                    </a:cubicBezTo>
                    <a:cubicBezTo>
                      <a:pt x="8308" y="18424"/>
                      <a:pt x="8308" y="18424"/>
                      <a:pt x="8308" y="18424"/>
                    </a:cubicBezTo>
                    <a:cubicBezTo>
                      <a:pt x="8308" y="19059"/>
                      <a:pt x="8308" y="19059"/>
                      <a:pt x="8308" y="19059"/>
                    </a:cubicBezTo>
                    <a:cubicBezTo>
                      <a:pt x="8308" y="19059"/>
                      <a:pt x="8308" y="19059"/>
                      <a:pt x="8308" y="19059"/>
                    </a:cubicBezTo>
                    <a:cubicBezTo>
                      <a:pt x="8308" y="19059"/>
                      <a:pt x="8308" y="19059"/>
                      <a:pt x="8308" y="19059"/>
                    </a:cubicBezTo>
                    <a:cubicBezTo>
                      <a:pt x="8308" y="19059"/>
                      <a:pt x="8308" y="19059"/>
                      <a:pt x="8308" y="19059"/>
                    </a:cubicBezTo>
                    <a:cubicBezTo>
                      <a:pt x="8308" y="19059"/>
                      <a:pt x="8585" y="19694"/>
                      <a:pt x="9692" y="19694"/>
                    </a:cubicBezTo>
                    <a:cubicBezTo>
                      <a:pt x="9692" y="19694"/>
                      <a:pt x="9692" y="19694"/>
                      <a:pt x="9692" y="19694"/>
                    </a:cubicBezTo>
                    <a:cubicBezTo>
                      <a:pt x="9969" y="19694"/>
                      <a:pt x="10523" y="19694"/>
                      <a:pt x="10800" y="19694"/>
                    </a:cubicBezTo>
                    <a:cubicBezTo>
                      <a:pt x="10800" y="19694"/>
                      <a:pt x="10800" y="19694"/>
                      <a:pt x="10800" y="19694"/>
                    </a:cubicBezTo>
                    <a:cubicBezTo>
                      <a:pt x="11631" y="20329"/>
                      <a:pt x="12462" y="20329"/>
                      <a:pt x="13015" y="20965"/>
                    </a:cubicBezTo>
                    <a:cubicBezTo>
                      <a:pt x="13569" y="20965"/>
                      <a:pt x="13846" y="20965"/>
                      <a:pt x="14123" y="21600"/>
                    </a:cubicBezTo>
                    <a:cubicBezTo>
                      <a:pt x="14123" y="21600"/>
                      <a:pt x="14123" y="21600"/>
                      <a:pt x="14123" y="21600"/>
                    </a:cubicBezTo>
                    <a:cubicBezTo>
                      <a:pt x="14123" y="21600"/>
                      <a:pt x="14123" y="21600"/>
                      <a:pt x="14123" y="21600"/>
                    </a:cubicBezTo>
                    <a:cubicBezTo>
                      <a:pt x="14123" y="21600"/>
                      <a:pt x="14400" y="21600"/>
                      <a:pt x="14400" y="21600"/>
                    </a:cubicBezTo>
                    <a:cubicBezTo>
                      <a:pt x="14400" y="21600"/>
                      <a:pt x="14677" y="20965"/>
                      <a:pt x="14954" y="20965"/>
                    </a:cubicBezTo>
                    <a:cubicBezTo>
                      <a:pt x="15508" y="20329"/>
                      <a:pt x="16062" y="19059"/>
                      <a:pt x="16892" y="19059"/>
                    </a:cubicBezTo>
                    <a:cubicBezTo>
                      <a:pt x="17446" y="19059"/>
                      <a:pt x="18000" y="19059"/>
                      <a:pt x="18277" y="18424"/>
                    </a:cubicBezTo>
                    <a:cubicBezTo>
                      <a:pt x="18277" y="18424"/>
                      <a:pt x="18277" y="18424"/>
                      <a:pt x="18554" y="17788"/>
                    </a:cubicBezTo>
                    <a:cubicBezTo>
                      <a:pt x="18554" y="17788"/>
                      <a:pt x="18554" y="17788"/>
                      <a:pt x="18831" y="17788"/>
                    </a:cubicBezTo>
                    <a:cubicBezTo>
                      <a:pt x="18831" y="17788"/>
                      <a:pt x="18831" y="17788"/>
                      <a:pt x="18831" y="17788"/>
                    </a:cubicBezTo>
                    <a:cubicBezTo>
                      <a:pt x="18831" y="17153"/>
                      <a:pt x="18831" y="17153"/>
                      <a:pt x="19108" y="16518"/>
                    </a:cubicBezTo>
                    <a:cubicBezTo>
                      <a:pt x="19108" y="16518"/>
                      <a:pt x="19108" y="16518"/>
                      <a:pt x="19108" y="16518"/>
                    </a:cubicBezTo>
                    <a:cubicBezTo>
                      <a:pt x="19108" y="16518"/>
                      <a:pt x="19385" y="15882"/>
                      <a:pt x="19385" y="15882"/>
                    </a:cubicBezTo>
                    <a:cubicBezTo>
                      <a:pt x="19385" y="15882"/>
                      <a:pt x="19385" y="15882"/>
                      <a:pt x="19385" y="15882"/>
                    </a:cubicBezTo>
                    <a:cubicBezTo>
                      <a:pt x="19385" y="15247"/>
                      <a:pt x="19385" y="13976"/>
                      <a:pt x="19662" y="13341"/>
                    </a:cubicBezTo>
                    <a:cubicBezTo>
                      <a:pt x="19662" y="13341"/>
                      <a:pt x="19662" y="12706"/>
                      <a:pt x="19662" y="12706"/>
                    </a:cubicBezTo>
                    <a:cubicBezTo>
                      <a:pt x="19662" y="12071"/>
                      <a:pt x="19662" y="11435"/>
                      <a:pt x="19938" y="10800"/>
                    </a:cubicBezTo>
                    <a:cubicBezTo>
                      <a:pt x="19938" y="10165"/>
                      <a:pt x="20215" y="10165"/>
                      <a:pt x="20492" y="10165"/>
                    </a:cubicBezTo>
                    <a:cubicBezTo>
                      <a:pt x="20492" y="10165"/>
                      <a:pt x="20492" y="10165"/>
                      <a:pt x="20492" y="10165"/>
                    </a:cubicBezTo>
                    <a:cubicBezTo>
                      <a:pt x="20769" y="10165"/>
                      <a:pt x="21046" y="10165"/>
                      <a:pt x="21046" y="10165"/>
                    </a:cubicBezTo>
                    <a:cubicBezTo>
                      <a:pt x="21323" y="10165"/>
                      <a:pt x="21323" y="10165"/>
                      <a:pt x="21323" y="9529"/>
                    </a:cubicBezTo>
                    <a:cubicBezTo>
                      <a:pt x="21323" y="8894"/>
                      <a:pt x="21323" y="8894"/>
                      <a:pt x="21323" y="8259"/>
                    </a:cubicBezTo>
                    <a:cubicBezTo>
                      <a:pt x="21323" y="8259"/>
                      <a:pt x="21323" y="8259"/>
                      <a:pt x="21323" y="8259"/>
                    </a:cubicBezTo>
                    <a:cubicBezTo>
                      <a:pt x="21600" y="8259"/>
                      <a:pt x="21600" y="7624"/>
                      <a:pt x="21600" y="7624"/>
                    </a:cubicBezTo>
                    <a:cubicBezTo>
                      <a:pt x="21600" y="7624"/>
                      <a:pt x="21600" y="7624"/>
                      <a:pt x="21600" y="7624"/>
                    </a:cubicBezTo>
                    <a:cubicBezTo>
                      <a:pt x="21600" y="6988"/>
                      <a:pt x="21600" y="6988"/>
                      <a:pt x="21323" y="6353"/>
                    </a:cubicBezTo>
                    <a:cubicBezTo>
                      <a:pt x="21323" y="6353"/>
                      <a:pt x="21323" y="6353"/>
                      <a:pt x="21323" y="6353"/>
                    </a:cubicBezTo>
                    <a:cubicBezTo>
                      <a:pt x="21323" y="6353"/>
                      <a:pt x="21323" y="6353"/>
                      <a:pt x="21323" y="6353"/>
                    </a:cubicBezTo>
                    <a:cubicBezTo>
                      <a:pt x="20769" y="3176"/>
                      <a:pt x="20769" y="3176"/>
                      <a:pt x="20769" y="3176"/>
                    </a:cubicBezTo>
                    <a:cubicBezTo>
                      <a:pt x="20769" y="3176"/>
                      <a:pt x="20769" y="3176"/>
                      <a:pt x="20769" y="3176"/>
                    </a:cubicBezTo>
                    <a:cubicBezTo>
                      <a:pt x="20769" y="3176"/>
                      <a:pt x="20769" y="3176"/>
                      <a:pt x="20769" y="3176"/>
                    </a:cubicBezTo>
                    <a:cubicBezTo>
                      <a:pt x="20492" y="3176"/>
                      <a:pt x="20215" y="3176"/>
                      <a:pt x="19938" y="3176"/>
                    </a:cubicBezTo>
                    <a:cubicBezTo>
                      <a:pt x="19385" y="3176"/>
                      <a:pt x="18831" y="2541"/>
                      <a:pt x="18277" y="1906"/>
                    </a:cubicBezTo>
                    <a:cubicBezTo>
                      <a:pt x="18000" y="635"/>
                      <a:pt x="16892" y="0"/>
                      <a:pt x="16338" y="0"/>
                    </a:cubicBezTo>
                    <a:cubicBezTo>
                      <a:pt x="16062" y="635"/>
                      <a:pt x="16062" y="1906"/>
                      <a:pt x="15785" y="2541"/>
                    </a:cubicBezTo>
                    <a:cubicBezTo>
                      <a:pt x="15508" y="3812"/>
                      <a:pt x="14954" y="3812"/>
                      <a:pt x="14123" y="3812"/>
                    </a:cubicBezTo>
                    <a:cubicBezTo>
                      <a:pt x="13846" y="3812"/>
                      <a:pt x="13569" y="3812"/>
                      <a:pt x="13292" y="3812"/>
                    </a:cubicBezTo>
                    <a:cubicBezTo>
                      <a:pt x="13292" y="3812"/>
                      <a:pt x="13015" y="3812"/>
                      <a:pt x="13015" y="3812"/>
                    </a:cubicBezTo>
                    <a:cubicBezTo>
                      <a:pt x="13015" y="3812"/>
                      <a:pt x="12738" y="3812"/>
                      <a:pt x="12738" y="3812"/>
                    </a:cubicBezTo>
                    <a:cubicBezTo>
                      <a:pt x="12462" y="3812"/>
                      <a:pt x="12462" y="4447"/>
                      <a:pt x="12185" y="4447"/>
                    </a:cubicBezTo>
                    <a:cubicBezTo>
                      <a:pt x="11908" y="5082"/>
                      <a:pt x="11631" y="5082"/>
                      <a:pt x="11354" y="5718"/>
                    </a:cubicBezTo>
                    <a:cubicBezTo>
                      <a:pt x="11354" y="6353"/>
                      <a:pt x="11077" y="6353"/>
                      <a:pt x="10800" y="6988"/>
                    </a:cubicBezTo>
                    <a:cubicBezTo>
                      <a:pt x="10800" y="6988"/>
                      <a:pt x="10523" y="6988"/>
                      <a:pt x="10523" y="6988"/>
                    </a:cubicBezTo>
                    <a:cubicBezTo>
                      <a:pt x="10246" y="7624"/>
                      <a:pt x="9969" y="7624"/>
                      <a:pt x="10246" y="8894"/>
                    </a:cubicBezTo>
                    <a:cubicBezTo>
                      <a:pt x="10246" y="9529"/>
                      <a:pt x="10246" y="10165"/>
                      <a:pt x="10246" y="10800"/>
                    </a:cubicBezTo>
                    <a:cubicBezTo>
                      <a:pt x="10246" y="11435"/>
                      <a:pt x="10246" y="12071"/>
                      <a:pt x="10246" y="12706"/>
                    </a:cubicBezTo>
                    <a:cubicBezTo>
                      <a:pt x="9969" y="13341"/>
                      <a:pt x="9692" y="13341"/>
                      <a:pt x="9415" y="13341"/>
                    </a:cubicBezTo>
                    <a:cubicBezTo>
                      <a:pt x="8862" y="13341"/>
                      <a:pt x="8585" y="12706"/>
                      <a:pt x="8308" y="12706"/>
                    </a:cubicBezTo>
                    <a:cubicBezTo>
                      <a:pt x="8308" y="12706"/>
                      <a:pt x="8031" y="12706"/>
                      <a:pt x="7754" y="12706"/>
                    </a:cubicBezTo>
                    <a:cubicBezTo>
                      <a:pt x="6923" y="12706"/>
                      <a:pt x="5815" y="13341"/>
                      <a:pt x="5538" y="13976"/>
                    </a:cubicBezTo>
                    <a:cubicBezTo>
                      <a:pt x="4985" y="15247"/>
                      <a:pt x="3877" y="15247"/>
                      <a:pt x="3046" y="14612"/>
                    </a:cubicBezTo>
                    <a:cubicBezTo>
                      <a:pt x="3046" y="13976"/>
                      <a:pt x="2769" y="13976"/>
                      <a:pt x="2492" y="13976"/>
                    </a:cubicBezTo>
                    <a:cubicBezTo>
                      <a:pt x="2215" y="13976"/>
                      <a:pt x="1938" y="14612"/>
                      <a:pt x="1938" y="14612"/>
                    </a:cubicBezTo>
                    <a:cubicBezTo>
                      <a:pt x="1662" y="15247"/>
                      <a:pt x="1385" y="15882"/>
                      <a:pt x="1385" y="15882"/>
                    </a:cubicBezTo>
                    <a:cubicBezTo>
                      <a:pt x="831" y="15882"/>
                      <a:pt x="554" y="15247"/>
                      <a:pt x="277" y="14612"/>
                    </a:cubicBezTo>
                    <a:cubicBezTo>
                      <a:pt x="277" y="14612"/>
                      <a:pt x="277" y="14612"/>
                      <a:pt x="0" y="14612"/>
                    </a:cubicBezTo>
                    <a:cubicBezTo>
                      <a:pt x="0" y="14612"/>
                      <a:pt x="0" y="14612"/>
                      <a:pt x="0" y="14612"/>
                    </a:cubicBezTo>
                    <a:cubicBezTo>
                      <a:pt x="0" y="14612"/>
                      <a:pt x="0" y="13976"/>
                      <a:pt x="0" y="13976"/>
                    </a:cubicBezTo>
                    <a:cubicBezTo>
                      <a:pt x="0" y="14612"/>
                      <a:pt x="0" y="14612"/>
                      <a:pt x="0" y="15247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95" name="Shape 3903"/>
              <p:cNvSpPr/>
              <p:nvPr/>
            </p:nvSpPr>
            <p:spPr>
              <a:xfrm>
                <a:off x="1135151" y="1431662"/>
                <a:ext cx="262879" cy="1387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826" y="21016"/>
                    </a:moveTo>
                    <a:cubicBezTo>
                      <a:pt x="9391" y="19849"/>
                      <a:pt x="11583" y="18681"/>
                      <a:pt x="11583" y="18681"/>
                    </a:cubicBezTo>
                    <a:cubicBezTo>
                      <a:pt x="11583" y="18681"/>
                      <a:pt x="11583" y="18681"/>
                      <a:pt x="11583" y="18681"/>
                    </a:cubicBezTo>
                    <a:cubicBezTo>
                      <a:pt x="11896" y="18681"/>
                      <a:pt x="11896" y="18681"/>
                      <a:pt x="11896" y="18681"/>
                    </a:cubicBezTo>
                    <a:cubicBezTo>
                      <a:pt x="11896" y="18681"/>
                      <a:pt x="12835" y="19265"/>
                      <a:pt x="13148" y="19265"/>
                    </a:cubicBezTo>
                    <a:cubicBezTo>
                      <a:pt x="13461" y="19265"/>
                      <a:pt x="13461" y="19849"/>
                      <a:pt x="13461" y="19849"/>
                    </a:cubicBezTo>
                    <a:cubicBezTo>
                      <a:pt x="13461" y="19849"/>
                      <a:pt x="13461" y="19849"/>
                      <a:pt x="13461" y="19849"/>
                    </a:cubicBezTo>
                    <a:cubicBezTo>
                      <a:pt x="13774" y="19849"/>
                      <a:pt x="13774" y="19849"/>
                      <a:pt x="14087" y="19849"/>
                    </a:cubicBezTo>
                    <a:cubicBezTo>
                      <a:pt x="14087" y="19849"/>
                      <a:pt x="14087" y="19849"/>
                      <a:pt x="14087" y="19849"/>
                    </a:cubicBezTo>
                    <a:cubicBezTo>
                      <a:pt x="14087" y="19849"/>
                      <a:pt x="14087" y="19849"/>
                      <a:pt x="14087" y="19849"/>
                    </a:cubicBezTo>
                    <a:cubicBezTo>
                      <a:pt x="14087" y="19849"/>
                      <a:pt x="14087" y="19265"/>
                      <a:pt x="14400" y="19265"/>
                    </a:cubicBezTo>
                    <a:cubicBezTo>
                      <a:pt x="14713" y="18681"/>
                      <a:pt x="15339" y="18681"/>
                      <a:pt x="15652" y="17514"/>
                    </a:cubicBezTo>
                    <a:cubicBezTo>
                      <a:pt x="15652" y="17514"/>
                      <a:pt x="15652" y="17514"/>
                      <a:pt x="15652" y="17514"/>
                    </a:cubicBezTo>
                    <a:cubicBezTo>
                      <a:pt x="16278" y="16346"/>
                      <a:pt x="16904" y="14595"/>
                      <a:pt x="17217" y="12843"/>
                    </a:cubicBezTo>
                    <a:cubicBezTo>
                      <a:pt x="17530" y="12259"/>
                      <a:pt x="17530" y="11676"/>
                      <a:pt x="17843" y="11092"/>
                    </a:cubicBezTo>
                    <a:cubicBezTo>
                      <a:pt x="18470" y="8757"/>
                      <a:pt x="18783" y="7589"/>
                      <a:pt x="19096" y="7005"/>
                    </a:cubicBezTo>
                    <a:cubicBezTo>
                      <a:pt x="19409" y="7005"/>
                      <a:pt x="19722" y="7005"/>
                      <a:pt x="20035" y="6422"/>
                    </a:cubicBezTo>
                    <a:cubicBezTo>
                      <a:pt x="20348" y="5838"/>
                      <a:pt x="20974" y="5254"/>
                      <a:pt x="21287" y="4670"/>
                    </a:cubicBezTo>
                    <a:cubicBezTo>
                      <a:pt x="21600" y="4670"/>
                      <a:pt x="21600" y="4670"/>
                      <a:pt x="21600" y="4670"/>
                    </a:cubicBezTo>
                    <a:cubicBezTo>
                      <a:pt x="21287" y="4670"/>
                      <a:pt x="21287" y="4670"/>
                      <a:pt x="21287" y="4670"/>
                    </a:cubicBezTo>
                    <a:cubicBezTo>
                      <a:pt x="21287" y="4086"/>
                      <a:pt x="20974" y="4086"/>
                      <a:pt x="20974" y="4086"/>
                    </a:cubicBezTo>
                    <a:cubicBezTo>
                      <a:pt x="20974" y="4086"/>
                      <a:pt x="20974" y="4086"/>
                      <a:pt x="20974" y="4086"/>
                    </a:cubicBezTo>
                    <a:cubicBezTo>
                      <a:pt x="20661" y="4086"/>
                      <a:pt x="20661" y="3503"/>
                      <a:pt x="20661" y="3503"/>
                    </a:cubicBezTo>
                    <a:cubicBezTo>
                      <a:pt x="20348" y="3503"/>
                      <a:pt x="20348" y="3503"/>
                      <a:pt x="20348" y="3503"/>
                    </a:cubicBezTo>
                    <a:cubicBezTo>
                      <a:pt x="20348" y="3503"/>
                      <a:pt x="20348" y="3503"/>
                      <a:pt x="20348" y="3503"/>
                    </a:cubicBezTo>
                    <a:cubicBezTo>
                      <a:pt x="20035" y="3503"/>
                      <a:pt x="20035" y="3503"/>
                      <a:pt x="19722" y="2919"/>
                    </a:cubicBezTo>
                    <a:cubicBezTo>
                      <a:pt x="19722" y="2919"/>
                      <a:pt x="19722" y="2919"/>
                      <a:pt x="19722" y="2919"/>
                    </a:cubicBezTo>
                    <a:cubicBezTo>
                      <a:pt x="19409" y="2919"/>
                      <a:pt x="19409" y="2919"/>
                      <a:pt x="19409" y="2919"/>
                    </a:cubicBezTo>
                    <a:cubicBezTo>
                      <a:pt x="19409" y="2919"/>
                      <a:pt x="19096" y="2919"/>
                      <a:pt x="19096" y="2919"/>
                    </a:cubicBezTo>
                    <a:cubicBezTo>
                      <a:pt x="19096" y="2919"/>
                      <a:pt x="19096" y="2919"/>
                      <a:pt x="18783" y="2335"/>
                    </a:cubicBezTo>
                    <a:cubicBezTo>
                      <a:pt x="18783" y="2335"/>
                      <a:pt x="18783" y="2335"/>
                      <a:pt x="18783" y="2335"/>
                    </a:cubicBezTo>
                    <a:cubicBezTo>
                      <a:pt x="18783" y="2335"/>
                      <a:pt x="18783" y="2335"/>
                      <a:pt x="18470" y="2335"/>
                    </a:cubicBezTo>
                    <a:cubicBezTo>
                      <a:pt x="18470" y="2335"/>
                      <a:pt x="18470" y="2335"/>
                      <a:pt x="18470" y="2335"/>
                    </a:cubicBezTo>
                    <a:cubicBezTo>
                      <a:pt x="18470" y="2335"/>
                      <a:pt x="18470" y="2335"/>
                      <a:pt x="18470" y="2335"/>
                    </a:cubicBezTo>
                    <a:cubicBezTo>
                      <a:pt x="18470" y="2335"/>
                      <a:pt x="18470" y="2335"/>
                      <a:pt x="18157" y="2335"/>
                    </a:cubicBezTo>
                    <a:cubicBezTo>
                      <a:pt x="18157" y="1751"/>
                      <a:pt x="18157" y="1751"/>
                      <a:pt x="18157" y="1751"/>
                    </a:cubicBezTo>
                    <a:cubicBezTo>
                      <a:pt x="18157" y="1751"/>
                      <a:pt x="18157" y="1751"/>
                      <a:pt x="18157" y="1751"/>
                    </a:cubicBezTo>
                    <a:cubicBezTo>
                      <a:pt x="18157" y="1751"/>
                      <a:pt x="18157" y="1751"/>
                      <a:pt x="18157" y="1751"/>
                    </a:cubicBezTo>
                    <a:cubicBezTo>
                      <a:pt x="18157" y="1751"/>
                      <a:pt x="18157" y="1751"/>
                      <a:pt x="18157" y="1751"/>
                    </a:cubicBezTo>
                    <a:cubicBezTo>
                      <a:pt x="17843" y="1168"/>
                      <a:pt x="16278" y="584"/>
                      <a:pt x="15652" y="584"/>
                    </a:cubicBezTo>
                    <a:cubicBezTo>
                      <a:pt x="15652" y="0"/>
                      <a:pt x="15339" y="0"/>
                      <a:pt x="15339" y="0"/>
                    </a:cubicBezTo>
                    <a:cubicBezTo>
                      <a:pt x="15026" y="584"/>
                      <a:pt x="14713" y="1168"/>
                      <a:pt x="14400" y="1751"/>
                    </a:cubicBezTo>
                    <a:cubicBezTo>
                      <a:pt x="13148" y="2919"/>
                      <a:pt x="12522" y="4086"/>
                      <a:pt x="11896" y="4086"/>
                    </a:cubicBezTo>
                    <a:cubicBezTo>
                      <a:pt x="11270" y="4086"/>
                      <a:pt x="9391" y="4670"/>
                      <a:pt x="8765" y="5254"/>
                    </a:cubicBezTo>
                    <a:cubicBezTo>
                      <a:pt x="8765" y="6422"/>
                      <a:pt x="7826" y="7589"/>
                      <a:pt x="6261" y="7589"/>
                    </a:cubicBezTo>
                    <a:cubicBezTo>
                      <a:pt x="5948" y="7589"/>
                      <a:pt x="5948" y="7589"/>
                      <a:pt x="5948" y="7589"/>
                    </a:cubicBezTo>
                    <a:cubicBezTo>
                      <a:pt x="5948" y="7589"/>
                      <a:pt x="5948" y="7589"/>
                      <a:pt x="5948" y="7589"/>
                    </a:cubicBezTo>
                    <a:cubicBezTo>
                      <a:pt x="5635" y="7589"/>
                      <a:pt x="5635" y="7589"/>
                      <a:pt x="5635" y="7589"/>
                    </a:cubicBezTo>
                    <a:cubicBezTo>
                      <a:pt x="5635" y="7589"/>
                      <a:pt x="5635" y="7589"/>
                      <a:pt x="5322" y="7589"/>
                    </a:cubicBezTo>
                    <a:cubicBezTo>
                      <a:pt x="5322" y="7589"/>
                      <a:pt x="5322" y="7589"/>
                      <a:pt x="5322" y="7005"/>
                    </a:cubicBezTo>
                    <a:cubicBezTo>
                      <a:pt x="5009" y="7005"/>
                      <a:pt x="5009" y="7005"/>
                      <a:pt x="5009" y="7005"/>
                    </a:cubicBezTo>
                    <a:cubicBezTo>
                      <a:pt x="5009" y="7005"/>
                      <a:pt x="5009" y="7005"/>
                      <a:pt x="4696" y="7005"/>
                    </a:cubicBezTo>
                    <a:cubicBezTo>
                      <a:pt x="4696" y="7005"/>
                      <a:pt x="4696" y="7005"/>
                      <a:pt x="4696" y="7005"/>
                    </a:cubicBezTo>
                    <a:cubicBezTo>
                      <a:pt x="4383" y="7005"/>
                      <a:pt x="4383" y="7005"/>
                      <a:pt x="4383" y="7005"/>
                    </a:cubicBezTo>
                    <a:cubicBezTo>
                      <a:pt x="4383" y="7005"/>
                      <a:pt x="4070" y="7005"/>
                      <a:pt x="4070" y="7005"/>
                    </a:cubicBezTo>
                    <a:cubicBezTo>
                      <a:pt x="4070" y="7005"/>
                      <a:pt x="4070" y="7005"/>
                      <a:pt x="3757" y="7005"/>
                    </a:cubicBezTo>
                    <a:cubicBezTo>
                      <a:pt x="3757" y="6422"/>
                      <a:pt x="3757" y="6422"/>
                      <a:pt x="3757" y="6422"/>
                    </a:cubicBezTo>
                    <a:cubicBezTo>
                      <a:pt x="3757" y="6422"/>
                      <a:pt x="3443" y="6422"/>
                      <a:pt x="3443" y="6422"/>
                    </a:cubicBezTo>
                    <a:cubicBezTo>
                      <a:pt x="3443" y="6422"/>
                      <a:pt x="3443" y="6422"/>
                      <a:pt x="3443" y="6422"/>
                    </a:cubicBezTo>
                    <a:cubicBezTo>
                      <a:pt x="3130" y="6422"/>
                      <a:pt x="3130" y="5838"/>
                      <a:pt x="3130" y="5838"/>
                    </a:cubicBezTo>
                    <a:cubicBezTo>
                      <a:pt x="3130" y="6422"/>
                      <a:pt x="3130" y="6422"/>
                      <a:pt x="3130" y="6422"/>
                    </a:cubicBezTo>
                    <a:cubicBezTo>
                      <a:pt x="3130" y="7005"/>
                      <a:pt x="3130" y="7005"/>
                      <a:pt x="3130" y="7005"/>
                    </a:cubicBezTo>
                    <a:cubicBezTo>
                      <a:pt x="2817" y="7589"/>
                      <a:pt x="2817" y="7589"/>
                      <a:pt x="2817" y="7589"/>
                    </a:cubicBezTo>
                    <a:cubicBezTo>
                      <a:pt x="2817" y="7589"/>
                      <a:pt x="2817" y="8173"/>
                      <a:pt x="2504" y="8173"/>
                    </a:cubicBezTo>
                    <a:cubicBezTo>
                      <a:pt x="2504" y="8173"/>
                      <a:pt x="2191" y="8173"/>
                      <a:pt x="2191" y="8173"/>
                    </a:cubicBezTo>
                    <a:cubicBezTo>
                      <a:pt x="2191" y="8173"/>
                      <a:pt x="2191" y="8757"/>
                      <a:pt x="2191" y="8757"/>
                    </a:cubicBezTo>
                    <a:cubicBezTo>
                      <a:pt x="1878" y="8757"/>
                      <a:pt x="1565" y="8757"/>
                      <a:pt x="1252" y="8757"/>
                    </a:cubicBezTo>
                    <a:cubicBezTo>
                      <a:pt x="1252" y="9341"/>
                      <a:pt x="1252" y="9924"/>
                      <a:pt x="939" y="10508"/>
                    </a:cubicBezTo>
                    <a:cubicBezTo>
                      <a:pt x="939" y="11092"/>
                      <a:pt x="939" y="11092"/>
                      <a:pt x="939" y="11676"/>
                    </a:cubicBezTo>
                    <a:cubicBezTo>
                      <a:pt x="939" y="12259"/>
                      <a:pt x="939" y="14011"/>
                      <a:pt x="0" y="14011"/>
                    </a:cubicBezTo>
                    <a:cubicBezTo>
                      <a:pt x="0" y="14011"/>
                      <a:pt x="0" y="14011"/>
                      <a:pt x="0" y="14011"/>
                    </a:cubicBezTo>
                    <a:cubicBezTo>
                      <a:pt x="0" y="14011"/>
                      <a:pt x="0" y="14011"/>
                      <a:pt x="0" y="14011"/>
                    </a:cubicBezTo>
                    <a:cubicBezTo>
                      <a:pt x="313" y="14011"/>
                      <a:pt x="313" y="14011"/>
                      <a:pt x="313" y="14595"/>
                    </a:cubicBezTo>
                    <a:cubicBezTo>
                      <a:pt x="313" y="14595"/>
                      <a:pt x="313" y="14595"/>
                      <a:pt x="313" y="14595"/>
                    </a:cubicBezTo>
                    <a:cubicBezTo>
                      <a:pt x="313" y="14595"/>
                      <a:pt x="313" y="14595"/>
                      <a:pt x="313" y="14595"/>
                    </a:cubicBezTo>
                    <a:cubicBezTo>
                      <a:pt x="313" y="15178"/>
                      <a:pt x="626" y="15178"/>
                      <a:pt x="626" y="15178"/>
                    </a:cubicBezTo>
                    <a:cubicBezTo>
                      <a:pt x="626" y="15178"/>
                      <a:pt x="626" y="15178"/>
                      <a:pt x="626" y="15762"/>
                    </a:cubicBezTo>
                    <a:cubicBezTo>
                      <a:pt x="626" y="15762"/>
                      <a:pt x="626" y="15762"/>
                      <a:pt x="939" y="16346"/>
                    </a:cubicBezTo>
                    <a:cubicBezTo>
                      <a:pt x="939" y="16346"/>
                      <a:pt x="939" y="16346"/>
                      <a:pt x="939" y="16346"/>
                    </a:cubicBezTo>
                    <a:cubicBezTo>
                      <a:pt x="939" y="16346"/>
                      <a:pt x="939" y="16346"/>
                      <a:pt x="939" y="16346"/>
                    </a:cubicBezTo>
                    <a:cubicBezTo>
                      <a:pt x="939" y="16346"/>
                      <a:pt x="939" y="16346"/>
                      <a:pt x="939" y="16346"/>
                    </a:cubicBezTo>
                    <a:cubicBezTo>
                      <a:pt x="939" y="16930"/>
                      <a:pt x="1252" y="16930"/>
                      <a:pt x="1252" y="16930"/>
                    </a:cubicBezTo>
                    <a:cubicBezTo>
                      <a:pt x="1252" y="16930"/>
                      <a:pt x="1252" y="16930"/>
                      <a:pt x="1252" y="16930"/>
                    </a:cubicBezTo>
                    <a:cubicBezTo>
                      <a:pt x="1565" y="16930"/>
                      <a:pt x="1565" y="17514"/>
                      <a:pt x="1565" y="17514"/>
                    </a:cubicBezTo>
                    <a:cubicBezTo>
                      <a:pt x="1878" y="17514"/>
                      <a:pt x="1878" y="17514"/>
                      <a:pt x="1878" y="17514"/>
                    </a:cubicBezTo>
                    <a:cubicBezTo>
                      <a:pt x="1878" y="17514"/>
                      <a:pt x="1878" y="18097"/>
                      <a:pt x="2191" y="18097"/>
                    </a:cubicBezTo>
                    <a:cubicBezTo>
                      <a:pt x="2191" y="18097"/>
                      <a:pt x="2191" y="18097"/>
                      <a:pt x="2191" y="18097"/>
                    </a:cubicBezTo>
                    <a:cubicBezTo>
                      <a:pt x="2504" y="18097"/>
                      <a:pt x="2504" y="18097"/>
                      <a:pt x="2504" y="18681"/>
                    </a:cubicBezTo>
                    <a:cubicBezTo>
                      <a:pt x="2504" y="18681"/>
                      <a:pt x="2504" y="18681"/>
                      <a:pt x="2817" y="18681"/>
                    </a:cubicBezTo>
                    <a:cubicBezTo>
                      <a:pt x="2817" y="18681"/>
                      <a:pt x="2817" y="18681"/>
                      <a:pt x="2817" y="19265"/>
                    </a:cubicBezTo>
                    <a:cubicBezTo>
                      <a:pt x="3130" y="19265"/>
                      <a:pt x="3130" y="19265"/>
                      <a:pt x="3130" y="19265"/>
                    </a:cubicBezTo>
                    <a:cubicBezTo>
                      <a:pt x="3130" y="19265"/>
                      <a:pt x="3130" y="19265"/>
                      <a:pt x="3443" y="19849"/>
                    </a:cubicBezTo>
                    <a:cubicBezTo>
                      <a:pt x="3443" y="19849"/>
                      <a:pt x="3443" y="19849"/>
                      <a:pt x="3443" y="19849"/>
                    </a:cubicBezTo>
                    <a:cubicBezTo>
                      <a:pt x="3443" y="19849"/>
                      <a:pt x="3443" y="20432"/>
                      <a:pt x="3757" y="20432"/>
                    </a:cubicBezTo>
                    <a:cubicBezTo>
                      <a:pt x="4070" y="21016"/>
                      <a:pt x="4696" y="21600"/>
                      <a:pt x="5635" y="21600"/>
                    </a:cubicBezTo>
                    <a:cubicBezTo>
                      <a:pt x="5948" y="21600"/>
                      <a:pt x="6261" y="21600"/>
                      <a:pt x="6574" y="21600"/>
                    </a:cubicBezTo>
                    <a:cubicBezTo>
                      <a:pt x="6887" y="21600"/>
                      <a:pt x="7200" y="21016"/>
                      <a:pt x="7826" y="21016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96" name="Shape 3904"/>
              <p:cNvSpPr/>
              <p:nvPr/>
            </p:nvSpPr>
            <p:spPr>
              <a:xfrm>
                <a:off x="979815" y="1304461"/>
                <a:ext cx="246946" cy="1156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982" y="21600"/>
                    </a:moveTo>
                    <a:cubicBezTo>
                      <a:pt x="6314" y="21600"/>
                      <a:pt x="6646" y="21600"/>
                      <a:pt x="6978" y="21600"/>
                    </a:cubicBezTo>
                    <a:cubicBezTo>
                      <a:pt x="7643" y="21600"/>
                      <a:pt x="7975" y="21600"/>
                      <a:pt x="7975" y="21600"/>
                    </a:cubicBezTo>
                    <a:cubicBezTo>
                      <a:pt x="7975" y="20903"/>
                      <a:pt x="8308" y="18813"/>
                      <a:pt x="8308" y="18813"/>
                    </a:cubicBezTo>
                    <a:cubicBezTo>
                      <a:pt x="8640" y="17419"/>
                      <a:pt x="8640" y="17419"/>
                      <a:pt x="8640" y="17419"/>
                    </a:cubicBezTo>
                    <a:cubicBezTo>
                      <a:pt x="8972" y="17419"/>
                      <a:pt x="8972" y="17419"/>
                      <a:pt x="8972" y="17419"/>
                    </a:cubicBezTo>
                    <a:cubicBezTo>
                      <a:pt x="9305" y="17419"/>
                      <a:pt x="11963" y="17419"/>
                      <a:pt x="12960" y="20206"/>
                    </a:cubicBezTo>
                    <a:cubicBezTo>
                      <a:pt x="13292" y="20903"/>
                      <a:pt x="13625" y="20903"/>
                      <a:pt x="13957" y="20903"/>
                    </a:cubicBezTo>
                    <a:cubicBezTo>
                      <a:pt x="14622" y="20903"/>
                      <a:pt x="14954" y="20903"/>
                      <a:pt x="14954" y="20903"/>
                    </a:cubicBezTo>
                    <a:cubicBezTo>
                      <a:pt x="15618" y="20206"/>
                      <a:pt x="15618" y="20206"/>
                      <a:pt x="15618" y="20206"/>
                    </a:cubicBezTo>
                    <a:cubicBezTo>
                      <a:pt x="15951" y="20206"/>
                      <a:pt x="15951" y="20206"/>
                      <a:pt x="15951" y="20206"/>
                    </a:cubicBezTo>
                    <a:cubicBezTo>
                      <a:pt x="15951" y="20206"/>
                      <a:pt x="15951" y="20206"/>
                      <a:pt x="15951" y="20206"/>
                    </a:cubicBezTo>
                    <a:cubicBezTo>
                      <a:pt x="15951" y="20206"/>
                      <a:pt x="15951" y="20206"/>
                      <a:pt x="16283" y="19510"/>
                    </a:cubicBezTo>
                    <a:cubicBezTo>
                      <a:pt x="16283" y="19510"/>
                      <a:pt x="16283" y="19510"/>
                      <a:pt x="16615" y="19510"/>
                    </a:cubicBezTo>
                    <a:cubicBezTo>
                      <a:pt x="16615" y="19510"/>
                      <a:pt x="16615" y="19510"/>
                      <a:pt x="16615" y="19510"/>
                    </a:cubicBezTo>
                    <a:cubicBezTo>
                      <a:pt x="17612" y="19510"/>
                      <a:pt x="18942" y="18813"/>
                      <a:pt x="19606" y="16723"/>
                    </a:cubicBezTo>
                    <a:cubicBezTo>
                      <a:pt x="19938" y="16026"/>
                      <a:pt x="19938" y="15329"/>
                      <a:pt x="20271" y="14632"/>
                    </a:cubicBezTo>
                    <a:cubicBezTo>
                      <a:pt x="20271" y="14632"/>
                      <a:pt x="20603" y="14632"/>
                      <a:pt x="20603" y="14632"/>
                    </a:cubicBezTo>
                    <a:cubicBezTo>
                      <a:pt x="20935" y="13935"/>
                      <a:pt x="20935" y="13239"/>
                      <a:pt x="21268" y="13239"/>
                    </a:cubicBezTo>
                    <a:cubicBezTo>
                      <a:pt x="21600" y="13239"/>
                      <a:pt x="21600" y="13239"/>
                      <a:pt x="21600" y="13239"/>
                    </a:cubicBezTo>
                    <a:cubicBezTo>
                      <a:pt x="21268" y="12542"/>
                      <a:pt x="21268" y="12542"/>
                      <a:pt x="21268" y="12542"/>
                    </a:cubicBezTo>
                    <a:cubicBezTo>
                      <a:pt x="21268" y="11845"/>
                      <a:pt x="20935" y="11148"/>
                      <a:pt x="20935" y="11148"/>
                    </a:cubicBezTo>
                    <a:cubicBezTo>
                      <a:pt x="20603" y="10452"/>
                      <a:pt x="20271" y="10452"/>
                      <a:pt x="20271" y="10452"/>
                    </a:cubicBezTo>
                    <a:cubicBezTo>
                      <a:pt x="19938" y="10452"/>
                      <a:pt x="19938" y="10452"/>
                      <a:pt x="19938" y="10452"/>
                    </a:cubicBezTo>
                    <a:cubicBezTo>
                      <a:pt x="18942" y="10452"/>
                      <a:pt x="18277" y="10452"/>
                      <a:pt x="17945" y="9058"/>
                    </a:cubicBezTo>
                    <a:cubicBezTo>
                      <a:pt x="17945" y="8361"/>
                      <a:pt x="17945" y="8361"/>
                      <a:pt x="17945" y="8361"/>
                    </a:cubicBezTo>
                    <a:cubicBezTo>
                      <a:pt x="17945" y="7665"/>
                      <a:pt x="17945" y="6968"/>
                      <a:pt x="17612" y="6968"/>
                    </a:cubicBezTo>
                    <a:cubicBezTo>
                      <a:pt x="17612" y="6968"/>
                      <a:pt x="17280" y="6968"/>
                      <a:pt x="16948" y="6968"/>
                    </a:cubicBezTo>
                    <a:cubicBezTo>
                      <a:pt x="16948" y="6968"/>
                      <a:pt x="16615" y="6968"/>
                      <a:pt x="16283" y="6968"/>
                    </a:cubicBezTo>
                    <a:cubicBezTo>
                      <a:pt x="16283" y="6968"/>
                      <a:pt x="16283" y="6968"/>
                      <a:pt x="16283" y="6968"/>
                    </a:cubicBezTo>
                    <a:cubicBezTo>
                      <a:pt x="15951" y="7665"/>
                      <a:pt x="15618" y="8361"/>
                      <a:pt x="14954" y="8361"/>
                    </a:cubicBezTo>
                    <a:cubicBezTo>
                      <a:pt x="14954" y="8361"/>
                      <a:pt x="14954" y="8361"/>
                      <a:pt x="14954" y="8361"/>
                    </a:cubicBezTo>
                    <a:cubicBezTo>
                      <a:pt x="14622" y="8361"/>
                      <a:pt x="14289" y="7665"/>
                      <a:pt x="13957" y="7665"/>
                    </a:cubicBezTo>
                    <a:cubicBezTo>
                      <a:pt x="13292" y="6968"/>
                      <a:pt x="12960" y="5574"/>
                      <a:pt x="12960" y="4877"/>
                    </a:cubicBezTo>
                    <a:cubicBezTo>
                      <a:pt x="12960" y="4181"/>
                      <a:pt x="12295" y="3484"/>
                      <a:pt x="10966" y="2090"/>
                    </a:cubicBezTo>
                    <a:cubicBezTo>
                      <a:pt x="10634" y="2090"/>
                      <a:pt x="10302" y="2090"/>
                      <a:pt x="10302" y="1394"/>
                    </a:cubicBezTo>
                    <a:cubicBezTo>
                      <a:pt x="9969" y="1394"/>
                      <a:pt x="9969" y="1394"/>
                      <a:pt x="9969" y="1394"/>
                    </a:cubicBezTo>
                    <a:cubicBezTo>
                      <a:pt x="9637" y="697"/>
                      <a:pt x="9637" y="697"/>
                      <a:pt x="9305" y="0"/>
                    </a:cubicBezTo>
                    <a:cubicBezTo>
                      <a:pt x="9305" y="0"/>
                      <a:pt x="9305" y="0"/>
                      <a:pt x="9305" y="0"/>
                    </a:cubicBezTo>
                    <a:cubicBezTo>
                      <a:pt x="9305" y="0"/>
                      <a:pt x="9305" y="0"/>
                      <a:pt x="8972" y="0"/>
                    </a:cubicBezTo>
                    <a:cubicBezTo>
                      <a:pt x="8972" y="697"/>
                      <a:pt x="8972" y="697"/>
                      <a:pt x="8972" y="697"/>
                    </a:cubicBezTo>
                    <a:cubicBezTo>
                      <a:pt x="8972" y="697"/>
                      <a:pt x="8972" y="697"/>
                      <a:pt x="8972" y="697"/>
                    </a:cubicBezTo>
                    <a:cubicBezTo>
                      <a:pt x="8640" y="697"/>
                      <a:pt x="8640" y="697"/>
                      <a:pt x="8308" y="697"/>
                    </a:cubicBezTo>
                    <a:cubicBezTo>
                      <a:pt x="8308" y="697"/>
                      <a:pt x="7975" y="697"/>
                      <a:pt x="7643" y="697"/>
                    </a:cubicBezTo>
                    <a:cubicBezTo>
                      <a:pt x="7643" y="697"/>
                      <a:pt x="7311" y="0"/>
                      <a:pt x="7311" y="0"/>
                    </a:cubicBezTo>
                    <a:cubicBezTo>
                      <a:pt x="6978" y="697"/>
                      <a:pt x="6314" y="1394"/>
                      <a:pt x="5649" y="1394"/>
                    </a:cubicBezTo>
                    <a:cubicBezTo>
                      <a:pt x="5317" y="2090"/>
                      <a:pt x="4652" y="2787"/>
                      <a:pt x="4320" y="3484"/>
                    </a:cubicBezTo>
                    <a:cubicBezTo>
                      <a:pt x="2991" y="4877"/>
                      <a:pt x="1329" y="6271"/>
                      <a:pt x="0" y="6968"/>
                    </a:cubicBezTo>
                    <a:cubicBezTo>
                      <a:pt x="0" y="6968"/>
                      <a:pt x="0" y="6968"/>
                      <a:pt x="0" y="6968"/>
                    </a:cubicBezTo>
                    <a:cubicBezTo>
                      <a:pt x="0" y="6968"/>
                      <a:pt x="332" y="7665"/>
                      <a:pt x="332" y="7665"/>
                    </a:cubicBezTo>
                    <a:cubicBezTo>
                      <a:pt x="332" y="8361"/>
                      <a:pt x="665" y="8361"/>
                      <a:pt x="665" y="9058"/>
                    </a:cubicBezTo>
                    <a:cubicBezTo>
                      <a:pt x="997" y="9755"/>
                      <a:pt x="997" y="10452"/>
                      <a:pt x="997" y="11845"/>
                    </a:cubicBezTo>
                    <a:cubicBezTo>
                      <a:pt x="1329" y="12542"/>
                      <a:pt x="1329" y="14632"/>
                      <a:pt x="1662" y="15329"/>
                    </a:cubicBezTo>
                    <a:cubicBezTo>
                      <a:pt x="1994" y="15329"/>
                      <a:pt x="1994" y="15329"/>
                      <a:pt x="2326" y="16026"/>
                    </a:cubicBezTo>
                    <a:cubicBezTo>
                      <a:pt x="4320" y="18813"/>
                      <a:pt x="5649" y="20206"/>
                      <a:pt x="5649" y="21600"/>
                    </a:cubicBezTo>
                    <a:cubicBezTo>
                      <a:pt x="5649" y="21600"/>
                      <a:pt x="5649" y="21600"/>
                      <a:pt x="5649" y="21600"/>
                    </a:cubicBezTo>
                    <a:cubicBezTo>
                      <a:pt x="5982" y="21600"/>
                      <a:pt x="5982" y="21600"/>
                      <a:pt x="5982" y="2160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97" name="Shape 3905"/>
              <p:cNvSpPr/>
              <p:nvPr/>
            </p:nvSpPr>
            <p:spPr>
              <a:xfrm>
                <a:off x="1167015" y="1389262"/>
                <a:ext cx="219066" cy="770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821" y="0"/>
                    </a:moveTo>
                    <a:cubicBezTo>
                      <a:pt x="6821" y="0"/>
                      <a:pt x="6442" y="0"/>
                      <a:pt x="6442" y="0"/>
                    </a:cubicBezTo>
                    <a:cubicBezTo>
                      <a:pt x="6442" y="1029"/>
                      <a:pt x="6442" y="1029"/>
                      <a:pt x="6063" y="1029"/>
                    </a:cubicBezTo>
                    <a:cubicBezTo>
                      <a:pt x="6063" y="1029"/>
                      <a:pt x="6063" y="1029"/>
                      <a:pt x="6063" y="2057"/>
                    </a:cubicBezTo>
                    <a:cubicBezTo>
                      <a:pt x="5684" y="2057"/>
                      <a:pt x="5684" y="2057"/>
                      <a:pt x="5684" y="2057"/>
                    </a:cubicBezTo>
                    <a:cubicBezTo>
                      <a:pt x="5684" y="2057"/>
                      <a:pt x="5684" y="3086"/>
                      <a:pt x="5305" y="3086"/>
                    </a:cubicBezTo>
                    <a:cubicBezTo>
                      <a:pt x="5305" y="3086"/>
                      <a:pt x="5305" y="3086"/>
                      <a:pt x="5305" y="4114"/>
                    </a:cubicBezTo>
                    <a:cubicBezTo>
                      <a:pt x="3789" y="9257"/>
                      <a:pt x="1895" y="10286"/>
                      <a:pt x="758" y="10286"/>
                    </a:cubicBezTo>
                    <a:cubicBezTo>
                      <a:pt x="379" y="10286"/>
                      <a:pt x="379" y="10286"/>
                      <a:pt x="379" y="10286"/>
                    </a:cubicBezTo>
                    <a:cubicBezTo>
                      <a:pt x="379" y="10286"/>
                      <a:pt x="379" y="10286"/>
                      <a:pt x="379" y="10286"/>
                    </a:cubicBezTo>
                    <a:cubicBezTo>
                      <a:pt x="379" y="10286"/>
                      <a:pt x="379" y="10286"/>
                      <a:pt x="379" y="10286"/>
                    </a:cubicBezTo>
                    <a:cubicBezTo>
                      <a:pt x="379" y="10286"/>
                      <a:pt x="379" y="10286"/>
                      <a:pt x="379" y="10286"/>
                    </a:cubicBezTo>
                    <a:cubicBezTo>
                      <a:pt x="379" y="10286"/>
                      <a:pt x="379" y="11314"/>
                      <a:pt x="379" y="11314"/>
                    </a:cubicBezTo>
                    <a:cubicBezTo>
                      <a:pt x="379" y="11314"/>
                      <a:pt x="379" y="11314"/>
                      <a:pt x="379" y="11314"/>
                    </a:cubicBezTo>
                    <a:cubicBezTo>
                      <a:pt x="379" y="11314"/>
                      <a:pt x="0" y="11314"/>
                      <a:pt x="0" y="11314"/>
                    </a:cubicBezTo>
                    <a:cubicBezTo>
                      <a:pt x="0" y="11314"/>
                      <a:pt x="0" y="12343"/>
                      <a:pt x="0" y="12343"/>
                    </a:cubicBezTo>
                    <a:cubicBezTo>
                      <a:pt x="0" y="12343"/>
                      <a:pt x="0" y="12343"/>
                      <a:pt x="379" y="13371"/>
                    </a:cubicBezTo>
                    <a:cubicBezTo>
                      <a:pt x="379" y="13371"/>
                      <a:pt x="379" y="13371"/>
                      <a:pt x="379" y="14400"/>
                    </a:cubicBezTo>
                    <a:cubicBezTo>
                      <a:pt x="379" y="14400"/>
                      <a:pt x="379" y="14400"/>
                      <a:pt x="758" y="15429"/>
                    </a:cubicBezTo>
                    <a:cubicBezTo>
                      <a:pt x="758" y="15429"/>
                      <a:pt x="758" y="15429"/>
                      <a:pt x="758" y="15429"/>
                    </a:cubicBezTo>
                    <a:cubicBezTo>
                      <a:pt x="758" y="16457"/>
                      <a:pt x="1137" y="17486"/>
                      <a:pt x="1137" y="18514"/>
                    </a:cubicBezTo>
                    <a:cubicBezTo>
                      <a:pt x="1137" y="18514"/>
                      <a:pt x="1137" y="18514"/>
                      <a:pt x="1137" y="18514"/>
                    </a:cubicBezTo>
                    <a:cubicBezTo>
                      <a:pt x="1137" y="18514"/>
                      <a:pt x="1516" y="18514"/>
                      <a:pt x="1516" y="18514"/>
                    </a:cubicBezTo>
                    <a:cubicBezTo>
                      <a:pt x="1516" y="19543"/>
                      <a:pt x="1516" y="19543"/>
                      <a:pt x="1516" y="19543"/>
                    </a:cubicBezTo>
                    <a:cubicBezTo>
                      <a:pt x="1895" y="20571"/>
                      <a:pt x="2653" y="20571"/>
                      <a:pt x="3411" y="21600"/>
                    </a:cubicBezTo>
                    <a:cubicBezTo>
                      <a:pt x="3789" y="21600"/>
                      <a:pt x="4168" y="21600"/>
                      <a:pt x="4547" y="21600"/>
                    </a:cubicBezTo>
                    <a:cubicBezTo>
                      <a:pt x="5305" y="21600"/>
                      <a:pt x="6063" y="20571"/>
                      <a:pt x="6063" y="20571"/>
                    </a:cubicBezTo>
                    <a:cubicBezTo>
                      <a:pt x="6442" y="15429"/>
                      <a:pt x="11368" y="15429"/>
                      <a:pt x="11368" y="15429"/>
                    </a:cubicBezTo>
                    <a:cubicBezTo>
                      <a:pt x="11747" y="15429"/>
                      <a:pt x="12884" y="13371"/>
                      <a:pt x="13263" y="11314"/>
                    </a:cubicBezTo>
                    <a:cubicBezTo>
                      <a:pt x="14400" y="9257"/>
                      <a:pt x="14779" y="8229"/>
                      <a:pt x="15537" y="8229"/>
                    </a:cubicBezTo>
                    <a:cubicBezTo>
                      <a:pt x="15537" y="8229"/>
                      <a:pt x="15537" y="8229"/>
                      <a:pt x="15537" y="8229"/>
                    </a:cubicBezTo>
                    <a:cubicBezTo>
                      <a:pt x="15916" y="8229"/>
                      <a:pt x="15916" y="8229"/>
                      <a:pt x="16295" y="9257"/>
                    </a:cubicBezTo>
                    <a:cubicBezTo>
                      <a:pt x="17811" y="9257"/>
                      <a:pt x="19326" y="10286"/>
                      <a:pt x="20084" y="12343"/>
                    </a:cubicBezTo>
                    <a:cubicBezTo>
                      <a:pt x="20084" y="12343"/>
                      <a:pt x="20084" y="12343"/>
                      <a:pt x="20084" y="12343"/>
                    </a:cubicBezTo>
                    <a:cubicBezTo>
                      <a:pt x="20084" y="12343"/>
                      <a:pt x="20084" y="12343"/>
                      <a:pt x="20084" y="12343"/>
                    </a:cubicBezTo>
                    <a:cubicBezTo>
                      <a:pt x="20463" y="13371"/>
                      <a:pt x="20463" y="13371"/>
                      <a:pt x="20463" y="13371"/>
                    </a:cubicBezTo>
                    <a:cubicBezTo>
                      <a:pt x="20463" y="13371"/>
                      <a:pt x="20463" y="12343"/>
                      <a:pt x="20463" y="12343"/>
                    </a:cubicBezTo>
                    <a:cubicBezTo>
                      <a:pt x="20463" y="12343"/>
                      <a:pt x="20463" y="11314"/>
                      <a:pt x="20463" y="11314"/>
                    </a:cubicBezTo>
                    <a:cubicBezTo>
                      <a:pt x="20463" y="11314"/>
                      <a:pt x="20463" y="10286"/>
                      <a:pt x="20463" y="10286"/>
                    </a:cubicBezTo>
                    <a:cubicBezTo>
                      <a:pt x="20842" y="10286"/>
                      <a:pt x="20842" y="9257"/>
                      <a:pt x="20842" y="9257"/>
                    </a:cubicBezTo>
                    <a:cubicBezTo>
                      <a:pt x="20842" y="9257"/>
                      <a:pt x="20842" y="9257"/>
                      <a:pt x="20842" y="9257"/>
                    </a:cubicBezTo>
                    <a:cubicBezTo>
                      <a:pt x="20842" y="8229"/>
                      <a:pt x="21221" y="7200"/>
                      <a:pt x="21221" y="7200"/>
                    </a:cubicBezTo>
                    <a:cubicBezTo>
                      <a:pt x="21221" y="7200"/>
                      <a:pt x="21221" y="7200"/>
                      <a:pt x="21221" y="6171"/>
                    </a:cubicBezTo>
                    <a:cubicBezTo>
                      <a:pt x="21600" y="6171"/>
                      <a:pt x="21600" y="6171"/>
                      <a:pt x="21600" y="5143"/>
                    </a:cubicBezTo>
                    <a:cubicBezTo>
                      <a:pt x="21600" y="5143"/>
                      <a:pt x="21600" y="5143"/>
                      <a:pt x="21600" y="5143"/>
                    </a:cubicBezTo>
                    <a:cubicBezTo>
                      <a:pt x="21600" y="5143"/>
                      <a:pt x="21600" y="5143"/>
                      <a:pt x="21600" y="5143"/>
                    </a:cubicBezTo>
                    <a:cubicBezTo>
                      <a:pt x="21600" y="5143"/>
                      <a:pt x="21221" y="5143"/>
                      <a:pt x="21221" y="5143"/>
                    </a:cubicBezTo>
                    <a:cubicBezTo>
                      <a:pt x="21221" y="5143"/>
                      <a:pt x="20842" y="4114"/>
                      <a:pt x="20842" y="4114"/>
                    </a:cubicBezTo>
                    <a:cubicBezTo>
                      <a:pt x="20842" y="4114"/>
                      <a:pt x="20842" y="4114"/>
                      <a:pt x="20463" y="4114"/>
                    </a:cubicBezTo>
                    <a:cubicBezTo>
                      <a:pt x="20463" y="4114"/>
                      <a:pt x="20463" y="4114"/>
                      <a:pt x="20463" y="4114"/>
                    </a:cubicBezTo>
                    <a:cubicBezTo>
                      <a:pt x="20463" y="4114"/>
                      <a:pt x="20463" y="4114"/>
                      <a:pt x="20463" y="4114"/>
                    </a:cubicBezTo>
                    <a:cubicBezTo>
                      <a:pt x="20463" y="4114"/>
                      <a:pt x="20463" y="4114"/>
                      <a:pt x="20084" y="4114"/>
                    </a:cubicBezTo>
                    <a:cubicBezTo>
                      <a:pt x="20084" y="4114"/>
                      <a:pt x="20084" y="3086"/>
                      <a:pt x="20084" y="3086"/>
                    </a:cubicBezTo>
                    <a:cubicBezTo>
                      <a:pt x="19705" y="3086"/>
                      <a:pt x="18189" y="1029"/>
                      <a:pt x="17053" y="2057"/>
                    </a:cubicBezTo>
                    <a:cubicBezTo>
                      <a:pt x="16295" y="2057"/>
                      <a:pt x="15537" y="1029"/>
                      <a:pt x="15158" y="1029"/>
                    </a:cubicBezTo>
                    <a:cubicBezTo>
                      <a:pt x="14779" y="1029"/>
                      <a:pt x="14400" y="0"/>
                      <a:pt x="14021" y="1029"/>
                    </a:cubicBezTo>
                    <a:cubicBezTo>
                      <a:pt x="13642" y="1029"/>
                      <a:pt x="13263" y="1029"/>
                      <a:pt x="12505" y="1029"/>
                    </a:cubicBezTo>
                    <a:cubicBezTo>
                      <a:pt x="11747" y="1029"/>
                      <a:pt x="10232" y="1029"/>
                      <a:pt x="9853" y="0"/>
                    </a:cubicBezTo>
                    <a:cubicBezTo>
                      <a:pt x="9853" y="0"/>
                      <a:pt x="9474" y="0"/>
                      <a:pt x="9474" y="0"/>
                    </a:cubicBezTo>
                    <a:cubicBezTo>
                      <a:pt x="8716" y="1029"/>
                      <a:pt x="7958" y="1029"/>
                      <a:pt x="7200" y="0"/>
                    </a:cubicBezTo>
                    <a:cubicBezTo>
                      <a:pt x="7200" y="0"/>
                      <a:pt x="6821" y="0"/>
                      <a:pt x="6821" y="0"/>
                    </a:cubicBezTo>
                    <a:cubicBezTo>
                      <a:pt x="6821" y="0"/>
                      <a:pt x="6821" y="0"/>
                      <a:pt x="6821" y="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98" name="Shape 3906"/>
              <p:cNvSpPr/>
              <p:nvPr/>
            </p:nvSpPr>
            <p:spPr>
              <a:xfrm>
                <a:off x="35846" y="1778575"/>
                <a:ext cx="123474" cy="2389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891" y="2362"/>
                    </a:moveTo>
                    <a:cubicBezTo>
                      <a:pt x="7200" y="3712"/>
                      <a:pt x="3927" y="10462"/>
                      <a:pt x="655" y="12150"/>
                    </a:cubicBezTo>
                    <a:cubicBezTo>
                      <a:pt x="0" y="12825"/>
                      <a:pt x="0" y="12825"/>
                      <a:pt x="0" y="12825"/>
                    </a:cubicBezTo>
                    <a:cubicBezTo>
                      <a:pt x="0" y="13163"/>
                      <a:pt x="1309" y="13500"/>
                      <a:pt x="1964" y="13838"/>
                    </a:cubicBezTo>
                    <a:cubicBezTo>
                      <a:pt x="2618" y="14175"/>
                      <a:pt x="3273" y="14175"/>
                      <a:pt x="3273" y="14512"/>
                    </a:cubicBezTo>
                    <a:cubicBezTo>
                      <a:pt x="6545" y="15525"/>
                      <a:pt x="5891" y="18562"/>
                      <a:pt x="5236" y="20588"/>
                    </a:cubicBezTo>
                    <a:cubicBezTo>
                      <a:pt x="5236" y="20925"/>
                      <a:pt x="5236" y="21263"/>
                      <a:pt x="5236" y="21600"/>
                    </a:cubicBezTo>
                    <a:cubicBezTo>
                      <a:pt x="5236" y="21600"/>
                      <a:pt x="5236" y="21600"/>
                      <a:pt x="6545" y="21600"/>
                    </a:cubicBezTo>
                    <a:cubicBezTo>
                      <a:pt x="6545" y="21600"/>
                      <a:pt x="6545" y="21600"/>
                      <a:pt x="6545" y="21600"/>
                    </a:cubicBezTo>
                    <a:cubicBezTo>
                      <a:pt x="6545" y="21600"/>
                      <a:pt x="7200" y="21600"/>
                      <a:pt x="7855" y="21600"/>
                    </a:cubicBezTo>
                    <a:cubicBezTo>
                      <a:pt x="8509" y="21600"/>
                      <a:pt x="9164" y="21600"/>
                      <a:pt x="9164" y="21600"/>
                    </a:cubicBezTo>
                    <a:cubicBezTo>
                      <a:pt x="10473" y="21600"/>
                      <a:pt x="11782" y="21263"/>
                      <a:pt x="13091" y="21263"/>
                    </a:cubicBezTo>
                    <a:cubicBezTo>
                      <a:pt x="13091" y="21263"/>
                      <a:pt x="13091" y="21263"/>
                      <a:pt x="13091" y="21263"/>
                    </a:cubicBezTo>
                    <a:cubicBezTo>
                      <a:pt x="13091" y="21263"/>
                      <a:pt x="13091" y="21263"/>
                      <a:pt x="13091" y="21263"/>
                    </a:cubicBezTo>
                    <a:cubicBezTo>
                      <a:pt x="13091" y="20925"/>
                      <a:pt x="13091" y="20925"/>
                      <a:pt x="13091" y="20925"/>
                    </a:cubicBezTo>
                    <a:cubicBezTo>
                      <a:pt x="13091" y="20925"/>
                      <a:pt x="13091" y="20925"/>
                      <a:pt x="13091" y="20925"/>
                    </a:cubicBezTo>
                    <a:cubicBezTo>
                      <a:pt x="13091" y="20588"/>
                      <a:pt x="13091" y="20588"/>
                      <a:pt x="13091" y="20250"/>
                    </a:cubicBezTo>
                    <a:cubicBezTo>
                      <a:pt x="13091" y="19575"/>
                      <a:pt x="13091" y="17888"/>
                      <a:pt x="16364" y="17550"/>
                    </a:cubicBezTo>
                    <a:cubicBezTo>
                      <a:pt x="16364" y="17213"/>
                      <a:pt x="15709" y="17213"/>
                      <a:pt x="15709" y="16875"/>
                    </a:cubicBezTo>
                    <a:cubicBezTo>
                      <a:pt x="15055" y="16875"/>
                      <a:pt x="15055" y="16875"/>
                      <a:pt x="14400" y="16538"/>
                    </a:cubicBezTo>
                    <a:cubicBezTo>
                      <a:pt x="13745" y="16200"/>
                      <a:pt x="13745" y="15188"/>
                      <a:pt x="14400" y="14850"/>
                    </a:cubicBezTo>
                    <a:cubicBezTo>
                      <a:pt x="15055" y="14175"/>
                      <a:pt x="15709" y="13838"/>
                      <a:pt x="16364" y="13500"/>
                    </a:cubicBezTo>
                    <a:cubicBezTo>
                      <a:pt x="15709" y="13500"/>
                      <a:pt x="15055" y="13163"/>
                      <a:pt x="14400" y="12487"/>
                    </a:cubicBezTo>
                    <a:cubicBezTo>
                      <a:pt x="13091" y="11813"/>
                      <a:pt x="13091" y="11138"/>
                      <a:pt x="13091" y="10800"/>
                    </a:cubicBezTo>
                    <a:cubicBezTo>
                      <a:pt x="13745" y="10125"/>
                      <a:pt x="15709" y="9788"/>
                      <a:pt x="16364" y="9788"/>
                    </a:cubicBezTo>
                    <a:cubicBezTo>
                      <a:pt x="16364" y="9788"/>
                      <a:pt x="16364" y="9788"/>
                      <a:pt x="16364" y="9788"/>
                    </a:cubicBezTo>
                    <a:cubicBezTo>
                      <a:pt x="16364" y="9113"/>
                      <a:pt x="16364" y="8100"/>
                      <a:pt x="17673" y="7425"/>
                    </a:cubicBezTo>
                    <a:cubicBezTo>
                      <a:pt x="18327" y="7088"/>
                      <a:pt x="17673" y="6412"/>
                      <a:pt x="17018" y="5738"/>
                    </a:cubicBezTo>
                    <a:cubicBezTo>
                      <a:pt x="17018" y="5062"/>
                      <a:pt x="16364" y="4725"/>
                      <a:pt x="16364" y="4387"/>
                    </a:cubicBezTo>
                    <a:cubicBezTo>
                      <a:pt x="16364" y="3375"/>
                      <a:pt x="18327" y="3038"/>
                      <a:pt x="19636" y="2700"/>
                    </a:cubicBezTo>
                    <a:cubicBezTo>
                      <a:pt x="20291" y="2362"/>
                      <a:pt x="20945" y="2362"/>
                      <a:pt x="21600" y="2025"/>
                    </a:cubicBezTo>
                    <a:cubicBezTo>
                      <a:pt x="20945" y="1687"/>
                      <a:pt x="19636" y="1350"/>
                      <a:pt x="19636" y="675"/>
                    </a:cubicBezTo>
                    <a:cubicBezTo>
                      <a:pt x="19636" y="675"/>
                      <a:pt x="18327" y="337"/>
                      <a:pt x="17018" y="675"/>
                    </a:cubicBezTo>
                    <a:cubicBezTo>
                      <a:pt x="17018" y="1012"/>
                      <a:pt x="17018" y="1012"/>
                      <a:pt x="16364" y="1012"/>
                    </a:cubicBezTo>
                    <a:cubicBezTo>
                      <a:pt x="15709" y="1350"/>
                      <a:pt x="15709" y="1350"/>
                      <a:pt x="15055" y="1350"/>
                    </a:cubicBezTo>
                    <a:cubicBezTo>
                      <a:pt x="14400" y="1350"/>
                      <a:pt x="14400" y="1012"/>
                      <a:pt x="13745" y="1012"/>
                    </a:cubicBezTo>
                    <a:cubicBezTo>
                      <a:pt x="13745" y="1012"/>
                      <a:pt x="13745" y="1012"/>
                      <a:pt x="13745" y="1012"/>
                    </a:cubicBezTo>
                    <a:cubicBezTo>
                      <a:pt x="13091" y="1012"/>
                      <a:pt x="13091" y="1012"/>
                      <a:pt x="12436" y="1012"/>
                    </a:cubicBezTo>
                    <a:cubicBezTo>
                      <a:pt x="11782" y="1012"/>
                      <a:pt x="11782" y="1012"/>
                      <a:pt x="11127" y="1012"/>
                    </a:cubicBezTo>
                    <a:cubicBezTo>
                      <a:pt x="11127" y="1012"/>
                      <a:pt x="11127" y="1012"/>
                      <a:pt x="10473" y="1012"/>
                    </a:cubicBezTo>
                    <a:cubicBezTo>
                      <a:pt x="10473" y="1012"/>
                      <a:pt x="10473" y="1012"/>
                      <a:pt x="10473" y="1012"/>
                    </a:cubicBezTo>
                    <a:cubicBezTo>
                      <a:pt x="10473" y="1012"/>
                      <a:pt x="10473" y="1012"/>
                      <a:pt x="9818" y="1012"/>
                    </a:cubicBezTo>
                    <a:cubicBezTo>
                      <a:pt x="9818" y="1012"/>
                      <a:pt x="9818" y="1012"/>
                      <a:pt x="9818" y="1012"/>
                    </a:cubicBezTo>
                    <a:cubicBezTo>
                      <a:pt x="9164" y="1012"/>
                      <a:pt x="9164" y="1012"/>
                      <a:pt x="9164" y="1012"/>
                    </a:cubicBezTo>
                    <a:cubicBezTo>
                      <a:pt x="9164" y="1012"/>
                      <a:pt x="9164" y="1012"/>
                      <a:pt x="9164" y="1012"/>
                    </a:cubicBezTo>
                    <a:cubicBezTo>
                      <a:pt x="9164" y="675"/>
                      <a:pt x="9164" y="675"/>
                      <a:pt x="9164" y="675"/>
                    </a:cubicBezTo>
                    <a:cubicBezTo>
                      <a:pt x="8509" y="675"/>
                      <a:pt x="8509" y="675"/>
                      <a:pt x="8509" y="675"/>
                    </a:cubicBezTo>
                    <a:cubicBezTo>
                      <a:pt x="8509" y="675"/>
                      <a:pt x="8509" y="675"/>
                      <a:pt x="8509" y="675"/>
                    </a:cubicBezTo>
                    <a:cubicBezTo>
                      <a:pt x="8509" y="675"/>
                      <a:pt x="8509" y="675"/>
                      <a:pt x="7855" y="337"/>
                    </a:cubicBezTo>
                    <a:cubicBezTo>
                      <a:pt x="7855" y="337"/>
                      <a:pt x="7855" y="337"/>
                      <a:pt x="7855" y="337"/>
                    </a:cubicBezTo>
                    <a:cubicBezTo>
                      <a:pt x="7855" y="337"/>
                      <a:pt x="7855" y="337"/>
                      <a:pt x="7855" y="337"/>
                    </a:cubicBezTo>
                    <a:cubicBezTo>
                      <a:pt x="7855" y="337"/>
                      <a:pt x="7855" y="0"/>
                      <a:pt x="7855" y="0"/>
                    </a:cubicBezTo>
                    <a:cubicBezTo>
                      <a:pt x="7855" y="0"/>
                      <a:pt x="7855" y="0"/>
                      <a:pt x="7855" y="0"/>
                    </a:cubicBezTo>
                    <a:cubicBezTo>
                      <a:pt x="7855" y="0"/>
                      <a:pt x="7200" y="0"/>
                      <a:pt x="7200" y="0"/>
                    </a:cubicBezTo>
                    <a:cubicBezTo>
                      <a:pt x="7200" y="337"/>
                      <a:pt x="6545" y="337"/>
                      <a:pt x="6545" y="337"/>
                    </a:cubicBezTo>
                    <a:cubicBezTo>
                      <a:pt x="5891" y="337"/>
                      <a:pt x="5891" y="337"/>
                      <a:pt x="5891" y="675"/>
                    </a:cubicBezTo>
                    <a:cubicBezTo>
                      <a:pt x="5891" y="675"/>
                      <a:pt x="5891" y="675"/>
                      <a:pt x="5236" y="675"/>
                    </a:cubicBezTo>
                    <a:cubicBezTo>
                      <a:pt x="5236" y="1350"/>
                      <a:pt x="5236" y="2025"/>
                      <a:pt x="5891" y="2362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99" name="Shape 3907"/>
              <p:cNvSpPr/>
              <p:nvPr/>
            </p:nvSpPr>
            <p:spPr>
              <a:xfrm>
                <a:off x="593465" y="1170485"/>
                <a:ext cx="155337" cy="1224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36" extrusionOk="0">
                    <a:moveTo>
                      <a:pt x="14580" y="21436"/>
                    </a:moveTo>
                    <a:cubicBezTo>
                      <a:pt x="14580" y="21436"/>
                      <a:pt x="14580" y="20781"/>
                      <a:pt x="14580" y="20127"/>
                    </a:cubicBezTo>
                    <a:cubicBezTo>
                      <a:pt x="14580" y="20127"/>
                      <a:pt x="14580" y="20127"/>
                      <a:pt x="14580" y="19472"/>
                    </a:cubicBezTo>
                    <a:cubicBezTo>
                      <a:pt x="14580" y="19472"/>
                      <a:pt x="15120" y="18818"/>
                      <a:pt x="15120" y="18163"/>
                    </a:cubicBezTo>
                    <a:cubicBezTo>
                      <a:pt x="15120" y="18163"/>
                      <a:pt x="15120" y="18163"/>
                      <a:pt x="15120" y="18163"/>
                    </a:cubicBezTo>
                    <a:cubicBezTo>
                      <a:pt x="15120" y="18163"/>
                      <a:pt x="15120" y="17509"/>
                      <a:pt x="15120" y="16854"/>
                    </a:cubicBezTo>
                    <a:cubicBezTo>
                      <a:pt x="15120" y="16200"/>
                      <a:pt x="14580" y="14891"/>
                      <a:pt x="15120" y="14236"/>
                    </a:cubicBezTo>
                    <a:cubicBezTo>
                      <a:pt x="15660" y="14236"/>
                      <a:pt x="15660" y="14236"/>
                      <a:pt x="16200" y="14236"/>
                    </a:cubicBezTo>
                    <a:cubicBezTo>
                      <a:pt x="18900" y="14236"/>
                      <a:pt x="18900" y="13581"/>
                      <a:pt x="18900" y="13581"/>
                    </a:cubicBezTo>
                    <a:cubicBezTo>
                      <a:pt x="18900" y="11618"/>
                      <a:pt x="19440" y="10963"/>
                      <a:pt x="19980" y="10309"/>
                    </a:cubicBezTo>
                    <a:cubicBezTo>
                      <a:pt x="19980" y="10309"/>
                      <a:pt x="19980" y="10309"/>
                      <a:pt x="19980" y="10309"/>
                    </a:cubicBezTo>
                    <a:cubicBezTo>
                      <a:pt x="19980" y="9654"/>
                      <a:pt x="18900" y="9000"/>
                      <a:pt x="18900" y="8345"/>
                    </a:cubicBezTo>
                    <a:cubicBezTo>
                      <a:pt x="18360" y="8345"/>
                      <a:pt x="18360" y="7691"/>
                      <a:pt x="18360" y="7691"/>
                    </a:cubicBezTo>
                    <a:cubicBezTo>
                      <a:pt x="17820" y="7036"/>
                      <a:pt x="17820" y="7036"/>
                      <a:pt x="17820" y="7036"/>
                    </a:cubicBezTo>
                    <a:cubicBezTo>
                      <a:pt x="17820" y="6381"/>
                      <a:pt x="17820" y="6381"/>
                      <a:pt x="17820" y="6381"/>
                    </a:cubicBezTo>
                    <a:cubicBezTo>
                      <a:pt x="18360" y="5727"/>
                      <a:pt x="18900" y="5072"/>
                      <a:pt x="19440" y="5072"/>
                    </a:cubicBezTo>
                    <a:cubicBezTo>
                      <a:pt x="19980" y="4418"/>
                      <a:pt x="20520" y="3763"/>
                      <a:pt x="21060" y="2454"/>
                    </a:cubicBezTo>
                    <a:cubicBezTo>
                      <a:pt x="21060" y="2454"/>
                      <a:pt x="21060" y="2454"/>
                      <a:pt x="21060" y="2454"/>
                    </a:cubicBezTo>
                    <a:cubicBezTo>
                      <a:pt x="21060" y="2454"/>
                      <a:pt x="21060" y="2454"/>
                      <a:pt x="21600" y="2454"/>
                    </a:cubicBezTo>
                    <a:cubicBezTo>
                      <a:pt x="21600" y="2454"/>
                      <a:pt x="21600" y="2454"/>
                      <a:pt x="21600" y="2454"/>
                    </a:cubicBezTo>
                    <a:cubicBezTo>
                      <a:pt x="21600" y="2454"/>
                      <a:pt x="21600" y="2454"/>
                      <a:pt x="21600" y="2454"/>
                    </a:cubicBezTo>
                    <a:cubicBezTo>
                      <a:pt x="21600" y="2454"/>
                      <a:pt x="21600" y="1800"/>
                      <a:pt x="21600" y="1800"/>
                    </a:cubicBezTo>
                    <a:cubicBezTo>
                      <a:pt x="21600" y="1800"/>
                      <a:pt x="21600" y="1800"/>
                      <a:pt x="21600" y="1800"/>
                    </a:cubicBezTo>
                    <a:cubicBezTo>
                      <a:pt x="21600" y="1145"/>
                      <a:pt x="21600" y="1145"/>
                      <a:pt x="21060" y="1145"/>
                    </a:cubicBezTo>
                    <a:cubicBezTo>
                      <a:pt x="21060" y="491"/>
                      <a:pt x="21060" y="491"/>
                      <a:pt x="21060" y="491"/>
                    </a:cubicBezTo>
                    <a:cubicBezTo>
                      <a:pt x="21060" y="1145"/>
                      <a:pt x="20520" y="491"/>
                      <a:pt x="19980" y="491"/>
                    </a:cubicBezTo>
                    <a:cubicBezTo>
                      <a:pt x="18900" y="-164"/>
                      <a:pt x="17280" y="-164"/>
                      <a:pt x="14580" y="491"/>
                    </a:cubicBezTo>
                    <a:cubicBezTo>
                      <a:pt x="14580" y="491"/>
                      <a:pt x="14580" y="491"/>
                      <a:pt x="14580" y="491"/>
                    </a:cubicBezTo>
                    <a:cubicBezTo>
                      <a:pt x="12960" y="1145"/>
                      <a:pt x="12420" y="2454"/>
                      <a:pt x="12420" y="2454"/>
                    </a:cubicBezTo>
                    <a:cubicBezTo>
                      <a:pt x="12420" y="3109"/>
                      <a:pt x="12420" y="3763"/>
                      <a:pt x="12420" y="3763"/>
                    </a:cubicBezTo>
                    <a:cubicBezTo>
                      <a:pt x="12960" y="4418"/>
                      <a:pt x="12960" y="5072"/>
                      <a:pt x="12960" y="5727"/>
                    </a:cubicBezTo>
                    <a:cubicBezTo>
                      <a:pt x="12420" y="7036"/>
                      <a:pt x="11340" y="7036"/>
                      <a:pt x="10260" y="7036"/>
                    </a:cubicBezTo>
                    <a:cubicBezTo>
                      <a:pt x="9180" y="7036"/>
                      <a:pt x="8100" y="6381"/>
                      <a:pt x="8100" y="5072"/>
                    </a:cubicBezTo>
                    <a:cubicBezTo>
                      <a:pt x="7560" y="5072"/>
                      <a:pt x="7560" y="5727"/>
                      <a:pt x="7560" y="5727"/>
                    </a:cubicBezTo>
                    <a:cubicBezTo>
                      <a:pt x="7020" y="5727"/>
                      <a:pt x="7020" y="6381"/>
                      <a:pt x="7020" y="6381"/>
                    </a:cubicBezTo>
                    <a:cubicBezTo>
                      <a:pt x="7560" y="8345"/>
                      <a:pt x="6480" y="9000"/>
                      <a:pt x="5400" y="10309"/>
                    </a:cubicBezTo>
                    <a:cubicBezTo>
                      <a:pt x="4860" y="10963"/>
                      <a:pt x="4320" y="11618"/>
                      <a:pt x="4320" y="12272"/>
                    </a:cubicBezTo>
                    <a:cubicBezTo>
                      <a:pt x="4860" y="14891"/>
                      <a:pt x="3240" y="17509"/>
                      <a:pt x="0" y="19472"/>
                    </a:cubicBezTo>
                    <a:cubicBezTo>
                      <a:pt x="0" y="19472"/>
                      <a:pt x="0" y="19472"/>
                      <a:pt x="540" y="19472"/>
                    </a:cubicBezTo>
                    <a:cubicBezTo>
                      <a:pt x="540" y="19472"/>
                      <a:pt x="540" y="19472"/>
                      <a:pt x="540" y="19472"/>
                    </a:cubicBezTo>
                    <a:cubicBezTo>
                      <a:pt x="540" y="19472"/>
                      <a:pt x="540" y="19472"/>
                      <a:pt x="1080" y="19472"/>
                    </a:cubicBezTo>
                    <a:cubicBezTo>
                      <a:pt x="1080" y="19472"/>
                      <a:pt x="1080" y="19472"/>
                      <a:pt x="1080" y="19472"/>
                    </a:cubicBezTo>
                    <a:cubicBezTo>
                      <a:pt x="1080" y="19472"/>
                      <a:pt x="1620" y="19472"/>
                      <a:pt x="1620" y="19472"/>
                    </a:cubicBezTo>
                    <a:cubicBezTo>
                      <a:pt x="1620" y="19472"/>
                      <a:pt x="1620" y="19472"/>
                      <a:pt x="2160" y="19472"/>
                    </a:cubicBezTo>
                    <a:cubicBezTo>
                      <a:pt x="2160" y="19472"/>
                      <a:pt x="2160" y="19472"/>
                      <a:pt x="2160" y="19472"/>
                    </a:cubicBezTo>
                    <a:cubicBezTo>
                      <a:pt x="2160" y="18818"/>
                      <a:pt x="2700" y="18818"/>
                      <a:pt x="2700" y="18818"/>
                    </a:cubicBezTo>
                    <a:cubicBezTo>
                      <a:pt x="2700" y="18818"/>
                      <a:pt x="2700" y="18818"/>
                      <a:pt x="3240" y="18818"/>
                    </a:cubicBezTo>
                    <a:cubicBezTo>
                      <a:pt x="3240" y="18818"/>
                      <a:pt x="3240" y="18818"/>
                      <a:pt x="3240" y="18818"/>
                    </a:cubicBezTo>
                    <a:cubicBezTo>
                      <a:pt x="3240" y="18818"/>
                      <a:pt x="3240" y="18818"/>
                      <a:pt x="3780" y="18818"/>
                    </a:cubicBezTo>
                    <a:cubicBezTo>
                      <a:pt x="3780" y="18818"/>
                      <a:pt x="3780" y="18818"/>
                      <a:pt x="3780" y="18163"/>
                    </a:cubicBezTo>
                    <a:cubicBezTo>
                      <a:pt x="3780" y="18163"/>
                      <a:pt x="4320" y="18163"/>
                      <a:pt x="4320" y="18163"/>
                    </a:cubicBezTo>
                    <a:cubicBezTo>
                      <a:pt x="4320" y="18163"/>
                      <a:pt x="4320" y="18163"/>
                      <a:pt x="4320" y="18163"/>
                    </a:cubicBezTo>
                    <a:cubicBezTo>
                      <a:pt x="4320" y="18163"/>
                      <a:pt x="4860" y="18163"/>
                      <a:pt x="4860" y="17509"/>
                    </a:cubicBezTo>
                    <a:cubicBezTo>
                      <a:pt x="4860" y="17509"/>
                      <a:pt x="5400" y="17509"/>
                      <a:pt x="5400" y="16854"/>
                    </a:cubicBezTo>
                    <a:cubicBezTo>
                      <a:pt x="5940" y="16854"/>
                      <a:pt x="6480" y="16854"/>
                      <a:pt x="7020" y="16854"/>
                    </a:cubicBezTo>
                    <a:cubicBezTo>
                      <a:pt x="7560" y="16854"/>
                      <a:pt x="8640" y="16854"/>
                      <a:pt x="9180" y="17509"/>
                    </a:cubicBezTo>
                    <a:cubicBezTo>
                      <a:pt x="9180" y="17509"/>
                      <a:pt x="9180" y="17509"/>
                      <a:pt x="9180" y="17509"/>
                    </a:cubicBezTo>
                    <a:cubicBezTo>
                      <a:pt x="9180" y="17509"/>
                      <a:pt x="9720" y="17509"/>
                      <a:pt x="9720" y="17509"/>
                    </a:cubicBezTo>
                    <a:cubicBezTo>
                      <a:pt x="9720" y="18163"/>
                      <a:pt x="10260" y="18163"/>
                      <a:pt x="10260" y="18163"/>
                    </a:cubicBezTo>
                    <a:cubicBezTo>
                      <a:pt x="10800" y="18818"/>
                      <a:pt x="11340" y="19472"/>
                      <a:pt x="11880" y="19472"/>
                    </a:cubicBezTo>
                    <a:cubicBezTo>
                      <a:pt x="11880" y="19472"/>
                      <a:pt x="12420" y="20127"/>
                      <a:pt x="12420" y="20127"/>
                    </a:cubicBezTo>
                    <a:cubicBezTo>
                      <a:pt x="12420" y="20127"/>
                      <a:pt x="12420" y="20127"/>
                      <a:pt x="12960" y="20127"/>
                    </a:cubicBezTo>
                    <a:cubicBezTo>
                      <a:pt x="12960" y="20127"/>
                      <a:pt x="12960" y="20127"/>
                      <a:pt x="12960" y="20781"/>
                    </a:cubicBezTo>
                    <a:cubicBezTo>
                      <a:pt x="13500" y="20781"/>
                      <a:pt x="13500" y="20781"/>
                      <a:pt x="13500" y="20781"/>
                    </a:cubicBezTo>
                    <a:cubicBezTo>
                      <a:pt x="13500" y="20781"/>
                      <a:pt x="13500" y="20781"/>
                      <a:pt x="14040" y="21436"/>
                    </a:cubicBezTo>
                    <a:cubicBezTo>
                      <a:pt x="14040" y="21436"/>
                      <a:pt x="14040" y="21436"/>
                      <a:pt x="14040" y="21436"/>
                    </a:cubicBezTo>
                    <a:cubicBezTo>
                      <a:pt x="14040" y="21436"/>
                      <a:pt x="14580" y="21436"/>
                      <a:pt x="14580" y="21436"/>
                    </a:cubicBezTo>
                    <a:cubicBezTo>
                      <a:pt x="14580" y="21436"/>
                      <a:pt x="14580" y="21436"/>
                      <a:pt x="14580" y="21436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00" name="Shape 3908"/>
              <p:cNvSpPr/>
              <p:nvPr/>
            </p:nvSpPr>
            <p:spPr>
              <a:xfrm>
                <a:off x="561601" y="1279653"/>
                <a:ext cx="143389" cy="980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131" extrusionOk="0">
                    <a:moveTo>
                      <a:pt x="18189" y="21131"/>
                    </a:moveTo>
                    <a:cubicBezTo>
                      <a:pt x="18189" y="20331"/>
                      <a:pt x="18189" y="20331"/>
                      <a:pt x="18189" y="20331"/>
                    </a:cubicBezTo>
                    <a:cubicBezTo>
                      <a:pt x="18189" y="19531"/>
                      <a:pt x="18189" y="19531"/>
                      <a:pt x="18189" y="19531"/>
                    </a:cubicBezTo>
                    <a:cubicBezTo>
                      <a:pt x="18189" y="18731"/>
                      <a:pt x="18758" y="18731"/>
                      <a:pt x="18758" y="18731"/>
                    </a:cubicBezTo>
                    <a:cubicBezTo>
                      <a:pt x="18758" y="18731"/>
                      <a:pt x="18758" y="17931"/>
                      <a:pt x="18758" y="17931"/>
                    </a:cubicBezTo>
                    <a:cubicBezTo>
                      <a:pt x="18758" y="17931"/>
                      <a:pt x="18758" y="17931"/>
                      <a:pt x="18758" y="17131"/>
                    </a:cubicBezTo>
                    <a:cubicBezTo>
                      <a:pt x="18758" y="17131"/>
                      <a:pt x="18758" y="17131"/>
                      <a:pt x="18758" y="16331"/>
                    </a:cubicBezTo>
                    <a:cubicBezTo>
                      <a:pt x="19326" y="16331"/>
                      <a:pt x="19326" y="16331"/>
                      <a:pt x="19326" y="16331"/>
                    </a:cubicBezTo>
                    <a:cubicBezTo>
                      <a:pt x="19326" y="16331"/>
                      <a:pt x="19326" y="15531"/>
                      <a:pt x="19326" y="15531"/>
                    </a:cubicBezTo>
                    <a:cubicBezTo>
                      <a:pt x="19326" y="15531"/>
                      <a:pt x="19326" y="15531"/>
                      <a:pt x="19326" y="15531"/>
                    </a:cubicBezTo>
                    <a:cubicBezTo>
                      <a:pt x="19895" y="14731"/>
                      <a:pt x="19895" y="14731"/>
                      <a:pt x="19895" y="14731"/>
                    </a:cubicBezTo>
                    <a:cubicBezTo>
                      <a:pt x="19895" y="14731"/>
                      <a:pt x="19895" y="14731"/>
                      <a:pt x="20463" y="14731"/>
                    </a:cubicBezTo>
                    <a:cubicBezTo>
                      <a:pt x="20463" y="13931"/>
                      <a:pt x="20463" y="13931"/>
                      <a:pt x="20463" y="13931"/>
                    </a:cubicBezTo>
                    <a:cubicBezTo>
                      <a:pt x="20463" y="13931"/>
                      <a:pt x="20463" y="13931"/>
                      <a:pt x="20463" y="13931"/>
                    </a:cubicBezTo>
                    <a:cubicBezTo>
                      <a:pt x="21032" y="13931"/>
                      <a:pt x="21032" y="13931"/>
                      <a:pt x="21032" y="13931"/>
                    </a:cubicBezTo>
                    <a:cubicBezTo>
                      <a:pt x="21032" y="13931"/>
                      <a:pt x="21032" y="13931"/>
                      <a:pt x="21032" y="13931"/>
                    </a:cubicBezTo>
                    <a:cubicBezTo>
                      <a:pt x="21032" y="13131"/>
                      <a:pt x="21032" y="13131"/>
                      <a:pt x="21600" y="13131"/>
                    </a:cubicBezTo>
                    <a:cubicBezTo>
                      <a:pt x="21600" y="12331"/>
                      <a:pt x="21600" y="12331"/>
                      <a:pt x="21600" y="12331"/>
                    </a:cubicBezTo>
                    <a:cubicBezTo>
                      <a:pt x="21600" y="12331"/>
                      <a:pt x="21600" y="12331"/>
                      <a:pt x="21600" y="12331"/>
                    </a:cubicBezTo>
                    <a:cubicBezTo>
                      <a:pt x="21600" y="11531"/>
                      <a:pt x="21600" y="11531"/>
                      <a:pt x="21600" y="10731"/>
                    </a:cubicBezTo>
                    <a:cubicBezTo>
                      <a:pt x="21600" y="10731"/>
                      <a:pt x="21032" y="10731"/>
                      <a:pt x="21032" y="10731"/>
                    </a:cubicBezTo>
                    <a:cubicBezTo>
                      <a:pt x="21032" y="9931"/>
                      <a:pt x="21032" y="9931"/>
                      <a:pt x="21032" y="9931"/>
                    </a:cubicBezTo>
                    <a:cubicBezTo>
                      <a:pt x="21032" y="9931"/>
                      <a:pt x="20463" y="9131"/>
                      <a:pt x="20463" y="9131"/>
                    </a:cubicBezTo>
                    <a:cubicBezTo>
                      <a:pt x="20463" y="9131"/>
                      <a:pt x="20463" y="9131"/>
                      <a:pt x="20463" y="8331"/>
                    </a:cubicBezTo>
                    <a:cubicBezTo>
                      <a:pt x="20463" y="8331"/>
                      <a:pt x="20463" y="8331"/>
                      <a:pt x="20463" y="8331"/>
                    </a:cubicBezTo>
                    <a:cubicBezTo>
                      <a:pt x="20463" y="8331"/>
                      <a:pt x="20463" y="7531"/>
                      <a:pt x="20463" y="7531"/>
                    </a:cubicBezTo>
                    <a:cubicBezTo>
                      <a:pt x="20463" y="7531"/>
                      <a:pt x="19895" y="7531"/>
                      <a:pt x="19895" y="7531"/>
                    </a:cubicBezTo>
                    <a:cubicBezTo>
                      <a:pt x="19895" y="7531"/>
                      <a:pt x="19895" y="7531"/>
                      <a:pt x="19895" y="6731"/>
                    </a:cubicBezTo>
                    <a:cubicBezTo>
                      <a:pt x="19895" y="6731"/>
                      <a:pt x="19326" y="5931"/>
                      <a:pt x="19326" y="5931"/>
                    </a:cubicBezTo>
                    <a:cubicBezTo>
                      <a:pt x="18189" y="4331"/>
                      <a:pt x="17621" y="4331"/>
                      <a:pt x="16484" y="3531"/>
                    </a:cubicBezTo>
                    <a:cubicBezTo>
                      <a:pt x="15916" y="2731"/>
                      <a:pt x="15347" y="1931"/>
                      <a:pt x="14211" y="1131"/>
                    </a:cubicBezTo>
                    <a:cubicBezTo>
                      <a:pt x="13642" y="331"/>
                      <a:pt x="12505" y="-469"/>
                      <a:pt x="11937" y="331"/>
                    </a:cubicBezTo>
                    <a:cubicBezTo>
                      <a:pt x="10232" y="2731"/>
                      <a:pt x="6821" y="3531"/>
                      <a:pt x="4547" y="3531"/>
                    </a:cubicBezTo>
                    <a:cubicBezTo>
                      <a:pt x="4547" y="3531"/>
                      <a:pt x="4547" y="3531"/>
                      <a:pt x="4547" y="3531"/>
                    </a:cubicBezTo>
                    <a:cubicBezTo>
                      <a:pt x="4547" y="3531"/>
                      <a:pt x="4547" y="3531"/>
                      <a:pt x="4547" y="3531"/>
                    </a:cubicBezTo>
                    <a:cubicBezTo>
                      <a:pt x="3979" y="3531"/>
                      <a:pt x="3979" y="3531"/>
                      <a:pt x="3979" y="3531"/>
                    </a:cubicBezTo>
                    <a:cubicBezTo>
                      <a:pt x="3979" y="3531"/>
                      <a:pt x="3979" y="3531"/>
                      <a:pt x="3979" y="3531"/>
                    </a:cubicBezTo>
                    <a:cubicBezTo>
                      <a:pt x="3411" y="3531"/>
                      <a:pt x="3411" y="3531"/>
                      <a:pt x="3411" y="3531"/>
                    </a:cubicBezTo>
                    <a:cubicBezTo>
                      <a:pt x="3411" y="3531"/>
                      <a:pt x="2842" y="3531"/>
                      <a:pt x="2842" y="2731"/>
                    </a:cubicBezTo>
                    <a:cubicBezTo>
                      <a:pt x="2842" y="2731"/>
                      <a:pt x="2842" y="2731"/>
                      <a:pt x="2842" y="2731"/>
                    </a:cubicBezTo>
                    <a:cubicBezTo>
                      <a:pt x="1705" y="3531"/>
                      <a:pt x="1137" y="4331"/>
                      <a:pt x="0" y="4331"/>
                    </a:cubicBezTo>
                    <a:cubicBezTo>
                      <a:pt x="0" y="4331"/>
                      <a:pt x="0" y="4331"/>
                      <a:pt x="0" y="4331"/>
                    </a:cubicBezTo>
                    <a:cubicBezTo>
                      <a:pt x="0" y="5131"/>
                      <a:pt x="568" y="5931"/>
                      <a:pt x="1137" y="6731"/>
                    </a:cubicBezTo>
                    <a:cubicBezTo>
                      <a:pt x="1137" y="6731"/>
                      <a:pt x="1705" y="5931"/>
                      <a:pt x="1705" y="5931"/>
                    </a:cubicBezTo>
                    <a:cubicBezTo>
                      <a:pt x="2842" y="5931"/>
                      <a:pt x="3411" y="7531"/>
                      <a:pt x="3979" y="8331"/>
                    </a:cubicBezTo>
                    <a:cubicBezTo>
                      <a:pt x="4547" y="9131"/>
                      <a:pt x="5116" y="9131"/>
                      <a:pt x="5116" y="9931"/>
                    </a:cubicBezTo>
                    <a:cubicBezTo>
                      <a:pt x="5684" y="9931"/>
                      <a:pt x="6253" y="9931"/>
                      <a:pt x="6253" y="10731"/>
                    </a:cubicBezTo>
                    <a:cubicBezTo>
                      <a:pt x="7958" y="11531"/>
                      <a:pt x="9663" y="12331"/>
                      <a:pt x="9663" y="13931"/>
                    </a:cubicBezTo>
                    <a:cubicBezTo>
                      <a:pt x="9663" y="15531"/>
                      <a:pt x="10232" y="16331"/>
                      <a:pt x="10232" y="16331"/>
                    </a:cubicBezTo>
                    <a:cubicBezTo>
                      <a:pt x="10232" y="15531"/>
                      <a:pt x="10800" y="15531"/>
                      <a:pt x="11368" y="14731"/>
                    </a:cubicBezTo>
                    <a:cubicBezTo>
                      <a:pt x="11937" y="13931"/>
                      <a:pt x="12505" y="13131"/>
                      <a:pt x="13074" y="13131"/>
                    </a:cubicBezTo>
                    <a:cubicBezTo>
                      <a:pt x="13642" y="13131"/>
                      <a:pt x="14211" y="13931"/>
                      <a:pt x="14211" y="15531"/>
                    </a:cubicBezTo>
                    <a:cubicBezTo>
                      <a:pt x="14211" y="17131"/>
                      <a:pt x="14779" y="17931"/>
                      <a:pt x="14779" y="17931"/>
                    </a:cubicBezTo>
                    <a:cubicBezTo>
                      <a:pt x="15347" y="17931"/>
                      <a:pt x="15347" y="17931"/>
                      <a:pt x="15347" y="17931"/>
                    </a:cubicBezTo>
                    <a:cubicBezTo>
                      <a:pt x="16484" y="17931"/>
                      <a:pt x="17053" y="19531"/>
                      <a:pt x="17621" y="20331"/>
                    </a:cubicBezTo>
                    <a:cubicBezTo>
                      <a:pt x="17621" y="20331"/>
                      <a:pt x="17621" y="20331"/>
                      <a:pt x="18189" y="20331"/>
                    </a:cubicBezTo>
                    <a:cubicBezTo>
                      <a:pt x="18189" y="21131"/>
                      <a:pt x="18189" y="21131"/>
                      <a:pt x="18189" y="21131"/>
                    </a:cubicBezTo>
                    <a:cubicBezTo>
                      <a:pt x="18189" y="21131"/>
                      <a:pt x="18189" y="21131"/>
                      <a:pt x="18189" y="21131"/>
                    </a:cubicBezTo>
                    <a:cubicBezTo>
                      <a:pt x="18189" y="21131"/>
                      <a:pt x="18189" y="21131"/>
                      <a:pt x="18189" y="21131"/>
                    </a:cubicBezTo>
                    <a:cubicBezTo>
                      <a:pt x="18189" y="21131"/>
                      <a:pt x="18189" y="21131"/>
                      <a:pt x="18189" y="21131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01" name="Shape 3909"/>
              <p:cNvSpPr/>
              <p:nvPr/>
            </p:nvSpPr>
            <p:spPr>
              <a:xfrm>
                <a:off x="1314386" y="1450935"/>
                <a:ext cx="372014" cy="2274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62" h="21600" extrusionOk="0">
                    <a:moveTo>
                      <a:pt x="18073" y="13587"/>
                    </a:moveTo>
                    <a:cubicBezTo>
                      <a:pt x="18073" y="13587"/>
                      <a:pt x="18073" y="13239"/>
                      <a:pt x="18073" y="13239"/>
                    </a:cubicBezTo>
                    <a:cubicBezTo>
                      <a:pt x="18073" y="13239"/>
                      <a:pt x="17853" y="12890"/>
                      <a:pt x="17853" y="12890"/>
                    </a:cubicBezTo>
                    <a:cubicBezTo>
                      <a:pt x="17853" y="12542"/>
                      <a:pt x="17853" y="12542"/>
                      <a:pt x="17853" y="12542"/>
                    </a:cubicBezTo>
                    <a:cubicBezTo>
                      <a:pt x="17853" y="12194"/>
                      <a:pt x="17853" y="12194"/>
                      <a:pt x="17633" y="11845"/>
                    </a:cubicBezTo>
                    <a:cubicBezTo>
                      <a:pt x="17633" y="11845"/>
                      <a:pt x="17633" y="11845"/>
                      <a:pt x="17633" y="11497"/>
                    </a:cubicBezTo>
                    <a:cubicBezTo>
                      <a:pt x="17633" y="11497"/>
                      <a:pt x="17633" y="11148"/>
                      <a:pt x="17633" y="10800"/>
                    </a:cubicBezTo>
                    <a:cubicBezTo>
                      <a:pt x="17633" y="10800"/>
                      <a:pt x="17633" y="10800"/>
                      <a:pt x="17633" y="10800"/>
                    </a:cubicBezTo>
                    <a:cubicBezTo>
                      <a:pt x="17633" y="10800"/>
                      <a:pt x="17633" y="10452"/>
                      <a:pt x="17633" y="10452"/>
                    </a:cubicBezTo>
                    <a:cubicBezTo>
                      <a:pt x="17633" y="9755"/>
                      <a:pt x="17633" y="9058"/>
                      <a:pt x="18073" y="8710"/>
                    </a:cubicBezTo>
                    <a:cubicBezTo>
                      <a:pt x="18073" y="8013"/>
                      <a:pt x="17412" y="5574"/>
                      <a:pt x="16310" y="4181"/>
                    </a:cubicBezTo>
                    <a:cubicBezTo>
                      <a:pt x="16310" y="4181"/>
                      <a:pt x="16310" y="4181"/>
                      <a:pt x="16310" y="3832"/>
                    </a:cubicBezTo>
                    <a:cubicBezTo>
                      <a:pt x="16310" y="3832"/>
                      <a:pt x="16310" y="3832"/>
                      <a:pt x="16310" y="3832"/>
                    </a:cubicBezTo>
                    <a:cubicBezTo>
                      <a:pt x="16310" y="3832"/>
                      <a:pt x="16310" y="3832"/>
                      <a:pt x="16310" y="3832"/>
                    </a:cubicBezTo>
                    <a:cubicBezTo>
                      <a:pt x="16310" y="3832"/>
                      <a:pt x="16310" y="3832"/>
                      <a:pt x="16310" y="3832"/>
                    </a:cubicBezTo>
                    <a:cubicBezTo>
                      <a:pt x="16310" y="3832"/>
                      <a:pt x="16090" y="3484"/>
                      <a:pt x="16090" y="3484"/>
                    </a:cubicBezTo>
                    <a:cubicBezTo>
                      <a:pt x="16090" y="3484"/>
                      <a:pt x="16090" y="3484"/>
                      <a:pt x="16090" y="3484"/>
                    </a:cubicBezTo>
                    <a:cubicBezTo>
                      <a:pt x="16090" y="3484"/>
                      <a:pt x="16090" y="3135"/>
                      <a:pt x="16090" y="3135"/>
                    </a:cubicBezTo>
                    <a:cubicBezTo>
                      <a:pt x="16090" y="3135"/>
                      <a:pt x="15869" y="3135"/>
                      <a:pt x="15869" y="2787"/>
                    </a:cubicBezTo>
                    <a:cubicBezTo>
                      <a:pt x="15869" y="2787"/>
                      <a:pt x="15869" y="2787"/>
                      <a:pt x="15869" y="2787"/>
                    </a:cubicBezTo>
                    <a:cubicBezTo>
                      <a:pt x="15869" y="2439"/>
                      <a:pt x="15649" y="2439"/>
                      <a:pt x="15649" y="2439"/>
                    </a:cubicBezTo>
                    <a:cubicBezTo>
                      <a:pt x="15649" y="2090"/>
                      <a:pt x="15649" y="2090"/>
                      <a:pt x="15429" y="1742"/>
                    </a:cubicBezTo>
                    <a:cubicBezTo>
                      <a:pt x="15429" y="1742"/>
                      <a:pt x="15429" y="1742"/>
                      <a:pt x="15429" y="1394"/>
                    </a:cubicBezTo>
                    <a:cubicBezTo>
                      <a:pt x="15429" y="1394"/>
                      <a:pt x="15208" y="1045"/>
                      <a:pt x="15208" y="1045"/>
                    </a:cubicBezTo>
                    <a:cubicBezTo>
                      <a:pt x="15208" y="697"/>
                      <a:pt x="15208" y="697"/>
                      <a:pt x="14988" y="697"/>
                    </a:cubicBezTo>
                    <a:cubicBezTo>
                      <a:pt x="14988" y="348"/>
                      <a:pt x="14988" y="348"/>
                      <a:pt x="14988" y="0"/>
                    </a:cubicBezTo>
                    <a:cubicBezTo>
                      <a:pt x="14547" y="348"/>
                      <a:pt x="14547" y="348"/>
                      <a:pt x="14327" y="348"/>
                    </a:cubicBezTo>
                    <a:cubicBezTo>
                      <a:pt x="14327" y="348"/>
                      <a:pt x="14327" y="348"/>
                      <a:pt x="14327" y="348"/>
                    </a:cubicBezTo>
                    <a:cubicBezTo>
                      <a:pt x="14327" y="348"/>
                      <a:pt x="14327" y="348"/>
                      <a:pt x="14327" y="348"/>
                    </a:cubicBezTo>
                    <a:cubicBezTo>
                      <a:pt x="14106" y="697"/>
                      <a:pt x="14106" y="697"/>
                      <a:pt x="14106" y="1045"/>
                    </a:cubicBezTo>
                    <a:cubicBezTo>
                      <a:pt x="13886" y="1394"/>
                      <a:pt x="13445" y="1742"/>
                      <a:pt x="13004" y="1742"/>
                    </a:cubicBezTo>
                    <a:cubicBezTo>
                      <a:pt x="13004" y="1742"/>
                      <a:pt x="12784" y="1742"/>
                      <a:pt x="12784" y="1742"/>
                    </a:cubicBezTo>
                    <a:cubicBezTo>
                      <a:pt x="12563" y="2090"/>
                      <a:pt x="12563" y="2090"/>
                      <a:pt x="12563" y="2090"/>
                    </a:cubicBezTo>
                    <a:cubicBezTo>
                      <a:pt x="12343" y="2090"/>
                      <a:pt x="12122" y="2090"/>
                      <a:pt x="12122" y="1742"/>
                    </a:cubicBezTo>
                    <a:cubicBezTo>
                      <a:pt x="11902" y="1742"/>
                      <a:pt x="11682" y="1742"/>
                      <a:pt x="11461" y="2090"/>
                    </a:cubicBezTo>
                    <a:cubicBezTo>
                      <a:pt x="11020" y="2787"/>
                      <a:pt x="10139" y="3135"/>
                      <a:pt x="9918" y="2439"/>
                    </a:cubicBezTo>
                    <a:cubicBezTo>
                      <a:pt x="9698" y="2439"/>
                      <a:pt x="9037" y="2090"/>
                      <a:pt x="8596" y="2090"/>
                    </a:cubicBezTo>
                    <a:cubicBezTo>
                      <a:pt x="8376" y="2090"/>
                      <a:pt x="7935" y="1742"/>
                      <a:pt x="7053" y="1394"/>
                    </a:cubicBezTo>
                    <a:cubicBezTo>
                      <a:pt x="6833" y="1394"/>
                      <a:pt x="6392" y="1394"/>
                      <a:pt x="6171" y="1394"/>
                    </a:cubicBezTo>
                    <a:cubicBezTo>
                      <a:pt x="6171" y="1394"/>
                      <a:pt x="5951" y="1394"/>
                      <a:pt x="5951" y="1394"/>
                    </a:cubicBezTo>
                    <a:cubicBezTo>
                      <a:pt x="5951" y="1394"/>
                      <a:pt x="5951" y="1394"/>
                      <a:pt x="5951" y="1394"/>
                    </a:cubicBezTo>
                    <a:cubicBezTo>
                      <a:pt x="5731" y="1394"/>
                      <a:pt x="5731" y="1394"/>
                      <a:pt x="5731" y="1394"/>
                    </a:cubicBezTo>
                    <a:cubicBezTo>
                      <a:pt x="5731" y="1394"/>
                      <a:pt x="5731" y="1394"/>
                      <a:pt x="5731" y="1394"/>
                    </a:cubicBezTo>
                    <a:cubicBezTo>
                      <a:pt x="5731" y="1394"/>
                      <a:pt x="5510" y="1394"/>
                      <a:pt x="5510" y="1742"/>
                    </a:cubicBezTo>
                    <a:cubicBezTo>
                      <a:pt x="5510" y="1742"/>
                      <a:pt x="5290" y="2090"/>
                      <a:pt x="5290" y="2090"/>
                    </a:cubicBezTo>
                    <a:cubicBezTo>
                      <a:pt x="5069" y="2439"/>
                      <a:pt x="4629" y="2787"/>
                      <a:pt x="4408" y="3135"/>
                    </a:cubicBezTo>
                    <a:cubicBezTo>
                      <a:pt x="4408" y="3135"/>
                      <a:pt x="4188" y="3135"/>
                      <a:pt x="4188" y="3135"/>
                    </a:cubicBezTo>
                    <a:cubicBezTo>
                      <a:pt x="3967" y="3484"/>
                      <a:pt x="3747" y="3484"/>
                      <a:pt x="3527" y="3832"/>
                    </a:cubicBezTo>
                    <a:cubicBezTo>
                      <a:pt x="3527" y="3832"/>
                      <a:pt x="3086" y="4877"/>
                      <a:pt x="2865" y="5574"/>
                    </a:cubicBezTo>
                    <a:cubicBezTo>
                      <a:pt x="2424" y="7316"/>
                      <a:pt x="1984" y="8710"/>
                      <a:pt x="1322" y="9755"/>
                    </a:cubicBezTo>
                    <a:cubicBezTo>
                      <a:pt x="882" y="10452"/>
                      <a:pt x="441" y="10800"/>
                      <a:pt x="220" y="11148"/>
                    </a:cubicBezTo>
                    <a:cubicBezTo>
                      <a:pt x="220" y="11148"/>
                      <a:pt x="220" y="11148"/>
                      <a:pt x="0" y="11148"/>
                    </a:cubicBezTo>
                    <a:cubicBezTo>
                      <a:pt x="220" y="11148"/>
                      <a:pt x="220" y="11497"/>
                      <a:pt x="220" y="11497"/>
                    </a:cubicBezTo>
                    <a:cubicBezTo>
                      <a:pt x="441" y="11845"/>
                      <a:pt x="882" y="12542"/>
                      <a:pt x="882" y="13239"/>
                    </a:cubicBezTo>
                    <a:cubicBezTo>
                      <a:pt x="882" y="13935"/>
                      <a:pt x="1102" y="13935"/>
                      <a:pt x="1322" y="13935"/>
                    </a:cubicBezTo>
                    <a:cubicBezTo>
                      <a:pt x="1543" y="13935"/>
                      <a:pt x="1543" y="13935"/>
                      <a:pt x="1763" y="14284"/>
                    </a:cubicBezTo>
                    <a:cubicBezTo>
                      <a:pt x="1984" y="14632"/>
                      <a:pt x="1984" y="15329"/>
                      <a:pt x="1984" y="16026"/>
                    </a:cubicBezTo>
                    <a:cubicBezTo>
                      <a:pt x="1984" y="16026"/>
                      <a:pt x="1984" y="16374"/>
                      <a:pt x="1984" y="16374"/>
                    </a:cubicBezTo>
                    <a:cubicBezTo>
                      <a:pt x="1984" y="16374"/>
                      <a:pt x="1984" y="16374"/>
                      <a:pt x="2204" y="16374"/>
                    </a:cubicBezTo>
                    <a:cubicBezTo>
                      <a:pt x="3747" y="16723"/>
                      <a:pt x="4849" y="17071"/>
                      <a:pt x="4849" y="18465"/>
                    </a:cubicBezTo>
                    <a:cubicBezTo>
                      <a:pt x="4849" y="18465"/>
                      <a:pt x="4849" y="18813"/>
                      <a:pt x="4849" y="18813"/>
                    </a:cubicBezTo>
                    <a:cubicBezTo>
                      <a:pt x="4849" y="19161"/>
                      <a:pt x="4849" y="19510"/>
                      <a:pt x="4849" y="19510"/>
                    </a:cubicBezTo>
                    <a:cubicBezTo>
                      <a:pt x="4849" y="19510"/>
                      <a:pt x="4849" y="19510"/>
                      <a:pt x="4849" y="19510"/>
                    </a:cubicBezTo>
                    <a:cubicBezTo>
                      <a:pt x="4849" y="19510"/>
                      <a:pt x="5069" y="19510"/>
                      <a:pt x="5069" y="19510"/>
                    </a:cubicBezTo>
                    <a:cubicBezTo>
                      <a:pt x="5069" y="19858"/>
                      <a:pt x="5290" y="19858"/>
                      <a:pt x="5290" y="19858"/>
                    </a:cubicBezTo>
                    <a:cubicBezTo>
                      <a:pt x="5290" y="20206"/>
                      <a:pt x="5510" y="20206"/>
                      <a:pt x="5510" y="20206"/>
                    </a:cubicBezTo>
                    <a:cubicBezTo>
                      <a:pt x="5510" y="20206"/>
                      <a:pt x="5731" y="20555"/>
                      <a:pt x="5731" y="20555"/>
                    </a:cubicBezTo>
                    <a:cubicBezTo>
                      <a:pt x="5731" y="20555"/>
                      <a:pt x="5951" y="20903"/>
                      <a:pt x="5951" y="20903"/>
                    </a:cubicBezTo>
                    <a:cubicBezTo>
                      <a:pt x="6171" y="20903"/>
                      <a:pt x="6612" y="20903"/>
                      <a:pt x="7273" y="21252"/>
                    </a:cubicBezTo>
                    <a:cubicBezTo>
                      <a:pt x="7714" y="21252"/>
                      <a:pt x="8155" y="21252"/>
                      <a:pt x="8376" y="21252"/>
                    </a:cubicBezTo>
                    <a:cubicBezTo>
                      <a:pt x="8596" y="21252"/>
                      <a:pt x="8596" y="21252"/>
                      <a:pt x="9037" y="21252"/>
                    </a:cubicBezTo>
                    <a:cubicBezTo>
                      <a:pt x="9698" y="21252"/>
                      <a:pt x="10800" y="21252"/>
                      <a:pt x="11241" y="21600"/>
                    </a:cubicBezTo>
                    <a:cubicBezTo>
                      <a:pt x="11682" y="21600"/>
                      <a:pt x="12122" y="21252"/>
                      <a:pt x="12563" y="20555"/>
                    </a:cubicBezTo>
                    <a:cubicBezTo>
                      <a:pt x="13224" y="19510"/>
                      <a:pt x="14988" y="19510"/>
                      <a:pt x="15429" y="19510"/>
                    </a:cubicBezTo>
                    <a:cubicBezTo>
                      <a:pt x="15649" y="19510"/>
                      <a:pt x="15869" y="19510"/>
                      <a:pt x="15869" y="19510"/>
                    </a:cubicBezTo>
                    <a:cubicBezTo>
                      <a:pt x="17192" y="19858"/>
                      <a:pt x="18073" y="19858"/>
                      <a:pt x="18294" y="20903"/>
                    </a:cubicBezTo>
                    <a:cubicBezTo>
                      <a:pt x="18294" y="20903"/>
                      <a:pt x="18294" y="20903"/>
                      <a:pt x="18294" y="20903"/>
                    </a:cubicBezTo>
                    <a:cubicBezTo>
                      <a:pt x="18294" y="20903"/>
                      <a:pt x="18294" y="20903"/>
                      <a:pt x="18294" y="20903"/>
                    </a:cubicBezTo>
                    <a:cubicBezTo>
                      <a:pt x="18514" y="20903"/>
                      <a:pt x="18514" y="20903"/>
                      <a:pt x="18514" y="20903"/>
                    </a:cubicBezTo>
                    <a:cubicBezTo>
                      <a:pt x="18514" y="20903"/>
                      <a:pt x="18514" y="20903"/>
                      <a:pt x="18735" y="20903"/>
                    </a:cubicBezTo>
                    <a:cubicBezTo>
                      <a:pt x="18735" y="21252"/>
                      <a:pt x="18735" y="21252"/>
                      <a:pt x="18955" y="21252"/>
                    </a:cubicBezTo>
                    <a:cubicBezTo>
                      <a:pt x="18955" y="21252"/>
                      <a:pt x="18955" y="21252"/>
                      <a:pt x="18955" y="21252"/>
                    </a:cubicBezTo>
                    <a:cubicBezTo>
                      <a:pt x="18955" y="20903"/>
                      <a:pt x="18955" y="20555"/>
                      <a:pt x="18955" y="20206"/>
                    </a:cubicBezTo>
                    <a:cubicBezTo>
                      <a:pt x="18955" y="18813"/>
                      <a:pt x="19616" y="16374"/>
                      <a:pt x="20498" y="16374"/>
                    </a:cubicBezTo>
                    <a:cubicBezTo>
                      <a:pt x="20718" y="16374"/>
                      <a:pt x="20718" y="16374"/>
                      <a:pt x="20718" y="16374"/>
                    </a:cubicBezTo>
                    <a:cubicBezTo>
                      <a:pt x="21380" y="16026"/>
                      <a:pt x="21600" y="16026"/>
                      <a:pt x="21380" y="14981"/>
                    </a:cubicBezTo>
                    <a:cubicBezTo>
                      <a:pt x="21380" y="14981"/>
                      <a:pt x="21380" y="14981"/>
                      <a:pt x="21380" y="14981"/>
                    </a:cubicBezTo>
                    <a:cubicBezTo>
                      <a:pt x="21380" y="14981"/>
                      <a:pt x="21159" y="14632"/>
                      <a:pt x="21159" y="14632"/>
                    </a:cubicBezTo>
                    <a:cubicBezTo>
                      <a:pt x="21159" y="14632"/>
                      <a:pt x="21159" y="14632"/>
                      <a:pt x="21159" y="14632"/>
                    </a:cubicBezTo>
                    <a:cubicBezTo>
                      <a:pt x="21159" y="14632"/>
                      <a:pt x="20939" y="14284"/>
                      <a:pt x="20939" y="14284"/>
                    </a:cubicBezTo>
                    <a:cubicBezTo>
                      <a:pt x="20939" y="14632"/>
                      <a:pt x="20718" y="14632"/>
                      <a:pt x="20498" y="14632"/>
                    </a:cubicBezTo>
                    <a:cubicBezTo>
                      <a:pt x="20057" y="14981"/>
                      <a:pt x="19837" y="15329"/>
                      <a:pt x="19616" y="15329"/>
                    </a:cubicBezTo>
                    <a:cubicBezTo>
                      <a:pt x="19176" y="15329"/>
                      <a:pt x="18514" y="14981"/>
                      <a:pt x="18294" y="14284"/>
                    </a:cubicBezTo>
                    <a:cubicBezTo>
                      <a:pt x="18294" y="13935"/>
                      <a:pt x="18294" y="13935"/>
                      <a:pt x="18294" y="13935"/>
                    </a:cubicBezTo>
                    <a:cubicBezTo>
                      <a:pt x="18294" y="13587"/>
                      <a:pt x="18294" y="13587"/>
                      <a:pt x="18294" y="13587"/>
                    </a:cubicBezTo>
                    <a:cubicBezTo>
                      <a:pt x="18294" y="13587"/>
                      <a:pt x="18294" y="13587"/>
                      <a:pt x="18294" y="13587"/>
                    </a:cubicBezTo>
                    <a:cubicBezTo>
                      <a:pt x="18294" y="13587"/>
                      <a:pt x="18073" y="13587"/>
                      <a:pt x="18073" y="13587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02" name="Shape 3910"/>
              <p:cNvSpPr/>
              <p:nvPr/>
            </p:nvSpPr>
            <p:spPr>
              <a:xfrm>
                <a:off x="1585229" y="1443226"/>
                <a:ext cx="115508" cy="1387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20" y="568"/>
                    </a:moveTo>
                    <a:cubicBezTo>
                      <a:pt x="720" y="1137"/>
                      <a:pt x="720" y="1137"/>
                      <a:pt x="720" y="1137"/>
                    </a:cubicBezTo>
                    <a:cubicBezTo>
                      <a:pt x="1440" y="1705"/>
                      <a:pt x="1440" y="2274"/>
                      <a:pt x="1440" y="2274"/>
                    </a:cubicBezTo>
                    <a:cubicBezTo>
                      <a:pt x="1440" y="2274"/>
                      <a:pt x="1440" y="2274"/>
                      <a:pt x="2160" y="2842"/>
                    </a:cubicBezTo>
                    <a:cubicBezTo>
                      <a:pt x="2160" y="2842"/>
                      <a:pt x="2160" y="3411"/>
                      <a:pt x="2160" y="3411"/>
                    </a:cubicBezTo>
                    <a:cubicBezTo>
                      <a:pt x="2160" y="3411"/>
                      <a:pt x="2880" y="3411"/>
                      <a:pt x="2880" y="3979"/>
                    </a:cubicBezTo>
                    <a:cubicBezTo>
                      <a:pt x="2880" y="3979"/>
                      <a:pt x="2880" y="3979"/>
                      <a:pt x="2880" y="4547"/>
                    </a:cubicBezTo>
                    <a:cubicBezTo>
                      <a:pt x="2880" y="4547"/>
                      <a:pt x="2880" y="4547"/>
                      <a:pt x="3600" y="4547"/>
                    </a:cubicBezTo>
                    <a:cubicBezTo>
                      <a:pt x="3600" y="4547"/>
                      <a:pt x="3600" y="5116"/>
                      <a:pt x="3600" y="5116"/>
                    </a:cubicBezTo>
                    <a:cubicBezTo>
                      <a:pt x="3600" y="5116"/>
                      <a:pt x="3600" y="5116"/>
                      <a:pt x="3600" y="5116"/>
                    </a:cubicBezTo>
                    <a:cubicBezTo>
                      <a:pt x="3600" y="5684"/>
                      <a:pt x="4320" y="5684"/>
                      <a:pt x="4320" y="5684"/>
                    </a:cubicBezTo>
                    <a:cubicBezTo>
                      <a:pt x="4320" y="5684"/>
                      <a:pt x="4320" y="5684"/>
                      <a:pt x="4320" y="5684"/>
                    </a:cubicBezTo>
                    <a:cubicBezTo>
                      <a:pt x="4320" y="5684"/>
                      <a:pt x="4320" y="6253"/>
                      <a:pt x="4320" y="6253"/>
                    </a:cubicBezTo>
                    <a:cubicBezTo>
                      <a:pt x="4320" y="6253"/>
                      <a:pt x="4320" y="6253"/>
                      <a:pt x="4320" y="6253"/>
                    </a:cubicBezTo>
                    <a:cubicBezTo>
                      <a:pt x="4320" y="6253"/>
                      <a:pt x="4320" y="6253"/>
                      <a:pt x="4320" y="6253"/>
                    </a:cubicBezTo>
                    <a:cubicBezTo>
                      <a:pt x="5040" y="6253"/>
                      <a:pt x="12960" y="14211"/>
                      <a:pt x="9360" y="17053"/>
                    </a:cubicBezTo>
                    <a:cubicBezTo>
                      <a:pt x="9360" y="17053"/>
                      <a:pt x="9360" y="17621"/>
                      <a:pt x="9360" y="18758"/>
                    </a:cubicBezTo>
                    <a:cubicBezTo>
                      <a:pt x="9360" y="19326"/>
                      <a:pt x="9360" y="19895"/>
                      <a:pt x="9360" y="19895"/>
                    </a:cubicBezTo>
                    <a:cubicBezTo>
                      <a:pt x="9360" y="20463"/>
                      <a:pt x="9360" y="20463"/>
                      <a:pt x="10080" y="20463"/>
                    </a:cubicBezTo>
                    <a:cubicBezTo>
                      <a:pt x="10080" y="20463"/>
                      <a:pt x="10080" y="21032"/>
                      <a:pt x="10080" y="21032"/>
                    </a:cubicBezTo>
                    <a:cubicBezTo>
                      <a:pt x="10080" y="21032"/>
                      <a:pt x="10080" y="21032"/>
                      <a:pt x="10080" y="21600"/>
                    </a:cubicBezTo>
                    <a:cubicBezTo>
                      <a:pt x="10800" y="21032"/>
                      <a:pt x="10800" y="20463"/>
                      <a:pt x="11520" y="20463"/>
                    </a:cubicBezTo>
                    <a:cubicBezTo>
                      <a:pt x="11520" y="19895"/>
                      <a:pt x="11520" y="19895"/>
                      <a:pt x="11520" y="19895"/>
                    </a:cubicBezTo>
                    <a:cubicBezTo>
                      <a:pt x="11520" y="19895"/>
                      <a:pt x="11520" y="19895"/>
                      <a:pt x="11520" y="19326"/>
                    </a:cubicBezTo>
                    <a:cubicBezTo>
                      <a:pt x="12240" y="19326"/>
                      <a:pt x="12240" y="19326"/>
                      <a:pt x="12240" y="19326"/>
                    </a:cubicBezTo>
                    <a:cubicBezTo>
                      <a:pt x="12240" y="19326"/>
                      <a:pt x="12240" y="18758"/>
                      <a:pt x="12240" y="18758"/>
                    </a:cubicBezTo>
                    <a:cubicBezTo>
                      <a:pt x="12240" y="18758"/>
                      <a:pt x="12240" y="18758"/>
                      <a:pt x="12240" y="18758"/>
                    </a:cubicBezTo>
                    <a:cubicBezTo>
                      <a:pt x="12960" y="18758"/>
                      <a:pt x="12960" y="18189"/>
                      <a:pt x="12960" y="18189"/>
                    </a:cubicBezTo>
                    <a:cubicBezTo>
                      <a:pt x="12960" y="18189"/>
                      <a:pt x="12960" y="18189"/>
                      <a:pt x="12960" y="18189"/>
                    </a:cubicBezTo>
                    <a:cubicBezTo>
                      <a:pt x="12960" y="18189"/>
                      <a:pt x="12960" y="18189"/>
                      <a:pt x="12960" y="18189"/>
                    </a:cubicBezTo>
                    <a:cubicBezTo>
                      <a:pt x="12960" y="18189"/>
                      <a:pt x="12960" y="18189"/>
                      <a:pt x="12960" y="17621"/>
                    </a:cubicBezTo>
                    <a:cubicBezTo>
                      <a:pt x="12960" y="17621"/>
                      <a:pt x="12960" y="17621"/>
                      <a:pt x="12960" y="17621"/>
                    </a:cubicBezTo>
                    <a:cubicBezTo>
                      <a:pt x="12960" y="17621"/>
                      <a:pt x="12960" y="17621"/>
                      <a:pt x="12960" y="17621"/>
                    </a:cubicBezTo>
                    <a:cubicBezTo>
                      <a:pt x="12960" y="17621"/>
                      <a:pt x="12960" y="17621"/>
                      <a:pt x="12960" y="17621"/>
                    </a:cubicBezTo>
                    <a:cubicBezTo>
                      <a:pt x="12960" y="14211"/>
                      <a:pt x="15120" y="13642"/>
                      <a:pt x="16560" y="13642"/>
                    </a:cubicBezTo>
                    <a:cubicBezTo>
                      <a:pt x="16560" y="13642"/>
                      <a:pt x="16560" y="13642"/>
                      <a:pt x="17280" y="13642"/>
                    </a:cubicBezTo>
                    <a:cubicBezTo>
                      <a:pt x="17280" y="13642"/>
                      <a:pt x="18000" y="13642"/>
                      <a:pt x="18000" y="13642"/>
                    </a:cubicBezTo>
                    <a:cubicBezTo>
                      <a:pt x="18720" y="13642"/>
                      <a:pt x="20160" y="14211"/>
                      <a:pt x="20880" y="14211"/>
                    </a:cubicBezTo>
                    <a:cubicBezTo>
                      <a:pt x="20880" y="14211"/>
                      <a:pt x="21600" y="14211"/>
                      <a:pt x="21600" y="14211"/>
                    </a:cubicBezTo>
                    <a:cubicBezTo>
                      <a:pt x="21600" y="13642"/>
                      <a:pt x="20880" y="12505"/>
                      <a:pt x="20160" y="11937"/>
                    </a:cubicBezTo>
                    <a:cubicBezTo>
                      <a:pt x="18720" y="10800"/>
                      <a:pt x="15840" y="7958"/>
                      <a:pt x="15120" y="5116"/>
                    </a:cubicBezTo>
                    <a:cubicBezTo>
                      <a:pt x="14400" y="3411"/>
                      <a:pt x="11520" y="2842"/>
                      <a:pt x="10800" y="2842"/>
                    </a:cubicBezTo>
                    <a:cubicBezTo>
                      <a:pt x="9360" y="2842"/>
                      <a:pt x="7920" y="1705"/>
                      <a:pt x="6480" y="1137"/>
                    </a:cubicBezTo>
                    <a:cubicBezTo>
                      <a:pt x="5760" y="568"/>
                      <a:pt x="5040" y="0"/>
                      <a:pt x="4320" y="0"/>
                    </a:cubicBezTo>
                    <a:cubicBezTo>
                      <a:pt x="4320" y="0"/>
                      <a:pt x="3600" y="0"/>
                      <a:pt x="3600" y="0"/>
                    </a:cubicBezTo>
                    <a:cubicBezTo>
                      <a:pt x="2880" y="0"/>
                      <a:pt x="1440" y="0"/>
                      <a:pt x="0" y="568"/>
                    </a:cubicBezTo>
                    <a:cubicBezTo>
                      <a:pt x="720" y="568"/>
                      <a:pt x="720" y="568"/>
                      <a:pt x="720" y="568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03" name="Shape 3911"/>
              <p:cNvSpPr/>
              <p:nvPr/>
            </p:nvSpPr>
            <p:spPr>
              <a:xfrm>
                <a:off x="1394046" y="1670647"/>
                <a:ext cx="242963" cy="1272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925" y="2541"/>
                    </a:moveTo>
                    <a:cubicBezTo>
                      <a:pt x="20925" y="2541"/>
                      <a:pt x="20925" y="2541"/>
                      <a:pt x="20925" y="2541"/>
                    </a:cubicBezTo>
                    <a:cubicBezTo>
                      <a:pt x="20587" y="1906"/>
                      <a:pt x="20587" y="1906"/>
                      <a:pt x="20587" y="1906"/>
                    </a:cubicBezTo>
                    <a:cubicBezTo>
                      <a:pt x="20587" y="1906"/>
                      <a:pt x="20587" y="1906"/>
                      <a:pt x="20587" y="1906"/>
                    </a:cubicBezTo>
                    <a:cubicBezTo>
                      <a:pt x="20587" y="1906"/>
                      <a:pt x="20250" y="1906"/>
                      <a:pt x="20250" y="1906"/>
                    </a:cubicBezTo>
                    <a:cubicBezTo>
                      <a:pt x="20250" y="1906"/>
                      <a:pt x="20250" y="1906"/>
                      <a:pt x="20250" y="1271"/>
                    </a:cubicBezTo>
                    <a:cubicBezTo>
                      <a:pt x="20250" y="1271"/>
                      <a:pt x="20250" y="1271"/>
                      <a:pt x="20250" y="1271"/>
                    </a:cubicBezTo>
                    <a:cubicBezTo>
                      <a:pt x="20250" y="1271"/>
                      <a:pt x="20250" y="1271"/>
                      <a:pt x="20250" y="1271"/>
                    </a:cubicBezTo>
                    <a:cubicBezTo>
                      <a:pt x="20250" y="1271"/>
                      <a:pt x="20250" y="1271"/>
                      <a:pt x="20250" y="1271"/>
                    </a:cubicBezTo>
                    <a:cubicBezTo>
                      <a:pt x="20250" y="1271"/>
                      <a:pt x="20250" y="1271"/>
                      <a:pt x="20250" y="1271"/>
                    </a:cubicBezTo>
                    <a:cubicBezTo>
                      <a:pt x="19912" y="1271"/>
                      <a:pt x="19912" y="1271"/>
                      <a:pt x="19912" y="1271"/>
                    </a:cubicBezTo>
                    <a:cubicBezTo>
                      <a:pt x="19912" y="635"/>
                      <a:pt x="19238" y="635"/>
                      <a:pt x="17550" y="0"/>
                    </a:cubicBezTo>
                    <a:cubicBezTo>
                      <a:pt x="17213" y="0"/>
                      <a:pt x="17213" y="0"/>
                      <a:pt x="16875" y="0"/>
                    </a:cubicBezTo>
                    <a:cubicBezTo>
                      <a:pt x="15187" y="0"/>
                      <a:pt x="13837" y="635"/>
                      <a:pt x="13500" y="1271"/>
                    </a:cubicBezTo>
                    <a:cubicBezTo>
                      <a:pt x="12488" y="2541"/>
                      <a:pt x="11475" y="3812"/>
                      <a:pt x="10125" y="3812"/>
                    </a:cubicBezTo>
                    <a:cubicBezTo>
                      <a:pt x="9787" y="3176"/>
                      <a:pt x="8100" y="3176"/>
                      <a:pt x="7087" y="3176"/>
                    </a:cubicBezTo>
                    <a:cubicBezTo>
                      <a:pt x="6750" y="3176"/>
                      <a:pt x="6412" y="3176"/>
                      <a:pt x="6412" y="3176"/>
                    </a:cubicBezTo>
                    <a:cubicBezTo>
                      <a:pt x="6412" y="3176"/>
                      <a:pt x="6412" y="3176"/>
                      <a:pt x="6075" y="3176"/>
                    </a:cubicBezTo>
                    <a:cubicBezTo>
                      <a:pt x="5737" y="3176"/>
                      <a:pt x="4725" y="3176"/>
                      <a:pt x="4050" y="3176"/>
                    </a:cubicBezTo>
                    <a:cubicBezTo>
                      <a:pt x="3375" y="2541"/>
                      <a:pt x="2700" y="2541"/>
                      <a:pt x="2362" y="2541"/>
                    </a:cubicBezTo>
                    <a:cubicBezTo>
                      <a:pt x="2362" y="2541"/>
                      <a:pt x="2362" y="2541"/>
                      <a:pt x="2362" y="2541"/>
                    </a:cubicBezTo>
                    <a:cubicBezTo>
                      <a:pt x="2362" y="2541"/>
                      <a:pt x="2362" y="2541"/>
                      <a:pt x="2362" y="2541"/>
                    </a:cubicBezTo>
                    <a:cubicBezTo>
                      <a:pt x="2362" y="2541"/>
                      <a:pt x="2362" y="2541"/>
                      <a:pt x="2362" y="2541"/>
                    </a:cubicBezTo>
                    <a:cubicBezTo>
                      <a:pt x="2025" y="2541"/>
                      <a:pt x="1687" y="1906"/>
                      <a:pt x="1350" y="1906"/>
                    </a:cubicBezTo>
                    <a:cubicBezTo>
                      <a:pt x="1350" y="1271"/>
                      <a:pt x="1350" y="1271"/>
                      <a:pt x="1012" y="1271"/>
                    </a:cubicBezTo>
                    <a:cubicBezTo>
                      <a:pt x="1012" y="1271"/>
                      <a:pt x="1012" y="635"/>
                      <a:pt x="675" y="635"/>
                    </a:cubicBezTo>
                    <a:cubicBezTo>
                      <a:pt x="675" y="635"/>
                      <a:pt x="675" y="635"/>
                      <a:pt x="675" y="635"/>
                    </a:cubicBezTo>
                    <a:cubicBezTo>
                      <a:pt x="675" y="635"/>
                      <a:pt x="337" y="0"/>
                      <a:pt x="33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0" y="635"/>
                      <a:pt x="0" y="635"/>
                      <a:pt x="0" y="1271"/>
                    </a:cubicBezTo>
                    <a:cubicBezTo>
                      <a:pt x="0" y="1906"/>
                      <a:pt x="0" y="2541"/>
                      <a:pt x="337" y="3176"/>
                    </a:cubicBezTo>
                    <a:cubicBezTo>
                      <a:pt x="675" y="3812"/>
                      <a:pt x="2362" y="6988"/>
                      <a:pt x="1687" y="8894"/>
                    </a:cubicBezTo>
                    <a:cubicBezTo>
                      <a:pt x="1687" y="9529"/>
                      <a:pt x="1350" y="10165"/>
                      <a:pt x="1012" y="10165"/>
                    </a:cubicBezTo>
                    <a:cubicBezTo>
                      <a:pt x="1012" y="10165"/>
                      <a:pt x="675" y="10165"/>
                      <a:pt x="675" y="10165"/>
                    </a:cubicBezTo>
                    <a:cubicBezTo>
                      <a:pt x="337" y="10800"/>
                      <a:pt x="337" y="11435"/>
                      <a:pt x="337" y="11435"/>
                    </a:cubicBezTo>
                    <a:cubicBezTo>
                      <a:pt x="337" y="11435"/>
                      <a:pt x="337" y="12071"/>
                      <a:pt x="337" y="12071"/>
                    </a:cubicBezTo>
                    <a:cubicBezTo>
                      <a:pt x="337" y="12071"/>
                      <a:pt x="337" y="12071"/>
                      <a:pt x="337" y="12071"/>
                    </a:cubicBezTo>
                    <a:cubicBezTo>
                      <a:pt x="337" y="12706"/>
                      <a:pt x="337" y="12706"/>
                      <a:pt x="337" y="12706"/>
                    </a:cubicBezTo>
                    <a:cubicBezTo>
                      <a:pt x="337" y="12706"/>
                      <a:pt x="337" y="13341"/>
                      <a:pt x="337" y="13341"/>
                    </a:cubicBezTo>
                    <a:cubicBezTo>
                      <a:pt x="337" y="13976"/>
                      <a:pt x="337" y="13976"/>
                      <a:pt x="337" y="13976"/>
                    </a:cubicBezTo>
                    <a:cubicBezTo>
                      <a:pt x="337" y="13976"/>
                      <a:pt x="337" y="13976"/>
                      <a:pt x="337" y="14612"/>
                    </a:cubicBezTo>
                    <a:cubicBezTo>
                      <a:pt x="337" y="14612"/>
                      <a:pt x="337" y="14612"/>
                      <a:pt x="337" y="14612"/>
                    </a:cubicBezTo>
                    <a:cubicBezTo>
                      <a:pt x="2025" y="17788"/>
                      <a:pt x="2362" y="18424"/>
                      <a:pt x="2362" y="19694"/>
                    </a:cubicBezTo>
                    <a:cubicBezTo>
                      <a:pt x="2362" y="19694"/>
                      <a:pt x="2700" y="19694"/>
                      <a:pt x="2700" y="19694"/>
                    </a:cubicBezTo>
                    <a:cubicBezTo>
                      <a:pt x="2700" y="19694"/>
                      <a:pt x="2700" y="19694"/>
                      <a:pt x="3037" y="20329"/>
                    </a:cubicBezTo>
                    <a:cubicBezTo>
                      <a:pt x="3037" y="20329"/>
                      <a:pt x="3037" y="20329"/>
                      <a:pt x="3037" y="20329"/>
                    </a:cubicBezTo>
                    <a:cubicBezTo>
                      <a:pt x="3037" y="20329"/>
                      <a:pt x="3037" y="20329"/>
                      <a:pt x="3037" y="20329"/>
                    </a:cubicBezTo>
                    <a:cubicBezTo>
                      <a:pt x="3037" y="20329"/>
                      <a:pt x="3375" y="20329"/>
                      <a:pt x="3375" y="20329"/>
                    </a:cubicBezTo>
                    <a:cubicBezTo>
                      <a:pt x="3375" y="20329"/>
                      <a:pt x="3712" y="20329"/>
                      <a:pt x="3712" y="20329"/>
                    </a:cubicBezTo>
                    <a:cubicBezTo>
                      <a:pt x="4050" y="20329"/>
                      <a:pt x="4050" y="20329"/>
                      <a:pt x="4050" y="20329"/>
                    </a:cubicBezTo>
                    <a:cubicBezTo>
                      <a:pt x="4387" y="20329"/>
                      <a:pt x="4387" y="20329"/>
                      <a:pt x="4725" y="20329"/>
                    </a:cubicBezTo>
                    <a:cubicBezTo>
                      <a:pt x="4725" y="20329"/>
                      <a:pt x="4725" y="20329"/>
                      <a:pt x="5062" y="20329"/>
                    </a:cubicBezTo>
                    <a:cubicBezTo>
                      <a:pt x="5062" y="20329"/>
                      <a:pt x="5400" y="20329"/>
                      <a:pt x="5737" y="20329"/>
                    </a:cubicBezTo>
                    <a:cubicBezTo>
                      <a:pt x="7087" y="20329"/>
                      <a:pt x="7763" y="20329"/>
                      <a:pt x="8100" y="20329"/>
                    </a:cubicBezTo>
                    <a:cubicBezTo>
                      <a:pt x="8100" y="20965"/>
                      <a:pt x="8100" y="20965"/>
                      <a:pt x="8100" y="20965"/>
                    </a:cubicBezTo>
                    <a:cubicBezTo>
                      <a:pt x="8100" y="20965"/>
                      <a:pt x="8100" y="20965"/>
                      <a:pt x="8100" y="20965"/>
                    </a:cubicBezTo>
                    <a:cubicBezTo>
                      <a:pt x="8437" y="20965"/>
                      <a:pt x="8437" y="20965"/>
                      <a:pt x="8775" y="20965"/>
                    </a:cubicBezTo>
                    <a:cubicBezTo>
                      <a:pt x="8775" y="20965"/>
                      <a:pt x="8775" y="20965"/>
                      <a:pt x="8775" y="20965"/>
                    </a:cubicBezTo>
                    <a:cubicBezTo>
                      <a:pt x="8775" y="20965"/>
                      <a:pt x="8775" y="20965"/>
                      <a:pt x="9112" y="20965"/>
                    </a:cubicBezTo>
                    <a:cubicBezTo>
                      <a:pt x="9112" y="20965"/>
                      <a:pt x="9112" y="20965"/>
                      <a:pt x="9112" y="20965"/>
                    </a:cubicBezTo>
                    <a:cubicBezTo>
                      <a:pt x="9450" y="20965"/>
                      <a:pt x="9450" y="20965"/>
                      <a:pt x="9450" y="21600"/>
                    </a:cubicBezTo>
                    <a:cubicBezTo>
                      <a:pt x="9787" y="21600"/>
                      <a:pt x="9787" y="21600"/>
                      <a:pt x="9787" y="21600"/>
                    </a:cubicBezTo>
                    <a:cubicBezTo>
                      <a:pt x="9787" y="21600"/>
                      <a:pt x="10125" y="21600"/>
                      <a:pt x="10125" y="21600"/>
                    </a:cubicBezTo>
                    <a:cubicBezTo>
                      <a:pt x="10125" y="21600"/>
                      <a:pt x="10462" y="21600"/>
                      <a:pt x="10462" y="21600"/>
                    </a:cubicBezTo>
                    <a:cubicBezTo>
                      <a:pt x="10462" y="21600"/>
                      <a:pt x="10462" y="21600"/>
                      <a:pt x="10800" y="21600"/>
                    </a:cubicBezTo>
                    <a:cubicBezTo>
                      <a:pt x="10800" y="21600"/>
                      <a:pt x="10800" y="21600"/>
                      <a:pt x="11137" y="21600"/>
                    </a:cubicBezTo>
                    <a:cubicBezTo>
                      <a:pt x="11137" y="21600"/>
                      <a:pt x="11137" y="21600"/>
                      <a:pt x="11137" y="21600"/>
                    </a:cubicBezTo>
                    <a:cubicBezTo>
                      <a:pt x="11475" y="21600"/>
                      <a:pt x="11475" y="21600"/>
                      <a:pt x="11813" y="21600"/>
                    </a:cubicBezTo>
                    <a:cubicBezTo>
                      <a:pt x="11813" y="21600"/>
                      <a:pt x="11813" y="21600"/>
                      <a:pt x="11813" y="21600"/>
                    </a:cubicBezTo>
                    <a:cubicBezTo>
                      <a:pt x="12150" y="21600"/>
                      <a:pt x="12488" y="21600"/>
                      <a:pt x="12488" y="21600"/>
                    </a:cubicBezTo>
                    <a:cubicBezTo>
                      <a:pt x="12488" y="21600"/>
                      <a:pt x="12488" y="20965"/>
                      <a:pt x="12488" y="20965"/>
                    </a:cubicBezTo>
                    <a:cubicBezTo>
                      <a:pt x="12488" y="20329"/>
                      <a:pt x="12488" y="20329"/>
                      <a:pt x="12488" y="20329"/>
                    </a:cubicBezTo>
                    <a:cubicBezTo>
                      <a:pt x="12825" y="20329"/>
                      <a:pt x="12825" y="19694"/>
                      <a:pt x="12825" y="19694"/>
                    </a:cubicBezTo>
                    <a:cubicBezTo>
                      <a:pt x="12825" y="19694"/>
                      <a:pt x="12825" y="19694"/>
                      <a:pt x="12825" y="19694"/>
                    </a:cubicBezTo>
                    <a:cubicBezTo>
                      <a:pt x="13163" y="19694"/>
                      <a:pt x="13163" y="19059"/>
                      <a:pt x="13163" y="19059"/>
                    </a:cubicBezTo>
                    <a:cubicBezTo>
                      <a:pt x="13163" y="19059"/>
                      <a:pt x="13163" y="19059"/>
                      <a:pt x="13500" y="19059"/>
                    </a:cubicBezTo>
                    <a:cubicBezTo>
                      <a:pt x="13500" y="19059"/>
                      <a:pt x="13500" y="19059"/>
                      <a:pt x="13837" y="19059"/>
                    </a:cubicBezTo>
                    <a:cubicBezTo>
                      <a:pt x="13837" y="19059"/>
                      <a:pt x="13837" y="19059"/>
                      <a:pt x="13837" y="19059"/>
                    </a:cubicBezTo>
                    <a:cubicBezTo>
                      <a:pt x="13837" y="19059"/>
                      <a:pt x="14175" y="18424"/>
                      <a:pt x="14175" y="18424"/>
                    </a:cubicBezTo>
                    <a:cubicBezTo>
                      <a:pt x="14175" y="18424"/>
                      <a:pt x="14175" y="18424"/>
                      <a:pt x="14175" y="18424"/>
                    </a:cubicBezTo>
                    <a:cubicBezTo>
                      <a:pt x="14175" y="18424"/>
                      <a:pt x="14175" y="18424"/>
                      <a:pt x="14175" y="18424"/>
                    </a:cubicBezTo>
                    <a:cubicBezTo>
                      <a:pt x="14175" y="18424"/>
                      <a:pt x="14175" y="18424"/>
                      <a:pt x="14175" y="17788"/>
                    </a:cubicBezTo>
                    <a:cubicBezTo>
                      <a:pt x="14175" y="17788"/>
                      <a:pt x="14175" y="17788"/>
                      <a:pt x="14175" y="17788"/>
                    </a:cubicBezTo>
                    <a:cubicBezTo>
                      <a:pt x="14175" y="17788"/>
                      <a:pt x="14175" y="17788"/>
                      <a:pt x="14175" y="17788"/>
                    </a:cubicBezTo>
                    <a:cubicBezTo>
                      <a:pt x="14175" y="17153"/>
                      <a:pt x="14175" y="17153"/>
                      <a:pt x="14175" y="17153"/>
                    </a:cubicBezTo>
                    <a:cubicBezTo>
                      <a:pt x="14175" y="17153"/>
                      <a:pt x="14512" y="17153"/>
                      <a:pt x="14512" y="17153"/>
                    </a:cubicBezTo>
                    <a:cubicBezTo>
                      <a:pt x="14512" y="17153"/>
                      <a:pt x="14512" y="17153"/>
                      <a:pt x="14512" y="17153"/>
                    </a:cubicBezTo>
                    <a:cubicBezTo>
                      <a:pt x="14512" y="16518"/>
                      <a:pt x="14512" y="16518"/>
                      <a:pt x="14850" y="16518"/>
                    </a:cubicBezTo>
                    <a:cubicBezTo>
                      <a:pt x="14850" y="16518"/>
                      <a:pt x="14850" y="16518"/>
                      <a:pt x="14850" y="16518"/>
                    </a:cubicBezTo>
                    <a:cubicBezTo>
                      <a:pt x="14850" y="16518"/>
                      <a:pt x="14850" y="16518"/>
                      <a:pt x="14850" y="16518"/>
                    </a:cubicBezTo>
                    <a:cubicBezTo>
                      <a:pt x="14850" y="16518"/>
                      <a:pt x="14850" y="16518"/>
                      <a:pt x="14850" y="16518"/>
                    </a:cubicBezTo>
                    <a:cubicBezTo>
                      <a:pt x="15187" y="16518"/>
                      <a:pt x="16200" y="15882"/>
                      <a:pt x="17213" y="15882"/>
                    </a:cubicBezTo>
                    <a:cubicBezTo>
                      <a:pt x="18225" y="15882"/>
                      <a:pt x="18562" y="15882"/>
                      <a:pt x="19238" y="16518"/>
                    </a:cubicBezTo>
                    <a:cubicBezTo>
                      <a:pt x="19238" y="16518"/>
                      <a:pt x="19238" y="16518"/>
                      <a:pt x="19575" y="16518"/>
                    </a:cubicBezTo>
                    <a:cubicBezTo>
                      <a:pt x="18562" y="15882"/>
                      <a:pt x="18225" y="12706"/>
                      <a:pt x="18225" y="11435"/>
                    </a:cubicBezTo>
                    <a:cubicBezTo>
                      <a:pt x="18225" y="9529"/>
                      <a:pt x="18900" y="8894"/>
                      <a:pt x="18900" y="8894"/>
                    </a:cubicBezTo>
                    <a:cubicBezTo>
                      <a:pt x="19238" y="8894"/>
                      <a:pt x="19575" y="7624"/>
                      <a:pt x="19912" y="6988"/>
                    </a:cubicBezTo>
                    <a:cubicBezTo>
                      <a:pt x="20250" y="5082"/>
                      <a:pt x="20925" y="3812"/>
                      <a:pt x="21600" y="3176"/>
                    </a:cubicBezTo>
                    <a:cubicBezTo>
                      <a:pt x="21600" y="3176"/>
                      <a:pt x="21600" y="2541"/>
                      <a:pt x="21600" y="2541"/>
                    </a:cubicBezTo>
                    <a:cubicBezTo>
                      <a:pt x="21263" y="2541"/>
                      <a:pt x="21263" y="2541"/>
                      <a:pt x="21263" y="2541"/>
                    </a:cubicBezTo>
                    <a:cubicBezTo>
                      <a:pt x="21263" y="2541"/>
                      <a:pt x="20925" y="2541"/>
                      <a:pt x="20925" y="2541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04" name="Shape 3912"/>
              <p:cNvSpPr/>
              <p:nvPr/>
            </p:nvSpPr>
            <p:spPr>
              <a:xfrm>
                <a:off x="1310403" y="1759302"/>
                <a:ext cx="99576" cy="655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435"/>
                    </a:moveTo>
                    <a:cubicBezTo>
                      <a:pt x="21600" y="11435"/>
                      <a:pt x="20769" y="11435"/>
                      <a:pt x="20769" y="11435"/>
                    </a:cubicBezTo>
                    <a:cubicBezTo>
                      <a:pt x="20769" y="11435"/>
                      <a:pt x="20769" y="11435"/>
                      <a:pt x="20769" y="11435"/>
                    </a:cubicBezTo>
                    <a:cubicBezTo>
                      <a:pt x="20769" y="11435"/>
                      <a:pt x="20769" y="11435"/>
                      <a:pt x="20769" y="10165"/>
                    </a:cubicBezTo>
                    <a:cubicBezTo>
                      <a:pt x="20769" y="10165"/>
                      <a:pt x="20769" y="10165"/>
                      <a:pt x="20769" y="10165"/>
                    </a:cubicBezTo>
                    <a:cubicBezTo>
                      <a:pt x="20769" y="10165"/>
                      <a:pt x="19938" y="10165"/>
                      <a:pt x="19938" y="8894"/>
                    </a:cubicBezTo>
                    <a:cubicBezTo>
                      <a:pt x="19938" y="8894"/>
                      <a:pt x="19938" y="7624"/>
                      <a:pt x="15785" y="1271"/>
                    </a:cubicBezTo>
                    <a:cubicBezTo>
                      <a:pt x="15785" y="1271"/>
                      <a:pt x="15785" y="1271"/>
                      <a:pt x="15785" y="1271"/>
                    </a:cubicBezTo>
                    <a:cubicBezTo>
                      <a:pt x="14954" y="1271"/>
                      <a:pt x="14954" y="1271"/>
                      <a:pt x="14954" y="0"/>
                    </a:cubicBezTo>
                    <a:cubicBezTo>
                      <a:pt x="14954" y="0"/>
                      <a:pt x="14954" y="0"/>
                      <a:pt x="14954" y="0"/>
                    </a:cubicBezTo>
                    <a:cubicBezTo>
                      <a:pt x="14954" y="0"/>
                      <a:pt x="14954" y="0"/>
                      <a:pt x="14954" y="0"/>
                    </a:cubicBezTo>
                    <a:cubicBezTo>
                      <a:pt x="14954" y="0"/>
                      <a:pt x="14954" y="0"/>
                      <a:pt x="14954" y="0"/>
                    </a:cubicBezTo>
                    <a:cubicBezTo>
                      <a:pt x="14123" y="0"/>
                      <a:pt x="13292" y="0"/>
                      <a:pt x="13292" y="0"/>
                    </a:cubicBezTo>
                    <a:cubicBezTo>
                      <a:pt x="12462" y="0"/>
                      <a:pt x="12462" y="0"/>
                      <a:pt x="12462" y="0"/>
                    </a:cubicBezTo>
                    <a:cubicBezTo>
                      <a:pt x="12462" y="0"/>
                      <a:pt x="11631" y="1271"/>
                      <a:pt x="10800" y="1271"/>
                    </a:cubicBezTo>
                    <a:cubicBezTo>
                      <a:pt x="10800" y="1271"/>
                      <a:pt x="10800" y="1271"/>
                      <a:pt x="10800" y="1271"/>
                    </a:cubicBezTo>
                    <a:cubicBezTo>
                      <a:pt x="9969" y="1271"/>
                      <a:pt x="9138" y="1271"/>
                      <a:pt x="8308" y="1271"/>
                    </a:cubicBezTo>
                    <a:cubicBezTo>
                      <a:pt x="8308" y="1271"/>
                      <a:pt x="8308" y="1271"/>
                      <a:pt x="8308" y="1271"/>
                    </a:cubicBezTo>
                    <a:cubicBezTo>
                      <a:pt x="7477" y="1271"/>
                      <a:pt x="7477" y="2541"/>
                      <a:pt x="6646" y="2541"/>
                    </a:cubicBezTo>
                    <a:cubicBezTo>
                      <a:pt x="6646" y="2541"/>
                      <a:pt x="6646" y="2541"/>
                      <a:pt x="5815" y="2541"/>
                    </a:cubicBezTo>
                    <a:cubicBezTo>
                      <a:pt x="5815" y="2541"/>
                      <a:pt x="5815" y="2541"/>
                      <a:pt x="4985" y="2541"/>
                    </a:cubicBezTo>
                    <a:cubicBezTo>
                      <a:pt x="4985" y="2541"/>
                      <a:pt x="4154" y="2541"/>
                      <a:pt x="4154" y="2541"/>
                    </a:cubicBezTo>
                    <a:cubicBezTo>
                      <a:pt x="4154" y="2541"/>
                      <a:pt x="4154" y="2541"/>
                      <a:pt x="4154" y="2541"/>
                    </a:cubicBezTo>
                    <a:cubicBezTo>
                      <a:pt x="2492" y="3812"/>
                      <a:pt x="1662" y="3812"/>
                      <a:pt x="831" y="3812"/>
                    </a:cubicBezTo>
                    <a:cubicBezTo>
                      <a:pt x="831" y="3812"/>
                      <a:pt x="831" y="3812"/>
                      <a:pt x="831" y="3812"/>
                    </a:cubicBezTo>
                    <a:cubicBezTo>
                      <a:pt x="831" y="5082"/>
                      <a:pt x="831" y="6353"/>
                      <a:pt x="831" y="6353"/>
                    </a:cubicBezTo>
                    <a:cubicBezTo>
                      <a:pt x="831" y="6353"/>
                      <a:pt x="831" y="7624"/>
                      <a:pt x="831" y="7624"/>
                    </a:cubicBezTo>
                    <a:cubicBezTo>
                      <a:pt x="831" y="7624"/>
                      <a:pt x="0" y="8894"/>
                      <a:pt x="0" y="10165"/>
                    </a:cubicBezTo>
                    <a:cubicBezTo>
                      <a:pt x="0" y="10165"/>
                      <a:pt x="0" y="10165"/>
                      <a:pt x="0" y="10165"/>
                    </a:cubicBezTo>
                    <a:cubicBezTo>
                      <a:pt x="0" y="11435"/>
                      <a:pt x="0" y="12706"/>
                      <a:pt x="0" y="12706"/>
                    </a:cubicBezTo>
                    <a:cubicBezTo>
                      <a:pt x="0" y="12706"/>
                      <a:pt x="0" y="12706"/>
                      <a:pt x="0" y="12706"/>
                    </a:cubicBezTo>
                    <a:cubicBezTo>
                      <a:pt x="0" y="13976"/>
                      <a:pt x="0" y="13976"/>
                      <a:pt x="831" y="15247"/>
                    </a:cubicBezTo>
                    <a:cubicBezTo>
                      <a:pt x="831" y="15247"/>
                      <a:pt x="831" y="16518"/>
                      <a:pt x="831" y="16518"/>
                    </a:cubicBezTo>
                    <a:cubicBezTo>
                      <a:pt x="831" y="16518"/>
                      <a:pt x="831" y="16518"/>
                      <a:pt x="1662" y="17788"/>
                    </a:cubicBezTo>
                    <a:cubicBezTo>
                      <a:pt x="1662" y="17788"/>
                      <a:pt x="1662" y="17788"/>
                      <a:pt x="1662" y="17788"/>
                    </a:cubicBezTo>
                    <a:cubicBezTo>
                      <a:pt x="2492" y="19059"/>
                      <a:pt x="2492" y="19059"/>
                      <a:pt x="2492" y="19059"/>
                    </a:cubicBezTo>
                    <a:cubicBezTo>
                      <a:pt x="2492" y="19059"/>
                      <a:pt x="3323" y="20329"/>
                      <a:pt x="3323" y="20329"/>
                    </a:cubicBezTo>
                    <a:cubicBezTo>
                      <a:pt x="3323" y="20329"/>
                      <a:pt x="3323" y="20329"/>
                      <a:pt x="4154" y="21600"/>
                    </a:cubicBezTo>
                    <a:cubicBezTo>
                      <a:pt x="4154" y="21600"/>
                      <a:pt x="4154" y="21600"/>
                      <a:pt x="4985" y="21600"/>
                    </a:cubicBezTo>
                    <a:cubicBezTo>
                      <a:pt x="4985" y="21600"/>
                      <a:pt x="4985" y="21600"/>
                      <a:pt x="4985" y="21600"/>
                    </a:cubicBezTo>
                    <a:cubicBezTo>
                      <a:pt x="4985" y="21600"/>
                      <a:pt x="4985" y="21600"/>
                      <a:pt x="4985" y="21600"/>
                    </a:cubicBezTo>
                    <a:cubicBezTo>
                      <a:pt x="5815" y="21600"/>
                      <a:pt x="5815" y="21600"/>
                      <a:pt x="6646" y="21600"/>
                    </a:cubicBezTo>
                    <a:cubicBezTo>
                      <a:pt x="7477" y="21600"/>
                      <a:pt x="7477" y="21600"/>
                      <a:pt x="7477" y="21600"/>
                    </a:cubicBezTo>
                    <a:cubicBezTo>
                      <a:pt x="7477" y="21600"/>
                      <a:pt x="7477" y="21600"/>
                      <a:pt x="7477" y="21600"/>
                    </a:cubicBezTo>
                    <a:cubicBezTo>
                      <a:pt x="8308" y="21600"/>
                      <a:pt x="8308" y="21600"/>
                      <a:pt x="8308" y="21600"/>
                    </a:cubicBezTo>
                    <a:cubicBezTo>
                      <a:pt x="9138" y="21600"/>
                      <a:pt x="9138" y="21600"/>
                      <a:pt x="9138" y="21600"/>
                    </a:cubicBezTo>
                    <a:cubicBezTo>
                      <a:pt x="9138" y="21600"/>
                      <a:pt x="9969" y="21600"/>
                      <a:pt x="9969" y="21600"/>
                    </a:cubicBezTo>
                    <a:cubicBezTo>
                      <a:pt x="10800" y="20329"/>
                      <a:pt x="11631" y="20329"/>
                      <a:pt x="11631" y="19059"/>
                    </a:cubicBezTo>
                    <a:cubicBezTo>
                      <a:pt x="12462" y="17788"/>
                      <a:pt x="14123" y="16518"/>
                      <a:pt x="15785" y="16518"/>
                    </a:cubicBezTo>
                    <a:cubicBezTo>
                      <a:pt x="15785" y="16518"/>
                      <a:pt x="15785" y="16518"/>
                      <a:pt x="15785" y="16518"/>
                    </a:cubicBezTo>
                    <a:cubicBezTo>
                      <a:pt x="15785" y="16518"/>
                      <a:pt x="15785" y="16518"/>
                      <a:pt x="16615" y="16518"/>
                    </a:cubicBezTo>
                    <a:cubicBezTo>
                      <a:pt x="16615" y="16518"/>
                      <a:pt x="16615" y="16518"/>
                      <a:pt x="16615" y="16518"/>
                    </a:cubicBezTo>
                    <a:cubicBezTo>
                      <a:pt x="16615" y="16518"/>
                      <a:pt x="17446" y="16518"/>
                      <a:pt x="17446" y="16518"/>
                    </a:cubicBezTo>
                    <a:cubicBezTo>
                      <a:pt x="17446" y="16518"/>
                      <a:pt x="17446" y="16518"/>
                      <a:pt x="17446" y="16518"/>
                    </a:cubicBezTo>
                    <a:cubicBezTo>
                      <a:pt x="18277" y="15247"/>
                      <a:pt x="18277" y="15247"/>
                      <a:pt x="18277" y="15247"/>
                    </a:cubicBezTo>
                    <a:cubicBezTo>
                      <a:pt x="18277" y="15247"/>
                      <a:pt x="18277" y="15247"/>
                      <a:pt x="19108" y="15247"/>
                    </a:cubicBezTo>
                    <a:cubicBezTo>
                      <a:pt x="19108" y="15247"/>
                      <a:pt x="19108" y="15247"/>
                      <a:pt x="19108" y="15247"/>
                    </a:cubicBezTo>
                    <a:cubicBezTo>
                      <a:pt x="19108" y="15247"/>
                      <a:pt x="19938" y="13976"/>
                      <a:pt x="19938" y="13976"/>
                    </a:cubicBezTo>
                    <a:cubicBezTo>
                      <a:pt x="19938" y="13976"/>
                      <a:pt x="19938" y="13976"/>
                      <a:pt x="19938" y="13976"/>
                    </a:cubicBezTo>
                    <a:cubicBezTo>
                      <a:pt x="20769" y="13976"/>
                      <a:pt x="20769" y="13976"/>
                      <a:pt x="20769" y="13976"/>
                    </a:cubicBezTo>
                    <a:cubicBezTo>
                      <a:pt x="20769" y="13976"/>
                      <a:pt x="20769" y="13976"/>
                      <a:pt x="20769" y="12706"/>
                    </a:cubicBezTo>
                    <a:cubicBezTo>
                      <a:pt x="21600" y="12706"/>
                      <a:pt x="21600" y="12706"/>
                      <a:pt x="21600" y="12706"/>
                    </a:cubicBezTo>
                    <a:cubicBezTo>
                      <a:pt x="21600" y="12706"/>
                      <a:pt x="21600" y="12706"/>
                      <a:pt x="21600" y="12706"/>
                    </a:cubicBezTo>
                    <a:cubicBezTo>
                      <a:pt x="21600" y="12706"/>
                      <a:pt x="21600" y="12706"/>
                      <a:pt x="21600" y="11435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05" name="Shape 3913"/>
              <p:cNvSpPr/>
              <p:nvPr/>
            </p:nvSpPr>
            <p:spPr>
              <a:xfrm>
                <a:off x="1390063" y="1227369"/>
                <a:ext cx="748803" cy="4124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293" y="584"/>
                    </a:moveTo>
                    <a:cubicBezTo>
                      <a:pt x="11293" y="584"/>
                      <a:pt x="11293" y="584"/>
                      <a:pt x="11293" y="584"/>
                    </a:cubicBezTo>
                    <a:cubicBezTo>
                      <a:pt x="11184" y="584"/>
                      <a:pt x="11184" y="584"/>
                      <a:pt x="11074" y="584"/>
                    </a:cubicBezTo>
                    <a:cubicBezTo>
                      <a:pt x="11074" y="584"/>
                      <a:pt x="11074" y="584"/>
                      <a:pt x="11074" y="584"/>
                    </a:cubicBezTo>
                    <a:cubicBezTo>
                      <a:pt x="10964" y="584"/>
                      <a:pt x="10964" y="584"/>
                      <a:pt x="10964" y="584"/>
                    </a:cubicBezTo>
                    <a:cubicBezTo>
                      <a:pt x="10855" y="584"/>
                      <a:pt x="10855" y="584"/>
                      <a:pt x="10855" y="584"/>
                    </a:cubicBezTo>
                    <a:cubicBezTo>
                      <a:pt x="10855" y="584"/>
                      <a:pt x="10745" y="778"/>
                      <a:pt x="10745" y="778"/>
                    </a:cubicBezTo>
                    <a:cubicBezTo>
                      <a:pt x="10416" y="1168"/>
                      <a:pt x="10197" y="1557"/>
                      <a:pt x="10087" y="1751"/>
                    </a:cubicBezTo>
                    <a:cubicBezTo>
                      <a:pt x="10087" y="2530"/>
                      <a:pt x="9978" y="2919"/>
                      <a:pt x="9758" y="2919"/>
                    </a:cubicBezTo>
                    <a:cubicBezTo>
                      <a:pt x="9649" y="2919"/>
                      <a:pt x="9649" y="2919"/>
                      <a:pt x="9539" y="2724"/>
                    </a:cubicBezTo>
                    <a:cubicBezTo>
                      <a:pt x="9539" y="2724"/>
                      <a:pt x="9320" y="2530"/>
                      <a:pt x="8991" y="2530"/>
                    </a:cubicBezTo>
                    <a:cubicBezTo>
                      <a:pt x="8772" y="2530"/>
                      <a:pt x="8662" y="2724"/>
                      <a:pt x="8662" y="2724"/>
                    </a:cubicBezTo>
                    <a:cubicBezTo>
                      <a:pt x="8662" y="2724"/>
                      <a:pt x="8552" y="2724"/>
                      <a:pt x="8552" y="2724"/>
                    </a:cubicBezTo>
                    <a:cubicBezTo>
                      <a:pt x="8552" y="2724"/>
                      <a:pt x="8552" y="2724"/>
                      <a:pt x="8552" y="2724"/>
                    </a:cubicBezTo>
                    <a:cubicBezTo>
                      <a:pt x="8333" y="2724"/>
                      <a:pt x="8223" y="2530"/>
                      <a:pt x="8114" y="2335"/>
                    </a:cubicBezTo>
                    <a:cubicBezTo>
                      <a:pt x="8004" y="2335"/>
                      <a:pt x="8004" y="2141"/>
                      <a:pt x="7894" y="2141"/>
                    </a:cubicBezTo>
                    <a:cubicBezTo>
                      <a:pt x="7565" y="2530"/>
                      <a:pt x="7346" y="2335"/>
                      <a:pt x="7127" y="2141"/>
                    </a:cubicBezTo>
                    <a:cubicBezTo>
                      <a:pt x="7127" y="2141"/>
                      <a:pt x="7127" y="2141"/>
                      <a:pt x="7127" y="2141"/>
                    </a:cubicBezTo>
                    <a:cubicBezTo>
                      <a:pt x="7017" y="2141"/>
                      <a:pt x="6908" y="2335"/>
                      <a:pt x="6798" y="2335"/>
                    </a:cubicBezTo>
                    <a:cubicBezTo>
                      <a:pt x="6579" y="2335"/>
                      <a:pt x="6140" y="1946"/>
                      <a:pt x="6030" y="1946"/>
                    </a:cubicBezTo>
                    <a:cubicBezTo>
                      <a:pt x="5921" y="1751"/>
                      <a:pt x="5811" y="1751"/>
                      <a:pt x="5702" y="1751"/>
                    </a:cubicBezTo>
                    <a:cubicBezTo>
                      <a:pt x="5702" y="1751"/>
                      <a:pt x="5592" y="1751"/>
                      <a:pt x="5592" y="1751"/>
                    </a:cubicBezTo>
                    <a:cubicBezTo>
                      <a:pt x="5263" y="1946"/>
                      <a:pt x="5044" y="1946"/>
                      <a:pt x="4824" y="1557"/>
                    </a:cubicBezTo>
                    <a:cubicBezTo>
                      <a:pt x="4715" y="1362"/>
                      <a:pt x="4495" y="1168"/>
                      <a:pt x="2851" y="1168"/>
                    </a:cubicBezTo>
                    <a:cubicBezTo>
                      <a:pt x="2522" y="1168"/>
                      <a:pt x="2522" y="1362"/>
                      <a:pt x="2303" y="1557"/>
                    </a:cubicBezTo>
                    <a:cubicBezTo>
                      <a:pt x="2303" y="1751"/>
                      <a:pt x="2303" y="1751"/>
                      <a:pt x="2193" y="1946"/>
                    </a:cubicBezTo>
                    <a:cubicBezTo>
                      <a:pt x="2193" y="1946"/>
                      <a:pt x="2083" y="1946"/>
                      <a:pt x="2083" y="2141"/>
                    </a:cubicBezTo>
                    <a:cubicBezTo>
                      <a:pt x="2083" y="2141"/>
                      <a:pt x="1974" y="2141"/>
                      <a:pt x="1974" y="2141"/>
                    </a:cubicBezTo>
                    <a:cubicBezTo>
                      <a:pt x="1974" y="2141"/>
                      <a:pt x="1974" y="2141"/>
                      <a:pt x="1864" y="2141"/>
                    </a:cubicBezTo>
                    <a:cubicBezTo>
                      <a:pt x="1864" y="2141"/>
                      <a:pt x="1864" y="2141"/>
                      <a:pt x="1864" y="2141"/>
                    </a:cubicBezTo>
                    <a:cubicBezTo>
                      <a:pt x="1864" y="2335"/>
                      <a:pt x="1754" y="2335"/>
                      <a:pt x="1754" y="2335"/>
                    </a:cubicBezTo>
                    <a:cubicBezTo>
                      <a:pt x="1754" y="2335"/>
                      <a:pt x="1754" y="2335"/>
                      <a:pt x="1754" y="2335"/>
                    </a:cubicBezTo>
                    <a:cubicBezTo>
                      <a:pt x="1645" y="2335"/>
                      <a:pt x="1645" y="2335"/>
                      <a:pt x="1645" y="2335"/>
                    </a:cubicBezTo>
                    <a:cubicBezTo>
                      <a:pt x="1645" y="2335"/>
                      <a:pt x="1645" y="2335"/>
                      <a:pt x="1645" y="2335"/>
                    </a:cubicBezTo>
                    <a:cubicBezTo>
                      <a:pt x="2412" y="4281"/>
                      <a:pt x="2193" y="4670"/>
                      <a:pt x="2193" y="4865"/>
                    </a:cubicBezTo>
                    <a:cubicBezTo>
                      <a:pt x="2083" y="5254"/>
                      <a:pt x="1864" y="5449"/>
                      <a:pt x="1754" y="5643"/>
                    </a:cubicBezTo>
                    <a:cubicBezTo>
                      <a:pt x="1754" y="5643"/>
                      <a:pt x="1645" y="5643"/>
                      <a:pt x="1645" y="5838"/>
                    </a:cubicBezTo>
                    <a:cubicBezTo>
                      <a:pt x="1535" y="5838"/>
                      <a:pt x="1425" y="6227"/>
                      <a:pt x="1206" y="6616"/>
                    </a:cubicBezTo>
                    <a:cubicBezTo>
                      <a:pt x="987" y="6811"/>
                      <a:pt x="658" y="7589"/>
                      <a:pt x="548" y="7784"/>
                    </a:cubicBezTo>
                    <a:cubicBezTo>
                      <a:pt x="548" y="7784"/>
                      <a:pt x="548" y="7978"/>
                      <a:pt x="548" y="7978"/>
                    </a:cubicBezTo>
                    <a:cubicBezTo>
                      <a:pt x="548" y="8368"/>
                      <a:pt x="548" y="8562"/>
                      <a:pt x="548" y="8757"/>
                    </a:cubicBezTo>
                    <a:cubicBezTo>
                      <a:pt x="548" y="8757"/>
                      <a:pt x="548" y="8757"/>
                      <a:pt x="548" y="8757"/>
                    </a:cubicBezTo>
                    <a:cubicBezTo>
                      <a:pt x="658" y="8757"/>
                      <a:pt x="658" y="8757"/>
                      <a:pt x="658" y="8757"/>
                    </a:cubicBezTo>
                    <a:cubicBezTo>
                      <a:pt x="548" y="9146"/>
                      <a:pt x="548" y="9146"/>
                      <a:pt x="548" y="9146"/>
                    </a:cubicBezTo>
                    <a:cubicBezTo>
                      <a:pt x="548" y="9146"/>
                      <a:pt x="548" y="9146"/>
                      <a:pt x="548" y="9146"/>
                    </a:cubicBezTo>
                    <a:cubicBezTo>
                      <a:pt x="548" y="9146"/>
                      <a:pt x="548" y="9146"/>
                      <a:pt x="548" y="9146"/>
                    </a:cubicBezTo>
                    <a:cubicBezTo>
                      <a:pt x="439" y="9535"/>
                      <a:pt x="439" y="9535"/>
                      <a:pt x="439" y="9535"/>
                    </a:cubicBezTo>
                    <a:cubicBezTo>
                      <a:pt x="439" y="9535"/>
                      <a:pt x="439" y="9535"/>
                      <a:pt x="439" y="9535"/>
                    </a:cubicBezTo>
                    <a:cubicBezTo>
                      <a:pt x="329" y="9730"/>
                      <a:pt x="110" y="10314"/>
                      <a:pt x="0" y="10508"/>
                    </a:cubicBezTo>
                    <a:cubicBezTo>
                      <a:pt x="0" y="10703"/>
                      <a:pt x="0" y="10703"/>
                      <a:pt x="0" y="10703"/>
                    </a:cubicBezTo>
                    <a:cubicBezTo>
                      <a:pt x="0" y="10703"/>
                      <a:pt x="0" y="10897"/>
                      <a:pt x="0" y="10897"/>
                    </a:cubicBezTo>
                    <a:cubicBezTo>
                      <a:pt x="0" y="10897"/>
                      <a:pt x="0" y="10897"/>
                      <a:pt x="0" y="10897"/>
                    </a:cubicBezTo>
                    <a:cubicBezTo>
                      <a:pt x="0" y="10897"/>
                      <a:pt x="110" y="11092"/>
                      <a:pt x="110" y="11092"/>
                    </a:cubicBezTo>
                    <a:cubicBezTo>
                      <a:pt x="110" y="11092"/>
                      <a:pt x="110" y="11092"/>
                      <a:pt x="110" y="11092"/>
                    </a:cubicBezTo>
                    <a:cubicBezTo>
                      <a:pt x="110" y="11092"/>
                      <a:pt x="219" y="11286"/>
                      <a:pt x="219" y="11286"/>
                    </a:cubicBezTo>
                    <a:cubicBezTo>
                      <a:pt x="219" y="11286"/>
                      <a:pt x="219" y="11286"/>
                      <a:pt x="219" y="11286"/>
                    </a:cubicBezTo>
                    <a:cubicBezTo>
                      <a:pt x="329" y="11286"/>
                      <a:pt x="329" y="11481"/>
                      <a:pt x="439" y="11481"/>
                    </a:cubicBezTo>
                    <a:cubicBezTo>
                      <a:pt x="439" y="11481"/>
                      <a:pt x="548" y="11481"/>
                      <a:pt x="548" y="11676"/>
                    </a:cubicBezTo>
                    <a:cubicBezTo>
                      <a:pt x="548" y="11676"/>
                      <a:pt x="658" y="11676"/>
                      <a:pt x="658" y="11676"/>
                    </a:cubicBezTo>
                    <a:cubicBezTo>
                      <a:pt x="658" y="11676"/>
                      <a:pt x="658" y="11676"/>
                      <a:pt x="768" y="11676"/>
                    </a:cubicBezTo>
                    <a:cubicBezTo>
                      <a:pt x="768" y="11676"/>
                      <a:pt x="768" y="11676"/>
                      <a:pt x="768" y="11676"/>
                    </a:cubicBezTo>
                    <a:cubicBezTo>
                      <a:pt x="877" y="11676"/>
                      <a:pt x="987" y="11676"/>
                      <a:pt x="987" y="11676"/>
                    </a:cubicBezTo>
                    <a:cubicBezTo>
                      <a:pt x="1096" y="11676"/>
                      <a:pt x="1316" y="11676"/>
                      <a:pt x="1535" y="11870"/>
                    </a:cubicBezTo>
                    <a:cubicBezTo>
                      <a:pt x="1864" y="11870"/>
                      <a:pt x="2083" y="12065"/>
                      <a:pt x="2193" y="12065"/>
                    </a:cubicBezTo>
                    <a:cubicBezTo>
                      <a:pt x="2522" y="12065"/>
                      <a:pt x="2960" y="12259"/>
                      <a:pt x="3070" y="12454"/>
                    </a:cubicBezTo>
                    <a:cubicBezTo>
                      <a:pt x="3180" y="12454"/>
                      <a:pt x="3289" y="12454"/>
                      <a:pt x="3399" y="12259"/>
                    </a:cubicBezTo>
                    <a:cubicBezTo>
                      <a:pt x="3509" y="11870"/>
                      <a:pt x="3728" y="11870"/>
                      <a:pt x="3947" y="11870"/>
                    </a:cubicBezTo>
                    <a:cubicBezTo>
                      <a:pt x="4057" y="12065"/>
                      <a:pt x="4057" y="12065"/>
                      <a:pt x="4166" y="12065"/>
                    </a:cubicBezTo>
                    <a:cubicBezTo>
                      <a:pt x="4276" y="12065"/>
                      <a:pt x="4605" y="11676"/>
                      <a:pt x="4605" y="11481"/>
                    </a:cubicBezTo>
                    <a:cubicBezTo>
                      <a:pt x="4715" y="11481"/>
                      <a:pt x="4824" y="11286"/>
                      <a:pt x="5044" y="11092"/>
                    </a:cubicBezTo>
                    <a:cubicBezTo>
                      <a:pt x="5044" y="11092"/>
                      <a:pt x="5044" y="11092"/>
                      <a:pt x="5153" y="11092"/>
                    </a:cubicBezTo>
                    <a:cubicBezTo>
                      <a:pt x="5153" y="11092"/>
                      <a:pt x="5153" y="11092"/>
                      <a:pt x="5153" y="11092"/>
                    </a:cubicBezTo>
                    <a:cubicBezTo>
                      <a:pt x="5263" y="10897"/>
                      <a:pt x="5263" y="10897"/>
                      <a:pt x="5263" y="10897"/>
                    </a:cubicBezTo>
                    <a:cubicBezTo>
                      <a:pt x="5263" y="10897"/>
                      <a:pt x="5373" y="10897"/>
                      <a:pt x="5482" y="10703"/>
                    </a:cubicBezTo>
                    <a:cubicBezTo>
                      <a:pt x="5592" y="10703"/>
                      <a:pt x="5592" y="10703"/>
                      <a:pt x="5592" y="10703"/>
                    </a:cubicBezTo>
                    <a:cubicBezTo>
                      <a:pt x="5592" y="10703"/>
                      <a:pt x="5592" y="10703"/>
                      <a:pt x="5592" y="10703"/>
                    </a:cubicBezTo>
                    <a:cubicBezTo>
                      <a:pt x="5592" y="10703"/>
                      <a:pt x="5702" y="10703"/>
                      <a:pt x="5702" y="10703"/>
                    </a:cubicBezTo>
                    <a:cubicBezTo>
                      <a:pt x="5921" y="10508"/>
                      <a:pt x="6140" y="10508"/>
                      <a:pt x="6250" y="10508"/>
                    </a:cubicBezTo>
                    <a:cubicBezTo>
                      <a:pt x="6250" y="10508"/>
                      <a:pt x="6250" y="10508"/>
                      <a:pt x="6250" y="10508"/>
                    </a:cubicBezTo>
                    <a:cubicBezTo>
                      <a:pt x="6359" y="10508"/>
                      <a:pt x="6359" y="10508"/>
                      <a:pt x="6359" y="10508"/>
                    </a:cubicBezTo>
                    <a:cubicBezTo>
                      <a:pt x="6579" y="10508"/>
                      <a:pt x="6798" y="10703"/>
                      <a:pt x="7017" y="11092"/>
                    </a:cubicBezTo>
                    <a:cubicBezTo>
                      <a:pt x="7127" y="11092"/>
                      <a:pt x="7237" y="11481"/>
                      <a:pt x="7346" y="11481"/>
                    </a:cubicBezTo>
                    <a:cubicBezTo>
                      <a:pt x="7346" y="11481"/>
                      <a:pt x="7346" y="11481"/>
                      <a:pt x="7346" y="11481"/>
                    </a:cubicBezTo>
                    <a:cubicBezTo>
                      <a:pt x="7456" y="11481"/>
                      <a:pt x="7565" y="11481"/>
                      <a:pt x="7785" y="11676"/>
                    </a:cubicBezTo>
                    <a:cubicBezTo>
                      <a:pt x="8004" y="11870"/>
                      <a:pt x="8333" y="12259"/>
                      <a:pt x="8443" y="12843"/>
                    </a:cubicBezTo>
                    <a:cubicBezTo>
                      <a:pt x="8552" y="13427"/>
                      <a:pt x="8772" y="14011"/>
                      <a:pt x="8991" y="14595"/>
                    </a:cubicBezTo>
                    <a:cubicBezTo>
                      <a:pt x="8991" y="14595"/>
                      <a:pt x="9101" y="14789"/>
                      <a:pt x="9101" y="14789"/>
                    </a:cubicBezTo>
                    <a:cubicBezTo>
                      <a:pt x="9320" y="15373"/>
                      <a:pt x="9429" y="16346"/>
                      <a:pt x="9429" y="16541"/>
                    </a:cubicBezTo>
                    <a:cubicBezTo>
                      <a:pt x="9429" y="16735"/>
                      <a:pt x="9429" y="16735"/>
                      <a:pt x="9429" y="16735"/>
                    </a:cubicBezTo>
                    <a:cubicBezTo>
                      <a:pt x="9429" y="16735"/>
                      <a:pt x="9429" y="16735"/>
                      <a:pt x="9429" y="16930"/>
                    </a:cubicBezTo>
                    <a:cubicBezTo>
                      <a:pt x="9429" y="16930"/>
                      <a:pt x="9429" y="16930"/>
                      <a:pt x="9320" y="16930"/>
                    </a:cubicBezTo>
                    <a:cubicBezTo>
                      <a:pt x="9320" y="16930"/>
                      <a:pt x="9320" y="16930"/>
                      <a:pt x="9320" y="16930"/>
                    </a:cubicBezTo>
                    <a:cubicBezTo>
                      <a:pt x="9320" y="16930"/>
                      <a:pt x="9320" y="16930"/>
                      <a:pt x="9320" y="16930"/>
                    </a:cubicBezTo>
                    <a:cubicBezTo>
                      <a:pt x="9320" y="17124"/>
                      <a:pt x="9210" y="17124"/>
                      <a:pt x="9210" y="17124"/>
                    </a:cubicBezTo>
                    <a:cubicBezTo>
                      <a:pt x="9101" y="17124"/>
                      <a:pt x="8881" y="16930"/>
                      <a:pt x="8662" y="16930"/>
                    </a:cubicBezTo>
                    <a:cubicBezTo>
                      <a:pt x="8552" y="16735"/>
                      <a:pt x="8443" y="16735"/>
                      <a:pt x="8333" y="16735"/>
                    </a:cubicBezTo>
                    <a:cubicBezTo>
                      <a:pt x="8333" y="16735"/>
                      <a:pt x="8333" y="16735"/>
                      <a:pt x="8333" y="16735"/>
                    </a:cubicBezTo>
                    <a:cubicBezTo>
                      <a:pt x="8223" y="16735"/>
                      <a:pt x="8114" y="16930"/>
                      <a:pt x="8114" y="17319"/>
                    </a:cubicBezTo>
                    <a:cubicBezTo>
                      <a:pt x="8114" y="17319"/>
                      <a:pt x="8114" y="17319"/>
                      <a:pt x="8114" y="17514"/>
                    </a:cubicBezTo>
                    <a:cubicBezTo>
                      <a:pt x="8114" y="17514"/>
                      <a:pt x="8114" y="17514"/>
                      <a:pt x="8114" y="17514"/>
                    </a:cubicBezTo>
                    <a:cubicBezTo>
                      <a:pt x="8114" y="17514"/>
                      <a:pt x="8114" y="17514"/>
                      <a:pt x="8114" y="17514"/>
                    </a:cubicBezTo>
                    <a:cubicBezTo>
                      <a:pt x="8114" y="17708"/>
                      <a:pt x="8114" y="17708"/>
                      <a:pt x="8114" y="17708"/>
                    </a:cubicBezTo>
                    <a:cubicBezTo>
                      <a:pt x="8114" y="17708"/>
                      <a:pt x="8114" y="17708"/>
                      <a:pt x="8114" y="17708"/>
                    </a:cubicBezTo>
                    <a:cubicBezTo>
                      <a:pt x="8004" y="17903"/>
                      <a:pt x="8004" y="17903"/>
                      <a:pt x="8004" y="17903"/>
                    </a:cubicBezTo>
                    <a:cubicBezTo>
                      <a:pt x="8004" y="17903"/>
                      <a:pt x="8004" y="18097"/>
                      <a:pt x="8004" y="18097"/>
                    </a:cubicBezTo>
                    <a:cubicBezTo>
                      <a:pt x="8004" y="18097"/>
                      <a:pt x="8004" y="18097"/>
                      <a:pt x="7894" y="18292"/>
                    </a:cubicBezTo>
                    <a:cubicBezTo>
                      <a:pt x="7894" y="18292"/>
                      <a:pt x="7894" y="18292"/>
                      <a:pt x="7894" y="18292"/>
                    </a:cubicBezTo>
                    <a:cubicBezTo>
                      <a:pt x="7894" y="18292"/>
                      <a:pt x="7785" y="18486"/>
                      <a:pt x="7785" y="18486"/>
                    </a:cubicBezTo>
                    <a:cubicBezTo>
                      <a:pt x="7785" y="18486"/>
                      <a:pt x="7785" y="18486"/>
                      <a:pt x="7785" y="18486"/>
                    </a:cubicBezTo>
                    <a:cubicBezTo>
                      <a:pt x="7675" y="18876"/>
                      <a:pt x="7565" y="19070"/>
                      <a:pt x="7456" y="19265"/>
                    </a:cubicBezTo>
                    <a:cubicBezTo>
                      <a:pt x="7565" y="19459"/>
                      <a:pt x="7565" y="19459"/>
                      <a:pt x="7675" y="19459"/>
                    </a:cubicBezTo>
                    <a:cubicBezTo>
                      <a:pt x="7675" y="19459"/>
                      <a:pt x="7785" y="19265"/>
                      <a:pt x="7894" y="19265"/>
                    </a:cubicBezTo>
                    <a:cubicBezTo>
                      <a:pt x="8114" y="19070"/>
                      <a:pt x="8223" y="18876"/>
                      <a:pt x="8333" y="18876"/>
                    </a:cubicBezTo>
                    <a:cubicBezTo>
                      <a:pt x="8443" y="18876"/>
                      <a:pt x="8443" y="18876"/>
                      <a:pt x="8443" y="18876"/>
                    </a:cubicBezTo>
                    <a:cubicBezTo>
                      <a:pt x="8443" y="18876"/>
                      <a:pt x="8443" y="19070"/>
                      <a:pt x="8552" y="19070"/>
                    </a:cubicBezTo>
                    <a:cubicBezTo>
                      <a:pt x="8552" y="19070"/>
                      <a:pt x="8552" y="19070"/>
                      <a:pt x="8552" y="19070"/>
                    </a:cubicBezTo>
                    <a:cubicBezTo>
                      <a:pt x="8552" y="19070"/>
                      <a:pt x="8552" y="19070"/>
                      <a:pt x="8662" y="19070"/>
                    </a:cubicBezTo>
                    <a:cubicBezTo>
                      <a:pt x="8662" y="18681"/>
                      <a:pt x="8772" y="18486"/>
                      <a:pt x="9101" y="18097"/>
                    </a:cubicBezTo>
                    <a:cubicBezTo>
                      <a:pt x="9101" y="18097"/>
                      <a:pt x="9210" y="18097"/>
                      <a:pt x="9320" y="17903"/>
                    </a:cubicBezTo>
                    <a:cubicBezTo>
                      <a:pt x="9429" y="17708"/>
                      <a:pt x="9649" y="17124"/>
                      <a:pt x="9758" y="16735"/>
                    </a:cubicBezTo>
                    <a:cubicBezTo>
                      <a:pt x="9868" y="16346"/>
                      <a:pt x="10087" y="15762"/>
                      <a:pt x="10416" y="15568"/>
                    </a:cubicBezTo>
                    <a:cubicBezTo>
                      <a:pt x="10526" y="15568"/>
                      <a:pt x="10636" y="15568"/>
                      <a:pt x="10745" y="15373"/>
                    </a:cubicBezTo>
                    <a:cubicBezTo>
                      <a:pt x="11074" y="15373"/>
                      <a:pt x="11403" y="15178"/>
                      <a:pt x="11842" y="15178"/>
                    </a:cubicBezTo>
                    <a:cubicBezTo>
                      <a:pt x="12061" y="15373"/>
                      <a:pt x="12171" y="15373"/>
                      <a:pt x="12280" y="15762"/>
                    </a:cubicBezTo>
                    <a:cubicBezTo>
                      <a:pt x="12390" y="15957"/>
                      <a:pt x="12280" y="16346"/>
                      <a:pt x="12171" y="16541"/>
                    </a:cubicBezTo>
                    <a:cubicBezTo>
                      <a:pt x="12171" y="16541"/>
                      <a:pt x="12061" y="16735"/>
                      <a:pt x="12061" y="16735"/>
                    </a:cubicBezTo>
                    <a:cubicBezTo>
                      <a:pt x="12280" y="16930"/>
                      <a:pt x="12609" y="16930"/>
                      <a:pt x="12719" y="16930"/>
                    </a:cubicBezTo>
                    <a:cubicBezTo>
                      <a:pt x="13267" y="16930"/>
                      <a:pt x="13267" y="16930"/>
                      <a:pt x="13267" y="16930"/>
                    </a:cubicBezTo>
                    <a:cubicBezTo>
                      <a:pt x="13596" y="16930"/>
                      <a:pt x="14144" y="16930"/>
                      <a:pt x="14144" y="17514"/>
                    </a:cubicBezTo>
                    <a:cubicBezTo>
                      <a:pt x="14254" y="18292"/>
                      <a:pt x="13706" y="18681"/>
                      <a:pt x="13048" y="19070"/>
                    </a:cubicBezTo>
                    <a:cubicBezTo>
                      <a:pt x="12938" y="19070"/>
                      <a:pt x="12828" y="19070"/>
                      <a:pt x="12719" y="19265"/>
                    </a:cubicBezTo>
                    <a:cubicBezTo>
                      <a:pt x="12828" y="19265"/>
                      <a:pt x="12938" y="19265"/>
                      <a:pt x="13048" y="19459"/>
                    </a:cubicBezTo>
                    <a:cubicBezTo>
                      <a:pt x="13267" y="19654"/>
                      <a:pt x="13486" y="19654"/>
                      <a:pt x="13706" y="19849"/>
                    </a:cubicBezTo>
                    <a:cubicBezTo>
                      <a:pt x="14035" y="20238"/>
                      <a:pt x="13925" y="20822"/>
                      <a:pt x="13815" y="21405"/>
                    </a:cubicBezTo>
                    <a:cubicBezTo>
                      <a:pt x="13815" y="21405"/>
                      <a:pt x="13815" y="21600"/>
                      <a:pt x="13815" y="21600"/>
                    </a:cubicBezTo>
                    <a:cubicBezTo>
                      <a:pt x="13815" y="21600"/>
                      <a:pt x="13815" y="21600"/>
                      <a:pt x="13815" y="21600"/>
                    </a:cubicBezTo>
                    <a:cubicBezTo>
                      <a:pt x="14035" y="21600"/>
                      <a:pt x="14254" y="21405"/>
                      <a:pt x="14473" y="21211"/>
                    </a:cubicBezTo>
                    <a:cubicBezTo>
                      <a:pt x="14692" y="20822"/>
                      <a:pt x="14912" y="20822"/>
                      <a:pt x="15131" y="20627"/>
                    </a:cubicBezTo>
                    <a:cubicBezTo>
                      <a:pt x="15241" y="20627"/>
                      <a:pt x="15460" y="20432"/>
                      <a:pt x="15679" y="20238"/>
                    </a:cubicBezTo>
                    <a:cubicBezTo>
                      <a:pt x="15789" y="20043"/>
                      <a:pt x="16008" y="20043"/>
                      <a:pt x="16118" y="20043"/>
                    </a:cubicBezTo>
                    <a:cubicBezTo>
                      <a:pt x="15241" y="20043"/>
                      <a:pt x="15021" y="18876"/>
                      <a:pt x="15021" y="17708"/>
                    </a:cubicBezTo>
                    <a:cubicBezTo>
                      <a:pt x="15021" y="17124"/>
                      <a:pt x="16227" y="15762"/>
                      <a:pt x="16776" y="15568"/>
                    </a:cubicBezTo>
                    <a:cubicBezTo>
                      <a:pt x="17324" y="15568"/>
                      <a:pt x="17762" y="15178"/>
                      <a:pt x="18201" y="14789"/>
                    </a:cubicBezTo>
                    <a:cubicBezTo>
                      <a:pt x="18420" y="14595"/>
                      <a:pt x="18749" y="14595"/>
                      <a:pt x="19078" y="14400"/>
                    </a:cubicBezTo>
                    <a:cubicBezTo>
                      <a:pt x="19078" y="14205"/>
                      <a:pt x="19078" y="14205"/>
                      <a:pt x="19078" y="14011"/>
                    </a:cubicBezTo>
                    <a:cubicBezTo>
                      <a:pt x="19078" y="14011"/>
                      <a:pt x="19078" y="14011"/>
                      <a:pt x="19078" y="14011"/>
                    </a:cubicBezTo>
                    <a:cubicBezTo>
                      <a:pt x="19078" y="14011"/>
                      <a:pt x="19078" y="13816"/>
                      <a:pt x="19078" y="13816"/>
                    </a:cubicBezTo>
                    <a:cubicBezTo>
                      <a:pt x="19078" y="13816"/>
                      <a:pt x="19078" y="13816"/>
                      <a:pt x="19078" y="13816"/>
                    </a:cubicBezTo>
                    <a:cubicBezTo>
                      <a:pt x="19078" y="13622"/>
                      <a:pt x="19078" y="13622"/>
                      <a:pt x="19078" y="13427"/>
                    </a:cubicBezTo>
                    <a:cubicBezTo>
                      <a:pt x="19188" y="13427"/>
                      <a:pt x="19297" y="13232"/>
                      <a:pt x="19297" y="13232"/>
                    </a:cubicBezTo>
                    <a:cubicBezTo>
                      <a:pt x="19407" y="13232"/>
                      <a:pt x="19517" y="13038"/>
                      <a:pt x="19626" y="12843"/>
                    </a:cubicBezTo>
                    <a:cubicBezTo>
                      <a:pt x="19955" y="12259"/>
                      <a:pt x="20175" y="12065"/>
                      <a:pt x="20284" y="12065"/>
                    </a:cubicBezTo>
                    <a:cubicBezTo>
                      <a:pt x="20394" y="12065"/>
                      <a:pt x="20504" y="12065"/>
                      <a:pt x="20613" y="12065"/>
                    </a:cubicBezTo>
                    <a:cubicBezTo>
                      <a:pt x="20832" y="12259"/>
                      <a:pt x="21052" y="12259"/>
                      <a:pt x="21161" y="12259"/>
                    </a:cubicBezTo>
                    <a:cubicBezTo>
                      <a:pt x="21161" y="12065"/>
                      <a:pt x="21161" y="12065"/>
                      <a:pt x="21271" y="11870"/>
                    </a:cubicBezTo>
                    <a:cubicBezTo>
                      <a:pt x="21271" y="11676"/>
                      <a:pt x="21381" y="11481"/>
                      <a:pt x="21381" y="11286"/>
                    </a:cubicBezTo>
                    <a:cubicBezTo>
                      <a:pt x="21381" y="11286"/>
                      <a:pt x="21271" y="11286"/>
                      <a:pt x="21271" y="11092"/>
                    </a:cubicBezTo>
                    <a:cubicBezTo>
                      <a:pt x="21161" y="10897"/>
                      <a:pt x="21052" y="10703"/>
                      <a:pt x="21052" y="10314"/>
                    </a:cubicBezTo>
                    <a:cubicBezTo>
                      <a:pt x="21161" y="9924"/>
                      <a:pt x="21271" y="9924"/>
                      <a:pt x="21381" y="9730"/>
                    </a:cubicBezTo>
                    <a:cubicBezTo>
                      <a:pt x="21381" y="9730"/>
                      <a:pt x="21381" y="9730"/>
                      <a:pt x="21381" y="9730"/>
                    </a:cubicBezTo>
                    <a:cubicBezTo>
                      <a:pt x="21381" y="9730"/>
                      <a:pt x="21161" y="9535"/>
                      <a:pt x="21161" y="9146"/>
                    </a:cubicBezTo>
                    <a:cubicBezTo>
                      <a:pt x="21161" y="8951"/>
                      <a:pt x="21271" y="8757"/>
                      <a:pt x="21381" y="8562"/>
                    </a:cubicBezTo>
                    <a:cubicBezTo>
                      <a:pt x="21490" y="8562"/>
                      <a:pt x="21600" y="8368"/>
                      <a:pt x="21600" y="8368"/>
                    </a:cubicBezTo>
                    <a:cubicBezTo>
                      <a:pt x="21490" y="8368"/>
                      <a:pt x="21381" y="8173"/>
                      <a:pt x="21271" y="8173"/>
                    </a:cubicBezTo>
                    <a:cubicBezTo>
                      <a:pt x="21161" y="7978"/>
                      <a:pt x="21052" y="7978"/>
                      <a:pt x="20942" y="7784"/>
                    </a:cubicBezTo>
                    <a:cubicBezTo>
                      <a:pt x="20832" y="7784"/>
                      <a:pt x="20613" y="7589"/>
                      <a:pt x="20504" y="7589"/>
                    </a:cubicBezTo>
                    <a:cubicBezTo>
                      <a:pt x="20284" y="7589"/>
                      <a:pt x="20065" y="7589"/>
                      <a:pt x="19955" y="7395"/>
                    </a:cubicBezTo>
                    <a:cubicBezTo>
                      <a:pt x="19846" y="7200"/>
                      <a:pt x="19517" y="7200"/>
                      <a:pt x="19297" y="7200"/>
                    </a:cubicBezTo>
                    <a:cubicBezTo>
                      <a:pt x="19078" y="7200"/>
                      <a:pt x="18859" y="7200"/>
                      <a:pt x="18749" y="6811"/>
                    </a:cubicBezTo>
                    <a:cubicBezTo>
                      <a:pt x="18749" y="6811"/>
                      <a:pt x="18640" y="6616"/>
                      <a:pt x="18640" y="6422"/>
                    </a:cubicBezTo>
                    <a:cubicBezTo>
                      <a:pt x="18420" y="6227"/>
                      <a:pt x="18311" y="6032"/>
                      <a:pt x="18311" y="5838"/>
                    </a:cubicBezTo>
                    <a:cubicBezTo>
                      <a:pt x="18201" y="5838"/>
                      <a:pt x="17982" y="5838"/>
                      <a:pt x="17872" y="6032"/>
                    </a:cubicBezTo>
                    <a:cubicBezTo>
                      <a:pt x="17653" y="6227"/>
                      <a:pt x="17324" y="6422"/>
                      <a:pt x="16995" y="6032"/>
                    </a:cubicBezTo>
                    <a:cubicBezTo>
                      <a:pt x="16995" y="6032"/>
                      <a:pt x="16885" y="6032"/>
                      <a:pt x="16885" y="5838"/>
                    </a:cubicBezTo>
                    <a:cubicBezTo>
                      <a:pt x="16776" y="5838"/>
                      <a:pt x="16666" y="5643"/>
                      <a:pt x="16666" y="5643"/>
                    </a:cubicBezTo>
                    <a:cubicBezTo>
                      <a:pt x="16447" y="5838"/>
                      <a:pt x="16008" y="5643"/>
                      <a:pt x="15898" y="5449"/>
                    </a:cubicBezTo>
                    <a:cubicBezTo>
                      <a:pt x="15898" y="5254"/>
                      <a:pt x="15789" y="5059"/>
                      <a:pt x="15898" y="4670"/>
                    </a:cubicBezTo>
                    <a:cubicBezTo>
                      <a:pt x="15898" y="4476"/>
                      <a:pt x="15570" y="3697"/>
                      <a:pt x="15460" y="3503"/>
                    </a:cubicBezTo>
                    <a:cubicBezTo>
                      <a:pt x="15460" y="3503"/>
                      <a:pt x="15350" y="3503"/>
                      <a:pt x="15241" y="3503"/>
                    </a:cubicBezTo>
                    <a:cubicBezTo>
                      <a:pt x="14912" y="3503"/>
                      <a:pt x="14583" y="3503"/>
                      <a:pt x="14473" y="2919"/>
                    </a:cubicBezTo>
                    <a:cubicBezTo>
                      <a:pt x="14363" y="2724"/>
                      <a:pt x="14363" y="2724"/>
                      <a:pt x="14254" y="2530"/>
                    </a:cubicBezTo>
                    <a:cubicBezTo>
                      <a:pt x="14144" y="2141"/>
                      <a:pt x="14035" y="1751"/>
                      <a:pt x="14144" y="1362"/>
                    </a:cubicBezTo>
                    <a:cubicBezTo>
                      <a:pt x="14254" y="1168"/>
                      <a:pt x="14144" y="389"/>
                      <a:pt x="14035" y="0"/>
                    </a:cubicBezTo>
                    <a:cubicBezTo>
                      <a:pt x="14035" y="0"/>
                      <a:pt x="13815" y="0"/>
                      <a:pt x="13596" y="0"/>
                    </a:cubicBezTo>
                    <a:cubicBezTo>
                      <a:pt x="13486" y="0"/>
                      <a:pt x="13267" y="0"/>
                      <a:pt x="13267" y="0"/>
                    </a:cubicBezTo>
                    <a:cubicBezTo>
                      <a:pt x="13157" y="195"/>
                      <a:pt x="12938" y="195"/>
                      <a:pt x="12719" y="0"/>
                    </a:cubicBezTo>
                    <a:cubicBezTo>
                      <a:pt x="12609" y="0"/>
                      <a:pt x="12499" y="0"/>
                      <a:pt x="12499" y="0"/>
                    </a:cubicBezTo>
                    <a:cubicBezTo>
                      <a:pt x="12390" y="195"/>
                      <a:pt x="12390" y="195"/>
                      <a:pt x="12280" y="195"/>
                    </a:cubicBezTo>
                    <a:cubicBezTo>
                      <a:pt x="12280" y="389"/>
                      <a:pt x="12171" y="584"/>
                      <a:pt x="11951" y="584"/>
                    </a:cubicBezTo>
                    <a:cubicBezTo>
                      <a:pt x="11951" y="584"/>
                      <a:pt x="11842" y="584"/>
                      <a:pt x="11732" y="584"/>
                    </a:cubicBezTo>
                    <a:cubicBezTo>
                      <a:pt x="11732" y="584"/>
                      <a:pt x="11622" y="584"/>
                      <a:pt x="11622" y="584"/>
                    </a:cubicBezTo>
                    <a:cubicBezTo>
                      <a:pt x="11622" y="584"/>
                      <a:pt x="11622" y="584"/>
                      <a:pt x="11622" y="584"/>
                    </a:cubicBezTo>
                    <a:cubicBezTo>
                      <a:pt x="11513" y="584"/>
                      <a:pt x="11403" y="584"/>
                      <a:pt x="11403" y="389"/>
                    </a:cubicBezTo>
                    <a:cubicBezTo>
                      <a:pt x="11403" y="389"/>
                      <a:pt x="11403" y="584"/>
                      <a:pt x="11293" y="584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06" name="Shape 3914"/>
              <p:cNvSpPr/>
              <p:nvPr/>
            </p:nvSpPr>
            <p:spPr>
              <a:xfrm>
                <a:off x="1429893" y="1007657"/>
                <a:ext cx="390334" cy="2582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435" y="0"/>
                    </a:moveTo>
                    <a:cubicBezTo>
                      <a:pt x="11224" y="0"/>
                      <a:pt x="11224" y="0"/>
                      <a:pt x="11224" y="0"/>
                    </a:cubicBezTo>
                    <a:cubicBezTo>
                      <a:pt x="11224" y="0"/>
                      <a:pt x="11224" y="309"/>
                      <a:pt x="11012" y="309"/>
                    </a:cubicBezTo>
                    <a:cubicBezTo>
                      <a:pt x="11012" y="309"/>
                      <a:pt x="11012" y="617"/>
                      <a:pt x="10800" y="617"/>
                    </a:cubicBezTo>
                    <a:cubicBezTo>
                      <a:pt x="10588" y="926"/>
                      <a:pt x="10376" y="1543"/>
                      <a:pt x="9953" y="1543"/>
                    </a:cubicBezTo>
                    <a:cubicBezTo>
                      <a:pt x="9741" y="1543"/>
                      <a:pt x="9529" y="1543"/>
                      <a:pt x="9529" y="1543"/>
                    </a:cubicBezTo>
                    <a:cubicBezTo>
                      <a:pt x="9106" y="1543"/>
                      <a:pt x="8682" y="1543"/>
                      <a:pt x="8471" y="1851"/>
                    </a:cubicBezTo>
                    <a:cubicBezTo>
                      <a:pt x="8471" y="1851"/>
                      <a:pt x="8471" y="1851"/>
                      <a:pt x="8259" y="2160"/>
                    </a:cubicBezTo>
                    <a:cubicBezTo>
                      <a:pt x="8259" y="2160"/>
                      <a:pt x="8259" y="2160"/>
                      <a:pt x="8259" y="2469"/>
                    </a:cubicBezTo>
                    <a:cubicBezTo>
                      <a:pt x="8259" y="2469"/>
                      <a:pt x="8259" y="2469"/>
                      <a:pt x="8259" y="2469"/>
                    </a:cubicBezTo>
                    <a:cubicBezTo>
                      <a:pt x="8047" y="2469"/>
                      <a:pt x="8047" y="2777"/>
                      <a:pt x="8047" y="3086"/>
                    </a:cubicBezTo>
                    <a:cubicBezTo>
                      <a:pt x="8047" y="3394"/>
                      <a:pt x="8047" y="3703"/>
                      <a:pt x="8047" y="4011"/>
                    </a:cubicBezTo>
                    <a:cubicBezTo>
                      <a:pt x="8047" y="4011"/>
                      <a:pt x="8047" y="4320"/>
                      <a:pt x="8047" y="4320"/>
                    </a:cubicBezTo>
                    <a:cubicBezTo>
                      <a:pt x="8047" y="4629"/>
                      <a:pt x="8047" y="4629"/>
                      <a:pt x="7835" y="4629"/>
                    </a:cubicBezTo>
                    <a:cubicBezTo>
                      <a:pt x="7835" y="4937"/>
                      <a:pt x="7624" y="5246"/>
                      <a:pt x="7412" y="5246"/>
                    </a:cubicBezTo>
                    <a:cubicBezTo>
                      <a:pt x="7412" y="5246"/>
                      <a:pt x="7412" y="5246"/>
                      <a:pt x="7412" y="5246"/>
                    </a:cubicBezTo>
                    <a:cubicBezTo>
                      <a:pt x="7200" y="5554"/>
                      <a:pt x="6988" y="5863"/>
                      <a:pt x="6776" y="5863"/>
                    </a:cubicBezTo>
                    <a:cubicBezTo>
                      <a:pt x="6353" y="6171"/>
                      <a:pt x="5929" y="6789"/>
                      <a:pt x="5718" y="7097"/>
                    </a:cubicBezTo>
                    <a:cubicBezTo>
                      <a:pt x="5718" y="7406"/>
                      <a:pt x="5718" y="7406"/>
                      <a:pt x="5718" y="7714"/>
                    </a:cubicBezTo>
                    <a:cubicBezTo>
                      <a:pt x="5718" y="8331"/>
                      <a:pt x="5718" y="9257"/>
                      <a:pt x="5082" y="9257"/>
                    </a:cubicBezTo>
                    <a:cubicBezTo>
                      <a:pt x="4659" y="9257"/>
                      <a:pt x="4024" y="9566"/>
                      <a:pt x="3812" y="9874"/>
                    </a:cubicBezTo>
                    <a:cubicBezTo>
                      <a:pt x="3600" y="10491"/>
                      <a:pt x="3176" y="10800"/>
                      <a:pt x="2541" y="10800"/>
                    </a:cubicBezTo>
                    <a:cubicBezTo>
                      <a:pt x="2329" y="10800"/>
                      <a:pt x="2329" y="10800"/>
                      <a:pt x="2118" y="10800"/>
                    </a:cubicBezTo>
                    <a:cubicBezTo>
                      <a:pt x="2118" y="10800"/>
                      <a:pt x="2118" y="10800"/>
                      <a:pt x="2118" y="10800"/>
                    </a:cubicBezTo>
                    <a:cubicBezTo>
                      <a:pt x="2118" y="10800"/>
                      <a:pt x="2118" y="10800"/>
                      <a:pt x="2118" y="10800"/>
                    </a:cubicBezTo>
                    <a:cubicBezTo>
                      <a:pt x="2118" y="10800"/>
                      <a:pt x="2118" y="10800"/>
                      <a:pt x="2118" y="10800"/>
                    </a:cubicBezTo>
                    <a:cubicBezTo>
                      <a:pt x="2118" y="10800"/>
                      <a:pt x="2118" y="10800"/>
                      <a:pt x="2118" y="10800"/>
                    </a:cubicBezTo>
                    <a:cubicBezTo>
                      <a:pt x="1906" y="10800"/>
                      <a:pt x="1906" y="10800"/>
                      <a:pt x="1906" y="10800"/>
                    </a:cubicBezTo>
                    <a:cubicBezTo>
                      <a:pt x="1906" y="10800"/>
                      <a:pt x="1906" y="10800"/>
                      <a:pt x="1906" y="10800"/>
                    </a:cubicBezTo>
                    <a:cubicBezTo>
                      <a:pt x="1906" y="10800"/>
                      <a:pt x="1906" y="10800"/>
                      <a:pt x="1694" y="10800"/>
                    </a:cubicBezTo>
                    <a:cubicBezTo>
                      <a:pt x="1694" y="10800"/>
                      <a:pt x="1694" y="10800"/>
                      <a:pt x="1694" y="10800"/>
                    </a:cubicBezTo>
                    <a:cubicBezTo>
                      <a:pt x="1694" y="10800"/>
                      <a:pt x="1694" y="10800"/>
                      <a:pt x="1482" y="10800"/>
                    </a:cubicBezTo>
                    <a:cubicBezTo>
                      <a:pt x="1482" y="10800"/>
                      <a:pt x="1482" y="10800"/>
                      <a:pt x="1482" y="10800"/>
                    </a:cubicBezTo>
                    <a:cubicBezTo>
                      <a:pt x="1482" y="10800"/>
                      <a:pt x="1482" y="10800"/>
                      <a:pt x="1271" y="10800"/>
                    </a:cubicBezTo>
                    <a:cubicBezTo>
                      <a:pt x="1271" y="10800"/>
                      <a:pt x="1271" y="10800"/>
                      <a:pt x="1271" y="10800"/>
                    </a:cubicBezTo>
                    <a:cubicBezTo>
                      <a:pt x="1059" y="10800"/>
                      <a:pt x="1059" y="10800"/>
                      <a:pt x="847" y="10800"/>
                    </a:cubicBezTo>
                    <a:cubicBezTo>
                      <a:pt x="847" y="10800"/>
                      <a:pt x="847" y="10800"/>
                      <a:pt x="847" y="10800"/>
                    </a:cubicBezTo>
                    <a:cubicBezTo>
                      <a:pt x="847" y="10800"/>
                      <a:pt x="847" y="10800"/>
                      <a:pt x="847" y="10800"/>
                    </a:cubicBezTo>
                    <a:cubicBezTo>
                      <a:pt x="847" y="10800"/>
                      <a:pt x="847" y="10800"/>
                      <a:pt x="847" y="11109"/>
                    </a:cubicBezTo>
                    <a:cubicBezTo>
                      <a:pt x="847" y="11109"/>
                      <a:pt x="847" y="11109"/>
                      <a:pt x="847" y="11417"/>
                    </a:cubicBezTo>
                    <a:cubicBezTo>
                      <a:pt x="847" y="11417"/>
                      <a:pt x="847" y="11417"/>
                      <a:pt x="847" y="11726"/>
                    </a:cubicBezTo>
                    <a:cubicBezTo>
                      <a:pt x="847" y="11726"/>
                      <a:pt x="847" y="11726"/>
                      <a:pt x="847" y="11726"/>
                    </a:cubicBezTo>
                    <a:cubicBezTo>
                      <a:pt x="847" y="12034"/>
                      <a:pt x="847" y="12034"/>
                      <a:pt x="847" y="12034"/>
                    </a:cubicBezTo>
                    <a:cubicBezTo>
                      <a:pt x="1059" y="12034"/>
                      <a:pt x="1059" y="12343"/>
                      <a:pt x="1059" y="12343"/>
                    </a:cubicBezTo>
                    <a:cubicBezTo>
                      <a:pt x="1059" y="12343"/>
                      <a:pt x="1059" y="12343"/>
                      <a:pt x="1059" y="12651"/>
                    </a:cubicBezTo>
                    <a:cubicBezTo>
                      <a:pt x="1482" y="12960"/>
                      <a:pt x="1694" y="14503"/>
                      <a:pt x="1694" y="15429"/>
                    </a:cubicBezTo>
                    <a:cubicBezTo>
                      <a:pt x="1694" y="16046"/>
                      <a:pt x="1271" y="16354"/>
                      <a:pt x="1059" y="16663"/>
                    </a:cubicBezTo>
                    <a:cubicBezTo>
                      <a:pt x="847" y="16971"/>
                      <a:pt x="212" y="17589"/>
                      <a:pt x="0" y="17897"/>
                    </a:cubicBezTo>
                    <a:cubicBezTo>
                      <a:pt x="212" y="17897"/>
                      <a:pt x="212" y="17897"/>
                      <a:pt x="212" y="17897"/>
                    </a:cubicBezTo>
                    <a:cubicBezTo>
                      <a:pt x="424" y="18206"/>
                      <a:pt x="1059" y="18823"/>
                      <a:pt x="847" y="19749"/>
                    </a:cubicBezTo>
                    <a:cubicBezTo>
                      <a:pt x="847" y="19749"/>
                      <a:pt x="847" y="19749"/>
                      <a:pt x="847" y="20057"/>
                    </a:cubicBezTo>
                    <a:cubicBezTo>
                      <a:pt x="847" y="20057"/>
                      <a:pt x="847" y="20057"/>
                      <a:pt x="847" y="20057"/>
                    </a:cubicBezTo>
                    <a:cubicBezTo>
                      <a:pt x="847" y="20366"/>
                      <a:pt x="847" y="20366"/>
                      <a:pt x="847" y="20366"/>
                    </a:cubicBezTo>
                    <a:cubicBezTo>
                      <a:pt x="847" y="20366"/>
                      <a:pt x="847" y="20674"/>
                      <a:pt x="847" y="20983"/>
                    </a:cubicBezTo>
                    <a:cubicBezTo>
                      <a:pt x="847" y="20983"/>
                      <a:pt x="847" y="20983"/>
                      <a:pt x="847" y="20983"/>
                    </a:cubicBezTo>
                    <a:cubicBezTo>
                      <a:pt x="847" y="20983"/>
                      <a:pt x="847" y="20983"/>
                      <a:pt x="847" y="20983"/>
                    </a:cubicBezTo>
                    <a:cubicBezTo>
                      <a:pt x="847" y="20983"/>
                      <a:pt x="847" y="20983"/>
                      <a:pt x="1059" y="20983"/>
                    </a:cubicBezTo>
                    <a:cubicBezTo>
                      <a:pt x="1059" y="20983"/>
                      <a:pt x="1059" y="20983"/>
                      <a:pt x="1059" y="20983"/>
                    </a:cubicBezTo>
                    <a:cubicBezTo>
                      <a:pt x="1271" y="20674"/>
                      <a:pt x="1271" y="20674"/>
                      <a:pt x="1271" y="20674"/>
                    </a:cubicBezTo>
                    <a:cubicBezTo>
                      <a:pt x="1482" y="20366"/>
                      <a:pt x="1482" y="20366"/>
                      <a:pt x="1482" y="20366"/>
                    </a:cubicBezTo>
                    <a:cubicBezTo>
                      <a:pt x="1906" y="19749"/>
                      <a:pt x="2329" y="19131"/>
                      <a:pt x="3176" y="19131"/>
                    </a:cubicBezTo>
                    <a:cubicBezTo>
                      <a:pt x="5929" y="19131"/>
                      <a:pt x="7200" y="19440"/>
                      <a:pt x="7624" y="20057"/>
                    </a:cubicBezTo>
                    <a:cubicBezTo>
                      <a:pt x="7624" y="20057"/>
                      <a:pt x="8047" y="20057"/>
                      <a:pt x="8259" y="20057"/>
                    </a:cubicBezTo>
                    <a:cubicBezTo>
                      <a:pt x="8259" y="20057"/>
                      <a:pt x="8259" y="20057"/>
                      <a:pt x="8471" y="20057"/>
                    </a:cubicBezTo>
                    <a:cubicBezTo>
                      <a:pt x="8894" y="20057"/>
                      <a:pt x="9318" y="20057"/>
                      <a:pt x="9741" y="20366"/>
                    </a:cubicBezTo>
                    <a:cubicBezTo>
                      <a:pt x="10165" y="20674"/>
                      <a:pt x="10588" y="20983"/>
                      <a:pt x="10800" y="20983"/>
                    </a:cubicBezTo>
                    <a:cubicBezTo>
                      <a:pt x="11012" y="20366"/>
                      <a:pt x="11224" y="20366"/>
                      <a:pt x="11647" y="20674"/>
                    </a:cubicBezTo>
                    <a:cubicBezTo>
                      <a:pt x="11859" y="20983"/>
                      <a:pt x="12282" y="20983"/>
                      <a:pt x="12494" y="20983"/>
                    </a:cubicBezTo>
                    <a:cubicBezTo>
                      <a:pt x="12494" y="20674"/>
                      <a:pt x="12706" y="20674"/>
                      <a:pt x="12918" y="20674"/>
                    </a:cubicBezTo>
                    <a:cubicBezTo>
                      <a:pt x="13341" y="20674"/>
                      <a:pt x="13553" y="20983"/>
                      <a:pt x="13976" y="21291"/>
                    </a:cubicBezTo>
                    <a:cubicBezTo>
                      <a:pt x="13976" y="21291"/>
                      <a:pt x="13976" y="21600"/>
                      <a:pt x="14188" y="21600"/>
                    </a:cubicBezTo>
                    <a:cubicBezTo>
                      <a:pt x="14400" y="21291"/>
                      <a:pt x="14824" y="21291"/>
                      <a:pt x="15035" y="21291"/>
                    </a:cubicBezTo>
                    <a:cubicBezTo>
                      <a:pt x="15459" y="21291"/>
                      <a:pt x="15882" y="21291"/>
                      <a:pt x="16306" y="21600"/>
                    </a:cubicBezTo>
                    <a:cubicBezTo>
                      <a:pt x="16306" y="21600"/>
                      <a:pt x="16306" y="21291"/>
                      <a:pt x="16306" y="21291"/>
                    </a:cubicBezTo>
                    <a:cubicBezTo>
                      <a:pt x="16306" y="20674"/>
                      <a:pt x="16941" y="19749"/>
                      <a:pt x="18000" y="18514"/>
                    </a:cubicBezTo>
                    <a:cubicBezTo>
                      <a:pt x="18000" y="18514"/>
                      <a:pt x="18000" y="18514"/>
                      <a:pt x="18000" y="18514"/>
                    </a:cubicBezTo>
                    <a:cubicBezTo>
                      <a:pt x="18212" y="18514"/>
                      <a:pt x="18212" y="18514"/>
                      <a:pt x="18212" y="18514"/>
                    </a:cubicBezTo>
                    <a:cubicBezTo>
                      <a:pt x="18212" y="18514"/>
                      <a:pt x="18424" y="18514"/>
                      <a:pt x="18424" y="18206"/>
                    </a:cubicBezTo>
                    <a:cubicBezTo>
                      <a:pt x="18424" y="18206"/>
                      <a:pt x="18424" y="18206"/>
                      <a:pt x="18424" y="18206"/>
                    </a:cubicBezTo>
                    <a:cubicBezTo>
                      <a:pt x="18635" y="18206"/>
                      <a:pt x="18635" y="18206"/>
                      <a:pt x="18847" y="18206"/>
                    </a:cubicBezTo>
                    <a:cubicBezTo>
                      <a:pt x="18847" y="18206"/>
                      <a:pt x="18847" y="18206"/>
                      <a:pt x="18847" y="18206"/>
                    </a:cubicBezTo>
                    <a:cubicBezTo>
                      <a:pt x="19059" y="18206"/>
                      <a:pt x="19059" y="18206"/>
                      <a:pt x="19271" y="18206"/>
                    </a:cubicBezTo>
                    <a:cubicBezTo>
                      <a:pt x="19271" y="18206"/>
                      <a:pt x="19271" y="18206"/>
                      <a:pt x="19271" y="18206"/>
                    </a:cubicBezTo>
                    <a:cubicBezTo>
                      <a:pt x="19059" y="17897"/>
                      <a:pt x="19059" y="17897"/>
                      <a:pt x="19059" y="17589"/>
                    </a:cubicBezTo>
                    <a:cubicBezTo>
                      <a:pt x="19059" y="17589"/>
                      <a:pt x="19059" y="17280"/>
                      <a:pt x="19059" y="17280"/>
                    </a:cubicBezTo>
                    <a:cubicBezTo>
                      <a:pt x="18847" y="16663"/>
                      <a:pt x="18847" y="16354"/>
                      <a:pt x="18635" y="15737"/>
                    </a:cubicBezTo>
                    <a:cubicBezTo>
                      <a:pt x="18424" y="14811"/>
                      <a:pt x="18424" y="14194"/>
                      <a:pt x="18635" y="13577"/>
                    </a:cubicBezTo>
                    <a:cubicBezTo>
                      <a:pt x="18847" y="13269"/>
                      <a:pt x="19059" y="12960"/>
                      <a:pt x="19271" y="12960"/>
                    </a:cubicBezTo>
                    <a:cubicBezTo>
                      <a:pt x="19482" y="12960"/>
                      <a:pt x="19694" y="13269"/>
                      <a:pt x="20118" y="13577"/>
                    </a:cubicBezTo>
                    <a:cubicBezTo>
                      <a:pt x="20118" y="13577"/>
                      <a:pt x="20541" y="13577"/>
                      <a:pt x="20541" y="13577"/>
                    </a:cubicBezTo>
                    <a:cubicBezTo>
                      <a:pt x="21388" y="12960"/>
                      <a:pt x="21600" y="12651"/>
                      <a:pt x="21600" y="12651"/>
                    </a:cubicBezTo>
                    <a:cubicBezTo>
                      <a:pt x="21388" y="12343"/>
                      <a:pt x="20965" y="11726"/>
                      <a:pt x="20753" y="11417"/>
                    </a:cubicBezTo>
                    <a:cubicBezTo>
                      <a:pt x="20541" y="11417"/>
                      <a:pt x="20541" y="11417"/>
                      <a:pt x="20541" y="11417"/>
                    </a:cubicBezTo>
                    <a:cubicBezTo>
                      <a:pt x="20118" y="11417"/>
                      <a:pt x="19906" y="10800"/>
                      <a:pt x="19694" y="10491"/>
                    </a:cubicBezTo>
                    <a:cubicBezTo>
                      <a:pt x="19482" y="10183"/>
                      <a:pt x="19271" y="9566"/>
                      <a:pt x="19059" y="9566"/>
                    </a:cubicBezTo>
                    <a:cubicBezTo>
                      <a:pt x="18635" y="9257"/>
                      <a:pt x="18424" y="8640"/>
                      <a:pt x="18212" y="8023"/>
                    </a:cubicBezTo>
                    <a:cubicBezTo>
                      <a:pt x="18212" y="7714"/>
                      <a:pt x="18000" y="7406"/>
                      <a:pt x="18000" y="7406"/>
                    </a:cubicBezTo>
                    <a:cubicBezTo>
                      <a:pt x="17365" y="6789"/>
                      <a:pt x="17365" y="5554"/>
                      <a:pt x="17365" y="4937"/>
                    </a:cubicBezTo>
                    <a:cubicBezTo>
                      <a:pt x="17365" y="4937"/>
                      <a:pt x="17365" y="4629"/>
                      <a:pt x="17365" y="4320"/>
                    </a:cubicBezTo>
                    <a:cubicBezTo>
                      <a:pt x="17365" y="4011"/>
                      <a:pt x="17365" y="3703"/>
                      <a:pt x="17365" y="3394"/>
                    </a:cubicBezTo>
                    <a:cubicBezTo>
                      <a:pt x="17365" y="3086"/>
                      <a:pt x="17365" y="2469"/>
                      <a:pt x="17365" y="2469"/>
                    </a:cubicBezTo>
                    <a:cubicBezTo>
                      <a:pt x="17365" y="2469"/>
                      <a:pt x="17365" y="2469"/>
                      <a:pt x="17365" y="2469"/>
                    </a:cubicBezTo>
                    <a:cubicBezTo>
                      <a:pt x="16941" y="2160"/>
                      <a:pt x="16306" y="1543"/>
                      <a:pt x="15671" y="1543"/>
                    </a:cubicBezTo>
                    <a:cubicBezTo>
                      <a:pt x="15671" y="1543"/>
                      <a:pt x="15671" y="1543"/>
                      <a:pt x="15671" y="1543"/>
                    </a:cubicBezTo>
                    <a:cubicBezTo>
                      <a:pt x="15247" y="1851"/>
                      <a:pt x="14824" y="2160"/>
                      <a:pt x="14612" y="2160"/>
                    </a:cubicBezTo>
                    <a:cubicBezTo>
                      <a:pt x="14400" y="2160"/>
                      <a:pt x="13976" y="1851"/>
                      <a:pt x="13765" y="1234"/>
                    </a:cubicBezTo>
                    <a:cubicBezTo>
                      <a:pt x="13553" y="617"/>
                      <a:pt x="13341" y="617"/>
                      <a:pt x="13129" y="617"/>
                    </a:cubicBezTo>
                    <a:cubicBezTo>
                      <a:pt x="12282" y="926"/>
                      <a:pt x="11647" y="309"/>
                      <a:pt x="11435" y="0"/>
                    </a:cubicBezTo>
                    <a:cubicBezTo>
                      <a:pt x="11435" y="0"/>
                      <a:pt x="11435" y="0"/>
                      <a:pt x="11435" y="0"/>
                    </a:cubicBezTo>
                    <a:cubicBezTo>
                      <a:pt x="11435" y="0"/>
                      <a:pt x="11435" y="0"/>
                      <a:pt x="11435" y="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07" name="Shape 3915"/>
              <p:cNvSpPr/>
              <p:nvPr/>
            </p:nvSpPr>
            <p:spPr>
              <a:xfrm>
                <a:off x="1333802" y="895874"/>
                <a:ext cx="295241" cy="1272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48" h="21600" extrusionOk="0">
                    <a:moveTo>
                      <a:pt x="17471" y="20965"/>
                    </a:moveTo>
                    <a:cubicBezTo>
                      <a:pt x="17471" y="20329"/>
                      <a:pt x="17748" y="20329"/>
                      <a:pt x="18025" y="20329"/>
                    </a:cubicBezTo>
                    <a:cubicBezTo>
                      <a:pt x="18302" y="19694"/>
                      <a:pt x="18579" y="19694"/>
                      <a:pt x="18856" y="19694"/>
                    </a:cubicBezTo>
                    <a:cubicBezTo>
                      <a:pt x="18856" y="19694"/>
                      <a:pt x="18856" y="19694"/>
                      <a:pt x="18856" y="19694"/>
                    </a:cubicBezTo>
                    <a:cubicBezTo>
                      <a:pt x="19133" y="19694"/>
                      <a:pt x="19410" y="19694"/>
                      <a:pt x="19410" y="19694"/>
                    </a:cubicBezTo>
                    <a:cubicBezTo>
                      <a:pt x="19686" y="19694"/>
                      <a:pt x="19686" y="19694"/>
                      <a:pt x="19963" y="19694"/>
                    </a:cubicBezTo>
                    <a:cubicBezTo>
                      <a:pt x="19963" y="19694"/>
                      <a:pt x="19963" y="19694"/>
                      <a:pt x="20240" y="19059"/>
                    </a:cubicBezTo>
                    <a:cubicBezTo>
                      <a:pt x="20240" y="18424"/>
                      <a:pt x="20517" y="17788"/>
                      <a:pt x="20794" y="17788"/>
                    </a:cubicBezTo>
                    <a:cubicBezTo>
                      <a:pt x="20794" y="17153"/>
                      <a:pt x="21071" y="17153"/>
                      <a:pt x="21071" y="17153"/>
                    </a:cubicBezTo>
                    <a:cubicBezTo>
                      <a:pt x="21348" y="17153"/>
                      <a:pt x="21348" y="17153"/>
                      <a:pt x="21348" y="17153"/>
                    </a:cubicBezTo>
                    <a:cubicBezTo>
                      <a:pt x="21348" y="17153"/>
                      <a:pt x="21348" y="17153"/>
                      <a:pt x="21348" y="16518"/>
                    </a:cubicBezTo>
                    <a:cubicBezTo>
                      <a:pt x="21348" y="16518"/>
                      <a:pt x="21348" y="16518"/>
                      <a:pt x="21348" y="16518"/>
                    </a:cubicBezTo>
                    <a:cubicBezTo>
                      <a:pt x="21348" y="15247"/>
                      <a:pt x="21071" y="14612"/>
                      <a:pt x="21071" y="13976"/>
                    </a:cubicBezTo>
                    <a:cubicBezTo>
                      <a:pt x="19963" y="12071"/>
                      <a:pt x="19686" y="10165"/>
                      <a:pt x="19963" y="8894"/>
                    </a:cubicBezTo>
                    <a:cubicBezTo>
                      <a:pt x="19963" y="8259"/>
                      <a:pt x="20240" y="6988"/>
                      <a:pt x="19686" y="6353"/>
                    </a:cubicBezTo>
                    <a:cubicBezTo>
                      <a:pt x="19686" y="5718"/>
                      <a:pt x="19410" y="5718"/>
                      <a:pt x="19410" y="5082"/>
                    </a:cubicBezTo>
                    <a:cubicBezTo>
                      <a:pt x="19410" y="5082"/>
                      <a:pt x="19410" y="5082"/>
                      <a:pt x="19133" y="5082"/>
                    </a:cubicBezTo>
                    <a:cubicBezTo>
                      <a:pt x="19133" y="4447"/>
                      <a:pt x="19133" y="4447"/>
                      <a:pt x="19133" y="4447"/>
                    </a:cubicBezTo>
                    <a:cubicBezTo>
                      <a:pt x="18025" y="4447"/>
                      <a:pt x="17194" y="4447"/>
                      <a:pt x="16917" y="3812"/>
                    </a:cubicBezTo>
                    <a:cubicBezTo>
                      <a:pt x="16917" y="3812"/>
                      <a:pt x="16640" y="3812"/>
                      <a:pt x="16640" y="3812"/>
                    </a:cubicBezTo>
                    <a:cubicBezTo>
                      <a:pt x="16640" y="4447"/>
                      <a:pt x="16640" y="4447"/>
                      <a:pt x="16640" y="4447"/>
                    </a:cubicBezTo>
                    <a:cubicBezTo>
                      <a:pt x="16086" y="4447"/>
                      <a:pt x="14979" y="3176"/>
                      <a:pt x="13317" y="0"/>
                    </a:cubicBezTo>
                    <a:cubicBezTo>
                      <a:pt x="13040" y="0"/>
                      <a:pt x="13040" y="0"/>
                      <a:pt x="13040" y="0"/>
                    </a:cubicBezTo>
                    <a:cubicBezTo>
                      <a:pt x="13040" y="0"/>
                      <a:pt x="13040" y="0"/>
                      <a:pt x="12486" y="0"/>
                    </a:cubicBezTo>
                    <a:cubicBezTo>
                      <a:pt x="12486" y="0"/>
                      <a:pt x="12210" y="0"/>
                      <a:pt x="12210" y="0"/>
                    </a:cubicBezTo>
                    <a:cubicBezTo>
                      <a:pt x="11933" y="0"/>
                      <a:pt x="11933" y="0"/>
                      <a:pt x="11933" y="0"/>
                    </a:cubicBezTo>
                    <a:cubicBezTo>
                      <a:pt x="11933" y="0"/>
                      <a:pt x="11656" y="0"/>
                      <a:pt x="11656" y="0"/>
                    </a:cubicBezTo>
                    <a:cubicBezTo>
                      <a:pt x="11379" y="0"/>
                      <a:pt x="11379" y="0"/>
                      <a:pt x="11379" y="0"/>
                    </a:cubicBezTo>
                    <a:cubicBezTo>
                      <a:pt x="11102" y="0"/>
                      <a:pt x="11102" y="0"/>
                      <a:pt x="10825" y="0"/>
                    </a:cubicBezTo>
                    <a:cubicBezTo>
                      <a:pt x="10825" y="0"/>
                      <a:pt x="10825" y="0"/>
                      <a:pt x="10825" y="0"/>
                    </a:cubicBezTo>
                    <a:cubicBezTo>
                      <a:pt x="10548" y="0"/>
                      <a:pt x="10548" y="0"/>
                      <a:pt x="10271" y="0"/>
                    </a:cubicBezTo>
                    <a:cubicBezTo>
                      <a:pt x="9994" y="635"/>
                      <a:pt x="10271" y="1271"/>
                      <a:pt x="10271" y="2541"/>
                    </a:cubicBezTo>
                    <a:cubicBezTo>
                      <a:pt x="10271" y="3812"/>
                      <a:pt x="10271" y="4447"/>
                      <a:pt x="10271" y="5718"/>
                    </a:cubicBezTo>
                    <a:cubicBezTo>
                      <a:pt x="10271" y="8894"/>
                      <a:pt x="9440" y="10165"/>
                      <a:pt x="8056" y="10165"/>
                    </a:cubicBezTo>
                    <a:cubicBezTo>
                      <a:pt x="7779" y="10165"/>
                      <a:pt x="7779" y="10165"/>
                      <a:pt x="7502" y="10165"/>
                    </a:cubicBezTo>
                    <a:cubicBezTo>
                      <a:pt x="7502" y="10165"/>
                      <a:pt x="7225" y="10165"/>
                      <a:pt x="7225" y="10165"/>
                    </a:cubicBezTo>
                    <a:cubicBezTo>
                      <a:pt x="6394" y="10165"/>
                      <a:pt x="5563" y="6988"/>
                      <a:pt x="4456" y="3176"/>
                    </a:cubicBezTo>
                    <a:cubicBezTo>
                      <a:pt x="4179" y="3176"/>
                      <a:pt x="4179" y="2541"/>
                      <a:pt x="4179" y="1906"/>
                    </a:cubicBezTo>
                    <a:cubicBezTo>
                      <a:pt x="3902" y="2541"/>
                      <a:pt x="3071" y="3176"/>
                      <a:pt x="2517" y="4447"/>
                    </a:cubicBezTo>
                    <a:cubicBezTo>
                      <a:pt x="2240" y="4447"/>
                      <a:pt x="1963" y="5082"/>
                      <a:pt x="1686" y="5718"/>
                    </a:cubicBezTo>
                    <a:cubicBezTo>
                      <a:pt x="1410" y="5718"/>
                      <a:pt x="1410" y="6353"/>
                      <a:pt x="1133" y="7624"/>
                    </a:cubicBezTo>
                    <a:cubicBezTo>
                      <a:pt x="1133" y="8894"/>
                      <a:pt x="1133" y="10165"/>
                      <a:pt x="579" y="10800"/>
                    </a:cubicBezTo>
                    <a:cubicBezTo>
                      <a:pt x="25" y="12071"/>
                      <a:pt x="-252" y="13341"/>
                      <a:pt x="302" y="15882"/>
                    </a:cubicBezTo>
                    <a:cubicBezTo>
                      <a:pt x="302" y="15882"/>
                      <a:pt x="302" y="15882"/>
                      <a:pt x="302" y="15882"/>
                    </a:cubicBezTo>
                    <a:cubicBezTo>
                      <a:pt x="302" y="15882"/>
                      <a:pt x="579" y="15882"/>
                      <a:pt x="856" y="15882"/>
                    </a:cubicBezTo>
                    <a:cubicBezTo>
                      <a:pt x="856" y="15882"/>
                      <a:pt x="856" y="15882"/>
                      <a:pt x="856" y="15882"/>
                    </a:cubicBezTo>
                    <a:cubicBezTo>
                      <a:pt x="1133" y="15882"/>
                      <a:pt x="1133" y="15247"/>
                      <a:pt x="1410" y="15247"/>
                    </a:cubicBezTo>
                    <a:cubicBezTo>
                      <a:pt x="1410" y="15247"/>
                      <a:pt x="1410" y="15247"/>
                      <a:pt x="1410" y="15247"/>
                    </a:cubicBezTo>
                    <a:cubicBezTo>
                      <a:pt x="1686" y="15247"/>
                      <a:pt x="1686" y="15247"/>
                      <a:pt x="1686" y="15247"/>
                    </a:cubicBezTo>
                    <a:cubicBezTo>
                      <a:pt x="1686" y="15247"/>
                      <a:pt x="1686" y="15247"/>
                      <a:pt x="1686" y="15247"/>
                    </a:cubicBezTo>
                    <a:cubicBezTo>
                      <a:pt x="1963" y="15247"/>
                      <a:pt x="1963" y="14612"/>
                      <a:pt x="1963" y="14612"/>
                    </a:cubicBezTo>
                    <a:cubicBezTo>
                      <a:pt x="2517" y="13976"/>
                      <a:pt x="3071" y="13976"/>
                      <a:pt x="3625" y="13976"/>
                    </a:cubicBezTo>
                    <a:cubicBezTo>
                      <a:pt x="4456" y="13976"/>
                      <a:pt x="5286" y="13976"/>
                      <a:pt x="5840" y="13976"/>
                    </a:cubicBezTo>
                    <a:cubicBezTo>
                      <a:pt x="6394" y="14612"/>
                      <a:pt x="6671" y="14612"/>
                      <a:pt x="6948" y="14612"/>
                    </a:cubicBezTo>
                    <a:cubicBezTo>
                      <a:pt x="7225" y="14612"/>
                      <a:pt x="7502" y="14612"/>
                      <a:pt x="7779" y="14612"/>
                    </a:cubicBezTo>
                    <a:cubicBezTo>
                      <a:pt x="8886" y="14612"/>
                      <a:pt x="9994" y="15247"/>
                      <a:pt x="10548" y="14612"/>
                    </a:cubicBezTo>
                    <a:cubicBezTo>
                      <a:pt x="10825" y="14612"/>
                      <a:pt x="11102" y="14612"/>
                      <a:pt x="11102" y="14612"/>
                    </a:cubicBezTo>
                    <a:cubicBezTo>
                      <a:pt x="11933" y="14612"/>
                      <a:pt x="12210" y="15247"/>
                      <a:pt x="12486" y="15882"/>
                    </a:cubicBezTo>
                    <a:cubicBezTo>
                      <a:pt x="12486" y="15882"/>
                      <a:pt x="12486" y="15882"/>
                      <a:pt x="12486" y="15882"/>
                    </a:cubicBezTo>
                    <a:cubicBezTo>
                      <a:pt x="12486" y="15882"/>
                      <a:pt x="12763" y="15882"/>
                      <a:pt x="12763" y="15882"/>
                    </a:cubicBezTo>
                    <a:cubicBezTo>
                      <a:pt x="13871" y="15882"/>
                      <a:pt x="15256" y="18424"/>
                      <a:pt x="15810" y="19694"/>
                    </a:cubicBezTo>
                    <a:cubicBezTo>
                      <a:pt x="16086" y="20329"/>
                      <a:pt x="16363" y="20329"/>
                      <a:pt x="16640" y="20965"/>
                    </a:cubicBezTo>
                    <a:cubicBezTo>
                      <a:pt x="16640" y="20965"/>
                      <a:pt x="16640" y="20965"/>
                      <a:pt x="16640" y="21600"/>
                    </a:cubicBezTo>
                    <a:cubicBezTo>
                      <a:pt x="16917" y="21600"/>
                      <a:pt x="16917" y="21600"/>
                      <a:pt x="16917" y="21600"/>
                    </a:cubicBezTo>
                    <a:cubicBezTo>
                      <a:pt x="17194" y="21600"/>
                      <a:pt x="17194" y="20965"/>
                      <a:pt x="17471" y="20965"/>
                    </a:cubicBezTo>
                    <a:cubicBezTo>
                      <a:pt x="17471" y="20965"/>
                      <a:pt x="17471" y="20965"/>
                      <a:pt x="17471" y="20965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08" name="Shape 3916"/>
              <p:cNvSpPr/>
              <p:nvPr/>
            </p:nvSpPr>
            <p:spPr>
              <a:xfrm>
                <a:off x="1334301" y="992239"/>
                <a:ext cx="227031" cy="1288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235" extrusionOk="0">
                    <a:moveTo>
                      <a:pt x="7322" y="18000"/>
                    </a:moveTo>
                    <a:cubicBezTo>
                      <a:pt x="8054" y="18000"/>
                      <a:pt x="8786" y="18600"/>
                      <a:pt x="9519" y="19200"/>
                    </a:cubicBezTo>
                    <a:cubicBezTo>
                      <a:pt x="9519" y="19200"/>
                      <a:pt x="9519" y="19200"/>
                      <a:pt x="9519" y="19200"/>
                    </a:cubicBezTo>
                    <a:cubicBezTo>
                      <a:pt x="9519" y="19200"/>
                      <a:pt x="9885" y="19800"/>
                      <a:pt x="9885" y="19800"/>
                    </a:cubicBezTo>
                    <a:cubicBezTo>
                      <a:pt x="9885" y="19800"/>
                      <a:pt x="9885" y="19800"/>
                      <a:pt x="9885" y="19800"/>
                    </a:cubicBezTo>
                    <a:cubicBezTo>
                      <a:pt x="9885" y="19800"/>
                      <a:pt x="10251" y="19800"/>
                      <a:pt x="10251" y="20400"/>
                    </a:cubicBezTo>
                    <a:cubicBezTo>
                      <a:pt x="10251" y="20400"/>
                      <a:pt x="10251" y="20400"/>
                      <a:pt x="10251" y="20400"/>
                    </a:cubicBezTo>
                    <a:cubicBezTo>
                      <a:pt x="10251" y="20400"/>
                      <a:pt x="10251" y="20400"/>
                      <a:pt x="10617" y="20400"/>
                    </a:cubicBezTo>
                    <a:cubicBezTo>
                      <a:pt x="10617" y="21000"/>
                      <a:pt x="10617" y="21000"/>
                      <a:pt x="10617" y="21000"/>
                    </a:cubicBezTo>
                    <a:cubicBezTo>
                      <a:pt x="10617" y="21000"/>
                      <a:pt x="10617" y="21000"/>
                      <a:pt x="10617" y="21000"/>
                    </a:cubicBezTo>
                    <a:cubicBezTo>
                      <a:pt x="10617" y="21000"/>
                      <a:pt x="10617" y="21000"/>
                      <a:pt x="10617" y="21000"/>
                    </a:cubicBezTo>
                    <a:cubicBezTo>
                      <a:pt x="10983" y="21000"/>
                      <a:pt x="10983" y="21000"/>
                      <a:pt x="10983" y="21000"/>
                    </a:cubicBezTo>
                    <a:cubicBezTo>
                      <a:pt x="11349" y="21000"/>
                      <a:pt x="11349" y="21000"/>
                      <a:pt x="11349" y="21000"/>
                    </a:cubicBezTo>
                    <a:cubicBezTo>
                      <a:pt x="11715" y="21000"/>
                      <a:pt x="11715" y="21000"/>
                      <a:pt x="11715" y="21000"/>
                    </a:cubicBezTo>
                    <a:cubicBezTo>
                      <a:pt x="11715" y="21000"/>
                      <a:pt x="11715" y="21000"/>
                      <a:pt x="12081" y="21000"/>
                    </a:cubicBezTo>
                    <a:cubicBezTo>
                      <a:pt x="12081" y="21000"/>
                      <a:pt x="12081" y="21000"/>
                      <a:pt x="12081" y="21000"/>
                    </a:cubicBezTo>
                    <a:cubicBezTo>
                      <a:pt x="12447" y="21000"/>
                      <a:pt x="12447" y="21000"/>
                      <a:pt x="12447" y="21000"/>
                    </a:cubicBezTo>
                    <a:cubicBezTo>
                      <a:pt x="12447" y="21000"/>
                      <a:pt x="12447" y="21000"/>
                      <a:pt x="12447" y="21000"/>
                    </a:cubicBezTo>
                    <a:cubicBezTo>
                      <a:pt x="12814" y="21000"/>
                      <a:pt x="12814" y="21000"/>
                      <a:pt x="12814" y="21000"/>
                    </a:cubicBezTo>
                    <a:cubicBezTo>
                      <a:pt x="12814" y="21000"/>
                      <a:pt x="12814" y="21000"/>
                      <a:pt x="12814" y="21000"/>
                    </a:cubicBezTo>
                    <a:cubicBezTo>
                      <a:pt x="12814" y="21000"/>
                      <a:pt x="12814" y="21000"/>
                      <a:pt x="12814" y="21000"/>
                    </a:cubicBezTo>
                    <a:cubicBezTo>
                      <a:pt x="13180" y="21000"/>
                      <a:pt x="13180" y="21000"/>
                      <a:pt x="13180" y="21000"/>
                    </a:cubicBezTo>
                    <a:cubicBezTo>
                      <a:pt x="13180" y="21000"/>
                      <a:pt x="13180" y="21000"/>
                      <a:pt x="13180" y="21000"/>
                    </a:cubicBezTo>
                    <a:cubicBezTo>
                      <a:pt x="13180" y="21000"/>
                      <a:pt x="13180" y="21000"/>
                      <a:pt x="13180" y="21000"/>
                    </a:cubicBezTo>
                    <a:cubicBezTo>
                      <a:pt x="13180" y="21000"/>
                      <a:pt x="13180" y="21000"/>
                      <a:pt x="13180" y="21000"/>
                    </a:cubicBezTo>
                    <a:cubicBezTo>
                      <a:pt x="13546" y="21600"/>
                      <a:pt x="13912" y="21000"/>
                      <a:pt x="14644" y="19800"/>
                    </a:cubicBezTo>
                    <a:cubicBezTo>
                      <a:pt x="15376" y="18600"/>
                      <a:pt x="16841" y="18000"/>
                      <a:pt x="17573" y="18000"/>
                    </a:cubicBezTo>
                    <a:cubicBezTo>
                      <a:pt x="17573" y="18000"/>
                      <a:pt x="17573" y="17400"/>
                      <a:pt x="17573" y="16800"/>
                    </a:cubicBezTo>
                    <a:cubicBezTo>
                      <a:pt x="17573" y="16800"/>
                      <a:pt x="17573" y="16200"/>
                      <a:pt x="17573" y="16200"/>
                    </a:cubicBezTo>
                    <a:cubicBezTo>
                      <a:pt x="17939" y="14400"/>
                      <a:pt x="19037" y="12600"/>
                      <a:pt x="19769" y="12000"/>
                    </a:cubicBezTo>
                    <a:cubicBezTo>
                      <a:pt x="20136" y="12000"/>
                      <a:pt x="20136" y="12000"/>
                      <a:pt x="20136" y="12000"/>
                    </a:cubicBezTo>
                    <a:cubicBezTo>
                      <a:pt x="20502" y="12000"/>
                      <a:pt x="20502" y="11400"/>
                      <a:pt x="20502" y="11400"/>
                    </a:cubicBezTo>
                    <a:cubicBezTo>
                      <a:pt x="20868" y="10800"/>
                      <a:pt x="20868" y="10200"/>
                      <a:pt x="21600" y="10200"/>
                    </a:cubicBezTo>
                    <a:cubicBezTo>
                      <a:pt x="21600" y="9600"/>
                      <a:pt x="21600" y="9600"/>
                      <a:pt x="21600" y="9000"/>
                    </a:cubicBezTo>
                    <a:cubicBezTo>
                      <a:pt x="21600" y="8400"/>
                      <a:pt x="21600" y="7800"/>
                      <a:pt x="21600" y="7800"/>
                    </a:cubicBezTo>
                    <a:cubicBezTo>
                      <a:pt x="21600" y="7800"/>
                      <a:pt x="21600" y="7200"/>
                      <a:pt x="21600" y="7200"/>
                    </a:cubicBezTo>
                    <a:cubicBezTo>
                      <a:pt x="21600" y="7200"/>
                      <a:pt x="21600" y="7200"/>
                      <a:pt x="21600" y="7200"/>
                    </a:cubicBezTo>
                    <a:cubicBezTo>
                      <a:pt x="21600" y="6600"/>
                      <a:pt x="21600" y="6600"/>
                      <a:pt x="21234" y="6600"/>
                    </a:cubicBezTo>
                    <a:cubicBezTo>
                      <a:pt x="21234" y="6600"/>
                      <a:pt x="21234" y="6600"/>
                      <a:pt x="20868" y="6000"/>
                    </a:cubicBezTo>
                    <a:cubicBezTo>
                      <a:pt x="20502" y="6000"/>
                      <a:pt x="20502" y="5400"/>
                      <a:pt x="20136" y="5400"/>
                    </a:cubicBezTo>
                    <a:cubicBezTo>
                      <a:pt x="18671" y="3000"/>
                      <a:pt x="17573" y="1800"/>
                      <a:pt x="16841" y="1800"/>
                    </a:cubicBezTo>
                    <a:cubicBezTo>
                      <a:pt x="16475" y="1800"/>
                      <a:pt x="16475" y="1800"/>
                      <a:pt x="16475" y="1800"/>
                    </a:cubicBezTo>
                    <a:cubicBezTo>
                      <a:pt x="16475" y="1800"/>
                      <a:pt x="16475" y="1800"/>
                      <a:pt x="16475" y="1800"/>
                    </a:cubicBezTo>
                    <a:cubicBezTo>
                      <a:pt x="16475" y="1800"/>
                      <a:pt x="16475" y="1800"/>
                      <a:pt x="16475" y="1800"/>
                    </a:cubicBezTo>
                    <a:cubicBezTo>
                      <a:pt x="16108" y="1800"/>
                      <a:pt x="15742" y="1800"/>
                      <a:pt x="15376" y="1200"/>
                    </a:cubicBezTo>
                    <a:cubicBezTo>
                      <a:pt x="15376" y="1200"/>
                      <a:pt x="15376" y="1200"/>
                      <a:pt x="15376" y="600"/>
                    </a:cubicBezTo>
                    <a:cubicBezTo>
                      <a:pt x="15010" y="600"/>
                      <a:pt x="15010" y="600"/>
                      <a:pt x="15010" y="600"/>
                    </a:cubicBezTo>
                    <a:cubicBezTo>
                      <a:pt x="15010" y="600"/>
                      <a:pt x="15010" y="600"/>
                      <a:pt x="15010" y="600"/>
                    </a:cubicBezTo>
                    <a:cubicBezTo>
                      <a:pt x="15010" y="600"/>
                      <a:pt x="15010" y="600"/>
                      <a:pt x="14644" y="600"/>
                    </a:cubicBezTo>
                    <a:cubicBezTo>
                      <a:pt x="14644" y="600"/>
                      <a:pt x="14644" y="600"/>
                      <a:pt x="14644" y="600"/>
                    </a:cubicBezTo>
                    <a:cubicBezTo>
                      <a:pt x="13912" y="600"/>
                      <a:pt x="13180" y="1200"/>
                      <a:pt x="12447" y="1200"/>
                    </a:cubicBezTo>
                    <a:cubicBezTo>
                      <a:pt x="11715" y="1200"/>
                      <a:pt x="10983" y="600"/>
                      <a:pt x="10251" y="600"/>
                    </a:cubicBezTo>
                    <a:cubicBezTo>
                      <a:pt x="9153" y="600"/>
                      <a:pt x="8786" y="600"/>
                      <a:pt x="7688" y="0"/>
                    </a:cubicBezTo>
                    <a:cubicBezTo>
                      <a:pt x="6590" y="0"/>
                      <a:pt x="5858" y="0"/>
                      <a:pt x="4759" y="0"/>
                    </a:cubicBezTo>
                    <a:cubicBezTo>
                      <a:pt x="4027" y="0"/>
                      <a:pt x="3661" y="0"/>
                      <a:pt x="3295" y="0"/>
                    </a:cubicBezTo>
                    <a:cubicBezTo>
                      <a:pt x="3295" y="600"/>
                      <a:pt x="2929" y="600"/>
                      <a:pt x="2929" y="600"/>
                    </a:cubicBezTo>
                    <a:cubicBezTo>
                      <a:pt x="2929" y="600"/>
                      <a:pt x="2563" y="1200"/>
                      <a:pt x="2563" y="1200"/>
                    </a:cubicBezTo>
                    <a:cubicBezTo>
                      <a:pt x="2563" y="1200"/>
                      <a:pt x="2197" y="1200"/>
                      <a:pt x="2197" y="1200"/>
                    </a:cubicBezTo>
                    <a:cubicBezTo>
                      <a:pt x="2197" y="1200"/>
                      <a:pt x="1831" y="1200"/>
                      <a:pt x="1831" y="1200"/>
                    </a:cubicBezTo>
                    <a:cubicBezTo>
                      <a:pt x="1464" y="1200"/>
                      <a:pt x="1464" y="1800"/>
                      <a:pt x="1098" y="1800"/>
                    </a:cubicBezTo>
                    <a:cubicBezTo>
                      <a:pt x="1098" y="1800"/>
                      <a:pt x="1098" y="1800"/>
                      <a:pt x="732" y="1800"/>
                    </a:cubicBezTo>
                    <a:cubicBezTo>
                      <a:pt x="732" y="1800"/>
                      <a:pt x="732" y="1800"/>
                      <a:pt x="732" y="1800"/>
                    </a:cubicBezTo>
                    <a:cubicBezTo>
                      <a:pt x="1098" y="4200"/>
                      <a:pt x="1098" y="6600"/>
                      <a:pt x="0" y="8400"/>
                    </a:cubicBezTo>
                    <a:cubicBezTo>
                      <a:pt x="366" y="8400"/>
                      <a:pt x="732" y="8400"/>
                      <a:pt x="1098" y="8400"/>
                    </a:cubicBezTo>
                    <a:cubicBezTo>
                      <a:pt x="1464" y="8400"/>
                      <a:pt x="2197" y="8400"/>
                      <a:pt x="2563" y="9600"/>
                    </a:cubicBezTo>
                    <a:cubicBezTo>
                      <a:pt x="2929" y="10200"/>
                      <a:pt x="3661" y="10800"/>
                      <a:pt x="4027" y="10800"/>
                    </a:cubicBezTo>
                    <a:cubicBezTo>
                      <a:pt x="4393" y="10800"/>
                      <a:pt x="4759" y="10800"/>
                      <a:pt x="4759" y="10800"/>
                    </a:cubicBezTo>
                    <a:cubicBezTo>
                      <a:pt x="5858" y="10800"/>
                      <a:pt x="7688" y="12000"/>
                      <a:pt x="7688" y="13800"/>
                    </a:cubicBezTo>
                    <a:cubicBezTo>
                      <a:pt x="7688" y="14400"/>
                      <a:pt x="7688" y="15000"/>
                      <a:pt x="7322" y="15600"/>
                    </a:cubicBezTo>
                    <a:cubicBezTo>
                      <a:pt x="7322" y="16200"/>
                      <a:pt x="7322" y="17400"/>
                      <a:pt x="7322" y="1800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09" name="Shape 3917"/>
              <p:cNvSpPr/>
              <p:nvPr/>
            </p:nvSpPr>
            <p:spPr>
              <a:xfrm>
                <a:off x="716938" y="1486590"/>
                <a:ext cx="167286" cy="838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355" extrusionOk="0">
                    <a:moveTo>
                      <a:pt x="4418" y="21355"/>
                    </a:moveTo>
                    <a:cubicBezTo>
                      <a:pt x="4909" y="21355"/>
                      <a:pt x="5400" y="21355"/>
                      <a:pt x="5400" y="21355"/>
                    </a:cubicBezTo>
                    <a:cubicBezTo>
                      <a:pt x="5400" y="21355"/>
                      <a:pt x="5891" y="21355"/>
                      <a:pt x="5891" y="21355"/>
                    </a:cubicBezTo>
                    <a:cubicBezTo>
                      <a:pt x="5891" y="21355"/>
                      <a:pt x="6382" y="21355"/>
                      <a:pt x="6873" y="21355"/>
                    </a:cubicBezTo>
                    <a:cubicBezTo>
                      <a:pt x="6873" y="21355"/>
                      <a:pt x="6873" y="21355"/>
                      <a:pt x="6873" y="21355"/>
                    </a:cubicBezTo>
                    <a:cubicBezTo>
                      <a:pt x="6873" y="21355"/>
                      <a:pt x="7364" y="21355"/>
                      <a:pt x="7364" y="21355"/>
                    </a:cubicBezTo>
                    <a:cubicBezTo>
                      <a:pt x="7364" y="21355"/>
                      <a:pt x="7364" y="21355"/>
                      <a:pt x="7855" y="21355"/>
                    </a:cubicBezTo>
                    <a:cubicBezTo>
                      <a:pt x="7855" y="21355"/>
                      <a:pt x="7855" y="21355"/>
                      <a:pt x="8345" y="21355"/>
                    </a:cubicBezTo>
                    <a:cubicBezTo>
                      <a:pt x="8345" y="21355"/>
                      <a:pt x="9327" y="18410"/>
                      <a:pt x="9327" y="17428"/>
                    </a:cubicBezTo>
                    <a:cubicBezTo>
                      <a:pt x="9818" y="15464"/>
                      <a:pt x="10309" y="14482"/>
                      <a:pt x="10309" y="13500"/>
                    </a:cubicBezTo>
                    <a:cubicBezTo>
                      <a:pt x="10800" y="13500"/>
                      <a:pt x="10800" y="13500"/>
                      <a:pt x="10800" y="13500"/>
                    </a:cubicBezTo>
                    <a:cubicBezTo>
                      <a:pt x="11291" y="13500"/>
                      <a:pt x="11291" y="13500"/>
                      <a:pt x="11291" y="13500"/>
                    </a:cubicBezTo>
                    <a:cubicBezTo>
                      <a:pt x="11782" y="13500"/>
                      <a:pt x="12273" y="14482"/>
                      <a:pt x="13255" y="17428"/>
                    </a:cubicBezTo>
                    <a:cubicBezTo>
                      <a:pt x="13745" y="18410"/>
                      <a:pt x="14236" y="20373"/>
                      <a:pt x="14727" y="21355"/>
                    </a:cubicBezTo>
                    <a:cubicBezTo>
                      <a:pt x="14727" y="20373"/>
                      <a:pt x="14727" y="19391"/>
                      <a:pt x="14727" y="19391"/>
                    </a:cubicBezTo>
                    <a:cubicBezTo>
                      <a:pt x="14727" y="16446"/>
                      <a:pt x="15709" y="14482"/>
                      <a:pt x="17182" y="14482"/>
                    </a:cubicBezTo>
                    <a:cubicBezTo>
                      <a:pt x="17182" y="14482"/>
                      <a:pt x="17673" y="14482"/>
                      <a:pt x="17673" y="14482"/>
                    </a:cubicBezTo>
                    <a:cubicBezTo>
                      <a:pt x="18164" y="14482"/>
                      <a:pt x="18655" y="15464"/>
                      <a:pt x="19145" y="15464"/>
                    </a:cubicBezTo>
                    <a:cubicBezTo>
                      <a:pt x="19145" y="12519"/>
                      <a:pt x="20127" y="11537"/>
                      <a:pt x="21600" y="12519"/>
                    </a:cubicBezTo>
                    <a:cubicBezTo>
                      <a:pt x="21600" y="12519"/>
                      <a:pt x="21600" y="12519"/>
                      <a:pt x="21600" y="12519"/>
                    </a:cubicBezTo>
                    <a:cubicBezTo>
                      <a:pt x="21600" y="11537"/>
                      <a:pt x="21600" y="11537"/>
                      <a:pt x="21600" y="11537"/>
                    </a:cubicBezTo>
                    <a:cubicBezTo>
                      <a:pt x="21600" y="11537"/>
                      <a:pt x="21600" y="11537"/>
                      <a:pt x="21600" y="11537"/>
                    </a:cubicBezTo>
                    <a:cubicBezTo>
                      <a:pt x="21600" y="11537"/>
                      <a:pt x="21600" y="11537"/>
                      <a:pt x="21600" y="11537"/>
                    </a:cubicBezTo>
                    <a:cubicBezTo>
                      <a:pt x="21600" y="10555"/>
                      <a:pt x="21600" y="10555"/>
                      <a:pt x="21600" y="10555"/>
                    </a:cubicBezTo>
                    <a:cubicBezTo>
                      <a:pt x="21600" y="10555"/>
                      <a:pt x="21600" y="10555"/>
                      <a:pt x="21600" y="10555"/>
                    </a:cubicBezTo>
                    <a:cubicBezTo>
                      <a:pt x="21600" y="10555"/>
                      <a:pt x="21600" y="10555"/>
                      <a:pt x="21600" y="10555"/>
                    </a:cubicBezTo>
                    <a:cubicBezTo>
                      <a:pt x="21600" y="10555"/>
                      <a:pt x="21600" y="10555"/>
                      <a:pt x="21109" y="10555"/>
                    </a:cubicBezTo>
                    <a:cubicBezTo>
                      <a:pt x="21109" y="10555"/>
                      <a:pt x="21109" y="10555"/>
                      <a:pt x="21109" y="10555"/>
                    </a:cubicBezTo>
                    <a:cubicBezTo>
                      <a:pt x="21109" y="10555"/>
                      <a:pt x="20618" y="10555"/>
                      <a:pt x="20618" y="10555"/>
                    </a:cubicBezTo>
                    <a:cubicBezTo>
                      <a:pt x="19636" y="10555"/>
                      <a:pt x="18655" y="9573"/>
                      <a:pt x="18164" y="8591"/>
                    </a:cubicBezTo>
                    <a:cubicBezTo>
                      <a:pt x="18164" y="8591"/>
                      <a:pt x="18164" y="8591"/>
                      <a:pt x="17673" y="8591"/>
                    </a:cubicBezTo>
                    <a:cubicBezTo>
                      <a:pt x="17673" y="8591"/>
                      <a:pt x="17673" y="8591"/>
                      <a:pt x="17673" y="8591"/>
                    </a:cubicBezTo>
                    <a:cubicBezTo>
                      <a:pt x="17673" y="7610"/>
                      <a:pt x="17673" y="7610"/>
                      <a:pt x="17673" y="7610"/>
                    </a:cubicBezTo>
                    <a:cubicBezTo>
                      <a:pt x="17673" y="7610"/>
                      <a:pt x="17182" y="7610"/>
                      <a:pt x="17182" y="7610"/>
                    </a:cubicBezTo>
                    <a:cubicBezTo>
                      <a:pt x="17182" y="6628"/>
                      <a:pt x="17182" y="6628"/>
                      <a:pt x="17182" y="6628"/>
                    </a:cubicBezTo>
                    <a:cubicBezTo>
                      <a:pt x="17182" y="6628"/>
                      <a:pt x="17182" y="5646"/>
                      <a:pt x="17182" y="5646"/>
                    </a:cubicBezTo>
                    <a:cubicBezTo>
                      <a:pt x="17182" y="5646"/>
                      <a:pt x="17182" y="5646"/>
                      <a:pt x="17182" y="5646"/>
                    </a:cubicBezTo>
                    <a:cubicBezTo>
                      <a:pt x="17182" y="4664"/>
                      <a:pt x="17182" y="4664"/>
                      <a:pt x="17182" y="3682"/>
                    </a:cubicBezTo>
                    <a:cubicBezTo>
                      <a:pt x="17182" y="3682"/>
                      <a:pt x="17182" y="3682"/>
                      <a:pt x="17182" y="3682"/>
                    </a:cubicBezTo>
                    <a:cubicBezTo>
                      <a:pt x="17182" y="3682"/>
                      <a:pt x="17182" y="2700"/>
                      <a:pt x="17182" y="2700"/>
                    </a:cubicBezTo>
                    <a:cubicBezTo>
                      <a:pt x="17182" y="2700"/>
                      <a:pt x="17182" y="2700"/>
                      <a:pt x="17182" y="2700"/>
                    </a:cubicBezTo>
                    <a:cubicBezTo>
                      <a:pt x="17182" y="2700"/>
                      <a:pt x="17182" y="1719"/>
                      <a:pt x="17182" y="1719"/>
                    </a:cubicBezTo>
                    <a:cubicBezTo>
                      <a:pt x="16691" y="1719"/>
                      <a:pt x="16200" y="1719"/>
                      <a:pt x="15709" y="737"/>
                    </a:cubicBezTo>
                    <a:cubicBezTo>
                      <a:pt x="15709" y="737"/>
                      <a:pt x="15709" y="737"/>
                      <a:pt x="15709" y="737"/>
                    </a:cubicBezTo>
                    <a:cubicBezTo>
                      <a:pt x="15218" y="737"/>
                      <a:pt x="14727" y="737"/>
                      <a:pt x="14727" y="737"/>
                    </a:cubicBezTo>
                    <a:cubicBezTo>
                      <a:pt x="13255" y="-245"/>
                      <a:pt x="12764" y="-245"/>
                      <a:pt x="11782" y="737"/>
                    </a:cubicBezTo>
                    <a:cubicBezTo>
                      <a:pt x="11291" y="737"/>
                      <a:pt x="10309" y="1719"/>
                      <a:pt x="8836" y="1719"/>
                    </a:cubicBezTo>
                    <a:cubicBezTo>
                      <a:pt x="8345" y="1719"/>
                      <a:pt x="7855" y="737"/>
                      <a:pt x="7364" y="737"/>
                    </a:cubicBezTo>
                    <a:cubicBezTo>
                      <a:pt x="7364" y="737"/>
                      <a:pt x="7364" y="737"/>
                      <a:pt x="6873" y="737"/>
                    </a:cubicBezTo>
                    <a:cubicBezTo>
                      <a:pt x="6873" y="1719"/>
                      <a:pt x="6382" y="2700"/>
                      <a:pt x="6382" y="2700"/>
                    </a:cubicBezTo>
                    <a:cubicBezTo>
                      <a:pt x="5891" y="2700"/>
                      <a:pt x="5891" y="2700"/>
                      <a:pt x="5891" y="2700"/>
                    </a:cubicBezTo>
                    <a:cubicBezTo>
                      <a:pt x="4909" y="2700"/>
                      <a:pt x="3927" y="3682"/>
                      <a:pt x="3927" y="5646"/>
                    </a:cubicBezTo>
                    <a:cubicBezTo>
                      <a:pt x="3927" y="7610"/>
                      <a:pt x="2945" y="8591"/>
                      <a:pt x="1964" y="9573"/>
                    </a:cubicBezTo>
                    <a:cubicBezTo>
                      <a:pt x="1473" y="11537"/>
                      <a:pt x="491" y="12519"/>
                      <a:pt x="491" y="14482"/>
                    </a:cubicBezTo>
                    <a:cubicBezTo>
                      <a:pt x="491" y="14482"/>
                      <a:pt x="491" y="14482"/>
                      <a:pt x="0" y="14482"/>
                    </a:cubicBezTo>
                    <a:cubicBezTo>
                      <a:pt x="491" y="14482"/>
                      <a:pt x="982" y="14482"/>
                      <a:pt x="1473" y="14482"/>
                    </a:cubicBezTo>
                    <a:cubicBezTo>
                      <a:pt x="2455" y="14482"/>
                      <a:pt x="3436" y="16446"/>
                      <a:pt x="3436" y="18410"/>
                    </a:cubicBezTo>
                    <a:cubicBezTo>
                      <a:pt x="3436" y="18410"/>
                      <a:pt x="3436" y="18410"/>
                      <a:pt x="3927" y="19391"/>
                    </a:cubicBezTo>
                    <a:cubicBezTo>
                      <a:pt x="3927" y="19391"/>
                      <a:pt x="3927" y="19391"/>
                      <a:pt x="4418" y="20373"/>
                    </a:cubicBezTo>
                    <a:cubicBezTo>
                      <a:pt x="4418" y="20373"/>
                      <a:pt x="4418" y="20373"/>
                      <a:pt x="4418" y="20373"/>
                    </a:cubicBezTo>
                    <a:cubicBezTo>
                      <a:pt x="4418" y="20373"/>
                      <a:pt x="4418" y="21355"/>
                      <a:pt x="4418" y="21355"/>
                    </a:cubicBezTo>
                    <a:cubicBezTo>
                      <a:pt x="4418" y="21355"/>
                      <a:pt x="4418" y="21355"/>
                      <a:pt x="4418" y="21355"/>
                    </a:cubicBezTo>
                    <a:cubicBezTo>
                      <a:pt x="4418" y="21355"/>
                      <a:pt x="4418" y="21355"/>
                      <a:pt x="4418" y="21355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10" name="Shape 3918"/>
              <p:cNvSpPr/>
              <p:nvPr/>
            </p:nvSpPr>
            <p:spPr>
              <a:xfrm>
                <a:off x="708972" y="1088604"/>
                <a:ext cx="366436" cy="3970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25" y="11800"/>
                    </a:moveTo>
                    <a:cubicBezTo>
                      <a:pt x="225" y="11800"/>
                      <a:pt x="225" y="11800"/>
                      <a:pt x="225" y="11800"/>
                    </a:cubicBezTo>
                    <a:cubicBezTo>
                      <a:pt x="0" y="12000"/>
                      <a:pt x="0" y="12000"/>
                      <a:pt x="0" y="12000"/>
                    </a:cubicBezTo>
                    <a:cubicBezTo>
                      <a:pt x="0" y="12000"/>
                      <a:pt x="0" y="12000"/>
                      <a:pt x="0" y="12000"/>
                    </a:cubicBezTo>
                    <a:cubicBezTo>
                      <a:pt x="0" y="12000"/>
                      <a:pt x="0" y="12000"/>
                      <a:pt x="0" y="12000"/>
                    </a:cubicBezTo>
                    <a:cubicBezTo>
                      <a:pt x="0" y="12000"/>
                      <a:pt x="0" y="12000"/>
                      <a:pt x="0" y="12000"/>
                    </a:cubicBezTo>
                    <a:cubicBezTo>
                      <a:pt x="0" y="12200"/>
                      <a:pt x="225" y="12400"/>
                      <a:pt x="450" y="12600"/>
                    </a:cubicBezTo>
                    <a:cubicBezTo>
                      <a:pt x="450" y="12800"/>
                      <a:pt x="675" y="13000"/>
                      <a:pt x="675" y="13200"/>
                    </a:cubicBezTo>
                    <a:cubicBezTo>
                      <a:pt x="900" y="13000"/>
                      <a:pt x="900" y="13000"/>
                      <a:pt x="900" y="13000"/>
                    </a:cubicBezTo>
                    <a:cubicBezTo>
                      <a:pt x="675" y="13200"/>
                      <a:pt x="675" y="13200"/>
                      <a:pt x="675" y="13200"/>
                    </a:cubicBezTo>
                    <a:cubicBezTo>
                      <a:pt x="675" y="13400"/>
                      <a:pt x="675" y="13400"/>
                      <a:pt x="675" y="13400"/>
                    </a:cubicBezTo>
                    <a:cubicBezTo>
                      <a:pt x="675" y="13800"/>
                      <a:pt x="450" y="14000"/>
                      <a:pt x="450" y="14000"/>
                    </a:cubicBezTo>
                    <a:cubicBezTo>
                      <a:pt x="225" y="14000"/>
                      <a:pt x="225" y="14200"/>
                      <a:pt x="225" y="14200"/>
                    </a:cubicBezTo>
                    <a:cubicBezTo>
                      <a:pt x="225" y="14200"/>
                      <a:pt x="225" y="14200"/>
                      <a:pt x="225" y="14200"/>
                    </a:cubicBezTo>
                    <a:cubicBezTo>
                      <a:pt x="450" y="14200"/>
                      <a:pt x="450" y="14400"/>
                      <a:pt x="450" y="14400"/>
                    </a:cubicBezTo>
                    <a:cubicBezTo>
                      <a:pt x="450" y="14400"/>
                      <a:pt x="450" y="14400"/>
                      <a:pt x="450" y="14400"/>
                    </a:cubicBezTo>
                    <a:cubicBezTo>
                      <a:pt x="450" y="14600"/>
                      <a:pt x="675" y="14600"/>
                      <a:pt x="675" y="14800"/>
                    </a:cubicBezTo>
                    <a:cubicBezTo>
                      <a:pt x="675" y="14800"/>
                      <a:pt x="675" y="14800"/>
                      <a:pt x="675" y="14800"/>
                    </a:cubicBezTo>
                    <a:cubicBezTo>
                      <a:pt x="675" y="15000"/>
                      <a:pt x="900" y="15000"/>
                      <a:pt x="900" y="15200"/>
                    </a:cubicBezTo>
                    <a:cubicBezTo>
                      <a:pt x="900" y="15200"/>
                      <a:pt x="900" y="15200"/>
                      <a:pt x="900" y="15200"/>
                    </a:cubicBezTo>
                    <a:cubicBezTo>
                      <a:pt x="900" y="15400"/>
                      <a:pt x="900" y="15600"/>
                      <a:pt x="900" y="15800"/>
                    </a:cubicBezTo>
                    <a:cubicBezTo>
                      <a:pt x="900" y="15800"/>
                      <a:pt x="900" y="15800"/>
                      <a:pt x="900" y="15800"/>
                    </a:cubicBezTo>
                    <a:cubicBezTo>
                      <a:pt x="1125" y="15800"/>
                      <a:pt x="1125" y="15800"/>
                      <a:pt x="1125" y="15800"/>
                    </a:cubicBezTo>
                    <a:cubicBezTo>
                      <a:pt x="1125" y="16000"/>
                      <a:pt x="1350" y="16000"/>
                      <a:pt x="1350" y="16000"/>
                    </a:cubicBezTo>
                    <a:cubicBezTo>
                      <a:pt x="1350" y="16000"/>
                      <a:pt x="1575" y="16000"/>
                      <a:pt x="1575" y="16200"/>
                    </a:cubicBezTo>
                    <a:cubicBezTo>
                      <a:pt x="1800" y="16400"/>
                      <a:pt x="2025" y="16600"/>
                      <a:pt x="2700" y="16600"/>
                    </a:cubicBezTo>
                    <a:cubicBezTo>
                      <a:pt x="3375" y="16600"/>
                      <a:pt x="3600" y="16800"/>
                      <a:pt x="3825" y="17000"/>
                    </a:cubicBezTo>
                    <a:cubicBezTo>
                      <a:pt x="4050" y="17000"/>
                      <a:pt x="4050" y="17000"/>
                      <a:pt x="4050" y="17000"/>
                    </a:cubicBezTo>
                    <a:cubicBezTo>
                      <a:pt x="4050" y="17000"/>
                      <a:pt x="4275" y="17000"/>
                      <a:pt x="4275" y="17000"/>
                    </a:cubicBezTo>
                    <a:cubicBezTo>
                      <a:pt x="4500" y="17000"/>
                      <a:pt x="5175" y="17200"/>
                      <a:pt x="5400" y="17600"/>
                    </a:cubicBezTo>
                    <a:cubicBezTo>
                      <a:pt x="5400" y="17800"/>
                      <a:pt x="5400" y="18200"/>
                      <a:pt x="4950" y="18600"/>
                    </a:cubicBezTo>
                    <a:cubicBezTo>
                      <a:pt x="4275" y="19000"/>
                      <a:pt x="4275" y="19400"/>
                      <a:pt x="4050" y="20000"/>
                    </a:cubicBezTo>
                    <a:cubicBezTo>
                      <a:pt x="4050" y="20200"/>
                      <a:pt x="4050" y="20200"/>
                      <a:pt x="4050" y="20200"/>
                    </a:cubicBezTo>
                    <a:cubicBezTo>
                      <a:pt x="4050" y="20400"/>
                      <a:pt x="4050" y="20600"/>
                      <a:pt x="4050" y="20800"/>
                    </a:cubicBezTo>
                    <a:cubicBezTo>
                      <a:pt x="4050" y="20800"/>
                      <a:pt x="4050" y="21000"/>
                      <a:pt x="4050" y="21000"/>
                    </a:cubicBezTo>
                    <a:cubicBezTo>
                      <a:pt x="4050" y="21000"/>
                      <a:pt x="4050" y="21000"/>
                      <a:pt x="4050" y="21000"/>
                    </a:cubicBezTo>
                    <a:cubicBezTo>
                      <a:pt x="4050" y="21000"/>
                      <a:pt x="4050" y="21000"/>
                      <a:pt x="4050" y="21000"/>
                    </a:cubicBezTo>
                    <a:cubicBezTo>
                      <a:pt x="4050" y="21000"/>
                      <a:pt x="4275" y="21200"/>
                      <a:pt x="4500" y="21200"/>
                    </a:cubicBezTo>
                    <a:cubicBezTo>
                      <a:pt x="5175" y="21200"/>
                      <a:pt x="5400" y="21000"/>
                      <a:pt x="5400" y="21000"/>
                    </a:cubicBezTo>
                    <a:cubicBezTo>
                      <a:pt x="6075" y="20800"/>
                      <a:pt x="6525" y="20600"/>
                      <a:pt x="7425" y="21000"/>
                    </a:cubicBezTo>
                    <a:cubicBezTo>
                      <a:pt x="7650" y="21000"/>
                      <a:pt x="7875" y="21000"/>
                      <a:pt x="7875" y="21200"/>
                    </a:cubicBezTo>
                    <a:cubicBezTo>
                      <a:pt x="8100" y="21200"/>
                      <a:pt x="8100" y="21200"/>
                      <a:pt x="8100" y="21200"/>
                    </a:cubicBezTo>
                    <a:cubicBezTo>
                      <a:pt x="8325" y="21200"/>
                      <a:pt x="8550" y="21400"/>
                      <a:pt x="8550" y="21400"/>
                    </a:cubicBezTo>
                    <a:cubicBezTo>
                      <a:pt x="8550" y="21400"/>
                      <a:pt x="8550" y="21400"/>
                      <a:pt x="8550" y="21400"/>
                    </a:cubicBezTo>
                    <a:cubicBezTo>
                      <a:pt x="8775" y="21400"/>
                      <a:pt x="8775" y="21400"/>
                      <a:pt x="8775" y="21200"/>
                    </a:cubicBezTo>
                    <a:cubicBezTo>
                      <a:pt x="8775" y="21200"/>
                      <a:pt x="9000" y="21200"/>
                      <a:pt x="9000" y="21200"/>
                    </a:cubicBezTo>
                    <a:cubicBezTo>
                      <a:pt x="9000" y="21200"/>
                      <a:pt x="9000" y="21200"/>
                      <a:pt x="9000" y="21200"/>
                    </a:cubicBezTo>
                    <a:cubicBezTo>
                      <a:pt x="9000" y="21200"/>
                      <a:pt x="9000" y="21200"/>
                      <a:pt x="9000" y="21200"/>
                    </a:cubicBezTo>
                    <a:cubicBezTo>
                      <a:pt x="9000" y="21200"/>
                      <a:pt x="9000" y="21200"/>
                      <a:pt x="9000" y="21200"/>
                    </a:cubicBezTo>
                    <a:cubicBezTo>
                      <a:pt x="9450" y="21200"/>
                      <a:pt x="9675" y="21400"/>
                      <a:pt x="9900" y="21600"/>
                    </a:cubicBezTo>
                    <a:cubicBezTo>
                      <a:pt x="10125" y="21600"/>
                      <a:pt x="10125" y="21600"/>
                      <a:pt x="10125" y="21600"/>
                    </a:cubicBezTo>
                    <a:cubicBezTo>
                      <a:pt x="10350" y="21400"/>
                      <a:pt x="10800" y="21200"/>
                      <a:pt x="11250" y="21200"/>
                    </a:cubicBezTo>
                    <a:cubicBezTo>
                      <a:pt x="11700" y="21200"/>
                      <a:pt x="11925" y="21200"/>
                      <a:pt x="12150" y="21400"/>
                    </a:cubicBezTo>
                    <a:cubicBezTo>
                      <a:pt x="12600" y="21600"/>
                      <a:pt x="12825" y="21600"/>
                      <a:pt x="13050" y="21400"/>
                    </a:cubicBezTo>
                    <a:cubicBezTo>
                      <a:pt x="13725" y="21000"/>
                      <a:pt x="15075" y="20800"/>
                      <a:pt x="15525" y="20800"/>
                    </a:cubicBezTo>
                    <a:cubicBezTo>
                      <a:pt x="15975" y="20800"/>
                      <a:pt x="16200" y="20800"/>
                      <a:pt x="16200" y="20800"/>
                    </a:cubicBezTo>
                    <a:cubicBezTo>
                      <a:pt x="16425" y="21000"/>
                      <a:pt x="16650" y="21000"/>
                      <a:pt x="16650" y="21000"/>
                    </a:cubicBezTo>
                    <a:cubicBezTo>
                      <a:pt x="16650" y="21000"/>
                      <a:pt x="16650" y="20800"/>
                      <a:pt x="16650" y="20600"/>
                    </a:cubicBezTo>
                    <a:cubicBezTo>
                      <a:pt x="16200" y="19600"/>
                      <a:pt x="17100" y="19200"/>
                      <a:pt x="17550" y="19200"/>
                    </a:cubicBezTo>
                    <a:cubicBezTo>
                      <a:pt x="17550" y="19000"/>
                      <a:pt x="17550" y="19000"/>
                      <a:pt x="17775" y="19000"/>
                    </a:cubicBezTo>
                    <a:cubicBezTo>
                      <a:pt x="17775" y="19000"/>
                      <a:pt x="17775" y="18800"/>
                      <a:pt x="17775" y="18800"/>
                    </a:cubicBezTo>
                    <a:cubicBezTo>
                      <a:pt x="17775" y="18800"/>
                      <a:pt x="17775" y="18800"/>
                      <a:pt x="18000" y="18800"/>
                    </a:cubicBezTo>
                    <a:cubicBezTo>
                      <a:pt x="18000" y="18600"/>
                      <a:pt x="18450" y="18400"/>
                      <a:pt x="18675" y="18400"/>
                    </a:cubicBezTo>
                    <a:cubicBezTo>
                      <a:pt x="18675" y="18200"/>
                      <a:pt x="18900" y="18200"/>
                      <a:pt x="18900" y="18200"/>
                    </a:cubicBezTo>
                    <a:cubicBezTo>
                      <a:pt x="18900" y="18200"/>
                      <a:pt x="18900" y="18200"/>
                      <a:pt x="18900" y="18200"/>
                    </a:cubicBezTo>
                    <a:cubicBezTo>
                      <a:pt x="18900" y="18200"/>
                      <a:pt x="18675" y="18000"/>
                      <a:pt x="18450" y="18000"/>
                    </a:cubicBezTo>
                    <a:cubicBezTo>
                      <a:pt x="18450" y="18000"/>
                      <a:pt x="18450" y="18000"/>
                      <a:pt x="18450" y="18000"/>
                    </a:cubicBezTo>
                    <a:cubicBezTo>
                      <a:pt x="18225" y="17800"/>
                      <a:pt x="18225" y="17800"/>
                      <a:pt x="18000" y="17600"/>
                    </a:cubicBezTo>
                    <a:cubicBezTo>
                      <a:pt x="18000" y="17600"/>
                      <a:pt x="18000" y="17600"/>
                      <a:pt x="18000" y="17600"/>
                    </a:cubicBezTo>
                    <a:cubicBezTo>
                      <a:pt x="17775" y="17400"/>
                      <a:pt x="17550" y="17400"/>
                      <a:pt x="17550" y="17400"/>
                    </a:cubicBezTo>
                    <a:cubicBezTo>
                      <a:pt x="17550" y="17200"/>
                      <a:pt x="17550" y="17200"/>
                      <a:pt x="17325" y="17200"/>
                    </a:cubicBezTo>
                    <a:cubicBezTo>
                      <a:pt x="17325" y="17200"/>
                      <a:pt x="17100" y="17200"/>
                      <a:pt x="17100" y="17000"/>
                    </a:cubicBezTo>
                    <a:cubicBezTo>
                      <a:pt x="16875" y="17000"/>
                      <a:pt x="16650" y="16800"/>
                      <a:pt x="16650" y="16800"/>
                    </a:cubicBezTo>
                    <a:cubicBezTo>
                      <a:pt x="16200" y="16400"/>
                      <a:pt x="15975" y="15800"/>
                      <a:pt x="15750" y="15400"/>
                    </a:cubicBezTo>
                    <a:cubicBezTo>
                      <a:pt x="15750" y="15000"/>
                      <a:pt x="15750" y="14800"/>
                      <a:pt x="15525" y="14800"/>
                    </a:cubicBezTo>
                    <a:cubicBezTo>
                      <a:pt x="15525" y="14600"/>
                      <a:pt x="15525" y="14600"/>
                      <a:pt x="15525" y="14400"/>
                    </a:cubicBezTo>
                    <a:cubicBezTo>
                      <a:pt x="15300" y="14200"/>
                      <a:pt x="14850" y="13800"/>
                      <a:pt x="15075" y="13400"/>
                    </a:cubicBezTo>
                    <a:cubicBezTo>
                      <a:pt x="15075" y="13200"/>
                      <a:pt x="15300" y="13000"/>
                      <a:pt x="15750" y="13000"/>
                    </a:cubicBezTo>
                    <a:cubicBezTo>
                      <a:pt x="16425" y="12800"/>
                      <a:pt x="17775" y="12600"/>
                      <a:pt x="18225" y="12200"/>
                    </a:cubicBezTo>
                    <a:cubicBezTo>
                      <a:pt x="18225" y="12000"/>
                      <a:pt x="18450" y="12000"/>
                      <a:pt x="18450" y="12000"/>
                    </a:cubicBezTo>
                    <a:cubicBezTo>
                      <a:pt x="18900" y="11800"/>
                      <a:pt x="19350" y="11600"/>
                      <a:pt x="19575" y="11600"/>
                    </a:cubicBezTo>
                    <a:cubicBezTo>
                      <a:pt x="19800" y="11400"/>
                      <a:pt x="20025" y="11400"/>
                      <a:pt x="20250" y="11400"/>
                    </a:cubicBezTo>
                    <a:cubicBezTo>
                      <a:pt x="20250" y="11400"/>
                      <a:pt x="20250" y="11400"/>
                      <a:pt x="20250" y="11200"/>
                    </a:cubicBezTo>
                    <a:cubicBezTo>
                      <a:pt x="20250" y="11200"/>
                      <a:pt x="20475" y="11000"/>
                      <a:pt x="20925" y="11000"/>
                    </a:cubicBezTo>
                    <a:cubicBezTo>
                      <a:pt x="21150" y="11000"/>
                      <a:pt x="21150" y="11200"/>
                      <a:pt x="21375" y="11200"/>
                    </a:cubicBezTo>
                    <a:cubicBezTo>
                      <a:pt x="21375" y="11200"/>
                      <a:pt x="21600" y="11200"/>
                      <a:pt x="21600" y="11200"/>
                    </a:cubicBezTo>
                    <a:cubicBezTo>
                      <a:pt x="21600" y="11200"/>
                      <a:pt x="21600" y="11200"/>
                      <a:pt x="21600" y="11200"/>
                    </a:cubicBezTo>
                    <a:cubicBezTo>
                      <a:pt x="21600" y="11200"/>
                      <a:pt x="21600" y="11200"/>
                      <a:pt x="21600" y="11200"/>
                    </a:cubicBezTo>
                    <a:cubicBezTo>
                      <a:pt x="21600" y="11000"/>
                      <a:pt x="21600" y="11000"/>
                      <a:pt x="21600" y="11000"/>
                    </a:cubicBezTo>
                    <a:cubicBezTo>
                      <a:pt x="21600" y="11000"/>
                      <a:pt x="21600" y="11000"/>
                      <a:pt x="21600" y="11000"/>
                    </a:cubicBezTo>
                    <a:cubicBezTo>
                      <a:pt x="21600" y="11000"/>
                      <a:pt x="21600" y="10800"/>
                      <a:pt x="21600" y="10800"/>
                    </a:cubicBezTo>
                    <a:cubicBezTo>
                      <a:pt x="21600" y="10800"/>
                      <a:pt x="21600" y="10800"/>
                      <a:pt x="21600" y="10800"/>
                    </a:cubicBezTo>
                    <a:cubicBezTo>
                      <a:pt x="21600" y="10800"/>
                      <a:pt x="21600" y="10600"/>
                      <a:pt x="21600" y="10600"/>
                    </a:cubicBezTo>
                    <a:cubicBezTo>
                      <a:pt x="21600" y="10600"/>
                      <a:pt x="21600" y="10600"/>
                      <a:pt x="21600" y="10600"/>
                    </a:cubicBezTo>
                    <a:cubicBezTo>
                      <a:pt x="21150" y="10200"/>
                      <a:pt x="20925" y="9400"/>
                      <a:pt x="20925" y="8600"/>
                    </a:cubicBezTo>
                    <a:cubicBezTo>
                      <a:pt x="20925" y="8000"/>
                      <a:pt x="20700" y="8000"/>
                      <a:pt x="20700" y="7800"/>
                    </a:cubicBezTo>
                    <a:cubicBezTo>
                      <a:pt x="20700" y="7800"/>
                      <a:pt x="20475" y="7600"/>
                      <a:pt x="20475" y="7200"/>
                    </a:cubicBezTo>
                    <a:cubicBezTo>
                      <a:pt x="20475" y="7000"/>
                      <a:pt x="20475" y="6600"/>
                      <a:pt x="20250" y="6600"/>
                    </a:cubicBezTo>
                    <a:cubicBezTo>
                      <a:pt x="20025" y="6400"/>
                      <a:pt x="19800" y="6200"/>
                      <a:pt x="19575" y="6000"/>
                    </a:cubicBezTo>
                    <a:cubicBezTo>
                      <a:pt x="19575" y="5600"/>
                      <a:pt x="19800" y="5400"/>
                      <a:pt x="19800" y="5000"/>
                    </a:cubicBezTo>
                    <a:cubicBezTo>
                      <a:pt x="20250" y="4600"/>
                      <a:pt x="20025" y="3400"/>
                      <a:pt x="20025" y="3000"/>
                    </a:cubicBezTo>
                    <a:cubicBezTo>
                      <a:pt x="19800" y="3000"/>
                      <a:pt x="19800" y="3000"/>
                      <a:pt x="19800" y="2800"/>
                    </a:cubicBezTo>
                    <a:cubicBezTo>
                      <a:pt x="19800" y="2800"/>
                      <a:pt x="19800" y="2800"/>
                      <a:pt x="19800" y="2800"/>
                    </a:cubicBezTo>
                    <a:cubicBezTo>
                      <a:pt x="19800" y="2800"/>
                      <a:pt x="19800" y="2600"/>
                      <a:pt x="19575" y="2400"/>
                    </a:cubicBezTo>
                    <a:cubicBezTo>
                      <a:pt x="19575" y="2200"/>
                      <a:pt x="19575" y="2000"/>
                      <a:pt x="18675" y="2000"/>
                    </a:cubicBezTo>
                    <a:cubicBezTo>
                      <a:pt x="18225" y="2000"/>
                      <a:pt x="18000" y="2000"/>
                      <a:pt x="18000" y="1800"/>
                    </a:cubicBezTo>
                    <a:cubicBezTo>
                      <a:pt x="17775" y="1400"/>
                      <a:pt x="18000" y="1200"/>
                      <a:pt x="18225" y="800"/>
                    </a:cubicBezTo>
                    <a:cubicBezTo>
                      <a:pt x="17775" y="1200"/>
                      <a:pt x="17100" y="1400"/>
                      <a:pt x="16425" y="1200"/>
                    </a:cubicBezTo>
                    <a:cubicBezTo>
                      <a:pt x="15975" y="1200"/>
                      <a:pt x="15300" y="1800"/>
                      <a:pt x="14625" y="2200"/>
                    </a:cubicBezTo>
                    <a:cubicBezTo>
                      <a:pt x="14400" y="2400"/>
                      <a:pt x="14175" y="2600"/>
                      <a:pt x="13950" y="2600"/>
                    </a:cubicBezTo>
                    <a:cubicBezTo>
                      <a:pt x="13275" y="3200"/>
                      <a:pt x="12375" y="3000"/>
                      <a:pt x="11925" y="2400"/>
                    </a:cubicBezTo>
                    <a:cubicBezTo>
                      <a:pt x="11700" y="2000"/>
                      <a:pt x="11700" y="1600"/>
                      <a:pt x="11925" y="1400"/>
                    </a:cubicBezTo>
                    <a:cubicBezTo>
                      <a:pt x="11925" y="1400"/>
                      <a:pt x="11700" y="1400"/>
                      <a:pt x="11700" y="1400"/>
                    </a:cubicBezTo>
                    <a:cubicBezTo>
                      <a:pt x="10800" y="1800"/>
                      <a:pt x="9900" y="1600"/>
                      <a:pt x="9450" y="1000"/>
                    </a:cubicBezTo>
                    <a:cubicBezTo>
                      <a:pt x="9225" y="800"/>
                      <a:pt x="9225" y="600"/>
                      <a:pt x="9225" y="200"/>
                    </a:cubicBezTo>
                    <a:cubicBezTo>
                      <a:pt x="9225" y="200"/>
                      <a:pt x="9225" y="200"/>
                      <a:pt x="9225" y="200"/>
                    </a:cubicBezTo>
                    <a:cubicBezTo>
                      <a:pt x="9225" y="200"/>
                      <a:pt x="9225" y="200"/>
                      <a:pt x="9225" y="200"/>
                    </a:cubicBezTo>
                    <a:cubicBezTo>
                      <a:pt x="9000" y="200"/>
                      <a:pt x="9000" y="200"/>
                      <a:pt x="8775" y="200"/>
                    </a:cubicBezTo>
                    <a:cubicBezTo>
                      <a:pt x="8775" y="200"/>
                      <a:pt x="8775" y="200"/>
                      <a:pt x="8775" y="200"/>
                    </a:cubicBezTo>
                    <a:cubicBezTo>
                      <a:pt x="8775" y="200"/>
                      <a:pt x="8775" y="200"/>
                      <a:pt x="8775" y="200"/>
                    </a:cubicBezTo>
                    <a:cubicBezTo>
                      <a:pt x="8550" y="200"/>
                      <a:pt x="8550" y="200"/>
                      <a:pt x="8325" y="200"/>
                    </a:cubicBezTo>
                    <a:cubicBezTo>
                      <a:pt x="8325" y="200"/>
                      <a:pt x="8325" y="200"/>
                      <a:pt x="8100" y="200"/>
                    </a:cubicBezTo>
                    <a:cubicBezTo>
                      <a:pt x="8100" y="0"/>
                      <a:pt x="8100" y="0"/>
                      <a:pt x="8100" y="0"/>
                    </a:cubicBezTo>
                    <a:cubicBezTo>
                      <a:pt x="7875" y="0"/>
                      <a:pt x="7875" y="0"/>
                      <a:pt x="7650" y="0"/>
                    </a:cubicBezTo>
                    <a:cubicBezTo>
                      <a:pt x="7650" y="0"/>
                      <a:pt x="7650" y="0"/>
                      <a:pt x="7650" y="0"/>
                    </a:cubicBezTo>
                    <a:cubicBezTo>
                      <a:pt x="7425" y="0"/>
                      <a:pt x="7200" y="0"/>
                      <a:pt x="6975" y="0"/>
                    </a:cubicBezTo>
                    <a:cubicBezTo>
                      <a:pt x="7200" y="200"/>
                      <a:pt x="7200" y="600"/>
                      <a:pt x="7200" y="800"/>
                    </a:cubicBezTo>
                    <a:cubicBezTo>
                      <a:pt x="6975" y="1000"/>
                      <a:pt x="6975" y="1400"/>
                      <a:pt x="7425" y="2000"/>
                    </a:cubicBezTo>
                    <a:cubicBezTo>
                      <a:pt x="7650" y="2000"/>
                      <a:pt x="7650" y="2200"/>
                      <a:pt x="7875" y="2400"/>
                    </a:cubicBezTo>
                    <a:cubicBezTo>
                      <a:pt x="7875" y="2600"/>
                      <a:pt x="7875" y="3000"/>
                      <a:pt x="7875" y="3200"/>
                    </a:cubicBezTo>
                    <a:cubicBezTo>
                      <a:pt x="7650" y="3400"/>
                      <a:pt x="7200" y="3600"/>
                      <a:pt x="6975" y="3600"/>
                    </a:cubicBezTo>
                    <a:cubicBezTo>
                      <a:pt x="6975" y="3600"/>
                      <a:pt x="6750" y="3600"/>
                      <a:pt x="6750" y="3600"/>
                    </a:cubicBezTo>
                    <a:cubicBezTo>
                      <a:pt x="6750" y="3800"/>
                      <a:pt x="6525" y="4200"/>
                      <a:pt x="5850" y="4200"/>
                    </a:cubicBezTo>
                    <a:cubicBezTo>
                      <a:pt x="5400" y="4200"/>
                      <a:pt x="4725" y="3800"/>
                      <a:pt x="4275" y="3600"/>
                    </a:cubicBezTo>
                    <a:cubicBezTo>
                      <a:pt x="4275" y="3600"/>
                      <a:pt x="4050" y="3600"/>
                      <a:pt x="3825" y="3600"/>
                    </a:cubicBezTo>
                    <a:cubicBezTo>
                      <a:pt x="3375" y="3600"/>
                      <a:pt x="3150" y="3600"/>
                      <a:pt x="2925" y="3600"/>
                    </a:cubicBezTo>
                    <a:cubicBezTo>
                      <a:pt x="2925" y="3800"/>
                      <a:pt x="2925" y="3800"/>
                      <a:pt x="2925" y="4000"/>
                    </a:cubicBezTo>
                    <a:cubicBezTo>
                      <a:pt x="2925" y="4000"/>
                      <a:pt x="2925" y="4200"/>
                      <a:pt x="2925" y="4200"/>
                    </a:cubicBezTo>
                    <a:cubicBezTo>
                      <a:pt x="2925" y="4400"/>
                      <a:pt x="2925" y="4400"/>
                      <a:pt x="2925" y="4600"/>
                    </a:cubicBezTo>
                    <a:cubicBezTo>
                      <a:pt x="2925" y="4600"/>
                      <a:pt x="3150" y="4800"/>
                      <a:pt x="3150" y="4800"/>
                    </a:cubicBezTo>
                    <a:cubicBezTo>
                      <a:pt x="3150" y="4800"/>
                      <a:pt x="3150" y="5000"/>
                      <a:pt x="3150" y="5000"/>
                    </a:cubicBezTo>
                    <a:cubicBezTo>
                      <a:pt x="3150" y="5200"/>
                      <a:pt x="3150" y="5200"/>
                      <a:pt x="2925" y="5200"/>
                    </a:cubicBezTo>
                    <a:cubicBezTo>
                      <a:pt x="2925" y="5400"/>
                      <a:pt x="2925" y="5400"/>
                      <a:pt x="2925" y="5400"/>
                    </a:cubicBezTo>
                    <a:cubicBezTo>
                      <a:pt x="2925" y="5600"/>
                      <a:pt x="2925" y="5600"/>
                      <a:pt x="2925" y="5800"/>
                    </a:cubicBezTo>
                    <a:cubicBezTo>
                      <a:pt x="2475" y="6200"/>
                      <a:pt x="2025" y="6400"/>
                      <a:pt x="1800" y="6600"/>
                    </a:cubicBezTo>
                    <a:cubicBezTo>
                      <a:pt x="2250" y="7000"/>
                      <a:pt x="2700" y="7600"/>
                      <a:pt x="2475" y="8000"/>
                    </a:cubicBezTo>
                    <a:cubicBezTo>
                      <a:pt x="2250" y="8200"/>
                      <a:pt x="2025" y="8200"/>
                      <a:pt x="2025" y="8400"/>
                    </a:cubicBezTo>
                    <a:cubicBezTo>
                      <a:pt x="2025" y="8400"/>
                      <a:pt x="2025" y="8400"/>
                      <a:pt x="2025" y="8600"/>
                    </a:cubicBezTo>
                    <a:cubicBezTo>
                      <a:pt x="2025" y="9200"/>
                      <a:pt x="1350" y="9400"/>
                      <a:pt x="450" y="9600"/>
                    </a:cubicBezTo>
                    <a:cubicBezTo>
                      <a:pt x="450" y="9800"/>
                      <a:pt x="450" y="10000"/>
                      <a:pt x="450" y="10400"/>
                    </a:cubicBezTo>
                    <a:cubicBezTo>
                      <a:pt x="225" y="10400"/>
                      <a:pt x="225" y="10600"/>
                      <a:pt x="225" y="10600"/>
                    </a:cubicBezTo>
                    <a:cubicBezTo>
                      <a:pt x="225" y="11000"/>
                      <a:pt x="225" y="11200"/>
                      <a:pt x="225" y="11600"/>
                    </a:cubicBezTo>
                    <a:cubicBezTo>
                      <a:pt x="225" y="11600"/>
                      <a:pt x="225" y="11600"/>
                      <a:pt x="225" y="1180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11" name="Shape 3919"/>
              <p:cNvSpPr/>
              <p:nvPr/>
            </p:nvSpPr>
            <p:spPr>
              <a:xfrm>
                <a:off x="1338284" y="82556"/>
                <a:ext cx="432616" cy="6784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24" h="21600" extrusionOk="0">
                    <a:moveTo>
                      <a:pt x="16863" y="944"/>
                    </a:moveTo>
                    <a:cubicBezTo>
                      <a:pt x="16863" y="944"/>
                      <a:pt x="16295" y="708"/>
                      <a:pt x="16105" y="708"/>
                    </a:cubicBezTo>
                    <a:cubicBezTo>
                      <a:pt x="15537" y="590"/>
                      <a:pt x="14968" y="354"/>
                      <a:pt x="14589" y="118"/>
                    </a:cubicBezTo>
                    <a:cubicBezTo>
                      <a:pt x="14589" y="118"/>
                      <a:pt x="14589" y="0"/>
                      <a:pt x="14211" y="0"/>
                    </a:cubicBezTo>
                    <a:cubicBezTo>
                      <a:pt x="14021" y="0"/>
                      <a:pt x="13642" y="0"/>
                      <a:pt x="13642" y="118"/>
                    </a:cubicBezTo>
                    <a:cubicBezTo>
                      <a:pt x="13263" y="354"/>
                      <a:pt x="12884" y="354"/>
                      <a:pt x="12316" y="354"/>
                    </a:cubicBezTo>
                    <a:cubicBezTo>
                      <a:pt x="12126" y="354"/>
                      <a:pt x="12126" y="354"/>
                      <a:pt x="12126" y="354"/>
                    </a:cubicBezTo>
                    <a:cubicBezTo>
                      <a:pt x="11747" y="354"/>
                      <a:pt x="11558" y="354"/>
                      <a:pt x="11558" y="354"/>
                    </a:cubicBezTo>
                    <a:cubicBezTo>
                      <a:pt x="11368" y="590"/>
                      <a:pt x="10989" y="826"/>
                      <a:pt x="10611" y="944"/>
                    </a:cubicBezTo>
                    <a:cubicBezTo>
                      <a:pt x="10421" y="1062"/>
                      <a:pt x="10232" y="1062"/>
                      <a:pt x="10232" y="1180"/>
                    </a:cubicBezTo>
                    <a:cubicBezTo>
                      <a:pt x="10232" y="1298"/>
                      <a:pt x="10232" y="1416"/>
                      <a:pt x="10232" y="1534"/>
                    </a:cubicBezTo>
                    <a:cubicBezTo>
                      <a:pt x="10232" y="1652"/>
                      <a:pt x="10421" y="1889"/>
                      <a:pt x="10421" y="2007"/>
                    </a:cubicBezTo>
                    <a:cubicBezTo>
                      <a:pt x="10421" y="2125"/>
                      <a:pt x="10421" y="2243"/>
                      <a:pt x="10232" y="2361"/>
                    </a:cubicBezTo>
                    <a:cubicBezTo>
                      <a:pt x="10042" y="2479"/>
                      <a:pt x="9853" y="2597"/>
                      <a:pt x="9284" y="2597"/>
                    </a:cubicBezTo>
                    <a:cubicBezTo>
                      <a:pt x="9284" y="2597"/>
                      <a:pt x="9284" y="2597"/>
                      <a:pt x="9095" y="2597"/>
                    </a:cubicBezTo>
                    <a:cubicBezTo>
                      <a:pt x="9095" y="2597"/>
                      <a:pt x="9095" y="2597"/>
                      <a:pt x="9095" y="2597"/>
                    </a:cubicBezTo>
                    <a:cubicBezTo>
                      <a:pt x="9095" y="2715"/>
                      <a:pt x="9095" y="2951"/>
                      <a:pt x="8716" y="3187"/>
                    </a:cubicBezTo>
                    <a:cubicBezTo>
                      <a:pt x="8716" y="3305"/>
                      <a:pt x="8526" y="3423"/>
                      <a:pt x="8147" y="3423"/>
                    </a:cubicBezTo>
                    <a:cubicBezTo>
                      <a:pt x="7768" y="3423"/>
                      <a:pt x="7579" y="3305"/>
                      <a:pt x="7579" y="3187"/>
                    </a:cubicBezTo>
                    <a:cubicBezTo>
                      <a:pt x="7389" y="3187"/>
                      <a:pt x="7389" y="3069"/>
                      <a:pt x="7389" y="3069"/>
                    </a:cubicBezTo>
                    <a:cubicBezTo>
                      <a:pt x="7200" y="3187"/>
                      <a:pt x="7200" y="3187"/>
                      <a:pt x="7011" y="3187"/>
                    </a:cubicBezTo>
                    <a:cubicBezTo>
                      <a:pt x="6821" y="3187"/>
                      <a:pt x="6442" y="3069"/>
                      <a:pt x="6253" y="3069"/>
                    </a:cubicBezTo>
                    <a:cubicBezTo>
                      <a:pt x="6253" y="2951"/>
                      <a:pt x="6063" y="2951"/>
                      <a:pt x="5874" y="2951"/>
                    </a:cubicBezTo>
                    <a:cubicBezTo>
                      <a:pt x="5874" y="3069"/>
                      <a:pt x="5495" y="3187"/>
                      <a:pt x="5116" y="3187"/>
                    </a:cubicBezTo>
                    <a:cubicBezTo>
                      <a:pt x="4737" y="3187"/>
                      <a:pt x="4358" y="3187"/>
                      <a:pt x="3789" y="3069"/>
                    </a:cubicBezTo>
                    <a:cubicBezTo>
                      <a:pt x="3600" y="3069"/>
                      <a:pt x="3411" y="3069"/>
                      <a:pt x="3221" y="2951"/>
                    </a:cubicBezTo>
                    <a:cubicBezTo>
                      <a:pt x="2653" y="2951"/>
                      <a:pt x="2084" y="2597"/>
                      <a:pt x="1705" y="2361"/>
                    </a:cubicBezTo>
                    <a:cubicBezTo>
                      <a:pt x="1516" y="2125"/>
                      <a:pt x="1137" y="1889"/>
                      <a:pt x="947" y="1889"/>
                    </a:cubicBezTo>
                    <a:cubicBezTo>
                      <a:pt x="758" y="1889"/>
                      <a:pt x="758" y="1889"/>
                      <a:pt x="758" y="2007"/>
                    </a:cubicBezTo>
                    <a:cubicBezTo>
                      <a:pt x="568" y="2007"/>
                      <a:pt x="568" y="2007"/>
                      <a:pt x="568" y="2007"/>
                    </a:cubicBezTo>
                    <a:cubicBezTo>
                      <a:pt x="568" y="2007"/>
                      <a:pt x="379" y="2007"/>
                      <a:pt x="379" y="2007"/>
                    </a:cubicBezTo>
                    <a:cubicBezTo>
                      <a:pt x="379" y="2007"/>
                      <a:pt x="379" y="2125"/>
                      <a:pt x="379" y="2125"/>
                    </a:cubicBezTo>
                    <a:cubicBezTo>
                      <a:pt x="189" y="2125"/>
                      <a:pt x="189" y="2125"/>
                      <a:pt x="189" y="2243"/>
                    </a:cubicBezTo>
                    <a:cubicBezTo>
                      <a:pt x="189" y="2243"/>
                      <a:pt x="189" y="2243"/>
                      <a:pt x="189" y="2243"/>
                    </a:cubicBezTo>
                    <a:cubicBezTo>
                      <a:pt x="0" y="2243"/>
                      <a:pt x="0" y="2243"/>
                      <a:pt x="0" y="2243"/>
                    </a:cubicBezTo>
                    <a:cubicBezTo>
                      <a:pt x="0" y="2243"/>
                      <a:pt x="0" y="2243"/>
                      <a:pt x="0" y="2243"/>
                    </a:cubicBezTo>
                    <a:cubicBezTo>
                      <a:pt x="379" y="2361"/>
                      <a:pt x="568" y="2479"/>
                      <a:pt x="758" y="2597"/>
                    </a:cubicBezTo>
                    <a:cubicBezTo>
                      <a:pt x="947" y="2715"/>
                      <a:pt x="1326" y="2951"/>
                      <a:pt x="1705" y="3069"/>
                    </a:cubicBezTo>
                    <a:cubicBezTo>
                      <a:pt x="1705" y="3069"/>
                      <a:pt x="1895" y="3187"/>
                      <a:pt x="2084" y="3187"/>
                    </a:cubicBezTo>
                    <a:cubicBezTo>
                      <a:pt x="2274" y="3305"/>
                      <a:pt x="2653" y="3305"/>
                      <a:pt x="2842" y="3423"/>
                    </a:cubicBezTo>
                    <a:cubicBezTo>
                      <a:pt x="4168" y="3777"/>
                      <a:pt x="5495" y="4013"/>
                      <a:pt x="5305" y="4603"/>
                    </a:cubicBezTo>
                    <a:cubicBezTo>
                      <a:pt x="5305" y="4603"/>
                      <a:pt x="5305" y="4721"/>
                      <a:pt x="5305" y="4839"/>
                    </a:cubicBezTo>
                    <a:cubicBezTo>
                      <a:pt x="5116" y="5075"/>
                      <a:pt x="5116" y="5548"/>
                      <a:pt x="5305" y="5548"/>
                    </a:cubicBezTo>
                    <a:cubicBezTo>
                      <a:pt x="5684" y="5784"/>
                      <a:pt x="5684" y="6138"/>
                      <a:pt x="5684" y="6374"/>
                    </a:cubicBezTo>
                    <a:cubicBezTo>
                      <a:pt x="5684" y="6492"/>
                      <a:pt x="5684" y="6728"/>
                      <a:pt x="5684" y="6728"/>
                    </a:cubicBezTo>
                    <a:cubicBezTo>
                      <a:pt x="6253" y="6964"/>
                      <a:pt x="6442" y="7436"/>
                      <a:pt x="6253" y="7790"/>
                    </a:cubicBezTo>
                    <a:cubicBezTo>
                      <a:pt x="6063" y="8144"/>
                      <a:pt x="5874" y="8262"/>
                      <a:pt x="5684" y="8380"/>
                    </a:cubicBezTo>
                    <a:cubicBezTo>
                      <a:pt x="5874" y="8380"/>
                      <a:pt x="5874" y="8616"/>
                      <a:pt x="6063" y="8616"/>
                    </a:cubicBezTo>
                    <a:cubicBezTo>
                      <a:pt x="6253" y="8734"/>
                      <a:pt x="6253" y="8734"/>
                      <a:pt x="6253" y="8852"/>
                    </a:cubicBezTo>
                    <a:cubicBezTo>
                      <a:pt x="6253" y="8852"/>
                      <a:pt x="6253" y="8852"/>
                      <a:pt x="6253" y="8852"/>
                    </a:cubicBezTo>
                    <a:cubicBezTo>
                      <a:pt x="6253" y="8852"/>
                      <a:pt x="6442" y="8970"/>
                      <a:pt x="6442" y="8970"/>
                    </a:cubicBezTo>
                    <a:cubicBezTo>
                      <a:pt x="6442" y="8970"/>
                      <a:pt x="6442" y="9089"/>
                      <a:pt x="6442" y="9089"/>
                    </a:cubicBezTo>
                    <a:cubicBezTo>
                      <a:pt x="6442" y="9089"/>
                      <a:pt x="6442" y="9207"/>
                      <a:pt x="6442" y="9207"/>
                    </a:cubicBezTo>
                    <a:cubicBezTo>
                      <a:pt x="6442" y="9207"/>
                      <a:pt x="6442" y="9207"/>
                      <a:pt x="6442" y="9325"/>
                    </a:cubicBezTo>
                    <a:cubicBezTo>
                      <a:pt x="6442" y="9325"/>
                      <a:pt x="6442" y="9325"/>
                      <a:pt x="6442" y="9325"/>
                    </a:cubicBezTo>
                    <a:cubicBezTo>
                      <a:pt x="6821" y="9325"/>
                      <a:pt x="7200" y="9443"/>
                      <a:pt x="7579" y="9561"/>
                    </a:cubicBezTo>
                    <a:cubicBezTo>
                      <a:pt x="7768" y="9679"/>
                      <a:pt x="7958" y="9679"/>
                      <a:pt x="7958" y="9679"/>
                    </a:cubicBezTo>
                    <a:cubicBezTo>
                      <a:pt x="8905" y="9915"/>
                      <a:pt x="8905" y="10387"/>
                      <a:pt x="9095" y="10741"/>
                    </a:cubicBezTo>
                    <a:cubicBezTo>
                      <a:pt x="9095" y="10859"/>
                      <a:pt x="9095" y="10859"/>
                      <a:pt x="9095" y="10977"/>
                    </a:cubicBezTo>
                    <a:cubicBezTo>
                      <a:pt x="9095" y="11331"/>
                      <a:pt x="9095" y="11449"/>
                      <a:pt x="8905" y="11567"/>
                    </a:cubicBezTo>
                    <a:cubicBezTo>
                      <a:pt x="8716" y="11685"/>
                      <a:pt x="8337" y="11803"/>
                      <a:pt x="7958" y="11567"/>
                    </a:cubicBezTo>
                    <a:cubicBezTo>
                      <a:pt x="7958" y="11567"/>
                      <a:pt x="7958" y="11567"/>
                      <a:pt x="7958" y="11567"/>
                    </a:cubicBezTo>
                    <a:cubicBezTo>
                      <a:pt x="7768" y="11567"/>
                      <a:pt x="7579" y="11685"/>
                      <a:pt x="7389" y="12039"/>
                    </a:cubicBezTo>
                    <a:cubicBezTo>
                      <a:pt x="7200" y="12748"/>
                      <a:pt x="5874" y="13574"/>
                      <a:pt x="4926" y="13574"/>
                    </a:cubicBezTo>
                    <a:cubicBezTo>
                      <a:pt x="4737" y="13574"/>
                      <a:pt x="4737" y="13692"/>
                      <a:pt x="4547" y="13810"/>
                    </a:cubicBezTo>
                    <a:cubicBezTo>
                      <a:pt x="4358" y="13928"/>
                      <a:pt x="4168" y="14164"/>
                      <a:pt x="3789" y="14164"/>
                    </a:cubicBezTo>
                    <a:cubicBezTo>
                      <a:pt x="3221" y="14282"/>
                      <a:pt x="2842" y="14400"/>
                      <a:pt x="2842" y="14636"/>
                    </a:cubicBezTo>
                    <a:cubicBezTo>
                      <a:pt x="2842" y="14872"/>
                      <a:pt x="2842" y="14990"/>
                      <a:pt x="2653" y="15108"/>
                    </a:cubicBezTo>
                    <a:cubicBezTo>
                      <a:pt x="2274" y="15344"/>
                      <a:pt x="1516" y="15344"/>
                      <a:pt x="947" y="15344"/>
                    </a:cubicBezTo>
                    <a:cubicBezTo>
                      <a:pt x="947" y="15344"/>
                      <a:pt x="947" y="15580"/>
                      <a:pt x="758" y="15580"/>
                    </a:cubicBezTo>
                    <a:cubicBezTo>
                      <a:pt x="758" y="15816"/>
                      <a:pt x="568" y="16052"/>
                      <a:pt x="189" y="16170"/>
                    </a:cubicBezTo>
                    <a:cubicBezTo>
                      <a:pt x="189" y="16170"/>
                      <a:pt x="189" y="16289"/>
                      <a:pt x="189" y="16289"/>
                    </a:cubicBezTo>
                    <a:cubicBezTo>
                      <a:pt x="189" y="16289"/>
                      <a:pt x="189" y="16407"/>
                      <a:pt x="379" y="16643"/>
                    </a:cubicBezTo>
                    <a:cubicBezTo>
                      <a:pt x="758" y="16879"/>
                      <a:pt x="758" y="17233"/>
                      <a:pt x="758" y="17351"/>
                    </a:cubicBezTo>
                    <a:cubicBezTo>
                      <a:pt x="758" y="17469"/>
                      <a:pt x="758" y="17587"/>
                      <a:pt x="758" y="17587"/>
                    </a:cubicBezTo>
                    <a:cubicBezTo>
                      <a:pt x="758" y="17587"/>
                      <a:pt x="758" y="17705"/>
                      <a:pt x="758" y="17705"/>
                    </a:cubicBezTo>
                    <a:cubicBezTo>
                      <a:pt x="1137" y="18059"/>
                      <a:pt x="1516" y="18649"/>
                      <a:pt x="1137" y="19239"/>
                    </a:cubicBezTo>
                    <a:cubicBezTo>
                      <a:pt x="758" y="19830"/>
                      <a:pt x="568" y="20184"/>
                      <a:pt x="379" y="20302"/>
                    </a:cubicBezTo>
                    <a:cubicBezTo>
                      <a:pt x="758" y="20302"/>
                      <a:pt x="947" y="20420"/>
                      <a:pt x="1137" y="20538"/>
                    </a:cubicBezTo>
                    <a:cubicBezTo>
                      <a:pt x="1516" y="20656"/>
                      <a:pt x="1895" y="20774"/>
                      <a:pt x="2084" y="20774"/>
                    </a:cubicBezTo>
                    <a:cubicBezTo>
                      <a:pt x="2084" y="20774"/>
                      <a:pt x="2274" y="20774"/>
                      <a:pt x="2274" y="20774"/>
                    </a:cubicBezTo>
                    <a:cubicBezTo>
                      <a:pt x="2653" y="20774"/>
                      <a:pt x="2842" y="21010"/>
                      <a:pt x="3032" y="21128"/>
                    </a:cubicBezTo>
                    <a:cubicBezTo>
                      <a:pt x="3221" y="21128"/>
                      <a:pt x="3221" y="21246"/>
                      <a:pt x="3221" y="21246"/>
                    </a:cubicBezTo>
                    <a:cubicBezTo>
                      <a:pt x="3411" y="21246"/>
                      <a:pt x="3600" y="21246"/>
                      <a:pt x="3600" y="21246"/>
                    </a:cubicBezTo>
                    <a:cubicBezTo>
                      <a:pt x="3979" y="21246"/>
                      <a:pt x="3979" y="21246"/>
                      <a:pt x="4168" y="21364"/>
                    </a:cubicBezTo>
                    <a:cubicBezTo>
                      <a:pt x="4547" y="21482"/>
                      <a:pt x="4737" y="21600"/>
                      <a:pt x="5684" y="21600"/>
                    </a:cubicBezTo>
                    <a:cubicBezTo>
                      <a:pt x="5874" y="21600"/>
                      <a:pt x="5874" y="21600"/>
                      <a:pt x="5874" y="21600"/>
                    </a:cubicBezTo>
                    <a:cubicBezTo>
                      <a:pt x="6632" y="21482"/>
                      <a:pt x="7958" y="21246"/>
                      <a:pt x="9284" y="21010"/>
                    </a:cubicBezTo>
                    <a:cubicBezTo>
                      <a:pt x="10421" y="20774"/>
                      <a:pt x="11747" y="20656"/>
                      <a:pt x="12505" y="20656"/>
                    </a:cubicBezTo>
                    <a:cubicBezTo>
                      <a:pt x="13074" y="20656"/>
                      <a:pt x="13642" y="20538"/>
                      <a:pt x="14021" y="20538"/>
                    </a:cubicBezTo>
                    <a:cubicBezTo>
                      <a:pt x="14211" y="20420"/>
                      <a:pt x="14211" y="20420"/>
                      <a:pt x="14211" y="20420"/>
                    </a:cubicBezTo>
                    <a:cubicBezTo>
                      <a:pt x="14400" y="20302"/>
                      <a:pt x="14400" y="20184"/>
                      <a:pt x="14589" y="20066"/>
                    </a:cubicBezTo>
                    <a:cubicBezTo>
                      <a:pt x="14589" y="20066"/>
                      <a:pt x="14589" y="20066"/>
                      <a:pt x="14589" y="20066"/>
                    </a:cubicBezTo>
                    <a:cubicBezTo>
                      <a:pt x="14779" y="19948"/>
                      <a:pt x="14968" y="19830"/>
                      <a:pt x="15158" y="19711"/>
                    </a:cubicBezTo>
                    <a:cubicBezTo>
                      <a:pt x="15537" y="19475"/>
                      <a:pt x="15916" y="19239"/>
                      <a:pt x="16484" y="19121"/>
                    </a:cubicBezTo>
                    <a:cubicBezTo>
                      <a:pt x="17242" y="18767"/>
                      <a:pt x="18000" y="18531"/>
                      <a:pt x="18379" y="18177"/>
                    </a:cubicBezTo>
                    <a:cubicBezTo>
                      <a:pt x="18568" y="17705"/>
                      <a:pt x="19326" y="17351"/>
                      <a:pt x="20084" y="17115"/>
                    </a:cubicBezTo>
                    <a:cubicBezTo>
                      <a:pt x="20653" y="16761"/>
                      <a:pt x="21221" y="16525"/>
                      <a:pt x="21411" y="16289"/>
                    </a:cubicBezTo>
                    <a:cubicBezTo>
                      <a:pt x="21600" y="16052"/>
                      <a:pt x="21600" y="15934"/>
                      <a:pt x="21032" y="15462"/>
                    </a:cubicBezTo>
                    <a:cubicBezTo>
                      <a:pt x="20653" y="15226"/>
                      <a:pt x="19895" y="14990"/>
                      <a:pt x="19326" y="14754"/>
                    </a:cubicBezTo>
                    <a:cubicBezTo>
                      <a:pt x="18758" y="14518"/>
                      <a:pt x="18189" y="14282"/>
                      <a:pt x="18189" y="14046"/>
                    </a:cubicBezTo>
                    <a:cubicBezTo>
                      <a:pt x="18189" y="13928"/>
                      <a:pt x="18189" y="13928"/>
                      <a:pt x="18189" y="13810"/>
                    </a:cubicBezTo>
                    <a:cubicBezTo>
                      <a:pt x="18379" y="13692"/>
                      <a:pt x="18758" y="13574"/>
                      <a:pt x="18947" y="13456"/>
                    </a:cubicBezTo>
                    <a:cubicBezTo>
                      <a:pt x="19137" y="13456"/>
                      <a:pt x="19326" y="13338"/>
                      <a:pt x="19326" y="13338"/>
                    </a:cubicBezTo>
                    <a:cubicBezTo>
                      <a:pt x="19516" y="13338"/>
                      <a:pt x="19516" y="13338"/>
                      <a:pt x="19516" y="13220"/>
                    </a:cubicBezTo>
                    <a:cubicBezTo>
                      <a:pt x="19516" y="13220"/>
                      <a:pt x="19326" y="13102"/>
                      <a:pt x="19137" y="12984"/>
                    </a:cubicBezTo>
                    <a:cubicBezTo>
                      <a:pt x="18758" y="12984"/>
                      <a:pt x="18568" y="12866"/>
                      <a:pt x="18379" y="12630"/>
                    </a:cubicBezTo>
                    <a:cubicBezTo>
                      <a:pt x="18000" y="12393"/>
                      <a:pt x="18379" y="12039"/>
                      <a:pt x="18568" y="11921"/>
                    </a:cubicBezTo>
                    <a:cubicBezTo>
                      <a:pt x="18568" y="11921"/>
                      <a:pt x="18379" y="11921"/>
                      <a:pt x="18379" y="11921"/>
                    </a:cubicBezTo>
                    <a:cubicBezTo>
                      <a:pt x="18000" y="11803"/>
                      <a:pt x="17621" y="11685"/>
                      <a:pt x="17621" y="11449"/>
                    </a:cubicBezTo>
                    <a:cubicBezTo>
                      <a:pt x="17432" y="11213"/>
                      <a:pt x="17811" y="11095"/>
                      <a:pt x="18000" y="11095"/>
                    </a:cubicBezTo>
                    <a:cubicBezTo>
                      <a:pt x="18000" y="11095"/>
                      <a:pt x="18000" y="11095"/>
                      <a:pt x="18000" y="11095"/>
                    </a:cubicBezTo>
                    <a:cubicBezTo>
                      <a:pt x="18000" y="10977"/>
                      <a:pt x="18000" y="10977"/>
                      <a:pt x="18000" y="10977"/>
                    </a:cubicBezTo>
                    <a:cubicBezTo>
                      <a:pt x="17811" y="10741"/>
                      <a:pt x="17432" y="10269"/>
                      <a:pt x="17811" y="9915"/>
                    </a:cubicBezTo>
                    <a:cubicBezTo>
                      <a:pt x="18000" y="9679"/>
                      <a:pt x="18379" y="9679"/>
                      <a:pt x="18568" y="9561"/>
                    </a:cubicBezTo>
                    <a:cubicBezTo>
                      <a:pt x="18568" y="9561"/>
                      <a:pt x="18568" y="9561"/>
                      <a:pt x="18758" y="9561"/>
                    </a:cubicBezTo>
                    <a:cubicBezTo>
                      <a:pt x="18568" y="9561"/>
                      <a:pt x="18568" y="9443"/>
                      <a:pt x="18568" y="9325"/>
                    </a:cubicBezTo>
                    <a:cubicBezTo>
                      <a:pt x="18000" y="8734"/>
                      <a:pt x="17242" y="8026"/>
                      <a:pt x="16674" y="7554"/>
                    </a:cubicBezTo>
                    <a:cubicBezTo>
                      <a:pt x="16674" y="7554"/>
                      <a:pt x="16674" y="7436"/>
                      <a:pt x="16484" y="7436"/>
                    </a:cubicBezTo>
                    <a:cubicBezTo>
                      <a:pt x="16484" y="7318"/>
                      <a:pt x="16484" y="7318"/>
                      <a:pt x="16484" y="7318"/>
                    </a:cubicBezTo>
                    <a:cubicBezTo>
                      <a:pt x="16484" y="7318"/>
                      <a:pt x="16484" y="7200"/>
                      <a:pt x="16295" y="7200"/>
                    </a:cubicBezTo>
                    <a:cubicBezTo>
                      <a:pt x="16295" y="7082"/>
                      <a:pt x="16295" y="7082"/>
                      <a:pt x="16295" y="6964"/>
                    </a:cubicBezTo>
                    <a:cubicBezTo>
                      <a:pt x="16484" y="6728"/>
                      <a:pt x="16863" y="6374"/>
                      <a:pt x="17242" y="6256"/>
                    </a:cubicBezTo>
                    <a:cubicBezTo>
                      <a:pt x="17242" y="6256"/>
                      <a:pt x="17242" y="6256"/>
                      <a:pt x="17432" y="6138"/>
                    </a:cubicBezTo>
                    <a:cubicBezTo>
                      <a:pt x="17811" y="6020"/>
                      <a:pt x="18379" y="5548"/>
                      <a:pt x="18379" y="5430"/>
                    </a:cubicBezTo>
                    <a:cubicBezTo>
                      <a:pt x="18379" y="5311"/>
                      <a:pt x="17432" y="4839"/>
                      <a:pt x="17053" y="4721"/>
                    </a:cubicBezTo>
                    <a:cubicBezTo>
                      <a:pt x="17053" y="4603"/>
                      <a:pt x="16863" y="4603"/>
                      <a:pt x="16863" y="4603"/>
                    </a:cubicBezTo>
                    <a:cubicBezTo>
                      <a:pt x="16484" y="4603"/>
                      <a:pt x="15916" y="4485"/>
                      <a:pt x="15537" y="4131"/>
                    </a:cubicBezTo>
                    <a:cubicBezTo>
                      <a:pt x="15537" y="4013"/>
                      <a:pt x="15347" y="3895"/>
                      <a:pt x="15347" y="3895"/>
                    </a:cubicBezTo>
                    <a:cubicBezTo>
                      <a:pt x="15158" y="3659"/>
                      <a:pt x="14968" y="3423"/>
                      <a:pt x="15347" y="3069"/>
                    </a:cubicBezTo>
                    <a:cubicBezTo>
                      <a:pt x="15537" y="2951"/>
                      <a:pt x="15537" y="2715"/>
                      <a:pt x="15537" y="2597"/>
                    </a:cubicBezTo>
                    <a:cubicBezTo>
                      <a:pt x="15537" y="2243"/>
                      <a:pt x="15916" y="2243"/>
                      <a:pt x="16105" y="2125"/>
                    </a:cubicBezTo>
                    <a:cubicBezTo>
                      <a:pt x="16295" y="2125"/>
                      <a:pt x="16295" y="2125"/>
                      <a:pt x="16295" y="2125"/>
                    </a:cubicBezTo>
                    <a:cubicBezTo>
                      <a:pt x="16484" y="2007"/>
                      <a:pt x="16484" y="1889"/>
                      <a:pt x="16484" y="1889"/>
                    </a:cubicBezTo>
                    <a:cubicBezTo>
                      <a:pt x="16484" y="1889"/>
                      <a:pt x="16484" y="1889"/>
                      <a:pt x="16484" y="1770"/>
                    </a:cubicBezTo>
                    <a:cubicBezTo>
                      <a:pt x="16674" y="1770"/>
                      <a:pt x="16674" y="1652"/>
                      <a:pt x="16863" y="1534"/>
                    </a:cubicBezTo>
                    <a:cubicBezTo>
                      <a:pt x="16863" y="1534"/>
                      <a:pt x="16863" y="1416"/>
                      <a:pt x="16863" y="1416"/>
                    </a:cubicBezTo>
                    <a:cubicBezTo>
                      <a:pt x="16863" y="1180"/>
                      <a:pt x="16863" y="1062"/>
                      <a:pt x="16863" y="944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12" name="Shape 3920"/>
              <p:cNvSpPr/>
              <p:nvPr/>
            </p:nvSpPr>
            <p:spPr>
              <a:xfrm>
                <a:off x="238979" y="1304461"/>
                <a:ext cx="545670" cy="4471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141" y="21421"/>
                    </a:moveTo>
                    <a:cubicBezTo>
                      <a:pt x="12990" y="20886"/>
                      <a:pt x="12990" y="20529"/>
                      <a:pt x="13292" y="19993"/>
                    </a:cubicBezTo>
                    <a:cubicBezTo>
                      <a:pt x="13443" y="19458"/>
                      <a:pt x="14048" y="19101"/>
                      <a:pt x="14803" y="18922"/>
                    </a:cubicBezTo>
                    <a:cubicBezTo>
                      <a:pt x="14803" y="18922"/>
                      <a:pt x="14954" y="18922"/>
                      <a:pt x="15105" y="18922"/>
                    </a:cubicBezTo>
                    <a:cubicBezTo>
                      <a:pt x="16011" y="18922"/>
                      <a:pt x="17522" y="19458"/>
                      <a:pt x="18126" y="19815"/>
                    </a:cubicBezTo>
                    <a:cubicBezTo>
                      <a:pt x="18428" y="20172"/>
                      <a:pt x="19032" y="19993"/>
                      <a:pt x="19636" y="19101"/>
                    </a:cubicBezTo>
                    <a:cubicBezTo>
                      <a:pt x="20090" y="18565"/>
                      <a:pt x="20392" y="18387"/>
                      <a:pt x="20694" y="18208"/>
                    </a:cubicBezTo>
                    <a:cubicBezTo>
                      <a:pt x="20694" y="18208"/>
                      <a:pt x="20694" y="18208"/>
                      <a:pt x="20694" y="18208"/>
                    </a:cubicBezTo>
                    <a:cubicBezTo>
                      <a:pt x="20694" y="18208"/>
                      <a:pt x="20694" y="18030"/>
                      <a:pt x="20845" y="18030"/>
                    </a:cubicBezTo>
                    <a:cubicBezTo>
                      <a:pt x="20694" y="18030"/>
                      <a:pt x="20694" y="18030"/>
                      <a:pt x="20543" y="18030"/>
                    </a:cubicBezTo>
                    <a:cubicBezTo>
                      <a:pt x="20543" y="17851"/>
                      <a:pt x="20392" y="17851"/>
                      <a:pt x="20241" y="17851"/>
                    </a:cubicBezTo>
                    <a:cubicBezTo>
                      <a:pt x="19938" y="17851"/>
                      <a:pt x="19787" y="17673"/>
                      <a:pt x="19636" y="17316"/>
                    </a:cubicBezTo>
                    <a:cubicBezTo>
                      <a:pt x="19485" y="17137"/>
                      <a:pt x="19485" y="16780"/>
                      <a:pt x="19636" y="16423"/>
                    </a:cubicBezTo>
                    <a:cubicBezTo>
                      <a:pt x="19787" y="16423"/>
                      <a:pt x="19787" y="16245"/>
                      <a:pt x="19787" y="16245"/>
                    </a:cubicBezTo>
                    <a:cubicBezTo>
                      <a:pt x="19787" y="16423"/>
                      <a:pt x="19636" y="16245"/>
                      <a:pt x="19636" y="16245"/>
                    </a:cubicBezTo>
                    <a:cubicBezTo>
                      <a:pt x="19485" y="16066"/>
                      <a:pt x="19334" y="16066"/>
                      <a:pt x="19183" y="15709"/>
                    </a:cubicBezTo>
                    <a:cubicBezTo>
                      <a:pt x="19183" y="15709"/>
                      <a:pt x="19032" y="15352"/>
                      <a:pt x="19183" y="15174"/>
                    </a:cubicBezTo>
                    <a:cubicBezTo>
                      <a:pt x="19183" y="14817"/>
                      <a:pt x="19485" y="14817"/>
                      <a:pt x="19485" y="14817"/>
                    </a:cubicBezTo>
                    <a:cubicBezTo>
                      <a:pt x="19636" y="14817"/>
                      <a:pt x="19636" y="14817"/>
                      <a:pt x="19636" y="14817"/>
                    </a:cubicBezTo>
                    <a:cubicBezTo>
                      <a:pt x="19787" y="14638"/>
                      <a:pt x="19787" y="14638"/>
                      <a:pt x="19787" y="14638"/>
                    </a:cubicBezTo>
                    <a:cubicBezTo>
                      <a:pt x="19787" y="14638"/>
                      <a:pt x="19938" y="14460"/>
                      <a:pt x="19938" y="14460"/>
                    </a:cubicBezTo>
                    <a:cubicBezTo>
                      <a:pt x="19787" y="14281"/>
                      <a:pt x="19636" y="14102"/>
                      <a:pt x="19636" y="13745"/>
                    </a:cubicBezTo>
                    <a:cubicBezTo>
                      <a:pt x="19636" y="13745"/>
                      <a:pt x="19636" y="13745"/>
                      <a:pt x="19636" y="13745"/>
                    </a:cubicBezTo>
                    <a:cubicBezTo>
                      <a:pt x="19636" y="13210"/>
                      <a:pt x="19636" y="13210"/>
                      <a:pt x="19636" y="13210"/>
                    </a:cubicBezTo>
                    <a:cubicBezTo>
                      <a:pt x="19636" y="13031"/>
                      <a:pt x="19636" y="13031"/>
                      <a:pt x="19636" y="12853"/>
                    </a:cubicBezTo>
                    <a:cubicBezTo>
                      <a:pt x="19485" y="12853"/>
                      <a:pt x="19334" y="12674"/>
                      <a:pt x="19334" y="12317"/>
                    </a:cubicBezTo>
                    <a:cubicBezTo>
                      <a:pt x="19334" y="12317"/>
                      <a:pt x="19183" y="12317"/>
                      <a:pt x="19183" y="12496"/>
                    </a:cubicBezTo>
                    <a:cubicBezTo>
                      <a:pt x="19032" y="12674"/>
                      <a:pt x="18881" y="12853"/>
                      <a:pt x="18730" y="12853"/>
                    </a:cubicBezTo>
                    <a:cubicBezTo>
                      <a:pt x="18579" y="12853"/>
                      <a:pt x="18428" y="12674"/>
                      <a:pt x="18277" y="12674"/>
                    </a:cubicBezTo>
                    <a:cubicBezTo>
                      <a:pt x="18277" y="12496"/>
                      <a:pt x="18277" y="12496"/>
                      <a:pt x="18277" y="12139"/>
                    </a:cubicBezTo>
                    <a:cubicBezTo>
                      <a:pt x="18277" y="12139"/>
                      <a:pt x="18277" y="12139"/>
                      <a:pt x="18277" y="12139"/>
                    </a:cubicBezTo>
                    <a:cubicBezTo>
                      <a:pt x="18277" y="11960"/>
                      <a:pt x="18277" y="11960"/>
                      <a:pt x="18277" y="11782"/>
                    </a:cubicBezTo>
                    <a:cubicBezTo>
                      <a:pt x="18277" y="11603"/>
                      <a:pt x="18428" y="11603"/>
                      <a:pt x="18428" y="11425"/>
                    </a:cubicBezTo>
                    <a:cubicBezTo>
                      <a:pt x="18579" y="10889"/>
                      <a:pt x="18881" y="10532"/>
                      <a:pt x="19183" y="10175"/>
                    </a:cubicBezTo>
                    <a:cubicBezTo>
                      <a:pt x="19334" y="10175"/>
                      <a:pt x="19485" y="9997"/>
                      <a:pt x="19485" y="9818"/>
                    </a:cubicBezTo>
                    <a:cubicBezTo>
                      <a:pt x="19485" y="9640"/>
                      <a:pt x="19485" y="9640"/>
                      <a:pt x="19636" y="9461"/>
                    </a:cubicBezTo>
                    <a:cubicBezTo>
                      <a:pt x="19636" y="9461"/>
                      <a:pt x="19636" y="9461"/>
                      <a:pt x="19636" y="9461"/>
                    </a:cubicBezTo>
                    <a:cubicBezTo>
                      <a:pt x="19636" y="9461"/>
                      <a:pt x="19636" y="9283"/>
                      <a:pt x="19787" y="9283"/>
                    </a:cubicBezTo>
                    <a:cubicBezTo>
                      <a:pt x="19787" y="9283"/>
                      <a:pt x="19787" y="9283"/>
                      <a:pt x="19787" y="9283"/>
                    </a:cubicBezTo>
                    <a:cubicBezTo>
                      <a:pt x="19787" y="9283"/>
                      <a:pt x="19787" y="9283"/>
                      <a:pt x="19787" y="9104"/>
                    </a:cubicBezTo>
                    <a:cubicBezTo>
                      <a:pt x="19787" y="9104"/>
                      <a:pt x="19787" y="9104"/>
                      <a:pt x="19938" y="9104"/>
                    </a:cubicBezTo>
                    <a:cubicBezTo>
                      <a:pt x="19938" y="9104"/>
                      <a:pt x="19938" y="9104"/>
                      <a:pt x="19938" y="9104"/>
                    </a:cubicBezTo>
                    <a:cubicBezTo>
                      <a:pt x="19938" y="8926"/>
                      <a:pt x="19938" y="8926"/>
                      <a:pt x="20090" y="8926"/>
                    </a:cubicBezTo>
                    <a:cubicBezTo>
                      <a:pt x="20090" y="8926"/>
                      <a:pt x="20090" y="8926"/>
                      <a:pt x="20090" y="8926"/>
                    </a:cubicBezTo>
                    <a:cubicBezTo>
                      <a:pt x="20090" y="8926"/>
                      <a:pt x="20241" y="8926"/>
                      <a:pt x="20241" y="8926"/>
                    </a:cubicBezTo>
                    <a:cubicBezTo>
                      <a:pt x="20241" y="8747"/>
                      <a:pt x="20241" y="8747"/>
                      <a:pt x="20241" y="8747"/>
                    </a:cubicBezTo>
                    <a:cubicBezTo>
                      <a:pt x="20392" y="8747"/>
                      <a:pt x="20392" y="8747"/>
                      <a:pt x="20392" y="8747"/>
                    </a:cubicBezTo>
                    <a:cubicBezTo>
                      <a:pt x="20392" y="8747"/>
                      <a:pt x="20392" y="8747"/>
                      <a:pt x="20543" y="8747"/>
                    </a:cubicBezTo>
                    <a:cubicBezTo>
                      <a:pt x="20543" y="8747"/>
                      <a:pt x="20543" y="8747"/>
                      <a:pt x="20543" y="8747"/>
                    </a:cubicBezTo>
                    <a:cubicBezTo>
                      <a:pt x="20543" y="8747"/>
                      <a:pt x="20543" y="8747"/>
                      <a:pt x="20543" y="8747"/>
                    </a:cubicBezTo>
                    <a:cubicBezTo>
                      <a:pt x="20543" y="8747"/>
                      <a:pt x="20543" y="8747"/>
                      <a:pt x="20543" y="8747"/>
                    </a:cubicBezTo>
                    <a:cubicBezTo>
                      <a:pt x="20543" y="8569"/>
                      <a:pt x="20694" y="8390"/>
                      <a:pt x="20694" y="8212"/>
                    </a:cubicBezTo>
                    <a:cubicBezTo>
                      <a:pt x="20694" y="8033"/>
                      <a:pt x="20694" y="7855"/>
                      <a:pt x="20694" y="7855"/>
                    </a:cubicBezTo>
                    <a:cubicBezTo>
                      <a:pt x="20694" y="7855"/>
                      <a:pt x="20694" y="7855"/>
                      <a:pt x="20694" y="7855"/>
                    </a:cubicBezTo>
                    <a:cubicBezTo>
                      <a:pt x="20694" y="7676"/>
                      <a:pt x="20694" y="7676"/>
                      <a:pt x="20694" y="7498"/>
                    </a:cubicBezTo>
                    <a:cubicBezTo>
                      <a:pt x="20694" y="7319"/>
                      <a:pt x="20694" y="7319"/>
                      <a:pt x="20694" y="7319"/>
                    </a:cubicBezTo>
                    <a:cubicBezTo>
                      <a:pt x="20845" y="6783"/>
                      <a:pt x="20996" y="6248"/>
                      <a:pt x="21449" y="5712"/>
                    </a:cubicBezTo>
                    <a:cubicBezTo>
                      <a:pt x="21449" y="5712"/>
                      <a:pt x="21449" y="5712"/>
                      <a:pt x="21600" y="5534"/>
                    </a:cubicBezTo>
                    <a:cubicBezTo>
                      <a:pt x="21449" y="5534"/>
                      <a:pt x="21449" y="5534"/>
                      <a:pt x="21449" y="5534"/>
                    </a:cubicBezTo>
                    <a:cubicBezTo>
                      <a:pt x="21298" y="5534"/>
                      <a:pt x="21298" y="5534"/>
                      <a:pt x="21298" y="5534"/>
                    </a:cubicBezTo>
                    <a:cubicBezTo>
                      <a:pt x="21298" y="5534"/>
                      <a:pt x="21298" y="5534"/>
                      <a:pt x="21298" y="5534"/>
                    </a:cubicBezTo>
                    <a:cubicBezTo>
                      <a:pt x="21298" y="5534"/>
                      <a:pt x="21298" y="5534"/>
                      <a:pt x="21298" y="5534"/>
                    </a:cubicBezTo>
                    <a:cubicBezTo>
                      <a:pt x="21147" y="5534"/>
                      <a:pt x="20996" y="5534"/>
                      <a:pt x="20845" y="5355"/>
                    </a:cubicBezTo>
                    <a:cubicBezTo>
                      <a:pt x="20845" y="5355"/>
                      <a:pt x="20694" y="5177"/>
                      <a:pt x="20392" y="5177"/>
                    </a:cubicBezTo>
                    <a:cubicBezTo>
                      <a:pt x="19938" y="5177"/>
                      <a:pt x="19485" y="4998"/>
                      <a:pt x="19183" y="4463"/>
                    </a:cubicBezTo>
                    <a:cubicBezTo>
                      <a:pt x="19183" y="4463"/>
                      <a:pt x="19183" y="4463"/>
                      <a:pt x="19183" y="4463"/>
                    </a:cubicBezTo>
                    <a:cubicBezTo>
                      <a:pt x="19183" y="4463"/>
                      <a:pt x="19032" y="4463"/>
                      <a:pt x="18881" y="4463"/>
                    </a:cubicBezTo>
                    <a:cubicBezTo>
                      <a:pt x="18881" y="4463"/>
                      <a:pt x="18881" y="4463"/>
                      <a:pt x="18881" y="4463"/>
                    </a:cubicBezTo>
                    <a:cubicBezTo>
                      <a:pt x="18579" y="4284"/>
                      <a:pt x="18277" y="4284"/>
                      <a:pt x="17975" y="4284"/>
                    </a:cubicBezTo>
                    <a:cubicBezTo>
                      <a:pt x="17824" y="4284"/>
                      <a:pt x="17824" y="4284"/>
                      <a:pt x="17824" y="4284"/>
                    </a:cubicBezTo>
                    <a:cubicBezTo>
                      <a:pt x="17824" y="4284"/>
                      <a:pt x="17673" y="4284"/>
                      <a:pt x="17673" y="4284"/>
                    </a:cubicBezTo>
                    <a:cubicBezTo>
                      <a:pt x="17522" y="4284"/>
                      <a:pt x="17522" y="4284"/>
                      <a:pt x="17522" y="4284"/>
                    </a:cubicBezTo>
                    <a:cubicBezTo>
                      <a:pt x="17522" y="4284"/>
                      <a:pt x="17371" y="4284"/>
                      <a:pt x="17371" y="4284"/>
                    </a:cubicBezTo>
                    <a:cubicBezTo>
                      <a:pt x="17069" y="4106"/>
                      <a:pt x="17069" y="3927"/>
                      <a:pt x="16917" y="3749"/>
                    </a:cubicBezTo>
                    <a:cubicBezTo>
                      <a:pt x="16917" y="3749"/>
                      <a:pt x="16766" y="3570"/>
                      <a:pt x="16766" y="3570"/>
                    </a:cubicBezTo>
                    <a:cubicBezTo>
                      <a:pt x="16766" y="3570"/>
                      <a:pt x="16766" y="3570"/>
                      <a:pt x="16766" y="3570"/>
                    </a:cubicBezTo>
                    <a:cubicBezTo>
                      <a:pt x="16615" y="3570"/>
                      <a:pt x="16313" y="3570"/>
                      <a:pt x="16011" y="3213"/>
                    </a:cubicBezTo>
                    <a:cubicBezTo>
                      <a:pt x="16011" y="3035"/>
                      <a:pt x="16011" y="3035"/>
                      <a:pt x="16011" y="3035"/>
                    </a:cubicBezTo>
                    <a:cubicBezTo>
                      <a:pt x="16011" y="3035"/>
                      <a:pt x="16011" y="3035"/>
                      <a:pt x="16011" y="3035"/>
                    </a:cubicBezTo>
                    <a:cubicBezTo>
                      <a:pt x="16011" y="3035"/>
                      <a:pt x="16011" y="2856"/>
                      <a:pt x="16011" y="2856"/>
                    </a:cubicBezTo>
                    <a:cubicBezTo>
                      <a:pt x="16011" y="2856"/>
                      <a:pt x="16011" y="2856"/>
                      <a:pt x="16011" y="2856"/>
                    </a:cubicBezTo>
                    <a:cubicBezTo>
                      <a:pt x="15860" y="2856"/>
                      <a:pt x="15860" y="2856"/>
                      <a:pt x="15860" y="3035"/>
                    </a:cubicBezTo>
                    <a:cubicBezTo>
                      <a:pt x="15709" y="3035"/>
                      <a:pt x="15709" y="3035"/>
                      <a:pt x="15558" y="3035"/>
                    </a:cubicBezTo>
                    <a:cubicBezTo>
                      <a:pt x="15558" y="3035"/>
                      <a:pt x="15407" y="3213"/>
                      <a:pt x="15407" y="3213"/>
                    </a:cubicBezTo>
                    <a:cubicBezTo>
                      <a:pt x="15105" y="3213"/>
                      <a:pt x="14803" y="3035"/>
                      <a:pt x="14652" y="2142"/>
                    </a:cubicBezTo>
                    <a:cubicBezTo>
                      <a:pt x="14652" y="2142"/>
                      <a:pt x="14350" y="1964"/>
                      <a:pt x="14199" y="1785"/>
                    </a:cubicBezTo>
                    <a:cubicBezTo>
                      <a:pt x="14048" y="1785"/>
                      <a:pt x="13897" y="1785"/>
                      <a:pt x="13745" y="1607"/>
                    </a:cubicBezTo>
                    <a:cubicBezTo>
                      <a:pt x="13594" y="1607"/>
                      <a:pt x="13443" y="1428"/>
                      <a:pt x="13292" y="1250"/>
                    </a:cubicBezTo>
                    <a:cubicBezTo>
                      <a:pt x="13292" y="1071"/>
                      <a:pt x="13292" y="1071"/>
                      <a:pt x="13141" y="1071"/>
                    </a:cubicBezTo>
                    <a:cubicBezTo>
                      <a:pt x="13141" y="1071"/>
                      <a:pt x="12990" y="1071"/>
                      <a:pt x="12990" y="1071"/>
                    </a:cubicBezTo>
                    <a:cubicBezTo>
                      <a:pt x="12537" y="1071"/>
                      <a:pt x="12235" y="357"/>
                      <a:pt x="12235" y="0"/>
                    </a:cubicBezTo>
                    <a:cubicBezTo>
                      <a:pt x="12084" y="0"/>
                      <a:pt x="12084" y="0"/>
                      <a:pt x="12084" y="0"/>
                    </a:cubicBezTo>
                    <a:cubicBezTo>
                      <a:pt x="12084" y="0"/>
                      <a:pt x="11933" y="0"/>
                      <a:pt x="11933" y="0"/>
                    </a:cubicBezTo>
                    <a:cubicBezTo>
                      <a:pt x="11782" y="0"/>
                      <a:pt x="11782" y="0"/>
                      <a:pt x="11782" y="0"/>
                    </a:cubicBezTo>
                    <a:cubicBezTo>
                      <a:pt x="11631" y="0"/>
                      <a:pt x="11480" y="179"/>
                      <a:pt x="11329" y="357"/>
                    </a:cubicBezTo>
                    <a:cubicBezTo>
                      <a:pt x="11178" y="536"/>
                      <a:pt x="11027" y="893"/>
                      <a:pt x="11178" y="1428"/>
                    </a:cubicBezTo>
                    <a:cubicBezTo>
                      <a:pt x="11178" y="1785"/>
                      <a:pt x="11027" y="2321"/>
                      <a:pt x="10876" y="2499"/>
                    </a:cubicBezTo>
                    <a:cubicBezTo>
                      <a:pt x="10573" y="3035"/>
                      <a:pt x="9818" y="3213"/>
                      <a:pt x="9063" y="3213"/>
                    </a:cubicBezTo>
                    <a:cubicBezTo>
                      <a:pt x="8610" y="3213"/>
                      <a:pt x="8610" y="3392"/>
                      <a:pt x="8459" y="3749"/>
                    </a:cubicBezTo>
                    <a:cubicBezTo>
                      <a:pt x="8459" y="4106"/>
                      <a:pt x="8308" y="4284"/>
                      <a:pt x="8157" y="4641"/>
                    </a:cubicBezTo>
                    <a:cubicBezTo>
                      <a:pt x="8006" y="4641"/>
                      <a:pt x="7855" y="4820"/>
                      <a:pt x="7552" y="4820"/>
                    </a:cubicBezTo>
                    <a:cubicBezTo>
                      <a:pt x="6948" y="4820"/>
                      <a:pt x="5740" y="4284"/>
                      <a:pt x="5589" y="3570"/>
                    </a:cubicBezTo>
                    <a:cubicBezTo>
                      <a:pt x="5438" y="3570"/>
                      <a:pt x="5438" y="3570"/>
                      <a:pt x="5438" y="3570"/>
                    </a:cubicBezTo>
                    <a:cubicBezTo>
                      <a:pt x="5287" y="3570"/>
                      <a:pt x="4985" y="3570"/>
                      <a:pt x="4985" y="3749"/>
                    </a:cubicBezTo>
                    <a:cubicBezTo>
                      <a:pt x="4985" y="3749"/>
                      <a:pt x="4985" y="3749"/>
                      <a:pt x="4985" y="3927"/>
                    </a:cubicBezTo>
                    <a:cubicBezTo>
                      <a:pt x="5438" y="4463"/>
                      <a:pt x="5589" y="5177"/>
                      <a:pt x="5589" y="5712"/>
                    </a:cubicBezTo>
                    <a:cubicBezTo>
                      <a:pt x="5589" y="6069"/>
                      <a:pt x="5438" y="6426"/>
                      <a:pt x="5287" y="6605"/>
                    </a:cubicBezTo>
                    <a:cubicBezTo>
                      <a:pt x="4985" y="6783"/>
                      <a:pt x="4683" y="6783"/>
                      <a:pt x="4380" y="6605"/>
                    </a:cubicBezTo>
                    <a:cubicBezTo>
                      <a:pt x="4078" y="6426"/>
                      <a:pt x="3776" y="6426"/>
                      <a:pt x="3776" y="6605"/>
                    </a:cubicBezTo>
                    <a:cubicBezTo>
                      <a:pt x="3625" y="6605"/>
                      <a:pt x="3474" y="6783"/>
                      <a:pt x="3323" y="6783"/>
                    </a:cubicBezTo>
                    <a:cubicBezTo>
                      <a:pt x="3021" y="6783"/>
                      <a:pt x="2870" y="6426"/>
                      <a:pt x="2719" y="6248"/>
                    </a:cubicBezTo>
                    <a:cubicBezTo>
                      <a:pt x="2719" y="6248"/>
                      <a:pt x="2568" y="6069"/>
                      <a:pt x="2417" y="5891"/>
                    </a:cubicBezTo>
                    <a:cubicBezTo>
                      <a:pt x="2266" y="5891"/>
                      <a:pt x="2115" y="5891"/>
                      <a:pt x="1964" y="6069"/>
                    </a:cubicBezTo>
                    <a:cubicBezTo>
                      <a:pt x="1662" y="6069"/>
                      <a:pt x="1359" y="6248"/>
                      <a:pt x="906" y="6248"/>
                    </a:cubicBezTo>
                    <a:cubicBezTo>
                      <a:pt x="453" y="6069"/>
                      <a:pt x="0" y="6426"/>
                      <a:pt x="0" y="6426"/>
                    </a:cubicBezTo>
                    <a:cubicBezTo>
                      <a:pt x="0" y="6426"/>
                      <a:pt x="0" y="6605"/>
                      <a:pt x="0" y="6605"/>
                    </a:cubicBezTo>
                    <a:cubicBezTo>
                      <a:pt x="302" y="6962"/>
                      <a:pt x="302" y="7319"/>
                      <a:pt x="302" y="7498"/>
                    </a:cubicBezTo>
                    <a:cubicBezTo>
                      <a:pt x="151" y="7676"/>
                      <a:pt x="151" y="7855"/>
                      <a:pt x="302" y="7855"/>
                    </a:cubicBezTo>
                    <a:cubicBezTo>
                      <a:pt x="302" y="7855"/>
                      <a:pt x="755" y="8033"/>
                      <a:pt x="906" y="8033"/>
                    </a:cubicBezTo>
                    <a:cubicBezTo>
                      <a:pt x="1359" y="8212"/>
                      <a:pt x="1964" y="8212"/>
                      <a:pt x="2417" y="8569"/>
                    </a:cubicBezTo>
                    <a:cubicBezTo>
                      <a:pt x="2870" y="8926"/>
                      <a:pt x="3021" y="8926"/>
                      <a:pt x="3172" y="8926"/>
                    </a:cubicBezTo>
                    <a:cubicBezTo>
                      <a:pt x="3474" y="8926"/>
                      <a:pt x="3625" y="8926"/>
                      <a:pt x="3927" y="9104"/>
                    </a:cubicBezTo>
                    <a:cubicBezTo>
                      <a:pt x="4078" y="9283"/>
                      <a:pt x="4078" y="9283"/>
                      <a:pt x="4229" y="9283"/>
                    </a:cubicBezTo>
                    <a:cubicBezTo>
                      <a:pt x="4531" y="9461"/>
                      <a:pt x="4531" y="9640"/>
                      <a:pt x="4683" y="10354"/>
                    </a:cubicBezTo>
                    <a:cubicBezTo>
                      <a:pt x="4683" y="10889"/>
                      <a:pt x="5136" y="11425"/>
                      <a:pt x="5740" y="11603"/>
                    </a:cubicBezTo>
                    <a:cubicBezTo>
                      <a:pt x="6495" y="11960"/>
                      <a:pt x="6344" y="12496"/>
                      <a:pt x="6344" y="12853"/>
                    </a:cubicBezTo>
                    <a:cubicBezTo>
                      <a:pt x="6344" y="13031"/>
                      <a:pt x="6344" y="13210"/>
                      <a:pt x="6344" y="13388"/>
                    </a:cubicBezTo>
                    <a:cubicBezTo>
                      <a:pt x="6495" y="13924"/>
                      <a:pt x="6495" y="14460"/>
                      <a:pt x="6344" y="14995"/>
                    </a:cubicBezTo>
                    <a:cubicBezTo>
                      <a:pt x="6193" y="15352"/>
                      <a:pt x="6042" y="15709"/>
                      <a:pt x="6193" y="15888"/>
                    </a:cubicBezTo>
                    <a:cubicBezTo>
                      <a:pt x="6193" y="16602"/>
                      <a:pt x="5891" y="18565"/>
                      <a:pt x="5438" y="19636"/>
                    </a:cubicBezTo>
                    <a:cubicBezTo>
                      <a:pt x="5589" y="19636"/>
                      <a:pt x="5740" y="19636"/>
                      <a:pt x="5740" y="19636"/>
                    </a:cubicBezTo>
                    <a:cubicBezTo>
                      <a:pt x="5740" y="19636"/>
                      <a:pt x="5740" y="19815"/>
                      <a:pt x="5891" y="19815"/>
                    </a:cubicBezTo>
                    <a:cubicBezTo>
                      <a:pt x="5891" y="19815"/>
                      <a:pt x="6042" y="19815"/>
                      <a:pt x="6042" y="19993"/>
                    </a:cubicBezTo>
                    <a:cubicBezTo>
                      <a:pt x="6193" y="19993"/>
                      <a:pt x="6495" y="20172"/>
                      <a:pt x="6797" y="20350"/>
                    </a:cubicBezTo>
                    <a:cubicBezTo>
                      <a:pt x="7099" y="20529"/>
                      <a:pt x="7401" y="20707"/>
                      <a:pt x="7703" y="20886"/>
                    </a:cubicBezTo>
                    <a:cubicBezTo>
                      <a:pt x="7855" y="20886"/>
                      <a:pt x="8157" y="21064"/>
                      <a:pt x="8308" y="21064"/>
                    </a:cubicBezTo>
                    <a:cubicBezTo>
                      <a:pt x="8459" y="21064"/>
                      <a:pt x="8610" y="20886"/>
                      <a:pt x="8610" y="20886"/>
                    </a:cubicBezTo>
                    <a:cubicBezTo>
                      <a:pt x="8610" y="20707"/>
                      <a:pt x="8761" y="20350"/>
                      <a:pt x="9063" y="20350"/>
                    </a:cubicBezTo>
                    <a:cubicBezTo>
                      <a:pt x="9516" y="20350"/>
                      <a:pt x="9818" y="20886"/>
                      <a:pt x="9969" y="20886"/>
                    </a:cubicBezTo>
                    <a:cubicBezTo>
                      <a:pt x="10120" y="21064"/>
                      <a:pt x="10724" y="21243"/>
                      <a:pt x="11178" y="21421"/>
                    </a:cubicBezTo>
                    <a:cubicBezTo>
                      <a:pt x="11480" y="21421"/>
                      <a:pt x="11631" y="21421"/>
                      <a:pt x="11782" y="21421"/>
                    </a:cubicBezTo>
                    <a:cubicBezTo>
                      <a:pt x="11933" y="21600"/>
                      <a:pt x="12235" y="21600"/>
                      <a:pt x="12537" y="21600"/>
                    </a:cubicBezTo>
                    <a:cubicBezTo>
                      <a:pt x="12688" y="21600"/>
                      <a:pt x="12688" y="21600"/>
                      <a:pt x="12839" y="21600"/>
                    </a:cubicBezTo>
                    <a:cubicBezTo>
                      <a:pt x="12990" y="21421"/>
                      <a:pt x="12990" y="21421"/>
                      <a:pt x="13141" y="21421"/>
                    </a:cubicBezTo>
                    <a:cubicBezTo>
                      <a:pt x="13141" y="21421"/>
                      <a:pt x="13141" y="21421"/>
                      <a:pt x="13141" y="21421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13" name="Shape 3921"/>
              <p:cNvSpPr/>
              <p:nvPr/>
            </p:nvSpPr>
            <p:spPr>
              <a:xfrm>
                <a:off x="43812" y="1693774"/>
                <a:ext cx="530904" cy="3661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86" h="21600" extrusionOk="0">
                    <a:moveTo>
                      <a:pt x="12898" y="1309"/>
                    </a:moveTo>
                    <a:cubicBezTo>
                      <a:pt x="12742" y="1309"/>
                      <a:pt x="12276" y="1309"/>
                      <a:pt x="11810" y="1091"/>
                    </a:cubicBezTo>
                    <a:cubicBezTo>
                      <a:pt x="11188" y="873"/>
                      <a:pt x="10567" y="873"/>
                      <a:pt x="9945" y="873"/>
                    </a:cubicBezTo>
                    <a:cubicBezTo>
                      <a:pt x="9479" y="873"/>
                      <a:pt x="8391" y="873"/>
                      <a:pt x="7148" y="873"/>
                    </a:cubicBezTo>
                    <a:cubicBezTo>
                      <a:pt x="6060" y="873"/>
                      <a:pt x="4817" y="655"/>
                      <a:pt x="4196" y="873"/>
                    </a:cubicBezTo>
                    <a:cubicBezTo>
                      <a:pt x="3419" y="873"/>
                      <a:pt x="2953" y="436"/>
                      <a:pt x="2642" y="218"/>
                    </a:cubicBezTo>
                    <a:cubicBezTo>
                      <a:pt x="2486" y="218"/>
                      <a:pt x="2331" y="0"/>
                      <a:pt x="2020" y="0"/>
                    </a:cubicBezTo>
                    <a:cubicBezTo>
                      <a:pt x="1865" y="0"/>
                      <a:pt x="1865" y="0"/>
                      <a:pt x="1709" y="436"/>
                    </a:cubicBezTo>
                    <a:cubicBezTo>
                      <a:pt x="1554" y="655"/>
                      <a:pt x="1399" y="1309"/>
                      <a:pt x="622" y="1309"/>
                    </a:cubicBezTo>
                    <a:cubicBezTo>
                      <a:pt x="311" y="1309"/>
                      <a:pt x="155" y="1527"/>
                      <a:pt x="0" y="1527"/>
                    </a:cubicBezTo>
                    <a:cubicBezTo>
                      <a:pt x="0" y="1745"/>
                      <a:pt x="155" y="1964"/>
                      <a:pt x="466" y="2400"/>
                    </a:cubicBezTo>
                    <a:cubicBezTo>
                      <a:pt x="932" y="2836"/>
                      <a:pt x="932" y="3491"/>
                      <a:pt x="932" y="4364"/>
                    </a:cubicBezTo>
                    <a:cubicBezTo>
                      <a:pt x="932" y="4364"/>
                      <a:pt x="932" y="4364"/>
                      <a:pt x="932" y="4364"/>
                    </a:cubicBezTo>
                    <a:cubicBezTo>
                      <a:pt x="932" y="4145"/>
                      <a:pt x="932" y="4145"/>
                      <a:pt x="932" y="4145"/>
                    </a:cubicBezTo>
                    <a:cubicBezTo>
                      <a:pt x="1088" y="4145"/>
                      <a:pt x="1088" y="4145"/>
                      <a:pt x="1088" y="4145"/>
                    </a:cubicBezTo>
                    <a:cubicBezTo>
                      <a:pt x="1088" y="4145"/>
                      <a:pt x="1088" y="4145"/>
                      <a:pt x="1243" y="4145"/>
                    </a:cubicBezTo>
                    <a:cubicBezTo>
                      <a:pt x="1243" y="3927"/>
                      <a:pt x="1243" y="3927"/>
                      <a:pt x="1243" y="3927"/>
                    </a:cubicBezTo>
                    <a:cubicBezTo>
                      <a:pt x="1243" y="3927"/>
                      <a:pt x="1243" y="3927"/>
                      <a:pt x="1243" y="3927"/>
                    </a:cubicBezTo>
                    <a:cubicBezTo>
                      <a:pt x="1399" y="3927"/>
                      <a:pt x="1399" y="3927"/>
                      <a:pt x="1399" y="3927"/>
                    </a:cubicBezTo>
                    <a:cubicBezTo>
                      <a:pt x="1709" y="3927"/>
                      <a:pt x="1865" y="4145"/>
                      <a:pt x="2020" y="4800"/>
                    </a:cubicBezTo>
                    <a:cubicBezTo>
                      <a:pt x="2020" y="4800"/>
                      <a:pt x="2331" y="4800"/>
                      <a:pt x="2486" y="4800"/>
                    </a:cubicBezTo>
                    <a:cubicBezTo>
                      <a:pt x="2797" y="4800"/>
                      <a:pt x="3108" y="4800"/>
                      <a:pt x="3108" y="5018"/>
                    </a:cubicBezTo>
                    <a:cubicBezTo>
                      <a:pt x="3108" y="5018"/>
                      <a:pt x="3263" y="4800"/>
                      <a:pt x="3263" y="4800"/>
                    </a:cubicBezTo>
                    <a:cubicBezTo>
                      <a:pt x="3419" y="4582"/>
                      <a:pt x="3729" y="4582"/>
                      <a:pt x="4040" y="4582"/>
                    </a:cubicBezTo>
                    <a:cubicBezTo>
                      <a:pt x="4040" y="4582"/>
                      <a:pt x="4040" y="4582"/>
                      <a:pt x="4040" y="4582"/>
                    </a:cubicBezTo>
                    <a:cubicBezTo>
                      <a:pt x="4040" y="4582"/>
                      <a:pt x="4040" y="4582"/>
                      <a:pt x="4040" y="4582"/>
                    </a:cubicBezTo>
                    <a:cubicBezTo>
                      <a:pt x="4351" y="4582"/>
                      <a:pt x="4662" y="4800"/>
                      <a:pt x="4662" y="5018"/>
                    </a:cubicBezTo>
                    <a:cubicBezTo>
                      <a:pt x="4817" y="5236"/>
                      <a:pt x="4817" y="5236"/>
                      <a:pt x="4817" y="5455"/>
                    </a:cubicBezTo>
                    <a:cubicBezTo>
                      <a:pt x="4817" y="5455"/>
                      <a:pt x="4817" y="5455"/>
                      <a:pt x="4973" y="5455"/>
                    </a:cubicBezTo>
                    <a:cubicBezTo>
                      <a:pt x="5128" y="5455"/>
                      <a:pt x="5283" y="5673"/>
                      <a:pt x="5439" y="5891"/>
                    </a:cubicBezTo>
                    <a:cubicBezTo>
                      <a:pt x="5439" y="6327"/>
                      <a:pt x="5283" y="6545"/>
                      <a:pt x="5128" y="6764"/>
                    </a:cubicBezTo>
                    <a:cubicBezTo>
                      <a:pt x="4973" y="6982"/>
                      <a:pt x="4662" y="7200"/>
                      <a:pt x="4506" y="7418"/>
                    </a:cubicBezTo>
                    <a:cubicBezTo>
                      <a:pt x="4351" y="7636"/>
                      <a:pt x="4196" y="7855"/>
                      <a:pt x="4040" y="7855"/>
                    </a:cubicBezTo>
                    <a:cubicBezTo>
                      <a:pt x="4040" y="7855"/>
                      <a:pt x="4196" y="8291"/>
                      <a:pt x="4196" y="8291"/>
                    </a:cubicBezTo>
                    <a:cubicBezTo>
                      <a:pt x="4351" y="8945"/>
                      <a:pt x="4506" y="9818"/>
                      <a:pt x="4196" y="10473"/>
                    </a:cubicBezTo>
                    <a:cubicBezTo>
                      <a:pt x="4040" y="10691"/>
                      <a:pt x="4040" y="10909"/>
                      <a:pt x="4040" y="11127"/>
                    </a:cubicBezTo>
                    <a:cubicBezTo>
                      <a:pt x="4040" y="11564"/>
                      <a:pt x="4196" y="11782"/>
                      <a:pt x="4040" y="12000"/>
                    </a:cubicBezTo>
                    <a:cubicBezTo>
                      <a:pt x="3885" y="12218"/>
                      <a:pt x="3729" y="12218"/>
                      <a:pt x="3574" y="12218"/>
                    </a:cubicBezTo>
                    <a:cubicBezTo>
                      <a:pt x="3419" y="12218"/>
                      <a:pt x="3419" y="12218"/>
                      <a:pt x="3263" y="12436"/>
                    </a:cubicBezTo>
                    <a:cubicBezTo>
                      <a:pt x="3263" y="12436"/>
                      <a:pt x="3263" y="12436"/>
                      <a:pt x="3419" y="12436"/>
                    </a:cubicBezTo>
                    <a:cubicBezTo>
                      <a:pt x="4040" y="13309"/>
                      <a:pt x="4196" y="13745"/>
                      <a:pt x="4040" y="14182"/>
                    </a:cubicBezTo>
                    <a:cubicBezTo>
                      <a:pt x="4040" y="14400"/>
                      <a:pt x="4040" y="14618"/>
                      <a:pt x="3729" y="14618"/>
                    </a:cubicBezTo>
                    <a:cubicBezTo>
                      <a:pt x="3574" y="14618"/>
                      <a:pt x="3419" y="15055"/>
                      <a:pt x="3419" y="15273"/>
                    </a:cubicBezTo>
                    <a:cubicBezTo>
                      <a:pt x="3419" y="15273"/>
                      <a:pt x="3574" y="15273"/>
                      <a:pt x="3574" y="15273"/>
                    </a:cubicBezTo>
                    <a:cubicBezTo>
                      <a:pt x="3885" y="15709"/>
                      <a:pt x="4196" y="16145"/>
                      <a:pt x="4196" y="16582"/>
                    </a:cubicBezTo>
                    <a:cubicBezTo>
                      <a:pt x="4196" y="16800"/>
                      <a:pt x="4040" y="17018"/>
                      <a:pt x="3729" y="17236"/>
                    </a:cubicBezTo>
                    <a:cubicBezTo>
                      <a:pt x="3263" y="17236"/>
                      <a:pt x="3263" y="17455"/>
                      <a:pt x="3263" y="18109"/>
                    </a:cubicBezTo>
                    <a:cubicBezTo>
                      <a:pt x="3263" y="18109"/>
                      <a:pt x="3263" y="18327"/>
                      <a:pt x="3263" y="18327"/>
                    </a:cubicBezTo>
                    <a:cubicBezTo>
                      <a:pt x="3263" y="18327"/>
                      <a:pt x="3263" y="18327"/>
                      <a:pt x="3263" y="18327"/>
                    </a:cubicBezTo>
                    <a:cubicBezTo>
                      <a:pt x="3263" y="18327"/>
                      <a:pt x="3263" y="18327"/>
                      <a:pt x="3263" y="18327"/>
                    </a:cubicBezTo>
                    <a:cubicBezTo>
                      <a:pt x="3263" y="18327"/>
                      <a:pt x="3263" y="18327"/>
                      <a:pt x="3263" y="18327"/>
                    </a:cubicBezTo>
                    <a:cubicBezTo>
                      <a:pt x="3263" y="18327"/>
                      <a:pt x="3263" y="18327"/>
                      <a:pt x="3263" y="18545"/>
                    </a:cubicBezTo>
                    <a:cubicBezTo>
                      <a:pt x="3263" y="18545"/>
                      <a:pt x="3263" y="18545"/>
                      <a:pt x="3263" y="18545"/>
                    </a:cubicBezTo>
                    <a:cubicBezTo>
                      <a:pt x="3263" y="18545"/>
                      <a:pt x="3263" y="18545"/>
                      <a:pt x="3263" y="18545"/>
                    </a:cubicBezTo>
                    <a:cubicBezTo>
                      <a:pt x="3729" y="18545"/>
                      <a:pt x="4040" y="18545"/>
                      <a:pt x="4196" y="18764"/>
                    </a:cubicBezTo>
                    <a:cubicBezTo>
                      <a:pt x="4662" y="18982"/>
                      <a:pt x="4817" y="19636"/>
                      <a:pt x="5128" y="20073"/>
                    </a:cubicBezTo>
                    <a:cubicBezTo>
                      <a:pt x="5439" y="20945"/>
                      <a:pt x="5750" y="21600"/>
                      <a:pt x="6216" y="21600"/>
                    </a:cubicBezTo>
                    <a:cubicBezTo>
                      <a:pt x="6216" y="21600"/>
                      <a:pt x="6216" y="21382"/>
                      <a:pt x="6216" y="21382"/>
                    </a:cubicBezTo>
                    <a:cubicBezTo>
                      <a:pt x="6216" y="21382"/>
                      <a:pt x="6216" y="20945"/>
                      <a:pt x="6371" y="20727"/>
                    </a:cubicBezTo>
                    <a:cubicBezTo>
                      <a:pt x="6682" y="20509"/>
                      <a:pt x="6837" y="20509"/>
                      <a:pt x="7304" y="20509"/>
                    </a:cubicBezTo>
                    <a:cubicBezTo>
                      <a:pt x="7459" y="20509"/>
                      <a:pt x="7459" y="20727"/>
                      <a:pt x="7614" y="20727"/>
                    </a:cubicBezTo>
                    <a:cubicBezTo>
                      <a:pt x="7770" y="20727"/>
                      <a:pt x="7770" y="20509"/>
                      <a:pt x="7925" y="20509"/>
                    </a:cubicBezTo>
                    <a:cubicBezTo>
                      <a:pt x="8236" y="20073"/>
                      <a:pt x="8547" y="19855"/>
                      <a:pt x="9324" y="19855"/>
                    </a:cubicBezTo>
                    <a:cubicBezTo>
                      <a:pt x="9635" y="19855"/>
                      <a:pt x="9945" y="19636"/>
                      <a:pt x="10256" y="19636"/>
                    </a:cubicBezTo>
                    <a:cubicBezTo>
                      <a:pt x="10722" y="19636"/>
                      <a:pt x="11188" y="19636"/>
                      <a:pt x="11499" y="19636"/>
                    </a:cubicBezTo>
                    <a:cubicBezTo>
                      <a:pt x="11655" y="19636"/>
                      <a:pt x="11655" y="19636"/>
                      <a:pt x="11655" y="19636"/>
                    </a:cubicBezTo>
                    <a:cubicBezTo>
                      <a:pt x="11810" y="19636"/>
                      <a:pt x="12276" y="19636"/>
                      <a:pt x="12432" y="18982"/>
                    </a:cubicBezTo>
                    <a:cubicBezTo>
                      <a:pt x="12587" y="18327"/>
                      <a:pt x="13364" y="17673"/>
                      <a:pt x="14141" y="17455"/>
                    </a:cubicBezTo>
                    <a:cubicBezTo>
                      <a:pt x="14296" y="17455"/>
                      <a:pt x="14452" y="17236"/>
                      <a:pt x="14452" y="16364"/>
                    </a:cubicBezTo>
                    <a:cubicBezTo>
                      <a:pt x="14452" y="16364"/>
                      <a:pt x="14452" y="16145"/>
                      <a:pt x="14452" y="16145"/>
                    </a:cubicBezTo>
                    <a:cubicBezTo>
                      <a:pt x="14452" y="15709"/>
                      <a:pt x="14918" y="15273"/>
                      <a:pt x="15384" y="14618"/>
                    </a:cubicBezTo>
                    <a:cubicBezTo>
                      <a:pt x="15540" y="14618"/>
                      <a:pt x="15695" y="14182"/>
                      <a:pt x="15850" y="14182"/>
                    </a:cubicBezTo>
                    <a:cubicBezTo>
                      <a:pt x="15695" y="14182"/>
                      <a:pt x="15695" y="13964"/>
                      <a:pt x="15695" y="13745"/>
                    </a:cubicBezTo>
                    <a:cubicBezTo>
                      <a:pt x="15540" y="12873"/>
                      <a:pt x="15229" y="11564"/>
                      <a:pt x="15850" y="10473"/>
                    </a:cubicBezTo>
                    <a:cubicBezTo>
                      <a:pt x="16161" y="9600"/>
                      <a:pt x="16627" y="9164"/>
                      <a:pt x="16783" y="8945"/>
                    </a:cubicBezTo>
                    <a:cubicBezTo>
                      <a:pt x="17094" y="8509"/>
                      <a:pt x="17249" y="8509"/>
                      <a:pt x="17249" y="8291"/>
                    </a:cubicBezTo>
                    <a:cubicBezTo>
                      <a:pt x="17249" y="6982"/>
                      <a:pt x="18492" y="6764"/>
                      <a:pt x="19114" y="6545"/>
                    </a:cubicBezTo>
                    <a:cubicBezTo>
                      <a:pt x="19580" y="6545"/>
                      <a:pt x="19891" y="6327"/>
                      <a:pt x="20201" y="5891"/>
                    </a:cubicBezTo>
                    <a:cubicBezTo>
                      <a:pt x="20357" y="5673"/>
                      <a:pt x="20668" y="5455"/>
                      <a:pt x="20978" y="5236"/>
                    </a:cubicBezTo>
                    <a:cubicBezTo>
                      <a:pt x="21289" y="5018"/>
                      <a:pt x="21600" y="4800"/>
                      <a:pt x="21445" y="3927"/>
                    </a:cubicBezTo>
                    <a:cubicBezTo>
                      <a:pt x="21445" y="3927"/>
                      <a:pt x="21289" y="3927"/>
                      <a:pt x="21134" y="4145"/>
                    </a:cubicBezTo>
                    <a:cubicBezTo>
                      <a:pt x="20978" y="4145"/>
                      <a:pt x="20978" y="4145"/>
                      <a:pt x="20823" y="4145"/>
                    </a:cubicBezTo>
                    <a:cubicBezTo>
                      <a:pt x="20512" y="4145"/>
                      <a:pt x="20201" y="3927"/>
                      <a:pt x="19891" y="3927"/>
                    </a:cubicBezTo>
                    <a:cubicBezTo>
                      <a:pt x="19735" y="3927"/>
                      <a:pt x="19580" y="3927"/>
                      <a:pt x="19269" y="3709"/>
                    </a:cubicBezTo>
                    <a:cubicBezTo>
                      <a:pt x="18492" y="3709"/>
                      <a:pt x="18026" y="3491"/>
                      <a:pt x="17715" y="3055"/>
                    </a:cubicBezTo>
                    <a:cubicBezTo>
                      <a:pt x="17560" y="3055"/>
                      <a:pt x="17404" y="2836"/>
                      <a:pt x="17404" y="2836"/>
                    </a:cubicBezTo>
                    <a:cubicBezTo>
                      <a:pt x="17249" y="3055"/>
                      <a:pt x="17094" y="3273"/>
                      <a:pt x="16783" y="3491"/>
                    </a:cubicBezTo>
                    <a:cubicBezTo>
                      <a:pt x="16627" y="3491"/>
                      <a:pt x="16627" y="3491"/>
                      <a:pt x="16472" y="3491"/>
                    </a:cubicBezTo>
                    <a:cubicBezTo>
                      <a:pt x="16161" y="3491"/>
                      <a:pt x="15850" y="3273"/>
                      <a:pt x="15540" y="3055"/>
                    </a:cubicBezTo>
                    <a:cubicBezTo>
                      <a:pt x="15384" y="2836"/>
                      <a:pt x="14918" y="2618"/>
                      <a:pt x="14607" y="2400"/>
                    </a:cubicBezTo>
                    <a:cubicBezTo>
                      <a:pt x="14296" y="2400"/>
                      <a:pt x="13986" y="2182"/>
                      <a:pt x="13830" y="1964"/>
                    </a:cubicBezTo>
                    <a:cubicBezTo>
                      <a:pt x="13830" y="1964"/>
                      <a:pt x="13830" y="1964"/>
                      <a:pt x="13675" y="1964"/>
                    </a:cubicBezTo>
                    <a:cubicBezTo>
                      <a:pt x="13675" y="1745"/>
                      <a:pt x="13519" y="1745"/>
                      <a:pt x="13364" y="1527"/>
                    </a:cubicBezTo>
                    <a:cubicBezTo>
                      <a:pt x="13209" y="1527"/>
                      <a:pt x="13053" y="1309"/>
                      <a:pt x="12898" y="1309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14" name="Shape 3922"/>
              <p:cNvSpPr/>
              <p:nvPr/>
            </p:nvSpPr>
            <p:spPr>
              <a:xfrm>
                <a:off x="1003713" y="1531881"/>
                <a:ext cx="123473" cy="578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350"/>
                    </a:moveTo>
                    <a:cubicBezTo>
                      <a:pt x="21600" y="135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0945" y="0"/>
                      <a:pt x="20945" y="0"/>
                      <a:pt x="20945" y="0"/>
                    </a:cubicBezTo>
                    <a:cubicBezTo>
                      <a:pt x="20945" y="0"/>
                      <a:pt x="20945" y="1350"/>
                      <a:pt x="20291" y="1350"/>
                    </a:cubicBezTo>
                    <a:cubicBezTo>
                      <a:pt x="20291" y="1350"/>
                      <a:pt x="20291" y="1350"/>
                      <a:pt x="20291" y="1350"/>
                    </a:cubicBezTo>
                    <a:cubicBezTo>
                      <a:pt x="19636" y="1350"/>
                      <a:pt x="19636" y="1350"/>
                      <a:pt x="19636" y="1350"/>
                    </a:cubicBezTo>
                    <a:cubicBezTo>
                      <a:pt x="18982" y="2700"/>
                      <a:pt x="18982" y="2700"/>
                      <a:pt x="18982" y="2700"/>
                    </a:cubicBezTo>
                    <a:cubicBezTo>
                      <a:pt x="18327" y="2700"/>
                      <a:pt x="18327" y="2700"/>
                      <a:pt x="18327" y="2700"/>
                    </a:cubicBezTo>
                    <a:cubicBezTo>
                      <a:pt x="17673" y="2700"/>
                      <a:pt x="17018" y="2700"/>
                      <a:pt x="16364" y="2700"/>
                    </a:cubicBezTo>
                    <a:cubicBezTo>
                      <a:pt x="15055" y="2700"/>
                      <a:pt x="13745" y="4050"/>
                      <a:pt x="13091" y="5400"/>
                    </a:cubicBezTo>
                    <a:cubicBezTo>
                      <a:pt x="11782" y="6750"/>
                      <a:pt x="11127" y="8100"/>
                      <a:pt x="10473" y="8100"/>
                    </a:cubicBezTo>
                    <a:cubicBezTo>
                      <a:pt x="9818" y="8100"/>
                      <a:pt x="8509" y="6750"/>
                      <a:pt x="7200" y="6750"/>
                    </a:cubicBezTo>
                    <a:cubicBezTo>
                      <a:pt x="5236" y="5400"/>
                      <a:pt x="3273" y="5400"/>
                      <a:pt x="1964" y="4050"/>
                    </a:cubicBezTo>
                    <a:cubicBezTo>
                      <a:pt x="1309" y="4050"/>
                      <a:pt x="655" y="4050"/>
                      <a:pt x="0" y="4050"/>
                    </a:cubicBezTo>
                    <a:cubicBezTo>
                      <a:pt x="0" y="4050"/>
                      <a:pt x="0" y="5400"/>
                      <a:pt x="0" y="5400"/>
                    </a:cubicBezTo>
                    <a:cubicBezTo>
                      <a:pt x="0" y="5400"/>
                      <a:pt x="0" y="6750"/>
                      <a:pt x="0" y="6750"/>
                    </a:cubicBezTo>
                    <a:cubicBezTo>
                      <a:pt x="0" y="8100"/>
                      <a:pt x="0" y="9450"/>
                      <a:pt x="0" y="10800"/>
                    </a:cubicBezTo>
                    <a:cubicBezTo>
                      <a:pt x="0" y="10800"/>
                      <a:pt x="0" y="10800"/>
                      <a:pt x="0" y="10800"/>
                    </a:cubicBezTo>
                    <a:cubicBezTo>
                      <a:pt x="0" y="12150"/>
                      <a:pt x="0" y="13500"/>
                      <a:pt x="0" y="14850"/>
                    </a:cubicBezTo>
                    <a:cubicBezTo>
                      <a:pt x="0" y="16200"/>
                      <a:pt x="0" y="16200"/>
                      <a:pt x="0" y="16200"/>
                    </a:cubicBezTo>
                    <a:cubicBezTo>
                      <a:pt x="0" y="17550"/>
                      <a:pt x="0" y="17550"/>
                      <a:pt x="0" y="17550"/>
                    </a:cubicBezTo>
                    <a:cubicBezTo>
                      <a:pt x="655" y="17550"/>
                      <a:pt x="1309" y="17550"/>
                      <a:pt x="1964" y="17550"/>
                    </a:cubicBezTo>
                    <a:cubicBezTo>
                      <a:pt x="2618" y="17550"/>
                      <a:pt x="3273" y="17550"/>
                      <a:pt x="3927" y="17550"/>
                    </a:cubicBezTo>
                    <a:cubicBezTo>
                      <a:pt x="5236" y="18900"/>
                      <a:pt x="5236" y="20250"/>
                      <a:pt x="5891" y="21600"/>
                    </a:cubicBezTo>
                    <a:cubicBezTo>
                      <a:pt x="5891" y="21600"/>
                      <a:pt x="5891" y="21600"/>
                      <a:pt x="5891" y="21600"/>
                    </a:cubicBezTo>
                    <a:cubicBezTo>
                      <a:pt x="5891" y="21600"/>
                      <a:pt x="5891" y="21600"/>
                      <a:pt x="5891" y="21600"/>
                    </a:cubicBezTo>
                    <a:cubicBezTo>
                      <a:pt x="5891" y="21600"/>
                      <a:pt x="6545" y="21600"/>
                      <a:pt x="6545" y="21600"/>
                    </a:cubicBezTo>
                    <a:cubicBezTo>
                      <a:pt x="6545" y="21600"/>
                      <a:pt x="7200" y="21600"/>
                      <a:pt x="7200" y="21600"/>
                    </a:cubicBezTo>
                    <a:cubicBezTo>
                      <a:pt x="7200" y="21600"/>
                      <a:pt x="7200" y="21600"/>
                      <a:pt x="7200" y="21600"/>
                    </a:cubicBezTo>
                    <a:cubicBezTo>
                      <a:pt x="7855" y="21600"/>
                      <a:pt x="7855" y="21600"/>
                      <a:pt x="7855" y="21600"/>
                    </a:cubicBezTo>
                    <a:cubicBezTo>
                      <a:pt x="7855" y="21600"/>
                      <a:pt x="7855" y="21600"/>
                      <a:pt x="7855" y="21600"/>
                    </a:cubicBezTo>
                    <a:cubicBezTo>
                      <a:pt x="8509" y="21600"/>
                      <a:pt x="8509" y="20250"/>
                      <a:pt x="8509" y="20250"/>
                    </a:cubicBezTo>
                    <a:cubicBezTo>
                      <a:pt x="8509" y="20250"/>
                      <a:pt x="8509" y="20250"/>
                      <a:pt x="8509" y="20250"/>
                    </a:cubicBezTo>
                    <a:cubicBezTo>
                      <a:pt x="8509" y="20250"/>
                      <a:pt x="8509" y="20250"/>
                      <a:pt x="8509" y="20250"/>
                    </a:cubicBezTo>
                    <a:cubicBezTo>
                      <a:pt x="9164" y="20250"/>
                      <a:pt x="9164" y="20250"/>
                      <a:pt x="9164" y="20250"/>
                    </a:cubicBezTo>
                    <a:cubicBezTo>
                      <a:pt x="9164" y="20250"/>
                      <a:pt x="9164" y="20250"/>
                      <a:pt x="9164" y="20250"/>
                    </a:cubicBezTo>
                    <a:cubicBezTo>
                      <a:pt x="9164" y="20250"/>
                      <a:pt x="9164" y="20250"/>
                      <a:pt x="9164" y="20250"/>
                    </a:cubicBezTo>
                    <a:cubicBezTo>
                      <a:pt x="9164" y="20250"/>
                      <a:pt x="9164" y="20250"/>
                      <a:pt x="9164" y="20250"/>
                    </a:cubicBezTo>
                    <a:cubicBezTo>
                      <a:pt x="9164" y="20250"/>
                      <a:pt x="9164" y="20250"/>
                      <a:pt x="9164" y="20250"/>
                    </a:cubicBezTo>
                    <a:cubicBezTo>
                      <a:pt x="10473" y="20250"/>
                      <a:pt x="11782" y="20250"/>
                      <a:pt x="12436" y="20250"/>
                    </a:cubicBezTo>
                    <a:cubicBezTo>
                      <a:pt x="13091" y="20250"/>
                      <a:pt x="13091" y="21600"/>
                      <a:pt x="13745" y="21600"/>
                    </a:cubicBezTo>
                    <a:cubicBezTo>
                      <a:pt x="13745" y="18900"/>
                      <a:pt x="15055" y="14850"/>
                      <a:pt x="16364" y="13500"/>
                    </a:cubicBezTo>
                    <a:cubicBezTo>
                      <a:pt x="16364" y="13500"/>
                      <a:pt x="17018" y="13500"/>
                      <a:pt x="17018" y="12150"/>
                    </a:cubicBezTo>
                    <a:cubicBezTo>
                      <a:pt x="17018" y="10800"/>
                      <a:pt x="17018" y="6750"/>
                      <a:pt x="18982" y="6750"/>
                    </a:cubicBezTo>
                    <a:cubicBezTo>
                      <a:pt x="18982" y="6750"/>
                      <a:pt x="18982" y="6750"/>
                      <a:pt x="18982" y="5400"/>
                    </a:cubicBezTo>
                    <a:cubicBezTo>
                      <a:pt x="19636" y="5400"/>
                      <a:pt x="19636" y="5400"/>
                      <a:pt x="19636" y="5400"/>
                    </a:cubicBezTo>
                    <a:cubicBezTo>
                      <a:pt x="19636" y="5400"/>
                      <a:pt x="20291" y="5400"/>
                      <a:pt x="20291" y="4050"/>
                    </a:cubicBezTo>
                    <a:cubicBezTo>
                      <a:pt x="20291" y="4050"/>
                      <a:pt x="20945" y="4050"/>
                      <a:pt x="20945" y="4050"/>
                    </a:cubicBezTo>
                    <a:cubicBezTo>
                      <a:pt x="20945" y="2700"/>
                      <a:pt x="20945" y="2700"/>
                      <a:pt x="20945" y="2700"/>
                    </a:cubicBezTo>
                    <a:cubicBezTo>
                      <a:pt x="21600" y="2700"/>
                      <a:pt x="21600" y="2700"/>
                      <a:pt x="21600" y="1350"/>
                    </a:cubicBezTo>
                    <a:cubicBezTo>
                      <a:pt x="21600" y="1350"/>
                      <a:pt x="21600" y="1350"/>
                      <a:pt x="21600" y="135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15" name="Shape 3923"/>
              <p:cNvSpPr/>
              <p:nvPr/>
            </p:nvSpPr>
            <p:spPr>
              <a:xfrm>
                <a:off x="1302437" y="1793993"/>
                <a:ext cx="254912" cy="2389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0"/>
                      <a:pt x="21278" y="0"/>
                      <a:pt x="21278" y="0"/>
                    </a:cubicBezTo>
                    <a:cubicBezTo>
                      <a:pt x="21278" y="0"/>
                      <a:pt x="21278" y="332"/>
                      <a:pt x="21278" y="332"/>
                    </a:cubicBezTo>
                    <a:cubicBezTo>
                      <a:pt x="21278" y="332"/>
                      <a:pt x="20955" y="332"/>
                      <a:pt x="20955" y="332"/>
                    </a:cubicBezTo>
                    <a:cubicBezTo>
                      <a:pt x="20955" y="665"/>
                      <a:pt x="20955" y="665"/>
                      <a:pt x="20955" y="997"/>
                    </a:cubicBezTo>
                    <a:cubicBezTo>
                      <a:pt x="20310" y="1662"/>
                      <a:pt x="19343" y="1662"/>
                      <a:pt x="19021" y="1662"/>
                    </a:cubicBezTo>
                    <a:cubicBezTo>
                      <a:pt x="19021" y="1662"/>
                      <a:pt x="19021" y="1662"/>
                      <a:pt x="19021" y="1662"/>
                    </a:cubicBezTo>
                    <a:cubicBezTo>
                      <a:pt x="18376" y="1662"/>
                      <a:pt x="16442" y="1662"/>
                      <a:pt x="15475" y="1329"/>
                    </a:cubicBezTo>
                    <a:cubicBezTo>
                      <a:pt x="15152" y="997"/>
                      <a:pt x="14830" y="997"/>
                      <a:pt x="14830" y="997"/>
                    </a:cubicBezTo>
                    <a:cubicBezTo>
                      <a:pt x="14830" y="997"/>
                      <a:pt x="14507" y="997"/>
                      <a:pt x="13218" y="997"/>
                    </a:cubicBezTo>
                    <a:cubicBezTo>
                      <a:pt x="12896" y="997"/>
                      <a:pt x="12573" y="997"/>
                      <a:pt x="12573" y="997"/>
                    </a:cubicBezTo>
                    <a:cubicBezTo>
                      <a:pt x="12251" y="997"/>
                      <a:pt x="12251" y="997"/>
                      <a:pt x="12251" y="997"/>
                    </a:cubicBezTo>
                    <a:cubicBezTo>
                      <a:pt x="11928" y="997"/>
                      <a:pt x="11928" y="997"/>
                      <a:pt x="11606" y="997"/>
                    </a:cubicBezTo>
                    <a:cubicBezTo>
                      <a:pt x="11606" y="997"/>
                      <a:pt x="11606" y="997"/>
                      <a:pt x="11284" y="997"/>
                    </a:cubicBezTo>
                    <a:cubicBezTo>
                      <a:pt x="11284" y="997"/>
                      <a:pt x="10961" y="997"/>
                      <a:pt x="10961" y="997"/>
                    </a:cubicBezTo>
                    <a:cubicBezTo>
                      <a:pt x="10961" y="997"/>
                      <a:pt x="10639" y="997"/>
                      <a:pt x="10639" y="997"/>
                    </a:cubicBezTo>
                    <a:cubicBezTo>
                      <a:pt x="10639" y="997"/>
                      <a:pt x="10639" y="997"/>
                      <a:pt x="10639" y="997"/>
                    </a:cubicBezTo>
                    <a:cubicBezTo>
                      <a:pt x="10639" y="997"/>
                      <a:pt x="10639" y="997"/>
                      <a:pt x="10316" y="997"/>
                    </a:cubicBezTo>
                    <a:cubicBezTo>
                      <a:pt x="10316" y="997"/>
                      <a:pt x="10316" y="1329"/>
                      <a:pt x="10316" y="1329"/>
                    </a:cubicBezTo>
                    <a:cubicBezTo>
                      <a:pt x="10316" y="1329"/>
                      <a:pt x="10316" y="1329"/>
                      <a:pt x="9994" y="1329"/>
                    </a:cubicBezTo>
                    <a:cubicBezTo>
                      <a:pt x="9994" y="1329"/>
                      <a:pt x="9994" y="1329"/>
                      <a:pt x="9994" y="1662"/>
                    </a:cubicBezTo>
                    <a:cubicBezTo>
                      <a:pt x="9994" y="1662"/>
                      <a:pt x="9672" y="1662"/>
                      <a:pt x="9672" y="1662"/>
                    </a:cubicBezTo>
                    <a:cubicBezTo>
                      <a:pt x="9672" y="1662"/>
                      <a:pt x="9672" y="1662"/>
                      <a:pt x="9349" y="1994"/>
                    </a:cubicBezTo>
                    <a:cubicBezTo>
                      <a:pt x="9349" y="1994"/>
                      <a:pt x="9349" y="1994"/>
                      <a:pt x="9027" y="1994"/>
                    </a:cubicBezTo>
                    <a:cubicBezTo>
                      <a:pt x="9027" y="1994"/>
                      <a:pt x="9027" y="1994"/>
                      <a:pt x="9027" y="1994"/>
                    </a:cubicBezTo>
                    <a:cubicBezTo>
                      <a:pt x="8704" y="2326"/>
                      <a:pt x="8704" y="2326"/>
                      <a:pt x="8704" y="2326"/>
                    </a:cubicBezTo>
                    <a:cubicBezTo>
                      <a:pt x="8382" y="2326"/>
                      <a:pt x="8382" y="2326"/>
                      <a:pt x="8382" y="2326"/>
                    </a:cubicBezTo>
                    <a:cubicBezTo>
                      <a:pt x="8382" y="2326"/>
                      <a:pt x="8060" y="2326"/>
                      <a:pt x="8060" y="2658"/>
                    </a:cubicBezTo>
                    <a:cubicBezTo>
                      <a:pt x="8060" y="2658"/>
                      <a:pt x="7737" y="2658"/>
                      <a:pt x="7737" y="2658"/>
                    </a:cubicBezTo>
                    <a:cubicBezTo>
                      <a:pt x="7737" y="2658"/>
                      <a:pt x="7737" y="2658"/>
                      <a:pt x="7415" y="2658"/>
                    </a:cubicBezTo>
                    <a:cubicBezTo>
                      <a:pt x="7415" y="2658"/>
                      <a:pt x="7415" y="2658"/>
                      <a:pt x="7415" y="2658"/>
                    </a:cubicBezTo>
                    <a:cubicBezTo>
                      <a:pt x="7093" y="2658"/>
                      <a:pt x="7093" y="2991"/>
                      <a:pt x="6770" y="2991"/>
                    </a:cubicBezTo>
                    <a:cubicBezTo>
                      <a:pt x="6770" y="2991"/>
                      <a:pt x="6770" y="2658"/>
                      <a:pt x="6770" y="2658"/>
                    </a:cubicBezTo>
                    <a:cubicBezTo>
                      <a:pt x="6770" y="2991"/>
                      <a:pt x="6448" y="2991"/>
                      <a:pt x="6448" y="2991"/>
                    </a:cubicBezTo>
                    <a:cubicBezTo>
                      <a:pt x="6448" y="3323"/>
                      <a:pt x="5803" y="3655"/>
                      <a:pt x="5158" y="3988"/>
                    </a:cubicBezTo>
                    <a:cubicBezTo>
                      <a:pt x="5158" y="3988"/>
                      <a:pt x="4836" y="3988"/>
                      <a:pt x="4836" y="3988"/>
                    </a:cubicBezTo>
                    <a:cubicBezTo>
                      <a:pt x="4513" y="3988"/>
                      <a:pt x="4513" y="3988"/>
                      <a:pt x="4513" y="3988"/>
                    </a:cubicBezTo>
                    <a:cubicBezTo>
                      <a:pt x="4513" y="3988"/>
                      <a:pt x="4513" y="3988"/>
                      <a:pt x="4513" y="3988"/>
                    </a:cubicBezTo>
                    <a:cubicBezTo>
                      <a:pt x="4191" y="3988"/>
                      <a:pt x="4191" y="3988"/>
                      <a:pt x="4191" y="3988"/>
                    </a:cubicBezTo>
                    <a:cubicBezTo>
                      <a:pt x="3869" y="3988"/>
                      <a:pt x="3869" y="3988"/>
                      <a:pt x="3546" y="3988"/>
                    </a:cubicBezTo>
                    <a:cubicBezTo>
                      <a:pt x="3546" y="3988"/>
                      <a:pt x="3224" y="3988"/>
                      <a:pt x="3224" y="3988"/>
                    </a:cubicBezTo>
                    <a:cubicBezTo>
                      <a:pt x="3224" y="3988"/>
                      <a:pt x="2901" y="3988"/>
                      <a:pt x="2901" y="3988"/>
                    </a:cubicBezTo>
                    <a:cubicBezTo>
                      <a:pt x="2901" y="4320"/>
                      <a:pt x="2901" y="4320"/>
                      <a:pt x="2901" y="4652"/>
                    </a:cubicBezTo>
                    <a:cubicBezTo>
                      <a:pt x="2901" y="4652"/>
                      <a:pt x="2901" y="4652"/>
                      <a:pt x="2579" y="4652"/>
                    </a:cubicBezTo>
                    <a:cubicBezTo>
                      <a:pt x="2579" y="4985"/>
                      <a:pt x="2579" y="4985"/>
                      <a:pt x="2579" y="4985"/>
                    </a:cubicBezTo>
                    <a:cubicBezTo>
                      <a:pt x="2579" y="5317"/>
                      <a:pt x="2257" y="5317"/>
                      <a:pt x="2257" y="5317"/>
                    </a:cubicBezTo>
                    <a:cubicBezTo>
                      <a:pt x="2257" y="5649"/>
                      <a:pt x="2257" y="5649"/>
                      <a:pt x="2257" y="5649"/>
                    </a:cubicBezTo>
                    <a:cubicBezTo>
                      <a:pt x="1934" y="5982"/>
                      <a:pt x="1934" y="5982"/>
                      <a:pt x="1612" y="6314"/>
                    </a:cubicBezTo>
                    <a:cubicBezTo>
                      <a:pt x="1612" y="6314"/>
                      <a:pt x="1612" y="6314"/>
                      <a:pt x="1612" y="6646"/>
                    </a:cubicBezTo>
                    <a:cubicBezTo>
                      <a:pt x="1612" y="6978"/>
                      <a:pt x="1290" y="7643"/>
                      <a:pt x="645" y="7643"/>
                    </a:cubicBezTo>
                    <a:cubicBezTo>
                      <a:pt x="322" y="7643"/>
                      <a:pt x="322" y="7975"/>
                      <a:pt x="322" y="7975"/>
                    </a:cubicBezTo>
                    <a:cubicBezTo>
                      <a:pt x="322" y="7975"/>
                      <a:pt x="322" y="7975"/>
                      <a:pt x="322" y="7975"/>
                    </a:cubicBezTo>
                    <a:cubicBezTo>
                      <a:pt x="322" y="7975"/>
                      <a:pt x="322" y="7975"/>
                      <a:pt x="322" y="8308"/>
                    </a:cubicBezTo>
                    <a:cubicBezTo>
                      <a:pt x="322" y="8308"/>
                      <a:pt x="322" y="8308"/>
                      <a:pt x="322" y="8308"/>
                    </a:cubicBezTo>
                    <a:cubicBezTo>
                      <a:pt x="322" y="8308"/>
                      <a:pt x="322" y="8640"/>
                      <a:pt x="322" y="8640"/>
                    </a:cubicBezTo>
                    <a:cubicBezTo>
                      <a:pt x="322" y="8640"/>
                      <a:pt x="322" y="8640"/>
                      <a:pt x="0" y="8640"/>
                    </a:cubicBezTo>
                    <a:cubicBezTo>
                      <a:pt x="0" y="8640"/>
                      <a:pt x="0" y="8640"/>
                      <a:pt x="0" y="8640"/>
                    </a:cubicBezTo>
                    <a:cubicBezTo>
                      <a:pt x="1290" y="9305"/>
                      <a:pt x="2257" y="10966"/>
                      <a:pt x="1934" y="12628"/>
                    </a:cubicBezTo>
                    <a:cubicBezTo>
                      <a:pt x="1934" y="12628"/>
                      <a:pt x="1934" y="12960"/>
                      <a:pt x="2257" y="12960"/>
                    </a:cubicBezTo>
                    <a:cubicBezTo>
                      <a:pt x="2579" y="13292"/>
                      <a:pt x="3224" y="13292"/>
                      <a:pt x="3546" y="12960"/>
                    </a:cubicBezTo>
                    <a:cubicBezTo>
                      <a:pt x="3869" y="12628"/>
                      <a:pt x="4191" y="12295"/>
                      <a:pt x="4836" y="12295"/>
                    </a:cubicBezTo>
                    <a:cubicBezTo>
                      <a:pt x="6125" y="12295"/>
                      <a:pt x="8060" y="13625"/>
                      <a:pt x="8060" y="14622"/>
                    </a:cubicBezTo>
                    <a:cubicBezTo>
                      <a:pt x="8060" y="14954"/>
                      <a:pt x="7737" y="15286"/>
                      <a:pt x="7093" y="15286"/>
                    </a:cubicBezTo>
                    <a:cubicBezTo>
                      <a:pt x="6770" y="15286"/>
                      <a:pt x="6448" y="15286"/>
                      <a:pt x="6125" y="15286"/>
                    </a:cubicBezTo>
                    <a:cubicBezTo>
                      <a:pt x="5158" y="15286"/>
                      <a:pt x="4191" y="14954"/>
                      <a:pt x="3869" y="15286"/>
                    </a:cubicBezTo>
                    <a:cubicBezTo>
                      <a:pt x="3546" y="15618"/>
                      <a:pt x="3546" y="15618"/>
                      <a:pt x="3546" y="15618"/>
                    </a:cubicBezTo>
                    <a:cubicBezTo>
                      <a:pt x="3546" y="15618"/>
                      <a:pt x="3869" y="15951"/>
                      <a:pt x="4191" y="16283"/>
                    </a:cubicBezTo>
                    <a:cubicBezTo>
                      <a:pt x="4513" y="16615"/>
                      <a:pt x="5158" y="17280"/>
                      <a:pt x="4836" y="18277"/>
                    </a:cubicBezTo>
                    <a:cubicBezTo>
                      <a:pt x="4836" y="18609"/>
                      <a:pt x="4836" y="18942"/>
                      <a:pt x="5158" y="19274"/>
                    </a:cubicBezTo>
                    <a:cubicBezTo>
                      <a:pt x="5481" y="19606"/>
                      <a:pt x="5803" y="19938"/>
                      <a:pt x="6125" y="19938"/>
                    </a:cubicBezTo>
                    <a:cubicBezTo>
                      <a:pt x="6770" y="19938"/>
                      <a:pt x="7737" y="20603"/>
                      <a:pt x="8382" y="20935"/>
                    </a:cubicBezTo>
                    <a:cubicBezTo>
                      <a:pt x="8382" y="21268"/>
                      <a:pt x="8704" y="21268"/>
                      <a:pt x="9027" y="21600"/>
                    </a:cubicBezTo>
                    <a:cubicBezTo>
                      <a:pt x="8704" y="21268"/>
                      <a:pt x="8704" y="20603"/>
                      <a:pt x="8382" y="20271"/>
                    </a:cubicBezTo>
                    <a:cubicBezTo>
                      <a:pt x="8060" y="19274"/>
                      <a:pt x="8060" y="18609"/>
                      <a:pt x="8382" y="18277"/>
                    </a:cubicBezTo>
                    <a:cubicBezTo>
                      <a:pt x="8382" y="17945"/>
                      <a:pt x="8704" y="17612"/>
                      <a:pt x="9027" y="17612"/>
                    </a:cubicBezTo>
                    <a:cubicBezTo>
                      <a:pt x="9349" y="17612"/>
                      <a:pt x="9349" y="17945"/>
                      <a:pt x="9672" y="17945"/>
                    </a:cubicBezTo>
                    <a:cubicBezTo>
                      <a:pt x="9994" y="17945"/>
                      <a:pt x="10316" y="17945"/>
                      <a:pt x="10639" y="17945"/>
                    </a:cubicBezTo>
                    <a:cubicBezTo>
                      <a:pt x="10639" y="17945"/>
                      <a:pt x="10639" y="17945"/>
                      <a:pt x="10961" y="17945"/>
                    </a:cubicBezTo>
                    <a:cubicBezTo>
                      <a:pt x="10961" y="17945"/>
                      <a:pt x="10316" y="17612"/>
                      <a:pt x="9672" y="17612"/>
                    </a:cubicBezTo>
                    <a:cubicBezTo>
                      <a:pt x="9672" y="17612"/>
                      <a:pt x="9672" y="17612"/>
                      <a:pt x="9672" y="17612"/>
                    </a:cubicBezTo>
                    <a:cubicBezTo>
                      <a:pt x="9027" y="17612"/>
                      <a:pt x="8704" y="17280"/>
                      <a:pt x="8704" y="16948"/>
                    </a:cubicBezTo>
                    <a:cubicBezTo>
                      <a:pt x="8382" y="16948"/>
                      <a:pt x="8382" y="16283"/>
                      <a:pt x="8704" y="15951"/>
                    </a:cubicBezTo>
                    <a:cubicBezTo>
                      <a:pt x="9027" y="15286"/>
                      <a:pt x="10316" y="14954"/>
                      <a:pt x="11284" y="15618"/>
                    </a:cubicBezTo>
                    <a:cubicBezTo>
                      <a:pt x="11928" y="15951"/>
                      <a:pt x="12251" y="15951"/>
                      <a:pt x="12573" y="15618"/>
                    </a:cubicBezTo>
                    <a:cubicBezTo>
                      <a:pt x="12896" y="15286"/>
                      <a:pt x="13218" y="15286"/>
                      <a:pt x="13218" y="15286"/>
                    </a:cubicBezTo>
                    <a:cubicBezTo>
                      <a:pt x="13218" y="14954"/>
                      <a:pt x="13540" y="14622"/>
                      <a:pt x="13218" y="14289"/>
                    </a:cubicBezTo>
                    <a:cubicBezTo>
                      <a:pt x="13218" y="13957"/>
                      <a:pt x="12896" y="13625"/>
                      <a:pt x="12251" y="13625"/>
                    </a:cubicBezTo>
                    <a:cubicBezTo>
                      <a:pt x="11606" y="13292"/>
                      <a:pt x="11284" y="13292"/>
                      <a:pt x="10961" y="13625"/>
                    </a:cubicBezTo>
                    <a:cubicBezTo>
                      <a:pt x="10961" y="13957"/>
                      <a:pt x="10639" y="13957"/>
                      <a:pt x="9994" y="13957"/>
                    </a:cubicBezTo>
                    <a:cubicBezTo>
                      <a:pt x="9672" y="13957"/>
                      <a:pt x="9349" y="13625"/>
                      <a:pt x="9027" y="13292"/>
                    </a:cubicBezTo>
                    <a:cubicBezTo>
                      <a:pt x="8704" y="12960"/>
                      <a:pt x="8382" y="12628"/>
                      <a:pt x="8382" y="11963"/>
                    </a:cubicBezTo>
                    <a:cubicBezTo>
                      <a:pt x="8382" y="11631"/>
                      <a:pt x="9027" y="11298"/>
                      <a:pt x="9349" y="11298"/>
                    </a:cubicBezTo>
                    <a:cubicBezTo>
                      <a:pt x="9672" y="10966"/>
                      <a:pt x="9994" y="10966"/>
                      <a:pt x="9994" y="10966"/>
                    </a:cubicBezTo>
                    <a:cubicBezTo>
                      <a:pt x="9994" y="10302"/>
                      <a:pt x="9027" y="9305"/>
                      <a:pt x="8382" y="8640"/>
                    </a:cubicBezTo>
                    <a:cubicBezTo>
                      <a:pt x="7737" y="7975"/>
                      <a:pt x="7415" y="7643"/>
                      <a:pt x="7093" y="6978"/>
                    </a:cubicBezTo>
                    <a:cubicBezTo>
                      <a:pt x="6448" y="6314"/>
                      <a:pt x="6770" y="5649"/>
                      <a:pt x="6770" y="5317"/>
                    </a:cubicBezTo>
                    <a:cubicBezTo>
                      <a:pt x="7093" y="4985"/>
                      <a:pt x="7737" y="4652"/>
                      <a:pt x="8704" y="4652"/>
                    </a:cubicBezTo>
                    <a:cubicBezTo>
                      <a:pt x="9349" y="4652"/>
                      <a:pt x="9672" y="4985"/>
                      <a:pt x="9994" y="5317"/>
                    </a:cubicBezTo>
                    <a:cubicBezTo>
                      <a:pt x="10316" y="5649"/>
                      <a:pt x="11284" y="5982"/>
                      <a:pt x="11928" y="5649"/>
                    </a:cubicBezTo>
                    <a:cubicBezTo>
                      <a:pt x="11928" y="5317"/>
                      <a:pt x="11928" y="5317"/>
                      <a:pt x="11928" y="5317"/>
                    </a:cubicBezTo>
                    <a:cubicBezTo>
                      <a:pt x="11606" y="4652"/>
                      <a:pt x="11284" y="3323"/>
                      <a:pt x="12896" y="2658"/>
                    </a:cubicBezTo>
                    <a:cubicBezTo>
                      <a:pt x="13218" y="2658"/>
                      <a:pt x="13540" y="2326"/>
                      <a:pt x="13863" y="2326"/>
                    </a:cubicBezTo>
                    <a:cubicBezTo>
                      <a:pt x="14830" y="2326"/>
                      <a:pt x="15152" y="2991"/>
                      <a:pt x="15475" y="3323"/>
                    </a:cubicBezTo>
                    <a:cubicBezTo>
                      <a:pt x="15475" y="3323"/>
                      <a:pt x="15475" y="3323"/>
                      <a:pt x="15475" y="3323"/>
                    </a:cubicBezTo>
                    <a:cubicBezTo>
                      <a:pt x="15475" y="3323"/>
                      <a:pt x="15475" y="3323"/>
                      <a:pt x="15475" y="2991"/>
                    </a:cubicBezTo>
                    <a:cubicBezTo>
                      <a:pt x="16119" y="2658"/>
                      <a:pt x="16764" y="1994"/>
                      <a:pt x="18054" y="1994"/>
                    </a:cubicBezTo>
                    <a:cubicBezTo>
                      <a:pt x="19021" y="1994"/>
                      <a:pt x="19666" y="2326"/>
                      <a:pt x="20310" y="2991"/>
                    </a:cubicBezTo>
                    <a:cubicBezTo>
                      <a:pt x="20310" y="2991"/>
                      <a:pt x="20310" y="2991"/>
                      <a:pt x="20310" y="2991"/>
                    </a:cubicBezTo>
                    <a:cubicBezTo>
                      <a:pt x="20310" y="2991"/>
                      <a:pt x="20633" y="2658"/>
                      <a:pt x="20633" y="2658"/>
                    </a:cubicBezTo>
                    <a:cubicBezTo>
                      <a:pt x="20633" y="2658"/>
                      <a:pt x="20633" y="2658"/>
                      <a:pt x="20633" y="2658"/>
                    </a:cubicBezTo>
                    <a:cubicBezTo>
                      <a:pt x="20633" y="2658"/>
                      <a:pt x="20633" y="2658"/>
                      <a:pt x="20633" y="2658"/>
                    </a:cubicBezTo>
                    <a:cubicBezTo>
                      <a:pt x="20633" y="1994"/>
                      <a:pt x="20955" y="1662"/>
                      <a:pt x="21278" y="1329"/>
                    </a:cubicBezTo>
                    <a:cubicBezTo>
                      <a:pt x="21600" y="997"/>
                      <a:pt x="21600" y="997"/>
                      <a:pt x="21600" y="665"/>
                    </a:cubicBezTo>
                    <a:cubicBezTo>
                      <a:pt x="21600" y="665"/>
                      <a:pt x="21600" y="332"/>
                      <a:pt x="21600" y="332"/>
                    </a:cubicBezTo>
                    <a:cubicBezTo>
                      <a:pt x="21600" y="332"/>
                      <a:pt x="21600" y="332"/>
                      <a:pt x="21600" y="332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16" name="Shape 3924"/>
              <p:cNvSpPr/>
              <p:nvPr/>
            </p:nvSpPr>
            <p:spPr>
              <a:xfrm>
                <a:off x="0" y="1111731"/>
                <a:ext cx="165674" cy="1541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94" h="21600" extrusionOk="0">
                    <a:moveTo>
                      <a:pt x="9600" y="514"/>
                    </a:moveTo>
                    <a:cubicBezTo>
                      <a:pt x="8640" y="514"/>
                      <a:pt x="8160" y="1029"/>
                      <a:pt x="7200" y="1543"/>
                    </a:cubicBezTo>
                    <a:cubicBezTo>
                      <a:pt x="6240" y="2057"/>
                      <a:pt x="4800" y="2057"/>
                      <a:pt x="3360" y="1543"/>
                    </a:cubicBezTo>
                    <a:cubicBezTo>
                      <a:pt x="2880" y="1543"/>
                      <a:pt x="1920" y="1543"/>
                      <a:pt x="1440" y="1543"/>
                    </a:cubicBezTo>
                    <a:cubicBezTo>
                      <a:pt x="1920" y="1543"/>
                      <a:pt x="1920" y="1543"/>
                      <a:pt x="1920" y="1543"/>
                    </a:cubicBezTo>
                    <a:cubicBezTo>
                      <a:pt x="2400" y="2571"/>
                      <a:pt x="3840" y="3600"/>
                      <a:pt x="2400" y="5657"/>
                    </a:cubicBezTo>
                    <a:cubicBezTo>
                      <a:pt x="1920" y="6171"/>
                      <a:pt x="1920" y="6171"/>
                      <a:pt x="1920" y="6171"/>
                    </a:cubicBezTo>
                    <a:cubicBezTo>
                      <a:pt x="1920" y="6171"/>
                      <a:pt x="2400" y="6686"/>
                      <a:pt x="2880" y="7200"/>
                    </a:cubicBezTo>
                    <a:cubicBezTo>
                      <a:pt x="3360" y="7200"/>
                      <a:pt x="3840" y="7714"/>
                      <a:pt x="4800" y="8229"/>
                    </a:cubicBezTo>
                    <a:cubicBezTo>
                      <a:pt x="5280" y="8743"/>
                      <a:pt x="5760" y="9771"/>
                      <a:pt x="5760" y="10286"/>
                    </a:cubicBezTo>
                    <a:cubicBezTo>
                      <a:pt x="5760" y="11314"/>
                      <a:pt x="5280" y="11829"/>
                      <a:pt x="4800" y="12343"/>
                    </a:cubicBezTo>
                    <a:cubicBezTo>
                      <a:pt x="3840" y="13371"/>
                      <a:pt x="3840" y="13371"/>
                      <a:pt x="3840" y="13886"/>
                    </a:cubicBezTo>
                    <a:cubicBezTo>
                      <a:pt x="3840" y="15943"/>
                      <a:pt x="1920" y="16971"/>
                      <a:pt x="960" y="17486"/>
                    </a:cubicBezTo>
                    <a:cubicBezTo>
                      <a:pt x="480" y="17486"/>
                      <a:pt x="0" y="18000"/>
                      <a:pt x="0" y="18000"/>
                    </a:cubicBezTo>
                    <a:cubicBezTo>
                      <a:pt x="0" y="18000"/>
                      <a:pt x="0" y="18514"/>
                      <a:pt x="480" y="19029"/>
                    </a:cubicBezTo>
                    <a:cubicBezTo>
                      <a:pt x="960" y="20057"/>
                      <a:pt x="2880" y="21600"/>
                      <a:pt x="4320" y="21600"/>
                    </a:cubicBezTo>
                    <a:cubicBezTo>
                      <a:pt x="6240" y="21600"/>
                      <a:pt x="10560" y="20057"/>
                      <a:pt x="12960" y="17486"/>
                    </a:cubicBezTo>
                    <a:cubicBezTo>
                      <a:pt x="14400" y="16457"/>
                      <a:pt x="15360" y="15943"/>
                      <a:pt x="16320" y="15943"/>
                    </a:cubicBezTo>
                    <a:cubicBezTo>
                      <a:pt x="16800" y="15943"/>
                      <a:pt x="17280" y="15943"/>
                      <a:pt x="17760" y="15943"/>
                    </a:cubicBezTo>
                    <a:cubicBezTo>
                      <a:pt x="18240" y="15943"/>
                      <a:pt x="18240" y="16457"/>
                      <a:pt x="18720" y="16457"/>
                    </a:cubicBezTo>
                    <a:cubicBezTo>
                      <a:pt x="18720" y="16457"/>
                      <a:pt x="18720" y="16457"/>
                      <a:pt x="18720" y="16457"/>
                    </a:cubicBezTo>
                    <a:cubicBezTo>
                      <a:pt x="19200" y="16457"/>
                      <a:pt x="19680" y="15943"/>
                      <a:pt x="20160" y="15943"/>
                    </a:cubicBezTo>
                    <a:cubicBezTo>
                      <a:pt x="21600" y="14914"/>
                      <a:pt x="20640" y="6171"/>
                      <a:pt x="19680" y="3600"/>
                    </a:cubicBezTo>
                    <a:cubicBezTo>
                      <a:pt x="19200" y="3600"/>
                      <a:pt x="19200" y="3086"/>
                      <a:pt x="19200" y="3086"/>
                    </a:cubicBezTo>
                    <a:cubicBezTo>
                      <a:pt x="19200" y="2571"/>
                      <a:pt x="19200" y="2571"/>
                      <a:pt x="18720" y="2571"/>
                    </a:cubicBezTo>
                    <a:cubicBezTo>
                      <a:pt x="18720" y="2571"/>
                      <a:pt x="18720" y="2571"/>
                      <a:pt x="18720" y="2057"/>
                    </a:cubicBezTo>
                    <a:cubicBezTo>
                      <a:pt x="18240" y="2057"/>
                      <a:pt x="18240" y="1543"/>
                      <a:pt x="17760" y="1543"/>
                    </a:cubicBezTo>
                    <a:cubicBezTo>
                      <a:pt x="17280" y="514"/>
                      <a:pt x="16800" y="514"/>
                      <a:pt x="16800" y="514"/>
                    </a:cubicBezTo>
                    <a:cubicBezTo>
                      <a:pt x="16800" y="514"/>
                      <a:pt x="16320" y="1029"/>
                      <a:pt x="16320" y="2057"/>
                    </a:cubicBezTo>
                    <a:cubicBezTo>
                      <a:pt x="16320" y="3086"/>
                      <a:pt x="15360" y="3600"/>
                      <a:pt x="14880" y="3600"/>
                    </a:cubicBezTo>
                    <a:cubicBezTo>
                      <a:pt x="14400" y="3600"/>
                      <a:pt x="13440" y="3086"/>
                      <a:pt x="12960" y="2571"/>
                    </a:cubicBezTo>
                    <a:cubicBezTo>
                      <a:pt x="12480" y="2571"/>
                      <a:pt x="12000" y="2057"/>
                      <a:pt x="12000" y="2057"/>
                    </a:cubicBezTo>
                    <a:cubicBezTo>
                      <a:pt x="11040" y="2057"/>
                      <a:pt x="10560" y="1543"/>
                      <a:pt x="10560" y="1029"/>
                    </a:cubicBezTo>
                    <a:cubicBezTo>
                      <a:pt x="10560" y="514"/>
                      <a:pt x="10560" y="514"/>
                      <a:pt x="10560" y="0"/>
                    </a:cubicBezTo>
                    <a:cubicBezTo>
                      <a:pt x="10560" y="0"/>
                      <a:pt x="10560" y="0"/>
                      <a:pt x="10560" y="0"/>
                    </a:cubicBezTo>
                    <a:cubicBezTo>
                      <a:pt x="10080" y="0"/>
                      <a:pt x="10080" y="514"/>
                      <a:pt x="9600" y="514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17" name="Shape 3925"/>
              <p:cNvSpPr/>
              <p:nvPr/>
            </p:nvSpPr>
            <p:spPr>
              <a:xfrm>
                <a:off x="99574" y="1063880"/>
                <a:ext cx="91610" cy="555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756" extrusionOk="0">
                    <a:moveTo>
                      <a:pt x="21600" y="14996"/>
                    </a:moveTo>
                    <a:cubicBezTo>
                      <a:pt x="21600" y="14996"/>
                      <a:pt x="21600" y="13556"/>
                      <a:pt x="21600" y="13556"/>
                    </a:cubicBezTo>
                    <a:cubicBezTo>
                      <a:pt x="21600" y="10676"/>
                      <a:pt x="18000" y="4916"/>
                      <a:pt x="15300" y="596"/>
                    </a:cubicBezTo>
                    <a:cubicBezTo>
                      <a:pt x="14400" y="-844"/>
                      <a:pt x="11700" y="596"/>
                      <a:pt x="9900" y="2036"/>
                    </a:cubicBezTo>
                    <a:cubicBezTo>
                      <a:pt x="8100" y="3476"/>
                      <a:pt x="7200" y="4916"/>
                      <a:pt x="5400" y="4916"/>
                    </a:cubicBezTo>
                    <a:cubicBezTo>
                      <a:pt x="5400" y="4916"/>
                      <a:pt x="5400" y="4916"/>
                      <a:pt x="5400" y="4916"/>
                    </a:cubicBezTo>
                    <a:cubicBezTo>
                      <a:pt x="5400" y="4916"/>
                      <a:pt x="5400" y="4916"/>
                      <a:pt x="5400" y="6356"/>
                    </a:cubicBezTo>
                    <a:cubicBezTo>
                      <a:pt x="5400" y="6356"/>
                      <a:pt x="5400" y="7796"/>
                      <a:pt x="4500" y="7796"/>
                    </a:cubicBezTo>
                    <a:cubicBezTo>
                      <a:pt x="4500" y="7796"/>
                      <a:pt x="4500" y="7796"/>
                      <a:pt x="4500" y="9236"/>
                    </a:cubicBezTo>
                    <a:cubicBezTo>
                      <a:pt x="4500" y="9236"/>
                      <a:pt x="4500" y="10676"/>
                      <a:pt x="3600" y="10676"/>
                    </a:cubicBezTo>
                    <a:cubicBezTo>
                      <a:pt x="3600" y="10676"/>
                      <a:pt x="3600" y="10676"/>
                      <a:pt x="3600" y="12116"/>
                    </a:cubicBezTo>
                    <a:cubicBezTo>
                      <a:pt x="3600" y="12116"/>
                      <a:pt x="2700" y="13556"/>
                      <a:pt x="2700" y="13556"/>
                    </a:cubicBezTo>
                    <a:cubicBezTo>
                      <a:pt x="1800" y="14996"/>
                      <a:pt x="900" y="16436"/>
                      <a:pt x="0" y="17876"/>
                    </a:cubicBezTo>
                    <a:cubicBezTo>
                      <a:pt x="900" y="19316"/>
                      <a:pt x="1800" y="19316"/>
                      <a:pt x="2700" y="20756"/>
                    </a:cubicBezTo>
                    <a:cubicBezTo>
                      <a:pt x="2700" y="20756"/>
                      <a:pt x="3600" y="20756"/>
                      <a:pt x="3600" y="20756"/>
                    </a:cubicBezTo>
                    <a:cubicBezTo>
                      <a:pt x="4500" y="19316"/>
                      <a:pt x="4500" y="19316"/>
                      <a:pt x="4500" y="17876"/>
                    </a:cubicBezTo>
                    <a:cubicBezTo>
                      <a:pt x="6300" y="12116"/>
                      <a:pt x="9900" y="12116"/>
                      <a:pt x="12600" y="17876"/>
                    </a:cubicBezTo>
                    <a:cubicBezTo>
                      <a:pt x="13500" y="19316"/>
                      <a:pt x="13500" y="19316"/>
                      <a:pt x="14400" y="20756"/>
                    </a:cubicBezTo>
                    <a:cubicBezTo>
                      <a:pt x="14400" y="20756"/>
                      <a:pt x="14400" y="20756"/>
                      <a:pt x="14400" y="20756"/>
                    </a:cubicBezTo>
                    <a:cubicBezTo>
                      <a:pt x="15300" y="19316"/>
                      <a:pt x="16200" y="19316"/>
                      <a:pt x="17100" y="17876"/>
                    </a:cubicBezTo>
                    <a:cubicBezTo>
                      <a:pt x="18900" y="17876"/>
                      <a:pt x="20700" y="16436"/>
                      <a:pt x="21600" y="14996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18" name="Shape 3926"/>
              <p:cNvSpPr/>
              <p:nvPr/>
            </p:nvSpPr>
            <p:spPr>
              <a:xfrm>
                <a:off x="175251" y="861183"/>
                <a:ext cx="334572" cy="4818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73" y="3822"/>
                    </a:moveTo>
                    <a:cubicBezTo>
                      <a:pt x="1473" y="4154"/>
                      <a:pt x="1227" y="4320"/>
                      <a:pt x="982" y="4486"/>
                    </a:cubicBezTo>
                    <a:cubicBezTo>
                      <a:pt x="491" y="4818"/>
                      <a:pt x="245" y="4985"/>
                      <a:pt x="0" y="5317"/>
                    </a:cubicBezTo>
                    <a:cubicBezTo>
                      <a:pt x="0" y="5483"/>
                      <a:pt x="0" y="5483"/>
                      <a:pt x="491" y="5483"/>
                    </a:cubicBezTo>
                    <a:cubicBezTo>
                      <a:pt x="982" y="5649"/>
                      <a:pt x="1473" y="5649"/>
                      <a:pt x="1473" y="6148"/>
                    </a:cubicBezTo>
                    <a:cubicBezTo>
                      <a:pt x="1718" y="6314"/>
                      <a:pt x="1473" y="6480"/>
                      <a:pt x="1227" y="6646"/>
                    </a:cubicBezTo>
                    <a:cubicBezTo>
                      <a:pt x="1473" y="6812"/>
                      <a:pt x="1473" y="7145"/>
                      <a:pt x="1473" y="7311"/>
                    </a:cubicBezTo>
                    <a:cubicBezTo>
                      <a:pt x="1473" y="7643"/>
                      <a:pt x="1473" y="7643"/>
                      <a:pt x="1718" y="7643"/>
                    </a:cubicBezTo>
                    <a:cubicBezTo>
                      <a:pt x="1718" y="7643"/>
                      <a:pt x="1718" y="7643"/>
                      <a:pt x="1718" y="7643"/>
                    </a:cubicBezTo>
                    <a:cubicBezTo>
                      <a:pt x="2455" y="7643"/>
                      <a:pt x="2455" y="7311"/>
                      <a:pt x="2700" y="6978"/>
                    </a:cubicBezTo>
                    <a:cubicBezTo>
                      <a:pt x="2700" y="6646"/>
                      <a:pt x="2945" y="6314"/>
                      <a:pt x="3436" y="6314"/>
                    </a:cubicBezTo>
                    <a:cubicBezTo>
                      <a:pt x="3682" y="6314"/>
                      <a:pt x="3682" y="6314"/>
                      <a:pt x="3682" y="6314"/>
                    </a:cubicBezTo>
                    <a:cubicBezTo>
                      <a:pt x="3927" y="6314"/>
                      <a:pt x="3927" y="6314"/>
                      <a:pt x="3927" y="6480"/>
                    </a:cubicBezTo>
                    <a:cubicBezTo>
                      <a:pt x="4173" y="6646"/>
                      <a:pt x="4173" y="6812"/>
                      <a:pt x="4173" y="7145"/>
                    </a:cubicBezTo>
                    <a:cubicBezTo>
                      <a:pt x="4173" y="7311"/>
                      <a:pt x="3927" y="7477"/>
                      <a:pt x="4173" y="7643"/>
                    </a:cubicBezTo>
                    <a:cubicBezTo>
                      <a:pt x="4418" y="8308"/>
                      <a:pt x="3927" y="8806"/>
                      <a:pt x="3682" y="9305"/>
                    </a:cubicBezTo>
                    <a:cubicBezTo>
                      <a:pt x="3436" y="9305"/>
                      <a:pt x="3436" y="9471"/>
                      <a:pt x="3191" y="9637"/>
                    </a:cubicBezTo>
                    <a:cubicBezTo>
                      <a:pt x="3436" y="9637"/>
                      <a:pt x="3682" y="9637"/>
                      <a:pt x="4173" y="9637"/>
                    </a:cubicBezTo>
                    <a:cubicBezTo>
                      <a:pt x="5155" y="9637"/>
                      <a:pt x="5891" y="9471"/>
                      <a:pt x="6382" y="9305"/>
                    </a:cubicBezTo>
                    <a:cubicBezTo>
                      <a:pt x="7118" y="8806"/>
                      <a:pt x="7855" y="8806"/>
                      <a:pt x="8100" y="9305"/>
                    </a:cubicBezTo>
                    <a:cubicBezTo>
                      <a:pt x="8345" y="9637"/>
                      <a:pt x="8100" y="9969"/>
                      <a:pt x="7855" y="10302"/>
                    </a:cubicBezTo>
                    <a:cubicBezTo>
                      <a:pt x="7609" y="10468"/>
                      <a:pt x="7609" y="10634"/>
                      <a:pt x="7609" y="10634"/>
                    </a:cubicBezTo>
                    <a:cubicBezTo>
                      <a:pt x="7609" y="10800"/>
                      <a:pt x="7855" y="10800"/>
                      <a:pt x="8100" y="10966"/>
                    </a:cubicBezTo>
                    <a:cubicBezTo>
                      <a:pt x="8591" y="11132"/>
                      <a:pt x="9082" y="11132"/>
                      <a:pt x="9327" y="11465"/>
                    </a:cubicBezTo>
                    <a:cubicBezTo>
                      <a:pt x="9327" y="11631"/>
                      <a:pt x="9082" y="11963"/>
                      <a:pt x="9082" y="12129"/>
                    </a:cubicBezTo>
                    <a:cubicBezTo>
                      <a:pt x="8836" y="12295"/>
                      <a:pt x="8836" y="12628"/>
                      <a:pt x="8836" y="12960"/>
                    </a:cubicBezTo>
                    <a:cubicBezTo>
                      <a:pt x="8836" y="13126"/>
                      <a:pt x="8836" y="13458"/>
                      <a:pt x="8836" y="13791"/>
                    </a:cubicBezTo>
                    <a:cubicBezTo>
                      <a:pt x="8591" y="14123"/>
                      <a:pt x="7609" y="14289"/>
                      <a:pt x="6873" y="14289"/>
                    </a:cubicBezTo>
                    <a:cubicBezTo>
                      <a:pt x="5891" y="14289"/>
                      <a:pt x="5400" y="14123"/>
                      <a:pt x="5155" y="13957"/>
                    </a:cubicBezTo>
                    <a:cubicBezTo>
                      <a:pt x="5400" y="14289"/>
                      <a:pt x="4909" y="14622"/>
                      <a:pt x="4664" y="14788"/>
                    </a:cubicBezTo>
                    <a:cubicBezTo>
                      <a:pt x="4664" y="14954"/>
                      <a:pt x="4418" y="14954"/>
                      <a:pt x="4418" y="15120"/>
                    </a:cubicBezTo>
                    <a:cubicBezTo>
                      <a:pt x="4418" y="15120"/>
                      <a:pt x="4664" y="15120"/>
                      <a:pt x="4664" y="15120"/>
                    </a:cubicBezTo>
                    <a:cubicBezTo>
                      <a:pt x="5155" y="15286"/>
                      <a:pt x="5891" y="15452"/>
                      <a:pt x="5891" y="15785"/>
                    </a:cubicBezTo>
                    <a:cubicBezTo>
                      <a:pt x="6136" y="16615"/>
                      <a:pt x="4418" y="17114"/>
                      <a:pt x="2945" y="17446"/>
                    </a:cubicBezTo>
                    <a:cubicBezTo>
                      <a:pt x="2945" y="17446"/>
                      <a:pt x="2945" y="17446"/>
                      <a:pt x="2700" y="17446"/>
                    </a:cubicBezTo>
                    <a:cubicBezTo>
                      <a:pt x="2945" y="17612"/>
                      <a:pt x="3191" y="17612"/>
                      <a:pt x="3436" y="17612"/>
                    </a:cubicBezTo>
                    <a:cubicBezTo>
                      <a:pt x="3436" y="17612"/>
                      <a:pt x="3682" y="17612"/>
                      <a:pt x="3682" y="17612"/>
                    </a:cubicBezTo>
                    <a:cubicBezTo>
                      <a:pt x="4173" y="17280"/>
                      <a:pt x="4664" y="17612"/>
                      <a:pt x="4909" y="17612"/>
                    </a:cubicBezTo>
                    <a:cubicBezTo>
                      <a:pt x="5155" y="17778"/>
                      <a:pt x="5155" y="17778"/>
                      <a:pt x="5645" y="17778"/>
                    </a:cubicBezTo>
                    <a:cubicBezTo>
                      <a:pt x="6136" y="17778"/>
                      <a:pt x="6382" y="17945"/>
                      <a:pt x="6873" y="18111"/>
                    </a:cubicBezTo>
                    <a:cubicBezTo>
                      <a:pt x="7364" y="18111"/>
                      <a:pt x="7855" y="18277"/>
                      <a:pt x="8345" y="18111"/>
                    </a:cubicBezTo>
                    <a:cubicBezTo>
                      <a:pt x="8591" y="18111"/>
                      <a:pt x="8836" y="17945"/>
                      <a:pt x="9082" y="17945"/>
                    </a:cubicBezTo>
                    <a:cubicBezTo>
                      <a:pt x="9573" y="17945"/>
                      <a:pt x="9818" y="18277"/>
                      <a:pt x="9818" y="18277"/>
                    </a:cubicBezTo>
                    <a:cubicBezTo>
                      <a:pt x="10064" y="18609"/>
                      <a:pt x="9573" y="18775"/>
                      <a:pt x="9082" y="19108"/>
                    </a:cubicBezTo>
                    <a:cubicBezTo>
                      <a:pt x="8591" y="19440"/>
                      <a:pt x="7855" y="19440"/>
                      <a:pt x="7609" y="19440"/>
                    </a:cubicBezTo>
                    <a:cubicBezTo>
                      <a:pt x="7364" y="19440"/>
                      <a:pt x="7118" y="19440"/>
                      <a:pt x="6873" y="19440"/>
                    </a:cubicBezTo>
                    <a:cubicBezTo>
                      <a:pt x="6627" y="19440"/>
                      <a:pt x="6627" y="19440"/>
                      <a:pt x="6382" y="19440"/>
                    </a:cubicBezTo>
                    <a:cubicBezTo>
                      <a:pt x="6136" y="19440"/>
                      <a:pt x="5891" y="19440"/>
                      <a:pt x="5891" y="19440"/>
                    </a:cubicBezTo>
                    <a:cubicBezTo>
                      <a:pt x="5155" y="19772"/>
                      <a:pt x="3436" y="20935"/>
                      <a:pt x="2700" y="21600"/>
                    </a:cubicBezTo>
                    <a:cubicBezTo>
                      <a:pt x="3191" y="21434"/>
                      <a:pt x="3436" y="21268"/>
                      <a:pt x="3927" y="21102"/>
                    </a:cubicBezTo>
                    <a:cubicBezTo>
                      <a:pt x="4909" y="20769"/>
                      <a:pt x="5400" y="20935"/>
                      <a:pt x="5891" y="21268"/>
                    </a:cubicBezTo>
                    <a:cubicBezTo>
                      <a:pt x="6136" y="21268"/>
                      <a:pt x="6136" y="21268"/>
                      <a:pt x="6136" y="21268"/>
                    </a:cubicBezTo>
                    <a:cubicBezTo>
                      <a:pt x="6136" y="21268"/>
                      <a:pt x="6382" y="21102"/>
                      <a:pt x="6382" y="21102"/>
                    </a:cubicBezTo>
                    <a:cubicBezTo>
                      <a:pt x="6627" y="20769"/>
                      <a:pt x="6873" y="20437"/>
                      <a:pt x="7364" y="20437"/>
                    </a:cubicBezTo>
                    <a:cubicBezTo>
                      <a:pt x="7609" y="20437"/>
                      <a:pt x="7609" y="20437"/>
                      <a:pt x="7609" y="20437"/>
                    </a:cubicBezTo>
                    <a:cubicBezTo>
                      <a:pt x="7609" y="20437"/>
                      <a:pt x="7855" y="20437"/>
                      <a:pt x="8100" y="20437"/>
                    </a:cubicBezTo>
                    <a:cubicBezTo>
                      <a:pt x="8345" y="20271"/>
                      <a:pt x="8836" y="20271"/>
                      <a:pt x="9573" y="20271"/>
                    </a:cubicBezTo>
                    <a:cubicBezTo>
                      <a:pt x="10309" y="20437"/>
                      <a:pt x="10800" y="20271"/>
                      <a:pt x="11291" y="19938"/>
                    </a:cubicBezTo>
                    <a:cubicBezTo>
                      <a:pt x="11291" y="19938"/>
                      <a:pt x="11536" y="19772"/>
                      <a:pt x="11782" y="19772"/>
                    </a:cubicBezTo>
                    <a:cubicBezTo>
                      <a:pt x="12273" y="19772"/>
                      <a:pt x="12764" y="19938"/>
                      <a:pt x="13009" y="20105"/>
                    </a:cubicBezTo>
                    <a:cubicBezTo>
                      <a:pt x="13255" y="20105"/>
                      <a:pt x="13500" y="20271"/>
                      <a:pt x="13500" y="20271"/>
                    </a:cubicBezTo>
                    <a:cubicBezTo>
                      <a:pt x="14236" y="19938"/>
                      <a:pt x="15955" y="19772"/>
                      <a:pt x="16691" y="19772"/>
                    </a:cubicBezTo>
                    <a:cubicBezTo>
                      <a:pt x="16936" y="19772"/>
                      <a:pt x="16936" y="19772"/>
                      <a:pt x="16936" y="19772"/>
                    </a:cubicBezTo>
                    <a:cubicBezTo>
                      <a:pt x="16936" y="19772"/>
                      <a:pt x="16936" y="19772"/>
                      <a:pt x="16936" y="19772"/>
                    </a:cubicBezTo>
                    <a:cubicBezTo>
                      <a:pt x="17673" y="19772"/>
                      <a:pt x="19391" y="19440"/>
                      <a:pt x="20127" y="18942"/>
                    </a:cubicBezTo>
                    <a:cubicBezTo>
                      <a:pt x="19882" y="18942"/>
                      <a:pt x="19882" y="18942"/>
                      <a:pt x="19636" y="19108"/>
                    </a:cubicBezTo>
                    <a:cubicBezTo>
                      <a:pt x="19145" y="19108"/>
                      <a:pt x="18655" y="18942"/>
                      <a:pt x="18655" y="18775"/>
                    </a:cubicBezTo>
                    <a:cubicBezTo>
                      <a:pt x="18409" y="18277"/>
                      <a:pt x="18655" y="17778"/>
                      <a:pt x="19391" y="17280"/>
                    </a:cubicBezTo>
                    <a:cubicBezTo>
                      <a:pt x="19636" y="17280"/>
                      <a:pt x="19882" y="17114"/>
                      <a:pt x="20127" y="16948"/>
                    </a:cubicBezTo>
                    <a:cubicBezTo>
                      <a:pt x="20864" y="16615"/>
                      <a:pt x="21600" y="16283"/>
                      <a:pt x="21600" y="15785"/>
                    </a:cubicBezTo>
                    <a:cubicBezTo>
                      <a:pt x="21600" y="15618"/>
                      <a:pt x="21600" y="15618"/>
                      <a:pt x="21355" y="15452"/>
                    </a:cubicBezTo>
                    <a:cubicBezTo>
                      <a:pt x="20864" y="15286"/>
                      <a:pt x="20127" y="14954"/>
                      <a:pt x="19636" y="14954"/>
                    </a:cubicBezTo>
                    <a:cubicBezTo>
                      <a:pt x="19636" y="14954"/>
                      <a:pt x="19636" y="14954"/>
                      <a:pt x="19636" y="14954"/>
                    </a:cubicBezTo>
                    <a:cubicBezTo>
                      <a:pt x="19145" y="15618"/>
                      <a:pt x="17918" y="15618"/>
                      <a:pt x="17427" y="14954"/>
                    </a:cubicBezTo>
                    <a:cubicBezTo>
                      <a:pt x="16936" y="14455"/>
                      <a:pt x="17182" y="14123"/>
                      <a:pt x="17427" y="13957"/>
                    </a:cubicBezTo>
                    <a:cubicBezTo>
                      <a:pt x="16936" y="13791"/>
                      <a:pt x="16936" y="13625"/>
                      <a:pt x="16691" y="13458"/>
                    </a:cubicBezTo>
                    <a:cubicBezTo>
                      <a:pt x="16691" y="13292"/>
                      <a:pt x="16200" y="12960"/>
                      <a:pt x="16445" y="12628"/>
                    </a:cubicBezTo>
                    <a:cubicBezTo>
                      <a:pt x="16445" y="12295"/>
                      <a:pt x="15709" y="10800"/>
                      <a:pt x="14727" y="10800"/>
                    </a:cubicBezTo>
                    <a:cubicBezTo>
                      <a:pt x="13255" y="10468"/>
                      <a:pt x="12764" y="9305"/>
                      <a:pt x="12518" y="8474"/>
                    </a:cubicBezTo>
                    <a:cubicBezTo>
                      <a:pt x="12518" y="8474"/>
                      <a:pt x="12518" y="8308"/>
                      <a:pt x="12518" y="8142"/>
                    </a:cubicBezTo>
                    <a:cubicBezTo>
                      <a:pt x="12518" y="7975"/>
                      <a:pt x="12273" y="7975"/>
                      <a:pt x="12027" y="7975"/>
                    </a:cubicBezTo>
                    <a:cubicBezTo>
                      <a:pt x="11536" y="7809"/>
                      <a:pt x="11045" y="7809"/>
                      <a:pt x="10800" y="7311"/>
                    </a:cubicBezTo>
                    <a:cubicBezTo>
                      <a:pt x="10555" y="7145"/>
                      <a:pt x="10309" y="7145"/>
                      <a:pt x="9818" y="7145"/>
                    </a:cubicBezTo>
                    <a:cubicBezTo>
                      <a:pt x="9573" y="7145"/>
                      <a:pt x="9327" y="7145"/>
                      <a:pt x="9082" y="7145"/>
                    </a:cubicBezTo>
                    <a:cubicBezTo>
                      <a:pt x="8836" y="7145"/>
                      <a:pt x="8836" y="7311"/>
                      <a:pt x="8591" y="7311"/>
                    </a:cubicBezTo>
                    <a:cubicBezTo>
                      <a:pt x="8345" y="7145"/>
                      <a:pt x="8100" y="7145"/>
                      <a:pt x="7855" y="6978"/>
                    </a:cubicBezTo>
                    <a:cubicBezTo>
                      <a:pt x="7609" y="6480"/>
                      <a:pt x="8591" y="5815"/>
                      <a:pt x="9327" y="5483"/>
                    </a:cubicBezTo>
                    <a:cubicBezTo>
                      <a:pt x="10064" y="5151"/>
                      <a:pt x="11045" y="3157"/>
                      <a:pt x="11291" y="2492"/>
                    </a:cubicBezTo>
                    <a:cubicBezTo>
                      <a:pt x="11045" y="2492"/>
                      <a:pt x="10309" y="2326"/>
                      <a:pt x="9082" y="2326"/>
                    </a:cubicBezTo>
                    <a:cubicBezTo>
                      <a:pt x="7855" y="2326"/>
                      <a:pt x="7118" y="2492"/>
                      <a:pt x="6873" y="2492"/>
                    </a:cubicBezTo>
                    <a:cubicBezTo>
                      <a:pt x="6136" y="2825"/>
                      <a:pt x="5155" y="2492"/>
                      <a:pt x="4909" y="1994"/>
                    </a:cubicBezTo>
                    <a:cubicBezTo>
                      <a:pt x="4909" y="1662"/>
                      <a:pt x="5155" y="1495"/>
                      <a:pt x="5400" y="1329"/>
                    </a:cubicBezTo>
                    <a:cubicBezTo>
                      <a:pt x="6136" y="1163"/>
                      <a:pt x="7118" y="332"/>
                      <a:pt x="7364" y="166"/>
                    </a:cubicBezTo>
                    <a:cubicBezTo>
                      <a:pt x="7364" y="0"/>
                      <a:pt x="7364" y="0"/>
                      <a:pt x="7364" y="0"/>
                    </a:cubicBezTo>
                    <a:cubicBezTo>
                      <a:pt x="7364" y="0"/>
                      <a:pt x="7118" y="0"/>
                      <a:pt x="7118" y="0"/>
                    </a:cubicBezTo>
                    <a:cubicBezTo>
                      <a:pt x="6627" y="332"/>
                      <a:pt x="5645" y="332"/>
                      <a:pt x="3927" y="166"/>
                    </a:cubicBezTo>
                    <a:cubicBezTo>
                      <a:pt x="3682" y="0"/>
                      <a:pt x="3436" y="0"/>
                      <a:pt x="3191" y="166"/>
                    </a:cubicBezTo>
                    <a:cubicBezTo>
                      <a:pt x="2945" y="498"/>
                      <a:pt x="2700" y="997"/>
                      <a:pt x="2700" y="1329"/>
                    </a:cubicBezTo>
                    <a:cubicBezTo>
                      <a:pt x="2700" y="1828"/>
                      <a:pt x="2209" y="1994"/>
                      <a:pt x="1964" y="2326"/>
                    </a:cubicBezTo>
                    <a:cubicBezTo>
                      <a:pt x="1718" y="2326"/>
                      <a:pt x="1473" y="2492"/>
                      <a:pt x="1473" y="2492"/>
                    </a:cubicBezTo>
                    <a:cubicBezTo>
                      <a:pt x="1718" y="2825"/>
                      <a:pt x="1473" y="2991"/>
                      <a:pt x="1473" y="3323"/>
                    </a:cubicBezTo>
                    <a:cubicBezTo>
                      <a:pt x="1227" y="3323"/>
                      <a:pt x="982" y="3489"/>
                      <a:pt x="982" y="3489"/>
                    </a:cubicBezTo>
                    <a:cubicBezTo>
                      <a:pt x="982" y="3489"/>
                      <a:pt x="1227" y="3655"/>
                      <a:pt x="1473" y="3822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19" name="Shape 3927"/>
              <p:cNvSpPr/>
              <p:nvPr/>
            </p:nvSpPr>
            <p:spPr>
              <a:xfrm>
                <a:off x="794867" y="919002"/>
                <a:ext cx="109272" cy="1580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64" h="21600" extrusionOk="0">
                    <a:moveTo>
                      <a:pt x="9992" y="19088"/>
                    </a:moveTo>
                    <a:cubicBezTo>
                      <a:pt x="9992" y="18586"/>
                      <a:pt x="10736" y="18084"/>
                      <a:pt x="12226" y="18084"/>
                    </a:cubicBezTo>
                    <a:cubicBezTo>
                      <a:pt x="13716" y="18084"/>
                      <a:pt x="15950" y="19088"/>
                      <a:pt x="16695" y="19088"/>
                    </a:cubicBezTo>
                    <a:cubicBezTo>
                      <a:pt x="17440" y="19591"/>
                      <a:pt x="18185" y="20093"/>
                      <a:pt x="18930" y="20093"/>
                    </a:cubicBezTo>
                    <a:cubicBezTo>
                      <a:pt x="19674" y="20093"/>
                      <a:pt x="20419" y="19591"/>
                      <a:pt x="20419" y="19591"/>
                    </a:cubicBezTo>
                    <a:cubicBezTo>
                      <a:pt x="20419" y="19088"/>
                      <a:pt x="19674" y="17581"/>
                      <a:pt x="18930" y="17079"/>
                    </a:cubicBezTo>
                    <a:cubicBezTo>
                      <a:pt x="18185" y="17581"/>
                      <a:pt x="17440" y="18084"/>
                      <a:pt x="16695" y="18084"/>
                    </a:cubicBezTo>
                    <a:cubicBezTo>
                      <a:pt x="15205" y="18084"/>
                      <a:pt x="13716" y="17079"/>
                      <a:pt x="13716" y="16577"/>
                    </a:cubicBezTo>
                    <a:cubicBezTo>
                      <a:pt x="12226" y="15572"/>
                      <a:pt x="13716" y="14567"/>
                      <a:pt x="14461" y="13563"/>
                    </a:cubicBezTo>
                    <a:cubicBezTo>
                      <a:pt x="15205" y="13060"/>
                      <a:pt x="15205" y="12558"/>
                      <a:pt x="15950" y="12056"/>
                    </a:cubicBezTo>
                    <a:cubicBezTo>
                      <a:pt x="15950" y="11051"/>
                      <a:pt x="18185" y="10549"/>
                      <a:pt x="19674" y="10549"/>
                    </a:cubicBezTo>
                    <a:cubicBezTo>
                      <a:pt x="19674" y="10549"/>
                      <a:pt x="20419" y="10549"/>
                      <a:pt x="21164" y="10549"/>
                    </a:cubicBezTo>
                    <a:cubicBezTo>
                      <a:pt x="20419" y="10047"/>
                      <a:pt x="19674" y="9544"/>
                      <a:pt x="18185" y="9042"/>
                    </a:cubicBezTo>
                    <a:cubicBezTo>
                      <a:pt x="16695" y="8540"/>
                      <a:pt x="15950" y="7033"/>
                      <a:pt x="15950" y="6530"/>
                    </a:cubicBezTo>
                    <a:cubicBezTo>
                      <a:pt x="15950" y="5023"/>
                      <a:pt x="15950" y="4019"/>
                      <a:pt x="17440" y="3516"/>
                    </a:cubicBezTo>
                    <a:cubicBezTo>
                      <a:pt x="18185" y="3014"/>
                      <a:pt x="18930" y="502"/>
                      <a:pt x="18185" y="0"/>
                    </a:cubicBezTo>
                    <a:cubicBezTo>
                      <a:pt x="18185" y="0"/>
                      <a:pt x="18185" y="0"/>
                      <a:pt x="17440" y="0"/>
                    </a:cubicBezTo>
                    <a:cubicBezTo>
                      <a:pt x="16695" y="0"/>
                      <a:pt x="14461" y="502"/>
                      <a:pt x="14461" y="1507"/>
                    </a:cubicBezTo>
                    <a:cubicBezTo>
                      <a:pt x="14461" y="4019"/>
                      <a:pt x="11481" y="4019"/>
                      <a:pt x="9992" y="4019"/>
                    </a:cubicBezTo>
                    <a:cubicBezTo>
                      <a:pt x="10736" y="4521"/>
                      <a:pt x="10736" y="5526"/>
                      <a:pt x="9247" y="6530"/>
                    </a:cubicBezTo>
                    <a:cubicBezTo>
                      <a:pt x="9247" y="7033"/>
                      <a:pt x="8502" y="7033"/>
                      <a:pt x="7757" y="7033"/>
                    </a:cubicBezTo>
                    <a:cubicBezTo>
                      <a:pt x="6267" y="7033"/>
                      <a:pt x="5523" y="6530"/>
                      <a:pt x="5523" y="6028"/>
                    </a:cubicBezTo>
                    <a:cubicBezTo>
                      <a:pt x="4778" y="5526"/>
                      <a:pt x="4033" y="5023"/>
                      <a:pt x="3288" y="5023"/>
                    </a:cubicBezTo>
                    <a:cubicBezTo>
                      <a:pt x="3288" y="5023"/>
                      <a:pt x="3288" y="5023"/>
                      <a:pt x="3288" y="5023"/>
                    </a:cubicBezTo>
                    <a:cubicBezTo>
                      <a:pt x="2543" y="5023"/>
                      <a:pt x="2543" y="6028"/>
                      <a:pt x="1798" y="7033"/>
                    </a:cubicBezTo>
                    <a:cubicBezTo>
                      <a:pt x="1798" y="7535"/>
                      <a:pt x="1054" y="8037"/>
                      <a:pt x="309" y="8540"/>
                    </a:cubicBezTo>
                    <a:cubicBezTo>
                      <a:pt x="-436" y="9544"/>
                      <a:pt x="309" y="12558"/>
                      <a:pt x="1054" y="14065"/>
                    </a:cubicBezTo>
                    <a:cubicBezTo>
                      <a:pt x="1054" y="14567"/>
                      <a:pt x="1054" y="14567"/>
                      <a:pt x="1054" y="14567"/>
                    </a:cubicBezTo>
                    <a:cubicBezTo>
                      <a:pt x="1054" y="15070"/>
                      <a:pt x="1798" y="15572"/>
                      <a:pt x="2543" y="16577"/>
                    </a:cubicBezTo>
                    <a:cubicBezTo>
                      <a:pt x="3288" y="17079"/>
                      <a:pt x="4778" y="18586"/>
                      <a:pt x="4033" y="20093"/>
                    </a:cubicBezTo>
                    <a:cubicBezTo>
                      <a:pt x="4033" y="20093"/>
                      <a:pt x="4033" y="20595"/>
                      <a:pt x="4778" y="21098"/>
                    </a:cubicBezTo>
                    <a:cubicBezTo>
                      <a:pt x="4778" y="21098"/>
                      <a:pt x="4778" y="21098"/>
                      <a:pt x="4778" y="21098"/>
                    </a:cubicBezTo>
                    <a:cubicBezTo>
                      <a:pt x="5523" y="21098"/>
                      <a:pt x="5523" y="21098"/>
                      <a:pt x="6267" y="21098"/>
                    </a:cubicBezTo>
                    <a:cubicBezTo>
                      <a:pt x="6267" y="21098"/>
                      <a:pt x="6267" y="21098"/>
                      <a:pt x="6267" y="21098"/>
                    </a:cubicBezTo>
                    <a:cubicBezTo>
                      <a:pt x="7012" y="21098"/>
                      <a:pt x="7757" y="21098"/>
                      <a:pt x="7757" y="21098"/>
                    </a:cubicBezTo>
                    <a:cubicBezTo>
                      <a:pt x="7757" y="21098"/>
                      <a:pt x="8502" y="21098"/>
                      <a:pt x="8502" y="21098"/>
                    </a:cubicBezTo>
                    <a:cubicBezTo>
                      <a:pt x="8502" y="21098"/>
                      <a:pt x="9247" y="21098"/>
                      <a:pt x="9992" y="21098"/>
                    </a:cubicBezTo>
                    <a:cubicBezTo>
                      <a:pt x="9992" y="21098"/>
                      <a:pt x="9992" y="21098"/>
                      <a:pt x="9992" y="21098"/>
                    </a:cubicBezTo>
                    <a:cubicBezTo>
                      <a:pt x="10736" y="21600"/>
                      <a:pt x="10736" y="21600"/>
                      <a:pt x="11481" y="21600"/>
                    </a:cubicBezTo>
                    <a:cubicBezTo>
                      <a:pt x="11481" y="21600"/>
                      <a:pt x="11481" y="21600"/>
                      <a:pt x="11481" y="21600"/>
                    </a:cubicBezTo>
                    <a:cubicBezTo>
                      <a:pt x="10736" y="20595"/>
                      <a:pt x="9992" y="20093"/>
                      <a:pt x="9992" y="19088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20" name="Shape 3928"/>
              <p:cNvSpPr/>
              <p:nvPr/>
            </p:nvSpPr>
            <p:spPr>
              <a:xfrm>
                <a:off x="936002" y="159648"/>
                <a:ext cx="517790" cy="8827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00" y="0"/>
                    </a:moveTo>
                    <a:cubicBezTo>
                      <a:pt x="16041" y="0"/>
                      <a:pt x="16041" y="0"/>
                      <a:pt x="16041" y="0"/>
                    </a:cubicBezTo>
                    <a:cubicBezTo>
                      <a:pt x="15724" y="0"/>
                      <a:pt x="15565" y="271"/>
                      <a:pt x="15565" y="633"/>
                    </a:cubicBezTo>
                    <a:cubicBezTo>
                      <a:pt x="15565" y="904"/>
                      <a:pt x="15247" y="1085"/>
                      <a:pt x="14771" y="1085"/>
                    </a:cubicBezTo>
                    <a:cubicBezTo>
                      <a:pt x="14453" y="1085"/>
                      <a:pt x="14135" y="1085"/>
                      <a:pt x="13818" y="904"/>
                    </a:cubicBezTo>
                    <a:cubicBezTo>
                      <a:pt x="13659" y="904"/>
                      <a:pt x="13500" y="813"/>
                      <a:pt x="13182" y="904"/>
                    </a:cubicBezTo>
                    <a:cubicBezTo>
                      <a:pt x="12865" y="904"/>
                      <a:pt x="12547" y="904"/>
                      <a:pt x="12071" y="813"/>
                    </a:cubicBezTo>
                    <a:cubicBezTo>
                      <a:pt x="12071" y="723"/>
                      <a:pt x="12071" y="723"/>
                      <a:pt x="12071" y="723"/>
                    </a:cubicBezTo>
                    <a:cubicBezTo>
                      <a:pt x="12071" y="813"/>
                      <a:pt x="12071" y="994"/>
                      <a:pt x="12071" y="1085"/>
                    </a:cubicBezTo>
                    <a:cubicBezTo>
                      <a:pt x="12071" y="1175"/>
                      <a:pt x="12071" y="1265"/>
                      <a:pt x="12071" y="1356"/>
                    </a:cubicBezTo>
                    <a:cubicBezTo>
                      <a:pt x="12071" y="1808"/>
                      <a:pt x="10959" y="1808"/>
                      <a:pt x="10482" y="1808"/>
                    </a:cubicBezTo>
                    <a:cubicBezTo>
                      <a:pt x="10006" y="1808"/>
                      <a:pt x="9371" y="1988"/>
                      <a:pt x="9371" y="2169"/>
                    </a:cubicBezTo>
                    <a:cubicBezTo>
                      <a:pt x="9371" y="2440"/>
                      <a:pt x="9212" y="2621"/>
                      <a:pt x="9053" y="2711"/>
                    </a:cubicBezTo>
                    <a:cubicBezTo>
                      <a:pt x="8894" y="2802"/>
                      <a:pt x="8894" y="2802"/>
                      <a:pt x="8894" y="2892"/>
                    </a:cubicBezTo>
                    <a:cubicBezTo>
                      <a:pt x="9053" y="2982"/>
                      <a:pt x="9212" y="3254"/>
                      <a:pt x="8259" y="3615"/>
                    </a:cubicBezTo>
                    <a:cubicBezTo>
                      <a:pt x="8259" y="3705"/>
                      <a:pt x="7941" y="3886"/>
                      <a:pt x="7782" y="3977"/>
                    </a:cubicBezTo>
                    <a:cubicBezTo>
                      <a:pt x="7624" y="4157"/>
                      <a:pt x="7624" y="4248"/>
                      <a:pt x="7465" y="4338"/>
                    </a:cubicBezTo>
                    <a:cubicBezTo>
                      <a:pt x="7465" y="4338"/>
                      <a:pt x="7465" y="4428"/>
                      <a:pt x="7465" y="4428"/>
                    </a:cubicBezTo>
                    <a:cubicBezTo>
                      <a:pt x="7465" y="4519"/>
                      <a:pt x="7465" y="4790"/>
                      <a:pt x="6988" y="4971"/>
                    </a:cubicBezTo>
                    <a:cubicBezTo>
                      <a:pt x="6671" y="5061"/>
                      <a:pt x="6353" y="5061"/>
                      <a:pt x="6035" y="5151"/>
                    </a:cubicBezTo>
                    <a:cubicBezTo>
                      <a:pt x="5876" y="5151"/>
                      <a:pt x="5718" y="5151"/>
                      <a:pt x="5718" y="5151"/>
                    </a:cubicBezTo>
                    <a:cubicBezTo>
                      <a:pt x="5718" y="5151"/>
                      <a:pt x="5718" y="5332"/>
                      <a:pt x="5718" y="5423"/>
                    </a:cubicBezTo>
                    <a:cubicBezTo>
                      <a:pt x="5718" y="5603"/>
                      <a:pt x="5718" y="5784"/>
                      <a:pt x="5718" y="5965"/>
                    </a:cubicBezTo>
                    <a:cubicBezTo>
                      <a:pt x="5718" y="6417"/>
                      <a:pt x="5082" y="6869"/>
                      <a:pt x="4447" y="7321"/>
                    </a:cubicBezTo>
                    <a:cubicBezTo>
                      <a:pt x="4288" y="7411"/>
                      <a:pt x="4288" y="7501"/>
                      <a:pt x="4288" y="7501"/>
                    </a:cubicBezTo>
                    <a:cubicBezTo>
                      <a:pt x="4447" y="7501"/>
                      <a:pt x="4447" y="7501"/>
                      <a:pt x="4765" y="7592"/>
                    </a:cubicBezTo>
                    <a:cubicBezTo>
                      <a:pt x="4924" y="7592"/>
                      <a:pt x="5082" y="7682"/>
                      <a:pt x="5082" y="7772"/>
                    </a:cubicBezTo>
                    <a:cubicBezTo>
                      <a:pt x="5241" y="7953"/>
                      <a:pt x="5082" y="8134"/>
                      <a:pt x="4924" y="8405"/>
                    </a:cubicBezTo>
                    <a:cubicBezTo>
                      <a:pt x="4765" y="8586"/>
                      <a:pt x="4606" y="8676"/>
                      <a:pt x="4129" y="8676"/>
                    </a:cubicBezTo>
                    <a:cubicBezTo>
                      <a:pt x="3971" y="8676"/>
                      <a:pt x="3812" y="8676"/>
                      <a:pt x="3494" y="8586"/>
                    </a:cubicBezTo>
                    <a:cubicBezTo>
                      <a:pt x="3494" y="8586"/>
                      <a:pt x="3494" y="8586"/>
                      <a:pt x="3335" y="8586"/>
                    </a:cubicBezTo>
                    <a:cubicBezTo>
                      <a:pt x="3335" y="8586"/>
                      <a:pt x="3335" y="8586"/>
                      <a:pt x="3335" y="8586"/>
                    </a:cubicBezTo>
                    <a:cubicBezTo>
                      <a:pt x="3018" y="8586"/>
                      <a:pt x="2382" y="8767"/>
                      <a:pt x="1906" y="9128"/>
                    </a:cubicBezTo>
                    <a:cubicBezTo>
                      <a:pt x="1429" y="9580"/>
                      <a:pt x="1588" y="9851"/>
                      <a:pt x="1747" y="10032"/>
                    </a:cubicBezTo>
                    <a:cubicBezTo>
                      <a:pt x="1906" y="10213"/>
                      <a:pt x="1906" y="10303"/>
                      <a:pt x="1747" y="10484"/>
                    </a:cubicBezTo>
                    <a:cubicBezTo>
                      <a:pt x="1747" y="10574"/>
                      <a:pt x="1747" y="10664"/>
                      <a:pt x="1588" y="10755"/>
                    </a:cubicBezTo>
                    <a:cubicBezTo>
                      <a:pt x="1588" y="10845"/>
                      <a:pt x="1747" y="10936"/>
                      <a:pt x="1747" y="11026"/>
                    </a:cubicBezTo>
                    <a:cubicBezTo>
                      <a:pt x="2065" y="11387"/>
                      <a:pt x="1906" y="11568"/>
                      <a:pt x="1906" y="11749"/>
                    </a:cubicBezTo>
                    <a:cubicBezTo>
                      <a:pt x="1747" y="11839"/>
                      <a:pt x="1747" y="11930"/>
                      <a:pt x="1747" y="12020"/>
                    </a:cubicBezTo>
                    <a:cubicBezTo>
                      <a:pt x="1747" y="12110"/>
                      <a:pt x="1906" y="12201"/>
                      <a:pt x="2224" y="12291"/>
                    </a:cubicBezTo>
                    <a:cubicBezTo>
                      <a:pt x="2382" y="12382"/>
                      <a:pt x="2859" y="12472"/>
                      <a:pt x="2859" y="12743"/>
                    </a:cubicBezTo>
                    <a:cubicBezTo>
                      <a:pt x="3018" y="13014"/>
                      <a:pt x="2859" y="13195"/>
                      <a:pt x="2700" y="13285"/>
                    </a:cubicBezTo>
                    <a:cubicBezTo>
                      <a:pt x="2541" y="13466"/>
                      <a:pt x="2224" y="13466"/>
                      <a:pt x="2065" y="13466"/>
                    </a:cubicBezTo>
                    <a:cubicBezTo>
                      <a:pt x="2065" y="13556"/>
                      <a:pt x="2065" y="13647"/>
                      <a:pt x="2224" y="13647"/>
                    </a:cubicBezTo>
                    <a:cubicBezTo>
                      <a:pt x="2700" y="13828"/>
                      <a:pt x="2541" y="14641"/>
                      <a:pt x="2382" y="14822"/>
                    </a:cubicBezTo>
                    <a:cubicBezTo>
                      <a:pt x="2224" y="15093"/>
                      <a:pt x="1747" y="15093"/>
                      <a:pt x="1429" y="15093"/>
                    </a:cubicBezTo>
                    <a:cubicBezTo>
                      <a:pt x="1429" y="15093"/>
                      <a:pt x="1271" y="15093"/>
                      <a:pt x="1271" y="15093"/>
                    </a:cubicBezTo>
                    <a:cubicBezTo>
                      <a:pt x="1271" y="15274"/>
                      <a:pt x="1112" y="15454"/>
                      <a:pt x="1112" y="15545"/>
                    </a:cubicBezTo>
                    <a:cubicBezTo>
                      <a:pt x="953" y="15726"/>
                      <a:pt x="953" y="15816"/>
                      <a:pt x="953" y="15816"/>
                    </a:cubicBezTo>
                    <a:cubicBezTo>
                      <a:pt x="953" y="15906"/>
                      <a:pt x="953" y="15997"/>
                      <a:pt x="953" y="16087"/>
                    </a:cubicBezTo>
                    <a:cubicBezTo>
                      <a:pt x="953" y="16449"/>
                      <a:pt x="794" y="16720"/>
                      <a:pt x="318" y="16720"/>
                    </a:cubicBezTo>
                    <a:cubicBezTo>
                      <a:pt x="318" y="16720"/>
                      <a:pt x="318" y="16720"/>
                      <a:pt x="318" y="16720"/>
                    </a:cubicBezTo>
                    <a:cubicBezTo>
                      <a:pt x="318" y="16720"/>
                      <a:pt x="318" y="16720"/>
                      <a:pt x="318" y="16720"/>
                    </a:cubicBezTo>
                    <a:cubicBezTo>
                      <a:pt x="318" y="16720"/>
                      <a:pt x="318" y="16720"/>
                      <a:pt x="159" y="16720"/>
                    </a:cubicBezTo>
                    <a:cubicBezTo>
                      <a:pt x="159" y="16720"/>
                      <a:pt x="159" y="16720"/>
                      <a:pt x="0" y="16629"/>
                    </a:cubicBezTo>
                    <a:cubicBezTo>
                      <a:pt x="0" y="16629"/>
                      <a:pt x="0" y="16629"/>
                      <a:pt x="0" y="16629"/>
                    </a:cubicBezTo>
                    <a:cubicBezTo>
                      <a:pt x="0" y="16991"/>
                      <a:pt x="159" y="17262"/>
                      <a:pt x="635" y="17443"/>
                    </a:cubicBezTo>
                    <a:cubicBezTo>
                      <a:pt x="1112" y="17623"/>
                      <a:pt x="1112" y="17895"/>
                      <a:pt x="1112" y="18075"/>
                    </a:cubicBezTo>
                    <a:cubicBezTo>
                      <a:pt x="1112" y="18256"/>
                      <a:pt x="1112" y="18437"/>
                      <a:pt x="1271" y="18527"/>
                    </a:cubicBezTo>
                    <a:cubicBezTo>
                      <a:pt x="1588" y="18708"/>
                      <a:pt x="1747" y="18889"/>
                      <a:pt x="1747" y="19069"/>
                    </a:cubicBezTo>
                    <a:cubicBezTo>
                      <a:pt x="1906" y="19250"/>
                      <a:pt x="1906" y="19341"/>
                      <a:pt x="2224" y="19431"/>
                    </a:cubicBezTo>
                    <a:cubicBezTo>
                      <a:pt x="2859" y="19792"/>
                      <a:pt x="3018" y="19973"/>
                      <a:pt x="2700" y="20425"/>
                    </a:cubicBezTo>
                    <a:cubicBezTo>
                      <a:pt x="2700" y="20425"/>
                      <a:pt x="2700" y="20425"/>
                      <a:pt x="2700" y="20425"/>
                    </a:cubicBezTo>
                    <a:cubicBezTo>
                      <a:pt x="2700" y="20425"/>
                      <a:pt x="2700" y="20425"/>
                      <a:pt x="2700" y="20425"/>
                    </a:cubicBezTo>
                    <a:cubicBezTo>
                      <a:pt x="2700" y="20425"/>
                      <a:pt x="2700" y="20515"/>
                      <a:pt x="2700" y="20515"/>
                    </a:cubicBezTo>
                    <a:cubicBezTo>
                      <a:pt x="2859" y="20515"/>
                      <a:pt x="3176" y="20606"/>
                      <a:pt x="3176" y="20787"/>
                    </a:cubicBezTo>
                    <a:cubicBezTo>
                      <a:pt x="3176" y="20877"/>
                      <a:pt x="3176" y="20967"/>
                      <a:pt x="3176" y="21148"/>
                    </a:cubicBezTo>
                    <a:cubicBezTo>
                      <a:pt x="3176" y="21238"/>
                      <a:pt x="3176" y="21510"/>
                      <a:pt x="3176" y="21600"/>
                    </a:cubicBezTo>
                    <a:cubicBezTo>
                      <a:pt x="3176" y="21600"/>
                      <a:pt x="3335" y="21600"/>
                      <a:pt x="3494" y="21510"/>
                    </a:cubicBezTo>
                    <a:cubicBezTo>
                      <a:pt x="3653" y="21510"/>
                      <a:pt x="3971" y="21510"/>
                      <a:pt x="4288" y="21510"/>
                    </a:cubicBezTo>
                    <a:cubicBezTo>
                      <a:pt x="4447" y="21510"/>
                      <a:pt x="4606" y="21419"/>
                      <a:pt x="4606" y="21419"/>
                    </a:cubicBezTo>
                    <a:cubicBezTo>
                      <a:pt x="4606" y="21419"/>
                      <a:pt x="4606" y="21329"/>
                      <a:pt x="4606" y="21238"/>
                    </a:cubicBezTo>
                    <a:cubicBezTo>
                      <a:pt x="4606" y="21148"/>
                      <a:pt x="4606" y="21058"/>
                      <a:pt x="4606" y="21058"/>
                    </a:cubicBezTo>
                    <a:cubicBezTo>
                      <a:pt x="4606" y="20787"/>
                      <a:pt x="5082" y="20696"/>
                      <a:pt x="5241" y="20696"/>
                    </a:cubicBezTo>
                    <a:cubicBezTo>
                      <a:pt x="5241" y="20696"/>
                      <a:pt x="5241" y="20696"/>
                      <a:pt x="5241" y="20606"/>
                    </a:cubicBezTo>
                    <a:cubicBezTo>
                      <a:pt x="5400" y="20515"/>
                      <a:pt x="5718" y="20335"/>
                      <a:pt x="6194" y="20335"/>
                    </a:cubicBezTo>
                    <a:cubicBezTo>
                      <a:pt x="6512" y="20335"/>
                      <a:pt x="6829" y="20425"/>
                      <a:pt x="7147" y="20515"/>
                    </a:cubicBezTo>
                    <a:cubicBezTo>
                      <a:pt x="7147" y="20515"/>
                      <a:pt x="7306" y="20515"/>
                      <a:pt x="7306" y="20515"/>
                    </a:cubicBezTo>
                    <a:cubicBezTo>
                      <a:pt x="7624" y="20515"/>
                      <a:pt x="7624" y="20244"/>
                      <a:pt x="7782" y="20154"/>
                    </a:cubicBezTo>
                    <a:cubicBezTo>
                      <a:pt x="7782" y="19883"/>
                      <a:pt x="8100" y="19883"/>
                      <a:pt x="8100" y="19883"/>
                    </a:cubicBezTo>
                    <a:cubicBezTo>
                      <a:pt x="8418" y="19883"/>
                      <a:pt x="8576" y="19973"/>
                      <a:pt x="8735" y="20064"/>
                    </a:cubicBezTo>
                    <a:cubicBezTo>
                      <a:pt x="8894" y="19973"/>
                      <a:pt x="9053" y="19792"/>
                      <a:pt x="9212" y="19612"/>
                    </a:cubicBezTo>
                    <a:cubicBezTo>
                      <a:pt x="8894" y="19702"/>
                      <a:pt x="8576" y="19702"/>
                      <a:pt x="8418" y="19612"/>
                    </a:cubicBezTo>
                    <a:cubicBezTo>
                      <a:pt x="8259" y="19341"/>
                      <a:pt x="8735" y="18618"/>
                      <a:pt x="8735" y="18618"/>
                    </a:cubicBezTo>
                    <a:cubicBezTo>
                      <a:pt x="8894" y="18437"/>
                      <a:pt x="8894" y="17985"/>
                      <a:pt x="8894" y="17714"/>
                    </a:cubicBezTo>
                    <a:cubicBezTo>
                      <a:pt x="8894" y="17443"/>
                      <a:pt x="8894" y="17352"/>
                      <a:pt x="9053" y="17262"/>
                    </a:cubicBezTo>
                    <a:cubicBezTo>
                      <a:pt x="9053" y="17081"/>
                      <a:pt x="9212" y="16629"/>
                      <a:pt x="10165" y="16449"/>
                    </a:cubicBezTo>
                    <a:cubicBezTo>
                      <a:pt x="10800" y="16358"/>
                      <a:pt x="11594" y="15997"/>
                      <a:pt x="11594" y="15816"/>
                    </a:cubicBezTo>
                    <a:cubicBezTo>
                      <a:pt x="11435" y="15635"/>
                      <a:pt x="11912" y="15454"/>
                      <a:pt x="12229" y="15183"/>
                    </a:cubicBezTo>
                    <a:cubicBezTo>
                      <a:pt x="12388" y="15093"/>
                      <a:pt x="12706" y="15003"/>
                      <a:pt x="12706" y="14912"/>
                    </a:cubicBezTo>
                    <a:cubicBezTo>
                      <a:pt x="12547" y="14822"/>
                      <a:pt x="11594" y="14189"/>
                      <a:pt x="11118" y="14008"/>
                    </a:cubicBezTo>
                    <a:cubicBezTo>
                      <a:pt x="10959" y="14008"/>
                      <a:pt x="10641" y="14008"/>
                      <a:pt x="10482" y="14008"/>
                    </a:cubicBezTo>
                    <a:cubicBezTo>
                      <a:pt x="10165" y="14008"/>
                      <a:pt x="9847" y="14008"/>
                      <a:pt x="9847" y="13828"/>
                    </a:cubicBezTo>
                    <a:cubicBezTo>
                      <a:pt x="9688" y="13828"/>
                      <a:pt x="9688" y="13737"/>
                      <a:pt x="9688" y="13647"/>
                    </a:cubicBezTo>
                    <a:cubicBezTo>
                      <a:pt x="9688" y="13556"/>
                      <a:pt x="9688" y="13195"/>
                      <a:pt x="9529" y="12562"/>
                    </a:cubicBezTo>
                    <a:cubicBezTo>
                      <a:pt x="9371" y="12382"/>
                      <a:pt x="9688" y="12110"/>
                      <a:pt x="9847" y="11930"/>
                    </a:cubicBezTo>
                    <a:cubicBezTo>
                      <a:pt x="10006" y="11749"/>
                      <a:pt x="10165" y="11659"/>
                      <a:pt x="10165" y="11568"/>
                    </a:cubicBezTo>
                    <a:cubicBezTo>
                      <a:pt x="10165" y="11478"/>
                      <a:pt x="10165" y="11478"/>
                      <a:pt x="10165" y="11478"/>
                    </a:cubicBezTo>
                    <a:cubicBezTo>
                      <a:pt x="10165" y="11207"/>
                      <a:pt x="10165" y="10755"/>
                      <a:pt x="10800" y="10574"/>
                    </a:cubicBezTo>
                    <a:cubicBezTo>
                      <a:pt x="10959" y="10574"/>
                      <a:pt x="10959" y="10574"/>
                      <a:pt x="10959" y="10484"/>
                    </a:cubicBezTo>
                    <a:cubicBezTo>
                      <a:pt x="11118" y="10393"/>
                      <a:pt x="11276" y="10213"/>
                      <a:pt x="11753" y="10122"/>
                    </a:cubicBezTo>
                    <a:cubicBezTo>
                      <a:pt x="11912" y="10122"/>
                      <a:pt x="11912" y="10032"/>
                      <a:pt x="12071" y="9851"/>
                    </a:cubicBezTo>
                    <a:cubicBezTo>
                      <a:pt x="12229" y="9670"/>
                      <a:pt x="12388" y="9490"/>
                      <a:pt x="12865" y="9309"/>
                    </a:cubicBezTo>
                    <a:cubicBezTo>
                      <a:pt x="13182" y="9309"/>
                      <a:pt x="13341" y="9218"/>
                      <a:pt x="13659" y="9128"/>
                    </a:cubicBezTo>
                    <a:cubicBezTo>
                      <a:pt x="13818" y="9038"/>
                      <a:pt x="14135" y="8947"/>
                      <a:pt x="14612" y="8767"/>
                    </a:cubicBezTo>
                    <a:cubicBezTo>
                      <a:pt x="15565" y="8495"/>
                      <a:pt x="16994" y="7953"/>
                      <a:pt x="17153" y="7682"/>
                    </a:cubicBezTo>
                    <a:cubicBezTo>
                      <a:pt x="17153" y="7682"/>
                      <a:pt x="17153" y="7592"/>
                      <a:pt x="16994" y="7501"/>
                    </a:cubicBezTo>
                    <a:cubicBezTo>
                      <a:pt x="16835" y="7321"/>
                      <a:pt x="16359" y="6959"/>
                      <a:pt x="17153" y="6688"/>
                    </a:cubicBezTo>
                    <a:cubicBezTo>
                      <a:pt x="17471" y="6507"/>
                      <a:pt x="17471" y="6417"/>
                      <a:pt x="17471" y="6236"/>
                    </a:cubicBezTo>
                    <a:cubicBezTo>
                      <a:pt x="17471" y="6146"/>
                      <a:pt x="17471" y="5874"/>
                      <a:pt x="17947" y="5784"/>
                    </a:cubicBezTo>
                    <a:cubicBezTo>
                      <a:pt x="18265" y="5694"/>
                      <a:pt x="18424" y="5603"/>
                      <a:pt x="18741" y="5423"/>
                    </a:cubicBezTo>
                    <a:cubicBezTo>
                      <a:pt x="18900" y="5332"/>
                      <a:pt x="18900" y="5332"/>
                      <a:pt x="18900" y="5332"/>
                    </a:cubicBezTo>
                    <a:cubicBezTo>
                      <a:pt x="19218" y="5151"/>
                      <a:pt x="19535" y="5151"/>
                      <a:pt x="19694" y="5151"/>
                    </a:cubicBezTo>
                    <a:cubicBezTo>
                      <a:pt x="19853" y="5151"/>
                      <a:pt x="19853" y="5151"/>
                      <a:pt x="20012" y="5151"/>
                    </a:cubicBezTo>
                    <a:cubicBezTo>
                      <a:pt x="20329" y="5151"/>
                      <a:pt x="20647" y="5242"/>
                      <a:pt x="20965" y="5151"/>
                    </a:cubicBezTo>
                    <a:cubicBezTo>
                      <a:pt x="21124" y="5151"/>
                      <a:pt x="21441" y="5151"/>
                      <a:pt x="21600" y="5151"/>
                    </a:cubicBezTo>
                    <a:cubicBezTo>
                      <a:pt x="21600" y="5151"/>
                      <a:pt x="21600" y="5151"/>
                      <a:pt x="21600" y="5151"/>
                    </a:cubicBezTo>
                    <a:cubicBezTo>
                      <a:pt x="21600" y="5061"/>
                      <a:pt x="21600" y="5061"/>
                      <a:pt x="21600" y="5061"/>
                    </a:cubicBezTo>
                    <a:cubicBezTo>
                      <a:pt x="21600" y="5061"/>
                      <a:pt x="21600" y="5061"/>
                      <a:pt x="21600" y="5061"/>
                    </a:cubicBezTo>
                    <a:cubicBezTo>
                      <a:pt x="21600" y="4971"/>
                      <a:pt x="21600" y="4971"/>
                      <a:pt x="21441" y="4971"/>
                    </a:cubicBezTo>
                    <a:cubicBezTo>
                      <a:pt x="21441" y="4880"/>
                      <a:pt x="20806" y="4519"/>
                      <a:pt x="20965" y="4338"/>
                    </a:cubicBezTo>
                    <a:cubicBezTo>
                      <a:pt x="20965" y="4248"/>
                      <a:pt x="21124" y="4157"/>
                      <a:pt x="21441" y="4157"/>
                    </a:cubicBezTo>
                    <a:cubicBezTo>
                      <a:pt x="21441" y="4157"/>
                      <a:pt x="21441" y="3977"/>
                      <a:pt x="21441" y="3796"/>
                    </a:cubicBezTo>
                    <a:cubicBezTo>
                      <a:pt x="21441" y="3705"/>
                      <a:pt x="21441" y="3615"/>
                      <a:pt x="21282" y="3615"/>
                    </a:cubicBezTo>
                    <a:cubicBezTo>
                      <a:pt x="20965" y="3525"/>
                      <a:pt x="20965" y="3163"/>
                      <a:pt x="20965" y="2982"/>
                    </a:cubicBezTo>
                    <a:cubicBezTo>
                      <a:pt x="20965" y="2892"/>
                      <a:pt x="20965" y="2711"/>
                      <a:pt x="20965" y="2711"/>
                    </a:cubicBezTo>
                    <a:cubicBezTo>
                      <a:pt x="20329" y="2531"/>
                      <a:pt x="20488" y="2079"/>
                      <a:pt x="20647" y="1717"/>
                    </a:cubicBezTo>
                    <a:cubicBezTo>
                      <a:pt x="20647" y="1627"/>
                      <a:pt x="20647" y="1627"/>
                      <a:pt x="20647" y="1536"/>
                    </a:cubicBezTo>
                    <a:cubicBezTo>
                      <a:pt x="20647" y="1446"/>
                      <a:pt x="19535" y="1175"/>
                      <a:pt x="19059" y="994"/>
                    </a:cubicBezTo>
                    <a:cubicBezTo>
                      <a:pt x="18741" y="994"/>
                      <a:pt x="18582" y="904"/>
                      <a:pt x="18265" y="904"/>
                    </a:cubicBezTo>
                    <a:cubicBezTo>
                      <a:pt x="17788" y="723"/>
                      <a:pt x="17312" y="542"/>
                      <a:pt x="16994" y="362"/>
                    </a:cubicBezTo>
                    <a:cubicBezTo>
                      <a:pt x="16835" y="271"/>
                      <a:pt x="16676" y="181"/>
                      <a:pt x="16359" y="90"/>
                    </a:cubicBezTo>
                    <a:cubicBezTo>
                      <a:pt x="16359" y="90"/>
                      <a:pt x="16200" y="0"/>
                      <a:pt x="16200" y="0"/>
                    </a:cubicBezTo>
                    <a:cubicBezTo>
                      <a:pt x="16200" y="0"/>
                      <a:pt x="16200" y="0"/>
                      <a:pt x="16200" y="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21" name="Shape 3929"/>
              <p:cNvSpPr/>
              <p:nvPr/>
            </p:nvSpPr>
            <p:spPr>
              <a:xfrm>
                <a:off x="1437859" y="797838"/>
                <a:ext cx="183218" cy="1096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178" extrusionOk="0">
                    <a:moveTo>
                      <a:pt x="18450" y="21178"/>
                    </a:moveTo>
                    <a:cubicBezTo>
                      <a:pt x="18450" y="21178"/>
                      <a:pt x="18450" y="21178"/>
                      <a:pt x="18450" y="20458"/>
                    </a:cubicBezTo>
                    <a:cubicBezTo>
                      <a:pt x="18900" y="20458"/>
                      <a:pt x="18900" y="20458"/>
                      <a:pt x="18900" y="20458"/>
                    </a:cubicBezTo>
                    <a:cubicBezTo>
                      <a:pt x="18900" y="19738"/>
                      <a:pt x="18900" y="19738"/>
                      <a:pt x="19350" y="19738"/>
                    </a:cubicBezTo>
                    <a:cubicBezTo>
                      <a:pt x="19350" y="19738"/>
                      <a:pt x="19350" y="19738"/>
                      <a:pt x="19350" y="19738"/>
                    </a:cubicBezTo>
                    <a:cubicBezTo>
                      <a:pt x="19350" y="19738"/>
                      <a:pt x="19350" y="19738"/>
                      <a:pt x="19350" y="19738"/>
                    </a:cubicBezTo>
                    <a:cubicBezTo>
                      <a:pt x="19350" y="19018"/>
                      <a:pt x="19800" y="19018"/>
                      <a:pt x="20250" y="18298"/>
                    </a:cubicBezTo>
                    <a:cubicBezTo>
                      <a:pt x="20250" y="18298"/>
                      <a:pt x="20250" y="18298"/>
                      <a:pt x="20250" y="18298"/>
                    </a:cubicBezTo>
                    <a:cubicBezTo>
                      <a:pt x="20250" y="18298"/>
                      <a:pt x="20250" y="18298"/>
                      <a:pt x="20250" y="18298"/>
                    </a:cubicBezTo>
                    <a:cubicBezTo>
                      <a:pt x="19350" y="16858"/>
                      <a:pt x="19350" y="16138"/>
                      <a:pt x="18900" y="13978"/>
                    </a:cubicBezTo>
                    <a:cubicBezTo>
                      <a:pt x="18900" y="12538"/>
                      <a:pt x="18900" y="11818"/>
                      <a:pt x="18900" y="11818"/>
                    </a:cubicBezTo>
                    <a:cubicBezTo>
                      <a:pt x="18900" y="10378"/>
                      <a:pt x="18450" y="9658"/>
                      <a:pt x="18900" y="8938"/>
                    </a:cubicBezTo>
                    <a:cubicBezTo>
                      <a:pt x="18900" y="7498"/>
                      <a:pt x="19350" y="6778"/>
                      <a:pt x="19800" y="6058"/>
                    </a:cubicBezTo>
                    <a:cubicBezTo>
                      <a:pt x="19800" y="5338"/>
                      <a:pt x="20250" y="5338"/>
                      <a:pt x="20700" y="3898"/>
                    </a:cubicBezTo>
                    <a:cubicBezTo>
                      <a:pt x="20700" y="3178"/>
                      <a:pt x="21150" y="2458"/>
                      <a:pt x="21600" y="1738"/>
                    </a:cubicBezTo>
                    <a:cubicBezTo>
                      <a:pt x="21600" y="1738"/>
                      <a:pt x="21600" y="1738"/>
                      <a:pt x="21600" y="1738"/>
                    </a:cubicBezTo>
                    <a:cubicBezTo>
                      <a:pt x="21600" y="1738"/>
                      <a:pt x="21600" y="1738"/>
                      <a:pt x="21600" y="1738"/>
                    </a:cubicBezTo>
                    <a:cubicBezTo>
                      <a:pt x="21600" y="1738"/>
                      <a:pt x="21600" y="1738"/>
                      <a:pt x="21600" y="1738"/>
                    </a:cubicBezTo>
                    <a:cubicBezTo>
                      <a:pt x="20250" y="2458"/>
                      <a:pt x="18450" y="1738"/>
                      <a:pt x="16650" y="1018"/>
                    </a:cubicBezTo>
                    <a:cubicBezTo>
                      <a:pt x="14850" y="298"/>
                      <a:pt x="13050" y="-422"/>
                      <a:pt x="11700" y="298"/>
                    </a:cubicBezTo>
                    <a:cubicBezTo>
                      <a:pt x="10800" y="298"/>
                      <a:pt x="9900" y="298"/>
                      <a:pt x="8550" y="1018"/>
                    </a:cubicBezTo>
                    <a:cubicBezTo>
                      <a:pt x="6750" y="1018"/>
                      <a:pt x="3600" y="1738"/>
                      <a:pt x="2700" y="2458"/>
                    </a:cubicBezTo>
                    <a:cubicBezTo>
                      <a:pt x="2250" y="3898"/>
                      <a:pt x="1350" y="4618"/>
                      <a:pt x="450" y="4618"/>
                    </a:cubicBezTo>
                    <a:cubicBezTo>
                      <a:pt x="450" y="5338"/>
                      <a:pt x="0" y="5338"/>
                      <a:pt x="0" y="5338"/>
                    </a:cubicBezTo>
                    <a:cubicBezTo>
                      <a:pt x="900" y="6778"/>
                      <a:pt x="900" y="8218"/>
                      <a:pt x="900" y="8938"/>
                    </a:cubicBezTo>
                    <a:cubicBezTo>
                      <a:pt x="450" y="9658"/>
                      <a:pt x="450" y="10378"/>
                      <a:pt x="900" y="10378"/>
                    </a:cubicBezTo>
                    <a:cubicBezTo>
                      <a:pt x="2250" y="13258"/>
                      <a:pt x="2250" y="13258"/>
                      <a:pt x="3150" y="12538"/>
                    </a:cubicBezTo>
                    <a:cubicBezTo>
                      <a:pt x="4050" y="12538"/>
                      <a:pt x="5400" y="13258"/>
                      <a:pt x="5850" y="14698"/>
                    </a:cubicBezTo>
                    <a:cubicBezTo>
                      <a:pt x="5850" y="14698"/>
                      <a:pt x="5850" y="15418"/>
                      <a:pt x="5850" y="16138"/>
                    </a:cubicBezTo>
                    <a:cubicBezTo>
                      <a:pt x="5850" y="16138"/>
                      <a:pt x="5850" y="16138"/>
                      <a:pt x="5850" y="16138"/>
                    </a:cubicBezTo>
                    <a:cubicBezTo>
                      <a:pt x="6300" y="16138"/>
                      <a:pt x="6300" y="16138"/>
                      <a:pt x="6750" y="16138"/>
                    </a:cubicBezTo>
                    <a:cubicBezTo>
                      <a:pt x="6750" y="16138"/>
                      <a:pt x="7200" y="16138"/>
                      <a:pt x="7200" y="16138"/>
                    </a:cubicBezTo>
                    <a:cubicBezTo>
                      <a:pt x="7650" y="16138"/>
                      <a:pt x="8100" y="16138"/>
                      <a:pt x="8100" y="16138"/>
                    </a:cubicBezTo>
                    <a:cubicBezTo>
                      <a:pt x="9450" y="16138"/>
                      <a:pt x="9900" y="16138"/>
                      <a:pt x="10350" y="16138"/>
                    </a:cubicBezTo>
                    <a:cubicBezTo>
                      <a:pt x="10350" y="16858"/>
                      <a:pt x="10350" y="16858"/>
                      <a:pt x="10350" y="16858"/>
                    </a:cubicBezTo>
                    <a:cubicBezTo>
                      <a:pt x="13500" y="20458"/>
                      <a:pt x="14400" y="21178"/>
                      <a:pt x="14400" y="21178"/>
                    </a:cubicBezTo>
                    <a:cubicBezTo>
                      <a:pt x="14400" y="21178"/>
                      <a:pt x="14850" y="21178"/>
                      <a:pt x="14850" y="21178"/>
                    </a:cubicBezTo>
                    <a:cubicBezTo>
                      <a:pt x="14850" y="21178"/>
                      <a:pt x="14850" y="20458"/>
                      <a:pt x="14850" y="20458"/>
                    </a:cubicBezTo>
                    <a:cubicBezTo>
                      <a:pt x="14850" y="20458"/>
                      <a:pt x="14850" y="20458"/>
                      <a:pt x="15300" y="20458"/>
                    </a:cubicBezTo>
                    <a:cubicBezTo>
                      <a:pt x="15300" y="20458"/>
                      <a:pt x="15300" y="20458"/>
                      <a:pt x="15300" y="20458"/>
                    </a:cubicBezTo>
                    <a:cubicBezTo>
                      <a:pt x="16200" y="20458"/>
                      <a:pt x="17100" y="21178"/>
                      <a:pt x="18450" y="21178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22" name="Shape 3930"/>
              <p:cNvSpPr/>
              <p:nvPr/>
            </p:nvSpPr>
            <p:spPr>
              <a:xfrm>
                <a:off x="665159" y="0"/>
                <a:ext cx="1091340" cy="8782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92" extrusionOk="0">
                    <a:moveTo>
                      <a:pt x="13141" y="3560"/>
                    </a:moveTo>
                    <a:cubicBezTo>
                      <a:pt x="13217" y="3470"/>
                      <a:pt x="13217" y="3470"/>
                      <a:pt x="13292" y="3379"/>
                    </a:cubicBezTo>
                    <a:cubicBezTo>
                      <a:pt x="13292" y="3379"/>
                      <a:pt x="13292" y="3379"/>
                      <a:pt x="13292" y="3379"/>
                    </a:cubicBezTo>
                    <a:cubicBezTo>
                      <a:pt x="13292" y="3289"/>
                      <a:pt x="13368" y="3289"/>
                      <a:pt x="13443" y="3199"/>
                    </a:cubicBezTo>
                    <a:cubicBezTo>
                      <a:pt x="13443" y="3199"/>
                      <a:pt x="13443" y="3199"/>
                      <a:pt x="13443" y="3199"/>
                    </a:cubicBezTo>
                    <a:cubicBezTo>
                      <a:pt x="13519" y="3199"/>
                      <a:pt x="13519" y="3199"/>
                      <a:pt x="13594" y="3108"/>
                    </a:cubicBezTo>
                    <a:cubicBezTo>
                      <a:pt x="13594" y="3108"/>
                      <a:pt x="13594" y="3108"/>
                      <a:pt x="13594" y="3108"/>
                    </a:cubicBezTo>
                    <a:cubicBezTo>
                      <a:pt x="13670" y="3108"/>
                      <a:pt x="13745" y="3108"/>
                      <a:pt x="13745" y="3108"/>
                    </a:cubicBezTo>
                    <a:cubicBezTo>
                      <a:pt x="13972" y="3199"/>
                      <a:pt x="14123" y="3379"/>
                      <a:pt x="14274" y="3560"/>
                    </a:cubicBezTo>
                    <a:cubicBezTo>
                      <a:pt x="14425" y="3741"/>
                      <a:pt x="14576" y="3922"/>
                      <a:pt x="14727" y="3922"/>
                    </a:cubicBezTo>
                    <a:cubicBezTo>
                      <a:pt x="14803" y="4012"/>
                      <a:pt x="14878" y="4012"/>
                      <a:pt x="14954" y="4012"/>
                    </a:cubicBezTo>
                    <a:cubicBezTo>
                      <a:pt x="15180" y="4102"/>
                      <a:pt x="15331" y="4102"/>
                      <a:pt x="15407" y="4102"/>
                    </a:cubicBezTo>
                    <a:cubicBezTo>
                      <a:pt x="15407" y="4102"/>
                      <a:pt x="15483" y="4102"/>
                      <a:pt x="15483" y="4102"/>
                    </a:cubicBezTo>
                    <a:cubicBezTo>
                      <a:pt x="15558" y="3922"/>
                      <a:pt x="15785" y="3922"/>
                      <a:pt x="16011" y="4012"/>
                    </a:cubicBezTo>
                    <a:cubicBezTo>
                      <a:pt x="16087" y="4012"/>
                      <a:pt x="16162" y="4102"/>
                      <a:pt x="16238" y="4102"/>
                    </a:cubicBezTo>
                    <a:cubicBezTo>
                      <a:pt x="16238" y="4012"/>
                      <a:pt x="16313" y="4012"/>
                      <a:pt x="16313" y="4012"/>
                    </a:cubicBezTo>
                    <a:cubicBezTo>
                      <a:pt x="16464" y="4012"/>
                      <a:pt x="16540" y="4193"/>
                      <a:pt x="16615" y="4283"/>
                    </a:cubicBezTo>
                    <a:cubicBezTo>
                      <a:pt x="16615" y="4283"/>
                      <a:pt x="16615" y="4283"/>
                      <a:pt x="16615" y="4283"/>
                    </a:cubicBezTo>
                    <a:cubicBezTo>
                      <a:pt x="16615" y="4283"/>
                      <a:pt x="16615" y="4283"/>
                      <a:pt x="16615" y="4283"/>
                    </a:cubicBezTo>
                    <a:cubicBezTo>
                      <a:pt x="16691" y="4193"/>
                      <a:pt x="16691" y="4012"/>
                      <a:pt x="16691" y="3922"/>
                    </a:cubicBezTo>
                    <a:cubicBezTo>
                      <a:pt x="16691" y="3831"/>
                      <a:pt x="16766" y="3650"/>
                      <a:pt x="16993" y="3650"/>
                    </a:cubicBezTo>
                    <a:cubicBezTo>
                      <a:pt x="17069" y="3650"/>
                      <a:pt x="17069" y="3650"/>
                      <a:pt x="17144" y="3650"/>
                    </a:cubicBezTo>
                    <a:cubicBezTo>
                      <a:pt x="17220" y="3650"/>
                      <a:pt x="17220" y="3650"/>
                      <a:pt x="17220" y="3650"/>
                    </a:cubicBezTo>
                    <a:cubicBezTo>
                      <a:pt x="17220" y="3560"/>
                      <a:pt x="17220" y="3379"/>
                      <a:pt x="17144" y="3289"/>
                    </a:cubicBezTo>
                    <a:cubicBezTo>
                      <a:pt x="17144" y="3199"/>
                      <a:pt x="17144" y="3018"/>
                      <a:pt x="17144" y="2927"/>
                    </a:cubicBezTo>
                    <a:cubicBezTo>
                      <a:pt x="17144" y="2656"/>
                      <a:pt x="17371" y="2476"/>
                      <a:pt x="17446" y="2385"/>
                    </a:cubicBezTo>
                    <a:cubicBezTo>
                      <a:pt x="17522" y="2385"/>
                      <a:pt x="17673" y="2295"/>
                      <a:pt x="17673" y="2295"/>
                    </a:cubicBezTo>
                    <a:cubicBezTo>
                      <a:pt x="17673" y="1933"/>
                      <a:pt x="17975" y="1933"/>
                      <a:pt x="18201" y="1933"/>
                    </a:cubicBezTo>
                    <a:cubicBezTo>
                      <a:pt x="18277" y="1933"/>
                      <a:pt x="18277" y="1933"/>
                      <a:pt x="18277" y="1933"/>
                    </a:cubicBezTo>
                    <a:cubicBezTo>
                      <a:pt x="18428" y="1933"/>
                      <a:pt x="18503" y="1933"/>
                      <a:pt x="18579" y="1843"/>
                    </a:cubicBezTo>
                    <a:cubicBezTo>
                      <a:pt x="18655" y="1753"/>
                      <a:pt x="18806" y="1662"/>
                      <a:pt x="19032" y="1662"/>
                    </a:cubicBezTo>
                    <a:cubicBezTo>
                      <a:pt x="19259" y="1662"/>
                      <a:pt x="19410" y="1753"/>
                      <a:pt x="19485" y="1933"/>
                    </a:cubicBezTo>
                    <a:cubicBezTo>
                      <a:pt x="19561" y="2024"/>
                      <a:pt x="19712" y="2114"/>
                      <a:pt x="19863" y="2204"/>
                    </a:cubicBezTo>
                    <a:cubicBezTo>
                      <a:pt x="20090" y="2385"/>
                      <a:pt x="20316" y="2476"/>
                      <a:pt x="20392" y="2747"/>
                    </a:cubicBezTo>
                    <a:cubicBezTo>
                      <a:pt x="20392" y="2747"/>
                      <a:pt x="20392" y="2837"/>
                      <a:pt x="20392" y="2927"/>
                    </a:cubicBezTo>
                    <a:cubicBezTo>
                      <a:pt x="20392" y="2927"/>
                      <a:pt x="20392" y="2927"/>
                      <a:pt x="20392" y="2927"/>
                    </a:cubicBezTo>
                    <a:cubicBezTo>
                      <a:pt x="20392" y="2927"/>
                      <a:pt x="20467" y="2927"/>
                      <a:pt x="20467" y="2927"/>
                    </a:cubicBezTo>
                    <a:cubicBezTo>
                      <a:pt x="20467" y="2927"/>
                      <a:pt x="20467" y="2927"/>
                      <a:pt x="20467" y="2927"/>
                    </a:cubicBezTo>
                    <a:cubicBezTo>
                      <a:pt x="20543" y="2927"/>
                      <a:pt x="20618" y="2927"/>
                      <a:pt x="20618" y="2927"/>
                    </a:cubicBezTo>
                    <a:cubicBezTo>
                      <a:pt x="20694" y="2927"/>
                      <a:pt x="20769" y="2837"/>
                      <a:pt x="20845" y="2747"/>
                    </a:cubicBezTo>
                    <a:cubicBezTo>
                      <a:pt x="20920" y="2747"/>
                      <a:pt x="20920" y="2656"/>
                      <a:pt x="20920" y="2656"/>
                    </a:cubicBezTo>
                    <a:cubicBezTo>
                      <a:pt x="20845" y="2656"/>
                      <a:pt x="20769" y="2656"/>
                      <a:pt x="20694" y="2566"/>
                    </a:cubicBezTo>
                    <a:cubicBezTo>
                      <a:pt x="20618" y="2476"/>
                      <a:pt x="20618" y="2385"/>
                      <a:pt x="20618" y="2295"/>
                    </a:cubicBezTo>
                    <a:cubicBezTo>
                      <a:pt x="20543" y="2295"/>
                      <a:pt x="20392" y="2114"/>
                      <a:pt x="20316" y="2114"/>
                    </a:cubicBezTo>
                    <a:cubicBezTo>
                      <a:pt x="20165" y="2024"/>
                      <a:pt x="20090" y="1933"/>
                      <a:pt x="20014" y="1843"/>
                    </a:cubicBezTo>
                    <a:cubicBezTo>
                      <a:pt x="20014" y="1753"/>
                      <a:pt x="20014" y="1662"/>
                      <a:pt x="20090" y="1662"/>
                    </a:cubicBezTo>
                    <a:cubicBezTo>
                      <a:pt x="20165" y="1481"/>
                      <a:pt x="20467" y="1481"/>
                      <a:pt x="20694" y="1662"/>
                    </a:cubicBezTo>
                    <a:cubicBezTo>
                      <a:pt x="20845" y="1753"/>
                      <a:pt x="20845" y="1753"/>
                      <a:pt x="21071" y="1481"/>
                    </a:cubicBezTo>
                    <a:cubicBezTo>
                      <a:pt x="21222" y="1301"/>
                      <a:pt x="21449" y="1301"/>
                      <a:pt x="21524" y="1301"/>
                    </a:cubicBezTo>
                    <a:cubicBezTo>
                      <a:pt x="21600" y="1301"/>
                      <a:pt x="21600" y="1301"/>
                      <a:pt x="21600" y="1301"/>
                    </a:cubicBezTo>
                    <a:cubicBezTo>
                      <a:pt x="21524" y="1210"/>
                      <a:pt x="21449" y="1210"/>
                      <a:pt x="21449" y="1120"/>
                    </a:cubicBezTo>
                    <a:cubicBezTo>
                      <a:pt x="21298" y="1120"/>
                      <a:pt x="21222" y="1030"/>
                      <a:pt x="21222" y="939"/>
                    </a:cubicBezTo>
                    <a:cubicBezTo>
                      <a:pt x="21147" y="849"/>
                      <a:pt x="20920" y="668"/>
                      <a:pt x="20694" y="758"/>
                    </a:cubicBezTo>
                    <a:cubicBezTo>
                      <a:pt x="20694" y="758"/>
                      <a:pt x="20618" y="758"/>
                      <a:pt x="20543" y="758"/>
                    </a:cubicBezTo>
                    <a:cubicBezTo>
                      <a:pt x="20392" y="758"/>
                      <a:pt x="20316" y="668"/>
                      <a:pt x="20241" y="578"/>
                    </a:cubicBezTo>
                    <a:cubicBezTo>
                      <a:pt x="20165" y="487"/>
                      <a:pt x="20165" y="487"/>
                      <a:pt x="20165" y="487"/>
                    </a:cubicBezTo>
                    <a:cubicBezTo>
                      <a:pt x="20165" y="487"/>
                      <a:pt x="20090" y="487"/>
                      <a:pt x="20090" y="487"/>
                    </a:cubicBezTo>
                    <a:cubicBezTo>
                      <a:pt x="19938" y="487"/>
                      <a:pt x="19712" y="668"/>
                      <a:pt x="19712" y="849"/>
                    </a:cubicBezTo>
                    <a:cubicBezTo>
                      <a:pt x="19712" y="1391"/>
                      <a:pt x="19334" y="1391"/>
                      <a:pt x="19183" y="1210"/>
                    </a:cubicBezTo>
                    <a:cubicBezTo>
                      <a:pt x="19183" y="1120"/>
                      <a:pt x="19183" y="939"/>
                      <a:pt x="19259" y="849"/>
                    </a:cubicBezTo>
                    <a:cubicBezTo>
                      <a:pt x="19259" y="849"/>
                      <a:pt x="19259" y="758"/>
                      <a:pt x="19259" y="668"/>
                    </a:cubicBezTo>
                    <a:cubicBezTo>
                      <a:pt x="19183" y="668"/>
                      <a:pt x="19183" y="578"/>
                      <a:pt x="19183" y="487"/>
                    </a:cubicBezTo>
                    <a:cubicBezTo>
                      <a:pt x="19259" y="397"/>
                      <a:pt x="19259" y="216"/>
                      <a:pt x="19410" y="216"/>
                    </a:cubicBezTo>
                    <a:cubicBezTo>
                      <a:pt x="19410" y="216"/>
                      <a:pt x="19410" y="216"/>
                      <a:pt x="19410" y="126"/>
                    </a:cubicBezTo>
                    <a:cubicBezTo>
                      <a:pt x="19334" y="35"/>
                      <a:pt x="19259" y="35"/>
                      <a:pt x="19108" y="35"/>
                    </a:cubicBezTo>
                    <a:cubicBezTo>
                      <a:pt x="18881" y="-55"/>
                      <a:pt x="18806" y="126"/>
                      <a:pt x="18730" y="126"/>
                    </a:cubicBezTo>
                    <a:cubicBezTo>
                      <a:pt x="18730" y="216"/>
                      <a:pt x="18730" y="307"/>
                      <a:pt x="18730" y="307"/>
                    </a:cubicBezTo>
                    <a:cubicBezTo>
                      <a:pt x="18730" y="307"/>
                      <a:pt x="18806" y="487"/>
                      <a:pt x="18730" y="668"/>
                    </a:cubicBezTo>
                    <a:cubicBezTo>
                      <a:pt x="18655" y="939"/>
                      <a:pt x="18352" y="1391"/>
                      <a:pt x="18050" y="1391"/>
                    </a:cubicBezTo>
                    <a:cubicBezTo>
                      <a:pt x="17975" y="1391"/>
                      <a:pt x="17975" y="1301"/>
                      <a:pt x="17899" y="1301"/>
                    </a:cubicBezTo>
                    <a:cubicBezTo>
                      <a:pt x="17824" y="1120"/>
                      <a:pt x="17824" y="939"/>
                      <a:pt x="17899" y="668"/>
                    </a:cubicBezTo>
                    <a:cubicBezTo>
                      <a:pt x="17899" y="578"/>
                      <a:pt x="17899" y="487"/>
                      <a:pt x="17975" y="487"/>
                    </a:cubicBezTo>
                    <a:cubicBezTo>
                      <a:pt x="17899" y="487"/>
                      <a:pt x="17824" y="578"/>
                      <a:pt x="17673" y="758"/>
                    </a:cubicBezTo>
                    <a:cubicBezTo>
                      <a:pt x="17597" y="939"/>
                      <a:pt x="17522" y="1030"/>
                      <a:pt x="17446" y="1120"/>
                    </a:cubicBezTo>
                    <a:cubicBezTo>
                      <a:pt x="17144" y="1481"/>
                      <a:pt x="16993" y="1753"/>
                      <a:pt x="16766" y="1843"/>
                    </a:cubicBezTo>
                    <a:cubicBezTo>
                      <a:pt x="16691" y="1843"/>
                      <a:pt x="16691" y="1843"/>
                      <a:pt x="16691" y="1843"/>
                    </a:cubicBezTo>
                    <a:cubicBezTo>
                      <a:pt x="16615" y="1843"/>
                      <a:pt x="16464" y="1753"/>
                      <a:pt x="16464" y="1572"/>
                    </a:cubicBezTo>
                    <a:cubicBezTo>
                      <a:pt x="16389" y="1391"/>
                      <a:pt x="16540" y="1030"/>
                      <a:pt x="16842" y="849"/>
                    </a:cubicBezTo>
                    <a:cubicBezTo>
                      <a:pt x="16917" y="758"/>
                      <a:pt x="16993" y="578"/>
                      <a:pt x="17069" y="397"/>
                    </a:cubicBezTo>
                    <a:cubicBezTo>
                      <a:pt x="17144" y="216"/>
                      <a:pt x="17220" y="35"/>
                      <a:pt x="17371" y="35"/>
                    </a:cubicBezTo>
                    <a:cubicBezTo>
                      <a:pt x="17371" y="35"/>
                      <a:pt x="17371" y="35"/>
                      <a:pt x="17295" y="35"/>
                    </a:cubicBezTo>
                    <a:cubicBezTo>
                      <a:pt x="17220" y="-55"/>
                      <a:pt x="17144" y="35"/>
                      <a:pt x="17069" y="216"/>
                    </a:cubicBezTo>
                    <a:cubicBezTo>
                      <a:pt x="17069" y="307"/>
                      <a:pt x="16993" y="307"/>
                      <a:pt x="16993" y="397"/>
                    </a:cubicBezTo>
                    <a:cubicBezTo>
                      <a:pt x="16842" y="487"/>
                      <a:pt x="16615" y="487"/>
                      <a:pt x="16464" y="397"/>
                    </a:cubicBezTo>
                    <a:cubicBezTo>
                      <a:pt x="16389" y="397"/>
                      <a:pt x="16389" y="397"/>
                      <a:pt x="16389" y="397"/>
                    </a:cubicBezTo>
                    <a:cubicBezTo>
                      <a:pt x="16313" y="397"/>
                      <a:pt x="16313" y="397"/>
                      <a:pt x="16313" y="487"/>
                    </a:cubicBezTo>
                    <a:cubicBezTo>
                      <a:pt x="16238" y="487"/>
                      <a:pt x="16238" y="487"/>
                      <a:pt x="16238" y="487"/>
                    </a:cubicBezTo>
                    <a:cubicBezTo>
                      <a:pt x="16313" y="578"/>
                      <a:pt x="16313" y="758"/>
                      <a:pt x="16313" y="849"/>
                    </a:cubicBezTo>
                    <a:cubicBezTo>
                      <a:pt x="16238" y="939"/>
                      <a:pt x="16162" y="1030"/>
                      <a:pt x="16087" y="1030"/>
                    </a:cubicBezTo>
                    <a:cubicBezTo>
                      <a:pt x="16011" y="1030"/>
                      <a:pt x="15860" y="1030"/>
                      <a:pt x="15785" y="849"/>
                    </a:cubicBezTo>
                    <a:cubicBezTo>
                      <a:pt x="15785" y="758"/>
                      <a:pt x="15785" y="758"/>
                      <a:pt x="15785" y="758"/>
                    </a:cubicBezTo>
                    <a:cubicBezTo>
                      <a:pt x="15709" y="758"/>
                      <a:pt x="15558" y="849"/>
                      <a:pt x="15483" y="1030"/>
                    </a:cubicBezTo>
                    <a:cubicBezTo>
                      <a:pt x="15407" y="1120"/>
                      <a:pt x="15331" y="1210"/>
                      <a:pt x="15331" y="1301"/>
                    </a:cubicBezTo>
                    <a:cubicBezTo>
                      <a:pt x="15331" y="1391"/>
                      <a:pt x="15407" y="1572"/>
                      <a:pt x="15407" y="1662"/>
                    </a:cubicBezTo>
                    <a:cubicBezTo>
                      <a:pt x="15331" y="1933"/>
                      <a:pt x="15256" y="2024"/>
                      <a:pt x="15105" y="2114"/>
                    </a:cubicBezTo>
                    <a:cubicBezTo>
                      <a:pt x="15029" y="2114"/>
                      <a:pt x="15029" y="2114"/>
                      <a:pt x="15029" y="2114"/>
                    </a:cubicBezTo>
                    <a:cubicBezTo>
                      <a:pt x="14803" y="2114"/>
                      <a:pt x="14727" y="1843"/>
                      <a:pt x="14727" y="1572"/>
                    </a:cubicBezTo>
                    <a:cubicBezTo>
                      <a:pt x="14727" y="1572"/>
                      <a:pt x="14727" y="1572"/>
                      <a:pt x="14727" y="1481"/>
                    </a:cubicBezTo>
                    <a:cubicBezTo>
                      <a:pt x="14727" y="1481"/>
                      <a:pt x="14727" y="1572"/>
                      <a:pt x="14727" y="1572"/>
                    </a:cubicBezTo>
                    <a:cubicBezTo>
                      <a:pt x="14652" y="1662"/>
                      <a:pt x="14576" y="1753"/>
                      <a:pt x="14350" y="1753"/>
                    </a:cubicBezTo>
                    <a:cubicBezTo>
                      <a:pt x="14274" y="1753"/>
                      <a:pt x="14123" y="1753"/>
                      <a:pt x="14048" y="1662"/>
                    </a:cubicBezTo>
                    <a:cubicBezTo>
                      <a:pt x="14048" y="1572"/>
                      <a:pt x="13897" y="1572"/>
                      <a:pt x="13745" y="1572"/>
                    </a:cubicBezTo>
                    <a:cubicBezTo>
                      <a:pt x="13821" y="1662"/>
                      <a:pt x="13821" y="1662"/>
                      <a:pt x="13821" y="1662"/>
                    </a:cubicBezTo>
                    <a:cubicBezTo>
                      <a:pt x="14048" y="1753"/>
                      <a:pt x="14123" y="1843"/>
                      <a:pt x="14199" y="2024"/>
                    </a:cubicBezTo>
                    <a:cubicBezTo>
                      <a:pt x="14199" y="2114"/>
                      <a:pt x="14199" y="2114"/>
                      <a:pt x="14199" y="2114"/>
                    </a:cubicBezTo>
                    <a:cubicBezTo>
                      <a:pt x="14123" y="2204"/>
                      <a:pt x="14123" y="2204"/>
                      <a:pt x="14123" y="2204"/>
                    </a:cubicBezTo>
                    <a:cubicBezTo>
                      <a:pt x="14048" y="2295"/>
                      <a:pt x="13972" y="2295"/>
                      <a:pt x="13821" y="2204"/>
                    </a:cubicBezTo>
                    <a:cubicBezTo>
                      <a:pt x="13745" y="2204"/>
                      <a:pt x="13745" y="2114"/>
                      <a:pt x="13670" y="2114"/>
                    </a:cubicBezTo>
                    <a:cubicBezTo>
                      <a:pt x="13594" y="2204"/>
                      <a:pt x="13443" y="2204"/>
                      <a:pt x="13217" y="2024"/>
                    </a:cubicBezTo>
                    <a:cubicBezTo>
                      <a:pt x="13292" y="2114"/>
                      <a:pt x="13217" y="2204"/>
                      <a:pt x="13217" y="2295"/>
                    </a:cubicBezTo>
                    <a:cubicBezTo>
                      <a:pt x="13217" y="2385"/>
                      <a:pt x="13217" y="2385"/>
                      <a:pt x="13217" y="2476"/>
                    </a:cubicBezTo>
                    <a:cubicBezTo>
                      <a:pt x="13217" y="2927"/>
                      <a:pt x="12839" y="2927"/>
                      <a:pt x="12688" y="2656"/>
                    </a:cubicBezTo>
                    <a:cubicBezTo>
                      <a:pt x="12613" y="2566"/>
                      <a:pt x="12613" y="2385"/>
                      <a:pt x="12613" y="2295"/>
                    </a:cubicBezTo>
                    <a:cubicBezTo>
                      <a:pt x="12537" y="2295"/>
                      <a:pt x="12462" y="2295"/>
                      <a:pt x="12386" y="2385"/>
                    </a:cubicBezTo>
                    <a:cubicBezTo>
                      <a:pt x="12310" y="2476"/>
                      <a:pt x="12310" y="2476"/>
                      <a:pt x="12235" y="2476"/>
                    </a:cubicBezTo>
                    <a:cubicBezTo>
                      <a:pt x="12159" y="2476"/>
                      <a:pt x="12159" y="2476"/>
                      <a:pt x="12159" y="2476"/>
                    </a:cubicBezTo>
                    <a:cubicBezTo>
                      <a:pt x="12084" y="2385"/>
                      <a:pt x="12084" y="2385"/>
                      <a:pt x="12084" y="2385"/>
                    </a:cubicBezTo>
                    <a:cubicBezTo>
                      <a:pt x="12008" y="2295"/>
                      <a:pt x="12084" y="2204"/>
                      <a:pt x="12084" y="2024"/>
                    </a:cubicBezTo>
                    <a:cubicBezTo>
                      <a:pt x="12084" y="1933"/>
                      <a:pt x="12159" y="1753"/>
                      <a:pt x="12084" y="1753"/>
                    </a:cubicBezTo>
                    <a:cubicBezTo>
                      <a:pt x="12084" y="1753"/>
                      <a:pt x="12008" y="1753"/>
                      <a:pt x="11933" y="1753"/>
                    </a:cubicBezTo>
                    <a:cubicBezTo>
                      <a:pt x="11857" y="1843"/>
                      <a:pt x="11782" y="1843"/>
                      <a:pt x="11706" y="1933"/>
                    </a:cubicBezTo>
                    <a:cubicBezTo>
                      <a:pt x="11631" y="1933"/>
                      <a:pt x="11631" y="1933"/>
                      <a:pt x="11631" y="1933"/>
                    </a:cubicBezTo>
                    <a:cubicBezTo>
                      <a:pt x="11631" y="1933"/>
                      <a:pt x="11555" y="1933"/>
                      <a:pt x="11555" y="1933"/>
                    </a:cubicBezTo>
                    <a:cubicBezTo>
                      <a:pt x="11706" y="2114"/>
                      <a:pt x="11706" y="2295"/>
                      <a:pt x="11631" y="2476"/>
                    </a:cubicBezTo>
                    <a:cubicBezTo>
                      <a:pt x="11631" y="2566"/>
                      <a:pt x="11480" y="2656"/>
                      <a:pt x="11329" y="2656"/>
                    </a:cubicBezTo>
                    <a:cubicBezTo>
                      <a:pt x="11253" y="2656"/>
                      <a:pt x="11253" y="2656"/>
                      <a:pt x="11253" y="2656"/>
                    </a:cubicBezTo>
                    <a:cubicBezTo>
                      <a:pt x="11253" y="2656"/>
                      <a:pt x="11253" y="2656"/>
                      <a:pt x="11253" y="2656"/>
                    </a:cubicBezTo>
                    <a:cubicBezTo>
                      <a:pt x="11253" y="2747"/>
                      <a:pt x="11178" y="2927"/>
                      <a:pt x="11178" y="2927"/>
                    </a:cubicBezTo>
                    <a:cubicBezTo>
                      <a:pt x="11102" y="3018"/>
                      <a:pt x="11027" y="3108"/>
                      <a:pt x="10951" y="3108"/>
                    </a:cubicBezTo>
                    <a:cubicBezTo>
                      <a:pt x="10800" y="3108"/>
                      <a:pt x="10649" y="3018"/>
                      <a:pt x="10649" y="2837"/>
                    </a:cubicBezTo>
                    <a:cubicBezTo>
                      <a:pt x="10649" y="2837"/>
                      <a:pt x="10573" y="2837"/>
                      <a:pt x="10573" y="2837"/>
                    </a:cubicBezTo>
                    <a:cubicBezTo>
                      <a:pt x="10498" y="2837"/>
                      <a:pt x="10347" y="2837"/>
                      <a:pt x="10347" y="2927"/>
                    </a:cubicBezTo>
                    <a:cubicBezTo>
                      <a:pt x="10271" y="3018"/>
                      <a:pt x="10196" y="3108"/>
                      <a:pt x="10120" y="3199"/>
                    </a:cubicBezTo>
                    <a:cubicBezTo>
                      <a:pt x="10045" y="3289"/>
                      <a:pt x="9969" y="3289"/>
                      <a:pt x="9969" y="3379"/>
                    </a:cubicBezTo>
                    <a:cubicBezTo>
                      <a:pt x="10045" y="3289"/>
                      <a:pt x="10196" y="3289"/>
                      <a:pt x="10347" y="3289"/>
                    </a:cubicBezTo>
                    <a:cubicBezTo>
                      <a:pt x="10422" y="3379"/>
                      <a:pt x="10573" y="3470"/>
                      <a:pt x="10498" y="3741"/>
                    </a:cubicBezTo>
                    <a:cubicBezTo>
                      <a:pt x="10498" y="3741"/>
                      <a:pt x="10498" y="3741"/>
                      <a:pt x="10498" y="3741"/>
                    </a:cubicBezTo>
                    <a:cubicBezTo>
                      <a:pt x="10649" y="3831"/>
                      <a:pt x="10649" y="4102"/>
                      <a:pt x="10649" y="4193"/>
                    </a:cubicBezTo>
                    <a:cubicBezTo>
                      <a:pt x="10573" y="4373"/>
                      <a:pt x="10347" y="4464"/>
                      <a:pt x="10196" y="4283"/>
                    </a:cubicBezTo>
                    <a:cubicBezTo>
                      <a:pt x="10120" y="4193"/>
                      <a:pt x="10120" y="4102"/>
                      <a:pt x="10045" y="4102"/>
                    </a:cubicBezTo>
                    <a:cubicBezTo>
                      <a:pt x="10045" y="4102"/>
                      <a:pt x="10045" y="4193"/>
                      <a:pt x="10045" y="4193"/>
                    </a:cubicBezTo>
                    <a:cubicBezTo>
                      <a:pt x="9969" y="4464"/>
                      <a:pt x="9894" y="4464"/>
                      <a:pt x="9818" y="4464"/>
                    </a:cubicBezTo>
                    <a:cubicBezTo>
                      <a:pt x="9667" y="4464"/>
                      <a:pt x="9592" y="4373"/>
                      <a:pt x="9441" y="4102"/>
                    </a:cubicBezTo>
                    <a:cubicBezTo>
                      <a:pt x="9441" y="4102"/>
                      <a:pt x="9441" y="4102"/>
                      <a:pt x="9441" y="4102"/>
                    </a:cubicBezTo>
                    <a:cubicBezTo>
                      <a:pt x="9441" y="4102"/>
                      <a:pt x="9365" y="4102"/>
                      <a:pt x="9365" y="4102"/>
                    </a:cubicBezTo>
                    <a:cubicBezTo>
                      <a:pt x="9290" y="4283"/>
                      <a:pt x="9214" y="4373"/>
                      <a:pt x="9063" y="4373"/>
                    </a:cubicBezTo>
                    <a:cubicBezTo>
                      <a:pt x="9063" y="4373"/>
                      <a:pt x="8987" y="4373"/>
                      <a:pt x="8987" y="4283"/>
                    </a:cubicBezTo>
                    <a:cubicBezTo>
                      <a:pt x="8836" y="4193"/>
                      <a:pt x="8836" y="4012"/>
                      <a:pt x="8912" y="3831"/>
                    </a:cubicBezTo>
                    <a:cubicBezTo>
                      <a:pt x="8912" y="3922"/>
                      <a:pt x="8836" y="3922"/>
                      <a:pt x="8836" y="3922"/>
                    </a:cubicBezTo>
                    <a:cubicBezTo>
                      <a:pt x="8685" y="4102"/>
                      <a:pt x="8534" y="4193"/>
                      <a:pt x="8383" y="4283"/>
                    </a:cubicBezTo>
                    <a:cubicBezTo>
                      <a:pt x="8383" y="4283"/>
                      <a:pt x="8383" y="4283"/>
                      <a:pt x="8383" y="4283"/>
                    </a:cubicBezTo>
                    <a:cubicBezTo>
                      <a:pt x="8383" y="4373"/>
                      <a:pt x="8383" y="4373"/>
                      <a:pt x="8383" y="4373"/>
                    </a:cubicBezTo>
                    <a:cubicBezTo>
                      <a:pt x="8383" y="4554"/>
                      <a:pt x="8232" y="4645"/>
                      <a:pt x="8157" y="4735"/>
                    </a:cubicBezTo>
                    <a:cubicBezTo>
                      <a:pt x="8157" y="4735"/>
                      <a:pt x="8157" y="4735"/>
                      <a:pt x="8157" y="4735"/>
                    </a:cubicBezTo>
                    <a:cubicBezTo>
                      <a:pt x="8383" y="4645"/>
                      <a:pt x="8534" y="4645"/>
                      <a:pt x="8610" y="4735"/>
                    </a:cubicBezTo>
                    <a:cubicBezTo>
                      <a:pt x="8685" y="4735"/>
                      <a:pt x="8761" y="4735"/>
                      <a:pt x="8761" y="4735"/>
                    </a:cubicBezTo>
                    <a:cubicBezTo>
                      <a:pt x="8761" y="4735"/>
                      <a:pt x="8836" y="4735"/>
                      <a:pt x="8912" y="4645"/>
                    </a:cubicBezTo>
                    <a:cubicBezTo>
                      <a:pt x="9063" y="4464"/>
                      <a:pt x="9214" y="4373"/>
                      <a:pt x="9290" y="4373"/>
                    </a:cubicBezTo>
                    <a:cubicBezTo>
                      <a:pt x="9441" y="4373"/>
                      <a:pt x="9516" y="4464"/>
                      <a:pt x="9667" y="4554"/>
                    </a:cubicBezTo>
                    <a:cubicBezTo>
                      <a:pt x="9743" y="4645"/>
                      <a:pt x="9743" y="4735"/>
                      <a:pt x="9743" y="4735"/>
                    </a:cubicBezTo>
                    <a:cubicBezTo>
                      <a:pt x="9743" y="4916"/>
                      <a:pt x="9667" y="5006"/>
                      <a:pt x="9667" y="5096"/>
                    </a:cubicBezTo>
                    <a:cubicBezTo>
                      <a:pt x="9592" y="5096"/>
                      <a:pt x="9592" y="5096"/>
                      <a:pt x="9592" y="5096"/>
                    </a:cubicBezTo>
                    <a:cubicBezTo>
                      <a:pt x="9743" y="5277"/>
                      <a:pt x="9667" y="5458"/>
                      <a:pt x="9667" y="5458"/>
                    </a:cubicBezTo>
                    <a:cubicBezTo>
                      <a:pt x="9667" y="5639"/>
                      <a:pt x="9516" y="5729"/>
                      <a:pt x="9365" y="5729"/>
                    </a:cubicBezTo>
                    <a:cubicBezTo>
                      <a:pt x="9290" y="5729"/>
                      <a:pt x="9214" y="5729"/>
                      <a:pt x="9214" y="5639"/>
                    </a:cubicBezTo>
                    <a:cubicBezTo>
                      <a:pt x="9138" y="5639"/>
                      <a:pt x="9138" y="5548"/>
                      <a:pt x="9138" y="5458"/>
                    </a:cubicBezTo>
                    <a:cubicBezTo>
                      <a:pt x="9138" y="5368"/>
                      <a:pt x="9063" y="5277"/>
                      <a:pt x="9063" y="5277"/>
                    </a:cubicBezTo>
                    <a:cubicBezTo>
                      <a:pt x="8987" y="5458"/>
                      <a:pt x="8836" y="5819"/>
                      <a:pt x="8534" y="5819"/>
                    </a:cubicBezTo>
                    <a:cubicBezTo>
                      <a:pt x="8459" y="5819"/>
                      <a:pt x="8308" y="6091"/>
                      <a:pt x="8308" y="6362"/>
                    </a:cubicBezTo>
                    <a:cubicBezTo>
                      <a:pt x="8308" y="6723"/>
                      <a:pt x="8157" y="6723"/>
                      <a:pt x="8081" y="6723"/>
                    </a:cubicBezTo>
                    <a:cubicBezTo>
                      <a:pt x="8081" y="6723"/>
                      <a:pt x="8006" y="6723"/>
                      <a:pt x="8006" y="6723"/>
                    </a:cubicBezTo>
                    <a:cubicBezTo>
                      <a:pt x="8006" y="6723"/>
                      <a:pt x="8006" y="6723"/>
                      <a:pt x="8006" y="6723"/>
                    </a:cubicBezTo>
                    <a:cubicBezTo>
                      <a:pt x="7930" y="7175"/>
                      <a:pt x="7477" y="7808"/>
                      <a:pt x="7175" y="8079"/>
                    </a:cubicBezTo>
                    <a:cubicBezTo>
                      <a:pt x="7024" y="8260"/>
                      <a:pt x="7024" y="8350"/>
                      <a:pt x="7099" y="8440"/>
                    </a:cubicBezTo>
                    <a:cubicBezTo>
                      <a:pt x="7099" y="8531"/>
                      <a:pt x="7175" y="8621"/>
                      <a:pt x="7099" y="8802"/>
                    </a:cubicBezTo>
                    <a:cubicBezTo>
                      <a:pt x="7024" y="8983"/>
                      <a:pt x="6873" y="9073"/>
                      <a:pt x="6722" y="9073"/>
                    </a:cubicBezTo>
                    <a:cubicBezTo>
                      <a:pt x="6646" y="9073"/>
                      <a:pt x="6571" y="9073"/>
                      <a:pt x="6495" y="9073"/>
                    </a:cubicBezTo>
                    <a:cubicBezTo>
                      <a:pt x="6495" y="8983"/>
                      <a:pt x="6420" y="8983"/>
                      <a:pt x="6344" y="8983"/>
                    </a:cubicBezTo>
                    <a:cubicBezTo>
                      <a:pt x="6344" y="9073"/>
                      <a:pt x="6344" y="9163"/>
                      <a:pt x="6420" y="9254"/>
                    </a:cubicBezTo>
                    <a:cubicBezTo>
                      <a:pt x="6420" y="9435"/>
                      <a:pt x="6420" y="9796"/>
                      <a:pt x="6269" y="9977"/>
                    </a:cubicBezTo>
                    <a:cubicBezTo>
                      <a:pt x="6193" y="9977"/>
                      <a:pt x="6193" y="10067"/>
                      <a:pt x="6269" y="10248"/>
                    </a:cubicBezTo>
                    <a:cubicBezTo>
                      <a:pt x="6269" y="10338"/>
                      <a:pt x="6344" y="10429"/>
                      <a:pt x="6344" y="10519"/>
                    </a:cubicBezTo>
                    <a:cubicBezTo>
                      <a:pt x="6344" y="10609"/>
                      <a:pt x="6269" y="10790"/>
                      <a:pt x="6042" y="10790"/>
                    </a:cubicBezTo>
                    <a:cubicBezTo>
                      <a:pt x="6042" y="10790"/>
                      <a:pt x="5966" y="10700"/>
                      <a:pt x="5891" y="10700"/>
                    </a:cubicBezTo>
                    <a:cubicBezTo>
                      <a:pt x="5815" y="10700"/>
                      <a:pt x="5815" y="10700"/>
                      <a:pt x="5740" y="10700"/>
                    </a:cubicBezTo>
                    <a:cubicBezTo>
                      <a:pt x="5664" y="10881"/>
                      <a:pt x="5438" y="10971"/>
                      <a:pt x="5287" y="10971"/>
                    </a:cubicBezTo>
                    <a:cubicBezTo>
                      <a:pt x="5362" y="11061"/>
                      <a:pt x="5438" y="11152"/>
                      <a:pt x="5589" y="11332"/>
                    </a:cubicBezTo>
                    <a:cubicBezTo>
                      <a:pt x="5740" y="11423"/>
                      <a:pt x="5740" y="11604"/>
                      <a:pt x="5740" y="11694"/>
                    </a:cubicBezTo>
                    <a:cubicBezTo>
                      <a:pt x="5664" y="11784"/>
                      <a:pt x="5513" y="11875"/>
                      <a:pt x="5438" y="11875"/>
                    </a:cubicBezTo>
                    <a:cubicBezTo>
                      <a:pt x="5287" y="11875"/>
                      <a:pt x="5211" y="11784"/>
                      <a:pt x="5136" y="11694"/>
                    </a:cubicBezTo>
                    <a:cubicBezTo>
                      <a:pt x="5060" y="11784"/>
                      <a:pt x="4985" y="11784"/>
                      <a:pt x="4985" y="11875"/>
                    </a:cubicBezTo>
                    <a:cubicBezTo>
                      <a:pt x="4834" y="11965"/>
                      <a:pt x="4683" y="12055"/>
                      <a:pt x="4531" y="12146"/>
                    </a:cubicBezTo>
                    <a:cubicBezTo>
                      <a:pt x="4380" y="12146"/>
                      <a:pt x="4380" y="12327"/>
                      <a:pt x="4305" y="12417"/>
                    </a:cubicBezTo>
                    <a:cubicBezTo>
                      <a:pt x="4305" y="12507"/>
                      <a:pt x="4229" y="12778"/>
                      <a:pt x="4003" y="12778"/>
                    </a:cubicBezTo>
                    <a:cubicBezTo>
                      <a:pt x="3927" y="12778"/>
                      <a:pt x="3927" y="12778"/>
                      <a:pt x="3852" y="13050"/>
                    </a:cubicBezTo>
                    <a:cubicBezTo>
                      <a:pt x="3852" y="13230"/>
                      <a:pt x="3776" y="13411"/>
                      <a:pt x="3625" y="13501"/>
                    </a:cubicBezTo>
                    <a:cubicBezTo>
                      <a:pt x="3625" y="13592"/>
                      <a:pt x="3550" y="13592"/>
                      <a:pt x="3474" y="13592"/>
                    </a:cubicBezTo>
                    <a:cubicBezTo>
                      <a:pt x="3323" y="13592"/>
                      <a:pt x="3248" y="13411"/>
                      <a:pt x="3248" y="13321"/>
                    </a:cubicBezTo>
                    <a:cubicBezTo>
                      <a:pt x="3172" y="13140"/>
                      <a:pt x="3172" y="13140"/>
                      <a:pt x="3097" y="13140"/>
                    </a:cubicBezTo>
                    <a:cubicBezTo>
                      <a:pt x="3021" y="13140"/>
                      <a:pt x="3021" y="13140"/>
                      <a:pt x="3021" y="13140"/>
                    </a:cubicBezTo>
                    <a:cubicBezTo>
                      <a:pt x="3021" y="13140"/>
                      <a:pt x="3021" y="13230"/>
                      <a:pt x="3097" y="13411"/>
                    </a:cubicBezTo>
                    <a:cubicBezTo>
                      <a:pt x="3172" y="13411"/>
                      <a:pt x="3248" y="13592"/>
                      <a:pt x="3172" y="13682"/>
                    </a:cubicBezTo>
                    <a:cubicBezTo>
                      <a:pt x="3097" y="13863"/>
                      <a:pt x="3021" y="13863"/>
                      <a:pt x="2870" y="13863"/>
                    </a:cubicBezTo>
                    <a:cubicBezTo>
                      <a:pt x="2794" y="13863"/>
                      <a:pt x="2719" y="13863"/>
                      <a:pt x="2643" y="13953"/>
                    </a:cubicBezTo>
                    <a:cubicBezTo>
                      <a:pt x="2492" y="14134"/>
                      <a:pt x="2266" y="14224"/>
                      <a:pt x="2115" y="14224"/>
                    </a:cubicBezTo>
                    <a:cubicBezTo>
                      <a:pt x="2039" y="14224"/>
                      <a:pt x="1964" y="14224"/>
                      <a:pt x="1888" y="14224"/>
                    </a:cubicBezTo>
                    <a:cubicBezTo>
                      <a:pt x="1964" y="14224"/>
                      <a:pt x="1964" y="14224"/>
                      <a:pt x="1964" y="14315"/>
                    </a:cubicBezTo>
                    <a:cubicBezTo>
                      <a:pt x="2115" y="14315"/>
                      <a:pt x="2266" y="14405"/>
                      <a:pt x="2266" y="14496"/>
                    </a:cubicBezTo>
                    <a:cubicBezTo>
                      <a:pt x="2341" y="14586"/>
                      <a:pt x="2341" y="14676"/>
                      <a:pt x="2266" y="14767"/>
                    </a:cubicBezTo>
                    <a:cubicBezTo>
                      <a:pt x="2190" y="14857"/>
                      <a:pt x="2115" y="14857"/>
                      <a:pt x="1964" y="14857"/>
                    </a:cubicBezTo>
                    <a:cubicBezTo>
                      <a:pt x="1813" y="14857"/>
                      <a:pt x="1586" y="14857"/>
                      <a:pt x="1359" y="14767"/>
                    </a:cubicBezTo>
                    <a:cubicBezTo>
                      <a:pt x="1359" y="14767"/>
                      <a:pt x="1359" y="14857"/>
                      <a:pt x="1359" y="14857"/>
                    </a:cubicBezTo>
                    <a:cubicBezTo>
                      <a:pt x="1284" y="15038"/>
                      <a:pt x="1208" y="15219"/>
                      <a:pt x="982" y="15128"/>
                    </a:cubicBezTo>
                    <a:cubicBezTo>
                      <a:pt x="906" y="15128"/>
                      <a:pt x="755" y="15219"/>
                      <a:pt x="680" y="15219"/>
                    </a:cubicBezTo>
                    <a:cubicBezTo>
                      <a:pt x="680" y="15309"/>
                      <a:pt x="680" y="15309"/>
                      <a:pt x="680" y="15309"/>
                    </a:cubicBezTo>
                    <a:cubicBezTo>
                      <a:pt x="831" y="15490"/>
                      <a:pt x="831" y="15580"/>
                      <a:pt x="755" y="15671"/>
                    </a:cubicBezTo>
                    <a:cubicBezTo>
                      <a:pt x="755" y="15671"/>
                      <a:pt x="680" y="15851"/>
                      <a:pt x="529" y="15851"/>
                    </a:cubicBezTo>
                    <a:cubicBezTo>
                      <a:pt x="378" y="15851"/>
                      <a:pt x="302" y="15761"/>
                      <a:pt x="151" y="15671"/>
                    </a:cubicBezTo>
                    <a:cubicBezTo>
                      <a:pt x="151" y="15761"/>
                      <a:pt x="76" y="15851"/>
                      <a:pt x="0" y="16032"/>
                    </a:cubicBezTo>
                    <a:cubicBezTo>
                      <a:pt x="0" y="16122"/>
                      <a:pt x="151" y="16213"/>
                      <a:pt x="151" y="16213"/>
                    </a:cubicBezTo>
                    <a:cubicBezTo>
                      <a:pt x="302" y="16303"/>
                      <a:pt x="378" y="16394"/>
                      <a:pt x="378" y="16574"/>
                    </a:cubicBezTo>
                    <a:cubicBezTo>
                      <a:pt x="378" y="16665"/>
                      <a:pt x="302" y="16665"/>
                      <a:pt x="227" y="16755"/>
                    </a:cubicBezTo>
                    <a:cubicBezTo>
                      <a:pt x="378" y="16845"/>
                      <a:pt x="378" y="16936"/>
                      <a:pt x="378" y="17026"/>
                    </a:cubicBezTo>
                    <a:cubicBezTo>
                      <a:pt x="378" y="17207"/>
                      <a:pt x="227" y="17388"/>
                      <a:pt x="76" y="17478"/>
                    </a:cubicBezTo>
                    <a:cubicBezTo>
                      <a:pt x="76" y="17478"/>
                      <a:pt x="76" y="17568"/>
                      <a:pt x="151" y="17659"/>
                    </a:cubicBezTo>
                    <a:cubicBezTo>
                      <a:pt x="302" y="17840"/>
                      <a:pt x="151" y="18020"/>
                      <a:pt x="76" y="18111"/>
                    </a:cubicBezTo>
                    <a:cubicBezTo>
                      <a:pt x="0" y="18201"/>
                      <a:pt x="0" y="18201"/>
                      <a:pt x="76" y="18291"/>
                    </a:cubicBezTo>
                    <a:cubicBezTo>
                      <a:pt x="76" y="18291"/>
                      <a:pt x="151" y="18291"/>
                      <a:pt x="151" y="18291"/>
                    </a:cubicBezTo>
                    <a:cubicBezTo>
                      <a:pt x="151" y="18291"/>
                      <a:pt x="151" y="18291"/>
                      <a:pt x="151" y="18291"/>
                    </a:cubicBezTo>
                    <a:cubicBezTo>
                      <a:pt x="227" y="18291"/>
                      <a:pt x="227" y="18291"/>
                      <a:pt x="302" y="18291"/>
                    </a:cubicBezTo>
                    <a:cubicBezTo>
                      <a:pt x="378" y="18291"/>
                      <a:pt x="453" y="18291"/>
                      <a:pt x="529" y="18472"/>
                    </a:cubicBezTo>
                    <a:cubicBezTo>
                      <a:pt x="529" y="18472"/>
                      <a:pt x="680" y="18382"/>
                      <a:pt x="906" y="18111"/>
                    </a:cubicBezTo>
                    <a:cubicBezTo>
                      <a:pt x="982" y="18020"/>
                      <a:pt x="1057" y="18020"/>
                      <a:pt x="1133" y="18020"/>
                    </a:cubicBezTo>
                    <a:cubicBezTo>
                      <a:pt x="1284" y="18020"/>
                      <a:pt x="1435" y="18201"/>
                      <a:pt x="1435" y="18382"/>
                    </a:cubicBezTo>
                    <a:cubicBezTo>
                      <a:pt x="1435" y="18653"/>
                      <a:pt x="1284" y="18743"/>
                      <a:pt x="1133" y="18743"/>
                    </a:cubicBezTo>
                    <a:cubicBezTo>
                      <a:pt x="1133" y="18743"/>
                      <a:pt x="1133" y="18743"/>
                      <a:pt x="1133" y="18743"/>
                    </a:cubicBezTo>
                    <a:cubicBezTo>
                      <a:pt x="1057" y="18743"/>
                      <a:pt x="906" y="18834"/>
                      <a:pt x="906" y="18834"/>
                    </a:cubicBezTo>
                    <a:cubicBezTo>
                      <a:pt x="831" y="18924"/>
                      <a:pt x="831" y="18924"/>
                      <a:pt x="831" y="18924"/>
                    </a:cubicBezTo>
                    <a:cubicBezTo>
                      <a:pt x="906" y="19105"/>
                      <a:pt x="831" y="19195"/>
                      <a:pt x="831" y="19286"/>
                    </a:cubicBezTo>
                    <a:cubicBezTo>
                      <a:pt x="680" y="19376"/>
                      <a:pt x="453" y="19376"/>
                      <a:pt x="302" y="19195"/>
                    </a:cubicBezTo>
                    <a:cubicBezTo>
                      <a:pt x="302" y="19195"/>
                      <a:pt x="227" y="19105"/>
                      <a:pt x="227" y="19014"/>
                    </a:cubicBezTo>
                    <a:cubicBezTo>
                      <a:pt x="227" y="19014"/>
                      <a:pt x="227" y="19105"/>
                      <a:pt x="227" y="19105"/>
                    </a:cubicBezTo>
                    <a:cubicBezTo>
                      <a:pt x="378" y="19286"/>
                      <a:pt x="302" y="19557"/>
                      <a:pt x="227" y="19647"/>
                    </a:cubicBezTo>
                    <a:cubicBezTo>
                      <a:pt x="227" y="19737"/>
                      <a:pt x="151" y="19737"/>
                      <a:pt x="151" y="19737"/>
                    </a:cubicBezTo>
                    <a:cubicBezTo>
                      <a:pt x="227" y="19737"/>
                      <a:pt x="302" y="19737"/>
                      <a:pt x="378" y="19647"/>
                    </a:cubicBezTo>
                    <a:cubicBezTo>
                      <a:pt x="453" y="19466"/>
                      <a:pt x="604" y="19376"/>
                      <a:pt x="680" y="19376"/>
                    </a:cubicBezTo>
                    <a:cubicBezTo>
                      <a:pt x="906" y="19376"/>
                      <a:pt x="982" y="19557"/>
                      <a:pt x="1057" y="19737"/>
                    </a:cubicBezTo>
                    <a:cubicBezTo>
                      <a:pt x="1133" y="19737"/>
                      <a:pt x="1133" y="19828"/>
                      <a:pt x="1133" y="20009"/>
                    </a:cubicBezTo>
                    <a:cubicBezTo>
                      <a:pt x="1057" y="20099"/>
                      <a:pt x="982" y="20099"/>
                      <a:pt x="906" y="20099"/>
                    </a:cubicBezTo>
                    <a:cubicBezTo>
                      <a:pt x="906" y="20099"/>
                      <a:pt x="906" y="20099"/>
                      <a:pt x="906" y="20189"/>
                    </a:cubicBezTo>
                    <a:cubicBezTo>
                      <a:pt x="906" y="20189"/>
                      <a:pt x="906" y="20189"/>
                      <a:pt x="906" y="20189"/>
                    </a:cubicBezTo>
                    <a:cubicBezTo>
                      <a:pt x="906" y="20551"/>
                      <a:pt x="755" y="20551"/>
                      <a:pt x="604" y="20551"/>
                    </a:cubicBezTo>
                    <a:cubicBezTo>
                      <a:pt x="529" y="20551"/>
                      <a:pt x="529" y="20551"/>
                      <a:pt x="529" y="20641"/>
                    </a:cubicBezTo>
                    <a:cubicBezTo>
                      <a:pt x="529" y="20732"/>
                      <a:pt x="1057" y="21093"/>
                      <a:pt x="1284" y="21183"/>
                    </a:cubicBezTo>
                    <a:cubicBezTo>
                      <a:pt x="1435" y="21183"/>
                      <a:pt x="1510" y="21274"/>
                      <a:pt x="1586" y="21364"/>
                    </a:cubicBezTo>
                    <a:cubicBezTo>
                      <a:pt x="1737" y="21455"/>
                      <a:pt x="1964" y="21545"/>
                      <a:pt x="2266" y="21455"/>
                    </a:cubicBezTo>
                    <a:cubicBezTo>
                      <a:pt x="2643" y="21455"/>
                      <a:pt x="3625" y="20370"/>
                      <a:pt x="3701" y="20189"/>
                    </a:cubicBezTo>
                    <a:cubicBezTo>
                      <a:pt x="3852" y="20009"/>
                      <a:pt x="4003" y="20009"/>
                      <a:pt x="4003" y="20009"/>
                    </a:cubicBezTo>
                    <a:cubicBezTo>
                      <a:pt x="4078" y="20009"/>
                      <a:pt x="4078" y="20009"/>
                      <a:pt x="4154" y="20009"/>
                    </a:cubicBezTo>
                    <a:cubicBezTo>
                      <a:pt x="4229" y="20009"/>
                      <a:pt x="4305" y="20009"/>
                      <a:pt x="4380" y="20009"/>
                    </a:cubicBezTo>
                    <a:cubicBezTo>
                      <a:pt x="4380" y="19918"/>
                      <a:pt x="4380" y="19828"/>
                      <a:pt x="4456" y="19647"/>
                    </a:cubicBezTo>
                    <a:cubicBezTo>
                      <a:pt x="4456" y="19466"/>
                      <a:pt x="4456" y="19286"/>
                      <a:pt x="4607" y="19195"/>
                    </a:cubicBezTo>
                    <a:cubicBezTo>
                      <a:pt x="4607" y="19195"/>
                      <a:pt x="4607" y="19195"/>
                      <a:pt x="4607" y="19195"/>
                    </a:cubicBezTo>
                    <a:cubicBezTo>
                      <a:pt x="4683" y="19195"/>
                      <a:pt x="4683" y="19195"/>
                      <a:pt x="4683" y="19195"/>
                    </a:cubicBezTo>
                    <a:cubicBezTo>
                      <a:pt x="4834" y="19195"/>
                      <a:pt x="4909" y="19376"/>
                      <a:pt x="4985" y="19557"/>
                    </a:cubicBezTo>
                    <a:cubicBezTo>
                      <a:pt x="4985" y="19647"/>
                      <a:pt x="5060" y="19737"/>
                      <a:pt x="5060" y="19828"/>
                    </a:cubicBezTo>
                    <a:cubicBezTo>
                      <a:pt x="5211" y="19828"/>
                      <a:pt x="5287" y="20009"/>
                      <a:pt x="5362" y="20189"/>
                    </a:cubicBezTo>
                    <a:cubicBezTo>
                      <a:pt x="5362" y="20189"/>
                      <a:pt x="5438" y="20189"/>
                      <a:pt x="5438" y="20280"/>
                    </a:cubicBezTo>
                    <a:cubicBezTo>
                      <a:pt x="5513" y="20099"/>
                      <a:pt x="5513" y="19918"/>
                      <a:pt x="5513" y="19737"/>
                    </a:cubicBezTo>
                    <a:cubicBezTo>
                      <a:pt x="5513" y="19647"/>
                      <a:pt x="5589" y="19557"/>
                      <a:pt x="5589" y="19376"/>
                    </a:cubicBezTo>
                    <a:cubicBezTo>
                      <a:pt x="5589" y="19286"/>
                      <a:pt x="5664" y="19105"/>
                      <a:pt x="5664" y="19014"/>
                    </a:cubicBezTo>
                    <a:cubicBezTo>
                      <a:pt x="5664" y="18924"/>
                      <a:pt x="5664" y="18834"/>
                      <a:pt x="5664" y="18743"/>
                    </a:cubicBezTo>
                    <a:cubicBezTo>
                      <a:pt x="5740" y="18653"/>
                      <a:pt x="5891" y="18653"/>
                      <a:pt x="6042" y="18653"/>
                    </a:cubicBezTo>
                    <a:cubicBezTo>
                      <a:pt x="6117" y="18653"/>
                      <a:pt x="6193" y="18653"/>
                      <a:pt x="6269" y="18563"/>
                    </a:cubicBezTo>
                    <a:cubicBezTo>
                      <a:pt x="6269" y="18472"/>
                      <a:pt x="6269" y="18020"/>
                      <a:pt x="6269" y="17930"/>
                    </a:cubicBezTo>
                    <a:cubicBezTo>
                      <a:pt x="6117" y="17840"/>
                      <a:pt x="6042" y="17659"/>
                      <a:pt x="6042" y="17478"/>
                    </a:cubicBezTo>
                    <a:cubicBezTo>
                      <a:pt x="6042" y="17388"/>
                      <a:pt x="6042" y="17388"/>
                      <a:pt x="6042" y="17297"/>
                    </a:cubicBezTo>
                    <a:cubicBezTo>
                      <a:pt x="6042" y="17207"/>
                      <a:pt x="6193" y="17117"/>
                      <a:pt x="6269" y="17117"/>
                    </a:cubicBezTo>
                    <a:cubicBezTo>
                      <a:pt x="6344" y="17117"/>
                      <a:pt x="6344" y="17026"/>
                      <a:pt x="6420" y="17026"/>
                    </a:cubicBezTo>
                    <a:cubicBezTo>
                      <a:pt x="6495" y="16936"/>
                      <a:pt x="6495" y="16845"/>
                      <a:pt x="6420" y="16755"/>
                    </a:cubicBezTo>
                    <a:cubicBezTo>
                      <a:pt x="6420" y="16665"/>
                      <a:pt x="6420" y="16574"/>
                      <a:pt x="6269" y="16484"/>
                    </a:cubicBezTo>
                    <a:cubicBezTo>
                      <a:pt x="6117" y="16394"/>
                      <a:pt x="5891" y="16303"/>
                      <a:pt x="5891" y="16032"/>
                    </a:cubicBezTo>
                    <a:cubicBezTo>
                      <a:pt x="5891" y="15851"/>
                      <a:pt x="5891" y="15671"/>
                      <a:pt x="5966" y="15580"/>
                    </a:cubicBezTo>
                    <a:cubicBezTo>
                      <a:pt x="5966" y="15399"/>
                      <a:pt x="6042" y="15309"/>
                      <a:pt x="5966" y="15128"/>
                    </a:cubicBezTo>
                    <a:cubicBezTo>
                      <a:pt x="5815" y="14767"/>
                      <a:pt x="5891" y="14496"/>
                      <a:pt x="5891" y="14315"/>
                    </a:cubicBezTo>
                    <a:cubicBezTo>
                      <a:pt x="5966" y="14224"/>
                      <a:pt x="5966" y="14134"/>
                      <a:pt x="5966" y="14044"/>
                    </a:cubicBezTo>
                    <a:cubicBezTo>
                      <a:pt x="5815" y="13773"/>
                      <a:pt x="5740" y="13411"/>
                      <a:pt x="6042" y="12869"/>
                    </a:cubicBezTo>
                    <a:cubicBezTo>
                      <a:pt x="6269" y="12327"/>
                      <a:pt x="6797" y="12055"/>
                      <a:pt x="7024" y="12146"/>
                    </a:cubicBezTo>
                    <a:cubicBezTo>
                      <a:pt x="7099" y="12146"/>
                      <a:pt x="7099" y="12146"/>
                      <a:pt x="7175" y="12146"/>
                    </a:cubicBezTo>
                    <a:cubicBezTo>
                      <a:pt x="7250" y="12236"/>
                      <a:pt x="7401" y="12327"/>
                      <a:pt x="7401" y="12146"/>
                    </a:cubicBezTo>
                    <a:cubicBezTo>
                      <a:pt x="7552" y="11965"/>
                      <a:pt x="7552" y="11875"/>
                      <a:pt x="7477" y="11875"/>
                    </a:cubicBezTo>
                    <a:cubicBezTo>
                      <a:pt x="7401" y="11784"/>
                      <a:pt x="7175" y="11694"/>
                      <a:pt x="7175" y="11513"/>
                    </a:cubicBezTo>
                    <a:cubicBezTo>
                      <a:pt x="7175" y="11513"/>
                      <a:pt x="7099" y="11423"/>
                      <a:pt x="7099" y="11423"/>
                    </a:cubicBezTo>
                    <a:cubicBezTo>
                      <a:pt x="7099" y="11332"/>
                      <a:pt x="7175" y="11152"/>
                      <a:pt x="7250" y="11061"/>
                    </a:cubicBezTo>
                    <a:cubicBezTo>
                      <a:pt x="7477" y="10609"/>
                      <a:pt x="7779" y="10158"/>
                      <a:pt x="7779" y="9796"/>
                    </a:cubicBezTo>
                    <a:cubicBezTo>
                      <a:pt x="7779" y="9706"/>
                      <a:pt x="7779" y="9525"/>
                      <a:pt x="7779" y="9344"/>
                    </a:cubicBezTo>
                    <a:cubicBezTo>
                      <a:pt x="7779" y="9163"/>
                      <a:pt x="7779" y="8983"/>
                      <a:pt x="7855" y="8802"/>
                    </a:cubicBezTo>
                    <a:cubicBezTo>
                      <a:pt x="8006" y="8712"/>
                      <a:pt x="8081" y="8712"/>
                      <a:pt x="8232" y="8712"/>
                    </a:cubicBezTo>
                    <a:cubicBezTo>
                      <a:pt x="8308" y="8621"/>
                      <a:pt x="8459" y="8621"/>
                      <a:pt x="8534" y="8621"/>
                    </a:cubicBezTo>
                    <a:cubicBezTo>
                      <a:pt x="8610" y="8531"/>
                      <a:pt x="8610" y="8531"/>
                      <a:pt x="8610" y="8350"/>
                    </a:cubicBezTo>
                    <a:cubicBezTo>
                      <a:pt x="8610" y="8260"/>
                      <a:pt x="8610" y="8169"/>
                      <a:pt x="8685" y="7989"/>
                    </a:cubicBezTo>
                    <a:cubicBezTo>
                      <a:pt x="8685" y="7989"/>
                      <a:pt x="8761" y="7898"/>
                      <a:pt x="8836" y="7717"/>
                    </a:cubicBezTo>
                    <a:cubicBezTo>
                      <a:pt x="8912" y="7537"/>
                      <a:pt x="8987" y="7356"/>
                      <a:pt x="9138" y="7266"/>
                    </a:cubicBezTo>
                    <a:cubicBezTo>
                      <a:pt x="9214" y="7175"/>
                      <a:pt x="9365" y="6994"/>
                      <a:pt x="9290" y="6994"/>
                    </a:cubicBezTo>
                    <a:cubicBezTo>
                      <a:pt x="9214" y="6723"/>
                      <a:pt x="9290" y="6542"/>
                      <a:pt x="9365" y="6452"/>
                    </a:cubicBezTo>
                    <a:cubicBezTo>
                      <a:pt x="9441" y="6362"/>
                      <a:pt x="9516" y="6181"/>
                      <a:pt x="9516" y="6091"/>
                    </a:cubicBezTo>
                    <a:cubicBezTo>
                      <a:pt x="9516" y="5639"/>
                      <a:pt x="9969" y="5368"/>
                      <a:pt x="10347" y="5368"/>
                    </a:cubicBezTo>
                    <a:cubicBezTo>
                      <a:pt x="10724" y="5368"/>
                      <a:pt x="10800" y="5277"/>
                      <a:pt x="10800" y="5277"/>
                    </a:cubicBezTo>
                    <a:cubicBezTo>
                      <a:pt x="10800" y="5187"/>
                      <a:pt x="10800" y="5096"/>
                      <a:pt x="10800" y="5006"/>
                    </a:cubicBezTo>
                    <a:cubicBezTo>
                      <a:pt x="10800" y="4916"/>
                      <a:pt x="10800" y="4825"/>
                      <a:pt x="10800" y="4645"/>
                    </a:cubicBezTo>
                    <a:cubicBezTo>
                      <a:pt x="10800" y="4554"/>
                      <a:pt x="10800" y="4464"/>
                      <a:pt x="10876" y="4373"/>
                    </a:cubicBezTo>
                    <a:cubicBezTo>
                      <a:pt x="10951" y="4283"/>
                      <a:pt x="11102" y="4283"/>
                      <a:pt x="11253" y="4373"/>
                    </a:cubicBezTo>
                    <a:cubicBezTo>
                      <a:pt x="11404" y="4464"/>
                      <a:pt x="11555" y="4464"/>
                      <a:pt x="11631" y="4464"/>
                    </a:cubicBezTo>
                    <a:cubicBezTo>
                      <a:pt x="11782" y="4373"/>
                      <a:pt x="12008" y="4373"/>
                      <a:pt x="12159" y="4554"/>
                    </a:cubicBezTo>
                    <a:cubicBezTo>
                      <a:pt x="12235" y="4645"/>
                      <a:pt x="12310" y="4645"/>
                      <a:pt x="12386" y="4645"/>
                    </a:cubicBezTo>
                    <a:cubicBezTo>
                      <a:pt x="12386" y="4645"/>
                      <a:pt x="12462" y="4645"/>
                      <a:pt x="12462" y="4554"/>
                    </a:cubicBezTo>
                    <a:cubicBezTo>
                      <a:pt x="12462" y="4012"/>
                      <a:pt x="12613" y="3560"/>
                      <a:pt x="12990" y="3560"/>
                    </a:cubicBezTo>
                    <a:cubicBezTo>
                      <a:pt x="12990" y="3560"/>
                      <a:pt x="13066" y="3560"/>
                      <a:pt x="13066" y="3560"/>
                    </a:cubicBezTo>
                    <a:cubicBezTo>
                      <a:pt x="13066" y="3560"/>
                      <a:pt x="13066" y="3560"/>
                      <a:pt x="13066" y="3560"/>
                    </a:cubicBezTo>
                    <a:cubicBezTo>
                      <a:pt x="13141" y="3560"/>
                      <a:pt x="13141" y="3560"/>
                      <a:pt x="13141" y="3560"/>
                    </a:cubicBezTo>
                    <a:cubicBezTo>
                      <a:pt x="13141" y="3560"/>
                      <a:pt x="13141" y="3560"/>
                      <a:pt x="13141" y="356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23" name="Shape 3931"/>
              <p:cNvSpPr/>
              <p:nvPr/>
            </p:nvSpPr>
            <p:spPr>
              <a:xfrm>
                <a:off x="1322352" y="1057767"/>
                <a:ext cx="75678" cy="441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600" extrusionOk="0">
                    <a:moveTo>
                      <a:pt x="20520" y="14400"/>
                    </a:moveTo>
                    <a:cubicBezTo>
                      <a:pt x="21600" y="12600"/>
                      <a:pt x="21600" y="10800"/>
                      <a:pt x="21600" y="9000"/>
                    </a:cubicBezTo>
                    <a:cubicBezTo>
                      <a:pt x="20520" y="9000"/>
                      <a:pt x="18360" y="7200"/>
                      <a:pt x="17280" y="7200"/>
                    </a:cubicBezTo>
                    <a:cubicBezTo>
                      <a:pt x="17280" y="7200"/>
                      <a:pt x="16200" y="7200"/>
                      <a:pt x="15120" y="7200"/>
                    </a:cubicBezTo>
                    <a:cubicBezTo>
                      <a:pt x="12960" y="7200"/>
                      <a:pt x="9720" y="3600"/>
                      <a:pt x="7560" y="0"/>
                    </a:cubicBezTo>
                    <a:cubicBezTo>
                      <a:pt x="7560" y="0"/>
                      <a:pt x="7560" y="0"/>
                      <a:pt x="7560" y="0"/>
                    </a:cubicBezTo>
                    <a:cubicBezTo>
                      <a:pt x="7560" y="0"/>
                      <a:pt x="7560" y="0"/>
                      <a:pt x="6480" y="0"/>
                    </a:cubicBezTo>
                    <a:cubicBezTo>
                      <a:pt x="6480" y="0"/>
                      <a:pt x="6480" y="0"/>
                      <a:pt x="6480" y="0"/>
                    </a:cubicBezTo>
                    <a:cubicBezTo>
                      <a:pt x="6480" y="5400"/>
                      <a:pt x="4320" y="7200"/>
                      <a:pt x="3240" y="9000"/>
                    </a:cubicBezTo>
                    <a:cubicBezTo>
                      <a:pt x="2160" y="9000"/>
                      <a:pt x="2160" y="9000"/>
                      <a:pt x="2160" y="9000"/>
                    </a:cubicBezTo>
                    <a:cubicBezTo>
                      <a:pt x="3240" y="12600"/>
                      <a:pt x="2160" y="14400"/>
                      <a:pt x="2160" y="16200"/>
                    </a:cubicBezTo>
                    <a:cubicBezTo>
                      <a:pt x="2160" y="18000"/>
                      <a:pt x="1080" y="18000"/>
                      <a:pt x="0" y="19800"/>
                    </a:cubicBezTo>
                    <a:cubicBezTo>
                      <a:pt x="0" y="19800"/>
                      <a:pt x="0" y="19800"/>
                      <a:pt x="0" y="19800"/>
                    </a:cubicBezTo>
                    <a:cubicBezTo>
                      <a:pt x="5400" y="19800"/>
                      <a:pt x="12960" y="21600"/>
                      <a:pt x="18360" y="19800"/>
                    </a:cubicBezTo>
                    <a:cubicBezTo>
                      <a:pt x="18360" y="19800"/>
                      <a:pt x="18360" y="19800"/>
                      <a:pt x="18360" y="19800"/>
                    </a:cubicBezTo>
                    <a:cubicBezTo>
                      <a:pt x="19440" y="19800"/>
                      <a:pt x="19440" y="19800"/>
                      <a:pt x="20520" y="19800"/>
                    </a:cubicBezTo>
                    <a:cubicBezTo>
                      <a:pt x="20520" y="19800"/>
                      <a:pt x="20520" y="19800"/>
                      <a:pt x="20520" y="19800"/>
                    </a:cubicBezTo>
                    <a:cubicBezTo>
                      <a:pt x="20520" y="19800"/>
                      <a:pt x="20520" y="19800"/>
                      <a:pt x="20520" y="19800"/>
                    </a:cubicBezTo>
                    <a:cubicBezTo>
                      <a:pt x="20520" y="18000"/>
                      <a:pt x="20520" y="16200"/>
                      <a:pt x="20520" y="1440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24" name="Shape 3932"/>
              <p:cNvSpPr/>
              <p:nvPr/>
            </p:nvSpPr>
            <p:spPr>
              <a:xfrm>
                <a:off x="796597" y="1829957"/>
                <a:ext cx="57672" cy="950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50" h="21315" extrusionOk="0">
                    <a:moveTo>
                      <a:pt x="6750" y="13838"/>
                    </a:moveTo>
                    <a:cubicBezTo>
                      <a:pt x="5400" y="17161"/>
                      <a:pt x="6750" y="20484"/>
                      <a:pt x="8100" y="21315"/>
                    </a:cubicBezTo>
                    <a:cubicBezTo>
                      <a:pt x="8100" y="21315"/>
                      <a:pt x="8100" y="21315"/>
                      <a:pt x="8100" y="21315"/>
                    </a:cubicBezTo>
                    <a:cubicBezTo>
                      <a:pt x="12150" y="18823"/>
                      <a:pt x="13500" y="18823"/>
                      <a:pt x="16200" y="17992"/>
                    </a:cubicBezTo>
                    <a:cubicBezTo>
                      <a:pt x="17550" y="17992"/>
                      <a:pt x="17550" y="17992"/>
                      <a:pt x="18900" y="17161"/>
                    </a:cubicBezTo>
                    <a:cubicBezTo>
                      <a:pt x="20250" y="16330"/>
                      <a:pt x="20250" y="13007"/>
                      <a:pt x="20250" y="10515"/>
                    </a:cubicBezTo>
                    <a:cubicBezTo>
                      <a:pt x="20250" y="8023"/>
                      <a:pt x="20250" y="4700"/>
                      <a:pt x="20250" y="3038"/>
                    </a:cubicBezTo>
                    <a:cubicBezTo>
                      <a:pt x="21600" y="2207"/>
                      <a:pt x="20250" y="1377"/>
                      <a:pt x="20250" y="1377"/>
                    </a:cubicBezTo>
                    <a:cubicBezTo>
                      <a:pt x="18900" y="-285"/>
                      <a:pt x="13500" y="-285"/>
                      <a:pt x="10800" y="546"/>
                    </a:cubicBezTo>
                    <a:cubicBezTo>
                      <a:pt x="9450" y="2207"/>
                      <a:pt x="6750" y="2207"/>
                      <a:pt x="4050" y="2207"/>
                    </a:cubicBezTo>
                    <a:cubicBezTo>
                      <a:pt x="4050" y="2207"/>
                      <a:pt x="2700" y="2207"/>
                      <a:pt x="1350" y="2207"/>
                    </a:cubicBezTo>
                    <a:cubicBezTo>
                      <a:pt x="1350" y="2207"/>
                      <a:pt x="1350" y="2207"/>
                      <a:pt x="0" y="2207"/>
                    </a:cubicBezTo>
                    <a:cubicBezTo>
                      <a:pt x="0" y="2207"/>
                      <a:pt x="1350" y="3869"/>
                      <a:pt x="2700" y="4700"/>
                    </a:cubicBezTo>
                    <a:cubicBezTo>
                      <a:pt x="5400" y="7192"/>
                      <a:pt x="8100" y="10515"/>
                      <a:pt x="6750" y="13838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25" name="Shape 3933"/>
              <p:cNvSpPr/>
              <p:nvPr/>
            </p:nvSpPr>
            <p:spPr>
              <a:xfrm>
                <a:off x="740835" y="1520318"/>
                <a:ext cx="473977" cy="4432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323" y="1080"/>
                    </a:moveTo>
                    <a:cubicBezTo>
                      <a:pt x="11323" y="1080"/>
                      <a:pt x="11148" y="1080"/>
                      <a:pt x="11148" y="1080"/>
                    </a:cubicBezTo>
                    <a:cubicBezTo>
                      <a:pt x="11148" y="1080"/>
                      <a:pt x="11148" y="900"/>
                      <a:pt x="10974" y="900"/>
                    </a:cubicBezTo>
                    <a:cubicBezTo>
                      <a:pt x="10974" y="900"/>
                      <a:pt x="10974" y="900"/>
                      <a:pt x="10800" y="900"/>
                    </a:cubicBezTo>
                    <a:cubicBezTo>
                      <a:pt x="10800" y="900"/>
                      <a:pt x="10800" y="900"/>
                      <a:pt x="10800" y="900"/>
                    </a:cubicBezTo>
                    <a:cubicBezTo>
                      <a:pt x="10800" y="900"/>
                      <a:pt x="10800" y="900"/>
                      <a:pt x="10626" y="900"/>
                    </a:cubicBezTo>
                    <a:cubicBezTo>
                      <a:pt x="10626" y="900"/>
                      <a:pt x="10626" y="900"/>
                      <a:pt x="10626" y="900"/>
                    </a:cubicBezTo>
                    <a:cubicBezTo>
                      <a:pt x="10626" y="900"/>
                      <a:pt x="10626" y="900"/>
                      <a:pt x="10626" y="900"/>
                    </a:cubicBezTo>
                    <a:cubicBezTo>
                      <a:pt x="10626" y="900"/>
                      <a:pt x="10626" y="900"/>
                      <a:pt x="10626" y="900"/>
                    </a:cubicBezTo>
                    <a:cubicBezTo>
                      <a:pt x="10626" y="900"/>
                      <a:pt x="10626" y="900"/>
                      <a:pt x="10626" y="900"/>
                    </a:cubicBezTo>
                    <a:cubicBezTo>
                      <a:pt x="10626" y="900"/>
                      <a:pt x="10626" y="900"/>
                      <a:pt x="10626" y="900"/>
                    </a:cubicBezTo>
                    <a:cubicBezTo>
                      <a:pt x="10452" y="720"/>
                      <a:pt x="10277" y="360"/>
                      <a:pt x="10277" y="180"/>
                    </a:cubicBezTo>
                    <a:cubicBezTo>
                      <a:pt x="10277" y="0"/>
                      <a:pt x="10277" y="0"/>
                      <a:pt x="10103" y="0"/>
                    </a:cubicBezTo>
                    <a:cubicBezTo>
                      <a:pt x="10103" y="0"/>
                      <a:pt x="9929" y="0"/>
                      <a:pt x="9755" y="0"/>
                    </a:cubicBezTo>
                    <a:cubicBezTo>
                      <a:pt x="9406" y="0"/>
                      <a:pt x="9058" y="180"/>
                      <a:pt x="9058" y="180"/>
                    </a:cubicBezTo>
                    <a:cubicBezTo>
                      <a:pt x="8884" y="180"/>
                      <a:pt x="8884" y="360"/>
                      <a:pt x="8710" y="360"/>
                    </a:cubicBezTo>
                    <a:cubicBezTo>
                      <a:pt x="8361" y="540"/>
                      <a:pt x="8187" y="720"/>
                      <a:pt x="7839" y="720"/>
                    </a:cubicBezTo>
                    <a:cubicBezTo>
                      <a:pt x="7665" y="720"/>
                      <a:pt x="7490" y="720"/>
                      <a:pt x="7490" y="540"/>
                    </a:cubicBezTo>
                    <a:cubicBezTo>
                      <a:pt x="7490" y="540"/>
                      <a:pt x="7490" y="540"/>
                      <a:pt x="7490" y="540"/>
                    </a:cubicBezTo>
                    <a:cubicBezTo>
                      <a:pt x="7316" y="720"/>
                      <a:pt x="7316" y="720"/>
                      <a:pt x="7316" y="720"/>
                    </a:cubicBezTo>
                    <a:cubicBezTo>
                      <a:pt x="7316" y="1080"/>
                      <a:pt x="6968" y="1440"/>
                      <a:pt x="6619" y="1440"/>
                    </a:cubicBezTo>
                    <a:cubicBezTo>
                      <a:pt x="6619" y="1440"/>
                      <a:pt x="6619" y="1440"/>
                      <a:pt x="6445" y="1260"/>
                    </a:cubicBezTo>
                    <a:cubicBezTo>
                      <a:pt x="6445" y="1260"/>
                      <a:pt x="6445" y="1260"/>
                      <a:pt x="6445" y="1260"/>
                    </a:cubicBezTo>
                    <a:cubicBezTo>
                      <a:pt x="6445" y="1620"/>
                      <a:pt x="6097" y="1980"/>
                      <a:pt x="5748" y="1980"/>
                    </a:cubicBezTo>
                    <a:cubicBezTo>
                      <a:pt x="5400" y="1980"/>
                      <a:pt x="5226" y="1800"/>
                      <a:pt x="5052" y="1800"/>
                    </a:cubicBezTo>
                    <a:cubicBezTo>
                      <a:pt x="5052" y="1800"/>
                      <a:pt x="4877" y="1800"/>
                      <a:pt x="4877" y="1980"/>
                    </a:cubicBezTo>
                    <a:cubicBezTo>
                      <a:pt x="4877" y="2160"/>
                      <a:pt x="4877" y="2340"/>
                      <a:pt x="4877" y="2340"/>
                    </a:cubicBezTo>
                    <a:cubicBezTo>
                      <a:pt x="4703" y="2520"/>
                      <a:pt x="4703" y="2520"/>
                      <a:pt x="4703" y="2520"/>
                    </a:cubicBezTo>
                    <a:cubicBezTo>
                      <a:pt x="4703" y="3060"/>
                      <a:pt x="4355" y="3060"/>
                      <a:pt x="4181" y="3060"/>
                    </a:cubicBezTo>
                    <a:cubicBezTo>
                      <a:pt x="4181" y="3060"/>
                      <a:pt x="4181" y="3060"/>
                      <a:pt x="4181" y="3060"/>
                    </a:cubicBezTo>
                    <a:cubicBezTo>
                      <a:pt x="4181" y="3060"/>
                      <a:pt x="4181" y="3060"/>
                      <a:pt x="4181" y="3060"/>
                    </a:cubicBezTo>
                    <a:cubicBezTo>
                      <a:pt x="4181" y="3060"/>
                      <a:pt x="4181" y="3060"/>
                      <a:pt x="4181" y="3060"/>
                    </a:cubicBezTo>
                    <a:cubicBezTo>
                      <a:pt x="4006" y="3060"/>
                      <a:pt x="3832" y="3060"/>
                      <a:pt x="3658" y="2880"/>
                    </a:cubicBezTo>
                    <a:cubicBezTo>
                      <a:pt x="3484" y="2700"/>
                      <a:pt x="3310" y="2340"/>
                      <a:pt x="2961" y="1980"/>
                    </a:cubicBezTo>
                    <a:cubicBezTo>
                      <a:pt x="2961" y="1980"/>
                      <a:pt x="2961" y="1800"/>
                      <a:pt x="2961" y="1800"/>
                    </a:cubicBezTo>
                    <a:cubicBezTo>
                      <a:pt x="2961" y="1800"/>
                      <a:pt x="2961" y="1800"/>
                      <a:pt x="2961" y="1800"/>
                    </a:cubicBezTo>
                    <a:cubicBezTo>
                      <a:pt x="2613" y="2340"/>
                      <a:pt x="2439" y="3060"/>
                      <a:pt x="1916" y="3060"/>
                    </a:cubicBezTo>
                    <a:cubicBezTo>
                      <a:pt x="1916" y="3060"/>
                      <a:pt x="1742" y="3060"/>
                      <a:pt x="1742" y="3060"/>
                    </a:cubicBezTo>
                    <a:cubicBezTo>
                      <a:pt x="1742" y="3060"/>
                      <a:pt x="1742" y="3060"/>
                      <a:pt x="1742" y="3060"/>
                    </a:cubicBezTo>
                    <a:cubicBezTo>
                      <a:pt x="1568" y="3060"/>
                      <a:pt x="1568" y="3060"/>
                      <a:pt x="1394" y="3060"/>
                    </a:cubicBezTo>
                    <a:cubicBezTo>
                      <a:pt x="1394" y="3060"/>
                      <a:pt x="1394" y="3060"/>
                      <a:pt x="1394" y="3060"/>
                    </a:cubicBezTo>
                    <a:cubicBezTo>
                      <a:pt x="1219" y="3060"/>
                      <a:pt x="1219" y="3060"/>
                      <a:pt x="1045" y="3060"/>
                    </a:cubicBezTo>
                    <a:cubicBezTo>
                      <a:pt x="1045" y="3060"/>
                      <a:pt x="871" y="3060"/>
                      <a:pt x="871" y="3060"/>
                    </a:cubicBezTo>
                    <a:cubicBezTo>
                      <a:pt x="871" y="3060"/>
                      <a:pt x="697" y="3060"/>
                      <a:pt x="523" y="3060"/>
                    </a:cubicBezTo>
                    <a:cubicBezTo>
                      <a:pt x="523" y="3060"/>
                      <a:pt x="523" y="3060"/>
                      <a:pt x="523" y="3060"/>
                    </a:cubicBezTo>
                    <a:cubicBezTo>
                      <a:pt x="523" y="3240"/>
                      <a:pt x="523" y="3240"/>
                      <a:pt x="523" y="3240"/>
                    </a:cubicBezTo>
                    <a:cubicBezTo>
                      <a:pt x="523" y="3240"/>
                      <a:pt x="523" y="3420"/>
                      <a:pt x="523" y="3420"/>
                    </a:cubicBezTo>
                    <a:cubicBezTo>
                      <a:pt x="523" y="3420"/>
                      <a:pt x="523" y="3420"/>
                      <a:pt x="523" y="3420"/>
                    </a:cubicBezTo>
                    <a:cubicBezTo>
                      <a:pt x="697" y="3600"/>
                      <a:pt x="871" y="3780"/>
                      <a:pt x="871" y="3960"/>
                    </a:cubicBezTo>
                    <a:cubicBezTo>
                      <a:pt x="871" y="4320"/>
                      <a:pt x="523" y="4680"/>
                      <a:pt x="174" y="4860"/>
                    </a:cubicBezTo>
                    <a:cubicBezTo>
                      <a:pt x="174" y="4860"/>
                      <a:pt x="0" y="5040"/>
                      <a:pt x="0" y="5040"/>
                    </a:cubicBezTo>
                    <a:cubicBezTo>
                      <a:pt x="0" y="5040"/>
                      <a:pt x="174" y="5040"/>
                      <a:pt x="174" y="5220"/>
                    </a:cubicBezTo>
                    <a:cubicBezTo>
                      <a:pt x="523" y="5400"/>
                      <a:pt x="871" y="5760"/>
                      <a:pt x="523" y="6300"/>
                    </a:cubicBezTo>
                    <a:cubicBezTo>
                      <a:pt x="523" y="6300"/>
                      <a:pt x="523" y="6300"/>
                      <a:pt x="348" y="6480"/>
                    </a:cubicBezTo>
                    <a:cubicBezTo>
                      <a:pt x="348" y="6480"/>
                      <a:pt x="348" y="6480"/>
                      <a:pt x="523" y="6660"/>
                    </a:cubicBezTo>
                    <a:cubicBezTo>
                      <a:pt x="523" y="6660"/>
                      <a:pt x="523" y="6660"/>
                      <a:pt x="697" y="6660"/>
                    </a:cubicBezTo>
                    <a:cubicBezTo>
                      <a:pt x="697" y="6660"/>
                      <a:pt x="871" y="6660"/>
                      <a:pt x="1045" y="6840"/>
                    </a:cubicBezTo>
                    <a:cubicBezTo>
                      <a:pt x="1394" y="6840"/>
                      <a:pt x="1742" y="6840"/>
                      <a:pt x="1916" y="7020"/>
                    </a:cubicBezTo>
                    <a:cubicBezTo>
                      <a:pt x="1916" y="7200"/>
                      <a:pt x="1916" y="7380"/>
                      <a:pt x="1916" y="7560"/>
                    </a:cubicBezTo>
                    <a:cubicBezTo>
                      <a:pt x="1916" y="7560"/>
                      <a:pt x="1916" y="7560"/>
                      <a:pt x="1916" y="7560"/>
                    </a:cubicBezTo>
                    <a:cubicBezTo>
                      <a:pt x="1916" y="7560"/>
                      <a:pt x="2090" y="7560"/>
                      <a:pt x="2090" y="7560"/>
                    </a:cubicBezTo>
                    <a:cubicBezTo>
                      <a:pt x="2265" y="7380"/>
                      <a:pt x="2265" y="7380"/>
                      <a:pt x="2439" y="7200"/>
                    </a:cubicBezTo>
                    <a:cubicBezTo>
                      <a:pt x="2613" y="6840"/>
                      <a:pt x="2787" y="6480"/>
                      <a:pt x="3484" y="6300"/>
                    </a:cubicBezTo>
                    <a:cubicBezTo>
                      <a:pt x="3658" y="6300"/>
                      <a:pt x="3832" y="6120"/>
                      <a:pt x="4006" y="6120"/>
                    </a:cubicBezTo>
                    <a:cubicBezTo>
                      <a:pt x="5226" y="6120"/>
                      <a:pt x="6271" y="7020"/>
                      <a:pt x="6619" y="7560"/>
                    </a:cubicBezTo>
                    <a:cubicBezTo>
                      <a:pt x="6794" y="7740"/>
                      <a:pt x="6794" y="7920"/>
                      <a:pt x="6968" y="7920"/>
                    </a:cubicBezTo>
                    <a:cubicBezTo>
                      <a:pt x="7142" y="8280"/>
                      <a:pt x="7316" y="8460"/>
                      <a:pt x="7316" y="9000"/>
                    </a:cubicBezTo>
                    <a:cubicBezTo>
                      <a:pt x="7490" y="9360"/>
                      <a:pt x="7665" y="10260"/>
                      <a:pt x="9058" y="11160"/>
                    </a:cubicBezTo>
                    <a:cubicBezTo>
                      <a:pt x="9929" y="11700"/>
                      <a:pt x="10452" y="12240"/>
                      <a:pt x="10800" y="12780"/>
                    </a:cubicBezTo>
                    <a:cubicBezTo>
                      <a:pt x="11148" y="13140"/>
                      <a:pt x="11497" y="13320"/>
                      <a:pt x="11671" y="13500"/>
                    </a:cubicBezTo>
                    <a:cubicBezTo>
                      <a:pt x="12019" y="13680"/>
                      <a:pt x="12194" y="13680"/>
                      <a:pt x="12542" y="13860"/>
                    </a:cubicBezTo>
                    <a:cubicBezTo>
                      <a:pt x="12890" y="13860"/>
                      <a:pt x="13413" y="14040"/>
                      <a:pt x="13761" y="14400"/>
                    </a:cubicBezTo>
                    <a:cubicBezTo>
                      <a:pt x="14110" y="14940"/>
                      <a:pt x="14632" y="15300"/>
                      <a:pt x="15329" y="15480"/>
                    </a:cubicBezTo>
                    <a:cubicBezTo>
                      <a:pt x="15677" y="15660"/>
                      <a:pt x="15852" y="16020"/>
                      <a:pt x="16026" y="16200"/>
                    </a:cubicBezTo>
                    <a:cubicBezTo>
                      <a:pt x="16200" y="16560"/>
                      <a:pt x="16374" y="16740"/>
                      <a:pt x="16548" y="16740"/>
                    </a:cubicBezTo>
                    <a:cubicBezTo>
                      <a:pt x="17245" y="16740"/>
                      <a:pt x="17245" y="17280"/>
                      <a:pt x="17245" y="17640"/>
                    </a:cubicBezTo>
                    <a:cubicBezTo>
                      <a:pt x="17245" y="17820"/>
                      <a:pt x="17419" y="17820"/>
                      <a:pt x="17419" y="18000"/>
                    </a:cubicBezTo>
                    <a:cubicBezTo>
                      <a:pt x="17942" y="18720"/>
                      <a:pt x="18116" y="19980"/>
                      <a:pt x="17594" y="20700"/>
                    </a:cubicBezTo>
                    <a:cubicBezTo>
                      <a:pt x="17419" y="20880"/>
                      <a:pt x="17419" y="21420"/>
                      <a:pt x="17419" y="21600"/>
                    </a:cubicBezTo>
                    <a:cubicBezTo>
                      <a:pt x="17594" y="21240"/>
                      <a:pt x="17942" y="20700"/>
                      <a:pt x="17942" y="20340"/>
                    </a:cubicBezTo>
                    <a:cubicBezTo>
                      <a:pt x="18116" y="19800"/>
                      <a:pt x="18290" y="19620"/>
                      <a:pt x="18639" y="19440"/>
                    </a:cubicBezTo>
                    <a:cubicBezTo>
                      <a:pt x="18813" y="19260"/>
                      <a:pt x="18987" y="19260"/>
                      <a:pt x="19161" y="18900"/>
                    </a:cubicBezTo>
                    <a:cubicBezTo>
                      <a:pt x="19161" y="18900"/>
                      <a:pt x="19161" y="18900"/>
                      <a:pt x="19161" y="18900"/>
                    </a:cubicBezTo>
                    <a:cubicBezTo>
                      <a:pt x="19161" y="18900"/>
                      <a:pt x="18987" y="18720"/>
                      <a:pt x="18987" y="18720"/>
                    </a:cubicBezTo>
                    <a:cubicBezTo>
                      <a:pt x="18639" y="18540"/>
                      <a:pt x="18290" y="18180"/>
                      <a:pt x="18290" y="17640"/>
                    </a:cubicBezTo>
                    <a:cubicBezTo>
                      <a:pt x="18116" y="17280"/>
                      <a:pt x="18290" y="16920"/>
                      <a:pt x="18465" y="16740"/>
                    </a:cubicBezTo>
                    <a:cubicBezTo>
                      <a:pt x="18813" y="16020"/>
                      <a:pt x="19858" y="15840"/>
                      <a:pt x="20555" y="16380"/>
                    </a:cubicBezTo>
                    <a:cubicBezTo>
                      <a:pt x="20729" y="16560"/>
                      <a:pt x="20903" y="16560"/>
                      <a:pt x="21077" y="16740"/>
                    </a:cubicBezTo>
                    <a:cubicBezTo>
                      <a:pt x="21252" y="16740"/>
                      <a:pt x="21426" y="16920"/>
                      <a:pt x="21600" y="17100"/>
                    </a:cubicBezTo>
                    <a:cubicBezTo>
                      <a:pt x="21600" y="16920"/>
                      <a:pt x="21600" y="16920"/>
                      <a:pt x="21600" y="16740"/>
                    </a:cubicBezTo>
                    <a:cubicBezTo>
                      <a:pt x="21600" y="16200"/>
                      <a:pt x="19510" y="15120"/>
                      <a:pt x="18639" y="14760"/>
                    </a:cubicBezTo>
                    <a:cubicBezTo>
                      <a:pt x="18290" y="14580"/>
                      <a:pt x="18116" y="14400"/>
                      <a:pt x="17942" y="14220"/>
                    </a:cubicBezTo>
                    <a:cubicBezTo>
                      <a:pt x="17419" y="14040"/>
                      <a:pt x="17245" y="13680"/>
                      <a:pt x="17245" y="13500"/>
                    </a:cubicBezTo>
                    <a:cubicBezTo>
                      <a:pt x="17071" y="13140"/>
                      <a:pt x="17071" y="13140"/>
                      <a:pt x="16723" y="13140"/>
                    </a:cubicBezTo>
                    <a:cubicBezTo>
                      <a:pt x="16548" y="13140"/>
                      <a:pt x="16548" y="13140"/>
                      <a:pt x="16548" y="13140"/>
                    </a:cubicBezTo>
                    <a:cubicBezTo>
                      <a:pt x="15155" y="13140"/>
                      <a:pt x="13587" y="11520"/>
                      <a:pt x="13239" y="9540"/>
                    </a:cubicBezTo>
                    <a:cubicBezTo>
                      <a:pt x="13065" y="8640"/>
                      <a:pt x="12368" y="8280"/>
                      <a:pt x="11671" y="7920"/>
                    </a:cubicBezTo>
                    <a:cubicBezTo>
                      <a:pt x="11148" y="7560"/>
                      <a:pt x="10626" y="7380"/>
                      <a:pt x="10452" y="6840"/>
                    </a:cubicBezTo>
                    <a:cubicBezTo>
                      <a:pt x="10103" y="6120"/>
                      <a:pt x="10277" y="5580"/>
                      <a:pt x="10452" y="5400"/>
                    </a:cubicBezTo>
                    <a:cubicBezTo>
                      <a:pt x="10626" y="5040"/>
                      <a:pt x="10626" y="5040"/>
                      <a:pt x="10452" y="4680"/>
                    </a:cubicBezTo>
                    <a:cubicBezTo>
                      <a:pt x="10452" y="4500"/>
                      <a:pt x="10452" y="4320"/>
                      <a:pt x="10452" y="3960"/>
                    </a:cubicBezTo>
                    <a:cubicBezTo>
                      <a:pt x="10626" y="3600"/>
                      <a:pt x="10974" y="3420"/>
                      <a:pt x="11323" y="3240"/>
                    </a:cubicBezTo>
                    <a:cubicBezTo>
                      <a:pt x="11323" y="3060"/>
                      <a:pt x="11323" y="2880"/>
                      <a:pt x="11323" y="2880"/>
                    </a:cubicBezTo>
                    <a:cubicBezTo>
                      <a:pt x="11323" y="2700"/>
                      <a:pt x="11323" y="2700"/>
                      <a:pt x="11323" y="2700"/>
                    </a:cubicBezTo>
                    <a:cubicBezTo>
                      <a:pt x="11323" y="2520"/>
                      <a:pt x="11323" y="2160"/>
                      <a:pt x="11323" y="1980"/>
                    </a:cubicBezTo>
                    <a:cubicBezTo>
                      <a:pt x="11323" y="1980"/>
                      <a:pt x="11323" y="1980"/>
                      <a:pt x="11323" y="1800"/>
                    </a:cubicBezTo>
                    <a:cubicBezTo>
                      <a:pt x="11323" y="1620"/>
                      <a:pt x="11323" y="1440"/>
                      <a:pt x="11323" y="1440"/>
                    </a:cubicBezTo>
                    <a:cubicBezTo>
                      <a:pt x="11323" y="1260"/>
                      <a:pt x="11323" y="1260"/>
                      <a:pt x="11323" y="1260"/>
                    </a:cubicBezTo>
                    <a:cubicBezTo>
                      <a:pt x="11323" y="1080"/>
                      <a:pt x="11323" y="1080"/>
                      <a:pt x="11323" y="1080"/>
                    </a:cubicBezTo>
                    <a:cubicBezTo>
                      <a:pt x="11323" y="1080"/>
                      <a:pt x="11323" y="1080"/>
                      <a:pt x="11323" y="108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26" name="Shape 3934"/>
              <p:cNvSpPr/>
              <p:nvPr/>
            </p:nvSpPr>
            <p:spPr>
              <a:xfrm>
                <a:off x="987781" y="1971305"/>
                <a:ext cx="103558" cy="655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200" y="18000"/>
                    </a:moveTo>
                    <a:cubicBezTo>
                      <a:pt x="19200" y="18000"/>
                      <a:pt x="19200" y="16800"/>
                      <a:pt x="19200" y="12000"/>
                    </a:cubicBezTo>
                    <a:cubicBezTo>
                      <a:pt x="18400" y="7200"/>
                      <a:pt x="20800" y="2400"/>
                      <a:pt x="21600" y="0"/>
                    </a:cubicBezTo>
                    <a:cubicBezTo>
                      <a:pt x="20800" y="0"/>
                      <a:pt x="19200" y="0"/>
                      <a:pt x="17600" y="1200"/>
                    </a:cubicBezTo>
                    <a:cubicBezTo>
                      <a:pt x="12000" y="2400"/>
                      <a:pt x="8800" y="3600"/>
                      <a:pt x="5600" y="1200"/>
                    </a:cubicBezTo>
                    <a:cubicBezTo>
                      <a:pt x="4800" y="0"/>
                      <a:pt x="4800" y="0"/>
                      <a:pt x="4000" y="0"/>
                    </a:cubicBezTo>
                    <a:cubicBezTo>
                      <a:pt x="2400" y="0"/>
                      <a:pt x="0" y="2400"/>
                      <a:pt x="0" y="3600"/>
                    </a:cubicBezTo>
                    <a:cubicBezTo>
                      <a:pt x="0" y="3600"/>
                      <a:pt x="1600" y="6000"/>
                      <a:pt x="8000" y="9600"/>
                    </a:cubicBezTo>
                    <a:cubicBezTo>
                      <a:pt x="12800" y="10800"/>
                      <a:pt x="14400" y="14400"/>
                      <a:pt x="16000" y="16800"/>
                    </a:cubicBezTo>
                    <a:cubicBezTo>
                      <a:pt x="16800" y="18000"/>
                      <a:pt x="17600" y="19200"/>
                      <a:pt x="18400" y="19200"/>
                    </a:cubicBezTo>
                    <a:cubicBezTo>
                      <a:pt x="18400" y="21600"/>
                      <a:pt x="18400" y="21600"/>
                      <a:pt x="18400" y="21600"/>
                    </a:cubicBezTo>
                    <a:cubicBezTo>
                      <a:pt x="18400" y="21600"/>
                      <a:pt x="18400" y="21600"/>
                      <a:pt x="18400" y="21600"/>
                    </a:cubicBezTo>
                    <a:cubicBezTo>
                      <a:pt x="18400" y="19200"/>
                      <a:pt x="18400" y="19200"/>
                      <a:pt x="18400" y="19200"/>
                    </a:cubicBezTo>
                    <a:cubicBezTo>
                      <a:pt x="19200" y="19200"/>
                      <a:pt x="19200" y="18000"/>
                      <a:pt x="19200" y="1800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27" name="Shape 3935"/>
              <p:cNvSpPr/>
              <p:nvPr/>
            </p:nvSpPr>
            <p:spPr>
              <a:xfrm>
                <a:off x="1242692" y="1566573"/>
                <a:ext cx="151355" cy="1888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480" y="19938"/>
                    </a:moveTo>
                    <a:cubicBezTo>
                      <a:pt x="7560" y="20354"/>
                      <a:pt x="9180" y="21185"/>
                      <a:pt x="10260" y="21600"/>
                    </a:cubicBezTo>
                    <a:cubicBezTo>
                      <a:pt x="10260" y="21600"/>
                      <a:pt x="10800" y="21600"/>
                      <a:pt x="10800" y="21600"/>
                    </a:cubicBezTo>
                    <a:cubicBezTo>
                      <a:pt x="10800" y="21600"/>
                      <a:pt x="10800" y="21600"/>
                      <a:pt x="10800" y="21600"/>
                    </a:cubicBezTo>
                    <a:cubicBezTo>
                      <a:pt x="10800" y="21600"/>
                      <a:pt x="10800" y="21600"/>
                      <a:pt x="10800" y="21600"/>
                    </a:cubicBezTo>
                    <a:cubicBezTo>
                      <a:pt x="11340" y="21600"/>
                      <a:pt x="11880" y="21185"/>
                      <a:pt x="11880" y="21185"/>
                    </a:cubicBezTo>
                    <a:cubicBezTo>
                      <a:pt x="11880" y="21185"/>
                      <a:pt x="11880" y="21185"/>
                      <a:pt x="11880" y="21185"/>
                    </a:cubicBezTo>
                    <a:cubicBezTo>
                      <a:pt x="12420" y="21185"/>
                      <a:pt x="12960" y="21185"/>
                      <a:pt x="12960" y="21185"/>
                    </a:cubicBezTo>
                    <a:cubicBezTo>
                      <a:pt x="12960" y="21185"/>
                      <a:pt x="13500" y="21185"/>
                      <a:pt x="13500" y="21185"/>
                    </a:cubicBezTo>
                    <a:cubicBezTo>
                      <a:pt x="13500" y="21185"/>
                      <a:pt x="14040" y="21185"/>
                      <a:pt x="14580" y="20769"/>
                    </a:cubicBezTo>
                    <a:cubicBezTo>
                      <a:pt x="14580" y="20769"/>
                      <a:pt x="14580" y="20769"/>
                      <a:pt x="15120" y="20769"/>
                    </a:cubicBezTo>
                    <a:cubicBezTo>
                      <a:pt x="15120" y="20769"/>
                      <a:pt x="15660" y="20769"/>
                      <a:pt x="15660" y="20769"/>
                    </a:cubicBezTo>
                    <a:cubicBezTo>
                      <a:pt x="15660" y="20769"/>
                      <a:pt x="16200" y="20769"/>
                      <a:pt x="16200" y="20769"/>
                    </a:cubicBezTo>
                    <a:cubicBezTo>
                      <a:pt x="16740" y="20769"/>
                      <a:pt x="16740" y="20769"/>
                      <a:pt x="17280" y="20769"/>
                    </a:cubicBezTo>
                    <a:cubicBezTo>
                      <a:pt x="17280" y="20354"/>
                      <a:pt x="17820" y="20354"/>
                      <a:pt x="17820" y="20354"/>
                    </a:cubicBezTo>
                    <a:cubicBezTo>
                      <a:pt x="17820" y="20354"/>
                      <a:pt x="18360" y="20354"/>
                      <a:pt x="18360" y="20354"/>
                    </a:cubicBezTo>
                    <a:cubicBezTo>
                      <a:pt x="18900" y="20354"/>
                      <a:pt x="18900" y="20354"/>
                      <a:pt x="18900" y="20354"/>
                    </a:cubicBezTo>
                    <a:cubicBezTo>
                      <a:pt x="19440" y="20354"/>
                      <a:pt x="19440" y="20354"/>
                      <a:pt x="19440" y="20354"/>
                    </a:cubicBezTo>
                    <a:cubicBezTo>
                      <a:pt x="19440" y="20354"/>
                      <a:pt x="19440" y="20354"/>
                      <a:pt x="19440" y="19938"/>
                    </a:cubicBezTo>
                    <a:cubicBezTo>
                      <a:pt x="19440" y="19938"/>
                      <a:pt x="19440" y="19938"/>
                      <a:pt x="19440" y="19938"/>
                    </a:cubicBezTo>
                    <a:cubicBezTo>
                      <a:pt x="19440" y="19938"/>
                      <a:pt x="19440" y="19938"/>
                      <a:pt x="19440" y="19523"/>
                    </a:cubicBezTo>
                    <a:cubicBezTo>
                      <a:pt x="19440" y="19108"/>
                      <a:pt x="19980" y="18277"/>
                      <a:pt x="20520" y="17862"/>
                    </a:cubicBezTo>
                    <a:cubicBezTo>
                      <a:pt x="21060" y="17446"/>
                      <a:pt x="21060" y="17031"/>
                      <a:pt x="21600" y="17031"/>
                    </a:cubicBezTo>
                    <a:cubicBezTo>
                      <a:pt x="21600" y="16615"/>
                      <a:pt x="20520" y="15785"/>
                      <a:pt x="19980" y="15369"/>
                    </a:cubicBezTo>
                    <a:cubicBezTo>
                      <a:pt x="18900" y="14538"/>
                      <a:pt x="18360" y="13708"/>
                      <a:pt x="18900" y="12877"/>
                    </a:cubicBezTo>
                    <a:cubicBezTo>
                      <a:pt x="18900" y="12046"/>
                      <a:pt x="19440" y="11215"/>
                      <a:pt x="19980" y="10800"/>
                    </a:cubicBezTo>
                    <a:cubicBezTo>
                      <a:pt x="19980" y="10800"/>
                      <a:pt x="19980" y="10385"/>
                      <a:pt x="19980" y="10385"/>
                    </a:cubicBezTo>
                    <a:cubicBezTo>
                      <a:pt x="19980" y="10385"/>
                      <a:pt x="19980" y="10385"/>
                      <a:pt x="19980" y="10385"/>
                    </a:cubicBezTo>
                    <a:cubicBezTo>
                      <a:pt x="19980" y="9969"/>
                      <a:pt x="19980" y="9554"/>
                      <a:pt x="19980" y="9138"/>
                    </a:cubicBezTo>
                    <a:cubicBezTo>
                      <a:pt x="18900" y="8723"/>
                      <a:pt x="16200" y="8723"/>
                      <a:pt x="15120" y="8308"/>
                    </a:cubicBezTo>
                    <a:cubicBezTo>
                      <a:pt x="14580" y="8308"/>
                      <a:pt x="14040" y="8308"/>
                      <a:pt x="14040" y="8308"/>
                    </a:cubicBezTo>
                    <a:cubicBezTo>
                      <a:pt x="12420" y="7892"/>
                      <a:pt x="12960" y="6646"/>
                      <a:pt x="12960" y="6231"/>
                    </a:cubicBezTo>
                    <a:cubicBezTo>
                      <a:pt x="12960" y="5815"/>
                      <a:pt x="12960" y="5400"/>
                      <a:pt x="12960" y="5400"/>
                    </a:cubicBezTo>
                    <a:cubicBezTo>
                      <a:pt x="11340" y="5400"/>
                      <a:pt x="10260" y="4154"/>
                      <a:pt x="10260" y="2908"/>
                    </a:cubicBezTo>
                    <a:cubicBezTo>
                      <a:pt x="10260" y="2908"/>
                      <a:pt x="10260" y="2908"/>
                      <a:pt x="10260" y="2492"/>
                    </a:cubicBezTo>
                    <a:cubicBezTo>
                      <a:pt x="9720" y="2492"/>
                      <a:pt x="9720" y="2077"/>
                      <a:pt x="9180" y="1662"/>
                    </a:cubicBezTo>
                    <a:cubicBezTo>
                      <a:pt x="9180" y="1662"/>
                      <a:pt x="9180" y="1662"/>
                      <a:pt x="9180" y="1662"/>
                    </a:cubicBezTo>
                    <a:cubicBezTo>
                      <a:pt x="9180" y="1662"/>
                      <a:pt x="8640" y="1662"/>
                      <a:pt x="8640" y="1246"/>
                    </a:cubicBezTo>
                    <a:cubicBezTo>
                      <a:pt x="8640" y="1246"/>
                      <a:pt x="8640" y="1246"/>
                      <a:pt x="8640" y="1246"/>
                    </a:cubicBezTo>
                    <a:cubicBezTo>
                      <a:pt x="8640" y="831"/>
                      <a:pt x="8100" y="831"/>
                      <a:pt x="8100" y="831"/>
                    </a:cubicBezTo>
                    <a:cubicBezTo>
                      <a:pt x="8100" y="831"/>
                      <a:pt x="8100" y="831"/>
                      <a:pt x="8100" y="831"/>
                    </a:cubicBezTo>
                    <a:cubicBezTo>
                      <a:pt x="8100" y="831"/>
                      <a:pt x="8100" y="831"/>
                      <a:pt x="8100" y="831"/>
                    </a:cubicBezTo>
                    <a:cubicBezTo>
                      <a:pt x="7560" y="415"/>
                      <a:pt x="7560" y="415"/>
                      <a:pt x="7560" y="415"/>
                    </a:cubicBezTo>
                    <a:cubicBezTo>
                      <a:pt x="6480" y="415"/>
                      <a:pt x="5400" y="0"/>
                      <a:pt x="4860" y="0"/>
                    </a:cubicBezTo>
                    <a:cubicBezTo>
                      <a:pt x="4320" y="415"/>
                      <a:pt x="1620" y="831"/>
                      <a:pt x="0" y="1246"/>
                    </a:cubicBezTo>
                    <a:cubicBezTo>
                      <a:pt x="0" y="1246"/>
                      <a:pt x="0" y="1246"/>
                      <a:pt x="0" y="1246"/>
                    </a:cubicBezTo>
                    <a:cubicBezTo>
                      <a:pt x="0" y="1662"/>
                      <a:pt x="0" y="1662"/>
                      <a:pt x="0" y="2077"/>
                    </a:cubicBezTo>
                    <a:cubicBezTo>
                      <a:pt x="0" y="2077"/>
                      <a:pt x="0" y="2077"/>
                      <a:pt x="0" y="2077"/>
                    </a:cubicBezTo>
                    <a:cubicBezTo>
                      <a:pt x="0" y="2077"/>
                      <a:pt x="0" y="2077"/>
                      <a:pt x="0" y="2492"/>
                    </a:cubicBezTo>
                    <a:cubicBezTo>
                      <a:pt x="0" y="2492"/>
                      <a:pt x="0" y="2492"/>
                      <a:pt x="0" y="2492"/>
                    </a:cubicBezTo>
                    <a:cubicBezTo>
                      <a:pt x="540" y="2492"/>
                      <a:pt x="540" y="2492"/>
                      <a:pt x="540" y="2492"/>
                    </a:cubicBezTo>
                    <a:cubicBezTo>
                      <a:pt x="540" y="2492"/>
                      <a:pt x="540" y="2492"/>
                      <a:pt x="540" y="2492"/>
                    </a:cubicBezTo>
                    <a:cubicBezTo>
                      <a:pt x="540" y="2492"/>
                      <a:pt x="540" y="2908"/>
                      <a:pt x="540" y="2908"/>
                    </a:cubicBezTo>
                    <a:cubicBezTo>
                      <a:pt x="2700" y="3323"/>
                      <a:pt x="2700" y="4569"/>
                      <a:pt x="2700" y="5400"/>
                    </a:cubicBezTo>
                    <a:cubicBezTo>
                      <a:pt x="2700" y="5815"/>
                      <a:pt x="2700" y="6231"/>
                      <a:pt x="3240" y="6646"/>
                    </a:cubicBezTo>
                    <a:cubicBezTo>
                      <a:pt x="3240" y="6646"/>
                      <a:pt x="3240" y="6646"/>
                      <a:pt x="3240" y="7062"/>
                    </a:cubicBezTo>
                    <a:cubicBezTo>
                      <a:pt x="3240" y="7062"/>
                      <a:pt x="3240" y="7062"/>
                      <a:pt x="3240" y="7062"/>
                    </a:cubicBezTo>
                    <a:cubicBezTo>
                      <a:pt x="3240" y="7062"/>
                      <a:pt x="3240" y="7477"/>
                      <a:pt x="3240" y="7477"/>
                    </a:cubicBezTo>
                    <a:cubicBezTo>
                      <a:pt x="3240" y="7477"/>
                      <a:pt x="3240" y="7477"/>
                      <a:pt x="3240" y="7477"/>
                    </a:cubicBezTo>
                    <a:cubicBezTo>
                      <a:pt x="3240" y="7892"/>
                      <a:pt x="3240" y="7892"/>
                      <a:pt x="3240" y="7892"/>
                    </a:cubicBezTo>
                    <a:cubicBezTo>
                      <a:pt x="3240" y="7892"/>
                      <a:pt x="3240" y="7892"/>
                      <a:pt x="3240" y="7892"/>
                    </a:cubicBezTo>
                    <a:cubicBezTo>
                      <a:pt x="3780" y="9554"/>
                      <a:pt x="3780" y="9554"/>
                      <a:pt x="3780" y="9554"/>
                    </a:cubicBezTo>
                    <a:cubicBezTo>
                      <a:pt x="3780" y="9554"/>
                      <a:pt x="3780" y="9554"/>
                      <a:pt x="3780" y="9554"/>
                    </a:cubicBezTo>
                    <a:cubicBezTo>
                      <a:pt x="3780" y="10385"/>
                      <a:pt x="3780" y="11215"/>
                      <a:pt x="3780" y="12046"/>
                    </a:cubicBezTo>
                    <a:cubicBezTo>
                      <a:pt x="3240" y="12046"/>
                      <a:pt x="3240" y="12462"/>
                      <a:pt x="3240" y="12462"/>
                    </a:cubicBezTo>
                    <a:cubicBezTo>
                      <a:pt x="3240" y="12877"/>
                      <a:pt x="3240" y="12877"/>
                      <a:pt x="3240" y="12877"/>
                    </a:cubicBezTo>
                    <a:cubicBezTo>
                      <a:pt x="3240" y="13292"/>
                      <a:pt x="3240" y="13292"/>
                      <a:pt x="3240" y="13292"/>
                    </a:cubicBezTo>
                    <a:cubicBezTo>
                      <a:pt x="3240" y="13708"/>
                      <a:pt x="3240" y="13708"/>
                      <a:pt x="3240" y="14123"/>
                    </a:cubicBezTo>
                    <a:cubicBezTo>
                      <a:pt x="3240" y="14123"/>
                      <a:pt x="3240" y="14123"/>
                      <a:pt x="3240" y="14123"/>
                    </a:cubicBezTo>
                    <a:cubicBezTo>
                      <a:pt x="2700" y="14123"/>
                      <a:pt x="2700" y="14538"/>
                      <a:pt x="2700" y="14538"/>
                    </a:cubicBezTo>
                    <a:cubicBezTo>
                      <a:pt x="2700" y="14538"/>
                      <a:pt x="2700" y="14538"/>
                      <a:pt x="2700" y="14538"/>
                    </a:cubicBezTo>
                    <a:cubicBezTo>
                      <a:pt x="2700" y="14538"/>
                      <a:pt x="2700" y="14538"/>
                      <a:pt x="2700" y="14538"/>
                    </a:cubicBezTo>
                    <a:cubicBezTo>
                      <a:pt x="2160" y="14954"/>
                      <a:pt x="2160" y="14954"/>
                      <a:pt x="2160" y="14954"/>
                    </a:cubicBezTo>
                    <a:cubicBezTo>
                      <a:pt x="2160" y="14954"/>
                      <a:pt x="2160" y="14954"/>
                      <a:pt x="2160" y="14954"/>
                    </a:cubicBezTo>
                    <a:cubicBezTo>
                      <a:pt x="2160" y="14954"/>
                      <a:pt x="2160" y="14954"/>
                      <a:pt x="2160" y="14954"/>
                    </a:cubicBezTo>
                    <a:cubicBezTo>
                      <a:pt x="1620" y="14954"/>
                      <a:pt x="1620" y="14954"/>
                      <a:pt x="1620" y="14954"/>
                    </a:cubicBezTo>
                    <a:cubicBezTo>
                      <a:pt x="1620" y="14954"/>
                      <a:pt x="1080" y="15369"/>
                      <a:pt x="1080" y="15785"/>
                    </a:cubicBezTo>
                    <a:cubicBezTo>
                      <a:pt x="1080" y="15785"/>
                      <a:pt x="1080" y="15785"/>
                      <a:pt x="1080" y="16200"/>
                    </a:cubicBezTo>
                    <a:cubicBezTo>
                      <a:pt x="1080" y="16200"/>
                      <a:pt x="1620" y="16200"/>
                      <a:pt x="1620" y="16200"/>
                    </a:cubicBezTo>
                    <a:cubicBezTo>
                      <a:pt x="1620" y="16615"/>
                      <a:pt x="2160" y="16615"/>
                      <a:pt x="2160" y="17031"/>
                    </a:cubicBezTo>
                    <a:cubicBezTo>
                      <a:pt x="2160" y="17031"/>
                      <a:pt x="2700" y="17446"/>
                      <a:pt x="2700" y="17446"/>
                    </a:cubicBezTo>
                    <a:cubicBezTo>
                      <a:pt x="3240" y="17862"/>
                      <a:pt x="3240" y="17862"/>
                      <a:pt x="3780" y="18277"/>
                    </a:cubicBezTo>
                    <a:cubicBezTo>
                      <a:pt x="3780" y="18277"/>
                      <a:pt x="3780" y="18692"/>
                      <a:pt x="4320" y="18692"/>
                    </a:cubicBezTo>
                    <a:cubicBezTo>
                      <a:pt x="4320" y="18692"/>
                      <a:pt x="4320" y="19108"/>
                      <a:pt x="4860" y="19108"/>
                    </a:cubicBezTo>
                    <a:cubicBezTo>
                      <a:pt x="4860" y="19108"/>
                      <a:pt x="5400" y="19523"/>
                      <a:pt x="6480" y="19938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Group 4425"/>
            <p:cNvGrpSpPr/>
            <p:nvPr/>
          </p:nvGrpSpPr>
          <p:grpSpPr>
            <a:xfrm>
              <a:off x="6616601" y="3909747"/>
              <a:ext cx="2896257" cy="3145344"/>
              <a:chOff x="0" y="0"/>
              <a:chExt cx="2896256" cy="3145343"/>
            </a:xfrm>
          </p:grpSpPr>
          <p:grpSp>
            <p:nvGrpSpPr>
              <p:cNvPr id="300" name="Group 4105"/>
              <p:cNvGrpSpPr/>
              <p:nvPr/>
            </p:nvGrpSpPr>
            <p:grpSpPr>
              <a:xfrm>
                <a:off x="-1" y="0"/>
                <a:ext cx="2896258" cy="3145344"/>
                <a:chOff x="0" y="0"/>
                <a:chExt cx="2896256" cy="3145343"/>
              </a:xfrm>
            </p:grpSpPr>
            <p:sp>
              <p:nvSpPr>
                <p:cNvPr id="620" name="Shape 3937"/>
                <p:cNvSpPr/>
                <p:nvPr/>
              </p:nvSpPr>
              <p:spPr>
                <a:xfrm>
                  <a:off x="1701359" y="2382135"/>
                  <a:ext cx="67711" cy="231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0400" y="0"/>
                        <a:pt x="20400" y="0"/>
                        <a:pt x="19200" y="0"/>
                      </a:cubicBezTo>
                      <a:cubicBezTo>
                        <a:pt x="19200" y="0"/>
                        <a:pt x="19200" y="0"/>
                        <a:pt x="19200" y="0"/>
                      </a:cubicBezTo>
                      <a:cubicBezTo>
                        <a:pt x="18000" y="0"/>
                        <a:pt x="18000" y="0"/>
                        <a:pt x="16800" y="0"/>
                      </a:cubicBezTo>
                      <a:cubicBezTo>
                        <a:pt x="13200" y="0"/>
                        <a:pt x="8400" y="0"/>
                        <a:pt x="4800" y="3600"/>
                      </a:cubicBezTo>
                      <a:cubicBezTo>
                        <a:pt x="4800" y="3600"/>
                        <a:pt x="4800" y="3600"/>
                        <a:pt x="3600" y="3600"/>
                      </a:cubicBezTo>
                      <a:cubicBezTo>
                        <a:pt x="3600" y="3600"/>
                        <a:pt x="3600" y="3600"/>
                        <a:pt x="2400" y="3600"/>
                      </a:cubicBezTo>
                      <a:cubicBezTo>
                        <a:pt x="2400" y="3600"/>
                        <a:pt x="2400" y="3600"/>
                        <a:pt x="1200" y="3600"/>
                      </a:cubicBezTo>
                      <a:cubicBezTo>
                        <a:pt x="1200" y="3600"/>
                        <a:pt x="1200" y="3600"/>
                        <a:pt x="1200" y="3600"/>
                      </a:cubicBezTo>
                      <a:cubicBezTo>
                        <a:pt x="1200" y="7200"/>
                        <a:pt x="0" y="7200"/>
                        <a:pt x="0" y="7200"/>
                      </a:cubicBezTo>
                      <a:cubicBezTo>
                        <a:pt x="0" y="7200"/>
                        <a:pt x="0" y="7200"/>
                        <a:pt x="0" y="7200"/>
                      </a:cubicBezTo>
                      <a:cubicBezTo>
                        <a:pt x="1200" y="10800"/>
                        <a:pt x="2400" y="10800"/>
                        <a:pt x="3600" y="14400"/>
                      </a:cubicBezTo>
                      <a:cubicBezTo>
                        <a:pt x="3600" y="18000"/>
                        <a:pt x="4800" y="18000"/>
                        <a:pt x="4800" y="21600"/>
                      </a:cubicBezTo>
                      <a:cubicBezTo>
                        <a:pt x="7200" y="14400"/>
                        <a:pt x="10800" y="3600"/>
                        <a:pt x="15600" y="3600"/>
                      </a:cubicBezTo>
                      <a:cubicBezTo>
                        <a:pt x="15600" y="3600"/>
                        <a:pt x="16800" y="3600"/>
                        <a:pt x="16800" y="3600"/>
                      </a:cubicBezTo>
                      <a:cubicBezTo>
                        <a:pt x="16800" y="3600"/>
                        <a:pt x="16800" y="3600"/>
                        <a:pt x="18000" y="3600"/>
                      </a:cubicBezTo>
                      <a:cubicBezTo>
                        <a:pt x="18000" y="3600"/>
                        <a:pt x="18000" y="3600"/>
                        <a:pt x="19200" y="3600"/>
                      </a:cubicBezTo>
                      <a:cubicBezTo>
                        <a:pt x="19200" y="3600"/>
                        <a:pt x="19200" y="0"/>
                        <a:pt x="19200" y="0"/>
                      </a:cubicBezTo>
                      <a:cubicBezTo>
                        <a:pt x="19200" y="0"/>
                        <a:pt x="20400" y="0"/>
                        <a:pt x="20400" y="0"/>
                      </a:cubicBezTo>
                      <a:cubicBezTo>
                        <a:pt x="20400" y="0"/>
                        <a:pt x="21600" y="0"/>
                        <a:pt x="2160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21" name="Shape 3938"/>
                <p:cNvSpPr/>
                <p:nvPr/>
              </p:nvSpPr>
              <p:spPr>
                <a:xfrm>
                  <a:off x="1243315" y="2359007"/>
                  <a:ext cx="414232" cy="50880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250" y="9078"/>
                      </a:moveTo>
                      <a:cubicBezTo>
                        <a:pt x="16250" y="8609"/>
                        <a:pt x="17042" y="8452"/>
                        <a:pt x="17637" y="8452"/>
                      </a:cubicBezTo>
                      <a:cubicBezTo>
                        <a:pt x="17835" y="8452"/>
                        <a:pt x="18429" y="8452"/>
                        <a:pt x="18628" y="8296"/>
                      </a:cubicBezTo>
                      <a:cubicBezTo>
                        <a:pt x="18628" y="2035"/>
                        <a:pt x="18628" y="2035"/>
                        <a:pt x="18628" y="2035"/>
                      </a:cubicBezTo>
                      <a:cubicBezTo>
                        <a:pt x="19024" y="2035"/>
                        <a:pt x="19024" y="2035"/>
                        <a:pt x="19024" y="2035"/>
                      </a:cubicBezTo>
                      <a:cubicBezTo>
                        <a:pt x="19618" y="1878"/>
                        <a:pt x="20609" y="1878"/>
                        <a:pt x="21006" y="1722"/>
                      </a:cubicBezTo>
                      <a:cubicBezTo>
                        <a:pt x="21006" y="1722"/>
                        <a:pt x="21204" y="1722"/>
                        <a:pt x="21600" y="1565"/>
                      </a:cubicBezTo>
                      <a:cubicBezTo>
                        <a:pt x="21600" y="1565"/>
                        <a:pt x="21600" y="1565"/>
                        <a:pt x="21600" y="1565"/>
                      </a:cubicBezTo>
                      <a:cubicBezTo>
                        <a:pt x="21600" y="1565"/>
                        <a:pt x="21600" y="1565"/>
                        <a:pt x="21600" y="1565"/>
                      </a:cubicBezTo>
                      <a:cubicBezTo>
                        <a:pt x="21402" y="1565"/>
                        <a:pt x="21204" y="1565"/>
                        <a:pt x="21204" y="1565"/>
                      </a:cubicBezTo>
                      <a:cubicBezTo>
                        <a:pt x="21006" y="1565"/>
                        <a:pt x="21006" y="1565"/>
                        <a:pt x="21006" y="1565"/>
                      </a:cubicBezTo>
                      <a:cubicBezTo>
                        <a:pt x="20807" y="1565"/>
                        <a:pt x="20609" y="1565"/>
                        <a:pt x="20411" y="1565"/>
                      </a:cubicBezTo>
                      <a:cubicBezTo>
                        <a:pt x="20015" y="1565"/>
                        <a:pt x="19618" y="1565"/>
                        <a:pt x="19420" y="1409"/>
                      </a:cubicBezTo>
                      <a:cubicBezTo>
                        <a:pt x="19420" y="1409"/>
                        <a:pt x="19024" y="1409"/>
                        <a:pt x="18033" y="1409"/>
                      </a:cubicBezTo>
                      <a:cubicBezTo>
                        <a:pt x="16448" y="1409"/>
                        <a:pt x="14664" y="1565"/>
                        <a:pt x="14664" y="1565"/>
                      </a:cubicBezTo>
                      <a:cubicBezTo>
                        <a:pt x="14466" y="1565"/>
                        <a:pt x="14466" y="1565"/>
                        <a:pt x="14466" y="1565"/>
                      </a:cubicBezTo>
                      <a:cubicBezTo>
                        <a:pt x="13673" y="939"/>
                        <a:pt x="13673" y="939"/>
                        <a:pt x="13673" y="939"/>
                      </a:cubicBezTo>
                      <a:cubicBezTo>
                        <a:pt x="6143" y="939"/>
                        <a:pt x="6143" y="939"/>
                        <a:pt x="6143" y="939"/>
                      </a:cubicBezTo>
                      <a:cubicBezTo>
                        <a:pt x="5350" y="939"/>
                        <a:pt x="4756" y="783"/>
                        <a:pt x="3963" y="470"/>
                      </a:cubicBezTo>
                      <a:cubicBezTo>
                        <a:pt x="3369" y="157"/>
                        <a:pt x="2774" y="157"/>
                        <a:pt x="2180" y="313"/>
                      </a:cubicBezTo>
                      <a:cubicBezTo>
                        <a:pt x="1982" y="313"/>
                        <a:pt x="1982" y="470"/>
                        <a:pt x="1982" y="470"/>
                      </a:cubicBezTo>
                      <a:cubicBezTo>
                        <a:pt x="1783" y="470"/>
                        <a:pt x="1783" y="470"/>
                        <a:pt x="1783" y="470"/>
                      </a:cubicBezTo>
                      <a:cubicBezTo>
                        <a:pt x="1387" y="470"/>
                        <a:pt x="1189" y="313"/>
                        <a:pt x="1189" y="157"/>
                      </a:cubicBezTo>
                      <a:cubicBezTo>
                        <a:pt x="991" y="157"/>
                        <a:pt x="991" y="157"/>
                        <a:pt x="991" y="0"/>
                      </a:cubicBezTo>
                      <a:cubicBezTo>
                        <a:pt x="991" y="0"/>
                        <a:pt x="991" y="0"/>
                        <a:pt x="991" y="0"/>
                      </a:cubicBezTo>
                      <a:cubicBezTo>
                        <a:pt x="793" y="0"/>
                        <a:pt x="594" y="313"/>
                        <a:pt x="594" y="313"/>
                      </a:cubicBezTo>
                      <a:cubicBezTo>
                        <a:pt x="594" y="470"/>
                        <a:pt x="594" y="470"/>
                        <a:pt x="594" y="470"/>
                      </a:cubicBezTo>
                      <a:cubicBezTo>
                        <a:pt x="0" y="470"/>
                        <a:pt x="0" y="470"/>
                        <a:pt x="0" y="470"/>
                      </a:cubicBezTo>
                      <a:cubicBezTo>
                        <a:pt x="0" y="939"/>
                        <a:pt x="396" y="1722"/>
                        <a:pt x="1189" y="2348"/>
                      </a:cubicBezTo>
                      <a:cubicBezTo>
                        <a:pt x="1982" y="3287"/>
                        <a:pt x="2774" y="4852"/>
                        <a:pt x="3369" y="6104"/>
                      </a:cubicBezTo>
                      <a:cubicBezTo>
                        <a:pt x="3567" y="6730"/>
                        <a:pt x="4161" y="7513"/>
                        <a:pt x="4558" y="8139"/>
                      </a:cubicBezTo>
                      <a:cubicBezTo>
                        <a:pt x="4954" y="8765"/>
                        <a:pt x="5350" y="9235"/>
                        <a:pt x="5549" y="9861"/>
                      </a:cubicBezTo>
                      <a:cubicBezTo>
                        <a:pt x="5747" y="10330"/>
                        <a:pt x="5747" y="10957"/>
                        <a:pt x="5747" y="11583"/>
                      </a:cubicBezTo>
                      <a:cubicBezTo>
                        <a:pt x="5549" y="12052"/>
                        <a:pt x="5549" y="12522"/>
                        <a:pt x="5747" y="12678"/>
                      </a:cubicBezTo>
                      <a:cubicBezTo>
                        <a:pt x="6143" y="13304"/>
                        <a:pt x="6341" y="14243"/>
                        <a:pt x="6539" y="15496"/>
                      </a:cubicBezTo>
                      <a:cubicBezTo>
                        <a:pt x="6539" y="15809"/>
                        <a:pt x="6539" y="15965"/>
                        <a:pt x="6539" y="16278"/>
                      </a:cubicBezTo>
                      <a:cubicBezTo>
                        <a:pt x="6738" y="17374"/>
                        <a:pt x="6936" y="18939"/>
                        <a:pt x="7927" y="19722"/>
                      </a:cubicBezTo>
                      <a:cubicBezTo>
                        <a:pt x="8323" y="20035"/>
                        <a:pt x="8719" y="20504"/>
                        <a:pt x="9314" y="20974"/>
                      </a:cubicBezTo>
                      <a:cubicBezTo>
                        <a:pt x="9314" y="20974"/>
                        <a:pt x="9512" y="20974"/>
                        <a:pt x="9512" y="20974"/>
                      </a:cubicBezTo>
                      <a:cubicBezTo>
                        <a:pt x="9710" y="20661"/>
                        <a:pt x="10305" y="20035"/>
                        <a:pt x="10899" y="20035"/>
                      </a:cubicBezTo>
                      <a:cubicBezTo>
                        <a:pt x="11097" y="20035"/>
                        <a:pt x="11295" y="20191"/>
                        <a:pt x="11494" y="20348"/>
                      </a:cubicBezTo>
                      <a:cubicBezTo>
                        <a:pt x="11692" y="20661"/>
                        <a:pt x="11890" y="20817"/>
                        <a:pt x="11890" y="21130"/>
                      </a:cubicBezTo>
                      <a:cubicBezTo>
                        <a:pt x="12088" y="21443"/>
                        <a:pt x="12088" y="21600"/>
                        <a:pt x="12484" y="21600"/>
                      </a:cubicBezTo>
                      <a:cubicBezTo>
                        <a:pt x="12683" y="21600"/>
                        <a:pt x="13079" y="21600"/>
                        <a:pt x="13475" y="21600"/>
                      </a:cubicBezTo>
                      <a:cubicBezTo>
                        <a:pt x="13872" y="21600"/>
                        <a:pt x="14268" y="21600"/>
                        <a:pt x="14466" y="21600"/>
                      </a:cubicBezTo>
                      <a:cubicBezTo>
                        <a:pt x="14664" y="21600"/>
                        <a:pt x="14664" y="21600"/>
                        <a:pt x="14664" y="21600"/>
                      </a:cubicBezTo>
                      <a:cubicBezTo>
                        <a:pt x="14862" y="21600"/>
                        <a:pt x="15061" y="21600"/>
                        <a:pt x="15061" y="21600"/>
                      </a:cubicBezTo>
                      <a:cubicBezTo>
                        <a:pt x="15061" y="21443"/>
                        <a:pt x="15259" y="21287"/>
                        <a:pt x="15655" y="21130"/>
                      </a:cubicBezTo>
                      <a:cubicBezTo>
                        <a:pt x="15853" y="20974"/>
                        <a:pt x="16250" y="20817"/>
                        <a:pt x="16250" y="20661"/>
                      </a:cubicBezTo>
                      <a:cubicBezTo>
                        <a:pt x="16250" y="14400"/>
                        <a:pt x="16250" y="14400"/>
                        <a:pt x="16250" y="14400"/>
                      </a:cubicBezTo>
                      <a:cubicBezTo>
                        <a:pt x="16250" y="13774"/>
                        <a:pt x="16250" y="13774"/>
                        <a:pt x="16250" y="13774"/>
                      </a:cubicBezTo>
                      <a:lnTo>
                        <a:pt x="16250" y="9078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22" name="Shape 3939"/>
                <p:cNvSpPr/>
                <p:nvPr/>
              </p:nvSpPr>
              <p:spPr>
                <a:xfrm>
                  <a:off x="1792967" y="2301188"/>
                  <a:ext cx="314658" cy="27753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711" y="288"/>
                      </a:moveTo>
                      <a:cubicBezTo>
                        <a:pt x="10670" y="576"/>
                        <a:pt x="10670" y="864"/>
                        <a:pt x="10670" y="1152"/>
                      </a:cubicBezTo>
                      <a:cubicBezTo>
                        <a:pt x="10670" y="2304"/>
                        <a:pt x="8588" y="3744"/>
                        <a:pt x="7547" y="4032"/>
                      </a:cubicBezTo>
                      <a:cubicBezTo>
                        <a:pt x="7027" y="4320"/>
                        <a:pt x="6246" y="5184"/>
                        <a:pt x="5986" y="6048"/>
                      </a:cubicBezTo>
                      <a:cubicBezTo>
                        <a:pt x="5205" y="6912"/>
                        <a:pt x="4945" y="7488"/>
                        <a:pt x="4684" y="7776"/>
                      </a:cubicBezTo>
                      <a:cubicBezTo>
                        <a:pt x="4424" y="7776"/>
                        <a:pt x="4164" y="7776"/>
                        <a:pt x="3904" y="7776"/>
                      </a:cubicBezTo>
                      <a:cubicBezTo>
                        <a:pt x="3123" y="7776"/>
                        <a:pt x="2342" y="7488"/>
                        <a:pt x="1561" y="7200"/>
                      </a:cubicBezTo>
                      <a:cubicBezTo>
                        <a:pt x="1041" y="7200"/>
                        <a:pt x="781" y="7200"/>
                        <a:pt x="520" y="7200"/>
                      </a:cubicBezTo>
                      <a:cubicBezTo>
                        <a:pt x="520" y="7200"/>
                        <a:pt x="260" y="7200"/>
                        <a:pt x="0" y="7200"/>
                      </a:cubicBezTo>
                      <a:cubicBezTo>
                        <a:pt x="0" y="7200"/>
                        <a:pt x="260" y="7488"/>
                        <a:pt x="260" y="7488"/>
                      </a:cubicBezTo>
                      <a:cubicBezTo>
                        <a:pt x="260" y="7488"/>
                        <a:pt x="260" y="7488"/>
                        <a:pt x="260" y="7488"/>
                      </a:cubicBezTo>
                      <a:cubicBezTo>
                        <a:pt x="520" y="7776"/>
                        <a:pt x="520" y="7776"/>
                        <a:pt x="520" y="7776"/>
                      </a:cubicBezTo>
                      <a:cubicBezTo>
                        <a:pt x="520" y="7776"/>
                        <a:pt x="520" y="7776"/>
                        <a:pt x="781" y="7776"/>
                      </a:cubicBezTo>
                      <a:cubicBezTo>
                        <a:pt x="781" y="8064"/>
                        <a:pt x="781" y="8064"/>
                        <a:pt x="781" y="8064"/>
                      </a:cubicBezTo>
                      <a:cubicBezTo>
                        <a:pt x="781" y="8064"/>
                        <a:pt x="781" y="8064"/>
                        <a:pt x="781" y="8064"/>
                      </a:cubicBezTo>
                      <a:cubicBezTo>
                        <a:pt x="1301" y="8064"/>
                        <a:pt x="1561" y="8640"/>
                        <a:pt x="1822" y="9792"/>
                      </a:cubicBezTo>
                      <a:cubicBezTo>
                        <a:pt x="1822" y="10368"/>
                        <a:pt x="2342" y="11808"/>
                        <a:pt x="2602" y="12096"/>
                      </a:cubicBezTo>
                      <a:cubicBezTo>
                        <a:pt x="3383" y="12384"/>
                        <a:pt x="5986" y="13536"/>
                        <a:pt x="5986" y="14688"/>
                      </a:cubicBezTo>
                      <a:cubicBezTo>
                        <a:pt x="5986" y="14976"/>
                        <a:pt x="5986" y="15264"/>
                        <a:pt x="6246" y="15264"/>
                      </a:cubicBezTo>
                      <a:cubicBezTo>
                        <a:pt x="6506" y="15840"/>
                        <a:pt x="7027" y="16416"/>
                        <a:pt x="7027" y="17280"/>
                      </a:cubicBezTo>
                      <a:cubicBezTo>
                        <a:pt x="7027" y="17568"/>
                        <a:pt x="7287" y="17856"/>
                        <a:pt x="7547" y="18432"/>
                      </a:cubicBezTo>
                      <a:cubicBezTo>
                        <a:pt x="7807" y="18720"/>
                        <a:pt x="8067" y="18720"/>
                        <a:pt x="8328" y="18720"/>
                      </a:cubicBezTo>
                      <a:cubicBezTo>
                        <a:pt x="8328" y="19008"/>
                        <a:pt x="8588" y="19008"/>
                        <a:pt x="8588" y="19008"/>
                      </a:cubicBezTo>
                      <a:cubicBezTo>
                        <a:pt x="8848" y="19008"/>
                        <a:pt x="8848" y="19008"/>
                        <a:pt x="8848" y="19008"/>
                      </a:cubicBezTo>
                      <a:cubicBezTo>
                        <a:pt x="9108" y="19008"/>
                        <a:pt x="9108" y="19008"/>
                        <a:pt x="9369" y="19008"/>
                      </a:cubicBezTo>
                      <a:cubicBezTo>
                        <a:pt x="9369" y="19008"/>
                        <a:pt x="9369" y="19008"/>
                        <a:pt x="9629" y="19008"/>
                      </a:cubicBezTo>
                      <a:cubicBezTo>
                        <a:pt x="9629" y="19008"/>
                        <a:pt x="9629" y="19008"/>
                        <a:pt x="9889" y="19008"/>
                      </a:cubicBezTo>
                      <a:cubicBezTo>
                        <a:pt x="9889" y="19008"/>
                        <a:pt x="9889" y="19008"/>
                        <a:pt x="9889" y="19008"/>
                      </a:cubicBezTo>
                      <a:cubicBezTo>
                        <a:pt x="10149" y="19008"/>
                        <a:pt x="10149" y="19296"/>
                        <a:pt x="10149" y="19296"/>
                      </a:cubicBezTo>
                      <a:cubicBezTo>
                        <a:pt x="10410" y="19296"/>
                        <a:pt x="10410" y="19296"/>
                        <a:pt x="10410" y="19296"/>
                      </a:cubicBezTo>
                      <a:cubicBezTo>
                        <a:pt x="10410" y="19296"/>
                        <a:pt x="10410" y="19296"/>
                        <a:pt x="10410" y="19296"/>
                      </a:cubicBezTo>
                      <a:cubicBezTo>
                        <a:pt x="10670" y="19296"/>
                        <a:pt x="10670" y="19584"/>
                        <a:pt x="10670" y="19584"/>
                      </a:cubicBezTo>
                      <a:cubicBezTo>
                        <a:pt x="10670" y="19584"/>
                        <a:pt x="10670" y="19584"/>
                        <a:pt x="10670" y="19584"/>
                      </a:cubicBezTo>
                      <a:cubicBezTo>
                        <a:pt x="10670" y="19584"/>
                        <a:pt x="10670" y="19584"/>
                        <a:pt x="10670" y="19584"/>
                      </a:cubicBezTo>
                      <a:cubicBezTo>
                        <a:pt x="10930" y="19296"/>
                        <a:pt x="10930" y="19296"/>
                        <a:pt x="10930" y="19296"/>
                      </a:cubicBezTo>
                      <a:cubicBezTo>
                        <a:pt x="11190" y="20448"/>
                        <a:pt x="11190" y="20448"/>
                        <a:pt x="11190" y="20448"/>
                      </a:cubicBezTo>
                      <a:cubicBezTo>
                        <a:pt x="11190" y="20448"/>
                        <a:pt x="11190" y="20448"/>
                        <a:pt x="11190" y="20448"/>
                      </a:cubicBezTo>
                      <a:cubicBezTo>
                        <a:pt x="11190" y="20448"/>
                        <a:pt x="11190" y="20448"/>
                        <a:pt x="11190" y="20448"/>
                      </a:cubicBezTo>
                      <a:cubicBezTo>
                        <a:pt x="11451" y="20448"/>
                        <a:pt x="11711" y="20448"/>
                        <a:pt x="11971" y="20448"/>
                      </a:cubicBezTo>
                      <a:cubicBezTo>
                        <a:pt x="12231" y="20448"/>
                        <a:pt x="12752" y="20448"/>
                        <a:pt x="13012" y="20736"/>
                      </a:cubicBezTo>
                      <a:cubicBezTo>
                        <a:pt x="13012" y="20736"/>
                        <a:pt x="13012" y="20736"/>
                        <a:pt x="13012" y="20736"/>
                      </a:cubicBezTo>
                      <a:cubicBezTo>
                        <a:pt x="13272" y="20736"/>
                        <a:pt x="13272" y="20736"/>
                        <a:pt x="13533" y="20736"/>
                      </a:cubicBezTo>
                      <a:cubicBezTo>
                        <a:pt x="13533" y="20736"/>
                        <a:pt x="13533" y="20736"/>
                        <a:pt x="13533" y="20736"/>
                      </a:cubicBezTo>
                      <a:cubicBezTo>
                        <a:pt x="13793" y="21024"/>
                        <a:pt x="13793" y="21024"/>
                        <a:pt x="13793" y="21024"/>
                      </a:cubicBezTo>
                      <a:cubicBezTo>
                        <a:pt x="14053" y="21312"/>
                        <a:pt x="14834" y="21312"/>
                        <a:pt x="15354" y="21312"/>
                      </a:cubicBezTo>
                      <a:cubicBezTo>
                        <a:pt x="15875" y="21312"/>
                        <a:pt x="16395" y="21312"/>
                        <a:pt x="16655" y="21600"/>
                      </a:cubicBezTo>
                      <a:cubicBezTo>
                        <a:pt x="16916" y="21312"/>
                        <a:pt x="17176" y="21024"/>
                        <a:pt x="17436" y="20736"/>
                      </a:cubicBezTo>
                      <a:cubicBezTo>
                        <a:pt x="18217" y="19872"/>
                        <a:pt x="18998" y="19008"/>
                        <a:pt x="19258" y="18432"/>
                      </a:cubicBezTo>
                      <a:cubicBezTo>
                        <a:pt x="19518" y="18144"/>
                        <a:pt x="19778" y="17568"/>
                        <a:pt x="19778" y="16992"/>
                      </a:cubicBezTo>
                      <a:cubicBezTo>
                        <a:pt x="19778" y="16128"/>
                        <a:pt x="19778" y="15552"/>
                        <a:pt x="20299" y="15264"/>
                      </a:cubicBezTo>
                      <a:cubicBezTo>
                        <a:pt x="20559" y="14976"/>
                        <a:pt x="21340" y="14112"/>
                        <a:pt x="21600" y="13536"/>
                      </a:cubicBezTo>
                      <a:cubicBezTo>
                        <a:pt x="21340" y="13248"/>
                        <a:pt x="21340" y="12960"/>
                        <a:pt x="21340" y="12384"/>
                      </a:cubicBezTo>
                      <a:cubicBezTo>
                        <a:pt x="21080" y="12096"/>
                        <a:pt x="21080" y="11520"/>
                        <a:pt x="20819" y="11232"/>
                      </a:cubicBezTo>
                      <a:cubicBezTo>
                        <a:pt x="20039" y="10368"/>
                        <a:pt x="20559" y="9504"/>
                        <a:pt x="20819" y="9216"/>
                      </a:cubicBezTo>
                      <a:cubicBezTo>
                        <a:pt x="21340" y="8928"/>
                        <a:pt x="21600" y="8352"/>
                        <a:pt x="21340" y="8064"/>
                      </a:cubicBezTo>
                      <a:cubicBezTo>
                        <a:pt x="21340" y="7200"/>
                        <a:pt x="21340" y="6336"/>
                        <a:pt x="21340" y="5472"/>
                      </a:cubicBezTo>
                      <a:cubicBezTo>
                        <a:pt x="21600" y="4608"/>
                        <a:pt x="21600" y="3744"/>
                        <a:pt x="21340" y="3168"/>
                      </a:cubicBezTo>
                      <a:cubicBezTo>
                        <a:pt x="21340" y="3168"/>
                        <a:pt x="21080" y="3168"/>
                        <a:pt x="20819" y="3168"/>
                      </a:cubicBezTo>
                      <a:cubicBezTo>
                        <a:pt x="20039" y="2880"/>
                        <a:pt x="18998" y="2592"/>
                        <a:pt x="18217" y="2016"/>
                      </a:cubicBezTo>
                      <a:cubicBezTo>
                        <a:pt x="17176" y="1440"/>
                        <a:pt x="15354" y="1152"/>
                        <a:pt x="14573" y="1152"/>
                      </a:cubicBezTo>
                      <a:cubicBezTo>
                        <a:pt x="14313" y="1152"/>
                        <a:pt x="14313" y="1152"/>
                        <a:pt x="14313" y="1152"/>
                      </a:cubicBezTo>
                      <a:cubicBezTo>
                        <a:pt x="13793" y="0"/>
                        <a:pt x="13793" y="0"/>
                        <a:pt x="13793" y="0"/>
                      </a:cubicBezTo>
                      <a:lnTo>
                        <a:pt x="11711" y="288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23" name="Shape 3940"/>
                <p:cNvSpPr/>
                <p:nvPr/>
              </p:nvSpPr>
              <p:spPr>
                <a:xfrm>
                  <a:off x="1569920" y="2397553"/>
                  <a:ext cx="370419" cy="3777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9647"/>
                      </a:moveTo>
                      <a:cubicBezTo>
                        <a:pt x="21600" y="9647"/>
                        <a:pt x="21600" y="9437"/>
                        <a:pt x="21377" y="9437"/>
                      </a:cubicBezTo>
                      <a:cubicBezTo>
                        <a:pt x="21377" y="9437"/>
                        <a:pt x="21377" y="9437"/>
                        <a:pt x="21377" y="9437"/>
                      </a:cubicBezTo>
                      <a:cubicBezTo>
                        <a:pt x="21377" y="9437"/>
                        <a:pt x="21377" y="9437"/>
                        <a:pt x="21377" y="9437"/>
                      </a:cubicBezTo>
                      <a:cubicBezTo>
                        <a:pt x="21377" y="9227"/>
                        <a:pt x="21377" y="9227"/>
                        <a:pt x="21377" y="9227"/>
                      </a:cubicBezTo>
                      <a:cubicBezTo>
                        <a:pt x="21377" y="9227"/>
                        <a:pt x="21377" y="9227"/>
                        <a:pt x="21155" y="9227"/>
                      </a:cubicBezTo>
                      <a:cubicBezTo>
                        <a:pt x="21155" y="9227"/>
                        <a:pt x="21155" y="9227"/>
                        <a:pt x="21155" y="9227"/>
                      </a:cubicBezTo>
                      <a:cubicBezTo>
                        <a:pt x="21155" y="9227"/>
                        <a:pt x="21155" y="9227"/>
                        <a:pt x="21155" y="9227"/>
                      </a:cubicBezTo>
                      <a:cubicBezTo>
                        <a:pt x="20932" y="9227"/>
                        <a:pt x="20932" y="9227"/>
                        <a:pt x="20932" y="9227"/>
                      </a:cubicBezTo>
                      <a:cubicBezTo>
                        <a:pt x="20932" y="9227"/>
                        <a:pt x="20709" y="9227"/>
                        <a:pt x="20709" y="9227"/>
                      </a:cubicBezTo>
                      <a:cubicBezTo>
                        <a:pt x="20709" y="9227"/>
                        <a:pt x="20487" y="9227"/>
                        <a:pt x="20487" y="9227"/>
                      </a:cubicBezTo>
                      <a:cubicBezTo>
                        <a:pt x="20264" y="9227"/>
                        <a:pt x="20264" y="9227"/>
                        <a:pt x="20264" y="9227"/>
                      </a:cubicBezTo>
                      <a:cubicBezTo>
                        <a:pt x="20264" y="9227"/>
                        <a:pt x="20264" y="9227"/>
                        <a:pt x="20264" y="9227"/>
                      </a:cubicBezTo>
                      <a:cubicBezTo>
                        <a:pt x="20264" y="9227"/>
                        <a:pt x="20264" y="9227"/>
                        <a:pt x="20264" y="9227"/>
                      </a:cubicBezTo>
                      <a:cubicBezTo>
                        <a:pt x="19819" y="9227"/>
                        <a:pt x="19151" y="8808"/>
                        <a:pt x="18705" y="8388"/>
                      </a:cubicBezTo>
                      <a:cubicBezTo>
                        <a:pt x="18705" y="8388"/>
                        <a:pt x="18705" y="8388"/>
                        <a:pt x="18705" y="8388"/>
                      </a:cubicBezTo>
                      <a:cubicBezTo>
                        <a:pt x="18482" y="8179"/>
                        <a:pt x="18482" y="8179"/>
                        <a:pt x="18482" y="8179"/>
                      </a:cubicBezTo>
                      <a:cubicBezTo>
                        <a:pt x="18482" y="8179"/>
                        <a:pt x="18482" y="7969"/>
                        <a:pt x="18260" y="7969"/>
                      </a:cubicBezTo>
                      <a:cubicBezTo>
                        <a:pt x="18260" y="7969"/>
                        <a:pt x="18260" y="7759"/>
                        <a:pt x="18260" y="7759"/>
                      </a:cubicBezTo>
                      <a:cubicBezTo>
                        <a:pt x="18260" y="7759"/>
                        <a:pt x="18260" y="7550"/>
                        <a:pt x="18260" y="7550"/>
                      </a:cubicBezTo>
                      <a:cubicBezTo>
                        <a:pt x="18037" y="7550"/>
                        <a:pt x="18037" y="7550"/>
                        <a:pt x="18037" y="7340"/>
                      </a:cubicBezTo>
                      <a:cubicBezTo>
                        <a:pt x="18037" y="7340"/>
                        <a:pt x="18037" y="7130"/>
                        <a:pt x="18037" y="7130"/>
                      </a:cubicBezTo>
                      <a:cubicBezTo>
                        <a:pt x="18037" y="6920"/>
                        <a:pt x="17814" y="6501"/>
                        <a:pt x="17592" y="6291"/>
                      </a:cubicBezTo>
                      <a:cubicBezTo>
                        <a:pt x="17369" y="5872"/>
                        <a:pt x="17146" y="5662"/>
                        <a:pt x="17146" y="5243"/>
                      </a:cubicBezTo>
                      <a:cubicBezTo>
                        <a:pt x="16924" y="5033"/>
                        <a:pt x="16033" y="4404"/>
                        <a:pt x="14697" y="3984"/>
                      </a:cubicBezTo>
                      <a:cubicBezTo>
                        <a:pt x="14029" y="3775"/>
                        <a:pt x="13806" y="2726"/>
                        <a:pt x="13584" y="1887"/>
                      </a:cubicBezTo>
                      <a:cubicBezTo>
                        <a:pt x="13584" y="1678"/>
                        <a:pt x="13361" y="1258"/>
                        <a:pt x="13361" y="1258"/>
                      </a:cubicBezTo>
                      <a:cubicBezTo>
                        <a:pt x="13361" y="1258"/>
                        <a:pt x="13138" y="1049"/>
                        <a:pt x="13138" y="1049"/>
                      </a:cubicBezTo>
                      <a:cubicBezTo>
                        <a:pt x="12915" y="1049"/>
                        <a:pt x="12915" y="1049"/>
                        <a:pt x="12915" y="1049"/>
                      </a:cubicBezTo>
                      <a:cubicBezTo>
                        <a:pt x="12915" y="839"/>
                        <a:pt x="12693" y="839"/>
                        <a:pt x="12693" y="629"/>
                      </a:cubicBezTo>
                      <a:cubicBezTo>
                        <a:pt x="12693" y="629"/>
                        <a:pt x="12693" y="629"/>
                        <a:pt x="12470" y="629"/>
                      </a:cubicBezTo>
                      <a:cubicBezTo>
                        <a:pt x="12470" y="629"/>
                        <a:pt x="12470" y="419"/>
                        <a:pt x="12247" y="419"/>
                      </a:cubicBezTo>
                      <a:cubicBezTo>
                        <a:pt x="12247" y="419"/>
                        <a:pt x="12247" y="210"/>
                        <a:pt x="12247" y="210"/>
                      </a:cubicBezTo>
                      <a:cubicBezTo>
                        <a:pt x="12247" y="210"/>
                        <a:pt x="12025" y="0"/>
                        <a:pt x="12025" y="0"/>
                      </a:cubicBezTo>
                      <a:cubicBezTo>
                        <a:pt x="12025" y="0"/>
                        <a:pt x="12025" y="0"/>
                        <a:pt x="12025" y="0"/>
                      </a:cubicBezTo>
                      <a:cubicBezTo>
                        <a:pt x="12025" y="0"/>
                        <a:pt x="12025" y="0"/>
                        <a:pt x="12025" y="0"/>
                      </a:cubicBezTo>
                      <a:cubicBezTo>
                        <a:pt x="11802" y="0"/>
                        <a:pt x="11802" y="0"/>
                        <a:pt x="11579" y="0"/>
                      </a:cubicBezTo>
                      <a:cubicBezTo>
                        <a:pt x="11579" y="0"/>
                        <a:pt x="11357" y="0"/>
                        <a:pt x="11357" y="0"/>
                      </a:cubicBezTo>
                      <a:cubicBezTo>
                        <a:pt x="11357" y="0"/>
                        <a:pt x="11357" y="0"/>
                        <a:pt x="11134" y="210"/>
                      </a:cubicBezTo>
                      <a:cubicBezTo>
                        <a:pt x="11134" y="210"/>
                        <a:pt x="11134" y="210"/>
                        <a:pt x="10911" y="210"/>
                      </a:cubicBezTo>
                      <a:cubicBezTo>
                        <a:pt x="10911" y="210"/>
                        <a:pt x="10911" y="210"/>
                        <a:pt x="10911" y="210"/>
                      </a:cubicBezTo>
                      <a:cubicBezTo>
                        <a:pt x="10689" y="210"/>
                        <a:pt x="10689" y="210"/>
                        <a:pt x="10466" y="210"/>
                      </a:cubicBezTo>
                      <a:cubicBezTo>
                        <a:pt x="10021" y="210"/>
                        <a:pt x="9353" y="629"/>
                        <a:pt x="9130" y="1049"/>
                      </a:cubicBezTo>
                      <a:cubicBezTo>
                        <a:pt x="8907" y="1258"/>
                        <a:pt x="8685" y="1258"/>
                        <a:pt x="8462" y="1258"/>
                      </a:cubicBezTo>
                      <a:cubicBezTo>
                        <a:pt x="8239" y="1258"/>
                        <a:pt x="7794" y="1049"/>
                        <a:pt x="7571" y="629"/>
                      </a:cubicBezTo>
                      <a:cubicBezTo>
                        <a:pt x="7348" y="419"/>
                        <a:pt x="7126" y="419"/>
                        <a:pt x="7126" y="210"/>
                      </a:cubicBezTo>
                      <a:cubicBezTo>
                        <a:pt x="6680" y="210"/>
                        <a:pt x="6012" y="629"/>
                        <a:pt x="5344" y="839"/>
                      </a:cubicBezTo>
                      <a:cubicBezTo>
                        <a:pt x="5122" y="839"/>
                        <a:pt x="4899" y="1049"/>
                        <a:pt x="4676" y="1049"/>
                      </a:cubicBezTo>
                      <a:cubicBezTo>
                        <a:pt x="4231" y="1258"/>
                        <a:pt x="3118" y="1258"/>
                        <a:pt x="2672" y="1258"/>
                      </a:cubicBezTo>
                      <a:cubicBezTo>
                        <a:pt x="2672" y="9017"/>
                        <a:pt x="2672" y="9017"/>
                        <a:pt x="2672" y="9017"/>
                      </a:cubicBezTo>
                      <a:cubicBezTo>
                        <a:pt x="2672" y="10066"/>
                        <a:pt x="1559" y="10066"/>
                        <a:pt x="668" y="10066"/>
                      </a:cubicBezTo>
                      <a:cubicBezTo>
                        <a:pt x="445" y="10066"/>
                        <a:pt x="223" y="10066"/>
                        <a:pt x="0" y="10066"/>
                      </a:cubicBezTo>
                      <a:cubicBezTo>
                        <a:pt x="0" y="16567"/>
                        <a:pt x="0" y="16567"/>
                        <a:pt x="0" y="16567"/>
                      </a:cubicBezTo>
                      <a:cubicBezTo>
                        <a:pt x="223" y="16567"/>
                        <a:pt x="223" y="16777"/>
                        <a:pt x="223" y="16777"/>
                      </a:cubicBezTo>
                      <a:cubicBezTo>
                        <a:pt x="223" y="16777"/>
                        <a:pt x="445" y="16777"/>
                        <a:pt x="445" y="16777"/>
                      </a:cubicBezTo>
                      <a:cubicBezTo>
                        <a:pt x="445" y="16777"/>
                        <a:pt x="668" y="16986"/>
                        <a:pt x="668" y="16986"/>
                      </a:cubicBezTo>
                      <a:cubicBezTo>
                        <a:pt x="668" y="16986"/>
                        <a:pt x="668" y="16986"/>
                        <a:pt x="891" y="16986"/>
                      </a:cubicBezTo>
                      <a:cubicBezTo>
                        <a:pt x="891" y="16986"/>
                        <a:pt x="891" y="17196"/>
                        <a:pt x="891" y="17196"/>
                      </a:cubicBezTo>
                      <a:cubicBezTo>
                        <a:pt x="1113" y="17196"/>
                        <a:pt x="1113" y="17196"/>
                        <a:pt x="1113" y="17196"/>
                      </a:cubicBezTo>
                      <a:cubicBezTo>
                        <a:pt x="1113" y="17406"/>
                        <a:pt x="1113" y="17406"/>
                        <a:pt x="1336" y="17616"/>
                      </a:cubicBezTo>
                      <a:cubicBezTo>
                        <a:pt x="1336" y="17616"/>
                        <a:pt x="1336" y="17616"/>
                        <a:pt x="1336" y="17616"/>
                      </a:cubicBezTo>
                      <a:cubicBezTo>
                        <a:pt x="2004" y="19083"/>
                        <a:pt x="2227" y="19922"/>
                        <a:pt x="2004" y="20551"/>
                      </a:cubicBezTo>
                      <a:cubicBezTo>
                        <a:pt x="2004" y="20761"/>
                        <a:pt x="1781" y="20971"/>
                        <a:pt x="1559" y="20971"/>
                      </a:cubicBezTo>
                      <a:cubicBezTo>
                        <a:pt x="1559" y="20971"/>
                        <a:pt x="1559" y="21181"/>
                        <a:pt x="1559" y="21181"/>
                      </a:cubicBezTo>
                      <a:cubicBezTo>
                        <a:pt x="1559" y="21390"/>
                        <a:pt x="1559" y="21390"/>
                        <a:pt x="1559" y="21600"/>
                      </a:cubicBezTo>
                      <a:cubicBezTo>
                        <a:pt x="1559" y="21600"/>
                        <a:pt x="1559" y="21600"/>
                        <a:pt x="1559" y="21600"/>
                      </a:cubicBezTo>
                      <a:cubicBezTo>
                        <a:pt x="1559" y="21600"/>
                        <a:pt x="1559" y="21600"/>
                        <a:pt x="1559" y="21600"/>
                      </a:cubicBezTo>
                      <a:cubicBezTo>
                        <a:pt x="1781" y="21600"/>
                        <a:pt x="2004" y="21600"/>
                        <a:pt x="2449" y="21600"/>
                      </a:cubicBezTo>
                      <a:cubicBezTo>
                        <a:pt x="2895" y="21600"/>
                        <a:pt x="3563" y="21600"/>
                        <a:pt x="3786" y="21600"/>
                      </a:cubicBezTo>
                      <a:cubicBezTo>
                        <a:pt x="4008" y="21390"/>
                        <a:pt x="4231" y="21181"/>
                        <a:pt x="4454" y="20761"/>
                      </a:cubicBezTo>
                      <a:cubicBezTo>
                        <a:pt x="4899" y="20342"/>
                        <a:pt x="6012" y="19503"/>
                        <a:pt x="6012" y="19293"/>
                      </a:cubicBezTo>
                      <a:cubicBezTo>
                        <a:pt x="6235" y="17616"/>
                        <a:pt x="7126" y="16986"/>
                        <a:pt x="8239" y="17825"/>
                      </a:cubicBezTo>
                      <a:cubicBezTo>
                        <a:pt x="8685" y="17825"/>
                        <a:pt x="8685" y="17825"/>
                        <a:pt x="8685" y="17825"/>
                      </a:cubicBezTo>
                      <a:cubicBezTo>
                        <a:pt x="9353" y="18245"/>
                        <a:pt x="9575" y="18454"/>
                        <a:pt x="10021" y="18454"/>
                      </a:cubicBezTo>
                      <a:cubicBezTo>
                        <a:pt x="10243" y="18664"/>
                        <a:pt x="10466" y="18664"/>
                        <a:pt x="11134" y="18664"/>
                      </a:cubicBezTo>
                      <a:cubicBezTo>
                        <a:pt x="12693" y="18664"/>
                        <a:pt x="12915" y="18454"/>
                        <a:pt x="12915" y="17825"/>
                      </a:cubicBezTo>
                      <a:cubicBezTo>
                        <a:pt x="13138" y="17616"/>
                        <a:pt x="13138" y="17406"/>
                        <a:pt x="13138" y="17196"/>
                      </a:cubicBezTo>
                      <a:cubicBezTo>
                        <a:pt x="13138" y="16567"/>
                        <a:pt x="13361" y="15728"/>
                        <a:pt x="14474" y="15728"/>
                      </a:cubicBezTo>
                      <a:cubicBezTo>
                        <a:pt x="15142" y="15728"/>
                        <a:pt x="16033" y="15099"/>
                        <a:pt x="16033" y="14680"/>
                      </a:cubicBezTo>
                      <a:cubicBezTo>
                        <a:pt x="16033" y="13841"/>
                        <a:pt x="16701" y="12792"/>
                        <a:pt x="17592" y="12792"/>
                      </a:cubicBezTo>
                      <a:cubicBezTo>
                        <a:pt x="18037" y="12792"/>
                        <a:pt x="19151" y="12163"/>
                        <a:pt x="19151" y="11744"/>
                      </a:cubicBezTo>
                      <a:cubicBezTo>
                        <a:pt x="19373" y="10905"/>
                        <a:pt x="20041" y="10905"/>
                        <a:pt x="20487" y="10695"/>
                      </a:cubicBezTo>
                      <a:cubicBezTo>
                        <a:pt x="20487" y="10695"/>
                        <a:pt x="20709" y="10695"/>
                        <a:pt x="20932" y="10695"/>
                      </a:cubicBezTo>
                      <a:cubicBezTo>
                        <a:pt x="20932" y="10485"/>
                        <a:pt x="20932" y="10485"/>
                        <a:pt x="20932" y="10485"/>
                      </a:cubicBezTo>
                      <a:cubicBezTo>
                        <a:pt x="20932" y="10485"/>
                        <a:pt x="20932" y="10485"/>
                        <a:pt x="20932" y="10485"/>
                      </a:cubicBezTo>
                      <a:cubicBezTo>
                        <a:pt x="20932" y="10276"/>
                        <a:pt x="21155" y="10276"/>
                        <a:pt x="21155" y="10276"/>
                      </a:cubicBezTo>
                      <a:cubicBezTo>
                        <a:pt x="21155" y="10276"/>
                        <a:pt x="21155" y="10066"/>
                        <a:pt x="21155" y="10066"/>
                      </a:cubicBezTo>
                      <a:cubicBezTo>
                        <a:pt x="21377" y="10066"/>
                        <a:pt x="21377" y="10066"/>
                        <a:pt x="21377" y="9856"/>
                      </a:cubicBezTo>
                      <a:cubicBezTo>
                        <a:pt x="21377" y="9856"/>
                        <a:pt x="21377" y="9856"/>
                        <a:pt x="21377" y="9856"/>
                      </a:cubicBezTo>
                      <a:cubicBezTo>
                        <a:pt x="21600" y="9647"/>
                        <a:pt x="21600" y="9647"/>
                        <a:pt x="21600" y="9647"/>
                      </a:cubicBezTo>
                      <a:cubicBezTo>
                        <a:pt x="21600" y="9647"/>
                        <a:pt x="21600" y="9647"/>
                        <a:pt x="21600" y="9647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24" name="Shape 3941"/>
                <p:cNvSpPr/>
                <p:nvPr/>
              </p:nvSpPr>
              <p:spPr>
                <a:xfrm>
                  <a:off x="1769070" y="2394378"/>
                  <a:ext cx="7967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25" name="Shape 3942"/>
                <p:cNvSpPr/>
                <p:nvPr/>
              </p:nvSpPr>
              <p:spPr>
                <a:xfrm>
                  <a:off x="1759920" y="2396305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21600" y="0"/>
                        <a:pt x="21600" y="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26" name="Shape 3943"/>
                <p:cNvSpPr/>
                <p:nvPr/>
              </p:nvSpPr>
              <p:spPr>
                <a:xfrm>
                  <a:off x="1927206" y="2556271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27" name="Shape 3944"/>
                <p:cNvSpPr/>
                <p:nvPr/>
              </p:nvSpPr>
              <p:spPr>
                <a:xfrm>
                  <a:off x="1779835" y="2404015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1600" y="21600"/>
                        <a:pt x="21600" y="0"/>
                        <a:pt x="0" y="0"/>
                      </a:cubicBezTo>
                      <a:cubicBezTo>
                        <a:pt x="21600" y="0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28" name="Shape 3945"/>
                <p:cNvSpPr/>
                <p:nvPr/>
              </p:nvSpPr>
              <p:spPr>
                <a:xfrm>
                  <a:off x="1933180" y="2558198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29" name="Shape 3946"/>
                <p:cNvSpPr/>
                <p:nvPr/>
              </p:nvSpPr>
              <p:spPr>
                <a:xfrm>
                  <a:off x="1787801" y="2409117"/>
                  <a:ext cx="6351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1600" y="10800"/>
                        <a:pt x="0" y="10800"/>
                        <a:pt x="0" y="0"/>
                      </a:cubicBezTo>
                      <a:cubicBezTo>
                        <a:pt x="0" y="10800"/>
                        <a:pt x="21600" y="1080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30" name="Shape 3947"/>
                <p:cNvSpPr/>
                <p:nvPr/>
              </p:nvSpPr>
              <p:spPr>
                <a:xfrm>
                  <a:off x="1793775" y="2415578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1600" y="21600"/>
                        <a:pt x="0" y="0"/>
                        <a:pt x="0" y="0"/>
                      </a:cubicBezTo>
                      <a:cubicBezTo>
                        <a:pt x="0" y="0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31" name="Shape 3948"/>
                <p:cNvSpPr/>
                <p:nvPr/>
              </p:nvSpPr>
              <p:spPr>
                <a:xfrm>
                  <a:off x="1881401" y="2531216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32" name="Shape 3949"/>
                <p:cNvSpPr/>
                <p:nvPr/>
              </p:nvSpPr>
              <p:spPr>
                <a:xfrm>
                  <a:off x="1775852" y="2396305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1600" y="21600"/>
                        <a:pt x="0" y="0"/>
                        <a:pt x="0" y="0"/>
                      </a:cubicBezTo>
                      <a:cubicBezTo>
                        <a:pt x="0" y="0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33" name="Shape 3950"/>
                <p:cNvSpPr/>
                <p:nvPr/>
              </p:nvSpPr>
              <p:spPr>
                <a:xfrm>
                  <a:off x="1879410" y="2523507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0" y="21600"/>
                        <a:pt x="0" y="21600"/>
                        <a:pt x="0" y="0"/>
                      </a:cubicBezTo>
                      <a:cubicBezTo>
                        <a:pt x="0" y="21600"/>
                        <a:pt x="0" y="2160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34" name="Shape 3951"/>
                <p:cNvSpPr/>
                <p:nvPr/>
              </p:nvSpPr>
              <p:spPr>
                <a:xfrm>
                  <a:off x="1919240" y="2556271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35" name="Shape 3952"/>
                <p:cNvSpPr/>
                <p:nvPr/>
              </p:nvSpPr>
              <p:spPr>
                <a:xfrm>
                  <a:off x="1883393" y="2538925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36" name="Shape 3953"/>
                <p:cNvSpPr/>
                <p:nvPr/>
              </p:nvSpPr>
              <p:spPr>
                <a:xfrm>
                  <a:off x="2023981" y="2740611"/>
                  <a:ext cx="39831" cy="5396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636" y="4320"/>
                      </a:moveTo>
                      <a:cubicBezTo>
                        <a:pt x="19636" y="4320"/>
                        <a:pt x="17673" y="2880"/>
                        <a:pt x="17673" y="2880"/>
                      </a:cubicBezTo>
                      <a:cubicBezTo>
                        <a:pt x="15709" y="1440"/>
                        <a:pt x="11782" y="0"/>
                        <a:pt x="11782" y="0"/>
                      </a:cubicBezTo>
                      <a:cubicBezTo>
                        <a:pt x="7855" y="1440"/>
                        <a:pt x="0" y="7200"/>
                        <a:pt x="0" y="10080"/>
                      </a:cubicBezTo>
                      <a:cubicBezTo>
                        <a:pt x="0" y="11520"/>
                        <a:pt x="5891" y="21600"/>
                        <a:pt x="9818" y="21600"/>
                      </a:cubicBezTo>
                      <a:cubicBezTo>
                        <a:pt x="11782" y="21600"/>
                        <a:pt x="11782" y="21600"/>
                        <a:pt x="13745" y="21600"/>
                      </a:cubicBezTo>
                      <a:cubicBezTo>
                        <a:pt x="17673" y="21600"/>
                        <a:pt x="17673" y="21600"/>
                        <a:pt x="17673" y="20160"/>
                      </a:cubicBezTo>
                      <a:cubicBezTo>
                        <a:pt x="17673" y="20160"/>
                        <a:pt x="17673" y="18720"/>
                        <a:pt x="19636" y="18720"/>
                      </a:cubicBezTo>
                      <a:cubicBezTo>
                        <a:pt x="19636" y="18720"/>
                        <a:pt x="19636" y="17280"/>
                        <a:pt x="19636" y="17280"/>
                      </a:cubicBezTo>
                      <a:cubicBezTo>
                        <a:pt x="19636" y="17280"/>
                        <a:pt x="19636" y="15840"/>
                        <a:pt x="21600" y="15840"/>
                      </a:cubicBezTo>
                      <a:cubicBezTo>
                        <a:pt x="21600" y="15840"/>
                        <a:pt x="21600" y="15840"/>
                        <a:pt x="21600" y="15840"/>
                      </a:cubicBezTo>
                      <a:cubicBezTo>
                        <a:pt x="21600" y="11520"/>
                        <a:pt x="19636" y="7200"/>
                        <a:pt x="19636" y="432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37" name="Shape 3954"/>
                <p:cNvSpPr/>
                <p:nvPr/>
              </p:nvSpPr>
              <p:spPr>
                <a:xfrm>
                  <a:off x="1872627" y="2863958"/>
                  <a:ext cx="75678" cy="8094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360" y="3927"/>
                      </a:moveTo>
                      <a:cubicBezTo>
                        <a:pt x="17280" y="2945"/>
                        <a:pt x="16200" y="1964"/>
                        <a:pt x="15120" y="982"/>
                      </a:cubicBezTo>
                      <a:cubicBezTo>
                        <a:pt x="15120" y="982"/>
                        <a:pt x="15120" y="982"/>
                        <a:pt x="14040" y="0"/>
                      </a:cubicBezTo>
                      <a:cubicBezTo>
                        <a:pt x="11880" y="982"/>
                        <a:pt x="7560" y="2945"/>
                        <a:pt x="6480" y="3927"/>
                      </a:cubicBezTo>
                      <a:cubicBezTo>
                        <a:pt x="6480" y="3927"/>
                        <a:pt x="6480" y="4909"/>
                        <a:pt x="6480" y="4909"/>
                      </a:cubicBezTo>
                      <a:cubicBezTo>
                        <a:pt x="4320" y="6873"/>
                        <a:pt x="1080" y="11782"/>
                        <a:pt x="0" y="13745"/>
                      </a:cubicBezTo>
                      <a:cubicBezTo>
                        <a:pt x="5400" y="20618"/>
                        <a:pt x="5400" y="20618"/>
                        <a:pt x="5400" y="20618"/>
                      </a:cubicBezTo>
                      <a:cubicBezTo>
                        <a:pt x="7560" y="21600"/>
                        <a:pt x="7560" y="21600"/>
                        <a:pt x="7560" y="21600"/>
                      </a:cubicBezTo>
                      <a:cubicBezTo>
                        <a:pt x="8640" y="19636"/>
                        <a:pt x="8640" y="18655"/>
                        <a:pt x="9720" y="16691"/>
                      </a:cubicBezTo>
                      <a:cubicBezTo>
                        <a:pt x="10800" y="15709"/>
                        <a:pt x="11880" y="14727"/>
                        <a:pt x="15120" y="14727"/>
                      </a:cubicBezTo>
                      <a:cubicBezTo>
                        <a:pt x="15120" y="14727"/>
                        <a:pt x="16200" y="14727"/>
                        <a:pt x="16200" y="14727"/>
                      </a:cubicBezTo>
                      <a:cubicBezTo>
                        <a:pt x="17280" y="14727"/>
                        <a:pt x="17280" y="14727"/>
                        <a:pt x="17280" y="14727"/>
                      </a:cubicBezTo>
                      <a:cubicBezTo>
                        <a:pt x="18360" y="12764"/>
                        <a:pt x="19440" y="11782"/>
                        <a:pt x="20520" y="10800"/>
                      </a:cubicBezTo>
                      <a:cubicBezTo>
                        <a:pt x="21600" y="9818"/>
                        <a:pt x="21600" y="8836"/>
                        <a:pt x="21600" y="7855"/>
                      </a:cubicBezTo>
                      <a:cubicBezTo>
                        <a:pt x="21600" y="6873"/>
                        <a:pt x="19440" y="4909"/>
                        <a:pt x="18360" y="3927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38" name="Shape 3955"/>
                <p:cNvSpPr/>
                <p:nvPr/>
              </p:nvSpPr>
              <p:spPr>
                <a:xfrm>
                  <a:off x="1430515" y="2578719"/>
                  <a:ext cx="665161" cy="5666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736" y="8556"/>
                      </a:moveTo>
                      <a:cubicBezTo>
                        <a:pt x="20736" y="8556"/>
                        <a:pt x="20736" y="8556"/>
                        <a:pt x="20613" y="8696"/>
                      </a:cubicBezTo>
                      <a:cubicBezTo>
                        <a:pt x="20613" y="8696"/>
                        <a:pt x="20613" y="8696"/>
                        <a:pt x="20613" y="8696"/>
                      </a:cubicBezTo>
                      <a:cubicBezTo>
                        <a:pt x="20613" y="8696"/>
                        <a:pt x="20489" y="8696"/>
                        <a:pt x="20489" y="8696"/>
                      </a:cubicBezTo>
                      <a:cubicBezTo>
                        <a:pt x="20489" y="8836"/>
                        <a:pt x="20366" y="8836"/>
                        <a:pt x="20242" y="8836"/>
                      </a:cubicBezTo>
                      <a:cubicBezTo>
                        <a:pt x="20242" y="8836"/>
                        <a:pt x="20242" y="8836"/>
                        <a:pt x="20119" y="8836"/>
                      </a:cubicBezTo>
                      <a:cubicBezTo>
                        <a:pt x="20119" y="8836"/>
                        <a:pt x="20119" y="8836"/>
                        <a:pt x="20119" y="8836"/>
                      </a:cubicBezTo>
                      <a:cubicBezTo>
                        <a:pt x="19995" y="8836"/>
                        <a:pt x="19872" y="8836"/>
                        <a:pt x="19872" y="8836"/>
                      </a:cubicBezTo>
                      <a:cubicBezTo>
                        <a:pt x="19255" y="8836"/>
                        <a:pt x="18761" y="7294"/>
                        <a:pt x="18761" y="7153"/>
                      </a:cubicBezTo>
                      <a:cubicBezTo>
                        <a:pt x="18761" y="6732"/>
                        <a:pt x="19502" y="5610"/>
                        <a:pt x="19995" y="5610"/>
                      </a:cubicBezTo>
                      <a:cubicBezTo>
                        <a:pt x="19995" y="5610"/>
                        <a:pt x="20119" y="5751"/>
                        <a:pt x="20119" y="5751"/>
                      </a:cubicBezTo>
                      <a:cubicBezTo>
                        <a:pt x="20119" y="5751"/>
                        <a:pt x="20119" y="5751"/>
                        <a:pt x="20119" y="5751"/>
                      </a:cubicBezTo>
                      <a:cubicBezTo>
                        <a:pt x="20242" y="5751"/>
                        <a:pt x="20366" y="5891"/>
                        <a:pt x="20489" y="5891"/>
                      </a:cubicBezTo>
                      <a:cubicBezTo>
                        <a:pt x="20489" y="5891"/>
                        <a:pt x="20489" y="5891"/>
                        <a:pt x="20489" y="5891"/>
                      </a:cubicBezTo>
                      <a:cubicBezTo>
                        <a:pt x="20489" y="5751"/>
                        <a:pt x="20489" y="5751"/>
                        <a:pt x="20489" y="5610"/>
                      </a:cubicBezTo>
                      <a:cubicBezTo>
                        <a:pt x="20489" y="5610"/>
                        <a:pt x="20489" y="5610"/>
                        <a:pt x="20489" y="5610"/>
                      </a:cubicBezTo>
                      <a:cubicBezTo>
                        <a:pt x="20489" y="5470"/>
                        <a:pt x="20489" y="5330"/>
                        <a:pt x="20489" y="5330"/>
                      </a:cubicBezTo>
                      <a:cubicBezTo>
                        <a:pt x="20489" y="5330"/>
                        <a:pt x="20489" y="5330"/>
                        <a:pt x="20489" y="5190"/>
                      </a:cubicBezTo>
                      <a:cubicBezTo>
                        <a:pt x="20613" y="5190"/>
                        <a:pt x="20613" y="5049"/>
                        <a:pt x="20613" y="4909"/>
                      </a:cubicBezTo>
                      <a:cubicBezTo>
                        <a:pt x="20613" y="4909"/>
                        <a:pt x="20613" y="4909"/>
                        <a:pt x="20613" y="4909"/>
                      </a:cubicBezTo>
                      <a:cubicBezTo>
                        <a:pt x="20613" y="4769"/>
                        <a:pt x="20613" y="4629"/>
                        <a:pt x="20613" y="4629"/>
                      </a:cubicBezTo>
                      <a:cubicBezTo>
                        <a:pt x="20613" y="4488"/>
                        <a:pt x="20613" y="4488"/>
                        <a:pt x="20613" y="4488"/>
                      </a:cubicBezTo>
                      <a:cubicBezTo>
                        <a:pt x="20613" y="4348"/>
                        <a:pt x="20613" y="4348"/>
                        <a:pt x="20613" y="4208"/>
                      </a:cubicBezTo>
                      <a:cubicBezTo>
                        <a:pt x="20613" y="4208"/>
                        <a:pt x="20613" y="4208"/>
                        <a:pt x="20613" y="4208"/>
                      </a:cubicBezTo>
                      <a:cubicBezTo>
                        <a:pt x="20613" y="4068"/>
                        <a:pt x="20613" y="3927"/>
                        <a:pt x="20489" y="3927"/>
                      </a:cubicBezTo>
                      <a:cubicBezTo>
                        <a:pt x="20489" y="3927"/>
                        <a:pt x="20489" y="3787"/>
                        <a:pt x="20489" y="3787"/>
                      </a:cubicBezTo>
                      <a:cubicBezTo>
                        <a:pt x="20489" y="3787"/>
                        <a:pt x="20489" y="3647"/>
                        <a:pt x="20489" y="3647"/>
                      </a:cubicBezTo>
                      <a:cubicBezTo>
                        <a:pt x="20489" y="3647"/>
                        <a:pt x="20489" y="3647"/>
                        <a:pt x="20489" y="3647"/>
                      </a:cubicBezTo>
                      <a:cubicBezTo>
                        <a:pt x="20489" y="3506"/>
                        <a:pt x="20489" y="3506"/>
                        <a:pt x="20489" y="3506"/>
                      </a:cubicBezTo>
                      <a:cubicBezTo>
                        <a:pt x="20242" y="3366"/>
                        <a:pt x="19995" y="2525"/>
                        <a:pt x="19625" y="1122"/>
                      </a:cubicBezTo>
                      <a:cubicBezTo>
                        <a:pt x="19625" y="842"/>
                        <a:pt x="19625" y="561"/>
                        <a:pt x="19502" y="421"/>
                      </a:cubicBezTo>
                      <a:cubicBezTo>
                        <a:pt x="19502" y="421"/>
                        <a:pt x="19502" y="421"/>
                        <a:pt x="19502" y="421"/>
                      </a:cubicBezTo>
                      <a:cubicBezTo>
                        <a:pt x="19502" y="421"/>
                        <a:pt x="19502" y="421"/>
                        <a:pt x="19502" y="421"/>
                      </a:cubicBezTo>
                      <a:cubicBezTo>
                        <a:pt x="19378" y="421"/>
                        <a:pt x="19131" y="421"/>
                        <a:pt x="19008" y="421"/>
                      </a:cubicBezTo>
                      <a:cubicBezTo>
                        <a:pt x="18391" y="421"/>
                        <a:pt x="18021" y="281"/>
                        <a:pt x="17897" y="0"/>
                      </a:cubicBezTo>
                      <a:cubicBezTo>
                        <a:pt x="17897" y="0"/>
                        <a:pt x="17527" y="0"/>
                        <a:pt x="17403" y="0"/>
                      </a:cubicBezTo>
                      <a:cubicBezTo>
                        <a:pt x="17157" y="0"/>
                        <a:pt x="17033" y="0"/>
                        <a:pt x="16910" y="0"/>
                      </a:cubicBezTo>
                      <a:cubicBezTo>
                        <a:pt x="16910" y="0"/>
                        <a:pt x="16910" y="0"/>
                        <a:pt x="16910" y="0"/>
                      </a:cubicBezTo>
                      <a:cubicBezTo>
                        <a:pt x="16910" y="0"/>
                        <a:pt x="16786" y="0"/>
                        <a:pt x="16786" y="0"/>
                      </a:cubicBezTo>
                      <a:cubicBezTo>
                        <a:pt x="16786" y="140"/>
                        <a:pt x="16786" y="140"/>
                        <a:pt x="16786" y="140"/>
                      </a:cubicBezTo>
                      <a:cubicBezTo>
                        <a:pt x="16786" y="140"/>
                        <a:pt x="16786" y="281"/>
                        <a:pt x="16663" y="281"/>
                      </a:cubicBezTo>
                      <a:cubicBezTo>
                        <a:pt x="16663" y="281"/>
                        <a:pt x="16663" y="281"/>
                        <a:pt x="16663" y="281"/>
                      </a:cubicBezTo>
                      <a:cubicBezTo>
                        <a:pt x="16663" y="421"/>
                        <a:pt x="16663" y="421"/>
                        <a:pt x="16539" y="421"/>
                      </a:cubicBezTo>
                      <a:cubicBezTo>
                        <a:pt x="16539" y="421"/>
                        <a:pt x="16539" y="421"/>
                        <a:pt x="16539" y="421"/>
                      </a:cubicBezTo>
                      <a:cubicBezTo>
                        <a:pt x="16539" y="561"/>
                        <a:pt x="16539" y="561"/>
                        <a:pt x="16539" y="561"/>
                      </a:cubicBezTo>
                      <a:cubicBezTo>
                        <a:pt x="16293" y="842"/>
                        <a:pt x="16169" y="842"/>
                        <a:pt x="15922" y="842"/>
                      </a:cubicBezTo>
                      <a:cubicBezTo>
                        <a:pt x="15675" y="982"/>
                        <a:pt x="15675" y="982"/>
                        <a:pt x="15675" y="982"/>
                      </a:cubicBezTo>
                      <a:cubicBezTo>
                        <a:pt x="15552" y="1683"/>
                        <a:pt x="14811" y="2244"/>
                        <a:pt x="14318" y="2244"/>
                      </a:cubicBezTo>
                      <a:cubicBezTo>
                        <a:pt x="14194" y="2244"/>
                        <a:pt x="13947" y="2665"/>
                        <a:pt x="13947" y="2945"/>
                      </a:cubicBezTo>
                      <a:cubicBezTo>
                        <a:pt x="13947" y="3647"/>
                        <a:pt x="13207" y="4208"/>
                        <a:pt x="12590" y="4208"/>
                      </a:cubicBezTo>
                      <a:cubicBezTo>
                        <a:pt x="12343" y="4208"/>
                        <a:pt x="12343" y="4208"/>
                        <a:pt x="12343" y="4629"/>
                      </a:cubicBezTo>
                      <a:cubicBezTo>
                        <a:pt x="12343" y="4769"/>
                        <a:pt x="12343" y="5049"/>
                        <a:pt x="12219" y="5190"/>
                      </a:cubicBezTo>
                      <a:cubicBezTo>
                        <a:pt x="12096" y="6031"/>
                        <a:pt x="11602" y="6171"/>
                        <a:pt x="10738" y="6171"/>
                      </a:cubicBezTo>
                      <a:cubicBezTo>
                        <a:pt x="9874" y="6171"/>
                        <a:pt x="9627" y="6031"/>
                        <a:pt x="9134" y="5610"/>
                      </a:cubicBezTo>
                      <a:cubicBezTo>
                        <a:pt x="8887" y="5470"/>
                        <a:pt x="8887" y="5470"/>
                        <a:pt x="8887" y="5470"/>
                      </a:cubicBezTo>
                      <a:cubicBezTo>
                        <a:pt x="8763" y="5330"/>
                        <a:pt x="8763" y="5330"/>
                        <a:pt x="8640" y="5330"/>
                      </a:cubicBezTo>
                      <a:cubicBezTo>
                        <a:pt x="8517" y="5330"/>
                        <a:pt x="8393" y="5751"/>
                        <a:pt x="8393" y="6031"/>
                      </a:cubicBezTo>
                      <a:cubicBezTo>
                        <a:pt x="8270" y="6452"/>
                        <a:pt x="7899" y="6873"/>
                        <a:pt x="7406" y="7434"/>
                      </a:cubicBezTo>
                      <a:cubicBezTo>
                        <a:pt x="7282" y="7574"/>
                        <a:pt x="7159" y="7714"/>
                        <a:pt x="7035" y="7855"/>
                      </a:cubicBezTo>
                      <a:cubicBezTo>
                        <a:pt x="6912" y="8135"/>
                        <a:pt x="6665" y="8135"/>
                        <a:pt x="6295" y="8135"/>
                      </a:cubicBezTo>
                      <a:cubicBezTo>
                        <a:pt x="6171" y="8135"/>
                        <a:pt x="5925" y="8135"/>
                        <a:pt x="5801" y="8135"/>
                      </a:cubicBezTo>
                      <a:cubicBezTo>
                        <a:pt x="5431" y="7995"/>
                        <a:pt x="5184" y="8135"/>
                        <a:pt x="5061" y="7855"/>
                      </a:cubicBezTo>
                      <a:cubicBezTo>
                        <a:pt x="4937" y="7714"/>
                        <a:pt x="4937" y="7434"/>
                        <a:pt x="4937" y="7294"/>
                      </a:cubicBezTo>
                      <a:cubicBezTo>
                        <a:pt x="4937" y="7153"/>
                        <a:pt x="4937" y="7153"/>
                        <a:pt x="4937" y="7153"/>
                      </a:cubicBezTo>
                      <a:cubicBezTo>
                        <a:pt x="4937" y="6732"/>
                        <a:pt x="5184" y="6732"/>
                        <a:pt x="5184" y="6592"/>
                      </a:cubicBezTo>
                      <a:cubicBezTo>
                        <a:pt x="5307" y="6452"/>
                        <a:pt x="5184" y="6031"/>
                        <a:pt x="4814" y="5049"/>
                      </a:cubicBezTo>
                      <a:cubicBezTo>
                        <a:pt x="4814" y="5049"/>
                        <a:pt x="4814" y="5049"/>
                        <a:pt x="4814" y="5049"/>
                      </a:cubicBezTo>
                      <a:cubicBezTo>
                        <a:pt x="4814" y="5049"/>
                        <a:pt x="4814" y="5049"/>
                        <a:pt x="4814" y="5049"/>
                      </a:cubicBezTo>
                      <a:cubicBezTo>
                        <a:pt x="4814" y="5049"/>
                        <a:pt x="4814" y="5049"/>
                        <a:pt x="4814" y="5049"/>
                      </a:cubicBezTo>
                      <a:cubicBezTo>
                        <a:pt x="4814" y="5049"/>
                        <a:pt x="4814" y="5049"/>
                        <a:pt x="4814" y="5049"/>
                      </a:cubicBezTo>
                      <a:cubicBezTo>
                        <a:pt x="4814" y="5049"/>
                        <a:pt x="4814" y="5049"/>
                        <a:pt x="4814" y="5049"/>
                      </a:cubicBezTo>
                      <a:cubicBezTo>
                        <a:pt x="4690" y="5049"/>
                        <a:pt x="4690" y="4909"/>
                        <a:pt x="4690" y="4909"/>
                      </a:cubicBezTo>
                      <a:cubicBezTo>
                        <a:pt x="4690" y="4909"/>
                        <a:pt x="4690" y="4909"/>
                        <a:pt x="4690" y="4909"/>
                      </a:cubicBezTo>
                      <a:cubicBezTo>
                        <a:pt x="4690" y="4909"/>
                        <a:pt x="4690" y="4909"/>
                        <a:pt x="4690" y="4909"/>
                      </a:cubicBezTo>
                      <a:cubicBezTo>
                        <a:pt x="4567" y="4909"/>
                        <a:pt x="4567" y="4909"/>
                        <a:pt x="4567" y="4909"/>
                      </a:cubicBezTo>
                      <a:cubicBezTo>
                        <a:pt x="4567" y="10239"/>
                        <a:pt x="4567" y="10239"/>
                        <a:pt x="4567" y="10239"/>
                      </a:cubicBezTo>
                      <a:cubicBezTo>
                        <a:pt x="4567" y="10660"/>
                        <a:pt x="4197" y="10940"/>
                        <a:pt x="3950" y="11221"/>
                      </a:cubicBezTo>
                      <a:cubicBezTo>
                        <a:pt x="3826" y="11221"/>
                        <a:pt x="3703" y="11361"/>
                        <a:pt x="3703" y="11361"/>
                      </a:cubicBezTo>
                      <a:cubicBezTo>
                        <a:pt x="3579" y="11642"/>
                        <a:pt x="3209" y="11642"/>
                        <a:pt x="2962" y="11642"/>
                      </a:cubicBezTo>
                      <a:cubicBezTo>
                        <a:pt x="2839" y="11642"/>
                        <a:pt x="2592" y="11642"/>
                        <a:pt x="2345" y="11642"/>
                      </a:cubicBezTo>
                      <a:cubicBezTo>
                        <a:pt x="2098" y="11642"/>
                        <a:pt x="1851" y="11642"/>
                        <a:pt x="1728" y="11642"/>
                      </a:cubicBezTo>
                      <a:cubicBezTo>
                        <a:pt x="1111" y="11642"/>
                        <a:pt x="987" y="11081"/>
                        <a:pt x="864" y="10800"/>
                      </a:cubicBezTo>
                      <a:cubicBezTo>
                        <a:pt x="864" y="10660"/>
                        <a:pt x="864" y="10519"/>
                        <a:pt x="741" y="10379"/>
                      </a:cubicBezTo>
                      <a:cubicBezTo>
                        <a:pt x="741" y="10239"/>
                        <a:pt x="494" y="10379"/>
                        <a:pt x="494" y="10519"/>
                      </a:cubicBezTo>
                      <a:cubicBezTo>
                        <a:pt x="370" y="10660"/>
                        <a:pt x="370" y="10660"/>
                        <a:pt x="370" y="10660"/>
                      </a:cubicBezTo>
                      <a:cubicBezTo>
                        <a:pt x="370" y="10660"/>
                        <a:pt x="370" y="10800"/>
                        <a:pt x="370" y="10800"/>
                      </a:cubicBezTo>
                      <a:cubicBezTo>
                        <a:pt x="370" y="10940"/>
                        <a:pt x="370" y="10940"/>
                        <a:pt x="370" y="10940"/>
                      </a:cubicBezTo>
                      <a:cubicBezTo>
                        <a:pt x="370" y="10940"/>
                        <a:pt x="247" y="10940"/>
                        <a:pt x="247" y="11081"/>
                      </a:cubicBezTo>
                      <a:cubicBezTo>
                        <a:pt x="247" y="11081"/>
                        <a:pt x="247" y="11081"/>
                        <a:pt x="247" y="11081"/>
                      </a:cubicBezTo>
                      <a:cubicBezTo>
                        <a:pt x="247" y="11081"/>
                        <a:pt x="247" y="11081"/>
                        <a:pt x="247" y="11081"/>
                      </a:cubicBezTo>
                      <a:cubicBezTo>
                        <a:pt x="123" y="11081"/>
                        <a:pt x="123" y="11081"/>
                        <a:pt x="123" y="11081"/>
                      </a:cubicBezTo>
                      <a:cubicBezTo>
                        <a:pt x="123" y="11081"/>
                        <a:pt x="0" y="11081"/>
                        <a:pt x="0" y="11081"/>
                      </a:cubicBezTo>
                      <a:cubicBezTo>
                        <a:pt x="0" y="11081"/>
                        <a:pt x="0" y="11081"/>
                        <a:pt x="0" y="11081"/>
                      </a:cubicBezTo>
                      <a:cubicBezTo>
                        <a:pt x="370" y="11782"/>
                        <a:pt x="741" y="12623"/>
                        <a:pt x="864" y="13325"/>
                      </a:cubicBezTo>
                      <a:cubicBezTo>
                        <a:pt x="987" y="13886"/>
                        <a:pt x="1358" y="14587"/>
                        <a:pt x="1728" y="15148"/>
                      </a:cubicBezTo>
                      <a:cubicBezTo>
                        <a:pt x="1851" y="15709"/>
                        <a:pt x="2098" y="15990"/>
                        <a:pt x="2222" y="16410"/>
                      </a:cubicBezTo>
                      <a:cubicBezTo>
                        <a:pt x="2222" y="16551"/>
                        <a:pt x="2222" y="16551"/>
                        <a:pt x="2222" y="16551"/>
                      </a:cubicBezTo>
                      <a:cubicBezTo>
                        <a:pt x="2469" y="17112"/>
                        <a:pt x="2592" y="17673"/>
                        <a:pt x="2345" y="17953"/>
                      </a:cubicBezTo>
                      <a:cubicBezTo>
                        <a:pt x="2345" y="18094"/>
                        <a:pt x="2222" y="18234"/>
                        <a:pt x="1975" y="18234"/>
                      </a:cubicBezTo>
                      <a:cubicBezTo>
                        <a:pt x="1975" y="18234"/>
                        <a:pt x="1851" y="18234"/>
                        <a:pt x="1851" y="18234"/>
                      </a:cubicBezTo>
                      <a:cubicBezTo>
                        <a:pt x="1851" y="18234"/>
                        <a:pt x="1851" y="18374"/>
                        <a:pt x="2222" y="19075"/>
                      </a:cubicBezTo>
                      <a:cubicBezTo>
                        <a:pt x="2469" y="19496"/>
                        <a:pt x="2469" y="19917"/>
                        <a:pt x="2469" y="20197"/>
                      </a:cubicBezTo>
                      <a:cubicBezTo>
                        <a:pt x="2469" y="20197"/>
                        <a:pt x="2469" y="20338"/>
                        <a:pt x="2469" y="20338"/>
                      </a:cubicBezTo>
                      <a:cubicBezTo>
                        <a:pt x="2839" y="20338"/>
                        <a:pt x="2839" y="20478"/>
                        <a:pt x="2962" y="20618"/>
                      </a:cubicBezTo>
                      <a:cubicBezTo>
                        <a:pt x="2962" y="20618"/>
                        <a:pt x="2962" y="20618"/>
                        <a:pt x="2962" y="20758"/>
                      </a:cubicBezTo>
                      <a:cubicBezTo>
                        <a:pt x="3456" y="20758"/>
                        <a:pt x="3703" y="21179"/>
                        <a:pt x="3950" y="21460"/>
                      </a:cubicBezTo>
                      <a:cubicBezTo>
                        <a:pt x="3950" y="21600"/>
                        <a:pt x="4073" y="21600"/>
                        <a:pt x="4197" y="21600"/>
                      </a:cubicBezTo>
                      <a:cubicBezTo>
                        <a:pt x="4197" y="21600"/>
                        <a:pt x="4320" y="21600"/>
                        <a:pt x="4443" y="21460"/>
                      </a:cubicBezTo>
                      <a:cubicBezTo>
                        <a:pt x="4690" y="21039"/>
                        <a:pt x="5307" y="20758"/>
                        <a:pt x="6295" y="20758"/>
                      </a:cubicBezTo>
                      <a:cubicBezTo>
                        <a:pt x="6665" y="20758"/>
                        <a:pt x="6665" y="20758"/>
                        <a:pt x="6912" y="20618"/>
                      </a:cubicBezTo>
                      <a:cubicBezTo>
                        <a:pt x="7035" y="20478"/>
                        <a:pt x="7159" y="20338"/>
                        <a:pt x="7529" y="20197"/>
                      </a:cubicBezTo>
                      <a:cubicBezTo>
                        <a:pt x="8270" y="20057"/>
                        <a:pt x="9134" y="19917"/>
                        <a:pt x="9751" y="20197"/>
                      </a:cubicBezTo>
                      <a:cubicBezTo>
                        <a:pt x="10245" y="20338"/>
                        <a:pt x="10615" y="20338"/>
                        <a:pt x="10862" y="20057"/>
                      </a:cubicBezTo>
                      <a:cubicBezTo>
                        <a:pt x="11109" y="19917"/>
                        <a:pt x="11355" y="19917"/>
                        <a:pt x="11602" y="20057"/>
                      </a:cubicBezTo>
                      <a:cubicBezTo>
                        <a:pt x="11602" y="20057"/>
                        <a:pt x="11602" y="20057"/>
                        <a:pt x="11726" y="20057"/>
                      </a:cubicBezTo>
                      <a:cubicBezTo>
                        <a:pt x="11726" y="19356"/>
                        <a:pt x="12466" y="19356"/>
                        <a:pt x="12713" y="19356"/>
                      </a:cubicBezTo>
                      <a:cubicBezTo>
                        <a:pt x="13083" y="19356"/>
                        <a:pt x="13083" y="19356"/>
                        <a:pt x="13083" y="19356"/>
                      </a:cubicBezTo>
                      <a:cubicBezTo>
                        <a:pt x="13454" y="19356"/>
                        <a:pt x="14688" y="18514"/>
                        <a:pt x="15799" y="17392"/>
                      </a:cubicBezTo>
                      <a:cubicBezTo>
                        <a:pt x="16786" y="16270"/>
                        <a:pt x="18514" y="13886"/>
                        <a:pt x="19008" y="12904"/>
                      </a:cubicBezTo>
                      <a:cubicBezTo>
                        <a:pt x="19625" y="11782"/>
                        <a:pt x="20489" y="10940"/>
                        <a:pt x="20983" y="10379"/>
                      </a:cubicBezTo>
                      <a:cubicBezTo>
                        <a:pt x="21106" y="10239"/>
                        <a:pt x="21106" y="10239"/>
                        <a:pt x="21106" y="10239"/>
                      </a:cubicBezTo>
                      <a:cubicBezTo>
                        <a:pt x="21230" y="10099"/>
                        <a:pt x="21477" y="9397"/>
                        <a:pt x="21600" y="8135"/>
                      </a:cubicBezTo>
                      <a:cubicBezTo>
                        <a:pt x="21600" y="8135"/>
                        <a:pt x="21600" y="8135"/>
                        <a:pt x="21600" y="8135"/>
                      </a:cubicBezTo>
                      <a:cubicBezTo>
                        <a:pt x="21600" y="8135"/>
                        <a:pt x="21600" y="8135"/>
                        <a:pt x="21477" y="8135"/>
                      </a:cubicBezTo>
                      <a:cubicBezTo>
                        <a:pt x="21477" y="8135"/>
                        <a:pt x="21477" y="8135"/>
                        <a:pt x="21477" y="8135"/>
                      </a:cubicBezTo>
                      <a:cubicBezTo>
                        <a:pt x="21353" y="8135"/>
                        <a:pt x="21353" y="8135"/>
                        <a:pt x="21353" y="8135"/>
                      </a:cubicBezTo>
                      <a:cubicBezTo>
                        <a:pt x="21353" y="8135"/>
                        <a:pt x="21230" y="8135"/>
                        <a:pt x="21230" y="8135"/>
                      </a:cubicBezTo>
                      <a:cubicBezTo>
                        <a:pt x="21230" y="8135"/>
                        <a:pt x="21230" y="8135"/>
                        <a:pt x="21230" y="8135"/>
                      </a:cubicBezTo>
                      <a:cubicBezTo>
                        <a:pt x="21106" y="8135"/>
                        <a:pt x="21106" y="8135"/>
                        <a:pt x="21106" y="8135"/>
                      </a:cubicBezTo>
                      <a:cubicBezTo>
                        <a:pt x="21106" y="8135"/>
                        <a:pt x="21106" y="8135"/>
                        <a:pt x="21106" y="8135"/>
                      </a:cubicBezTo>
                      <a:cubicBezTo>
                        <a:pt x="21106" y="8135"/>
                        <a:pt x="20983" y="8135"/>
                        <a:pt x="20983" y="8275"/>
                      </a:cubicBezTo>
                      <a:cubicBezTo>
                        <a:pt x="20983" y="8275"/>
                        <a:pt x="20859" y="8275"/>
                        <a:pt x="20859" y="8275"/>
                      </a:cubicBezTo>
                      <a:cubicBezTo>
                        <a:pt x="20859" y="8275"/>
                        <a:pt x="20859" y="8275"/>
                        <a:pt x="20859" y="8275"/>
                      </a:cubicBezTo>
                      <a:cubicBezTo>
                        <a:pt x="20859" y="8275"/>
                        <a:pt x="20859" y="8416"/>
                        <a:pt x="20859" y="8416"/>
                      </a:cubicBezTo>
                      <a:cubicBezTo>
                        <a:pt x="20859" y="8416"/>
                        <a:pt x="20859" y="8556"/>
                        <a:pt x="20736" y="8556"/>
                      </a:cubicBezTo>
                      <a:close/>
                      <a:moveTo>
                        <a:pt x="17033" y="12764"/>
                      </a:moveTo>
                      <a:cubicBezTo>
                        <a:pt x="16910" y="12904"/>
                        <a:pt x="16786" y="13044"/>
                        <a:pt x="16786" y="13184"/>
                      </a:cubicBezTo>
                      <a:cubicBezTo>
                        <a:pt x="16786" y="13184"/>
                        <a:pt x="16786" y="13325"/>
                        <a:pt x="16786" y="13325"/>
                      </a:cubicBezTo>
                      <a:cubicBezTo>
                        <a:pt x="16786" y="13325"/>
                        <a:pt x="16786" y="13325"/>
                        <a:pt x="16786" y="13325"/>
                      </a:cubicBezTo>
                      <a:cubicBezTo>
                        <a:pt x="16786" y="13465"/>
                        <a:pt x="16663" y="13465"/>
                        <a:pt x="16663" y="13465"/>
                      </a:cubicBezTo>
                      <a:cubicBezTo>
                        <a:pt x="16663" y="13465"/>
                        <a:pt x="16663" y="13605"/>
                        <a:pt x="16663" y="13605"/>
                      </a:cubicBezTo>
                      <a:cubicBezTo>
                        <a:pt x="16663" y="13605"/>
                        <a:pt x="16663" y="13605"/>
                        <a:pt x="16663" y="13605"/>
                      </a:cubicBezTo>
                      <a:cubicBezTo>
                        <a:pt x="16663" y="13605"/>
                        <a:pt x="16663" y="13605"/>
                        <a:pt x="16663" y="13605"/>
                      </a:cubicBezTo>
                      <a:cubicBezTo>
                        <a:pt x="16416" y="13605"/>
                        <a:pt x="16293" y="13605"/>
                        <a:pt x="16169" y="13605"/>
                      </a:cubicBezTo>
                      <a:cubicBezTo>
                        <a:pt x="16046" y="13605"/>
                        <a:pt x="15922" y="13605"/>
                        <a:pt x="15922" y="13605"/>
                      </a:cubicBezTo>
                      <a:cubicBezTo>
                        <a:pt x="15799" y="13886"/>
                        <a:pt x="15675" y="14306"/>
                        <a:pt x="15552" y="14306"/>
                      </a:cubicBezTo>
                      <a:cubicBezTo>
                        <a:pt x="15552" y="14447"/>
                        <a:pt x="15552" y="14447"/>
                        <a:pt x="15552" y="14447"/>
                      </a:cubicBezTo>
                      <a:cubicBezTo>
                        <a:pt x="15552" y="14587"/>
                        <a:pt x="15552" y="14587"/>
                        <a:pt x="15552" y="14587"/>
                      </a:cubicBezTo>
                      <a:cubicBezTo>
                        <a:pt x="14688" y="14447"/>
                        <a:pt x="14688" y="14447"/>
                        <a:pt x="14688" y="14447"/>
                      </a:cubicBezTo>
                      <a:cubicBezTo>
                        <a:pt x="13701" y="12904"/>
                        <a:pt x="13701" y="12904"/>
                        <a:pt x="13701" y="12904"/>
                      </a:cubicBezTo>
                      <a:cubicBezTo>
                        <a:pt x="13701" y="12764"/>
                        <a:pt x="13701" y="12764"/>
                        <a:pt x="13701" y="12764"/>
                      </a:cubicBezTo>
                      <a:cubicBezTo>
                        <a:pt x="13947" y="12483"/>
                        <a:pt x="14441" y="11642"/>
                        <a:pt x="14565" y="11361"/>
                      </a:cubicBezTo>
                      <a:cubicBezTo>
                        <a:pt x="14688" y="10940"/>
                        <a:pt x="15552" y="10379"/>
                        <a:pt x="15922" y="10379"/>
                      </a:cubicBezTo>
                      <a:cubicBezTo>
                        <a:pt x="16293" y="10379"/>
                        <a:pt x="16416" y="10660"/>
                        <a:pt x="16416" y="10660"/>
                      </a:cubicBezTo>
                      <a:cubicBezTo>
                        <a:pt x="16416" y="10800"/>
                        <a:pt x="16663" y="10940"/>
                        <a:pt x="16786" y="11081"/>
                      </a:cubicBezTo>
                      <a:cubicBezTo>
                        <a:pt x="17033" y="11501"/>
                        <a:pt x="17280" y="11642"/>
                        <a:pt x="17280" y="12062"/>
                      </a:cubicBezTo>
                      <a:cubicBezTo>
                        <a:pt x="17280" y="12343"/>
                        <a:pt x="17157" y="12623"/>
                        <a:pt x="17033" y="12764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39" name="Shape 3956"/>
                <p:cNvSpPr/>
                <p:nvPr/>
              </p:nvSpPr>
              <p:spPr>
                <a:xfrm>
                  <a:off x="1445264" y="2847292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0800"/>
                        <a:pt x="21600" y="0"/>
                        <a:pt x="21600" y="0"/>
                      </a:cubicBezTo>
                      <a:cubicBezTo>
                        <a:pt x="10800" y="0"/>
                        <a:pt x="0" y="10800"/>
                        <a:pt x="0" y="21600"/>
                      </a:cubicBezTo>
                      <a:cubicBezTo>
                        <a:pt x="0" y="10800"/>
                        <a:pt x="21600" y="0"/>
                        <a:pt x="21600" y="108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40" name="Shape 3957"/>
                <p:cNvSpPr/>
                <p:nvPr/>
              </p:nvSpPr>
              <p:spPr>
                <a:xfrm>
                  <a:off x="1439289" y="2858856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41" name="Shape 3958"/>
                <p:cNvSpPr/>
                <p:nvPr/>
              </p:nvSpPr>
              <p:spPr>
                <a:xfrm>
                  <a:off x="1429332" y="2864638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42" name="Shape 3959"/>
                <p:cNvSpPr/>
                <p:nvPr/>
              </p:nvSpPr>
              <p:spPr>
                <a:xfrm>
                  <a:off x="1952287" y="2578719"/>
                  <a:ext cx="79661" cy="1156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8229" y="0"/>
                      </a:moveTo>
                      <a:cubicBezTo>
                        <a:pt x="8229" y="0"/>
                        <a:pt x="5143" y="0"/>
                        <a:pt x="4114" y="0"/>
                      </a:cubicBezTo>
                      <a:cubicBezTo>
                        <a:pt x="2057" y="0"/>
                        <a:pt x="1029" y="0"/>
                        <a:pt x="0" y="0"/>
                      </a:cubicBezTo>
                      <a:cubicBezTo>
                        <a:pt x="1029" y="0"/>
                        <a:pt x="2057" y="0"/>
                        <a:pt x="4114" y="0"/>
                      </a:cubicBezTo>
                      <a:cubicBezTo>
                        <a:pt x="5143" y="0"/>
                        <a:pt x="8229" y="0"/>
                        <a:pt x="8229" y="0"/>
                      </a:cubicBezTo>
                      <a:cubicBezTo>
                        <a:pt x="9257" y="14400"/>
                        <a:pt x="12343" y="21600"/>
                        <a:pt x="17486" y="21600"/>
                      </a:cubicBezTo>
                      <a:cubicBezTo>
                        <a:pt x="18514" y="21600"/>
                        <a:pt x="20571" y="21600"/>
                        <a:pt x="21600" y="21600"/>
                      </a:cubicBezTo>
                      <a:cubicBezTo>
                        <a:pt x="20571" y="21600"/>
                        <a:pt x="18514" y="21600"/>
                        <a:pt x="17486" y="21600"/>
                      </a:cubicBezTo>
                      <a:cubicBezTo>
                        <a:pt x="12343" y="21600"/>
                        <a:pt x="9257" y="14400"/>
                        <a:pt x="8229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43" name="Shape 3960"/>
                <p:cNvSpPr/>
                <p:nvPr/>
              </p:nvSpPr>
              <p:spPr>
                <a:xfrm>
                  <a:off x="1945129" y="2577471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44" name="Shape 3961"/>
                <p:cNvSpPr/>
                <p:nvPr/>
              </p:nvSpPr>
              <p:spPr>
                <a:xfrm>
                  <a:off x="1568736" y="2702745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45" name="Shape 3962"/>
                <p:cNvSpPr/>
                <p:nvPr/>
              </p:nvSpPr>
              <p:spPr>
                <a:xfrm>
                  <a:off x="2054661" y="2804892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10800" y="21600"/>
                        <a:pt x="21600" y="21600"/>
                        <a:pt x="21600" y="0"/>
                      </a:cubicBezTo>
                      <a:cubicBezTo>
                        <a:pt x="21600" y="21600"/>
                        <a:pt x="10800" y="2160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46" name="Shape 3963"/>
                <p:cNvSpPr/>
                <p:nvPr/>
              </p:nvSpPr>
              <p:spPr>
                <a:xfrm>
                  <a:off x="2066610" y="2797182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21600" y="21600"/>
                        <a:pt x="21600" y="0"/>
                        <a:pt x="21600" y="0"/>
                      </a:cubicBezTo>
                      <a:cubicBezTo>
                        <a:pt x="21600" y="0"/>
                        <a:pt x="21600" y="2160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47" name="Shape 3964"/>
                <p:cNvSpPr/>
                <p:nvPr/>
              </p:nvSpPr>
              <p:spPr>
                <a:xfrm>
                  <a:off x="2043896" y="2806819"/>
                  <a:ext cx="7967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48" name="Shape 3965"/>
                <p:cNvSpPr/>
                <p:nvPr/>
              </p:nvSpPr>
              <p:spPr>
                <a:xfrm>
                  <a:off x="1928389" y="2934020"/>
                  <a:ext cx="15933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49" name="Shape 3966"/>
                <p:cNvSpPr/>
                <p:nvPr/>
              </p:nvSpPr>
              <p:spPr>
                <a:xfrm>
                  <a:off x="1884576" y="2955221"/>
                  <a:ext cx="23899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21600" y="21600"/>
                      </a:lnTo>
                      <a:lnTo>
                        <a:pt x="21600" y="0"/>
                      </a:lnTo>
                      <a:lnTo>
                        <a:pt x="21600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50" name="Shape 3967"/>
                <p:cNvSpPr/>
                <p:nvPr/>
              </p:nvSpPr>
              <p:spPr>
                <a:xfrm>
                  <a:off x="1941146" y="2932093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51" name="Shape 3968"/>
                <p:cNvSpPr/>
                <p:nvPr/>
              </p:nvSpPr>
              <p:spPr>
                <a:xfrm>
                  <a:off x="1243315" y="1888748"/>
                  <a:ext cx="481943" cy="49338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688" y="18860"/>
                      </a:moveTo>
                      <a:cubicBezTo>
                        <a:pt x="18028" y="12412"/>
                        <a:pt x="18028" y="12412"/>
                        <a:pt x="18028" y="12412"/>
                      </a:cubicBezTo>
                      <a:cubicBezTo>
                        <a:pt x="20920" y="12412"/>
                        <a:pt x="20920" y="12412"/>
                        <a:pt x="20920" y="12412"/>
                      </a:cubicBezTo>
                      <a:cubicBezTo>
                        <a:pt x="21260" y="12251"/>
                        <a:pt x="21260" y="12251"/>
                        <a:pt x="21260" y="12251"/>
                      </a:cubicBezTo>
                      <a:cubicBezTo>
                        <a:pt x="21600" y="9027"/>
                        <a:pt x="21600" y="9027"/>
                        <a:pt x="21600" y="9027"/>
                      </a:cubicBezTo>
                      <a:cubicBezTo>
                        <a:pt x="21600" y="9027"/>
                        <a:pt x="21600" y="9027"/>
                        <a:pt x="21600" y="9027"/>
                      </a:cubicBezTo>
                      <a:cubicBezTo>
                        <a:pt x="21090" y="9188"/>
                        <a:pt x="20580" y="9188"/>
                        <a:pt x="20069" y="9188"/>
                      </a:cubicBezTo>
                      <a:cubicBezTo>
                        <a:pt x="20069" y="9188"/>
                        <a:pt x="19899" y="9188"/>
                        <a:pt x="19729" y="9188"/>
                      </a:cubicBezTo>
                      <a:cubicBezTo>
                        <a:pt x="19559" y="9188"/>
                        <a:pt x="19559" y="9188"/>
                        <a:pt x="19389" y="9349"/>
                      </a:cubicBezTo>
                      <a:cubicBezTo>
                        <a:pt x="19219" y="9510"/>
                        <a:pt x="19049" y="9672"/>
                        <a:pt x="18879" y="9672"/>
                      </a:cubicBezTo>
                      <a:cubicBezTo>
                        <a:pt x="18709" y="9672"/>
                        <a:pt x="18709" y="9672"/>
                        <a:pt x="18709" y="9672"/>
                      </a:cubicBezTo>
                      <a:cubicBezTo>
                        <a:pt x="18028" y="9510"/>
                        <a:pt x="18198" y="8543"/>
                        <a:pt x="18369" y="7899"/>
                      </a:cubicBezTo>
                      <a:cubicBezTo>
                        <a:pt x="18369" y="7899"/>
                        <a:pt x="18369" y="7899"/>
                        <a:pt x="18369" y="7899"/>
                      </a:cubicBezTo>
                      <a:cubicBezTo>
                        <a:pt x="18539" y="7576"/>
                        <a:pt x="18028" y="7093"/>
                        <a:pt x="17688" y="6609"/>
                      </a:cubicBezTo>
                      <a:cubicBezTo>
                        <a:pt x="17178" y="6448"/>
                        <a:pt x="17348" y="5642"/>
                        <a:pt x="17688" y="4836"/>
                      </a:cubicBezTo>
                      <a:cubicBezTo>
                        <a:pt x="17688" y="4513"/>
                        <a:pt x="17858" y="4191"/>
                        <a:pt x="17858" y="4030"/>
                      </a:cubicBezTo>
                      <a:cubicBezTo>
                        <a:pt x="17518" y="3707"/>
                        <a:pt x="17348" y="2901"/>
                        <a:pt x="17348" y="2418"/>
                      </a:cubicBezTo>
                      <a:cubicBezTo>
                        <a:pt x="17348" y="2418"/>
                        <a:pt x="17348" y="2418"/>
                        <a:pt x="17348" y="2418"/>
                      </a:cubicBezTo>
                      <a:cubicBezTo>
                        <a:pt x="17348" y="2418"/>
                        <a:pt x="17348" y="2418"/>
                        <a:pt x="17178" y="2418"/>
                      </a:cubicBezTo>
                      <a:cubicBezTo>
                        <a:pt x="17008" y="2418"/>
                        <a:pt x="16838" y="2418"/>
                        <a:pt x="16498" y="2418"/>
                      </a:cubicBezTo>
                      <a:cubicBezTo>
                        <a:pt x="15817" y="2418"/>
                        <a:pt x="15477" y="2257"/>
                        <a:pt x="15307" y="2096"/>
                      </a:cubicBezTo>
                      <a:cubicBezTo>
                        <a:pt x="15137" y="1934"/>
                        <a:pt x="14967" y="1934"/>
                        <a:pt x="14627" y="1934"/>
                      </a:cubicBezTo>
                      <a:cubicBezTo>
                        <a:pt x="14457" y="1934"/>
                        <a:pt x="14287" y="1934"/>
                        <a:pt x="14117" y="2096"/>
                      </a:cubicBezTo>
                      <a:cubicBezTo>
                        <a:pt x="14117" y="2096"/>
                        <a:pt x="13946" y="2579"/>
                        <a:pt x="13946" y="2740"/>
                      </a:cubicBezTo>
                      <a:cubicBezTo>
                        <a:pt x="13776" y="3224"/>
                        <a:pt x="13776" y="3707"/>
                        <a:pt x="13266" y="3707"/>
                      </a:cubicBezTo>
                      <a:cubicBezTo>
                        <a:pt x="13096" y="3707"/>
                        <a:pt x="13096" y="3707"/>
                        <a:pt x="13096" y="3707"/>
                      </a:cubicBezTo>
                      <a:cubicBezTo>
                        <a:pt x="13096" y="3707"/>
                        <a:pt x="13096" y="3707"/>
                        <a:pt x="12926" y="3707"/>
                      </a:cubicBezTo>
                      <a:cubicBezTo>
                        <a:pt x="12586" y="3707"/>
                        <a:pt x="11735" y="3869"/>
                        <a:pt x="11055" y="4030"/>
                      </a:cubicBezTo>
                      <a:cubicBezTo>
                        <a:pt x="10035" y="4352"/>
                        <a:pt x="9524" y="3546"/>
                        <a:pt x="9184" y="2740"/>
                      </a:cubicBezTo>
                      <a:cubicBezTo>
                        <a:pt x="9014" y="2257"/>
                        <a:pt x="8844" y="2257"/>
                        <a:pt x="8674" y="2096"/>
                      </a:cubicBezTo>
                      <a:cubicBezTo>
                        <a:pt x="8334" y="1934"/>
                        <a:pt x="8164" y="1612"/>
                        <a:pt x="8334" y="1128"/>
                      </a:cubicBezTo>
                      <a:cubicBezTo>
                        <a:pt x="8504" y="645"/>
                        <a:pt x="8164" y="161"/>
                        <a:pt x="8164" y="0"/>
                      </a:cubicBezTo>
                      <a:cubicBezTo>
                        <a:pt x="7483" y="0"/>
                        <a:pt x="5443" y="0"/>
                        <a:pt x="3912" y="0"/>
                      </a:cubicBezTo>
                      <a:cubicBezTo>
                        <a:pt x="2551" y="0"/>
                        <a:pt x="2211" y="0"/>
                        <a:pt x="2211" y="0"/>
                      </a:cubicBezTo>
                      <a:cubicBezTo>
                        <a:pt x="2211" y="0"/>
                        <a:pt x="2211" y="0"/>
                        <a:pt x="2041" y="0"/>
                      </a:cubicBezTo>
                      <a:cubicBezTo>
                        <a:pt x="2041" y="0"/>
                        <a:pt x="2041" y="0"/>
                        <a:pt x="2041" y="0"/>
                      </a:cubicBezTo>
                      <a:cubicBezTo>
                        <a:pt x="2041" y="0"/>
                        <a:pt x="2041" y="0"/>
                        <a:pt x="2041" y="0"/>
                      </a:cubicBezTo>
                      <a:cubicBezTo>
                        <a:pt x="2041" y="0"/>
                        <a:pt x="2041" y="0"/>
                        <a:pt x="1871" y="0"/>
                      </a:cubicBezTo>
                      <a:cubicBezTo>
                        <a:pt x="1871" y="161"/>
                        <a:pt x="1871" y="161"/>
                        <a:pt x="1701" y="161"/>
                      </a:cubicBezTo>
                      <a:cubicBezTo>
                        <a:pt x="1701" y="161"/>
                        <a:pt x="1701" y="161"/>
                        <a:pt x="1701" y="161"/>
                      </a:cubicBezTo>
                      <a:cubicBezTo>
                        <a:pt x="1701" y="161"/>
                        <a:pt x="1531" y="322"/>
                        <a:pt x="1361" y="322"/>
                      </a:cubicBezTo>
                      <a:cubicBezTo>
                        <a:pt x="1361" y="322"/>
                        <a:pt x="1361" y="322"/>
                        <a:pt x="1361" y="322"/>
                      </a:cubicBezTo>
                      <a:cubicBezTo>
                        <a:pt x="1701" y="1451"/>
                        <a:pt x="2551" y="3063"/>
                        <a:pt x="2891" y="3707"/>
                      </a:cubicBezTo>
                      <a:cubicBezTo>
                        <a:pt x="3061" y="3869"/>
                        <a:pt x="3061" y="3869"/>
                        <a:pt x="3061" y="3869"/>
                      </a:cubicBezTo>
                      <a:cubicBezTo>
                        <a:pt x="3231" y="4191"/>
                        <a:pt x="3061" y="4675"/>
                        <a:pt x="2891" y="4997"/>
                      </a:cubicBezTo>
                      <a:cubicBezTo>
                        <a:pt x="2891" y="5158"/>
                        <a:pt x="2721" y="5481"/>
                        <a:pt x="2721" y="5964"/>
                      </a:cubicBezTo>
                      <a:cubicBezTo>
                        <a:pt x="2721" y="6287"/>
                        <a:pt x="3061" y="7093"/>
                        <a:pt x="3231" y="7737"/>
                      </a:cubicBezTo>
                      <a:cubicBezTo>
                        <a:pt x="3572" y="8382"/>
                        <a:pt x="3912" y="9027"/>
                        <a:pt x="3912" y="9672"/>
                      </a:cubicBezTo>
                      <a:cubicBezTo>
                        <a:pt x="4082" y="10961"/>
                        <a:pt x="3231" y="11606"/>
                        <a:pt x="2721" y="12412"/>
                      </a:cubicBezTo>
                      <a:cubicBezTo>
                        <a:pt x="2551" y="12573"/>
                        <a:pt x="2551" y="12573"/>
                        <a:pt x="2551" y="12573"/>
                      </a:cubicBezTo>
                      <a:cubicBezTo>
                        <a:pt x="1871" y="13379"/>
                        <a:pt x="1191" y="14991"/>
                        <a:pt x="1191" y="15797"/>
                      </a:cubicBezTo>
                      <a:cubicBezTo>
                        <a:pt x="1191" y="16603"/>
                        <a:pt x="850" y="17248"/>
                        <a:pt x="510" y="17731"/>
                      </a:cubicBezTo>
                      <a:cubicBezTo>
                        <a:pt x="340" y="17893"/>
                        <a:pt x="170" y="18215"/>
                        <a:pt x="170" y="18376"/>
                      </a:cubicBezTo>
                      <a:cubicBezTo>
                        <a:pt x="170" y="18860"/>
                        <a:pt x="170" y="19827"/>
                        <a:pt x="0" y="20472"/>
                      </a:cubicBezTo>
                      <a:cubicBezTo>
                        <a:pt x="0" y="20472"/>
                        <a:pt x="0" y="20472"/>
                        <a:pt x="0" y="20310"/>
                      </a:cubicBezTo>
                      <a:cubicBezTo>
                        <a:pt x="0" y="20310"/>
                        <a:pt x="170" y="20310"/>
                        <a:pt x="170" y="20310"/>
                      </a:cubicBezTo>
                      <a:cubicBezTo>
                        <a:pt x="170" y="20310"/>
                        <a:pt x="170" y="20310"/>
                        <a:pt x="170" y="20149"/>
                      </a:cubicBezTo>
                      <a:cubicBezTo>
                        <a:pt x="340" y="20149"/>
                        <a:pt x="340" y="20149"/>
                        <a:pt x="340" y="20149"/>
                      </a:cubicBezTo>
                      <a:cubicBezTo>
                        <a:pt x="340" y="20149"/>
                        <a:pt x="340" y="20149"/>
                        <a:pt x="510" y="20149"/>
                      </a:cubicBezTo>
                      <a:cubicBezTo>
                        <a:pt x="510" y="20149"/>
                        <a:pt x="510" y="19988"/>
                        <a:pt x="510" y="19988"/>
                      </a:cubicBezTo>
                      <a:cubicBezTo>
                        <a:pt x="680" y="19988"/>
                        <a:pt x="680" y="19988"/>
                        <a:pt x="850" y="19988"/>
                      </a:cubicBezTo>
                      <a:cubicBezTo>
                        <a:pt x="1191" y="19988"/>
                        <a:pt x="1361" y="20310"/>
                        <a:pt x="1531" y="20472"/>
                      </a:cubicBezTo>
                      <a:cubicBezTo>
                        <a:pt x="1531" y="20472"/>
                        <a:pt x="1531" y="20472"/>
                        <a:pt x="1531" y="20472"/>
                      </a:cubicBezTo>
                      <a:cubicBezTo>
                        <a:pt x="1531" y="20472"/>
                        <a:pt x="1531" y="20472"/>
                        <a:pt x="1531" y="20472"/>
                      </a:cubicBezTo>
                      <a:cubicBezTo>
                        <a:pt x="2381" y="19988"/>
                        <a:pt x="3061" y="20149"/>
                        <a:pt x="3742" y="20472"/>
                      </a:cubicBezTo>
                      <a:cubicBezTo>
                        <a:pt x="4252" y="20794"/>
                        <a:pt x="4762" y="20955"/>
                        <a:pt x="5272" y="20955"/>
                      </a:cubicBezTo>
                      <a:cubicBezTo>
                        <a:pt x="12076" y="20955"/>
                        <a:pt x="12076" y="20955"/>
                        <a:pt x="12076" y="20955"/>
                      </a:cubicBezTo>
                      <a:cubicBezTo>
                        <a:pt x="12756" y="21600"/>
                        <a:pt x="12756" y="21600"/>
                        <a:pt x="12756" y="21600"/>
                      </a:cubicBezTo>
                      <a:cubicBezTo>
                        <a:pt x="13096" y="21439"/>
                        <a:pt x="14457" y="21439"/>
                        <a:pt x="15477" y="21439"/>
                      </a:cubicBezTo>
                      <a:cubicBezTo>
                        <a:pt x="16498" y="21439"/>
                        <a:pt x="16838" y="21439"/>
                        <a:pt x="16838" y="21600"/>
                      </a:cubicBezTo>
                      <a:cubicBezTo>
                        <a:pt x="17008" y="21600"/>
                        <a:pt x="17178" y="21600"/>
                        <a:pt x="17518" y="21600"/>
                      </a:cubicBezTo>
                      <a:cubicBezTo>
                        <a:pt x="18369" y="21600"/>
                        <a:pt x="19219" y="21439"/>
                        <a:pt x="19559" y="21439"/>
                      </a:cubicBezTo>
                      <a:cubicBezTo>
                        <a:pt x="19729" y="21439"/>
                        <a:pt x="19729" y="21439"/>
                        <a:pt x="19729" y="21439"/>
                      </a:cubicBezTo>
                      <a:lnTo>
                        <a:pt x="17688" y="1886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52" name="Shape 3969"/>
                <p:cNvSpPr/>
                <p:nvPr/>
              </p:nvSpPr>
              <p:spPr>
                <a:xfrm>
                  <a:off x="1252089" y="2342341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53" name="Shape 3970"/>
                <p:cNvSpPr/>
                <p:nvPr/>
              </p:nvSpPr>
              <p:spPr>
                <a:xfrm>
                  <a:off x="1246114" y="2344268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54" name="Shape 3971"/>
                <p:cNvSpPr/>
                <p:nvPr/>
              </p:nvSpPr>
              <p:spPr>
                <a:xfrm>
                  <a:off x="1263230" y="2343589"/>
                  <a:ext cx="11950" cy="115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10800" y="0"/>
                        <a:pt x="16200" y="14400"/>
                        <a:pt x="21600" y="21600"/>
                      </a:cubicBezTo>
                      <a:cubicBezTo>
                        <a:pt x="16200" y="14400"/>
                        <a:pt x="1080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55" name="Shape 3972"/>
                <p:cNvSpPr/>
                <p:nvPr/>
              </p:nvSpPr>
              <p:spPr>
                <a:xfrm>
                  <a:off x="1242131" y="2348123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56" name="Shape 3973"/>
                <p:cNvSpPr/>
                <p:nvPr/>
              </p:nvSpPr>
              <p:spPr>
                <a:xfrm>
                  <a:off x="1653563" y="1985112"/>
                  <a:ext cx="481943" cy="40087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400" y="20807"/>
                      </a:moveTo>
                      <a:cubicBezTo>
                        <a:pt x="2571" y="20807"/>
                        <a:pt x="2571" y="20807"/>
                        <a:pt x="2743" y="20807"/>
                      </a:cubicBezTo>
                      <a:cubicBezTo>
                        <a:pt x="2743" y="20807"/>
                        <a:pt x="2914" y="20807"/>
                        <a:pt x="2914" y="20807"/>
                      </a:cubicBezTo>
                      <a:cubicBezTo>
                        <a:pt x="3086" y="20807"/>
                        <a:pt x="3086" y="20807"/>
                        <a:pt x="3257" y="20807"/>
                      </a:cubicBezTo>
                      <a:cubicBezTo>
                        <a:pt x="3257" y="20609"/>
                        <a:pt x="3257" y="20609"/>
                        <a:pt x="3429" y="20609"/>
                      </a:cubicBezTo>
                      <a:cubicBezTo>
                        <a:pt x="3429" y="20609"/>
                        <a:pt x="3600" y="20609"/>
                        <a:pt x="3771" y="20609"/>
                      </a:cubicBezTo>
                      <a:cubicBezTo>
                        <a:pt x="3771" y="20609"/>
                        <a:pt x="3771" y="20609"/>
                        <a:pt x="3943" y="20609"/>
                      </a:cubicBezTo>
                      <a:cubicBezTo>
                        <a:pt x="3943" y="20609"/>
                        <a:pt x="4114" y="20609"/>
                        <a:pt x="4286" y="20609"/>
                      </a:cubicBezTo>
                      <a:cubicBezTo>
                        <a:pt x="4286" y="20609"/>
                        <a:pt x="4286" y="20609"/>
                        <a:pt x="4286" y="20609"/>
                      </a:cubicBezTo>
                      <a:cubicBezTo>
                        <a:pt x="4457" y="20609"/>
                        <a:pt x="4629" y="20609"/>
                        <a:pt x="4800" y="20609"/>
                      </a:cubicBezTo>
                      <a:cubicBezTo>
                        <a:pt x="4800" y="20609"/>
                        <a:pt x="4800" y="20609"/>
                        <a:pt x="4800" y="20609"/>
                      </a:cubicBezTo>
                      <a:cubicBezTo>
                        <a:pt x="4800" y="20609"/>
                        <a:pt x="4800" y="20609"/>
                        <a:pt x="4800" y="20609"/>
                      </a:cubicBezTo>
                      <a:cubicBezTo>
                        <a:pt x="4971" y="20609"/>
                        <a:pt x="5486" y="20609"/>
                        <a:pt x="5657" y="20807"/>
                      </a:cubicBezTo>
                      <a:cubicBezTo>
                        <a:pt x="5657" y="21006"/>
                        <a:pt x="5829" y="21006"/>
                        <a:pt x="5829" y="21204"/>
                      </a:cubicBezTo>
                      <a:cubicBezTo>
                        <a:pt x="5829" y="21204"/>
                        <a:pt x="5829" y="21204"/>
                        <a:pt x="5829" y="21204"/>
                      </a:cubicBezTo>
                      <a:cubicBezTo>
                        <a:pt x="5829" y="21204"/>
                        <a:pt x="5829" y="21204"/>
                        <a:pt x="5829" y="21204"/>
                      </a:cubicBezTo>
                      <a:cubicBezTo>
                        <a:pt x="5829" y="21204"/>
                        <a:pt x="5829" y="21204"/>
                        <a:pt x="5829" y="21204"/>
                      </a:cubicBezTo>
                      <a:cubicBezTo>
                        <a:pt x="6000" y="21204"/>
                        <a:pt x="6000" y="21204"/>
                        <a:pt x="6171" y="21204"/>
                      </a:cubicBezTo>
                      <a:cubicBezTo>
                        <a:pt x="6171" y="21204"/>
                        <a:pt x="6171" y="21204"/>
                        <a:pt x="6171" y="21204"/>
                      </a:cubicBezTo>
                      <a:cubicBezTo>
                        <a:pt x="6343" y="21204"/>
                        <a:pt x="6343" y="21204"/>
                        <a:pt x="6514" y="21204"/>
                      </a:cubicBezTo>
                      <a:cubicBezTo>
                        <a:pt x="6514" y="21204"/>
                        <a:pt x="6514" y="21204"/>
                        <a:pt x="6514" y="21204"/>
                      </a:cubicBezTo>
                      <a:cubicBezTo>
                        <a:pt x="6514" y="21204"/>
                        <a:pt x="6514" y="21204"/>
                        <a:pt x="6686" y="21204"/>
                      </a:cubicBezTo>
                      <a:cubicBezTo>
                        <a:pt x="6857" y="21204"/>
                        <a:pt x="7029" y="21204"/>
                        <a:pt x="7371" y="21402"/>
                      </a:cubicBezTo>
                      <a:cubicBezTo>
                        <a:pt x="7714" y="21402"/>
                        <a:pt x="8400" y="21600"/>
                        <a:pt x="8743" y="21600"/>
                      </a:cubicBezTo>
                      <a:cubicBezTo>
                        <a:pt x="8914" y="21600"/>
                        <a:pt x="8914" y="21600"/>
                        <a:pt x="8914" y="21600"/>
                      </a:cubicBezTo>
                      <a:cubicBezTo>
                        <a:pt x="9086" y="21600"/>
                        <a:pt x="9257" y="21006"/>
                        <a:pt x="9429" y="20807"/>
                      </a:cubicBezTo>
                      <a:cubicBezTo>
                        <a:pt x="9943" y="20015"/>
                        <a:pt x="10457" y="19222"/>
                        <a:pt x="10971" y="19024"/>
                      </a:cubicBezTo>
                      <a:cubicBezTo>
                        <a:pt x="11657" y="18826"/>
                        <a:pt x="12343" y="18033"/>
                        <a:pt x="12514" y="17835"/>
                      </a:cubicBezTo>
                      <a:cubicBezTo>
                        <a:pt x="12514" y="17240"/>
                        <a:pt x="12686" y="16646"/>
                        <a:pt x="13886" y="16448"/>
                      </a:cubicBezTo>
                      <a:cubicBezTo>
                        <a:pt x="13886" y="16448"/>
                        <a:pt x="13886" y="16448"/>
                        <a:pt x="13886" y="16448"/>
                      </a:cubicBezTo>
                      <a:cubicBezTo>
                        <a:pt x="15257" y="16250"/>
                        <a:pt x="15257" y="16250"/>
                        <a:pt x="15257" y="16250"/>
                      </a:cubicBezTo>
                      <a:cubicBezTo>
                        <a:pt x="14914" y="14862"/>
                        <a:pt x="14914" y="14862"/>
                        <a:pt x="14914" y="14862"/>
                      </a:cubicBezTo>
                      <a:cubicBezTo>
                        <a:pt x="15086" y="14664"/>
                        <a:pt x="15086" y="14664"/>
                        <a:pt x="15086" y="14664"/>
                      </a:cubicBezTo>
                      <a:cubicBezTo>
                        <a:pt x="15257" y="14664"/>
                        <a:pt x="15429" y="14466"/>
                        <a:pt x="15771" y="14466"/>
                      </a:cubicBezTo>
                      <a:cubicBezTo>
                        <a:pt x="18000" y="13475"/>
                        <a:pt x="19200" y="12881"/>
                        <a:pt x="19886" y="12683"/>
                      </a:cubicBezTo>
                      <a:cubicBezTo>
                        <a:pt x="19886" y="12683"/>
                        <a:pt x="20057" y="12683"/>
                        <a:pt x="20057" y="12484"/>
                      </a:cubicBezTo>
                      <a:cubicBezTo>
                        <a:pt x="20057" y="12484"/>
                        <a:pt x="20057" y="12484"/>
                        <a:pt x="20057" y="12484"/>
                      </a:cubicBezTo>
                      <a:cubicBezTo>
                        <a:pt x="20057" y="12484"/>
                        <a:pt x="20057" y="12484"/>
                        <a:pt x="20057" y="12286"/>
                      </a:cubicBezTo>
                      <a:cubicBezTo>
                        <a:pt x="20057" y="12286"/>
                        <a:pt x="20057" y="12286"/>
                        <a:pt x="20057" y="12286"/>
                      </a:cubicBezTo>
                      <a:cubicBezTo>
                        <a:pt x="19886" y="12088"/>
                        <a:pt x="19886" y="12088"/>
                        <a:pt x="19886" y="12088"/>
                      </a:cubicBezTo>
                      <a:cubicBezTo>
                        <a:pt x="19886" y="12088"/>
                        <a:pt x="19886" y="12088"/>
                        <a:pt x="19886" y="11890"/>
                      </a:cubicBezTo>
                      <a:cubicBezTo>
                        <a:pt x="19886" y="11890"/>
                        <a:pt x="19886" y="11890"/>
                        <a:pt x="19886" y="11890"/>
                      </a:cubicBezTo>
                      <a:cubicBezTo>
                        <a:pt x="19886" y="11890"/>
                        <a:pt x="19886" y="11890"/>
                        <a:pt x="19886" y="11692"/>
                      </a:cubicBezTo>
                      <a:cubicBezTo>
                        <a:pt x="20057" y="11494"/>
                        <a:pt x="20057" y="11494"/>
                        <a:pt x="20057" y="11494"/>
                      </a:cubicBezTo>
                      <a:cubicBezTo>
                        <a:pt x="20057" y="11494"/>
                        <a:pt x="20057" y="11494"/>
                        <a:pt x="20057" y="11494"/>
                      </a:cubicBezTo>
                      <a:cubicBezTo>
                        <a:pt x="20229" y="11295"/>
                        <a:pt x="20229" y="10106"/>
                        <a:pt x="20229" y="9710"/>
                      </a:cubicBezTo>
                      <a:cubicBezTo>
                        <a:pt x="20229" y="9116"/>
                        <a:pt x="20571" y="9116"/>
                        <a:pt x="20914" y="8917"/>
                      </a:cubicBezTo>
                      <a:cubicBezTo>
                        <a:pt x="20571" y="7927"/>
                        <a:pt x="20743" y="5747"/>
                        <a:pt x="20914" y="5350"/>
                      </a:cubicBezTo>
                      <a:cubicBezTo>
                        <a:pt x="21086" y="5152"/>
                        <a:pt x="21257" y="4756"/>
                        <a:pt x="21429" y="4756"/>
                      </a:cubicBezTo>
                      <a:cubicBezTo>
                        <a:pt x="21600" y="4756"/>
                        <a:pt x="21600" y="4756"/>
                        <a:pt x="21600" y="4756"/>
                      </a:cubicBezTo>
                      <a:cubicBezTo>
                        <a:pt x="21600" y="4558"/>
                        <a:pt x="21600" y="4558"/>
                        <a:pt x="21429" y="4360"/>
                      </a:cubicBezTo>
                      <a:cubicBezTo>
                        <a:pt x="21429" y="4360"/>
                        <a:pt x="21429" y="4360"/>
                        <a:pt x="21429" y="4360"/>
                      </a:cubicBezTo>
                      <a:cubicBezTo>
                        <a:pt x="21429" y="4161"/>
                        <a:pt x="21429" y="4161"/>
                        <a:pt x="21257" y="3963"/>
                      </a:cubicBezTo>
                      <a:cubicBezTo>
                        <a:pt x="21257" y="3963"/>
                        <a:pt x="21257" y="3963"/>
                        <a:pt x="21257" y="3765"/>
                      </a:cubicBezTo>
                      <a:cubicBezTo>
                        <a:pt x="21257" y="3567"/>
                        <a:pt x="21086" y="3171"/>
                        <a:pt x="20914" y="2972"/>
                      </a:cubicBezTo>
                      <a:cubicBezTo>
                        <a:pt x="20914" y="2972"/>
                        <a:pt x="20914" y="2972"/>
                        <a:pt x="20914" y="2972"/>
                      </a:cubicBezTo>
                      <a:cubicBezTo>
                        <a:pt x="20914" y="2972"/>
                        <a:pt x="20914" y="2774"/>
                        <a:pt x="20743" y="2774"/>
                      </a:cubicBezTo>
                      <a:cubicBezTo>
                        <a:pt x="20743" y="2774"/>
                        <a:pt x="20743" y="2774"/>
                        <a:pt x="20743" y="2774"/>
                      </a:cubicBezTo>
                      <a:cubicBezTo>
                        <a:pt x="20571" y="2576"/>
                        <a:pt x="19371" y="1982"/>
                        <a:pt x="18686" y="1783"/>
                      </a:cubicBezTo>
                      <a:cubicBezTo>
                        <a:pt x="18686" y="1783"/>
                        <a:pt x="18514" y="1783"/>
                        <a:pt x="18514" y="1783"/>
                      </a:cubicBezTo>
                      <a:cubicBezTo>
                        <a:pt x="18343" y="1585"/>
                        <a:pt x="18000" y="1387"/>
                        <a:pt x="17657" y="1189"/>
                      </a:cubicBezTo>
                      <a:cubicBezTo>
                        <a:pt x="17314" y="1189"/>
                        <a:pt x="16971" y="991"/>
                        <a:pt x="16800" y="991"/>
                      </a:cubicBezTo>
                      <a:cubicBezTo>
                        <a:pt x="16800" y="991"/>
                        <a:pt x="16800" y="991"/>
                        <a:pt x="16800" y="991"/>
                      </a:cubicBezTo>
                      <a:cubicBezTo>
                        <a:pt x="16800" y="793"/>
                        <a:pt x="16800" y="793"/>
                        <a:pt x="16629" y="793"/>
                      </a:cubicBezTo>
                      <a:cubicBezTo>
                        <a:pt x="16629" y="793"/>
                        <a:pt x="16629" y="793"/>
                        <a:pt x="16629" y="793"/>
                      </a:cubicBezTo>
                      <a:cubicBezTo>
                        <a:pt x="16629" y="793"/>
                        <a:pt x="16629" y="793"/>
                        <a:pt x="16629" y="793"/>
                      </a:cubicBezTo>
                      <a:cubicBezTo>
                        <a:pt x="16629" y="793"/>
                        <a:pt x="16457" y="793"/>
                        <a:pt x="16457" y="793"/>
                      </a:cubicBezTo>
                      <a:cubicBezTo>
                        <a:pt x="16457" y="793"/>
                        <a:pt x="16457" y="793"/>
                        <a:pt x="16457" y="793"/>
                      </a:cubicBezTo>
                      <a:cubicBezTo>
                        <a:pt x="16457" y="793"/>
                        <a:pt x="16457" y="793"/>
                        <a:pt x="16286" y="793"/>
                      </a:cubicBezTo>
                      <a:cubicBezTo>
                        <a:pt x="16286" y="793"/>
                        <a:pt x="16286" y="793"/>
                        <a:pt x="16286" y="793"/>
                      </a:cubicBezTo>
                      <a:cubicBezTo>
                        <a:pt x="16286" y="594"/>
                        <a:pt x="16114" y="594"/>
                        <a:pt x="16114" y="594"/>
                      </a:cubicBezTo>
                      <a:cubicBezTo>
                        <a:pt x="16114" y="594"/>
                        <a:pt x="16114" y="594"/>
                        <a:pt x="16114" y="594"/>
                      </a:cubicBezTo>
                      <a:cubicBezTo>
                        <a:pt x="15943" y="594"/>
                        <a:pt x="15943" y="594"/>
                        <a:pt x="15943" y="396"/>
                      </a:cubicBezTo>
                      <a:cubicBezTo>
                        <a:pt x="15943" y="396"/>
                        <a:pt x="15771" y="396"/>
                        <a:pt x="15771" y="396"/>
                      </a:cubicBezTo>
                      <a:cubicBezTo>
                        <a:pt x="15771" y="396"/>
                        <a:pt x="15771" y="198"/>
                        <a:pt x="15600" y="198"/>
                      </a:cubicBezTo>
                      <a:cubicBezTo>
                        <a:pt x="15600" y="198"/>
                        <a:pt x="15600" y="198"/>
                        <a:pt x="15429" y="198"/>
                      </a:cubicBezTo>
                      <a:cubicBezTo>
                        <a:pt x="15429" y="198"/>
                        <a:pt x="15429" y="198"/>
                        <a:pt x="15429" y="0"/>
                      </a:cubicBezTo>
                      <a:cubicBezTo>
                        <a:pt x="15429" y="0"/>
                        <a:pt x="15429" y="0"/>
                        <a:pt x="15429" y="0"/>
                      </a:cubicBezTo>
                      <a:cubicBezTo>
                        <a:pt x="15257" y="198"/>
                        <a:pt x="15257" y="198"/>
                        <a:pt x="15086" y="198"/>
                      </a:cubicBezTo>
                      <a:cubicBezTo>
                        <a:pt x="15086" y="198"/>
                        <a:pt x="15086" y="198"/>
                        <a:pt x="15086" y="198"/>
                      </a:cubicBezTo>
                      <a:cubicBezTo>
                        <a:pt x="14914" y="198"/>
                        <a:pt x="14743" y="396"/>
                        <a:pt x="14743" y="396"/>
                      </a:cubicBezTo>
                      <a:cubicBezTo>
                        <a:pt x="14743" y="396"/>
                        <a:pt x="14571" y="396"/>
                        <a:pt x="14571" y="396"/>
                      </a:cubicBezTo>
                      <a:cubicBezTo>
                        <a:pt x="14400" y="396"/>
                        <a:pt x="14400" y="396"/>
                        <a:pt x="14229" y="396"/>
                      </a:cubicBezTo>
                      <a:cubicBezTo>
                        <a:pt x="14229" y="396"/>
                        <a:pt x="14229" y="396"/>
                        <a:pt x="14057" y="396"/>
                      </a:cubicBezTo>
                      <a:cubicBezTo>
                        <a:pt x="14057" y="396"/>
                        <a:pt x="13886" y="396"/>
                        <a:pt x="13714" y="396"/>
                      </a:cubicBezTo>
                      <a:cubicBezTo>
                        <a:pt x="13029" y="396"/>
                        <a:pt x="13029" y="396"/>
                        <a:pt x="13029" y="396"/>
                      </a:cubicBezTo>
                      <a:cubicBezTo>
                        <a:pt x="13029" y="396"/>
                        <a:pt x="13029" y="594"/>
                        <a:pt x="13029" y="594"/>
                      </a:cubicBezTo>
                      <a:cubicBezTo>
                        <a:pt x="13029" y="991"/>
                        <a:pt x="13200" y="1387"/>
                        <a:pt x="12857" y="1783"/>
                      </a:cubicBezTo>
                      <a:cubicBezTo>
                        <a:pt x="12514" y="1982"/>
                        <a:pt x="12514" y="2180"/>
                        <a:pt x="12514" y="2378"/>
                      </a:cubicBezTo>
                      <a:cubicBezTo>
                        <a:pt x="12857" y="2576"/>
                        <a:pt x="12857" y="3369"/>
                        <a:pt x="12686" y="4360"/>
                      </a:cubicBezTo>
                      <a:cubicBezTo>
                        <a:pt x="12686" y="4756"/>
                        <a:pt x="12514" y="4954"/>
                        <a:pt x="12514" y="5152"/>
                      </a:cubicBezTo>
                      <a:cubicBezTo>
                        <a:pt x="12514" y="5549"/>
                        <a:pt x="12514" y="5945"/>
                        <a:pt x="12343" y="6341"/>
                      </a:cubicBezTo>
                      <a:cubicBezTo>
                        <a:pt x="12171" y="6539"/>
                        <a:pt x="12171" y="6738"/>
                        <a:pt x="12171" y="6936"/>
                      </a:cubicBezTo>
                      <a:cubicBezTo>
                        <a:pt x="12171" y="7134"/>
                        <a:pt x="12343" y="7332"/>
                        <a:pt x="12514" y="7530"/>
                      </a:cubicBezTo>
                      <a:cubicBezTo>
                        <a:pt x="12686" y="7927"/>
                        <a:pt x="12857" y="8521"/>
                        <a:pt x="13200" y="8521"/>
                      </a:cubicBezTo>
                      <a:cubicBezTo>
                        <a:pt x="13371" y="8719"/>
                        <a:pt x="13714" y="8521"/>
                        <a:pt x="13886" y="8323"/>
                      </a:cubicBezTo>
                      <a:cubicBezTo>
                        <a:pt x="14057" y="8323"/>
                        <a:pt x="14229" y="8125"/>
                        <a:pt x="14400" y="8125"/>
                      </a:cubicBezTo>
                      <a:cubicBezTo>
                        <a:pt x="14914" y="8125"/>
                        <a:pt x="14914" y="9116"/>
                        <a:pt x="14914" y="10106"/>
                      </a:cubicBezTo>
                      <a:cubicBezTo>
                        <a:pt x="14914" y="10899"/>
                        <a:pt x="14571" y="11295"/>
                        <a:pt x="14571" y="11494"/>
                      </a:cubicBezTo>
                      <a:cubicBezTo>
                        <a:pt x="14400" y="11494"/>
                        <a:pt x="14400" y="11494"/>
                        <a:pt x="14400" y="11494"/>
                      </a:cubicBezTo>
                      <a:cubicBezTo>
                        <a:pt x="14400" y="11494"/>
                        <a:pt x="13886" y="11692"/>
                        <a:pt x="13543" y="11692"/>
                      </a:cubicBezTo>
                      <a:cubicBezTo>
                        <a:pt x="13200" y="11692"/>
                        <a:pt x="12857" y="11494"/>
                        <a:pt x="12686" y="11295"/>
                      </a:cubicBezTo>
                      <a:cubicBezTo>
                        <a:pt x="12171" y="10899"/>
                        <a:pt x="11829" y="9908"/>
                        <a:pt x="11829" y="9314"/>
                      </a:cubicBezTo>
                      <a:cubicBezTo>
                        <a:pt x="11657" y="9314"/>
                        <a:pt x="11486" y="9116"/>
                        <a:pt x="10629" y="9116"/>
                      </a:cubicBezTo>
                      <a:cubicBezTo>
                        <a:pt x="10286" y="9116"/>
                        <a:pt x="9771" y="8719"/>
                        <a:pt x="9429" y="7728"/>
                      </a:cubicBezTo>
                      <a:cubicBezTo>
                        <a:pt x="9429" y="7927"/>
                        <a:pt x="9257" y="7927"/>
                        <a:pt x="9257" y="7927"/>
                      </a:cubicBezTo>
                      <a:cubicBezTo>
                        <a:pt x="9257" y="8521"/>
                        <a:pt x="8571" y="8521"/>
                        <a:pt x="8057" y="8521"/>
                      </a:cubicBezTo>
                      <a:cubicBezTo>
                        <a:pt x="7886" y="8521"/>
                        <a:pt x="7543" y="8521"/>
                        <a:pt x="7200" y="8323"/>
                      </a:cubicBezTo>
                      <a:cubicBezTo>
                        <a:pt x="7029" y="8125"/>
                        <a:pt x="6686" y="7927"/>
                        <a:pt x="6686" y="7927"/>
                      </a:cubicBezTo>
                      <a:cubicBezTo>
                        <a:pt x="6514" y="8125"/>
                        <a:pt x="6171" y="8125"/>
                        <a:pt x="5829" y="7728"/>
                      </a:cubicBezTo>
                      <a:cubicBezTo>
                        <a:pt x="5657" y="7530"/>
                        <a:pt x="5486" y="7134"/>
                        <a:pt x="5486" y="6738"/>
                      </a:cubicBezTo>
                      <a:cubicBezTo>
                        <a:pt x="5314" y="6738"/>
                        <a:pt x="4971" y="6936"/>
                        <a:pt x="4800" y="6936"/>
                      </a:cubicBezTo>
                      <a:cubicBezTo>
                        <a:pt x="4800" y="6936"/>
                        <a:pt x="4629" y="7134"/>
                        <a:pt x="4629" y="7134"/>
                      </a:cubicBezTo>
                      <a:cubicBezTo>
                        <a:pt x="4457" y="7134"/>
                        <a:pt x="4457" y="6936"/>
                        <a:pt x="4286" y="6936"/>
                      </a:cubicBezTo>
                      <a:cubicBezTo>
                        <a:pt x="4286" y="6936"/>
                        <a:pt x="4286" y="6936"/>
                        <a:pt x="4286" y="6936"/>
                      </a:cubicBezTo>
                      <a:cubicBezTo>
                        <a:pt x="4286" y="6936"/>
                        <a:pt x="4286" y="6936"/>
                        <a:pt x="4114" y="6936"/>
                      </a:cubicBezTo>
                      <a:cubicBezTo>
                        <a:pt x="4114" y="6936"/>
                        <a:pt x="4114" y="6936"/>
                        <a:pt x="4114" y="6936"/>
                      </a:cubicBezTo>
                      <a:cubicBezTo>
                        <a:pt x="4114" y="6738"/>
                        <a:pt x="4114" y="6738"/>
                        <a:pt x="4114" y="6738"/>
                      </a:cubicBezTo>
                      <a:cubicBezTo>
                        <a:pt x="4114" y="6738"/>
                        <a:pt x="3943" y="6738"/>
                        <a:pt x="3943" y="6738"/>
                      </a:cubicBezTo>
                      <a:cubicBezTo>
                        <a:pt x="3943" y="6539"/>
                        <a:pt x="3943" y="6539"/>
                        <a:pt x="3943" y="6539"/>
                      </a:cubicBezTo>
                      <a:cubicBezTo>
                        <a:pt x="3943" y="6539"/>
                        <a:pt x="3943" y="6539"/>
                        <a:pt x="3943" y="6539"/>
                      </a:cubicBezTo>
                      <a:cubicBezTo>
                        <a:pt x="3600" y="10106"/>
                        <a:pt x="3600" y="10106"/>
                        <a:pt x="3600" y="10106"/>
                      </a:cubicBezTo>
                      <a:cubicBezTo>
                        <a:pt x="2914" y="10899"/>
                        <a:pt x="2914" y="10899"/>
                        <a:pt x="2914" y="10899"/>
                      </a:cubicBezTo>
                      <a:cubicBezTo>
                        <a:pt x="171" y="10899"/>
                        <a:pt x="171" y="10899"/>
                        <a:pt x="171" y="10899"/>
                      </a:cubicBezTo>
                      <a:cubicBezTo>
                        <a:pt x="0" y="17835"/>
                        <a:pt x="0" y="17835"/>
                        <a:pt x="0" y="17835"/>
                      </a:cubicBezTo>
                      <a:cubicBezTo>
                        <a:pt x="2057" y="21006"/>
                        <a:pt x="2057" y="21006"/>
                        <a:pt x="2057" y="21006"/>
                      </a:cubicBezTo>
                      <a:cubicBezTo>
                        <a:pt x="2057" y="21006"/>
                        <a:pt x="2057" y="21006"/>
                        <a:pt x="2229" y="21006"/>
                      </a:cubicBezTo>
                      <a:cubicBezTo>
                        <a:pt x="2229" y="20807"/>
                        <a:pt x="2400" y="20807"/>
                        <a:pt x="2400" y="20807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57" name="Shape 3974"/>
                <p:cNvSpPr/>
                <p:nvPr/>
              </p:nvSpPr>
              <p:spPr>
                <a:xfrm>
                  <a:off x="1712124" y="2367396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58" name="Shape 3975"/>
                <p:cNvSpPr/>
                <p:nvPr/>
              </p:nvSpPr>
              <p:spPr>
                <a:xfrm>
                  <a:off x="1736022" y="2363541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59" name="Shape 3976"/>
                <p:cNvSpPr/>
                <p:nvPr/>
              </p:nvSpPr>
              <p:spPr>
                <a:xfrm>
                  <a:off x="1724073" y="2365469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0" y="0"/>
                        <a:pt x="0" y="0"/>
                        <a:pt x="0" y="21600"/>
                      </a:cubicBezTo>
                      <a:cubicBezTo>
                        <a:pt x="0" y="0"/>
                        <a:pt x="0" y="0"/>
                        <a:pt x="216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60" name="Shape 3977"/>
                <p:cNvSpPr/>
                <p:nvPr/>
              </p:nvSpPr>
              <p:spPr>
                <a:xfrm>
                  <a:off x="1761104" y="2365469"/>
                  <a:ext cx="19916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4320" y="0"/>
                        <a:pt x="17280" y="0"/>
                        <a:pt x="21600" y="21600"/>
                      </a:cubicBezTo>
                      <a:cubicBezTo>
                        <a:pt x="17280" y="0"/>
                        <a:pt x="432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61" name="Shape 3978"/>
                <p:cNvSpPr/>
                <p:nvPr/>
              </p:nvSpPr>
              <p:spPr>
                <a:xfrm>
                  <a:off x="1704158" y="2369323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0"/>
                        <a:pt x="0" y="0"/>
                        <a:pt x="0" y="21600"/>
                      </a:cubicBezTo>
                      <a:cubicBezTo>
                        <a:pt x="0" y="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62" name="Shape 3979"/>
                <p:cNvSpPr/>
                <p:nvPr/>
              </p:nvSpPr>
              <p:spPr>
                <a:xfrm>
                  <a:off x="1791784" y="2375105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63" name="Shape 3980"/>
                <p:cNvSpPr/>
                <p:nvPr/>
              </p:nvSpPr>
              <p:spPr>
                <a:xfrm>
                  <a:off x="1964236" y="2284522"/>
                  <a:ext cx="27882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lnTo>
                        <a:pt x="21600" y="0"/>
                      </a:lnTo>
                      <a:lnTo>
                        <a:pt x="0" y="2160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64" name="Shape 3981"/>
                <p:cNvSpPr/>
                <p:nvPr/>
              </p:nvSpPr>
              <p:spPr>
                <a:xfrm>
                  <a:off x="1785001" y="2375105"/>
                  <a:ext cx="7967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65" name="Shape 3982"/>
                <p:cNvSpPr/>
                <p:nvPr/>
              </p:nvSpPr>
              <p:spPr>
                <a:xfrm>
                  <a:off x="1653563" y="2316607"/>
                  <a:ext cx="47797" cy="5782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lnTo>
                        <a:pt x="0" y="0"/>
                      </a:lnTo>
                      <a:lnTo>
                        <a:pt x="21600" y="2160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66" name="Shape 3983"/>
                <p:cNvSpPr/>
                <p:nvPr/>
              </p:nvSpPr>
              <p:spPr>
                <a:xfrm>
                  <a:off x="1948304" y="1684454"/>
                  <a:ext cx="67712" cy="5396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000" y="0"/>
                      </a:moveTo>
                      <a:cubicBezTo>
                        <a:pt x="18000" y="0"/>
                        <a:pt x="16800" y="1543"/>
                        <a:pt x="16800" y="1543"/>
                      </a:cubicBezTo>
                      <a:cubicBezTo>
                        <a:pt x="16800" y="1543"/>
                        <a:pt x="15600" y="1543"/>
                        <a:pt x="15600" y="1543"/>
                      </a:cubicBezTo>
                      <a:cubicBezTo>
                        <a:pt x="15600" y="1543"/>
                        <a:pt x="15600" y="1543"/>
                        <a:pt x="15600" y="1543"/>
                      </a:cubicBezTo>
                      <a:cubicBezTo>
                        <a:pt x="14400" y="1543"/>
                        <a:pt x="14400" y="1543"/>
                        <a:pt x="14400" y="1543"/>
                      </a:cubicBezTo>
                      <a:cubicBezTo>
                        <a:pt x="14400" y="1543"/>
                        <a:pt x="14400" y="1543"/>
                        <a:pt x="14400" y="1543"/>
                      </a:cubicBezTo>
                      <a:cubicBezTo>
                        <a:pt x="13200" y="1543"/>
                        <a:pt x="13200" y="3086"/>
                        <a:pt x="13200" y="3086"/>
                      </a:cubicBezTo>
                      <a:cubicBezTo>
                        <a:pt x="13200" y="3086"/>
                        <a:pt x="13200" y="3086"/>
                        <a:pt x="13200" y="3086"/>
                      </a:cubicBezTo>
                      <a:cubicBezTo>
                        <a:pt x="12000" y="3086"/>
                        <a:pt x="10800" y="4629"/>
                        <a:pt x="9600" y="4629"/>
                      </a:cubicBezTo>
                      <a:cubicBezTo>
                        <a:pt x="9600" y="4629"/>
                        <a:pt x="9600" y="4629"/>
                        <a:pt x="9600" y="4629"/>
                      </a:cubicBezTo>
                      <a:cubicBezTo>
                        <a:pt x="8400" y="4629"/>
                        <a:pt x="8400" y="4629"/>
                        <a:pt x="8400" y="4629"/>
                      </a:cubicBezTo>
                      <a:cubicBezTo>
                        <a:pt x="8400" y="4629"/>
                        <a:pt x="7200" y="4629"/>
                        <a:pt x="7200" y="4629"/>
                      </a:cubicBezTo>
                      <a:cubicBezTo>
                        <a:pt x="7200" y="4629"/>
                        <a:pt x="7200" y="4629"/>
                        <a:pt x="7200" y="4629"/>
                      </a:cubicBezTo>
                      <a:cubicBezTo>
                        <a:pt x="7200" y="4629"/>
                        <a:pt x="6000" y="4629"/>
                        <a:pt x="6000" y="4629"/>
                      </a:cubicBezTo>
                      <a:cubicBezTo>
                        <a:pt x="6000" y="4629"/>
                        <a:pt x="6000" y="4629"/>
                        <a:pt x="6000" y="4629"/>
                      </a:cubicBezTo>
                      <a:cubicBezTo>
                        <a:pt x="6000" y="4629"/>
                        <a:pt x="4800" y="6171"/>
                        <a:pt x="4800" y="6171"/>
                      </a:cubicBezTo>
                      <a:cubicBezTo>
                        <a:pt x="3600" y="6171"/>
                        <a:pt x="3600" y="10800"/>
                        <a:pt x="3600" y="13886"/>
                      </a:cubicBezTo>
                      <a:cubicBezTo>
                        <a:pt x="3600" y="16971"/>
                        <a:pt x="3600" y="16971"/>
                        <a:pt x="3600" y="16971"/>
                      </a:cubicBezTo>
                      <a:cubicBezTo>
                        <a:pt x="1200" y="16971"/>
                        <a:pt x="1200" y="16971"/>
                        <a:pt x="1200" y="16971"/>
                      </a:cubicBezTo>
                      <a:cubicBezTo>
                        <a:pt x="0" y="16971"/>
                        <a:pt x="0" y="18514"/>
                        <a:pt x="0" y="18514"/>
                      </a:cubicBezTo>
                      <a:cubicBezTo>
                        <a:pt x="0" y="20057"/>
                        <a:pt x="0" y="20057"/>
                        <a:pt x="1200" y="20057"/>
                      </a:cubicBezTo>
                      <a:cubicBezTo>
                        <a:pt x="1200" y="20057"/>
                        <a:pt x="1200" y="20057"/>
                        <a:pt x="1200" y="20057"/>
                      </a:cubicBezTo>
                      <a:cubicBezTo>
                        <a:pt x="1200" y="20057"/>
                        <a:pt x="1200" y="20057"/>
                        <a:pt x="1200" y="21600"/>
                      </a:cubicBezTo>
                      <a:cubicBezTo>
                        <a:pt x="1200" y="21600"/>
                        <a:pt x="1200" y="21600"/>
                        <a:pt x="1200" y="21600"/>
                      </a:cubicBezTo>
                      <a:cubicBezTo>
                        <a:pt x="1200" y="21600"/>
                        <a:pt x="2400" y="21600"/>
                        <a:pt x="2400" y="21600"/>
                      </a:cubicBezTo>
                      <a:cubicBezTo>
                        <a:pt x="2400" y="21600"/>
                        <a:pt x="3600" y="21600"/>
                        <a:pt x="3600" y="21600"/>
                      </a:cubicBezTo>
                      <a:cubicBezTo>
                        <a:pt x="4800" y="21600"/>
                        <a:pt x="4800" y="21600"/>
                        <a:pt x="6000" y="21600"/>
                      </a:cubicBezTo>
                      <a:cubicBezTo>
                        <a:pt x="7200" y="21600"/>
                        <a:pt x="8400" y="21600"/>
                        <a:pt x="9600" y="21600"/>
                      </a:cubicBezTo>
                      <a:cubicBezTo>
                        <a:pt x="9600" y="20057"/>
                        <a:pt x="9600" y="20057"/>
                        <a:pt x="9600" y="20057"/>
                      </a:cubicBezTo>
                      <a:cubicBezTo>
                        <a:pt x="9600" y="15429"/>
                        <a:pt x="9600" y="15429"/>
                        <a:pt x="9600" y="15429"/>
                      </a:cubicBezTo>
                      <a:cubicBezTo>
                        <a:pt x="12000" y="16971"/>
                        <a:pt x="12000" y="16971"/>
                        <a:pt x="12000" y="16971"/>
                      </a:cubicBezTo>
                      <a:cubicBezTo>
                        <a:pt x="12000" y="16971"/>
                        <a:pt x="12000" y="16971"/>
                        <a:pt x="12000" y="16971"/>
                      </a:cubicBezTo>
                      <a:cubicBezTo>
                        <a:pt x="13200" y="16971"/>
                        <a:pt x="15600" y="16971"/>
                        <a:pt x="18000" y="15429"/>
                      </a:cubicBezTo>
                      <a:cubicBezTo>
                        <a:pt x="18000" y="15429"/>
                        <a:pt x="18000" y="15429"/>
                        <a:pt x="18000" y="15429"/>
                      </a:cubicBezTo>
                      <a:cubicBezTo>
                        <a:pt x="21600" y="15429"/>
                        <a:pt x="21600" y="15429"/>
                        <a:pt x="21600" y="15429"/>
                      </a:cubicBezTo>
                      <a:cubicBezTo>
                        <a:pt x="21600" y="12343"/>
                        <a:pt x="20400" y="7714"/>
                        <a:pt x="19200" y="6171"/>
                      </a:cubicBezTo>
                      <a:cubicBezTo>
                        <a:pt x="18000" y="0"/>
                        <a:pt x="18000" y="0"/>
                        <a:pt x="18000" y="0"/>
                      </a:cubicBezTo>
                      <a:cubicBezTo>
                        <a:pt x="18000" y="0"/>
                        <a:pt x="18000" y="0"/>
                        <a:pt x="180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67" name="Shape 3984"/>
                <p:cNvSpPr/>
                <p:nvPr/>
              </p:nvSpPr>
              <p:spPr>
                <a:xfrm>
                  <a:off x="2466093" y="1133248"/>
                  <a:ext cx="430164" cy="55120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205" y="1872"/>
                      </a:moveTo>
                      <a:cubicBezTo>
                        <a:pt x="4205" y="1872"/>
                        <a:pt x="4014" y="1872"/>
                        <a:pt x="4014" y="2016"/>
                      </a:cubicBezTo>
                      <a:cubicBezTo>
                        <a:pt x="4014" y="2016"/>
                        <a:pt x="4014" y="2016"/>
                        <a:pt x="4014" y="2016"/>
                      </a:cubicBezTo>
                      <a:cubicBezTo>
                        <a:pt x="4014" y="2016"/>
                        <a:pt x="4014" y="2160"/>
                        <a:pt x="4014" y="2160"/>
                      </a:cubicBezTo>
                      <a:cubicBezTo>
                        <a:pt x="4014" y="2160"/>
                        <a:pt x="3823" y="2160"/>
                        <a:pt x="3823" y="2160"/>
                      </a:cubicBezTo>
                      <a:cubicBezTo>
                        <a:pt x="3823" y="2160"/>
                        <a:pt x="3823" y="2160"/>
                        <a:pt x="3823" y="2160"/>
                      </a:cubicBezTo>
                      <a:cubicBezTo>
                        <a:pt x="4205" y="2592"/>
                        <a:pt x="4779" y="3456"/>
                        <a:pt x="4970" y="3456"/>
                      </a:cubicBezTo>
                      <a:cubicBezTo>
                        <a:pt x="5352" y="3600"/>
                        <a:pt x="5543" y="3744"/>
                        <a:pt x="5735" y="4032"/>
                      </a:cubicBezTo>
                      <a:cubicBezTo>
                        <a:pt x="5926" y="4176"/>
                        <a:pt x="6308" y="4464"/>
                        <a:pt x="6308" y="4464"/>
                      </a:cubicBezTo>
                      <a:cubicBezTo>
                        <a:pt x="6881" y="4608"/>
                        <a:pt x="9175" y="5184"/>
                        <a:pt x="10704" y="5616"/>
                      </a:cubicBezTo>
                      <a:cubicBezTo>
                        <a:pt x="12425" y="6048"/>
                        <a:pt x="13381" y="6048"/>
                        <a:pt x="13572" y="6048"/>
                      </a:cubicBezTo>
                      <a:cubicBezTo>
                        <a:pt x="13954" y="6048"/>
                        <a:pt x="14719" y="6192"/>
                        <a:pt x="14910" y="6480"/>
                      </a:cubicBezTo>
                      <a:cubicBezTo>
                        <a:pt x="14910" y="6624"/>
                        <a:pt x="14910" y="6768"/>
                        <a:pt x="14527" y="6912"/>
                      </a:cubicBezTo>
                      <a:cubicBezTo>
                        <a:pt x="14145" y="7200"/>
                        <a:pt x="9558" y="10656"/>
                        <a:pt x="8984" y="11232"/>
                      </a:cubicBezTo>
                      <a:cubicBezTo>
                        <a:pt x="8411" y="11664"/>
                        <a:pt x="8028" y="11664"/>
                        <a:pt x="7455" y="11664"/>
                      </a:cubicBezTo>
                      <a:cubicBezTo>
                        <a:pt x="7455" y="11664"/>
                        <a:pt x="7264" y="11664"/>
                        <a:pt x="7073" y="11664"/>
                      </a:cubicBezTo>
                      <a:cubicBezTo>
                        <a:pt x="6881" y="11664"/>
                        <a:pt x="6499" y="11664"/>
                        <a:pt x="6308" y="11664"/>
                      </a:cubicBezTo>
                      <a:cubicBezTo>
                        <a:pt x="5543" y="11664"/>
                        <a:pt x="4779" y="12096"/>
                        <a:pt x="4396" y="12384"/>
                      </a:cubicBezTo>
                      <a:cubicBezTo>
                        <a:pt x="4014" y="12672"/>
                        <a:pt x="3632" y="12816"/>
                        <a:pt x="3441" y="12816"/>
                      </a:cubicBezTo>
                      <a:cubicBezTo>
                        <a:pt x="3441" y="12816"/>
                        <a:pt x="3441" y="12816"/>
                        <a:pt x="3441" y="12816"/>
                      </a:cubicBezTo>
                      <a:cubicBezTo>
                        <a:pt x="3250" y="12816"/>
                        <a:pt x="3250" y="12816"/>
                        <a:pt x="3058" y="12816"/>
                      </a:cubicBezTo>
                      <a:cubicBezTo>
                        <a:pt x="3058" y="12816"/>
                        <a:pt x="3058" y="12816"/>
                        <a:pt x="3058" y="12816"/>
                      </a:cubicBezTo>
                      <a:cubicBezTo>
                        <a:pt x="2867" y="12816"/>
                        <a:pt x="2867" y="12816"/>
                        <a:pt x="2676" y="12816"/>
                      </a:cubicBezTo>
                      <a:cubicBezTo>
                        <a:pt x="2676" y="12816"/>
                        <a:pt x="2676" y="12816"/>
                        <a:pt x="2485" y="12816"/>
                      </a:cubicBezTo>
                      <a:cubicBezTo>
                        <a:pt x="2485" y="12960"/>
                        <a:pt x="2485" y="12960"/>
                        <a:pt x="2294" y="12960"/>
                      </a:cubicBezTo>
                      <a:cubicBezTo>
                        <a:pt x="2294" y="12960"/>
                        <a:pt x="2103" y="12960"/>
                        <a:pt x="2103" y="12960"/>
                      </a:cubicBezTo>
                      <a:cubicBezTo>
                        <a:pt x="2103" y="12960"/>
                        <a:pt x="1912" y="12960"/>
                        <a:pt x="1912" y="12960"/>
                      </a:cubicBezTo>
                      <a:cubicBezTo>
                        <a:pt x="956" y="13968"/>
                        <a:pt x="956" y="13968"/>
                        <a:pt x="956" y="13968"/>
                      </a:cubicBezTo>
                      <a:cubicBezTo>
                        <a:pt x="0" y="15120"/>
                        <a:pt x="0" y="15120"/>
                        <a:pt x="0" y="15120"/>
                      </a:cubicBezTo>
                      <a:cubicBezTo>
                        <a:pt x="191" y="20736"/>
                        <a:pt x="191" y="20736"/>
                        <a:pt x="191" y="20736"/>
                      </a:cubicBezTo>
                      <a:cubicBezTo>
                        <a:pt x="956" y="21600"/>
                        <a:pt x="956" y="21600"/>
                        <a:pt x="956" y="21600"/>
                      </a:cubicBezTo>
                      <a:cubicBezTo>
                        <a:pt x="1529" y="21024"/>
                        <a:pt x="2485" y="20304"/>
                        <a:pt x="3632" y="19440"/>
                      </a:cubicBezTo>
                      <a:cubicBezTo>
                        <a:pt x="4205" y="19008"/>
                        <a:pt x="4779" y="18576"/>
                        <a:pt x="5352" y="18144"/>
                      </a:cubicBezTo>
                      <a:cubicBezTo>
                        <a:pt x="7264" y="16704"/>
                        <a:pt x="8219" y="16272"/>
                        <a:pt x="9175" y="15840"/>
                      </a:cubicBezTo>
                      <a:cubicBezTo>
                        <a:pt x="10131" y="15552"/>
                        <a:pt x="12616" y="13680"/>
                        <a:pt x="14527" y="11952"/>
                      </a:cubicBezTo>
                      <a:cubicBezTo>
                        <a:pt x="15483" y="11088"/>
                        <a:pt x="16630" y="9792"/>
                        <a:pt x="16821" y="9072"/>
                      </a:cubicBezTo>
                      <a:cubicBezTo>
                        <a:pt x="17012" y="8352"/>
                        <a:pt x="17968" y="7344"/>
                        <a:pt x="18924" y="6480"/>
                      </a:cubicBezTo>
                      <a:cubicBezTo>
                        <a:pt x="19688" y="5760"/>
                        <a:pt x="20835" y="3888"/>
                        <a:pt x="20835" y="3456"/>
                      </a:cubicBezTo>
                      <a:cubicBezTo>
                        <a:pt x="20835" y="3168"/>
                        <a:pt x="20835" y="2736"/>
                        <a:pt x="21027" y="2160"/>
                      </a:cubicBezTo>
                      <a:cubicBezTo>
                        <a:pt x="21218" y="1728"/>
                        <a:pt x="21409" y="1152"/>
                        <a:pt x="21600" y="576"/>
                      </a:cubicBezTo>
                      <a:cubicBezTo>
                        <a:pt x="21600" y="288"/>
                        <a:pt x="21409" y="144"/>
                        <a:pt x="21409" y="0"/>
                      </a:cubicBezTo>
                      <a:cubicBezTo>
                        <a:pt x="21218" y="0"/>
                        <a:pt x="21027" y="0"/>
                        <a:pt x="20835" y="144"/>
                      </a:cubicBezTo>
                      <a:cubicBezTo>
                        <a:pt x="20262" y="1008"/>
                        <a:pt x="17012" y="1296"/>
                        <a:pt x="15674" y="1296"/>
                      </a:cubicBezTo>
                      <a:cubicBezTo>
                        <a:pt x="14145" y="1296"/>
                        <a:pt x="12998" y="1440"/>
                        <a:pt x="12425" y="1872"/>
                      </a:cubicBezTo>
                      <a:cubicBezTo>
                        <a:pt x="12234" y="2160"/>
                        <a:pt x="11660" y="2160"/>
                        <a:pt x="11278" y="2160"/>
                      </a:cubicBezTo>
                      <a:cubicBezTo>
                        <a:pt x="11087" y="2160"/>
                        <a:pt x="10896" y="2160"/>
                        <a:pt x="10896" y="2160"/>
                      </a:cubicBezTo>
                      <a:cubicBezTo>
                        <a:pt x="10704" y="2160"/>
                        <a:pt x="10513" y="2160"/>
                        <a:pt x="10322" y="2160"/>
                      </a:cubicBezTo>
                      <a:cubicBezTo>
                        <a:pt x="9940" y="2160"/>
                        <a:pt x="9749" y="2160"/>
                        <a:pt x="9749" y="2160"/>
                      </a:cubicBezTo>
                      <a:cubicBezTo>
                        <a:pt x="9366" y="2592"/>
                        <a:pt x="8411" y="2880"/>
                        <a:pt x="7455" y="2880"/>
                      </a:cubicBezTo>
                      <a:cubicBezTo>
                        <a:pt x="6499" y="2880"/>
                        <a:pt x="5926" y="2448"/>
                        <a:pt x="5543" y="1872"/>
                      </a:cubicBezTo>
                      <a:cubicBezTo>
                        <a:pt x="5352" y="1584"/>
                        <a:pt x="5161" y="1440"/>
                        <a:pt x="4779" y="1296"/>
                      </a:cubicBezTo>
                      <a:cubicBezTo>
                        <a:pt x="4779" y="1296"/>
                        <a:pt x="4779" y="1296"/>
                        <a:pt x="4588" y="1440"/>
                      </a:cubicBezTo>
                      <a:cubicBezTo>
                        <a:pt x="4588" y="1440"/>
                        <a:pt x="4588" y="1440"/>
                        <a:pt x="4588" y="1440"/>
                      </a:cubicBezTo>
                      <a:cubicBezTo>
                        <a:pt x="4396" y="1584"/>
                        <a:pt x="4205" y="1728"/>
                        <a:pt x="4205" y="1872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68" name="Shape 3985"/>
                <p:cNvSpPr/>
                <p:nvPr/>
              </p:nvSpPr>
              <p:spPr>
                <a:xfrm>
                  <a:off x="195788" y="69382"/>
                  <a:ext cx="473977" cy="37004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6912" y="20304"/>
                      </a:moveTo>
                      <a:cubicBezTo>
                        <a:pt x="6912" y="20304"/>
                        <a:pt x="6912" y="20304"/>
                        <a:pt x="6912" y="20304"/>
                      </a:cubicBezTo>
                      <a:cubicBezTo>
                        <a:pt x="6912" y="20088"/>
                        <a:pt x="6912" y="20088"/>
                        <a:pt x="6912" y="20088"/>
                      </a:cubicBezTo>
                      <a:cubicBezTo>
                        <a:pt x="6912" y="19872"/>
                        <a:pt x="6912" y="19872"/>
                        <a:pt x="6912" y="19872"/>
                      </a:cubicBezTo>
                      <a:cubicBezTo>
                        <a:pt x="6912" y="19872"/>
                        <a:pt x="6912" y="19872"/>
                        <a:pt x="6912" y="19872"/>
                      </a:cubicBezTo>
                      <a:cubicBezTo>
                        <a:pt x="6912" y="19656"/>
                        <a:pt x="6912" y="19656"/>
                        <a:pt x="6912" y="19656"/>
                      </a:cubicBezTo>
                      <a:cubicBezTo>
                        <a:pt x="6912" y="19656"/>
                        <a:pt x="6912" y="19656"/>
                        <a:pt x="6912" y="19656"/>
                      </a:cubicBezTo>
                      <a:cubicBezTo>
                        <a:pt x="6912" y="19656"/>
                        <a:pt x="6912" y="19656"/>
                        <a:pt x="6912" y="19440"/>
                      </a:cubicBezTo>
                      <a:cubicBezTo>
                        <a:pt x="6912" y="19440"/>
                        <a:pt x="6912" y="19440"/>
                        <a:pt x="6912" y="19440"/>
                      </a:cubicBezTo>
                      <a:cubicBezTo>
                        <a:pt x="6912" y="19440"/>
                        <a:pt x="6912" y="19440"/>
                        <a:pt x="6912" y="19440"/>
                      </a:cubicBezTo>
                      <a:cubicBezTo>
                        <a:pt x="6912" y="19440"/>
                        <a:pt x="6912" y="19440"/>
                        <a:pt x="6912" y="19440"/>
                      </a:cubicBezTo>
                      <a:cubicBezTo>
                        <a:pt x="6912" y="19224"/>
                        <a:pt x="6912" y="18792"/>
                        <a:pt x="10195" y="16632"/>
                      </a:cubicBezTo>
                      <a:cubicBezTo>
                        <a:pt x="10368" y="16416"/>
                        <a:pt x="10541" y="16416"/>
                        <a:pt x="10886" y="16416"/>
                      </a:cubicBezTo>
                      <a:cubicBezTo>
                        <a:pt x="11059" y="16416"/>
                        <a:pt x="11059" y="16416"/>
                        <a:pt x="11059" y="16416"/>
                      </a:cubicBezTo>
                      <a:cubicBezTo>
                        <a:pt x="11232" y="16416"/>
                        <a:pt x="11232" y="16416"/>
                        <a:pt x="11232" y="16416"/>
                      </a:cubicBezTo>
                      <a:cubicBezTo>
                        <a:pt x="11232" y="15552"/>
                        <a:pt x="12096" y="15552"/>
                        <a:pt x="12614" y="15552"/>
                      </a:cubicBezTo>
                      <a:cubicBezTo>
                        <a:pt x="12787" y="15552"/>
                        <a:pt x="13133" y="15552"/>
                        <a:pt x="13306" y="15552"/>
                      </a:cubicBezTo>
                      <a:cubicBezTo>
                        <a:pt x="13651" y="15552"/>
                        <a:pt x="13997" y="15120"/>
                        <a:pt x="13997" y="14472"/>
                      </a:cubicBezTo>
                      <a:cubicBezTo>
                        <a:pt x="13997" y="13608"/>
                        <a:pt x="14861" y="13608"/>
                        <a:pt x="15379" y="13608"/>
                      </a:cubicBezTo>
                      <a:cubicBezTo>
                        <a:pt x="15552" y="13608"/>
                        <a:pt x="15552" y="13608"/>
                        <a:pt x="15725" y="13392"/>
                      </a:cubicBezTo>
                      <a:cubicBezTo>
                        <a:pt x="15898" y="13392"/>
                        <a:pt x="15898" y="13392"/>
                        <a:pt x="16070" y="13176"/>
                      </a:cubicBezTo>
                      <a:cubicBezTo>
                        <a:pt x="16070" y="13176"/>
                        <a:pt x="16243" y="12744"/>
                        <a:pt x="16589" y="12744"/>
                      </a:cubicBezTo>
                      <a:cubicBezTo>
                        <a:pt x="16589" y="12744"/>
                        <a:pt x="16589" y="12528"/>
                        <a:pt x="16589" y="12312"/>
                      </a:cubicBezTo>
                      <a:cubicBezTo>
                        <a:pt x="16589" y="12096"/>
                        <a:pt x="16589" y="11880"/>
                        <a:pt x="16589" y="11664"/>
                      </a:cubicBezTo>
                      <a:cubicBezTo>
                        <a:pt x="16589" y="11232"/>
                        <a:pt x="16589" y="10584"/>
                        <a:pt x="17107" y="10584"/>
                      </a:cubicBezTo>
                      <a:cubicBezTo>
                        <a:pt x="17280" y="10584"/>
                        <a:pt x="17280" y="10584"/>
                        <a:pt x="17280" y="10584"/>
                      </a:cubicBezTo>
                      <a:cubicBezTo>
                        <a:pt x="17453" y="10584"/>
                        <a:pt x="17453" y="10584"/>
                        <a:pt x="17626" y="10584"/>
                      </a:cubicBezTo>
                      <a:cubicBezTo>
                        <a:pt x="17971" y="10584"/>
                        <a:pt x="18317" y="10368"/>
                        <a:pt x="18317" y="10152"/>
                      </a:cubicBezTo>
                      <a:cubicBezTo>
                        <a:pt x="18317" y="9504"/>
                        <a:pt x="19181" y="9504"/>
                        <a:pt x="19699" y="9504"/>
                      </a:cubicBezTo>
                      <a:cubicBezTo>
                        <a:pt x="20218" y="9504"/>
                        <a:pt x="20736" y="9504"/>
                        <a:pt x="21082" y="9504"/>
                      </a:cubicBezTo>
                      <a:cubicBezTo>
                        <a:pt x="21254" y="9504"/>
                        <a:pt x="21427" y="9504"/>
                        <a:pt x="21600" y="9504"/>
                      </a:cubicBezTo>
                      <a:cubicBezTo>
                        <a:pt x="21600" y="9504"/>
                        <a:pt x="21600" y="9288"/>
                        <a:pt x="21600" y="9072"/>
                      </a:cubicBezTo>
                      <a:cubicBezTo>
                        <a:pt x="21600" y="8640"/>
                        <a:pt x="21254" y="7992"/>
                        <a:pt x="21082" y="7776"/>
                      </a:cubicBezTo>
                      <a:cubicBezTo>
                        <a:pt x="20563" y="7776"/>
                        <a:pt x="20736" y="6912"/>
                        <a:pt x="20736" y="6048"/>
                      </a:cubicBezTo>
                      <a:cubicBezTo>
                        <a:pt x="20736" y="5832"/>
                        <a:pt x="20736" y="5400"/>
                        <a:pt x="20736" y="5184"/>
                      </a:cubicBezTo>
                      <a:cubicBezTo>
                        <a:pt x="20736" y="4104"/>
                        <a:pt x="20563" y="3456"/>
                        <a:pt x="20218" y="3024"/>
                      </a:cubicBezTo>
                      <a:cubicBezTo>
                        <a:pt x="20218" y="2808"/>
                        <a:pt x="20218" y="2808"/>
                        <a:pt x="20218" y="2592"/>
                      </a:cubicBezTo>
                      <a:cubicBezTo>
                        <a:pt x="20218" y="2592"/>
                        <a:pt x="20045" y="2592"/>
                        <a:pt x="20045" y="2592"/>
                      </a:cubicBezTo>
                      <a:cubicBezTo>
                        <a:pt x="20045" y="2592"/>
                        <a:pt x="20045" y="2376"/>
                        <a:pt x="20045" y="2376"/>
                      </a:cubicBezTo>
                      <a:cubicBezTo>
                        <a:pt x="20045" y="2376"/>
                        <a:pt x="20045" y="2376"/>
                        <a:pt x="20045" y="2376"/>
                      </a:cubicBezTo>
                      <a:cubicBezTo>
                        <a:pt x="19699" y="2376"/>
                        <a:pt x="19354" y="2160"/>
                        <a:pt x="19008" y="1944"/>
                      </a:cubicBezTo>
                      <a:cubicBezTo>
                        <a:pt x="18662" y="1944"/>
                        <a:pt x="18317" y="1728"/>
                        <a:pt x="17971" y="1728"/>
                      </a:cubicBezTo>
                      <a:cubicBezTo>
                        <a:pt x="17798" y="1728"/>
                        <a:pt x="17798" y="1728"/>
                        <a:pt x="17798" y="1728"/>
                      </a:cubicBezTo>
                      <a:cubicBezTo>
                        <a:pt x="17626" y="1728"/>
                        <a:pt x="17280" y="1728"/>
                        <a:pt x="17107" y="1728"/>
                      </a:cubicBezTo>
                      <a:cubicBezTo>
                        <a:pt x="16762" y="1728"/>
                        <a:pt x="16416" y="1944"/>
                        <a:pt x="16070" y="1944"/>
                      </a:cubicBezTo>
                      <a:cubicBezTo>
                        <a:pt x="15552" y="1944"/>
                        <a:pt x="14861" y="1728"/>
                        <a:pt x="14342" y="1080"/>
                      </a:cubicBezTo>
                      <a:cubicBezTo>
                        <a:pt x="13824" y="432"/>
                        <a:pt x="13478" y="0"/>
                        <a:pt x="13306" y="0"/>
                      </a:cubicBezTo>
                      <a:cubicBezTo>
                        <a:pt x="13133" y="0"/>
                        <a:pt x="13133" y="0"/>
                        <a:pt x="12960" y="216"/>
                      </a:cubicBezTo>
                      <a:cubicBezTo>
                        <a:pt x="12787" y="432"/>
                        <a:pt x="12269" y="1944"/>
                        <a:pt x="11923" y="2808"/>
                      </a:cubicBezTo>
                      <a:cubicBezTo>
                        <a:pt x="11578" y="3672"/>
                        <a:pt x="11232" y="4536"/>
                        <a:pt x="11059" y="4968"/>
                      </a:cubicBezTo>
                      <a:cubicBezTo>
                        <a:pt x="10368" y="6048"/>
                        <a:pt x="8640" y="6912"/>
                        <a:pt x="7776" y="6912"/>
                      </a:cubicBezTo>
                      <a:cubicBezTo>
                        <a:pt x="7430" y="6912"/>
                        <a:pt x="7430" y="7128"/>
                        <a:pt x="7085" y="7776"/>
                      </a:cubicBezTo>
                      <a:cubicBezTo>
                        <a:pt x="6912" y="8208"/>
                        <a:pt x="6739" y="8640"/>
                        <a:pt x="6566" y="8856"/>
                      </a:cubicBezTo>
                      <a:cubicBezTo>
                        <a:pt x="6221" y="9072"/>
                        <a:pt x="6221" y="9504"/>
                        <a:pt x="6048" y="9720"/>
                      </a:cubicBezTo>
                      <a:cubicBezTo>
                        <a:pt x="6048" y="10152"/>
                        <a:pt x="5875" y="10800"/>
                        <a:pt x="5357" y="11232"/>
                      </a:cubicBezTo>
                      <a:cubicBezTo>
                        <a:pt x="4838" y="11664"/>
                        <a:pt x="5184" y="13608"/>
                        <a:pt x="5530" y="14472"/>
                      </a:cubicBezTo>
                      <a:cubicBezTo>
                        <a:pt x="5530" y="14688"/>
                        <a:pt x="5530" y="14904"/>
                        <a:pt x="5530" y="15336"/>
                      </a:cubicBezTo>
                      <a:cubicBezTo>
                        <a:pt x="5357" y="16416"/>
                        <a:pt x="3974" y="18360"/>
                        <a:pt x="3110" y="19008"/>
                      </a:cubicBezTo>
                      <a:cubicBezTo>
                        <a:pt x="2765" y="19224"/>
                        <a:pt x="2419" y="19440"/>
                        <a:pt x="2246" y="19872"/>
                      </a:cubicBezTo>
                      <a:cubicBezTo>
                        <a:pt x="1728" y="20520"/>
                        <a:pt x="1210" y="21168"/>
                        <a:pt x="0" y="21384"/>
                      </a:cubicBezTo>
                      <a:cubicBezTo>
                        <a:pt x="0" y="21384"/>
                        <a:pt x="0" y="21384"/>
                        <a:pt x="0" y="21384"/>
                      </a:cubicBezTo>
                      <a:cubicBezTo>
                        <a:pt x="5875" y="21384"/>
                        <a:pt x="5875" y="21384"/>
                        <a:pt x="5875" y="21384"/>
                      </a:cubicBezTo>
                      <a:cubicBezTo>
                        <a:pt x="6048" y="21384"/>
                        <a:pt x="6048" y="21384"/>
                        <a:pt x="6221" y="21384"/>
                      </a:cubicBezTo>
                      <a:cubicBezTo>
                        <a:pt x="6221" y="21384"/>
                        <a:pt x="6221" y="21384"/>
                        <a:pt x="6221" y="21384"/>
                      </a:cubicBezTo>
                      <a:cubicBezTo>
                        <a:pt x="6394" y="21384"/>
                        <a:pt x="6394" y="21384"/>
                        <a:pt x="6566" y="21384"/>
                      </a:cubicBezTo>
                      <a:cubicBezTo>
                        <a:pt x="6566" y="21384"/>
                        <a:pt x="6566" y="21384"/>
                        <a:pt x="6566" y="21600"/>
                      </a:cubicBezTo>
                      <a:cubicBezTo>
                        <a:pt x="6566" y="21600"/>
                        <a:pt x="6739" y="21600"/>
                        <a:pt x="6739" y="21600"/>
                      </a:cubicBezTo>
                      <a:cubicBezTo>
                        <a:pt x="6739" y="21600"/>
                        <a:pt x="6739" y="21600"/>
                        <a:pt x="6912" y="21600"/>
                      </a:cubicBezTo>
                      <a:cubicBezTo>
                        <a:pt x="6912" y="21600"/>
                        <a:pt x="6912" y="21600"/>
                        <a:pt x="6912" y="21600"/>
                      </a:cubicBezTo>
                      <a:cubicBezTo>
                        <a:pt x="6912" y="20952"/>
                        <a:pt x="6912" y="20520"/>
                        <a:pt x="6912" y="20304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69" name="Shape 3986"/>
                <p:cNvSpPr/>
                <p:nvPr/>
              </p:nvSpPr>
              <p:spPr>
                <a:xfrm>
                  <a:off x="1060097" y="0"/>
                  <a:ext cx="159321" cy="31222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2343" y="21600"/>
                      </a:moveTo>
                      <a:cubicBezTo>
                        <a:pt x="12343" y="21600"/>
                        <a:pt x="12857" y="21600"/>
                        <a:pt x="12857" y="21600"/>
                      </a:cubicBezTo>
                      <a:cubicBezTo>
                        <a:pt x="12857" y="21600"/>
                        <a:pt x="12857" y="21346"/>
                        <a:pt x="12857" y="21346"/>
                      </a:cubicBezTo>
                      <a:cubicBezTo>
                        <a:pt x="13371" y="21346"/>
                        <a:pt x="13371" y="21346"/>
                        <a:pt x="13371" y="21092"/>
                      </a:cubicBezTo>
                      <a:cubicBezTo>
                        <a:pt x="13886" y="20584"/>
                        <a:pt x="14400" y="19567"/>
                        <a:pt x="14400" y="19313"/>
                      </a:cubicBezTo>
                      <a:cubicBezTo>
                        <a:pt x="13886" y="18805"/>
                        <a:pt x="13886" y="18042"/>
                        <a:pt x="14914" y="17534"/>
                      </a:cubicBezTo>
                      <a:cubicBezTo>
                        <a:pt x="15429" y="17280"/>
                        <a:pt x="15943" y="17026"/>
                        <a:pt x="16457" y="16772"/>
                      </a:cubicBezTo>
                      <a:cubicBezTo>
                        <a:pt x="18514" y="15755"/>
                        <a:pt x="19543" y="15501"/>
                        <a:pt x="20057" y="15247"/>
                      </a:cubicBezTo>
                      <a:cubicBezTo>
                        <a:pt x="20057" y="15247"/>
                        <a:pt x="20571" y="15247"/>
                        <a:pt x="20571" y="15247"/>
                      </a:cubicBezTo>
                      <a:cubicBezTo>
                        <a:pt x="21600" y="15247"/>
                        <a:pt x="21600" y="15247"/>
                        <a:pt x="21600" y="14993"/>
                      </a:cubicBezTo>
                      <a:cubicBezTo>
                        <a:pt x="21600" y="14739"/>
                        <a:pt x="21600" y="14739"/>
                        <a:pt x="21600" y="14485"/>
                      </a:cubicBezTo>
                      <a:cubicBezTo>
                        <a:pt x="21600" y="14485"/>
                        <a:pt x="21600" y="14485"/>
                        <a:pt x="21600" y="14485"/>
                      </a:cubicBezTo>
                      <a:cubicBezTo>
                        <a:pt x="21600" y="14231"/>
                        <a:pt x="21600" y="13976"/>
                        <a:pt x="21600" y="13722"/>
                      </a:cubicBezTo>
                      <a:cubicBezTo>
                        <a:pt x="21600" y="13722"/>
                        <a:pt x="21600" y="13722"/>
                        <a:pt x="21600" y="13722"/>
                      </a:cubicBezTo>
                      <a:cubicBezTo>
                        <a:pt x="20571" y="13214"/>
                        <a:pt x="19543" y="12706"/>
                        <a:pt x="19543" y="12198"/>
                      </a:cubicBezTo>
                      <a:cubicBezTo>
                        <a:pt x="19543" y="11944"/>
                        <a:pt x="19029" y="11689"/>
                        <a:pt x="19029" y="11689"/>
                      </a:cubicBezTo>
                      <a:cubicBezTo>
                        <a:pt x="17486" y="12452"/>
                        <a:pt x="13371" y="11689"/>
                        <a:pt x="12857" y="10419"/>
                      </a:cubicBezTo>
                      <a:cubicBezTo>
                        <a:pt x="12343" y="9402"/>
                        <a:pt x="13886" y="8894"/>
                        <a:pt x="15429" y="8640"/>
                      </a:cubicBezTo>
                      <a:cubicBezTo>
                        <a:pt x="15943" y="8386"/>
                        <a:pt x="16971" y="8132"/>
                        <a:pt x="17486" y="7878"/>
                      </a:cubicBezTo>
                      <a:cubicBezTo>
                        <a:pt x="18514" y="7369"/>
                        <a:pt x="19029" y="6861"/>
                        <a:pt x="19029" y="6353"/>
                      </a:cubicBezTo>
                      <a:cubicBezTo>
                        <a:pt x="19029" y="5591"/>
                        <a:pt x="18514" y="5082"/>
                        <a:pt x="18000" y="4828"/>
                      </a:cubicBezTo>
                      <a:cubicBezTo>
                        <a:pt x="16971" y="4320"/>
                        <a:pt x="16457" y="4066"/>
                        <a:pt x="15943" y="3558"/>
                      </a:cubicBezTo>
                      <a:cubicBezTo>
                        <a:pt x="15943" y="2795"/>
                        <a:pt x="16971" y="2287"/>
                        <a:pt x="18000" y="1779"/>
                      </a:cubicBezTo>
                      <a:cubicBezTo>
                        <a:pt x="18514" y="1779"/>
                        <a:pt x="18514" y="1779"/>
                        <a:pt x="18514" y="1525"/>
                      </a:cubicBezTo>
                      <a:cubicBezTo>
                        <a:pt x="19029" y="1525"/>
                        <a:pt x="19029" y="1525"/>
                        <a:pt x="19029" y="1525"/>
                      </a:cubicBezTo>
                      <a:cubicBezTo>
                        <a:pt x="18514" y="1525"/>
                        <a:pt x="18000" y="1779"/>
                        <a:pt x="17486" y="1779"/>
                      </a:cubicBezTo>
                      <a:cubicBezTo>
                        <a:pt x="16971" y="1779"/>
                        <a:pt x="15429" y="1525"/>
                        <a:pt x="14914" y="508"/>
                      </a:cubicBezTo>
                      <a:cubicBezTo>
                        <a:pt x="14914" y="254"/>
                        <a:pt x="13886" y="0"/>
                        <a:pt x="12343" y="0"/>
                      </a:cubicBezTo>
                      <a:cubicBezTo>
                        <a:pt x="10800" y="0"/>
                        <a:pt x="9257" y="254"/>
                        <a:pt x="8743" y="508"/>
                      </a:cubicBezTo>
                      <a:cubicBezTo>
                        <a:pt x="8229" y="1016"/>
                        <a:pt x="7200" y="1016"/>
                        <a:pt x="5657" y="1271"/>
                      </a:cubicBezTo>
                      <a:cubicBezTo>
                        <a:pt x="5657" y="1271"/>
                        <a:pt x="5657" y="1525"/>
                        <a:pt x="5657" y="1525"/>
                      </a:cubicBezTo>
                      <a:cubicBezTo>
                        <a:pt x="5657" y="1779"/>
                        <a:pt x="5657" y="1779"/>
                        <a:pt x="5657" y="2033"/>
                      </a:cubicBezTo>
                      <a:cubicBezTo>
                        <a:pt x="5657" y="2033"/>
                        <a:pt x="5657" y="2287"/>
                        <a:pt x="5657" y="2541"/>
                      </a:cubicBezTo>
                      <a:cubicBezTo>
                        <a:pt x="5657" y="2541"/>
                        <a:pt x="5657" y="2795"/>
                        <a:pt x="5657" y="2795"/>
                      </a:cubicBezTo>
                      <a:cubicBezTo>
                        <a:pt x="5657" y="3049"/>
                        <a:pt x="5143" y="3049"/>
                        <a:pt x="5143" y="3304"/>
                      </a:cubicBezTo>
                      <a:cubicBezTo>
                        <a:pt x="5143" y="3304"/>
                        <a:pt x="5143" y="3304"/>
                        <a:pt x="5143" y="3558"/>
                      </a:cubicBezTo>
                      <a:cubicBezTo>
                        <a:pt x="5143" y="3558"/>
                        <a:pt x="5143" y="3558"/>
                        <a:pt x="5143" y="3812"/>
                      </a:cubicBezTo>
                      <a:cubicBezTo>
                        <a:pt x="5143" y="3812"/>
                        <a:pt x="5143" y="3812"/>
                        <a:pt x="5143" y="4066"/>
                      </a:cubicBezTo>
                      <a:cubicBezTo>
                        <a:pt x="5143" y="4066"/>
                        <a:pt x="5143" y="4066"/>
                        <a:pt x="5143" y="4320"/>
                      </a:cubicBezTo>
                      <a:cubicBezTo>
                        <a:pt x="5143" y="4320"/>
                        <a:pt x="5143" y="4320"/>
                        <a:pt x="5657" y="4320"/>
                      </a:cubicBezTo>
                      <a:cubicBezTo>
                        <a:pt x="5657" y="4320"/>
                        <a:pt x="5657" y="4574"/>
                        <a:pt x="5657" y="4574"/>
                      </a:cubicBezTo>
                      <a:cubicBezTo>
                        <a:pt x="5657" y="4574"/>
                        <a:pt x="5657" y="4574"/>
                        <a:pt x="5657" y="4574"/>
                      </a:cubicBezTo>
                      <a:cubicBezTo>
                        <a:pt x="5657" y="4574"/>
                        <a:pt x="5657" y="4574"/>
                        <a:pt x="5657" y="4828"/>
                      </a:cubicBezTo>
                      <a:cubicBezTo>
                        <a:pt x="5657" y="4828"/>
                        <a:pt x="5657" y="4828"/>
                        <a:pt x="5657" y="4828"/>
                      </a:cubicBezTo>
                      <a:cubicBezTo>
                        <a:pt x="5657" y="4828"/>
                        <a:pt x="5657" y="4828"/>
                        <a:pt x="5657" y="4828"/>
                      </a:cubicBezTo>
                      <a:cubicBezTo>
                        <a:pt x="6171" y="5336"/>
                        <a:pt x="6686" y="6099"/>
                        <a:pt x="6171" y="6861"/>
                      </a:cubicBezTo>
                      <a:cubicBezTo>
                        <a:pt x="5657" y="7624"/>
                        <a:pt x="4629" y="8386"/>
                        <a:pt x="3600" y="8640"/>
                      </a:cubicBezTo>
                      <a:cubicBezTo>
                        <a:pt x="3086" y="8640"/>
                        <a:pt x="2571" y="9148"/>
                        <a:pt x="2057" y="9402"/>
                      </a:cubicBezTo>
                      <a:cubicBezTo>
                        <a:pt x="1543" y="9911"/>
                        <a:pt x="1029" y="10419"/>
                        <a:pt x="0" y="10419"/>
                      </a:cubicBezTo>
                      <a:cubicBezTo>
                        <a:pt x="0" y="10927"/>
                        <a:pt x="1029" y="12452"/>
                        <a:pt x="2057" y="12706"/>
                      </a:cubicBezTo>
                      <a:cubicBezTo>
                        <a:pt x="5143" y="13214"/>
                        <a:pt x="5143" y="14231"/>
                        <a:pt x="5143" y="14993"/>
                      </a:cubicBezTo>
                      <a:cubicBezTo>
                        <a:pt x="5657" y="14993"/>
                        <a:pt x="6171" y="15247"/>
                        <a:pt x="6686" y="15247"/>
                      </a:cubicBezTo>
                      <a:cubicBezTo>
                        <a:pt x="7714" y="15755"/>
                        <a:pt x="8743" y="16009"/>
                        <a:pt x="9257" y="16264"/>
                      </a:cubicBezTo>
                      <a:cubicBezTo>
                        <a:pt x="9257" y="16518"/>
                        <a:pt x="9771" y="16518"/>
                        <a:pt x="9771" y="16518"/>
                      </a:cubicBezTo>
                      <a:cubicBezTo>
                        <a:pt x="9771" y="16518"/>
                        <a:pt x="9771" y="16518"/>
                        <a:pt x="9771" y="16518"/>
                      </a:cubicBezTo>
                      <a:cubicBezTo>
                        <a:pt x="9771" y="16772"/>
                        <a:pt x="9771" y="16772"/>
                        <a:pt x="9771" y="16772"/>
                      </a:cubicBezTo>
                      <a:cubicBezTo>
                        <a:pt x="9771" y="16772"/>
                        <a:pt x="9771" y="16772"/>
                        <a:pt x="9771" y="16772"/>
                      </a:cubicBezTo>
                      <a:cubicBezTo>
                        <a:pt x="10286" y="17026"/>
                        <a:pt x="10286" y="17026"/>
                        <a:pt x="10286" y="17026"/>
                      </a:cubicBezTo>
                      <a:cubicBezTo>
                        <a:pt x="10286" y="17026"/>
                        <a:pt x="10286" y="17026"/>
                        <a:pt x="10286" y="17026"/>
                      </a:cubicBezTo>
                      <a:cubicBezTo>
                        <a:pt x="10286" y="17280"/>
                        <a:pt x="10286" y="17280"/>
                        <a:pt x="10286" y="17280"/>
                      </a:cubicBezTo>
                      <a:cubicBezTo>
                        <a:pt x="10286" y="17280"/>
                        <a:pt x="10286" y="17534"/>
                        <a:pt x="10286" y="17534"/>
                      </a:cubicBezTo>
                      <a:cubicBezTo>
                        <a:pt x="10286" y="17534"/>
                        <a:pt x="10800" y="17534"/>
                        <a:pt x="10800" y="17788"/>
                      </a:cubicBezTo>
                      <a:cubicBezTo>
                        <a:pt x="10800" y="17788"/>
                        <a:pt x="10800" y="17788"/>
                        <a:pt x="10800" y="17788"/>
                      </a:cubicBezTo>
                      <a:cubicBezTo>
                        <a:pt x="10800" y="17788"/>
                        <a:pt x="10800" y="18042"/>
                        <a:pt x="10800" y="18042"/>
                      </a:cubicBezTo>
                      <a:cubicBezTo>
                        <a:pt x="10800" y="18042"/>
                        <a:pt x="10800" y="18042"/>
                        <a:pt x="10800" y="18296"/>
                      </a:cubicBezTo>
                      <a:cubicBezTo>
                        <a:pt x="10800" y="18296"/>
                        <a:pt x="11314" y="18296"/>
                        <a:pt x="11314" y="18551"/>
                      </a:cubicBezTo>
                      <a:cubicBezTo>
                        <a:pt x="11314" y="18551"/>
                        <a:pt x="11314" y="18551"/>
                        <a:pt x="11314" y="18551"/>
                      </a:cubicBezTo>
                      <a:cubicBezTo>
                        <a:pt x="11314" y="18551"/>
                        <a:pt x="11314" y="18805"/>
                        <a:pt x="11314" y="18805"/>
                      </a:cubicBezTo>
                      <a:cubicBezTo>
                        <a:pt x="11314" y="18805"/>
                        <a:pt x="11314" y="19059"/>
                        <a:pt x="11314" y="19059"/>
                      </a:cubicBezTo>
                      <a:cubicBezTo>
                        <a:pt x="11314" y="19059"/>
                        <a:pt x="11314" y="19313"/>
                        <a:pt x="11314" y="19313"/>
                      </a:cubicBezTo>
                      <a:cubicBezTo>
                        <a:pt x="11829" y="19313"/>
                        <a:pt x="11829" y="19313"/>
                        <a:pt x="11829" y="19313"/>
                      </a:cubicBezTo>
                      <a:cubicBezTo>
                        <a:pt x="11829" y="19567"/>
                        <a:pt x="11829" y="19567"/>
                        <a:pt x="11829" y="19821"/>
                      </a:cubicBezTo>
                      <a:cubicBezTo>
                        <a:pt x="11829" y="19821"/>
                        <a:pt x="11829" y="19821"/>
                        <a:pt x="11829" y="19821"/>
                      </a:cubicBezTo>
                      <a:cubicBezTo>
                        <a:pt x="11829" y="19821"/>
                        <a:pt x="11829" y="20075"/>
                        <a:pt x="11829" y="20075"/>
                      </a:cubicBezTo>
                      <a:cubicBezTo>
                        <a:pt x="11829" y="20075"/>
                        <a:pt x="11829" y="20329"/>
                        <a:pt x="11829" y="20329"/>
                      </a:cubicBezTo>
                      <a:cubicBezTo>
                        <a:pt x="11829" y="20329"/>
                        <a:pt x="11829" y="20329"/>
                        <a:pt x="11829" y="20584"/>
                      </a:cubicBezTo>
                      <a:cubicBezTo>
                        <a:pt x="12343" y="20584"/>
                        <a:pt x="12343" y="20584"/>
                        <a:pt x="12343" y="20584"/>
                      </a:cubicBezTo>
                      <a:cubicBezTo>
                        <a:pt x="12343" y="20838"/>
                        <a:pt x="12343" y="20838"/>
                        <a:pt x="12343" y="20838"/>
                      </a:cubicBezTo>
                      <a:cubicBezTo>
                        <a:pt x="12343" y="20838"/>
                        <a:pt x="12343" y="20838"/>
                        <a:pt x="12343" y="21092"/>
                      </a:cubicBezTo>
                      <a:cubicBezTo>
                        <a:pt x="12343" y="21092"/>
                        <a:pt x="12343" y="21092"/>
                        <a:pt x="12343" y="21092"/>
                      </a:cubicBezTo>
                      <a:cubicBezTo>
                        <a:pt x="12343" y="21346"/>
                        <a:pt x="12343" y="21346"/>
                        <a:pt x="12343" y="21346"/>
                      </a:cubicBezTo>
                      <a:cubicBezTo>
                        <a:pt x="12343" y="21346"/>
                        <a:pt x="12343" y="21346"/>
                        <a:pt x="12343" y="21346"/>
                      </a:cubicBezTo>
                      <a:cubicBezTo>
                        <a:pt x="12343" y="21600"/>
                        <a:pt x="12343" y="21600"/>
                        <a:pt x="12343" y="21600"/>
                      </a:cubicBezTo>
                      <a:cubicBezTo>
                        <a:pt x="12343" y="21600"/>
                        <a:pt x="12343" y="21600"/>
                        <a:pt x="12343" y="21600"/>
                      </a:cubicBezTo>
                      <a:cubicBezTo>
                        <a:pt x="12343" y="21600"/>
                        <a:pt x="12343" y="21600"/>
                        <a:pt x="12343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70" name="Shape 3987"/>
                <p:cNvSpPr/>
                <p:nvPr/>
              </p:nvSpPr>
              <p:spPr>
                <a:xfrm>
                  <a:off x="363074" y="7709"/>
                  <a:ext cx="876259" cy="8133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1924"/>
                      </a:moveTo>
                      <a:cubicBezTo>
                        <a:pt x="0" y="11924"/>
                        <a:pt x="0" y="11924"/>
                        <a:pt x="0" y="11924"/>
                      </a:cubicBezTo>
                      <a:cubicBezTo>
                        <a:pt x="0" y="11924"/>
                        <a:pt x="0" y="11924"/>
                        <a:pt x="0" y="11924"/>
                      </a:cubicBezTo>
                      <a:cubicBezTo>
                        <a:pt x="94" y="12022"/>
                        <a:pt x="94" y="12022"/>
                        <a:pt x="94" y="12022"/>
                      </a:cubicBezTo>
                      <a:cubicBezTo>
                        <a:pt x="94" y="12022"/>
                        <a:pt x="188" y="12022"/>
                        <a:pt x="188" y="12022"/>
                      </a:cubicBezTo>
                      <a:cubicBezTo>
                        <a:pt x="188" y="12022"/>
                        <a:pt x="188" y="12022"/>
                        <a:pt x="188" y="12022"/>
                      </a:cubicBezTo>
                      <a:cubicBezTo>
                        <a:pt x="188" y="12119"/>
                        <a:pt x="282" y="12119"/>
                        <a:pt x="282" y="12119"/>
                      </a:cubicBezTo>
                      <a:cubicBezTo>
                        <a:pt x="282" y="12119"/>
                        <a:pt x="282" y="12119"/>
                        <a:pt x="282" y="12119"/>
                      </a:cubicBezTo>
                      <a:cubicBezTo>
                        <a:pt x="939" y="12510"/>
                        <a:pt x="2442" y="13586"/>
                        <a:pt x="3850" y="14563"/>
                      </a:cubicBezTo>
                      <a:cubicBezTo>
                        <a:pt x="3850" y="14563"/>
                        <a:pt x="3850" y="14563"/>
                        <a:pt x="3850" y="14563"/>
                      </a:cubicBezTo>
                      <a:cubicBezTo>
                        <a:pt x="3850" y="14563"/>
                        <a:pt x="3850" y="14563"/>
                        <a:pt x="3850" y="14563"/>
                      </a:cubicBezTo>
                      <a:cubicBezTo>
                        <a:pt x="4414" y="14954"/>
                        <a:pt x="4414" y="14954"/>
                        <a:pt x="4414" y="14954"/>
                      </a:cubicBezTo>
                      <a:cubicBezTo>
                        <a:pt x="4414" y="14954"/>
                        <a:pt x="4414" y="14954"/>
                        <a:pt x="4414" y="14954"/>
                      </a:cubicBezTo>
                      <a:cubicBezTo>
                        <a:pt x="5917" y="16029"/>
                        <a:pt x="10237" y="18961"/>
                        <a:pt x="10424" y="19157"/>
                      </a:cubicBezTo>
                      <a:cubicBezTo>
                        <a:pt x="10424" y="19157"/>
                        <a:pt x="10518" y="19254"/>
                        <a:pt x="10518" y="19254"/>
                      </a:cubicBezTo>
                      <a:cubicBezTo>
                        <a:pt x="10706" y="19548"/>
                        <a:pt x="10988" y="19938"/>
                        <a:pt x="11082" y="20134"/>
                      </a:cubicBezTo>
                      <a:cubicBezTo>
                        <a:pt x="11270" y="20134"/>
                        <a:pt x="11833" y="20232"/>
                        <a:pt x="12209" y="20525"/>
                      </a:cubicBezTo>
                      <a:cubicBezTo>
                        <a:pt x="12490" y="20720"/>
                        <a:pt x="12678" y="21014"/>
                        <a:pt x="12772" y="21307"/>
                      </a:cubicBezTo>
                      <a:cubicBezTo>
                        <a:pt x="12772" y="21405"/>
                        <a:pt x="12866" y="21502"/>
                        <a:pt x="12866" y="21600"/>
                      </a:cubicBezTo>
                      <a:cubicBezTo>
                        <a:pt x="12960" y="21600"/>
                        <a:pt x="13148" y="21502"/>
                        <a:pt x="13336" y="21502"/>
                      </a:cubicBezTo>
                      <a:cubicBezTo>
                        <a:pt x="13336" y="21502"/>
                        <a:pt x="13336" y="21502"/>
                        <a:pt x="13336" y="21502"/>
                      </a:cubicBezTo>
                      <a:cubicBezTo>
                        <a:pt x="13430" y="21502"/>
                        <a:pt x="13430" y="21502"/>
                        <a:pt x="13430" y="21502"/>
                      </a:cubicBezTo>
                      <a:cubicBezTo>
                        <a:pt x="13523" y="21502"/>
                        <a:pt x="13523" y="21502"/>
                        <a:pt x="13523" y="21502"/>
                      </a:cubicBezTo>
                      <a:cubicBezTo>
                        <a:pt x="13711" y="21405"/>
                        <a:pt x="13711" y="21405"/>
                        <a:pt x="13711" y="21405"/>
                      </a:cubicBezTo>
                      <a:cubicBezTo>
                        <a:pt x="13899" y="21405"/>
                        <a:pt x="14557" y="21111"/>
                        <a:pt x="14932" y="21014"/>
                      </a:cubicBezTo>
                      <a:cubicBezTo>
                        <a:pt x="15120" y="21014"/>
                        <a:pt x="15214" y="20916"/>
                        <a:pt x="15214" y="20916"/>
                      </a:cubicBezTo>
                      <a:cubicBezTo>
                        <a:pt x="17186" y="19352"/>
                        <a:pt x="17186" y="19352"/>
                        <a:pt x="17186" y="19352"/>
                      </a:cubicBezTo>
                      <a:cubicBezTo>
                        <a:pt x="21600" y="16420"/>
                        <a:pt x="21600" y="16420"/>
                        <a:pt x="21600" y="16420"/>
                      </a:cubicBezTo>
                      <a:cubicBezTo>
                        <a:pt x="21600" y="16420"/>
                        <a:pt x="21600" y="16420"/>
                        <a:pt x="21600" y="16420"/>
                      </a:cubicBezTo>
                      <a:cubicBezTo>
                        <a:pt x="21600" y="16322"/>
                        <a:pt x="21600" y="16322"/>
                        <a:pt x="21600" y="16322"/>
                      </a:cubicBezTo>
                      <a:cubicBezTo>
                        <a:pt x="21600" y="16224"/>
                        <a:pt x="21506" y="16224"/>
                        <a:pt x="21506" y="16224"/>
                      </a:cubicBezTo>
                      <a:cubicBezTo>
                        <a:pt x="21506" y="16127"/>
                        <a:pt x="21506" y="16127"/>
                        <a:pt x="21506" y="16127"/>
                      </a:cubicBezTo>
                      <a:cubicBezTo>
                        <a:pt x="21506" y="16127"/>
                        <a:pt x="21506" y="16029"/>
                        <a:pt x="21506" y="16029"/>
                      </a:cubicBezTo>
                      <a:cubicBezTo>
                        <a:pt x="21506" y="16029"/>
                        <a:pt x="21506" y="16029"/>
                        <a:pt x="21412" y="15931"/>
                      </a:cubicBezTo>
                      <a:cubicBezTo>
                        <a:pt x="21412" y="15931"/>
                        <a:pt x="21412" y="15931"/>
                        <a:pt x="21412" y="15931"/>
                      </a:cubicBezTo>
                      <a:cubicBezTo>
                        <a:pt x="21412" y="15931"/>
                        <a:pt x="21412" y="15931"/>
                        <a:pt x="21412" y="15931"/>
                      </a:cubicBezTo>
                      <a:cubicBezTo>
                        <a:pt x="21412" y="15833"/>
                        <a:pt x="21412" y="15833"/>
                        <a:pt x="21412" y="15833"/>
                      </a:cubicBezTo>
                      <a:cubicBezTo>
                        <a:pt x="21412" y="15833"/>
                        <a:pt x="21412" y="15833"/>
                        <a:pt x="21412" y="15833"/>
                      </a:cubicBezTo>
                      <a:cubicBezTo>
                        <a:pt x="21412" y="15833"/>
                        <a:pt x="21318" y="15833"/>
                        <a:pt x="21318" y="15833"/>
                      </a:cubicBezTo>
                      <a:cubicBezTo>
                        <a:pt x="21318" y="15833"/>
                        <a:pt x="21318" y="15833"/>
                        <a:pt x="21318" y="15833"/>
                      </a:cubicBezTo>
                      <a:cubicBezTo>
                        <a:pt x="21318" y="15833"/>
                        <a:pt x="21318" y="15736"/>
                        <a:pt x="21318" y="15736"/>
                      </a:cubicBezTo>
                      <a:cubicBezTo>
                        <a:pt x="21318" y="15736"/>
                        <a:pt x="21318" y="15736"/>
                        <a:pt x="21318" y="15736"/>
                      </a:cubicBezTo>
                      <a:cubicBezTo>
                        <a:pt x="21318" y="15736"/>
                        <a:pt x="21318" y="15736"/>
                        <a:pt x="21318" y="15736"/>
                      </a:cubicBezTo>
                      <a:cubicBezTo>
                        <a:pt x="21130" y="15736"/>
                        <a:pt x="20943" y="15736"/>
                        <a:pt x="20849" y="15638"/>
                      </a:cubicBezTo>
                      <a:cubicBezTo>
                        <a:pt x="20755" y="15540"/>
                        <a:pt x="20661" y="15540"/>
                        <a:pt x="20473" y="15540"/>
                      </a:cubicBezTo>
                      <a:cubicBezTo>
                        <a:pt x="20097" y="15540"/>
                        <a:pt x="19628" y="15345"/>
                        <a:pt x="19628" y="14954"/>
                      </a:cubicBezTo>
                      <a:cubicBezTo>
                        <a:pt x="19534" y="14758"/>
                        <a:pt x="19628" y="14661"/>
                        <a:pt x="19628" y="14563"/>
                      </a:cubicBezTo>
                      <a:cubicBezTo>
                        <a:pt x="19628" y="14465"/>
                        <a:pt x="19628" y="14367"/>
                        <a:pt x="19534" y="14172"/>
                      </a:cubicBezTo>
                      <a:cubicBezTo>
                        <a:pt x="19440" y="13976"/>
                        <a:pt x="19346" y="13879"/>
                        <a:pt x="19252" y="13781"/>
                      </a:cubicBezTo>
                      <a:cubicBezTo>
                        <a:pt x="19064" y="13586"/>
                        <a:pt x="18970" y="13488"/>
                        <a:pt x="18970" y="13292"/>
                      </a:cubicBezTo>
                      <a:cubicBezTo>
                        <a:pt x="18970" y="13195"/>
                        <a:pt x="19158" y="12999"/>
                        <a:pt x="19440" y="12706"/>
                      </a:cubicBezTo>
                      <a:cubicBezTo>
                        <a:pt x="19440" y="12706"/>
                        <a:pt x="19440" y="12706"/>
                        <a:pt x="19440" y="12706"/>
                      </a:cubicBezTo>
                      <a:cubicBezTo>
                        <a:pt x="19346" y="12510"/>
                        <a:pt x="19346" y="12413"/>
                        <a:pt x="19346" y="12315"/>
                      </a:cubicBezTo>
                      <a:cubicBezTo>
                        <a:pt x="19346" y="12217"/>
                        <a:pt x="19252" y="12217"/>
                        <a:pt x="19252" y="12119"/>
                      </a:cubicBezTo>
                      <a:cubicBezTo>
                        <a:pt x="19252" y="11924"/>
                        <a:pt x="19158" y="11729"/>
                        <a:pt x="19346" y="11435"/>
                      </a:cubicBezTo>
                      <a:cubicBezTo>
                        <a:pt x="19440" y="11338"/>
                        <a:pt x="19534" y="11240"/>
                        <a:pt x="19440" y="10947"/>
                      </a:cubicBezTo>
                      <a:cubicBezTo>
                        <a:pt x="19252" y="10751"/>
                        <a:pt x="19346" y="10458"/>
                        <a:pt x="19440" y="10262"/>
                      </a:cubicBezTo>
                      <a:cubicBezTo>
                        <a:pt x="19440" y="10067"/>
                        <a:pt x="19534" y="9969"/>
                        <a:pt x="19440" y="9774"/>
                      </a:cubicBezTo>
                      <a:cubicBezTo>
                        <a:pt x="19346" y="9578"/>
                        <a:pt x="19252" y="9383"/>
                        <a:pt x="19158" y="9285"/>
                      </a:cubicBezTo>
                      <a:cubicBezTo>
                        <a:pt x="18970" y="8992"/>
                        <a:pt x="18877" y="8796"/>
                        <a:pt x="18970" y="8699"/>
                      </a:cubicBezTo>
                      <a:cubicBezTo>
                        <a:pt x="18970" y="8601"/>
                        <a:pt x="18970" y="8601"/>
                        <a:pt x="18970" y="8503"/>
                      </a:cubicBezTo>
                      <a:cubicBezTo>
                        <a:pt x="18970" y="8503"/>
                        <a:pt x="18970" y="8503"/>
                        <a:pt x="18970" y="8503"/>
                      </a:cubicBezTo>
                      <a:cubicBezTo>
                        <a:pt x="19064" y="8503"/>
                        <a:pt x="19064" y="8405"/>
                        <a:pt x="19064" y="8405"/>
                      </a:cubicBezTo>
                      <a:cubicBezTo>
                        <a:pt x="19064" y="8405"/>
                        <a:pt x="19064" y="8405"/>
                        <a:pt x="19064" y="8405"/>
                      </a:cubicBezTo>
                      <a:cubicBezTo>
                        <a:pt x="19064" y="8405"/>
                        <a:pt x="19064" y="8405"/>
                        <a:pt x="19064" y="8405"/>
                      </a:cubicBezTo>
                      <a:cubicBezTo>
                        <a:pt x="19064" y="8308"/>
                        <a:pt x="19064" y="8210"/>
                        <a:pt x="19064" y="8210"/>
                      </a:cubicBezTo>
                      <a:cubicBezTo>
                        <a:pt x="19064" y="8112"/>
                        <a:pt x="19064" y="8112"/>
                        <a:pt x="19064" y="8112"/>
                      </a:cubicBezTo>
                      <a:cubicBezTo>
                        <a:pt x="19064" y="7624"/>
                        <a:pt x="18783" y="6548"/>
                        <a:pt x="18595" y="6353"/>
                      </a:cubicBezTo>
                      <a:cubicBezTo>
                        <a:pt x="18501" y="6255"/>
                        <a:pt x="18407" y="6157"/>
                        <a:pt x="18219" y="6060"/>
                      </a:cubicBezTo>
                      <a:cubicBezTo>
                        <a:pt x="17937" y="5864"/>
                        <a:pt x="17750" y="5767"/>
                        <a:pt x="17750" y="5571"/>
                      </a:cubicBezTo>
                      <a:cubicBezTo>
                        <a:pt x="17750" y="5376"/>
                        <a:pt x="17750" y="5180"/>
                        <a:pt x="17468" y="4985"/>
                      </a:cubicBezTo>
                      <a:cubicBezTo>
                        <a:pt x="16998" y="4789"/>
                        <a:pt x="16717" y="4105"/>
                        <a:pt x="16810" y="3714"/>
                      </a:cubicBezTo>
                      <a:cubicBezTo>
                        <a:pt x="16810" y="3519"/>
                        <a:pt x="16998" y="3519"/>
                        <a:pt x="17092" y="3519"/>
                      </a:cubicBezTo>
                      <a:cubicBezTo>
                        <a:pt x="17092" y="3421"/>
                        <a:pt x="17186" y="3323"/>
                        <a:pt x="17280" y="3225"/>
                      </a:cubicBezTo>
                      <a:cubicBezTo>
                        <a:pt x="17374" y="3030"/>
                        <a:pt x="17562" y="2834"/>
                        <a:pt x="17656" y="2737"/>
                      </a:cubicBezTo>
                      <a:cubicBezTo>
                        <a:pt x="17750" y="2737"/>
                        <a:pt x="17843" y="2541"/>
                        <a:pt x="17937" y="2346"/>
                      </a:cubicBezTo>
                      <a:cubicBezTo>
                        <a:pt x="17937" y="2248"/>
                        <a:pt x="17937" y="2248"/>
                        <a:pt x="17937" y="2150"/>
                      </a:cubicBezTo>
                      <a:cubicBezTo>
                        <a:pt x="17937" y="2052"/>
                        <a:pt x="17937" y="1955"/>
                        <a:pt x="17937" y="1857"/>
                      </a:cubicBezTo>
                      <a:cubicBezTo>
                        <a:pt x="17937" y="1857"/>
                        <a:pt x="17843" y="1857"/>
                        <a:pt x="17843" y="1759"/>
                      </a:cubicBezTo>
                      <a:cubicBezTo>
                        <a:pt x="17843" y="1759"/>
                        <a:pt x="17843" y="1759"/>
                        <a:pt x="17843" y="1759"/>
                      </a:cubicBezTo>
                      <a:cubicBezTo>
                        <a:pt x="17843" y="1759"/>
                        <a:pt x="17843" y="1662"/>
                        <a:pt x="17843" y="1662"/>
                      </a:cubicBezTo>
                      <a:cubicBezTo>
                        <a:pt x="17843" y="1662"/>
                        <a:pt x="17843" y="1564"/>
                        <a:pt x="17843" y="1564"/>
                      </a:cubicBezTo>
                      <a:cubicBezTo>
                        <a:pt x="17843" y="1564"/>
                        <a:pt x="17843" y="1564"/>
                        <a:pt x="17843" y="1466"/>
                      </a:cubicBezTo>
                      <a:cubicBezTo>
                        <a:pt x="17750" y="1466"/>
                        <a:pt x="17750" y="1466"/>
                        <a:pt x="17750" y="1368"/>
                      </a:cubicBezTo>
                      <a:cubicBezTo>
                        <a:pt x="17750" y="1368"/>
                        <a:pt x="17750" y="1368"/>
                        <a:pt x="17750" y="1271"/>
                      </a:cubicBezTo>
                      <a:cubicBezTo>
                        <a:pt x="17750" y="1271"/>
                        <a:pt x="17750" y="1271"/>
                        <a:pt x="17750" y="1173"/>
                      </a:cubicBezTo>
                      <a:cubicBezTo>
                        <a:pt x="17750" y="1173"/>
                        <a:pt x="17750" y="1075"/>
                        <a:pt x="17750" y="1075"/>
                      </a:cubicBezTo>
                      <a:cubicBezTo>
                        <a:pt x="17750" y="977"/>
                        <a:pt x="17750" y="977"/>
                        <a:pt x="17750" y="977"/>
                      </a:cubicBezTo>
                      <a:cubicBezTo>
                        <a:pt x="17843" y="880"/>
                        <a:pt x="17843" y="880"/>
                        <a:pt x="17843" y="782"/>
                      </a:cubicBezTo>
                      <a:cubicBezTo>
                        <a:pt x="17843" y="782"/>
                        <a:pt x="17843" y="684"/>
                        <a:pt x="17843" y="684"/>
                      </a:cubicBezTo>
                      <a:cubicBezTo>
                        <a:pt x="17843" y="586"/>
                        <a:pt x="17843" y="586"/>
                        <a:pt x="17843" y="489"/>
                      </a:cubicBezTo>
                      <a:cubicBezTo>
                        <a:pt x="17843" y="391"/>
                        <a:pt x="17843" y="391"/>
                        <a:pt x="17843" y="293"/>
                      </a:cubicBezTo>
                      <a:cubicBezTo>
                        <a:pt x="17843" y="293"/>
                        <a:pt x="17843" y="293"/>
                        <a:pt x="17843" y="293"/>
                      </a:cubicBezTo>
                      <a:cubicBezTo>
                        <a:pt x="17656" y="195"/>
                        <a:pt x="17374" y="195"/>
                        <a:pt x="16998" y="0"/>
                      </a:cubicBezTo>
                      <a:cubicBezTo>
                        <a:pt x="16998" y="0"/>
                        <a:pt x="16998" y="0"/>
                        <a:pt x="16998" y="0"/>
                      </a:cubicBezTo>
                      <a:cubicBezTo>
                        <a:pt x="16810" y="0"/>
                        <a:pt x="16717" y="98"/>
                        <a:pt x="16529" y="98"/>
                      </a:cubicBezTo>
                      <a:cubicBezTo>
                        <a:pt x="16341" y="98"/>
                        <a:pt x="16153" y="195"/>
                        <a:pt x="15965" y="195"/>
                      </a:cubicBezTo>
                      <a:cubicBezTo>
                        <a:pt x="15965" y="195"/>
                        <a:pt x="15777" y="293"/>
                        <a:pt x="15590" y="293"/>
                      </a:cubicBezTo>
                      <a:cubicBezTo>
                        <a:pt x="15120" y="489"/>
                        <a:pt x="14650" y="684"/>
                        <a:pt x="14369" y="391"/>
                      </a:cubicBezTo>
                      <a:cubicBezTo>
                        <a:pt x="14369" y="391"/>
                        <a:pt x="14369" y="391"/>
                        <a:pt x="13993" y="391"/>
                      </a:cubicBezTo>
                      <a:cubicBezTo>
                        <a:pt x="13430" y="391"/>
                        <a:pt x="12584" y="489"/>
                        <a:pt x="11833" y="586"/>
                      </a:cubicBezTo>
                      <a:cubicBezTo>
                        <a:pt x="11270" y="684"/>
                        <a:pt x="10800" y="684"/>
                        <a:pt x="10518" y="684"/>
                      </a:cubicBezTo>
                      <a:cubicBezTo>
                        <a:pt x="10143" y="782"/>
                        <a:pt x="9955" y="977"/>
                        <a:pt x="9673" y="1271"/>
                      </a:cubicBezTo>
                      <a:cubicBezTo>
                        <a:pt x="9391" y="1466"/>
                        <a:pt x="9203" y="1662"/>
                        <a:pt x="8922" y="1662"/>
                      </a:cubicBezTo>
                      <a:cubicBezTo>
                        <a:pt x="8452" y="1662"/>
                        <a:pt x="7795" y="2052"/>
                        <a:pt x="7419" y="2443"/>
                      </a:cubicBezTo>
                      <a:cubicBezTo>
                        <a:pt x="7325" y="2541"/>
                        <a:pt x="7231" y="2639"/>
                        <a:pt x="7137" y="2639"/>
                      </a:cubicBezTo>
                      <a:cubicBezTo>
                        <a:pt x="7137" y="2639"/>
                        <a:pt x="7137" y="2639"/>
                        <a:pt x="7137" y="2737"/>
                      </a:cubicBezTo>
                      <a:cubicBezTo>
                        <a:pt x="7137" y="2737"/>
                        <a:pt x="7137" y="2737"/>
                        <a:pt x="7137" y="2737"/>
                      </a:cubicBezTo>
                      <a:cubicBezTo>
                        <a:pt x="7137" y="2737"/>
                        <a:pt x="7137" y="2737"/>
                        <a:pt x="7137" y="2737"/>
                      </a:cubicBezTo>
                      <a:cubicBezTo>
                        <a:pt x="7419" y="3030"/>
                        <a:pt x="7513" y="3421"/>
                        <a:pt x="7513" y="4007"/>
                      </a:cubicBezTo>
                      <a:cubicBezTo>
                        <a:pt x="7513" y="4105"/>
                        <a:pt x="7513" y="4300"/>
                        <a:pt x="7513" y="4398"/>
                      </a:cubicBezTo>
                      <a:cubicBezTo>
                        <a:pt x="7513" y="4594"/>
                        <a:pt x="7513" y="4789"/>
                        <a:pt x="7513" y="4789"/>
                      </a:cubicBezTo>
                      <a:cubicBezTo>
                        <a:pt x="7795" y="4985"/>
                        <a:pt x="7983" y="5571"/>
                        <a:pt x="7983" y="5669"/>
                      </a:cubicBezTo>
                      <a:cubicBezTo>
                        <a:pt x="7983" y="5767"/>
                        <a:pt x="7983" y="5767"/>
                        <a:pt x="7983" y="5767"/>
                      </a:cubicBezTo>
                      <a:cubicBezTo>
                        <a:pt x="8077" y="5962"/>
                        <a:pt x="7983" y="6157"/>
                        <a:pt x="7889" y="6255"/>
                      </a:cubicBezTo>
                      <a:cubicBezTo>
                        <a:pt x="7795" y="6353"/>
                        <a:pt x="7701" y="6353"/>
                        <a:pt x="7607" y="6353"/>
                      </a:cubicBezTo>
                      <a:cubicBezTo>
                        <a:pt x="7513" y="6353"/>
                        <a:pt x="7419" y="6353"/>
                        <a:pt x="7325" y="6353"/>
                      </a:cubicBezTo>
                      <a:cubicBezTo>
                        <a:pt x="7137" y="6353"/>
                        <a:pt x="6856" y="6353"/>
                        <a:pt x="6574" y="6353"/>
                      </a:cubicBezTo>
                      <a:cubicBezTo>
                        <a:pt x="6386" y="6353"/>
                        <a:pt x="6292" y="6353"/>
                        <a:pt x="6198" y="6353"/>
                      </a:cubicBezTo>
                      <a:cubicBezTo>
                        <a:pt x="6104" y="6646"/>
                        <a:pt x="5729" y="6842"/>
                        <a:pt x="5447" y="6842"/>
                      </a:cubicBezTo>
                      <a:cubicBezTo>
                        <a:pt x="5353" y="6842"/>
                        <a:pt x="5259" y="6842"/>
                        <a:pt x="5259" y="6842"/>
                      </a:cubicBezTo>
                      <a:cubicBezTo>
                        <a:pt x="5259" y="6842"/>
                        <a:pt x="5259" y="6842"/>
                        <a:pt x="5259" y="6842"/>
                      </a:cubicBezTo>
                      <a:cubicBezTo>
                        <a:pt x="5259" y="6939"/>
                        <a:pt x="5259" y="6939"/>
                        <a:pt x="5259" y="6939"/>
                      </a:cubicBezTo>
                      <a:cubicBezTo>
                        <a:pt x="5259" y="7037"/>
                        <a:pt x="5259" y="7135"/>
                        <a:pt x="5259" y="7233"/>
                      </a:cubicBezTo>
                      <a:cubicBezTo>
                        <a:pt x="5259" y="7428"/>
                        <a:pt x="5259" y="7624"/>
                        <a:pt x="5165" y="7721"/>
                      </a:cubicBezTo>
                      <a:cubicBezTo>
                        <a:pt x="5071" y="7819"/>
                        <a:pt x="5071" y="7819"/>
                        <a:pt x="4883" y="7819"/>
                      </a:cubicBezTo>
                      <a:cubicBezTo>
                        <a:pt x="4883" y="7819"/>
                        <a:pt x="4883" y="7819"/>
                        <a:pt x="4883" y="7917"/>
                      </a:cubicBezTo>
                      <a:cubicBezTo>
                        <a:pt x="4790" y="8014"/>
                        <a:pt x="4696" y="8112"/>
                        <a:pt x="4414" y="8112"/>
                      </a:cubicBezTo>
                      <a:cubicBezTo>
                        <a:pt x="4414" y="8210"/>
                        <a:pt x="4320" y="8210"/>
                        <a:pt x="4226" y="8210"/>
                      </a:cubicBezTo>
                      <a:cubicBezTo>
                        <a:pt x="4132" y="8210"/>
                        <a:pt x="3850" y="8210"/>
                        <a:pt x="3850" y="8210"/>
                      </a:cubicBezTo>
                      <a:cubicBezTo>
                        <a:pt x="3850" y="8699"/>
                        <a:pt x="3569" y="8992"/>
                        <a:pt x="3099" y="9090"/>
                      </a:cubicBezTo>
                      <a:cubicBezTo>
                        <a:pt x="3005" y="9090"/>
                        <a:pt x="2817" y="9090"/>
                        <a:pt x="2723" y="9090"/>
                      </a:cubicBezTo>
                      <a:cubicBezTo>
                        <a:pt x="2630" y="9090"/>
                        <a:pt x="2442" y="9090"/>
                        <a:pt x="2348" y="9187"/>
                      </a:cubicBezTo>
                      <a:cubicBezTo>
                        <a:pt x="2348" y="9187"/>
                        <a:pt x="2348" y="9187"/>
                        <a:pt x="2348" y="9285"/>
                      </a:cubicBezTo>
                      <a:cubicBezTo>
                        <a:pt x="2254" y="9383"/>
                        <a:pt x="2160" y="9481"/>
                        <a:pt x="1878" y="9481"/>
                      </a:cubicBezTo>
                      <a:cubicBezTo>
                        <a:pt x="1878" y="9481"/>
                        <a:pt x="1878" y="9481"/>
                        <a:pt x="1878" y="9481"/>
                      </a:cubicBezTo>
                      <a:cubicBezTo>
                        <a:pt x="1878" y="9481"/>
                        <a:pt x="1878" y="9481"/>
                        <a:pt x="1878" y="9481"/>
                      </a:cubicBezTo>
                      <a:cubicBezTo>
                        <a:pt x="1784" y="9481"/>
                        <a:pt x="1784" y="9481"/>
                        <a:pt x="1784" y="9481"/>
                      </a:cubicBezTo>
                      <a:cubicBezTo>
                        <a:pt x="1690" y="9481"/>
                        <a:pt x="1597" y="9481"/>
                        <a:pt x="1597" y="9481"/>
                      </a:cubicBezTo>
                      <a:cubicBezTo>
                        <a:pt x="1127" y="9774"/>
                        <a:pt x="188" y="10360"/>
                        <a:pt x="0" y="10556"/>
                      </a:cubicBezTo>
                      <a:cubicBezTo>
                        <a:pt x="0" y="10556"/>
                        <a:pt x="0" y="10556"/>
                        <a:pt x="0" y="10653"/>
                      </a:cubicBezTo>
                      <a:cubicBezTo>
                        <a:pt x="0" y="10751"/>
                        <a:pt x="0" y="11142"/>
                        <a:pt x="0" y="11533"/>
                      </a:cubicBezTo>
                      <a:cubicBezTo>
                        <a:pt x="0" y="11924"/>
                        <a:pt x="0" y="11924"/>
                        <a:pt x="0" y="11924"/>
                      </a:cubicBezTo>
                      <a:cubicBezTo>
                        <a:pt x="0" y="11924"/>
                        <a:pt x="0" y="11924"/>
                        <a:pt x="0" y="11924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71" name="Shape 3988"/>
                <p:cNvSpPr/>
                <p:nvPr/>
              </p:nvSpPr>
              <p:spPr>
                <a:xfrm>
                  <a:off x="359899" y="403484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72" name="Shape 3989"/>
                <p:cNvSpPr/>
                <p:nvPr/>
              </p:nvSpPr>
              <p:spPr>
                <a:xfrm>
                  <a:off x="438751" y="358476"/>
                  <a:ext cx="19916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17280" y="10800"/>
                        <a:pt x="12960" y="21600"/>
                        <a:pt x="0" y="2160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12960" y="21600"/>
                        <a:pt x="17280" y="10800"/>
                        <a:pt x="216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73" name="Shape 3990"/>
                <p:cNvSpPr/>
                <p:nvPr/>
              </p:nvSpPr>
              <p:spPr>
                <a:xfrm>
                  <a:off x="650657" y="106680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74" name="Shape 3991"/>
                <p:cNvSpPr/>
                <p:nvPr/>
              </p:nvSpPr>
              <p:spPr>
                <a:xfrm>
                  <a:off x="1082812" y="56571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21600"/>
                        <a:pt x="0" y="21600"/>
                        <a:pt x="21600" y="21600"/>
                      </a:cubicBezTo>
                      <a:cubicBezTo>
                        <a:pt x="0" y="21600"/>
                        <a:pt x="0" y="21600"/>
                        <a:pt x="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75" name="Shape 3992"/>
                <p:cNvSpPr/>
                <p:nvPr/>
              </p:nvSpPr>
              <p:spPr>
                <a:xfrm>
                  <a:off x="1132599" y="316076"/>
                  <a:ext cx="2541" cy="7710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76" name="Shape 3993"/>
                <p:cNvSpPr/>
                <p:nvPr/>
              </p:nvSpPr>
              <p:spPr>
                <a:xfrm>
                  <a:off x="1088786" y="77091"/>
                  <a:ext cx="2541" cy="11565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77" name="Shape 3994"/>
                <p:cNvSpPr/>
                <p:nvPr/>
              </p:nvSpPr>
              <p:spPr>
                <a:xfrm>
                  <a:off x="1080820" y="48861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78" name="Shape 3995"/>
                <p:cNvSpPr/>
                <p:nvPr/>
              </p:nvSpPr>
              <p:spPr>
                <a:xfrm>
                  <a:off x="1080820" y="45007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79" name="Shape 3996"/>
                <p:cNvSpPr/>
                <p:nvPr/>
              </p:nvSpPr>
              <p:spPr>
                <a:xfrm>
                  <a:off x="1084803" y="64280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80" name="Shape 3997"/>
                <p:cNvSpPr/>
                <p:nvPr/>
              </p:nvSpPr>
              <p:spPr>
                <a:xfrm>
                  <a:off x="1084803" y="33443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81" name="Shape 3998"/>
                <p:cNvSpPr/>
                <p:nvPr/>
              </p:nvSpPr>
              <p:spPr>
                <a:xfrm>
                  <a:off x="1084803" y="19272"/>
                  <a:ext cx="2541" cy="771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82" name="Shape 3999"/>
                <p:cNvSpPr/>
                <p:nvPr/>
              </p:nvSpPr>
              <p:spPr>
                <a:xfrm>
                  <a:off x="1147723" y="207693"/>
                  <a:ext cx="633297" cy="58249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475" extrusionOk="0">
                      <a:moveTo>
                        <a:pt x="390" y="4494"/>
                      </a:moveTo>
                      <a:cubicBezTo>
                        <a:pt x="390" y="4494"/>
                        <a:pt x="390" y="4494"/>
                        <a:pt x="390" y="4494"/>
                      </a:cubicBezTo>
                      <a:cubicBezTo>
                        <a:pt x="260" y="4630"/>
                        <a:pt x="260" y="4630"/>
                        <a:pt x="260" y="4630"/>
                      </a:cubicBezTo>
                      <a:cubicBezTo>
                        <a:pt x="260" y="4630"/>
                        <a:pt x="260" y="4630"/>
                        <a:pt x="260" y="4630"/>
                      </a:cubicBezTo>
                      <a:cubicBezTo>
                        <a:pt x="130" y="4630"/>
                        <a:pt x="130" y="4630"/>
                        <a:pt x="130" y="4630"/>
                      </a:cubicBezTo>
                      <a:cubicBezTo>
                        <a:pt x="130" y="4630"/>
                        <a:pt x="130" y="4630"/>
                        <a:pt x="130" y="4630"/>
                      </a:cubicBezTo>
                      <a:cubicBezTo>
                        <a:pt x="130" y="4630"/>
                        <a:pt x="130" y="4630"/>
                        <a:pt x="130" y="4630"/>
                      </a:cubicBezTo>
                      <a:cubicBezTo>
                        <a:pt x="130" y="4630"/>
                        <a:pt x="130" y="4766"/>
                        <a:pt x="0" y="4766"/>
                      </a:cubicBezTo>
                      <a:cubicBezTo>
                        <a:pt x="0" y="4766"/>
                        <a:pt x="0" y="4766"/>
                        <a:pt x="0" y="4766"/>
                      </a:cubicBezTo>
                      <a:cubicBezTo>
                        <a:pt x="0" y="4766"/>
                        <a:pt x="0" y="4766"/>
                        <a:pt x="0" y="4766"/>
                      </a:cubicBezTo>
                      <a:cubicBezTo>
                        <a:pt x="0" y="4901"/>
                        <a:pt x="0" y="4901"/>
                        <a:pt x="0" y="4901"/>
                      </a:cubicBezTo>
                      <a:cubicBezTo>
                        <a:pt x="0" y="5037"/>
                        <a:pt x="130" y="5173"/>
                        <a:pt x="130" y="5309"/>
                      </a:cubicBezTo>
                      <a:cubicBezTo>
                        <a:pt x="260" y="5445"/>
                        <a:pt x="520" y="5717"/>
                        <a:pt x="651" y="5988"/>
                      </a:cubicBezTo>
                      <a:cubicBezTo>
                        <a:pt x="781" y="6532"/>
                        <a:pt x="651" y="6803"/>
                        <a:pt x="651" y="7075"/>
                      </a:cubicBezTo>
                      <a:cubicBezTo>
                        <a:pt x="520" y="7347"/>
                        <a:pt x="520" y="7483"/>
                        <a:pt x="520" y="7618"/>
                      </a:cubicBezTo>
                      <a:cubicBezTo>
                        <a:pt x="911" y="8298"/>
                        <a:pt x="651" y="8705"/>
                        <a:pt x="390" y="8977"/>
                      </a:cubicBezTo>
                      <a:cubicBezTo>
                        <a:pt x="390" y="9113"/>
                        <a:pt x="390" y="9249"/>
                        <a:pt x="390" y="9384"/>
                      </a:cubicBezTo>
                      <a:cubicBezTo>
                        <a:pt x="390" y="9520"/>
                        <a:pt x="520" y="9656"/>
                        <a:pt x="520" y="9792"/>
                      </a:cubicBezTo>
                      <a:cubicBezTo>
                        <a:pt x="520" y="9792"/>
                        <a:pt x="520" y="9928"/>
                        <a:pt x="520" y="10064"/>
                      </a:cubicBezTo>
                      <a:cubicBezTo>
                        <a:pt x="651" y="10200"/>
                        <a:pt x="781" y="10471"/>
                        <a:pt x="651" y="10607"/>
                      </a:cubicBezTo>
                      <a:cubicBezTo>
                        <a:pt x="651" y="10607"/>
                        <a:pt x="520" y="10743"/>
                        <a:pt x="520" y="10743"/>
                      </a:cubicBezTo>
                      <a:cubicBezTo>
                        <a:pt x="260" y="11015"/>
                        <a:pt x="130" y="11150"/>
                        <a:pt x="0" y="11286"/>
                      </a:cubicBezTo>
                      <a:cubicBezTo>
                        <a:pt x="0" y="11286"/>
                        <a:pt x="130" y="11422"/>
                        <a:pt x="260" y="11422"/>
                      </a:cubicBezTo>
                      <a:cubicBezTo>
                        <a:pt x="390" y="11558"/>
                        <a:pt x="520" y="11830"/>
                        <a:pt x="651" y="11966"/>
                      </a:cubicBezTo>
                      <a:cubicBezTo>
                        <a:pt x="911" y="12509"/>
                        <a:pt x="911" y="12781"/>
                        <a:pt x="911" y="13052"/>
                      </a:cubicBezTo>
                      <a:cubicBezTo>
                        <a:pt x="911" y="13188"/>
                        <a:pt x="781" y="13188"/>
                        <a:pt x="911" y="13324"/>
                      </a:cubicBezTo>
                      <a:cubicBezTo>
                        <a:pt x="911" y="13460"/>
                        <a:pt x="1301" y="13732"/>
                        <a:pt x="1561" y="13732"/>
                      </a:cubicBezTo>
                      <a:cubicBezTo>
                        <a:pt x="1952" y="13732"/>
                        <a:pt x="2082" y="13867"/>
                        <a:pt x="2342" y="13867"/>
                      </a:cubicBezTo>
                      <a:cubicBezTo>
                        <a:pt x="2472" y="14003"/>
                        <a:pt x="2602" y="14003"/>
                        <a:pt x="2733" y="14003"/>
                      </a:cubicBezTo>
                      <a:cubicBezTo>
                        <a:pt x="2733" y="14003"/>
                        <a:pt x="2863" y="14003"/>
                        <a:pt x="2863" y="14139"/>
                      </a:cubicBezTo>
                      <a:cubicBezTo>
                        <a:pt x="2863" y="14139"/>
                        <a:pt x="2863" y="14139"/>
                        <a:pt x="2993" y="14139"/>
                      </a:cubicBezTo>
                      <a:cubicBezTo>
                        <a:pt x="2993" y="14139"/>
                        <a:pt x="2993" y="14139"/>
                        <a:pt x="2993" y="14139"/>
                      </a:cubicBezTo>
                      <a:cubicBezTo>
                        <a:pt x="3123" y="14139"/>
                        <a:pt x="3123" y="14275"/>
                        <a:pt x="3123" y="14275"/>
                      </a:cubicBezTo>
                      <a:cubicBezTo>
                        <a:pt x="3123" y="14275"/>
                        <a:pt x="3123" y="14275"/>
                        <a:pt x="3123" y="14275"/>
                      </a:cubicBezTo>
                      <a:cubicBezTo>
                        <a:pt x="3253" y="14275"/>
                        <a:pt x="3253" y="14411"/>
                        <a:pt x="3253" y="14411"/>
                      </a:cubicBezTo>
                      <a:cubicBezTo>
                        <a:pt x="3253" y="14411"/>
                        <a:pt x="3253" y="14411"/>
                        <a:pt x="3253" y="14547"/>
                      </a:cubicBezTo>
                      <a:cubicBezTo>
                        <a:pt x="3383" y="14547"/>
                        <a:pt x="3383" y="14547"/>
                        <a:pt x="3383" y="14547"/>
                      </a:cubicBezTo>
                      <a:cubicBezTo>
                        <a:pt x="3383" y="14683"/>
                        <a:pt x="3383" y="14683"/>
                        <a:pt x="3383" y="14683"/>
                      </a:cubicBezTo>
                      <a:cubicBezTo>
                        <a:pt x="3383" y="14683"/>
                        <a:pt x="3383" y="14818"/>
                        <a:pt x="3513" y="14818"/>
                      </a:cubicBezTo>
                      <a:cubicBezTo>
                        <a:pt x="3513" y="14818"/>
                        <a:pt x="3513" y="14954"/>
                        <a:pt x="3513" y="14954"/>
                      </a:cubicBezTo>
                      <a:cubicBezTo>
                        <a:pt x="3513" y="14954"/>
                        <a:pt x="3513" y="14954"/>
                        <a:pt x="3513" y="15090"/>
                      </a:cubicBezTo>
                      <a:cubicBezTo>
                        <a:pt x="3513" y="15090"/>
                        <a:pt x="3643" y="15226"/>
                        <a:pt x="3643" y="15226"/>
                      </a:cubicBezTo>
                      <a:cubicBezTo>
                        <a:pt x="3643" y="15226"/>
                        <a:pt x="3643" y="15226"/>
                        <a:pt x="3643" y="15362"/>
                      </a:cubicBezTo>
                      <a:cubicBezTo>
                        <a:pt x="3643" y="15362"/>
                        <a:pt x="3643" y="15362"/>
                        <a:pt x="3643" y="15362"/>
                      </a:cubicBezTo>
                      <a:cubicBezTo>
                        <a:pt x="4034" y="15362"/>
                        <a:pt x="4945" y="15498"/>
                        <a:pt x="5465" y="15769"/>
                      </a:cubicBezTo>
                      <a:cubicBezTo>
                        <a:pt x="5465" y="15769"/>
                        <a:pt x="5465" y="15769"/>
                        <a:pt x="5595" y="15769"/>
                      </a:cubicBezTo>
                      <a:cubicBezTo>
                        <a:pt x="5595" y="15769"/>
                        <a:pt x="5725" y="15769"/>
                        <a:pt x="5725" y="15769"/>
                      </a:cubicBezTo>
                      <a:cubicBezTo>
                        <a:pt x="6116" y="16177"/>
                        <a:pt x="6506" y="16449"/>
                        <a:pt x="6636" y="16720"/>
                      </a:cubicBezTo>
                      <a:cubicBezTo>
                        <a:pt x="8978" y="15362"/>
                        <a:pt x="8978" y="15362"/>
                        <a:pt x="8978" y="15362"/>
                      </a:cubicBezTo>
                      <a:cubicBezTo>
                        <a:pt x="19908" y="21475"/>
                        <a:pt x="19908" y="21475"/>
                        <a:pt x="19908" y="21475"/>
                      </a:cubicBezTo>
                      <a:cubicBezTo>
                        <a:pt x="19908" y="20796"/>
                        <a:pt x="19908" y="20796"/>
                        <a:pt x="19908" y="20796"/>
                      </a:cubicBezTo>
                      <a:cubicBezTo>
                        <a:pt x="21340" y="20796"/>
                        <a:pt x="21340" y="20796"/>
                        <a:pt x="21340" y="20796"/>
                      </a:cubicBezTo>
                      <a:cubicBezTo>
                        <a:pt x="21340" y="18215"/>
                        <a:pt x="21340" y="18215"/>
                        <a:pt x="21340" y="18215"/>
                      </a:cubicBezTo>
                      <a:cubicBezTo>
                        <a:pt x="21340" y="17671"/>
                        <a:pt x="21340" y="17671"/>
                        <a:pt x="21340" y="17671"/>
                      </a:cubicBezTo>
                      <a:cubicBezTo>
                        <a:pt x="21340" y="6124"/>
                        <a:pt x="21340" y="6124"/>
                        <a:pt x="21340" y="6124"/>
                      </a:cubicBezTo>
                      <a:cubicBezTo>
                        <a:pt x="21340" y="5717"/>
                        <a:pt x="21210" y="5445"/>
                        <a:pt x="21210" y="5173"/>
                      </a:cubicBezTo>
                      <a:cubicBezTo>
                        <a:pt x="21080" y="4630"/>
                        <a:pt x="20949" y="4086"/>
                        <a:pt x="21340" y="3679"/>
                      </a:cubicBezTo>
                      <a:cubicBezTo>
                        <a:pt x="21470" y="3407"/>
                        <a:pt x="21470" y="3407"/>
                        <a:pt x="21470" y="3135"/>
                      </a:cubicBezTo>
                      <a:cubicBezTo>
                        <a:pt x="21340" y="2864"/>
                        <a:pt x="21340" y="2456"/>
                        <a:pt x="21470" y="1777"/>
                      </a:cubicBezTo>
                      <a:cubicBezTo>
                        <a:pt x="21600" y="1641"/>
                        <a:pt x="21600" y="1641"/>
                        <a:pt x="21600" y="1641"/>
                      </a:cubicBezTo>
                      <a:cubicBezTo>
                        <a:pt x="21600" y="1505"/>
                        <a:pt x="20949" y="1369"/>
                        <a:pt x="20429" y="1369"/>
                      </a:cubicBezTo>
                      <a:cubicBezTo>
                        <a:pt x="20299" y="1233"/>
                        <a:pt x="20039" y="1233"/>
                        <a:pt x="19778" y="1233"/>
                      </a:cubicBezTo>
                      <a:cubicBezTo>
                        <a:pt x="19128" y="1098"/>
                        <a:pt x="18867" y="826"/>
                        <a:pt x="18607" y="554"/>
                      </a:cubicBezTo>
                      <a:cubicBezTo>
                        <a:pt x="18477" y="283"/>
                        <a:pt x="18217" y="11"/>
                        <a:pt x="17566" y="11"/>
                      </a:cubicBezTo>
                      <a:cubicBezTo>
                        <a:pt x="16265" y="-125"/>
                        <a:pt x="14573" y="1098"/>
                        <a:pt x="14573" y="1505"/>
                      </a:cubicBezTo>
                      <a:cubicBezTo>
                        <a:pt x="14573" y="1641"/>
                        <a:pt x="14704" y="1913"/>
                        <a:pt x="14704" y="2184"/>
                      </a:cubicBezTo>
                      <a:cubicBezTo>
                        <a:pt x="14964" y="2592"/>
                        <a:pt x="15094" y="3135"/>
                        <a:pt x="14704" y="3679"/>
                      </a:cubicBezTo>
                      <a:cubicBezTo>
                        <a:pt x="14443" y="4086"/>
                        <a:pt x="14053" y="4222"/>
                        <a:pt x="13533" y="4222"/>
                      </a:cubicBezTo>
                      <a:cubicBezTo>
                        <a:pt x="13012" y="4222"/>
                        <a:pt x="12492" y="4086"/>
                        <a:pt x="12101" y="3679"/>
                      </a:cubicBezTo>
                      <a:cubicBezTo>
                        <a:pt x="11320" y="3000"/>
                        <a:pt x="10280" y="2728"/>
                        <a:pt x="9629" y="2728"/>
                      </a:cubicBezTo>
                      <a:cubicBezTo>
                        <a:pt x="8978" y="2728"/>
                        <a:pt x="8458" y="2592"/>
                        <a:pt x="8067" y="2184"/>
                      </a:cubicBezTo>
                      <a:cubicBezTo>
                        <a:pt x="7937" y="1913"/>
                        <a:pt x="7807" y="1641"/>
                        <a:pt x="7807" y="1369"/>
                      </a:cubicBezTo>
                      <a:cubicBezTo>
                        <a:pt x="7937" y="1233"/>
                        <a:pt x="7937" y="962"/>
                        <a:pt x="7157" y="826"/>
                      </a:cubicBezTo>
                      <a:cubicBezTo>
                        <a:pt x="6896" y="690"/>
                        <a:pt x="6636" y="690"/>
                        <a:pt x="6376" y="554"/>
                      </a:cubicBezTo>
                      <a:cubicBezTo>
                        <a:pt x="5986" y="418"/>
                        <a:pt x="5595" y="147"/>
                        <a:pt x="5075" y="147"/>
                      </a:cubicBezTo>
                      <a:cubicBezTo>
                        <a:pt x="4945" y="147"/>
                        <a:pt x="4684" y="147"/>
                        <a:pt x="4554" y="283"/>
                      </a:cubicBezTo>
                      <a:cubicBezTo>
                        <a:pt x="4034" y="283"/>
                        <a:pt x="3383" y="147"/>
                        <a:pt x="2993" y="11"/>
                      </a:cubicBezTo>
                      <a:cubicBezTo>
                        <a:pt x="2993" y="11"/>
                        <a:pt x="2993" y="11"/>
                        <a:pt x="2993" y="11"/>
                      </a:cubicBezTo>
                      <a:cubicBezTo>
                        <a:pt x="2993" y="147"/>
                        <a:pt x="2993" y="147"/>
                        <a:pt x="2993" y="147"/>
                      </a:cubicBezTo>
                      <a:cubicBezTo>
                        <a:pt x="2993" y="147"/>
                        <a:pt x="2993" y="283"/>
                        <a:pt x="2993" y="283"/>
                      </a:cubicBezTo>
                      <a:cubicBezTo>
                        <a:pt x="2993" y="283"/>
                        <a:pt x="2993" y="283"/>
                        <a:pt x="2993" y="418"/>
                      </a:cubicBezTo>
                      <a:cubicBezTo>
                        <a:pt x="2993" y="418"/>
                        <a:pt x="2993" y="418"/>
                        <a:pt x="2993" y="418"/>
                      </a:cubicBezTo>
                      <a:cubicBezTo>
                        <a:pt x="2993" y="418"/>
                        <a:pt x="2993" y="418"/>
                        <a:pt x="2993" y="418"/>
                      </a:cubicBezTo>
                      <a:cubicBezTo>
                        <a:pt x="2993" y="418"/>
                        <a:pt x="2993" y="418"/>
                        <a:pt x="2993" y="418"/>
                      </a:cubicBezTo>
                      <a:cubicBezTo>
                        <a:pt x="2993" y="962"/>
                        <a:pt x="2602" y="1098"/>
                        <a:pt x="2342" y="1098"/>
                      </a:cubicBezTo>
                      <a:cubicBezTo>
                        <a:pt x="2342" y="1098"/>
                        <a:pt x="2342" y="1098"/>
                        <a:pt x="2342" y="1098"/>
                      </a:cubicBezTo>
                      <a:cubicBezTo>
                        <a:pt x="2342" y="1098"/>
                        <a:pt x="2212" y="1098"/>
                        <a:pt x="2212" y="1098"/>
                      </a:cubicBezTo>
                      <a:cubicBezTo>
                        <a:pt x="2212" y="1098"/>
                        <a:pt x="2082" y="1233"/>
                        <a:pt x="2082" y="1233"/>
                      </a:cubicBezTo>
                      <a:cubicBezTo>
                        <a:pt x="1822" y="1505"/>
                        <a:pt x="1692" y="1641"/>
                        <a:pt x="1561" y="1777"/>
                      </a:cubicBezTo>
                      <a:cubicBezTo>
                        <a:pt x="1431" y="1913"/>
                        <a:pt x="1301" y="2049"/>
                        <a:pt x="1171" y="2184"/>
                      </a:cubicBezTo>
                      <a:cubicBezTo>
                        <a:pt x="1041" y="2320"/>
                        <a:pt x="1041" y="2456"/>
                        <a:pt x="1171" y="2592"/>
                      </a:cubicBezTo>
                      <a:cubicBezTo>
                        <a:pt x="1301" y="2864"/>
                        <a:pt x="1041" y="3679"/>
                        <a:pt x="911" y="3950"/>
                      </a:cubicBezTo>
                      <a:cubicBezTo>
                        <a:pt x="781" y="4222"/>
                        <a:pt x="520" y="4358"/>
                        <a:pt x="390" y="4494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83" name="Shape 4000"/>
                <p:cNvSpPr/>
                <p:nvPr/>
              </p:nvSpPr>
              <p:spPr>
                <a:xfrm>
                  <a:off x="1234165" y="218463"/>
                  <a:ext cx="6351" cy="6351"/>
                </a:xfrm>
                <a:prstGeom prst="rect">
                  <a:avLst/>
                </a:pr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84" name="Shape 4001"/>
                <p:cNvSpPr/>
                <p:nvPr/>
              </p:nvSpPr>
              <p:spPr>
                <a:xfrm>
                  <a:off x="1159672" y="312221"/>
                  <a:ext cx="15933" cy="154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16200" y="10800"/>
                        <a:pt x="5400" y="16200"/>
                        <a:pt x="0" y="2160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5400" y="16200"/>
                        <a:pt x="16200" y="10800"/>
                        <a:pt x="216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85" name="Shape 4002"/>
                <p:cNvSpPr/>
                <p:nvPr/>
              </p:nvSpPr>
              <p:spPr>
                <a:xfrm>
                  <a:off x="1183570" y="238984"/>
                  <a:ext cx="23899" cy="269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15429" y="6171"/>
                        <a:pt x="12343" y="9257"/>
                        <a:pt x="9257" y="12343"/>
                      </a:cubicBezTo>
                      <a:cubicBezTo>
                        <a:pt x="6171" y="15429"/>
                        <a:pt x="3086" y="18514"/>
                        <a:pt x="0" y="21600"/>
                      </a:cubicBezTo>
                      <a:cubicBezTo>
                        <a:pt x="3086" y="18514"/>
                        <a:pt x="6171" y="15429"/>
                        <a:pt x="9257" y="12343"/>
                      </a:cubicBezTo>
                      <a:cubicBezTo>
                        <a:pt x="12343" y="9257"/>
                        <a:pt x="15429" y="6171"/>
                        <a:pt x="216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86" name="Shape 4003"/>
                <p:cNvSpPr/>
                <p:nvPr/>
              </p:nvSpPr>
              <p:spPr>
                <a:xfrm>
                  <a:off x="1232174" y="210754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87" name="Shape 4004"/>
                <p:cNvSpPr/>
                <p:nvPr/>
              </p:nvSpPr>
              <p:spPr>
                <a:xfrm>
                  <a:off x="1150522" y="328319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88" name="Shape 4005"/>
                <p:cNvSpPr/>
                <p:nvPr/>
              </p:nvSpPr>
              <p:spPr>
                <a:xfrm>
                  <a:off x="1146539" y="334101"/>
                  <a:ext cx="6353" cy="635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89" name="Shape 4006"/>
                <p:cNvSpPr/>
                <p:nvPr/>
              </p:nvSpPr>
              <p:spPr>
                <a:xfrm>
                  <a:off x="1234165" y="588504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1600" y="21600"/>
                        <a:pt x="21600" y="0"/>
                        <a:pt x="0" y="0"/>
                      </a:cubicBezTo>
                      <a:cubicBezTo>
                        <a:pt x="21600" y="0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0" name="Shape 4007"/>
                <p:cNvSpPr/>
                <p:nvPr/>
              </p:nvSpPr>
              <p:spPr>
                <a:xfrm>
                  <a:off x="1230182" y="586576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1" name="Shape 4008"/>
                <p:cNvSpPr/>
                <p:nvPr/>
              </p:nvSpPr>
              <p:spPr>
                <a:xfrm>
                  <a:off x="1242131" y="598140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2" name="Shape 4009"/>
                <p:cNvSpPr/>
                <p:nvPr/>
              </p:nvSpPr>
              <p:spPr>
                <a:xfrm>
                  <a:off x="1154505" y="326392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0" y="0"/>
                        <a:pt x="0" y="21600"/>
                        <a:pt x="0" y="2160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3" name="Shape 4010"/>
                <p:cNvSpPr/>
                <p:nvPr/>
              </p:nvSpPr>
              <p:spPr>
                <a:xfrm>
                  <a:off x="1252089" y="619340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4" name="Shape 4011"/>
                <p:cNvSpPr/>
                <p:nvPr/>
              </p:nvSpPr>
              <p:spPr>
                <a:xfrm>
                  <a:off x="1238148" y="592358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21600" y="0"/>
                        <a:pt x="21600" y="21600"/>
                        <a:pt x="21600" y="21600"/>
                      </a:cubicBezTo>
                      <a:cubicBezTo>
                        <a:pt x="21600" y="21600"/>
                        <a:pt x="2160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5" name="Shape 4012"/>
                <p:cNvSpPr/>
                <p:nvPr/>
              </p:nvSpPr>
              <p:spPr>
                <a:xfrm>
                  <a:off x="1246114" y="603922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0" y="21600"/>
                        <a:pt x="0" y="0"/>
                        <a:pt x="0" y="0"/>
                      </a:cubicBezTo>
                      <a:cubicBezTo>
                        <a:pt x="0" y="0"/>
                        <a:pt x="0" y="2160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6" name="Shape 4013"/>
                <p:cNvSpPr/>
                <p:nvPr/>
              </p:nvSpPr>
              <p:spPr>
                <a:xfrm>
                  <a:off x="1248106" y="611631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7" name="Shape 4014"/>
                <p:cNvSpPr/>
                <p:nvPr/>
              </p:nvSpPr>
              <p:spPr>
                <a:xfrm>
                  <a:off x="1146539" y="330246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21600" y="21600"/>
                        <a:pt x="21600" y="0"/>
                        <a:pt x="21600" y="0"/>
                      </a:cubicBezTo>
                      <a:cubicBezTo>
                        <a:pt x="21600" y="0"/>
                        <a:pt x="21600" y="2160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8" name="Shape 4015"/>
                <p:cNvSpPr/>
                <p:nvPr/>
              </p:nvSpPr>
              <p:spPr>
                <a:xfrm>
                  <a:off x="1151706" y="326392"/>
                  <a:ext cx="7967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10800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800" y="0"/>
                        <a:pt x="2160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10800" y="0"/>
                        <a:pt x="10800" y="21600"/>
                        <a:pt x="10800" y="21600"/>
                      </a:cubicBezTo>
                      <a:cubicBezTo>
                        <a:pt x="10800" y="21600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9" name="Shape 4016"/>
                <p:cNvSpPr/>
                <p:nvPr/>
              </p:nvSpPr>
              <p:spPr>
                <a:xfrm>
                  <a:off x="20537" y="1056927"/>
                  <a:ext cx="63729" cy="1464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0520" extrusionOk="0">
                      <a:moveTo>
                        <a:pt x="0" y="20520"/>
                      </a:moveTo>
                      <a:cubicBezTo>
                        <a:pt x="0" y="20520"/>
                        <a:pt x="0" y="20520"/>
                        <a:pt x="0" y="20520"/>
                      </a:cubicBezTo>
                      <a:cubicBezTo>
                        <a:pt x="0" y="20520"/>
                        <a:pt x="0" y="20520"/>
                        <a:pt x="0" y="20520"/>
                      </a:cubicBezTo>
                      <a:cubicBezTo>
                        <a:pt x="0" y="20520"/>
                        <a:pt x="1271" y="20520"/>
                        <a:pt x="1271" y="20520"/>
                      </a:cubicBezTo>
                      <a:cubicBezTo>
                        <a:pt x="5082" y="20520"/>
                        <a:pt x="13976" y="16200"/>
                        <a:pt x="15247" y="7560"/>
                      </a:cubicBezTo>
                      <a:cubicBezTo>
                        <a:pt x="17788" y="3240"/>
                        <a:pt x="19059" y="3240"/>
                        <a:pt x="21600" y="3240"/>
                      </a:cubicBezTo>
                      <a:cubicBezTo>
                        <a:pt x="20329" y="-1080"/>
                        <a:pt x="19059" y="-1080"/>
                        <a:pt x="17788" y="3240"/>
                      </a:cubicBezTo>
                      <a:cubicBezTo>
                        <a:pt x="16518" y="3240"/>
                        <a:pt x="15247" y="7560"/>
                        <a:pt x="13976" y="7560"/>
                      </a:cubicBezTo>
                      <a:cubicBezTo>
                        <a:pt x="13976" y="7560"/>
                        <a:pt x="13976" y="7560"/>
                        <a:pt x="13976" y="7560"/>
                      </a:cubicBezTo>
                      <a:cubicBezTo>
                        <a:pt x="12706" y="7560"/>
                        <a:pt x="11435" y="11880"/>
                        <a:pt x="10165" y="11880"/>
                      </a:cubicBezTo>
                      <a:cubicBezTo>
                        <a:pt x="10165" y="11880"/>
                        <a:pt x="10165" y="11880"/>
                        <a:pt x="10165" y="11880"/>
                      </a:cubicBezTo>
                      <a:cubicBezTo>
                        <a:pt x="8894" y="11880"/>
                        <a:pt x="6353" y="11880"/>
                        <a:pt x="5082" y="11880"/>
                      </a:cubicBezTo>
                      <a:cubicBezTo>
                        <a:pt x="5082" y="11880"/>
                        <a:pt x="5082" y="11880"/>
                        <a:pt x="5082" y="11880"/>
                      </a:cubicBezTo>
                      <a:cubicBezTo>
                        <a:pt x="3812" y="11880"/>
                        <a:pt x="2541" y="11880"/>
                        <a:pt x="1271" y="11880"/>
                      </a:cubicBezTo>
                      <a:cubicBezTo>
                        <a:pt x="1271" y="11880"/>
                        <a:pt x="1271" y="11880"/>
                        <a:pt x="1271" y="11880"/>
                      </a:cubicBezTo>
                      <a:cubicBezTo>
                        <a:pt x="1271" y="16200"/>
                        <a:pt x="0" y="16200"/>
                        <a:pt x="0" y="2052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0" name="Shape 4017"/>
                <p:cNvSpPr/>
                <p:nvPr/>
              </p:nvSpPr>
              <p:spPr>
                <a:xfrm>
                  <a:off x="-1" y="939322"/>
                  <a:ext cx="227654" cy="17080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925" h="21269" extrusionOk="0">
                      <a:moveTo>
                        <a:pt x="11867" y="18512"/>
                      </a:moveTo>
                      <a:cubicBezTo>
                        <a:pt x="12912" y="18971"/>
                        <a:pt x="12912" y="18971"/>
                        <a:pt x="12912" y="18971"/>
                      </a:cubicBezTo>
                      <a:cubicBezTo>
                        <a:pt x="15351" y="19431"/>
                        <a:pt x="16048" y="20350"/>
                        <a:pt x="16048" y="20809"/>
                      </a:cubicBezTo>
                      <a:cubicBezTo>
                        <a:pt x="16396" y="21269"/>
                        <a:pt x="17441" y="21269"/>
                        <a:pt x="18835" y="21269"/>
                      </a:cubicBezTo>
                      <a:cubicBezTo>
                        <a:pt x="18835" y="21269"/>
                        <a:pt x="19183" y="21269"/>
                        <a:pt x="19183" y="21269"/>
                      </a:cubicBezTo>
                      <a:cubicBezTo>
                        <a:pt x="19531" y="21269"/>
                        <a:pt x="19531" y="21269"/>
                        <a:pt x="19531" y="21269"/>
                      </a:cubicBezTo>
                      <a:cubicBezTo>
                        <a:pt x="19531" y="21269"/>
                        <a:pt x="19880" y="21269"/>
                        <a:pt x="19880" y="21269"/>
                      </a:cubicBezTo>
                      <a:cubicBezTo>
                        <a:pt x="19880" y="21269"/>
                        <a:pt x="20228" y="21269"/>
                        <a:pt x="20228" y="21269"/>
                      </a:cubicBezTo>
                      <a:cubicBezTo>
                        <a:pt x="20228" y="21269"/>
                        <a:pt x="20228" y="21269"/>
                        <a:pt x="20577" y="21269"/>
                      </a:cubicBezTo>
                      <a:cubicBezTo>
                        <a:pt x="20577" y="21269"/>
                        <a:pt x="20577" y="21269"/>
                        <a:pt x="20577" y="21269"/>
                      </a:cubicBezTo>
                      <a:cubicBezTo>
                        <a:pt x="20925" y="20809"/>
                        <a:pt x="20925" y="20809"/>
                        <a:pt x="20925" y="20809"/>
                      </a:cubicBezTo>
                      <a:cubicBezTo>
                        <a:pt x="20925" y="20350"/>
                        <a:pt x="20925" y="20350"/>
                        <a:pt x="20925" y="19890"/>
                      </a:cubicBezTo>
                      <a:cubicBezTo>
                        <a:pt x="20925" y="19890"/>
                        <a:pt x="20925" y="19890"/>
                        <a:pt x="20925" y="19890"/>
                      </a:cubicBezTo>
                      <a:cubicBezTo>
                        <a:pt x="20925" y="19431"/>
                        <a:pt x="20925" y="19431"/>
                        <a:pt x="20925" y="19431"/>
                      </a:cubicBezTo>
                      <a:cubicBezTo>
                        <a:pt x="20925" y="19431"/>
                        <a:pt x="20925" y="18971"/>
                        <a:pt x="20925" y="18971"/>
                      </a:cubicBezTo>
                      <a:cubicBezTo>
                        <a:pt x="20925" y="18971"/>
                        <a:pt x="20925" y="18971"/>
                        <a:pt x="20925" y="18971"/>
                      </a:cubicBezTo>
                      <a:cubicBezTo>
                        <a:pt x="20925" y="18971"/>
                        <a:pt x="20925" y="18971"/>
                        <a:pt x="20925" y="18971"/>
                      </a:cubicBezTo>
                      <a:cubicBezTo>
                        <a:pt x="20925" y="18512"/>
                        <a:pt x="20925" y="18512"/>
                        <a:pt x="20925" y="18512"/>
                      </a:cubicBezTo>
                      <a:cubicBezTo>
                        <a:pt x="20925" y="18512"/>
                        <a:pt x="20925" y="18512"/>
                        <a:pt x="20925" y="18512"/>
                      </a:cubicBezTo>
                      <a:cubicBezTo>
                        <a:pt x="20925" y="18512"/>
                        <a:pt x="20925" y="18512"/>
                        <a:pt x="20925" y="18512"/>
                      </a:cubicBezTo>
                      <a:cubicBezTo>
                        <a:pt x="20925" y="18052"/>
                        <a:pt x="20925" y="18052"/>
                        <a:pt x="20925" y="18052"/>
                      </a:cubicBezTo>
                      <a:cubicBezTo>
                        <a:pt x="20925" y="18052"/>
                        <a:pt x="20925" y="18052"/>
                        <a:pt x="20925" y="18052"/>
                      </a:cubicBezTo>
                      <a:cubicBezTo>
                        <a:pt x="20577" y="17592"/>
                        <a:pt x="19880" y="16673"/>
                        <a:pt x="19183" y="15754"/>
                      </a:cubicBezTo>
                      <a:cubicBezTo>
                        <a:pt x="18486" y="14835"/>
                        <a:pt x="18138" y="12997"/>
                        <a:pt x="18138" y="12078"/>
                      </a:cubicBezTo>
                      <a:cubicBezTo>
                        <a:pt x="17441" y="10699"/>
                        <a:pt x="17441" y="10699"/>
                        <a:pt x="17441" y="10699"/>
                      </a:cubicBezTo>
                      <a:cubicBezTo>
                        <a:pt x="17441" y="10699"/>
                        <a:pt x="17441" y="10699"/>
                        <a:pt x="17441" y="10699"/>
                      </a:cubicBezTo>
                      <a:cubicBezTo>
                        <a:pt x="17441" y="10699"/>
                        <a:pt x="17441" y="10699"/>
                        <a:pt x="17441" y="10699"/>
                      </a:cubicBezTo>
                      <a:cubicBezTo>
                        <a:pt x="17441" y="10699"/>
                        <a:pt x="17441" y="10699"/>
                        <a:pt x="17441" y="10699"/>
                      </a:cubicBezTo>
                      <a:cubicBezTo>
                        <a:pt x="17441" y="10239"/>
                        <a:pt x="17441" y="10239"/>
                        <a:pt x="17441" y="9320"/>
                      </a:cubicBezTo>
                      <a:cubicBezTo>
                        <a:pt x="17441" y="9320"/>
                        <a:pt x="17441" y="9320"/>
                        <a:pt x="17441" y="9320"/>
                      </a:cubicBezTo>
                      <a:cubicBezTo>
                        <a:pt x="17093" y="9320"/>
                        <a:pt x="17093" y="9320"/>
                        <a:pt x="17093" y="8860"/>
                      </a:cubicBezTo>
                      <a:cubicBezTo>
                        <a:pt x="17093" y="8860"/>
                        <a:pt x="17093" y="8860"/>
                        <a:pt x="17093" y="8860"/>
                      </a:cubicBezTo>
                      <a:cubicBezTo>
                        <a:pt x="17093" y="8860"/>
                        <a:pt x="16744" y="8401"/>
                        <a:pt x="16744" y="8401"/>
                      </a:cubicBezTo>
                      <a:cubicBezTo>
                        <a:pt x="16744" y="8401"/>
                        <a:pt x="16744" y="8401"/>
                        <a:pt x="16744" y="8401"/>
                      </a:cubicBezTo>
                      <a:cubicBezTo>
                        <a:pt x="16744" y="8401"/>
                        <a:pt x="16396" y="7941"/>
                        <a:pt x="16396" y="7941"/>
                      </a:cubicBezTo>
                      <a:cubicBezTo>
                        <a:pt x="16396" y="7941"/>
                        <a:pt x="16396" y="7941"/>
                        <a:pt x="16396" y="7941"/>
                      </a:cubicBezTo>
                      <a:cubicBezTo>
                        <a:pt x="16048" y="7941"/>
                        <a:pt x="16048" y="7482"/>
                        <a:pt x="15699" y="7482"/>
                      </a:cubicBezTo>
                      <a:cubicBezTo>
                        <a:pt x="14654" y="7022"/>
                        <a:pt x="13609" y="5184"/>
                        <a:pt x="13260" y="3805"/>
                      </a:cubicBezTo>
                      <a:cubicBezTo>
                        <a:pt x="12912" y="3805"/>
                        <a:pt x="12912" y="3346"/>
                        <a:pt x="12912" y="2886"/>
                      </a:cubicBezTo>
                      <a:cubicBezTo>
                        <a:pt x="11519" y="2886"/>
                        <a:pt x="11519" y="2886"/>
                        <a:pt x="11519" y="2886"/>
                      </a:cubicBezTo>
                      <a:cubicBezTo>
                        <a:pt x="11519" y="2426"/>
                        <a:pt x="11519" y="2426"/>
                        <a:pt x="11519" y="2426"/>
                      </a:cubicBezTo>
                      <a:cubicBezTo>
                        <a:pt x="11170" y="1967"/>
                        <a:pt x="10125" y="588"/>
                        <a:pt x="9428" y="129"/>
                      </a:cubicBezTo>
                      <a:cubicBezTo>
                        <a:pt x="8731" y="-331"/>
                        <a:pt x="7338" y="588"/>
                        <a:pt x="6990" y="588"/>
                      </a:cubicBezTo>
                      <a:cubicBezTo>
                        <a:pt x="6641" y="588"/>
                        <a:pt x="6641" y="588"/>
                        <a:pt x="6641" y="588"/>
                      </a:cubicBezTo>
                      <a:cubicBezTo>
                        <a:pt x="6641" y="588"/>
                        <a:pt x="5596" y="1048"/>
                        <a:pt x="4551" y="1048"/>
                      </a:cubicBezTo>
                      <a:cubicBezTo>
                        <a:pt x="3854" y="1048"/>
                        <a:pt x="3506" y="588"/>
                        <a:pt x="2809" y="588"/>
                      </a:cubicBezTo>
                      <a:cubicBezTo>
                        <a:pt x="2809" y="588"/>
                        <a:pt x="2809" y="588"/>
                        <a:pt x="2460" y="1048"/>
                      </a:cubicBezTo>
                      <a:cubicBezTo>
                        <a:pt x="2460" y="1048"/>
                        <a:pt x="2460" y="1048"/>
                        <a:pt x="2460" y="1507"/>
                      </a:cubicBezTo>
                      <a:cubicBezTo>
                        <a:pt x="2460" y="1507"/>
                        <a:pt x="2460" y="1507"/>
                        <a:pt x="2112" y="1967"/>
                      </a:cubicBezTo>
                      <a:cubicBezTo>
                        <a:pt x="2112" y="1967"/>
                        <a:pt x="2112" y="1967"/>
                        <a:pt x="2112" y="1967"/>
                      </a:cubicBezTo>
                      <a:cubicBezTo>
                        <a:pt x="2112" y="1967"/>
                        <a:pt x="2112" y="2426"/>
                        <a:pt x="2112" y="2426"/>
                      </a:cubicBezTo>
                      <a:cubicBezTo>
                        <a:pt x="1764" y="2426"/>
                        <a:pt x="1764" y="2426"/>
                        <a:pt x="1764" y="2426"/>
                      </a:cubicBezTo>
                      <a:cubicBezTo>
                        <a:pt x="1764" y="2426"/>
                        <a:pt x="1764" y="2886"/>
                        <a:pt x="1764" y="2886"/>
                      </a:cubicBezTo>
                      <a:cubicBezTo>
                        <a:pt x="1415" y="2886"/>
                        <a:pt x="1415" y="2886"/>
                        <a:pt x="1415" y="2886"/>
                      </a:cubicBezTo>
                      <a:cubicBezTo>
                        <a:pt x="1415" y="2886"/>
                        <a:pt x="1415" y="2886"/>
                        <a:pt x="1415" y="2886"/>
                      </a:cubicBezTo>
                      <a:cubicBezTo>
                        <a:pt x="1067" y="4265"/>
                        <a:pt x="1067" y="6103"/>
                        <a:pt x="370" y="7022"/>
                      </a:cubicBezTo>
                      <a:cubicBezTo>
                        <a:pt x="-675" y="8860"/>
                        <a:pt x="719" y="12078"/>
                        <a:pt x="1764" y="12997"/>
                      </a:cubicBezTo>
                      <a:cubicBezTo>
                        <a:pt x="1764" y="13456"/>
                        <a:pt x="2112" y="13456"/>
                        <a:pt x="2112" y="13916"/>
                      </a:cubicBezTo>
                      <a:cubicBezTo>
                        <a:pt x="2112" y="13916"/>
                        <a:pt x="2460" y="13916"/>
                        <a:pt x="2460" y="13916"/>
                      </a:cubicBezTo>
                      <a:cubicBezTo>
                        <a:pt x="2460" y="13916"/>
                        <a:pt x="2809" y="13916"/>
                        <a:pt x="2809" y="13916"/>
                      </a:cubicBezTo>
                      <a:cubicBezTo>
                        <a:pt x="3157" y="13916"/>
                        <a:pt x="3506" y="13916"/>
                        <a:pt x="3506" y="13916"/>
                      </a:cubicBezTo>
                      <a:cubicBezTo>
                        <a:pt x="3854" y="13916"/>
                        <a:pt x="3854" y="13916"/>
                        <a:pt x="3854" y="13916"/>
                      </a:cubicBezTo>
                      <a:cubicBezTo>
                        <a:pt x="4202" y="13916"/>
                        <a:pt x="4551" y="13916"/>
                        <a:pt x="4551" y="13456"/>
                      </a:cubicBezTo>
                      <a:cubicBezTo>
                        <a:pt x="4899" y="13456"/>
                        <a:pt x="4899" y="13456"/>
                        <a:pt x="4899" y="13456"/>
                      </a:cubicBezTo>
                      <a:cubicBezTo>
                        <a:pt x="5248" y="13456"/>
                        <a:pt x="5596" y="12997"/>
                        <a:pt x="5944" y="12997"/>
                      </a:cubicBezTo>
                      <a:cubicBezTo>
                        <a:pt x="6293" y="12537"/>
                        <a:pt x="6641" y="12537"/>
                        <a:pt x="6990" y="12537"/>
                      </a:cubicBezTo>
                      <a:cubicBezTo>
                        <a:pt x="8035" y="12537"/>
                        <a:pt x="8383" y="13456"/>
                        <a:pt x="8731" y="13916"/>
                      </a:cubicBezTo>
                      <a:cubicBezTo>
                        <a:pt x="9080" y="14375"/>
                        <a:pt x="9428" y="14835"/>
                        <a:pt x="10125" y="14835"/>
                      </a:cubicBezTo>
                      <a:cubicBezTo>
                        <a:pt x="12215" y="15295"/>
                        <a:pt x="12564" y="15295"/>
                        <a:pt x="12564" y="15754"/>
                      </a:cubicBezTo>
                      <a:cubicBezTo>
                        <a:pt x="13609" y="16214"/>
                        <a:pt x="13609" y="16214"/>
                        <a:pt x="13609" y="16214"/>
                      </a:cubicBezTo>
                      <a:cubicBezTo>
                        <a:pt x="12564" y="17133"/>
                        <a:pt x="12564" y="17133"/>
                        <a:pt x="12564" y="17133"/>
                      </a:cubicBezTo>
                      <a:cubicBezTo>
                        <a:pt x="12564" y="17133"/>
                        <a:pt x="11170" y="18512"/>
                        <a:pt x="9777" y="18052"/>
                      </a:cubicBezTo>
                      <a:cubicBezTo>
                        <a:pt x="9080" y="18052"/>
                        <a:pt x="8731" y="17592"/>
                        <a:pt x="8035" y="17133"/>
                      </a:cubicBezTo>
                      <a:cubicBezTo>
                        <a:pt x="7686" y="17133"/>
                        <a:pt x="7338" y="16673"/>
                        <a:pt x="6990" y="16673"/>
                      </a:cubicBezTo>
                      <a:cubicBezTo>
                        <a:pt x="5944" y="18052"/>
                        <a:pt x="2809" y="18512"/>
                        <a:pt x="2112" y="18512"/>
                      </a:cubicBezTo>
                      <a:cubicBezTo>
                        <a:pt x="2112" y="18512"/>
                        <a:pt x="2112" y="18512"/>
                        <a:pt x="2112" y="18512"/>
                      </a:cubicBezTo>
                      <a:cubicBezTo>
                        <a:pt x="2112" y="18512"/>
                        <a:pt x="2112" y="18512"/>
                        <a:pt x="2112" y="18512"/>
                      </a:cubicBezTo>
                      <a:cubicBezTo>
                        <a:pt x="2112" y="18512"/>
                        <a:pt x="2112" y="18512"/>
                        <a:pt x="1764" y="18512"/>
                      </a:cubicBezTo>
                      <a:cubicBezTo>
                        <a:pt x="1764" y="18512"/>
                        <a:pt x="1764" y="18512"/>
                        <a:pt x="1764" y="18512"/>
                      </a:cubicBezTo>
                      <a:cubicBezTo>
                        <a:pt x="1764" y="18512"/>
                        <a:pt x="1764" y="18512"/>
                        <a:pt x="1764" y="18512"/>
                      </a:cubicBezTo>
                      <a:cubicBezTo>
                        <a:pt x="1764" y="18971"/>
                        <a:pt x="1764" y="19431"/>
                        <a:pt x="1764" y="19890"/>
                      </a:cubicBezTo>
                      <a:cubicBezTo>
                        <a:pt x="2112" y="19890"/>
                        <a:pt x="2112" y="19890"/>
                        <a:pt x="2112" y="19890"/>
                      </a:cubicBezTo>
                      <a:cubicBezTo>
                        <a:pt x="2112" y="19890"/>
                        <a:pt x="2112" y="19890"/>
                        <a:pt x="2112" y="19890"/>
                      </a:cubicBezTo>
                      <a:cubicBezTo>
                        <a:pt x="2460" y="19890"/>
                        <a:pt x="2460" y="19890"/>
                        <a:pt x="2809" y="19890"/>
                      </a:cubicBezTo>
                      <a:cubicBezTo>
                        <a:pt x="2809" y="19890"/>
                        <a:pt x="2809" y="19890"/>
                        <a:pt x="3157" y="19890"/>
                      </a:cubicBezTo>
                      <a:cubicBezTo>
                        <a:pt x="3157" y="19890"/>
                        <a:pt x="3157" y="19890"/>
                        <a:pt x="3506" y="19890"/>
                      </a:cubicBezTo>
                      <a:cubicBezTo>
                        <a:pt x="3506" y="19890"/>
                        <a:pt x="3506" y="20350"/>
                        <a:pt x="3506" y="20350"/>
                      </a:cubicBezTo>
                      <a:cubicBezTo>
                        <a:pt x="3506" y="20350"/>
                        <a:pt x="3854" y="20350"/>
                        <a:pt x="3854" y="20350"/>
                      </a:cubicBezTo>
                      <a:cubicBezTo>
                        <a:pt x="3854" y="20350"/>
                        <a:pt x="3854" y="20350"/>
                        <a:pt x="3854" y="20350"/>
                      </a:cubicBezTo>
                      <a:cubicBezTo>
                        <a:pt x="3854" y="20809"/>
                        <a:pt x="3854" y="20809"/>
                        <a:pt x="3854" y="20809"/>
                      </a:cubicBezTo>
                      <a:cubicBezTo>
                        <a:pt x="4202" y="20809"/>
                        <a:pt x="4202" y="20809"/>
                        <a:pt x="4202" y="20809"/>
                      </a:cubicBezTo>
                      <a:cubicBezTo>
                        <a:pt x="4202" y="20809"/>
                        <a:pt x="4551" y="20809"/>
                        <a:pt x="4551" y="20809"/>
                      </a:cubicBezTo>
                      <a:cubicBezTo>
                        <a:pt x="4551" y="20350"/>
                        <a:pt x="4551" y="20350"/>
                        <a:pt x="4899" y="20350"/>
                      </a:cubicBezTo>
                      <a:cubicBezTo>
                        <a:pt x="4899" y="20350"/>
                        <a:pt x="4899" y="20350"/>
                        <a:pt x="4899" y="20350"/>
                      </a:cubicBezTo>
                      <a:cubicBezTo>
                        <a:pt x="4899" y="20350"/>
                        <a:pt x="5248" y="20350"/>
                        <a:pt x="5248" y="19890"/>
                      </a:cubicBezTo>
                      <a:cubicBezTo>
                        <a:pt x="5248" y="19890"/>
                        <a:pt x="5596" y="19890"/>
                        <a:pt x="5596" y="19890"/>
                      </a:cubicBezTo>
                      <a:cubicBezTo>
                        <a:pt x="5596" y="19890"/>
                        <a:pt x="5596" y="19890"/>
                        <a:pt x="5596" y="19890"/>
                      </a:cubicBezTo>
                      <a:cubicBezTo>
                        <a:pt x="5944" y="19431"/>
                        <a:pt x="5944" y="19431"/>
                        <a:pt x="5944" y="19431"/>
                      </a:cubicBezTo>
                      <a:cubicBezTo>
                        <a:pt x="5944" y="19431"/>
                        <a:pt x="10822" y="18971"/>
                        <a:pt x="11519" y="18971"/>
                      </a:cubicBezTo>
                      <a:cubicBezTo>
                        <a:pt x="11867" y="18971"/>
                        <a:pt x="11867" y="18971"/>
                        <a:pt x="11867" y="18971"/>
                      </a:cubicBezTo>
                      <a:lnTo>
                        <a:pt x="11867" y="18512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1" name="Shape 4018"/>
                <p:cNvSpPr/>
                <p:nvPr/>
              </p:nvSpPr>
              <p:spPr>
                <a:xfrm>
                  <a:off x="19353" y="1083818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2" name="Shape 4019"/>
                <p:cNvSpPr/>
                <p:nvPr/>
              </p:nvSpPr>
              <p:spPr>
                <a:xfrm>
                  <a:off x="52401" y="1043345"/>
                  <a:ext cx="11950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14400" y="0"/>
                        <a:pt x="7200" y="21600"/>
                        <a:pt x="0" y="21600"/>
                      </a:cubicBezTo>
                      <a:cubicBezTo>
                        <a:pt x="7200" y="21600"/>
                        <a:pt x="14400" y="0"/>
                        <a:pt x="216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3" name="Shape 4020"/>
                <p:cNvSpPr/>
                <p:nvPr/>
              </p:nvSpPr>
              <p:spPr>
                <a:xfrm>
                  <a:off x="43251" y="1047200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21600"/>
                        <a:pt x="10800" y="21600"/>
                        <a:pt x="0" y="21600"/>
                      </a:cubicBezTo>
                      <a:cubicBezTo>
                        <a:pt x="10800" y="21600"/>
                        <a:pt x="21600" y="21600"/>
                        <a:pt x="216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4" name="Shape 4021"/>
                <p:cNvSpPr/>
                <p:nvPr/>
              </p:nvSpPr>
              <p:spPr>
                <a:xfrm>
                  <a:off x="32486" y="1049127"/>
                  <a:ext cx="7967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5" name="Shape 4022"/>
                <p:cNvSpPr/>
                <p:nvPr/>
              </p:nvSpPr>
              <p:spPr>
                <a:xfrm>
                  <a:off x="23336" y="1049127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6" name="Shape 4023"/>
                <p:cNvSpPr/>
                <p:nvPr/>
              </p:nvSpPr>
              <p:spPr>
                <a:xfrm>
                  <a:off x="44435" y="1106266"/>
                  <a:ext cx="87627" cy="5011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19722" y="0"/>
                        <a:pt x="8452" y="1543"/>
                        <a:pt x="6574" y="1543"/>
                      </a:cubicBezTo>
                      <a:cubicBezTo>
                        <a:pt x="4696" y="3086"/>
                        <a:pt x="1878" y="6171"/>
                        <a:pt x="0" y="6171"/>
                      </a:cubicBezTo>
                      <a:cubicBezTo>
                        <a:pt x="0" y="6171"/>
                        <a:pt x="0" y="6171"/>
                        <a:pt x="0" y="6171"/>
                      </a:cubicBezTo>
                      <a:cubicBezTo>
                        <a:pt x="939" y="7714"/>
                        <a:pt x="1878" y="7714"/>
                        <a:pt x="3757" y="7714"/>
                      </a:cubicBezTo>
                      <a:cubicBezTo>
                        <a:pt x="7513" y="10800"/>
                        <a:pt x="7513" y="13886"/>
                        <a:pt x="7513" y="18514"/>
                      </a:cubicBezTo>
                      <a:cubicBezTo>
                        <a:pt x="7513" y="20057"/>
                        <a:pt x="7513" y="20057"/>
                        <a:pt x="8452" y="21600"/>
                      </a:cubicBezTo>
                      <a:cubicBezTo>
                        <a:pt x="8452" y="21600"/>
                        <a:pt x="8452" y="21600"/>
                        <a:pt x="8452" y="21600"/>
                      </a:cubicBezTo>
                      <a:cubicBezTo>
                        <a:pt x="8452" y="21600"/>
                        <a:pt x="8452" y="21600"/>
                        <a:pt x="8452" y="21600"/>
                      </a:cubicBezTo>
                      <a:cubicBezTo>
                        <a:pt x="9391" y="21600"/>
                        <a:pt x="9391" y="20057"/>
                        <a:pt x="10330" y="20057"/>
                      </a:cubicBezTo>
                      <a:cubicBezTo>
                        <a:pt x="14087" y="13886"/>
                        <a:pt x="16904" y="10800"/>
                        <a:pt x="18783" y="12343"/>
                      </a:cubicBezTo>
                      <a:cubicBezTo>
                        <a:pt x="19722" y="12343"/>
                        <a:pt x="19722" y="12343"/>
                        <a:pt x="19722" y="12343"/>
                      </a:cubicBezTo>
                      <a:cubicBezTo>
                        <a:pt x="19722" y="12343"/>
                        <a:pt x="19722" y="12343"/>
                        <a:pt x="19722" y="12343"/>
                      </a:cubicBezTo>
                      <a:cubicBezTo>
                        <a:pt x="18783" y="10800"/>
                        <a:pt x="17843" y="7714"/>
                        <a:pt x="18783" y="4629"/>
                      </a:cubicBezTo>
                      <a:cubicBezTo>
                        <a:pt x="18783" y="4629"/>
                        <a:pt x="19722" y="3086"/>
                        <a:pt x="20661" y="1543"/>
                      </a:cubicBezTo>
                      <a:cubicBezTo>
                        <a:pt x="20661" y="1543"/>
                        <a:pt x="21600" y="1543"/>
                        <a:pt x="21600" y="1543"/>
                      </a:cubicBezTo>
                      <a:cubicBezTo>
                        <a:pt x="21600" y="1543"/>
                        <a:pt x="21600" y="1543"/>
                        <a:pt x="21600" y="1543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7" name="Shape 4024"/>
                <p:cNvSpPr/>
                <p:nvPr/>
              </p:nvSpPr>
              <p:spPr>
                <a:xfrm>
                  <a:off x="1358822" y="1171794"/>
                  <a:ext cx="509823" cy="33535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988" y="12343"/>
                      </a:moveTo>
                      <a:cubicBezTo>
                        <a:pt x="19988" y="12105"/>
                        <a:pt x="19988" y="11631"/>
                        <a:pt x="19343" y="10919"/>
                      </a:cubicBezTo>
                      <a:cubicBezTo>
                        <a:pt x="19182" y="10681"/>
                        <a:pt x="19021" y="10444"/>
                        <a:pt x="18860" y="10444"/>
                      </a:cubicBezTo>
                      <a:cubicBezTo>
                        <a:pt x="18537" y="9969"/>
                        <a:pt x="18215" y="9732"/>
                        <a:pt x="18215" y="9257"/>
                      </a:cubicBezTo>
                      <a:cubicBezTo>
                        <a:pt x="18215" y="9020"/>
                        <a:pt x="18215" y="9020"/>
                        <a:pt x="17893" y="8545"/>
                      </a:cubicBezTo>
                      <a:cubicBezTo>
                        <a:pt x="17731" y="8308"/>
                        <a:pt x="17570" y="8070"/>
                        <a:pt x="17409" y="7833"/>
                      </a:cubicBezTo>
                      <a:cubicBezTo>
                        <a:pt x="17087" y="7121"/>
                        <a:pt x="16281" y="6884"/>
                        <a:pt x="16281" y="6884"/>
                      </a:cubicBezTo>
                      <a:cubicBezTo>
                        <a:pt x="16119" y="6884"/>
                        <a:pt x="16119" y="6884"/>
                        <a:pt x="16119" y="6884"/>
                      </a:cubicBezTo>
                      <a:cubicBezTo>
                        <a:pt x="15797" y="6171"/>
                        <a:pt x="15797" y="6171"/>
                        <a:pt x="15797" y="6171"/>
                      </a:cubicBezTo>
                      <a:cubicBezTo>
                        <a:pt x="15152" y="5934"/>
                        <a:pt x="15152" y="5934"/>
                        <a:pt x="15152" y="5934"/>
                      </a:cubicBezTo>
                      <a:cubicBezTo>
                        <a:pt x="14991" y="5934"/>
                        <a:pt x="14991" y="5934"/>
                        <a:pt x="14991" y="5934"/>
                      </a:cubicBezTo>
                      <a:cubicBezTo>
                        <a:pt x="14991" y="5697"/>
                        <a:pt x="14830" y="5459"/>
                        <a:pt x="14830" y="4985"/>
                      </a:cubicBezTo>
                      <a:cubicBezTo>
                        <a:pt x="14830" y="4747"/>
                        <a:pt x="14991" y="4273"/>
                        <a:pt x="15313" y="4035"/>
                      </a:cubicBezTo>
                      <a:cubicBezTo>
                        <a:pt x="15475" y="4035"/>
                        <a:pt x="15475" y="4035"/>
                        <a:pt x="15475" y="4035"/>
                      </a:cubicBezTo>
                      <a:cubicBezTo>
                        <a:pt x="15475" y="3798"/>
                        <a:pt x="15313" y="3086"/>
                        <a:pt x="15152" y="2848"/>
                      </a:cubicBezTo>
                      <a:cubicBezTo>
                        <a:pt x="15152" y="2611"/>
                        <a:pt x="15152" y="2611"/>
                        <a:pt x="14991" y="2374"/>
                      </a:cubicBezTo>
                      <a:cubicBezTo>
                        <a:pt x="14991" y="2374"/>
                        <a:pt x="14991" y="2374"/>
                        <a:pt x="14991" y="2136"/>
                      </a:cubicBezTo>
                      <a:cubicBezTo>
                        <a:pt x="14991" y="2136"/>
                        <a:pt x="14991" y="2136"/>
                        <a:pt x="14991" y="2136"/>
                      </a:cubicBezTo>
                      <a:cubicBezTo>
                        <a:pt x="14991" y="2136"/>
                        <a:pt x="14991" y="2136"/>
                        <a:pt x="14991" y="2136"/>
                      </a:cubicBezTo>
                      <a:cubicBezTo>
                        <a:pt x="14991" y="1899"/>
                        <a:pt x="14830" y="1899"/>
                        <a:pt x="14830" y="1899"/>
                      </a:cubicBezTo>
                      <a:cubicBezTo>
                        <a:pt x="14830" y="1899"/>
                        <a:pt x="14830" y="1899"/>
                        <a:pt x="14830" y="1899"/>
                      </a:cubicBezTo>
                      <a:cubicBezTo>
                        <a:pt x="14830" y="1662"/>
                        <a:pt x="14830" y="1662"/>
                        <a:pt x="14669" y="1662"/>
                      </a:cubicBezTo>
                      <a:cubicBezTo>
                        <a:pt x="14669" y="1662"/>
                        <a:pt x="14669" y="1662"/>
                        <a:pt x="14669" y="1424"/>
                      </a:cubicBezTo>
                      <a:cubicBezTo>
                        <a:pt x="14669" y="1424"/>
                        <a:pt x="14669" y="1424"/>
                        <a:pt x="14507" y="1187"/>
                      </a:cubicBezTo>
                      <a:cubicBezTo>
                        <a:pt x="14507" y="1187"/>
                        <a:pt x="14507" y="1187"/>
                        <a:pt x="14507" y="1187"/>
                      </a:cubicBezTo>
                      <a:cubicBezTo>
                        <a:pt x="14507" y="1187"/>
                        <a:pt x="14346" y="949"/>
                        <a:pt x="14346" y="949"/>
                      </a:cubicBezTo>
                      <a:cubicBezTo>
                        <a:pt x="14346" y="949"/>
                        <a:pt x="14346" y="949"/>
                        <a:pt x="14346" y="949"/>
                      </a:cubicBezTo>
                      <a:cubicBezTo>
                        <a:pt x="14185" y="712"/>
                        <a:pt x="14024" y="475"/>
                        <a:pt x="13863" y="237"/>
                      </a:cubicBezTo>
                      <a:cubicBezTo>
                        <a:pt x="13863" y="237"/>
                        <a:pt x="13863" y="237"/>
                        <a:pt x="13863" y="237"/>
                      </a:cubicBezTo>
                      <a:cubicBezTo>
                        <a:pt x="13863" y="237"/>
                        <a:pt x="13863" y="237"/>
                        <a:pt x="13863" y="237"/>
                      </a:cubicBezTo>
                      <a:cubicBezTo>
                        <a:pt x="13701" y="0"/>
                        <a:pt x="13701" y="0"/>
                        <a:pt x="13540" y="0"/>
                      </a:cubicBezTo>
                      <a:cubicBezTo>
                        <a:pt x="13540" y="0"/>
                        <a:pt x="13540" y="0"/>
                        <a:pt x="13540" y="0"/>
                      </a:cubicBezTo>
                      <a:cubicBezTo>
                        <a:pt x="13218" y="0"/>
                        <a:pt x="12734" y="475"/>
                        <a:pt x="12412" y="712"/>
                      </a:cubicBezTo>
                      <a:cubicBezTo>
                        <a:pt x="12412" y="949"/>
                        <a:pt x="12412" y="949"/>
                        <a:pt x="12412" y="1187"/>
                      </a:cubicBezTo>
                      <a:cubicBezTo>
                        <a:pt x="12412" y="1424"/>
                        <a:pt x="12251" y="1662"/>
                        <a:pt x="12090" y="2136"/>
                      </a:cubicBezTo>
                      <a:cubicBezTo>
                        <a:pt x="12090" y="2136"/>
                        <a:pt x="11928" y="2374"/>
                        <a:pt x="11928" y="2374"/>
                      </a:cubicBezTo>
                      <a:cubicBezTo>
                        <a:pt x="11445" y="3086"/>
                        <a:pt x="10800" y="3798"/>
                        <a:pt x="10316" y="4747"/>
                      </a:cubicBezTo>
                      <a:cubicBezTo>
                        <a:pt x="9994" y="5459"/>
                        <a:pt x="9349" y="5459"/>
                        <a:pt x="8704" y="5459"/>
                      </a:cubicBezTo>
                      <a:cubicBezTo>
                        <a:pt x="8221" y="5459"/>
                        <a:pt x="8221" y="5459"/>
                        <a:pt x="8221" y="5459"/>
                      </a:cubicBezTo>
                      <a:cubicBezTo>
                        <a:pt x="7899" y="5459"/>
                        <a:pt x="7737" y="5459"/>
                        <a:pt x="7737" y="5697"/>
                      </a:cubicBezTo>
                      <a:cubicBezTo>
                        <a:pt x="7737" y="5697"/>
                        <a:pt x="7737" y="5697"/>
                        <a:pt x="7737" y="5697"/>
                      </a:cubicBezTo>
                      <a:cubicBezTo>
                        <a:pt x="7737" y="5934"/>
                        <a:pt x="7899" y="6646"/>
                        <a:pt x="7576" y="6884"/>
                      </a:cubicBezTo>
                      <a:cubicBezTo>
                        <a:pt x="7415" y="7358"/>
                        <a:pt x="6770" y="7596"/>
                        <a:pt x="6287" y="8070"/>
                      </a:cubicBezTo>
                      <a:cubicBezTo>
                        <a:pt x="5964" y="8308"/>
                        <a:pt x="5964" y="8308"/>
                        <a:pt x="5964" y="8308"/>
                      </a:cubicBezTo>
                      <a:cubicBezTo>
                        <a:pt x="5803" y="8545"/>
                        <a:pt x="5642" y="8545"/>
                        <a:pt x="5319" y="8545"/>
                      </a:cubicBezTo>
                      <a:cubicBezTo>
                        <a:pt x="4997" y="8545"/>
                        <a:pt x="4513" y="8782"/>
                        <a:pt x="4352" y="8782"/>
                      </a:cubicBezTo>
                      <a:cubicBezTo>
                        <a:pt x="4191" y="9020"/>
                        <a:pt x="4191" y="9020"/>
                        <a:pt x="4030" y="9020"/>
                      </a:cubicBezTo>
                      <a:cubicBezTo>
                        <a:pt x="4030" y="9020"/>
                        <a:pt x="4030" y="9257"/>
                        <a:pt x="4030" y="9257"/>
                      </a:cubicBezTo>
                      <a:cubicBezTo>
                        <a:pt x="3869" y="9495"/>
                        <a:pt x="3707" y="9495"/>
                        <a:pt x="3546" y="9495"/>
                      </a:cubicBezTo>
                      <a:cubicBezTo>
                        <a:pt x="3546" y="9495"/>
                        <a:pt x="3546" y="9495"/>
                        <a:pt x="3546" y="9495"/>
                      </a:cubicBezTo>
                      <a:cubicBezTo>
                        <a:pt x="3546" y="9495"/>
                        <a:pt x="3546" y="9495"/>
                        <a:pt x="3546" y="9495"/>
                      </a:cubicBezTo>
                      <a:cubicBezTo>
                        <a:pt x="3385" y="9495"/>
                        <a:pt x="3224" y="9257"/>
                        <a:pt x="3063" y="9257"/>
                      </a:cubicBezTo>
                      <a:cubicBezTo>
                        <a:pt x="3063" y="9020"/>
                        <a:pt x="2901" y="9020"/>
                        <a:pt x="2901" y="9020"/>
                      </a:cubicBezTo>
                      <a:cubicBezTo>
                        <a:pt x="2579" y="9969"/>
                        <a:pt x="2096" y="9969"/>
                        <a:pt x="1934" y="9969"/>
                      </a:cubicBezTo>
                      <a:cubicBezTo>
                        <a:pt x="1773" y="9969"/>
                        <a:pt x="1773" y="9969"/>
                        <a:pt x="1612" y="9969"/>
                      </a:cubicBezTo>
                      <a:cubicBezTo>
                        <a:pt x="1612" y="9969"/>
                        <a:pt x="1612" y="9969"/>
                        <a:pt x="1612" y="9969"/>
                      </a:cubicBezTo>
                      <a:cubicBezTo>
                        <a:pt x="1451" y="9969"/>
                        <a:pt x="1451" y="9732"/>
                        <a:pt x="1451" y="9732"/>
                      </a:cubicBezTo>
                      <a:cubicBezTo>
                        <a:pt x="1451" y="9732"/>
                        <a:pt x="1451" y="9732"/>
                        <a:pt x="1451" y="9732"/>
                      </a:cubicBezTo>
                      <a:cubicBezTo>
                        <a:pt x="1451" y="9969"/>
                        <a:pt x="1290" y="9969"/>
                        <a:pt x="1290" y="9969"/>
                      </a:cubicBezTo>
                      <a:cubicBezTo>
                        <a:pt x="1290" y="9969"/>
                        <a:pt x="1290" y="9969"/>
                        <a:pt x="1290" y="10207"/>
                      </a:cubicBezTo>
                      <a:cubicBezTo>
                        <a:pt x="1128" y="10207"/>
                        <a:pt x="1128" y="10207"/>
                        <a:pt x="1128" y="10207"/>
                      </a:cubicBezTo>
                      <a:cubicBezTo>
                        <a:pt x="1128" y="10444"/>
                        <a:pt x="1128" y="10444"/>
                        <a:pt x="967" y="10444"/>
                      </a:cubicBezTo>
                      <a:cubicBezTo>
                        <a:pt x="967" y="10444"/>
                        <a:pt x="967" y="10444"/>
                        <a:pt x="967" y="10681"/>
                      </a:cubicBezTo>
                      <a:cubicBezTo>
                        <a:pt x="967" y="10681"/>
                        <a:pt x="806" y="10919"/>
                        <a:pt x="806" y="10919"/>
                      </a:cubicBezTo>
                      <a:cubicBezTo>
                        <a:pt x="645" y="11631"/>
                        <a:pt x="484" y="12105"/>
                        <a:pt x="322" y="12580"/>
                      </a:cubicBezTo>
                      <a:cubicBezTo>
                        <a:pt x="161" y="12818"/>
                        <a:pt x="0" y="13292"/>
                        <a:pt x="0" y="13530"/>
                      </a:cubicBezTo>
                      <a:cubicBezTo>
                        <a:pt x="0" y="13530"/>
                        <a:pt x="0" y="13767"/>
                        <a:pt x="0" y="14004"/>
                      </a:cubicBezTo>
                      <a:cubicBezTo>
                        <a:pt x="161" y="14479"/>
                        <a:pt x="161" y="14954"/>
                        <a:pt x="161" y="15666"/>
                      </a:cubicBezTo>
                      <a:cubicBezTo>
                        <a:pt x="161" y="16378"/>
                        <a:pt x="322" y="16853"/>
                        <a:pt x="645" y="17565"/>
                      </a:cubicBezTo>
                      <a:cubicBezTo>
                        <a:pt x="967" y="18277"/>
                        <a:pt x="967" y="18989"/>
                        <a:pt x="967" y="19226"/>
                      </a:cubicBezTo>
                      <a:cubicBezTo>
                        <a:pt x="1128" y="19464"/>
                        <a:pt x="1128" y="19701"/>
                        <a:pt x="1290" y="19938"/>
                      </a:cubicBezTo>
                      <a:cubicBezTo>
                        <a:pt x="1451" y="20176"/>
                        <a:pt x="1612" y="20413"/>
                        <a:pt x="1934" y="20651"/>
                      </a:cubicBezTo>
                      <a:cubicBezTo>
                        <a:pt x="1934" y="20888"/>
                        <a:pt x="2096" y="20888"/>
                        <a:pt x="2096" y="20888"/>
                      </a:cubicBezTo>
                      <a:cubicBezTo>
                        <a:pt x="2096" y="21125"/>
                        <a:pt x="2096" y="21125"/>
                        <a:pt x="2257" y="21125"/>
                      </a:cubicBezTo>
                      <a:cubicBezTo>
                        <a:pt x="2257" y="21125"/>
                        <a:pt x="2257" y="21125"/>
                        <a:pt x="2257" y="21363"/>
                      </a:cubicBezTo>
                      <a:cubicBezTo>
                        <a:pt x="2418" y="21363"/>
                        <a:pt x="2418" y="21363"/>
                        <a:pt x="2418" y="21363"/>
                      </a:cubicBezTo>
                      <a:cubicBezTo>
                        <a:pt x="2418" y="21363"/>
                        <a:pt x="2418" y="21600"/>
                        <a:pt x="2418" y="21600"/>
                      </a:cubicBezTo>
                      <a:cubicBezTo>
                        <a:pt x="2418" y="21600"/>
                        <a:pt x="2579" y="21600"/>
                        <a:pt x="2579" y="21600"/>
                      </a:cubicBezTo>
                      <a:cubicBezTo>
                        <a:pt x="2579" y="21600"/>
                        <a:pt x="2579" y="21600"/>
                        <a:pt x="2579" y="21600"/>
                      </a:cubicBezTo>
                      <a:cubicBezTo>
                        <a:pt x="2579" y="21600"/>
                        <a:pt x="2579" y="21600"/>
                        <a:pt x="2579" y="21600"/>
                      </a:cubicBezTo>
                      <a:cubicBezTo>
                        <a:pt x="2579" y="21600"/>
                        <a:pt x="2579" y="21600"/>
                        <a:pt x="2579" y="21600"/>
                      </a:cubicBezTo>
                      <a:cubicBezTo>
                        <a:pt x="2579" y="21600"/>
                        <a:pt x="2579" y="21363"/>
                        <a:pt x="2579" y="21363"/>
                      </a:cubicBezTo>
                      <a:cubicBezTo>
                        <a:pt x="2579" y="21363"/>
                        <a:pt x="2579" y="21363"/>
                        <a:pt x="2579" y="21363"/>
                      </a:cubicBezTo>
                      <a:cubicBezTo>
                        <a:pt x="2740" y="21363"/>
                        <a:pt x="2740" y="21125"/>
                        <a:pt x="2740" y="21125"/>
                      </a:cubicBezTo>
                      <a:cubicBezTo>
                        <a:pt x="2740" y="21125"/>
                        <a:pt x="2740" y="21125"/>
                        <a:pt x="2740" y="21125"/>
                      </a:cubicBezTo>
                      <a:cubicBezTo>
                        <a:pt x="2740" y="20888"/>
                        <a:pt x="2740" y="20888"/>
                        <a:pt x="2740" y="20888"/>
                      </a:cubicBezTo>
                      <a:cubicBezTo>
                        <a:pt x="2740" y="20888"/>
                        <a:pt x="2740" y="20888"/>
                        <a:pt x="2740" y="20888"/>
                      </a:cubicBezTo>
                      <a:cubicBezTo>
                        <a:pt x="2740" y="20651"/>
                        <a:pt x="2740" y="20651"/>
                        <a:pt x="2740" y="20651"/>
                      </a:cubicBezTo>
                      <a:cubicBezTo>
                        <a:pt x="2740" y="20651"/>
                        <a:pt x="2740" y="20651"/>
                        <a:pt x="2740" y="20651"/>
                      </a:cubicBezTo>
                      <a:cubicBezTo>
                        <a:pt x="2740" y="20651"/>
                        <a:pt x="2740" y="20651"/>
                        <a:pt x="2740" y="20413"/>
                      </a:cubicBezTo>
                      <a:cubicBezTo>
                        <a:pt x="2740" y="20413"/>
                        <a:pt x="2740" y="20413"/>
                        <a:pt x="2740" y="20413"/>
                      </a:cubicBezTo>
                      <a:cubicBezTo>
                        <a:pt x="2740" y="20413"/>
                        <a:pt x="2740" y="20413"/>
                        <a:pt x="2740" y="20413"/>
                      </a:cubicBezTo>
                      <a:cubicBezTo>
                        <a:pt x="2740" y="20413"/>
                        <a:pt x="2740" y="20176"/>
                        <a:pt x="2740" y="20176"/>
                      </a:cubicBezTo>
                      <a:cubicBezTo>
                        <a:pt x="2740" y="19938"/>
                        <a:pt x="2740" y="19938"/>
                        <a:pt x="2740" y="19938"/>
                      </a:cubicBezTo>
                      <a:cubicBezTo>
                        <a:pt x="4030" y="19464"/>
                        <a:pt x="4030" y="19464"/>
                        <a:pt x="4030" y="19464"/>
                      </a:cubicBezTo>
                      <a:cubicBezTo>
                        <a:pt x="4836" y="18989"/>
                        <a:pt x="4836" y="18989"/>
                        <a:pt x="4836" y="18989"/>
                      </a:cubicBezTo>
                      <a:cubicBezTo>
                        <a:pt x="6125" y="19226"/>
                        <a:pt x="6125" y="19226"/>
                        <a:pt x="6125" y="19226"/>
                      </a:cubicBezTo>
                      <a:cubicBezTo>
                        <a:pt x="6125" y="17802"/>
                        <a:pt x="6125" y="17802"/>
                        <a:pt x="6125" y="17802"/>
                      </a:cubicBezTo>
                      <a:cubicBezTo>
                        <a:pt x="6125" y="17802"/>
                        <a:pt x="6125" y="17802"/>
                        <a:pt x="6125" y="17802"/>
                      </a:cubicBezTo>
                      <a:cubicBezTo>
                        <a:pt x="6287" y="17327"/>
                        <a:pt x="7415" y="15429"/>
                        <a:pt x="8382" y="15429"/>
                      </a:cubicBezTo>
                      <a:cubicBezTo>
                        <a:pt x="9027" y="15429"/>
                        <a:pt x="9672" y="16615"/>
                        <a:pt x="9994" y="17090"/>
                      </a:cubicBezTo>
                      <a:cubicBezTo>
                        <a:pt x="13057" y="17802"/>
                        <a:pt x="13057" y="17802"/>
                        <a:pt x="13057" y="17802"/>
                      </a:cubicBezTo>
                      <a:cubicBezTo>
                        <a:pt x="13057" y="17327"/>
                        <a:pt x="13379" y="16378"/>
                        <a:pt x="13540" y="16141"/>
                      </a:cubicBezTo>
                      <a:cubicBezTo>
                        <a:pt x="13863" y="15903"/>
                        <a:pt x="14185" y="15903"/>
                        <a:pt x="14507" y="16141"/>
                      </a:cubicBezTo>
                      <a:cubicBezTo>
                        <a:pt x="14669" y="16141"/>
                        <a:pt x="14830" y="16141"/>
                        <a:pt x="14991" y="16141"/>
                      </a:cubicBezTo>
                      <a:cubicBezTo>
                        <a:pt x="14991" y="16141"/>
                        <a:pt x="15152" y="16141"/>
                        <a:pt x="15152" y="16141"/>
                      </a:cubicBezTo>
                      <a:cubicBezTo>
                        <a:pt x="15636" y="15903"/>
                        <a:pt x="16281" y="15191"/>
                        <a:pt x="17087" y="15191"/>
                      </a:cubicBezTo>
                      <a:cubicBezTo>
                        <a:pt x="17409" y="15191"/>
                        <a:pt x="17731" y="15429"/>
                        <a:pt x="17893" y="15429"/>
                      </a:cubicBezTo>
                      <a:cubicBezTo>
                        <a:pt x="18054" y="15429"/>
                        <a:pt x="18054" y="15429"/>
                        <a:pt x="18215" y="15429"/>
                      </a:cubicBezTo>
                      <a:cubicBezTo>
                        <a:pt x="18215" y="15429"/>
                        <a:pt x="18215" y="15429"/>
                        <a:pt x="18376" y="15191"/>
                      </a:cubicBezTo>
                      <a:cubicBezTo>
                        <a:pt x="18376" y="14954"/>
                        <a:pt x="18699" y="14479"/>
                        <a:pt x="19182" y="14479"/>
                      </a:cubicBezTo>
                      <a:cubicBezTo>
                        <a:pt x="19666" y="14479"/>
                        <a:pt x="20472" y="14954"/>
                        <a:pt x="20633" y="15191"/>
                      </a:cubicBezTo>
                      <a:cubicBezTo>
                        <a:pt x="21600" y="14954"/>
                        <a:pt x="21600" y="14954"/>
                        <a:pt x="21600" y="14954"/>
                      </a:cubicBezTo>
                      <a:cubicBezTo>
                        <a:pt x="21278" y="14242"/>
                        <a:pt x="21278" y="14242"/>
                        <a:pt x="21278" y="14242"/>
                      </a:cubicBezTo>
                      <a:cubicBezTo>
                        <a:pt x="20472" y="13530"/>
                        <a:pt x="19988" y="13055"/>
                        <a:pt x="19988" y="12343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8" name="Shape 4025"/>
                <p:cNvSpPr/>
                <p:nvPr/>
              </p:nvSpPr>
              <p:spPr>
                <a:xfrm>
                  <a:off x="855109" y="1060011"/>
                  <a:ext cx="495748" cy="381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08" h="21600" extrusionOk="0">
                      <a:moveTo>
                        <a:pt x="20511" y="1454"/>
                      </a:moveTo>
                      <a:cubicBezTo>
                        <a:pt x="20345" y="1454"/>
                        <a:pt x="20345" y="1246"/>
                        <a:pt x="20345" y="1246"/>
                      </a:cubicBezTo>
                      <a:cubicBezTo>
                        <a:pt x="20345" y="1246"/>
                        <a:pt x="20345" y="1246"/>
                        <a:pt x="20345" y="1246"/>
                      </a:cubicBezTo>
                      <a:cubicBezTo>
                        <a:pt x="20179" y="1038"/>
                        <a:pt x="20179" y="1038"/>
                        <a:pt x="20179" y="831"/>
                      </a:cubicBezTo>
                      <a:cubicBezTo>
                        <a:pt x="20013" y="831"/>
                        <a:pt x="20013" y="623"/>
                        <a:pt x="20013" y="623"/>
                      </a:cubicBezTo>
                      <a:cubicBezTo>
                        <a:pt x="19846" y="415"/>
                        <a:pt x="19846" y="415"/>
                        <a:pt x="19680" y="208"/>
                      </a:cubicBezTo>
                      <a:cubicBezTo>
                        <a:pt x="19680" y="208"/>
                        <a:pt x="19680" y="208"/>
                        <a:pt x="19680" y="208"/>
                      </a:cubicBezTo>
                      <a:cubicBezTo>
                        <a:pt x="19680" y="208"/>
                        <a:pt x="19680" y="208"/>
                        <a:pt x="19680" y="208"/>
                      </a:cubicBezTo>
                      <a:cubicBezTo>
                        <a:pt x="19680" y="208"/>
                        <a:pt x="19680" y="208"/>
                        <a:pt x="19680" y="208"/>
                      </a:cubicBezTo>
                      <a:cubicBezTo>
                        <a:pt x="19680" y="208"/>
                        <a:pt x="19680" y="208"/>
                        <a:pt x="19680" y="208"/>
                      </a:cubicBezTo>
                      <a:cubicBezTo>
                        <a:pt x="19514" y="208"/>
                        <a:pt x="19348" y="415"/>
                        <a:pt x="19348" y="623"/>
                      </a:cubicBezTo>
                      <a:cubicBezTo>
                        <a:pt x="19182" y="623"/>
                        <a:pt x="19182" y="623"/>
                        <a:pt x="19182" y="623"/>
                      </a:cubicBezTo>
                      <a:cubicBezTo>
                        <a:pt x="18850" y="1038"/>
                        <a:pt x="18683" y="1454"/>
                        <a:pt x="18351" y="1662"/>
                      </a:cubicBezTo>
                      <a:cubicBezTo>
                        <a:pt x="18185" y="1662"/>
                        <a:pt x="18019" y="1662"/>
                        <a:pt x="17853" y="1662"/>
                      </a:cubicBezTo>
                      <a:cubicBezTo>
                        <a:pt x="17354" y="1662"/>
                        <a:pt x="16856" y="1454"/>
                        <a:pt x="16523" y="1246"/>
                      </a:cubicBezTo>
                      <a:cubicBezTo>
                        <a:pt x="16523" y="1246"/>
                        <a:pt x="16357" y="1038"/>
                        <a:pt x="15859" y="1038"/>
                      </a:cubicBezTo>
                      <a:cubicBezTo>
                        <a:pt x="15693" y="1038"/>
                        <a:pt x="15526" y="1246"/>
                        <a:pt x="15194" y="1246"/>
                      </a:cubicBezTo>
                      <a:cubicBezTo>
                        <a:pt x="15194" y="1246"/>
                        <a:pt x="15028" y="1246"/>
                        <a:pt x="15028" y="1246"/>
                      </a:cubicBezTo>
                      <a:cubicBezTo>
                        <a:pt x="14862" y="1246"/>
                        <a:pt x="14696" y="1246"/>
                        <a:pt x="14696" y="1246"/>
                      </a:cubicBezTo>
                      <a:cubicBezTo>
                        <a:pt x="14530" y="1246"/>
                        <a:pt x="14363" y="1246"/>
                        <a:pt x="14197" y="1246"/>
                      </a:cubicBezTo>
                      <a:cubicBezTo>
                        <a:pt x="14197" y="1246"/>
                        <a:pt x="14197" y="1246"/>
                        <a:pt x="14197" y="1246"/>
                      </a:cubicBezTo>
                      <a:cubicBezTo>
                        <a:pt x="14031" y="1246"/>
                        <a:pt x="13699" y="1454"/>
                        <a:pt x="13533" y="1662"/>
                      </a:cubicBezTo>
                      <a:cubicBezTo>
                        <a:pt x="13366" y="1869"/>
                        <a:pt x="13200" y="2077"/>
                        <a:pt x="13034" y="2285"/>
                      </a:cubicBezTo>
                      <a:cubicBezTo>
                        <a:pt x="12868" y="2285"/>
                        <a:pt x="12536" y="2492"/>
                        <a:pt x="12037" y="2492"/>
                      </a:cubicBezTo>
                      <a:cubicBezTo>
                        <a:pt x="11705" y="2492"/>
                        <a:pt x="11206" y="2285"/>
                        <a:pt x="10874" y="2285"/>
                      </a:cubicBezTo>
                      <a:cubicBezTo>
                        <a:pt x="10708" y="2077"/>
                        <a:pt x="10542" y="2077"/>
                        <a:pt x="10376" y="1869"/>
                      </a:cubicBezTo>
                      <a:cubicBezTo>
                        <a:pt x="10043" y="1662"/>
                        <a:pt x="9711" y="1246"/>
                        <a:pt x="9545" y="1246"/>
                      </a:cubicBezTo>
                      <a:cubicBezTo>
                        <a:pt x="9379" y="1246"/>
                        <a:pt x="8714" y="1454"/>
                        <a:pt x="8216" y="1869"/>
                      </a:cubicBezTo>
                      <a:cubicBezTo>
                        <a:pt x="8050" y="1869"/>
                        <a:pt x="8050" y="1869"/>
                        <a:pt x="7883" y="1869"/>
                      </a:cubicBezTo>
                      <a:cubicBezTo>
                        <a:pt x="7385" y="1869"/>
                        <a:pt x="7219" y="1454"/>
                        <a:pt x="7053" y="1038"/>
                      </a:cubicBezTo>
                      <a:cubicBezTo>
                        <a:pt x="6886" y="831"/>
                        <a:pt x="6886" y="623"/>
                        <a:pt x="6720" y="415"/>
                      </a:cubicBezTo>
                      <a:cubicBezTo>
                        <a:pt x="6720" y="415"/>
                        <a:pt x="6554" y="415"/>
                        <a:pt x="6222" y="415"/>
                      </a:cubicBezTo>
                      <a:cubicBezTo>
                        <a:pt x="6056" y="208"/>
                        <a:pt x="5557" y="208"/>
                        <a:pt x="5225" y="0"/>
                      </a:cubicBezTo>
                      <a:cubicBezTo>
                        <a:pt x="5225" y="0"/>
                        <a:pt x="5059" y="0"/>
                        <a:pt x="5059" y="208"/>
                      </a:cubicBezTo>
                      <a:cubicBezTo>
                        <a:pt x="5059" y="208"/>
                        <a:pt x="5059" y="208"/>
                        <a:pt x="4893" y="208"/>
                      </a:cubicBezTo>
                      <a:cubicBezTo>
                        <a:pt x="4893" y="415"/>
                        <a:pt x="4726" y="623"/>
                        <a:pt x="4394" y="623"/>
                      </a:cubicBezTo>
                      <a:cubicBezTo>
                        <a:pt x="4394" y="623"/>
                        <a:pt x="4394" y="623"/>
                        <a:pt x="4394" y="623"/>
                      </a:cubicBezTo>
                      <a:cubicBezTo>
                        <a:pt x="4394" y="623"/>
                        <a:pt x="4394" y="623"/>
                        <a:pt x="4394" y="623"/>
                      </a:cubicBezTo>
                      <a:cubicBezTo>
                        <a:pt x="4228" y="415"/>
                        <a:pt x="4228" y="415"/>
                        <a:pt x="4228" y="415"/>
                      </a:cubicBezTo>
                      <a:cubicBezTo>
                        <a:pt x="3896" y="415"/>
                        <a:pt x="3563" y="415"/>
                        <a:pt x="3231" y="415"/>
                      </a:cubicBezTo>
                      <a:cubicBezTo>
                        <a:pt x="2899" y="415"/>
                        <a:pt x="2899" y="415"/>
                        <a:pt x="2899" y="415"/>
                      </a:cubicBezTo>
                      <a:cubicBezTo>
                        <a:pt x="2733" y="623"/>
                        <a:pt x="2733" y="1038"/>
                        <a:pt x="2733" y="1454"/>
                      </a:cubicBezTo>
                      <a:cubicBezTo>
                        <a:pt x="2733" y="1869"/>
                        <a:pt x="2566" y="2077"/>
                        <a:pt x="2400" y="2285"/>
                      </a:cubicBezTo>
                      <a:cubicBezTo>
                        <a:pt x="2234" y="2700"/>
                        <a:pt x="1736" y="3323"/>
                        <a:pt x="1736" y="3738"/>
                      </a:cubicBezTo>
                      <a:cubicBezTo>
                        <a:pt x="1736" y="3738"/>
                        <a:pt x="1736" y="3946"/>
                        <a:pt x="1736" y="3946"/>
                      </a:cubicBezTo>
                      <a:cubicBezTo>
                        <a:pt x="1736" y="3946"/>
                        <a:pt x="1736" y="3946"/>
                        <a:pt x="1736" y="3946"/>
                      </a:cubicBezTo>
                      <a:cubicBezTo>
                        <a:pt x="1736" y="4154"/>
                        <a:pt x="1570" y="4154"/>
                        <a:pt x="1570" y="4154"/>
                      </a:cubicBezTo>
                      <a:cubicBezTo>
                        <a:pt x="1570" y="4154"/>
                        <a:pt x="1570" y="4362"/>
                        <a:pt x="1570" y="4362"/>
                      </a:cubicBezTo>
                      <a:cubicBezTo>
                        <a:pt x="1570" y="4362"/>
                        <a:pt x="1570" y="4362"/>
                        <a:pt x="1570" y="4362"/>
                      </a:cubicBezTo>
                      <a:cubicBezTo>
                        <a:pt x="1570" y="4362"/>
                        <a:pt x="1570" y="4569"/>
                        <a:pt x="1570" y="4569"/>
                      </a:cubicBezTo>
                      <a:cubicBezTo>
                        <a:pt x="1570" y="4569"/>
                        <a:pt x="1570" y="4777"/>
                        <a:pt x="1736" y="4777"/>
                      </a:cubicBezTo>
                      <a:cubicBezTo>
                        <a:pt x="1736" y="4777"/>
                        <a:pt x="1736" y="4985"/>
                        <a:pt x="1736" y="4985"/>
                      </a:cubicBezTo>
                      <a:cubicBezTo>
                        <a:pt x="1736" y="5192"/>
                        <a:pt x="1736" y="5192"/>
                        <a:pt x="1736" y="5192"/>
                      </a:cubicBezTo>
                      <a:cubicBezTo>
                        <a:pt x="1736" y="5192"/>
                        <a:pt x="1736" y="5400"/>
                        <a:pt x="1736" y="5400"/>
                      </a:cubicBezTo>
                      <a:cubicBezTo>
                        <a:pt x="1736" y="5400"/>
                        <a:pt x="1736" y="5608"/>
                        <a:pt x="1736" y="5608"/>
                      </a:cubicBezTo>
                      <a:cubicBezTo>
                        <a:pt x="1902" y="6438"/>
                        <a:pt x="1902" y="8723"/>
                        <a:pt x="1403" y="9346"/>
                      </a:cubicBezTo>
                      <a:cubicBezTo>
                        <a:pt x="1071" y="9762"/>
                        <a:pt x="905" y="10385"/>
                        <a:pt x="739" y="10592"/>
                      </a:cubicBezTo>
                      <a:cubicBezTo>
                        <a:pt x="739" y="10592"/>
                        <a:pt x="739" y="10592"/>
                        <a:pt x="739" y="10592"/>
                      </a:cubicBezTo>
                      <a:cubicBezTo>
                        <a:pt x="739" y="10800"/>
                        <a:pt x="739" y="10800"/>
                        <a:pt x="739" y="10800"/>
                      </a:cubicBezTo>
                      <a:cubicBezTo>
                        <a:pt x="739" y="10800"/>
                        <a:pt x="240" y="11215"/>
                        <a:pt x="74" y="12046"/>
                      </a:cubicBezTo>
                      <a:cubicBezTo>
                        <a:pt x="-92" y="12877"/>
                        <a:pt x="74" y="13292"/>
                        <a:pt x="74" y="13915"/>
                      </a:cubicBezTo>
                      <a:cubicBezTo>
                        <a:pt x="74" y="14123"/>
                        <a:pt x="74" y="14538"/>
                        <a:pt x="74" y="14746"/>
                      </a:cubicBezTo>
                      <a:cubicBezTo>
                        <a:pt x="74" y="15162"/>
                        <a:pt x="240" y="15369"/>
                        <a:pt x="406" y="15577"/>
                      </a:cubicBezTo>
                      <a:cubicBezTo>
                        <a:pt x="406" y="15785"/>
                        <a:pt x="406" y="15992"/>
                        <a:pt x="573" y="15992"/>
                      </a:cubicBezTo>
                      <a:cubicBezTo>
                        <a:pt x="573" y="15992"/>
                        <a:pt x="573" y="16200"/>
                        <a:pt x="573" y="16200"/>
                      </a:cubicBezTo>
                      <a:cubicBezTo>
                        <a:pt x="573" y="16200"/>
                        <a:pt x="573" y="16408"/>
                        <a:pt x="573" y="16408"/>
                      </a:cubicBezTo>
                      <a:cubicBezTo>
                        <a:pt x="573" y="16408"/>
                        <a:pt x="573" y="16408"/>
                        <a:pt x="573" y="16408"/>
                      </a:cubicBezTo>
                      <a:cubicBezTo>
                        <a:pt x="739" y="16615"/>
                        <a:pt x="1736" y="16823"/>
                        <a:pt x="2400" y="17031"/>
                      </a:cubicBezTo>
                      <a:cubicBezTo>
                        <a:pt x="2733" y="17031"/>
                        <a:pt x="2899" y="17031"/>
                        <a:pt x="3231" y="17238"/>
                      </a:cubicBezTo>
                      <a:cubicBezTo>
                        <a:pt x="4228" y="17446"/>
                        <a:pt x="5225" y="19315"/>
                        <a:pt x="5225" y="19938"/>
                      </a:cubicBezTo>
                      <a:cubicBezTo>
                        <a:pt x="5225" y="20354"/>
                        <a:pt x="5723" y="21392"/>
                        <a:pt x="6056" y="21600"/>
                      </a:cubicBezTo>
                      <a:cubicBezTo>
                        <a:pt x="6222" y="21600"/>
                        <a:pt x="6222" y="21600"/>
                        <a:pt x="6222" y="21600"/>
                      </a:cubicBezTo>
                      <a:cubicBezTo>
                        <a:pt x="6388" y="21600"/>
                        <a:pt x="6720" y="21392"/>
                        <a:pt x="6886" y="21392"/>
                      </a:cubicBezTo>
                      <a:cubicBezTo>
                        <a:pt x="7219" y="21185"/>
                        <a:pt x="7551" y="20977"/>
                        <a:pt x="7883" y="20977"/>
                      </a:cubicBezTo>
                      <a:cubicBezTo>
                        <a:pt x="8216" y="20977"/>
                        <a:pt x="8216" y="20977"/>
                        <a:pt x="8216" y="20977"/>
                      </a:cubicBezTo>
                      <a:cubicBezTo>
                        <a:pt x="9711" y="20977"/>
                        <a:pt x="10043" y="20769"/>
                        <a:pt x="10043" y="20769"/>
                      </a:cubicBezTo>
                      <a:cubicBezTo>
                        <a:pt x="10210" y="20769"/>
                        <a:pt x="10376" y="20562"/>
                        <a:pt x="10376" y="20562"/>
                      </a:cubicBezTo>
                      <a:cubicBezTo>
                        <a:pt x="10376" y="20562"/>
                        <a:pt x="10376" y="20562"/>
                        <a:pt x="10376" y="20562"/>
                      </a:cubicBezTo>
                      <a:cubicBezTo>
                        <a:pt x="10376" y="20562"/>
                        <a:pt x="10542" y="20354"/>
                        <a:pt x="10542" y="20354"/>
                      </a:cubicBezTo>
                      <a:cubicBezTo>
                        <a:pt x="10542" y="20354"/>
                        <a:pt x="10542" y="20146"/>
                        <a:pt x="10542" y="20146"/>
                      </a:cubicBezTo>
                      <a:cubicBezTo>
                        <a:pt x="10542" y="20146"/>
                        <a:pt x="10542" y="19938"/>
                        <a:pt x="10542" y="19938"/>
                      </a:cubicBezTo>
                      <a:cubicBezTo>
                        <a:pt x="10542" y="19938"/>
                        <a:pt x="10542" y="19731"/>
                        <a:pt x="10708" y="19731"/>
                      </a:cubicBezTo>
                      <a:cubicBezTo>
                        <a:pt x="10708" y="19731"/>
                        <a:pt x="10708" y="19523"/>
                        <a:pt x="10708" y="19523"/>
                      </a:cubicBezTo>
                      <a:cubicBezTo>
                        <a:pt x="10708" y="19523"/>
                        <a:pt x="10708" y="19315"/>
                        <a:pt x="10708" y="19315"/>
                      </a:cubicBezTo>
                      <a:cubicBezTo>
                        <a:pt x="10708" y="19315"/>
                        <a:pt x="10708" y="19315"/>
                        <a:pt x="10708" y="19315"/>
                      </a:cubicBezTo>
                      <a:cubicBezTo>
                        <a:pt x="10708" y="19108"/>
                        <a:pt x="10708" y="19108"/>
                        <a:pt x="10708" y="19108"/>
                      </a:cubicBezTo>
                      <a:cubicBezTo>
                        <a:pt x="10708" y="18900"/>
                        <a:pt x="10708" y="18900"/>
                        <a:pt x="10708" y="18900"/>
                      </a:cubicBezTo>
                      <a:cubicBezTo>
                        <a:pt x="10874" y="18900"/>
                        <a:pt x="10874" y="18900"/>
                        <a:pt x="10874" y="18692"/>
                      </a:cubicBezTo>
                      <a:cubicBezTo>
                        <a:pt x="10874" y="18692"/>
                        <a:pt x="10874" y="18692"/>
                        <a:pt x="10874" y="18692"/>
                      </a:cubicBezTo>
                      <a:cubicBezTo>
                        <a:pt x="10874" y="18692"/>
                        <a:pt x="10874" y="18692"/>
                        <a:pt x="10874" y="18692"/>
                      </a:cubicBezTo>
                      <a:cubicBezTo>
                        <a:pt x="10874" y="18692"/>
                        <a:pt x="10874" y="18692"/>
                        <a:pt x="10874" y="18692"/>
                      </a:cubicBezTo>
                      <a:cubicBezTo>
                        <a:pt x="10874" y="18485"/>
                        <a:pt x="10874" y="18485"/>
                        <a:pt x="10874" y="18485"/>
                      </a:cubicBezTo>
                      <a:cubicBezTo>
                        <a:pt x="10874" y="18485"/>
                        <a:pt x="10874" y="18485"/>
                        <a:pt x="10874" y="18485"/>
                      </a:cubicBezTo>
                      <a:cubicBezTo>
                        <a:pt x="10874" y="18277"/>
                        <a:pt x="10874" y="18277"/>
                        <a:pt x="10874" y="18277"/>
                      </a:cubicBezTo>
                      <a:cubicBezTo>
                        <a:pt x="12868" y="15785"/>
                        <a:pt x="13200" y="15577"/>
                        <a:pt x="13200" y="15577"/>
                      </a:cubicBezTo>
                      <a:cubicBezTo>
                        <a:pt x="13366" y="15577"/>
                        <a:pt x="13533" y="15577"/>
                        <a:pt x="13699" y="15577"/>
                      </a:cubicBezTo>
                      <a:cubicBezTo>
                        <a:pt x="13865" y="15577"/>
                        <a:pt x="14031" y="15577"/>
                        <a:pt x="14197" y="15577"/>
                      </a:cubicBezTo>
                      <a:cubicBezTo>
                        <a:pt x="14363" y="15369"/>
                        <a:pt x="14530" y="15369"/>
                        <a:pt x="14696" y="15369"/>
                      </a:cubicBezTo>
                      <a:cubicBezTo>
                        <a:pt x="15028" y="15369"/>
                        <a:pt x="15693" y="15785"/>
                        <a:pt x="16025" y="16408"/>
                      </a:cubicBezTo>
                      <a:cubicBezTo>
                        <a:pt x="16025" y="16408"/>
                        <a:pt x="16025" y="16200"/>
                        <a:pt x="16025" y="16200"/>
                      </a:cubicBezTo>
                      <a:cubicBezTo>
                        <a:pt x="16357" y="15369"/>
                        <a:pt x="16357" y="15369"/>
                        <a:pt x="16357" y="15369"/>
                      </a:cubicBezTo>
                      <a:cubicBezTo>
                        <a:pt x="16690" y="14746"/>
                        <a:pt x="17520" y="12877"/>
                        <a:pt x="17520" y="12462"/>
                      </a:cubicBezTo>
                      <a:cubicBezTo>
                        <a:pt x="17520" y="11838"/>
                        <a:pt x="18019" y="11423"/>
                        <a:pt x="18185" y="11215"/>
                      </a:cubicBezTo>
                      <a:cubicBezTo>
                        <a:pt x="18351" y="11215"/>
                        <a:pt x="18351" y="11008"/>
                        <a:pt x="18517" y="11008"/>
                      </a:cubicBezTo>
                      <a:cubicBezTo>
                        <a:pt x="18517" y="10800"/>
                        <a:pt x="18517" y="10800"/>
                        <a:pt x="18517" y="10800"/>
                      </a:cubicBezTo>
                      <a:cubicBezTo>
                        <a:pt x="18517" y="10385"/>
                        <a:pt x="18517" y="9554"/>
                        <a:pt x="18850" y="9346"/>
                      </a:cubicBezTo>
                      <a:cubicBezTo>
                        <a:pt x="19016" y="9138"/>
                        <a:pt x="19182" y="8515"/>
                        <a:pt x="19182" y="8308"/>
                      </a:cubicBezTo>
                      <a:cubicBezTo>
                        <a:pt x="19016" y="7685"/>
                        <a:pt x="20345" y="5400"/>
                        <a:pt x="20345" y="5400"/>
                      </a:cubicBezTo>
                      <a:cubicBezTo>
                        <a:pt x="20511" y="5192"/>
                        <a:pt x="20677" y="5192"/>
                        <a:pt x="21010" y="4985"/>
                      </a:cubicBezTo>
                      <a:cubicBezTo>
                        <a:pt x="21010" y="4985"/>
                        <a:pt x="21342" y="4985"/>
                        <a:pt x="21342" y="4777"/>
                      </a:cubicBezTo>
                      <a:cubicBezTo>
                        <a:pt x="21342" y="4777"/>
                        <a:pt x="21342" y="4569"/>
                        <a:pt x="21342" y="4569"/>
                      </a:cubicBezTo>
                      <a:cubicBezTo>
                        <a:pt x="21342" y="4154"/>
                        <a:pt x="21508" y="3946"/>
                        <a:pt x="21508" y="3738"/>
                      </a:cubicBezTo>
                      <a:cubicBezTo>
                        <a:pt x="21010" y="3738"/>
                        <a:pt x="20511" y="3115"/>
                        <a:pt x="20511" y="2492"/>
                      </a:cubicBezTo>
                      <a:cubicBezTo>
                        <a:pt x="20511" y="2492"/>
                        <a:pt x="20511" y="2285"/>
                        <a:pt x="20511" y="2285"/>
                      </a:cubicBezTo>
                      <a:cubicBezTo>
                        <a:pt x="20511" y="2285"/>
                        <a:pt x="20511" y="2285"/>
                        <a:pt x="20511" y="2077"/>
                      </a:cubicBezTo>
                      <a:cubicBezTo>
                        <a:pt x="20511" y="2077"/>
                        <a:pt x="20511" y="2077"/>
                        <a:pt x="20511" y="1869"/>
                      </a:cubicBezTo>
                      <a:cubicBezTo>
                        <a:pt x="20511" y="1869"/>
                        <a:pt x="20511" y="1869"/>
                        <a:pt x="20511" y="1869"/>
                      </a:cubicBezTo>
                      <a:cubicBezTo>
                        <a:pt x="20511" y="1662"/>
                        <a:pt x="20511" y="1662"/>
                        <a:pt x="20511" y="1662"/>
                      </a:cubicBezTo>
                      <a:cubicBezTo>
                        <a:pt x="20511" y="1454"/>
                        <a:pt x="20511" y="1454"/>
                        <a:pt x="20511" y="1454"/>
                      </a:cubicBezTo>
                      <a:cubicBezTo>
                        <a:pt x="20511" y="1454"/>
                        <a:pt x="20511" y="1454"/>
                        <a:pt x="20511" y="1454"/>
                      </a:cubicBezTo>
                      <a:cubicBezTo>
                        <a:pt x="20511" y="1454"/>
                        <a:pt x="20511" y="1454"/>
                        <a:pt x="20511" y="1454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9" name="Shape 4026"/>
                <p:cNvSpPr/>
                <p:nvPr/>
              </p:nvSpPr>
              <p:spPr>
                <a:xfrm>
                  <a:off x="769339" y="1117830"/>
                  <a:ext cx="114187" cy="2389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53" h="21600" extrusionOk="0">
                      <a:moveTo>
                        <a:pt x="19440" y="1994"/>
                      </a:moveTo>
                      <a:cubicBezTo>
                        <a:pt x="19440" y="1994"/>
                        <a:pt x="18720" y="1994"/>
                        <a:pt x="18720" y="1662"/>
                      </a:cubicBezTo>
                      <a:cubicBezTo>
                        <a:pt x="17280" y="1662"/>
                        <a:pt x="16560" y="997"/>
                        <a:pt x="16560" y="665"/>
                      </a:cubicBezTo>
                      <a:cubicBezTo>
                        <a:pt x="16560" y="665"/>
                        <a:pt x="16560" y="332"/>
                        <a:pt x="16560" y="332"/>
                      </a:cubicBezTo>
                      <a:cubicBezTo>
                        <a:pt x="16560" y="332"/>
                        <a:pt x="16560" y="0"/>
                        <a:pt x="16560" y="0"/>
                      </a:cubicBezTo>
                      <a:cubicBezTo>
                        <a:pt x="16560" y="0"/>
                        <a:pt x="15840" y="0"/>
                        <a:pt x="15840" y="0"/>
                      </a:cubicBezTo>
                      <a:cubicBezTo>
                        <a:pt x="15840" y="0"/>
                        <a:pt x="15840" y="0"/>
                        <a:pt x="15120" y="0"/>
                      </a:cubicBezTo>
                      <a:cubicBezTo>
                        <a:pt x="15120" y="0"/>
                        <a:pt x="15120" y="0"/>
                        <a:pt x="15120" y="0"/>
                      </a:cubicBezTo>
                      <a:cubicBezTo>
                        <a:pt x="15120" y="332"/>
                        <a:pt x="15120" y="332"/>
                        <a:pt x="15120" y="332"/>
                      </a:cubicBezTo>
                      <a:cubicBezTo>
                        <a:pt x="15120" y="332"/>
                        <a:pt x="15120" y="665"/>
                        <a:pt x="15120" y="665"/>
                      </a:cubicBezTo>
                      <a:cubicBezTo>
                        <a:pt x="15120" y="665"/>
                        <a:pt x="15120" y="665"/>
                        <a:pt x="15120" y="997"/>
                      </a:cubicBezTo>
                      <a:cubicBezTo>
                        <a:pt x="15120" y="997"/>
                        <a:pt x="15120" y="997"/>
                        <a:pt x="15120" y="997"/>
                      </a:cubicBezTo>
                      <a:cubicBezTo>
                        <a:pt x="15840" y="2991"/>
                        <a:pt x="15840" y="2991"/>
                        <a:pt x="15840" y="2991"/>
                      </a:cubicBezTo>
                      <a:cubicBezTo>
                        <a:pt x="14400" y="2326"/>
                        <a:pt x="14400" y="2326"/>
                        <a:pt x="14400" y="2326"/>
                      </a:cubicBezTo>
                      <a:cubicBezTo>
                        <a:pt x="13680" y="2658"/>
                        <a:pt x="13680" y="2658"/>
                        <a:pt x="12960" y="2658"/>
                      </a:cubicBezTo>
                      <a:cubicBezTo>
                        <a:pt x="12960" y="2991"/>
                        <a:pt x="12960" y="2991"/>
                        <a:pt x="12240" y="2991"/>
                      </a:cubicBezTo>
                      <a:cubicBezTo>
                        <a:pt x="11520" y="3655"/>
                        <a:pt x="9360" y="3655"/>
                        <a:pt x="7200" y="3988"/>
                      </a:cubicBezTo>
                      <a:cubicBezTo>
                        <a:pt x="6480" y="3988"/>
                        <a:pt x="5040" y="3988"/>
                        <a:pt x="4320" y="3988"/>
                      </a:cubicBezTo>
                      <a:cubicBezTo>
                        <a:pt x="4320" y="3988"/>
                        <a:pt x="3600" y="4320"/>
                        <a:pt x="2880" y="4652"/>
                      </a:cubicBezTo>
                      <a:cubicBezTo>
                        <a:pt x="2160" y="4985"/>
                        <a:pt x="1440" y="5317"/>
                        <a:pt x="720" y="5317"/>
                      </a:cubicBezTo>
                      <a:cubicBezTo>
                        <a:pt x="720" y="5317"/>
                        <a:pt x="720" y="5317"/>
                        <a:pt x="0" y="5317"/>
                      </a:cubicBezTo>
                      <a:cubicBezTo>
                        <a:pt x="0" y="5317"/>
                        <a:pt x="0" y="5317"/>
                        <a:pt x="0" y="5317"/>
                      </a:cubicBezTo>
                      <a:cubicBezTo>
                        <a:pt x="0" y="5317"/>
                        <a:pt x="0" y="5649"/>
                        <a:pt x="0" y="5649"/>
                      </a:cubicBezTo>
                      <a:cubicBezTo>
                        <a:pt x="720" y="5649"/>
                        <a:pt x="720" y="5982"/>
                        <a:pt x="720" y="5982"/>
                      </a:cubicBezTo>
                      <a:cubicBezTo>
                        <a:pt x="720" y="5982"/>
                        <a:pt x="720" y="5982"/>
                        <a:pt x="720" y="5982"/>
                      </a:cubicBezTo>
                      <a:cubicBezTo>
                        <a:pt x="720" y="6314"/>
                        <a:pt x="720" y="6314"/>
                        <a:pt x="720" y="6314"/>
                      </a:cubicBezTo>
                      <a:cubicBezTo>
                        <a:pt x="720" y="6314"/>
                        <a:pt x="720" y="6314"/>
                        <a:pt x="720" y="6314"/>
                      </a:cubicBezTo>
                      <a:cubicBezTo>
                        <a:pt x="720" y="6646"/>
                        <a:pt x="720" y="6646"/>
                        <a:pt x="720" y="6646"/>
                      </a:cubicBezTo>
                      <a:cubicBezTo>
                        <a:pt x="720" y="6646"/>
                        <a:pt x="720" y="6646"/>
                        <a:pt x="720" y="6646"/>
                      </a:cubicBezTo>
                      <a:cubicBezTo>
                        <a:pt x="720" y="6646"/>
                        <a:pt x="720" y="6978"/>
                        <a:pt x="1440" y="6978"/>
                      </a:cubicBezTo>
                      <a:cubicBezTo>
                        <a:pt x="1440" y="6978"/>
                        <a:pt x="1440" y="6978"/>
                        <a:pt x="1440" y="6978"/>
                      </a:cubicBezTo>
                      <a:cubicBezTo>
                        <a:pt x="1440" y="6978"/>
                        <a:pt x="1440" y="6978"/>
                        <a:pt x="1440" y="6978"/>
                      </a:cubicBezTo>
                      <a:cubicBezTo>
                        <a:pt x="1440" y="6978"/>
                        <a:pt x="1440" y="6978"/>
                        <a:pt x="1440" y="6978"/>
                      </a:cubicBezTo>
                      <a:cubicBezTo>
                        <a:pt x="1440" y="7311"/>
                        <a:pt x="2160" y="7311"/>
                        <a:pt x="2160" y="7311"/>
                      </a:cubicBezTo>
                      <a:cubicBezTo>
                        <a:pt x="2160" y="7311"/>
                        <a:pt x="2160" y="7311"/>
                        <a:pt x="2160" y="7311"/>
                      </a:cubicBezTo>
                      <a:cubicBezTo>
                        <a:pt x="2160" y="7311"/>
                        <a:pt x="2160" y="7311"/>
                        <a:pt x="2880" y="7311"/>
                      </a:cubicBezTo>
                      <a:cubicBezTo>
                        <a:pt x="2880" y="7643"/>
                        <a:pt x="3600" y="7643"/>
                        <a:pt x="3600" y="7643"/>
                      </a:cubicBezTo>
                      <a:cubicBezTo>
                        <a:pt x="7200" y="8640"/>
                        <a:pt x="6480" y="9637"/>
                        <a:pt x="5760" y="10302"/>
                      </a:cubicBezTo>
                      <a:cubicBezTo>
                        <a:pt x="5760" y="10302"/>
                        <a:pt x="5760" y="10634"/>
                        <a:pt x="5760" y="10634"/>
                      </a:cubicBezTo>
                      <a:cubicBezTo>
                        <a:pt x="7200" y="11298"/>
                        <a:pt x="7200" y="12295"/>
                        <a:pt x="7200" y="13625"/>
                      </a:cubicBezTo>
                      <a:cubicBezTo>
                        <a:pt x="7200" y="14289"/>
                        <a:pt x="7200" y="14954"/>
                        <a:pt x="7200" y="15286"/>
                      </a:cubicBezTo>
                      <a:cubicBezTo>
                        <a:pt x="7200" y="15618"/>
                        <a:pt x="7200" y="15618"/>
                        <a:pt x="7200" y="15951"/>
                      </a:cubicBezTo>
                      <a:cubicBezTo>
                        <a:pt x="7920" y="15951"/>
                        <a:pt x="7920" y="15951"/>
                        <a:pt x="7920" y="15951"/>
                      </a:cubicBezTo>
                      <a:cubicBezTo>
                        <a:pt x="7920" y="16283"/>
                        <a:pt x="7920" y="16283"/>
                        <a:pt x="7920" y="16283"/>
                      </a:cubicBezTo>
                      <a:cubicBezTo>
                        <a:pt x="7920" y="16615"/>
                        <a:pt x="7920" y="16615"/>
                        <a:pt x="7920" y="16615"/>
                      </a:cubicBezTo>
                      <a:cubicBezTo>
                        <a:pt x="7920" y="16948"/>
                        <a:pt x="7920" y="16948"/>
                        <a:pt x="7920" y="16948"/>
                      </a:cubicBezTo>
                      <a:cubicBezTo>
                        <a:pt x="7920" y="17280"/>
                        <a:pt x="7920" y="17280"/>
                        <a:pt x="7920" y="17280"/>
                      </a:cubicBezTo>
                      <a:cubicBezTo>
                        <a:pt x="7920" y="17612"/>
                        <a:pt x="7920" y="17612"/>
                        <a:pt x="7920" y="17945"/>
                      </a:cubicBezTo>
                      <a:cubicBezTo>
                        <a:pt x="7920" y="17945"/>
                        <a:pt x="7920" y="17945"/>
                        <a:pt x="7920" y="18277"/>
                      </a:cubicBezTo>
                      <a:cubicBezTo>
                        <a:pt x="7920" y="18277"/>
                        <a:pt x="7920" y="18609"/>
                        <a:pt x="7920" y="18609"/>
                      </a:cubicBezTo>
                      <a:cubicBezTo>
                        <a:pt x="7920" y="18942"/>
                        <a:pt x="7920" y="18942"/>
                        <a:pt x="7920" y="18942"/>
                      </a:cubicBezTo>
                      <a:cubicBezTo>
                        <a:pt x="7920" y="19274"/>
                        <a:pt x="7920" y="19606"/>
                        <a:pt x="7920" y="19606"/>
                      </a:cubicBezTo>
                      <a:cubicBezTo>
                        <a:pt x="7920" y="19938"/>
                        <a:pt x="7920" y="19938"/>
                        <a:pt x="7920" y="19938"/>
                      </a:cubicBezTo>
                      <a:cubicBezTo>
                        <a:pt x="7920" y="20271"/>
                        <a:pt x="7920" y="20603"/>
                        <a:pt x="7920" y="20935"/>
                      </a:cubicBezTo>
                      <a:cubicBezTo>
                        <a:pt x="7920" y="20935"/>
                        <a:pt x="7920" y="21268"/>
                        <a:pt x="7920" y="21268"/>
                      </a:cubicBezTo>
                      <a:cubicBezTo>
                        <a:pt x="7920" y="21268"/>
                        <a:pt x="7920" y="21600"/>
                        <a:pt x="7920" y="21600"/>
                      </a:cubicBezTo>
                      <a:cubicBezTo>
                        <a:pt x="10080" y="21600"/>
                        <a:pt x="11520" y="21600"/>
                        <a:pt x="12240" y="21600"/>
                      </a:cubicBezTo>
                      <a:cubicBezTo>
                        <a:pt x="12960" y="21600"/>
                        <a:pt x="13680" y="21268"/>
                        <a:pt x="14400" y="20935"/>
                      </a:cubicBezTo>
                      <a:cubicBezTo>
                        <a:pt x="14400" y="20935"/>
                        <a:pt x="15120" y="20603"/>
                        <a:pt x="15840" y="20603"/>
                      </a:cubicBezTo>
                      <a:cubicBezTo>
                        <a:pt x="15120" y="20603"/>
                        <a:pt x="15120" y="20603"/>
                        <a:pt x="15120" y="20271"/>
                      </a:cubicBezTo>
                      <a:cubicBezTo>
                        <a:pt x="14400" y="19938"/>
                        <a:pt x="13680" y="19274"/>
                        <a:pt x="13680" y="18277"/>
                      </a:cubicBezTo>
                      <a:cubicBezTo>
                        <a:pt x="13680" y="17945"/>
                        <a:pt x="13680" y="17612"/>
                        <a:pt x="13680" y="16948"/>
                      </a:cubicBezTo>
                      <a:cubicBezTo>
                        <a:pt x="13680" y="15951"/>
                        <a:pt x="12960" y="15286"/>
                        <a:pt x="13680" y="13957"/>
                      </a:cubicBezTo>
                      <a:cubicBezTo>
                        <a:pt x="14400" y="12295"/>
                        <a:pt x="16560" y="11298"/>
                        <a:pt x="17280" y="10966"/>
                      </a:cubicBezTo>
                      <a:cubicBezTo>
                        <a:pt x="18000" y="10302"/>
                        <a:pt x="18720" y="9305"/>
                        <a:pt x="20160" y="8640"/>
                      </a:cubicBezTo>
                      <a:cubicBezTo>
                        <a:pt x="21600" y="8308"/>
                        <a:pt x="21600" y="5982"/>
                        <a:pt x="20880" y="3988"/>
                      </a:cubicBezTo>
                      <a:cubicBezTo>
                        <a:pt x="20880" y="3655"/>
                        <a:pt x="20880" y="3655"/>
                        <a:pt x="20880" y="3323"/>
                      </a:cubicBezTo>
                      <a:cubicBezTo>
                        <a:pt x="20880" y="3323"/>
                        <a:pt x="20880" y="3323"/>
                        <a:pt x="20880" y="3323"/>
                      </a:cubicBezTo>
                      <a:cubicBezTo>
                        <a:pt x="20880" y="3323"/>
                        <a:pt x="20880" y="2991"/>
                        <a:pt x="20880" y="2991"/>
                      </a:cubicBezTo>
                      <a:cubicBezTo>
                        <a:pt x="20880" y="2658"/>
                        <a:pt x="20880" y="2658"/>
                        <a:pt x="20880" y="2658"/>
                      </a:cubicBezTo>
                      <a:cubicBezTo>
                        <a:pt x="20880" y="2658"/>
                        <a:pt x="20160" y="2326"/>
                        <a:pt x="20160" y="1994"/>
                      </a:cubicBezTo>
                      <a:cubicBezTo>
                        <a:pt x="20160" y="1994"/>
                        <a:pt x="20160" y="1994"/>
                        <a:pt x="19440" y="1994"/>
                      </a:cubicBezTo>
                      <a:cubicBezTo>
                        <a:pt x="19440" y="1994"/>
                        <a:pt x="19440" y="1994"/>
                        <a:pt x="19440" y="1994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0" name="Shape 4027"/>
                <p:cNvSpPr/>
                <p:nvPr/>
              </p:nvSpPr>
              <p:spPr>
                <a:xfrm>
                  <a:off x="877688" y="1152521"/>
                  <a:ext cx="2541" cy="7710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1" name="Shape 4028"/>
                <p:cNvSpPr/>
                <p:nvPr/>
              </p:nvSpPr>
              <p:spPr>
                <a:xfrm>
                  <a:off x="847815" y="1340148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0" y="21600"/>
                        <a:pt x="0" y="21600"/>
                        <a:pt x="0" y="0"/>
                      </a:cubicBezTo>
                      <a:cubicBezTo>
                        <a:pt x="0" y="21600"/>
                        <a:pt x="0" y="21600"/>
                        <a:pt x="21600" y="21600"/>
                      </a:cubicBezTo>
                      <a:cubicBezTo>
                        <a:pt x="21600" y="21600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2" name="Shape 4029"/>
                <p:cNvSpPr/>
                <p:nvPr/>
              </p:nvSpPr>
              <p:spPr>
                <a:xfrm>
                  <a:off x="877688" y="1149346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3" name="Shape 4030"/>
                <p:cNvSpPr/>
                <p:nvPr/>
              </p:nvSpPr>
              <p:spPr>
                <a:xfrm>
                  <a:off x="875696" y="1140957"/>
                  <a:ext cx="6351" cy="771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0800"/>
                        <a:pt x="21600" y="21600"/>
                        <a:pt x="21600" y="21600"/>
                      </a:cubicBezTo>
                      <a:cubicBezTo>
                        <a:pt x="21600" y="21600"/>
                        <a:pt x="0" y="10800"/>
                        <a:pt x="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4" name="Shape 4031"/>
                <p:cNvSpPr/>
                <p:nvPr/>
              </p:nvSpPr>
              <p:spPr>
                <a:xfrm>
                  <a:off x="737475" y="1171794"/>
                  <a:ext cx="59746" cy="19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700" y="408"/>
                      </a:moveTo>
                      <a:cubicBezTo>
                        <a:pt x="2700" y="408"/>
                        <a:pt x="2700" y="408"/>
                        <a:pt x="2700" y="0"/>
                      </a:cubicBezTo>
                      <a:cubicBezTo>
                        <a:pt x="1350" y="0"/>
                        <a:pt x="135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08"/>
                        <a:pt x="0" y="815"/>
                        <a:pt x="0" y="815"/>
                      </a:cubicBezTo>
                      <a:cubicBezTo>
                        <a:pt x="0" y="815"/>
                        <a:pt x="0" y="815"/>
                        <a:pt x="0" y="815"/>
                      </a:cubicBezTo>
                      <a:cubicBezTo>
                        <a:pt x="0" y="815"/>
                        <a:pt x="0" y="1223"/>
                        <a:pt x="1350" y="1223"/>
                      </a:cubicBezTo>
                      <a:cubicBezTo>
                        <a:pt x="1350" y="1223"/>
                        <a:pt x="1350" y="1223"/>
                        <a:pt x="1350" y="1223"/>
                      </a:cubicBezTo>
                      <a:cubicBezTo>
                        <a:pt x="1350" y="1223"/>
                        <a:pt x="1350" y="1630"/>
                        <a:pt x="1350" y="1630"/>
                      </a:cubicBezTo>
                      <a:cubicBezTo>
                        <a:pt x="1350" y="1630"/>
                        <a:pt x="1350" y="1630"/>
                        <a:pt x="1350" y="1630"/>
                      </a:cubicBezTo>
                      <a:cubicBezTo>
                        <a:pt x="1350" y="1630"/>
                        <a:pt x="1350" y="1630"/>
                        <a:pt x="1350" y="1630"/>
                      </a:cubicBezTo>
                      <a:cubicBezTo>
                        <a:pt x="4050" y="2038"/>
                        <a:pt x="6750" y="2853"/>
                        <a:pt x="5400" y="4891"/>
                      </a:cubicBezTo>
                      <a:cubicBezTo>
                        <a:pt x="5400" y="5706"/>
                        <a:pt x="5400" y="5706"/>
                        <a:pt x="5400" y="5706"/>
                      </a:cubicBezTo>
                      <a:cubicBezTo>
                        <a:pt x="5400" y="7336"/>
                        <a:pt x="4050" y="9781"/>
                        <a:pt x="6750" y="11004"/>
                      </a:cubicBezTo>
                      <a:cubicBezTo>
                        <a:pt x="8100" y="12634"/>
                        <a:pt x="10800" y="15079"/>
                        <a:pt x="10800" y="17525"/>
                      </a:cubicBezTo>
                      <a:cubicBezTo>
                        <a:pt x="10800" y="17932"/>
                        <a:pt x="10800" y="18340"/>
                        <a:pt x="10800" y="18747"/>
                      </a:cubicBezTo>
                      <a:cubicBezTo>
                        <a:pt x="10800" y="18747"/>
                        <a:pt x="10800" y="18747"/>
                        <a:pt x="10800" y="18747"/>
                      </a:cubicBezTo>
                      <a:cubicBezTo>
                        <a:pt x="10800" y="19155"/>
                        <a:pt x="10800" y="19562"/>
                        <a:pt x="12150" y="19562"/>
                      </a:cubicBezTo>
                      <a:cubicBezTo>
                        <a:pt x="12150" y="19970"/>
                        <a:pt x="12150" y="19970"/>
                        <a:pt x="12150" y="19970"/>
                      </a:cubicBezTo>
                      <a:cubicBezTo>
                        <a:pt x="12150" y="20377"/>
                        <a:pt x="12150" y="20785"/>
                        <a:pt x="13500" y="20785"/>
                      </a:cubicBezTo>
                      <a:cubicBezTo>
                        <a:pt x="13500" y="21192"/>
                        <a:pt x="13500" y="21192"/>
                        <a:pt x="13500" y="21600"/>
                      </a:cubicBezTo>
                      <a:cubicBezTo>
                        <a:pt x="13500" y="21600"/>
                        <a:pt x="14850" y="21600"/>
                        <a:pt x="14850" y="21600"/>
                      </a:cubicBezTo>
                      <a:cubicBezTo>
                        <a:pt x="14850" y="21600"/>
                        <a:pt x="14850" y="21600"/>
                        <a:pt x="14850" y="21600"/>
                      </a:cubicBezTo>
                      <a:cubicBezTo>
                        <a:pt x="16200" y="21192"/>
                        <a:pt x="18900" y="20785"/>
                        <a:pt x="21600" y="20785"/>
                      </a:cubicBezTo>
                      <a:cubicBezTo>
                        <a:pt x="21600" y="20785"/>
                        <a:pt x="21600" y="20377"/>
                        <a:pt x="21600" y="20377"/>
                      </a:cubicBezTo>
                      <a:cubicBezTo>
                        <a:pt x="21600" y="19970"/>
                        <a:pt x="21600" y="19970"/>
                        <a:pt x="21600" y="19562"/>
                      </a:cubicBezTo>
                      <a:cubicBezTo>
                        <a:pt x="21600" y="19155"/>
                        <a:pt x="21600" y="19155"/>
                        <a:pt x="21600" y="18747"/>
                      </a:cubicBezTo>
                      <a:cubicBezTo>
                        <a:pt x="21600" y="18747"/>
                        <a:pt x="21600" y="18340"/>
                        <a:pt x="21600" y="18340"/>
                      </a:cubicBezTo>
                      <a:cubicBezTo>
                        <a:pt x="21600" y="17932"/>
                        <a:pt x="21600" y="17932"/>
                        <a:pt x="21600" y="17525"/>
                      </a:cubicBezTo>
                      <a:cubicBezTo>
                        <a:pt x="21600" y="17525"/>
                        <a:pt x="21600" y="17117"/>
                        <a:pt x="21600" y="17117"/>
                      </a:cubicBezTo>
                      <a:cubicBezTo>
                        <a:pt x="21600" y="16709"/>
                        <a:pt x="21600" y="16302"/>
                        <a:pt x="21600" y="16302"/>
                      </a:cubicBezTo>
                      <a:cubicBezTo>
                        <a:pt x="21600" y="16302"/>
                        <a:pt x="21600" y="15894"/>
                        <a:pt x="21600" y="15894"/>
                      </a:cubicBezTo>
                      <a:cubicBezTo>
                        <a:pt x="21600" y="15487"/>
                        <a:pt x="21600" y="15487"/>
                        <a:pt x="21600" y="15487"/>
                      </a:cubicBezTo>
                      <a:cubicBezTo>
                        <a:pt x="21600" y="15079"/>
                        <a:pt x="21600" y="15079"/>
                        <a:pt x="21600" y="15079"/>
                      </a:cubicBezTo>
                      <a:cubicBezTo>
                        <a:pt x="21600" y="14672"/>
                        <a:pt x="21600" y="14672"/>
                        <a:pt x="21600" y="14264"/>
                      </a:cubicBezTo>
                      <a:cubicBezTo>
                        <a:pt x="21600" y="14264"/>
                        <a:pt x="21600" y="14264"/>
                        <a:pt x="21600" y="14264"/>
                      </a:cubicBezTo>
                      <a:cubicBezTo>
                        <a:pt x="21600" y="13857"/>
                        <a:pt x="21600" y="13857"/>
                        <a:pt x="21600" y="13449"/>
                      </a:cubicBezTo>
                      <a:cubicBezTo>
                        <a:pt x="21600" y="13449"/>
                        <a:pt x="21600" y="13449"/>
                        <a:pt x="21600" y="13449"/>
                      </a:cubicBezTo>
                      <a:cubicBezTo>
                        <a:pt x="20250" y="13449"/>
                        <a:pt x="20250" y="13042"/>
                        <a:pt x="20250" y="13042"/>
                      </a:cubicBezTo>
                      <a:cubicBezTo>
                        <a:pt x="20250" y="12226"/>
                        <a:pt x="20250" y="11411"/>
                        <a:pt x="20250" y="10596"/>
                      </a:cubicBezTo>
                      <a:cubicBezTo>
                        <a:pt x="20250" y="9374"/>
                        <a:pt x="20250" y="8558"/>
                        <a:pt x="18900" y="8151"/>
                      </a:cubicBezTo>
                      <a:cubicBezTo>
                        <a:pt x="17550" y="7336"/>
                        <a:pt x="17550" y="6521"/>
                        <a:pt x="17550" y="6113"/>
                      </a:cubicBezTo>
                      <a:cubicBezTo>
                        <a:pt x="18900" y="5298"/>
                        <a:pt x="18900" y="5298"/>
                        <a:pt x="16200" y="4891"/>
                      </a:cubicBezTo>
                      <a:cubicBezTo>
                        <a:pt x="16200" y="4483"/>
                        <a:pt x="14850" y="4483"/>
                        <a:pt x="14850" y="4483"/>
                      </a:cubicBezTo>
                      <a:cubicBezTo>
                        <a:pt x="13500" y="4483"/>
                        <a:pt x="13500" y="4075"/>
                        <a:pt x="13500" y="4075"/>
                      </a:cubicBezTo>
                      <a:cubicBezTo>
                        <a:pt x="12150" y="4075"/>
                        <a:pt x="12150" y="4075"/>
                        <a:pt x="12150" y="4075"/>
                      </a:cubicBezTo>
                      <a:cubicBezTo>
                        <a:pt x="12150" y="4075"/>
                        <a:pt x="12150" y="4075"/>
                        <a:pt x="12150" y="3668"/>
                      </a:cubicBezTo>
                      <a:cubicBezTo>
                        <a:pt x="10800" y="3668"/>
                        <a:pt x="10800" y="3668"/>
                        <a:pt x="10800" y="3668"/>
                      </a:cubicBezTo>
                      <a:cubicBezTo>
                        <a:pt x="10800" y="3668"/>
                        <a:pt x="10800" y="3668"/>
                        <a:pt x="10800" y="3668"/>
                      </a:cubicBezTo>
                      <a:cubicBezTo>
                        <a:pt x="10800" y="3260"/>
                        <a:pt x="9450" y="3260"/>
                        <a:pt x="9450" y="3260"/>
                      </a:cubicBezTo>
                      <a:cubicBezTo>
                        <a:pt x="9450" y="3260"/>
                        <a:pt x="9450" y="3260"/>
                        <a:pt x="9450" y="3260"/>
                      </a:cubicBezTo>
                      <a:cubicBezTo>
                        <a:pt x="9450" y="2853"/>
                        <a:pt x="9450" y="2853"/>
                        <a:pt x="9450" y="2853"/>
                      </a:cubicBezTo>
                      <a:cubicBezTo>
                        <a:pt x="9450" y="2853"/>
                        <a:pt x="8100" y="2853"/>
                        <a:pt x="8100" y="2445"/>
                      </a:cubicBezTo>
                      <a:cubicBezTo>
                        <a:pt x="8100" y="2445"/>
                        <a:pt x="8100" y="2445"/>
                        <a:pt x="8100" y="2445"/>
                      </a:cubicBezTo>
                      <a:cubicBezTo>
                        <a:pt x="8100" y="2038"/>
                        <a:pt x="8100" y="2038"/>
                        <a:pt x="8100" y="2038"/>
                      </a:cubicBezTo>
                      <a:cubicBezTo>
                        <a:pt x="8100" y="1630"/>
                        <a:pt x="8100" y="1630"/>
                        <a:pt x="8100" y="1630"/>
                      </a:cubicBezTo>
                      <a:cubicBezTo>
                        <a:pt x="8100" y="1223"/>
                        <a:pt x="8100" y="1223"/>
                        <a:pt x="8100" y="1223"/>
                      </a:cubicBezTo>
                      <a:cubicBezTo>
                        <a:pt x="8100" y="815"/>
                        <a:pt x="6750" y="815"/>
                        <a:pt x="6750" y="815"/>
                      </a:cubicBezTo>
                      <a:cubicBezTo>
                        <a:pt x="6750" y="408"/>
                        <a:pt x="6750" y="408"/>
                        <a:pt x="6750" y="408"/>
                      </a:cubicBezTo>
                      <a:cubicBezTo>
                        <a:pt x="5400" y="408"/>
                        <a:pt x="4050" y="408"/>
                        <a:pt x="2700" y="408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5" name="Shape 4032"/>
                <p:cNvSpPr/>
                <p:nvPr/>
              </p:nvSpPr>
              <p:spPr>
                <a:xfrm>
                  <a:off x="752223" y="1178256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0"/>
                        <a:pt x="21600" y="0"/>
                        <a:pt x="21600" y="21600"/>
                      </a:cubicBezTo>
                      <a:cubicBezTo>
                        <a:pt x="2160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6" name="Shape 4033"/>
                <p:cNvSpPr/>
                <p:nvPr/>
              </p:nvSpPr>
              <p:spPr>
                <a:xfrm>
                  <a:off x="792053" y="1290039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0"/>
                        <a:pt x="0" y="21600"/>
                        <a:pt x="21600" y="21600"/>
                      </a:cubicBezTo>
                      <a:cubicBezTo>
                        <a:pt x="0" y="2160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7" name="Shape 4034"/>
                <p:cNvSpPr/>
                <p:nvPr/>
              </p:nvSpPr>
              <p:spPr>
                <a:xfrm>
                  <a:off x="764172" y="1203310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8" name="Shape 4035"/>
                <p:cNvSpPr/>
                <p:nvPr/>
              </p:nvSpPr>
              <p:spPr>
                <a:xfrm>
                  <a:off x="794045" y="1341396"/>
                  <a:ext cx="2541" cy="7710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9" name="Shape 4036"/>
                <p:cNvSpPr/>
                <p:nvPr/>
              </p:nvSpPr>
              <p:spPr>
                <a:xfrm>
                  <a:off x="794045" y="1329832"/>
                  <a:ext cx="2541" cy="7710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0" name="Shape 4037"/>
                <p:cNvSpPr/>
                <p:nvPr/>
              </p:nvSpPr>
              <p:spPr>
                <a:xfrm>
                  <a:off x="768155" y="1207165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1" name="Shape 4038"/>
                <p:cNvSpPr/>
                <p:nvPr/>
              </p:nvSpPr>
              <p:spPr>
                <a:xfrm>
                  <a:off x="794045" y="1320875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2" name="Shape 4039"/>
                <p:cNvSpPr/>
                <p:nvPr/>
              </p:nvSpPr>
              <p:spPr>
                <a:xfrm>
                  <a:off x="758198" y="1197529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3" name="Shape 4040"/>
                <p:cNvSpPr/>
                <p:nvPr/>
              </p:nvSpPr>
              <p:spPr>
                <a:xfrm>
                  <a:off x="794045" y="1302850"/>
                  <a:ext cx="2541" cy="7710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4" name="Shape 4041"/>
                <p:cNvSpPr/>
                <p:nvPr/>
              </p:nvSpPr>
              <p:spPr>
                <a:xfrm>
                  <a:off x="794045" y="1295141"/>
                  <a:ext cx="2541" cy="7710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5" name="Shape 4042"/>
                <p:cNvSpPr/>
                <p:nvPr/>
              </p:nvSpPr>
              <p:spPr>
                <a:xfrm>
                  <a:off x="794045" y="1313166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6" name="Shape 4043"/>
                <p:cNvSpPr/>
                <p:nvPr/>
              </p:nvSpPr>
              <p:spPr>
                <a:xfrm>
                  <a:off x="760189" y="1201383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1600" y="0"/>
                        <a:pt x="0" y="0"/>
                        <a:pt x="0" y="0"/>
                      </a:cubicBezTo>
                      <a:cubicBezTo>
                        <a:pt x="0" y="0"/>
                        <a:pt x="21600" y="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7" name="Shape 4044"/>
                <p:cNvSpPr/>
                <p:nvPr/>
              </p:nvSpPr>
              <p:spPr>
                <a:xfrm>
                  <a:off x="754215" y="1185965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8" name="Shape 4045"/>
                <p:cNvSpPr/>
                <p:nvPr/>
              </p:nvSpPr>
              <p:spPr>
                <a:xfrm>
                  <a:off x="794045" y="1355567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9" name="Shape 4046"/>
                <p:cNvSpPr/>
                <p:nvPr/>
              </p:nvSpPr>
              <p:spPr>
                <a:xfrm>
                  <a:off x="1342890" y="1086993"/>
                  <a:ext cx="15932" cy="269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1600" y="21600"/>
                        <a:pt x="21600" y="21600"/>
                        <a:pt x="21600" y="21600"/>
                      </a:cubicBezTo>
                      <a:cubicBezTo>
                        <a:pt x="21600" y="18514"/>
                        <a:pt x="21600" y="18514"/>
                        <a:pt x="16200" y="15429"/>
                      </a:cubicBezTo>
                      <a:cubicBezTo>
                        <a:pt x="16200" y="15429"/>
                        <a:pt x="16200" y="15429"/>
                        <a:pt x="16200" y="15429"/>
                      </a:cubicBezTo>
                      <a:cubicBezTo>
                        <a:pt x="16200" y="12343"/>
                        <a:pt x="16200" y="12343"/>
                        <a:pt x="10800" y="12343"/>
                      </a:cubicBezTo>
                      <a:cubicBezTo>
                        <a:pt x="10800" y="9257"/>
                        <a:pt x="10800" y="9257"/>
                        <a:pt x="10800" y="9257"/>
                      </a:cubicBezTo>
                      <a:cubicBezTo>
                        <a:pt x="10800" y="6171"/>
                        <a:pt x="5400" y="6171"/>
                        <a:pt x="5400" y="3086"/>
                      </a:cubicBezTo>
                      <a:cubicBezTo>
                        <a:pt x="5400" y="3086"/>
                        <a:pt x="0" y="3086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086"/>
                        <a:pt x="0" y="3086"/>
                        <a:pt x="0" y="6171"/>
                      </a:cubicBezTo>
                      <a:cubicBezTo>
                        <a:pt x="0" y="6171"/>
                        <a:pt x="0" y="6171"/>
                        <a:pt x="0" y="6171"/>
                      </a:cubicBezTo>
                      <a:cubicBezTo>
                        <a:pt x="0" y="6171"/>
                        <a:pt x="0" y="9257"/>
                        <a:pt x="0" y="9257"/>
                      </a:cubicBezTo>
                      <a:cubicBezTo>
                        <a:pt x="0" y="9257"/>
                        <a:pt x="0" y="9257"/>
                        <a:pt x="0" y="9257"/>
                      </a:cubicBezTo>
                      <a:cubicBezTo>
                        <a:pt x="0" y="9257"/>
                        <a:pt x="0" y="12343"/>
                        <a:pt x="0" y="12343"/>
                      </a:cubicBezTo>
                      <a:cubicBezTo>
                        <a:pt x="0" y="15429"/>
                        <a:pt x="10800" y="18514"/>
                        <a:pt x="16200" y="21600"/>
                      </a:cubicBezTo>
                      <a:cubicBezTo>
                        <a:pt x="16200" y="21600"/>
                        <a:pt x="21600" y="21600"/>
                        <a:pt x="21600" y="21600"/>
                      </a:cubicBezTo>
                      <a:cubicBezTo>
                        <a:pt x="21600" y="21600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0" name="Shape 4047"/>
                <p:cNvSpPr/>
                <p:nvPr/>
              </p:nvSpPr>
              <p:spPr>
                <a:xfrm>
                  <a:off x="1107893" y="1144812"/>
                  <a:ext cx="302708" cy="40473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8749" y="20422"/>
                      </a:moveTo>
                      <a:cubicBezTo>
                        <a:pt x="8749" y="20422"/>
                        <a:pt x="8749" y="20422"/>
                        <a:pt x="8749" y="20422"/>
                      </a:cubicBezTo>
                      <a:cubicBezTo>
                        <a:pt x="8749" y="20422"/>
                        <a:pt x="8749" y="20422"/>
                        <a:pt x="8749" y="20422"/>
                      </a:cubicBezTo>
                      <a:cubicBezTo>
                        <a:pt x="9023" y="20422"/>
                        <a:pt x="9023" y="20422"/>
                        <a:pt x="9023" y="20422"/>
                      </a:cubicBezTo>
                      <a:cubicBezTo>
                        <a:pt x="9023" y="20422"/>
                        <a:pt x="9023" y="20422"/>
                        <a:pt x="9023" y="20422"/>
                      </a:cubicBezTo>
                      <a:cubicBezTo>
                        <a:pt x="9570" y="20422"/>
                        <a:pt x="11484" y="20618"/>
                        <a:pt x="13397" y="20618"/>
                      </a:cubicBezTo>
                      <a:cubicBezTo>
                        <a:pt x="13397" y="20618"/>
                        <a:pt x="13671" y="20618"/>
                        <a:pt x="13671" y="20618"/>
                      </a:cubicBezTo>
                      <a:cubicBezTo>
                        <a:pt x="13671" y="20618"/>
                        <a:pt x="13671" y="20618"/>
                        <a:pt x="13671" y="20618"/>
                      </a:cubicBezTo>
                      <a:cubicBezTo>
                        <a:pt x="13944" y="20618"/>
                        <a:pt x="14218" y="20618"/>
                        <a:pt x="14218" y="20618"/>
                      </a:cubicBezTo>
                      <a:cubicBezTo>
                        <a:pt x="14218" y="20618"/>
                        <a:pt x="14491" y="20618"/>
                        <a:pt x="14491" y="20618"/>
                      </a:cubicBezTo>
                      <a:cubicBezTo>
                        <a:pt x="14491" y="20618"/>
                        <a:pt x="14765" y="20618"/>
                        <a:pt x="14765" y="20618"/>
                      </a:cubicBezTo>
                      <a:cubicBezTo>
                        <a:pt x="15038" y="20618"/>
                        <a:pt x="15038" y="20618"/>
                        <a:pt x="15038" y="20618"/>
                      </a:cubicBezTo>
                      <a:cubicBezTo>
                        <a:pt x="15311" y="20618"/>
                        <a:pt x="15311" y="20618"/>
                        <a:pt x="15311" y="20618"/>
                      </a:cubicBezTo>
                      <a:cubicBezTo>
                        <a:pt x="15585" y="20618"/>
                        <a:pt x="15585" y="20618"/>
                        <a:pt x="15858" y="20618"/>
                      </a:cubicBezTo>
                      <a:cubicBezTo>
                        <a:pt x="16678" y="20618"/>
                        <a:pt x="16952" y="20618"/>
                        <a:pt x="16952" y="20618"/>
                      </a:cubicBezTo>
                      <a:cubicBezTo>
                        <a:pt x="16952" y="20618"/>
                        <a:pt x="17225" y="20618"/>
                        <a:pt x="17225" y="20618"/>
                      </a:cubicBezTo>
                      <a:cubicBezTo>
                        <a:pt x="18046" y="20618"/>
                        <a:pt x="19959" y="21207"/>
                        <a:pt x="21053" y="21600"/>
                      </a:cubicBezTo>
                      <a:cubicBezTo>
                        <a:pt x="21053" y="21600"/>
                        <a:pt x="21053" y="21600"/>
                        <a:pt x="21053" y="21600"/>
                      </a:cubicBezTo>
                      <a:cubicBezTo>
                        <a:pt x="21053" y="21207"/>
                        <a:pt x="21327" y="20815"/>
                        <a:pt x="21327" y="20422"/>
                      </a:cubicBezTo>
                      <a:cubicBezTo>
                        <a:pt x="21327" y="20422"/>
                        <a:pt x="21327" y="20225"/>
                        <a:pt x="21600" y="20225"/>
                      </a:cubicBezTo>
                      <a:cubicBezTo>
                        <a:pt x="21327" y="20225"/>
                        <a:pt x="21327" y="20225"/>
                        <a:pt x="21327" y="20225"/>
                      </a:cubicBezTo>
                      <a:cubicBezTo>
                        <a:pt x="21327" y="20225"/>
                        <a:pt x="21327" y="20225"/>
                        <a:pt x="21327" y="20029"/>
                      </a:cubicBezTo>
                      <a:cubicBezTo>
                        <a:pt x="21327" y="20029"/>
                        <a:pt x="21327" y="20029"/>
                        <a:pt x="21327" y="20029"/>
                      </a:cubicBezTo>
                      <a:cubicBezTo>
                        <a:pt x="21053" y="20029"/>
                        <a:pt x="21053" y="20029"/>
                        <a:pt x="21053" y="19833"/>
                      </a:cubicBezTo>
                      <a:cubicBezTo>
                        <a:pt x="21053" y="19833"/>
                        <a:pt x="20506" y="19440"/>
                        <a:pt x="20233" y="19244"/>
                      </a:cubicBezTo>
                      <a:cubicBezTo>
                        <a:pt x="19959" y="19047"/>
                        <a:pt x="19413" y="18851"/>
                        <a:pt x="19139" y="18655"/>
                      </a:cubicBezTo>
                      <a:cubicBezTo>
                        <a:pt x="18592" y="18065"/>
                        <a:pt x="18592" y="17869"/>
                        <a:pt x="18592" y="17869"/>
                      </a:cubicBezTo>
                      <a:cubicBezTo>
                        <a:pt x="18319" y="17673"/>
                        <a:pt x="18319" y="17673"/>
                        <a:pt x="18319" y="17673"/>
                      </a:cubicBezTo>
                      <a:cubicBezTo>
                        <a:pt x="18319" y="17476"/>
                        <a:pt x="18319" y="17476"/>
                        <a:pt x="18319" y="17476"/>
                      </a:cubicBezTo>
                      <a:cubicBezTo>
                        <a:pt x="18319" y="17476"/>
                        <a:pt x="18592" y="16887"/>
                        <a:pt x="18046" y="16495"/>
                      </a:cubicBezTo>
                      <a:cubicBezTo>
                        <a:pt x="17499" y="15905"/>
                        <a:pt x="16952" y="15316"/>
                        <a:pt x="16952" y="14531"/>
                      </a:cubicBezTo>
                      <a:cubicBezTo>
                        <a:pt x="16952" y="14138"/>
                        <a:pt x="16952" y="13745"/>
                        <a:pt x="16952" y="13353"/>
                      </a:cubicBezTo>
                      <a:cubicBezTo>
                        <a:pt x="16678" y="13156"/>
                        <a:pt x="16678" y="12960"/>
                        <a:pt x="16678" y="12764"/>
                      </a:cubicBezTo>
                      <a:cubicBezTo>
                        <a:pt x="16678" y="12371"/>
                        <a:pt x="16952" y="11978"/>
                        <a:pt x="17225" y="11585"/>
                      </a:cubicBezTo>
                      <a:cubicBezTo>
                        <a:pt x="17772" y="11193"/>
                        <a:pt x="18046" y="10800"/>
                        <a:pt x="18046" y="10407"/>
                      </a:cubicBezTo>
                      <a:cubicBezTo>
                        <a:pt x="18319" y="10211"/>
                        <a:pt x="18319" y="10015"/>
                        <a:pt x="18319" y="10015"/>
                      </a:cubicBezTo>
                      <a:cubicBezTo>
                        <a:pt x="18592" y="9818"/>
                        <a:pt x="18592" y="9818"/>
                        <a:pt x="18592" y="9818"/>
                      </a:cubicBezTo>
                      <a:cubicBezTo>
                        <a:pt x="18592" y="9818"/>
                        <a:pt x="18592" y="9622"/>
                        <a:pt x="18866" y="9622"/>
                      </a:cubicBezTo>
                      <a:cubicBezTo>
                        <a:pt x="18866" y="9622"/>
                        <a:pt x="18866" y="9425"/>
                        <a:pt x="18866" y="9425"/>
                      </a:cubicBezTo>
                      <a:cubicBezTo>
                        <a:pt x="19139" y="9425"/>
                        <a:pt x="19139" y="9229"/>
                        <a:pt x="19139" y="9229"/>
                      </a:cubicBezTo>
                      <a:cubicBezTo>
                        <a:pt x="19413" y="9229"/>
                        <a:pt x="19413" y="9229"/>
                        <a:pt x="19413" y="9033"/>
                      </a:cubicBezTo>
                      <a:cubicBezTo>
                        <a:pt x="19413" y="9033"/>
                        <a:pt x="19413" y="9033"/>
                        <a:pt x="19686" y="9033"/>
                      </a:cubicBezTo>
                      <a:cubicBezTo>
                        <a:pt x="19686" y="9033"/>
                        <a:pt x="19686" y="9033"/>
                        <a:pt x="19413" y="9033"/>
                      </a:cubicBezTo>
                      <a:cubicBezTo>
                        <a:pt x="19413" y="9033"/>
                        <a:pt x="19413" y="8836"/>
                        <a:pt x="19413" y="8836"/>
                      </a:cubicBezTo>
                      <a:cubicBezTo>
                        <a:pt x="19413" y="8640"/>
                        <a:pt x="19413" y="8640"/>
                        <a:pt x="19139" y="8444"/>
                      </a:cubicBezTo>
                      <a:cubicBezTo>
                        <a:pt x="19139" y="8444"/>
                        <a:pt x="19139" y="8444"/>
                        <a:pt x="19139" y="8247"/>
                      </a:cubicBezTo>
                      <a:cubicBezTo>
                        <a:pt x="19139" y="8051"/>
                        <a:pt x="18866" y="7855"/>
                        <a:pt x="18866" y="7658"/>
                      </a:cubicBezTo>
                      <a:cubicBezTo>
                        <a:pt x="18592" y="7069"/>
                        <a:pt x="18046" y="6873"/>
                        <a:pt x="17499" y="6480"/>
                      </a:cubicBezTo>
                      <a:cubicBezTo>
                        <a:pt x="17225" y="6284"/>
                        <a:pt x="16678" y="6087"/>
                        <a:pt x="16405" y="5891"/>
                      </a:cubicBezTo>
                      <a:cubicBezTo>
                        <a:pt x="16132" y="5695"/>
                        <a:pt x="15858" y="5498"/>
                        <a:pt x="15858" y="5302"/>
                      </a:cubicBezTo>
                      <a:cubicBezTo>
                        <a:pt x="15585" y="5105"/>
                        <a:pt x="15311" y="4713"/>
                        <a:pt x="15311" y="4516"/>
                      </a:cubicBezTo>
                      <a:cubicBezTo>
                        <a:pt x="15311" y="4320"/>
                        <a:pt x="15585" y="4320"/>
                        <a:pt x="15585" y="4124"/>
                      </a:cubicBezTo>
                      <a:cubicBezTo>
                        <a:pt x="15585" y="4124"/>
                        <a:pt x="15585" y="4124"/>
                        <a:pt x="15585" y="4124"/>
                      </a:cubicBezTo>
                      <a:cubicBezTo>
                        <a:pt x="15585" y="3338"/>
                        <a:pt x="16952" y="3338"/>
                        <a:pt x="17499" y="3338"/>
                      </a:cubicBezTo>
                      <a:cubicBezTo>
                        <a:pt x="18046" y="3338"/>
                        <a:pt x="18319" y="3338"/>
                        <a:pt x="18866" y="3338"/>
                      </a:cubicBezTo>
                      <a:cubicBezTo>
                        <a:pt x="18866" y="3338"/>
                        <a:pt x="19139" y="3338"/>
                        <a:pt x="19139" y="3338"/>
                      </a:cubicBezTo>
                      <a:cubicBezTo>
                        <a:pt x="18592" y="2749"/>
                        <a:pt x="18046" y="1571"/>
                        <a:pt x="18046" y="589"/>
                      </a:cubicBezTo>
                      <a:cubicBezTo>
                        <a:pt x="18046" y="589"/>
                        <a:pt x="18046" y="393"/>
                        <a:pt x="18046" y="393"/>
                      </a:cubicBezTo>
                      <a:cubicBezTo>
                        <a:pt x="18046" y="196"/>
                        <a:pt x="18046" y="196"/>
                        <a:pt x="18046" y="196"/>
                      </a:cubicBezTo>
                      <a:cubicBezTo>
                        <a:pt x="18046" y="196"/>
                        <a:pt x="18046" y="0"/>
                        <a:pt x="18046" y="0"/>
                      </a:cubicBezTo>
                      <a:cubicBezTo>
                        <a:pt x="18046" y="0"/>
                        <a:pt x="18046" y="0"/>
                        <a:pt x="18046" y="0"/>
                      </a:cubicBezTo>
                      <a:cubicBezTo>
                        <a:pt x="18046" y="0"/>
                        <a:pt x="18046" y="0"/>
                        <a:pt x="18046" y="196"/>
                      </a:cubicBezTo>
                      <a:cubicBezTo>
                        <a:pt x="18046" y="785"/>
                        <a:pt x="16952" y="982"/>
                        <a:pt x="16405" y="982"/>
                      </a:cubicBezTo>
                      <a:cubicBezTo>
                        <a:pt x="16405" y="982"/>
                        <a:pt x="16132" y="1178"/>
                        <a:pt x="16132" y="1178"/>
                      </a:cubicBezTo>
                      <a:cubicBezTo>
                        <a:pt x="15858" y="1375"/>
                        <a:pt x="14491" y="2945"/>
                        <a:pt x="14491" y="3142"/>
                      </a:cubicBezTo>
                      <a:cubicBezTo>
                        <a:pt x="14491" y="3535"/>
                        <a:pt x="14218" y="4909"/>
                        <a:pt x="13397" y="5105"/>
                      </a:cubicBezTo>
                      <a:cubicBezTo>
                        <a:pt x="13397" y="5105"/>
                        <a:pt x="13397" y="5498"/>
                        <a:pt x="13397" y="5695"/>
                      </a:cubicBezTo>
                      <a:cubicBezTo>
                        <a:pt x="13397" y="5891"/>
                        <a:pt x="13397" y="5891"/>
                        <a:pt x="13397" y="5891"/>
                      </a:cubicBezTo>
                      <a:cubicBezTo>
                        <a:pt x="13397" y="6284"/>
                        <a:pt x="12851" y="6480"/>
                        <a:pt x="12577" y="6676"/>
                      </a:cubicBezTo>
                      <a:cubicBezTo>
                        <a:pt x="12304" y="6873"/>
                        <a:pt x="11757" y="7069"/>
                        <a:pt x="11757" y="7265"/>
                      </a:cubicBezTo>
                      <a:cubicBezTo>
                        <a:pt x="11757" y="7658"/>
                        <a:pt x="11210" y="8640"/>
                        <a:pt x="9843" y="10407"/>
                      </a:cubicBezTo>
                      <a:cubicBezTo>
                        <a:pt x="9296" y="11193"/>
                        <a:pt x="9296" y="11193"/>
                        <a:pt x="9296" y="11193"/>
                      </a:cubicBezTo>
                      <a:cubicBezTo>
                        <a:pt x="8749" y="11782"/>
                        <a:pt x="8476" y="12175"/>
                        <a:pt x="7929" y="12175"/>
                      </a:cubicBezTo>
                      <a:cubicBezTo>
                        <a:pt x="7656" y="12175"/>
                        <a:pt x="7382" y="12175"/>
                        <a:pt x="7109" y="11585"/>
                      </a:cubicBezTo>
                      <a:cubicBezTo>
                        <a:pt x="7109" y="11193"/>
                        <a:pt x="6289" y="10800"/>
                        <a:pt x="6015" y="10800"/>
                      </a:cubicBezTo>
                      <a:cubicBezTo>
                        <a:pt x="5195" y="11193"/>
                        <a:pt x="4648" y="10996"/>
                        <a:pt x="4101" y="10996"/>
                      </a:cubicBezTo>
                      <a:cubicBezTo>
                        <a:pt x="4101" y="10996"/>
                        <a:pt x="4101" y="10996"/>
                        <a:pt x="4101" y="10996"/>
                      </a:cubicBezTo>
                      <a:cubicBezTo>
                        <a:pt x="3554" y="11193"/>
                        <a:pt x="2187" y="12175"/>
                        <a:pt x="820" y="13353"/>
                      </a:cubicBezTo>
                      <a:cubicBezTo>
                        <a:pt x="820" y="13353"/>
                        <a:pt x="820" y="13353"/>
                        <a:pt x="820" y="13353"/>
                      </a:cubicBezTo>
                      <a:cubicBezTo>
                        <a:pt x="820" y="13353"/>
                        <a:pt x="820" y="13549"/>
                        <a:pt x="547" y="13549"/>
                      </a:cubicBezTo>
                      <a:cubicBezTo>
                        <a:pt x="547" y="13549"/>
                        <a:pt x="547" y="13549"/>
                        <a:pt x="547" y="13549"/>
                      </a:cubicBezTo>
                      <a:cubicBezTo>
                        <a:pt x="547" y="13549"/>
                        <a:pt x="547" y="13745"/>
                        <a:pt x="547" y="13745"/>
                      </a:cubicBezTo>
                      <a:cubicBezTo>
                        <a:pt x="547" y="13745"/>
                        <a:pt x="547" y="13745"/>
                        <a:pt x="547" y="13745"/>
                      </a:cubicBezTo>
                      <a:cubicBezTo>
                        <a:pt x="547" y="13942"/>
                        <a:pt x="547" y="13942"/>
                        <a:pt x="547" y="13942"/>
                      </a:cubicBezTo>
                      <a:cubicBezTo>
                        <a:pt x="547" y="13942"/>
                        <a:pt x="547" y="14138"/>
                        <a:pt x="547" y="14138"/>
                      </a:cubicBezTo>
                      <a:cubicBezTo>
                        <a:pt x="547" y="14138"/>
                        <a:pt x="547" y="14138"/>
                        <a:pt x="547" y="14138"/>
                      </a:cubicBezTo>
                      <a:cubicBezTo>
                        <a:pt x="547" y="14335"/>
                        <a:pt x="273" y="14335"/>
                        <a:pt x="273" y="14335"/>
                      </a:cubicBezTo>
                      <a:cubicBezTo>
                        <a:pt x="273" y="14531"/>
                        <a:pt x="273" y="14531"/>
                        <a:pt x="273" y="14531"/>
                      </a:cubicBezTo>
                      <a:cubicBezTo>
                        <a:pt x="273" y="14531"/>
                        <a:pt x="273" y="14727"/>
                        <a:pt x="273" y="14727"/>
                      </a:cubicBezTo>
                      <a:cubicBezTo>
                        <a:pt x="273" y="14727"/>
                        <a:pt x="273" y="14924"/>
                        <a:pt x="273" y="14924"/>
                      </a:cubicBezTo>
                      <a:cubicBezTo>
                        <a:pt x="273" y="14924"/>
                        <a:pt x="0" y="15120"/>
                        <a:pt x="0" y="15120"/>
                      </a:cubicBezTo>
                      <a:cubicBezTo>
                        <a:pt x="0" y="15120"/>
                        <a:pt x="0" y="15120"/>
                        <a:pt x="0" y="15316"/>
                      </a:cubicBezTo>
                      <a:cubicBezTo>
                        <a:pt x="0" y="15316"/>
                        <a:pt x="0" y="15316"/>
                        <a:pt x="0" y="15316"/>
                      </a:cubicBezTo>
                      <a:cubicBezTo>
                        <a:pt x="273" y="15513"/>
                        <a:pt x="547" y="15709"/>
                        <a:pt x="820" y="16102"/>
                      </a:cubicBezTo>
                      <a:cubicBezTo>
                        <a:pt x="820" y="16102"/>
                        <a:pt x="820" y="16298"/>
                        <a:pt x="1094" y="16495"/>
                      </a:cubicBezTo>
                      <a:cubicBezTo>
                        <a:pt x="1094" y="16495"/>
                        <a:pt x="1367" y="16691"/>
                        <a:pt x="1641" y="16691"/>
                      </a:cubicBezTo>
                      <a:cubicBezTo>
                        <a:pt x="1914" y="16691"/>
                        <a:pt x="1914" y="16691"/>
                        <a:pt x="2187" y="16691"/>
                      </a:cubicBezTo>
                      <a:cubicBezTo>
                        <a:pt x="2734" y="16495"/>
                        <a:pt x="3008" y="16495"/>
                        <a:pt x="3281" y="16691"/>
                      </a:cubicBezTo>
                      <a:cubicBezTo>
                        <a:pt x="4101" y="17084"/>
                        <a:pt x="4648" y="18851"/>
                        <a:pt x="4375" y="19244"/>
                      </a:cubicBezTo>
                      <a:cubicBezTo>
                        <a:pt x="4375" y="19440"/>
                        <a:pt x="4375" y="19636"/>
                        <a:pt x="4101" y="19636"/>
                      </a:cubicBezTo>
                      <a:cubicBezTo>
                        <a:pt x="4101" y="20029"/>
                        <a:pt x="3828" y="20422"/>
                        <a:pt x="3828" y="20815"/>
                      </a:cubicBezTo>
                      <a:cubicBezTo>
                        <a:pt x="7382" y="20815"/>
                        <a:pt x="7382" y="20815"/>
                        <a:pt x="7382" y="20815"/>
                      </a:cubicBezTo>
                      <a:cubicBezTo>
                        <a:pt x="8749" y="20422"/>
                        <a:pt x="8749" y="20422"/>
                        <a:pt x="8749" y="20422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1" name="Shape 4048"/>
                <p:cNvSpPr/>
                <p:nvPr/>
              </p:nvSpPr>
              <p:spPr>
                <a:xfrm>
                  <a:off x="1367595" y="1318948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2" name="Shape 4049"/>
                <p:cNvSpPr/>
                <p:nvPr/>
              </p:nvSpPr>
              <p:spPr>
                <a:xfrm>
                  <a:off x="1403442" y="1517459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3" name="Shape 4050"/>
                <p:cNvSpPr/>
                <p:nvPr/>
              </p:nvSpPr>
              <p:spPr>
                <a:xfrm>
                  <a:off x="1373570" y="1313166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21600" y="21600"/>
                        <a:pt x="21600" y="21600"/>
                        <a:pt x="21600" y="0"/>
                      </a:cubicBezTo>
                      <a:cubicBezTo>
                        <a:pt x="21600" y="21600"/>
                        <a:pt x="21600" y="2160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4" name="Shape 4051"/>
                <p:cNvSpPr/>
                <p:nvPr/>
              </p:nvSpPr>
              <p:spPr>
                <a:xfrm>
                  <a:off x="1401451" y="1513605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0" y="21600"/>
                        <a:pt x="0" y="21600"/>
                        <a:pt x="0" y="0"/>
                      </a:cubicBezTo>
                      <a:cubicBezTo>
                        <a:pt x="0" y="21600"/>
                        <a:pt x="0" y="2160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5" name="Shape 4052"/>
                <p:cNvSpPr/>
                <p:nvPr/>
              </p:nvSpPr>
              <p:spPr>
                <a:xfrm>
                  <a:off x="1361621" y="1324730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21600" y="0"/>
                        <a:pt x="21600" y="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6" name="Shape 4053"/>
                <p:cNvSpPr/>
                <p:nvPr/>
              </p:nvSpPr>
              <p:spPr>
                <a:xfrm>
                  <a:off x="1339715" y="1097309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7" name="Shape 4054"/>
                <p:cNvSpPr/>
                <p:nvPr/>
              </p:nvSpPr>
              <p:spPr>
                <a:xfrm>
                  <a:off x="1355647" y="1143564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8" name="Shape 4055"/>
                <p:cNvSpPr/>
                <p:nvPr/>
              </p:nvSpPr>
              <p:spPr>
                <a:xfrm>
                  <a:off x="1339715" y="1093455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9" name="Shape 4056"/>
                <p:cNvSpPr/>
                <p:nvPr/>
              </p:nvSpPr>
              <p:spPr>
                <a:xfrm>
                  <a:off x="1339715" y="1086993"/>
                  <a:ext cx="2541" cy="7710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0" name="Shape 4057"/>
                <p:cNvSpPr/>
                <p:nvPr/>
              </p:nvSpPr>
              <p:spPr>
                <a:xfrm>
                  <a:off x="1108701" y="1409531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1" name="Shape 4058"/>
                <p:cNvSpPr/>
                <p:nvPr/>
              </p:nvSpPr>
              <p:spPr>
                <a:xfrm>
                  <a:off x="1104718" y="1424949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2" name="Shape 4059"/>
                <p:cNvSpPr/>
                <p:nvPr/>
              </p:nvSpPr>
              <p:spPr>
                <a:xfrm>
                  <a:off x="1219417" y="1337542"/>
                  <a:ext cx="27882" cy="3469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5429" y="9600"/>
                      </a:move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15429" y="9600"/>
                        <a:pt x="15429" y="9600"/>
                        <a:pt x="15429" y="9600"/>
                      </a:cubicBezTo>
                      <a:cubicBezTo>
                        <a:pt x="9257" y="16800"/>
                        <a:pt x="6171" y="21600"/>
                        <a:pt x="0" y="21600"/>
                      </a:cubicBezTo>
                      <a:cubicBezTo>
                        <a:pt x="6171" y="21600"/>
                        <a:pt x="9257" y="16800"/>
                        <a:pt x="15429" y="9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3" name="Shape 4060"/>
                <p:cNvSpPr/>
                <p:nvPr/>
              </p:nvSpPr>
              <p:spPr>
                <a:xfrm>
                  <a:off x="1108701" y="1417240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4" name="Shape 4061"/>
                <p:cNvSpPr/>
                <p:nvPr/>
              </p:nvSpPr>
              <p:spPr>
                <a:xfrm>
                  <a:off x="1114676" y="1394113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21600" y="21600"/>
                        <a:pt x="21600" y="0"/>
                        <a:pt x="21600" y="0"/>
                      </a:cubicBezTo>
                      <a:cubicBezTo>
                        <a:pt x="21600" y="0"/>
                        <a:pt x="21600" y="2160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5" name="Shape 4062"/>
                <p:cNvSpPr/>
                <p:nvPr/>
              </p:nvSpPr>
              <p:spPr>
                <a:xfrm>
                  <a:off x="1112684" y="1401822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6" name="Shape 4063"/>
                <p:cNvSpPr/>
                <p:nvPr/>
              </p:nvSpPr>
              <p:spPr>
                <a:xfrm>
                  <a:off x="1112684" y="1397967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7" name="Shape 4064"/>
                <p:cNvSpPr/>
                <p:nvPr/>
              </p:nvSpPr>
              <p:spPr>
                <a:xfrm>
                  <a:off x="371040" y="1191067"/>
                  <a:ext cx="242963" cy="24669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250" y="3224"/>
                      </a:moveTo>
                      <a:cubicBezTo>
                        <a:pt x="20250" y="3224"/>
                        <a:pt x="19912" y="2901"/>
                        <a:pt x="19912" y="2901"/>
                      </a:cubicBezTo>
                      <a:cubicBezTo>
                        <a:pt x="19912" y="2901"/>
                        <a:pt x="19575" y="2901"/>
                        <a:pt x="19237" y="2579"/>
                      </a:cubicBezTo>
                      <a:cubicBezTo>
                        <a:pt x="19237" y="2579"/>
                        <a:pt x="18900" y="2579"/>
                        <a:pt x="18900" y="2579"/>
                      </a:cubicBezTo>
                      <a:cubicBezTo>
                        <a:pt x="17887" y="2579"/>
                        <a:pt x="16875" y="2901"/>
                        <a:pt x="16537" y="3546"/>
                      </a:cubicBezTo>
                      <a:cubicBezTo>
                        <a:pt x="16200" y="3869"/>
                        <a:pt x="15525" y="3869"/>
                        <a:pt x="15187" y="3869"/>
                      </a:cubicBezTo>
                      <a:cubicBezTo>
                        <a:pt x="13837" y="3869"/>
                        <a:pt x="12150" y="2257"/>
                        <a:pt x="11812" y="1934"/>
                      </a:cubicBezTo>
                      <a:cubicBezTo>
                        <a:pt x="11812" y="1612"/>
                        <a:pt x="11812" y="1612"/>
                        <a:pt x="11812" y="1612"/>
                      </a:cubicBezTo>
                      <a:cubicBezTo>
                        <a:pt x="11812" y="1612"/>
                        <a:pt x="11812" y="1612"/>
                        <a:pt x="11812" y="1612"/>
                      </a:cubicBezTo>
                      <a:cubicBezTo>
                        <a:pt x="11475" y="1612"/>
                        <a:pt x="11475" y="1612"/>
                        <a:pt x="11475" y="1290"/>
                      </a:cubicBezTo>
                      <a:cubicBezTo>
                        <a:pt x="11475" y="1290"/>
                        <a:pt x="11475" y="1290"/>
                        <a:pt x="11137" y="1290"/>
                      </a:cubicBezTo>
                      <a:cubicBezTo>
                        <a:pt x="11137" y="1290"/>
                        <a:pt x="11137" y="1290"/>
                        <a:pt x="11137" y="967"/>
                      </a:cubicBezTo>
                      <a:cubicBezTo>
                        <a:pt x="11137" y="967"/>
                        <a:pt x="11137" y="967"/>
                        <a:pt x="10800" y="967"/>
                      </a:cubicBezTo>
                      <a:cubicBezTo>
                        <a:pt x="10800" y="967"/>
                        <a:pt x="10800" y="967"/>
                        <a:pt x="10800" y="967"/>
                      </a:cubicBezTo>
                      <a:cubicBezTo>
                        <a:pt x="10462" y="967"/>
                        <a:pt x="10462" y="967"/>
                        <a:pt x="10462" y="967"/>
                      </a:cubicBezTo>
                      <a:cubicBezTo>
                        <a:pt x="10462" y="967"/>
                        <a:pt x="10462" y="967"/>
                        <a:pt x="10462" y="967"/>
                      </a:cubicBezTo>
                      <a:cubicBezTo>
                        <a:pt x="10462" y="967"/>
                        <a:pt x="10125" y="967"/>
                        <a:pt x="10125" y="967"/>
                      </a:cubicBezTo>
                      <a:cubicBezTo>
                        <a:pt x="10125" y="967"/>
                        <a:pt x="10125" y="967"/>
                        <a:pt x="10125" y="967"/>
                      </a:cubicBezTo>
                      <a:cubicBezTo>
                        <a:pt x="9112" y="1612"/>
                        <a:pt x="8775" y="1612"/>
                        <a:pt x="8100" y="1612"/>
                      </a:cubicBezTo>
                      <a:cubicBezTo>
                        <a:pt x="8100" y="1612"/>
                        <a:pt x="8100" y="1290"/>
                        <a:pt x="7762" y="1290"/>
                      </a:cubicBezTo>
                      <a:cubicBezTo>
                        <a:pt x="7425" y="967"/>
                        <a:pt x="7425" y="645"/>
                        <a:pt x="7425" y="0"/>
                      </a:cubicBezTo>
                      <a:cubicBezTo>
                        <a:pt x="7425" y="322"/>
                        <a:pt x="7087" y="322"/>
                        <a:pt x="7087" y="322"/>
                      </a:cubicBezTo>
                      <a:cubicBezTo>
                        <a:pt x="6750" y="1290"/>
                        <a:pt x="5737" y="2257"/>
                        <a:pt x="4725" y="2257"/>
                      </a:cubicBezTo>
                      <a:cubicBezTo>
                        <a:pt x="4387" y="2257"/>
                        <a:pt x="3712" y="1934"/>
                        <a:pt x="3712" y="1612"/>
                      </a:cubicBezTo>
                      <a:cubicBezTo>
                        <a:pt x="3375" y="1290"/>
                        <a:pt x="3037" y="967"/>
                        <a:pt x="2700" y="967"/>
                      </a:cubicBezTo>
                      <a:cubicBezTo>
                        <a:pt x="2362" y="1934"/>
                        <a:pt x="2025" y="1934"/>
                        <a:pt x="1687" y="1934"/>
                      </a:cubicBezTo>
                      <a:cubicBezTo>
                        <a:pt x="1687" y="1934"/>
                        <a:pt x="1687" y="1934"/>
                        <a:pt x="1687" y="1934"/>
                      </a:cubicBezTo>
                      <a:cubicBezTo>
                        <a:pt x="1687" y="1934"/>
                        <a:pt x="1687" y="1934"/>
                        <a:pt x="1687" y="1934"/>
                      </a:cubicBezTo>
                      <a:cubicBezTo>
                        <a:pt x="1687" y="1934"/>
                        <a:pt x="1350" y="1934"/>
                        <a:pt x="1350" y="1934"/>
                      </a:cubicBezTo>
                      <a:cubicBezTo>
                        <a:pt x="1350" y="1934"/>
                        <a:pt x="1350" y="1934"/>
                        <a:pt x="1350" y="1934"/>
                      </a:cubicBezTo>
                      <a:cubicBezTo>
                        <a:pt x="1350" y="1934"/>
                        <a:pt x="1350" y="2257"/>
                        <a:pt x="1350" y="2257"/>
                      </a:cubicBezTo>
                      <a:cubicBezTo>
                        <a:pt x="1350" y="2257"/>
                        <a:pt x="1350" y="2257"/>
                        <a:pt x="1350" y="2257"/>
                      </a:cubicBezTo>
                      <a:cubicBezTo>
                        <a:pt x="1350" y="2579"/>
                        <a:pt x="1350" y="2579"/>
                        <a:pt x="1350" y="2901"/>
                      </a:cubicBezTo>
                      <a:cubicBezTo>
                        <a:pt x="1350" y="2901"/>
                        <a:pt x="1350" y="2901"/>
                        <a:pt x="1350" y="2901"/>
                      </a:cubicBezTo>
                      <a:cubicBezTo>
                        <a:pt x="1350" y="2901"/>
                        <a:pt x="1350" y="2901"/>
                        <a:pt x="1350" y="3224"/>
                      </a:cubicBezTo>
                      <a:cubicBezTo>
                        <a:pt x="1350" y="3224"/>
                        <a:pt x="1350" y="3224"/>
                        <a:pt x="1350" y="3224"/>
                      </a:cubicBezTo>
                      <a:cubicBezTo>
                        <a:pt x="1350" y="3224"/>
                        <a:pt x="1350" y="3224"/>
                        <a:pt x="1350" y="3546"/>
                      </a:cubicBezTo>
                      <a:cubicBezTo>
                        <a:pt x="2362" y="3869"/>
                        <a:pt x="2700" y="4836"/>
                        <a:pt x="2362" y="5803"/>
                      </a:cubicBezTo>
                      <a:cubicBezTo>
                        <a:pt x="2362" y="5803"/>
                        <a:pt x="2362" y="6125"/>
                        <a:pt x="2700" y="6125"/>
                      </a:cubicBezTo>
                      <a:cubicBezTo>
                        <a:pt x="3037" y="6770"/>
                        <a:pt x="3375" y="7737"/>
                        <a:pt x="2700" y="8382"/>
                      </a:cubicBezTo>
                      <a:cubicBezTo>
                        <a:pt x="2362" y="8704"/>
                        <a:pt x="1687" y="8704"/>
                        <a:pt x="1350" y="8382"/>
                      </a:cubicBezTo>
                      <a:cubicBezTo>
                        <a:pt x="1350" y="8382"/>
                        <a:pt x="1012" y="8382"/>
                        <a:pt x="1012" y="8382"/>
                      </a:cubicBezTo>
                      <a:cubicBezTo>
                        <a:pt x="1012" y="8704"/>
                        <a:pt x="1350" y="8704"/>
                        <a:pt x="1350" y="9027"/>
                      </a:cubicBezTo>
                      <a:cubicBezTo>
                        <a:pt x="1687" y="9349"/>
                        <a:pt x="2025" y="9994"/>
                        <a:pt x="1350" y="10639"/>
                      </a:cubicBezTo>
                      <a:cubicBezTo>
                        <a:pt x="1350" y="10961"/>
                        <a:pt x="1012" y="10961"/>
                        <a:pt x="1012" y="11284"/>
                      </a:cubicBezTo>
                      <a:cubicBezTo>
                        <a:pt x="675" y="11284"/>
                        <a:pt x="675" y="11606"/>
                        <a:pt x="675" y="11606"/>
                      </a:cubicBezTo>
                      <a:cubicBezTo>
                        <a:pt x="675" y="11606"/>
                        <a:pt x="675" y="11606"/>
                        <a:pt x="675" y="11606"/>
                      </a:cubicBezTo>
                      <a:cubicBezTo>
                        <a:pt x="337" y="11606"/>
                        <a:pt x="337" y="11928"/>
                        <a:pt x="337" y="12251"/>
                      </a:cubicBezTo>
                      <a:cubicBezTo>
                        <a:pt x="337" y="12251"/>
                        <a:pt x="337" y="12251"/>
                        <a:pt x="337" y="12251"/>
                      </a:cubicBezTo>
                      <a:cubicBezTo>
                        <a:pt x="675" y="12573"/>
                        <a:pt x="675" y="13218"/>
                        <a:pt x="675" y="13540"/>
                      </a:cubicBezTo>
                      <a:cubicBezTo>
                        <a:pt x="675" y="14185"/>
                        <a:pt x="337" y="14507"/>
                        <a:pt x="0" y="15152"/>
                      </a:cubicBezTo>
                      <a:cubicBezTo>
                        <a:pt x="337" y="15152"/>
                        <a:pt x="675" y="15152"/>
                        <a:pt x="1012" y="15475"/>
                      </a:cubicBezTo>
                      <a:cubicBezTo>
                        <a:pt x="1350" y="15475"/>
                        <a:pt x="1350" y="15797"/>
                        <a:pt x="1687" y="15797"/>
                      </a:cubicBezTo>
                      <a:cubicBezTo>
                        <a:pt x="3037" y="16442"/>
                        <a:pt x="4387" y="17409"/>
                        <a:pt x="4387" y="18699"/>
                      </a:cubicBezTo>
                      <a:cubicBezTo>
                        <a:pt x="4050" y="19343"/>
                        <a:pt x="4050" y="19988"/>
                        <a:pt x="3712" y="20310"/>
                      </a:cubicBezTo>
                      <a:cubicBezTo>
                        <a:pt x="3712" y="20310"/>
                        <a:pt x="3712" y="20633"/>
                        <a:pt x="3712" y="20633"/>
                      </a:cubicBezTo>
                      <a:cubicBezTo>
                        <a:pt x="3712" y="20633"/>
                        <a:pt x="3712" y="20955"/>
                        <a:pt x="3712" y="20955"/>
                      </a:cubicBezTo>
                      <a:cubicBezTo>
                        <a:pt x="3375" y="20955"/>
                        <a:pt x="3375" y="21278"/>
                        <a:pt x="3375" y="21278"/>
                      </a:cubicBezTo>
                      <a:cubicBezTo>
                        <a:pt x="3375" y="21278"/>
                        <a:pt x="3375" y="21278"/>
                        <a:pt x="3375" y="21600"/>
                      </a:cubicBezTo>
                      <a:cubicBezTo>
                        <a:pt x="4387" y="21278"/>
                        <a:pt x="5737" y="20955"/>
                        <a:pt x="7425" y="20633"/>
                      </a:cubicBezTo>
                      <a:cubicBezTo>
                        <a:pt x="9112" y="19988"/>
                        <a:pt x="11475" y="19666"/>
                        <a:pt x="13500" y="19021"/>
                      </a:cubicBezTo>
                      <a:cubicBezTo>
                        <a:pt x="15862" y="18699"/>
                        <a:pt x="18225" y="19021"/>
                        <a:pt x="20587" y="19343"/>
                      </a:cubicBezTo>
                      <a:cubicBezTo>
                        <a:pt x="20587" y="19343"/>
                        <a:pt x="20587" y="19021"/>
                        <a:pt x="20587" y="19021"/>
                      </a:cubicBezTo>
                      <a:cubicBezTo>
                        <a:pt x="20587" y="19021"/>
                        <a:pt x="20587" y="19021"/>
                        <a:pt x="20587" y="19021"/>
                      </a:cubicBezTo>
                      <a:cubicBezTo>
                        <a:pt x="20587" y="19021"/>
                        <a:pt x="20587" y="19021"/>
                        <a:pt x="20587" y="19021"/>
                      </a:cubicBezTo>
                      <a:cubicBezTo>
                        <a:pt x="20587" y="18699"/>
                        <a:pt x="20587" y="18699"/>
                        <a:pt x="20587" y="18699"/>
                      </a:cubicBezTo>
                      <a:cubicBezTo>
                        <a:pt x="20587" y="18699"/>
                        <a:pt x="20587" y="18699"/>
                        <a:pt x="20587" y="18699"/>
                      </a:cubicBezTo>
                      <a:cubicBezTo>
                        <a:pt x="20250" y="18054"/>
                        <a:pt x="18900" y="15152"/>
                        <a:pt x="18900" y="14185"/>
                      </a:cubicBezTo>
                      <a:cubicBezTo>
                        <a:pt x="18900" y="13863"/>
                        <a:pt x="19237" y="13540"/>
                        <a:pt x="19575" y="12896"/>
                      </a:cubicBezTo>
                      <a:cubicBezTo>
                        <a:pt x="19912" y="12251"/>
                        <a:pt x="20250" y="11284"/>
                        <a:pt x="20250" y="10961"/>
                      </a:cubicBezTo>
                      <a:cubicBezTo>
                        <a:pt x="20250" y="9994"/>
                        <a:pt x="20925" y="9672"/>
                        <a:pt x="21262" y="9027"/>
                      </a:cubicBezTo>
                      <a:cubicBezTo>
                        <a:pt x="21262" y="9027"/>
                        <a:pt x="21600" y="8704"/>
                        <a:pt x="21600" y="8382"/>
                      </a:cubicBezTo>
                      <a:cubicBezTo>
                        <a:pt x="21600" y="8382"/>
                        <a:pt x="21600" y="8382"/>
                        <a:pt x="21600" y="8060"/>
                      </a:cubicBezTo>
                      <a:cubicBezTo>
                        <a:pt x="21600" y="8060"/>
                        <a:pt x="21600" y="8060"/>
                        <a:pt x="21600" y="8060"/>
                      </a:cubicBezTo>
                      <a:cubicBezTo>
                        <a:pt x="21600" y="7737"/>
                        <a:pt x="21600" y="7737"/>
                        <a:pt x="21600" y="7737"/>
                      </a:cubicBezTo>
                      <a:cubicBezTo>
                        <a:pt x="21600" y="7737"/>
                        <a:pt x="21600" y="7415"/>
                        <a:pt x="21600" y="7415"/>
                      </a:cubicBezTo>
                      <a:cubicBezTo>
                        <a:pt x="21600" y="7415"/>
                        <a:pt x="21600" y="7093"/>
                        <a:pt x="21600" y="7093"/>
                      </a:cubicBezTo>
                      <a:cubicBezTo>
                        <a:pt x="21600" y="7093"/>
                        <a:pt x="21600" y="6770"/>
                        <a:pt x="21600" y="6770"/>
                      </a:cubicBezTo>
                      <a:cubicBezTo>
                        <a:pt x="21600" y="6448"/>
                        <a:pt x="21600" y="6448"/>
                        <a:pt x="21600" y="6448"/>
                      </a:cubicBezTo>
                      <a:cubicBezTo>
                        <a:pt x="21262" y="6125"/>
                        <a:pt x="21262" y="6125"/>
                        <a:pt x="21262" y="6125"/>
                      </a:cubicBezTo>
                      <a:cubicBezTo>
                        <a:pt x="21262" y="5803"/>
                        <a:pt x="21262" y="5803"/>
                        <a:pt x="21262" y="5481"/>
                      </a:cubicBezTo>
                      <a:cubicBezTo>
                        <a:pt x="21262" y="5481"/>
                        <a:pt x="21262" y="5158"/>
                        <a:pt x="21262" y="5158"/>
                      </a:cubicBezTo>
                      <a:cubicBezTo>
                        <a:pt x="21262" y="5158"/>
                        <a:pt x="21262" y="4836"/>
                        <a:pt x="20925" y="4836"/>
                      </a:cubicBezTo>
                      <a:cubicBezTo>
                        <a:pt x="20925" y="4513"/>
                        <a:pt x="20925" y="4513"/>
                        <a:pt x="20925" y="4513"/>
                      </a:cubicBezTo>
                      <a:cubicBezTo>
                        <a:pt x="20925" y="4191"/>
                        <a:pt x="20925" y="4191"/>
                        <a:pt x="20925" y="3869"/>
                      </a:cubicBezTo>
                      <a:cubicBezTo>
                        <a:pt x="20925" y="3869"/>
                        <a:pt x="20587" y="3869"/>
                        <a:pt x="20587" y="3546"/>
                      </a:cubicBezTo>
                      <a:cubicBezTo>
                        <a:pt x="20587" y="3546"/>
                        <a:pt x="20587" y="3546"/>
                        <a:pt x="20587" y="3224"/>
                      </a:cubicBezTo>
                      <a:cubicBezTo>
                        <a:pt x="20587" y="3224"/>
                        <a:pt x="20587" y="3224"/>
                        <a:pt x="20587" y="3224"/>
                      </a:cubicBezTo>
                      <a:cubicBezTo>
                        <a:pt x="20587" y="3224"/>
                        <a:pt x="20587" y="3224"/>
                        <a:pt x="20250" y="3224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8" name="Shape 4065"/>
                <p:cNvSpPr/>
                <p:nvPr/>
              </p:nvSpPr>
              <p:spPr>
                <a:xfrm>
                  <a:off x="598070" y="1175649"/>
                  <a:ext cx="163304" cy="25054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074" y="635"/>
                      </a:moveTo>
                      <a:cubicBezTo>
                        <a:pt x="16074" y="635"/>
                        <a:pt x="16074" y="635"/>
                        <a:pt x="16074" y="635"/>
                      </a:cubicBezTo>
                      <a:cubicBezTo>
                        <a:pt x="15572" y="635"/>
                        <a:pt x="15572" y="635"/>
                        <a:pt x="15572" y="635"/>
                      </a:cubicBezTo>
                      <a:cubicBezTo>
                        <a:pt x="15572" y="635"/>
                        <a:pt x="15572" y="635"/>
                        <a:pt x="15572" y="635"/>
                      </a:cubicBezTo>
                      <a:cubicBezTo>
                        <a:pt x="15572" y="635"/>
                        <a:pt x="15572" y="635"/>
                        <a:pt x="15572" y="635"/>
                      </a:cubicBezTo>
                      <a:cubicBezTo>
                        <a:pt x="15572" y="635"/>
                        <a:pt x="15572" y="635"/>
                        <a:pt x="15572" y="635"/>
                      </a:cubicBezTo>
                      <a:cubicBezTo>
                        <a:pt x="15572" y="635"/>
                        <a:pt x="15572" y="635"/>
                        <a:pt x="15572" y="635"/>
                      </a:cubicBezTo>
                      <a:cubicBezTo>
                        <a:pt x="15572" y="635"/>
                        <a:pt x="15070" y="635"/>
                        <a:pt x="15070" y="635"/>
                      </a:cubicBezTo>
                      <a:cubicBezTo>
                        <a:pt x="15070" y="635"/>
                        <a:pt x="15070" y="635"/>
                        <a:pt x="15070" y="635"/>
                      </a:cubicBezTo>
                      <a:cubicBezTo>
                        <a:pt x="15070" y="635"/>
                        <a:pt x="14567" y="635"/>
                        <a:pt x="14567" y="318"/>
                      </a:cubicBezTo>
                      <a:cubicBezTo>
                        <a:pt x="13563" y="318"/>
                        <a:pt x="10047" y="0"/>
                        <a:pt x="6028" y="0"/>
                      </a:cubicBezTo>
                      <a:cubicBezTo>
                        <a:pt x="3516" y="0"/>
                        <a:pt x="2512" y="0"/>
                        <a:pt x="2009" y="318"/>
                      </a:cubicBezTo>
                      <a:cubicBezTo>
                        <a:pt x="2009" y="635"/>
                        <a:pt x="2512" y="1271"/>
                        <a:pt x="2512" y="1906"/>
                      </a:cubicBezTo>
                      <a:cubicBezTo>
                        <a:pt x="3014" y="2541"/>
                        <a:pt x="3014" y="3176"/>
                        <a:pt x="3014" y="3494"/>
                      </a:cubicBezTo>
                      <a:cubicBezTo>
                        <a:pt x="3014" y="3494"/>
                        <a:pt x="3014" y="3812"/>
                        <a:pt x="3014" y="3812"/>
                      </a:cubicBezTo>
                      <a:cubicBezTo>
                        <a:pt x="2512" y="4129"/>
                        <a:pt x="2512" y="4129"/>
                        <a:pt x="2512" y="4129"/>
                      </a:cubicBezTo>
                      <a:cubicBezTo>
                        <a:pt x="2512" y="4129"/>
                        <a:pt x="2512" y="4129"/>
                        <a:pt x="2512" y="4129"/>
                      </a:cubicBezTo>
                      <a:cubicBezTo>
                        <a:pt x="2512" y="4447"/>
                        <a:pt x="2512" y="4447"/>
                        <a:pt x="2512" y="4447"/>
                      </a:cubicBezTo>
                      <a:cubicBezTo>
                        <a:pt x="2512" y="4447"/>
                        <a:pt x="2512" y="4765"/>
                        <a:pt x="3014" y="4765"/>
                      </a:cubicBezTo>
                      <a:cubicBezTo>
                        <a:pt x="3014" y="5082"/>
                        <a:pt x="3014" y="5082"/>
                        <a:pt x="3014" y="5400"/>
                      </a:cubicBezTo>
                      <a:cubicBezTo>
                        <a:pt x="3014" y="5400"/>
                        <a:pt x="3014" y="5400"/>
                        <a:pt x="3014" y="5718"/>
                      </a:cubicBezTo>
                      <a:cubicBezTo>
                        <a:pt x="3014" y="5718"/>
                        <a:pt x="3516" y="6035"/>
                        <a:pt x="3516" y="6035"/>
                      </a:cubicBezTo>
                      <a:cubicBezTo>
                        <a:pt x="3516" y="6353"/>
                        <a:pt x="3516" y="6353"/>
                        <a:pt x="3516" y="6353"/>
                      </a:cubicBezTo>
                      <a:cubicBezTo>
                        <a:pt x="3516" y="6671"/>
                        <a:pt x="3516" y="6671"/>
                        <a:pt x="3516" y="6988"/>
                      </a:cubicBezTo>
                      <a:cubicBezTo>
                        <a:pt x="3516" y="6988"/>
                        <a:pt x="3516" y="7306"/>
                        <a:pt x="4019" y="7306"/>
                      </a:cubicBezTo>
                      <a:cubicBezTo>
                        <a:pt x="4019" y="7306"/>
                        <a:pt x="4019" y="7624"/>
                        <a:pt x="4019" y="7624"/>
                      </a:cubicBezTo>
                      <a:cubicBezTo>
                        <a:pt x="4019" y="7941"/>
                        <a:pt x="4019" y="7941"/>
                        <a:pt x="4019" y="7941"/>
                      </a:cubicBezTo>
                      <a:cubicBezTo>
                        <a:pt x="4019" y="8259"/>
                        <a:pt x="4019" y="8259"/>
                        <a:pt x="4019" y="8576"/>
                      </a:cubicBezTo>
                      <a:cubicBezTo>
                        <a:pt x="4019" y="8576"/>
                        <a:pt x="4019" y="8576"/>
                        <a:pt x="4019" y="8576"/>
                      </a:cubicBezTo>
                      <a:cubicBezTo>
                        <a:pt x="4019" y="8894"/>
                        <a:pt x="4019" y="8894"/>
                        <a:pt x="4019" y="9212"/>
                      </a:cubicBezTo>
                      <a:cubicBezTo>
                        <a:pt x="4019" y="9212"/>
                        <a:pt x="4019" y="9212"/>
                        <a:pt x="4019" y="9212"/>
                      </a:cubicBezTo>
                      <a:cubicBezTo>
                        <a:pt x="4019" y="9529"/>
                        <a:pt x="4019" y="9529"/>
                        <a:pt x="4019" y="9529"/>
                      </a:cubicBezTo>
                      <a:cubicBezTo>
                        <a:pt x="4019" y="10165"/>
                        <a:pt x="3516" y="10800"/>
                        <a:pt x="3014" y="11118"/>
                      </a:cubicBezTo>
                      <a:cubicBezTo>
                        <a:pt x="2512" y="11435"/>
                        <a:pt x="2009" y="11753"/>
                        <a:pt x="2009" y="11753"/>
                      </a:cubicBezTo>
                      <a:cubicBezTo>
                        <a:pt x="2009" y="12706"/>
                        <a:pt x="1507" y="13659"/>
                        <a:pt x="502" y="14612"/>
                      </a:cubicBezTo>
                      <a:cubicBezTo>
                        <a:pt x="502" y="14929"/>
                        <a:pt x="0" y="15247"/>
                        <a:pt x="0" y="15565"/>
                      </a:cubicBezTo>
                      <a:cubicBezTo>
                        <a:pt x="0" y="15882"/>
                        <a:pt x="1507" y="18424"/>
                        <a:pt x="2009" y="19059"/>
                      </a:cubicBezTo>
                      <a:cubicBezTo>
                        <a:pt x="2009" y="19059"/>
                        <a:pt x="2512" y="19376"/>
                        <a:pt x="2512" y="19376"/>
                      </a:cubicBezTo>
                      <a:cubicBezTo>
                        <a:pt x="2512" y="19376"/>
                        <a:pt x="2512" y="19376"/>
                        <a:pt x="2512" y="19694"/>
                      </a:cubicBezTo>
                      <a:cubicBezTo>
                        <a:pt x="2512" y="19694"/>
                        <a:pt x="2512" y="19694"/>
                        <a:pt x="2512" y="20012"/>
                      </a:cubicBezTo>
                      <a:cubicBezTo>
                        <a:pt x="2512" y="20012"/>
                        <a:pt x="2512" y="20012"/>
                        <a:pt x="2512" y="20012"/>
                      </a:cubicBezTo>
                      <a:cubicBezTo>
                        <a:pt x="2512" y="20012"/>
                        <a:pt x="2512" y="20329"/>
                        <a:pt x="2512" y="20329"/>
                      </a:cubicBezTo>
                      <a:cubicBezTo>
                        <a:pt x="2512" y="20647"/>
                        <a:pt x="2512" y="20647"/>
                        <a:pt x="2512" y="20647"/>
                      </a:cubicBezTo>
                      <a:cubicBezTo>
                        <a:pt x="2512" y="20647"/>
                        <a:pt x="2512" y="20647"/>
                        <a:pt x="2512" y="20647"/>
                      </a:cubicBezTo>
                      <a:cubicBezTo>
                        <a:pt x="3516" y="20965"/>
                        <a:pt x="4521" y="21282"/>
                        <a:pt x="5023" y="21282"/>
                      </a:cubicBezTo>
                      <a:cubicBezTo>
                        <a:pt x="5526" y="21282"/>
                        <a:pt x="5526" y="21600"/>
                        <a:pt x="5526" y="21600"/>
                      </a:cubicBezTo>
                      <a:cubicBezTo>
                        <a:pt x="6530" y="21600"/>
                        <a:pt x="12056" y="20012"/>
                        <a:pt x="16074" y="18741"/>
                      </a:cubicBezTo>
                      <a:cubicBezTo>
                        <a:pt x="17079" y="18424"/>
                        <a:pt x="18586" y="18106"/>
                        <a:pt x="19591" y="17788"/>
                      </a:cubicBezTo>
                      <a:cubicBezTo>
                        <a:pt x="20093" y="17788"/>
                        <a:pt x="21098" y="17471"/>
                        <a:pt x="21600" y="17153"/>
                      </a:cubicBezTo>
                      <a:cubicBezTo>
                        <a:pt x="21600" y="17153"/>
                        <a:pt x="21600" y="17153"/>
                        <a:pt x="21600" y="17153"/>
                      </a:cubicBezTo>
                      <a:cubicBezTo>
                        <a:pt x="21600" y="17153"/>
                        <a:pt x="21098" y="16835"/>
                        <a:pt x="21098" y="16518"/>
                      </a:cubicBezTo>
                      <a:cubicBezTo>
                        <a:pt x="21098" y="16518"/>
                        <a:pt x="21098" y="16518"/>
                        <a:pt x="21098" y="16518"/>
                      </a:cubicBezTo>
                      <a:cubicBezTo>
                        <a:pt x="21098" y="16200"/>
                        <a:pt x="20595" y="15882"/>
                        <a:pt x="20595" y="15565"/>
                      </a:cubicBezTo>
                      <a:cubicBezTo>
                        <a:pt x="20595" y="15565"/>
                        <a:pt x="20595" y="15565"/>
                        <a:pt x="20595" y="15565"/>
                      </a:cubicBezTo>
                      <a:cubicBezTo>
                        <a:pt x="20595" y="15247"/>
                        <a:pt x="20093" y="14929"/>
                        <a:pt x="20093" y="14612"/>
                      </a:cubicBezTo>
                      <a:cubicBezTo>
                        <a:pt x="20093" y="14612"/>
                        <a:pt x="20093" y="14294"/>
                        <a:pt x="20093" y="14294"/>
                      </a:cubicBezTo>
                      <a:cubicBezTo>
                        <a:pt x="20093" y="13976"/>
                        <a:pt x="20093" y="13659"/>
                        <a:pt x="20093" y="13341"/>
                      </a:cubicBezTo>
                      <a:cubicBezTo>
                        <a:pt x="20093" y="11753"/>
                        <a:pt x="19088" y="9847"/>
                        <a:pt x="18586" y="8894"/>
                      </a:cubicBezTo>
                      <a:cubicBezTo>
                        <a:pt x="17581" y="7624"/>
                        <a:pt x="18084" y="6035"/>
                        <a:pt x="18084" y="4129"/>
                      </a:cubicBezTo>
                      <a:cubicBezTo>
                        <a:pt x="18084" y="3494"/>
                        <a:pt x="18084" y="3494"/>
                        <a:pt x="18084" y="3494"/>
                      </a:cubicBezTo>
                      <a:cubicBezTo>
                        <a:pt x="18586" y="2224"/>
                        <a:pt x="17581" y="1906"/>
                        <a:pt x="17581" y="1906"/>
                      </a:cubicBezTo>
                      <a:cubicBezTo>
                        <a:pt x="17079" y="1906"/>
                        <a:pt x="17079" y="1906"/>
                        <a:pt x="17079" y="1906"/>
                      </a:cubicBezTo>
                      <a:cubicBezTo>
                        <a:pt x="17079" y="1906"/>
                        <a:pt x="17079" y="1906"/>
                        <a:pt x="17079" y="1906"/>
                      </a:cubicBezTo>
                      <a:cubicBezTo>
                        <a:pt x="17079" y="1588"/>
                        <a:pt x="17079" y="1588"/>
                        <a:pt x="16577" y="1588"/>
                      </a:cubicBezTo>
                      <a:cubicBezTo>
                        <a:pt x="16577" y="1588"/>
                        <a:pt x="16577" y="1588"/>
                        <a:pt x="16577" y="1588"/>
                      </a:cubicBezTo>
                      <a:cubicBezTo>
                        <a:pt x="16577" y="1271"/>
                        <a:pt x="16577" y="1271"/>
                        <a:pt x="16577" y="1271"/>
                      </a:cubicBezTo>
                      <a:cubicBezTo>
                        <a:pt x="16577" y="1271"/>
                        <a:pt x="16577" y="953"/>
                        <a:pt x="16577" y="953"/>
                      </a:cubicBezTo>
                      <a:cubicBezTo>
                        <a:pt x="16577" y="953"/>
                        <a:pt x="16074" y="635"/>
                        <a:pt x="16074" y="635"/>
                      </a:cubicBezTo>
                      <a:cubicBezTo>
                        <a:pt x="16074" y="635"/>
                        <a:pt x="16074" y="635"/>
                        <a:pt x="16074" y="635"/>
                      </a:cubicBezTo>
                      <a:cubicBezTo>
                        <a:pt x="16074" y="635"/>
                        <a:pt x="16074" y="635"/>
                        <a:pt x="16074" y="635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9" name="Shape 4066"/>
                <p:cNvSpPr/>
                <p:nvPr/>
              </p:nvSpPr>
              <p:spPr>
                <a:xfrm>
                  <a:off x="720360" y="1182110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0"/>
                        <a:pt x="21600" y="21600"/>
                        <a:pt x="21600" y="21600"/>
                      </a:cubicBezTo>
                      <a:cubicBezTo>
                        <a:pt x="21600" y="2160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0" name="Shape 4067"/>
                <p:cNvSpPr/>
                <p:nvPr/>
              </p:nvSpPr>
              <p:spPr>
                <a:xfrm>
                  <a:off x="748241" y="1345251"/>
                  <a:ext cx="6351" cy="1156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7200"/>
                        <a:pt x="21600" y="14400"/>
                        <a:pt x="21600" y="21600"/>
                      </a:cubicBezTo>
                      <a:cubicBezTo>
                        <a:pt x="21600" y="14400"/>
                        <a:pt x="0" y="7200"/>
                        <a:pt x="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1" name="Shape 4068"/>
                <p:cNvSpPr/>
                <p:nvPr/>
              </p:nvSpPr>
              <p:spPr>
                <a:xfrm>
                  <a:off x="728326" y="1195601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2" name="Shape 4069"/>
                <p:cNvSpPr/>
                <p:nvPr/>
              </p:nvSpPr>
              <p:spPr>
                <a:xfrm>
                  <a:off x="724343" y="1193674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21600" y="0"/>
                        <a:pt x="21600" y="0"/>
                        <a:pt x="21600" y="21600"/>
                      </a:cubicBezTo>
                      <a:cubicBezTo>
                        <a:pt x="21600" y="0"/>
                        <a:pt x="2160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3" name="Shape 4070"/>
                <p:cNvSpPr/>
                <p:nvPr/>
              </p:nvSpPr>
              <p:spPr>
                <a:xfrm>
                  <a:off x="752223" y="1356814"/>
                  <a:ext cx="6351" cy="115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7200"/>
                        <a:pt x="21600" y="14400"/>
                        <a:pt x="21600" y="21600"/>
                      </a:cubicBezTo>
                      <a:cubicBezTo>
                        <a:pt x="21600" y="14400"/>
                        <a:pt x="0" y="7200"/>
                        <a:pt x="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4" name="Shape 4071"/>
                <p:cNvSpPr/>
                <p:nvPr/>
              </p:nvSpPr>
              <p:spPr>
                <a:xfrm>
                  <a:off x="756206" y="1368378"/>
                  <a:ext cx="6351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10800"/>
                        <a:pt x="21600" y="21600"/>
                        <a:pt x="21600" y="21600"/>
                      </a:cubicBezTo>
                      <a:cubicBezTo>
                        <a:pt x="21600" y="21600"/>
                        <a:pt x="0" y="10800"/>
                        <a:pt x="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5" name="Shape 4072"/>
                <p:cNvSpPr/>
                <p:nvPr/>
              </p:nvSpPr>
              <p:spPr>
                <a:xfrm>
                  <a:off x="722351" y="1189819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6" name="Shape 4073"/>
                <p:cNvSpPr/>
                <p:nvPr/>
              </p:nvSpPr>
              <p:spPr>
                <a:xfrm>
                  <a:off x="746249" y="1329832"/>
                  <a:ext cx="2541" cy="11565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7" name="Shape 4074"/>
                <p:cNvSpPr/>
                <p:nvPr/>
              </p:nvSpPr>
              <p:spPr>
                <a:xfrm>
                  <a:off x="618793" y="1236074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8" name="Shape 4075"/>
                <p:cNvSpPr/>
                <p:nvPr/>
              </p:nvSpPr>
              <p:spPr>
                <a:xfrm>
                  <a:off x="626759" y="1263057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59" name="Shape 4076"/>
                <p:cNvSpPr/>
                <p:nvPr/>
              </p:nvSpPr>
              <p:spPr>
                <a:xfrm>
                  <a:off x="622776" y="1243784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0" name="Shape 4077"/>
                <p:cNvSpPr/>
                <p:nvPr/>
              </p:nvSpPr>
              <p:spPr>
                <a:xfrm>
                  <a:off x="614810" y="1401822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1" name="Shape 4078"/>
                <p:cNvSpPr/>
                <p:nvPr/>
              </p:nvSpPr>
              <p:spPr>
                <a:xfrm>
                  <a:off x="616802" y="1228365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0" y="21600"/>
                        <a:pt x="0" y="0"/>
                        <a:pt x="0" y="0"/>
                      </a:cubicBezTo>
                      <a:cubicBezTo>
                        <a:pt x="0" y="0"/>
                        <a:pt x="0" y="2160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2" name="Shape 4079"/>
                <p:cNvSpPr/>
                <p:nvPr/>
              </p:nvSpPr>
              <p:spPr>
                <a:xfrm>
                  <a:off x="614810" y="1409531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3" name="Shape 4080"/>
                <p:cNvSpPr/>
                <p:nvPr/>
              </p:nvSpPr>
              <p:spPr>
                <a:xfrm>
                  <a:off x="624768" y="1255347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0" y="21600"/>
                        <a:pt x="0" y="0"/>
                        <a:pt x="0" y="0"/>
                      </a:cubicBezTo>
                      <a:cubicBezTo>
                        <a:pt x="0" y="0"/>
                        <a:pt x="0" y="2160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4" name="Shape 4081"/>
                <p:cNvSpPr/>
                <p:nvPr/>
              </p:nvSpPr>
              <p:spPr>
                <a:xfrm>
                  <a:off x="88248" y="1106266"/>
                  <a:ext cx="302708" cy="21585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4765" y="16475"/>
                      </a:moveTo>
                      <a:cubicBezTo>
                        <a:pt x="14765" y="16475"/>
                        <a:pt x="14765" y="16475"/>
                        <a:pt x="14765" y="16475"/>
                      </a:cubicBezTo>
                      <a:cubicBezTo>
                        <a:pt x="14765" y="16475"/>
                        <a:pt x="15038" y="16475"/>
                        <a:pt x="15311" y="16475"/>
                      </a:cubicBezTo>
                      <a:cubicBezTo>
                        <a:pt x="15311" y="16475"/>
                        <a:pt x="15311" y="16475"/>
                        <a:pt x="15311" y="16475"/>
                      </a:cubicBezTo>
                      <a:cubicBezTo>
                        <a:pt x="15311" y="16475"/>
                        <a:pt x="15585" y="16475"/>
                        <a:pt x="15585" y="16475"/>
                      </a:cubicBezTo>
                      <a:cubicBezTo>
                        <a:pt x="15585" y="16475"/>
                        <a:pt x="15585" y="16475"/>
                        <a:pt x="15585" y="16475"/>
                      </a:cubicBezTo>
                      <a:cubicBezTo>
                        <a:pt x="15858" y="16475"/>
                        <a:pt x="15858" y="16475"/>
                        <a:pt x="15858" y="16475"/>
                      </a:cubicBezTo>
                      <a:cubicBezTo>
                        <a:pt x="16132" y="16475"/>
                        <a:pt x="16405" y="16475"/>
                        <a:pt x="16678" y="16841"/>
                      </a:cubicBezTo>
                      <a:cubicBezTo>
                        <a:pt x="16952" y="17573"/>
                        <a:pt x="17499" y="19403"/>
                        <a:pt x="17499" y="20502"/>
                      </a:cubicBezTo>
                      <a:cubicBezTo>
                        <a:pt x="17225" y="20868"/>
                        <a:pt x="17499" y="21234"/>
                        <a:pt x="17499" y="21234"/>
                      </a:cubicBezTo>
                      <a:cubicBezTo>
                        <a:pt x="17772" y="21600"/>
                        <a:pt x="17772" y="21600"/>
                        <a:pt x="17772" y="21600"/>
                      </a:cubicBezTo>
                      <a:cubicBezTo>
                        <a:pt x="18319" y="20868"/>
                        <a:pt x="18592" y="20136"/>
                        <a:pt x="19139" y="19769"/>
                      </a:cubicBezTo>
                      <a:cubicBezTo>
                        <a:pt x="19139" y="19769"/>
                        <a:pt x="19139" y="19769"/>
                        <a:pt x="19413" y="19769"/>
                      </a:cubicBezTo>
                      <a:cubicBezTo>
                        <a:pt x="19413" y="19769"/>
                        <a:pt x="19413" y="19769"/>
                        <a:pt x="19686" y="19769"/>
                      </a:cubicBezTo>
                      <a:cubicBezTo>
                        <a:pt x="19686" y="19769"/>
                        <a:pt x="19686" y="19769"/>
                        <a:pt x="19686" y="19769"/>
                      </a:cubicBezTo>
                      <a:cubicBezTo>
                        <a:pt x="19686" y="19769"/>
                        <a:pt x="19686" y="19769"/>
                        <a:pt x="19686" y="19769"/>
                      </a:cubicBezTo>
                      <a:cubicBezTo>
                        <a:pt x="19686" y="19769"/>
                        <a:pt x="19686" y="19769"/>
                        <a:pt x="19686" y="19769"/>
                      </a:cubicBezTo>
                      <a:cubicBezTo>
                        <a:pt x="19959" y="20136"/>
                        <a:pt x="19959" y="20136"/>
                        <a:pt x="19959" y="20136"/>
                      </a:cubicBezTo>
                      <a:cubicBezTo>
                        <a:pt x="19959" y="20136"/>
                        <a:pt x="19959" y="20136"/>
                        <a:pt x="19959" y="20136"/>
                      </a:cubicBezTo>
                      <a:cubicBezTo>
                        <a:pt x="19959" y="20136"/>
                        <a:pt x="19959" y="20136"/>
                        <a:pt x="19959" y="20502"/>
                      </a:cubicBezTo>
                      <a:cubicBezTo>
                        <a:pt x="19959" y="20136"/>
                        <a:pt x="20233" y="20136"/>
                        <a:pt x="20233" y="20136"/>
                      </a:cubicBezTo>
                      <a:cubicBezTo>
                        <a:pt x="20233" y="19769"/>
                        <a:pt x="20506" y="19769"/>
                        <a:pt x="20506" y="19769"/>
                      </a:cubicBezTo>
                      <a:cubicBezTo>
                        <a:pt x="20506" y="19769"/>
                        <a:pt x="20506" y="19769"/>
                        <a:pt x="20506" y="19769"/>
                      </a:cubicBezTo>
                      <a:cubicBezTo>
                        <a:pt x="20506" y="19769"/>
                        <a:pt x="20506" y="19403"/>
                        <a:pt x="20233" y="19403"/>
                      </a:cubicBezTo>
                      <a:cubicBezTo>
                        <a:pt x="20233" y="18671"/>
                        <a:pt x="19959" y="17939"/>
                        <a:pt x="20233" y="17207"/>
                      </a:cubicBezTo>
                      <a:cubicBezTo>
                        <a:pt x="20506" y="16475"/>
                        <a:pt x="20780" y="16475"/>
                        <a:pt x="21053" y="16475"/>
                      </a:cubicBezTo>
                      <a:cubicBezTo>
                        <a:pt x="21327" y="16475"/>
                        <a:pt x="21327" y="16475"/>
                        <a:pt x="21600" y="16841"/>
                      </a:cubicBezTo>
                      <a:cubicBezTo>
                        <a:pt x="21600" y="16841"/>
                        <a:pt x="21600" y="16841"/>
                        <a:pt x="21600" y="16841"/>
                      </a:cubicBezTo>
                      <a:cubicBezTo>
                        <a:pt x="21600" y="16475"/>
                        <a:pt x="21600" y="16475"/>
                        <a:pt x="21327" y="16108"/>
                      </a:cubicBezTo>
                      <a:cubicBezTo>
                        <a:pt x="21053" y="15742"/>
                        <a:pt x="21053" y="15010"/>
                        <a:pt x="21053" y="14644"/>
                      </a:cubicBezTo>
                      <a:cubicBezTo>
                        <a:pt x="21053" y="14278"/>
                        <a:pt x="21053" y="13912"/>
                        <a:pt x="20780" y="13546"/>
                      </a:cubicBezTo>
                      <a:cubicBezTo>
                        <a:pt x="20780" y="13546"/>
                        <a:pt x="20506" y="13180"/>
                        <a:pt x="20506" y="13180"/>
                      </a:cubicBezTo>
                      <a:cubicBezTo>
                        <a:pt x="20506" y="13180"/>
                        <a:pt x="20506" y="13180"/>
                        <a:pt x="20506" y="13180"/>
                      </a:cubicBezTo>
                      <a:cubicBezTo>
                        <a:pt x="20506" y="13180"/>
                        <a:pt x="20233" y="12814"/>
                        <a:pt x="20233" y="12814"/>
                      </a:cubicBezTo>
                      <a:cubicBezTo>
                        <a:pt x="20233" y="12814"/>
                        <a:pt x="20233" y="12814"/>
                        <a:pt x="20233" y="12814"/>
                      </a:cubicBezTo>
                      <a:cubicBezTo>
                        <a:pt x="20233" y="12447"/>
                        <a:pt x="20233" y="12447"/>
                        <a:pt x="20233" y="12447"/>
                      </a:cubicBezTo>
                      <a:cubicBezTo>
                        <a:pt x="20233" y="12447"/>
                        <a:pt x="20233" y="12447"/>
                        <a:pt x="20233" y="12081"/>
                      </a:cubicBezTo>
                      <a:cubicBezTo>
                        <a:pt x="20233" y="12081"/>
                        <a:pt x="20233" y="12081"/>
                        <a:pt x="20233" y="12081"/>
                      </a:cubicBezTo>
                      <a:cubicBezTo>
                        <a:pt x="20233" y="11715"/>
                        <a:pt x="20233" y="11715"/>
                        <a:pt x="20233" y="11715"/>
                      </a:cubicBezTo>
                      <a:cubicBezTo>
                        <a:pt x="20233" y="11715"/>
                        <a:pt x="20233" y="11349"/>
                        <a:pt x="20233" y="11349"/>
                      </a:cubicBezTo>
                      <a:cubicBezTo>
                        <a:pt x="20233" y="11349"/>
                        <a:pt x="20233" y="11349"/>
                        <a:pt x="20233" y="11349"/>
                      </a:cubicBezTo>
                      <a:cubicBezTo>
                        <a:pt x="20233" y="10983"/>
                        <a:pt x="20233" y="10983"/>
                        <a:pt x="20233" y="10983"/>
                      </a:cubicBezTo>
                      <a:cubicBezTo>
                        <a:pt x="20233" y="10617"/>
                        <a:pt x="20233" y="10617"/>
                        <a:pt x="20233" y="10617"/>
                      </a:cubicBezTo>
                      <a:cubicBezTo>
                        <a:pt x="20233" y="10617"/>
                        <a:pt x="20233" y="10251"/>
                        <a:pt x="20233" y="10251"/>
                      </a:cubicBezTo>
                      <a:cubicBezTo>
                        <a:pt x="20506" y="10251"/>
                        <a:pt x="20506" y="10251"/>
                        <a:pt x="20506" y="9885"/>
                      </a:cubicBezTo>
                      <a:cubicBezTo>
                        <a:pt x="20506" y="9885"/>
                        <a:pt x="20506" y="9885"/>
                        <a:pt x="20506" y="9885"/>
                      </a:cubicBezTo>
                      <a:cubicBezTo>
                        <a:pt x="20233" y="9885"/>
                        <a:pt x="20233" y="9519"/>
                        <a:pt x="20233" y="9519"/>
                      </a:cubicBezTo>
                      <a:cubicBezTo>
                        <a:pt x="20233" y="9519"/>
                        <a:pt x="20233" y="9519"/>
                        <a:pt x="20233" y="9519"/>
                      </a:cubicBezTo>
                      <a:cubicBezTo>
                        <a:pt x="20233" y="9519"/>
                        <a:pt x="20233" y="9519"/>
                        <a:pt x="20233" y="9519"/>
                      </a:cubicBezTo>
                      <a:cubicBezTo>
                        <a:pt x="20233" y="9519"/>
                        <a:pt x="20233" y="9519"/>
                        <a:pt x="20233" y="9519"/>
                      </a:cubicBezTo>
                      <a:cubicBezTo>
                        <a:pt x="19959" y="8786"/>
                        <a:pt x="19959" y="8420"/>
                        <a:pt x="19959" y="8054"/>
                      </a:cubicBezTo>
                      <a:cubicBezTo>
                        <a:pt x="19959" y="7688"/>
                        <a:pt x="19686" y="7688"/>
                        <a:pt x="19686" y="7322"/>
                      </a:cubicBezTo>
                      <a:cubicBezTo>
                        <a:pt x="19413" y="7322"/>
                        <a:pt x="18866" y="6956"/>
                        <a:pt x="18866" y="6224"/>
                      </a:cubicBezTo>
                      <a:cubicBezTo>
                        <a:pt x="18866" y="5858"/>
                        <a:pt x="18866" y="5492"/>
                        <a:pt x="19139" y="5125"/>
                      </a:cubicBezTo>
                      <a:cubicBezTo>
                        <a:pt x="18866" y="4393"/>
                        <a:pt x="18319" y="4027"/>
                        <a:pt x="18319" y="3295"/>
                      </a:cubicBezTo>
                      <a:cubicBezTo>
                        <a:pt x="18319" y="2929"/>
                        <a:pt x="17772" y="1464"/>
                        <a:pt x="17499" y="1098"/>
                      </a:cubicBezTo>
                      <a:cubicBezTo>
                        <a:pt x="17499" y="1098"/>
                        <a:pt x="17225" y="1464"/>
                        <a:pt x="16952" y="1831"/>
                      </a:cubicBezTo>
                      <a:cubicBezTo>
                        <a:pt x="16405" y="2563"/>
                        <a:pt x="15858" y="2929"/>
                        <a:pt x="15311" y="2929"/>
                      </a:cubicBezTo>
                      <a:cubicBezTo>
                        <a:pt x="15038" y="2929"/>
                        <a:pt x="14765" y="2929"/>
                        <a:pt x="14491" y="2563"/>
                      </a:cubicBezTo>
                      <a:cubicBezTo>
                        <a:pt x="14218" y="2563"/>
                        <a:pt x="13944" y="2197"/>
                        <a:pt x="13944" y="2197"/>
                      </a:cubicBezTo>
                      <a:cubicBezTo>
                        <a:pt x="13671" y="2929"/>
                        <a:pt x="13124" y="3295"/>
                        <a:pt x="12851" y="3295"/>
                      </a:cubicBezTo>
                      <a:cubicBezTo>
                        <a:pt x="12577" y="3295"/>
                        <a:pt x="12577" y="2929"/>
                        <a:pt x="12304" y="2929"/>
                      </a:cubicBezTo>
                      <a:cubicBezTo>
                        <a:pt x="12304" y="2929"/>
                        <a:pt x="12030" y="2929"/>
                        <a:pt x="12030" y="2929"/>
                      </a:cubicBezTo>
                      <a:cubicBezTo>
                        <a:pt x="11757" y="3295"/>
                        <a:pt x="11484" y="3295"/>
                        <a:pt x="11210" y="3295"/>
                      </a:cubicBezTo>
                      <a:cubicBezTo>
                        <a:pt x="11210" y="3295"/>
                        <a:pt x="11210" y="3295"/>
                        <a:pt x="10937" y="3295"/>
                      </a:cubicBezTo>
                      <a:cubicBezTo>
                        <a:pt x="10937" y="3295"/>
                        <a:pt x="10937" y="3295"/>
                        <a:pt x="10937" y="3295"/>
                      </a:cubicBezTo>
                      <a:cubicBezTo>
                        <a:pt x="10937" y="3295"/>
                        <a:pt x="10937" y="3295"/>
                        <a:pt x="10937" y="3295"/>
                      </a:cubicBezTo>
                      <a:cubicBezTo>
                        <a:pt x="10937" y="3295"/>
                        <a:pt x="10937" y="3295"/>
                        <a:pt x="10663" y="3295"/>
                      </a:cubicBezTo>
                      <a:cubicBezTo>
                        <a:pt x="10663" y="2929"/>
                        <a:pt x="10663" y="2929"/>
                        <a:pt x="10663" y="2929"/>
                      </a:cubicBezTo>
                      <a:cubicBezTo>
                        <a:pt x="10663" y="2929"/>
                        <a:pt x="10663" y="2929"/>
                        <a:pt x="10663" y="2929"/>
                      </a:cubicBezTo>
                      <a:cubicBezTo>
                        <a:pt x="10663" y="2929"/>
                        <a:pt x="10663" y="2929"/>
                        <a:pt x="10390" y="2563"/>
                      </a:cubicBezTo>
                      <a:cubicBezTo>
                        <a:pt x="10390" y="2563"/>
                        <a:pt x="10390" y="2563"/>
                        <a:pt x="10390" y="2563"/>
                      </a:cubicBezTo>
                      <a:cubicBezTo>
                        <a:pt x="10390" y="2563"/>
                        <a:pt x="10390" y="2563"/>
                        <a:pt x="10390" y="2563"/>
                      </a:cubicBezTo>
                      <a:cubicBezTo>
                        <a:pt x="10390" y="2563"/>
                        <a:pt x="10390" y="2197"/>
                        <a:pt x="10390" y="2197"/>
                      </a:cubicBezTo>
                      <a:cubicBezTo>
                        <a:pt x="10390" y="2197"/>
                        <a:pt x="10390" y="2197"/>
                        <a:pt x="10390" y="2197"/>
                      </a:cubicBezTo>
                      <a:cubicBezTo>
                        <a:pt x="10390" y="2197"/>
                        <a:pt x="10390" y="2197"/>
                        <a:pt x="10390" y="1831"/>
                      </a:cubicBezTo>
                      <a:cubicBezTo>
                        <a:pt x="10116" y="1831"/>
                        <a:pt x="10116" y="1831"/>
                        <a:pt x="10116" y="1831"/>
                      </a:cubicBezTo>
                      <a:cubicBezTo>
                        <a:pt x="10116" y="1831"/>
                        <a:pt x="10116" y="1831"/>
                        <a:pt x="10116" y="1831"/>
                      </a:cubicBezTo>
                      <a:cubicBezTo>
                        <a:pt x="10116" y="1831"/>
                        <a:pt x="10116" y="1464"/>
                        <a:pt x="10116" y="1464"/>
                      </a:cubicBezTo>
                      <a:cubicBezTo>
                        <a:pt x="10116" y="1464"/>
                        <a:pt x="10116" y="1831"/>
                        <a:pt x="10116" y="1831"/>
                      </a:cubicBezTo>
                      <a:cubicBezTo>
                        <a:pt x="10116" y="1831"/>
                        <a:pt x="9843" y="1831"/>
                        <a:pt x="9843" y="1831"/>
                      </a:cubicBezTo>
                      <a:cubicBezTo>
                        <a:pt x="9843" y="1831"/>
                        <a:pt x="9570" y="1831"/>
                        <a:pt x="9570" y="1831"/>
                      </a:cubicBezTo>
                      <a:cubicBezTo>
                        <a:pt x="9570" y="1831"/>
                        <a:pt x="9296" y="1831"/>
                        <a:pt x="9296" y="1831"/>
                      </a:cubicBezTo>
                      <a:cubicBezTo>
                        <a:pt x="9296" y="1831"/>
                        <a:pt x="9023" y="1831"/>
                        <a:pt x="9023" y="1831"/>
                      </a:cubicBezTo>
                      <a:cubicBezTo>
                        <a:pt x="9023" y="1831"/>
                        <a:pt x="8749" y="1831"/>
                        <a:pt x="8749" y="1831"/>
                      </a:cubicBezTo>
                      <a:cubicBezTo>
                        <a:pt x="8749" y="1831"/>
                        <a:pt x="8476" y="1831"/>
                        <a:pt x="8476" y="1831"/>
                      </a:cubicBezTo>
                      <a:cubicBezTo>
                        <a:pt x="7656" y="1831"/>
                        <a:pt x="5742" y="1831"/>
                        <a:pt x="5468" y="732"/>
                      </a:cubicBezTo>
                      <a:cubicBezTo>
                        <a:pt x="5195" y="732"/>
                        <a:pt x="5195" y="732"/>
                        <a:pt x="5195" y="732"/>
                      </a:cubicBezTo>
                      <a:cubicBezTo>
                        <a:pt x="5195" y="732"/>
                        <a:pt x="5195" y="366"/>
                        <a:pt x="4922" y="366"/>
                      </a:cubicBezTo>
                      <a:cubicBezTo>
                        <a:pt x="4922" y="366"/>
                        <a:pt x="4922" y="366"/>
                        <a:pt x="4922" y="366"/>
                      </a:cubicBezTo>
                      <a:cubicBezTo>
                        <a:pt x="4922" y="366"/>
                        <a:pt x="4922" y="366"/>
                        <a:pt x="4648" y="366"/>
                      </a:cubicBezTo>
                      <a:cubicBezTo>
                        <a:pt x="4648" y="366"/>
                        <a:pt x="4648" y="366"/>
                        <a:pt x="4648" y="366"/>
                      </a:cubicBezTo>
                      <a:cubicBezTo>
                        <a:pt x="4648" y="366"/>
                        <a:pt x="4375" y="366"/>
                        <a:pt x="4375" y="366"/>
                      </a:cubicBezTo>
                      <a:cubicBezTo>
                        <a:pt x="4375" y="366"/>
                        <a:pt x="4375" y="0"/>
                        <a:pt x="4101" y="0"/>
                      </a:cubicBezTo>
                      <a:cubicBezTo>
                        <a:pt x="4101" y="732"/>
                        <a:pt x="4101" y="732"/>
                        <a:pt x="4101" y="732"/>
                      </a:cubicBezTo>
                      <a:cubicBezTo>
                        <a:pt x="4101" y="732"/>
                        <a:pt x="4101" y="732"/>
                        <a:pt x="4101" y="732"/>
                      </a:cubicBezTo>
                      <a:cubicBezTo>
                        <a:pt x="4101" y="732"/>
                        <a:pt x="4101" y="732"/>
                        <a:pt x="4101" y="732"/>
                      </a:cubicBezTo>
                      <a:cubicBezTo>
                        <a:pt x="3828" y="732"/>
                        <a:pt x="3828" y="1098"/>
                        <a:pt x="3828" y="1098"/>
                      </a:cubicBezTo>
                      <a:cubicBezTo>
                        <a:pt x="3828" y="1098"/>
                        <a:pt x="3828" y="1098"/>
                        <a:pt x="3828" y="1464"/>
                      </a:cubicBezTo>
                      <a:cubicBezTo>
                        <a:pt x="3828" y="1464"/>
                        <a:pt x="3554" y="1464"/>
                        <a:pt x="3554" y="1464"/>
                      </a:cubicBezTo>
                      <a:cubicBezTo>
                        <a:pt x="3554" y="1464"/>
                        <a:pt x="3554" y="1831"/>
                        <a:pt x="3281" y="1831"/>
                      </a:cubicBezTo>
                      <a:cubicBezTo>
                        <a:pt x="3281" y="1831"/>
                        <a:pt x="3281" y="1831"/>
                        <a:pt x="3281" y="1831"/>
                      </a:cubicBezTo>
                      <a:cubicBezTo>
                        <a:pt x="3281" y="1831"/>
                        <a:pt x="3281" y="1831"/>
                        <a:pt x="3281" y="1831"/>
                      </a:cubicBezTo>
                      <a:cubicBezTo>
                        <a:pt x="3281" y="2197"/>
                        <a:pt x="3554" y="2197"/>
                        <a:pt x="3554" y="2197"/>
                      </a:cubicBezTo>
                      <a:cubicBezTo>
                        <a:pt x="3554" y="2563"/>
                        <a:pt x="3828" y="2929"/>
                        <a:pt x="3828" y="2929"/>
                      </a:cubicBezTo>
                      <a:cubicBezTo>
                        <a:pt x="3828" y="4027"/>
                        <a:pt x="2461" y="4759"/>
                        <a:pt x="1914" y="4393"/>
                      </a:cubicBezTo>
                      <a:cubicBezTo>
                        <a:pt x="1914" y="4393"/>
                        <a:pt x="1641" y="4393"/>
                        <a:pt x="1367" y="4759"/>
                      </a:cubicBezTo>
                      <a:cubicBezTo>
                        <a:pt x="1094" y="5125"/>
                        <a:pt x="820" y="5492"/>
                        <a:pt x="547" y="5858"/>
                      </a:cubicBezTo>
                      <a:cubicBezTo>
                        <a:pt x="547" y="5858"/>
                        <a:pt x="547" y="5858"/>
                        <a:pt x="273" y="5858"/>
                      </a:cubicBezTo>
                      <a:cubicBezTo>
                        <a:pt x="273" y="5858"/>
                        <a:pt x="273" y="5858"/>
                        <a:pt x="0" y="6224"/>
                      </a:cubicBezTo>
                      <a:cubicBezTo>
                        <a:pt x="0" y="6224"/>
                        <a:pt x="0" y="6224"/>
                        <a:pt x="0" y="6224"/>
                      </a:cubicBezTo>
                      <a:cubicBezTo>
                        <a:pt x="273" y="6590"/>
                        <a:pt x="547" y="6956"/>
                        <a:pt x="820" y="7322"/>
                      </a:cubicBezTo>
                      <a:cubicBezTo>
                        <a:pt x="1094" y="8054"/>
                        <a:pt x="1094" y="8786"/>
                        <a:pt x="1641" y="9153"/>
                      </a:cubicBezTo>
                      <a:cubicBezTo>
                        <a:pt x="3008" y="10251"/>
                        <a:pt x="4101" y="11715"/>
                        <a:pt x="5195" y="13546"/>
                      </a:cubicBezTo>
                      <a:cubicBezTo>
                        <a:pt x="5195" y="13546"/>
                        <a:pt x="5195" y="13546"/>
                        <a:pt x="5195" y="13546"/>
                      </a:cubicBezTo>
                      <a:cubicBezTo>
                        <a:pt x="5195" y="13546"/>
                        <a:pt x="5195" y="13546"/>
                        <a:pt x="5195" y="13546"/>
                      </a:cubicBezTo>
                      <a:cubicBezTo>
                        <a:pt x="5195" y="13546"/>
                        <a:pt x="5468" y="13180"/>
                        <a:pt x="5468" y="13180"/>
                      </a:cubicBezTo>
                      <a:cubicBezTo>
                        <a:pt x="5468" y="13180"/>
                        <a:pt x="5468" y="13180"/>
                        <a:pt x="5742" y="13180"/>
                      </a:cubicBezTo>
                      <a:cubicBezTo>
                        <a:pt x="5742" y="12814"/>
                        <a:pt x="5742" y="12814"/>
                        <a:pt x="5742" y="12814"/>
                      </a:cubicBezTo>
                      <a:cubicBezTo>
                        <a:pt x="5742" y="12814"/>
                        <a:pt x="6015" y="12814"/>
                        <a:pt x="6015" y="12447"/>
                      </a:cubicBezTo>
                      <a:cubicBezTo>
                        <a:pt x="6015" y="12447"/>
                        <a:pt x="6015" y="12447"/>
                        <a:pt x="6015" y="12447"/>
                      </a:cubicBezTo>
                      <a:cubicBezTo>
                        <a:pt x="6015" y="12447"/>
                        <a:pt x="6015" y="12447"/>
                        <a:pt x="6015" y="12447"/>
                      </a:cubicBezTo>
                      <a:cubicBezTo>
                        <a:pt x="6289" y="12081"/>
                        <a:pt x="6289" y="12081"/>
                        <a:pt x="6289" y="12081"/>
                      </a:cubicBezTo>
                      <a:cubicBezTo>
                        <a:pt x="6289" y="12081"/>
                        <a:pt x="6289" y="12081"/>
                        <a:pt x="6289" y="12081"/>
                      </a:cubicBezTo>
                      <a:cubicBezTo>
                        <a:pt x="6289" y="12081"/>
                        <a:pt x="6289" y="12081"/>
                        <a:pt x="6289" y="12081"/>
                      </a:cubicBezTo>
                      <a:cubicBezTo>
                        <a:pt x="6289" y="12081"/>
                        <a:pt x="6289" y="12081"/>
                        <a:pt x="6289" y="11715"/>
                      </a:cubicBezTo>
                      <a:cubicBezTo>
                        <a:pt x="6289" y="11715"/>
                        <a:pt x="6289" y="11715"/>
                        <a:pt x="6562" y="11715"/>
                      </a:cubicBezTo>
                      <a:cubicBezTo>
                        <a:pt x="6562" y="11715"/>
                        <a:pt x="6562" y="11715"/>
                        <a:pt x="6562" y="11715"/>
                      </a:cubicBezTo>
                      <a:cubicBezTo>
                        <a:pt x="6562" y="11715"/>
                        <a:pt x="6562" y="11715"/>
                        <a:pt x="6562" y="11715"/>
                      </a:cubicBezTo>
                      <a:cubicBezTo>
                        <a:pt x="6562" y="10983"/>
                        <a:pt x="6835" y="10251"/>
                        <a:pt x="7382" y="10251"/>
                      </a:cubicBezTo>
                      <a:cubicBezTo>
                        <a:pt x="7656" y="10251"/>
                        <a:pt x="7929" y="10617"/>
                        <a:pt x="8203" y="10617"/>
                      </a:cubicBezTo>
                      <a:cubicBezTo>
                        <a:pt x="8476" y="10617"/>
                        <a:pt x="8476" y="10617"/>
                        <a:pt x="8476" y="10617"/>
                      </a:cubicBezTo>
                      <a:cubicBezTo>
                        <a:pt x="8749" y="10617"/>
                        <a:pt x="9296" y="10617"/>
                        <a:pt x="9570" y="10251"/>
                      </a:cubicBezTo>
                      <a:cubicBezTo>
                        <a:pt x="10116" y="10251"/>
                        <a:pt x="10390" y="9885"/>
                        <a:pt x="10663" y="9885"/>
                      </a:cubicBezTo>
                      <a:cubicBezTo>
                        <a:pt x="11757" y="9885"/>
                        <a:pt x="13671" y="13546"/>
                        <a:pt x="13671" y="14644"/>
                      </a:cubicBezTo>
                      <a:cubicBezTo>
                        <a:pt x="13671" y="15010"/>
                        <a:pt x="13671" y="15010"/>
                        <a:pt x="13671" y="15376"/>
                      </a:cubicBezTo>
                      <a:cubicBezTo>
                        <a:pt x="13671" y="15376"/>
                        <a:pt x="13671" y="15376"/>
                        <a:pt x="13671" y="15376"/>
                      </a:cubicBezTo>
                      <a:cubicBezTo>
                        <a:pt x="13944" y="15742"/>
                        <a:pt x="13944" y="15742"/>
                        <a:pt x="13944" y="15742"/>
                      </a:cubicBezTo>
                      <a:cubicBezTo>
                        <a:pt x="13944" y="15742"/>
                        <a:pt x="13944" y="16108"/>
                        <a:pt x="13944" y="16108"/>
                      </a:cubicBezTo>
                      <a:cubicBezTo>
                        <a:pt x="13944" y="16108"/>
                        <a:pt x="13944" y="16108"/>
                        <a:pt x="13944" y="16475"/>
                      </a:cubicBezTo>
                      <a:cubicBezTo>
                        <a:pt x="13944" y="16475"/>
                        <a:pt x="13944" y="16475"/>
                        <a:pt x="13944" y="16475"/>
                      </a:cubicBezTo>
                      <a:cubicBezTo>
                        <a:pt x="13944" y="16475"/>
                        <a:pt x="13944" y="16475"/>
                        <a:pt x="13944" y="16841"/>
                      </a:cubicBezTo>
                      <a:cubicBezTo>
                        <a:pt x="13944" y="16841"/>
                        <a:pt x="13944" y="16841"/>
                        <a:pt x="13944" y="16841"/>
                      </a:cubicBezTo>
                      <a:cubicBezTo>
                        <a:pt x="14218" y="16475"/>
                        <a:pt x="14491" y="16475"/>
                        <a:pt x="14765" y="16475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5" name="Shape 4082"/>
                <p:cNvSpPr/>
                <p:nvPr/>
              </p:nvSpPr>
              <p:spPr>
                <a:xfrm>
                  <a:off x="154775" y="1108873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1600" y="21600"/>
                        <a:pt x="21600" y="0"/>
                        <a:pt x="0" y="0"/>
                      </a:cubicBezTo>
                      <a:cubicBezTo>
                        <a:pt x="21600" y="0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6" name="Shape 4083"/>
                <p:cNvSpPr/>
                <p:nvPr/>
              </p:nvSpPr>
              <p:spPr>
                <a:xfrm>
                  <a:off x="140834" y="1106266"/>
                  <a:ext cx="2541" cy="7710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7" name="Shape 4084"/>
                <p:cNvSpPr/>
                <p:nvPr/>
              </p:nvSpPr>
              <p:spPr>
                <a:xfrm>
                  <a:off x="210537" y="1122364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8" name="Shape 4085"/>
                <p:cNvSpPr/>
                <p:nvPr/>
              </p:nvSpPr>
              <p:spPr>
                <a:xfrm>
                  <a:off x="218503" y="1122364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69" name="Shape 4086"/>
                <p:cNvSpPr/>
                <p:nvPr/>
              </p:nvSpPr>
              <p:spPr>
                <a:xfrm>
                  <a:off x="146809" y="1106946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70" name="Shape 4087"/>
                <p:cNvSpPr/>
                <p:nvPr/>
              </p:nvSpPr>
              <p:spPr>
                <a:xfrm>
                  <a:off x="222486" y="1122364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71" name="Shape 4088"/>
                <p:cNvSpPr/>
                <p:nvPr/>
              </p:nvSpPr>
              <p:spPr>
                <a:xfrm>
                  <a:off x="150792" y="1106946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72" name="Shape 4089"/>
                <p:cNvSpPr/>
                <p:nvPr/>
              </p:nvSpPr>
              <p:spPr>
                <a:xfrm>
                  <a:off x="87064" y="1162837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21600" y="0"/>
                        <a:pt x="21600" y="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73" name="Shape 4090"/>
                <p:cNvSpPr/>
                <p:nvPr/>
              </p:nvSpPr>
              <p:spPr>
                <a:xfrm>
                  <a:off x="138843" y="1112728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0" y="0"/>
                        <a:pt x="21600" y="0"/>
                      </a:cubicBezTo>
                      <a:cubicBezTo>
                        <a:pt x="0" y="0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74" name="Shape 4091"/>
                <p:cNvSpPr/>
                <p:nvPr/>
              </p:nvSpPr>
              <p:spPr>
                <a:xfrm>
                  <a:off x="134860" y="1118510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75" name="Shape 4092"/>
                <p:cNvSpPr/>
                <p:nvPr/>
              </p:nvSpPr>
              <p:spPr>
                <a:xfrm>
                  <a:off x="134860" y="1124291"/>
                  <a:ext cx="6353" cy="635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76" name="Shape 4093"/>
                <p:cNvSpPr/>
                <p:nvPr/>
              </p:nvSpPr>
              <p:spPr>
                <a:xfrm>
                  <a:off x="367865" y="1212947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77" name="Shape 4094"/>
                <p:cNvSpPr/>
                <p:nvPr/>
              </p:nvSpPr>
              <p:spPr>
                <a:xfrm>
                  <a:off x="367865" y="1224511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78" name="Shape 4095"/>
                <p:cNvSpPr/>
                <p:nvPr/>
              </p:nvSpPr>
              <p:spPr>
                <a:xfrm>
                  <a:off x="367865" y="1228365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79" name="Shape 4096"/>
                <p:cNvSpPr/>
                <p:nvPr/>
              </p:nvSpPr>
              <p:spPr>
                <a:xfrm>
                  <a:off x="369856" y="1205238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21600" y="21600"/>
                        <a:pt x="21600" y="21600"/>
                        <a:pt x="21600" y="0"/>
                      </a:cubicBezTo>
                      <a:cubicBezTo>
                        <a:pt x="21600" y="21600"/>
                        <a:pt x="21600" y="2160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80" name="Shape 4097"/>
                <p:cNvSpPr/>
                <p:nvPr/>
              </p:nvSpPr>
              <p:spPr>
                <a:xfrm>
                  <a:off x="367057" y="1306705"/>
                  <a:ext cx="7967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0800"/>
                      </a:moveTo>
                      <a:cubicBezTo>
                        <a:pt x="10800" y="0"/>
                        <a:pt x="21600" y="0"/>
                        <a:pt x="21600" y="0"/>
                      </a:cubicBezTo>
                      <a:cubicBezTo>
                        <a:pt x="21600" y="0"/>
                        <a:pt x="10800" y="0"/>
                        <a:pt x="10800" y="10800"/>
                      </a:cubicBezTo>
                      <a:cubicBezTo>
                        <a:pt x="10800" y="10800"/>
                        <a:pt x="0" y="10800"/>
                        <a:pt x="0" y="2160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0" y="10800"/>
                        <a:pt x="10800" y="10800"/>
                        <a:pt x="10800" y="108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81" name="Shape 4098"/>
                <p:cNvSpPr/>
                <p:nvPr/>
              </p:nvSpPr>
              <p:spPr>
                <a:xfrm>
                  <a:off x="239601" y="1287432"/>
                  <a:ext cx="163304" cy="15033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5070" y="5268"/>
                      </a:moveTo>
                      <a:cubicBezTo>
                        <a:pt x="15070" y="5268"/>
                        <a:pt x="14567" y="5795"/>
                        <a:pt x="14567" y="6322"/>
                      </a:cubicBezTo>
                      <a:cubicBezTo>
                        <a:pt x="14065" y="6849"/>
                        <a:pt x="13563" y="7376"/>
                        <a:pt x="12558" y="7376"/>
                      </a:cubicBezTo>
                      <a:cubicBezTo>
                        <a:pt x="12056" y="7376"/>
                        <a:pt x="11051" y="6849"/>
                        <a:pt x="10549" y="6322"/>
                      </a:cubicBezTo>
                      <a:cubicBezTo>
                        <a:pt x="10047" y="5795"/>
                        <a:pt x="9544" y="4741"/>
                        <a:pt x="10047" y="3688"/>
                      </a:cubicBezTo>
                      <a:cubicBezTo>
                        <a:pt x="10047" y="2107"/>
                        <a:pt x="9544" y="527"/>
                        <a:pt x="9042" y="0"/>
                      </a:cubicBezTo>
                      <a:cubicBezTo>
                        <a:pt x="9042" y="0"/>
                        <a:pt x="8540" y="0"/>
                        <a:pt x="8540" y="0"/>
                      </a:cubicBezTo>
                      <a:cubicBezTo>
                        <a:pt x="8540" y="0"/>
                        <a:pt x="8037" y="0"/>
                        <a:pt x="8037" y="0"/>
                      </a:cubicBezTo>
                      <a:cubicBezTo>
                        <a:pt x="8037" y="0"/>
                        <a:pt x="8037" y="0"/>
                        <a:pt x="7535" y="0"/>
                      </a:cubicBezTo>
                      <a:cubicBezTo>
                        <a:pt x="7535" y="0"/>
                        <a:pt x="7535" y="0"/>
                        <a:pt x="7535" y="0"/>
                      </a:cubicBezTo>
                      <a:cubicBezTo>
                        <a:pt x="7033" y="0"/>
                        <a:pt x="7033" y="0"/>
                        <a:pt x="7033" y="0"/>
                      </a:cubicBezTo>
                      <a:cubicBezTo>
                        <a:pt x="6530" y="0"/>
                        <a:pt x="6530" y="0"/>
                        <a:pt x="6530" y="0"/>
                      </a:cubicBezTo>
                      <a:cubicBezTo>
                        <a:pt x="6530" y="0"/>
                        <a:pt x="6028" y="527"/>
                        <a:pt x="6028" y="527"/>
                      </a:cubicBezTo>
                      <a:cubicBezTo>
                        <a:pt x="6028" y="1054"/>
                        <a:pt x="6028" y="1580"/>
                        <a:pt x="6028" y="1580"/>
                      </a:cubicBezTo>
                      <a:cubicBezTo>
                        <a:pt x="6028" y="2107"/>
                        <a:pt x="5526" y="2107"/>
                        <a:pt x="5526" y="2107"/>
                      </a:cubicBezTo>
                      <a:cubicBezTo>
                        <a:pt x="5526" y="2107"/>
                        <a:pt x="5526" y="2634"/>
                        <a:pt x="5526" y="2634"/>
                      </a:cubicBezTo>
                      <a:cubicBezTo>
                        <a:pt x="5526" y="3688"/>
                        <a:pt x="4521" y="4215"/>
                        <a:pt x="3516" y="5268"/>
                      </a:cubicBezTo>
                      <a:cubicBezTo>
                        <a:pt x="3014" y="5795"/>
                        <a:pt x="2512" y="5795"/>
                        <a:pt x="2009" y="6322"/>
                      </a:cubicBezTo>
                      <a:cubicBezTo>
                        <a:pt x="1507" y="6849"/>
                        <a:pt x="1005" y="6849"/>
                        <a:pt x="502" y="7376"/>
                      </a:cubicBezTo>
                      <a:cubicBezTo>
                        <a:pt x="502" y="7376"/>
                        <a:pt x="502" y="7376"/>
                        <a:pt x="502" y="7376"/>
                      </a:cubicBezTo>
                      <a:cubicBezTo>
                        <a:pt x="502" y="7376"/>
                        <a:pt x="502" y="7376"/>
                        <a:pt x="502" y="7376"/>
                      </a:cubicBezTo>
                      <a:cubicBezTo>
                        <a:pt x="502" y="7376"/>
                        <a:pt x="502" y="7376"/>
                        <a:pt x="502" y="7376"/>
                      </a:cubicBezTo>
                      <a:cubicBezTo>
                        <a:pt x="502" y="7376"/>
                        <a:pt x="502" y="7376"/>
                        <a:pt x="502" y="7376"/>
                      </a:cubicBezTo>
                      <a:cubicBezTo>
                        <a:pt x="502" y="7902"/>
                        <a:pt x="0" y="7902"/>
                        <a:pt x="0" y="7902"/>
                      </a:cubicBezTo>
                      <a:cubicBezTo>
                        <a:pt x="2512" y="9483"/>
                        <a:pt x="4521" y="11063"/>
                        <a:pt x="6530" y="12644"/>
                      </a:cubicBezTo>
                      <a:cubicBezTo>
                        <a:pt x="11051" y="16332"/>
                        <a:pt x="17079" y="20020"/>
                        <a:pt x="19591" y="21073"/>
                      </a:cubicBezTo>
                      <a:cubicBezTo>
                        <a:pt x="19591" y="21073"/>
                        <a:pt x="20093" y="21073"/>
                        <a:pt x="20093" y="21600"/>
                      </a:cubicBezTo>
                      <a:cubicBezTo>
                        <a:pt x="20093" y="21073"/>
                        <a:pt x="20093" y="21073"/>
                        <a:pt x="20093" y="21073"/>
                      </a:cubicBezTo>
                      <a:cubicBezTo>
                        <a:pt x="20093" y="21073"/>
                        <a:pt x="20093" y="21073"/>
                        <a:pt x="20093" y="20546"/>
                      </a:cubicBezTo>
                      <a:cubicBezTo>
                        <a:pt x="20093" y="20546"/>
                        <a:pt x="20093" y="20546"/>
                        <a:pt x="20093" y="20020"/>
                      </a:cubicBezTo>
                      <a:cubicBezTo>
                        <a:pt x="20595" y="20020"/>
                        <a:pt x="20595" y="20020"/>
                        <a:pt x="20595" y="20020"/>
                      </a:cubicBezTo>
                      <a:cubicBezTo>
                        <a:pt x="20595" y="19493"/>
                        <a:pt x="20595" y="19493"/>
                        <a:pt x="20595" y="19493"/>
                      </a:cubicBezTo>
                      <a:cubicBezTo>
                        <a:pt x="20595" y="19493"/>
                        <a:pt x="20595" y="18966"/>
                        <a:pt x="20595" y="18966"/>
                      </a:cubicBezTo>
                      <a:cubicBezTo>
                        <a:pt x="20595" y="18966"/>
                        <a:pt x="20595" y="18966"/>
                        <a:pt x="21098" y="18439"/>
                      </a:cubicBezTo>
                      <a:cubicBezTo>
                        <a:pt x="21098" y="17912"/>
                        <a:pt x="21098" y="17385"/>
                        <a:pt x="21600" y="16859"/>
                      </a:cubicBezTo>
                      <a:cubicBezTo>
                        <a:pt x="21600" y="15805"/>
                        <a:pt x="19591" y="14751"/>
                        <a:pt x="18586" y="14224"/>
                      </a:cubicBezTo>
                      <a:cubicBezTo>
                        <a:pt x="18084" y="13698"/>
                        <a:pt x="17581" y="13698"/>
                        <a:pt x="17581" y="13171"/>
                      </a:cubicBezTo>
                      <a:cubicBezTo>
                        <a:pt x="17079" y="13171"/>
                        <a:pt x="16577" y="12644"/>
                        <a:pt x="16074" y="12644"/>
                      </a:cubicBezTo>
                      <a:cubicBezTo>
                        <a:pt x="15572" y="12117"/>
                        <a:pt x="15070" y="12117"/>
                        <a:pt x="15070" y="11590"/>
                      </a:cubicBezTo>
                      <a:cubicBezTo>
                        <a:pt x="15070" y="11590"/>
                        <a:pt x="15070" y="11590"/>
                        <a:pt x="15070" y="11063"/>
                      </a:cubicBezTo>
                      <a:cubicBezTo>
                        <a:pt x="14567" y="10537"/>
                        <a:pt x="15572" y="10010"/>
                        <a:pt x="15572" y="10010"/>
                      </a:cubicBezTo>
                      <a:cubicBezTo>
                        <a:pt x="15572" y="9483"/>
                        <a:pt x="16074" y="8956"/>
                        <a:pt x="15572" y="6322"/>
                      </a:cubicBezTo>
                      <a:cubicBezTo>
                        <a:pt x="15572" y="6322"/>
                        <a:pt x="15572" y="5795"/>
                        <a:pt x="15572" y="5268"/>
                      </a:cubicBezTo>
                      <a:cubicBezTo>
                        <a:pt x="15572" y="5268"/>
                        <a:pt x="15572" y="5268"/>
                        <a:pt x="15070" y="5268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82" name="Shape 4099"/>
                <p:cNvSpPr/>
                <p:nvPr/>
              </p:nvSpPr>
              <p:spPr>
                <a:xfrm>
                  <a:off x="393754" y="1423022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83" name="Shape 4100"/>
                <p:cNvSpPr/>
                <p:nvPr/>
              </p:nvSpPr>
              <p:spPr>
                <a:xfrm>
                  <a:off x="395746" y="1417240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84" name="Shape 4101"/>
                <p:cNvSpPr/>
                <p:nvPr/>
              </p:nvSpPr>
              <p:spPr>
                <a:xfrm>
                  <a:off x="391763" y="1428804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85" name="Shape 4102"/>
                <p:cNvSpPr/>
                <p:nvPr/>
              </p:nvSpPr>
              <p:spPr>
                <a:xfrm>
                  <a:off x="306129" y="1284257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86" name="Shape 4103"/>
                <p:cNvSpPr/>
                <p:nvPr/>
              </p:nvSpPr>
              <p:spPr>
                <a:xfrm>
                  <a:off x="319261" y="1329832"/>
                  <a:ext cx="31865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14400" extrusionOk="0">
                      <a:moveTo>
                        <a:pt x="21600" y="0"/>
                      </a:moveTo>
                      <a:cubicBezTo>
                        <a:pt x="16200" y="21600"/>
                        <a:pt x="5400" y="14400"/>
                        <a:pt x="0" y="0"/>
                      </a:cubicBezTo>
                      <a:cubicBezTo>
                        <a:pt x="2700" y="7200"/>
                        <a:pt x="8100" y="14400"/>
                        <a:pt x="10800" y="14400"/>
                      </a:cubicBezTo>
                      <a:cubicBezTo>
                        <a:pt x="16200" y="14400"/>
                        <a:pt x="18900" y="7200"/>
                        <a:pt x="216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87" name="Shape 4104"/>
                <p:cNvSpPr/>
                <p:nvPr/>
              </p:nvSpPr>
              <p:spPr>
                <a:xfrm>
                  <a:off x="294180" y="1284257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01" name="Group 4258"/>
              <p:cNvGrpSpPr/>
              <p:nvPr/>
            </p:nvGrpSpPr>
            <p:grpSpPr>
              <a:xfrm>
                <a:off x="4605" y="257009"/>
                <a:ext cx="2222509" cy="1573921"/>
                <a:chOff x="0" y="0"/>
                <a:chExt cx="2222508" cy="1573919"/>
              </a:xfrm>
            </p:grpSpPr>
            <p:sp>
              <p:nvSpPr>
                <p:cNvPr id="468" name="Shape 4106"/>
                <p:cNvSpPr/>
                <p:nvPr/>
              </p:nvSpPr>
              <p:spPr>
                <a:xfrm>
                  <a:off x="293557" y="1027247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69" name="Shape 4107"/>
                <p:cNvSpPr/>
                <p:nvPr/>
              </p:nvSpPr>
              <p:spPr>
                <a:xfrm>
                  <a:off x="281608" y="1029174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0" y="21600"/>
                        <a:pt x="21600" y="0"/>
                        <a:pt x="21600" y="0"/>
                      </a:cubicBezTo>
                      <a:cubicBezTo>
                        <a:pt x="21600" y="0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70" name="Shape 4108"/>
                <p:cNvSpPr/>
                <p:nvPr/>
              </p:nvSpPr>
              <p:spPr>
                <a:xfrm>
                  <a:off x="159319" y="964894"/>
                  <a:ext cx="107542" cy="11178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829" y="10452"/>
                      </a:moveTo>
                      <a:cubicBezTo>
                        <a:pt x="20829" y="9058"/>
                        <a:pt x="20057" y="7665"/>
                        <a:pt x="20057" y="6271"/>
                      </a:cubicBezTo>
                      <a:cubicBezTo>
                        <a:pt x="20057" y="4877"/>
                        <a:pt x="16200" y="697"/>
                        <a:pt x="14657" y="0"/>
                      </a:cubicBezTo>
                      <a:cubicBezTo>
                        <a:pt x="14657" y="0"/>
                        <a:pt x="13886" y="697"/>
                        <a:pt x="12343" y="697"/>
                      </a:cubicBezTo>
                      <a:cubicBezTo>
                        <a:pt x="11571" y="1394"/>
                        <a:pt x="10029" y="1394"/>
                        <a:pt x="8486" y="1394"/>
                      </a:cubicBezTo>
                      <a:cubicBezTo>
                        <a:pt x="7714" y="1394"/>
                        <a:pt x="7714" y="1394"/>
                        <a:pt x="6943" y="1394"/>
                      </a:cubicBezTo>
                      <a:cubicBezTo>
                        <a:pt x="6943" y="697"/>
                        <a:pt x="6171" y="697"/>
                        <a:pt x="6171" y="697"/>
                      </a:cubicBezTo>
                      <a:cubicBezTo>
                        <a:pt x="6171" y="1394"/>
                        <a:pt x="6171" y="1394"/>
                        <a:pt x="5400" y="1394"/>
                      </a:cubicBezTo>
                      <a:cubicBezTo>
                        <a:pt x="5400" y="1394"/>
                        <a:pt x="5400" y="1394"/>
                        <a:pt x="5400" y="1394"/>
                      </a:cubicBezTo>
                      <a:cubicBezTo>
                        <a:pt x="5400" y="2090"/>
                        <a:pt x="5400" y="2090"/>
                        <a:pt x="5400" y="2090"/>
                      </a:cubicBezTo>
                      <a:cubicBezTo>
                        <a:pt x="5400" y="2090"/>
                        <a:pt x="5400" y="2090"/>
                        <a:pt x="5400" y="2090"/>
                      </a:cubicBezTo>
                      <a:cubicBezTo>
                        <a:pt x="5400" y="2787"/>
                        <a:pt x="5400" y="2787"/>
                        <a:pt x="4629" y="2787"/>
                      </a:cubicBezTo>
                      <a:cubicBezTo>
                        <a:pt x="4629" y="2787"/>
                        <a:pt x="4629" y="2787"/>
                        <a:pt x="4629" y="3484"/>
                      </a:cubicBezTo>
                      <a:cubicBezTo>
                        <a:pt x="4629" y="3484"/>
                        <a:pt x="4629" y="3484"/>
                        <a:pt x="4629" y="3484"/>
                      </a:cubicBezTo>
                      <a:cubicBezTo>
                        <a:pt x="3857" y="3484"/>
                        <a:pt x="3857" y="3484"/>
                        <a:pt x="3857" y="4181"/>
                      </a:cubicBezTo>
                      <a:cubicBezTo>
                        <a:pt x="3857" y="4181"/>
                        <a:pt x="3857" y="4181"/>
                        <a:pt x="3086" y="4181"/>
                      </a:cubicBezTo>
                      <a:cubicBezTo>
                        <a:pt x="3086" y="4181"/>
                        <a:pt x="3086" y="4877"/>
                        <a:pt x="3086" y="4877"/>
                      </a:cubicBezTo>
                      <a:cubicBezTo>
                        <a:pt x="3086" y="4877"/>
                        <a:pt x="2314" y="4877"/>
                        <a:pt x="2314" y="5574"/>
                      </a:cubicBezTo>
                      <a:cubicBezTo>
                        <a:pt x="2314" y="5574"/>
                        <a:pt x="2314" y="5574"/>
                        <a:pt x="1543" y="5574"/>
                      </a:cubicBezTo>
                      <a:cubicBezTo>
                        <a:pt x="1543" y="6271"/>
                        <a:pt x="1543" y="6271"/>
                        <a:pt x="1543" y="6271"/>
                      </a:cubicBezTo>
                      <a:cubicBezTo>
                        <a:pt x="771" y="6271"/>
                        <a:pt x="771" y="6968"/>
                        <a:pt x="771" y="6968"/>
                      </a:cubicBezTo>
                      <a:cubicBezTo>
                        <a:pt x="771" y="6968"/>
                        <a:pt x="771" y="6968"/>
                        <a:pt x="0" y="6968"/>
                      </a:cubicBezTo>
                      <a:cubicBezTo>
                        <a:pt x="771" y="7665"/>
                        <a:pt x="771" y="8361"/>
                        <a:pt x="771" y="9058"/>
                      </a:cubicBezTo>
                      <a:cubicBezTo>
                        <a:pt x="3086" y="14632"/>
                        <a:pt x="4629" y="16026"/>
                        <a:pt x="6943" y="18116"/>
                      </a:cubicBezTo>
                      <a:cubicBezTo>
                        <a:pt x="7714" y="18116"/>
                        <a:pt x="7714" y="18116"/>
                        <a:pt x="7714" y="18116"/>
                      </a:cubicBezTo>
                      <a:cubicBezTo>
                        <a:pt x="8486" y="19510"/>
                        <a:pt x="10800" y="20206"/>
                        <a:pt x="13114" y="21600"/>
                      </a:cubicBezTo>
                      <a:cubicBezTo>
                        <a:pt x="13114" y="21600"/>
                        <a:pt x="13114" y="21600"/>
                        <a:pt x="13114" y="21600"/>
                      </a:cubicBezTo>
                      <a:cubicBezTo>
                        <a:pt x="13114" y="21600"/>
                        <a:pt x="13114" y="20903"/>
                        <a:pt x="13886" y="20903"/>
                      </a:cubicBezTo>
                      <a:cubicBezTo>
                        <a:pt x="13886" y="20903"/>
                        <a:pt x="13886" y="20903"/>
                        <a:pt x="13886" y="20903"/>
                      </a:cubicBezTo>
                      <a:cubicBezTo>
                        <a:pt x="13886" y="20206"/>
                        <a:pt x="13886" y="20206"/>
                        <a:pt x="13886" y="20206"/>
                      </a:cubicBezTo>
                      <a:cubicBezTo>
                        <a:pt x="13886" y="20206"/>
                        <a:pt x="13886" y="20206"/>
                        <a:pt x="13886" y="20206"/>
                      </a:cubicBezTo>
                      <a:cubicBezTo>
                        <a:pt x="14657" y="20206"/>
                        <a:pt x="14657" y="20206"/>
                        <a:pt x="14657" y="20206"/>
                      </a:cubicBezTo>
                      <a:cubicBezTo>
                        <a:pt x="15429" y="19510"/>
                        <a:pt x="16200" y="18813"/>
                        <a:pt x="16971" y="18116"/>
                      </a:cubicBezTo>
                      <a:cubicBezTo>
                        <a:pt x="17743" y="17419"/>
                        <a:pt x="20829" y="16026"/>
                        <a:pt x="20829" y="15329"/>
                      </a:cubicBezTo>
                      <a:cubicBezTo>
                        <a:pt x="20829" y="15329"/>
                        <a:pt x="21600" y="14632"/>
                        <a:pt x="21600" y="13935"/>
                      </a:cubicBezTo>
                      <a:cubicBezTo>
                        <a:pt x="21600" y="13935"/>
                        <a:pt x="21600" y="13239"/>
                        <a:pt x="21600" y="13239"/>
                      </a:cubicBezTo>
                      <a:cubicBezTo>
                        <a:pt x="21600" y="13239"/>
                        <a:pt x="21600" y="13239"/>
                        <a:pt x="21600" y="13239"/>
                      </a:cubicBezTo>
                      <a:cubicBezTo>
                        <a:pt x="21600" y="12542"/>
                        <a:pt x="21600" y="12542"/>
                        <a:pt x="21600" y="12542"/>
                      </a:cubicBezTo>
                      <a:cubicBezTo>
                        <a:pt x="21600" y="11845"/>
                        <a:pt x="21600" y="11845"/>
                        <a:pt x="21600" y="11845"/>
                      </a:cubicBezTo>
                      <a:cubicBezTo>
                        <a:pt x="21600" y="11845"/>
                        <a:pt x="21600" y="11148"/>
                        <a:pt x="20829" y="10452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71" name="Shape 4109"/>
                <p:cNvSpPr/>
                <p:nvPr/>
              </p:nvSpPr>
              <p:spPr>
                <a:xfrm>
                  <a:off x="180042" y="977138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72" name="Shape 4110"/>
                <p:cNvSpPr/>
                <p:nvPr/>
              </p:nvSpPr>
              <p:spPr>
                <a:xfrm>
                  <a:off x="178051" y="979065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0"/>
                        <a:pt x="0" y="0"/>
                        <a:pt x="21600" y="0"/>
                      </a:cubicBezTo>
                      <a:cubicBezTo>
                        <a:pt x="0" y="0"/>
                        <a:pt x="0" y="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73" name="Shape 4111"/>
                <p:cNvSpPr/>
                <p:nvPr/>
              </p:nvSpPr>
              <p:spPr>
                <a:xfrm>
                  <a:off x="261693" y="1018858"/>
                  <a:ext cx="6351" cy="771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1600" y="21600"/>
                        <a:pt x="21600" y="10800"/>
                        <a:pt x="0" y="0"/>
                      </a:cubicBezTo>
                      <a:cubicBezTo>
                        <a:pt x="21600" y="10800"/>
                        <a:pt x="21600" y="21600"/>
                        <a:pt x="21600" y="21600"/>
                      </a:cubicBezTo>
                      <a:cubicBezTo>
                        <a:pt x="21600" y="21600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74" name="Shape 4112"/>
                <p:cNvSpPr/>
                <p:nvPr/>
              </p:nvSpPr>
              <p:spPr>
                <a:xfrm>
                  <a:off x="162119" y="994483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0" y="0"/>
                        <a:pt x="21600" y="0"/>
                      </a:cubicBezTo>
                      <a:cubicBezTo>
                        <a:pt x="0" y="0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75" name="Shape 4113"/>
                <p:cNvSpPr/>
                <p:nvPr/>
              </p:nvSpPr>
              <p:spPr>
                <a:xfrm>
                  <a:off x="172076" y="982919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76" name="Shape 4114"/>
                <p:cNvSpPr/>
                <p:nvPr/>
              </p:nvSpPr>
              <p:spPr>
                <a:xfrm>
                  <a:off x="166102" y="988701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77" name="Shape 4115"/>
                <p:cNvSpPr/>
                <p:nvPr/>
              </p:nvSpPr>
              <p:spPr>
                <a:xfrm>
                  <a:off x="261693" y="1034277"/>
                  <a:ext cx="6351" cy="1156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21600" y="14400"/>
                        <a:pt x="21600" y="7200"/>
                      </a:cubicBezTo>
                      <a:cubicBezTo>
                        <a:pt x="21600" y="7200"/>
                        <a:pt x="21600" y="0"/>
                        <a:pt x="21600" y="0"/>
                      </a:cubicBezTo>
                      <a:cubicBezTo>
                        <a:pt x="21600" y="0"/>
                        <a:pt x="21600" y="7200"/>
                        <a:pt x="21600" y="7200"/>
                      </a:cubicBezTo>
                      <a:cubicBezTo>
                        <a:pt x="21600" y="14400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78" name="Shape 4116"/>
                <p:cNvSpPr/>
                <p:nvPr/>
              </p:nvSpPr>
              <p:spPr>
                <a:xfrm>
                  <a:off x="263685" y="1029174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79" name="Shape 4117"/>
                <p:cNvSpPr/>
                <p:nvPr/>
              </p:nvSpPr>
              <p:spPr>
                <a:xfrm>
                  <a:off x="0" y="193977"/>
                  <a:ext cx="342538" cy="26982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360" y="592"/>
                      </a:moveTo>
                      <a:cubicBezTo>
                        <a:pt x="21360" y="296"/>
                        <a:pt x="21360" y="0"/>
                        <a:pt x="20160" y="0"/>
                      </a:cubicBezTo>
                      <a:cubicBezTo>
                        <a:pt x="10320" y="0"/>
                        <a:pt x="10320" y="0"/>
                        <a:pt x="10320" y="0"/>
                      </a:cubicBezTo>
                      <a:cubicBezTo>
                        <a:pt x="9600" y="888"/>
                        <a:pt x="9360" y="1775"/>
                        <a:pt x="9120" y="2663"/>
                      </a:cubicBezTo>
                      <a:cubicBezTo>
                        <a:pt x="8880" y="3551"/>
                        <a:pt x="8160" y="4142"/>
                        <a:pt x="7440" y="5326"/>
                      </a:cubicBezTo>
                      <a:cubicBezTo>
                        <a:pt x="6480" y="6214"/>
                        <a:pt x="5520" y="7693"/>
                        <a:pt x="5520" y="8581"/>
                      </a:cubicBezTo>
                      <a:cubicBezTo>
                        <a:pt x="5280" y="10060"/>
                        <a:pt x="4560" y="11540"/>
                        <a:pt x="3360" y="13611"/>
                      </a:cubicBezTo>
                      <a:cubicBezTo>
                        <a:pt x="2400" y="15386"/>
                        <a:pt x="1440" y="17162"/>
                        <a:pt x="720" y="19233"/>
                      </a:cubicBezTo>
                      <a:cubicBezTo>
                        <a:pt x="240" y="20121"/>
                        <a:pt x="0" y="21008"/>
                        <a:pt x="0" y="21600"/>
                      </a:cubicBezTo>
                      <a:cubicBezTo>
                        <a:pt x="9600" y="21600"/>
                        <a:pt x="9600" y="21600"/>
                        <a:pt x="9600" y="21600"/>
                      </a:cubicBezTo>
                      <a:cubicBezTo>
                        <a:pt x="9600" y="16866"/>
                        <a:pt x="9600" y="16866"/>
                        <a:pt x="9600" y="16866"/>
                      </a:cubicBezTo>
                      <a:cubicBezTo>
                        <a:pt x="9600" y="16274"/>
                        <a:pt x="10320" y="15682"/>
                        <a:pt x="11280" y="15090"/>
                      </a:cubicBezTo>
                      <a:cubicBezTo>
                        <a:pt x="11760" y="15090"/>
                        <a:pt x="12240" y="14499"/>
                        <a:pt x="12480" y="14499"/>
                      </a:cubicBezTo>
                      <a:cubicBezTo>
                        <a:pt x="12480" y="5030"/>
                        <a:pt x="12480" y="5030"/>
                        <a:pt x="12480" y="5030"/>
                      </a:cubicBezTo>
                      <a:cubicBezTo>
                        <a:pt x="12960" y="5030"/>
                        <a:pt x="12960" y="5030"/>
                        <a:pt x="12960" y="5030"/>
                      </a:cubicBezTo>
                      <a:cubicBezTo>
                        <a:pt x="12960" y="5030"/>
                        <a:pt x="16800" y="5030"/>
                        <a:pt x="19440" y="5030"/>
                      </a:cubicBezTo>
                      <a:cubicBezTo>
                        <a:pt x="20640" y="5030"/>
                        <a:pt x="21360" y="5030"/>
                        <a:pt x="21600" y="5030"/>
                      </a:cubicBezTo>
                      <a:cubicBezTo>
                        <a:pt x="21600" y="4438"/>
                        <a:pt x="21600" y="3551"/>
                        <a:pt x="21600" y="2367"/>
                      </a:cubicBezTo>
                      <a:cubicBezTo>
                        <a:pt x="21600" y="2367"/>
                        <a:pt x="21600" y="2367"/>
                        <a:pt x="21600" y="2367"/>
                      </a:cubicBezTo>
                      <a:cubicBezTo>
                        <a:pt x="21600" y="2071"/>
                        <a:pt x="21600" y="1775"/>
                        <a:pt x="21600" y="1479"/>
                      </a:cubicBezTo>
                      <a:cubicBezTo>
                        <a:pt x="21600" y="1479"/>
                        <a:pt x="21600" y="1479"/>
                        <a:pt x="21600" y="1479"/>
                      </a:cubicBezTo>
                      <a:cubicBezTo>
                        <a:pt x="21600" y="1184"/>
                        <a:pt x="21600" y="1184"/>
                        <a:pt x="21600" y="888"/>
                      </a:cubicBezTo>
                      <a:cubicBezTo>
                        <a:pt x="21600" y="888"/>
                        <a:pt x="21600" y="888"/>
                        <a:pt x="21600" y="888"/>
                      </a:cubicBezTo>
                      <a:cubicBezTo>
                        <a:pt x="21600" y="592"/>
                        <a:pt x="21360" y="592"/>
                        <a:pt x="21360" y="592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80" name="Shape 4118"/>
                <p:cNvSpPr/>
                <p:nvPr/>
              </p:nvSpPr>
              <p:spPr>
                <a:xfrm>
                  <a:off x="337370" y="200438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0"/>
                        <a:pt x="21600" y="0"/>
                        <a:pt x="21600" y="21600"/>
                      </a:cubicBezTo>
                      <a:cubicBezTo>
                        <a:pt x="2160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81" name="Shape 4119"/>
                <p:cNvSpPr/>
                <p:nvPr/>
              </p:nvSpPr>
              <p:spPr>
                <a:xfrm>
                  <a:off x="0" y="217104"/>
                  <a:ext cx="481942" cy="52808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8674" y="21600"/>
                      </a:moveTo>
                      <a:cubicBezTo>
                        <a:pt x="8844" y="21600"/>
                        <a:pt x="8844" y="21600"/>
                        <a:pt x="8844" y="21600"/>
                      </a:cubicBezTo>
                      <a:cubicBezTo>
                        <a:pt x="8844" y="21600"/>
                        <a:pt x="9014" y="21600"/>
                        <a:pt x="9014" y="21600"/>
                      </a:cubicBezTo>
                      <a:cubicBezTo>
                        <a:pt x="9014" y="21600"/>
                        <a:pt x="9014" y="21600"/>
                        <a:pt x="9014" y="21600"/>
                      </a:cubicBezTo>
                      <a:cubicBezTo>
                        <a:pt x="9014" y="21600"/>
                        <a:pt x="9014" y="21600"/>
                        <a:pt x="9014" y="21600"/>
                      </a:cubicBezTo>
                      <a:cubicBezTo>
                        <a:pt x="9184" y="21600"/>
                        <a:pt x="9184" y="21600"/>
                        <a:pt x="9184" y="21600"/>
                      </a:cubicBezTo>
                      <a:cubicBezTo>
                        <a:pt x="9184" y="21600"/>
                        <a:pt x="9184" y="21600"/>
                        <a:pt x="9184" y="21449"/>
                      </a:cubicBezTo>
                      <a:cubicBezTo>
                        <a:pt x="9184" y="21449"/>
                        <a:pt x="9184" y="21449"/>
                        <a:pt x="9184" y="21449"/>
                      </a:cubicBezTo>
                      <a:cubicBezTo>
                        <a:pt x="9184" y="20543"/>
                        <a:pt x="10035" y="20090"/>
                        <a:pt x="10885" y="20845"/>
                      </a:cubicBezTo>
                      <a:cubicBezTo>
                        <a:pt x="11055" y="20996"/>
                        <a:pt x="11225" y="20996"/>
                        <a:pt x="11225" y="20996"/>
                      </a:cubicBezTo>
                      <a:cubicBezTo>
                        <a:pt x="11225" y="20996"/>
                        <a:pt x="11395" y="20996"/>
                        <a:pt x="11395" y="20996"/>
                      </a:cubicBezTo>
                      <a:cubicBezTo>
                        <a:pt x="11395" y="20845"/>
                        <a:pt x="11395" y="20845"/>
                        <a:pt x="11395" y="20694"/>
                      </a:cubicBezTo>
                      <a:cubicBezTo>
                        <a:pt x="11565" y="20694"/>
                        <a:pt x="11735" y="20543"/>
                        <a:pt x="11906" y="20543"/>
                      </a:cubicBezTo>
                      <a:cubicBezTo>
                        <a:pt x="12076" y="20543"/>
                        <a:pt x="12246" y="20543"/>
                        <a:pt x="12416" y="20543"/>
                      </a:cubicBezTo>
                      <a:cubicBezTo>
                        <a:pt x="12586" y="20694"/>
                        <a:pt x="12926" y="20694"/>
                        <a:pt x="13096" y="20694"/>
                      </a:cubicBezTo>
                      <a:cubicBezTo>
                        <a:pt x="13266" y="20694"/>
                        <a:pt x="13776" y="20543"/>
                        <a:pt x="13946" y="20392"/>
                      </a:cubicBezTo>
                      <a:cubicBezTo>
                        <a:pt x="13946" y="20392"/>
                        <a:pt x="14117" y="20392"/>
                        <a:pt x="14117" y="20392"/>
                      </a:cubicBezTo>
                      <a:cubicBezTo>
                        <a:pt x="14117" y="20392"/>
                        <a:pt x="14117" y="20392"/>
                        <a:pt x="14117" y="20392"/>
                      </a:cubicBezTo>
                      <a:cubicBezTo>
                        <a:pt x="14287" y="20392"/>
                        <a:pt x="14287" y="20392"/>
                        <a:pt x="14287" y="20392"/>
                      </a:cubicBezTo>
                      <a:cubicBezTo>
                        <a:pt x="14287" y="20392"/>
                        <a:pt x="15647" y="20392"/>
                        <a:pt x="17178" y="20392"/>
                      </a:cubicBezTo>
                      <a:cubicBezTo>
                        <a:pt x="17348" y="20392"/>
                        <a:pt x="17688" y="20392"/>
                        <a:pt x="17858" y="20392"/>
                      </a:cubicBezTo>
                      <a:cubicBezTo>
                        <a:pt x="20580" y="20392"/>
                        <a:pt x="21260" y="20392"/>
                        <a:pt x="21600" y="20392"/>
                      </a:cubicBezTo>
                      <a:cubicBezTo>
                        <a:pt x="21600" y="20241"/>
                        <a:pt x="21600" y="19787"/>
                        <a:pt x="21600" y="19334"/>
                      </a:cubicBezTo>
                      <a:cubicBezTo>
                        <a:pt x="21090" y="18730"/>
                        <a:pt x="21090" y="18730"/>
                        <a:pt x="21090" y="18730"/>
                      </a:cubicBezTo>
                      <a:cubicBezTo>
                        <a:pt x="19219" y="3323"/>
                        <a:pt x="19219" y="3323"/>
                        <a:pt x="19219" y="3323"/>
                      </a:cubicBezTo>
                      <a:cubicBezTo>
                        <a:pt x="21600" y="3323"/>
                        <a:pt x="21600" y="3323"/>
                        <a:pt x="21600" y="3323"/>
                      </a:cubicBezTo>
                      <a:cubicBezTo>
                        <a:pt x="19219" y="1813"/>
                        <a:pt x="17178" y="604"/>
                        <a:pt x="16328" y="151"/>
                      </a:cubicBezTo>
                      <a:cubicBezTo>
                        <a:pt x="16328" y="151"/>
                        <a:pt x="16328" y="151"/>
                        <a:pt x="16328" y="151"/>
                      </a:cubicBezTo>
                      <a:cubicBezTo>
                        <a:pt x="16157" y="151"/>
                        <a:pt x="16157" y="0"/>
                        <a:pt x="15987" y="0"/>
                      </a:cubicBezTo>
                      <a:cubicBezTo>
                        <a:pt x="15987" y="0"/>
                        <a:pt x="15987" y="0"/>
                        <a:pt x="15987" y="0"/>
                      </a:cubicBezTo>
                      <a:cubicBezTo>
                        <a:pt x="15987" y="453"/>
                        <a:pt x="15987" y="453"/>
                        <a:pt x="15987" y="453"/>
                      </a:cubicBezTo>
                      <a:cubicBezTo>
                        <a:pt x="15987" y="453"/>
                        <a:pt x="15987" y="453"/>
                        <a:pt x="15987" y="453"/>
                      </a:cubicBezTo>
                      <a:cubicBezTo>
                        <a:pt x="15987" y="453"/>
                        <a:pt x="15987" y="453"/>
                        <a:pt x="15987" y="604"/>
                      </a:cubicBezTo>
                      <a:cubicBezTo>
                        <a:pt x="15987" y="604"/>
                        <a:pt x="15987" y="604"/>
                        <a:pt x="15987" y="755"/>
                      </a:cubicBezTo>
                      <a:cubicBezTo>
                        <a:pt x="15987" y="755"/>
                        <a:pt x="15987" y="755"/>
                        <a:pt x="15987" y="906"/>
                      </a:cubicBezTo>
                      <a:cubicBezTo>
                        <a:pt x="15987" y="906"/>
                        <a:pt x="15987" y="906"/>
                        <a:pt x="15987" y="906"/>
                      </a:cubicBezTo>
                      <a:cubicBezTo>
                        <a:pt x="15987" y="1057"/>
                        <a:pt x="15987" y="1057"/>
                        <a:pt x="15987" y="1057"/>
                      </a:cubicBezTo>
                      <a:cubicBezTo>
                        <a:pt x="15987" y="1057"/>
                        <a:pt x="15987" y="1208"/>
                        <a:pt x="15987" y="1208"/>
                      </a:cubicBezTo>
                      <a:cubicBezTo>
                        <a:pt x="15987" y="1208"/>
                        <a:pt x="15987" y="1208"/>
                        <a:pt x="15987" y="1208"/>
                      </a:cubicBezTo>
                      <a:cubicBezTo>
                        <a:pt x="15987" y="1359"/>
                        <a:pt x="15987" y="1359"/>
                        <a:pt x="15987" y="1510"/>
                      </a:cubicBezTo>
                      <a:cubicBezTo>
                        <a:pt x="15987" y="1510"/>
                        <a:pt x="15987" y="1510"/>
                        <a:pt x="15987" y="1510"/>
                      </a:cubicBezTo>
                      <a:cubicBezTo>
                        <a:pt x="15987" y="1510"/>
                        <a:pt x="15987" y="1510"/>
                        <a:pt x="15987" y="1510"/>
                      </a:cubicBezTo>
                      <a:cubicBezTo>
                        <a:pt x="15987" y="1662"/>
                        <a:pt x="15987" y="1662"/>
                        <a:pt x="15987" y="1662"/>
                      </a:cubicBezTo>
                      <a:cubicBezTo>
                        <a:pt x="15987" y="1662"/>
                        <a:pt x="15987" y="1662"/>
                        <a:pt x="15987" y="1662"/>
                      </a:cubicBezTo>
                      <a:cubicBezTo>
                        <a:pt x="15987" y="1662"/>
                        <a:pt x="15987" y="1662"/>
                        <a:pt x="15987" y="1662"/>
                      </a:cubicBezTo>
                      <a:cubicBezTo>
                        <a:pt x="15987" y="1813"/>
                        <a:pt x="15987" y="1813"/>
                        <a:pt x="15987" y="1813"/>
                      </a:cubicBezTo>
                      <a:cubicBezTo>
                        <a:pt x="15987" y="1813"/>
                        <a:pt x="15987" y="1813"/>
                        <a:pt x="15987" y="1813"/>
                      </a:cubicBezTo>
                      <a:cubicBezTo>
                        <a:pt x="15987" y="1813"/>
                        <a:pt x="15987" y="1813"/>
                        <a:pt x="15987" y="1813"/>
                      </a:cubicBezTo>
                      <a:cubicBezTo>
                        <a:pt x="15987" y="1813"/>
                        <a:pt x="15987" y="1813"/>
                        <a:pt x="15987" y="1813"/>
                      </a:cubicBezTo>
                      <a:cubicBezTo>
                        <a:pt x="15987" y="1813"/>
                        <a:pt x="15987" y="1964"/>
                        <a:pt x="15987" y="1964"/>
                      </a:cubicBezTo>
                      <a:cubicBezTo>
                        <a:pt x="15987" y="1964"/>
                        <a:pt x="15987" y="1964"/>
                        <a:pt x="15817" y="1964"/>
                      </a:cubicBezTo>
                      <a:cubicBezTo>
                        <a:pt x="15817" y="1964"/>
                        <a:pt x="15817" y="1964"/>
                        <a:pt x="15817" y="1964"/>
                      </a:cubicBezTo>
                      <a:cubicBezTo>
                        <a:pt x="15817" y="1964"/>
                        <a:pt x="15817" y="1964"/>
                        <a:pt x="15817" y="1964"/>
                      </a:cubicBezTo>
                      <a:cubicBezTo>
                        <a:pt x="15817" y="1964"/>
                        <a:pt x="15817" y="1964"/>
                        <a:pt x="15817" y="1964"/>
                      </a:cubicBezTo>
                      <a:cubicBezTo>
                        <a:pt x="15817" y="1964"/>
                        <a:pt x="15817" y="1964"/>
                        <a:pt x="15817" y="1964"/>
                      </a:cubicBezTo>
                      <a:cubicBezTo>
                        <a:pt x="15817" y="1964"/>
                        <a:pt x="15817" y="1964"/>
                        <a:pt x="15817" y="1964"/>
                      </a:cubicBezTo>
                      <a:cubicBezTo>
                        <a:pt x="15817" y="1964"/>
                        <a:pt x="15817" y="1964"/>
                        <a:pt x="15817" y="1964"/>
                      </a:cubicBezTo>
                      <a:cubicBezTo>
                        <a:pt x="15817" y="1964"/>
                        <a:pt x="15817" y="1964"/>
                        <a:pt x="15817" y="1964"/>
                      </a:cubicBezTo>
                      <a:cubicBezTo>
                        <a:pt x="15647" y="2115"/>
                        <a:pt x="15647" y="2115"/>
                        <a:pt x="13776" y="2115"/>
                      </a:cubicBezTo>
                      <a:cubicBezTo>
                        <a:pt x="12586" y="2115"/>
                        <a:pt x="10885" y="2115"/>
                        <a:pt x="9865" y="2115"/>
                      </a:cubicBezTo>
                      <a:cubicBezTo>
                        <a:pt x="9694" y="2115"/>
                        <a:pt x="9524" y="2115"/>
                        <a:pt x="9524" y="2115"/>
                      </a:cubicBezTo>
                      <a:cubicBezTo>
                        <a:pt x="9524" y="6344"/>
                        <a:pt x="9524" y="6344"/>
                        <a:pt x="9524" y="6344"/>
                      </a:cubicBezTo>
                      <a:cubicBezTo>
                        <a:pt x="9524" y="6646"/>
                        <a:pt x="9014" y="6948"/>
                        <a:pt x="8334" y="7250"/>
                      </a:cubicBezTo>
                      <a:cubicBezTo>
                        <a:pt x="7994" y="7401"/>
                        <a:pt x="7654" y="7552"/>
                        <a:pt x="7483" y="7703"/>
                      </a:cubicBezTo>
                      <a:cubicBezTo>
                        <a:pt x="7483" y="10573"/>
                        <a:pt x="7483" y="10573"/>
                        <a:pt x="7483" y="10573"/>
                      </a:cubicBezTo>
                      <a:cubicBezTo>
                        <a:pt x="0" y="10573"/>
                        <a:pt x="0" y="10573"/>
                        <a:pt x="0" y="10573"/>
                      </a:cubicBezTo>
                      <a:cubicBezTo>
                        <a:pt x="0" y="11178"/>
                        <a:pt x="340" y="11480"/>
                        <a:pt x="680" y="11782"/>
                      </a:cubicBezTo>
                      <a:cubicBezTo>
                        <a:pt x="680" y="11782"/>
                        <a:pt x="850" y="11933"/>
                        <a:pt x="850" y="11933"/>
                      </a:cubicBezTo>
                      <a:cubicBezTo>
                        <a:pt x="1361" y="12386"/>
                        <a:pt x="1191" y="12839"/>
                        <a:pt x="1191" y="13292"/>
                      </a:cubicBezTo>
                      <a:cubicBezTo>
                        <a:pt x="1020" y="13745"/>
                        <a:pt x="1020" y="14199"/>
                        <a:pt x="1361" y="14803"/>
                      </a:cubicBezTo>
                      <a:cubicBezTo>
                        <a:pt x="2041" y="15558"/>
                        <a:pt x="1871" y="16917"/>
                        <a:pt x="680" y="18428"/>
                      </a:cubicBezTo>
                      <a:cubicBezTo>
                        <a:pt x="680" y="18579"/>
                        <a:pt x="680" y="18730"/>
                        <a:pt x="680" y="18881"/>
                      </a:cubicBezTo>
                      <a:cubicBezTo>
                        <a:pt x="680" y="18730"/>
                        <a:pt x="850" y="18730"/>
                        <a:pt x="850" y="18579"/>
                      </a:cubicBezTo>
                      <a:cubicBezTo>
                        <a:pt x="850" y="18579"/>
                        <a:pt x="850" y="18579"/>
                        <a:pt x="850" y="18579"/>
                      </a:cubicBezTo>
                      <a:cubicBezTo>
                        <a:pt x="1020" y="18579"/>
                        <a:pt x="1020" y="18579"/>
                        <a:pt x="1020" y="18579"/>
                      </a:cubicBezTo>
                      <a:cubicBezTo>
                        <a:pt x="1020" y="18579"/>
                        <a:pt x="1191" y="18579"/>
                        <a:pt x="1191" y="18579"/>
                      </a:cubicBezTo>
                      <a:cubicBezTo>
                        <a:pt x="1191" y="18579"/>
                        <a:pt x="1361" y="18579"/>
                        <a:pt x="1361" y="18579"/>
                      </a:cubicBezTo>
                      <a:cubicBezTo>
                        <a:pt x="1531" y="18579"/>
                        <a:pt x="1701" y="18579"/>
                        <a:pt x="2041" y="18579"/>
                      </a:cubicBezTo>
                      <a:cubicBezTo>
                        <a:pt x="2381" y="18579"/>
                        <a:pt x="2721" y="18579"/>
                        <a:pt x="2891" y="18579"/>
                      </a:cubicBezTo>
                      <a:cubicBezTo>
                        <a:pt x="2891" y="18579"/>
                        <a:pt x="2891" y="18579"/>
                        <a:pt x="3061" y="18579"/>
                      </a:cubicBezTo>
                      <a:cubicBezTo>
                        <a:pt x="3231" y="18579"/>
                        <a:pt x="3742" y="18428"/>
                        <a:pt x="4252" y="18428"/>
                      </a:cubicBezTo>
                      <a:cubicBezTo>
                        <a:pt x="4422" y="18428"/>
                        <a:pt x="4592" y="18428"/>
                        <a:pt x="4762" y="18579"/>
                      </a:cubicBezTo>
                      <a:cubicBezTo>
                        <a:pt x="5102" y="18730"/>
                        <a:pt x="5613" y="19183"/>
                        <a:pt x="5783" y="19334"/>
                      </a:cubicBezTo>
                      <a:cubicBezTo>
                        <a:pt x="6463" y="19334"/>
                        <a:pt x="6463" y="19334"/>
                        <a:pt x="6463" y="19334"/>
                      </a:cubicBezTo>
                      <a:cubicBezTo>
                        <a:pt x="6633" y="19485"/>
                        <a:pt x="6633" y="19485"/>
                        <a:pt x="6633" y="19485"/>
                      </a:cubicBezTo>
                      <a:cubicBezTo>
                        <a:pt x="6803" y="19938"/>
                        <a:pt x="7313" y="20694"/>
                        <a:pt x="7824" y="20845"/>
                      </a:cubicBezTo>
                      <a:cubicBezTo>
                        <a:pt x="7824" y="20996"/>
                        <a:pt x="7994" y="20996"/>
                        <a:pt x="7994" y="20996"/>
                      </a:cubicBezTo>
                      <a:cubicBezTo>
                        <a:pt x="8164" y="21147"/>
                        <a:pt x="8334" y="21298"/>
                        <a:pt x="8504" y="21449"/>
                      </a:cubicBezTo>
                      <a:cubicBezTo>
                        <a:pt x="8504" y="21449"/>
                        <a:pt x="8504" y="21449"/>
                        <a:pt x="8504" y="21449"/>
                      </a:cubicBezTo>
                      <a:cubicBezTo>
                        <a:pt x="8674" y="21449"/>
                        <a:pt x="8674" y="21600"/>
                        <a:pt x="8674" y="21600"/>
                      </a:cubicBezTo>
                      <a:cubicBezTo>
                        <a:pt x="8674" y="21600"/>
                        <a:pt x="8674" y="21600"/>
                        <a:pt x="8674" y="21600"/>
                      </a:cubicBezTo>
                      <a:cubicBezTo>
                        <a:pt x="8674" y="21600"/>
                        <a:pt x="8674" y="21600"/>
                        <a:pt x="8674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82" name="Shape 4120"/>
                <p:cNvSpPr/>
                <p:nvPr/>
              </p:nvSpPr>
              <p:spPr>
                <a:xfrm>
                  <a:off x="355294" y="217104"/>
                  <a:ext cx="2541" cy="11565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83" name="Shape 4121"/>
                <p:cNvSpPr/>
                <p:nvPr/>
              </p:nvSpPr>
              <p:spPr>
                <a:xfrm>
                  <a:off x="357285" y="215856"/>
                  <a:ext cx="6353" cy="635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84" name="Shape 4122"/>
                <p:cNvSpPr/>
                <p:nvPr/>
              </p:nvSpPr>
              <p:spPr>
                <a:xfrm>
                  <a:off x="14748" y="671945"/>
                  <a:ext cx="6351" cy="771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0" y="10800"/>
                        <a:pt x="21600" y="10800"/>
                        <a:pt x="21600" y="0"/>
                      </a:cubicBezTo>
                      <a:cubicBezTo>
                        <a:pt x="21600" y="10800"/>
                        <a:pt x="0" y="1080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85" name="Shape 4123"/>
                <p:cNvSpPr/>
                <p:nvPr/>
              </p:nvSpPr>
              <p:spPr>
                <a:xfrm>
                  <a:off x="190000" y="740080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1600" y="21600"/>
                        <a:pt x="21600" y="0"/>
                        <a:pt x="0" y="0"/>
                      </a:cubicBezTo>
                      <a:cubicBezTo>
                        <a:pt x="21600" y="0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86" name="Shape 4124"/>
                <p:cNvSpPr/>
                <p:nvPr/>
              </p:nvSpPr>
              <p:spPr>
                <a:xfrm>
                  <a:off x="179234" y="729764"/>
                  <a:ext cx="11950" cy="115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7200" y="7200"/>
                        <a:pt x="14400" y="14400"/>
                        <a:pt x="21600" y="21600"/>
                      </a:cubicBezTo>
                      <a:cubicBezTo>
                        <a:pt x="14400" y="14400"/>
                        <a:pt x="7200" y="7200"/>
                        <a:pt x="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87" name="Shape 4125"/>
                <p:cNvSpPr/>
                <p:nvPr/>
              </p:nvSpPr>
              <p:spPr>
                <a:xfrm>
                  <a:off x="18731" y="668770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88" name="Shape 4126"/>
                <p:cNvSpPr/>
                <p:nvPr/>
              </p:nvSpPr>
              <p:spPr>
                <a:xfrm>
                  <a:off x="26697" y="668770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89" name="Shape 4127"/>
                <p:cNvSpPr/>
                <p:nvPr/>
              </p:nvSpPr>
              <p:spPr>
                <a:xfrm>
                  <a:off x="31863" y="668770"/>
                  <a:ext cx="11950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90" name="Shape 4128"/>
                <p:cNvSpPr/>
                <p:nvPr/>
              </p:nvSpPr>
              <p:spPr>
                <a:xfrm>
                  <a:off x="63727" y="666843"/>
                  <a:ext cx="31865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0" y="21600"/>
                        <a:pt x="2700" y="21600"/>
                      </a:cubicBezTo>
                      <a:cubicBezTo>
                        <a:pt x="5400" y="21600"/>
                        <a:pt x="13500" y="0"/>
                        <a:pt x="21600" y="0"/>
                      </a:cubicBezTo>
                      <a:cubicBezTo>
                        <a:pt x="13500" y="0"/>
                        <a:pt x="5400" y="21600"/>
                        <a:pt x="2700" y="2160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91" name="Shape 4129"/>
                <p:cNvSpPr/>
                <p:nvPr/>
              </p:nvSpPr>
              <p:spPr>
                <a:xfrm>
                  <a:off x="353302" y="264039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92" name="Shape 4130"/>
                <p:cNvSpPr/>
                <p:nvPr/>
              </p:nvSpPr>
              <p:spPr>
                <a:xfrm>
                  <a:off x="355294" y="227420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93" name="Shape 4131"/>
                <p:cNvSpPr/>
                <p:nvPr/>
              </p:nvSpPr>
              <p:spPr>
                <a:xfrm>
                  <a:off x="355294" y="254402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94" name="Shape 4132"/>
                <p:cNvSpPr/>
                <p:nvPr/>
              </p:nvSpPr>
              <p:spPr>
                <a:xfrm>
                  <a:off x="355294" y="235129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95" name="Shape 4133"/>
                <p:cNvSpPr/>
                <p:nvPr/>
              </p:nvSpPr>
              <p:spPr>
                <a:xfrm>
                  <a:off x="355294" y="238984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96" name="Shape 4134"/>
                <p:cNvSpPr/>
                <p:nvPr/>
              </p:nvSpPr>
              <p:spPr>
                <a:xfrm>
                  <a:off x="355294" y="219711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97" name="Shape 4135"/>
                <p:cNvSpPr/>
                <p:nvPr/>
              </p:nvSpPr>
              <p:spPr>
                <a:xfrm>
                  <a:off x="203132" y="313469"/>
                  <a:ext cx="701007" cy="63215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5284"/>
                      </a:moveTo>
                      <a:cubicBezTo>
                        <a:pt x="235" y="15789"/>
                        <a:pt x="235" y="15789"/>
                        <a:pt x="235" y="15789"/>
                      </a:cubicBezTo>
                      <a:cubicBezTo>
                        <a:pt x="235" y="15789"/>
                        <a:pt x="235" y="15789"/>
                        <a:pt x="235" y="15789"/>
                      </a:cubicBezTo>
                      <a:cubicBezTo>
                        <a:pt x="235" y="16042"/>
                        <a:pt x="352" y="16421"/>
                        <a:pt x="352" y="16547"/>
                      </a:cubicBezTo>
                      <a:cubicBezTo>
                        <a:pt x="822" y="17053"/>
                        <a:pt x="1174" y="17305"/>
                        <a:pt x="1174" y="17558"/>
                      </a:cubicBezTo>
                      <a:cubicBezTo>
                        <a:pt x="1174" y="17558"/>
                        <a:pt x="1174" y="17684"/>
                        <a:pt x="1174" y="17684"/>
                      </a:cubicBezTo>
                      <a:cubicBezTo>
                        <a:pt x="1174" y="17684"/>
                        <a:pt x="1174" y="17811"/>
                        <a:pt x="1174" y="17811"/>
                      </a:cubicBezTo>
                      <a:cubicBezTo>
                        <a:pt x="1174" y="17811"/>
                        <a:pt x="1174" y="17811"/>
                        <a:pt x="1174" y="17811"/>
                      </a:cubicBezTo>
                      <a:cubicBezTo>
                        <a:pt x="1174" y="17937"/>
                        <a:pt x="1174" y="17937"/>
                        <a:pt x="1174" y="17937"/>
                      </a:cubicBezTo>
                      <a:cubicBezTo>
                        <a:pt x="1174" y="18063"/>
                        <a:pt x="1174" y="18063"/>
                        <a:pt x="1174" y="18189"/>
                      </a:cubicBezTo>
                      <a:cubicBezTo>
                        <a:pt x="1174" y="18189"/>
                        <a:pt x="1174" y="18189"/>
                        <a:pt x="1174" y="18189"/>
                      </a:cubicBezTo>
                      <a:cubicBezTo>
                        <a:pt x="1174" y="18568"/>
                        <a:pt x="1174" y="18568"/>
                        <a:pt x="1174" y="18568"/>
                      </a:cubicBezTo>
                      <a:cubicBezTo>
                        <a:pt x="1174" y="18568"/>
                        <a:pt x="1174" y="18568"/>
                        <a:pt x="1174" y="18568"/>
                      </a:cubicBezTo>
                      <a:cubicBezTo>
                        <a:pt x="1174" y="18695"/>
                        <a:pt x="1174" y="18695"/>
                        <a:pt x="1174" y="18695"/>
                      </a:cubicBezTo>
                      <a:cubicBezTo>
                        <a:pt x="1174" y="18695"/>
                        <a:pt x="1174" y="18695"/>
                        <a:pt x="1174" y="18695"/>
                      </a:cubicBezTo>
                      <a:cubicBezTo>
                        <a:pt x="1174" y="18695"/>
                        <a:pt x="1174" y="18695"/>
                        <a:pt x="1174" y="18695"/>
                      </a:cubicBezTo>
                      <a:cubicBezTo>
                        <a:pt x="1174" y="18821"/>
                        <a:pt x="1174" y="18821"/>
                        <a:pt x="1291" y="18947"/>
                      </a:cubicBezTo>
                      <a:cubicBezTo>
                        <a:pt x="1526" y="18695"/>
                        <a:pt x="1643" y="18821"/>
                        <a:pt x="1878" y="18821"/>
                      </a:cubicBezTo>
                      <a:cubicBezTo>
                        <a:pt x="1878" y="18947"/>
                        <a:pt x="1878" y="18947"/>
                        <a:pt x="1878" y="18947"/>
                      </a:cubicBezTo>
                      <a:cubicBezTo>
                        <a:pt x="1996" y="18695"/>
                        <a:pt x="2113" y="18568"/>
                        <a:pt x="2348" y="18568"/>
                      </a:cubicBezTo>
                      <a:cubicBezTo>
                        <a:pt x="2465" y="18568"/>
                        <a:pt x="2583" y="18695"/>
                        <a:pt x="2817" y="18821"/>
                      </a:cubicBezTo>
                      <a:cubicBezTo>
                        <a:pt x="2817" y="18821"/>
                        <a:pt x="2935" y="18821"/>
                        <a:pt x="2935" y="18821"/>
                      </a:cubicBezTo>
                      <a:cubicBezTo>
                        <a:pt x="3052" y="18821"/>
                        <a:pt x="3287" y="18568"/>
                        <a:pt x="3287" y="18568"/>
                      </a:cubicBezTo>
                      <a:cubicBezTo>
                        <a:pt x="3639" y="18316"/>
                        <a:pt x="3757" y="18189"/>
                        <a:pt x="3874" y="18189"/>
                      </a:cubicBezTo>
                      <a:cubicBezTo>
                        <a:pt x="3991" y="18189"/>
                        <a:pt x="3991" y="18189"/>
                        <a:pt x="3991" y="18189"/>
                      </a:cubicBezTo>
                      <a:cubicBezTo>
                        <a:pt x="4343" y="18189"/>
                        <a:pt x="4696" y="19074"/>
                        <a:pt x="4696" y="19453"/>
                      </a:cubicBezTo>
                      <a:cubicBezTo>
                        <a:pt x="4696" y="19453"/>
                        <a:pt x="4813" y="19579"/>
                        <a:pt x="4930" y="19705"/>
                      </a:cubicBezTo>
                      <a:cubicBezTo>
                        <a:pt x="5048" y="19832"/>
                        <a:pt x="5165" y="19958"/>
                        <a:pt x="5165" y="20084"/>
                      </a:cubicBezTo>
                      <a:cubicBezTo>
                        <a:pt x="5165" y="20211"/>
                        <a:pt x="5165" y="20337"/>
                        <a:pt x="4930" y="20337"/>
                      </a:cubicBezTo>
                      <a:cubicBezTo>
                        <a:pt x="4930" y="20337"/>
                        <a:pt x="4930" y="20337"/>
                        <a:pt x="4930" y="20337"/>
                      </a:cubicBezTo>
                      <a:cubicBezTo>
                        <a:pt x="5283" y="20463"/>
                        <a:pt x="5283" y="20842"/>
                        <a:pt x="5400" y="20968"/>
                      </a:cubicBezTo>
                      <a:cubicBezTo>
                        <a:pt x="5400" y="21095"/>
                        <a:pt x="5400" y="21221"/>
                        <a:pt x="5400" y="21221"/>
                      </a:cubicBezTo>
                      <a:cubicBezTo>
                        <a:pt x="5400" y="21347"/>
                        <a:pt x="5517" y="21347"/>
                        <a:pt x="5517" y="21474"/>
                      </a:cubicBezTo>
                      <a:cubicBezTo>
                        <a:pt x="5517" y="21474"/>
                        <a:pt x="5517" y="21474"/>
                        <a:pt x="5517" y="21474"/>
                      </a:cubicBezTo>
                      <a:cubicBezTo>
                        <a:pt x="5517" y="21474"/>
                        <a:pt x="5517" y="21474"/>
                        <a:pt x="5517" y="21474"/>
                      </a:cubicBezTo>
                      <a:cubicBezTo>
                        <a:pt x="5517" y="21474"/>
                        <a:pt x="5517" y="21474"/>
                        <a:pt x="5517" y="21474"/>
                      </a:cubicBezTo>
                      <a:cubicBezTo>
                        <a:pt x="5517" y="21474"/>
                        <a:pt x="5635" y="21474"/>
                        <a:pt x="5635" y="21474"/>
                      </a:cubicBezTo>
                      <a:cubicBezTo>
                        <a:pt x="5635" y="21474"/>
                        <a:pt x="5635" y="21474"/>
                        <a:pt x="5635" y="21474"/>
                      </a:cubicBezTo>
                      <a:cubicBezTo>
                        <a:pt x="5635" y="21474"/>
                        <a:pt x="5635" y="21474"/>
                        <a:pt x="5635" y="21347"/>
                      </a:cubicBezTo>
                      <a:cubicBezTo>
                        <a:pt x="5752" y="21221"/>
                        <a:pt x="5870" y="21095"/>
                        <a:pt x="5987" y="21095"/>
                      </a:cubicBezTo>
                      <a:cubicBezTo>
                        <a:pt x="6104" y="21095"/>
                        <a:pt x="6104" y="21095"/>
                        <a:pt x="6104" y="21095"/>
                      </a:cubicBezTo>
                      <a:cubicBezTo>
                        <a:pt x="6222" y="21095"/>
                        <a:pt x="6222" y="21095"/>
                        <a:pt x="6222" y="21095"/>
                      </a:cubicBezTo>
                      <a:cubicBezTo>
                        <a:pt x="6222" y="21095"/>
                        <a:pt x="6222" y="21095"/>
                        <a:pt x="6222" y="21095"/>
                      </a:cubicBezTo>
                      <a:cubicBezTo>
                        <a:pt x="6339" y="21095"/>
                        <a:pt x="6339" y="21221"/>
                        <a:pt x="6339" y="21221"/>
                      </a:cubicBezTo>
                      <a:cubicBezTo>
                        <a:pt x="6339" y="21221"/>
                        <a:pt x="6339" y="21221"/>
                        <a:pt x="6339" y="21221"/>
                      </a:cubicBezTo>
                      <a:cubicBezTo>
                        <a:pt x="6339" y="21221"/>
                        <a:pt x="6457" y="21221"/>
                        <a:pt x="6457" y="21221"/>
                      </a:cubicBezTo>
                      <a:cubicBezTo>
                        <a:pt x="6457" y="21221"/>
                        <a:pt x="6457" y="21221"/>
                        <a:pt x="6457" y="21347"/>
                      </a:cubicBezTo>
                      <a:cubicBezTo>
                        <a:pt x="6457" y="21347"/>
                        <a:pt x="6457" y="21347"/>
                        <a:pt x="6457" y="21347"/>
                      </a:cubicBezTo>
                      <a:cubicBezTo>
                        <a:pt x="6574" y="21347"/>
                        <a:pt x="6574" y="21347"/>
                        <a:pt x="6574" y="21347"/>
                      </a:cubicBezTo>
                      <a:cubicBezTo>
                        <a:pt x="6574" y="21347"/>
                        <a:pt x="6574" y="21347"/>
                        <a:pt x="6574" y="21474"/>
                      </a:cubicBezTo>
                      <a:cubicBezTo>
                        <a:pt x="6574" y="21474"/>
                        <a:pt x="6574" y="21474"/>
                        <a:pt x="6574" y="21474"/>
                      </a:cubicBezTo>
                      <a:cubicBezTo>
                        <a:pt x="6574" y="21474"/>
                        <a:pt x="6574" y="21474"/>
                        <a:pt x="6691" y="21474"/>
                      </a:cubicBezTo>
                      <a:cubicBezTo>
                        <a:pt x="6691" y="21474"/>
                        <a:pt x="6691" y="21474"/>
                        <a:pt x="6691" y="21474"/>
                      </a:cubicBezTo>
                      <a:cubicBezTo>
                        <a:pt x="6691" y="21474"/>
                        <a:pt x="6691" y="21600"/>
                        <a:pt x="6691" y="21600"/>
                      </a:cubicBezTo>
                      <a:cubicBezTo>
                        <a:pt x="6691" y="21600"/>
                        <a:pt x="6691" y="21600"/>
                        <a:pt x="6691" y="21600"/>
                      </a:cubicBezTo>
                      <a:cubicBezTo>
                        <a:pt x="6809" y="21600"/>
                        <a:pt x="7043" y="21347"/>
                        <a:pt x="7043" y="21221"/>
                      </a:cubicBezTo>
                      <a:cubicBezTo>
                        <a:pt x="7161" y="20842"/>
                        <a:pt x="7865" y="20589"/>
                        <a:pt x="8100" y="20968"/>
                      </a:cubicBezTo>
                      <a:cubicBezTo>
                        <a:pt x="8100" y="20968"/>
                        <a:pt x="8217" y="21095"/>
                        <a:pt x="8100" y="21221"/>
                      </a:cubicBezTo>
                      <a:cubicBezTo>
                        <a:pt x="8100" y="21221"/>
                        <a:pt x="8100" y="21221"/>
                        <a:pt x="8100" y="21347"/>
                      </a:cubicBezTo>
                      <a:cubicBezTo>
                        <a:pt x="8217" y="21221"/>
                        <a:pt x="8217" y="21221"/>
                        <a:pt x="8217" y="21221"/>
                      </a:cubicBezTo>
                      <a:cubicBezTo>
                        <a:pt x="8335" y="21221"/>
                        <a:pt x="8335" y="21095"/>
                        <a:pt x="8452" y="21095"/>
                      </a:cubicBezTo>
                      <a:cubicBezTo>
                        <a:pt x="8452" y="21095"/>
                        <a:pt x="8452" y="21095"/>
                        <a:pt x="8570" y="21095"/>
                      </a:cubicBezTo>
                      <a:cubicBezTo>
                        <a:pt x="8570" y="21095"/>
                        <a:pt x="8570" y="21095"/>
                        <a:pt x="8570" y="21095"/>
                      </a:cubicBezTo>
                      <a:cubicBezTo>
                        <a:pt x="8570" y="21095"/>
                        <a:pt x="8570" y="20968"/>
                        <a:pt x="8570" y="20968"/>
                      </a:cubicBezTo>
                      <a:cubicBezTo>
                        <a:pt x="8687" y="20968"/>
                        <a:pt x="8687" y="20842"/>
                        <a:pt x="8687" y="20842"/>
                      </a:cubicBezTo>
                      <a:cubicBezTo>
                        <a:pt x="8687" y="20716"/>
                        <a:pt x="8687" y="20716"/>
                        <a:pt x="8687" y="20589"/>
                      </a:cubicBezTo>
                      <a:cubicBezTo>
                        <a:pt x="8687" y="20589"/>
                        <a:pt x="8804" y="20589"/>
                        <a:pt x="8804" y="20589"/>
                      </a:cubicBezTo>
                      <a:cubicBezTo>
                        <a:pt x="8804" y="20463"/>
                        <a:pt x="8804" y="20463"/>
                        <a:pt x="8804" y="20337"/>
                      </a:cubicBezTo>
                      <a:cubicBezTo>
                        <a:pt x="8804" y="20337"/>
                        <a:pt x="8804" y="20337"/>
                        <a:pt x="8804" y="20337"/>
                      </a:cubicBezTo>
                      <a:cubicBezTo>
                        <a:pt x="8922" y="20211"/>
                        <a:pt x="8922" y="20211"/>
                        <a:pt x="8922" y="20084"/>
                      </a:cubicBezTo>
                      <a:cubicBezTo>
                        <a:pt x="8922" y="20084"/>
                        <a:pt x="8922" y="19958"/>
                        <a:pt x="8804" y="19832"/>
                      </a:cubicBezTo>
                      <a:cubicBezTo>
                        <a:pt x="8804" y="19579"/>
                        <a:pt x="8687" y="19200"/>
                        <a:pt x="8922" y="19074"/>
                      </a:cubicBezTo>
                      <a:cubicBezTo>
                        <a:pt x="9039" y="19074"/>
                        <a:pt x="9157" y="19074"/>
                        <a:pt x="9274" y="19074"/>
                      </a:cubicBezTo>
                      <a:cubicBezTo>
                        <a:pt x="9626" y="19074"/>
                        <a:pt x="9743" y="18947"/>
                        <a:pt x="9861" y="18695"/>
                      </a:cubicBezTo>
                      <a:cubicBezTo>
                        <a:pt x="9978" y="18568"/>
                        <a:pt x="9978" y="18442"/>
                        <a:pt x="9978" y="18442"/>
                      </a:cubicBezTo>
                      <a:cubicBezTo>
                        <a:pt x="10096" y="18063"/>
                        <a:pt x="10213" y="17937"/>
                        <a:pt x="10330" y="17811"/>
                      </a:cubicBezTo>
                      <a:cubicBezTo>
                        <a:pt x="10330" y="17305"/>
                        <a:pt x="10448" y="16800"/>
                        <a:pt x="10800" y="16674"/>
                      </a:cubicBezTo>
                      <a:cubicBezTo>
                        <a:pt x="10800" y="16547"/>
                        <a:pt x="10800" y="16547"/>
                        <a:pt x="10917" y="16547"/>
                      </a:cubicBezTo>
                      <a:cubicBezTo>
                        <a:pt x="10917" y="16547"/>
                        <a:pt x="11035" y="16674"/>
                        <a:pt x="11035" y="16674"/>
                      </a:cubicBezTo>
                      <a:cubicBezTo>
                        <a:pt x="11152" y="16674"/>
                        <a:pt x="11152" y="16674"/>
                        <a:pt x="11152" y="16674"/>
                      </a:cubicBezTo>
                      <a:cubicBezTo>
                        <a:pt x="11270" y="16800"/>
                        <a:pt x="11504" y="16926"/>
                        <a:pt x="11504" y="16926"/>
                      </a:cubicBezTo>
                      <a:cubicBezTo>
                        <a:pt x="11504" y="16926"/>
                        <a:pt x="11504" y="16926"/>
                        <a:pt x="11504" y="16926"/>
                      </a:cubicBezTo>
                      <a:cubicBezTo>
                        <a:pt x="11622" y="16421"/>
                        <a:pt x="11857" y="16421"/>
                        <a:pt x="11974" y="16295"/>
                      </a:cubicBezTo>
                      <a:cubicBezTo>
                        <a:pt x="12091" y="16295"/>
                        <a:pt x="12091" y="16295"/>
                        <a:pt x="12091" y="16168"/>
                      </a:cubicBezTo>
                      <a:cubicBezTo>
                        <a:pt x="12209" y="15789"/>
                        <a:pt x="12443" y="15537"/>
                        <a:pt x="12678" y="15537"/>
                      </a:cubicBezTo>
                      <a:cubicBezTo>
                        <a:pt x="12796" y="15537"/>
                        <a:pt x="12913" y="15663"/>
                        <a:pt x="13030" y="15663"/>
                      </a:cubicBezTo>
                      <a:cubicBezTo>
                        <a:pt x="13148" y="15663"/>
                        <a:pt x="13265" y="15663"/>
                        <a:pt x="13265" y="15663"/>
                      </a:cubicBezTo>
                      <a:cubicBezTo>
                        <a:pt x="13265" y="15284"/>
                        <a:pt x="13617" y="15158"/>
                        <a:pt x="13852" y="15158"/>
                      </a:cubicBezTo>
                      <a:cubicBezTo>
                        <a:pt x="14087" y="15158"/>
                        <a:pt x="14322" y="15032"/>
                        <a:pt x="14557" y="14905"/>
                      </a:cubicBezTo>
                      <a:cubicBezTo>
                        <a:pt x="14557" y="14779"/>
                        <a:pt x="14674" y="14779"/>
                        <a:pt x="14791" y="14653"/>
                      </a:cubicBezTo>
                      <a:cubicBezTo>
                        <a:pt x="15026" y="14526"/>
                        <a:pt x="15261" y="14274"/>
                        <a:pt x="15496" y="14274"/>
                      </a:cubicBezTo>
                      <a:cubicBezTo>
                        <a:pt x="15613" y="14274"/>
                        <a:pt x="15730" y="14400"/>
                        <a:pt x="15730" y="14400"/>
                      </a:cubicBezTo>
                      <a:cubicBezTo>
                        <a:pt x="15848" y="14526"/>
                        <a:pt x="15965" y="14526"/>
                        <a:pt x="16435" y="14526"/>
                      </a:cubicBezTo>
                      <a:cubicBezTo>
                        <a:pt x="16552" y="14526"/>
                        <a:pt x="16552" y="14526"/>
                        <a:pt x="16552" y="14526"/>
                      </a:cubicBezTo>
                      <a:cubicBezTo>
                        <a:pt x="16904" y="14526"/>
                        <a:pt x="17139" y="14526"/>
                        <a:pt x="17139" y="14526"/>
                      </a:cubicBezTo>
                      <a:cubicBezTo>
                        <a:pt x="17139" y="14526"/>
                        <a:pt x="17257" y="14526"/>
                        <a:pt x="17257" y="14526"/>
                      </a:cubicBezTo>
                      <a:cubicBezTo>
                        <a:pt x="17257" y="14526"/>
                        <a:pt x="17257" y="14400"/>
                        <a:pt x="17374" y="14400"/>
                      </a:cubicBezTo>
                      <a:cubicBezTo>
                        <a:pt x="17491" y="14274"/>
                        <a:pt x="17609" y="14274"/>
                        <a:pt x="17843" y="14147"/>
                      </a:cubicBezTo>
                      <a:cubicBezTo>
                        <a:pt x="17961" y="14147"/>
                        <a:pt x="18196" y="14021"/>
                        <a:pt x="18430" y="14147"/>
                      </a:cubicBezTo>
                      <a:cubicBezTo>
                        <a:pt x="18430" y="14147"/>
                        <a:pt x="18548" y="14147"/>
                        <a:pt x="18665" y="14147"/>
                      </a:cubicBezTo>
                      <a:cubicBezTo>
                        <a:pt x="18900" y="14147"/>
                        <a:pt x="19252" y="14021"/>
                        <a:pt x="19604" y="14021"/>
                      </a:cubicBezTo>
                      <a:cubicBezTo>
                        <a:pt x="19957" y="13895"/>
                        <a:pt x="20191" y="13895"/>
                        <a:pt x="20426" y="13895"/>
                      </a:cubicBezTo>
                      <a:cubicBezTo>
                        <a:pt x="20661" y="13895"/>
                        <a:pt x="20778" y="13768"/>
                        <a:pt x="21013" y="13516"/>
                      </a:cubicBezTo>
                      <a:cubicBezTo>
                        <a:pt x="21013" y="13389"/>
                        <a:pt x="21013" y="13389"/>
                        <a:pt x="21130" y="13263"/>
                      </a:cubicBezTo>
                      <a:cubicBezTo>
                        <a:pt x="21130" y="13263"/>
                        <a:pt x="21130" y="13263"/>
                        <a:pt x="21130" y="13263"/>
                      </a:cubicBezTo>
                      <a:cubicBezTo>
                        <a:pt x="21130" y="13137"/>
                        <a:pt x="21248" y="13011"/>
                        <a:pt x="21248" y="12884"/>
                      </a:cubicBezTo>
                      <a:cubicBezTo>
                        <a:pt x="21365" y="12632"/>
                        <a:pt x="21365" y="12505"/>
                        <a:pt x="21365" y="12379"/>
                      </a:cubicBezTo>
                      <a:cubicBezTo>
                        <a:pt x="21483" y="12379"/>
                        <a:pt x="21483" y="12379"/>
                        <a:pt x="21483" y="12253"/>
                      </a:cubicBezTo>
                      <a:cubicBezTo>
                        <a:pt x="21483" y="12253"/>
                        <a:pt x="21483" y="12253"/>
                        <a:pt x="21483" y="12253"/>
                      </a:cubicBezTo>
                      <a:cubicBezTo>
                        <a:pt x="21483" y="12126"/>
                        <a:pt x="21483" y="12126"/>
                        <a:pt x="21483" y="12126"/>
                      </a:cubicBezTo>
                      <a:cubicBezTo>
                        <a:pt x="21483" y="12126"/>
                        <a:pt x="21483" y="12126"/>
                        <a:pt x="21483" y="12000"/>
                      </a:cubicBezTo>
                      <a:cubicBezTo>
                        <a:pt x="21483" y="12000"/>
                        <a:pt x="21483" y="12000"/>
                        <a:pt x="21483" y="12000"/>
                      </a:cubicBezTo>
                      <a:cubicBezTo>
                        <a:pt x="21483" y="11874"/>
                        <a:pt x="21483" y="11874"/>
                        <a:pt x="21483" y="11747"/>
                      </a:cubicBezTo>
                      <a:cubicBezTo>
                        <a:pt x="21483" y="11747"/>
                        <a:pt x="21483" y="11747"/>
                        <a:pt x="21483" y="11747"/>
                      </a:cubicBezTo>
                      <a:cubicBezTo>
                        <a:pt x="21483" y="11621"/>
                        <a:pt x="21483" y="11495"/>
                        <a:pt x="21483" y="11368"/>
                      </a:cubicBezTo>
                      <a:cubicBezTo>
                        <a:pt x="21483" y="11368"/>
                        <a:pt x="21483" y="11368"/>
                        <a:pt x="21600" y="11368"/>
                      </a:cubicBezTo>
                      <a:cubicBezTo>
                        <a:pt x="21600" y="11242"/>
                        <a:pt x="21600" y="11116"/>
                        <a:pt x="21600" y="10989"/>
                      </a:cubicBezTo>
                      <a:cubicBezTo>
                        <a:pt x="21600" y="10863"/>
                        <a:pt x="21600" y="10863"/>
                        <a:pt x="21600" y="10863"/>
                      </a:cubicBezTo>
                      <a:cubicBezTo>
                        <a:pt x="21600" y="10737"/>
                        <a:pt x="21600" y="10611"/>
                        <a:pt x="21600" y="10484"/>
                      </a:cubicBezTo>
                      <a:cubicBezTo>
                        <a:pt x="21600" y="10358"/>
                        <a:pt x="21600" y="10358"/>
                        <a:pt x="21600" y="10232"/>
                      </a:cubicBezTo>
                      <a:cubicBezTo>
                        <a:pt x="21600" y="10105"/>
                        <a:pt x="21600" y="9979"/>
                        <a:pt x="21600" y="9726"/>
                      </a:cubicBezTo>
                      <a:cubicBezTo>
                        <a:pt x="21600" y="9726"/>
                        <a:pt x="21600" y="9726"/>
                        <a:pt x="21600" y="9600"/>
                      </a:cubicBezTo>
                      <a:cubicBezTo>
                        <a:pt x="21600" y="9474"/>
                        <a:pt x="21600" y="9221"/>
                        <a:pt x="21600" y="9095"/>
                      </a:cubicBezTo>
                      <a:cubicBezTo>
                        <a:pt x="21600" y="8968"/>
                        <a:pt x="21600" y="8968"/>
                        <a:pt x="21600" y="8968"/>
                      </a:cubicBezTo>
                      <a:cubicBezTo>
                        <a:pt x="21248" y="9095"/>
                        <a:pt x="20896" y="9095"/>
                        <a:pt x="20778" y="9095"/>
                      </a:cubicBezTo>
                      <a:cubicBezTo>
                        <a:pt x="20778" y="9221"/>
                        <a:pt x="20661" y="9221"/>
                        <a:pt x="20661" y="9221"/>
                      </a:cubicBezTo>
                      <a:cubicBezTo>
                        <a:pt x="20426" y="9221"/>
                        <a:pt x="20426" y="9221"/>
                        <a:pt x="20426" y="9221"/>
                      </a:cubicBezTo>
                      <a:cubicBezTo>
                        <a:pt x="20426" y="8968"/>
                        <a:pt x="20426" y="8968"/>
                        <a:pt x="20426" y="8968"/>
                      </a:cubicBezTo>
                      <a:cubicBezTo>
                        <a:pt x="20426" y="8968"/>
                        <a:pt x="20426" y="7958"/>
                        <a:pt x="19839" y="7705"/>
                      </a:cubicBezTo>
                      <a:cubicBezTo>
                        <a:pt x="19252" y="7326"/>
                        <a:pt x="18430" y="7200"/>
                        <a:pt x="18430" y="7200"/>
                      </a:cubicBezTo>
                      <a:cubicBezTo>
                        <a:pt x="18313" y="7200"/>
                        <a:pt x="18313" y="7200"/>
                        <a:pt x="18313" y="7200"/>
                      </a:cubicBezTo>
                      <a:cubicBezTo>
                        <a:pt x="18313" y="7074"/>
                        <a:pt x="18313" y="7074"/>
                        <a:pt x="18313" y="7074"/>
                      </a:cubicBezTo>
                      <a:cubicBezTo>
                        <a:pt x="18313" y="7074"/>
                        <a:pt x="17843" y="6189"/>
                        <a:pt x="17491" y="5811"/>
                      </a:cubicBezTo>
                      <a:cubicBezTo>
                        <a:pt x="17257" y="5558"/>
                        <a:pt x="13852" y="3158"/>
                        <a:pt x="9391" y="0"/>
                      </a:cubicBezTo>
                      <a:cubicBezTo>
                        <a:pt x="7513" y="0"/>
                        <a:pt x="7513" y="0"/>
                        <a:pt x="7513" y="0"/>
                      </a:cubicBezTo>
                      <a:cubicBezTo>
                        <a:pt x="8804" y="12126"/>
                        <a:pt x="8804" y="12126"/>
                        <a:pt x="8804" y="12126"/>
                      </a:cubicBezTo>
                      <a:cubicBezTo>
                        <a:pt x="9157" y="12632"/>
                        <a:pt x="9157" y="12632"/>
                        <a:pt x="9157" y="12632"/>
                      </a:cubicBezTo>
                      <a:cubicBezTo>
                        <a:pt x="9157" y="12758"/>
                        <a:pt x="9157" y="12758"/>
                        <a:pt x="9157" y="12758"/>
                      </a:cubicBezTo>
                      <a:cubicBezTo>
                        <a:pt x="9274" y="13516"/>
                        <a:pt x="9157" y="14021"/>
                        <a:pt x="8922" y="14147"/>
                      </a:cubicBezTo>
                      <a:cubicBezTo>
                        <a:pt x="8804" y="14274"/>
                        <a:pt x="8687" y="14274"/>
                        <a:pt x="6104" y="14274"/>
                      </a:cubicBezTo>
                      <a:cubicBezTo>
                        <a:pt x="5165" y="14274"/>
                        <a:pt x="4226" y="14274"/>
                        <a:pt x="3757" y="14274"/>
                      </a:cubicBezTo>
                      <a:cubicBezTo>
                        <a:pt x="3757" y="14274"/>
                        <a:pt x="3639" y="14274"/>
                        <a:pt x="3639" y="14274"/>
                      </a:cubicBezTo>
                      <a:cubicBezTo>
                        <a:pt x="3522" y="14274"/>
                        <a:pt x="3052" y="14526"/>
                        <a:pt x="2817" y="14526"/>
                      </a:cubicBezTo>
                      <a:cubicBezTo>
                        <a:pt x="2583" y="14526"/>
                        <a:pt x="2465" y="14526"/>
                        <a:pt x="2230" y="14400"/>
                      </a:cubicBezTo>
                      <a:cubicBezTo>
                        <a:pt x="2230" y="14400"/>
                        <a:pt x="2113" y="14400"/>
                        <a:pt x="1996" y="14400"/>
                      </a:cubicBezTo>
                      <a:cubicBezTo>
                        <a:pt x="1996" y="14400"/>
                        <a:pt x="1996" y="14400"/>
                        <a:pt x="1996" y="14400"/>
                      </a:cubicBezTo>
                      <a:cubicBezTo>
                        <a:pt x="1996" y="14526"/>
                        <a:pt x="1878" y="14905"/>
                        <a:pt x="1643" y="14905"/>
                      </a:cubicBezTo>
                      <a:cubicBezTo>
                        <a:pt x="1409" y="14905"/>
                        <a:pt x="1291" y="14779"/>
                        <a:pt x="1057" y="14526"/>
                      </a:cubicBezTo>
                      <a:cubicBezTo>
                        <a:pt x="822" y="14274"/>
                        <a:pt x="704" y="14274"/>
                        <a:pt x="704" y="14274"/>
                      </a:cubicBezTo>
                      <a:cubicBezTo>
                        <a:pt x="704" y="14274"/>
                        <a:pt x="587" y="14400"/>
                        <a:pt x="587" y="14653"/>
                      </a:cubicBezTo>
                      <a:cubicBezTo>
                        <a:pt x="587" y="14779"/>
                        <a:pt x="587" y="14779"/>
                        <a:pt x="587" y="14905"/>
                      </a:cubicBezTo>
                      <a:cubicBezTo>
                        <a:pt x="587" y="14905"/>
                        <a:pt x="587" y="14905"/>
                        <a:pt x="587" y="14905"/>
                      </a:cubicBezTo>
                      <a:cubicBezTo>
                        <a:pt x="587" y="14905"/>
                        <a:pt x="470" y="15032"/>
                        <a:pt x="470" y="15032"/>
                      </a:cubicBezTo>
                      <a:cubicBezTo>
                        <a:pt x="470" y="15032"/>
                        <a:pt x="470" y="15032"/>
                        <a:pt x="470" y="15032"/>
                      </a:cubicBezTo>
                      <a:cubicBezTo>
                        <a:pt x="352" y="15158"/>
                        <a:pt x="352" y="15158"/>
                        <a:pt x="352" y="15158"/>
                      </a:cubicBezTo>
                      <a:cubicBezTo>
                        <a:pt x="235" y="15158"/>
                        <a:pt x="235" y="15158"/>
                        <a:pt x="235" y="15284"/>
                      </a:cubicBezTo>
                      <a:cubicBezTo>
                        <a:pt x="235" y="15284"/>
                        <a:pt x="117" y="15284"/>
                        <a:pt x="0" y="15284"/>
                      </a:cubicBezTo>
                      <a:cubicBezTo>
                        <a:pt x="0" y="15284"/>
                        <a:pt x="0" y="15284"/>
                        <a:pt x="0" y="15284"/>
                      </a:cubicBezTo>
                      <a:cubicBezTo>
                        <a:pt x="0" y="15284"/>
                        <a:pt x="0" y="15284"/>
                        <a:pt x="0" y="15284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98" name="Shape 4136"/>
                <p:cNvSpPr/>
                <p:nvPr/>
              </p:nvSpPr>
              <p:spPr>
                <a:xfrm>
                  <a:off x="795414" y="520369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0" y="21600"/>
                      </a:lnTo>
                      <a:lnTo>
                        <a:pt x="21600" y="21600"/>
                      </a:lnTo>
                      <a:lnTo>
                        <a:pt x="0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99" name="Shape 4137"/>
                <p:cNvSpPr/>
                <p:nvPr/>
              </p:nvSpPr>
              <p:spPr>
                <a:xfrm>
                  <a:off x="876257" y="574333"/>
                  <a:ext cx="27882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3086" y="21600"/>
                        <a:pt x="12343" y="21600"/>
                        <a:pt x="2160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12343" y="21600"/>
                        <a:pt x="3086" y="2160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00" name="Shape 4138"/>
                <p:cNvSpPr/>
                <p:nvPr/>
              </p:nvSpPr>
              <p:spPr>
                <a:xfrm>
                  <a:off x="235804" y="828736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01" name="Shape 4139"/>
                <p:cNvSpPr/>
                <p:nvPr/>
              </p:nvSpPr>
              <p:spPr>
                <a:xfrm>
                  <a:off x="235804" y="832590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02" name="Shape 4140"/>
                <p:cNvSpPr/>
                <p:nvPr/>
              </p:nvSpPr>
              <p:spPr>
                <a:xfrm>
                  <a:off x="201948" y="759353"/>
                  <a:ext cx="6353" cy="635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03" name="Shape 4141"/>
                <p:cNvSpPr/>
                <p:nvPr/>
              </p:nvSpPr>
              <p:spPr>
                <a:xfrm>
                  <a:off x="235804" y="855718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04" name="Shape 4142"/>
                <p:cNvSpPr/>
                <p:nvPr/>
              </p:nvSpPr>
              <p:spPr>
                <a:xfrm>
                  <a:off x="411055" y="936664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05" name="Shape 4143"/>
                <p:cNvSpPr/>
                <p:nvPr/>
              </p:nvSpPr>
              <p:spPr>
                <a:xfrm>
                  <a:off x="413047" y="938592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06" name="Shape 4144"/>
                <p:cNvSpPr/>
                <p:nvPr/>
              </p:nvSpPr>
              <p:spPr>
                <a:xfrm>
                  <a:off x="405081" y="930882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07" name="Shape 4145"/>
                <p:cNvSpPr/>
                <p:nvPr/>
              </p:nvSpPr>
              <p:spPr>
                <a:xfrm>
                  <a:off x="386350" y="930203"/>
                  <a:ext cx="7967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7200" y="10800"/>
                        <a:pt x="14400" y="0"/>
                        <a:pt x="21600" y="0"/>
                      </a:cubicBezTo>
                      <a:cubicBezTo>
                        <a:pt x="14400" y="0"/>
                        <a:pt x="7200" y="1080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08" name="Shape 4146"/>
                <p:cNvSpPr/>
                <p:nvPr/>
              </p:nvSpPr>
              <p:spPr>
                <a:xfrm>
                  <a:off x="401098" y="928955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1600" y="21600"/>
                        <a:pt x="21600" y="0"/>
                        <a:pt x="0" y="0"/>
                      </a:cubicBezTo>
                      <a:cubicBezTo>
                        <a:pt x="21600" y="0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09" name="Shape 4147"/>
                <p:cNvSpPr/>
                <p:nvPr/>
              </p:nvSpPr>
              <p:spPr>
                <a:xfrm>
                  <a:off x="397115" y="927028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10" name="Shape 4148"/>
                <p:cNvSpPr/>
                <p:nvPr/>
              </p:nvSpPr>
              <p:spPr>
                <a:xfrm>
                  <a:off x="476775" y="927028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11" name="Shape 4149"/>
                <p:cNvSpPr/>
                <p:nvPr/>
              </p:nvSpPr>
              <p:spPr>
                <a:xfrm>
                  <a:off x="383175" y="936664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12" name="Shape 4150"/>
                <p:cNvSpPr/>
                <p:nvPr/>
              </p:nvSpPr>
              <p:spPr>
                <a:xfrm>
                  <a:off x="415038" y="940519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13" name="Shape 4151"/>
                <p:cNvSpPr/>
                <p:nvPr/>
              </p:nvSpPr>
              <p:spPr>
                <a:xfrm>
                  <a:off x="377200" y="934057"/>
                  <a:ext cx="6351" cy="771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1600" y="10800"/>
                        <a:pt x="0" y="10800"/>
                        <a:pt x="0" y="0"/>
                      </a:cubicBezTo>
                      <a:cubicBezTo>
                        <a:pt x="0" y="10800"/>
                        <a:pt x="21600" y="10800"/>
                        <a:pt x="21600" y="10800"/>
                      </a:cubicBezTo>
                      <a:cubicBezTo>
                        <a:pt x="21600" y="21600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14" name="Shape 4152"/>
                <p:cNvSpPr/>
                <p:nvPr/>
              </p:nvSpPr>
              <p:spPr>
                <a:xfrm>
                  <a:off x="235804" y="845402"/>
                  <a:ext cx="1" cy="115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h="21600" extrusionOk="0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200"/>
                        <a:pt x="0" y="14400"/>
                        <a:pt x="0" y="2160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15" name="Shape 4153"/>
                <p:cNvSpPr/>
                <p:nvPr/>
              </p:nvSpPr>
              <p:spPr>
                <a:xfrm>
                  <a:off x="379192" y="936664"/>
                  <a:ext cx="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h="21600" extrusionOk="0">
                      <a:moveTo>
                        <a:pt x="0" y="0"/>
                      </a:move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16" name="Shape 4154"/>
                <p:cNvSpPr/>
                <p:nvPr/>
              </p:nvSpPr>
              <p:spPr>
                <a:xfrm>
                  <a:off x="215889" y="747790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0"/>
                        <a:pt x="0" y="21600"/>
                        <a:pt x="0" y="21600"/>
                      </a:cubicBezTo>
                      <a:cubicBezTo>
                        <a:pt x="0" y="2160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17" name="Shape 4155"/>
                <p:cNvSpPr/>
                <p:nvPr/>
              </p:nvSpPr>
              <p:spPr>
                <a:xfrm>
                  <a:off x="234996" y="737473"/>
                  <a:ext cx="19916" cy="115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8640" y="14400"/>
                        <a:pt x="12960" y="21600"/>
                        <a:pt x="21600" y="21600"/>
                      </a:cubicBezTo>
                      <a:cubicBezTo>
                        <a:pt x="12960" y="21600"/>
                        <a:pt x="8640" y="14400"/>
                        <a:pt x="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18" name="Shape 4156"/>
                <p:cNvSpPr/>
                <p:nvPr/>
              </p:nvSpPr>
              <p:spPr>
                <a:xfrm>
                  <a:off x="215889" y="741328"/>
                  <a:ext cx="2541" cy="7710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19" name="Shape 4157"/>
                <p:cNvSpPr/>
                <p:nvPr/>
              </p:nvSpPr>
              <p:spPr>
                <a:xfrm>
                  <a:off x="213897" y="751644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0" y="21600"/>
                        <a:pt x="21600" y="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20" name="Shape 4158"/>
                <p:cNvSpPr/>
                <p:nvPr/>
              </p:nvSpPr>
              <p:spPr>
                <a:xfrm>
                  <a:off x="203132" y="757426"/>
                  <a:ext cx="7967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21" name="Shape 4159"/>
                <p:cNvSpPr/>
                <p:nvPr/>
              </p:nvSpPr>
              <p:spPr>
                <a:xfrm>
                  <a:off x="493890" y="745183"/>
                  <a:ext cx="338555" cy="21971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2814"/>
                      </a:moveTo>
                      <a:cubicBezTo>
                        <a:pt x="21355" y="12814"/>
                        <a:pt x="21355" y="12814"/>
                        <a:pt x="21355" y="12814"/>
                      </a:cubicBezTo>
                      <a:cubicBezTo>
                        <a:pt x="21355" y="12814"/>
                        <a:pt x="21355" y="12814"/>
                        <a:pt x="21355" y="12814"/>
                      </a:cubicBezTo>
                      <a:cubicBezTo>
                        <a:pt x="21355" y="12814"/>
                        <a:pt x="21109" y="12814"/>
                        <a:pt x="21109" y="12814"/>
                      </a:cubicBezTo>
                      <a:cubicBezTo>
                        <a:pt x="21109" y="12814"/>
                        <a:pt x="21109" y="12814"/>
                        <a:pt x="21109" y="12814"/>
                      </a:cubicBezTo>
                      <a:cubicBezTo>
                        <a:pt x="21109" y="12814"/>
                        <a:pt x="21109" y="12814"/>
                        <a:pt x="21109" y="12447"/>
                      </a:cubicBezTo>
                      <a:cubicBezTo>
                        <a:pt x="20864" y="12447"/>
                        <a:pt x="20864" y="12447"/>
                        <a:pt x="20864" y="12447"/>
                      </a:cubicBezTo>
                      <a:cubicBezTo>
                        <a:pt x="20618" y="12447"/>
                        <a:pt x="20618" y="12447"/>
                        <a:pt x="20618" y="12447"/>
                      </a:cubicBezTo>
                      <a:cubicBezTo>
                        <a:pt x="20618" y="12447"/>
                        <a:pt x="20618" y="12447"/>
                        <a:pt x="20618" y="12447"/>
                      </a:cubicBezTo>
                      <a:cubicBezTo>
                        <a:pt x="20373" y="12081"/>
                        <a:pt x="20373" y="11349"/>
                        <a:pt x="20373" y="10617"/>
                      </a:cubicBezTo>
                      <a:cubicBezTo>
                        <a:pt x="20373" y="10617"/>
                        <a:pt x="20373" y="10617"/>
                        <a:pt x="20373" y="10251"/>
                      </a:cubicBezTo>
                      <a:cubicBezTo>
                        <a:pt x="19882" y="10617"/>
                        <a:pt x="19391" y="10617"/>
                        <a:pt x="19145" y="10617"/>
                      </a:cubicBezTo>
                      <a:cubicBezTo>
                        <a:pt x="18655" y="10251"/>
                        <a:pt x="18655" y="9885"/>
                        <a:pt x="18409" y="9519"/>
                      </a:cubicBezTo>
                      <a:cubicBezTo>
                        <a:pt x="18409" y="9519"/>
                        <a:pt x="18164" y="9153"/>
                        <a:pt x="18164" y="9153"/>
                      </a:cubicBezTo>
                      <a:cubicBezTo>
                        <a:pt x="18164" y="9153"/>
                        <a:pt x="18164" y="9153"/>
                        <a:pt x="18164" y="9153"/>
                      </a:cubicBezTo>
                      <a:cubicBezTo>
                        <a:pt x="17182" y="9153"/>
                        <a:pt x="17182" y="7322"/>
                        <a:pt x="17182" y="6956"/>
                      </a:cubicBezTo>
                      <a:cubicBezTo>
                        <a:pt x="17182" y="6590"/>
                        <a:pt x="16445" y="5492"/>
                        <a:pt x="16200" y="5492"/>
                      </a:cubicBezTo>
                      <a:cubicBezTo>
                        <a:pt x="16200" y="5125"/>
                        <a:pt x="16200" y="5125"/>
                        <a:pt x="16200" y="5125"/>
                      </a:cubicBezTo>
                      <a:cubicBezTo>
                        <a:pt x="15709" y="4759"/>
                        <a:pt x="15464" y="4027"/>
                        <a:pt x="15464" y="3295"/>
                      </a:cubicBezTo>
                      <a:cubicBezTo>
                        <a:pt x="15464" y="3295"/>
                        <a:pt x="15218" y="2929"/>
                        <a:pt x="15218" y="2929"/>
                      </a:cubicBezTo>
                      <a:cubicBezTo>
                        <a:pt x="15218" y="2929"/>
                        <a:pt x="14973" y="2563"/>
                        <a:pt x="14973" y="2563"/>
                      </a:cubicBezTo>
                      <a:cubicBezTo>
                        <a:pt x="14973" y="2563"/>
                        <a:pt x="14973" y="2563"/>
                        <a:pt x="14973" y="2563"/>
                      </a:cubicBezTo>
                      <a:cubicBezTo>
                        <a:pt x="14973" y="2563"/>
                        <a:pt x="14973" y="2197"/>
                        <a:pt x="14973" y="2197"/>
                      </a:cubicBezTo>
                      <a:cubicBezTo>
                        <a:pt x="14973" y="2197"/>
                        <a:pt x="14973" y="2197"/>
                        <a:pt x="14973" y="2197"/>
                      </a:cubicBezTo>
                      <a:cubicBezTo>
                        <a:pt x="14973" y="1831"/>
                        <a:pt x="14973" y="1831"/>
                        <a:pt x="14973" y="1464"/>
                      </a:cubicBezTo>
                      <a:cubicBezTo>
                        <a:pt x="14973" y="1464"/>
                        <a:pt x="14973" y="1464"/>
                        <a:pt x="14973" y="1464"/>
                      </a:cubicBezTo>
                      <a:cubicBezTo>
                        <a:pt x="14973" y="1464"/>
                        <a:pt x="14973" y="1098"/>
                        <a:pt x="14973" y="732"/>
                      </a:cubicBezTo>
                      <a:cubicBezTo>
                        <a:pt x="14973" y="732"/>
                        <a:pt x="14973" y="732"/>
                        <a:pt x="14973" y="732"/>
                      </a:cubicBezTo>
                      <a:cubicBezTo>
                        <a:pt x="14973" y="732"/>
                        <a:pt x="14973" y="732"/>
                        <a:pt x="14727" y="732"/>
                      </a:cubicBezTo>
                      <a:cubicBezTo>
                        <a:pt x="14482" y="732"/>
                        <a:pt x="14236" y="732"/>
                        <a:pt x="13991" y="732"/>
                      </a:cubicBezTo>
                      <a:cubicBezTo>
                        <a:pt x="13991" y="366"/>
                        <a:pt x="13991" y="366"/>
                        <a:pt x="13991" y="366"/>
                      </a:cubicBezTo>
                      <a:cubicBezTo>
                        <a:pt x="13991" y="366"/>
                        <a:pt x="13745" y="366"/>
                        <a:pt x="13745" y="366"/>
                      </a:cubicBezTo>
                      <a:cubicBezTo>
                        <a:pt x="13745" y="366"/>
                        <a:pt x="13745" y="366"/>
                        <a:pt x="13745" y="366"/>
                      </a:cubicBezTo>
                      <a:cubicBezTo>
                        <a:pt x="13745" y="366"/>
                        <a:pt x="13745" y="366"/>
                        <a:pt x="13745" y="366"/>
                      </a:cubicBezTo>
                      <a:cubicBezTo>
                        <a:pt x="13745" y="366"/>
                        <a:pt x="13500" y="366"/>
                        <a:pt x="13500" y="366"/>
                      </a:cubicBezTo>
                      <a:cubicBezTo>
                        <a:pt x="13500" y="366"/>
                        <a:pt x="13500" y="366"/>
                        <a:pt x="13500" y="366"/>
                      </a:cubicBezTo>
                      <a:cubicBezTo>
                        <a:pt x="13500" y="366"/>
                        <a:pt x="13500" y="366"/>
                        <a:pt x="13500" y="366"/>
                      </a:cubicBezTo>
                      <a:cubicBezTo>
                        <a:pt x="13500" y="366"/>
                        <a:pt x="13500" y="366"/>
                        <a:pt x="13500" y="366"/>
                      </a:cubicBezTo>
                      <a:cubicBezTo>
                        <a:pt x="13500" y="0"/>
                        <a:pt x="13500" y="0"/>
                        <a:pt x="13500" y="0"/>
                      </a:cubicBezTo>
                      <a:cubicBezTo>
                        <a:pt x="13500" y="0"/>
                        <a:pt x="13500" y="0"/>
                        <a:pt x="13500" y="0"/>
                      </a:cubicBezTo>
                      <a:cubicBezTo>
                        <a:pt x="13255" y="0"/>
                        <a:pt x="13009" y="366"/>
                        <a:pt x="12764" y="732"/>
                      </a:cubicBezTo>
                      <a:cubicBezTo>
                        <a:pt x="12764" y="732"/>
                        <a:pt x="12518" y="732"/>
                        <a:pt x="12518" y="1098"/>
                      </a:cubicBezTo>
                      <a:cubicBezTo>
                        <a:pt x="12273" y="1098"/>
                        <a:pt x="12273" y="1464"/>
                        <a:pt x="12027" y="1464"/>
                      </a:cubicBezTo>
                      <a:cubicBezTo>
                        <a:pt x="11291" y="2197"/>
                        <a:pt x="10800" y="2563"/>
                        <a:pt x="10309" y="2563"/>
                      </a:cubicBezTo>
                      <a:cubicBezTo>
                        <a:pt x="10064" y="2563"/>
                        <a:pt x="9818" y="2563"/>
                        <a:pt x="9818" y="2563"/>
                      </a:cubicBezTo>
                      <a:cubicBezTo>
                        <a:pt x="9818" y="3661"/>
                        <a:pt x="9082" y="4393"/>
                        <a:pt x="8100" y="4027"/>
                      </a:cubicBezTo>
                      <a:cubicBezTo>
                        <a:pt x="8100" y="4027"/>
                        <a:pt x="7855" y="3661"/>
                        <a:pt x="7609" y="3661"/>
                      </a:cubicBezTo>
                      <a:cubicBezTo>
                        <a:pt x="7609" y="3661"/>
                        <a:pt x="7609" y="3661"/>
                        <a:pt x="7364" y="4393"/>
                      </a:cubicBezTo>
                      <a:cubicBezTo>
                        <a:pt x="7364" y="5492"/>
                        <a:pt x="6873" y="5858"/>
                        <a:pt x="6382" y="5858"/>
                      </a:cubicBezTo>
                      <a:cubicBezTo>
                        <a:pt x="6136" y="5858"/>
                        <a:pt x="6136" y="5858"/>
                        <a:pt x="6136" y="6224"/>
                      </a:cubicBezTo>
                      <a:cubicBezTo>
                        <a:pt x="6136" y="7688"/>
                        <a:pt x="5645" y="7688"/>
                        <a:pt x="5400" y="7688"/>
                      </a:cubicBezTo>
                      <a:cubicBezTo>
                        <a:pt x="4909" y="7688"/>
                        <a:pt x="4418" y="7322"/>
                        <a:pt x="3927" y="6956"/>
                      </a:cubicBezTo>
                      <a:cubicBezTo>
                        <a:pt x="3927" y="6956"/>
                        <a:pt x="3927" y="6956"/>
                        <a:pt x="3927" y="6956"/>
                      </a:cubicBezTo>
                      <a:cubicBezTo>
                        <a:pt x="3682" y="7322"/>
                        <a:pt x="3682" y="8420"/>
                        <a:pt x="3682" y="9153"/>
                      </a:cubicBezTo>
                      <a:cubicBezTo>
                        <a:pt x="3682" y="9519"/>
                        <a:pt x="3682" y="9519"/>
                        <a:pt x="3682" y="9519"/>
                      </a:cubicBezTo>
                      <a:cubicBezTo>
                        <a:pt x="3436" y="9519"/>
                        <a:pt x="3436" y="9519"/>
                        <a:pt x="3436" y="9519"/>
                      </a:cubicBezTo>
                      <a:cubicBezTo>
                        <a:pt x="3436" y="9519"/>
                        <a:pt x="2945" y="10251"/>
                        <a:pt x="2700" y="12081"/>
                      </a:cubicBezTo>
                      <a:cubicBezTo>
                        <a:pt x="2209" y="13546"/>
                        <a:pt x="1227" y="13912"/>
                        <a:pt x="491" y="13912"/>
                      </a:cubicBezTo>
                      <a:cubicBezTo>
                        <a:pt x="491" y="13912"/>
                        <a:pt x="491" y="13912"/>
                        <a:pt x="491" y="13912"/>
                      </a:cubicBezTo>
                      <a:cubicBezTo>
                        <a:pt x="491" y="13912"/>
                        <a:pt x="491" y="13912"/>
                        <a:pt x="491" y="14278"/>
                      </a:cubicBezTo>
                      <a:cubicBezTo>
                        <a:pt x="736" y="14644"/>
                        <a:pt x="736" y="15376"/>
                        <a:pt x="736" y="16108"/>
                      </a:cubicBezTo>
                      <a:cubicBezTo>
                        <a:pt x="491" y="16108"/>
                        <a:pt x="491" y="16475"/>
                        <a:pt x="491" y="16475"/>
                      </a:cubicBezTo>
                      <a:cubicBezTo>
                        <a:pt x="491" y="16475"/>
                        <a:pt x="491" y="16841"/>
                        <a:pt x="491" y="16841"/>
                      </a:cubicBezTo>
                      <a:cubicBezTo>
                        <a:pt x="491" y="16841"/>
                        <a:pt x="491" y="16841"/>
                        <a:pt x="245" y="17207"/>
                      </a:cubicBezTo>
                      <a:cubicBezTo>
                        <a:pt x="245" y="17207"/>
                        <a:pt x="245" y="17207"/>
                        <a:pt x="245" y="17573"/>
                      </a:cubicBezTo>
                      <a:cubicBezTo>
                        <a:pt x="245" y="17573"/>
                        <a:pt x="245" y="17939"/>
                        <a:pt x="245" y="17939"/>
                      </a:cubicBezTo>
                      <a:cubicBezTo>
                        <a:pt x="245" y="17939"/>
                        <a:pt x="0" y="18305"/>
                        <a:pt x="0" y="18305"/>
                      </a:cubicBezTo>
                      <a:cubicBezTo>
                        <a:pt x="0" y="18305"/>
                        <a:pt x="0" y="18305"/>
                        <a:pt x="0" y="18671"/>
                      </a:cubicBezTo>
                      <a:cubicBezTo>
                        <a:pt x="491" y="18671"/>
                        <a:pt x="736" y="19037"/>
                        <a:pt x="982" y="19769"/>
                      </a:cubicBezTo>
                      <a:cubicBezTo>
                        <a:pt x="982" y="19769"/>
                        <a:pt x="982" y="19769"/>
                        <a:pt x="982" y="19769"/>
                      </a:cubicBezTo>
                      <a:cubicBezTo>
                        <a:pt x="982" y="19769"/>
                        <a:pt x="1227" y="19769"/>
                        <a:pt x="1227" y="20136"/>
                      </a:cubicBezTo>
                      <a:cubicBezTo>
                        <a:pt x="1227" y="20136"/>
                        <a:pt x="1227" y="20136"/>
                        <a:pt x="1227" y="20136"/>
                      </a:cubicBezTo>
                      <a:cubicBezTo>
                        <a:pt x="1473" y="20502"/>
                        <a:pt x="1964" y="21234"/>
                        <a:pt x="2455" y="21600"/>
                      </a:cubicBezTo>
                      <a:cubicBezTo>
                        <a:pt x="2455" y="21600"/>
                        <a:pt x="2700" y="21600"/>
                        <a:pt x="2700" y="21600"/>
                      </a:cubicBezTo>
                      <a:cubicBezTo>
                        <a:pt x="2700" y="21600"/>
                        <a:pt x="2700" y="21600"/>
                        <a:pt x="2945" y="21600"/>
                      </a:cubicBezTo>
                      <a:cubicBezTo>
                        <a:pt x="3436" y="20502"/>
                        <a:pt x="4418" y="20136"/>
                        <a:pt x="5400" y="20136"/>
                      </a:cubicBezTo>
                      <a:cubicBezTo>
                        <a:pt x="5645" y="20136"/>
                        <a:pt x="6382" y="20502"/>
                        <a:pt x="6873" y="20868"/>
                      </a:cubicBezTo>
                      <a:cubicBezTo>
                        <a:pt x="6873" y="20868"/>
                        <a:pt x="6873" y="20868"/>
                        <a:pt x="6873" y="20868"/>
                      </a:cubicBezTo>
                      <a:cubicBezTo>
                        <a:pt x="6873" y="20868"/>
                        <a:pt x="6873" y="20868"/>
                        <a:pt x="6873" y="20868"/>
                      </a:cubicBezTo>
                      <a:cubicBezTo>
                        <a:pt x="6873" y="20868"/>
                        <a:pt x="6873" y="20502"/>
                        <a:pt x="6627" y="20136"/>
                      </a:cubicBezTo>
                      <a:cubicBezTo>
                        <a:pt x="6627" y="19769"/>
                        <a:pt x="6627" y="19769"/>
                        <a:pt x="6627" y="19769"/>
                      </a:cubicBezTo>
                      <a:cubicBezTo>
                        <a:pt x="6382" y="18305"/>
                        <a:pt x="6136" y="17207"/>
                        <a:pt x="6382" y="16475"/>
                      </a:cubicBezTo>
                      <a:cubicBezTo>
                        <a:pt x="6627" y="16108"/>
                        <a:pt x="6873" y="15742"/>
                        <a:pt x="9327" y="15742"/>
                      </a:cubicBezTo>
                      <a:cubicBezTo>
                        <a:pt x="9573" y="15742"/>
                        <a:pt x="9818" y="15742"/>
                        <a:pt x="10309" y="15742"/>
                      </a:cubicBezTo>
                      <a:cubicBezTo>
                        <a:pt x="10309" y="15742"/>
                        <a:pt x="10309" y="15742"/>
                        <a:pt x="10555" y="15742"/>
                      </a:cubicBezTo>
                      <a:cubicBezTo>
                        <a:pt x="11045" y="15742"/>
                        <a:pt x="11782" y="15742"/>
                        <a:pt x="12273" y="16108"/>
                      </a:cubicBezTo>
                      <a:cubicBezTo>
                        <a:pt x="12273" y="16108"/>
                        <a:pt x="12273" y="16108"/>
                        <a:pt x="12273" y="16108"/>
                      </a:cubicBezTo>
                      <a:cubicBezTo>
                        <a:pt x="12518" y="16108"/>
                        <a:pt x="12518" y="16108"/>
                        <a:pt x="12764" y="16108"/>
                      </a:cubicBezTo>
                      <a:cubicBezTo>
                        <a:pt x="12764" y="16108"/>
                        <a:pt x="12764" y="16108"/>
                        <a:pt x="12764" y="16108"/>
                      </a:cubicBezTo>
                      <a:cubicBezTo>
                        <a:pt x="13009" y="16108"/>
                        <a:pt x="13009" y="16108"/>
                        <a:pt x="13255" y="16108"/>
                      </a:cubicBezTo>
                      <a:cubicBezTo>
                        <a:pt x="13255" y="16108"/>
                        <a:pt x="13255" y="16108"/>
                        <a:pt x="13255" y="16108"/>
                      </a:cubicBezTo>
                      <a:cubicBezTo>
                        <a:pt x="13500" y="16108"/>
                        <a:pt x="13500" y="16108"/>
                        <a:pt x="13500" y="16108"/>
                      </a:cubicBezTo>
                      <a:cubicBezTo>
                        <a:pt x="13500" y="16108"/>
                        <a:pt x="13745" y="16475"/>
                        <a:pt x="13745" y="16475"/>
                      </a:cubicBezTo>
                      <a:cubicBezTo>
                        <a:pt x="13745" y="16108"/>
                        <a:pt x="13991" y="16108"/>
                        <a:pt x="13991" y="15742"/>
                      </a:cubicBezTo>
                      <a:cubicBezTo>
                        <a:pt x="13991" y="15742"/>
                        <a:pt x="13991" y="15742"/>
                        <a:pt x="13991" y="15742"/>
                      </a:cubicBezTo>
                      <a:cubicBezTo>
                        <a:pt x="13991" y="15742"/>
                        <a:pt x="13991" y="15742"/>
                        <a:pt x="13991" y="15742"/>
                      </a:cubicBezTo>
                      <a:cubicBezTo>
                        <a:pt x="13991" y="15742"/>
                        <a:pt x="13991" y="15742"/>
                        <a:pt x="13991" y="15742"/>
                      </a:cubicBezTo>
                      <a:cubicBezTo>
                        <a:pt x="14482" y="15376"/>
                        <a:pt x="14482" y="15376"/>
                        <a:pt x="14482" y="15376"/>
                      </a:cubicBezTo>
                      <a:cubicBezTo>
                        <a:pt x="14482" y="15376"/>
                        <a:pt x="14482" y="15376"/>
                        <a:pt x="14482" y="15376"/>
                      </a:cubicBezTo>
                      <a:cubicBezTo>
                        <a:pt x="14973" y="15010"/>
                        <a:pt x="14973" y="15010"/>
                        <a:pt x="14973" y="15010"/>
                      </a:cubicBezTo>
                      <a:cubicBezTo>
                        <a:pt x="14973" y="15376"/>
                        <a:pt x="14973" y="15376"/>
                        <a:pt x="14973" y="15376"/>
                      </a:cubicBezTo>
                      <a:cubicBezTo>
                        <a:pt x="14973" y="15376"/>
                        <a:pt x="15218" y="15376"/>
                        <a:pt x="15218" y="15376"/>
                      </a:cubicBezTo>
                      <a:cubicBezTo>
                        <a:pt x="15464" y="15376"/>
                        <a:pt x="15709" y="15376"/>
                        <a:pt x="15955" y="15742"/>
                      </a:cubicBezTo>
                      <a:cubicBezTo>
                        <a:pt x="16445" y="15742"/>
                        <a:pt x="16691" y="15742"/>
                        <a:pt x="16936" y="15742"/>
                      </a:cubicBezTo>
                      <a:cubicBezTo>
                        <a:pt x="17182" y="15742"/>
                        <a:pt x="17182" y="15742"/>
                        <a:pt x="17182" y="15742"/>
                      </a:cubicBezTo>
                      <a:cubicBezTo>
                        <a:pt x="17182" y="15742"/>
                        <a:pt x="17182" y="15742"/>
                        <a:pt x="17182" y="15742"/>
                      </a:cubicBezTo>
                      <a:cubicBezTo>
                        <a:pt x="17427" y="15742"/>
                        <a:pt x="17427" y="15742"/>
                        <a:pt x="17673" y="15376"/>
                      </a:cubicBezTo>
                      <a:cubicBezTo>
                        <a:pt x="17673" y="15376"/>
                        <a:pt x="17673" y="15376"/>
                        <a:pt x="17918" y="15376"/>
                      </a:cubicBezTo>
                      <a:cubicBezTo>
                        <a:pt x="18164" y="14644"/>
                        <a:pt x="18655" y="14278"/>
                        <a:pt x="18900" y="14278"/>
                      </a:cubicBezTo>
                      <a:cubicBezTo>
                        <a:pt x="19882" y="14278"/>
                        <a:pt x="20864" y="13912"/>
                        <a:pt x="20864" y="13912"/>
                      </a:cubicBezTo>
                      <a:cubicBezTo>
                        <a:pt x="21109" y="13546"/>
                        <a:pt x="21355" y="13180"/>
                        <a:pt x="21355" y="13180"/>
                      </a:cubicBezTo>
                      <a:cubicBezTo>
                        <a:pt x="21355" y="13180"/>
                        <a:pt x="21355" y="13180"/>
                        <a:pt x="21600" y="13180"/>
                      </a:cubicBezTo>
                      <a:cubicBezTo>
                        <a:pt x="21600" y="13180"/>
                        <a:pt x="21600" y="13180"/>
                        <a:pt x="21600" y="13180"/>
                      </a:cubicBezTo>
                      <a:cubicBezTo>
                        <a:pt x="21600" y="13180"/>
                        <a:pt x="21600" y="13180"/>
                        <a:pt x="21600" y="13180"/>
                      </a:cubicBezTo>
                      <a:cubicBezTo>
                        <a:pt x="21600" y="12814"/>
                        <a:pt x="21600" y="12814"/>
                        <a:pt x="21600" y="12814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22" name="Shape 4160"/>
                <p:cNvSpPr/>
                <p:nvPr/>
              </p:nvSpPr>
              <p:spPr>
                <a:xfrm>
                  <a:off x="827278" y="876918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23" name="Shape 4161"/>
                <p:cNvSpPr/>
                <p:nvPr/>
              </p:nvSpPr>
              <p:spPr>
                <a:xfrm>
                  <a:off x="767533" y="896191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24" name="Shape 4162"/>
                <p:cNvSpPr/>
                <p:nvPr/>
              </p:nvSpPr>
              <p:spPr>
                <a:xfrm>
                  <a:off x="755584" y="900046"/>
                  <a:ext cx="6351" cy="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25" name="Shape 4163"/>
                <p:cNvSpPr/>
                <p:nvPr/>
              </p:nvSpPr>
              <p:spPr>
                <a:xfrm>
                  <a:off x="732870" y="898118"/>
                  <a:ext cx="23899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9257" y="21600"/>
                      </a:moveTo>
                      <a:cubicBezTo>
                        <a:pt x="6171" y="0"/>
                        <a:pt x="3086" y="0"/>
                        <a:pt x="0" y="0"/>
                      </a:cubicBezTo>
                      <a:cubicBezTo>
                        <a:pt x="3086" y="0"/>
                        <a:pt x="6171" y="0"/>
                        <a:pt x="9257" y="21600"/>
                      </a:cubicBezTo>
                      <a:cubicBezTo>
                        <a:pt x="15429" y="21600"/>
                        <a:pt x="18514" y="21600"/>
                        <a:pt x="21600" y="21600"/>
                      </a:cubicBezTo>
                      <a:cubicBezTo>
                        <a:pt x="21600" y="21600"/>
                        <a:pt x="21600" y="21600"/>
                        <a:pt x="21600" y="21600"/>
                      </a:cubicBezTo>
                      <a:cubicBezTo>
                        <a:pt x="18514" y="21600"/>
                        <a:pt x="15429" y="21600"/>
                        <a:pt x="9257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26" name="Shape 4164"/>
                <p:cNvSpPr/>
                <p:nvPr/>
              </p:nvSpPr>
              <p:spPr>
                <a:xfrm>
                  <a:off x="712955" y="898118"/>
                  <a:ext cx="7967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10800" y="21600"/>
                        <a:pt x="10800" y="21600"/>
                        <a:pt x="21600" y="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27" name="Shape 4165"/>
                <p:cNvSpPr/>
                <p:nvPr/>
              </p:nvSpPr>
              <p:spPr>
                <a:xfrm>
                  <a:off x="493890" y="934057"/>
                  <a:ext cx="15933" cy="115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0800" y="0"/>
                        <a:pt x="16200" y="7200"/>
                        <a:pt x="21600" y="21600"/>
                      </a:cubicBezTo>
                      <a:cubicBezTo>
                        <a:pt x="16200" y="7200"/>
                        <a:pt x="1080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28" name="Shape 4166"/>
                <p:cNvSpPr/>
                <p:nvPr/>
              </p:nvSpPr>
              <p:spPr>
                <a:xfrm>
                  <a:off x="508639" y="944373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1600" y="0"/>
                        <a:pt x="0" y="0"/>
                        <a:pt x="0" y="0"/>
                      </a:cubicBezTo>
                      <a:cubicBezTo>
                        <a:pt x="0" y="0"/>
                        <a:pt x="21600" y="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29" name="Shape 4167"/>
                <p:cNvSpPr/>
                <p:nvPr/>
              </p:nvSpPr>
              <p:spPr>
                <a:xfrm>
                  <a:off x="699822" y="903900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30" name="Shape 4168"/>
                <p:cNvSpPr/>
                <p:nvPr/>
              </p:nvSpPr>
              <p:spPr>
                <a:xfrm>
                  <a:off x="600248" y="955937"/>
                  <a:ext cx="6353" cy="635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31" name="Shape 4169"/>
                <p:cNvSpPr/>
                <p:nvPr/>
              </p:nvSpPr>
              <p:spPr>
                <a:xfrm>
                  <a:off x="641261" y="900046"/>
                  <a:ext cx="15933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32" name="Shape 4170"/>
                <p:cNvSpPr/>
                <p:nvPr/>
              </p:nvSpPr>
              <p:spPr>
                <a:xfrm>
                  <a:off x="693040" y="903900"/>
                  <a:ext cx="7967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33" name="Shape 4171"/>
                <p:cNvSpPr/>
                <p:nvPr/>
              </p:nvSpPr>
              <p:spPr>
                <a:xfrm>
                  <a:off x="657193" y="901973"/>
                  <a:ext cx="27882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15429" y="0"/>
                        <a:pt x="6171" y="0"/>
                        <a:pt x="0" y="0"/>
                      </a:cubicBezTo>
                      <a:cubicBezTo>
                        <a:pt x="6171" y="0"/>
                        <a:pt x="15429" y="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34" name="Shape 4172"/>
                <p:cNvSpPr/>
                <p:nvPr/>
              </p:nvSpPr>
              <p:spPr>
                <a:xfrm>
                  <a:off x="720921" y="894264"/>
                  <a:ext cx="7967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1600" y="21600"/>
                        <a:pt x="21600" y="21600"/>
                        <a:pt x="21600" y="2160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10800" y="21600"/>
                        <a:pt x="10800" y="21600"/>
                        <a:pt x="10800" y="21600"/>
                      </a:cubicBezTo>
                      <a:cubicBezTo>
                        <a:pt x="10800" y="21600"/>
                        <a:pt x="10800" y="21600"/>
                        <a:pt x="10800" y="21600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35" name="Shape 4173"/>
                <p:cNvSpPr/>
                <p:nvPr/>
              </p:nvSpPr>
              <p:spPr>
                <a:xfrm>
                  <a:off x="685074" y="903900"/>
                  <a:ext cx="7967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36" name="Shape 4174"/>
                <p:cNvSpPr/>
                <p:nvPr/>
              </p:nvSpPr>
              <p:spPr>
                <a:xfrm>
                  <a:off x="719737" y="896191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37" name="Shape 4175"/>
                <p:cNvSpPr/>
                <p:nvPr/>
              </p:nvSpPr>
              <p:spPr>
                <a:xfrm>
                  <a:off x="600248" y="955937"/>
                  <a:ext cx="6353" cy="635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38" name="Shape 4176"/>
                <p:cNvSpPr/>
                <p:nvPr/>
              </p:nvSpPr>
              <p:spPr>
                <a:xfrm>
                  <a:off x="712955" y="749717"/>
                  <a:ext cx="11950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39" name="Shape 4177"/>
                <p:cNvSpPr/>
                <p:nvPr/>
              </p:nvSpPr>
              <p:spPr>
                <a:xfrm>
                  <a:off x="557618" y="814565"/>
                  <a:ext cx="19916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14400" y="21600"/>
                        <a:pt x="7200" y="10800"/>
                        <a:pt x="0" y="0"/>
                      </a:cubicBezTo>
                      <a:cubicBezTo>
                        <a:pt x="7200" y="10800"/>
                        <a:pt x="14400" y="2160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40" name="Shape 4178"/>
                <p:cNvSpPr/>
                <p:nvPr/>
              </p:nvSpPr>
              <p:spPr>
                <a:xfrm>
                  <a:off x="500673" y="905828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0" y="0"/>
                        <a:pt x="0" y="21600"/>
                        <a:pt x="0" y="21600"/>
                      </a:cubicBezTo>
                      <a:cubicBezTo>
                        <a:pt x="0" y="21600"/>
                        <a:pt x="0" y="0"/>
                        <a:pt x="216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41" name="Shape 4179"/>
                <p:cNvSpPr/>
                <p:nvPr/>
              </p:nvSpPr>
              <p:spPr>
                <a:xfrm>
                  <a:off x="707788" y="745862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42" name="Shape 4180"/>
                <p:cNvSpPr/>
                <p:nvPr/>
              </p:nvSpPr>
              <p:spPr>
                <a:xfrm>
                  <a:off x="494698" y="921246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43" name="Shape 4181"/>
                <p:cNvSpPr/>
                <p:nvPr/>
              </p:nvSpPr>
              <p:spPr>
                <a:xfrm>
                  <a:off x="496690" y="913537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0"/>
                        <a:pt x="21600" y="0"/>
                        <a:pt x="0" y="2160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44" name="Shape 4182"/>
                <p:cNvSpPr/>
                <p:nvPr/>
              </p:nvSpPr>
              <p:spPr>
                <a:xfrm>
                  <a:off x="490715" y="928955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45" name="Shape 4183"/>
                <p:cNvSpPr/>
                <p:nvPr/>
              </p:nvSpPr>
              <p:spPr>
                <a:xfrm>
                  <a:off x="492707" y="932810"/>
                  <a:ext cx="6353" cy="635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46" name="Shape 4184"/>
                <p:cNvSpPr/>
                <p:nvPr/>
              </p:nvSpPr>
              <p:spPr>
                <a:xfrm>
                  <a:off x="744819" y="382851"/>
                  <a:ext cx="644296" cy="48567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68" h="21600" extrusionOk="0">
                      <a:moveTo>
                        <a:pt x="18551" y="17836"/>
                      </a:moveTo>
                      <a:cubicBezTo>
                        <a:pt x="18551" y="17345"/>
                        <a:pt x="18551" y="17182"/>
                        <a:pt x="18678" y="16855"/>
                      </a:cubicBezTo>
                      <a:cubicBezTo>
                        <a:pt x="18678" y="16691"/>
                        <a:pt x="18805" y="16691"/>
                        <a:pt x="18805" y="16200"/>
                      </a:cubicBezTo>
                      <a:cubicBezTo>
                        <a:pt x="18932" y="15218"/>
                        <a:pt x="20838" y="12764"/>
                        <a:pt x="21092" y="12436"/>
                      </a:cubicBezTo>
                      <a:cubicBezTo>
                        <a:pt x="21219" y="12109"/>
                        <a:pt x="21219" y="10800"/>
                        <a:pt x="21219" y="8018"/>
                      </a:cubicBezTo>
                      <a:cubicBezTo>
                        <a:pt x="21219" y="7364"/>
                        <a:pt x="21346" y="6709"/>
                        <a:pt x="21473" y="5891"/>
                      </a:cubicBezTo>
                      <a:cubicBezTo>
                        <a:pt x="21600" y="5727"/>
                        <a:pt x="21600" y="5564"/>
                        <a:pt x="21473" y="5400"/>
                      </a:cubicBezTo>
                      <a:cubicBezTo>
                        <a:pt x="21346" y="5236"/>
                        <a:pt x="21219" y="5073"/>
                        <a:pt x="21219" y="4582"/>
                      </a:cubicBezTo>
                      <a:cubicBezTo>
                        <a:pt x="21346" y="4255"/>
                        <a:pt x="21092" y="4091"/>
                        <a:pt x="20965" y="3764"/>
                      </a:cubicBezTo>
                      <a:cubicBezTo>
                        <a:pt x="20838" y="3436"/>
                        <a:pt x="20711" y="3273"/>
                        <a:pt x="20711" y="2945"/>
                      </a:cubicBezTo>
                      <a:cubicBezTo>
                        <a:pt x="20711" y="2945"/>
                        <a:pt x="20711" y="2945"/>
                        <a:pt x="20711" y="2782"/>
                      </a:cubicBezTo>
                      <a:cubicBezTo>
                        <a:pt x="20711" y="2782"/>
                        <a:pt x="20711" y="2782"/>
                        <a:pt x="20711" y="2782"/>
                      </a:cubicBezTo>
                      <a:cubicBezTo>
                        <a:pt x="20711" y="2782"/>
                        <a:pt x="20711" y="2782"/>
                        <a:pt x="20711" y="2618"/>
                      </a:cubicBezTo>
                      <a:cubicBezTo>
                        <a:pt x="20711" y="2618"/>
                        <a:pt x="20711" y="2618"/>
                        <a:pt x="20711" y="2618"/>
                      </a:cubicBezTo>
                      <a:cubicBezTo>
                        <a:pt x="20711" y="2618"/>
                        <a:pt x="20711" y="2618"/>
                        <a:pt x="20711" y="2455"/>
                      </a:cubicBezTo>
                      <a:cubicBezTo>
                        <a:pt x="20711" y="2455"/>
                        <a:pt x="20711" y="2455"/>
                        <a:pt x="20711" y="2291"/>
                      </a:cubicBezTo>
                      <a:cubicBezTo>
                        <a:pt x="20711" y="2291"/>
                        <a:pt x="20711" y="2291"/>
                        <a:pt x="20711" y="2291"/>
                      </a:cubicBezTo>
                      <a:cubicBezTo>
                        <a:pt x="20711" y="2291"/>
                        <a:pt x="20711" y="2127"/>
                        <a:pt x="20711" y="2127"/>
                      </a:cubicBezTo>
                      <a:cubicBezTo>
                        <a:pt x="20711" y="2127"/>
                        <a:pt x="20711" y="2127"/>
                        <a:pt x="20711" y="2127"/>
                      </a:cubicBezTo>
                      <a:cubicBezTo>
                        <a:pt x="20584" y="1800"/>
                        <a:pt x="20584" y="1473"/>
                        <a:pt x="20584" y="1145"/>
                      </a:cubicBezTo>
                      <a:cubicBezTo>
                        <a:pt x="19567" y="1800"/>
                        <a:pt x="19567" y="1800"/>
                        <a:pt x="19567" y="1800"/>
                      </a:cubicBezTo>
                      <a:cubicBezTo>
                        <a:pt x="19440" y="1473"/>
                        <a:pt x="19440" y="1473"/>
                        <a:pt x="19440" y="1473"/>
                      </a:cubicBezTo>
                      <a:cubicBezTo>
                        <a:pt x="19440" y="1473"/>
                        <a:pt x="19186" y="982"/>
                        <a:pt x="18678" y="491"/>
                      </a:cubicBezTo>
                      <a:cubicBezTo>
                        <a:pt x="18551" y="491"/>
                        <a:pt x="18551" y="327"/>
                        <a:pt x="18551" y="327"/>
                      </a:cubicBezTo>
                      <a:cubicBezTo>
                        <a:pt x="18424" y="327"/>
                        <a:pt x="18424" y="327"/>
                        <a:pt x="18424" y="327"/>
                      </a:cubicBezTo>
                      <a:cubicBezTo>
                        <a:pt x="18424" y="327"/>
                        <a:pt x="18296" y="327"/>
                        <a:pt x="18296" y="164"/>
                      </a:cubicBezTo>
                      <a:cubicBezTo>
                        <a:pt x="18296" y="164"/>
                        <a:pt x="18169" y="164"/>
                        <a:pt x="18169" y="164"/>
                      </a:cubicBezTo>
                      <a:cubicBezTo>
                        <a:pt x="18169" y="164"/>
                        <a:pt x="18042" y="164"/>
                        <a:pt x="18042" y="164"/>
                      </a:cubicBezTo>
                      <a:cubicBezTo>
                        <a:pt x="18042" y="164"/>
                        <a:pt x="17915" y="164"/>
                        <a:pt x="17915" y="164"/>
                      </a:cubicBezTo>
                      <a:cubicBezTo>
                        <a:pt x="17915" y="164"/>
                        <a:pt x="17788" y="164"/>
                        <a:pt x="17788" y="164"/>
                      </a:cubicBezTo>
                      <a:cubicBezTo>
                        <a:pt x="17661" y="164"/>
                        <a:pt x="17661" y="164"/>
                        <a:pt x="17661" y="164"/>
                      </a:cubicBezTo>
                      <a:cubicBezTo>
                        <a:pt x="17534" y="0"/>
                        <a:pt x="17534" y="0"/>
                        <a:pt x="17534" y="0"/>
                      </a:cubicBezTo>
                      <a:cubicBezTo>
                        <a:pt x="17407" y="0"/>
                        <a:pt x="17407" y="0"/>
                        <a:pt x="17280" y="0"/>
                      </a:cubicBezTo>
                      <a:cubicBezTo>
                        <a:pt x="17280" y="0"/>
                        <a:pt x="17280" y="0"/>
                        <a:pt x="17153" y="0"/>
                      </a:cubicBezTo>
                      <a:cubicBezTo>
                        <a:pt x="17026" y="0"/>
                        <a:pt x="16899" y="0"/>
                        <a:pt x="16772" y="0"/>
                      </a:cubicBezTo>
                      <a:cubicBezTo>
                        <a:pt x="10673" y="4909"/>
                        <a:pt x="10673" y="4909"/>
                        <a:pt x="10673" y="4909"/>
                      </a:cubicBezTo>
                      <a:cubicBezTo>
                        <a:pt x="8005" y="7691"/>
                        <a:pt x="8005" y="7691"/>
                        <a:pt x="8005" y="7691"/>
                      </a:cubicBezTo>
                      <a:cubicBezTo>
                        <a:pt x="8005" y="7691"/>
                        <a:pt x="7496" y="7855"/>
                        <a:pt x="6861" y="8182"/>
                      </a:cubicBezTo>
                      <a:cubicBezTo>
                        <a:pt x="6861" y="8182"/>
                        <a:pt x="6861" y="8182"/>
                        <a:pt x="6861" y="8182"/>
                      </a:cubicBezTo>
                      <a:cubicBezTo>
                        <a:pt x="6861" y="8182"/>
                        <a:pt x="6734" y="8182"/>
                        <a:pt x="6734" y="8182"/>
                      </a:cubicBezTo>
                      <a:cubicBezTo>
                        <a:pt x="6734" y="8182"/>
                        <a:pt x="6734" y="8182"/>
                        <a:pt x="6734" y="8182"/>
                      </a:cubicBezTo>
                      <a:cubicBezTo>
                        <a:pt x="6607" y="8182"/>
                        <a:pt x="6607" y="8182"/>
                        <a:pt x="6607" y="8182"/>
                      </a:cubicBezTo>
                      <a:cubicBezTo>
                        <a:pt x="6607" y="8182"/>
                        <a:pt x="6480" y="8345"/>
                        <a:pt x="6480" y="8345"/>
                      </a:cubicBezTo>
                      <a:cubicBezTo>
                        <a:pt x="6480" y="8345"/>
                        <a:pt x="6480" y="8345"/>
                        <a:pt x="6480" y="8345"/>
                      </a:cubicBezTo>
                      <a:cubicBezTo>
                        <a:pt x="6353" y="8345"/>
                        <a:pt x="6353" y="8345"/>
                        <a:pt x="6353" y="8345"/>
                      </a:cubicBezTo>
                      <a:cubicBezTo>
                        <a:pt x="6353" y="8345"/>
                        <a:pt x="6226" y="8345"/>
                        <a:pt x="6226" y="8345"/>
                      </a:cubicBezTo>
                      <a:cubicBezTo>
                        <a:pt x="6226" y="8345"/>
                        <a:pt x="6226" y="8345"/>
                        <a:pt x="6226" y="8345"/>
                      </a:cubicBezTo>
                      <a:cubicBezTo>
                        <a:pt x="6099" y="8345"/>
                        <a:pt x="6099" y="8509"/>
                        <a:pt x="6099" y="8509"/>
                      </a:cubicBezTo>
                      <a:cubicBezTo>
                        <a:pt x="6099" y="8509"/>
                        <a:pt x="6099" y="8509"/>
                        <a:pt x="5972" y="8509"/>
                      </a:cubicBezTo>
                      <a:cubicBezTo>
                        <a:pt x="5972" y="8509"/>
                        <a:pt x="5972" y="8509"/>
                        <a:pt x="5972" y="8509"/>
                      </a:cubicBezTo>
                      <a:cubicBezTo>
                        <a:pt x="5972" y="8509"/>
                        <a:pt x="5845" y="8509"/>
                        <a:pt x="5845" y="8509"/>
                      </a:cubicBezTo>
                      <a:cubicBezTo>
                        <a:pt x="5845" y="8509"/>
                        <a:pt x="5845" y="8509"/>
                        <a:pt x="5845" y="8509"/>
                      </a:cubicBezTo>
                      <a:cubicBezTo>
                        <a:pt x="5845" y="8509"/>
                        <a:pt x="5845" y="8509"/>
                        <a:pt x="5718" y="8509"/>
                      </a:cubicBezTo>
                      <a:cubicBezTo>
                        <a:pt x="5718" y="8673"/>
                        <a:pt x="5845" y="8673"/>
                        <a:pt x="5845" y="8836"/>
                      </a:cubicBezTo>
                      <a:cubicBezTo>
                        <a:pt x="5845" y="9000"/>
                        <a:pt x="5845" y="9164"/>
                        <a:pt x="5845" y="9327"/>
                      </a:cubicBezTo>
                      <a:cubicBezTo>
                        <a:pt x="5845" y="9327"/>
                        <a:pt x="5845" y="9491"/>
                        <a:pt x="5845" y="9655"/>
                      </a:cubicBezTo>
                      <a:cubicBezTo>
                        <a:pt x="5845" y="9818"/>
                        <a:pt x="5845" y="9818"/>
                        <a:pt x="5845" y="9982"/>
                      </a:cubicBezTo>
                      <a:cubicBezTo>
                        <a:pt x="5845" y="10145"/>
                        <a:pt x="5845" y="10145"/>
                        <a:pt x="5845" y="10309"/>
                      </a:cubicBezTo>
                      <a:cubicBezTo>
                        <a:pt x="5845" y="10473"/>
                        <a:pt x="5845" y="10473"/>
                        <a:pt x="5845" y="10636"/>
                      </a:cubicBezTo>
                      <a:cubicBezTo>
                        <a:pt x="5845" y="10800"/>
                        <a:pt x="5845" y="10800"/>
                        <a:pt x="5845" y="10964"/>
                      </a:cubicBezTo>
                      <a:cubicBezTo>
                        <a:pt x="5845" y="10964"/>
                        <a:pt x="5845" y="11127"/>
                        <a:pt x="5845" y="11127"/>
                      </a:cubicBezTo>
                      <a:cubicBezTo>
                        <a:pt x="5845" y="11291"/>
                        <a:pt x="5845" y="11455"/>
                        <a:pt x="5845" y="11455"/>
                      </a:cubicBezTo>
                      <a:cubicBezTo>
                        <a:pt x="5845" y="11618"/>
                        <a:pt x="5845" y="11618"/>
                        <a:pt x="5845" y="11618"/>
                      </a:cubicBezTo>
                      <a:cubicBezTo>
                        <a:pt x="5845" y="11782"/>
                        <a:pt x="5718" y="11782"/>
                        <a:pt x="5718" y="11945"/>
                      </a:cubicBezTo>
                      <a:cubicBezTo>
                        <a:pt x="5718" y="11945"/>
                        <a:pt x="5718" y="11945"/>
                        <a:pt x="5718" y="12109"/>
                      </a:cubicBezTo>
                      <a:cubicBezTo>
                        <a:pt x="5718" y="12109"/>
                        <a:pt x="5718" y="12273"/>
                        <a:pt x="5718" y="12273"/>
                      </a:cubicBezTo>
                      <a:cubicBezTo>
                        <a:pt x="5718" y="12273"/>
                        <a:pt x="5718" y="12436"/>
                        <a:pt x="5718" y="12436"/>
                      </a:cubicBezTo>
                      <a:cubicBezTo>
                        <a:pt x="5718" y="12436"/>
                        <a:pt x="5718" y="12600"/>
                        <a:pt x="5718" y="12600"/>
                      </a:cubicBezTo>
                      <a:cubicBezTo>
                        <a:pt x="5718" y="12600"/>
                        <a:pt x="5718" y="12600"/>
                        <a:pt x="5718" y="12600"/>
                      </a:cubicBezTo>
                      <a:cubicBezTo>
                        <a:pt x="5718" y="12764"/>
                        <a:pt x="5718" y="12764"/>
                        <a:pt x="5718" y="12764"/>
                      </a:cubicBezTo>
                      <a:cubicBezTo>
                        <a:pt x="5718" y="12764"/>
                        <a:pt x="5718" y="12927"/>
                        <a:pt x="5718" y="12927"/>
                      </a:cubicBezTo>
                      <a:cubicBezTo>
                        <a:pt x="5718" y="12927"/>
                        <a:pt x="5718" y="12927"/>
                        <a:pt x="5718" y="12927"/>
                      </a:cubicBezTo>
                      <a:cubicBezTo>
                        <a:pt x="5718" y="13091"/>
                        <a:pt x="5718" y="13091"/>
                        <a:pt x="5718" y="13091"/>
                      </a:cubicBezTo>
                      <a:cubicBezTo>
                        <a:pt x="5718" y="13091"/>
                        <a:pt x="5718" y="13091"/>
                        <a:pt x="5718" y="13091"/>
                      </a:cubicBezTo>
                      <a:cubicBezTo>
                        <a:pt x="5718" y="13091"/>
                        <a:pt x="5718" y="13255"/>
                        <a:pt x="5718" y="13255"/>
                      </a:cubicBezTo>
                      <a:cubicBezTo>
                        <a:pt x="5718" y="13255"/>
                        <a:pt x="5718" y="13255"/>
                        <a:pt x="5718" y="13255"/>
                      </a:cubicBezTo>
                      <a:cubicBezTo>
                        <a:pt x="5718" y="13255"/>
                        <a:pt x="5718" y="13255"/>
                        <a:pt x="5718" y="13255"/>
                      </a:cubicBezTo>
                      <a:cubicBezTo>
                        <a:pt x="5718" y="13255"/>
                        <a:pt x="5718" y="13255"/>
                        <a:pt x="5718" y="13255"/>
                      </a:cubicBezTo>
                      <a:cubicBezTo>
                        <a:pt x="5718" y="13255"/>
                        <a:pt x="5718" y="13418"/>
                        <a:pt x="5718" y="13418"/>
                      </a:cubicBezTo>
                      <a:cubicBezTo>
                        <a:pt x="5591" y="13418"/>
                        <a:pt x="5591" y="13418"/>
                        <a:pt x="5591" y="13418"/>
                      </a:cubicBezTo>
                      <a:cubicBezTo>
                        <a:pt x="5591" y="13418"/>
                        <a:pt x="5591" y="13418"/>
                        <a:pt x="5591" y="13418"/>
                      </a:cubicBezTo>
                      <a:cubicBezTo>
                        <a:pt x="5591" y="13418"/>
                        <a:pt x="5591" y="13418"/>
                        <a:pt x="5591" y="13418"/>
                      </a:cubicBezTo>
                      <a:cubicBezTo>
                        <a:pt x="5591" y="13418"/>
                        <a:pt x="5591" y="13418"/>
                        <a:pt x="5591" y="13418"/>
                      </a:cubicBezTo>
                      <a:cubicBezTo>
                        <a:pt x="5591" y="13418"/>
                        <a:pt x="5591" y="13418"/>
                        <a:pt x="5591" y="13418"/>
                      </a:cubicBezTo>
                      <a:cubicBezTo>
                        <a:pt x="5591" y="13418"/>
                        <a:pt x="5464" y="13745"/>
                        <a:pt x="5464" y="13909"/>
                      </a:cubicBezTo>
                      <a:cubicBezTo>
                        <a:pt x="5336" y="14400"/>
                        <a:pt x="5209" y="14564"/>
                        <a:pt x="5082" y="14727"/>
                      </a:cubicBezTo>
                      <a:cubicBezTo>
                        <a:pt x="5082" y="14891"/>
                        <a:pt x="5082" y="14891"/>
                        <a:pt x="5082" y="14891"/>
                      </a:cubicBezTo>
                      <a:cubicBezTo>
                        <a:pt x="4828" y="15218"/>
                        <a:pt x="4574" y="15709"/>
                        <a:pt x="4066" y="15709"/>
                      </a:cubicBezTo>
                      <a:cubicBezTo>
                        <a:pt x="3939" y="15709"/>
                        <a:pt x="3558" y="15709"/>
                        <a:pt x="3176" y="15873"/>
                      </a:cubicBezTo>
                      <a:cubicBezTo>
                        <a:pt x="2668" y="15873"/>
                        <a:pt x="2160" y="16036"/>
                        <a:pt x="1779" y="16036"/>
                      </a:cubicBezTo>
                      <a:cubicBezTo>
                        <a:pt x="1525" y="15873"/>
                        <a:pt x="1271" y="16036"/>
                        <a:pt x="1016" y="16200"/>
                      </a:cubicBezTo>
                      <a:cubicBezTo>
                        <a:pt x="889" y="16364"/>
                        <a:pt x="889" y="16364"/>
                        <a:pt x="762" y="16364"/>
                      </a:cubicBezTo>
                      <a:cubicBezTo>
                        <a:pt x="762" y="16527"/>
                        <a:pt x="635" y="16527"/>
                        <a:pt x="635" y="16527"/>
                      </a:cubicBezTo>
                      <a:cubicBezTo>
                        <a:pt x="635" y="16527"/>
                        <a:pt x="635" y="16527"/>
                        <a:pt x="635" y="16527"/>
                      </a:cubicBezTo>
                      <a:cubicBezTo>
                        <a:pt x="381" y="16527"/>
                        <a:pt x="127" y="16527"/>
                        <a:pt x="0" y="16527"/>
                      </a:cubicBezTo>
                      <a:cubicBezTo>
                        <a:pt x="0" y="16527"/>
                        <a:pt x="0" y="16527"/>
                        <a:pt x="0" y="16527"/>
                      </a:cubicBezTo>
                      <a:cubicBezTo>
                        <a:pt x="0" y="16527"/>
                        <a:pt x="0" y="16527"/>
                        <a:pt x="0" y="16527"/>
                      </a:cubicBezTo>
                      <a:cubicBezTo>
                        <a:pt x="0" y="16691"/>
                        <a:pt x="0" y="16691"/>
                        <a:pt x="0" y="16691"/>
                      </a:cubicBezTo>
                      <a:cubicBezTo>
                        <a:pt x="0" y="16691"/>
                        <a:pt x="0" y="16855"/>
                        <a:pt x="0" y="16855"/>
                      </a:cubicBezTo>
                      <a:cubicBezTo>
                        <a:pt x="0" y="16855"/>
                        <a:pt x="0" y="16855"/>
                        <a:pt x="0" y="16855"/>
                      </a:cubicBezTo>
                      <a:cubicBezTo>
                        <a:pt x="0" y="16855"/>
                        <a:pt x="0" y="16855"/>
                        <a:pt x="0" y="16855"/>
                      </a:cubicBezTo>
                      <a:cubicBezTo>
                        <a:pt x="0" y="17018"/>
                        <a:pt x="0" y="17018"/>
                        <a:pt x="0" y="17018"/>
                      </a:cubicBezTo>
                      <a:cubicBezTo>
                        <a:pt x="127" y="17182"/>
                        <a:pt x="127" y="17345"/>
                        <a:pt x="127" y="17509"/>
                      </a:cubicBezTo>
                      <a:cubicBezTo>
                        <a:pt x="254" y="17673"/>
                        <a:pt x="254" y="17836"/>
                        <a:pt x="381" y="18000"/>
                      </a:cubicBezTo>
                      <a:cubicBezTo>
                        <a:pt x="381" y="18000"/>
                        <a:pt x="381" y="18000"/>
                        <a:pt x="381" y="18000"/>
                      </a:cubicBezTo>
                      <a:cubicBezTo>
                        <a:pt x="508" y="18000"/>
                        <a:pt x="508" y="18000"/>
                        <a:pt x="508" y="18000"/>
                      </a:cubicBezTo>
                      <a:cubicBezTo>
                        <a:pt x="762" y="18327"/>
                        <a:pt x="1144" y="18818"/>
                        <a:pt x="1144" y="19309"/>
                      </a:cubicBezTo>
                      <a:cubicBezTo>
                        <a:pt x="1144" y="19636"/>
                        <a:pt x="1144" y="19636"/>
                        <a:pt x="1144" y="19636"/>
                      </a:cubicBezTo>
                      <a:cubicBezTo>
                        <a:pt x="1398" y="19636"/>
                        <a:pt x="1525" y="19800"/>
                        <a:pt x="1652" y="20127"/>
                      </a:cubicBezTo>
                      <a:cubicBezTo>
                        <a:pt x="1652" y="20127"/>
                        <a:pt x="1779" y="20291"/>
                        <a:pt x="1779" y="20291"/>
                      </a:cubicBezTo>
                      <a:cubicBezTo>
                        <a:pt x="1906" y="20291"/>
                        <a:pt x="2033" y="20291"/>
                        <a:pt x="2160" y="20291"/>
                      </a:cubicBezTo>
                      <a:cubicBezTo>
                        <a:pt x="2287" y="20127"/>
                        <a:pt x="2414" y="20127"/>
                        <a:pt x="2414" y="20127"/>
                      </a:cubicBezTo>
                      <a:cubicBezTo>
                        <a:pt x="2541" y="20127"/>
                        <a:pt x="2541" y="20127"/>
                        <a:pt x="2541" y="20127"/>
                      </a:cubicBezTo>
                      <a:cubicBezTo>
                        <a:pt x="2668" y="20291"/>
                        <a:pt x="2668" y="20291"/>
                        <a:pt x="2668" y="20291"/>
                      </a:cubicBezTo>
                      <a:cubicBezTo>
                        <a:pt x="2795" y="20455"/>
                        <a:pt x="2795" y="20618"/>
                        <a:pt x="2795" y="20945"/>
                      </a:cubicBezTo>
                      <a:cubicBezTo>
                        <a:pt x="2795" y="20945"/>
                        <a:pt x="2795" y="21109"/>
                        <a:pt x="2795" y="21273"/>
                      </a:cubicBezTo>
                      <a:cubicBezTo>
                        <a:pt x="2795" y="21273"/>
                        <a:pt x="2795" y="21273"/>
                        <a:pt x="2922" y="21273"/>
                      </a:cubicBezTo>
                      <a:cubicBezTo>
                        <a:pt x="2922" y="21273"/>
                        <a:pt x="2922" y="21273"/>
                        <a:pt x="2922" y="21273"/>
                      </a:cubicBezTo>
                      <a:cubicBezTo>
                        <a:pt x="2922" y="21273"/>
                        <a:pt x="2922" y="21273"/>
                        <a:pt x="2922" y="21273"/>
                      </a:cubicBezTo>
                      <a:cubicBezTo>
                        <a:pt x="2922" y="21109"/>
                        <a:pt x="2922" y="20945"/>
                        <a:pt x="3049" y="20945"/>
                      </a:cubicBezTo>
                      <a:cubicBezTo>
                        <a:pt x="3049" y="20945"/>
                        <a:pt x="3049" y="20945"/>
                        <a:pt x="3049" y="20945"/>
                      </a:cubicBezTo>
                      <a:cubicBezTo>
                        <a:pt x="3049" y="20945"/>
                        <a:pt x="3049" y="20945"/>
                        <a:pt x="3049" y="20945"/>
                      </a:cubicBezTo>
                      <a:cubicBezTo>
                        <a:pt x="3049" y="20945"/>
                        <a:pt x="3176" y="20782"/>
                        <a:pt x="3176" y="20782"/>
                      </a:cubicBezTo>
                      <a:cubicBezTo>
                        <a:pt x="3176" y="20782"/>
                        <a:pt x="3176" y="20782"/>
                        <a:pt x="3176" y="20782"/>
                      </a:cubicBezTo>
                      <a:cubicBezTo>
                        <a:pt x="3176" y="20782"/>
                        <a:pt x="3304" y="20618"/>
                        <a:pt x="3304" y="20618"/>
                      </a:cubicBezTo>
                      <a:cubicBezTo>
                        <a:pt x="3304" y="20618"/>
                        <a:pt x="3304" y="20618"/>
                        <a:pt x="3304" y="20618"/>
                      </a:cubicBezTo>
                      <a:cubicBezTo>
                        <a:pt x="3431" y="20618"/>
                        <a:pt x="3431" y="20618"/>
                        <a:pt x="3558" y="20618"/>
                      </a:cubicBezTo>
                      <a:cubicBezTo>
                        <a:pt x="3558" y="20618"/>
                        <a:pt x="3558" y="20618"/>
                        <a:pt x="3558" y="20618"/>
                      </a:cubicBezTo>
                      <a:cubicBezTo>
                        <a:pt x="3558" y="20618"/>
                        <a:pt x="3558" y="20618"/>
                        <a:pt x="3685" y="20618"/>
                      </a:cubicBezTo>
                      <a:cubicBezTo>
                        <a:pt x="3685" y="20618"/>
                        <a:pt x="3685" y="20618"/>
                        <a:pt x="3685" y="20618"/>
                      </a:cubicBezTo>
                      <a:cubicBezTo>
                        <a:pt x="4066" y="20782"/>
                        <a:pt x="4066" y="21109"/>
                        <a:pt x="4193" y="21273"/>
                      </a:cubicBezTo>
                      <a:cubicBezTo>
                        <a:pt x="4193" y="21273"/>
                        <a:pt x="4193" y="21436"/>
                        <a:pt x="4193" y="21436"/>
                      </a:cubicBezTo>
                      <a:cubicBezTo>
                        <a:pt x="4193" y="21600"/>
                        <a:pt x="4193" y="21600"/>
                        <a:pt x="4193" y="21600"/>
                      </a:cubicBezTo>
                      <a:cubicBezTo>
                        <a:pt x="4320" y="21600"/>
                        <a:pt x="4320" y="21600"/>
                        <a:pt x="4447" y="21600"/>
                      </a:cubicBezTo>
                      <a:cubicBezTo>
                        <a:pt x="4447" y="21600"/>
                        <a:pt x="4447" y="21600"/>
                        <a:pt x="4447" y="21600"/>
                      </a:cubicBezTo>
                      <a:cubicBezTo>
                        <a:pt x="4447" y="21600"/>
                        <a:pt x="4447" y="21600"/>
                        <a:pt x="4447" y="21600"/>
                      </a:cubicBezTo>
                      <a:cubicBezTo>
                        <a:pt x="4447" y="20945"/>
                        <a:pt x="5209" y="19964"/>
                        <a:pt x="5209" y="19964"/>
                      </a:cubicBezTo>
                      <a:cubicBezTo>
                        <a:pt x="5209" y="19964"/>
                        <a:pt x="5209" y="19800"/>
                        <a:pt x="5209" y="19636"/>
                      </a:cubicBezTo>
                      <a:cubicBezTo>
                        <a:pt x="5209" y="19145"/>
                        <a:pt x="5336" y="18818"/>
                        <a:pt x="5464" y="18491"/>
                      </a:cubicBezTo>
                      <a:cubicBezTo>
                        <a:pt x="5591" y="18327"/>
                        <a:pt x="5845" y="18327"/>
                        <a:pt x="6099" y="18327"/>
                      </a:cubicBezTo>
                      <a:cubicBezTo>
                        <a:pt x="6226" y="18327"/>
                        <a:pt x="6226" y="18327"/>
                        <a:pt x="6353" y="18327"/>
                      </a:cubicBezTo>
                      <a:cubicBezTo>
                        <a:pt x="6480" y="18327"/>
                        <a:pt x="6734" y="18327"/>
                        <a:pt x="6861" y="18327"/>
                      </a:cubicBezTo>
                      <a:cubicBezTo>
                        <a:pt x="6988" y="18491"/>
                        <a:pt x="6988" y="18491"/>
                        <a:pt x="6988" y="18491"/>
                      </a:cubicBezTo>
                      <a:cubicBezTo>
                        <a:pt x="6988" y="18491"/>
                        <a:pt x="7115" y="18327"/>
                        <a:pt x="7115" y="18327"/>
                      </a:cubicBezTo>
                      <a:cubicBezTo>
                        <a:pt x="7242" y="18164"/>
                        <a:pt x="7496" y="18000"/>
                        <a:pt x="7624" y="18000"/>
                      </a:cubicBezTo>
                      <a:cubicBezTo>
                        <a:pt x="7751" y="18000"/>
                        <a:pt x="7878" y="18000"/>
                        <a:pt x="8005" y="18164"/>
                      </a:cubicBezTo>
                      <a:cubicBezTo>
                        <a:pt x="8132" y="18164"/>
                        <a:pt x="8259" y="18327"/>
                        <a:pt x="8513" y="18327"/>
                      </a:cubicBezTo>
                      <a:cubicBezTo>
                        <a:pt x="8640" y="18327"/>
                        <a:pt x="9021" y="18327"/>
                        <a:pt x="9148" y="18655"/>
                      </a:cubicBezTo>
                      <a:cubicBezTo>
                        <a:pt x="9275" y="18655"/>
                        <a:pt x="9402" y="18982"/>
                        <a:pt x="9402" y="19145"/>
                      </a:cubicBezTo>
                      <a:cubicBezTo>
                        <a:pt x="9529" y="19309"/>
                        <a:pt x="9529" y="19473"/>
                        <a:pt x="9656" y="19473"/>
                      </a:cubicBezTo>
                      <a:cubicBezTo>
                        <a:pt x="10165" y="19145"/>
                        <a:pt x="10673" y="18982"/>
                        <a:pt x="10927" y="18982"/>
                      </a:cubicBezTo>
                      <a:cubicBezTo>
                        <a:pt x="11181" y="18982"/>
                        <a:pt x="11435" y="19145"/>
                        <a:pt x="11816" y="19473"/>
                      </a:cubicBezTo>
                      <a:cubicBezTo>
                        <a:pt x="11944" y="19636"/>
                        <a:pt x="12071" y="19800"/>
                        <a:pt x="12198" y="19800"/>
                      </a:cubicBezTo>
                      <a:cubicBezTo>
                        <a:pt x="12325" y="19800"/>
                        <a:pt x="12579" y="19964"/>
                        <a:pt x="12833" y="19964"/>
                      </a:cubicBezTo>
                      <a:cubicBezTo>
                        <a:pt x="13214" y="19964"/>
                        <a:pt x="13341" y="19800"/>
                        <a:pt x="13341" y="19800"/>
                      </a:cubicBezTo>
                      <a:cubicBezTo>
                        <a:pt x="13468" y="19800"/>
                        <a:pt x="13468" y="19636"/>
                        <a:pt x="13595" y="19473"/>
                      </a:cubicBezTo>
                      <a:cubicBezTo>
                        <a:pt x="13849" y="19309"/>
                        <a:pt x="14104" y="18982"/>
                        <a:pt x="14485" y="18982"/>
                      </a:cubicBezTo>
                      <a:cubicBezTo>
                        <a:pt x="14612" y="18982"/>
                        <a:pt x="14612" y="18982"/>
                        <a:pt x="14612" y="18982"/>
                      </a:cubicBezTo>
                      <a:cubicBezTo>
                        <a:pt x="14739" y="18982"/>
                        <a:pt x="14993" y="18982"/>
                        <a:pt x="15247" y="18982"/>
                      </a:cubicBezTo>
                      <a:cubicBezTo>
                        <a:pt x="15374" y="18982"/>
                        <a:pt x="15628" y="18818"/>
                        <a:pt x="15755" y="18818"/>
                      </a:cubicBezTo>
                      <a:cubicBezTo>
                        <a:pt x="15755" y="18818"/>
                        <a:pt x="15755" y="18818"/>
                        <a:pt x="15755" y="18818"/>
                      </a:cubicBezTo>
                      <a:cubicBezTo>
                        <a:pt x="15755" y="18818"/>
                        <a:pt x="15755" y="18818"/>
                        <a:pt x="15755" y="18818"/>
                      </a:cubicBezTo>
                      <a:cubicBezTo>
                        <a:pt x="16136" y="18818"/>
                        <a:pt x="16264" y="18982"/>
                        <a:pt x="16391" y="18982"/>
                      </a:cubicBezTo>
                      <a:cubicBezTo>
                        <a:pt x="16391" y="18982"/>
                        <a:pt x="16391" y="18982"/>
                        <a:pt x="16518" y="18982"/>
                      </a:cubicBezTo>
                      <a:cubicBezTo>
                        <a:pt x="16518" y="18982"/>
                        <a:pt x="16518" y="18982"/>
                        <a:pt x="16518" y="18982"/>
                      </a:cubicBezTo>
                      <a:cubicBezTo>
                        <a:pt x="16645" y="19145"/>
                        <a:pt x="17026" y="19309"/>
                        <a:pt x="17280" y="19309"/>
                      </a:cubicBezTo>
                      <a:cubicBezTo>
                        <a:pt x="17280" y="19473"/>
                        <a:pt x="17407" y="19309"/>
                        <a:pt x="17407" y="19309"/>
                      </a:cubicBezTo>
                      <a:cubicBezTo>
                        <a:pt x="17534" y="19309"/>
                        <a:pt x="17788" y="18982"/>
                        <a:pt x="17915" y="18818"/>
                      </a:cubicBezTo>
                      <a:cubicBezTo>
                        <a:pt x="18042" y="18491"/>
                        <a:pt x="18296" y="18164"/>
                        <a:pt x="18551" y="18164"/>
                      </a:cubicBezTo>
                      <a:cubicBezTo>
                        <a:pt x="18551" y="18164"/>
                        <a:pt x="18551" y="18164"/>
                        <a:pt x="18551" y="18164"/>
                      </a:cubicBezTo>
                      <a:cubicBezTo>
                        <a:pt x="18551" y="18000"/>
                        <a:pt x="18551" y="18000"/>
                        <a:pt x="18551" y="17836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47" name="Shape 4185"/>
                <p:cNvSpPr/>
                <p:nvPr/>
              </p:nvSpPr>
              <p:spPr>
                <a:xfrm>
                  <a:off x="938802" y="560842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48" name="Shape 4186"/>
                <p:cNvSpPr/>
                <p:nvPr/>
              </p:nvSpPr>
              <p:spPr>
                <a:xfrm>
                  <a:off x="926853" y="564697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49" name="Shape 4187"/>
                <p:cNvSpPr/>
                <p:nvPr/>
              </p:nvSpPr>
              <p:spPr>
                <a:xfrm>
                  <a:off x="947951" y="556308"/>
                  <a:ext cx="35848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0"/>
                        <a:pt x="12000" y="7200"/>
                        <a:pt x="0" y="21600"/>
                      </a:cubicBezTo>
                      <a:cubicBezTo>
                        <a:pt x="12000" y="720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50" name="Shape 4188"/>
                <p:cNvSpPr/>
                <p:nvPr/>
              </p:nvSpPr>
              <p:spPr>
                <a:xfrm>
                  <a:off x="942785" y="560842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51" name="Shape 4189"/>
                <p:cNvSpPr/>
                <p:nvPr/>
              </p:nvSpPr>
              <p:spPr>
                <a:xfrm>
                  <a:off x="1063458" y="382851"/>
                  <a:ext cx="183218" cy="10793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lnTo>
                        <a:pt x="21600" y="0"/>
                      </a:lnTo>
                      <a:lnTo>
                        <a:pt x="0" y="2160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52" name="Shape 4190"/>
                <p:cNvSpPr/>
                <p:nvPr/>
              </p:nvSpPr>
              <p:spPr>
                <a:xfrm>
                  <a:off x="922870" y="566624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0" y="0"/>
                        <a:pt x="0" y="21600"/>
                        <a:pt x="0" y="21600"/>
                      </a:cubicBezTo>
                      <a:cubicBezTo>
                        <a:pt x="0" y="21600"/>
                        <a:pt x="0" y="0"/>
                        <a:pt x="216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53" name="Shape 4191"/>
                <p:cNvSpPr/>
                <p:nvPr/>
              </p:nvSpPr>
              <p:spPr>
                <a:xfrm>
                  <a:off x="1293288" y="383531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54" name="Shape 4192"/>
                <p:cNvSpPr/>
                <p:nvPr/>
              </p:nvSpPr>
              <p:spPr>
                <a:xfrm>
                  <a:off x="1246675" y="379676"/>
                  <a:ext cx="11950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55" name="Shape 4193"/>
                <p:cNvSpPr/>
                <p:nvPr/>
              </p:nvSpPr>
              <p:spPr>
                <a:xfrm>
                  <a:off x="1277356" y="383531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56" name="Shape 4194"/>
                <p:cNvSpPr/>
                <p:nvPr/>
              </p:nvSpPr>
              <p:spPr>
                <a:xfrm>
                  <a:off x="1285322" y="383531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57" name="Shape 4195"/>
                <p:cNvSpPr/>
                <p:nvPr/>
              </p:nvSpPr>
              <p:spPr>
                <a:xfrm>
                  <a:off x="1262607" y="379676"/>
                  <a:ext cx="7967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58" name="Shape 4196"/>
                <p:cNvSpPr/>
                <p:nvPr/>
              </p:nvSpPr>
              <p:spPr>
                <a:xfrm>
                  <a:off x="1269390" y="383531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59" name="Shape 4197"/>
                <p:cNvSpPr/>
                <p:nvPr/>
              </p:nvSpPr>
              <p:spPr>
                <a:xfrm>
                  <a:off x="1245492" y="381604"/>
                  <a:ext cx="6351" cy="6351"/>
                </a:xfrm>
                <a:prstGeom prst="rect">
                  <a:avLst/>
                </a:pr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60" name="Shape 4198"/>
                <p:cNvSpPr/>
                <p:nvPr/>
              </p:nvSpPr>
              <p:spPr>
                <a:xfrm>
                  <a:off x="1214811" y="805608"/>
                  <a:ext cx="19916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12960" y="0"/>
                        <a:pt x="17280" y="21600"/>
                        <a:pt x="21600" y="21600"/>
                      </a:cubicBezTo>
                      <a:cubicBezTo>
                        <a:pt x="17280" y="21600"/>
                        <a:pt x="1296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61" name="Shape 4199"/>
                <p:cNvSpPr/>
                <p:nvPr/>
              </p:nvSpPr>
              <p:spPr>
                <a:xfrm>
                  <a:off x="932019" y="794045"/>
                  <a:ext cx="19916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4320" y="0"/>
                        <a:pt x="12960" y="0"/>
                        <a:pt x="17280" y="0"/>
                      </a:cubicBezTo>
                      <a:cubicBezTo>
                        <a:pt x="21600" y="21600"/>
                        <a:pt x="21600" y="21600"/>
                        <a:pt x="21600" y="21600"/>
                      </a:cubicBezTo>
                      <a:cubicBezTo>
                        <a:pt x="17280" y="0"/>
                        <a:pt x="17280" y="0"/>
                        <a:pt x="17280" y="0"/>
                      </a:cubicBezTo>
                      <a:cubicBezTo>
                        <a:pt x="12960" y="0"/>
                        <a:pt x="432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62" name="Shape 4200"/>
                <p:cNvSpPr/>
                <p:nvPr/>
              </p:nvSpPr>
              <p:spPr>
                <a:xfrm>
                  <a:off x="1182948" y="807536"/>
                  <a:ext cx="15933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63" name="Shape 4201"/>
                <p:cNvSpPr/>
                <p:nvPr/>
              </p:nvSpPr>
              <p:spPr>
                <a:xfrm>
                  <a:off x="1238709" y="809463"/>
                  <a:ext cx="23899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14400" y="21600"/>
                        <a:pt x="3600" y="10800"/>
                        <a:pt x="0" y="0"/>
                      </a:cubicBezTo>
                      <a:cubicBezTo>
                        <a:pt x="3600" y="10800"/>
                        <a:pt x="14400" y="2160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64" name="Shape 4202"/>
                <p:cNvSpPr/>
                <p:nvPr/>
              </p:nvSpPr>
              <p:spPr>
                <a:xfrm>
                  <a:off x="829269" y="853111"/>
                  <a:ext cx="6351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10800"/>
                        <a:pt x="21600" y="0"/>
                        <a:pt x="2160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0" y="0"/>
                        <a:pt x="0" y="1080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65" name="Shape 4203"/>
                <p:cNvSpPr/>
                <p:nvPr/>
              </p:nvSpPr>
              <p:spPr>
                <a:xfrm>
                  <a:off x="868291" y="865354"/>
                  <a:ext cx="7967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66" name="Shape 4204"/>
                <p:cNvSpPr/>
                <p:nvPr/>
              </p:nvSpPr>
              <p:spPr>
                <a:xfrm>
                  <a:off x="847193" y="842227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67" name="Shape 4205"/>
                <p:cNvSpPr/>
                <p:nvPr/>
              </p:nvSpPr>
              <p:spPr>
                <a:xfrm>
                  <a:off x="912912" y="670698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68" name="Shape 4206"/>
                <p:cNvSpPr/>
                <p:nvPr/>
              </p:nvSpPr>
              <p:spPr>
                <a:xfrm>
                  <a:off x="912912" y="666843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69" name="Shape 4207"/>
                <p:cNvSpPr/>
                <p:nvPr/>
              </p:nvSpPr>
              <p:spPr>
                <a:xfrm>
                  <a:off x="916895" y="598708"/>
                  <a:ext cx="2541" cy="7710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70" name="Shape 4208"/>
                <p:cNvSpPr/>
                <p:nvPr/>
              </p:nvSpPr>
              <p:spPr>
                <a:xfrm>
                  <a:off x="912912" y="655279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71" name="Shape 4209"/>
                <p:cNvSpPr/>
                <p:nvPr/>
              </p:nvSpPr>
              <p:spPr>
                <a:xfrm>
                  <a:off x="916895" y="579435"/>
                  <a:ext cx="2541" cy="11565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72" name="Shape 4210"/>
                <p:cNvSpPr/>
                <p:nvPr/>
              </p:nvSpPr>
              <p:spPr>
                <a:xfrm>
                  <a:off x="912912" y="674552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73" name="Shape 4211"/>
                <p:cNvSpPr/>
                <p:nvPr/>
              </p:nvSpPr>
              <p:spPr>
                <a:xfrm>
                  <a:off x="916895" y="614127"/>
                  <a:ext cx="2541" cy="7710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74" name="Shape 4212"/>
                <p:cNvSpPr/>
                <p:nvPr/>
              </p:nvSpPr>
              <p:spPr>
                <a:xfrm>
                  <a:off x="912912" y="647570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75" name="Shape 4213"/>
                <p:cNvSpPr/>
                <p:nvPr/>
              </p:nvSpPr>
              <p:spPr>
                <a:xfrm>
                  <a:off x="916895" y="628297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76" name="Shape 4214"/>
                <p:cNvSpPr/>
                <p:nvPr/>
              </p:nvSpPr>
              <p:spPr>
                <a:xfrm>
                  <a:off x="916895" y="637934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77" name="Shape 4215"/>
                <p:cNvSpPr/>
                <p:nvPr/>
              </p:nvSpPr>
              <p:spPr>
                <a:xfrm>
                  <a:off x="759567" y="747790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21600"/>
                        <a:pt x="0" y="21600"/>
                        <a:pt x="0" y="21600"/>
                      </a:cubicBezTo>
                      <a:cubicBezTo>
                        <a:pt x="0" y="21600"/>
                        <a:pt x="21600" y="21600"/>
                        <a:pt x="216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78" name="Shape 4216"/>
                <p:cNvSpPr/>
                <p:nvPr/>
              </p:nvSpPr>
              <p:spPr>
                <a:xfrm>
                  <a:off x="744819" y="749717"/>
                  <a:ext cx="15933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79" name="Shape 4217"/>
                <p:cNvSpPr/>
                <p:nvPr/>
              </p:nvSpPr>
              <p:spPr>
                <a:xfrm>
                  <a:off x="912912" y="678407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80" name="Shape 4218"/>
                <p:cNvSpPr/>
                <p:nvPr/>
              </p:nvSpPr>
              <p:spPr>
                <a:xfrm>
                  <a:off x="827278" y="857645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81" name="Shape 4219"/>
                <p:cNvSpPr/>
                <p:nvPr/>
              </p:nvSpPr>
              <p:spPr>
                <a:xfrm>
                  <a:off x="815329" y="830663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82" name="Shape 4220"/>
                <p:cNvSpPr/>
                <p:nvPr/>
              </p:nvSpPr>
              <p:spPr>
                <a:xfrm>
                  <a:off x="741644" y="751644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83" name="Shape 4221"/>
                <p:cNvSpPr/>
                <p:nvPr/>
              </p:nvSpPr>
              <p:spPr>
                <a:xfrm>
                  <a:off x="741644" y="759353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84" name="Shape 4222"/>
                <p:cNvSpPr/>
                <p:nvPr/>
              </p:nvSpPr>
              <p:spPr>
                <a:xfrm>
                  <a:off x="743635" y="751644"/>
                  <a:ext cx="6351" cy="6351"/>
                </a:xfrm>
                <a:prstGeom prst="rect">
                  <a:avLst/>
                </a:pr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85" name="Shape 4223"/>
                <p:cNvSpPr/>
                <p:nvPr/>
              </p:nvSpPr>
              <p:spPr>
                <a:xfrm>
                  <a:off x="1314386" y="382851"/>
                  <a:ext cx="410249" cy="67455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200" y="21482"/>
                      </a:moveTo>
                      <a:cubicBezTo>
                        <a:pt x="4200" y="21600"/>
                        <a:pt x="4200" y="21600"/>
                        <a:pt x="4200" y="21600"/>
                      </a:cubicBezTo>
                      <a:cubicBezTo>
                        <a:pt x="4200" y="21600"/>
                        <a:pt x="4200" y="21600"/>
                        <a:pt x="4200" y="21600"/>
                      </a:cubicBezTo>
                      <a:cubicBezTo>
                        <a:pt x="4400" y="21600"/>
                        <a:pt x="4400" y="21600"/>
                        <a:pt x="4400" y="21600"/>
                      </a:cubicBezTo>
                      <a:cubicBezTo>
                        <a:pt x="4400" y="21600"/>
                        <a:pt x="4800" y="21482"/>
                        <a:pt x="5000" y="21364"/>
                      </a:cubicBezTo>
                      <a:cubicBezTo>
                        <a:pt x="5200" y="21128"/>
                        <a:pt x="5400" y="21128"/>
                        <a:pt x="5600" y="21128"/>
                      </a:cubicBezTo>
                      <a:cubicBezTo>
                        <a:pt x="5800" y="21128"/>
                        <a:pt x="6000" y="21246"/>
                        <a:pt x="6200" y="21246"/>
                      </a:cubicBezTo>
                      <a:cubicBezTo>
                        <a:pt x="6400" y="21246"/>
                        <a:pt x="6400" y="21364"/>
                        <a:pt x="6400" y="21364"/>
                      </a:cubicBezTo>
                      <a:cubicBezTo>
                        <a:pt x="6800" y="21010"/>
                        <a:pt x="7800" y="20892"/>
                        <a:pt x="8400" y="20892"/>
                      </a:cubicBezTo>
                      <a:cubicBezTo>
                        <a:pt x="8600" y="20892"/>
                        <a:pt x="9000" y="20892"/>
                        <a:pt x="9000" y="20774"/>
                      </a:cubicBezTo>
                      <a:cubicBezTo>
                        <a:pt x="9400" y="20774"/>
                        <a:pt x="9400" y="20774"/>
                        <a:pt x="9400" y="20774"/>
                      </a:cubicBezTo>
                      <a:cubicBezTo>
                        <a:pt x="9800" y="20656"/>
                        <a:pt x="10600" y="20420"/>
                        <a:pt x="11000" y="20302"/>
                      </a:cubicBezTo>
                      <a:cubicBezTo>
                        <a:pt x="10800" y="20184"/>
                        <a:pt x="10800" y="20184"/>
                        <a:pt x="10800" y="20184"/>
                      </a:cubicBezTo>
                      <a:cubicBezTo>
                        <a:pt x="10800" y="20066"/>
                        <a:pt x="10600" y="19711"/>
                        <a:pt x="11200" y="19475"/>
                      </a:cubicBezTo>
                      <a:cubicBezTo>
                        <a:pt x="11400" y="19357"/>
                        <a:pt x="11800" y="19357"/>
                        <a:pt x="12200" y="19357"/>
                      </a:cubicBezTo>
                      <a:cubicBezTo>
                        <a:pt x="12800" y="19357"/>
                        <a:pt x="12800" y="19357"/>
                        <a:pt x="12800" y="19357"/>
                      </a:cubicBezTo>
                      <a:cubicBezTo>
                        <a:pt x="13400" y="19357"/>
                        <a:pt x="14000" y="19357"/>
                        <a:pt x="14200" y="19121"/>
                      </a:cubicBezTo>
                      <a:cubicBezTo>
                        <a:pt x="14800" y="18767"/>
                        <a:pt x="15600" y="18295"/>
                        <a:pt x="16200" y="17941"/>
                      </a:cubicBezTo>
                      <a:cubicBezTo>
                        <a:pt x="16200" y="17941"/>
                        <a:pt x="16400" y="17823"/>
                        <a:pt x="16400" y="17823"/>
                      </a:cubicBezTo>
                      <a:cubicBezTo>
                        <a:pt x="16600" y="17823"/>
                        <a:pt x="16600" y="17823"/>
                        <a:pt x="16600" y="17705"/>
                      </a:cubicBezTo>
                      <a:cubicBezTo>
                        <a:pt x="16600" y="17587"/>
                        <a:pt x="16600" y="17351"/>
                        <a:pt x="17000" y="17115"/>
                      </a:cubicBezTo>
                      <a:cubicBezTo>
                        <a:pt x="17400" y="16997"/>
                        <a:pt x="18200" y="16643"/>
                        <a:pt x="18800" y="16643"/>
                      </a:cubicBezTo>
                      <a:cubicBezTo>
                        <a:pt x="18800" y="16643"/>
                        <a:pt x="18800" y="16643"/>
                        <a:pt x="18800" y="16643"/>
                      </a:cubicBezTo>
                      <a:cubicBezTo>
                        <a:pt x="18800" y="16643"/>
                        <a:pt x="18800" y="16643"/>
                        <a:pt x="18800" y="16643"/>
                      </a:cubicBezTo>
                      <a:cubicBezTo>
                        <a:pt x="19000" y="16643"/>
                        <a:pt x="19000" y="16643"/>
                        <a:pt x="19000" y="16643"/>
                      </a:cubicBezTo>
                      <a:cubicBezTo>
                        <a:pt x="19000" y="16643"/>
                        <a:pt x="19000" y="16643"/>
                        <a:pt x="19200" y="16643"/>
                      </a:cubicBezTo>
                      <a:cubicBezTo>
                        <a:pt x="19200" y="16407"/>
                        <a:pt x="19200" y="16407"/>
                        <a:pt x="19200" y="16407"/>
                      </a:cubicBezTo>
                      <a:cubicBezTo>
                        <a:pt x="18800" y="16289"/>
                        <a:pt x="18200" y="15934"/>
                        <a:pt x="18200" y="15462"/>
                      </a:cubicBezTo>
                      <a:cubicBezTo>
                        <a:pt x="18200" y="15344"/>
                        <a:pt x="18200" y="15226"/>
                        <a:pt x="18200" y="15108"/>
                      </a:cubicBezTo>
                      <a:cubicBezTo>
                        <a:pt x="18200" y="14990"/>
                        <a:pt x="18200" y="14754"/>
                        <a:pt x="18200" y="14754"/>
                      </a:cubicBezTo>
                      <a:cubicBezTo>
                        <a:pt x="17800" y="14754"/>
                        <a:pt x="17400" y="14636"/>
                        <a:pt x="17200" y="14400"/>
                      </a:cubicBezTo>
                      <a:cubicBezTo>
                        <a:pt x="17000" y="14164"/>
                        <a:pt x="17200" y="13810"/>
                        <a:pt x="17600" y="13574"/>
                      </a:cubicBezTo>
                      <a:cubicBezTo>
                        <a:pt x="17600" y="13574"/>
                        <a:pt x="17600" y="13456"/>
                        <a:pt x="17400" y="13338"/>
                      </a:cubicBezTo>
                      <a:cubicBezTo>
                        <a:pt x="17400" y="13102"/>
                        <a:pt x="17200" y="12866"/>
                        <a:pt x="17400" y="12748"/>
                      </a:cubicBezTo>
                      <a:cubicBezTo>
                        <a:pt x="17400" y="12630"/>
                        <a:pt x="17600" y="12511"/>
                        <a:pt x="18000" y="12511"/>
                      </a:cubicBezTo>
                      <a:cubicBezTo>
                        <a:pt x="18200" y="12511"/>
                        <a:pt x="18200" y="12511"/>
                        <a:pt x="18200" y="12275"/>
                      </a:cubicBezTo>
                      <a:cubicBezTo>
                        <a:pt x="18200" y="12039"/>
                        <a:pt x="18200" y="11685"/>
                        <a:pt x="19000" y="11567"/>
                      </a:cubicBezTo>
                      <a:cubicBezTo>
                        <a:pt x="19200" y="11567"/>
                        <a:pt x="19400" y="11449"/>
                        <a:pt x="19400" y="10977"/>
                      </a:cubicBezTo>
                      <a:cubicBezTo>
                        <a:pt x="19400" y="10505"/>
                        <a:pt x="20800" y="10151"/>
                        <a:pt x="21600" y="10033"/>
                      </a:cubicBezTo>
                      <a:cubicBezTo>
                        <a:pt x="21600" y="10033"/>
                        <a:pt x="21600" y="10033"/>
                        <a:pt x="21600" y="10033"/>
                      </a:cubicBezTo>
                      <a:cubicBezTo>
                        <a:pt x="21600" y="9915"/>
                        <a:pt x="21600" y="9561"/>
                        <a:pt x="21600" y="9207"/>
                      </a:cubicBezTo>
                      <a:cubicBezTo>
                        <a:pt x="21600" y="9089"/>
                        <a:pt x="21600" y="8970"/>
                        <a:pt x="21600" y="8852"/>
                      </a:cubicBezTo>
                      <a:cubicBezTo>
                        <a:pt x="21600" y="5311"/>
                        <a:pt x="21600" y="5311"/>
                        <a:pt x="21600" y="5311"/>
                      </a:cubicBezTo>
                      <a:cubicBezTo>
                        <a:pt x="4800" y="0"/>
                        <a:pt x="4800" y="0"/>
                        <a:pt x="4800" y="0"/>
                      </a:cubicBezTo>
                      <a:cubicBezTo>
                        <a:pt x="3200" y="590"/>
                        <a:pt x="3200" y="590"/>
                        <a:pt x="3200" y="590"/>
                      </a:cubicBezTo>
                      <a:cubicBezTo>
                        <a:pt x="3200" y="1180"/>
                        <a:pt x="3400" y="1652"/>
                        <a:pt x="3400" y="1889"/>
                      </a:cubicBezTo>
                      <a:cubicBezTo>
                        <a:pt x="3400" y="1889"/>
                        <a:pt x="3400" y="1889"/>
                        <a:pt x="3400" y="1889"/>
                      </a:cubicBezTo>
                      <a:cubicBezTo>
                        <a:pt x="3400" y="2007"/>
                        <a:pt x="3400" y="2007"/>
                        <a:pt x="3400" y="2007"/>
                      </a:cubicBezTo>
                      <a:cubicBezTo>
                        <a:pt x="3400" y="2007"/>
                        <a:pt x="3400" y="2007"/>
                        <a:pt x="3400" y="2007"/>
                      </a:cubicBezTo>
                      <a:cubicBezTo>
                        <a:pt x="3400" y="2125"/>
                        <a:pt x="3400" y="2125"/>
                        <a:pt x="3400" y="2125"/>
                      </a:cubicBezTo>
                      <a:cubicBezTo>
                        <a:pt x="3400" y="2125"/>
                        <a:pt x="3600" y="2361"/>
                        <a:pt x="3600" y="2479"/>
                      </a:cubicBezTo>
                      <a:cubicBezTo>
                        <a:pt x="4000" y="2715"/>
                        <a:pt x="4400" y="2951"/>
                        <a:pt x="4200" y="3305"/>
                      </a:cubicBezTo>
                      <a:cubicBezTo>
                        <a:pt x="4200" y="3541"/>
                        <a:pt x="4400" y="3541"/>
                        <a:pt x="4400" y="3659"/>
                      </a:cubicBezTo>
                      <a:cubicBezTo>
                        <a:pt x="4600" y="3777"/>
                        <a:pt x="4800" y="4013"/>
                        <a:pt x="4600" y="4367"/>
                      </a:cubicBezTo>
                      <a:cubicBezTo>
                        <a:pt x="4400" y="4957"/>
                        <a:pt x="4200" y="5430"/>
                        <a:pt x="4200" y="5784"/>
                      </a:cubicBezTo>
                      <a:cubicBezTo>
                        <a:pt x="4200" y="9089"/>
                        <a:pt x="4000" y="9207"/>
                        <a:pt x="3800" y="9325"/>
                      </a:cubicBezTo>
                      <a:cubicBezTo>
                        <a:pt x="3600" y="9443"/>
                        <a:pt x="600" y="11213"/>
                        <a:pt x="400" y="11803"/>
                      </a:cubicBezTo>
                      <a:cubicBezTo>
                        <a:pt x="400" y="12157"/>
                        <a:pt x="200" y="12275"/>
                        <a:pt x="0" y="12393"/>
                      </a:cubicBezTo>
                      <a:cubicBezTo>
                        <a:pt x="0" y="12511"/>
                        <a:pt x="0" y="12511"/>
                        <a:pt x="0" y="12866"/>
                      </a:cubicBezTo>
                      <a:cubicBezTo>
                        <a:pt x="0" y="12984"/>
                        <a:pt x="0" y="12984"/>
                        <a:pt x="0" y="12984"/>
                      </a:cubicBezTo>
                      <a:cubicBezTo>
                        <a:pt x="0" y="13102"/>
                        <a:pt x="0" y="13102"/>
                        <a:pt x="0" y="13102"/>
                      </a:cubicBezTo>
                      <a:cubicBezTo>
                        <a:pt x="0" y="13220"/>
                        <a:pt x="0" y="13220"/>
                        <a:pt x="0" y="13220"/>
                      </a:cubicBezTo>
                      <a:cubicBezTo>
                        <a:pt x="0" y="13220"/>
                        <a:pt x="0" y="13220"/>
                        <a:pt x="200" y="13338"/>
                      </a:cubicBezTo>
                      <a:cubicBezTo>
                        <a:pt x="200" y="13338"/>
                        <a:pt x="200" y="13338"/>
                        <a:pt x="200" y="13456"/>
                      </a:cubicBezTo>
                      <a:cubicBezTo>
                        <a:pt x="200" y="13456"/>
                        <a:pt x="200" y="13456"/>
                        <a:pt x="200" y="13456"/>
                      </a:cubicBezTo>
                      <a:cubicBezTo>
                        <a:pt x="400" y="13456"/>
                        <a:pt x="400" y="13456"/>
                        <a:pt x="400" y="13456"/>
                      </a:cubicBezTo>
                      <a:cubicBezTo>
                        <a:pt x="400" y="13574"/>
                        <a:pt x="600" y="13574"/>
                        <a:pt x="600" y="13692"/>
                      </a:cubicBezTo>
                      <a:cubicBezTo>
                        <a:pt x="800" y="13810"/>
                        <a:pt x="800" y="13928"/>
                        <a:pt x="1000" y="13928"/>
                      </a:cubicBezTo>
                      <a:cubicBezTo>
                        <a:pt x="1000" y="13928"/>
                        <a:pt x="1000" y="13928"/>
                        <a:pt x="1000" y="13928"/>
                      </a:cubicBezTo>
                      <a:cubicBezTo>
                        <a:pt x="1000" y="13928"/>
                        <a:pt x="1000" y="13928"/>
                        <a:pt x="1000" y="13928"/>
                      </a:cubicBezTo>
                      <a:cubicBezTo>
                        <a:pt x="1000" y="13928"/>
                        <a:pt x="1000" y="13928"/>
                        <a:pt x="1000" y="13928"/>
                      </a:cubicBezTo>
                      <a:cubicBezTo>
                        <a:pt x="1000" y="13928"/>
                        <a:pt x="1000" y="13928"/>
                        <a:pt x="1000" y="13928"/>
                      </a:cubicBezTo>
                      <a:cubicBezTo>
                        <a:pt x="1000" y="13928"/>
                        <a:pt x="1200" y="13928"/>
                        <a:pt x="1200" y="13928"/>
                      </a:cubicBezTo>
                      <a:cubicBezTo>
                        <a:pt x="1400" y="13928"/>
                        <a:pt x="1400" y="13928"/>
                        <a:pt x="1400" y="13928"/>
                      </a:cubicBezTo>
                      <a:cubicBezTo>
                        <a:pt x="1400" y="13928"/>
                        <a:pt x="1400" y="13928"/>
                        <a:pt x="1400" y="13928"/>
                      </a:cubicBezTo>
                      <a:cubicBezTo>
                        <a:pt x="1400" y="14046"/>
                        <a:pt x="1600" y="14046"/>
                        <a:pt x="1800" y="14046"/>
                      </a:cubicBezTo>
                      <a:cubicBezTo>
                        <a:pt x="1800" y="14164"/>
                        <a:pt x="1800" y="14164"/>
                        <a:pt x="2000" y="14164"/>
                      </a:cubicBezTo>
                      <a:cubicBezTo>
                        <a:pt x="2400" y="14518"/>
                        <a:pt x="2800" y="15108"/>
                        <a:pt x="2800" y="15462"/>
                      </a:cubicBezTo>
                      <a:cubicBezTo>
                        <a:pt x="2800" y="15580"/>
                        <a:pt x="2800" y="15698"/>
                        <a:pt x="3000" y="15816"/>
                      </a:cubicBezTo>
                      <a:cubicBezTo>
                        <a:pt x="3000" y="15934"/>
                        <a:pt x="3200" y="16170"/>
                        <a:pt x="3000" y="16643"/>
                      </a:cubicBezTo>
                      <a:cubicBezTo>
                        <a:pt x="3000" y="17115"/>
                        <a:pt x="3600" y="17941"/>
                        <a:pt x="3800" y="18059"/>
                      </a:cubicBezTo>
                      <a:cubicBezTo>
                        <a:pt x="4200" y="18177"/>
                        <a:pt x="4200" y="18295"/>
                        <a:pt x="4200" y="18413"/>
                      </a:cubicBezTo>
                      <a:cubicBezTo>
                        <a:pt x="4000" y="18649"/>
                        <a:pt x="3600" y="18767"/>
                        <a:pt x="2600" y="18649"/>
                      </a:cubicBezTo>
                      <a:cubicBezTo>
                        <a:pt x="2400" y="18649"/>
                        <a:pt x="2200" y="18649"/>
                        <a:pt x="1800" y="18649"/>
                      </a:cubicBezTo>
                      <a:cubicBezTo>
                        <a:pt x="1400" y="18649"/>
                        <a:pt x="1200" y="18649"/>
                        <a:pt x="1200" y="18649"/>
                      </a:cubicBezTo>
                      <a:cubicBezTo>
                        <a:pt x="1200" y="18767"/>
                        <a:pt x="1200" y="18767"/>
                        <a:pt x="1200" y="18767"/>
                      </a:cubicBezTo>
                      <a:cubicBezTo>
                        <a:pt x="1000" y="18885"/>
                        <a:pt x="1000" y="19121"/>
                        <a:pt x="1600" y="19357"/>
                      </a:cubicBezTo>
                      <a:cubicBezTo>
                        <a:pt x="1800" y="19475"/>
                        <a:pt x="2000" y="19593"/>
                        <a:pt x="2200" y="19711"/>
                      </a:cubicBezTo>
                      <a:cubicBezTo>
                        <a:pt x="2800" y="19948"/>
                        <a:pt x="3400" y="20184"/>
                        <a:pt x="3600" y="20656"/>
                      </a:cubicBezTo>
                      <a:cubicBezTo>
                        <a:pt x="3600" y="20656"/>
                        <a:pt x="3600" y="20774"/>
                        <a:pt x="3600" y="20892"/>
                      </a:cubicBezTo>
                      <a:cubicBezTo>
                        <a:pt x="3600" y="20892"/>
                        <a:pt x="3600" y="20892"/>
                        <a:pt x="3600" y="20892"/>
                      </a:cubicBezTo>
                      <a:cubicBezTo>
                        <a:pt x="3800" y="21010"/>
                        <a:pt x="3800" y="21128"/>
                        <a:pt x="3800" y="21128"/>
                      </a:cubicBezTo>
                      <a:cubicBezTo>
                        <a:pt x="3800" y="21128"/>
                        <a:pt x="3800" y="21128"/>
                        <a:pt x="3800" y="21128"/>
                      </a:cubicBezTo>
                      <a:cubicBezTo>
                        <a:pt x="4000" y="21364"/>
                        <a:pt x="4000" y="21482"/>
                        <a:pt x="4200" y="21482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86" name="Shape 4224"/>
                <p:cNvSpPr/>
                <p:nvPr/>
              </p:nvSpPr>
              <p:spPr>
                <a:xfrm>
                  <a:off x="1405995" y="382851"/>
                  <a:ext cx="318640" cy="16574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21600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87" name="Shape 4225"/>
                <p:cNvSpPr/>
                <p:nvPr/>
              </p:nvSpPr>
              <p:spPr>
                <a:xfrm>
                  <a:off x="1374131" y="382851"/>
                  <a:ext cx="31865" cy="1542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lnTo>
                        <a:pt x="21600" y="0"/>
                      </a:lnTo>
                      <a:lnTo>
                        <a:pt x="0" y="2160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88" name="Shape 4226"/>
                <p:cNvSpPr/>
                <p:nvPr/>
              </p:nvSpPr>
              <p:spPr>
                <a:xfrm>
                  <a:off x="1671672" y="896191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89" name="Shape 4227"/>
                <p:cNvSpPr/>
                <p:nvPr/>
              </p:nvSpPr>
              <p:spPr>
                <a:xfrm>
                  <a:off x="1390871" y="1052302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90" name="Shape 4228"/>
                <p:cNvSpPr/>
                <p:nvPr/>
              </p:nvSpPr>
              <p:spPr>
                <a:xfrm>
                  <a:off x="1637008" y="899366"/>
                  <a:ext cx="35848" cy="154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14400" y="0"/>
                        <a:pt x="4800" y="16200"/>
                        <a:pt x="0" y="21600"/>
                      </a:cubicBezTo>
                      <a:cubicBezTo>
                        <a:pt x="4800" y="16200"/>
                        <a:pt x="14400" y="0"/>
                        <a:pt x="2160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91" name="Shape 4229"/>
                <p:cNvSpPr/>
                <p:nvPr/>
              </p:nvSpPr>
              <p:spPr>
                <a:xfrm>
                  <a:off x="1392863" y="1054229"/>
                  <a:ext cx="6351" cy="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2160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21600" y="0"/>
                      </a:lnTo>
                      <a:close/>
                    </a:path>
                  </a:pathLst>
                </a:cu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92" name="Shape 4230"/>
                <p:cNvSpPr/>
                <p:nvPr/>
              </p:nvSpPr>
              <p:spPr>
                <a:xfrm>
                  <a:off x="1322352" y="803001"/>
                  <a:ext cx="11950" cy="115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14400" y="21600"/>
                        <a:pt x="14400" y="16200"/>
                        <a:pt x="7200" y="10800"/>
                      </a:cubicBezTo>
                      <a:cubicBezTo>
                        <a:pt x="7200" y="5400"/>
                        <a:pt x="0" y="5400"/>
                        <a:pt x="0" y="0"/>
                      </a:cubicBezTo>
                      <a:cubicBezTo>
                        <a:pt x="0" y="5400"/>
                        <a:pt x="7200" y="5400"/>
                        <a:pt x="7200" y="10800"/>
                      </a:cubicBezTo>
                      <a:cubicBezTo>
                        <a:pt x="14400" y="16200"/>
                        <a:pt x="14400" y="21600"/>
                        <a:pt x="14400" y="21600"/>
                      </a:cubicBezTo>
                      <a:cubicBezTo>
                        <a:pt x="21600" y="21600"/>
                        <a:pt x="21600" y="21600"/>
                        <a:pt x="21600" y="21600"/>
                      </a:cubicBezTo>
                      <a:cubicBezTo>
                        <a:pt x="21600" y="21600"/>
                        <a:pt x="21600" y="21600"/>
                        <a:pt x="21600" y="21600"/>
                      </a:cubicBezTo>
                      <a:cubicBezTo>
                        <a:pt x="21600" y="21600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93" name="Shape 4231"/>
                <p:cNvSpPr/>
                <p:nvPr/>
              </p:nvSpPr>
              <p:spPr>
                <a:xfrm>
                  <a:off x="1337101" y="811390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94" name="Shape 4232"/>
                <p:cNvSpPr/>
                <p:nvPr/>
              </p:nvSpPr>
              <p:spPr>
                <a:xfrm>
                  <a:off x="1313203" y="795292"/>
                  <a:ext cx="6351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21600" y="10800"/>
                      </a:cubicBezTo>
                      <a:cubicBezTo>
                        <a:pt x="21600" y="10800"/>
                        <a:pt x="21600" y="10800"/>
                        <a:pt x="21600" y="21600"/>
                      </a:cubicBezTo>
                      <a:cubicBezTo>
                        <a:pt x="21600" y="10800"/>
                        <a:pt x="21600" y="10800"/>
                        <a:pt x="21600" y="1080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95" name="Shape 4233"/>
                <p:cNvSpPr/>
                <p:nvPr/>
              </p:nvSpPr>
              <p:spPr>
                <a:xfrm>
                  <a:off x="1333118" y="811390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96" name="Shape 4234"/>
                <p:cNvSpPr/>
                <p:nvPr/>
              </p:nvSpPr>
              <p:spPr>
                <a:xfrm>
                  <a:off x="1378922" y="1026568"/>
                  <a:ext cx="2541" cy="7710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97" name="Shape 4235"/>
                <p:cNvSpPr/>
                <p:nvPr/>
              </p:nvSpPr>
              <p:spPr>
                <a:xfrm>
                  <a:off x="1386080" y="1041986"/>
                  <a:ext cx="7967" cy="115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10800" y="14400"/>
                        <a:pt x="10800" y="21600"/>
                        <a:pt x="21600" y="21600"/>
                      </a:cubicBezTo>
                      <a:cubicBezTo>
                        <a:pt x="21600" y="21600"/>
                        <a:pt x="21600" y="21600"/>
                        <a:pt x="21600" y="21600"/>
                      </a:cubicBezTo>
                      <a:cubicBezTo>
                        <a:pt x="10800" y="21600"/>
                        <a:pt x="10800" y="14400"/>
                        <a:pt x="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98" name="Shape 4236"/>
                <p:cNvSpPr/>
                <p:nvPr/>
              </p:nvSpPr>
              <p:spPr>
                <a:xfrm>
                  <a:off x="1380914" y="1034277"/>
                  <a:ext cx="6351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1600" y="21600"/>
                        <a:pt x="21600" y="10800"/>
                        <a:pt x="0" y="0"/>
                      </a:cubicBezTo>
                      <a:cubicBezTo>
                        <a:pt x="21600" y="10800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99" name="Shape 4237"/>
                <p:cNvSpPr/>
                <p:nvPr/>
              </p:nvSpPr>
              <p:spPr>
                <a:xfrm>
                  <a:off x="1342267" y="813317"/>
                  <a:ext cx="7967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21600"/>
                        <a:pt x="10800" y="21600"/>
                        <a:pt x="21600" y="21600"/>
                      </a:cubicBezTo>
                      <a:cubicBezTo>
                        <a:pt x="10800" y="21600"/>
                        <a:pt x="0" y="21600"/>
                        <a:pt x="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00" name="Shape 4238"/>
                <p:cNvSpPr/>
                <p:nvPr/>
              </p:nvSpPr>
              <p:spPr>
                <a:xfrm>
                  <a:off x="1337101" y="811390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01" name="Shape 4239"/>
                <p:cNvSpPr/>
                <p:nvPr/>
              </p:nvSpPr>
              <p:spPr>
                <a:xfrm>
                  <a:off x="1329135" y="811390"/>
                  <a:ext cx="6351" cy="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02" name="Shape 4240"/>
                <p:cNvSpPr/>
                <p:nvPr/>
              </p:nvSpPr>
              <p:spPr>
                <a:xfrm>
                  <a:off x="1311211" y="786335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03" name="Shape 4241"/>
                <p:cNvSpPr/>
                <p:nvPr/>
              </p:nvSpPr>
              <p:spPr>
                <a:xfrm>
                  <a:off x="1777366" y="1247"/>
                  <a:ext cx="445143" cy="43557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54" h="21600" extrusionOk="0">
                      <a:moveTo>
                        <a:pt x="19892" y="4759"/>
                      </a:moveTo>
                      <a:cubicBezTo>
                        <a:pt x="20077" y="4393"/>
                        <a:pt x="20077" y="4393"/>
                        <a:pt x="20077" y="4393"/>
                      </a:cubicBezTo>
                      <a:cubicBezTo>
                        <a:pt x="20077" y="4393"/>
                        <a:pt x="20077" y="4393"/>
                        <a:pt x="20077" y="4393"/>
                      </a:cubicBezTo>
                      <a:cubicBezTo>
                        <a:pt x="18969" y="1464"/>
                        <a:pt x="18969" y="1464"/>
                        <a:pt x="18969" y="1464"/>
                      </a:cubicBezTo>
                      <a:cubicBezTo>
                        <a:pt x="18785" y="1464"/>
                        <a:pt x="18416" y="1464"/>
                        <a:pt x="18046" y="1464"/>
                      </a:cubicBezTo>
                      <a:cubicBezTo>
                        <a:pt x="17677" y="1281"/>
                        <a:pt x="17123" y="1281"/>
                        <a:pt x="16754" y="1281"/>
                      </a:cubicBezTo>
                      <a:cubicBezTo>
                        <a:pt x="15646" y="1647"/>
                        <a:pt x="14908" y="1281"/>
                        <a:pt x="13800" y="732"/>
                      </a:cubicBezTo>
                      <a:cubicBezTo>
                        <a:pt x="13616" y="732"/>
                        <a:pt x="13431" y="549"/>
                        <a:pt x="12877" y="549"/>
                      </a:cubicBezTo>
                      <a:cubicBezTo>
                        <a:pt x="11585" y="549"/>
                        <a:pt x="10108" y="1098"/>
                        <a:pt x="9923" y="1281"/>
                      </a:cubicBezTo>
                      <a:cubicBezTo>
                        <a:pt x="9554" y="2014"/>
                        <a:pt x="8262" y="2197"/>
                        <a:pt x="7154" y="1647"/>
                      </a:cubicBezTo>
                      <a:cubicBezTo>
                        <a:pt x="6785" y="1464"/>
                        <a:pt x="6785" y="1464"/>
                        <a:pt x="6785" y="1464"/>
                      </a:cubicBezTo>
                      <a:cubicBezTo>
                        <a:pt x="6046" y="1281"/>
                        <a:pt x="4939" y="732"/>
                        <a:pt x="3462" y="549"/>
                      </a:cubicBezTo>
                      <a:cubicBezTo>
                        <a:pt x="1800" y="549"/>
                        <a:pt x="877" y="366"/>
                        <a:pt x="508" y="0"/>
                      </a:cubicBezTo>
                      <a:cubicBezTo>
                        <a:pt x="508" y="0"/>
                        <a:pt x="508" y="0"/>
                        <a:pt x="508" y="0"/>
                      </a:cubicBezTo>
                      <a:cubicBezTo>
                        <a:pt x="323" y="732"/>
                        <a:pt x="323" y="1098"/>
                        <a:pt x="508" y="1464"/>
                      </a:cubicBezTo>
                      <a:cubicBezTo>
                        <a:pt x="508" y="1831"/>
                        <a:pt x="692" y="2380"/>
                        <a:pt x="139" y="2746"/>
                      </a:cubicBezTo>
                      <a:cubicBezTo>
                        <a:pt x="-46" y="3112"/>
                        <a:pt x="-46" y="3478"/>
                        <a:pt x="139" y="4210"/>
                      </a:cubicBezTo>
                      <a:cubicBezTo>
                        <a:pt x="139" y="4576"/>
                        <a:pt x="323" y="5125"/>
                        <a:pt x="323" y="5675"/>
                      </a:cubicBezTo>
                      <a:cubicBezTo>
                        <a:pt x="323" y="21234"/>
                        <a:pt x="323" y="21234"/>
                        <a:pt x="323" y="21234"/>
                      </a:cubicBezTo>
                      <a:cubicBezTo>
                        <a:pt x="12508" y="21234"/>
                        <a:pt x="12508" y="21234"/>
                        <a:pt x="12508" y="21234"/>
                      </a:cubicBezTo>
                      <a:cubicBezTo>
                        <a:pt x="13062" y="20685"/>
                        <a:pt x="13062" y="20685"/>
                        <a:pt x="13062" y="20685"/>
                      </a:cubicBezTo>
                      <a:cubicBezTo>
                        <a:pt x="13246" y="20685"/>
                        <a:pt x="13431" y="20685"/>
                        <a:pt x="13431" y="20685"/>
                      </a:cubicBezTo>
                      <a:cubicBezTo>
                        <a:pt x="13985" y="20685"/>
                        <a:pt x="14169" y="20868"/>
                        <a:pt x="14539" y="21051"/>
                      </a:cubicBezTo>
                      <a:cubicBezTo>
                        <a:pt x="17123" y="21051"/>
                        <a:pt x="17123" y="21051"/>
                        <a:pt x="17123" y="21051"/>
                      </a:cubicBezTo>
                      <a:cubicBezTo>
                        <a:pt x="17308" y="21234"/>
                        <a:pt x="17308" y="21234"/>
                        <a:pt x="17308" y="21234"/>
                      </a:cubicBezTo>
                      <a:cubicBezTo>
                        <a:pt x="17492" y="21234"/>
                        <a:pt x="17677" y="21600"/>
                        <a:pt x="18046" y="21600"/>
                      </a:cubicBezTo>
                      <a:cubicBezTo>
                        <a:pt x="18231" y="21600"/>
                        <a:pt x="18231" y="21600"/>
                        <a:pt x="18231" y="21417"/>
                      </a:cubicBezTo>
                      <a:cubicBezTo>
                        <a:pt x="18416" y="21234"/>
                        <a:pt x="18600" y="20685"/>
                        <a:pt x="19339" y="20685"/>
                      </a:cubicBezTo>
                      <a:cubicBezTo>
                        <a:pt x="19523" y="20685"/>
                        <a:pt x="19708" y="20502"/>
                        <a:pt x="19892" y="20136"/>
                      </a:cubicBezTo>
                      <a:cubicBezTo>
                        <a:pt x="20077" y="19769"/>
                        <a:pt x="20262" y="19220"/>
                        <a:pt x="20631" y="19220"/>
                      </a:cubicBezTo>
                      <a:cubicBezTo>
                        <a:pt x="21000" y="19220"/>
                        <a:pt x="21000" y="19220"/>
                        <a:pt x="21000" y="19220"/>
                      </a:cubicBezTo>
                      <a:cubicBezTo>
                        <a:pt x="21185" y="19220"/>
                        <a:pt x="21185" y="19037"/>
                        <a:pt x="21369" y="18671"/>
                      </a:cubicBezTo>
                      <a:cubicBezTo>
                        <a:pt x="21554" y="18671"/>
                        <a:pt x="21554" y="18671"/>
                        <a:pt x="21554" y="18671"/>
                      </a:cubicBezTo>
                      <a:cubicBezTo>
                        <a:pt x="21554" y="18305"/>
                        <a:pt x="21554" y="18122"/>
                        <a:pt x="21554" y="17939"/>
                      </a:cubicBezTo>
                      <a:cubicBezTo>
                        <a:pt x="21554" y="17390"/>
                        <a:pt x="21554" y="17390"/>
                        <a:pt x="21185" y="17024"/>
                      </a:cubicBezTo>
                      <a:cubicBezTo>
                        <a:pt x="21000" y="16841"/>
                        <a:pt x="20816" y="16475"/>
                        <a:pt x="20631" y="15742"/>
                      </a:cubicBezTo>
                      <a:cubicBezTo>
                        <a:pt x="20446" y="15193"/>
                        <a:pt x="19892" y="14278"/>
                        <a:pt x="19339" y="13546"/>
                      </a:cubicBezTo>
                      <a:cubicBezTo>
                        <a:pt x="18785" y="12447"/>
                        <a:pt x="18416" y="11898"/>
                        <a:pt x="18416" y="11532"/>
                      </a:cubicBezTo>
                      <a:cubicBezTo>
                        <a:pt x="18231" y="11166"/>
                        <a:pt x="18046" y="10983"/>
                        <a:pt x="17862" y="10617"/>
                      </a:cubicBezTo>
                      <a:cubicBezTo>
                        <a:pt x="17677" y="10251"/>
                        <a:pt x="17308" y="9885"/>
                        <a:pt x="17308" y="9336"/>
                      </a:cubicBezTo>
                      <a:cubicBezTo>
                        <a:pt x="17308" y="8969"/>
                        <a:pt x="17308" y="8786"/>
                        <a:pt x="16939" y="8237"/>
                      </a:cubicBezTo>
                      <a:cubicBezTo>
                        <a:pt x="16569" y="8054"/>
                        <a:pt x="16385" y="7688"/>
                        <a:pt x="16016" y="7322"/>
                      </a:cubicBezTo>
                      <a:cubicBezTo>
                        <a:pt x="15092" y="5858"/>
                        <a:pt x="14723" y="3844"/>
                        <a:pt x="14908" y="3295"/>
                      </a:cubicBezTo>
                      <a:cubicBezTo>
                        <a:pt x="15092" y="2929"/>
                        <a:pt x="15092" y="2929"/>
                        <a:pt x="15277" y="2929"/>
                      </a:cubicBezTo>
                      <a:cubicBezTo>
                        <a:pt x="15462" y="2929"/>
                        <a:pt x="15462" y="2929"/>
                        <a:pt x="15462" y="2929"/>
                      </a:cubicBezTo>
                      <a:cubicBezTo>
                        <a:pt x="15831" y="2929"/>
                        <a:pt x="16016" y="3295"/>
                        <a:pt x="16754" y="5125"/>
                      </a:cubicBezTo>
                      <a:cubicBezTo>
                        <a:pt x="16939" y="5492"/>
                        <a:pt x="16939" y="5675"/>
                        <a:pt x="17123" y="5675"/>
                      </a:cubicBezTo>
                      <a:cubicBezTo>
                        <a:pt x="17677" y="7139"/>
                        <a:pt x="18600" y="8237"/>
                        <a:pt x="18785" y="8237"/>
                      </a:cubicBezTo>
                      <a:cubicBezTo>
                        <a:pt x="18969" y="8054"/>
                        <a:pt x="19339" y="6956"/>
                        <a:pt x="19339" y="6407"/>
                      </a:cubicBezTo>
                      <a:cubicBezTo>
                        <a:pt x="19523" y="5858"/>
                        <a:pt x="19708" y="5492"/>
                        <a:pt x="19892" y="5308"/>
                      </a:cubicBezTo>
                      <a:cubicBezTo>
                        <a:pt x="19892" y="5125"/>
                        <a:pt x="19892" y="5125"/>
                        <a:pt x="19892" y="5125"/>
                      </a:cubicBezTo>
                      <a:cubicBezTo>
                        <a:pt x="19892" y="4759"/>
                        <a:pt x="19892" y="4759"/>
                        <a:pt x="19892" y="4759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04" name="Shape 4242"/>
                <p:cNvSpPr/>
                <p:nvPr/>
              </p:nvSpPr>
              <p:spPr>
                <a:xfrm>
                  <a:off x="1787179" y="0"/>
                  <a:ext cx="6351" cy="6350"/>
                </a:xfrm>
                <a:prstGeom prst="rect">
                  <a:avLst/>
                </a:pr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05" name="Shape 4243"/>
                <p:cNvSpPr/>
                <p:nvPr/>
              </p:nvSpPr>
              <p:spPr>
                <a:xfrm>
                  <a:off x="1115237" y="1284825"/>
                  <a:ext cx="223048" cy="24284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172" y="0"/>
                      </a:moveTo>
                      <a:cubicBezTo>
                        <a:pt x="10800" y="0"/>
                        <a:pt x="10800" y="0"/>
                        <a:pt x="10800" y="0"/>
                      </a:cubicBezTo>
                      <a:cubicBezTo>
                        <a:pt x="10800" y="327"/>
                        <a:pt x="10800" y="327"/>
                        <a:pt x="10800" y="327"/>
                      </a:cubicBezTo>
                      <a:cubicBezTo>
                        <a:pt x="10800" y="655"/>
                        <a:pt x="10800" y="655"/>
                        <a:pt x="10800" y="982"/>
                      </a:cubicBezTo>
                      <a:cubicBezTo>
                        <a:pt x="10800" y="982"/>
                        <a:pt x="10800" y="1309"/>
                        <a:pt x="10800" y="1309"/>
                      </a:cubicBezTo>
                      <a:cubicBezTo>
                        <a:pt x="10800" y="1309"/>
                        <a:pt x="10800" y="1636"/>
                        <a:pt x="10800" y="1636"/>
                      </a:cubicBezTo>
                      <a:cubicBezTo>
                        <a:pt x="10800" y="1964"/>
                        <a:pt x="10800" y="1964"/>
                        <a:pt x="10800" y="2291"/>
                      </a:cubicBezTo>
                      <a:cubicBezTo>
                        <a:pt x="10800" y="2291"/>
                        <a:pt x="10800" y="2291"/>
                        <a:pt x="10800" y="2618"/>
                      </a:cubicBezTo>
                      <a:cubicBezTo>
                        <a:pt x="10800" y="2618"/>
                        <a:pt x="10800" y="2618"/>
                        <a:pt x="10800" y="2945"/>
                      </a:cubicBezTo>
                      <a:cubicBezTo>
                        <a:pt x="10800" y="2945"/>
                        <a:pt x="10800" y="2945"/>
                        <a:pt x="10800" y="3273"/>
                      </a:cubicBezTo>
                      <a:cubicBezTo>
                        <a:pt x="10800" y="3273"/>
                        <a:pt x="10800" y="3273"/>
                        <a:pt x="10800" y="3600"/>
                      </a:cubicBezTo>
                      <a:cubicBezTo>
                        <a:pt x="10800" y="3600"/>
                        <a:pt x="10800" y="3600"/>
                        <a:pt x="10800" y="3600"/>
                      </a:cubicBezTo>
                      <a:cubicBezTo>
                        <a:pt x="10800" y="3927"/>
                        <a:pt x="10800" y="3927"/>
                        <a:pt x="10800" y="3927"/>
                      </a:cubicBezTo>
                      <a:cubicBezTo>
                        <a:pt x="10800" y="3927"/>
                        <a:pt x="10800" y="3927"/>
                        <a:pt x="10800" y="4255"/>
                      </a:cubicBezTo>
                      <a:cubicBezTo>
                        <a:pt x="10800" y="4255"/>
                        <a:pt x="10800" y="4255"/>
                        <a:pt x="10800" y="4255"/>
                      </a:cubicBezTo>
                      <a:cubicBezTo>
                        <a:pt x="10800" y="4255"/>
                        <a:pt x="10800" y="4255"/>
                        <a:pt x="10800" y="4255"/>
                      </a:cubicBezTo>
                      <a:cubicBezTo>
                        <a:pt x="10800" y="4582"/>
                        <a:pt x="10800" y="4582"/>
                        <a:pt x="10800" y="4582"/>
                      </a:cubicBezTo>
                      <a:cubicBezTo>
                        <a:pt x="10800" y="4909"/>
                        <a:pt x="10800" y="4909"/>
                        <a:pt x="10800" y="4909"/>
                      </a:cubicBezTo>
                      <a:cubicBezTo>
                        <a:pt x="10055" y="4909"/>
                        <a:pt x="10055" y="4909"/>
                        <a:pt x="10055" y="4909"/>
                      </a:cubicBezTo>
                      <a:cubicBezTo>
                        <a:pt x="9683" y="5236"/>
                        <a:pt x="5214" y="5236"/>
                        <a:pt x="4469" y="5236"/>
                      </a:cubicBezTo>
                      <a:cubicBezTo>
                        <a:pt x="4097" y="5236"/>
                        <a:pt x="4097" y="5236"/>
                        <a:pt x="4097" y="5236"/>
                      </a:cubicBezTo>
                      <a:cubicBezTo>
                        <a:pt x="4097" y="5236"/>
                        <a:pt x="4097" y="5236"/>
                        <a:pt x="4097" y="5236"/>
                      </a:cubicBezTo>
                      <a:cubicBezTo>
                        <a:pt x="4097" y="5236"/>
                        <a:pt x="4097" y="5236"/>
                        <a:pt x="4097" y="5236"/>
                      </a:cubicBezTo>
                      <a:cubicBezTo>
                        <a:pt x="4097" y="5236"/>
                        <a:pt x="4097" y="5236"/>
                        <a:pt x="3724" y="5236"/>
                      </a:cubicBezTo>
                      <a:cubicBezTo>
                        <a:pt x="3724" y="5236"/>
                        <a:pt x="3724" y="5236"/>
                        <a:pt x="3724" y="5236"/>
                      </a:cubicBezTo>
                      <a:cubicBezTo>
                        <a:pt x="3724" y="5236"/>
                        <a:pt x="3352" y="5236"/>
                        <a:pt x="3352" y="5236"/>
                      </a:cubicBezTo>
                      <a:cubicBezTo>
                        <a:pt x="3352" y="5564"/>
                        <a:pt x="2979" y="5564"/>
                        <a:pt x="2979" y="5564"/>
                      </a:cubicBezTo>
                      <a:cubicBezTo>
                        <a:pt x="2979" y="5564"/>
                        <a:pt x="2979" y="5564"/>
                        <a:pt x="2607" y="5564"/>
                      </a:cubicBezTo>
                      <a:cubicBezTo>
                        <a:pt x="2607" y="5564"/>
                        <a:pt x="2607" y="5891"/>
                        <a:pt x="2607" y="5891"/>
                      </a:cubicBezTo>
                      <a:cubicBezTo>
                        <a:pt x="2607" y="5891"/>
                        <a:pt x="2607" y="5891"/>
                        <a:pt x="2607" y="6218"/>
                      </a:cubicBezTo>
                      <a:cubicBezTo>
                        <a:pt x="3352" y="6545"/>
                        <a:pt x="3724" y="6873"/>
                        <a:pt x="4097" y="7200"/>
                      </a:cubicBezTo>
                      <a:cubicBezTo>
                        <a:pt x="4097" y="7527"/>
                        <a:pt x="4097" y="7855"/>
                        <a:pt x="4097" y="7855"/>
                      </a:cubicBezTo>
                      <a:cubicBezTo>
                        <a:pt x="3724" y="8509"/>
                        <a:pt x="2979" y="8509"/>
                        <a:pt x="2607" y="8836"/>
                      </a:cubicBezTo>
                      <a:cubicBezTo>
                        <a:pt x="2234" y="8836"/>
                        <a:pt x="1862" y="8836"/>
                        <a:pt x="1862" y="9164"/>
                      </a:cubicBezTo>
                      <a:cubicBezTo>
                        <a:pt x="1862" y="9818"/>
                        <a:pt x="1117" y="10800"/>
                        <a:pt x="0" y="11782"/>
                      </a:cubicBezTo>
                      <a:cubicBezTo>
                        <a:pt x="0" y="12109"/>
                        <a:pt x="745" y="12436"/>
                        <a:pt x="745" y="12764"/>
                      </a:cubicBezTo>
                      <a:cubicBezTo>
                        <a:pt x="1490" y="13745"/>
                        <a:pt x="1862" y="14073"/>
                        <a:pt x="2234" y="14727"/>
                      </a:cubicBezTo>
                      <a:cubicBezTo>
                        <a:pt x="2234" y="15055"/>
                        <a:pt x="2607" y="15709"/>
                        <a:pt x="4841" y="17673"/>
                      </a:cubicBezTo>
                      <a:cubicBezTo>
                        <a:pt x="5959" y="18327"/>
                        <a:pt x="6331" y="18982"/>
                        <a:pt x="6703" y="19636"/>
                      </a:cubicBezTo>
                      <a:cubicBezTo>
                        <a:pt x="7076" y="20291"/>
                        <a:pt x="7448" y="20945"/>
                        <a:pt x="8566" y="21600"/>
                      </a:cubicBezTo>
                      <a:cubicBezTo>
                        <a:pt x="8566" y="21600"/>
                        <a:pt x="8566" y="21600"/>
                        <a:pt x="8566" y="21600"/>
                      </a:cubicBezTo>
                      <a:cubicBezTo>
                        <a:pt x="8566" y="21600"/>
                        <a:pt x="8566" y="21600"/>
                        <a:pt x="8566" y="21600"/>
                      </a:cubicBezTo>
                      <a:cubicBezTo>
                        <a:pt x="8566" y="21600"/>
                        <a:pt x="8938" y="21273"/>
                        <a:pt x="8938" y="21273"/>
                      </a:cubicBezTo>
                      <a:cubicBezTo>
                        <a:pt x="8938" y="21273"/>
                        <a:pt x="8938" y="21273"/>
                        <a:pt x="9310" y="21273"/>
                      </a:cubicBezTo>
                      <a:cubicBezTo>
                        <a:pt x="9310" y="20945"/>
                        <a:pt x="9310" y="20945"/>
                        <a:pt x="9683" y="20945"/>
                      </a:cubicBezTo>
                      <a:cubicBezTo>
                        <a:pt x="9683" y="20945"/>
                        <a:pt x="9683" y="20945"/>
                        <a:pt x="9683" y="20945"/>
                      </a:cubicBezTo>
                      <a:cubicBezTo>
                        <a:pt x="10055" y="20945"/>
                        <a:pt x="10428" y="20945"/>
                        <a:pt x="10428" y="20945"/>
                      </a:cubicBezTo>
                      <a:cubicBezTo>
                        <a:pt x="11172" y="20945"/>
                        <a:pt x="11172" y="20945"/>
                        <a:pt x="11172" y="20945"/>
                      </a:cubicBezTo>
                      <a:cubicBezTo>
                        <a:pt x="11172" y="20618"/>
                        <a:pt x="10800" y="19964"/>
                        <a:pt x="10800" y="19309"/>
                      </a:cubicBezTo>
                      <a:cubicBezTo>
                        <a:pt x="10428" y="18655"/>
                        <a:pt x="10428" y="18655"/>
                        <a:pt x="10428" y="18655"/>
                      </a:cubicBezTo>
                      <a:cubicBezTo>
                        <a:pt x="10055" y="18000"/>
                        <a:pt x="10055" y="17345"/>
                        <a:pt x="10428" y="17018"/>
                      </a:cubicBezTo>
                      <a:cubicBezTo>
                        <a:pt x="11172" y="16364"/>
                        <a:pt x="12290" y="16364"/>
                        <a:pt x="12662" y="16364"/>
                      </a:cubicBezTo>
                      <a:cubicBezTo>
                        <a:pt x="13779" y="16364"/>
                        <a:pt x="13779" y="16364"/>
                        <a:pt x="13779" y="16364"/>
                      </a:cubicBezTo>
                      <a:cubicBezTo>
                        <a:pt x="13779" y="16364"/>
                        <a:pt x="13779" y="15709"/>
                        <a:pt x="13779" y="15709"/>
                      </a:cubicBezTo>
                      <a:cubicBezTo>
                        <a:pt x="14152" y="15055"/>
                        <a:pt x="14524" y="14400"/>
                        <a:pt x="15641" y="14400"/>
                      </a:cubicBezTo>
                      <a:cubicBezTo>
                        <a:pt x="16386" y="14400"/>
                        <a:pt x="16759" y="15055"/>
                        <a:pt x="17131" y="15709"/>
                      </a:cubicBezTo>
                      <a:cubicBezTo>
                        <a:pt x="17503" y="16036"/>
                        <a:pt x="17503" y="16364"/>
                        <a:pt x="17876" y="16691"/>
                      </a:cubicBezTo>
                      <a:cubicBezTo>
                        <a:pt x="18248" y="16364"/>
                        <a:pt x="18993" y="16691"/>
                        <a:pt x="19366" y="16691"/>
                      </a:cubicBezTo>
                      <a:cubicBezTo>
                        <a:pt x="20110" y="17018"/>
                        <a:pt x="20110" y="17018"/>
                        <a:pt x="20855" y="17018"/>
                      </a:cubicBezTo>
                      <a:cubicBezTo>
                        <a:pt x="21600" y="17018"/>
                        <a:pt x="21600" y="14400"/>
                        <a:pt x="21600" y="13418"/>
                      </a:cubicBezTo>
                      <a:cubicBezTo>
                        <a:pt x="21600" y="13091"/>
                        <a:pt x="21600" y="12764"/>
                        <a:pt x="21600" y="12436"/>
                      </a:cubicBezTo>
                      <a:cubicBezTo>
                        <a:pt x="21600" y="11127"/>
                        <a:pt x="21600" y="10473"/>
                        <a:pt x="20855" y="10145"/>
                      </a:cubicBezTo>
                      <a:cubicBezTo>
                        <a:pt x="19738" y="9491"/>
                        <a:pt x="18993" y="8509"/>
                        <a:pt x="18993" y="7527"/>
                      </a:cubicBezTo>
                      <a:cubicBezTo>
                        <a:pt x="18993" y="6873"/>
                        <a:pt x="19366" y="6218"/>
                        <a:pt x="20110" y="5891"/>
                      </a:cubicBezTo>
                      <a:cubicBezTo>
                        <a:pt x="20483" y="5564"/>
                        <a:pt x="20855" y="5236"/>
                        <a:pt x="20855" y="4909"/>
                      </a:cubicBezTo>
                      <a:cubicBezTo>
                        <a:pt x="20855" y="4582"/>
                        <a:pt x="20855" y="4255"/>
                        <a:pt x="20483" y="3927"/>
                      </a:cubicBezTo>
                      <a:cubicBezTo>
                        <a:pt x="20110" y="3927"/>
                        <a:pt x="18993" y="3927"/>
                        <a:pt x="18248" y="4255"/>
                      </a:cubicBezTo>
                      <a:cubicBezTo>
                        <a:pt x="17876" y="4255"/>
                        <a:pt x="17503" y="4255"/>
                        <a:pt x="17131" y="4255"/>
                      </a:cubicBezTo>
                      <a:cubicBezTo>
                        <a:pt x="17131" y="4255"/>
                        <a:pt x="16759" y="4255"/>
                        <a:pt x="16759" y="4255"/>
                      </a:cubicBezTo>
                      <a:cubicBezTo>
                        <a:pt x="16759" y="4255"/>
                        <a:pt x="16759" y="4255"/>
                        <a:pt x="16759" y="4255"/>
                      </a:cubicBezTo>
                      <a:cubicBezTo>
                        <a:pt x="16759" y="4255"/>
                        <a:pt x="16759" y="4255"/>
                        <a:pt x="16386" y="4255"/>
                      </a:cubicBezTo>
                      <a:cubicBezTo>
                        <a:pt x="16386" y="4255"/>
                        <a:pt x="16386" y="4255"/>
                        <a:pt x="16386" y="4255"/>
                      </a:cubicBezTo>
                      <a:cubicBezTo>
                        <a:pt x="16386" y="4255"/>
                        <a:pt x="16386" y="4255"/>
                        <a:pt x="16386" y="4255"/>
                      </a:cubicBezTo>
                      <a:cubicBezTo>
                        <a:pt x="16386" y="4255"/>
                        <a:pt x="16386" y="3927"/>
                        <a:pt x="16014" y="3927"/>
                      </a:cubicBezTo>
                      <a:cubicBezTo>
                        <a:pt x="16014" y="3927"/>
                        <a:pt x="16014" y="3927"/>
                        <a:pt x="16014" y="3927"/>
                      </a:cubicBezTo>
                      <a:cubicBezTo>
                        <a:pt x="16014" y="3927"/>
                        <a:pt x="16014" y="3600"/>
                        <a:pt x="16014" y="3600"/>
                      </a:cubicBezTo>
                      <a:cubicBezTo>
                        <a:pt x="16014" y="3273"/>
                        <a:pt x="16014" y="3273"/>
                        <a:pt x="16014" y="3273"/>
                      </a:cubicBezTo>
                      <a:cubicBezTo>
                        <a:pt x="16014" y="2945"/>
                        <a:pt x="16014" y="2945"/>
                        <a:pt x="16014" y="2945"/>
                      </a:cubicBezTo>
                      <a:cubicBezTo>
                        <a:pt x="16014" y="2945"/>
                        <a:pt x="16014" y="2618"/>
                        <a:pt x="16014" y="2618"/>
                      </a:cubicBezTo>
                      <a:cubicBezTo>
                        <a:pt x="16014" y="2291"/>
                        <a:pt x="16014" y="2291"/>
                        <a:pt x="16014" y="2291"/>
                      </a:cubicBezTo>
                      <a:cubicBezTo>
                        <a:pt x="16014" y="1964"/>
                        <a:pt x="16014" y="1964"/>
                        <a:pt x="16386" y="1636"/>
                      </a:cubicBezTo>
                      <a:cubicBezTo>
                        <a:pt x="16386" y="1636"/>
                        <a:pt x="16386" y="1309"/>
                        <a:pt x="16386" y="1309"/>
                      </a:cubicBezTo>
                      <a:cubicBezTo>
                        <a:pt x="16386" y="982"/>
                        <a:pt x="16386" y="655"/>
                        <a:pt x="16386" y="327"/>
                      </a:cubicBezTo>
                      <a:cubicBezTo>
                        <a:pt x="16386" y="327"/>
                        <a:pt x="16386" y="327"/>
                        <a:pt x="16386" y="327"/>
                      </a:cubicBezTo>
                      <a:cubicBezTo>
                        <a:pt x="13779" y="327"/>
                        <a:pt x="11545" y="0"/>
                        <a:pt x="11172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06" name="Shape 4244"/>
                <p:cNvSpPr/>
                <p:nvPr/>
              </p:nvSpPr>
              <p:spPr>
                <a:xfrm>
                  <a:off x="1230743" y="1283577"/>
                  <a:ext cx="51780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10800" y="21600"/>
                        <a:pt x="1543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543" y="0"/>
                        <a:pt x="10800" y="2160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07" name="Shape 4245"/>
                <p:cNvSpPr/>
                <p:nvPr/>
              </p:nvSpPr>
              <p:spPr>
                <a:xfrm>
                  <a:off x="1139135" y="1292534"/>
                  <a:ext cx="71695" cy="3469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6821" y="0"/>
                      </a:moveTo>
                      <a:cubicBezTo>
                        <a:pt x="6821" y="2160"/>
                        <a:pt x="6821" y="4320"/>
                        <a:pt x="6821" y="6480"/>
                      </a:cubicBezTo>
                      <a:cubicBezTo>
                        <a:pt x="5684" y="10800"/>
                        <a:pt x="3411" y="15120"/>
                        <a:pt x="1137" y="15120"/>
                      </a:cubicBezTo>
                      <a:cubicBezTo>
                        <a:pt x="0" y="17280"/>
                        <a:pt x="0" y="17280"/>
                        <a:pt x="0" y="17280"/>
                      </a:cubicBezTo>
                      <a:cubicBezTo>
                        <a:pt x="0" y="17280"/>
                        <a:pt x="0" y="17280"/>
                        <a:pt x="0" y="17280"/>
                      </a:cubicBezTo>
                      <a:cubicBezTo>
                        <a:pt x="2274" y="17280"/>
                        <a:pt x="3411" y="19440"/>
                        <a:pt x="3411" y="21600"/>
                      </a:cubicBezTo>
                      <a:cubicBezTo>
                        <a:pt x="3411" y="21600"/>
                        <a:pt x="3411" y="21600"/>
                        <a:pt x="3411" y="21600"/>
                      </a:cubicBezTo>
                      <a:cubicBezTo>
                        <a:pt x="4547" y="21600"/>
                        <a:pt x="4547" y="21600"/>
                        <a:pt x="5684" y="21600"/>
                      </a:cubicBezTo>
                      <a:cubicBezTo>
                        <a:pt x="5684" y="21600"/>
                        <a:pt x="5684" y="21600"/>
                        <a:pt x="5684" y="21600"/>
                      </a:cubicBezTo>
                      <a:cubicBezTo>
                        <a:pt x="5684" y="21600"/>
                        <a:pt x="5684" y="21600"/>
                        <a:pt x="5684" y="21600"/>
                      </a:cubicBezTo>
                      <a:cubicBezTo>
                        <a:pt x="5684" y="21600"/>
                        <a:pt x="5684" y="21600"/>
                        <a:pt x="5684" y="21600"/>
                      </a:cubicBezTo>
                      <a:cubicBezTo>
                        <a:pt x="5684" y="21600"/>
                        <a:pt x="5684" y="21600"/>
                        <a:pt x="6821" y="21600"/>
                      </a:cubicBezTo>
                      <a:cubicBezTo>
                        <a:pt x="9095" y="21600"/>
                        <a:pt x="18189" y="21600"/>
                        <a:pt x="21600" y="21600"/>
                      </a:cubicBezTo>
                      <a:cubicBezTo>
                        <a:pt x="21600" y="19440"/>
                        <a:pt x="21600" y="17280"/>
                        <a:pt x="21600" y="17280"/>
                      </a:cubicBezTo>
                      <a:cubicBezTo>
                        <a:pt x="21600" y="15120"/>
                        <a:pt x="21600" y="15120"/>
                        <a:pt x="21600" y="15120"/>
                      </a:cubicBezTo>
                      <a:cubicBezTo>
                        <a:pt x="21600" y="12960"/>
                        <a:pt x="21600" y="12960"/>
                        <a:pt x="21600" y="10800"/>
                      </a:cubicBezTo>
                      <a:cubicBezTo>
                        <a:pt x="21600" y="10800"/>
                        <a:pt x="21600" y="8640"/>
                        <a:pt x="21600" y="8640"/>
                      </a:cubicBezTo>
                      <a:cubicBezTo>
                        <a:pt x="21600" y="6480"/>
                        <a:pt x="21600" y="6480"/>
                        <a:pt x="21600" y="4320"/>
                      </a:cubicBezTo>
                      <a:cubicBezTo>
                        <a:pt x="21600" y="2160"/>
                        <a:pt x="21600" y="2160"/>
                        <a:pt x="2160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lnTo>
                        <a:pt x="6821" y="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08" name="Shape 4246"/>
                <p:cNvSpPr/>
                <p:nvPr/>
              </p:nvSpPr>
              <p:spPr>
                <a:xfrm>
                  <a:off x="1207653" y="1300243"/>
                  <a:ext cx="2541" cy="7710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09" name="Shape 4247"/>
                <p:cNvSpPr/>
                <p:nvPr/>
              </p:nvSpPr>
              <p:spPr>
                <a:xfrm>
                  <a:off x="1151084" y="1324050"/>
                  <a:ext cx="7967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10" name="Shape 4248"/>
                <p:cNvSpPr/>
                <p:nvPr/>
              </p:nvSpPr>
              <p:spPr>
                <a:xfrm>
                  <a:off x="1157866" y="1324050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11" name="Shape 4249"/>
                <p:cNvSpPr/>
                <p:nvPr/>
              </p:nvSpPr>
              <p:spPr>
                <a:xfrm>
                  <a:off x="1207653" y="1319516"/>
                  <a:ext cx="2541" cy="7710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12" name="Shape 4250"/>
                <p:cNvSpPr/>
                <p:nvPr/>
              </p:nvSpPr>
              <p:spPr>
                <a:xfrm>
                  <a:off x="1207653" y="1311807"/>
                  <a:ext cx="2541" cy="7710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13" name="Shape 4251"/>
                <p:cNvSpPr/>
                <p:nvPr/>
              </p:nvSpPr>
              <p:spPr>
                <a:xfrm>
                  <a:off x="1214811" y="1227006"/>
                  <a:ext cx="282794" cy="34691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265" y="0"/>
                      </a:moveTo>
                      <a:cubicBezTo>
                        <a:pt x="18097" y="455"/>
                        <a:pt x="18097" y="455"/>
                        <a:pt x="18097" y="455"/>
                      </a:cubicBezTo>
                      <a:cubicBezTo>
                        <a:pt x="16638" y="682"/>
                        <a:pt x="16638" y="682"/>
                        <a:pt x="16638" y="682"/>
                      </a:cubicBezTo>
                      <a:cubicBezTo>
                        <a:pt x="16638" y="1137"/>
                        <a:pt x="16346" y="1819"/>
                        <a:pt x="15762" y="2501"/>
                      </a:cubicBezTo>
                      <a:cubicBezTo>
                        <a:pt x="15762" y="2501"/>
                        <a:pt x="15762" y="2501"/>
                        <a:pt x="15762" y="2501"/>
                      </a:cubicBezTo>
                      <a:cubicBezTo>
                        <a:pt x="15762" y="2501"/>
                        <a:pt x="15762" y="2501"/>
                        <a:pt x="15762" y="2501"/>
                      </a:cubicBezTo>
                      <a:cubicBezTo>
                        <a:pt x="15762" y="2728"/>
                        <a:pt x="15762" y="2728"/>
                        <a:pt x="15762" y="2728"/>
                      </a:cubicBezTo>
                      <a:cubicBezTo>
                        <a:pt x="15178" y="3183"/>
                        <a:pt x="14886" y="4320"/>
                        <a:pt x="14886" y="4775"/>
                      </a:cubicBezTo>
                      <a:cubicBezTo>
                        <a:pt x="14886" y="4775"/>
                        <a:pt x="14886" y="4775"/>
                        <a:pt x="14886" y="4775"/>
                      </a:cubicBezTo>
                      <a:cubicBezTo>
                        <a:pt x="14886" y="5457"/>
                        <a:pt x="14886" y="5457"/>
                        <a:pt x="14886" y="5457"/>
                      </a:cubicBezTo>
                      <a:cubicBezTo>
                        <a:pt x="14011" y="5002"/>
                        <a:pt x="14011" y="5002"/>
                        <a:pt x="14011" y="5002"/>
                      </a:cubicBezTo>
                      <a:cubicBezTo>
                        <a:pt x="12843" y="4547"/>
                        <a:pt x="10800" y="3865"/>
                        <a:pt x="9924" y="3865"/>
                      </a:cubicBezTo>
                      <a:cubicBezTo>
                        <a:pt x="9632" y="3865"/>
                        <a:pt x="9341" y="3865"/>
                        <a:pt x="8465" y="3865"/>
                      </a:cubicBezTo>
                      <a:cubicBezTo>
                        <a:pt x="8465" y="3865"/>
                        <a:pt x="8465" y="3865"/>
                        <a:pt x="8465" y="3865"/>
                      </a:cubicBezTo>
                      <a:cubicBezTo>
                        <a:pt x="8465" y="3865"/>
                        <a:pt x="8465" y="3865"/>
                        <a:pt x="8465" y="3865"/>
                      </a:cubicBezTo>
                      <a:cubicBezTo>
                        <a:pt x="8173" y="3865"/>
                        <a:pt x="7881" y="3865"/>
                        <a:pt x="7589" y="3865"/>
                      </a:cubicBezTo>
                      <a:cubicBezTo>
                        <a:pt x="7589" y="3865"/>
                        <a:pt x="7589" y="3865"/>
                        <a:pt x="7297" y="3865"/>
                      </a:cubicBezTo>
                      <a:cubicBezTo>
                        <a:pt x="7297" y="3865"/>
                        <a:pt x="7005" y="3865"/>
                        <a:pt x="6714" y="3865"/>
                      </a:cubicBezTo>
                      <a:cubicBezTo>
                        <a:pt x="6422" y="3865"/>
                        <a:pt x="6422" y="3865"/>
                        <a:pt x="6422" y="3865"/>
                      </a:cubicBezTo>
                      <a:cubicBezTo>
                        <a:pt x="6422" y="4093"/>
                        <a:pt x="6422" y="4320"/>
                        <a:pt x="6422" y="4547"/>
                      </a:cubicBezTo>
                      <a:cubicBezTo>
                        <a:pt x="6422" y="4547"/>
                        <a:pt x="6422" y="4547"/>
                        <a:pt x="6422" y="4547"/>
                      </a:cubicBezTo>
                      <a:cubicBezTo>
                        <a:pt x="6422" y="4775"/>
                        <a:pt x="6130" y="4775"/>
                        <a:pt x="6130" y="5002"/>
                      </a:cubicBezTo>
                      <a:cubicBezTo>
                        <a:pt x="6130" y="5002"/>
                        <a:pt x="6130" y="5002"/>
                        <a:pt x="6130" y="5229"/>
                      </a:cubicBezTo>
                      <a:cubicBezTo>
                        <a:pt x="6130" y="5229"/>
                        <a:pt x="6130" y="5457"/>
                        <a:pt x="6130" y="5457"/>
                      </a:cubicBezTo>
                      <a:cubicBezTo>
                        <a:pt x="6130" y="5457"/>
                        <a:pt x="6130" y="5457"/>
                        <a:pt x="6130" y="5457"/>
                      </a:cubicBezTo>
                      <a:cubicBezTo>
                        <a:pt x="6130" y="5684"/>
                        <a:pt x="6130" y="5684"/>
                        <a:pt x="6130" y="5684"/>
                      </a:cubicBezTo>
                      <a:cubicBezTo>
                        <a:pt x="6130" y="5684"/>
                        <a:pt x="6422" y="5684"/>
                        <a:pt x="6422" y="5684"/>
                      </a:cubicBezTo>
                      <a:cubicBezTo>
                        <a:pt x="7297" y="5457"/>
                        <a:pt x="8465" y="5229"/>
                        <a:pt x="9049" y="5684"/>
                      </a:cubicBezTo>
                      <a:cubicBezTo>
                        <a:pt x="9924" y="6139"/>
                        <a:pt x="10216" y="6594"/>
                        <a:pt x="9924" y="7048"/>
                      </a:cubicBezTo>
                      <a:cubicBezTo>
                        <a:pt x="9924" y="7731"/>
                        <a:pt x="9341" y="8185"/>
                        <a:pt x="8757" y="8640"/>
                      </a:cubicBezTo>
                      <a:cubicBezTo>
                        <a:pt x="8465" y="8640"/>
                        <a:pt x="8465" y="8867"/>
                        <a:pt x="8465" y="8867"/>
                      </a:cubicBezTo>
                      <a:cubicBezTo>
                        <a:pt x="8465" y="9095"/>
                        <a:pt x="8757" y="9549"/>
                        <a:pt x="9341" y="9777"/>
                      </a:cubicBezTo>
                      <a:cubicBezTo>
                        <a:pt x="10508" y="10232"/>
                        <a:pt x="10508" y="11368"/>
                        <a:pt x="10508" y="12278"/>
                      </a:cubicBezTo>
                      <a:cubicBezTo>
                        <a:pt x="10508" y="12505"/>
                        <a:pt x="10508" y="12733"/>
                        <a:pt x="10508" y="12960"/>
                      </a:cubicBezTo>
                      <a:cubicBezTo>
                        <a:pt x="10508" y="14324"/>
                        <a:pt x="10508" y="16143"/>
                        <a:pt x="9049" y="16371"/>
                      </a:cubicBezTo>
                      <a:cubicBezTo>
                        <a:pt x="8173" y="16371"/>
                        <a:pt x="7589" y="16371"/>
                        <a:pt x="7297" y="16143"/>
                      </a:cubicBezTo>
                      <a:cubicBezTo>
                        <a:pt x="7005" y="16143"/>
                        <a:pt x="6714" y="15916"/>
                        <a:pt x="6422" y="15916"/>
                      </a:cubicBezTo>
                      <a:cubicBezTo>
                        <a:pt x="6130" y="16143"/>
                        <a:pt x="6130" y="16143"/>
                        <a:pt x="6130" y="16143"/>
                      </a:cubicBezTo>
                      <a:cubicBezTo>
                        <a:pt x="5546" y="16143"/>
                        <a:pt x="5254" y="15461"/>
                        <a:pt x="4962" y="15006"/>
                      </a:cubicBezTo>
                      <a:cubicBezTo>
                        <a:pt x="4670" y="14779"/>
                        <a:pt x="4670" y="14552"/>
                        <a:pt x="4670" y="14552"/>
                      </a:cubicBezTo>
                      <a:cubicBezTo>
                        <a:pt x="4670" y="14552"/>
                        <a:pt x="4378" y="14779"/>
                        <a:pt x="4378" y="14779"/>
                      </a:cubicBezTo>
                      <a:cubicBezTo>
                        <a:pt x="4378" y="15234"/>
                        <a:pt x="4086" y="15916"/>
                        <a:pt x="3211" y="15916"/>
                      </a:cubicBezTo>
                      <a:cubicBezTo>
                        <a:pt x="2335" y="15916"/>
                        <a:pt x="2335" y="15916"/>
                        <a:pt x="2335" y="15916"/>
                      </a:cubicBezTo>
                      <a:cubicBezTo>
                        <a:pt x="1751" y="15916"/>
                        <a:pt x="1459" y="15916"/>
                        <a:pt x="1459" y="15916"/>
                      </a:cubicBezTo>
                      <a:cubicBezTo>
                        <a:pt x="1459" y="15916"/>
                        <a:pt x="1459" y="16143"/>
                        <a:pt x="1751" y="16371"/>
                      </a:cubicBezTo>
                      <a:cubicBezTo>
                        <a:pt x="1751" y="16825"/>
                        <a:pt x="1751" y="16825"/>
                        <a:pt x="1751" y="16825"/>
                      </a:cubicBezTo>
                      <a:cubicBezTo>
                        <a:pt x="2335" y="17507"/>
                        <a:pt x="2627" y="18189"/>
                        <a:pt x="2043" y="18644"/>
                      </a:cubicBezTo>
                      <a:cubicBezTo>
                        <a:pt x="1751" y="19099"/>
                        <a:pt x="1168" y="19099"/>
                        <a:pt x="584" y="19099"/>
                      </a:cubicBezTo>
                      <a:cubicBezTo>
                        <a:pt x="584" y="19099"/>
                        <a:pt x="292" y="19099"/>
                        <a:pt x="292" y="19099"/>
                      </a:cubicBezTo>
                      <a:cubicBezTo>
                        <a:pt x="292" y="19099"/>
                        <a:pt x="292" y="19099"/>
                        <a:pt x="292" y="19099"/>
                      </a:cubicBezTo>
                      <a:cubicBezTo>
                        <a:pt x="0" y="19099"/>
                        <a:pt x="0" y="19099"/>
                        <a:pt x="0" y="19326"/>
                      </a:cubicBezTo>
                      <a:cubicBezTo>
                        <a:pt x="0" y="19326"/>
                        <a:pt x="0" y="19326"/>
                        <a:pt x="0" y="19326"/>
                      </a:cubicBezTo>
                      <a:cubicBezTo>
                        <a:pt x="876" y="20008"/>
                        <a:pt x="1751" y="20691"/>
                        <a:pt x="2335" y="21600"/>
                      </a:cubicBezTo>
                      <a:cubicBezTo>
                        <a:pt x="2627" y="21600"/>
                        <a:pt x="2627" y="21600"/>
                        <a:pt x="2627" y="21373"/>
                      </a:cubicBezTo>
                      <a:cubicBezTo>
                        <a:pt x="2627" y="21373"/>
                        <a:pt x="2919" y="21373"/>
                        <a:pt x="2919" y="21373"/>
                      </a:cubicBezTo>
                      <a:cubicBezTo>
                        <a:pt x="3211" y="21373"/>
                        <a:pt x="3211" y="21145"/>
                        <a:pt x="3503" y="21145"/>
                      </a:cubicBezTo>
                      <a:cubicBezTo>
                        <a:pt x="3503" y="21145"/>
                        <a:pt x="3503" y="21145"/>
                        <a:pt x="3503" y="20918"/>
                      </a:cubicBezTo>
                      <a:cubicBezTo>
                        <a:pt x="3795" y="20918"/>
                        <a:pt x="3795" y="20918"/>
                        <a:pt x="3795" y="20918"/>
                      </a:cubicBezTo>
                      <a:cubicBezTo>
                        <a:pt x="4086" y="20918"/>
                        <a:pt x="4086" y="20918"/>
                        <a:pt x="4086" y="20691"/>
                      </a:cubicBezTo>
                      <a:cubicBezTo>
                        <a:pt x="4086" y="20691"/>
                        <a:pt x="4378" y="20691"/>
                        <a:pt x="4378" y="20691"/>
                      </a:cubicBezTo>
                      <a:cubicBezTo>
                        <a:pt x="4378" y="20691"/>
                        <a:pt x="4378" y="20691"/>
                        <a:pt x="4670" y="20691"/>
                      </a:cubicBezTo>
                      <a:cubicBezTo>
                        <a:pt x="4670" y="20691"/>
                        <a:pt x="4670" y="20691"/>
                        <a:pt x="4670" y="20691"/>
                      </a:cubicBezTo>
                      <a:cubicBezTo>
                        <a:pt x="4670" y="20691"/>
                        <a:pt x="4670" y="20463"/>
                        <a:pt x="4962" y="20463"/>
                      </a:cubicBezTo>
                      <a:cubicBezTo>
                        <a:pt x="4962" y="20463"/>
                        <a:pt x="4962" y="20463"/>
                        <a:pt x="4962" y="20463"/>
                      </a:cubicBezTo>
                      <a:cubicBezTo>
                        <a:pt x="4962" y="20463"/>
                        <a:pt x="4962" y="20463"/>
                        <a:pt x="4962" y="20463"/>
                      </a:cubicBezTo>
                      <a:cubicBezTo>
                        <a:pt x="4962" y="20463"/>
                        <a:pt x="4962" y="20463"/>
                        <a:pt x="5254" y="20463"/>
                      </a:cubicBezTo>
                      <a:cubicBezTo>
                        <a:pt x="5254" y="20463"/>
                        <a:pt x="5254" y="20463"/>
                        <a:pt x="5254" y="20463"/>
                      </a:cubicBezTo>
                      <a:cubicBezTo>
                        <a:pt x="5254" y="20463"/>
                        <a:pt x="5254" y="20463"/>
                        <a:pt x="5254" y="20463"/>
                      </a:cubicBezTo>
                      <a:cubicBezTo>
                        <a:pt x="5546" y="20463"/>
                        <a:pt x="5546" y="20463"/>
                        <a:pt x="5546" y="20463"/>
                      </a:cubicBezTo>
                      <a:cubicBezTo>
                        <a:pt x="5838" y="20691"/>
                        <a:pt x="5838" y="20691"/>
                        <a:pt x="6130" y="20918"/>
                      </a:cubicBezTo>
                      <a:cubicBezTo>
                        <a:pt x="6714" y="21145"/>
                        <a:pt x="6714" y="21145"/>
                        <a:pt x="7297" y="20691"/>
                      </a:cubicBezTo>
                      <a:cubicBezTo>
                        <a:pt x="7881" y="20463"/>
                        <a:pt x="8465" y="20236"/>
                        <a:pt x="9341" y="20236"/>
                      </a:cubicBezTo>
                      <a:cubicBezTo>
                        <a:pt x="10216" y="20236"/>
                        <a:pt x="10800" y="20463"/>
                        <a:pt x="10800" y="21145"/>
                      </a:cubicBezTo>
                      <a:cubicBezTo>
                        <a:pt x="10800" y="21145"/>
                        <a:pt x="11092" y="20918"/>
                        <a:pt x="11092" y="20691"/>
                      </a:cubicBezTo>
                      <a:cubicBezTo>
                        <a:pt x="11676" y="20463"/>
                        <a:pt x="12259" y="20236"/>
                        <a:pt x="12843" y="20236"/>
                      </a:cubicBezTo>
                      <a:cubicBezTo>
                        <a:pt x="12843" y="20236"/>
                        <a:pt x="12843" y="20236"/>
                        <a:pt x="13135" y="20236"/>
                      </a:cubicBezTo>
                      <a:cubicBezTo>
                        <a:pt x="13135" y="20236"/>
                        <a:pt x="13135" y="20236"/>
                        <a:pt x="13135" y="20236"/>
                      </a:cubicBezTo>
                      <a:cubicBezTo>
                        <a:pt x="13135" y="20236"/>
                        <a:pt x="13135" y="20236"/>
                        <a:pt x="13135" y="19781"/>
                      </a:cubicBezTo>
                      <a:cubicBezTo>
                        <a:pt x="13135" y="18872"/>
                        <a:pt x="13427" y="18417"/>
                        <a:pt x="14011" y="18417"/>
                      </a:cubicBezTo>
                      <a:cubicBezTo>
                        <a:pt x="14303" y="18417"/>
                        <a:pt x="14303" y="18417"/>
                        <a:pt x="14303" y="18417"/>
                      </a:cubicBezTo>
                      <a:cubicBezTo>
                        <a:pt x="14303" y="18417"/>
                        <a:pt x="14303" y="18189"/>
                        <a:pt x="14303" y="17735"/>
                      </a:cubicBezTo>
                      <a:cubicBezTo>
                        <a:pt x="14303" y="16825"/>
                        <a:pt x="14303" y="15688"/>
                        <a:pt x="14595" y="14779"/>
                      </a:cubicBezTo>
                      <a:cubicBezTo>
                        <a:pt x="14595" y="14324"/>
                        <a:pt x="14595" y="13869"/>
                        <a:pt x="14595" y="13415"/>
                      </a:cubicBezTo>
                      <a:cubicBezTo>
                        <a:pt x="14595" y="12960"/>
                        <a:pt x="15178" y="12505"/>
                        <a:pt x="16054" y="12051"/>
                      </a:cubicBezTo>
                      <a:cubicBezTo>
                        <a:pt x="16638" y="11596"/>
                        <a:pt x="17514" y="11141"/>
                        <a:pt x="17514" y="10686"/>
                      </a:cubicBezTo>
                      <a:cubicBezTo>
                        <a:pt x="17514" y="10004"/>
                        <a:pt x="17805" y="9095"/>
                        <a:pt x="18681" y="7958"/>
                      </a:cubicBezTo>
                      <a:cubicBezTo>
                        <a:pt x="19265" y="7048"/>
                        <a:pt x="19849" y="5912"/>
                        <a:pt x="19849" y="5229"/>
                      </a:cubicBezTo>
                      <a:cubicBezTo>
                        <a:pt x="19849" y="3865"/>
                        <a:pt x="20141" y="3411"/>
                        <a:pt x="20724" y="2728"/>
                      </a:cubicBezTo>
                      <a:cubicBezTo>
                        <a:pt x="21016" y="2728"/>
                        <a:pt x="21016" y="2501"/>
                        <a:pt x="21016" y="2274"/>
                      </a:cubicBezTo>
                      <a:cubicBezTo>
                        <a:pt x="21308" y="2274"/>
                        <a:pt x="21308" y="2046"/>
                        <a:pt x="21308" y="2046"/>
                      </a:cubicBezTo>
                      <a:cubicBezTo>
                        <a:pt x="21308" y="1819"/>
                        <a:pt x="21308" y="1819"/>
                        <a:pt x="21308" y="1819"/>
                      </a:cubicBezTo>
                      <a:cubicBezTo>
                        <a:pt x="21308" y="1592"/>
                        <a:pt x="21600" y="1592"/>
                        <a:pt x="21600" y="1364"/>
                      </a:cubicBezTo>
                      <a:cubicBezTo>
                        <a:pt x="21600" y="1364"/>
                        <a:pt x="21600" y="1364"/>
                        <a:pt x="21600" y="1137"/>
                      </a:cubicBezTo>
                      <a:cubicBezTo>
                        <a:pt x="21600" y="1137"/>
                        <a:pt x="21600" y="909"/>
                        <a:pt x="21600" y="909"/>
                      </a:cubicBezTo>
                      <a:cubicBezTo>
                        <a:pt x="21600" y="682"/>
                        <a:pt x="21600" y="682"/>
                        <a:pt x="21600" y="455"/>
                      </a:cubicBezTo>
                      <a:cubicBezTo>
                        <a:pt x="21600" y="455"/>
                        <a:pt x="21600" y="455"/>
                        <a:pt x="21600" y="455"/>
                      </a:cubicBezTo>
                      <a:cubicBezTo>
                        <a:pt x="20432" y="227"/>
                        <a:pt x="20432" y="227"/>
                        <a:pt x="20432" y="227"/>
                      </a:cubicBezTo>
                      <a:lnTo>
                        <a:pt x="19265" y="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14" name="Shape 4252"/>
                <p:cNvSpPr/>
                <p:nvPr/>
              </p:nvSpPr>
              <p:spPr>
                <a:xfrm>
                  <a:off x="1465740" y="1225758"/>
                  <a:ext cx="15933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21600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15" name="Shape 4253"/>
                <p:cNvSpPr/>
                <p:nvPr/>
              </p:nvSpPr>
              <p:spPr>
                <a:xfrm>
                  <a:off x="1302437" y="1285504"/>
                  <a:ext cx="7967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16" name="Shape 4254"/>
                <p:cNvSpPr/>
                <p:nvPr/>
              </p:nvSpPr>
              <p:spPr>
                <a:xfrm>
                  <a:off x="1314386" y="1285504"/>
                  <a:ext cx="11950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17" name="Shape 4255"/>
                <p:cNvSpPr/>
                <p:nvPr/>
              </p:nvSpPr>
              <p:spPr>
                <a:xfrm>
                  <a:off x="1409978" y="1265552"/>
                  <a:ext cx="11950" cy="3854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0" y="17280"/>
                        <a:pt x="7200" y="6480"/>
                        <a:pt x="21600" y="216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21600" y="2160"/>
                        <a:pt x="21600" y="2160"/>
                        <a:pt x="21600" y="2160"/>
                      </a:cubicBezTo>
                      <a:cubicBezTo>
                        <a:pt x="7200" y="8640"/>
                        <a:pt x="0" y="1728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18" name="Shape 4256"/>
                <p:cNvSpPr/>
                <p:nvPr/>
              </p:nvSpPr>
              <p:spPr>
                <a:xfrm>
                  <a:off x="1418752" y="1264304"/>
                  <a:ext cx="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h="21600" extrusionOk="0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19" name="Shape 4257"/>
                <p:cNvSpPr/>
                <p:nvPr/>
              </p:nvSpPr>
              <p:spPr>
                <a:xfrm>
                  <a:off x="1291296" y="1306705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02" name="Group 4406"/>
              <p:cNvGrpSpPr/>
              <p:nvPr/>
            </p:nvGrpSpPr>
            <p:grpSpPr>
              <a:xfrm>
                <a:off x="1258063" y="322537"/>
                <a:ext cx="1596149" cy="2452767"/>
                <a:chOff x="0" y="0"/>
                <a:chExt cx="1596147" cy="2452765"/>
              </a:xfrm>
            </p:grpSpPr>
            <p:sp>
              <p:nvSpPr>
                <p:cNvPr id="321" name="Shape 4259"/>
                <p:cNvSpPr/>
                <p:nvPr/>
              </p:nvSpPr>
              <p:spPr>
                <a:xfrm>
                  <a:off x="403465" y="328887"/>
                  <a:ext cx="685075" cy="8248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640" y="3487"/>
                      </a:moveTo>
                      <a:cubicBezTo>
                        <a:pt x="2640" y="3778"/>
                        <a:pt x="2640" y="3778"/>
                        <a:pt x="2640" y="3778"/>
                      </a:cubicBezTo>
                      <a:cubicBezTo>
                        <a:pt x="2640" y="4262"/>
                        <a:pt x="2640" y="4262"/>
                        <a:pt x="2640" y="4262"/>
                      </a:cubicBezTo>
                      <a:cubicBezTo>
                        <a:pt x="2640" y="6877"/>
                        <a:pt x="2640" y="6877"/>
                        <a:pt x="2640" y="6877"/>
                      </a:cubicBezTo>
                      <a:cubicBezTo>
                        <a:pt x="2760" y="8136"/>
                        <a:pt x="2400" y="8233"/>
                        <a:pt x="2280" y="8233"/>
                      </a:cubicBezTo>
                      <a:cubicBezTo>
                        <a:pt x="2280" y="8233"/>
                        <a:pt x="2280" y="8233"/>
                        <a:pt x="2280" y="8233"/>
                      </a:cubicBezTo>
                      <a:cubicBezTo>
                        <a:pt x="1440" y="8427"/>
                        <a:pt x="1320" y="8621"/>
                        <a:pt x="1320" y="8621"/>
                      </a:cubicBezTo>
                      <a:cubicBezTo>
                        <a:pt x="1320" y="8814"/>
                        <a:pt x="1320" y="9396"/>
                        <a:pt x="600" y="9492"/>
                      </a:cubicBezTo>
                      <a:cubicBezTo>
                        <a:pt x="600" y="9492"/>
                        <a:pt x="600" y="9686"/>
                        <a:pt x="600" y="9686"/>
                      </a:cubicBezTo>
                      <a:cubicBezTo>
                        <a:pt x="600" y="9880"/>
                        <a:pt x="600" y="10267"/>
                        <a:pt x="120" y="10267"/>
                      </a:cubicBezTo>
                      <a:cubicBezTo>
                        <a:pt x="120" y="10364"/>
                        <a:pt x="120" y="10364"/>
                        <a:pt x="120" y="10364"/>
                      </a:cubicBezTo>
                      <a:cubicBezTo>
                        <a:pt x="240" y="10558"/>
                        <a:pt x="360" y="10848"/>
                        <a:pt x="120" y="11042"/>
                      </a:cubicBezTo>
                      <a:cubicBezTo>
                        <a:pt x="0" y="11139"/>
                        <a:pt x="0" y="11236"/>
                        <a:pt x="0" y="11333"/>
                      </a:cubicBezTo>
                      <a:cubicBezTo>
                        <a:pt x="0" y="11333"/>
                        <a:pt x="0" y="11333"/>
                        <a:pt x="120" y="11333"/>
                      </a:cubicBezTo>
                      <a:cubicBezTo>
                        <a:pt x="240" y="11333"/>
                        <a:pt x="360" y="11430"/>
                        <a:pt x="480" y="11430"/>
                      </a:cubicBezTo>
                      <a:cubicBezTo>
                        <a:pt x="600" y="11623"/>
                        <a:pt x="600" y="11817"/>
                        <a:pt x="600" y="12108"/>
                      </a:cubicBezTo>
                      <a:cubicBezTo>
                        <a:pt x="600" y="12204"/>
                        <a:pt x="600" y="12301"/>
                        <a:pt x="600" y="12301"/>
                      </a:cubicBezTo>
                      <a:cubicBezTo>
                        <a:pt x="600" y="12592"/>
                        <a:pt x="960" y="12786"/>
                        <a:pt x="1080" y="12786"/>
                      </a:cubicBezTo>
                      <a:cubicBezTo>
                        <a:pt x="1080" y="12786"/>
                        <a:pt x="1080" y="12883"/>
                        <a:pt x="1080" y="12883"/>
                      </a:cubicBezTo>
                      <a:cubicBezTo>
                        <a:pt x="1320" y="12883"/>
                        <a:pt x="1320" y="12883"/>
                        <a:pt x="1320" y="12883"/>
                      </a:cubicBezTo>
                      <a:cubicBezTo>
                        <a:pt x="1080" y="13464"/>
                        <a:pt x="1080" y="13464"/>
                        <a:pt x="1080" y="13464"/>
                      </a:cubicBezTo>
                      <a:cubicBezTo>
                        <a:pt x="1200" y="13561"/>
                        <a:pt x="1320" y="13561"/>
                        <a:pt x="1320" y="13754"/>
                      </a:cubicBezTo>
                      <a:cubicBezTo>
                        <a:pt x="1440" y="13754"/>
                        <a:pt x="1440" y="13754"/>
                        <a:pt x="1440" y="13754"/>
                      </a:cubicBezTo>
                      <a:cubicBezTo>
                        <a:pt x="1440" y="13754"/>
                        <a:pt x="1440" y="13754"/>
                        <a:pt x="1440" y="13754"/>
                      </a:cubicBezTo>
                      <a:cubicBezTo>
                        <a:pt x="1440" y="13754"/>
                        <a:pt x="1440" y="13754"/>
                        <a:pt x="1440" y="13754"/>
                      </a:cubicBezTo>
                      <a:cubicBezTo>
                        <a:pt x="1440" y="13754"/>
                        <a:pt x="1440" y="13754"/>
                        <a:pt x="1440" y="13754"/>
                      </a:cubicBezTo>
                      <a:cubicBezTo>
                        <a:pt x="1440" y="13851"/>
                        <a:pt x="1440" y="13851"/>
                        <a:pt x="1560" y="13851"/>
                      </a:cubicBezTo>
                      <a:cubicBezTo>
                        <a:pt x="1680" y="14045"/>
                        <a:pt x="1800" y="14142"/>
                        <a:pt x="1920" y="14335"/>
                      </a:cubicBezTo>
                      <a:cubicBezTo>
                        <a:pt x="1920" y="14335"/>
                        <a:pt x="1920" y="14335"/>
                        <a:pt x="1920" y="14335"/>
                      </a:cubicBezTo>
                      <a:cubicBezTo>
                        <a:pt x="1920" y="14335"/>
                        <a:pt x="2040" y="14335"/>
                        <a:pt x="2040" y="14432"/>
                      </a:cubicBezTo>
                      <a:cubicBezTo>
                        <a:pt x="2040" y="14432"/>
                        <a:pt x="2040" y="14432"/>
                        <a:pt x="2040" y="14432"/>
                      </a:cubicBezTo>
                      <a:cubicBezTo>
                        <a:pt x="2040" y="14432"/>
                        <a:pt x="2040" y="14432"/>
                        <a:pt x="2040" y="14529"/>
                      </a:cubicBezTo>
                      <a:cubicBezTo>
                        <a:pt x="2040" y="14529"/>
                        <a:pt x="2040" y="14529"/>
                        <a:pt x="2040" y="14529"/>
                      </a:cubicBezTo>
                      <a:cubicBezTo>
                        <a:pt x="2040" y="14529"/>
                        <a:pt x="2160" y="14626"/>
                        <a:pt x="2160" y="14626"/>
                      </a:cubicBezTo>
                      <a:cubicBezTo>
                        <a:pt x="2280" y="14820"/>
                        <a:pt x="2400" y="15110"/>
                        <a:pt x="2400" y="15401"/>
                      </a:cubicBezTo>
                      <a:cubicBezTo>
                        <a:pt x="2280" y="15498"/>
                        <a:pt x="2160" y="15595"/>
                        <a:pt x="2040" y="15691"/>
                      </a:cubicBezTo>
                      <a:cubicBezTo>
                        <a:pt x="1920" y="15691"/>
                        <a:pt x="1920" y="15691"/>
                        <a:pt x="1920" y="15691"/>
                      </a:cubicBezTo>
                      <a:cubicBezTo>
                        <a:pt x="2520" y="15788"/>
                        <a:pt x="2520" y="15788"/>
                        <a:pt x="2520" y="15788"/>
                      </a:cubicBezTo>
                      <a:cubicBezTo>
                        <a:pt x="2640" y="16176"/>
                        <a:pt x="2640" y="16176"/>
                        <a:pt x="2640" y="16176"/>
                      </a:cubicBezTo>
                      <a:cubicBezTo>
                        <a:pt x="2880" y="16176"/>
                        <a:pt x="3480" y="16273"/>
                        <a:pt x="3720" y="16563"/>
                      </a:cubicBezTo>
                      <a:cubicBezTo>
                        <a:pt x="3840" y="16757"/>
                        <a:pt x="3960" y="16757"/>
                        <a:pt x="4080" y="16854"/>
                      </a:cubicBezTo>
                      <a:cubicBezTo>
                        <a:pt x="4320" y="17048"/>
                        <a:pt x="4440" y="17144"/>
                        <a:pt x="4440" y="17435"/>
                      </a:cubicBezTo>
                      <a:cubicBezTo>
                        <a:pt x="4440" y="17435"/>
                        <a:pt x="4560" y="17532"/>
                        <a:pt x="4680" y="17532"/>
                      </a:cubicBezTo>
                      <a:cubicBezTo>
                        <a:pt x="4800" y="17629"/>
                        <a:pt x="4920" y="17726"/>
                        <a:pt x="5160" y="17822"/>
                      </a:cubicBezTo>
                      <a:cubicBezTo>
                        <a:pt x="5760" y="18210"/>
                        <a:pt x="5760" y="18500"/>
                        <a:pt x="5760" y="18694"/>
                      </a:cubicBezTo>
                      <a:cubicBezTo>
                        <a:pt x="5760" y="18791"/>
                        <a:pt x="6120" y="18985"/>
                        <a:pt x="6480" y="19082"/>
                      </a:cubicBezTo>
                      <a:cubicBezTo>
                        <a:pt x="6600" y="19178"/>
                        <a:pt x="6600" y="19178"/>
                        <a:pt x="6600" y="19178"/>
                      </a:cubicBezTo>
                      <a:cubicBezTo>
                        <a:pt x="6960" y="19760"/>
                        <a:pt x="6960" y="19760"/>
                        <a:pt x="6960" y="19760"/>
                      </a:cubicBezTo>
                      <a:cubicBezTo>
                        <a:pt x="6960" y="19760"/>
                        <a:pt x="6960" y="19760"/>
                        <a:pt x="6960" y="19760"/>
                      </a:cubicBezTo>
                      <a:cubicBezTo>
                        <a:pt x="6960" y="19760"/>
                        <a:pt x="6960" y="19760"/>
                        <a:pt x="6960" y="19760"/>
                      </a:cubicBezTo>
                      <a:cubicBezTo>
                        <a:pt x="7080" y="19857"/>
                        <a:pt x="7080" y="19857"/>
                        <a:pt x="7080" y="19857"/>
                      </a:cubicBezTo>
                      <a:cubicBezTo>
                        <a:pt x="7080" y="19857"/>
                        <a:pt x="7080" y="19857"/>
                        <a:pt x="7080" y="19857"/>
                      </a:cubicBezTo>
                      <a:cubicBezTo>
                        <a:pt x="7200" y="19953"/>
                        <a:pt x="7200" y="19953"/>
                        <a:pt x="7200" y="19953"/>
                      </a:cubicBezTo>
                      <a:cubicBezTo>
                        <a:pt x="7200" y="19953"/>
                        <a:pt x="7200" y="19953"/>
                        <a:pt x="7200" y="19953"/>
                      </a:cubicBezTo>
                      <a:cubicBezTo>
                        <a:pt x="7200" y="20050"/>
                        <a:pt x="7320" y="20050"/>
                        <a:pt x="7320" y="20147"/>
                      </a:cubicBezTo>
                      <a:cubicBezTo>
                        <a:pt x="7320" y="20147"/>
                        <a:pt x="7320" y="20147"/>
                        <a:pt x="7320" y="20244"/>
                      </a:cubicBezTo>
                      <a:cubicBezTo>
                        <a:pt x="7320" y="20244"/>
                        <a:pt x="7320" y="20244"/>
                        <a:pt x="7320" y="20244"/>
                      </a:cubicBezTo>
                      <a:cubicBezTo>
                        <a:pt x="7440" y="20244"/>
                        <a:pt x="7440" y="20244"/>
                        <a:pt x="7440" y="20341"/>
                      </a:cubicBezTo>
                      <a:cubicBezTo>
                        <a:pt x="7440" y="20341"/>
                        <a:pt x="7440" y="20341"/>
                        <a:pt x="7440" y="20341"/>
                      </a:cubicBezTo>
                      <a:cubicBezTo>
                        <a:pt x="7560" y="20438"/>
                        <a:pt x="7800" y="20535"/>
                        <a:pt x="7800" y="20535"/>
                      </a:cubicBezTo>
                      <a:cubicBezTo>
                        <a:pt x="7800" y="20535"/>
                        <a:pt x="7800" y="20535"/>
                        <a:pt x="7800" y="20535"/>
                      </a:cubicBezTo>
                      <a:cubicBezTo>
                        <a:pt x="7920" y="20631"/>
                        <a:pt x="8040" y="20631"/>
                        <a:pt x="8160" y="20631"/>
                      </a:cubicBezTo>
                      <a:cubicBezTo>
                        <a:pt x="8280" y="20631"/>
                        <a:pt x="8280" y="20631"/>
                        <a:pt x="8400" y="20631"/>
                      </a:cubicBezTo>
                      <a:cubicBezTo>
                        <a:pt x="8640" y="20341"/>
                        <a:pt x="9000" y="20438"/>
                        <a:pt x="9240" y="20535"/>
                      </a:cubicBezTo>
                      <a:cubicBezTo>
                        <a:pt x="9480" y="20438"/>
                        <a:pt x="9840" y="20341"/>
                        <a:pt x="10080" y="20535"/>
                      </a:cubicBezTo>
                      <a:cubicBezTo>
                        <a:pt x="10080" y="20535"/>
                        <a:pt x="10080" y="20535"/>
                        <a:pt x="10200" y="20535"/>
                      </a:cubicBezTo>
                      <a:cubicBezTo>
                        <a:pt x="10200" y="20535"/>
                        <a:pt x="10200" y="20535"/>
                        <a:pt x="10200" y="20535"/>
                      </a:cubicBezTo>
                      <a:cubicBezTo>
                        <a:pt x="10200" y="20631"/>
                        <a:pt x="10200" y="20631"/>
                        <a:pt x="10320" y="20631"/>
                      </a:cubicBezTo>
                      <a:cubicBezTo>
                        <a:pt x="10320" y="20631"/>
                        <a:pt x="10320" y="20631"/>
                        <a:pt x="10320" y="20728"/>
                      </a:cubicBezTo>
                      <a:cubicBezTo>
                        <a:pt x="10440" y="20728"/>
                        <a:pt x="10440" y="20728"/>
                        <a:pt x="10440" y="20728"/>
                      </a:cubicBezTo>
                      <a:cubicBezTo>
                        <a:pt x="10440" y="20728"/>
                        <a:pt x="10560" y="20825"/>
                        <a:pt x="10560" y="20825"/>
                      </a:cubicBezTo>
                      <a:cubicBezTo>
                        <a:pt x="10560" y="20825"/>
                        <a:pt x="10680" y="20825"/>
                        <a:pt x="10680" y="20922"/>
                      </a:cubicBezTo>
                      <a:cubicBezTo>
                        <a:pt x="10680" y="20922"/>
                        <a:pt x="10800" y="20922"/>
                        <a:pt x="10800" y="20922"/>
                      </a:cubicBezTo>
                      <a:cubicBezTo>
                        <a:pt x="10800" y="21019"/>
                        <a:pt x="10800" y="21019"/>
                        <a:pt x="10920" y="21019"/>
                      </a:cubicBezTo>
                      <a:cubicBezTo>
                        <a:pt x="10920" y="21019"/>
                        <a:pt x="10920" y="21116"/>
                        <a:pt x="11040" y="21116"/>
                      </a:cubicBezTo>
                      <a:cubicBezTo>
                        <a:pt x="11040" y="21116"/>
                        <a:pt x="11040" y="21213"/>
                        <a:pt x="11160" y="21213"/>
                      </a:cubicBezTo>
                      <a:cubicBezTo>
                        <a:pt x="11160" y="21213"/>
                        <a:pt x="11160" y="21213"/>
                        <a:pt x="11280" y="21309"/>
                      </a:cubicBezTo>
                      <a:cubicBezTo>
                        <a:pt x="11280" y="21309"/>
                        <a:pt x="11280" y="21309"/>
                        <a:pt x="11400" y="21406"/>
                      </a:cubicBezTo>
                      <a:cubicBezTo>
                        <a:pt x="11400" y="21406"/>
                        <a:pt x="11400" y="21406"/>
                        <a:pt x="11520" y="21503"/>
                      </a:cubicBezTo>
                      <a:cubicBezTo>
                        <a:pt x="11520" y="21503"/>
                        <a:pt x="11520" y="21503"/>
                        <a:pt x="11520" y="21503"/>
                      </a:cubicBezTo>
                      <a:cubicBezTo>
                        <a:pt x="11760" y="21503"/>
                        <a:pt x="12000" y="21406"/>
                        <a:pt x="12240" y="21309"/>
                      </a:cubicBezTo>
                      <a:cubicBezTo>
                        <a:pt x="12240" y="21309"/>
                        <a:pt x="12240" y="21309"/>
                        <a:pt x="12240" y="21309"/>
                      </a:cubicBezTo>
                      <a:cubicBezTo>
                        <a:pt x="12360" y="21309"/>
                        <a:pt x="12360" y="21309"/>
                        <a:pt x="12480" y="21309"/>
                      </a:cubicBezTo>
                      <a:cubicBezTo>
                        <a:pt x="12480" y="21309"/>
                        <a:pt x="12480" y="21309"/>
                        <a:pt x="12480" y="21309"/>
                      </a:cubicBezTo>
                      <a:cubicBezTo>
                        <a:pt x="12480" y="21309"/>
                        <a:pt x="12480" y="21309"/>
                        <a:pt x="12480" y="21309"/>
                      </a:cubicBezTo>
                      <a:cubicBezTo>
                        <a:pt x="12720" y="21309"/>
                        <a:pt x="12960" y="21406"/>
                        <a:pt x="13080" y="21503"/>
                      </a:cubicBezTo>
                      <a:cubicBezTo>
                        <a:pt x="13080" y="21503"/>
                        <a:pt x="13200" y="21503"/>
                        <a:pt x="13200" y="21600"/>
                      </a:cubicBezTo>
                      <a:cubicBezTo>
                        <a:pt x="13440" y="21406"/>
                        <a:pt x="13920" y="21213"/>
                        <a:pt x="14160" y="21213"/>
                      </a:cubicBezTo>
                      <a:cubicBezTo>
                        <a:pt x="14280" y="21213"/>
                        <a:pt x="14400" y="21309"/>
                        <a:pt x="14400" y="21309"/>
                      </a:cubicBezTo>
                      <a:cubicBezTo>
                        <a:pt x="14520" y="21309"/>
                        <a:pt x="14640" y="21309"/>
                        <a:pt x="14760" y="21309"/>
                      </a:cubicBezTo>
                      <a:cubicBezTo>
                        <a:pt x="14880" y="21309"/>
                        <a:pt x="14880" y="21309"/>
                        <a:pt x="15000" y="21309"/>
                      </a:cubicBezTo>
                      <a:cubicBezTo>
                        <a:pt x="15000" y="21213"/>
                        <a:pt x="15120" y="21116"/>
                        <a:pt x="15360" y="21019"/>
                      </a:cubicBezTo>
                      <a:cubicBezTo>
                        <a:pt x="15360" y="21019"/>
                        <a:pt x="15480" y="20922"/>
                        <a:pt x="15480" y="20922"/>
                      </a:cubicBezTo>
                      <a:cubicBezTo>
                        <a:pt x="15600" y="20825"/>
                        <a:pt x="15600" y="20825"/>
                        <a:pt x="15600" y="20825"/>
                      </a:cubicBezTo>
                      <a:cubicBezTo>
                        <a:pt x="15720" y="20535"/>
                        <a:pt x="16560" y="20147"/>
                        <a:pt x="16800" y="20147"/>
                      </a:cubicBezTo>
                      <a:cubicBezTo>
                        <a:pt x="16920" y="20050"/>
                        <a:pt x="17040" y="20050"/>
                        <a:pt x="17160" y="20050"/>
                      </a:cubicBezTo>
                      <a:cubicBezTo>
                        <a:pt x="17160" y="20050"/>
                        <a:pt x="17280" y="20050"/>
                        <a:pt x="17280" y="20050"/>
                      </a:cubicBezTo>
                      <a:cubicBezTo>
                        <a:pt x="17400" y="20050"/>
                        <a:pt x="17400" y="20050"/>
                        <a:pt x="17520" y="20050"/>
                      </a:cubicBezTo>
                      <a:cubicBezTo>
                        <a:pt x="17520" y="20050"/>
                        <a:pt x="17520" y="20147"/>
                        <a:pt x="17520" y="20147"/>
                      </a:cubicBezTo>
                      <a:cubicBezTo>
                        <a:pt x="17640" y="20147"/>
                        <a:pt x="17640" y="20147"/>
                        <a:pt x="17640" y="20147"/>
                      </a:cubicBezTo>
                      <a:cubicBezTo>
                        <a:pt x="17760" y="20147"/>
                        <a:pt x="17760" y="20147"/>
                        <a:pt x="17760" y="20147"/>
                      </a:cubicBezTo>
                      <a:cubicBezTo>
                        <a:pt x="17760" y="20244"/>
                        <a:pt x="17880" y="20244"/>
                        <a:pt x="17880" y="20244"/>
                      </a:cubicBezTo>
                      <a:cubicBezTo>
                        <a:pt x="17880" y="20147"/>
                        <a:pt x="17880" y="20147"/>
                        <a:pt x="17880" y="20050"/>
                      </a:cubicBezTo>
                      <a:cubicBezTo>
                        <a:pt x="17880" y="19953"/>
                        <a:pt x="17880" y="19857"/>
                        <a:pt x="17880" y="19760"/>
                      </a:cubicBezTo>
                      <a:cubicBezTo>
                        <a:pt x="17520" y="19760"/>
                        <a:pt x="16800" y="19372"/>
                        <a:pt x="16560" y="18888"/>
                      </a:cubicBezTo>
                      <a:cubicBezTo>
                        <a:pt x="16560" y="18791"/>
                        <a:pt x="16440" y="18694"/>
                        <a:pt x="16440" y="18694"/>
                      </a:cubicBezTo>
                      <a:cubicBezTo>
                        <a:pt x="16320" y="18500"/>
                        <a:pt x="16080" y="18307"/>
                        <a:pt x="15960" y="18113"/>
                      </a:cubicBezTo>
                      <a:cubicBezTo>
                        <a:pt x="15720" y="18016"/>
                        <a:pt x="15480" y="17822"/>
                        <a:pt x="15360" y="17629"/>
                      </a:cubicBezTo>
                      <a:cubicBezTo>
                        <a:pt x="15360" y="17532"/>
                        <a:pt x="15120" y="17532"/>
                        <a:pt x="14880" y="17435"/>
                      </a:cubicBezTo>
                      <a:cubicBezTo>
                        <a:pt x="14640" y="17338"/>
                        <a:pt x="14280" y="17338"/>
                        <a:pt x="14160" y="17144"/>
                      </a:cubicBezTo>
                      <a:cubicBezTo>
                        <a:pt x="14040" y="16854"/>
                        <a:pt x="14160" y="16660"/>
                        <a:pt x="14280" y="16563"/>
                      </a:cubicBezTo>
                      <a:cubicBezTo>
                        <a:pt x="14400" y="16563"/>
                        <a:pt x="14400" y="16466"/>
                        <a:pt x="14400" y="16370"/>
                      </a:cubicBezTo>
                      <a:cubicBezTo>
                        <a:pt x="14400" y="16273"/>
                        <a:pt x="14520" y="15982"/>
                        <a:pt x="15120" y="15982"/>
                      </a:cubicBezTo>
                      <a:cubicBezTo>
                        <a:pt x="15240" y="15982"/>
                        <a:pt x="15360" y="15982"/>
                        <a:pt x="15480" y="15982"/>
                      </a:cubicBezTo>
                      <a:cubicBezTo>
                        <a:pt x="15480" y="15982"/>
                        <a:pt x="15480" y="15982"/>
                        <a:pt x="15480" y="16079"/>
                      </a:cubicBezTo>
                      <a:cubicBezTo>
                        <a:pt x="15600" y="15788"/>
                        <a:pt x="15600" y="15304"/>
                        <a:pt x="15600" y="15013"/>
                      </a:cubicBezTo>
                      <a:cubicBezTo>
                        <a:pt x="15600" y="14723"/>
                        <a:pt x="15840" y="14529"/>
                        <a:pt x="15960" y="14335"/>
                      </a:cubicBezTo>
                      <a:cubicBezTo>
                        <a:pt x="15960" y="14239"/>
                        <a:pt x="16080" y="14142"/>
                        <a:pt x="16080" y="14142"/>
                      </a:cubicBezTo>
                      <a:cubicBezTo>
                        <a:pt x="15960" y="14045"/>
                        <a:pt x="15960" y="13948"/>
                        <a:pt x="15960" y="13851"/>
                      </a:cubicBezTo>
                      <a:cubicBezTo>
                        <a:pt x="16080" y="13657"/>
                        <a:pt x="16200" y="13561"/>
                        <a:pt x="16440" y="13464"/>
                      </a:cubicBezTo>
                      <a:cubicBezTo>
                        <a:pt x="16560" y="13464"/>
                        <a:pt x="16680" y="13367"/>
                        <a:pt x="16680" y="13367"/>
                      </a:cubicBezTo>
                      <a:cubicBezTo>
                        <a:pt x="16800" y="13270"/>
                        <a:pt x="16800" y="13173"/>
                        <a:pt x="16800" y="12979"/>
                      </a:cubicBezTo>
                      <a:cubicBezTo>
                        <a:pt x="16920" y="12786"/>
                        <a:pt x="16920" y="12495"/>
                        <a:pt x="17160" y="12301"/>
                      </a:cubicBezTo>
                      <a:cubicBezTo>
                        <a:pt x="17280" y="12204"/>
                        <a:pt x="17400" y="12011"/>
                        <a:pt x="17520" y="11914"/>
                      </a:cubicBezTo>
                      <a:cubicBezTo>
                        <a:pt x="17640" y="11623"/>
                        <a:pt x="17880" y="11430"/>
                        <a:pt x="18120" y="11430"/>
                      </a:cubicBezTo>
                      <a:cubicBezTo>
                        <a:pt x="18240" y="11430"/>
                        <a:pt x="18480" y="11236"/>
                        <a:pt x="18480" y="11042"/>
                      </a:cubicBezTo>
                      <a:cubicBezTo>
                        <a:pt x="18480" y="10945"/>
                        <a:pt x="18600" y="10752"/>
                        <a:pt x="18720" y="10558"/>
                      </a:cubicBezTo>
                      <a:cubicBezTo>
                        <a:pt x="18840" y="10364"/>
                        <a:pt x="18960" y="10074"/>
                        <a:pt x="18960" y="9783"/>
                      </a:cubicBezTo>
                      <a:cubicBezTo>
                        <a:pt x="18960" y="9783"/>
                        <a:pt x="18960" y="9783"/>
                        <a:pt x="18960" y="9783"/>
                      </a:cubicBezTo>
                      <a:cubicBezTo>
                        <a:pt x="18960" y="9783"/>
                        <a:pt x="18960" y="9686"/>
                        <a:pt x="18960" y="9589"/>
                      </a:cubicBezTo>
                      <a:cubicBezTo>
                        <a:pt x="18840" y="9105"/>
                        <a:pt x="18720" y="8621"/>
                        <a:pt x="19080" y="8233"/>
                      </a:cubicBezTo>
                      <a:cubicBezTo>
                        <a:pt x="19440" y="7846"/>
                        <a:pt x="19680" y="7555"/>
                        <a:pt x="19560" y="7265"/>
                      </a:cubicBezTo>
                      <a:cubicBezTo>
                        <a:pt x="19440" y="6877"/>
                        <a:pt x="19920" y="6780"/>
                        <a:pt x="20160" y="6587"/>
                      </a:cubicBezTo>
                      <a:cubicBezTo>
                        <a:pt x="20280" y="6587"/>
                        <a:pt x="20280" y="6490"/>
                        <a:pt x="20400" y="6490"/>
                      </a:cubicBezTo>
                      <a:cubicBezTo>
                        <a:pt x="20400" y="6393"/>
                        <a:pt x="20520" y="6393"/>
                        <a:pt x="20640" y="6296"/>
                      </a:cubicBezTo>
                      <a:cubicBezTo>
                        <a:pt x="20760" y="6296"/>
                        <a:pt x="20760" y="6296"/>
                        <a:pt x="20880" y="6199"/>
                      </a:cubicBezTo>
                      <a:cubicBezTo>
                        <a:pt x="20880" y="6199"/>
                        <a:pt x="20880" y="6199"/>
                        <a:pt x="20880" y="6199"/>
                      </a:cubicBezTo>
                      <a:cubicBezTo>
                        <a:pt x="21000" y="6102"/>
                        <a:pt x="21000" y="6102"/>
                        <a:pt x="21120" y="6102"/>
                      </a:cubicBezTo>
                      <a:cubicBezTo>
                        <a:pt x="21120" y="6005"/>
                        <a:pt x="21120" y="6005"/>
                        <a:pt x="21240" y="6005"/>
                      </a:cubicBezTo>
                      <a:cubicBezTo>
                        <a:pt x="21240" y="5909"/>
                        <a:pt x="21360" y="5909"/>
                        <a:pt x="21360" y="5909"/>
                      </a:cubicBezTo>
                      <a:cubicBezTo>
                        <a:pt x="21360" y="5812"/>
                        <a:pt x="21360" y="5812"/>
                        <a:pt x="21480" y="5715"/>
                      </a:cubicBezTo>
                      <a:cubicBezTo>
                        <a:pt x="21480" y="5715"/>
                        <a:pt x="21480" y="5715"/>
                        <a:pt x="21600" y="5618"/>
                      </a:cubicBezTo>
                      <a:cubicBezTo>
                        <a:pt x="21240" y="5424"/>
                        <a:pt x="21000" y="5230"/>
                        <a:pt x="20880" y="5230"/>
                      </a:cubicBezTo>
                      <a:cubicBezTo>
                        <a:pt x="20280" y="5037"/>
                        <a:pt x="19920" y="4262"/>
                        <a:pt x="19920" y="3293"/>
                      </a:cubicBezTo>
                      <a:cubicBezTo>
                        <a:pt x="19920" y="2712"/>
                        <a:pt x="19800" y="2228"/>
                        <a:pt x="19800" y="1840"/>
                      </a:cubicBezTo>
                      <a:cubicBezTo>
                        <a:pt x="19680" y="1743"/>
                        <a:pt x="19680" y="1647"/>
                        <a:pt x="19680" y="1550"/>
                      </a:cubicBezTo>
                      <a:cubicBezTo>
                        <a:pt x="19680" y="1356"/>
                        <a:pt x="19200" y="775"/>
                        <a:pt x="18600" y="581"/>
                      </a:cubicBezTo>
                      <a:cubicBezTo>
                        <a:pt x="18240" y="387"/>
                        <a:pt x="18000" y="194"/>
                        <a:pt x="17880" y="0"/>
                      </a:cubicBezTo>
                      <a:cubicBezTo>
                        <a:pt x="17880" y="0"/>
                        <a:pt x="17880" y="0"/>
                        <a:pt x="17880" y="0"/>
                      </a:cubicBezTo>
                      <a:cubicBezTo>
                        <a:pt x="17880" y="0"/>
                        <a:pt x="17880" y="0"/>
                        <a:pt x="17880" y="0"/>
                      </a:cubicBezTo>
                      <a:cubicBezTo>
                        <a:pt x="17880" y="0"/>
                        <a:pt x="17760" y="97"/>
                        <a:pt x="17760" y="97"/>
                      </a:cubicBezTo>
                      <a:cubicBezTo>
                        <a:pt x="17760" y="97"/>
                        <a:pt x="17760" y="97"/>
                        <a:pt x="17760" y="97"/>
                      </a:cubicBezTo>
                      <a:cubicBezTo>
                        <a:pt x="17640" y="97"/>
                        <a:pt x="17640" y="97"/>
                        <a:pt x="17640" y="194"/>
                      </a:cubicBezTo>
                      <a:cubicBezTo>
                        <a:pt x="17640" y="194"/>
                        <a:pt x="17640" y="194"/>
                        <a:pt x="17640" y="194"/>
                      </a:cubicBezTo>
                      <a:cubicBezTo>
                        <a:pt x="17520" y="194"/>
                        <a:pt x="17520" y="194"/>
                        <a:pt x="17400" y="194"/>
                      </a:cubicBezTo>
                      <a:cubicBezTo>
                        <a:pt x="17160" y="194"/>
                        <a:pt x="17160" y="194"/>
                        <a:pt x="17160" y="194"/>
                      </a:cubicBezTo>
                      <a:cubicBezTo>
                        <a:pt x="17160" y="194"/>
                        <a:pt x="17160" y="291"/>
                        <a:pt x="17160" y="387"/>
                      </a:cubicBezTo>
                      <a:cubicBezTo>
                        <a:pt x="17040" y="581"/>
                        <a:pt x="16800" y="969"/>
                        <a:pt x="16320" y="969"/>
                      </a:cubicBezTo>
                      <a:cubicBezTo>
                        <a:pt x="16080" y="969"/>
                        <a:pt x="16080" y="969"/>
                        <a:pt x="16080" y="1162"/>
                      </a:cubicBezTo>
                      <a:cubicBezTo>
                        <a:pt x="15960" y="1259"/>
                        <a:pt x="15840" y="1453"/>
                        <a:pt x="15480" y="1453"/>
                      </a:cubicBezTo>
                      <a:cubicBezTo>
                        <a:pt x="15120" y="1453"/>
                        <a:pt x="14880" y="1259"/>
                        <a:pt x="14760" y="1162"/>
                      </a:cubicBezTo>
                      <a:cubicBezTo>
                        <a:pt x="12960" y="1162"/>
                        <a:pt x="12960" y="1162"/>
                        <a:pt x="12960" y="1162"/>
                      </a:cubicBezTo>
                      <a:cubicBezTo>
                        <a:pt x="12840" y="1065"/>
                        <a:pt x="12840" y="1065"/>
                        <a:pt x="12840" y="1065"/>
                      </a:cubicBezTo>
                      <a:cubicBezTo>
                        <a:pt x="12840" y="1065"/>
                        <a:pt x="12600" y="969"/>
                        <a:pt x="12480" y="969"/>
                      </a:cubicBezTo>
                      <a:cubicBezTo>
                        <a:pt x="12000" y="1259"/>
                        <a:pt x="12000" y="1259"/>
                        <a:pt x="12000" y="1259"/>
                      </a:cubicBezTo>
                      <a:cubicBezTo>
                        <a:pt x="3960" y="1259"/>
                        <a:pt x="3960" y="1259"/>
                        <a:pt x="3960" y="1259"/>
                      </a:cubicBezTo>
                      <a:cubicBezTo>
                        <a:pt x="3960" y="3487"/>
                        <a:pt x="3960" y="3487"/>
                        <a:pt x="3960" y="3487"/>
                      </a:cubicBezTo>
                      <a:lnTo>
                        <a:pt x="2640" y="3487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22" name="Shape 4260"/>
                <p:cNvSpPr/>
                <p:nvPr/>
              </p:nvSpPr>
              <p:spPr>
                <a:xfrm>
                  <a:off x="446094" y="849936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23" name="Shape 4261"/>
                <p:cNvSpPr/>
                <p:nvPr/>
              </p:nvSpPr>
              <p:spPr>
                <a:xfrm>
                  <a:off x="614563" y="1061259"/>
                  <a:ext cx="11950" cy="231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lnTo>
                        <a:pt x="0" y="0"/>
                      </a:lnTo>
                      <a:lnTo>
                        <a:pt x="21600" y="2160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24" name="Shape 4262"/>
                <p:cNvSpPr/>
                <p:nvPr/>
              </p:nvSpPr>
              <p:spPr>
                <a:xfrm>
                  <a:off x="464018" y="878845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25" name="Shape 4263"/>
                <p:cNvSpPr/>
                <p:nvPr/>
              </p:nvSpPr>
              <p:spPr>
                <a:xfrm>
                  <a:off x="462026" y="874991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0"/>
                        <a:pt x="0" y="0"/>
                        <a:pt x="21600" y="21600"/>
                      </a:cubicBezTo>
                      <a:cubicBezTo>
                        <a:pt x="2160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26" name="Shape 4264"/>
                <p:cNvSpPr/>
                <p:nvPr/>
              </p:nvSpPr>
              <p:spPr>
                <a:xfrm>
                  <a:off x="451261" y="856966"/>
                  <a:ext cx="11950" cy="19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7200" y="8640"/>
                        <a:pt x="14400" y="12960"/>
                        <a:pt x="21600" y="21600"/>
                      </a:cubicBezTo>
                      <a:cubicBezTo>
                        <a:pt x="14400" y="12960"/>
                        <a:pt x="7200" y="8640"/>
                        <a:pt x="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27" name="Shape 4265"/>
                <p:cNvSpPr/>
                <p:nvPr/>
              </p:nvSpPr>
              <p:spPr>
                <a:xfrm>
                  <a:off x="439312" y="818420"/>
                  <a:ext cx="7967" cy="2312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3086"/>
                      </a:move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21600" y="3086"/>
                        <a:pt x="21600" y="3086"/>
                        <a:pt x="21600" y="3086"/>
                      </a:cubicBezTo>
                      <a:cubicBezTo>
                        <a:pt x="0" y="3086"/>
                        <a:pt x="0" y="3086"/>
                        <a:pt x="0" y="3086"/>
                      </a:cubicBezTo>
                      <a:cubicBezTo>
                        <a:pt x="0" y="3086"/>
                        <a:pt x="0" y="0"/>
                        <a:pt x="0" y="0"/>
                      </a:cubicBezTo>
                      <a:cubicBezTo>
                        <a:pt x="0" y="0"/>
                        <a:pt x="0" y="3086"/>
                        <a:pt x="0" y="3086"/>
                      </a:cubicBezTo>
                      <a:lnTo>
                        <a:pt x="21600" y="3086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28" name="Shape 4266"/>
                <p:cNvSpPr/>
                <p:nvPr/>
              </p:nvSpPr>
              <p:spPr>
                <a:xfrm>
                  <a:off x="450077" y="851863"/>
                  <a:ext cx="6353" cy="635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29" name="Shape 4267"/>
                <p:cNvSpPr/>
                <p:nvPr/>
              </p:nvSpPr>
              <p:spPr>
                <a:xfrm>
                  <a:off x="1242106" y="783729"/>
                  <a:ext cx="61516" cy="578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850" h="21600" extrusionOk="0">
                      <a:moveTo>
                        <a:pt x="4650" y="6750"/>
                      </a:moveTo>
                      <a:cubicBezTo>
                        <a:pt x="4650" y="6750"/>
                        <a:pt x="4650" y="8100"/>
                        <a:pt x="4650" y="8100"/>
                      </a:cubicBezTo>
                      <a:cubicBezTo>
                        <a:pt x="4650" y="8100"/>
                        <a:pt x="3300" y="9450"/>
                        <a:pt x="3300" y="9450"/>
                      </a:cubicBezTo>
                      <a:cubicBezTo>
                        <a:pt x="3300" y="9450"/>
                        <a:pt x="3300" y="9450"/>
                        <a:pt x="3300" y="10800"/>
                      </a:cubicBezTo>
                      <a:cubicBezTo>
                        <a:pt x="1950" y="10800"/>
                        <a:pt x="1950" y="12150"/>
                        <a:pt x="600" y="12150"/>
                      </a:cubicBezTo>
                      <a:cubicBezTo>
                        <a:pt x="-750" y="14850"/>
                        <a:pt x="600" y="20250"/>
                        <a:pt x="600" y="21600"/>
                      </a:cubicBezTo>
                      <a:cubicBezTo>
                        <a:pt x="600" y="21600"/>
                        <a:pt x="600" y="21600"/>
                        <a:pt x="1950" y="21600"/>
                      </a:cubicBezTo>
                      <a:cubicBezTo>
                        <a:pt x="3300" y="21600"/>
                        <a:pt x="4650" y="21600"/>
                        <a:pt x="6000" y="20250"/>
                      </a:cubicBezTo>
                      <a:cubicBezTo>
                        <a:pt x="6000" y="20250"/>
                        <a:pt x="7350" y="20250"/>
                        <a:pt x="7350" y="20250"/>
                      </a:cubicBezTo>
                      <a:cubicBezTo>
                        <a:pt x="7350" y="20250"/>
                        <a:pt x="7350" y="20250"/>
                        <a:pt x="7350" y="18900"/>
                      </a:cubicBezTo>
                      <a:cubicBezTo>
                        <a:pt x="8700" y="18900"/>
                        <a:pt x="8700" y="18900"/>
                        <a:pt x="10050" y="18900"/>
                      </a:cubicBezTo>
                      <a:cubicBezTo>
                        <a:pt x="10050" y="18900"/>
                        <a:pt x="10050" y="18900"/>
                        <a:pt x="10050" y="18900"/>
                      </a:cubicBezTo>
                      <a:cubicBezTo>
                        <a:pt x="10050" y="20250"/>
                        <a:pt x="11400" y="20250"/>
                        <a:pt x="11400" y="20250"/>
                      </a:cubicBezTo>
                      <a:cubicBezTo>
                        <a:pt x="11400" y="20250"/>
                        <a:pt x="12750" y="20250"/>
                        <a:pt x="12750" y="20250"/>
                      </a:cubicBezTo>
                      <a:cubicBezTo>
                        <a:pt x="12750" y="20250"/>
                        <a:pt x="12750" y="20250"/>
                        <a:pt x="12750" y="21600"/>
                      </a:cubicBezTo>
                      <a:cubicBezTo>
                        <a:pt x="14100" y="21600"/>
                        <a:pt x="14100" y="21600"/>
                        <a:pt x="14100" y="21600"/>
                      </a:cubicBezTo>
                      <a:cubicBezTo>
                        <a:pt x="14100" y="20250"/>
                        <a:pt x="15450" y="18900"/>
                        <a:pt x="15450" y="18900"/>
                      </a:cubicBezTo>
                      <a:cubicBezTo>
                        <a:pt x="15450" y="18900"/>
                        <a:pt x="14100" y="17550"/>
                        <a:pt x="14100" y="17550"/>
                      </a:cubicBezTo>
                      <a:cubicBezTo>
                        <a:pt x="12750" y="17550"/>
                        <a:pt x="11400" y="17550"/>
                        <a:pt x="10050" y="16200"/>
                      </a:cubicBezTo>
                      <a:cubicBezTo>
                        <a:pt x="10050" y="14850"/>
                        <a:pt x="8700" y="13500"/>
                        <a:pt x="10050" y="12150"/>
                      </a:cubicBezTo>
                      <a:cubicBezTo>
                        <a:pt x="10050" y="9450"/>
                        <a:pt x="16800" y="5400"/>
                        <a:pt x="20850" y="4050"/>
                      </a:cubicBezTo>
                      <a:cubicBezTo>
                        <a:pt x="20850" y="4050"/>
                        <a:pt x="20850" y="2700"/>
                        <a:pt x="18150" y="0"/>
                      </a:cubicBezTo>
                      <a:cubicBezTo>
                        <a:pt x="18150" y="0"/>
                        <a:pt x="18150" y="0"/>
                        <a:pt x="16800" y="0"/>
                      </a:cubicBezTo>
                      <a:cubicBezTo>
                        <a:pt x="16800" y="0"/>
                        <a:pt x="16800" y="0"/>
                        <a:pt x="16800" y="0"/>
                      </a:cubicBezTo>
                      <a:cubicBezTo>
                        <a:pt x="16800" y="0"/>
                        <a:pt x="16800" y="0"/>
                        <a:pt x="16800" y="0"/>
                      </a:cubicBezTo>
                      <a:cubicBezTo>
                        <a:pt x="16800" y="0"/>
                        <a:pt x="15450" y="1350"/>
                        <a:pt x="15450" y="1350"/>
                      </a:cubicBezTo>
                      <a:cubicBezTo>
                        <a:pt x="15450" y="1350"/>
                        <a:pt x="15450" y="1350"/>
                        <a:pt x="15450" y="1350"/>
                      </a:cubicBezTo>
                      <a:cubicBezTo>
                        <a:pt x="15450" y="1350"/>
                        <a:pt x="15450" y="1350"/>
                        <a:pt x="15450" y="1350"/>
                      </a:cubicBezTo>
                      <a:cubicBezTo>
                        <a:pt x="15450" y="1350"/>
                        <a:pt x="15450" y="1350"/>
                        <a:pt x="15450" y="1350"/>
                      </a:cubicBezTo>
                      <a:cubicBezTo>
                        <a:pt x="14100" y="2700"/>
                        <a:pt x="12750" y="2700"/>
                        <a:pt x="11400" y="2700"/>
                      </a:cubicBezTo>
                      <a:cubicBezTo>
                        <a:pt x="11400" y="2700"/>
                        <a:pt x="11400" y="2700"/>
                        <a:pt x="11400" y="2700"/>
                      </a:cubicBezTo>
                      <a:cubicBezTo>
                        <a:pt x="10050" y="2700"/>
                        <a:pt x="8700" y="2700"/>
                        <a:pt x="7350" y="2700"/>
                      </a:cubicBezTo>
                      <a:cubicBezTo>
                        <a:pt x="7350" y="4050"/>
                        <a:pt x="6000" y="5400"/>
                        <a:pt x="4650" y="675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30" name="Shape 4268"/>
                <p:cNvSpPr/>
                <p:nvPr/>
              </p:nvSpPr>
              <p:spPr>
                <a:xfrm>
                  <a:off x="1282522" y="833838"/>
                  <a:ext cx="6351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10800"/>
                        <a:pt x="21600" y="0"/>
                        <a:pt x="2160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21600" y="0"/>
                        <a:pt x="0" y="10800"/>
                        <a:pt x="0" y="2160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31" name="Shape 4269"/>
                <p:cNvSpPr/>
                <p:nvPr/>
              </p:nvSpPr>
              <p:spPr>
                <a:xfrm>
                  <a:off x="1016087" y="560162"/>
                  <a:ext cx="267620" cy="21585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43" h="21600" extrusionOk="0">
                      <a:moveTo>
                        <a:pt x="351" y="13546"/>
                      </a:moveTo>
                      <a:cubicBezTo>
                        <a:pt x="656" y="13546"/>
                        <a:pt x="960" y="13546"/>
                        <a:pt x="1264" y="13546"/>
                      </a:cubicBezTo>
                      <a:cubicBezTo>
                        <a:pt x="2177" y="13546"/>
                        <a:pt x="2785" y="13546"/>
                        <a:pt x="2785" y="13912"/>
                      </a:cubicBezTo>
                      <a:cubicBezTo>
                        <a:pt x="3089" y="13546"/>
                        <a:pt x="3089" y="13180"/>
                        <a:pt x="3089" y="12814"/>
                      </a:cubicBezTo>
                      <a:cubicBezTo>
                        <a:pt x="3394" y="11715"/>
                        <a:pt x="4002" y="11349"/>
                        <a:pt x="4611" y="11349"/>
                      </a:cubicBezTo>
                      <a:cubicBezTo>
                        <a:pt x="4915" y="11349"/>
                        <a:pt x="5219" y="11715"/>
                        <a:pt x="5828" y="12081"/>
                      </a:cubicBezTo>
                      <a:cubicBezTo>
                        <a:pt x="5828" y="12447"/>
                        <a:pt x="6132" y="12447"/>
                        <a:pt x="6132" y="12447"/>
                      </a:cubicBezTo>
                      <a:cubicBezTo>
                        <a:pt x="6436" y="13180"/>
                        <a:pt x="6740" y="13180"/>
                        <a:pt x="7044" y="13180"/>
                      </a:cubicBezTo>
                      <a:cubicBezTo>
                        <a:pt x="8261" y="12447"/>
                        <a:pt x="8870" y="12814"/>
                        <a:pt x="8870" y="12814"/>
                      </a:cubicBezTo>
                      <a:cubicBezTo>
                        <a:pt x="9174" y="12814"/>
                        <a:pt x="9174" y="12814"/>
                        <a:pt x="9174" y="13180"/>
                      </a:cubicBezTo>
                      <a:cubicBezTo>
                        <a:pt x="9174" y="13180"/>
                        <a:pt x="9174" y="13180"/>
                        <a:pt x="9782" y="13180"/>
                      </a:cubicBezTo>
                      <a:cubicBezTo>
                        <a:pt x="10087" y="13180"/>
                        <a:pt x="10391" y="13180"/>
                        <a:pt x="10695" y="13180"/>
                      </a:cubicBezTo>
                      <a:cubicBezTo>
                        <a:pt x="11608" y="12814"/>
                        <a:pt x="12216" y="12814"/>
                        <a:pt x="12520" y="12814"/>
                      </a:cubicBezTo>
                      <a:cubicBezTo>
                        <a:pt x="12825" y="13180"/>
                        <a:pt x="13433" y="13180"/>
                        <a:pt x="20126" y="21600"/>
                      </a:cubicBezTo>
                      <a:cubicBezTo>
                        <a:pt x="20126" y="21600"/>
                        <a:pt x="20126" y="21600"/>
                        <a:pt x="20126" y="21600"/>
                      </a:cubicBezTo>
                      <a:cubicBezTo>
                        <a:pt x="20126" y="21600"/>
                        <a:pt x="20126" y="21600"/>
                        <a:pt x="20430" y="21600"/>
                      </a:cubicBezTo>
                      <a:cubicBezTo>
                        <a:pt x="20430" y="21600"/>
                        <a:pt x="20430" y="21600"/>
                        <a:pt x="20430" y="21600"/>
                      </a:cubicBezTo>
                      <a:cubicBezTo>
                        <a:pt x="20735" y="21600"/>
                        <a:pt x="20735" y="21600"/>
                        <a:pt x="20735" y="21600"/>
                      </a:cubicBezTo>
                      <a:cubicBezTo>
                        <a:pt x="20735" y="21600"/>
                        <a:pt x="20735" y="21600"/>
                        <a:pt x="21039" y="21600"/>
                      </a:cubicBezTo>
                      <a:cubicBezTo>
                        <a:pt x="21039" y="21600"/>
                        <a:pt x="21039" y="21600"/>
                        <a:pt x="21039" y="21600"/>
                      </a:cubicBezTo>
                      <a:cubicBezTo>
                        <a:pt x="21039" y="21234"/>
                        <a:pt x="21039" y="21234"/>
                        <a:pt x="21039" y="21234"/>
                      </a:cubicBezTo>
                      <a:cubicBezTo>
                        <a:pt x="21039" y="21234"/>
                        <a:pt x="21039" y="21234"/>
                        <a:pt x="21343" y="21234"/>
                      </a:cubicBezTo>
                      <a:cubicBezTo>
                        <a:pt x="20126" y="20136"/>
                        <a:pt x="19213" y="18671"/>
                        <a:pt x="17997" y="16841"/>
                      </a:cubicBezTo>
                      <a:cubicBezTo>
                        <a:pt x="16171" y="13912"/>
                        <a:pt x="14042" y="12814"/>
                        <a:pt x="13129" y="12814"/>
                      </a:cubicBezTo>
                      <a:cubicBezTo>
                        <a:pt x="11912" y="12814"/>
                        <a:pt x="11608" y="11715"/>
                        <a:pt x="11304" y="10617"/>
                      </a:cubicBezTo>
                      <a:cubicBezTo>
                        <a:pt x="10999" y="10617"/>
                        <a:pt x="10999" y="10251"/>
                        <a:pt x="10695" y="9885"/>
                      </a:cubicBezTo>
                      <a:cubicBezTo>
                        <a:pt x="9478" y="9885"/>
                        <a:pt x="7957" y="5492"/>
                        <a:pt x="7653" y="3295"/>
                      </a:cubicBezTo>
                      <a:cubicBezTo>
                        <a:pt x="7653" y="2563"/>
                        <a:pt x="7349" y="1098"/>
                        <a:pt x="6436" y="0"/>
                      </a:cubicBezTo>
                      <a:cubicBezTo>
                        <a:pt x="6436" y="0"/>
                        <a:pt x="6436" y="0"/>
                        <a:pt x="6436" y="0"/>
                      </a:cubicBezTo>
                      <a:cubicBezTo>
                        <a:pt x="6132" y="366"/>
                        <a:pt x="6132" y="366"/>
                        <a:pt x="6132" y="366"/>
                      </a:cubicBezTo>
                      <a:cubicBezTo>
                        <a:pt x="5828" y="732"/>
                        <a:pt x="5828" y="732"/>
                        <a:pt x="5523" y="1098"/>
                      </a:cubicBezTo>
                      <a:cubicBezTo>
                        <a:pt x="5523" y="1098"/>
                        <a:pt x="5523" y="1098"/>
                        <a:pt x="5219" y="1464"/>
                      </a:cubicBezTo>
                      <a:cubicBezTo>
                        <a:pt x="5219" y="1464"/>
                        <a:pt x="4915" y="1831"/>
                        <a:pt x="4915" y="1831"/>
                      </a:cubicBezTo>
                      <a:cubicBezTo>
                        <a:pt x="4915" y="1831"/>
                        <a:pt x="4611" y="1831"/>
                        <a:pt x="4611" y="1831"/>
                      </a:cubicBezTo>
                      <a:cubicBezTo>
                        <a:pt x="4611" y="2197"/>
                        <a:pt x="4306" y="2197"/>
                        <a:pt x="4002" y="2563"/>
                      </a:cubicBezTo>
                      <a:cubicBezTo>
                        <a:pt x="4002" y="2563"/>
                        <a:pt x="3698" y="2563"/>
                        <a:pt x="3698" y="2929"/>
                      </a:cubicBezTo>
                      <a:cubicBezTo>
                        <a:pt x="3394" y="3295"/>
                        <a:pt x="3089" y="3295"/>
                        <a:pt x="2785" y="3661"/>
                      </a:cubicBezTo>
                      <a:cubicBezTo>
                        <a:pt x="1873" y="4027"/>
                        <a:pt x="1873" y="4393"/>
                        <a:pt x="1873" y="4393"/>
                      </a:cubicBezTo>
                      <a:cubicBezTo>
                        <a:pt x="2177" y="5858"/>
                        <a:pt x="1568" y="7322"/>
                        <a:pt x="351" y="9153"/>
                      </a:cubicBezTo>
                      <a:cubicBezTo>
                        <a:pt x="-257" y="10251"/>
                        <a:pt x="47" y="11715"/>
                        <a:pt x="351" y="13180"/>
                      </a:cubicBezTo>
                      <a:cubicBezTo>
                        <a:pt x="351" y="13180"/>
                        <a:pt x="351" y="13180"/>
                        <a:pt x="351" y="13180"/>
                      </a:cubicBezTo>
                      <a:cubicBezTo>
                        <a:pt x="351" y="13546"/>
                        <a:pt x="351" y="13546"/>
                        <a:pt x="351" y="13546"/>
                      </a:cubicBezTo>
                      <a:cubicBezTo>
                        <a:pt x="351" y="13546"/>
                        <a:pt x="351" y="13546"/>
                        <a:pt x="351" y="13546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32" name="Shape 4270"/>
                <p:cNvSpPr/>
                <p:nvPr/>
              </p:nvSpPr>
              <p:spPr>
                <a:xfrm>
                  <a:off x="1079390" y="570478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0"/>
                        <a:pt x="21600" y="0"/>
                        <a:pt x="0" y="2160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33" name="Shape 4271"/>
                <p:cNvSpPr/>
                <p:nvPr/>
              </p:nvSpPr>
              <p:spPr>
                <a:xfrm>
                  <a:off x="1071424" y="572406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34" name="Shape 4272"/>
                <p:cNvSpPr/>
                <p:nvPr/>
              </p:nvSpPr>
              <p:spPr>
                <a:xfrm>
                  <a:off x="1091339" y="558915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0" y="21600"/>
                        <a:pt x="21600" y="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35" name="Shape 4273"/>
                <p:cNvSpPr/>
                <p:nvPr/>
              </p:nvSpPr>
              <p:spPr>
                <a:xfrm>
                  <a:off x="1016229" y="652673"/>
                  <a:ext cx="4600" cy="385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2471" h="21600" extrusionOk="0">
                      <a:moveTo>
                        <a:pt x="12471" y="0"/>
                      </a:moveTo>
                      <a:cubicBezTo>
                        <a:pt x="-9129" y="5891"/>
                        <a:pt x="1671" y="13745"/>
                        <a:pt x="12471" y="21600"/>
                      </a:cubicBezTo>
                      <a:cubicBezTo>
                        <a:pt x="12471" y="21600"/>
                        <a:pt x="12471" y="21600"/>
                        <a:pt x="12471" y="21600"/>
                      </a:cubicBezTo>
                      <a:cubicBezTo>
                        <a:pt x="12471" y="21600"/>
                        <a:pt x="12471" y="21600"/>
                        <a:pt x="12471" y="21600"/>
                      </a:cubicBezTo>
                      <a:cubicBezTo>
                        <a:pt x="1671" y="13745"/>
                        <a:pt x="-9129" y="5891"/>
                        <a:pt x="12471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36" name="Shape 4274"/>
                <p:cNvSpPr/>
                <p:nvPr/>
              </p:nvSpPr>
              <p:spPr>
                <a:xfrm>
                  <a:off x="1274556" y="772844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37" name="Shape 4275"/>
                <p:cNvSpPr/>
                <p:nvPr/>
              </p:nvSpPr>
              <p:spPr>
                <a:xfrm>
                  <a:off x="1276548" y="770917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38" name="Shape 4276"/>
                <p:cNvSpPr/>
                <p:nvPr/>
              </p:nvSpPr>
              <p:spPr>
                <a:xfrm>
                  <a:off x="865492" y="687364"/>
                  <a:ext cx="621347" cy="4702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5433" y="1361"/>
                      </a:moveTo>
                      <a:cubicBezTo>
                        <a:pt x="5433" y="1361"/>
                        <a:pt x="5433" y="1361"/>
                        <a:pt x="5433" y="1361"/>
                      </a:cubicBezTo>
                      <a:cubicBezTo>
                        <a:pt x="5433" y="1531"/>
                        <a:pt x="5301" y="1531"/>
                        <a:pt x="5301" y="1701"/>
                      </a:cubicBezTo>
                      <a:cubicBezTo>
                        <a:pt x="5301" y="1701"/>
                        <a:pt x="5301" y="1871"/>
                        <a:pt x="5301" y="1871"/>
                      </a:cubicBezTo>
                      <a:cubicBezTo>
                        <a:pt x="5301" y="1871"/>
                        <a:pt x="5301" y="2041"/>
                        <a:pt x="5168" y="2041"/>
                      </a:cubicBezTo>
                      <a:cubicBezTo>
                        <a:pt x="5168" y="2211"/>
                        <a:pt x="5168" y="2211"/>
                        <a:pt x="5036" y="2381"/>
                      </a:cubicBezTo>
                      <a:cubicBezTo>
                        <a:pt x="5036" y="2551"/>
                        <a:pt x="4903" y="2891"/>
                        <a:pt x="4903" y="2891"/>
                      </a:cubicBezTo>
                      <a:cubicBezTo>
                        <a:pt x="4903" y="3572"/>
                        <a:pt x="4373" y="4252"/>
                        <a:pt x="3975" y="4252"/>
                      </a:cubicBezTo>
                      <a:cubicBezTo>
                        <a:pt x="3975" y="4252"/>
                        <a:pt x="3843" y="4592"/>
                        <a:pt x="3710" y="4762"/>
                      </a:cubicBezTo>
                      <a:cubicBezTo>
                        <a:pt x="3578" y="5102"/>
                        <a:pt x="3445" y="5272"/>
                        <a:pt x="3313" y="5613"/>
                      </a:cubicBezTo>
                      <a:cubicBezTo>
                        <a:pt x="3180" y="5783"/>
                        <a:pt x="3180" y="5953"/>
                        <a:pt x="3048" y="6293"/>
                      </a:cubicBezTo>
                      <a:cubicBezTo>
                        <a:pt x="3048" y="6803"/>
                        <a:pt x="3048" y="7143"/>
                        <a:pt x="2783" y="7483"/>
                      </a:cubicBezTo>
                      <a:cubicBezTo>
                        <a:pt x="2650" y="7654"/>
                        <a:pt x="2518" y="7654"/>
                        <a:pt x="2385" y="7824"/>
                      </a:cubicBezTo>
                      <a:cubicBezTo>
                        <a:pt x="2253" y="7824"/>
                        <a:pt x="2253" y="7824"/>
                        <a:pt x="2253" y="7994"/>
                      </a:cubicBezTo>
                      <a:cubicBezTo>
                        <a:pt x="2385" y="8334"/>
                        <a:pt x="2253" y="8674"/>
                        <a:pt x="1988" y="9014"/>
                      </a:cubicBezTo>
                      <a:cubicBezTo>
                        <a:pt x="1855" y="9354"/>
                        <a:pt x="1723" y="9524"/>
                        <a:pt x="1723" y="9865"/>
                      </a:cubicBezTo>
                      <a:cubicBezTo>
                        <a:pt x="1723" y="9865"/>
                        <a:pt x="1723" y="11906"/>
                        <a:pt x="1458" y="12246"/>
                      </a:cubicBezTo>
                      <a:cubicBezTo>
                        <a:pt x="1325" y="12416"/>
                        <a:pt x="1193" y="12416"/>
                        <a:pt x="928" y="12246"/>
                      </a:cubicBezTo>
                      <a:cubicBezTo>
                        <a:pt x="928" y="12246"/>
                        <a:pt x="795" y="12246"/>
                        <a:pt x="663" y="12246"/>
                      </a:cubicBezTo>
                      <a:cubicBezTo>
                        <a:pt x="398" y="12246"/>
                        <a:pt x="398" y="12416"/>
                        <a:pt x="398" y="12416"/>
                      </a:cubicBezTo>
                      <a:cubicBezTo>
                        <a:pt x="398" y="12756"/>
                        <a:pt x="265" y="12926"/>
                        <a:pt x="133" y="13096"/>
                      </a:cubicBezTo>
                      <a:cubicBezTo>
                        <a:pt x="133" y="13096"/>
                        <a:pt x="0" y="13266"/>
                        <a:pt x="0" y="13266"/>
                      </a:cubicBezTo>
                      <a:cubicBezTo>
                        <a:pt x="133" y="13266"/>
                        <a:pt x="398" y="13436"/>
                        <a:pt x="530" y="13436"/>
                      </a:cubicBezTo>
                      <a:cubicBezTo>
                        <a:pt x="928" y="13606"/>
                        <a:pt x="1325" y="13776"/>
                        <a:pt x="1458" y="14287"/>
                      </a:cubicBezTo>
                      <a:cubicBezTo>
                        <a:pt x="1590" y="14457"/>
                        <a:pt x="1723" y="14627"/>
                        <a:pt x="1855" y="14967"/>
                      </a:cubicBezTo>
                      <a:cubicBezTo>
                        <a:pt x="2253" y="15307"/>
                        <a:pt x="2518" y="15817"/>
                        <a:pt x="2783" y="16328"/>
                      </a:cubicBezTo>
                      <a:cubicBezTo>
                        <a:pt x="3048" y="17178"/>
                        <a:pt x="3578" y="17518"/>
                        <a:pt x="3843" y="17518"/>
                      </a:cubicBezTo>
                      <a:cubicBezTo>
                        <a:pt x="3975" y="17518"/>
                        <a:pt x="4108" y="17688"/>
                        <a:pt x="4240" y="17688"/>
                      </a:cubicBezTo>
                      <a:cubicBezTo>
                        <a:pt x="4240" y="17858"/>
                        <a:pt x="4240" y="18028"/>
                        <a:pt x="4240" y="18198"/>
                      </a:cubicBezTo>
                      <a:cubicBezTo>
                        <a:pt x="4240" y="18369"/>
                        <a:pt x="4240" y="18539"/>
                        <a:pt x="4240" y="18879"/>
                      </a:cubicBezTo>
                      <a:cubicBezTo>
                        <a:pt x="4240" y="19049"/>
                        <a:pt x="4240" y="19049"/>
                        <a:pt x="4240" y="19219"/>
                      </a:cubicBezTo>
                      <a:cubicBezTo>
                        <a:pt x="4108" y="19219"/>
                        <a:pt x="4108" y="19389"/>
                        <a:pt x="4108" y="19389"/>
                      </a:cubicBezTo>
                      <a:cubicBezTo>
                        <a:pt x="4240" y="19389"/>
                        <a:pt x="4240" y="19389"/>
                        <a:pt x="4240" y="19389"/>
                      </a:cubicBezTo>
                      <a:cubicBezTo>
                        <a:pt x="4373" y="19389"/>
                        <a:pt x="4373" y="19389"/>
                        <a:pt x="4373" y="19389"/>
                      </a:cubicBezTo>
                      <a:cubicBezTo>
                        <a:pt x="4373" y="19389"/>
                        <a:pt x="4373" y="19559"/>
                        <a:pt x="4373" y="19559"/>
                      </a:cubicBezTo>
                      <a:cubicBezTo>
                        <a:pt x="4506" y="19559"/>
                        <a:pt x="4506" y="19559"/>
                        <a:pt x="4506" y="19559"/>
                      </a:cubicBezTo>
                      <a:cubicBezTo>
                        <a:pt x="4506" y="19559"/>
                        <a:pt x="4771" y="19559"/>
                        <a:pt x="4903" y="19559"/>
                      </a:cubicBezTo>
                      <a:cubicBezTo>
                        <a:pt x="5301" y="19559"/>
                        <a:pt x="5831" y="19729"/>
                        <a:pt x="6096" y="19899"/>
                      </a:cubicBezTo>
                      <a:cubicBezTo>
                        <a:pt x="6361" y="20409"/>
                        <a:pt x="7421" y="21090"/>
                        <a:pt x="7553" y="21090"/>
                      </a:cubicBezTo>
                      <a:cubicBezTo>
                        <a:pt x="7818" y="21090"/>
                        <a:pt x="9011" y="21260"/>
                        <a:pt x="9409" y="21600"/>
                      </a:cubicBezTo>
                      <a:cubicBezTo>
                        <a:pt x="9409" y="21430"/>
                        <a:pt x="9541" y="21430"/>
                        <a:pt x="9541" y="21260"/>
                      </a:cubicBezTo>
                      <a:cubicBezTo>
                        <a:pt x="9674" y="21090"/>
                        <a:pt x="9939" y="20750"/>
                        <a:pt x="10204" y="20580"/>
                      </a:cubicBezTo>
                      <a:cubicBezTo>
                        <a:pt x="10601" y="20239"/>
                        <a:pt x="10999" y="20069"/>
                        <a:pt x="11396" y="20069"/>
                      </a:cubicBezTo>
                      <a:cubicBezTo>
                        <a:pt x="11661" y="20069"/>
                        <a:pt x="11794" y="20239"/>
                        <a:pt x="11794" y="20409"/>
                      </a:cubicBezTo>
                      <a:cubicBezTo>
                        <a:pt x="11926" y="20580"/>
                        <a:pt x="12059" y="20750"/>
                        <a:pt x="12191" y="20580"/>
                      </a:cubicBezTo>
                      <a:cubicBezTo>
                        <a:pt x="12324" y="20580"/>
                        <a:pt x="12721" y="20409"/>
                        <a:pt x="12987" y="20409"/>
                      </a:cubicBezTo>
                      <a:cubicBezTo>
                        <a:pt x="12987" y="20409"/>
                        <a:pt x="12987" y="20409"/>
                        <a:pt x="12987" y="20409"/>
                      </a:cubicBezTo>
                      <a:cubicBezTo>
                        <a:pt x="12987" y="20239"/>
                        <a:pt x="12987" y="20239"/>
                        <a:pt x="12987" y="20239"/>
                      </a:cubicBezTo>
                      <a:cubicBezTo>
                        <a:pt x="12987" y="20239"/>
                        <a:pt x="12987" y="20239"/>
                        <a:pt x="12987" y="20239"/>
                      </a:cubicBezTo>
                      <a:cubicBezTo>
                        <a:pt x="13649" y="20069"/>
                        <a:pt x="13649" y="20069"/>
                        <a:pt x="13649" y="20069"/>
                      </a:cubicBezTo>
                      <a:cubicBezTo>
                        <a:pt x="13649" y="20069"/>
                        <a:pt x="13649" y="20069"/>
                        <a:pt x="13649" y="20069"/>
                      </a:cubicBezTo>
                      <a:cubicBezTo>
                        <a:pt x="13782" y="20069"/>
                        <a:pt x="13914" y="20069"/>
                        <a:pt x="14047" y="20069"/>
                      </a:cubicBezTo>
                      <a:cubicBezTo>
                        <a:pt x="14047" y="20069"/>
                        <a:pt x="14179" y="20069"/>
                        <a:pt x="14312" y="20069"/>
                      </a:cubicBezTo>
                      <a:cubicBezTo>
                        <a:pt x="14312" y="20069"/>
                        <a:pt x="14312" y="20069"/>
                        <a:pt x="14312" y="20069"/>
                      </a:cubicBezTo>
                      <a:cubicBezTo>
                        <a:pt x="14312" y="20069"/>
                        <a:pt x="14444" y="19899"/>
                        <a:pt x="14577" y="19729"/>
                      </a:cubicBezTo>
                      <a:cubicBezTo>
                        <a:pt x="14974" y="19389"/>
                        <a:pt x="15504" y="18709"/>
                        <a:pt x="16299" y="18709"/>
                      </a:cubicBezTo>
                      <a:cubicBezTo>
                        <a:pt x="16432" y="18709"/>
                        <a:pt x="16697" y="18709"/>
                        <a:pt x="16829" y="18709"/>
                      </a:cubicBezTo>
                      <a:cubicBezTo>
                        <a:pt x="17227" y="18709"/>
                        <a:pt x="17492" y="18879"/>
                        <a:pt x="17757" y="18539"/>
                      </a:cubicBezTo>
                      <a:cubicBezTo>
                        <a:pt x="18022" y="18028"/>
                        <a:pt x="20805" y="14457"/>
                        <a:pt x="21600" y="13436"/>
                      </a:cubicBezTo>
                      <a:cubicBezTo>
                        <a:pt x="21467" y="13436"/>
                        <a:pt x="21467" y="13436"/>
                        <a:pt x="21335" y="13436"/>
                      </a:cubicBezTo>
                      <a:cubicBezTo>
                        <a:pt x="21070" y="13436"/>
                        <a:pt x="20407" y="13436"/>
                        <a:pt x="19215" y="12926"/>
                      </a:cubicBezTo>
                      <a:cubicBezTo>
                        <a:pt x="18155" y="12416"/>
                        <a:pt x="16564" y="11565"/>
                        <a:pt x="16167" y="11565"/>
                      </a:cubicBezTo>
                      <a:cubicBezTo>
                        <a:pt x="16034" y="11395"/>
                        <a:pt x="15769" y="11225"/>
                        <a:pt x="15504" y="10885"/>
                      </a:cubicBezTo>
                      <a:cubicBezTo>
                        <a:pt x="15372" y="10715"/>
                        <a:pt x="15239" y="10375"/>
                        <a:pt x="15239" y="10375"/>
                      </a:cubicBezTo>
                      <a:cubicBezTo>
                        <a:pt x="14709" y="10035"/>
                        <a:pt x="14179" y="8674"/>
                        <a:pt x="14179" y="8504"/>
                      </a:cubicBezTo>
                      <a:cubicBezTo>
                        <a:pt x="14047" y="8334"/>
                        <a:pt x="14047" y="8334"/>
                        <a:pt x="14047" y="8334"/>
                      </a:cubicBezTo>
                      <a:cubicBezTo>
                        <a:pt x="14047" y="8334"/>
                        <a:pt x="14047" y="8334"/>
                        <a:pt x="14047" y="8334"/>
                      </a:cubicBezTo>
                      <a:cubicBezTo>
                        <a:pt x="14047" y="8164"/>
                        <a:pt x="14047" y="8164"/>
                        <a:pt x="14179" y="7994"/>
                      </a:cubicBezTo>
                      <a:cubicBezTo>
                        <a:pt x="14179" y="7994"/>
                        <a:pt x="14179" y="7994"/>
                        <a:pt x="14179" y="7994"/>
                      </a:cubicBezTo>
                      <a:cubicBezTo>
                        <a:pt x="14179" y="7994"/>
                        <a:pt x="14179" y="7824"/>
                        <a:pt x="14179" y="7824"/>
                      </a:cubicBezTo>
                      <a:cubicBezTo>
                        <a:pt x="14179" y="7824"/>
                        <a:pt x="14179" y="7654"/>
                        <a:pt x="14179" y="7654"/>
                      </a:cubicBezTo>
                      <a:cubicBezTo>
                        <a:pt x="14179" y="7654"/>
                        <a:pt x="14179" y="7654"/>
                        <a:pt x="14312" y="7654"/>
                      </a:cubicBezTo>
                      <a:cubicBezTo>
                        <a:pt x="14179" y="7654"/>
                        <a:pt x="14179" y="7654"/>
                        <a:pt x="14179" y="7654"/>
                      </a:cubicBezTo>
                      <a:cubicBezTo>
                        <a:pt x="14179" y="7654"/>
                        <a:pt x="14179" y="7654"/>
                        <a:pt x="14179" y="7654"/>
                      </a:cubicBezTo>
                      <a:cubicBezTo>
                        <a:pt x="14179" y="7654"/>
                        <a:pt x="14179" y="7483"/>
                        <a:pt x="14179" y="7483"/>
                      </a:cubicBezTo>
                      <a:cubicBezTo>
                        <a:pt x="14047" y="7483"/>
                        <a:pt x="14047" y="7483"/>
                        <a:pt x="14047" y="7483"/>
                      </a:cubicBezTo>
                      <a:cubicBezTo>
                        <a:pt x="14047" y="7483"/>
                        <a:pt x="14047" y="7483"/>
                        <a:pt x="14047" y="7654"/>
                      </a:cubicBezTo>
                      <a:cubicBezTo>
                        <a:pt x="13782" y="7824"/>
                        <a:pt x="13517" y="7824"/>
                        <a:pt x="13384" y="7824"/>
                      </a:cubicBezTo>
                      <a:cubicBezTo>
                        <a:pt x="12987" y="7824"/>
                        <a:pt x="12854" y="7654"/>
                        <a:pt x="12854" y="7483"/>
                      </a:cubicBezTo>
                      <a:cubicBezTo>
                        <a:pt x="12721" y="7313"/>
                        <a:pt x="12456" y="6123"/>
                        <a:pt x="12854" y="5443"/>
                      </a:cubicBezTo>
                      <a:cubicBezTo>
                        <a:pt x="12987" y="5443"/>
                        <a:pt x="12987" y="5272"/>
                        <a:pt x="13119" y="5272"/>
                      </a:cubicBezTo>
                      <a:cubicBezTo>
                        <a:pt x="13119" y="5272"/>
                        <a:pt x="13119" y="5272"/>
                        <a:pt x="13119" y="5272"/>
                      </a:cubicBezTo>
                      <a:cubicBezTo>
                        <a:pt x="13119" y="5102"/>
                        <a:pt x="13252" y="5102"/>
                        <a:pt x="13252" y="4932"/>
                      </a:cubicBezTo>
                      <a:cubicBezTo>
                        <a:pt x="13252" y="4932"/>
                        <a:pt x="13252" y="4932"/>
                        <a:pt x="13252" y="4932"/>
                      </a:cubicBezTo>
                      <a:cubicBezTo>
                        <a:pt x="13384" y="4762"/>
                        <a:pt x="13384" y="4592"/>
                        <a:pt x="13384" y="4592"/>
                      </a:cubicBezTo>
                      <a:cubicBezTo>
                        <a:pt x="13384" y="4592"/>
                        <a:pt x="13384" y="4592"/>
                        <a:pt x="13517" y="4592"/>
                      </a:cubicBezTo>
                      <a:cubicBezTo>
                        <a:pt x="13517" y="4422"/>
                        <a:pt x="13517" y="4422"/>
                        <a:pt x="13517" y="4422"/>
                      </a:cubicBezTo>
                      <a:cubicBezTo>
                        <a:pt x="12987" y="3742"/>
                        <a:pt x="12589" y="3061"/>
                        <a:pt x="12059" y="2551"/>
                      </a:cubicBezTo>
                      <a:cubicBezTo>
                        <a:pt x="12059" y="2551"/>
                        <a:pt x="12059" y="2551"/>
                        <a:pt x="12059" y="2551"/>
                      </a:cubicBezTo>
                      <a:cubicBezTo>
                        <a:pt x="11926" y="2381"/>
                        <a:pt x="11794" y="2211"/>
                        <a:pt x="11661" y="2041"/>
                      </a:cubicBezTo>
                      <a:cubicBezTo>
                        <a:pt x="11661" y="2041"/>
                        <a:pt x="11661" y="2041"/>
                        <a:pt x="11661" y="2041"/>
                      </a:cubicBezTo>
                      <a:cubicBezTo>
                        <a:pt x="11529" y="1871"/>
                        <a:pt x="11396" y="1701"/>
                        <a:pt x="11264" y="1531"/>
                      </a:cubicBezTo>
                      <a:cubicBezTo>
                        <a:pt x="11264" y="1531"/>
                        <a:pt x="11264" y="1531"/>
                        <a:pt x="11264" y="1531"/>
                      </a:cubicBezTo>
                      <a:cubicBezTo>
                        <a:pt x="11131" y="1361"/>
                        <a:pt x="11131" y="1191"/>
                        <a:pt x="10999" y="1191"/>
                      </a:cubicBezTo>
                      <a:cubicBezTo>
                        <a:pt x="10999" y="1191"/>
                        <a:pt x="10999" y="1191"/>
                        <a:pt x="10999" y="1191"/>
                      </a:cubicBezTo>
                      <a:cubicBezTo>
                        <a:pt x="10734" y="850"/>
                        <a:pt x="10601" y="850"/>
                        <a:pt x="10601" y="680"/>
                      </a:cubicBezTo>
                      <a:cubicBezTo>
                        <a:pt x="10601" y="680"/>
                        <a:pt x="10601" y="680"/>
                        <a:pt x="10469" y="680"/>
                      </a:cubicBezTo>
                      <a:cubicBezTo>
                        <a:pt x="10336" y="680"/>
                        <a:pt x="10204" y="680"/>
                        <a:pt x="10071" y="850"/>
                      </a:cubicBezTo>
                      <a:cubicBezTo>
                        <a:pt x="9806" y="850"/>
                        <a:pt x="9674" y="850"/>
                        <a:pt x="9541" y="850"/>
                      </a:cubicBezTo>
                      <a:cubicBezTo>
                        <a:pt x="9276" y="850"/>
                        <a:pt x="9144" y="850"/>
                        <a:pt x="9144" y="680"/>
                      </a:cubicBezTo>
                      <a:cubicBezTo>
                        <a:pt x="9011" y="680"/>
                        <a:pt x="9011" y="680"/>
                        <a:pt x="8879" y="680"/>
                      </a:cubicBezTo>
                      <a:cubicBezTo>
                        <a:pt x="8879" y="680"/>
                        <a:pt x="8879" y="680"/>
                        <a:pt x="8613" y="680"/>
                      </a:cubicBezTo>
                      <a:cubicBezTo>
                        <a:pt x="8481" y="850"/>
                        <a:pt x="8348" y="850"/>
                        <a:pt x="8216" y="850"/>
                      </a:cubicBezTo>
                      <a:cubicBezTo>
                        <a:pt x="7951" y="850"/>
                        <a:pt x="7686" y="510"/>
                        <a:pt x="7553" y="340"/>
                      </a:cubicBezTo>
                      <a:cubicBezTo>
                        <a:pt x="7553" y="340"/>
                        <a:pt x="7421" y="340"/>
                        <a:pt x="7421" y="170"/>
                      </a:cubicBezTo>
                      <a:cubicBezTo>
                        <a:pt x="7288" y="0"/>
                        <a:pt x="7288" y="0"/>
                        <a:pt x="7288" y="0"/>
                      </a:cubicBezTo>
                      <a:cubicBezTo>
                        <a:pt x="7288" y="0"/>
                        <a:pt x="7156" y="170"/>
                        <a:pt x="7156" y="340"/>
                      </a:cubicBezTo>
                      <a:cubicBezTo>
                        <a:pt x="7156" y="340"/>
                        <a:pt x="7156" y="340"/>
                        <a:pt x="7156" y="510"/>
                      </a:cubicBezTo>
                      <a:cubicBezTo>
                        <a:pt x="7023" y="850"/>
                        <a:pt x="6891" y="1191"/>
                        <a:pt x="6626" y="1191"/>
                      </a:cubicBezTo>
                      <a:cubicBezTo>
                        <a:pt x="6493" y="1191"/>
                        <a:pt x="6361" y="1191"/>
                        <a:pt x="6228" y="1020"/>
                      </a:cubicBezTo>
                      <a:cubicBezTo>
                        <a:pt x="6228" y="1020"/>
                        <a:pt x="6228" y="1020"/>
                        <a:pt x="5831" y="1020"/>
                      </a:cubicBezTo>
                      <a:cubicBezTo>
                        <a:pt x="5698" y="1020"/>
                        <a:pt x="5566" y="1020"/>
                        <a:pt x="5433" y="1020"/>
                      </a:cubicBezTo>
                      <a:cubicBezTo>
                        <a:pt x="5433" y="1020"/>
                        <a:pt x="5433" y="1020"/>
                        <a:pt x="5433" y="1020"/>
                      </a:cubicBezTo>
                      <a:cubicBezTo>
                        <a:pt x="5433" y="1020"/>
                        <a:pt x="5433" y="1020"/>
                        <a:pt x="5433" y="1020"/>
                      </a:cubicBezTo>
                      <a:cubicBezTo>
                        <a:pt x="5433" y="1191"/>
                        <a:pt x="5433" y="1191"/>
                        <a:pt x="5433" y="1361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39" name="Shape 4277"/>
                <p:cNvSpPr/>
                <p:nvPr/>
              </p:nvSpPr>
              <p:spPr>
                <a:xfrm>
                  <a:off x="1268582" y="851863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40" name="Shape 4278"/>
                <p:cNvSpPr/>
                <p:nvPr/>
              </p:nvSpPr>
              <p:spPr>
                <a:xfrm>
                  <a:off x="1236718" y="1125539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41" name="Shape 4279"/>
                <p:cNvSpPr/>
                <p:nvPr/>
              </p:nvSpPr>
              <p:spPr>
                <a:xfrm>
                  <a:off x="1015662" y="718201"/>
                  <a:ext cx="6351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10800"/>
                        <a:pt x="21600" y="10800"/>
                        <a:pt x="21600" y="0"/>
                      </a:cubicBezTo>
                      <a:cubicBezTo>
                        <a:pt x="21600" y="10800"/>
                        <a:pt x="0" y="1080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42" name="Shape 4280"/>
                <p:cNvSpPr/>
                <p:nvPr/>
              </p:nvSpPr>
              <p:spPr>
                <a:xfrm>
                  <a:off x="979815" y="1102412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0" y="21600"/>
                        <a:pt x="0" y="0"/>
                        <a:pt x="21600" y="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43" name="Shape 4281"/>
                <p:cNvSpPr/>
                <p:nvPr/>
              </p:nvSpPr>
              <p:spPr>
                <a:xfrm>
                  <a:off x="981807" y="1084386"/>
                  <a:ext cx="2541" cy="11565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44" name="Shape 4282"/>
                <p:cNvSpPr/>
                <p:nvPr/>
              </p:nvSpPr>
              <p:spPr>
                <a:xfrm>
                  <a:off x="1011679" y="728517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21600" y="21600"/>
                        <a:pt x="21600" y="0"/>
                        <a:pt x="21600" y="0"/>
                      </a:cubicBezTo>
                      <a:cubicBezTo>
                        <a:pt x="21600" y="0"/>
                        <a:pt x="21600" y="2160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45" name="Shape 4283"/>
                <p:cNvSpPr/>
                <p:nvPr/>
              </p:nvSpPr>
              <p:spPr>
                <a:xfrm>
                  <a:off x="1017654" y="710491"/>
                  <a:ext cx="2541" cy="771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46" name="Shape 4284"/>
                <p:cNvSpPr/>
                <p:nvPr/>
              </p:nvSpPr>
              <p:spPr>
                <a:xfrm>
                  <a:off x="1248667" y="782481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47" name="Shape 4285"/>
                <p:cNvSpPr/>
                <p:nvPr/>
              </p:nvSpPr>
              <p:spPr>
                <a:xfrm>
                  <a:off x="1238709" y="795292"/>
                  <a:ext cx="6351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10800"/>
                        <a:pt x="0" y="10800"/>
                        <a:pt x="0" y="21600"/>
                      </a:cubicBezTo>
                      <a:cubicBezTo>
                        <a:pt x="0" y="10800"/>
                        <a:pt x="21600" y="10800"/>
                        <a:pt x="216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48" name="Shape 4286"/>
                <p:cNvSpPr/>
                <p:nvPr/>
              </p:nvSpPr>
              <p:spPr>
                <a:xfrm>
                  <a:off x="1270573" y="849936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49" name="Shape 4287"/>
                <p:cNvSpPr/>
                <p:nvPr/>
              </p:nvSpPr>
              <p:spPr>
                <a:xfrm>
                  <a:off x="1268582" y="848009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0" name="Shape 4288"/>
                <p:cNvSpPr/>
                <p:nvPr/>
              </p:nvSpPr>
              <p:spPr>
                <a:xfrm>
                  <a:off x="1234726" y="801754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10800" y="0"/>
                        <a:pt x="10800" y="21600"/>
                        <a:pt x="0" y="21600"/>
                      </a:cubicBezTo>
                      <a:cubicBezTo>
                        <a:pt x="10800" y="21600"/>
                        <a:pt x="10800" y="0"/>
                        <a:pt x="216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1" name="Shape 4289"/>
                <p:cNvSpPr/>
                <p:nvPr/>
              </p:nvSpPr>
              <p:spPr>
                <a:xfrm>
                  <a:off x="1242692" y="787583"/>
                  <a:ext cx="6351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0"/>
                        <a:pt x="21600" y="10800"/>
                        <a:pt x="0" y="21600"/>
                      </a:cubicBezTo>
                      <a:cubicBezTo>
                        <a:pt x="21600" y="1080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2" name="Shape 4290"/>
                <p:cNvSpPr/>
                <p:nvPr/>
              </p:nvSpPr>
              <p:spPr>
                <a:xfrm>
                  <a:off x="1120403" y="699607"/>
                  <a:ext cx="7967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3" name="Shape 4291"/>
                <p:cNvSpPr/>
                <p:nvPr/>
              </p:nvSpPr>
              <p:spPr>
                <a:xfrm>
                  <a:off x="1056675" y="698928"/>
                  <a:ext cx="11950" cy="154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16200" y="10800"/>
                        <a:pt x="10800" y="21600"/>
                        <a:pt x="0" y="21600"/>
                      </a:cubicBezTo>
                      <a:cubicBezTo>
                        <a:pt x="10800" y="21600"/>
                        <a:pt x="16200" y="10800"/>
                        <a:pt x="216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4" name="Shape 4292"/>
                <p:cNvSpPr/>
                <p:nvPr/>
              </p:nvSpPr>
              <p:spPr>
                <a:xfrm>
                  <a:off x="953926" y="23127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5" name="Shape 4293"/>
                <p:cNvSpPr/>
                <p:nvPr/>
              </p:nvSpPr>
              <p:spPr>
                <a:xfrm>
                  <a:off x="957909" y="0"/>
                  <a:ext cx="2541" cy="6350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6" name="Shape 4294"/>
                <p:cNvSpPr/>
                <p:nvPr/>
              </p:nvSpPr>
              <p:spPr>
                <a:xfrm>
                  <a:off x="957909" y="11563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7" name="Shape 4295"/>
                <p:cNvSpPr/>
                <p:nvPr/>
              </p:nvSpPr>
              <p:spPr>
                <a:xfrm>
                  <a:off x="943968" y="43648"/>
                  <a:ext cx="6351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8" name="Shape 4296"/>
                <p:cNvSpPr/>
                <p:nvPr/>
              </p:nvSpPr>
              <p:spPr>
                <a:xfrm>
                  <a:off x="945960" y="38545"/>
                  <a:ext cx="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h="21600" extrusionOk="0">
                      <a:moveTo>
                        <a:pt x="0" y="2160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9" name="Shape 4297"/>
                <p:cNvSpPr/>
                <p:nvPr/>
              </p:nvSpPr>
              <p:spPr>
                <a:xfrm>
                  <a:off x="951934" y="40473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60" name="Shape 4298"/>
                <p:cNvSpPr/>
                <p:nvPr/>
              </p:nvSpPr>
              <p:spPr>
                <a:xfrm>
                  <a:off x="973841" y="50109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61" name="Shape 4299"/>
                <p:cNvSpPr/>
                <p:nvPr/>
              </p:nvSpPr>
              <p:spPr>
                <a:xfrm>
                  <a:off x="967866" y="48182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62" name="Shape 4300"/>
                <p:cNvSpPr/>
                <p:nvPr/>
              </p:nvSpPr>
              <p:spPr>
                <a:xfrm>
                  <a:off x="951934" y="40473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63" name="Shape 4301"/>
                <p:cNvSpPr/>
                <p:nvPr/>
              </p:nvSpPr>
              <p:spPr>
                <a:xfrm>
                  <a:off x="901339" y="1108441"/>
                  <a:ext cx="322623" cy="3883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549" extrusionOk="0">
                      <a:moveTo>
                        <a:pt x="21600" y="2212"/>
                      </a:moveTo>
                      <a:cubicBezTo>
                        <a:pt x="20829" y="2418"/>
                        <a:pt x="20057" y="2212"/>
                        <a:pt x="19543" y="1595"/>
                      </a:cubicBezTo>
                      <a:cubicBezTo>
                        <a:pt x="19029" y="1595"/>
                        <a:pt x="18257" y="1800"/>
                        <a:pt x="17743" y="2006"/>
                      </a:cubicBezTo>
                      <a:cubicBezTo>
                        <a:pt x="17229" y="2212"/>
                        <a:pt x="16971" y="2623"/>
                        <a:pt x="16714" y="2829"/>
                      </a:cubicBezTo>
                      <a:cubicBezTo>
                        <a:pt x="16457" y="3240"/>
                        <a:pt x="15943" y="3446"/>
                        <a:pt x="15686" y="3446"/>
                      </a:cubicBezTo>
                      <a:cubicBezTo>
                        <a:pt x="15429" y="3446"/>
                        <a:pt x="15429" y="3446"/>
                        <a:pt x="15171" y="3240"/>
                      </a:cubicBezTo>
                      <a:cubicBezTo>
                        <a:pt x="14914" y="3240"/>
                        <a:pt x="12857" y="2829"/>
                        <a:pt x="12086" y="2829"/>
                      </a:cubicBezTo>
                      <a:cubicBezTo>
                        <a:pt x="11314" y="2829"/>
                        <a:pt x="9000" y="1595"/>
                        <a:pt x="8486" y="1183"/>
                      </a:cubicBezTo>
                      <a:cubicBezTo>
                        <a:pt x="8229" y="1183"/>
                        <a:pt x="7457" y="978"/>
                        <a:pt x="6943" y="978"/>
                      </a:cubicBezTo>
                      <a:cubicBezTo>
                        <a:pt x="6429" y="978"/>
                        <a:pt x="5914" y="978"/>
                        <a:pt x="5657" y="772"/>
                      </a:cubicBezTo>
                      <a:cubicBezTo>
                        <a:pt x="5657" y="772"/>
                        <a:pt x="5400" y="772"/>
                        <a:pt x="5400" y="772"/>
                      </a:cubicBezTo>
                      <a:cubicBezTo>
                        <a:pt x="5400" y="772"/>
                        <a:pt x="5400" y="772"/>
                        <a:pt x="5400" y="772"/>
                      </a:cubicBezTo>
                      <a:cubicBezTo>
                        <a:pt x="4886" y="566"/>
                        <a:pt x="4886" y="566"/>
                        <a:pt x="4886" y="566"/>
                      </a:cubicBezTo>
                      <a:cubicBezTo>
                        <a:pt x="4886" y="566"/>
                        <a:pt x="4629" y="566"/>
                        <a:pt x="4629" y="566"/>
                      </a:cubicBezTo>
                      <a:cubicBezTo>
                        <a:pt x="4371" y="360"/>
                        <a:pt x="4371" y="360"/>
                        <a:pt x="4371" y="360"/>
                      </a:cubicBezTo>
                      <a:cubicBezTo>
                        <a:pt x="4371" y="360"/>
                        <a:pt x="4371" y="360"/>
                        <a:pt x="4371" y="360"/>
                      </a:cubicBezTo>
                      <a:cubicBezTo>
                        <a:pt x="4371" y="360"/>
                        <a:pt x="4371" y="360"/>
                        <a:pt x="4371" y="360"/>
                      </a:cubicBezTo>
                      <a:cubicBezTo>
                        <a:pt x="4371" y="360"/>
                        <a:pt x="4114" y="360"/>
                        <a:pt x="4114" y="360"/>
                      </a:cubicBezTo>
                      <a:cubicBezTo>
                        <a:pt x="4114" y="360"/>
                        <a:pt x="3857" y="155"/>
                        <a:pt x="3857" y="155"/>
                      </a:cubicBezTo>
                      <a:cubicBezTo>
                        <a:pt x="3857" y="-51"/>
                        <a:pt x="3343" y="-51"/>
                        <a:pt x="2571" y="155"/>
                      </a:cubicBezTo>
                      <a:cubicBezTo>
                        <a:pt x="2057" y="155"/>
                        <a:pt x="771" y="772"/>
                        <a:pt x="771" y="978"/>
                      </a:cubicBezTo>
                      <a:cubicBezTo>
                        <a:pt x="514" y="1183"/>
                        <a:pt x="514" y="1183"/>
                        <a:pt x="514" y="1183"/>
                      </a:cubicBezTo>
                      <a:cubicBezTo>
                        <a:pt x="514" y="1183"/>
                        <a:pt x="514" y="1183"/>
                        <a:pt x="514" y="1183"/>
                      </a:cubicBezTo>
                      <a:cubicBezTo>
                        <a:pt x="1543" y="2006"/>
                        <a:pt x="1543" y="2006"/>
                        <a:pt x="1543" y="2006"/>
                      </a:cubicBezTo>
                      <a:cubicBezTo>
                        <a:pt x="1800" y="3652"/>
                        <a:pt x="1800" y="3652"/>
                        <a:pt x="1800" y="3652"/>
                      </a:cubicBezTo>
                      <a:cubicBezTo>
                        <a:pt x="3086" y="4475"/>
                        <a:pt x="3086" y="4475"/>
                        <a:pt x="3086" y="4475"/>
                      </a:cubicBezTo>
                      <a:cubicBezTo>
                        <a:pt x="3086" y="4680"/>
                        <a:pt x="3086" y="4680"/>
                        <a:pt x="3086" y="4680"/>
                      </a:cubicBezTo>
                      <a:cubicBezTo>
                        <a:pt x="3086" y="4680"/>
                        <a:pt x="3086" y="5709"/>
                        <a:pt x="3086" y="6738"/>
                      </a:cubicBezTo>
                      <a:cubicBezTo>
                        <a:pt x="2829" y="7766"/>
                        <a:pt x="1543" y="9000"/>
                        <a:pt x="771" y="9618"/>
                      </a:cubicBezTo>
                      <a:cubicBezTo>
                        <a:pt x="771" y="9618"/>
                        <a:pt x="771" y="9618"/>
                        <a:pt x="771" y="9618"/>
                      </a:cubicBezTo>
                      <a:cubicBezTo>
                        <a:pt x="771" y="9618"/>
                        <a:pt x="771" y="9618"/>
                        <a:pt x="771" y="9618"/>
                      </a:cubicBezTo>
                      <a:cubicBezTo>
                        <a:pt x="771" y="9618"/>
                        <a:pt x="771" y="9618"/>
                        <a:pt x="771" y="9618"/>
                      </a:cubicBezTo>
                      <a:cubicBezTo>
                        <a:pt x="771" y="9823"/>
                        <a:pt x="771" y="9823"/>
                        <a:pt x="771" y="9823"/>
                      </a:cubicBezTo>
                      <a:cubicBezTo>
                        <a:pt x="771" y="9823"/>
                        <a:pt x="771" y="9823"/>
                        <a:pt x="771" y="9823"/>
                      </a:cubicBezTo>
                      <a:cubicBezTo>
                        <a:pt x="771" y="9823"/>
                        <a:pt x="771" y="9823"/>
                        <a:pt x="771" y="9823"/>
                      </a:cubicBezTo>
                      <a:cubicBezTo>
                        <a:pt x="771" y="9823"/>
                        <a:pt x="771" y="9823"/>
                        <a:pt x="771" y="9823"/>
                      </a:cubicBezTo>
                      <a:cubicBezTo>
                        <a:pt x="771" y="9823"/>
                        <a:pt x="771" y="9823"/>
                        <a:pt x="771" y="10029"/>
                      </a:cubicBezTo>
                      <a:cubicBezTo>
                        <a:pt x="771" y="10029"/>
                        <a:pt x="771" y="10029"/>
                        <a:pt x="771" y="10029"/>
                      </a:cubicBezTo>
                      <a:cubicBezTo>
                        <a:pt x="514" y="10029"/>
                        <a:pt x="514" y="10029"/>
                        <a:pt x="514" y="10029"/>
                      </a:cubicBezTo>
                      <a:cubicBezTo>
                        <a:pt x="514" y="10235"/>
                        <a:pt x="514" y="10235"/>
                        <a:pt x="514" y="10235"/>
                      </a:cubicBezTo>
                      <a:cubicBezTo>
                        <a:pt x="514" y="10235"/>
                        <a:pt x="514" y="10235"/>
                        <a:pt x="514" y="10440"/>
                      </a:cubicBezTo>
                      <a:cubicBezTo>
                        <a:pt x="514" y="10440"/>
                        <a:pt x="257" y="10440"/>
                        <a:pt x="257" y="10440"/>
                      </a:cubicBezTo>
                      <a:cubicBezTo>
                        <a:pt x="1286" y="10852"/>
                        <a:pt x="2314" y="11263"/>
                        <a:pt x="2057" y="11675"/>
                      </a:cubicBezTo>
                      <a:cubicBezTo>
                        <a:pt x="2057" y="12292"/>
                        <a:pt x="1543" y="12292"/>
                        <a:pt x="1029" y="12498"/>
                      </a:cubicBezTo>
                      <a:cubicBezTo>
                        <a:pt x="257" y="12703"/>
                        <a:pt x="0" y="12703"/>
                        <a:pt x="0" y="13115"/>
                      </a:cubicBezTo>
                      <a:cubicBezTo>
                        <a:pt x="11057" y="17846"/>
                        <a:pt x="11057" y="17846"/>
                        <a:pt x="11057" y="17846"/>
                      </a:cubicBezTo>
                      <a:cubicBezTo>
                        <a:pt x="10800" y="19286"/>
                        <a:pt x="10800" y="19286"/>
                        <a:pt x="10800" y="19286"/>
                      </a:cubicBezTo>
                      <a:cubicBezTo>
                        <a:pt x="11057" y="19286"/>
                        <a:pt x="11314" y="19698"/>
                        <a:pt x="11829" y="19903"/>
                      </a:cubicBezTo>
                      <a:cubicBezTo>
                        <a:pt x="11829" y="19903"/>
                        <a:pt x="11829" y="19903"/>
                        <a:pt x="12086" y="19903"/>
                      </a:cubicBezTo>
                      <a:cubicBezTo>
                        <a:pt x="12086" y="19903"/>
                        <a:pt x="12343" y="20109"/>
                        <a:pt x="12343" y="20109"/>
                      </a:cubicBezTo>
                      <a:cubicBezTo>
                        <a:pt x="12343" y="20109"/>
                        <a:pt x="12343" y="20109"/>
                        <a:pt x="12600" y="20315"/>
                      </a:cubicBezTo>
                      <a:cubicBezTo>
                        <a:pt x="12600" y="20315"/>
                        <a:pt x="12857" y="20315"/>
                        <a:pt x="12857" y="20520"/>
                      </a:cubicBezTo>
                      <a:cubicBezTo>
                        <a:pt x="12857" y="20520"/>
                        <a:pt x="13114" y="20520"/>
                        <a:pt x="13114" y="20520"/>
                      </a:cubicBezTo>
                      <a:cubicBezTo>
                        <a:pt x="13371" y="20726"/>
                        <a:pt x="13371" y="20726"/>
                        <a:pt x="13629" y="20726"/>
                      </a:cubicBezTo>
                      <a:cubicBezTo>
                        <a:pt x="13629" y="20932"/>
                        <a:pt x="13629" y="20932"/>
                        <a:pt x="13886" y="20932"/>
                      </a:cubicBezTo>
                      <a:cubicBezTo>
                        <a:pt x="13886" y="20932"/>
                        <a:pt x="14143" y="21138"/>
                        <a:pt x="14143" y="21138"/>
                      </a:cubicBezTo>
                      <a:cubicBezTo>
                        <a:pt x="14143" y="21138"/>
                        <a:pt x="14400" y="21343"/>
                        <a:pt x="14400" y="21343"/>
                      </a:cubicBezTo>
                      <a:cubicBezTo>
                        <a:pt x="14657" y="21343"/>
                        <a:pt x="14657" y="21549"/>
                        <a:pt x="14914" y="21549"/>
                      </a:cubicBezTo>
                      <a:cubicBezTo>
                        <a:pt x="14914" y="21549"/>
                        <a:pt x="14914" y="21549"/>
                        <a:pt x="14914" y="21549"/>
                      </a:cubicBezTo>
                      <a:cubicBezTo>
                        <a:pt x="15943" y="19698"/>
                        <a:pt x="17229" y="17435"/>
                        <a:pt x="17486" y="17023"/>
                      </a:cubicBezTo>
                      <a:cubicBezTo>
                        <a:pt x="18000" y="16406"/>
                        <a:pt x="18514" y="16200"/>
                        <a:pt x="18771" y="15995"/>
                      </a:cubicBezTo>
                      <a:cubicBezTo>
                        <a:pt x="19029" y="15995"/>
                        <a:pt x="19286" y="15789"/>
                        <a:pt x="19543" y="15789"/>
                      </a:cubicBezTo>
                      <a:cubicBezTo>
                        <a:pt x="19800" y="15378"/>
                        <a:pt x="20057" y="15378"/>
                        <a:pt x="20314" y="15378"/>
                      </a:cubicBezTo>
                      <a:cubicBezTo>
                        <a:pt x="20571" y="15378"/>
                        <a:pt x="20571" y="15378"/>
                        <a:pt x="20571" y="15378"/>
                      </a:cubicBezTo>
                      <a:cubicBezTo>
                        <a:pt x="20571" y="15378"/>
                        <a:pt x="20571" y="15378"/>
                        <a:pt x="20571" y="15378"/>
                      </a:cubicBezTo>
                      <a:cubicBezTo>
                        <a:pt x="20571" y="15378"/>
                        <a:pt x="20829" y="15172"/>
                        <a:pt x="21086" y="14966"/>
                      </a:cubicBezTo>
                      <a:cubicBezTo>
                        <a:pt x="21086" y="14966"/>
                        <a:pt x="21086" y="14966"/>
                        <a:pt x="21086" y="14760"/>
                      </a:cubicBezTo>
                      <a:cubicBezTo>
                        <a:pt x="19800" y="13115"/>
                        <a:pt x="19800" y="13115"/>
                        <a:pt x="19800" y="13115"/>
                      </a:cubicBezTo>
                      <a:cubicBezTo>
                        <a:pt x="19543" y="4680"/>
                        <a:pt x="19543" y="4680"/>
                        <a:pt x="19543" y="4680"/>
                      </a:cubicBezTo>
                      <a:cubicBezTo>
                        <a:pt x="21086" y="2829"/>
                        <a:pt x="21086" y="2829"/>
                        <a:pt x="21086" y="2829"/>
                      </a:cubicBezTo>
                      <a:cubicBezTo>
                        <a:pt x="21600" y="2212"/>
                        <a:pt x="21600" y="2212"/>
                        <a:pt x="21600" y="2212"/>
                      </a:cubicBezTo>
                      <a:cubicBezTo>
                        <a:pt x="21600" y="2212"/>
                        <a:pt x="21600" y="2212"/>
                        <a:pt x="21600" y="2212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64" name="Shape 4302"/>
                <p:cNvSpPr/>
                <p:nvPr/>
              </p:nvSpPr>
              <p:spPr>
                <a:xfrm>
                  <a:off x="1192097" y="1149914"/>
                  <a:ext cx="31865" cy="424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lnTo>
                        <a:pt x="21600" y="0"/>
                      </a:lnTo>
                      <a:lnTo>
                        <a:pt x="16200" y="5891"/>
                      </a:lnTo>
                      <a:lnTo>
                        <a:pt x="0" y="2160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65" name="Shape 4303"/>
                <p:cNvSpPr/>
                <p:nvPr/>
              </p:nvSpPr>
              <p:spPr>
                <a:xfrm>
                  <a:off x="1196080" y="1342644"/>
                  <a:ext cx="19916" cy="3083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lnTo>
                        <a:pt x="0" y="0"/>
                      </a:lnTo>
                      <a:lnTo>
                        <a:pt x="21600" y="2160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66" name="Shape 4304"/>
                <p:cNvSpPr/>
                <p:nvPr/>
              </p:nvSpPr>
              <p:spPr>
                <a:xfrm>
                  <a:off x="975832" y="1117830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21600" y="21600"/>
                        <a:pt x="21600" y="21600"/>
                        <a:pt x="21600" y="21600"/>
                      </a:cubicBezTo>
                      <a:cubicBezTo>
                        <a:pt x="21600" y="21600"/>
                        <a:pt x="21600" y="21600"/>
                        <a:pt x="21600" y="21600"/>
                      </a:cubicBezTo>
                      <a:cubicBezTo>
                        <a:pt x="21600" y="21600"/>
                        <a:pt x="10800" y="21600"/>
                        <a:pt x="1080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67" name="Shape 4305"/>
                <p:cNvSpPr/>
                <p:nvPr/>
              </p:nvSpPr>
              <p:spPr>
                <a:xfrm>
                  <a:off x="908121" y="1125539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0" y="21600"/>
                        <a:pt x="0" y="21600"/>
                        <a:pt x="216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68" name="Shape 4306"/>
                <p:cNvSpPr/>
                <p:nvPr/>
              </p:nvSpPr>
              <p:spPr>
                <a:xfrm>
                  <a:off x="963883" y="1112048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69" name="Shape 4307"/>
                <p:cNvSpPr/>
                <p:nvPr/>
              </p:nvSpPr>
              <p:spPr>
                <a:xfrm>
                  <a:off x="967866" y="1113975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21600" y="21600"/>
                        <a:pt x="21600" y="21600"/>
                        <a:pt x="21600" y="21600"/>
                      </a:cubicBezTo>
                      <a:cubicBezTo>
                        <a:pt x="21600" y="2160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70" name="Shape 4308"/>
                <p:cNvSpPr/>
                <p:nvPr/>
              </p:nvSpPr>
              <p:spPr>
                <a:xfrm>
                  <a:off x="718121" y="1142205"/>
                  <a:ext cx="215083" cy="21585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129" y="0"/>
                      </a:moveTo>
                      <a:cubicBezTo>
                        <a:pt x="18129" y="366"/>
                        <a:pt x="17743" y="366"/>
                        <a:pt x="17357" y="732"/>
                      </a:cubicBezTo>
                      <a:cubicBezTo>
                        <a:pt x="17357" y="732"/>
                        <a:pt x="17357" y="1464"/>
                        <a:pt x="15429" y="1464"/>
                      </a:cubicBezTo>
                      <a:cubicBezTo>
                        <a:pt x="15043" y="1464"/>
                        <a:pt x="14271" y="1464"/>
                        <a:pt x="13886" y="1098"/>
                      </a:cubicBezTo>
                      <a:cubicBezTo>
                        <a:pt x="13886" y="1098"/>
                        <a:pt x="13500" y="1098"/>
                        <a:pt x="13500" y="1098"/>
                      </a:cubicBezTo>
                      <a:cubicBezTo>
                        <a:pt x="13500" y="1098"/>
                        <a:pt x="13500" y="1098"/>
                        <a:pt x="13114" y="1098"/>
                      </a:cubicBezTo>
                      <a:cubicBezTo>
                        <a:pt x="12729" y="1464"/>
                        <a:pt x="11571" y="1831"/>
                        <a:pt x="11571" y="2197"/>
                      </a:cubicBezTo>
                      <a:cubicBezTo>
                        <a:pt x="11186" y="2197"/>
                        <a:pt x="10800" y="2563"/>
                        <a:pt x="10800" y="2563"/>
                      </a:cubicBezTo>
                      <a:cubicBezTo>
                        <a:pt x="10029" y="2563"/>
                        <a:pt x="9643" y="2197"/>
                        <a:pt x="9257" y="1831"/>
                      </a:cubicBezTo>
                      <a:cubicBezTo>
                        <a:pt x="8871" y="1831"/>
                        <a:pt x="8486" y="1464"/>
                        <a:pt x="8100" y="1464"/>
                      </a:cubicBezTo>
                      <a:cubicBezTo>
                        <a:pt x="8100" y="1464"/>
                        <a:pt x="7714" y="1464"/>
                        <a:pt x="7714" y="1464"/>
                      </a:cubicBezTo>
                      <a:cubicBezTo>
                        <a:pt x="7714" y="1464"/>
                        <a:pt x="7714" y="1464"/>
                        <a:pt x="7329" y="1464"/>
                      </a:cubicBezTo>
                      <a:cubicBezTo>
                        <a:pt x="7329" y="1464"/>
                        <a:pt x="6943" y="1831"/>
                        <a:pt x="6943" y="1831"/>
                      </a:cubicBezTo>
                      <a:cubicBezTo>
                        <a:pt x="6943" y="1831"/>
                        <a:pt x="6943" y="1831"/>
                        <a:pt x="6557" y="1831"/>
                      </a:cubicBezTo>
                      <a:cubicBezTo>
                        <a:pt x="6171" y="1831"/>
                        <a:pt x="5786" y="2197"/>
                        <a:pt x="5400" y="2197"/>
                      </a:cubicBezTo>
                      <a:cubicBezTo>
                        <a:pt x="5400" y="2929"/>
                        <a:pt x="5400" y="4393"/>
                        <a:pt x="5400" y="5125"/>
                      </a:cubicBezTo>
                      <a:cubicBezTo>
                        <a:pt x="5400" y="5492"/>
                        <a:pt x="5400" y="5492"/>
                        <a:pt x="5786" y="5858"/>
                      </a:cubicBezTo>
                      <a:cubicBezTo>
                        <a:pt x="6171" y="5858"/>
                        <a:pt x="6557" y="6590"/>
                        <a:pt x="6557" y="7322"/>
                      </a:cubicBezTo>
                      <a:cubicBezTo>
                        <a:pt x="6557" y="8054"/>
                        <a:pt x="6171" y="8420"/>
                        <a:pt x="5786" y="9153"/>
                      </a:cubicBezTo>
                      <a:cubicBezTo>
                        <a:pt x="5786" y="9153"/>
                        <a:pt x="5400" y="9519"/>
                        <a:pt x="5400" y="9519"/>
                      </a:cubicBezTo>
                      <a:cubicBezTo>
                        <a:pt x="5400" y="10617"/>
                        <a:pt x="3857" y="10983"/>
                        <a:pt x="3086" y="11349"/>
                      </a:cubicBezTo>
                      <a:cubicBezTo>
                        <a:pt x="3086" y="11349"/>
                        <a:pt x="2700" y="11715"/>
                        <a:pt x="2700" y="12081"/>
                      </a:cubicBezTo>
                      <a:cubicBezTo>
                        <a:pt x="2314" y="12447"/>
                        <a:pt x="2314" y="12814"/>
                        <a:pt x="1543" y="13546"/>
                      </a:cubicBezTo>
                      <a:cubicBezTo>
                        <a:pt x="1543" y="13546"/>
                        <a:pt x="1543" y="13912"/>
                        <a:pt x="1157" y="14644"/>
                      </a:cubicBezTo>
                      <a:cubicBezTo>
                        <a:pt x="1157" y="15010"/>
                        <a:pt x="1157" y="15376"/>
                        <a:pt x="771" y="16108"/>
                      </a:cubicBezTo>
                      <a:cubicBezTo>
                        <a:pt x="386" y="16841"/>
                        <a:pt x="0" y="18305"/>
                        <a:pt x="0" y="19403"/>
                      </a:cubicBezTo>
                      <a:cubicBezTo>
                        <a:pt x="0" y="19403"/>
                        <a:pt x="0" y="19769"/>
                        <a:pt x="0" y="20136"/>
                      </a:cubicBezTo>
                      <a:cubicBezTo>
                        <a:pt x="0" y="20502"/>
                        <a:pt x="0" y="20502"/>
                        <a:pt x="0" y="20502"/>
                      </a:cubicBezTo>
                      <a:cubicBezTo>
                        <a:pt x="0" y="20868"/>
                        <a:pt x="0" y="21234"/>
                        <a:pt x="0" y="21234"/>
                      </a:cubicBezTo>
                      <a:cubicBezTo>
                        <a:pt x="0" y="21234"/>
                        <a:pt x="0" y="21600"/>
                        <a:pt x="0" y="2160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0" y="21234"/>
                        <a:pt x="386" y="21234"/>
                        <a:pt x="386" y="21234"/>
                      </a:cubicBezTo>
                      <a:cubicBezTo>
                        <a:pt x="771" y="21234"/>
                        <a:pt x="771" y="20868"/>
                        <a:pt x="2314" y="20868"/>
                      </a:cubicBezTo>
                      <a:cubicBezTo>
                        <a:pt x="2314" y="20502"/>
                        <a:pt x="2314" y="20502"/>
                        <a:pt x="2314" y="20502"/>
                      </a:cubicBezTo>
                      <a:cubicBezTo>
                        <a:pt x="3086" y="20502"/>
                        <a:pt x="3086" y="20502"/>
                        <a:pt x="3086" y="20502"/>
                      </a:cubicBezTo>
                      <a:cubicBezTo>
                        <a:pt x="3857" y="20136"/>
                        <a:pt x="3857" y="20136"/>
                        <a:pt x="3857" y="20136"/>
                      </a:cubicBezTo>
                      <a:cubicBezTo>
                        <a:pt x="3857" y="20136"/>
                        <a:pt x="3857" y="20136"/>
                        <a:pt x="3857" y="20136"/>
                      </a:cubicBezTo>
                      <a:cubicBezTo>
                        <a:pt x="3857" y="20136"/>
                        <a:pt x="3857" y="20136"/>
                        <a:pt x="3857" y="20136"/>
                      </a:cubicBezTo>
                      <a:cubicBezTo>
                        <a:pt x="3857" y="20136"/>
                        <a:pt x="4243" y="20136"/>
                        <a:pt x="4243" y="20136"/>
                      </a:cubicBezTo>
                      <a:cubicBezTo>
                        <a:pt x="4243" y="20136"/>
                        <a:pt x="4629" y="20136"/>
                        <a:pt x="4629" y="20136"/>
                      </a:cubicBezTo>
                      <a:cubicBezTo>
                        <a:pt x="4629" y="20136"/>
                        <a:pt x="4629" y="20136"/>
                        <a:pt x="4629" y="20136"/>
                      </a:cubicBezTo>
                      <a:cubicBezTo>
                        <a:pt x="4629" y="20136"/>
                        <a:pt x="5014" y="20136"/>
                        <a:pt x="5014" y="20136"/>
                      </a:cubicBezTo>
                      <a:cubicBezTo>
                        <a:pt x="5014" y="20136"/>
                        <a:pt x="5014" y="19769"/>
                        <a:pt x="5014" y="19769"/>
                      </a:cubicBezTo>
                      <a:cubicBezTo>
                        <a:pt x="5400" y="19769"/>
                        <a:pt x="5400" y="19769"/>
                        <a:pt x="5400" y="19769"/>
                      </a:cubicBezTo>
                      <a:cubicBezTo>
                        <a:pt x="8486" y="19769"/>
                        <a:pt x="8486" y="19769"/>
                        <a:pt x="8486" y="19769"/>
                      </a:cubicBezTo>
                      <a:cubicBezTo>
                        <a:pt x="8871" y="17939"/>
                        <a:pt x="10414" y="15742"/>
                        <a:pt x="11957" y="15010"/>
                      </a:cubicBezTo>
                      <a:cubicBezTo>
                        <a:pt x="13500" y="14644"/>
                        <a:pt x="15429" y="14644"/>
                        <a:pt x="17357" y="15010"/>
                      </a:cubicBezTo>
                      <a:cubicBezTo>
                        <a:pt x="17357" y="15010"/>
                        <a:pt x="17357" y="15010"/>
                        <a:pt x="17743" y="15010"/>
                      </a:cubicBezTo>
                      <a:cubicBezTo>
                        <a:pt x="17743" y="15010"/>
                        <a:pt x="17743" y="15010"/>
                        <a:pt x="17743" y="15010"/>
                      </a:cubicBezTo>
                      <a:cubicBezTo>
                        <a:pt x="17743" y="14644"/>
                        <a:pt x="17743" y="14644"/>
                        <a:pt x="17743" y="14644"/>
                      </a:cubicBezTo>
                      <a:cubicBezTo>
                        <a:pt x="17743" y="14644"/>
                        <a:pt x="17743" y="14278"/>
                        <a:pt x="17743" y="14278"/>
                      </a:cubicBezTo>
                      <a:cubicBezTo>
                        <a:pt x="17743" y="14278"/>
                        <a:pt x="18129" y="14278"/>
                        <a:pt x="18129" y="14278"/>
                      </a:cubicBezTo>
                      <a:cubicBezTo>
                        <a:pt x="18129" y="13912"/>
                        <a:pt x="18129" y="13912"/>
                        <a:pt x="18129" y="13912"/>
                      </a:cubicBezTo>
                      <a:cubicBezTo>
                        <a:pt x="18129" y="13912"/>
                        <a:pt x="18129" y="13912"/>
                        <a:pt x="18129" y="13912"/>
                      </a:cubicBezTo>
                      <a:cubicBezTo>
                        <a:pt x="18129" y="13912"/>
                        <a:pt x="18129" y="13546"/>
                        <a:pt x="18129" y="13546"/>
                      </a:cubicBezTo>
                      <a:cubicBezTo>
                        <a:pt x="18129" y="13546"/>
                        <a:pt x="18129" y="13546"/>
                        <a:pt x="18514" y="13546"/>
                      </a:cubicBezTo>
                      <a:cubicBezTo>
                        <a:pt x="18514" y="13546"/>
                        <a:pt x="18514" y="13546"/>
                        <a:pt x="18514" y="13546"/>
                      </a:cubicBezTo>
                      <a:cubicBezTo>
                        <a:pt x="18514" y="13180"/>
                        <a:pt x="18514" y="13180"/>
                        <a:pt x="18514" y="13180"/>
                      </a:cubicBezTo>
                      <a:cubicBezTo>
                        <a:pt x="18514" y="13180"/>
                        <a:pt x="18514" y="13180"/>
                        <a:pt x="18514" y="13180"/>
                      </a:cubicBezTo>
                      <a:cubicBezTo>
                        <a:pt x="18514" y="13180"/>
                        <a:pt x="18514" y="13180"/>
                        <a:pt x="18514" y="13180"/>
                      </a:cubicBezTo>
                      <a:cubicBezTo>
                        <a:pt x="18514" y="13180"/>
                        <a:pt x="18514" y="13180"/>
                        <a:pt x="18514" y="13180"/>
                      </a:cubicBezTo>
                      <a:cubicBezTo>
                        <a:pt x="18514" y="13180"/>
                        <a:pt x="18900" y="12814"/>
                        <a:pt x="18900" y="12814"/>
                      </a:cubicBezTo>
                      <a:cubicBezTo>
                        <a:pt x="19671" y="12081"/>
                        <a:pt x="21214" y="9885"/>
                        <a:pt x="21600" y="8420"/>
                      </a:cubicBezTo>
                      <a:cubicBezTo>
                        <a:pt x="21600" y="8054"/>
                        <a:pt x="21600" y="8054"/>
                        <a:pt x="21600" y="7688"/>
                      </a:cubicBezTo>
                      <a:cubicBezTo>
                        <a:pt x="21600" y="6590"/>
                        <a:pt x="21600" y="5858"/>
                        <a:pt x="21600" y="5492"/>
                      </a:cubicBezTo>
                      <a:cubicBezTo>
                        <a:pt x="20057" y="4027"/>
                        <a:pt x="20057" y="4027"/>
                        <a:pt x="20057" y="4027"/>
                      </a:cubicBezTo>
                      <a:cubicBezTo>
                        <a:pt x="19286" y="1098"/>
                        <a:pt x="19286" y="1098"/>
                        <a:pt x="19286" y="1098"/>
                      </a:cubicBezTo>
                      <a:cubicBezTo>
                        <a:pt x="18129" y="0"/>
                        <a:pt x="18129" y="0"/>
                        <a:pt x="18129" y="0"/>
                      </a:cubicBezTo>
                      <a:cubicBezTo>
                        <a:pt x="18129" y="0"/>
                        <a:pt x="18129" y="0"/>
                        <a:pt x="18129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71" name="Shape 4309"/>
                <p:cNvSpPr/>
                <p:nvPr/>
              </p:nvSpPr>
              <p:spPr>
                <a:xfrm>
                  <a:off x="722104" y="1349105"/>
                  <a:ext cx="19916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4320" y="0"/>
                        <a:pt x="4320" y="21600"/>
                        <a:pt x="0" y="21600"/>
                      </a:cubicBezTo>
                      <a:cubicBezTo>
                        <a:pt x="4320" y="21600"/>
                        <a:pt x="12960" y="0"/>
                        <a:pt x="216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72" name="Shape 4310"/>
                <p:cNvSpPr/>
                <p:nvPr/>
              </p:nvSpPr>
              <p:spPr>
                <a:xfrm>
                  <a:off x="716938" y="1352960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0"/>
                        <a:pt x="21600" y="0"/>
                        <a:pt x="21600" y="0"/>
                      </a:cubicBezTo>
                      <a:cubicBezTo>
                        <a:pt x="21600" y="0"/>
                        <a:pt x="0" y="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73" name="Shape 4311"/>
                <p:cNvSpPr/>
                <p:nvPr/>
              </p:nvSpPr>
              <p:spPr>
                <a:xfrm>
                  <a:off x="749985" y="1341396"/>
                  <a:ext cx="7967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0" y="21600"/>
                        <a:pt x="10800" y="21600"/>
                        <a:pt x="10800" y="0"/>
                      </a:cubicBezTo>
                      <a:cubicBezTo>
                        <a:pt x="10800" y="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74" name="Shape 4312"/>
                <p:cNvSpPr/>
                <p:nvPr/>
              </p:nvSpPr>
              <p:spPr>
                <a:xfrm>
                  <a:off x="773883" y="1160230"/>
                  <a:ext cx="11950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7200" y="21600"/>
                        <a:pt x="14400" y="0"/>
                        <a:pt x="21600" y="0"/>
                      </a:cubicBezTo>
                      <a:cubicBezTo>
                        <a:pt x="14400" y="0"/>
                        <a:pt x="7200" y="2160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75" name="Shape 4313"/>
                <p:cNvSpPr/>
                <p:nvPr/>
              </p:nvSpPr>
              <p:spPr>
                <a:xfrm>
                  <a:off x="796598" y="1154449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76" name="Shape 4314"/>
                <p:cNvSpPr/>
                <p:nvPr/>
              </p:nvSpPr>
              <p:spPr>
                <a:xfrm>
                  <a:off x="788632" y="1156376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21600" y="0"/>
                        <a:pt x="21600" y="0"/>
                      </a:cubicBezTo>
                      <a:cubicBezTo>
                        <a:pt x="21600" y="0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77" name="Shape 4315"/>
                <p:cNvSpPr/>
                <p:nvPr/>
              </p:nvSpPr>
              <p:spPr>
                <a:xfrm>
                  <a:off x="894181" y="1279723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78" name="Shape 4316"/>
                <p:cNvSpPr/>
                <p:nvPr/>
              </p:nvSpPr>
              <p:spPr>
                <a:xfrm>
                  <a:off x="930028" y="1196169"/>
                  <a:ext cx="2541" cy="23129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79" name="Shape 4317"/>
                <p:cNvSpPr/>
                <p:nvPr/>
              </p:nvSpPr>
              <p:spPr>
                <a:xfrm>
                  <a:off x="894181" y="1275868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80" name="Shape 4318"/>
                <p:cNvSpPr/>
                <p:nvPr/>
              </p:nvSpPr>
              <p:spPr>
                <a:xfrm>
                  <a:off x="890198" y="1283577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81" name="Shape 4319"/>
                <p:cNvSpPr/>
                <p:nvPr/>
              </p:nvSpPr>
              <p:spPr>
                <a:xfrm>
                  <a:off x="1303781" y="1828322"/>
                  <a:ext cx="292367" cy="56662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140" h="21600" extrusionOk="0">
                      <a:moveTo>
                        <a:pt x="18566" y="561"/>
                      </a:moveTo>
                      <a:cubicBezTo>
                        <a:pt x="18292" y="281"/>
                        <a:pt x="18019" y="140"/>
                        <a:pt x="18019" y="0"/>
                      </a:cubicBezTo>
                      <a:cubicBezTo>
                        <a:pt x="17746" y="140"/>
                        <a:pt x="17746" y="281"/>
                        <a:pt x="17472" y="281"/>
                      </a:cubicBezTo>
                      <a:cubicBezTo>
                        <a:pt x="17472" y="421"/>
                        <a:pt x="17199" y="842"/>
                        <a:pt x="17199" y="1262"/>
                      </a:cubicBezTo>
                      <a:cubicBezTo>
                        <a:pt x="17472" y="1403"/>
                        <a:pt x="17199" y="1543"/>
                        <a:pt x="16925" y="1823"/>
                      </a:cubicBezTo>
                      <a:cubicBezTo>
                        <a:pt x="16378" y="2104"/>
                        <a:pt x="15558" y="2244"/>
                        <a:pt x="14738" y="2244"/>
                      </a:cubicBezTo>
                      <a:cubicBezTo>
                        <a:pt x="14465" y="2244"/>
                        <a:pt x="14191" y="2244"/>
                        <a:pt x="13918" y="2384"/>
                      </a:cubicBezTo>
                      <a:cubicBezTo>
                        <a:pt x="13918" y="2384"/>
                        <a:pt x="13918" y="2525"/>
                        <a:pt x="13918" y="2525"/>
                      </a:cubicBezTo>
                      <a:cubicBezTo>
                        <a:pt x="14191" y="2945"/>
                        <a:pt x="13918" y="3226"/>
                        <a:pt x="13644" y="3226"/>
                      </a:cubicBezTo>
                      <a:cubicBezTo>
                        <a:pt x="13644" y="3226"/>
                        <a:pt x="13644" y="3366"/>
                        <a:pt x="13644" y="3366"/>
                      </a:cubicBezTo>
                      <a:cubicBezTo>
                        <a:pt x="13918" y="3506"/>
                        <a:pt x="13918" y="3787"/>
                        <a:pt x="13644" y="3927"/>
                      </a:cubicBezTo>
                      <a:cubicBezTo>
                        <a:pt x="13371" y="4348"/>
                        <a:pt x="12277" y="4769"/>
                        <a:pt x="11184" y="4769"/>
                      </a:cubicBezTo>
                      <a:cubicBezTo>
                        <a:pt x="10637" y="4769"/>
                        <a:pt x="10090" y="5049"/>
                        <a:pt x="9543" y="5190"/>
                      </a:cubicBezTo>
                      <a:cubicBezTo>
                        <a:pt x="8449" y="5610"/>
                        <a:pt x="7629" y="5891"/>
                        <a:pt x="6535" y="5891"/>
                      </a:cubicBezTo>
                      <a:cubicBezTo>
                        <a:pt x="5989" y="5891"/>
                        <a:pt x="5442" y="5891"/>
                        <a:pt x="4895" y="6031"/>
                      </a:cubicBezTo>
                      <a:cubicBezTo>
                        <a:pt x="4075" y="6171"/>
                        <a:pt x="3528" y="6312"/>
                        <a:pt x="2708" y="6312"/>
                      </a:cubicBezTo>
                      <a:cubicBezTo>
                        <a:pt x="2708" y="6312"/>
                        <a:pt x="2708" y="6592"/>
                        <a:pt x="2708" y="6873"/>
                      </a:cubicBezTo>
                      <a:cubicBezTo>
                        <a:pt x="2434" y="7294"/>
                        <a:pt x="2434" y="7714"/>
                        <a:pt x="1887" y="8275"/>
                      </a:cubicBezTo>
                      <a:cubicBezTo>
                        <a:pt x="1341" y="8836"/>
                        <a:pt x="1341" y="9678"/>
                        <a:pt x="2434" y="10800"/>
                      </a:cubicBezTo>
                      <a:cubicBezTo>
                        <a:pt x="3254" y="11922"/>
                        <a:pt x="4075" y="12904"/>
                        <a:pt x="1614" y="14306"/>
                      </a:cubicBezTo>
                      <a:cubicBezTo>
                        <a:pt x="-300" y="15569"/>
                        <a:pt x="-300" y="16971"/>
                        <a:pt x="520" y="17813"/>
                      </a:cubicBezTo>
                      <a:cubicBezTo>
                        <a:pt x="794" y="18234"/>
                        <a:pt x="1067" y="18655"/>
                        <a:pt x="1341" y="19216"/>
                      </a:cubicBezTo>
                      <a:cubicBezTo>
                        <a:pt x="1614" y="19777"/>
                        <a:pt x="1887" y="20338"/>
                        <a:pt x="2434" y="20758"/>
                      </a:cubicBezTo>
                      <a:cubicBezTo>
                        <a:pt x="3254" y="21179"/>
                        <a:pt x="4895" y="21600"/>
                        <a:pt x="6262" y="21600"/>
                      </a:cubicBezTo>
                      <a:cubicBezTo>
                        <a:pt x="6535" y="21600"/>
                        <a:pt x="6809" y="21460"/>
                        <a:pt x="7082" y="21460"/>
                      </a:cubicBezTo>
                      <a:cubicBezTo>
                        <a:pt x="7629" y="21179"/>
                        <a:pt x="8449" y="21179"/>
                        <a:pt x="8996" y="21179"/>
                      </a:cubicBezTo>
                      <a:cubicBezTo>
                        <a:pt x="9543" y="21179"/>
                        <a:pt x="9816" y="21039"/>
                        <a:pt x="10363" y="20899"/>
                      </a:cubicBezTo>
                      <a:cubicBezTo>
                        <a:pt x="10910" y="20478"/>
                        <a:pt x="12004" y="18514"/>
                        <a:pt x="13097" y="16691"/>
                      </a:cubicBezTo>
                      <a:cubicBezTo>
                        <a:pt x="13644" y="15849"/>
                        <a:pt x="14191" y="15008"/>
                        <a:pt x="14738" y="14306"/>
                      </a:cubicBezTo>
                      <a:cubicBezTo>
                        <a:pt x="15832" y="12483"/>
                        <a:pt x="18019" y="8836"/>
                        <a:pt x="18019" y="8275"/>
                      </a:cubicBezTo>
                      <a:cubicBezTo>
                        <a:pt x="17746" y="7855"/>
                        <a:pt x="18019" y="7574"/>
                        <a:pt x="18292" y="7294"/>
                      </a:cubicBezTo>
                      <a:cubicBezTo>
                        <a:pt x="18566" y="7013"/>
                        <a:pt x="18839" y="6873"/>
                        <a:pt x="18566" y="6592"/>
                      </a:cubicBezTo>
                      <a:cubicBezTo>
                        <a:pt x="18019" y="6031"/>
                        <a:pt x="18292" y="5470"/>
                        <a:pt x="18566" y="5190"/>
                      </a:cubicBezTo>
                      <a:cubicBezTo>
                        <a:pt x="18839" y="5049"/>
                        <a:pt x="19386" y="5049"/>
                        <a:pt x="19386" y="5049"/>
                      </a:cubicBezTo>
                      <a:cubicBezTo>
                        <a:pt x="19659" y="5049"/>
                        <a:pt x="19933" y="5049"/>
                        <a:pt x="20206" y="5330"/>
                      </a:cubicBezTo>
                      <a:cubicBezTo>
                        <a:pt x="20480" y="5470"/>
                        <a:pt x="20753" y="5610"/>
                        <a:pt x="20753" y="5610"/>
                      </a:cubicBezTo>
                      <a:cubicBezTo>
                        <a:pt x="20753" y="5610"/>
                        <a:pt x="21027" y="5470"/>
                        <a:pt x="21027" y="5190"/>
                      </a:cubicBezTo>
                      <a:cubicBezTo>
                        <a:pt x="21300" y="4909"/>
                        <a:pt x="21027" y="4348"/>
                        <a:pt x="20753" y="3927"/>
                      </a:cubicBezTo>
                      <a:cubicBezTo>
                        <a:pt x="20480" y="3366"/>
                        <a:pt x="19933" y="2805"/>
                        <a:pt x="19933" y="2244"/>
                      </a:cubicBezTo>
                      <a:cubicBezTo>
                        <a:pt x="19933" y="1683"/>
                        <a:pt x="19113" y="982"/>
                        <a:pt x="18566" y="561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82" name="Shape 4320"/>
                <p:cNvSpPr/>
                <p:nvPr/>
              </p:nvSpPr>
              <p:spPr>
                <a:xfrm>
                  <a:off x="1286505" y="616734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0" y="21600"/>
                        <a:pt x="21600" y="0"/>
                        <a:pt x="21600" y="0"/>
                      </a:cubicBezTo>
                      <a:cubicBezTo>
                        <a:pt x="21600" y="0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83" name="Shape 4321"/>
                <p:cNvSpPr/>
                <p:nvPr/>
              </p:nvSpPr>
              <p:spPr>
                <a:xfrm>
                  <a:off x="1294471" y="612879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21600" y="0"/>
                        <a:pt x="21600" y="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84" name="Shape 4322"/>
                <p:cNvSpPr/>
                <p:nvPr/>
              </p:nvSpPr>
              <p:spPr>
                <a:xfrm>
                  <a:off x="1290488" y="614806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85" name="Shape 4323"/>
                <p:cNvSpPr/>
                <p:nvPr/>
              </p:nvSpPr>
              <p:spPr>
                <a:xfrm>
                  <a:off x="674308" y="1828322"/>
                  <a:ext cx="39831" cy="327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0400" extrusionOk="0">
                      <a:moveTo>
                        <a:pt x="8640" y="19440"/>
                      </a:moveTo>
                      <a:cubicBezTo>
                        <a:pt x="10800" y="21600"/>
                        <a:pt x="17280" y="19440"/>
                        <a:pt x="19440" y="19440"/>
                      </a:cubicBezTo>
                      <a:cubicBezTo>
                        <a:pt x="21600" y="19440"/>
                        <a:pt x="21600" y="17280"/>
                        <a:pt x="21600" y="12960"/>
                      </a:cubicBezTo>
                      <a:cubicBezTo>
                        <a:pt x="21600" y="10800"/>
                        <a:pt x="21600" y="4320"/>
                        <a:pt x="21600" y="0"/>
                      </a:cubicBezTo>
                      <a:cubicBezTo>
                        <a:pt x="21600" y="0"/>
                        <a:pt x="21600" y="2160"/>
                        <a:pt x="21600" y="2160"/>
                      </a:cubicBezTo>
                      <a:cubicBezTo>
                        <a:pt x="17280" y="4320"/>
                        <a:pt x="12960" y="6480"/>
                        <a:pt x="6480" y="4320"/>
                      </a:cubicBezTo>
                      <a:cubicBezTo>
                        <a:pt x="4320" y="4320"/>
                        <a:pt x="2160" y="2160"/>
                        <a:pt x="0" y="0"/>
                      </a:cubicBezTo>
                      <a:cubicBezTo>
                        <a:pt x="0" y="2160"/>
                        <a:pt x="0" y="2160"/>
                        <a:pt x="0" y="2160"/>
                      </a:cubicBezTo>
                      <a:cubicBezTo>
                        <a:pt x="0" y="6480"/>
                        <a:pt x="4320" y="17280"/>
                        <a:pt x="8640" y="1944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86" name="Shape 4324"/>
                <p:cNvSpPr/>
                <p:nvPr/>
              </p:nvSpPr>
              <p:spPr>
                <a:xfrm>
                  <a:off x="1183" y="1088241"/>
                  <a:ext cx="768718" cy="73622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3473" y="19646"/>
                      </a:moveTo>
                      <a:cubicBezTo>
                        <a:pt x="13473" y="19646"/>
                        <a:pt x="13473" y="19646"/>
                        <a:pt x="13473" y="19646"/>
                      </a:cubicBezTo>
                      <a:cubicBezTo>
                        <a:pt x="13687" y="19755"/>
                        <a:pt x="13687" y="19755"/>
                        <a:pt x="13687" y="19755"/>
                      </a:cubicBezTo>
                      <a:cubicBezTo>
                        <a:pt x="13687" y="19755"/>
                        <a:pt x="13687" y="19755"/>
                        <a:pt x="13687" y="19755"/>
                      </a:cubicBezTo>
                      <a:cubicBezTo>
                        <a:pt x="13794" y="19863"/>
                        <a:pt x="13794" y="19972"/>
                        <a:pt x="13901" y="19972"/>
                      </a:cubicBezTo>
                      <a:cubicBezTo>
                        <a:pt x="13901" y="20080"/>
                        <a:pt x="13901" y="20080"/>
                        <a:pt x="13901" y="20080"/>
                      </a:cubicBezTo>
                      <a:cubicBezTo>
                        <a:pt x="13901" y="20080"/>
                        <a:pt x="13901" y="20080"/>
                        <a:pt x="13901" y="20080"/>
                      </a:cubicBezTo>
                      <a:cubicBezTo>
                        <a:pt x="13901" y="20189"/>
                        <a:pt x="14008" y="20189"/>
                        <a:pt x="14008" y="20189"/>
                      </a:cubicBezTo>
                      <a:cubicBezTo>
                        <a:pt x="14115" y="20189"/>
                        <a:pt x="14436" y="20080"/>
                        <a:pt x="14650" y="20080"/>
                      </a:cubicBezTo>
                      <a:cubicBezTo>
                        <a:pt x="14756" y="20080"/>
                        <a:pt x="14863" y="20080"/>
                        <a:pt x="14970" y="20189"/>
                      </a:cubicBezTo>
                      <a:cubicBezTo>
                        <a:pt x="14970" y="20297"/>
                        <a:pt x="15077" y="20406"/>
                        <a:pt x="14970" y="20406"/>
                      </a:cubicBezTo>
                      <a:cubicBezTo>
                        <a:pt x="14970" y="20515"/>
                        <a:pt x="15077" y="20732"/>
                        <a:pt x="15077" y="20732"/>
                      </a:cubicBezTo>
                      <a:cubicBezTo>
                        <a:pt x="15291" y="20732"/>
                        <a:pt x="15612" y="20840"/>
                        <a:pt x="15826" y="20949"/>
                      </a:cubicBezTo>
                      <a:cubicBezTo>
                        <a:pt x="15933" y="21057"/>
                        <a:pt x="16147" y="21057"/>
                        <a:pt x="16147" y="21057"/>
                      </a:cubicBezTo>
                      <a:cubicBezTo>
                        <a:pt x="16253" y="21057"/>
                        <a:pt x="16467" y="21057"/>
                        <a:pt x="16467" y="21057"/>
                      </a:cubicBezTo>
                      <a:cubicBezTo>
                        <a:pt x="16574" y="20840"/>
                        <a:pt x="16788" y="20623"/>
                        <a:pt x="17002" y="20623"/>
                      </a:cubicBezTo>
                      <a:cubicBezTo>
                        <a:pt x="17216" y="20623"/>
                        <a:pt x="17323" y="20732"/>
                        <a:pt x="17323" y="20840"/>
                      </a:cubicBezTo>
                      <a:cubicBezTo>
                        <a:pt x="17537" y="21274"/>
                        <a:pt x="17750" y="21383"/>
                        <a:pt x="17750" y="21383"/>
                      </a:cubicBezTo>
                      <a:cubicBezTo>
                        <a:pt x="18071" y="21383"/>
                        <a:pt x="18499" y="21383"/>
                        <a:pt x="18713" y="21600"/>
                      </a:cubicBezTo>
                      <a:cubicBezTo>
                        <a:pt x="18713" y="21491"/>
                        <a:pt x="18606" y="21274"/>
                        <a:pt x="18499" y="21166"/>
                      </a:cubicBezTo>
                      <a:cubicBezTo>
                        <a:pt x="18499" y="21057"/>
                        <a:pt x="18392" y="20949"/>
                        <a:pt x="18392" y="20949"/>
                      </a:cubicBezTo>
                      <a:cubicBezTo>
                        <a:pt x="18178" y="20840"/>
                        <a:pt x="18285" y="20515"/>
                        <a:pt x="18392" y="20080"/>
                      </a:cubicBezTo>
                      <a:cubicBezTo>
                        <a:pt x="18499" y="19972"/>
                        <a:pt x="18499" y="19755"/>
                        <a:pt x="18499" y="19646"/>
                      </a:cubicBezTo>
                      <a:cubicBezTo>
                        <a:pt x="18499" y="19538"/>
                        <a:pt x="18606" y="19321"/>
                        <a:pt x="18606" y="19104"/>
                      </a:cubicBezTo>
                      <a:cubicBezTo>
                        <a:pt x="18606" y="18886"/>
                        <a:pt x="18713" y="18561"/>
                        <a:pt x="18713" y="18452"/>
                      </a:cubicBezTo>
                      <a:cubicBezTo>
                        <a:pt x="18606" y="18344"/>
                        <a:pt x="18499" y="18235"/>
                        <a:pt x="18499" y="18127"/>
                      </a:cubicBezTo>
                      <a:cubicBezTo>
                        <a:pt x="18499" y="17910"/>
                        <a:pt x="18606" y="17692"/>
                        <a:pt x="18820" y="17475"/>
                      </a:cubicBezTo>
                      <a:cubicBezTo>
                        <a:pt x="18820" y="17475"/>
                        <a:pt x="18820" y="17258"/>
                        <a:pt x="18820" y="17258"/>
                      </a:cubicBezTo>
                      <a:cubicBezTo>
                        <a:pt x="18820" y="17041"/>
                        <a:pt x="18820" y="16824"/>
                        <a:pt x="18927" y="16716"/>
                      </a:cubicBezTo>
                      <a:cubicBezTo>
                        <a:pt x="19034" y="16607"/>
                        <a:pt x="19141" y="16607"/>
                        <a:pt x="19248" y="16607"/>
                      </a:cubicBezTo>
                      <a:cubicBezTo>
                        <a:pt x="19675" y="16607"/>
                        <a:pt x="19675" y="16607"/>
                        <a:pt x="19675" y="16607"/>
                      </a:cubicBezTo>
                      <a:cubicBezTo>
                        <a:pt x="20317" y="16607"/>
                        <a:pt x="20531" y="16498"/>
                        <a:pt x="20531" y="16498"/>
                      </a:cubicBezTo>
                      <a:cubicBezTo>
                        <a:pt x="20638" y="16390"/>
                        <a:pt x="20638" y="16390"/>
                        <a:pt x="20638" y="16390"/>
                      </a:cubicBezTo>
                      <a:cubicBezTo>
                        <a:pt x="20638" y="16390"/>
                        <a:pt x="20638" y="16390"/>
                        <a:pt x="20638" y="16390"/>
                      </a:cubicBezTo>
                      <a:cubicBezTo>
                        <a:pt x="20531" y="16281"/>
                        <a:pt x="20531" y="16173"/>
                        <a:pt x="20531" y="16173"/>
                      </a:cubicBezTo>
                      <a:cubicBezTo>
                        <a:pt x="20317" y="15847"/>
                        <a:pt x="20103" y="15413"/>
                        <a:pt x="19889" y="15305"/>
                      </a:cubicBezTo>
                      <a:cubicBezTo>
                        <a:pt x="19248" y="14979"/>
                        <a:pt x="19034" y="11940"/>
                        <a:pt x="19141" y="10963"/>
                      </a:cubicBezTo>
                      <a:cubicBezTo>
                        <a:pt x="19141" y="10637"/>
                        <a:pt x="19141" y="10529"/>
                        <a:pt x="19354" y="10420"/>
                      </a:cubicBezTo>
                      <a:cubicBezTo>
                        <a:pt x="19248" y="9877"/>
                        <a:pt x="19248" y="9877"/>
                        <a:pt x="19248" y="9877"/>
                      </a:cubicBezTo>
                      <a:cubicBezTo>
                        <a:pt x="19248" y="9877"/>
                        <a:pt x="19248" y="9877"/>
                        <a:pt x="19248" y="9877"/>
                      </a:cubicBezTo>
                      <a:cubicBezTo>
                        <a:pt x="19248" y="9877"/>
                        <a:pt x="19141" y="9877"/>
                        <a:pt x="19141" y="9877"/>
                      </a:cubicBezTo>
                      <a:cubicBezTo>
                        <a:pt x="19141" y="9769"/>
                        <a:pt x="19141" y="9769"/>
                        <a:pt x="19141" y="9769"/>
                      </a:cubicBezTo>
                      <a:cubicBezTo>
                        <a:pt x="19141" y="9769"/>
                        <a:pt x="19034" y="9769"/>
                        <a:pt x="19034" y="9660"/>
                      </a:cubicBezTo>
                      <a:cubicBezTo>
                        <a:pt x="19034" y="9660"/>
                        <a:pt x="19034" y="9660"/>
                        <a:pt x="19034" y="9552"/>
                      </a:cubicBezTo>
                      <a:cubicBezTo>
                        <a:pt x="19034" y="9552"/>
                        <a:pt x="19034" y="9552"/>
                        <a:pt x="19034" y="9552"/>
                      </a:cubicBezTo>
                      <a:cubicBezTo>
                        <a:pt x="18927" y="9552"/>
                        <a:pt x="18927" y="9443"/>
                        <a:pt x="18927" y="9335"/>
                      </a:cubicBezTo>
                      <a:cubicBezTo>
                        <a:pt x="18927" y="9118"/>
                        <a:pt x="19141" y="9009"/>
                        <a:pt x="19248" y="8901"/>
                      </a:cubicBezTo>
                      <a:cubicBezTo>
                        <a:pt x="19248" y="8575"/>
                        <a:pt x="19248" y="8141"/>
                        <a:pt x="19568" y="8032"/>
                      </a:cubicBezTo>
                      <a:cubicBezTo>
                        <a:pt x="19675" y="8032"/>
                        <a:pt x="19675" y="8032"/>
                        <a:pt x="19675" y="8032"/>
                      </a:cubicBezTo>
                      <a:cubicBezTo>
                        <a:pt x="19675" y="7924"/>
                        <a:pt x="19675" y="7924"/>
                        <a:pt x="19782" y="7815"/>
                      </a:cubicBezTo>
                      <a:cubicBezTo>
                        <a:pt x="19782" y="7707"/>
                        <a:pt x="19782" y="7489"/>
                        <a:pt x="19782" y="7272"/>
                      </a:cubicBezTo>
                      <a:cubicBezTo>
                        <a:pt x="19782" y="6838"/>
                        <a:pt x="19889" y="6404"/>
                        <a:pt x="20103" y="6078"/>
                      </a:cubicBezTo>
                      <a:cubicBezTo>
                        <a:pt x="20103" y="5970"/>
                        <a:pt x="20103" y="5861"/>
                        <a:pt x="20103" y="5753"/>
                      </a:cubicBezTo>
                      <a:cubicBezTo>
                        <a:pt x="20210" y="5536"/>
                        <a:pt x="20210" y="5319"/>
                        <a:pt x="20424" y="5102"/>
                      </a:cubicBezTo>
                      <a:cubicBezTo>
                        <a:pt x="20424" y="5102"/>
                        <a:pt x="20531" y="4993"/>
                        <a:pt x="20531" y="4884"/>
                      </a:cubicBezTo>
                      <a:cubicBezTo>
                        <a:pt x="20638" y="4776"/>
                        <a:pt x="20745" y="4450"/>
                        <a:pt x="20958" y="4450"/>
                      </a:cubicBezTo>
                      <a:cubicBezTo>
                        <a:pt x="21279" y="4342"/>
                        <a:pt x="21279" y="4233"/>
                        <a:pt x="21279" y="4233"/>
                      </a:cubicBezTo>
                      <a:cubicBezTo>
                        <a:pt x="21279" y="4125"/>
                        <a:pt x="21386" y="4016"/>
                        <a:pt x="21493" y="3908"/>
                      </a:cubicBezTo>
                      <a:cubicBezTo>
                        <a:pt x="21600" y="3799"/>
                        <a:pt x="21600" y="3690"/>
                        <a:pt x="21600" y="3690"/>
                      </a:cubicBezTo>
                      <a:cubicBezTo>
                        <a:pt x="21600" y="3582"/>
                        <a:pt x="21600" y="3582"/>
                        <a:pt x="21493" y="3582"/>
                      </a:cubicBezTo>
                      <a:cubicBezTo>
                        <a:pt x="21386" y="3473"/>
                        <a:pt x="21279" y="3365"/>
                        <a:pt x="21279" y="3039"/>
                      </a:cubicBezTo>
                      <a:cubicBezTo>
                        <a:pt x="21279" y="3039"/>
                        <a:pt x="21279" y="2931"/>
                        <a:pt x="21279" y="2931"/>
                      </a:cubicBezTo>
                      <a:cubicBezTo>
                        <a:pt x="21279" y="2931"/>
                        <a:pt x="21279" y="2931"/>
                        <a:pt x="21279" y="2931"/>
                      </a:cubicBezTo>
                      <a:cubicBezTo>
                        <a:pt x="21279" y="2822"/>
                        <a:pt x="21279" y="2822"/>
                        <a:pt x="21279" y="2822"/>
                      </a:cubicBezTo>
                      <a:cubicBezTo>
                        <a:pt x="21279" y="2714"/>
                        <a:pt x="21279" y="2714"/>
                        <a:pt x="21279" y="2714"/>
                      </a:cubicBezTo>
                      <a:cubicBezTo>
                        <a:pt x="21279" y="2714"/>
                        <a:pt x="21279" y="2714"/>
                        <a:pt x="21279" y="2605"/>
                      </a:cubicBezTo>
                      <a:cubicBezTo>
                        <a:pt x="21279" y="2605"/>
                        <a:pt x="21279" y="2605"/>
                        <a:pt x="21279" y="2605"/>
                      </a:cubicBezTo>
                      <a:cubicBezTo>
                        <a:pt x="21279" y="2496"/>
                        <a:pt x="21279" y="2496"/>
                        <a:pt x="21279" y="2496"/>
                      </a:cubicBezTo>
                      <a:cubicBezTo>
                        <a:pt x="21279" y="2388"/>
                        <a:pt x="21279" y="2388"/>
                        <a:pt x="21279" y="2279"/>
                      </a:cubicBezTo>
                      <a:cubicBezTo>
                        <a:pt x="21279" y="2279"/>
                        <a:pt x="21279" y="2279"/>
                        <a:pt x="21279" y="2279"/>
                      </a:cubicBezTo>
                      <a:cubicBezTo>
                        <a:pt x="21279" y="2279"/>
                        <a:pt x="21279" y="2171"/>
                        <a:pt x="21279" y="2171"/>
                      </a:cubicBezTo>
                      <a:cubicBezTo>
                        <a:pt x="21279" y="2171"/>
                        <a:pt x="21279" y="2171"/>
                        <a:pt x="21279" y="2171"/>
                      </a:cubicBezTo>
                      <a:cubicBezTo>
                        <a:pt x="21279" y="2171"/>
                        <a:pt x="21386" y="2062"/>
                        <a:pt x="21386" y="2062"/>
                      </a:cubicBezTo>
                      <a:cubicBezTo>
                        <a:pt x="21386" y="2062"/>
                        <a:pt x="21386" y="2062"/>
                        <a:pt x="21386" y="2062"/>
                      </a:cubicBezTo>
                      <a:cubicBezTo>
                        <a:pt x="21279" y="2062"/>
                        <a:pt x="21279" y="2062"/>
                        <a:pt x="21279" y="1954"/>
                      </a:cubicBezTo>
                      <a:cubicBezTo>
                        <a:pt x="21279" y="1954"/>
                        <a:pt x="21172" y="1954"/>
                        <a:pt x="21172" y="1954"/>
                      </a:cubicBezTo>
                      <a:cubicBezTo>
                        <a:pt x="21172" y="1845"/>
                        <a:pt x="21065" y="1845"/>
                        <a:pt x="21065" y="1845"/>
                      </a:cubicBezTo>
                      <a:cubicBezTo>
                        <a:pt x="21065" y="1737"/>
                        <a:pt x="20958" y="1737"/>
                        <a:pt x="20958" y="1737"/>
                      </a:cubicBezTo>
                      <a:cubicBezTo>
                        <a:pt x="20958" y="1737"/>
                        <a:pt x="20851" y="1628"/>
                        <a:pt x="20851" y="1628"/>
                      </a:cubicBezTo>
                      <a:cubicBezTo>
                        <a:pt x="20851" y="1628"/>
                        <a:pt x="20745" y="1520"/>
                        <a:pt x="20745" y="1520"/>
                      </a:cubicBezTo>
                      <a:cubicBezTo>
                        <a:pt x="20745" y="1520"/>
                        <a:pt x="20745" y="1520"/>
                        <a:pt x="20638" y="1520"/>
                      </a:cubicBezTo>
                      <a:cubicBezTo>
                        <a:pt x="20638" y="1411"/>
                        <a:pt x="20638" y="1411"/>
                        <a:pt x="20531" y="1411"/>
                      </a:cubicBezTo>
                      <a:cubicBezTo>
                        <a:pt x="20531" y="1303"/>
                        <a:pt x="20531" y="1303"/>
                        <a:pt x="20531" y="1303"/>
                      </a:cubicBezTo>
                      <a:cubicBezTo>
                        <a:pt x="20424" y="1303"/>
                        <a:pt x="20424" y="1303"/>
                        <a:pt x="20424" y="1194"/>
                      </a:cubicBezTo>
                      <a:cubicBezTo>
                        <a:pt x="20317" y="1194"/>
                        <a:pt x="20317" y="1194"/>
                        <a:pt x="20317" y="1194"/>
                      </a:cubicBezTo>
                      <a:cubicBezTo>
                        <a:pt x="20317" y="1194"/>
                        <a:pt x="20317" y="1085"/>
                        <a:pt x="20210" y="1085"/>
                      </a:cubicBezTo>
                      <a:cubicBezTo>
                        <a:pt x="20210" y="1085"/>
                        <a:pt x="20210" y="1085"/>
                        <a:pt x="20210" y="1085"/>
                      </a:cubicBezTo>
                      <a:cubicBezTo>
                        <a:pt x="20210" y="1085"/>
                        <a:pt x="20103" y="1085"/>
                        <a:pt x="20103" y="1085"/>
                      </a:cubicBezTo>
                      <a:cubicBezTo>
                        <a:pt x="20103" y="977"/>
                        <a:pt x="20103" y="977"/>
                        <a:pt x="20103" y="977"/>
                      </a:cubicBezTo>
                      <a:cubicBezTo>
                        <a:pt x="19996" y="977"/>
                        <a:pt x="19782" y="1085"/>
                        <a:pt x="19782" y="1085"/>
                      </a:cubicBezTo>
                      <a:cubicBezTo>
                        <a:pt x="19782" y="1085"/>
                        <a:pt x="19782" y="1085"/>
                        <a:pt x="19675" y="1085"/>
                      </a:cubicBezTo>
                      <a:cubicBezTo>
                        <a:pt x="19675" y="1085"/>
                        <a:pt x="19675" y="1085"/>
                        <a:pt x="19675" y="1085"/>
                      </a:cubicBezTo>
                      <a:cubicBezTo>
                        <a:pt x="19568" y="1194"/>
                        <a:pt x="19568" y="1194"/>
                        <a:pt x="19568" y="1194"/>
                      </a:cubicBezTo>
                      <a:cubicBezTo>
                        <a:pt x="19461" y="1085"/>
                        <a:pt x="19461" y="1085"/>
                        <a:pt x="19461" y="1085"/>
                      </a:cubicBezTo>
                      <a:cubicBezTo>
                        <a:pt x="19354" y="1085"/>
                        <a:pt x="19248" y="977"/>
                        <a:pt x="19141" y="977"/>
                      </a:cubicBezTo>
                      <a:cubicBezTo>
                        <a:pt x="19141" y="977"/>
                        <a:pt x="19141" y="977"/>
                        <a:pt x="19034" y="977"/>
                      </a:cubicBezTo>
                      <a:cubicBezTo>
                        <a:pt x="18927" y="1194"/>
                        <a:pt x="18820" y="1194"/>
                        <a:pt x="18606" y="1194"/>
                      </a:cubicBezTo>
                      <a:cubicBezTo>
                        <a:pt x="18285" y="1194"/>
                        <a:pt x="18071" y="1085"/>
                        <a:pt x="18071" y="1085"/>
                      </a:cubicBezTo>
                      <a:cubicBezTo>
                        <a:pt x="18071" y="1085"/>
                        <a:pt x="17644" y="760"/>
                        <a:pt x="17430" y="326"/>
                      </a:cubicBezTo>
                      <a:cubicBezTo>
                        <a:pt x="17430" y="326"/>
                        <a:pt x="17430" y="326"/>
                        <a:pt x="17430" y="217"/>
                      </a:cubicBezTo>
                      <a:cubicBezTo>
                        <a:pt x="17430" y="217"/>
                        <a:pt x="17430" y="217"/>
                        <a:pt x="17323" y="217"/>
                      </a:cubicBezTo>
                      <a:cubicBezTo>
                        <a:pt x="17323" y="217"/>
                        <a:pt x="17323" y="217"/>
                        <a:pt x="17323" y="217"/>
                      </a:cubicBezTo>
                      <a:cubicBezTo>
                        <a:pt x="16467" y="326"/>
                        <a:pt x="16467" y="326"/>
                        <a:pt x="16467" y="326"/>
                      </a:cubicBezTo>
                      <a:cubicBezTo>
                        <a:pt x="16360" y="326"/>
                        <a:pt x="16360" y="326"/>
                        <a:pt x="16360" y="326"/>
                      </a:cubicBezTo>
                      <a:cubicBezTo>
                        <a:pt x="16253" y="217"/>
                        <a:pt x="15719" y="0"/>
                        <a:pt x="15505" y="0"/>
                      </a:cubicBezTo>
                      <a:cubicBezTo>
                        <a:pt x="15398" y="0"/>
                        <a:pt x="15291" y="109"/>
                        <a:pt x="15291" y="109"/>
                      </a:cubicBezTo>
                      <a:cubicBezTo>
                        <a:pt x="15291" y="217"/>
                        <a:pt x="15077" y="434"/>
                        <a:pt x="14863" y="434"/>
                      </a:cubicBezTo>
                      <a:cubicBezTo>
                        <a:pt x="14756" y="434"/>
                        <a:pt x="14650" y="434"/>
                        <a:pt x="14543" y="434"/>
                      </a:cubicBezTo>
                      <a:cubicBezTo>
                        <a:pt x="14436" y="434"/>
                        <a:pt x="14329" y="326"/>
                        <a:pt x="14115" y="326"/>
                      </a:cubicBezTo>
                      <a:cubicBezTo>
                        <a:pt x="13687" y="326"/>
                        <a:pt x="13259" y="543"/>
                        <a:pt x="13046" y="760"/>
                      </a:cubicBezTo>
                      <a:cubicBezTo>
                        <a:pt x="12832" y="868"/>
                        <a:pt x="12511" y="760"/>
                        <a:pt x="12297" y="760"/>
                      </a:cubicBezTo>
                      <a:cubicBezTo>
                        <a:pt x="12190" y="760"/>
                        <a:pt x="12083" y="760"/>
                        <a:pt x="12083" y="760"/>
                      </a:cubicBezTo>
                      <a:cubicBezTo>
                        <a:pt x="11976" y="760"/>
                        <a:pt x="11869" y="1085"/>
                        <a:pt x="11762" y="1411"/>
                      </a:cubicBezTo>
                      <a:cubicBezTo>
                        <a:pt x="11762" y="1628"/>
                        <a:pt x="11762" y="1628"/>
                        <a:pt x="11762" y="1628"/>
                      </a:cubicBezTo>
                      <a:cubicBezTo>
                        <a:pt x="9089" y="1085"/>
                        <a:pt x="9089" y="1085"/>
                        <a:pt x="9089" y="1085"/>
                      </a:cubicBezTo>
                      <a:cubicBezTo>
                        <a:pt x="9089" y="977"/>
                        <a:pt x="9089" y="977"/>
                        <a:pt x="9089" y="977"/>
                      </a:cubicBezTo>
                      <a:cubicBezTo>
                        <a:pt x="8982" y="868"/>
                        <a:pt x="8661" y="434"/>
                        <a:pt x="8341" y="434"/>
                      </a:cubicBezTo>
                      <a:cubicBezTo>
                        <a:pt x="8020" y="434"/>
                        <a:pt x="7485" y="868"/>
                        <a:pt x="7271" y="1303"/>
                      </a:cubicBezTo>
                      <a:cubicBezTo>
                        <a:pt x="7271" y="2062"/>
                        <a:pt x="7271" y="2062"/>
                        <a:pt x="7271" y="2062"/>
                      </a:cubicBezTo>
                      <a:cubicBezTo>
                        <a:pt x="7271" y="2062"/>
                        <a:pt x="7271" y="2171"/>
                        <a:pt x="7271" y="2171"/>
                      </a:cubicBezTo>
                      <a:cubicBezTo>
                        <a:pt x="7271" y="2714"/>
                        <a:pt x="7164" y="3148"/>
                        <a:pt x="7057" y="3365"/>
                      </a:cubicBezTo>
                      <a:cubicBezTo>
                        <a:pt x="6950" y="3473"/>
                        <a:pt x="6950" y="3582"/>
                        <a:pt x="6950" y="3582"/>
                      </a:cubicBezTo>
                      <a:cubicBezTo>
                        <a:pt x="6737" y="3908"/>
                        <a:pt x="6630" y="4016"/>
                        <a:pt x="6630" y="4559"/>
                      </a:cubicBezTo>
                      <a:cubicBezTo>
                        <a:pt x="6630" y="4993"/>
                        <a:pt x="6309" y="5536"/>
                        <a:pt x="6095" y="6078"/>
                      </a:cubicBezTo>
                      <a:cubicBezTo>
                        <a:pt x="5881" y="6513"/>
                        <a:pt x="5774" y="6947"/>
                        <a:pt x="5774" y="7164"/>
                      </a:cubicBezTo>
                      <a:cubicBezTo>
                        <a:pt x="5774" y="7598"/>
                        <a:pt x="5347" y="7924"/>
                        <a:pt x="5026" y="8141"/>
                      </a:cubicBezTo>
                      <a:cubicBezTo>
                        <a:pt x="4919" y="8249"/>
                        <a:pt x="4705" y="8466"/>
                        <a:pt x="4705" y="8466"/>
                      </a:cubicBezTo>
                      <a:cubicBezTo>
                        <a:pt x="4705" y="8683"/>
                        <a:pt x="4705" y="8901"/>
                        <a:pt x="4598" y="9226"/>
                      </a:cubicBezTo>
                      <a:cubicBezTo>
                        <a:pt x="4598" y="9552"/>
                        <a:pt x="4598" y="10094"/>
                        <a:pt x="4598" y="10529"/>
                      </a:cubicBezTo>
                      <a:cubicBezTo>
                        <a:pt x="4598" y="11071"/>
                        <a:pt x="4491" y="11180"/>
                        <a:pt x="4170" y="11288"/>
                      </a:cubicBezTo>
                      <a:cubicBezTo>
                        <a:pt x="4170" y="11288"/>
                        <a:pt x="4170" y="11288"/>
                        <a:pt x="4170" y="11506"/>
                      </a:cubicBezTo>
                      <a:cubicBezTo>
                        <a:pt x="4170" y="12048"/>
                        <a:pt x="3956" y="12157"/>
                        <a:pt x="3636" y="12157"/>
                      </a:cubicBezTo>
                      <a:cubicBezTo>
                        <a:pt x="3529" y="12157"/>
                        <a:pt x="3422" y="12157"/>
                        <a:pt x="3315" y="12265"/>
                      </a:cubicBezTo>
                      <a:cubicBezTo>
                        <a:pt x="3101" y="12591"/>
                        <a:pt x="2887" y="12699"/>
                        <a:pt x="2780" y="12699"/>
                      </a:cubicBezTo>
                      <a:cubicBezTo>
                        <a:pt x="2673" y="12699"/>
                        <a:pt x="2673" y="12699"/>
                        <a:pt x="2566" y="12591"/>
                      </a:cubicBezTo>
                      <a:cubicBezTo>
                        <a:pt x="2566" y="12591"/>
                        <a:pt x="2566" y="12591"/>
                        <a:pt x="2566" y="12591"/>
                      </a:cubicBezTo>
                      <a:cubicBezTo>
                        <a:pt x="2566" y="12591"/>
                        <a:pt x="2566" y="12591"/>
                        <a:pt x="2566" y="12591"/>
                      </a:cubicBezTo>
                      <a:cubicBezTo>
                        <a:pt x="2566" y="12591"/>
                        <a:pt x="2566" y="12591"/>
                        <a:pt x="2566" y="12591"/>
                      </a:cubicBezTo>
                      <a:cubicBezTo>
                        <a:pt x="2566" y="12591"/>
                        <a:pt x="2566" y="12591"/>
                        <a:pt x="2566" y="12482"/>
                      </a:cubicBezTo>
                      <a:cubicBezTo>
                        <a:pt x="2566" y="12482"/>
                        <a:pt x="2459" y="12482"/>
                        <a:pt x="2459" y="12482"/>
                      </a:cubicBezTo>
                      <a:cubicBezTo>
                        <a:pt x="2459" y="12482"/>
                        <a:pt x="2459" y="12482"/>
                        <a:pt x="2459" y="12482"/>
                      </a:cubicBezTo>
                      <a:cubicBezTo>
                        <a:pt x="2459" y="12482"/>
                        <a:pt x="2459" y="12482"/>
                        <a:pt x="2459" y="12482"/>
                      </a:cubicBezTo>
                      <a:cubicBezTo>
                        <a:pt x="2459" y="12374"/>
                        <a:pt x="2459" y="12374"/>
                        <a:pt x="2459" y="12265"/>
                      </a:cubicBezTo>
                      <a:cubicBezTo>
                        <a:pt x="2459" y="12157"/>
                        <a:pt x="2459" y="12157"/>
                        <a:pt x="2352" y="12157"/>
                      </a:cubicBezTo>
                      <a:cubicBezTo>
                        <a:pt x="2139" y="12157"/>
                        <a:pt x="2032" y="12157"/>
                        <a:pt x="1818" y="12265"/>
                      </a:cubicBezTo>
                      <a:cubicBezTo>
                        <a:pt x="1711" y="12482"/>
                        <a:pt x="1497" y="12482"/>
                        <a:pt x="1390" y="12482"/>
                      </a:cubicBezTo>
                      <a:cubicBezTo>
                        <a:pt x="1176" y="12482"/>
                        <a:pt x="1069" y="12374"/>
                        <a:pt x="962" y="12374"/>
                      </a:cubicBezTo>
                      <a:cubicBezTo>
                        <a:pt x="855" y="12374"/>
                        <a:pt x="855" y="12265"/>
                        <a:pt x="855" y="12265"/>
                      </a:cubicBezTo>
                      <a:cubicBezTo>
                        <a:pt x="855" y="12265"/>
                        <a:pt x="749" y="12265"/>
                        <a:pt x="749" y="12374"/>
                      </a:cubicBezTo>
                      <a:cubicBezTo>
                        <a:pt x="749" y="12374"/>
                        <a:pt x="642" y="12374"/>
                        <a:pt x="642" y="12374"/>
                      </a:cubicBezTo>
                      <a:cubicBezTo>
                        <a:pt x="642" y="12374"/>
                        <a:pt x="642" y="12374"/>
                        <a:pt x="535" y="12482"/>
                      </a:cubicBezTo>
                      <a:cubicBezTo>
                        <a:pt x="535" y="12482"/>
                        <a:pt x="428" y="12482"/>
                        <a:pt x="428" y="12482"/>
                      </a:cubicBezTo>
                      <a:cubicBezTo>
                        <a:pt x="428" y="12482"/>
                        <a:pt x="321" y="12591"/>
                        <a:pt x="321" y="12591"/>
                      </a:cubicBezTo>
                      <a:cubicBezTo>
                        <a:pt x="214" y="12591"/>
                        <a:pt x="214" y="12699"/>
                        <a:pt x="107" y="12699"/>
                      </a:cubicBezTo>
                      <a:cubicBezTo>
                        <a:pt x="107" y="12699"/>
                        <a:pt x="107" y="12699"/>
                        <a:pt x="0" y="12808"/>
                      </a:cubicBezTo>
                      <a:cubicBezTo>
                        <a:pt x="214" y="13134"/>
                        <a:pt x="321" y="13459"/>
                        <a:pt x="321" y="13785"/>
                      </a:cubicBezTo>
                      <a:cubicBezTo>
                        <a:pt x="321" y="13785"/>
                        <a:pt x="321" y="13785"/>
                        <a:pt x="321" y="13785"/>
                      </a:cubicBezTo>
                      <a:cubicBezTo>
                        <a:pt x="428" y="13785"/>
                        <a:pt x="535" y="13676"/>
                        <a:pt x="535" y="13676"/>
                      </a:cubicBezTo>
                      <a:cubicBezTo>
                        <a:pt x="535" y="13676"/>
                        <a:pt x="535" y="13676"/>
                        <a:pt x="535" y="13676"/>
                      </a:cubicBezTo>
                      <a:cubicBezTo>
                        <a:pt x="642" y="13676"/>
                        <a:pt x="642" y="13676"/>
                        <a:pt x="642" y="13568"/>
                      </a:cubicBezTo>
                      <a:cubicBezTo>
                        <a:pt x="642" y="13568"/>
                        <a:pt x="642" y="13568"/>
                        <a:pt x="642" y="13568"/>
                      </a:cubicBezTo>
                      <a:cubicBezTo>
                        <a:pt x="749" y="13568"/>
                        <a:pt x="749" y="13568"/>
                        <a:pt x="749" y="13568"/>
                      </a:cubicBezTo>
                      <a:cubicBezTo>
                        <a:pt x="749" y="13568"/>
                        <a:pt x="749" y="13568"/>
                        <a:pt x="855" y="13568"/>
                      </a:cubicBezTo>
                      <a:cubicBezTo>
                        <a:pt x="855" y="13568"/>
                        <a:pt x="855" y="13568"/>
                        <a:pt x="855" y="13568"/>
                      </a:cubicBezTo>
                      <a:cubicBezTo>
                        <a:pt x="962" y="13568"/>
                        <a:pt x="1176" y="13568"/>
                        <a:pt x="2032" y="13568"/>
                      </a:cubicBezTo>
                      <a:cubicBezTo>
                        <a:pt x="3208" y="13568"/>
                        <a:pt x="4812" y="13568"/>
                        <a:pt x="4812" y="13568"/>
                      </a:cubicBezTo>
                      <a:cubicBezTo>
                        <a:pt x="4919" y="13568"/>
                        <a:pt x="4919" y="13568"/>
                        <a:pt x="4919" y="13568"/>
                      </a:cubicBezTo>
                      <a:cubicBezTo>
                        <a:pt x="5026" y="13676"/>
                        <a:pt x="5026" y="13676"/>
                        <a:pt x="5026" y="13676"/>
                      </a:cubicBezTo>
                      <a:cubicBezTo>
                        <a:pt x="5026" y="13676"/>
                        <a:pt x="5347" y="14328"/>
                        <a:pt x="5240" y="14870"/>
                      </a:cubicBezTo>
                      <a:cubicBezTo>
                        <a:pt x="5240" y="14979"/>
                        <a:pt x="5240" y="14979"/>
                        <a:pt x="5240" y="15087"/>
                      </a:cubicBezTo>
                      <a:cubicBezTo>
                        <a:pt x="5347" y="15196"/>
                        <a:pt x="5560" y="15305"/>
                        <a:pt x="5667" y="15630"/>
                      </a:cubicBezTo>
                      <a:cubicBezTo>
                        <a:pt x="5881" y="16173"/>
                        <a:pt x="6095" y="16281"/>
                        <a:pt x="6202" y="16281"/>
                      </a:cubicBezTo>
                      <a:cubicBezTo>
                        <a:pt x="6309" y="16281"/>
                        <a:pt x="6416" y="16281"/>
                        <a:pt x="6416" y="16281"/>
                      </a:cubicBezTo>
                      <a:cubicBezTo>
                        <a:pt x="6950" y="16173"/>
                        <a:pt x="7592" y="16064"/>
                        <a:pt x="7806" y="16064"/>
                      </a:cubicBezTo>
                      <a:cubicBezTo>
                        <a:pt x="7806" y="15956"/>
                        <a:pt x="7913" y="15847"/>
                        <a:pt x="7913" y="15847"/>
                      </a:cubicBezTo>
                      <a:cubicBezTo>
                        <a:pt x="7913" y="15522"/>
                        <a:pt x="8020" y="15087"/>
                        <a:pt x="8341" y="14979"/>
                      </a:cubicBezTo>
                      <a:cubicBezTo>
                        <a:pt x="8448" y="14979"/>
                        <a:pt x="8554" y="14870"/>
                        <a:pt x="8768" y="14870"/>
                      </a:cubicBezTo>
                      <a:cubicBezTo>
                        <a:pt x="9089" y="14870"/>
                        <a:pt x="9410" y="14979"/>
                        <a:pt x="9410" y="14979"/>
                      </a:cubicBezTo>
                      <a:cubicBezTo>
                        <a:pt x="9517" y="14979"/>
                        <a:pt x="9517" y="14979"/>
                        <a:pt x="9517" y="14979"/>
                      </a:cubicBezTo>
                      <a:cubicBezTo>
                        <a:pt x="9517" y="15196"/>
                        <a:pt x="9517" y="15196"/>
                        <a:pt x="9517" y="15196"/>
                      </a:cubicBezTo>
                      <a:cubicBezTo>
                        <a:pt x="9517" y="15196"/>
                        <a:pt x="9624" y="15196"/>
                        <a:pt x="9945" y="15196"/>
                      </a:cubicBezTo>
                      <a:cubicBezTo>
                        <a:pt x="10051" y="15196"/>
                        <a:pt x="10265" y="15196"/>
                        <a:pt x="10372" y="15196"/>
                      </a:cubicBezTo>
                      <a:cubicBezTo>
                        <a:pt x="10372" y="15196"/>
                        <a:pt x="10479" y="15196"/>
                        <a:pt x="10586" y="15196"/>
                      </a:cubicBezTo>
                      <a:cubicBezTo>
                        <a:pt x="10693" y="15196"/>
                        <a:pt x="10907" y="15196"/>
                        <a:pt x="10907" y="15630"/>
                      </a:cubicBezTo>
                      <a:cubicBezTo>
                        <a:pt x="10907" y="16064"/>
                        <a:pt x="11014" y="16390"/>
                        <a:pt x="11121" y="16390"/>
                      </a:cubicBezTo>
                      <a:cubicBezTo>
                        <a:pt x="11228" y="16607"/>
                        <a:pt x="11228" y="16933"/>
                        <a:pt x="11121" y="17367"/>
                      </a:cubicBezTo>
                      <a:cubicBezTo>
                        <a:pt x="11014" y="17584"/>
                        <a:pt x="10907" y="18127"/>
                        <a:pt x="10907" y="18235"/>
                      </a:cubicBezTo>
                      <a:cubicBezTo>
                        <a:pt x="11121" y="18344"/>
                        <a:pt x="11655" y="18886"/>
                        <a:pt x="11549" y="19321"/>
                      </a:cubicBezTo>
                      <a:cubicBezTo>
                        <a:pt x="11549" y="19429"/>
                        <a:pt x="11549" y="19429"/>
                        <a:pt x="11549" y="19429"/>
                      </a:cubicBezTo>
                      <a:cubicBezTo>
                        <a:pt x="11549" y="19538"/>
                        <a:pt x="11442" y="19863"/>
                        <a:pt x="11442" y="19972"/>
                      </a:cubicBezTo>
                      <a:cubicBezTo>
                        <a:pt x="11549" y="19863"/>
                        <a:pt x="11762" y="19755"/>
                        <a:pt x="11976" y="19755"/>
                      </a:cubicBezTo>
                      <a:cubicBezTo>
                        <a:pt x="12083" y="19755"/>
                        <a:pt x="12190" y="19755"/>
                        <a:pt x="12297" y="19755"/>
                      </a:cubicBezTo>
                      <a:cubicBezTo>
                        <a:pt x="12511" y="19755"/>
                        <a:pt x="12725" y="19755"/>
                        <a:pt x="13046" y="19646"/>
                      </a:cubicBezTo>
                      <a:cubicBezTo>
                        <a:pt x="13046" y="19646"/>
                        <a:pt x="13152" y="19646"/>
                        <a:pt x="13259" y="19646"/>
                      </a:cubicBezTo>
                      <a:cubicBezTo>
                        <a:pt x="13259" y="19538"/>
                        <a:pt x="13259" y="19538"/>
                        <a:pt x="13259" y="19538"/>
                      </a:cubicBezTo>
                      <a:lnTo>
                        <a:pt x="13473" y="19646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87" name="Shape 4325"/>
                <p:cNvSpPr/>
                <p:nvPr/>
              </p:nvSpPr>
              <p:spPr>
                <a:xfrm>
                  <a:off x="19914" y="1547616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88" name="Shape 4326"/>
                <p:cNvSpPr/>
                <p:nvPr/>
              </p:nvSpPr>
              <p:spPr>
                <a:xfrm>
                  <a:off x="15931" y="1549544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21600"/>
                        <a:pt x="21600" y="21600"/>
                        <a:pt x="0" y="21600"/>
                      </a:cubicBezTo>
                      <a:cubicBezTo>
                        <a:pt x="21600" y="21600"/>
                        <a:pt x="21600" y="21600"/>
                        <a:pt x="216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89" name="Shape 4327"/>
                <p:cNvSpPr/>
                <p:nvPr/>
              </p:nvSpPr>
              <p:spPr>
                <a:xfrm>
                  <a:off x="479142" y="1757691"/>
                  <a:ext cx="7967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0800" y="0"/>
                        <a:pt x="10800" y="2160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90" name="Shape 4328"/>
                <p:cNvSpPr/>
                <p:nvPr/>
              </p:nvSpPr>
              <p:spPr>
                <a:xfrm>
                  <a:off x="11948" y="1553398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0"/>
                        <a:pt x="10800" y="21600"/>
                        <a:pt x="0" y="21600"/>
                      </a:cubicBezTo>
                      <a:cubicBezTo>
                        <a:pt x="10800" y="2160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91" name="Shape 4329"/>
                <p:cNvSpPr/>
                <p:nvPr/>
              </p:nvSpPr>
              <p:spPr>
                <a:xfrm>
                  <a:off x="728887" y="1645909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92" name="Shape 4330"/>
                <p:cNvSpPr/>
                <p:nvPr/>
              </p:nvSpPr>
              <p:spPr>
                <a:xfrm>
                  <a:off x="487108" y="1761546"/>
                  <a:ext cx="7967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10800" y="21600"/>
                        <a:pt x="10800" y="1080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0800" y="10800"/>
                        <a:pt x="10800" y="2160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93" name="Shape 4331"/>
                <p:cNvSpPr/>
                <p:nvPr/>
              </p:nvSpPr>
              <p:spPr>
                <a:xfrm>
                  <a:off x="471176" y="1753837"/>
                  <a:ext cx="7967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1600" y="21600"/>
                        <a:pt x="21600" y="21600"/>
                        <a:pt x="21600" y="21600"/>
                      </a:cubicBezTo>
                      <a:cubicBezTo>
                        <a:pt x="21600" y="21600"/>
                        <a:pt x="21600" y="21600"/>
                        <a:pt x="21600" y="2160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10800" y="21600"/>
                        <a:pt x="10800" y="2160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94" name="Shape 4332"/>
                <p:cNvSpPr/>
                <p:nvPr/>
              </p:nvSpPr>
              <p:spPr>
                <a:xfrm>
                  <a:off x="479142" y="1757691"/>
                  <a:ext cx="7967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0800" y="0"/>
                        <a:pt x="10800" y="21600"/>
                        <a:pt x="21600" y="21600"/>
                      </a:cubicBezTo>
                      <a:cubicBezTo>
                        <a:pt x="21600" y="21600"/>
                        <a:pt x="21600" y="21600"/>
                        <a:pt x="21600" y="21600"/>
                      </a:cubicBezTo>
                      <a:cubicBezTo>
                        <a:pt x="10800" y="21600"/>
                        <a:pt x="1080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95" name="Shape 4333"/>
                <p:cNvSpPr/>
                <p:nvPr/>
              </p:nvSpPr>
              <p:spPr>
                <a:xfrm>
                  <a:off x="681091" y="1420415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96" name="Shape 4334"/>
                <p:cNvSpPr/>
                <p:nvPr/>
              </p:nvSpPr>
              <p:spPr>
                <a:xfrm>
                  <a:off x="677108" y="1418488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1600" y="21600"/>
                        <a:pt x="0" y="21600"/>
                        <a:pt x="0" y="0"/>
                      </a:cubicBezTo>
                      <a:cubicBezTo>
                        <a:pt x="0" y="21600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97" name="Shape 4335"/>
                <p:cNvSpPr/>
                <p:nvPr/>
              </p:nvSpPr>
              <p:spPr>
                <a:xfrm>
                  <a:off x="23897" y="1505216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0"/>
                        <a:pt x="21600" y="0"/>
                        <a:pt x="21600" y="0"/>
                      </a:cubicBezTo>
                      <a:cubicBezTo>
                        <a:pt x="21600" y="0"/>
                        <a:pt x="0" y="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98" name="Shape 4336"/>
                <p:cNvSpPr/>
                <p:nvPr/>
              </p:nvSpPr>
              <p:spPr>
                <a:xfrm>
                  <a:off x="0" y="1518707"/>
                  <a:ext cx="6350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21600" y="0"/>
                        <a:pt x="21600" y="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99" name="Shape 4337"/>
                <p:cNvSpPr/>
                <p:nvPr/>
              </p:nvSpPr>
              <p:spPr>
                <a:xfrm>
                  <a:off x="256902" y="1160230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00" name="Shape 4338"/>
                <p:cNvSpPr/>
                <p:nvPr/>
              </p:nvSpPr>
              <p:spPr>
                <a:xfrm>
                  <a:off x="15931" y="1507143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21600" y="0"/>
                        <a:pt x="21600" y="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01" name="Shape 4339"/>
                <p:cNvSpPr/>
                <p:nvPr/>
              </p:nvSpPr>
              <p:spPr>
                <a:xfrm>
                  <a:off x="89617" y="1510998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02" name="Shape 4340"/>
                <p:cNvSpPr/>
                <p:nvPr/>
              </p:nvSpPr>
              <p:spPr>
                <a:xfrm>
                  <a:off x="92792" y="1514852"/>
                  <a:ext cx="7967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10800" y="21600"/>
                        <a:pt x="10800" y="21600"/>
                        <a:pt x="21600" y="21600"/>
                      </a:cubicBezTo>
                      <a:cubicBezTo>
                        <a:pt x="10800" y="21600"/>
                        <a:pt x="10800" y="21600"/>
                        <a:pt x="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03" name="Shape 4341"/>
                <p:cNvSpPr/>
                <p:nvPr/>
              </p:nvSpPr>
              <p:spPr>
                <a:xfrm>
                  <a:off x="11948" y="1510998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21600" y="0"/>
                        <a:pt x="21600" y="0"/>
                      </a:cubicBezTo>
                      <a:cubicBezTo>
                        <a:pt x="21600" y="0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04" name="Shape 4342"/>
                <p:cNvSpPr/>
                <p:nvPr/>
              </p:nvSpPr>
              <p:spPr>
                <a:xfrm>
                  <a:off x="732870" y="1139030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05" name="Shape 4343"/>
                <p:cNvSpPr/>
                <p:nvPr/>
              </p:nvSpPr>
              <p:spPr>
                <a:xfrm>
                  <a:off x="748802" y="1152521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1600" y="0"/>
                        <a:pt x="0" y="0"/>
                        <a:pt x="0" y="0"/>
                      </a:cubicBezTo>
                      <a:cubicBezTo>
                        <a:pt x="0" y="0"/>
                        <a:pt x="21600" y="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06" name="Shape 4344"/>
                <p:cNvSpPr/>
                <p:nvPr/>
              </p:nvSpPr>
              <p:spPr>
                <a:xfrm>
                  <a:off x="756768" y="1156376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21600"/>
                        <a:pt x="0" y="21600"/>
                        <a:pt x="21600" y="21600"/>
                      </a:cubicBezTo>
                      <a:cubicBezTo>
                        <a:pt x="21600" y="21600"/>
                        <a:pt x="21600" y="21600"/>
                        <a:pt x="21600" y="21600"/>
                      </a:cubicBezTo>
                      <a:cubicBezTo>
                        <a:pt x="0" y="21600"/>
                        <a:pt x="0" y="21600"/>
                        <a:pt x="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07" name="Shape 4345"/>
                <p:cNvSpPr/>
                <p:nvPr/>
              </p:nvSpPr>
              <p:spPr>
                <a:xfrm>
                  <a:off x="619354" y="1094702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08" name="Shape 4346"/>
                <p:cNvSpPr/>
                <p:nvPr/>
              </p:nvSpPr>
              <p:spPr>
                <a:xfrm>
                  <a:off x="720921" y="1127466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09" name="Shape 4347"/>
                <p:cNvSpPr/>
                <p:nvPr/>
              </p:nvSpPr>
              <p:spPr>
                <a:xfrm>
                  <a:off x="726895" y="1133248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10" name="Shape 4348"/>
                <p:cNvSpPr/>
                <p:nvPr/>
              </p:nvSpPr>
              <p:spPr>
                <a:xfrm>
                  <a:off x="740836" y="1144812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1600" y="21600"/>
                        <a:pt x="0" y="0"/>
                        <a:pt x="0" y="0"/>
                      </a:cubicBezTo>
                      <a:cubicBezTo>
                        <a:pt x="0" y="0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11" name="Shape 4349"/>
                <p:cNvSpPr/>
                <p:nvPr/>
              </p:nvSpPr>
              <p:spPr>
                <a:xfrm>
                  <a:off x="694223" y="1125539"/>
                  <a:ext cx="7967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0800" y="21600"/>
                      </a:lnTo>
                      <a:lnTo>
                        <a:pt x="21600" y="0"/>
                      </a:lnTo>
                      <a:lnTo>
                        <a:pt x="10800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12" name="Shape 4350"/>
                <p:cNvSpPr/>
                <p:nvPr/>
              </p:nvSpPr>
              <p:spPr>
                <a:xfrm>
                  <a:off x="706172" y="1121685"/>
                  <a:ext cx="7967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14400" y="0"/>
                        <a:pt x="0" y="21600"/>
                        <a:pt x="0" y="21600"/>
                      </a:cubicBezTo>
                      <a:cubicBezTo>
                        <a:pt x="0" y="21600"/>
                        <a:pt x="14400" y="0"/>
                        <a:pt x="216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13" name="Shape 4351"/>
                <p:cNvSpPr/>
                <p:nvPr/>
              </p:nvSpPr>
              <p:spPr>
                <a:xfrm>
                  <a:off x="710963" y="1121685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14" name="Shape 4352"/>
                <p:cNvSpPr/>
                <p:nvPr/>
              </p:nvSpPr>
              <p:spPr>
                <a:xfrm>
                  <a:off x="754776" y="1164085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15" name="Shape 4353"/>
                <p:cNvSpPr/>
                <p:nvPr/>
              </p:nvSpPr>
              <p:spPr>
                <a:xfrm>
                  <a:off x="754776" y="1167940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16" name="Shape 4354"/>
                <p:cNvSpPr/>
                <p:nvPr/>
              </p:nvSpPr>
              <p:spPr>
                <a:xfrm>
                  <a:off x="754776" y="1179503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17" name="Shape 4355"/>
                <p:cNvSpPr/>
                <p:nvPr/>
              </p:nvSpPr>
              <p:spPr>
                <a:xfrm>
                  <a:off x="702997" y="1338789"/>
                  <a:ext cx="2541" cy="15419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18" name="Shape 4356"/>
                <p:cNvSpPr/>
                <p:nvPr/>
              </p:nvSpPr>
              <p:spPr>
                <a:xfrm>
                  <a:off x="756768" y="1160230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21600" y="0"/>
                        <a:pt x="21600" y="0"/>
                      </a:cubicBezTo>
                      <a:cubicBezTo>
                        <a:pt x="21600" y="0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19" name="Shape 4357"/>
                <p:cNvSpPr/>
                <p:nvPr/>
              </p:nvSpPr>
              <p:spPr>
                <a:xfrm>
                  <a:off x="706172" y="1419736"/>
                  <a:ext cx="43814" cy="655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4400" y="0"/>
                      </a:moveTo>
                      <a:cubicBezTo>
                        <a:pt x="14400" y="0"/>
                        <a:pt x="14400" y="0"/>
                        <a:pt x="14400" y="0"/>
                      </a:cubicBezTo>
                      <a:cubicBezTo>
                        <a:pt x="14400" y="0"/>
                        <a:pt x="14400" y="0"/>
                        <a:pt x="14400" y="0"/>
                      </a:cubicBezTo>
                      <a:cubicBezTo>
                        <a:pt x="14400" y="0"/>
                        <a:pt x="14400" y="0"/>
                        <a:pt x="14400" y="1200"/>
                      </a:cubicBezTo>
                      <a:cubicBezTo>
                        <a:pt x="12600" y="1200"/>
                        <a:pt x="12600" y="1200"/>
                        <a:pt x="12600" y="1200"/>
                      </a:cubicBezTo>
                      <a:cubicBezTo>
                        <a:pt x="12600" y="2400"/>
                        <a:pt x="10800" y="2400"/>
                        <a:pt x="10800" y="2400"/>
                      </a:cubicBezTo>
                      <a:cubicBezTo>
                        <a:pt x="10800" y="2400"/>
                        <a:pt x="10800" y="2400"/>
                        <a:pt x="10800" y="2400"/>
                      </a:cubicBezTo>
                      <a:cubicBezTo>
                        <a:pt x="9000" y="2400"/>
                        <a:pt x="9000" y="3600"/>
                        <a:pt x="9000" y="3600"/>
                      </a:cubicBezTo>
                      <a:cubicBezTo>
                        <a:pt x="9000" y="3600"/>
                        <a:pt x="9000" y="3600"/>
                        <a:pt x="7200" y="3600"/>
                      </a:cubicBezTo>
                      <a:cubicBezTo>
                        <a:pt x="7200" y="3600"/>
                        <a:pt x="7200" y="3600"/>
                        <a:pt x="5400" y="3600"/>
                      </a:cubicBezTo>
                      <a:cubicBezTo>
                        <a:pt x="5400" y="3600"/>
                        <a:pt x="5400" y="3600"/>
                        <a:pt x="3600" y="3600"/>
                      </a:cubicBezTo>
                      <a:cubicBezTo>
                        <a:pt x="3600" y="3600"/>
                        <a:pt x="3600" y="3600"/>
                        <a:pt x="3600" y="3600"/>
                      </a:cubicBezTo>
                      <a:cubicBezTo>
                        <a:pt x="3600" y="3600"/>
                        <a:pt x="1800" y="3600"/>
                        <a:pt x="0" y="3600"/>
                      </a:cubicBezTo>
                      <a:cubicBezTo>
                        <a:pt x="0" y="3600"/>
                        <a:pt x="0" y="3600"/>
                        <a:pt x="0" y="3600"/>
                      </a:cubicBezTo>
                      <a:cubicBezTo>
                        <a:pt x="0" y="10800"/>
                        <a:pt x="0" y="10800"/>
                        <a:pt x="0" y="10800"/>
                      </a:cubicBezTo>
                      <a:cubicBezTo>
                        <a:pt x="0" y="10800"/>
                        <a:pt x="0" y="10800"/>
                        <a:pt x="0" y="10800"/>
                      </a:cubicBezTo>
                      <a:cubicBezTo>
                        <a:pt x="1800" y="13200"/>
                        <a:pt x="1800" y="16800"/>
                        <a:pt x="3600" y="21600"/>
                      </a:cubicBezTo>
                      <a:cubicBezTo>
                        <a:pt x="5400" y="21600"/>
                        <a:pt x="5400" y="20400"/>
                        <a:pt x="5400" y="20400"/>
                      </a:cubicBezTo>
                      <a:cubicBezTo>
                        <a:pt x="5400" y="20400"/>
                        <a:pt x="5400" y="20400"/>
                        <a:pt x="7200" y="20400"/>
                      </a:cubicBezTo>
                      <a:cubicBezTo>
                        <a:pt x="7200" y="20400"/>
                        <a:pt x="7200" y="20400"/>
                        <a:pt x="7200" y="20400"/>
                      </a:cubicBezTo>
                      <a:cubicBezTo>
                        <a:pt x="7200" y="20400"/>
                        <a:pt x="7200" y="20400"/>
                        <a:pt x="7200" y="20400"/>
                      </a:cubicBezTo>
                      <a:cubicBezTo>
                        <a:pt x="9000" y="20400"/>
                        <a:pt x="9000" y="20400"/>
                        <a:pt x="9000" y="19200"/>
                      </a:cubicBezTo>
                      <a:cubicBezTo>
                        <a:pt x="10800" y="19200"/>
                        <a:pt x="16200" y="13200"/>
                        <a:pt x="21600" y="7200"/>
                      </a:cubicBezTo>
                      <a:cubicBezTo>
                        <a:pt x="18000" y="4800"/>
                        <a:pt x="18000" y="4800"/>
                        <a:pt x="18000" y="4800"/>
                      </a:cubicBezTo>
                      <a:cubicBezTo>
                        <a:pt x="18000" y="3600"/>
                        <a:pt x="18000" y="3600"/>
                        <a:pt x="18000" y="3600"/>
                      </a:cubicBezTo>
                      <a:cubicBezTo>
                        <a:pt x="18000" y="3600"/>
                        <a:pt x="18000" y="3600"/>
                        <a:pt x="18000" y="3600"/>
                      </a:cubicBezTo>
                      <a:cubicBezTo>
                        <a:pt x="18000" y="3600"/>
                        <a:pt x="18000" y="3600"/>
                        <a:pt x="18000" y="3600"/>
                      </a:cubicBezTo>
                      <a:cubicBezTo>
                        <a:pt x="18000" y="2400"/>
                        <a:pt x="18000" y="2400"/>
                        <a:pt x="18000" y="2400"/>
                      </a:cubicBezTo>
                      <a:cubicBezTo>
                        <a:pt x="18000" y="2400"/>
                        <a:pt x="18000" y="2400"/>
                        <a:pt x="18000" y="1200"/>
                      </a:cubicBezTo>
                      <a:cubicBezTo>
                        <a:pt x="18000" y="1200"/>
                        <a:pt x="18000" y="1200"/>
                        <a:pt x="18000" y="0"/>
                      </a:cubicBezTo>
                      <a:cubicBezTo>
                        <a:pt x="18000" y="0"/>
                        <a:pt x="18000" y="0"/>
                        <a:pt x="18000" y="0"/>
                      </a:cubicBezTo>
                      <a:cubicBezTo>
                        <a:pt x="18000" y="0"/>
                        <a:pt x="18000" y="0"/>
                        <a:pt x="18000" y="0"/>
                      </a:cubicBezTo>
                      <a:cubicBezTo>
                        <a:pt x="16200" y="0"/>
                        <a:pt x="16200" y="0"/>
                        <a:pt x="144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20" name="Shape 4358"/>
                <p:cNvSpPr/>
                <p:nvPr/>
              </p:nvSpPr>
              <p:spPr>
                <a:xfrm>
                  <a:off x="734053" y="1416561"/>
                  <a:ext cx="7967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21" name="Shape 4359"/>
                <p:cNvSpPr/>
                <p:nvPr/>
              </p:nvSpPr>
              <p:spPr>
                <a:xfrm>
                  <a:off x="720921" y="1422342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0" y="0"/>
                        <a:pt x="21600" y="0"/>
                      </a:cubicBezTo>
                      <a:cubicBezTo>
                        <a:pt x="0" y="0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22" name="Shape 4360"/>
                <p:cNvSpPr/>
                <p:nvPr/>
              </p:nvSpPr>
              <p:spPr>
                <a:xfrm>
                  <a:off x="706172" y="1424270"/>
                  <a:ext cx="7967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23" name="Shape 4361"/>
                <p:cNvSpPr/>
                <p:nvPr/>
              </p:nvSpPr>
              <p:spPr>
                <a:xfrm>
                  <a:off x="712955" y="1424270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24" name="Shape 4362"/>
                <p:cNvSpPr/>
                <p:nvPr/>
              </p:nvSpPr>
              <p:spPr>
                <a:xfrm>
                  <a:off x="726087" y="1420415"/>
                  <a:ext cx="7967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10800" y="0"/>
                        <a:pt x="10800" y="0"/>
                        <a:pt x="10800" y="0"/>
                      </a:cubicBezTo>
                      <a:cubicBezTo>
                        <a:pt x="10800" y="21600"/>
                        <a:pt x="0" y="21600"/>
                        <a:pt x="0" y="21600"/>
                      </a:cubicBezTo>
                      <a:cubicBezTo>
                        <a:pt x="0" y="21600"/>
                        <a:pt x="10800" y="21600"/>
                        <a:pt x="10800" y="0"/>
                      </a:cubicBezTo>
                      <a:cubicBezTo>
                        <a:pt x="10800" y="0"/>
                        <a:pt x="10800" y="0"/>
                        <a:pt x="216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25" name="Shape 4363"/>
                <p:cNvSpPr/>
                <p:nvPr/>
              </p:nvSpPr>
              <p:spPr>
                <a:xfrm>
                  <a:off x="742019" y="1762794"/>
                  <a:ext cx="438130" cy="68997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9579" y="1502"/>
                      </a:moveTo>
                      <a:cubicBezTo>
                        <a:pt x="9391" y="1848"/>
                        <a:pt x="9767" y="2541"/>
                        <a:pt x="10143" y="3119"/>
                      </a:cubicBezTo>
                      <a:cubicBezTo>
                        <a:pt x="10330" y="3465"/>
                        <a:pt x="10518" y="3812"/>
                        <a:pt x="10518" y="4043"/>
                      </a:cubicBezTo>
                      <a:cubicBezTo>
                        <a:pt x="10518" y="4043"/>
                        <a:pt x="10706" y="4158"/>
                        <a:pt x="10706" y="4158"/>
                      </a:cubicBezTo>
                      <a:cubicBezTo>
                        <a:pt x="10706" y="4158"/>
                        <a:pt x="10894" y="4158"/>
                        <a:pt x="10894" y="4274"/>
                      </a:cubicBezTo>
                      <a:cubicBezTo>
                        <a:pt x="10894" y="4274"/>
                        <a:pt x="11082" y="4274"/>
                        <a:pt x="11082" y="4389"/>
                      </a:cubicBezTo>
                      <a:cubicBezTo>
                        <a:pt x="11082" y="4389"/>
                        <a:pt x="11270" y="4389"/>
                        <a:pt x="11270" y="4389"/>
                      </a:cubicBezTo>
                      <a:cubicBezTo>
                        <a:pt x="11270" y="4505"/>
                        <a:pt x="11457" y="4505"/>
                        <a:pt x="11457" y="4505"/>
                      </a:cubicBezTo>
                      <a:cubicBezTo>
                        <a:pt x="11457" y="4620"/>
                        <a:pt x="11457" y="4620"/>
                        <a:pt x="11457" y="4620"/>
                      </a:cubicBezTo>
                      <a:cubicBezTo>
                        <a:pt x="11645" y="4620"/>
                        <a:pt x="11645" y="4736"/>
                        <a:pt x="11833" y="4736"/>
                      </a:cubicBezTo>
                      <a:cubicBezTo>
                        <a:pt x="12209" y="5082"/>
                        <a:pt x="12209" y="5198"/>
                        <a:pt x="12021" y="5544"/>
                      </a:cubicBezTo>
                      <a:cubicBezTo>
                        <a:pt x="12021" y="5660"/>
                        <a:pt x="11833" y="5891"/>
                        <a:pt x="11833" y="6237"/>
                      </a:cubicBezTo>
                      <a:cubicBezTo>
                        <a:pt x="12021" y="6930"/>
                        <a:pt x="11645" y="7046"/>
                        <a:pt x="11082" y="7161"/>
                      </a:cubicBezTo>
                      <a:cubicBezTo>
                        <a:pt x="10894" y="7161"/>
                        <a:pt x="10706" y="7161"/>
                        <a:pt x="10518" y="7277"/>
                      </a:cubicBezTo>
                      <a:cubicBezTo>
                        <a:pt x="10330" y="7393"/>
                        <a:pt x="10518" y="7624"/>
                        <a:pt x="10518" y="7855"/>
                      </a:cubicBezTo>
                      <a:cubicBezTo>
                        <a:pt x="10518" y="8086"/>
                        <a:pt x="10518" y="8201"/>
                        <a:pt x="10518" y="8317"/>
                      </a:cubicBezTo>
                      <a:cubicBezTo>
                        <a:pt x="10330" y="8548"/>
                        <a:pt x="10330" y="8548"/>
                        <a:pt x="10330" y="8548"/>
                      </a:cubicBezTo>
                      <a:cubicBezTo>
                        <a:pt x="10143" y="8548"/>
                        <a:pt x="10143" y="8548"/>
                        <a:pt x="10143" y="8548"/>
                      </a:cubicBezTo>
                      <a:cubicBezTo>
                        <a:pt x="9391" y="8548"/>
                        <a:pt x="7889" y="6815"/>
                        <a:pt x="7889" y="6815"/>
                      </a:cubicBezTo>
                      <a:cubicBezTo>
                        <a:pt x="7701" y="6584"/>
                        <a:pt x="7889" y="6353"/>
                        <a:pt x="8077" y="6006"/>
                      </a:cubicBezTo>
                      <a:cubicBezTo>
                        <a:pt x="8264" y="5660"/>
                        <a:pt x="8452" y="5313"/>
                        <a:pt x="8264" y="5082"/>
                      </a:cubicBezTo>
                      <a:cubicBezTo>
                        <a:pt x="8264" y="4967"/>
                        <a:pt x="8264" y="4967"/>
                        <a:pt x="8077" y="4967"/>
                      </a:cubicBezTo>
                      <a:cubicBezTo>
                        <a:pt x="7889" y="4967"/>
                        <a:pt x="7513" y="4967"/>
                        <a:pt x="7325" y="4967"/>
                      </a:cubicBezTo>
                      <a:cubicBezTo>
                        <a:pt x="7137" y="5082"/>
                        <a:pt x="7137" y="5082"/>
                        <a:pt x="6950" y="5082"/>
                      </a:cubicBezTo>
                      <a:cubicBezTo>
                        <a:pt x="6950" y="5082"/>
                        <a:pt x="6950" y="5082"/>
                        <a:pt x="6950" y="5082"/>
                      </a:cubicBezTo>
                      <a:cubicBezTo>
                        <a:pt x="6574" y="5082"/>
                        <a:pt x="6198" y="4851"/>
                        <a:pt x="5823" y="4620"/>
                      </a:cubicBezTo>
                      <a:cubicBezTo>
                        <a:pt x="5635" y="4620"/>
                        <a:pt x="5635" y="4620"/>
                        <a:pt x="5635" y="4505"/>
                      </a:cubicBezTo>
                      <a:cubicBezTo>
                        <a:pt x="5635" y="4505"/>
                        <a:pt x="5635" y="4505"/>
                        <a:pt x="5635" y="4505"/>
                      </a:cubicBezTo>
                      <a:cubicBezTo>
                        <a:pt x="5447" y="4505"/>
                        <a:pt x="5447" y="4505"/>
                        <a:pt x="5447" y="4505"/>
                      </a:cubicBezTo>
                      <a:cubicBezTo>
                        <a:pt x="4883" y="4620"/>
                        <a:pt x="2066" y="5198"/>
                        <a:pt x="0" y="5660"/>
                      </a:cubicBezTo>
                      <a:cubicBezTo>
                        <a:pt x="563" y="6699"/>
                        <a:pt x="563" y="6699"/>
                        <a:pt x="563" y="6699"/>
                      </a:cubicBezTo>
                      <a:cubicBezTo>
                        <a:pt x="563" y="6699"/>
                        <a:pt x="563" y="6699"/>
                        <a:pt x="751" y="6699"/>
                      </a:cubicBezTo>
                      <a:cubicBezTo>
                        <a:pt x="751" y="6699"/>
                        <a:pt x="751" y="6699"/>
                        <a:pt x="751" y="6699"/>
                      </a:cubicBezTo>
                      <a:cubicBezTo>
                        <a:pt x="751" y="6699"/>
                        <a:pt x="939" y="6699"/>
                        <a:pt x="939" y="6699"/>
                      </a:cubicBezTo>
                      <a:cubicBezTo>
                        <a:pt x="939" y="6699"/>
                        <a:pt x="1127" y="6699"/>
                        <a:pt x="1127" y="6699"/>
                      </a:cubicBezTo>
                      <a:cubicBezTo>
                        <a:pt x="1127" y="6699"/>
                        <a:pt x="1127" y="6699"/>
                        <a:pt x="1315" y="6815"/>
                      </a:cubicBezTo>
                      <a:cubicBezTo>
                        <a:pt x="1315" y="6815"/>
                        <a:pt x="1315" y="6815"/>
                        <a:pt x="1503" y="6815"/>
                      </a:cubicBezTo>
                      <a:cubicBezTo>
                        <a:pt x="1503" y="6815"/>
                        <a:pt x="1503" y="6815"/>
                        <a:pt x="1690" y="6815"/>
                      </a:cubicBezTo>
                      <a:cubicBezTo>
                        <a:pt x="1690" y="6815"/>
                        <a:pt x="1690" y="6815"/>
                        <a:pt x="1878" y="6815"/>
                      </a:cubicBezTo>
                      <a:cubicBezTo>
                        <a:pt x="1878" y="6815"/>
                        <a:pt x="1878" y="6815"/>
                        <a:pt x="2066" y="6815"/>
                      </a:cubicBezTo>
                      <a:cubicBezTo>
                        <a:pt x="2066" y="6815"/>
                        <a:pt x="2066" y="6815"/>
                        <a:pt x="2254" y="6815"/>
                      </a:cubicBezTo>
                      <a:cubicBezTo>
                        <a:pt x="2254" y="6930"/>
                        <a:pt x="2254" y="6930"/>
                        <a:pt x="2442" y="6930"/>
                      </a:cubicBezTo>
                      <a:cubicBezTo>
                        <a:pt x="2442" y="6930"/>
                        <a:pt x="2442" y="6930"/>
                        <a:pt x="2630" y="6930"/>
                      </a:cubicBezTo>
                      <a:cubicBezTo>
                        <a:pt x="2630" y="6930"/>
                        <a:pt x="2630" y="6930"/>
                        <a:pt x="2817" y="7046"/>
                      </a:cubicBezTo>
                      <a:cubicBezTo>
                        <a:pt x="2817" y="7046"/>
                        <a:pt x="2817" y="7046"/>
                        <a:pt x="2817" y="7046"/>
                      </a:cubicBezTo>
                      <a:cubicBezTo>
                        <a:pt x="3005" y="7046"/>
                        <a:pt x="3193" y="7046"/>
                        <a:pt x="3193" y="7161"/>
                      </a:cubicBezTo>
                      <a:cubicBezTo>
                        <a:pt x="3757" y="7277"/>
                        <a:pt x="4320" y="7393"/>
                        <a:pt x="4883" y="7508"/>
                      </a:cubicBezTo>
                      <a:cubicBezTo>
                        <a:pt x="5259" y="7508"/>
                        <a:pt x="5447" y="7624"/>
                        <a:pt x="5635" y="7624"/>
                      </a:cubicBezTo>
                      <a:cubicBezTo>
                        <a:pt x="6010" y="7739"/>
                        <a:pt x="6010" y="8086"/>
                        <a:pt x="5823" y="8894"/>
                      </a:cubicBezTo>
                      <a:cubicBezTo>
                        <a:pt x="5823" y="9241"/>
                        <a:pt x="5823" y="9587"/>
                        <a:pt x="5823" y="9818"/>
                      </a:cubicBezTo>
                      <a:cubicBezTo>
                        <a:pt x="6010" y="10280"/>
                        <a:pt x="5635" y="10511"/>
                        <a:pt x="5447" y="10742"/>
                      </a:cubicBezTo>
                      <a:cubicBezTo>
                        <a:pt x="5259" y="10742"/>
                        <a:pt x="5259" y="10858"/>
                        <a:pt x="5259" y="10858"/>
                      </a:cubicBezTo>
                      <a:cubicBezTo>
                        <a:pt x="5635" y="11089"/>
                        <a:pt x="5635" y="11435"/>
                        <a:pt x="5823" y="11666"/>
                      </a:cubicBezTo>
                      <a:cubicBezTo>
                        <a:pt x="5823" y="11666"/>
                        <a:pt x="5823" y="11782"/>
                        <a:pt x="5823" y="11782"/>
                      </a:cubicBezTo>
                      <a:cubicBezTo>
                        <a:pt x="6010" y="11782"/>
                        <a:pt x="6010" y="11897"/>
                        <a:pt x="6010" y="12013"/>
                      </a:cubicBezTo>
                      <a:cubicBezTo>
                        <a:pt x="6198" y="12359"/>
                        <a:pt x="5071" y="13052"/>
                        <a:pt x="4696" y="13168"/>
                      </a:cubicBezTo>
                      <a:cubicBezTo>
                        <a:pt x="4696" y="13168"/>
                        <a:pt x="4696" y="13399"/>
                        <a:pt x="4696" y="13514"/>
                      </a:cubicBezTo>
                      <a:cubicBezTo>
                        <a:pt x="4696" y="13745"/>
                        <a:pt x="4508" y="14092"/>
                        <a:pt x="4320" y="14439"/>
                      </a:cubicBezTo>
                      <a:cubicBezTo>
                        <a:pt x="3944" y="14670"/>
                        <a:pt x="3381" y="15016"/>
                        <a:pt x="2630" y="15363"/>
                      </a:cubicBezTo>
                      <a:cubicBezTo>
                        <a:pt x="2630" y="15478"/>
                        <a:pt x="2442" y="15478"/>
                        <a:pt x="2254" y="15594"/>
                      </a:cubicBezTo>
                      <a:cubicBezTo>
                        <a:pt x="2254" y="15594"/>
                        <a:pt x="2254" y="15594"/>
                        <a:pt x="2254" y="15594"/>
                      </a:cubicBezTo>
                      <a:cubicBezTo>
                        <a:pt x="2254" y="15594"/>
                        <a:pt x="2254" y="15709"/>
                        <a:pt x="2254" y="15709"/>
                      </a:cubicBezTo>
                      <a:cubicBezTo>
                        <a:pt x="2254" y="15709"/>
                        <a:pt x="2254" y="15709"/>
                        <a:pt x="2254" y="15709"/>
                      </a:cubicBezTo>
                      <a:cubicBezTo>
                        <a:pt x="2254" y="15709"/>
                        <a:pt x="2254" y="15825"/>
                        <a:pt x="2442" y="15825"/>
                      </a:cubicBezTo>
                      <a:cubicBezTo>
                        <a:pt x="2442" y="15825"/>
                        <a:pt x="2442" y="15825"/>
                        <a:pt x="2442" y="15825"/>
                      </a:cubicBezTo>
                      <a:cubicBezTo>
                        <a:pt x="2442" y="15940"/>
                        <a:pt x="2442" y="15940"/>
                        <a:pt x="2442" y="15940"/>
                      </a:cubicBezTo>
                      <a:cubicBezTo>
                        <a:pt x="2442" y="15940"/>
                        <a:pt x="2442" y="15940"/>
                        <a:pt x="2442" y="16056"/>
                      </a:cubicBezTo>
                      <a:cubicBezTo>
                        <a:pt x="2442" y="16056"/>
                        <a:pt x="2442" y="16171"/>
                        <a:pt x="2442" y="16171"/>
                      </a:cubicBezTo>
                      <a:cubicBezTo>
                        <a:pt x="2630" y="16633"/>
                        <a:pt x="3193" y="17673"/>
                        <a:pt x="3381" y="17788"/>
                      </a:cubicBezTo>
                      <a:cubicBezTo>
                        <a:pt x="4320" y="18135"/>
                        <a:pt x="3757" y="20445"/>
                        <a:pt x="3757" y="20445"/>
                      </a:cubicBezTo>
                      <a:cubicBezTo>
                        <a:pt x="3757" y="20445"/>
                        <a:pt x="3757" y="20560"/>
                        <a:pt x="3757" y="20560"/>
                      </a:cubicBezTo>
                      <a:cubicBezTo>
                        <a:pt x="3757" y="20676"/>
                        <a:pt x="3757" y="20676"/>
                        <a:pt x="3757" y="20676"/>
                      </a:cubicBezTo>
                      <a:cubicBezTo>
                        <a:pt x="3757" y="20907"/>
                        <a:pt x="3944" y="21369"/>
                        <a:pt x="3944" y="21600"/>
                      </a:cubicBezTo>
                      <a:cubicBezTo>
                        <a:pt x="3944" y="21600"/>
                        <a:pt x="4132" y="21600"/>
                        <a:pt x="4320" y="21600"/>
                      </a:cubicBezTo>
                      <a:cubicBezTo>
                        <a:pt x="4320" y="21600"/>
                        <a:pt x="4320" y="21600"/>
                        <a:pt x="4320" y="21600"/>
                      </a:cubicBezTo>
                      <a:cubicBezTo>
                        <a:pt x="4508" y="21600"/>
                        <a:pt x="4696" y="21600"/>
                        <a:pt x="4883" y="21600"/>
                      </a:cubicBezTo>
                      <a:cubicBezTo>
                        <a:pt x="4883" y="21600"/>
                        <a:pt x="4883" y="21600"/>
                        <a:pt x="4883" y="21600"/>
                      </a:cubicBezTo>
                      <a:cubicBezTo>
                        <a:pt x="4883" y="21484"/>
                        <a:pt x="4883" y="21253"/>
                        <a:pt x="4883" y="21138"/>
                      </a:cubicBezTo>
                      <a:cubicBezTo>
                        <a:pt x="4883" y="21138"/>
                        <a:pt x="4883" y="21138"/>
                        <a:pt x="4883" y="21022"/>
                      </a:cubicBezTo>
                      <a:cubicBezTo>
                        <a:pt x="4883" y="21022"/>
                        <a:pt x="4883" y="21022"/>
                        <a:pt x="4883" y="21022"/>
                      </a:cubicBezTo>
                      <a:cubicBezTo>
                        <a:pt x="4883" y="21138"/>
                        <a:pt x="4883" y="21138"/>
                        <a:pt x="4883" y="21138"/>
                      </a:cubicBezTo>
                      <a:cubicBezTo>
                        <a:pt x="4508" y="21138"/>
                        <a:pt x="4132" y="21022"/>
                        <a:pt x="4132" y="20791"/>
                      </a:cubicBezTo>
                      <a:cubicBezTo>
                        <a:pt x="3569" y="20098"/>
                        <a:pt x="6574" y="19174"/>
                        <a:pt x="7701" y="18943"/>
                      </a:cubicBezTo>
                      <a:cubicBezTo>
                        <a:pt x="9391" y="18597"/>
                        <a:pt x="9955" y="18366"/>
                        <a:pt x="9955" y="18135"/>
                      </a:cubicBezTo>
                      <a:cubicBezTo>
                        <a:pt x="10143" y="17904"/>
                        <a:pt x="10143" y="17673"/>
                        <a:pt x="10143" y="17326"/>
                      </a:cubicBezTo>
                      <a:cubicBezTo>
                        <a:pt x="10143" y="16864"/>
                        <a:pt x="10143" y="16518"/>
                        <a:pt x="10330" y="16171"/>
                      </a:cubicBezTo>
                      <a:cubicBezTo>
                        <a:pt x="10330" y="16056"/>
                        <a:pt x="10330" y="15940"/>
                        <a:pt x="10143" y="15594"/>
                      </a:cubicBezTo>
                      <a:cubicBezTo>
                        <a:pt x="10143" y="15363"/>
                        <a:pt x="9955" y="15132"/>
                        <a:pt x="9955" y="14670"/>
                      </a:cubicBezTo>
                      <a:cubicBezTo>
                        <a:pt x="9767" y="14092"/>
                        <a:pt x="9579" y="13861"/>
                        <a:pt x="9203" y="13630"/>
                      </a:cubicBezTo>
                      <a:cubicBezTo>
                        <a:pt x="9203" y="13399"/>
                        <a:pt x="9016" y="13283"/>
                        <a:pt x="8828" y="13052"/>
                      </a:cubicBezTo>
                      <a:cubicBezTo>
                        <a:pt x="8640" y="12706"/>
                        <a:pt x="8640" y="12244"/>
                        <a:pt x="8828" y="12013"/>
                      </a:cubicBezTo>
                      <a:cubicBezTo>
                        <a:pt x="9016" y="11897"/>
                        <a:pt x="9203" y="11782"/>
                        <a:pt x="9579" y="11782"/>
                      </a:cubicBezTo>
                      <a:cubicBezTo>
                        <a:pt x="9767" y="11782"/>
                        <a:pt x="9767" y="11782"/>
                        <a:pt x="9955" y="11435"/>
                      </a:cubicBezTo>
                      <a:cubicBezTo>
                        <a:pt x="9955" y="11435"/>
                        <a:pt x="10143" y="11320"/>
                        <a:pt x="10143" y="11204"/>
                      </a:cubicBezTo>
                      <a:cubicBezTo>
                        <a:pt x="10518" y="10858"/>
                        <a:pt x="10894" y="10742"/>
                        <a:pt x="11270" y="10627"/>
                      </a:cubicBezTo>
                      <a:cubicBezTo>
                        <a:pt x="11457" y="10627"/>
                        <a:pt x="11833" y="10511"/>
                        <a:pt x="12021" y="10396"/>
                      </a:cubicBezTo>
                      <a:cubicBezTo>
                        <a:pt x="12397" y="10280"/>
                        <a:pt x="12584" y="10165"/>
                        <a:pt x="12772" y="9934"/>
                      </a:cubicBezTo>
                      <a:cubicBezTo>
                        <a:pt x="13148" y="9587"/>
                        <a:pt x="13523" y="9356"/>
                        <a:pt x="14275" y="8894"/>
                      </a:cubicBezTo>
                      <a:cubicBezTo>
                        <a:pt x="15026" y="8548"/>
                        <a:pt x="15965" y="8432"/>
                        <a:pt x="16717" y="8201"/>
                      </a:cubicBezTo>
                      <a:cubicBezTo>
                        <a:pt x="17280" y="8086"/>
                        <a:pt x="18031" y="7970"/>
                        <a:pt x="18407" y="7855"/>
                      </a:cubicBezTo>
                      <a:cubicBezTo>
                        <a:pt x="19722" y="7393"/>
                        <a:pt x="21600" y="5660"/>
                        <a:pt x="21600" y="5313"/>
                      </a:cubicBezTo>
                      <a:cubicBezTo>
                        <a:pt x="21412" y="5082"/>
                        <a:pt x="21037" y="3465"/>
                        <a:pt x="21037" y="2772"/>
                      </a:cubicBezTo>
                      <a:cubicBezTo>
                        <a:pt x="21224" y="2426"/>
                        <a:pt x="21037" y="1617"/>
                        <a:pt x="21037" y="924"/>
                      </a:cubicBezTo>
                      <a:cubicBezTo>
                        <a:pt x="21037" y="578"/>
                        <a:pt x="21037" y="231"/>
                        <a:pt x="20849" y="0"/>
                      </a:cubicBezTo>
                      <a:cubicBezTo>
                        <a:pt x="20849" y="0"/>
                        <a:pt x="20849" y="0"/>
                        <a:pt x="20849" y="0"/>
                      </a:cubicBezTo>
                      <a:cubicBezTo>
                        <a:pt x="20849" y="0"/>
                        <a:pt x="20849" y="0"/>
                        <a:pt x="20661" y="0"/>
                      </a:cubicBezTo>
                      <a:cubicBezTo>
                        <a:pt x="20661" y="0"/>
                        <a:pt x="20473" y="116"/>
                        <a:pt x="20473" y="116"/>
                      </a:cubicBezTo>
                      <a:cubicBezTo>
                        <a:pt x="20285" y="116"/>
                        <a:pt x="20285" y="116"/>
                        <a:pt x="20285" y="116"/>
                      </a:cubicBezTo>
                      <a:cubicBezTo>
                        <a:pt x="20285" y="116"/>
                        <a:pt x="20097" y="231"/>
                        <a:pt x="20097" y="231"/>
                      </a:cubicBezTo>
                      <a:cubicBezTo>
                        <a:pt x="20097" y="231"/>
                        <a:pt x="19910" y="231"/>
                        <a:pt x="19910" y="231"/>
                      </a:cubicBezTo>
                      <a:cubicBezTo>
                        <a:pt x="19910" y="231"/>
                        <a:pt x="19910" y="231"/>
                        <a:pt x="19722" y="347"/>
                      </a:cubicBezTo>
                      <a:cubicBezTo>
                        <a:pt x="19722" y="347"/>
                        <a:pt x="19722" y="347"/>
                        <a:pt x="19722" y="347"/>
                      </a:cubicBezTo>
                      <a:cubicBezTo>
                        <a:pt x="19722" y="347"/>
                        <a:pt x="19722" y="347"/>
                        <a:pt x="19534" y="347"/>
                      </a:cubicBezTo>
                      <a:cubicBezTo>
                        <a:pt x="19534" y="347"/>
                        <a:pt x="19534" y="347"/>
                        <a:pt x="19534" y="347"/>
                      </a:cubicBezTo>
                      <a:cubicBezTo>
                        <a:pt x="19534" y="347"/>
                        <a:pt x="19534" y="347"/>
                        <a:pt x="19534" y="462"/>
                      </a:cubicBezTo>
                      <a:cubicBezTo>
                        <a:pt x="19534" y="462"/>
                        <a:pt x="19534" y="462"/>
                        <a:pt x="19346" y="462"/>
                      </a:cubicBezTo>
                      <a:cubicBezTo>
                        <a:pt x="19346" y="462"/>
                        <a:pt x="19346" y="462"/>
                        <a:pt x="19346" y="462"/>
                      </a:cubicBezTo>
                      <a:cubicBezTo>
                        <a:pt x="19346" y="462"/>
                        <a:pt x="19346" y="462"/>
                        <a:pt x="19346" y="462"/>
                      </a:cubicBezTo>
                      <a:cubicBezTo>
                        <a:pt x="19346" y="462"/>
                        <a:pt x="19346" y="462"/>
                        <a:pt x="19346" y="462"/>
                      </a:cubicBezTo>
                      <a:cubicBezTo>
                        <a:pt x="19158" y="693"/>
                        <a:pt x="18783" y="693"/>
                        <a:pt x="18595" y="693"/>
                      </a:cubicBezTo>
                      <a:cubicBezTo>
                        <a:pt x="18219" y="693"/>
                        <a:pt x="18219" y="693"/>
                        <a:pt x="18219" y="693"/>
                      </a:cubicBezTo>
                      <a:cubicBezTo>
                        <a:pt x="18031" y="693"/>
                        <a:pt x="17843" y="693"/>
                        <a:pt x="17843" y="693"/>
                      </a:cubicBezTo>
                      <a:cubicBezTo>
                        <a:pt x="17280" y="1040"/>
                        <a:pt x="16904" y="924"/>
                        <a:pt x="16529" y="809"/>
                      </a:cubicBezTo>
                      <a:cubicBezTo>
                        <a:pt x="16341" y="809"/>
                        <a:pt x="16341" y="809"/>
                        <a:pt x="16153" y="809"/>
                      </a:cubicBezTo>
                      <a:cubicBezTo>
                        <a:pt x="16153" y="809"/>
                        <a:pt x="15965" y="924"/>
                        <a:pt x="15965" y="1040"/>
                      </a:cubicBezTo>
                      <a:cubicBezTo>
                        <a:pt x="15965" y="1155"/>
                        <a:pt x="15777" y="1386"/>
                        <a:pt x="15214" y="1386"/>
                      </a:cubicBezTo>
                      <a:cubicBezTo>
                        <a:pt x="14838" y="1386"/>
                        <a:pt x="14463" y="1386"/>
                        <a:pt x="14275" y="1386"/>
                      </a:cubicBezTo>
                      <a:cubicBezTo>
                        <a:pt x="14087" y="1271"/>
                        <a:pt x="13899" y="1386"/>
                        <a:pt x="13523" y="1386"/>
                      </a:cubicBezTo>
                      <a:cubicBezTo>
                        <a:pt x="13148" y="1502"/>
                        <a:pt x="12772" y="1502"/>
                        <a:pt x="12584" y="1502"/>
                      </a:cubicBezTo>
                      <a:cubicBezTo>
                        <a:pt x="12021" y="1502"/>
                        <a:pt x="11833" y="1271"/>
                        <a:pt x="11833" y="1155"/>
                      </a:cubicBezTo>
                      <a:cubicBezTo>
                        <a:pt x="11833" y="1155"/>
                        <a:pt x="11833" y="1155"/>
                        <a:pt x="11645" y="1040"/>
                      </a:cubicBezTo>
                      <a:cubicBezTo>
                        <a:pt x="11457" y="1040"/>
                        <a:pt x="11270" y="1155"/>
                        <a:pt x="11082" y="1155"/>
                      </a:cubicBezTo>
                      <a:cubicBezTo>
                        <a:pt x="10894" y="1155"/>
                        <a:pt x="10706" y="1271"/>
                        <a:pt x="10518" y="1271"/>
                      </a:cubicBezTo>
                      <a:cubicBezTo>
                        <a:pt x="10518" y="1271"/>
                        <a:pt x="10518" y="1271"/>
                        <a:pt x="10518" y="1271"/>
                      </a:cubicBezTo>
                      <a:cubicBezTo>
                        <a:pt x="10330" y="1271"/>
                        <a:pt x="10330" y="1271"/>
                        <a:pt x="10330" y="1271"/>
                      </a:cubicBezTo>
                      <a:cubicBezTo>
                        <a:pt x="10330" y="1271"/>
                        <a:pt x="10330" y="1271"/>
                        <a:pt x="10143" y="1271"/>
                      </a:cubicBezTo>
                      <a:cubicBezTo>
                        <a:pt x="10143" y="1271"/>
                        <a:pt x="10143" y="1271"/>
                        <a:pt x="10143" y="1271"/>
                      </a:cubicBezTo>
                      <a:cubicBezTo>
                        <a:pt x="9955" y="1271"/>
                        <a:pt x="9955" y="1271"/>
                        <a:pt x="9767" y="1155"/>
                      </a:cubicBezTo>
                      <a:cubicBezTo>
                        <a:pt x="9767" y="1271"/>
                        <a:pt x="9767" y="1386"/>
                        <a:pt x="9579" y="1502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26" name="Shape 4364"/>
                <p:cNvSpPr/>
                <p:nvPr/>
              </p:nvSpPr>
              <p:spPr>
                <a:xfrm>
                  <a:off x="768717" y="1979330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27" name="Shape 4365"/>
                <p:cNvSpPr/>
                <p:nvPr/>
              </p:nvSpPr>
              <p:spPr>
                <a:xfrm>
                  <a:off x="776683" y="1979330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28" name="Shape 4366"/>
                <p:cNvSpPr/>
                <p:nvPr/>
              </p:nvSpPr>
              <p:spPr>
                <a:xfrm>
                  <a:off x="760751" y="1975476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29" name="Shape 4367"/>
                <p:cNvSpPr/>
                <p:nvPr/>
              </p:nvSpPr>
              <p:spPr>
                <a:xfrm>
                  <a:off x="789815" y="2256181"/>
                  <a:ext cx="7967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10800" y="10800"/>
                        <a:pt x="21600" y="10800"/>
                        <a:pt x="21600" y="0"/>
                      </a:cubicBezTo>
                      <a:cubicBezTo>
                        <a:pt x="21600" y="10800"/>
                        <a:pt x="10800" y="1080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30" name="Shape 4368"/>
                <p:cNvSpPr/>
                <p:nvPr/>
              </p:nvSpPr>
              <p:spPr>
                <a:xfrm>
                  <a:off x="792615" y="1983185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31" name="Shape 4369"/>
                <p:cNvSpPr/>
                <p:nvPr/>
              </p:nvSpPr>
              <p:spPr>
                <a:xfrm>
                  <a:off x="784649" y="1979330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32" name="Shape 4370"/>
                <p:cNvSpPr/>
                <p:nvPr/>
              </p:nvSpPr>
              <p:spPr>
                <a:xfrm>
                  <a:off x="816513" y="2421928"/>
                  <a:ext cx="6351" cy="3083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4800"/>
                      </a:moveTo>
                      <a:cubicBezTo>
                        <a:pt x="0" y="9600"/>
                        <a:pt x="21600" y="16800"/>
                        <a:pt x="21600" y="21600"/>
                      </a:cubicBezTo>
                      <a:cubicBezTo>
                        <a:pt x="21600" y="21600"/>
                        <a:pt x="21600" y="21600"/>
                        <a:pt x="21600" y="21600"/>
                      </a:cubicBezTo>
                      <a:cubicBezTo>
                        <a:pt x="21600" y="16800"/>
                        <a:pt x="0" y="7200"/>
                        <a:pt x="0" y="240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2400"/>
                      </a:cubicBezTo>
                      <a:lnTo>
                        <a:pt x="0" y="480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33" name="Shape 4371"/>
                <p:cNvSpPr/>
                <p:nvPr/>
              </p:nvSpPr>
              <p:spPr>
                <a:xfrm>
                  <a:off x="829645" y="2449590"/>
                  <a:ext cx="11950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34" name="Shape 4372"/>
                <p:cNvSpPr/>
                <p:nvPr/>
              </p:nvSpPr>
              <p:spPr>
                <a:xfrm>
                  <a:off x="790623" y="2274206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35" name="Shape 4373"/>
                <p:cNvSpPr/>
                <p:nvPr/>
              </p:nvSpPr>
              <p:spPr>
                <a:xfrm>
                  <a:off x="788632" y="2266497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0"/>
                        <a:pt x="0" y="21600"/>
                        <a:pt x="21600" y="21600"/>
                      </a:cubicBezTo>
                      <a:cubicBezTo>
                        <a:pt x="0" y="2160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36" name="Shape 4374"/>
                <p:cNvSpPr/>
                <p:nvPr/>
              </p:nvSpPr>
              <p:spPr>
                <a:xfrm>
                  <a:off x="790623" y="2270352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37" name="Shape 4375"/>
                <p:cNvSpPr/>
                <p:nvPr/>
              </p:nvSpPr>
              <p:spPr>
                <a:xfrm>
                  <a:off x="814521" y="2416826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38" name="Shape 4376"/>
                <p:cNvSpPr/>
                <p:nvPr/>
              </p:nvSpPr>
              <p:spPr>
                <a:xfrm>
                  <a:off x="786640" y="2262643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39" name="Shape 4377"/>
                <p:cNvSpPr/>
                <p:nvPr/>
              </p:nvSpPr>
              <p:spPr>
                <a:xfrm>
                  <a:off x="821679" y="2449590"/>
                  <a:ext cx="7967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40" name="Shape 4378"/>
                <p:cNvSpPr/>
                <p:nvPr/>
              </p:nvSpPr>
              <p:spPr>
                <a:xfrm>
                  <a:off x="814521" y="2421928"/>
                  <a:ext cx="2541" cy="7710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41" name="Shape 4379"/>
                <p:cNvSpPr/>
                <p:nvPr/>
              </p:nvSpPr>
              <p:spPr>
                <a:xfrm>
                  <a:off x="742019" y="1909268"/>
                  <a:ext cx="111525" cy="3469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8193" y="12960"/>
                        <a:pt x="19366" y="2160"/>
                        <a:pt x="2160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19366" y="2160"/>
                        <a:pt x="8193" y="1296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42" name="Shape 4380"/>
                <p:cNvSpPr/>
                <p:nvPr/>
              </p:nvSpPr>
              <p:spPr>
                <a:xfrm>
                  <a:off x="742019" y="1943959"/>
                  <a:ext cx="11950" cy="3469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lnTo>
                        <a:pt x="0" y="0"/>
                      </a:lnTo>
                      <a:lnTo>
                        <a:pt x="21600" y="2160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43" name="Shape 4381"/>
                <p:cNvSpPr/>
                <p:nvPr/>
              </p:nvSpPr>
              <p:spPr>
                <a:xfrm>
                  <a:off x="714138" y="1354208"/>
                  <a:ext cx="450079" cy="44327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871" y="1800"/>
                      </a:moveTo>
                      <a:cubicBezTo>
                        <a:pt x="7871" y="1980"/>
                        <a:pt x="8054" y="1980"/>
                        <a:pt x="8054" y="2160"/>
                      </a:cubicBezTo>
                      <a:cubicBezTo>
                        <a:pt x="8237" y="2340"/>
                        <a:pt x="8420" y="2520"/>
                        <a:pt x="8237" y="2880"/>
                      </a:cubicBezTo>
                      <a:cubicBezTo>
                        <a:pt x="8237" y="3060"/>
                        <a:pt x="8054" y="3240"/>
                        <a:pt x="7871" y="3240"/>
                      </a:cubicBezTo>
                      <a:cubicBezTo>
                        <a:pt x="7505" y="3240"/>
                        <a:pt x="7139" y="3240"/>
                        <a:pt x="6590" y="3060"/>
                      </a:cubicBezTo>
                      <a:cubicBezTo>
                        <a:pt x="5858" y="2880"/>
                        <a:pt x="5125" y="2880"/>
                        <a:pt x="4576" y="3060"/>
                      </a:cubicBezTo>
                      <a:cubicBezTo>
                        <a:pt x="4210" y="3060"/>
                        <a:pt x="4027" y="3060"/>
                        <a:pt x="3844" y="2880"/>
                      </a:cubicBezTo>
                      <a:cubicBezTo>
                        <a:pt x="3295" y="2340"/>
                        <a:pt x="3661" y="900"/>
                        <a:pt x="3844" y="0"/>
                      </a:cubicBezTo>
                      <a:cubicBezTo>
                        <a:pt x="3844" y="0"/>
                        <a:pt x="3844" y="0"/>
                        <a:pt x="3844" y="0"/>
                      </a:cubicBezTo>
                      <a:cubicBezTo>
                        <a:pt x="2746" y="0"/>
                        <a:pt x="2746" y="0"/>
                        <a:pt x="2746" y="0"/>
                      </a:cubicBezTo>
                      <a:cubicBezTo>
                        <a:pt x="2746" y="0"/>
                        <a:pt x="2563" y="180"/>
                        <a:pt x="2197" y="180"/>
                      </a:cubicBezTo>
                      <a:cubicBezTo>
                        <a:pt x="2380" y="720"/>
                        <a:pt x="2380" y="720"/>
                        <a:pt x="2380" y="720"/>
                      </a:cubicBezTo>
                      <a:cubicBezTo>
                        <a:pt x="2380" y="720"/>
                        <a:pt x="2929" y="1620"/>
                        <a:pt x="2746" y="2340"/>
                      </a:cubicBezTo>
                      <a:cubicBezTo>
                        <a:pt x="2746" y="2340"/>
                        <a:pt x="2746" y="2340"/>
                        <a:pt x="2563" y="2520"/>
                      </a:cubicBezTo>
                      <a:cubicBezTo>
                        <a:pt x="2563" y="2520"/>
                        <a:pt x="2563" y="2520"/>
                        <a:pt x="2563" y="2520"/>
                      </a:cubicBezTo>
                      <a:cubicBezTo>
                        <a:pt x="2563" y="2520"/>
                        <a:pt x="2563" y="2700"/>
                        <a:pt x="2380" y="2700"/>
                      </a:cubicBezTo>
                      <a:cubicBezTo>
                        <a:pt x="2380" y="2700"/>
                        <a:pt x="2380" y="2700"/>
                        <a:pt x="2380" y="2700"/>
                      </a:cubicBezTo>
                      <a:cubicBezTo>
                        <a:pt x="2380" y="2700"/>
                        <a:pt x="2197" y="2880"/>
                        <a:pt x="2014" y="2880"/>
                      </a:cubicBezTo>
                      <a:cubicBezTo>
                        <a:pt x="2014" y="2880"/>
                        <a:pt x="2014" y="2880"/>
                        <a:pt x="2014" y="2880"/>
                      </a:cubicBezTo>
                      <a:cubicBezTo>
                        <a:pt x="2014" y="2880"/>
                        <a:pt x="2014" y="2880"/>
                        <a:pt x="2014" y="2880"/>
                      </a:cubicBezTo>
                      <a:cubicBezTo>
                        <a:pt x="2014" y="3060"/>
                        <a:pt x="2014" y="3060"/>
                        <a:pt x="2014" y="3240"/>
                      </a:cubicBezTo>
                      <a:cubicBezTo>
                        <a:pt x="2014" y="3240"/>
                        <a:pt x="2014" y="3240"/>
                        <a:pt x="2014" y="3240"/>
                      </a:cubicBezTo>
                      <a:cubicBezTo>
                        <a:pt x="2014" y="3240"/>
                        <a:pt x="2014" y="3420"/>
                        <a:pt x="2014" y="3420"/>
                      </a:cubicBezTo>
                      <a:cubicBezTo>
                        <a:pt x="2563" y="3780"/>
                        <a:pt x="2563" y="3780"/>
                        <a:pt x="2563" y="3780"/>
                      </a:cubicBezTo>
                      <a:cubicBezTo>
                        <a:pt x="2563" y="4140"/>
                        <a:pt x="2563" y="4140"/>
                        <a:pt x="2563" y="4140"/>
                      </a:cubicBezTo>
                      <a:cubicBezTo>
                        <a:pt x="2197" y="4860"/>
                        <a:pt x="1281" y="6480"/>
                        <a:pt x="549" y="6660"/>
                      </a:cubicBezTo>
                      <a:cubicBezTo>
                        <a:pt x="549" y="6660"/>
                        <a:pt x="549" y="6660"/>
                        <a:pt x="549" y="6660"/>
                      </a:cubicBezTo>
                      <a:cubicBezTo>
                        <a:pt x="549" y="6660"/>
                        <a:pt x="549" y="6660"/>
                        <a:pt x="549" y="6660"/>
                      </a:cubicBezTo>
                      <a:cubicBezTo>
                        <a:pt x="549" y="6660"/>
                        <a:pt x="549" y="6840"/>
                        <a:pt x="366" y="6840"/>
                      </a:cubicBezTo>
                      <a:cubicBezTo>
                        <a:pt x="366" y="6840"/>
                        <a:pt x="366" y="6840"/>
                        <a:pt x="366" y="6840"/>
                      </a:cubicBezTo>
                      <a:cubicBezTo>
                        <a:pt x="366" y="6840"/>
                        <a:pt x="183" y="6840"/>
                        <a:pt x="183" y="6840"/>
                      </a:cubicBezTo>
                      <a:cubicBezTo>
                        <a:pt x="183" y="7020"/>
                        <a:pt x="183" y="7020"/>
                        <a:pt x="0" y="7020"/>
                      </a:cubicBezTo>
                      <a:cubicBezTo>
                        <a:pt x="0" y="7020"/>
                        <a:pt x="0" y="7020"/>
                        <a:pt x="0" y="7020"/>
                      </a:cubicBezTo>
                      <a:cubicBezTo>
                        <a:pt x="183" y="8280"/>
                        <a:pt x="549" y="10080"/>
                        <a:pt x="1098" y="10440"/>
                      </a:cubicBezTo>
                      <a:cubicBezTo>
                        <a:pt x="2014" y="11160"/>
                        <a:pt x="2014" y="12060"/>
                        <a:pt x="2197" y="12780"/>
                      </a:cubicBezTo>
                      <a:cubicBezTo>
                        <a:pt x="2197" y="12960"/>
                        <a:pt x="2197" y="13140"/>
                        <a:pt x="2380" y="13320"/>
                      </a:cubicBezTo>
                      <a:cubicBezTo>
                        <a:pt x="2380" y="13500"/>
                        <a:pt x="2563" y="13680"/>
                        <a:pt x="2563" y="13860"/>
                      </a:cubicBezTo>
                      <a:cubicBezTo>
                        <a:pt x="2929" y="14220"/>
                        <a:pt x="3112" y="14580"/>
                        <a:pt x="2929" y="14940"/>
                      </a:cubicBezTo>
                      <a:cubicBezTo>
                        <a:pt x="2929" y="14940"/>
                        <a:pt x="2929" y="14940"/>
                        <a:pt x="2929" y="15120"/>
                      </a:cubicBezTo>
                      <a:cubicBezTo>
                        <a:pt x="2929" y="15120"/>
                        <a:pt x="2929" y="15120"/>
                        <a:pt x="2929" y="15120"/>
                      </a:cubicBezTo>
                      <a:cubicBezTo>
                        <a:pt x="3112" y="15120"/>
                        <a:pt x="3295" y="15120"/>
                        <a:pt x="3295" y="15300"/>
                      </a:cubicBezTo>
                      <a:cubicBezTo>
                        <a:pt x="3295" y="15300"/>
                        <a:pt x="3478" y="15300"/>
                        <a:pt x="3478" y="15300"/>
                      </a:cubicBezTo>
                      <a:cubicBezTo>
                        <a:pt x="3661" y="15300"/>
                        <a:pt x="3661" y="15480"/>
                        <a:pt x="3844" y="15480"/>
                      </a:cubicBezTo>
                      <a:cubicBezTo>
                        <a:pt x="4027" y="15660"/>
                        <a:pt x="4393" y="15660"/>
                        <a:pt x="4576" y="15840"/>
                      </a:cubicBezTo>
                      <a:cubicBezTo>
                        <a:pt x="5125" y="15840"/>
                        <a:pt x="7139" y="16560"/>
                        <a:pt x="7505" y="17100"/>
                      </a:cubicBezTo>
                      <a:cubicBezTo>
                        <a:pt x="7505" y="17100"/>
                        <a:pt x="7505" y="17100"/>
                        <a:pt x="7505" y="17100"/>
                      </a:cubicBezTo>
                      <a:cubicBezTo>
                        <a:pt x="7505" y="17100"/>
                        <a:pt x="7505" y="17100"/>
                        <a:pt x="7505" y="17100"/>
                      </a:cubicBezTo>
                      <a:cubicBezTo>
                        <a:pt x="7688" y="17100"/>
                        <a:pt x="7871" y="17100"/>
                        <a:pt x="8054" y="17100"/>
                      </a:cubicBezTo>
                      <a:cubicBezTo>
                        <a:pt x="8054" y="17100"/>
                        <a:pt x="8054" y="17100"/>
                        <a:pt x="8054" y="17100"/>
                      </a:cubicBezTo>
                      <a:cubicBezTo>
                        <a:pt x="8237" y="17100"/>
                        <a:pt x="8420" y="17100"/>
                        <a:pt x="8420" y="17100"/>
                      </a:cubicBezTo>
                      <a:cubicBezTo>
                        <a:pt x="8420" y="17100"/>
                        <a:pt x="8603" y="17100"/>
                        <a:pt x="8603" y="17100"/>
                      </a:cubicBezTo>
                      <a:cubicBezTo>
                        <a:pt x="8786" y="16920"/>
                        <a:pt x="9153" y="16920"/>
                        <a:pt x="9519" y="17280"/>
                      </a:cubicBezTo>
                      <a:cubicBezTo>
                        <a:pt x="9519" y="17280"/>
                        <a:pt x="9519" y="17280"/>
                        <a:pt x="9519" y="17280"/>
                      </a:cubicBezTo>
                      <a:cubicBezTo>
                        <a:pt x="9519" y="17280"/>
                        <a:pt x="9519" y="17280"/>
                        <a:pt x="9519" y="17280"/>
                      </a:cubicBezTo>
                      <a:cubicBezTo>
                        <a:pt x="9519" y="17280"/>
                        <a:pt x="9519" y="17280"/>
                        <a:pt x="9519" y="17280"/>
                      </a:cubicBezTo>
                      <a:cubicBezTo>
                        <a:pt x="10251" y="18000"/>
                        <a:pt x="10800" y="19800"/>
                        <a:pt x="10800" y="21060"/>
                      </a:cubicBezTo>
                      <a:cubicBezTo>
                        <a:pt x="10800" y="21060"/>
                        <a:pt x="10800" y="21240"/>
                        <a:pt x="10800" y="21240"/>
                      </a:cubicBezTo>
                      <a:cubicBezTo>
                        <a:pt x="10800" y="21240"/>
                        <a:pt x="10983" y="21240"/>
                        <a:pt x="10983" y="21240"/>
                      </a:cubicBezTo>
                      <a:cubicBezTo>
                        <a:pt x="10983" y="21240"/>
                        <a:pt x="11166" y="21240"/>
                        <a:pt x="11166" y="21240"/>
                      </a:cubicBezTo>
                      <a:cubicBezTo>
                        <a:pt x="11166" y="21240"/>
                        <a:pt x="11166" y="21240"/>
                        <a:pt x="11166" y="21240"/>
                      </a:cubicBezTo>
                      <a:cubicBezTo>
                        <a:pt x="11349" y="21240"/>
                        <a:pt x="11349" y="21240"/>
                        <a:pt x="11349" y="21240"/>
                      </a:cubicBezTo>
                      <a:cubicBezTo>
                        <a:pt x="11349" y="21240"/>
                        <a:pt x="11532" y="21240"/>
                        <a:pt x="11532" y="21240"/>
                      </a:cubicBezTo>
                      <a:cubicBezTo>
                        <a:pt x="11532" y="21240"/>
                        <a:pt x="11532" y="21240"/>
                        <a:pt x="11532" y="21240"/>
                      </a:cubicBezTo>
                      <a:cubicBezTo>
                        <a:pt x="11715" y="21240"/>
                        <a:pt x="11715" y="21240"/>
                        <a:pt x="11898" y="21060"/>
                      </a:cubicBezTo>
                      <a:cubicBezTo>
                        <a:pt x="12081" y="21060"/>
                        <a:pt x="12264" y="20880"/>
                        <a:pt x="12631" y="20880"/>
                      </a:cubicBezTo>
                      <a:cubicBezTo>
                        <a:pt x="12631" y="20880"/>
                        <a:pt x="12631" y="20880"/>
                        <a:pt x="12631" y="20880"/>
                      </a:cubicBezTo>
                      <a:cubicBezTo>
                        <a:pt x="12631" y="20880"/>
                        <a:pt x="12814" y="20880"/>
                        <a:pt x="12997" y="21060"/>
                      </a:cubicBezTo>
                      <a:cubicBezTo>
                        <a:pt x="12997" y="21060"/>
                        <a:pt x="13180" y="21060"/>
                        <a:pt x="13180" y="21060"/>
                      </a:cubicBezTo>
                      <a:cubicBezTo>
                        <a:pt x="13180" y="21060"/>
                        <a:pt x="13180" y="21060"/>
                        <a:pt x="13180" y="21060"/>
                      </a:cubicBezTo>
                      <a:cubicBezTo>
                        <a:pt x="13363" y="21240"/>
                        <a:pt x="13363" y="21240"/>
                        <a:pt x="13363" y="21240"/>
                      </a:cubicBezTo>
                      <a:cubicBezTo>
                        <a:pt x="13363" y="21240"/>
                        <a:pt x="13363" y="21240"/>
                        <a:pt x="13363" y="21240"/>
                      </a:cubicBezTo>
                      <a:cubicBezTo>
                        <a:pt x="13546" y="21420"/>
                        <a:pt x="13546" y="21420"/>
                        <a:pt x="13546" y="21600"/>
                      </a:cubicBezTo>
                      <a:cubicBezTo>
                        <a:pt x="13729" y="21600"/>
                        <a:pt x="14095" y="21600"/>
                        <a:pt x="14278" y="21420"/>
                      </a:cubicBezTo>
                      <a:cubicBezTo>
                        <a:pt x="14827" y="21420"/>
                        <a:pt x="15193" y="21240"/>
                        <a:pt x="15376" y="21420"/>
                      </a:cubicBezTo>
                      <a:cubicBezTo>
                        <a:pt x="15559" y="21420"/>
                        <a:pt x="15742" y="21420"/>
                        <a:pt x="16108" y="21420"/>
                      </a:cubicBezTo>
                      <a:cubicBezTo>
                        <a:pt x="16108" y="21420"/>
                        <a:pt x="16108" y="21420"/>
                        <a:pt x="16108" y="21420"/>
                      </a:cubicBezTo>
                      <a:cubicBezTo>
                        <a:pt x="16292" y="20700"/>
                        <a:pt x="16658" y="20340"/>
                        <a:pt x="17207" y="20520"/>
                      </a:cubicBezTo>
                      <a:cubicBezTo>
                        <a:pt x="17390" y="20520"/>
                        <a:pt x="17573" y="20520"/>
                        <a:pt x="17573" y="20520"/>
                      </a:cubicBezTo>
                      <a:cubicBezTo>
                        <a:pt x="17756" y="20700"/>
                        <a:pt x="17756" y="20700"/>
                        <a:pt x="17939" y="20700"/>
                      </a:cubicBezTo>
                      <a:cubicBezTo>
                        <a:pt x="17939" y="20700"/>
                        <a:pt x="17939" y="20700"/>
                        <a:pt x="18122" y="20520"/>
                      </a:cubicBezTo>
                      <a:cubicBezTo>
                        <a:pt x="18488" y="20340"/>
                        <a:pt x="18854" y="20340"/>
                        <a:pt x="19037" y="20340"/>
                      </a:cubicBezTo>
                      <a:cubicBezTo>
                        <a:pt x="19403" y="20340"/>
                        <a:pt x="19403" y="20340"/>
                        <a:pt x="19403" y="20340"/>
                      </a:cubicBezTo>
                      <a:cubicBezTo>
                        <a:pt x="19586" y="20340"/>
                        <a:pt x="19586" y="20340"/>
                        <a:pt x="19586" y="20340"/>
                      </a:cubicBezTo>
                      <a:cubicBezTo>
                        <a:pt x="19586" y="20340"/>
                        <a:pt x="19586" y="20340"/>
                        <a:pt x="19586" y="20340"/>
                      </a:cubicBezTo>
                      <a:cubicBezTo>
                        <a:pt x="19586" y="20340"/>
                        <a:pt x="19586" y="20340"/>
                        <a:pt x="19586" y="20340"/>
                      </a:cubicBezTo>
                      <a:cubicBezTo>
                        <a:pt x="19586" y="20340"/>
                        <a:pt x="19586" y="20340"/>
                        <a:pt x="19586" y="20340"/>
                      </a:cubicBezTo>
                      <a:cubicBezTo>
                        <a:pt x="19586" y="20160"/>
                        <a:pt x="19586" y="20160"/>
                        <a:pt x="19586" y="20160"/>
                      </a:cubicBezTo>
                      <a:cubicBezTo>
                        <a:pt x="19586" y="20160"/>
                        <a:pt x="19586" y="20160"/>
                        <a:pt x="19586" y="20160"/>
                      </a:cubicBezTo>
                      <a:cubicBezTo>
                        <a:pt x="19586" y="20160"/>
                        <a:pt x="19586" y="20160"/>
                        <a:pt x="19586" y="20160"/>
                      </a:cubicBezTo>
                      <a:cubicBezTo>
                        <a:pt x="19586" y="20160"/>
                        <a:pt x="19586" y="20160"/>
                        <a:pt x="19586" y="20160"/>
                      </a:cubicBezTo>
                      <a:cubicBezTo>
                        <a:pt x="19586" y="20160"/>
                        <a:pt x="19586" y="20160"/>
                        <a:pt x="19586" y="20160"/>
                      </a:cubicBezTo>
                      <a:cubicBezTo>
                        <a:pt x="19586" y="20160"/>
                        <a:pt x="19586" y="20160"/>
                        <a:pt x="19586" y="20160"/>
                      </a:cubicBezTo>
                      <a:cubicBezTo>
                        <a:pt x="19586" y="20160"/>
                        <a:pt x="19769" y="20160"/>
                        <a:pt x="19769" y="20160"/>
                      </a:cubicBezTo>
                      <a:cubicBezTo>
                        <a:pt x="19769" y="20160"/>
                        <a:pt x="19769" y="20160"/>
                        <a:pt x="19769" y="20160"/>
                      </a:cubicBezTo>
                      <a:cubicBezTo>
                        <a:pt x="19769" y="20160"/>
                        <a:pt x="19769" y="20160"/>
                        <a:pt x="19769" y="20160"/>
                      </a:cubicBezTo>
                      <a:cubicBezTo>
                        <a:pt x="19769" y="20160"/>
                        <a:pt x="19769" y="19980"/>
                        <a:pt x="19769" y="19980"/>
                      </a:cubicBezTo>
                      <a:cubicBezTo>
                        <a:pt x="19769" y="19980"/>
                        <a:pt x="19769" y="19980"/>
                        <a:pt x="19769" y="19980"/>
                      </a:cubicBezTo>
                      <a:cubicBezTo>
                        <a:pt x="19953" y="19980"/>
                        <a:pt x="19953" y="19980"/>
                        <a:pt x="19953" y="19980"/>
                      </a:cubicBezTo>
                      <a:cubicBezTo>
                        <a:pt x="19953" y="19980"/>
                        <a:pt x="19953" y="19980"/>
                        <a:pt x="19953" y="19980"/>
                      </a:cubicBezTo>
                      <a:cubicBezTo>
                        <a:pt x="19953" y="19980"/>
                        <a:pt x="19953" y="19980"/>
                        <a:pt x="19953" y="19980"/>
                      </a:cubicBezTo>
                      <a:cubicBezTo>
                        <a:pt x="19953" y="19980"/>
                        <a:pt x="20136" y="19980"/>
                        <a:pt x="20136" y="19800"/>
                      </a:cubicBezTo>
                      <a:cubicBezTo>
                        <a:pt x="20136" y="19800"/>
                        <a:pt x="20136" y="19800"/>
                        <a:pt x="20136" y="19800"/>
                      </a:cubicBezTo>
                      <a:cubicBezTo>
                        <a:pt x="20136" y="19800"/>
                        <a:pt x="20136" y="19800"/>
                        <a:pt x="20319" y="19800"/>
                      </a:cubicBezTo>
                      <a:cubicBezTo>
                        <a:pt x="20319" y="19800"/>
                        <a:pt x="20319" y="19800"/>
                        <a:pt x="20319" y="19800"/>
                      </a:cubicBezTo>
                      <a:cubicBezTo>
                        <a:pt x="20319" y="19800"/>
                        <a:pt x="20319" y="19800"/>
                        <a:pt x="20502" y="19620"/>
                      </a:cubicBezTo>
                      <a:cubicBezTo>
                        <a:pt x="20502" y="19620"/>
                        <a:pt x="20502" y="19620"/>
                        <a:pt x="20502" y="19620"/>
                      </a:cubicBezTo>
                      <a:cubicBezTo>
                        <a:pt x="20502" y="19620"/>
                        <a:pt x="20685" y="19620"/>
                        <a:pt x="20685" y="19620"/>
                      </a:cubicBezTo>
                      <a:cubicBezTo>
                        <a:pt x="20685" y="19620"/>
                        <a:pt x="20685" y="19620"/>
                        <a:pt x="20868" y="19440"/>
                      </a:cubicBezTo>
                      <a:cubicBezTo>
                        <a:pt x="20868" y="19440"/>
                        <a:pt x="20868" y="19440"/>
                        <a:pt x="20868" y="19440"/>
                      </a:cubicBezTo>
                      <a:cubicBezTo>
                        <a:pt x="21051" y="19440"/>
                        <a:pt x="21051" y="19440"/>
                        <a:pt x="21051" y="19440"/>
                      </a:cubicBezTo>
                      <a:cubicBezTo>
                        <a:pt x="21051" y="19440"/>
                        <a:pt x="21234" y="19260"/>
                        <a:pt x="21234" y="19260"/>
                      </a:cubicBezTo>
                      <a:cubicBezTo>
                        <a:pt x="21234" y="19260"/>
                        <a:pt x="21417" y="19260"/>
                        <a:pt x="21417" y="19260"/>
                      </a:cubicBezTo>
                      <a:cubicBezTo>
                        <a:pt x="21417" y="19260"/>
                        <a:pt x="21417" y="19260"/>
                        <a:pt x="21600" y="19260"/>
                      </a:cubicBezTo>
                      <a:cubicBezTo>
                        <a:pt x="21600" y="19080"/>
                        <a:pt x="21600" y="19080"/>
                        <a:pt x="21600" y="19080"/>
                      </a:cubicBezTo>
                      <a:cubicBezTo>
                        <a:pt x="21600" y="18900"/>
                        <a:pt x="21417" y="18900"/>
                        <a:pt x="21234" y="18720"/>
                      </a:cubicBezTo>
                      <a:cubicBezTo>
                        <a:pt x="20868" y="18540"/>
                        <a:pt x="20319" y="18360"/>
                        <a:pt x="20136" y="17460"/>
                      </a:cubicBezTo>
                      <a:cubicBezTo>
                        <a:pt x="20136" y="16920"/>
                        <a:pt x="19953" y="16740"/>
                        <a:pt x="19769" y="16560"/>
                      </a:cubicBezTo>
                      <a:cubicBezTo>
                        <a:pt x="19586" y="16200"/>
                        <a:pt x="19403" y="16020"/>
                        <a:pt x="19403" y="15480"/>
                      </a:cubicBezTo>
                      <a:cubicBezTo>
                        <a:pt x="19403" y="15120"/>
                        <a:pt x="19403" y="15120"/>
                        <a:pt x="19403" y="15120"/>
                      </a:cubicBezTo>
                      <a:cubicBezTo>
                        <a:pt x="19403" y="14760"/>
                        <a:pt x="19403" y="14220"/>
                        <a:pt x="19403" y="14040"/>
                      </a:cubicBezTo>
                      <a:cubicBezTo>
                        <a:pt x="19220" y="14040"/>
                        <a:pt x="19220" y="13860"/>
                        <a:pt x="19037" y="13680"/>
                      </a:cubicBezTo>
                      <a:cubicBezTo>
                        <a:pt x="19037" y="13320"/>
                        <a:pt x="19220" y="12600"/>
                        <a:pt x="19586" y="12060"/>
                      </a:cubicBezTo>
                      <a:cubicBezTo>
                        <a:pt x="19769" y="11880"/>
                        <a:pt x="19769" y="11880"/>
                        <a:pt x="19769" y="11880"/>
                      </a:cubicBezTo>
                      <a:cubicBezTo>
                        <a:pt x="19769" y="11880"/>
                        <a:pt x="19403" y="11700"/>
                        <a:pt x="19403" y="11700"/>
                      </a:cubicBezTo>
                      <a:cubicBezTo>
                        <a:pt x="19037" y="11520"/>
                        <a:pt x="18671" y="11160"/>
                        <a:pt x="18488" y="10620"/>
                      </a:cubicBezTo>
                      <a:cubicBezTo>
                        <a:pt x="18488" y="10440"/>
                        <a:pt x="18305" y="10080"/>
                        <a:pt x="19403" y="7560"/>
                      </a:cubicBezTo>
                      <a:cubicBezTo>
                        <a:pt x="19220" y="7560"/>
                        <a:pt x="19220" y="7560"/>
                        <a:pt x="19220" y="7380"/>
                      </a:cubicBezTo>
                      <a:cubicBezTo>
                        <a:pt x="19037" y="7380"/>
                        <a:pt x="18854" y="7200"/>
                        <a:pt x="18854" y="7200"/>
                      </a:cubicBezTo>
                      <a:cubicBezTo>
                        <a:pt x="18671" y="7200"/>
                        <a:pt x="18671" y="7020"/>
                        <a:pt x="18488" y="7020"/>
                      </a:cubicBezTo>
                      <a:cubicBezTo>
                        <a:pt x="18305" y="6840"/>
                        <a:pt x="18305" y="6840"/>
                        <a:pt x="18305" y="6840"/>
                      </a:cubicBezTo>
                      <a:cubicBezTo>
                        <a:pt x="18122" y="6660"/>
                        <a:pt x="17939" y="6660"/>
                        <a:pt x="17756" y="6480"/>
                      </a:cubicBezTo>
                      <a:cubicBezTo>
                        <a:pt x="17756" y="6480"/>
                        <a:pt x="17756" y="6480"/>
                        <a:pt x="17756" y="6480"/>
                      </a:cubicBezTo>
                      <a:cubicBezTo>
                        <a:pt x="17573" y="6300"/>
                        <a:pt x="17390" y="6300"/>
                        <a:pt x="17390" y="6120"/>
                      </a:cubicBezTo>
                      <a:cubicBezTo>
                        <a:pt x="17207" y="6120"/>
                        <a:pt x="17207" y="6120"/>
                        <a:pt x="17207" y="6120"/>
                      </a:cubicBezTo>
                      <a:cubicBezTo>
                        <a:pt x="17024" y="5940"/>
                        <a:pt x="17024" y="5940"/>
                        <a:pt x="16841" y="5940"/>
                      </a:cubicBezTo>
                      <a:cubicBezTo>
                        <a:pt x="16841" y="5760"/>
                        <a:pt x="16841" y="5760"/>
                        <a:pt x="16658" y="5760"/>
                      </a:cubicBezTo>
                      <a:cubicBezTo>
                        <a:pt x="16658" y="5760"/>
                        <a:pt x="16658" y="5580"/>
                        <a:pt x="16475" y="5580"/>
                      </a:cubicBezTo>
                      <a:cubicBezTo>
                        <a:pt x="16475" y="5580"/>
                        <a:pt x="16475" y="5580"/>
                        <a:pt x="16475" y="5580"/>
                      </a:cubicBezTo>
                      <a:cubicBezTo>
                        <a:pt x="16292" y="5580"/>
                        <a:pt x="16292" y="5580"/>
                        <a:pt x="16292" y="5580"/>
                      </a:cubicBezTo>
                      <a:cubicBezTo>
                        <a:pt x="16292" y="5400"/>
                        <a:pt x="16108" y="5220"/>
                        <a:pt x="16108" y="5220"/>
                      </a:cubicBezTo>
                      <a:cubicBezTo>
                        <a:pt x="15925" y="5220"/>
                        <a:pt x="15925" y="5220"/>
                        <a:pt x="15925" y="5220"/>
                      </a:cubicBezTo>
                      <a:cubicBezTo>
                        <a:pt x="16108" y="3960"/>
                        <a:pt x="16108" y="3960"/>
                        <a:pt x="16108" y="3960"/>
                      </a:cubicBezTo>
                      <a:cubicBezTo>
                        <a:pt x="8969" y="180"/>
                        <a:pt x="8969" y="180"/>
                        <a:pt x="8969" y="180"/>
                      </a:cubicBezTo>
                      <a:cubicBezTo>
                        <a:pt x="8786" y="1080"/>
                        <a:pt x="8420" y="1620"/>
                        <a:pt x="7871" y="18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44" name="Shape 4382"/>
                <p:cNvSpPr/>
                <p:nvPr/>
              </p:nvSpPr>
              <p:spPr>
                <a:xfrm>
                  <a:off x="777866" y="1665181"/>
                  <a:ext cx="7967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10800" y="0"/>
                        <a:pt x="21600" y="0"/>
                        <a:pt x="21600" y="21600"/>
                      </a:cubicBezTo>
                      <a:cubicBezTo>
                        <a:pt x="21600" y="0"/>
                        <a:pt x="1080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45" name="Shape 4383"/>
                <p:cNvSpPr/>
                <p:nvPr/>
              </p:nvSpPr>
              <p:spPr>
                <a:xfrm>
                  <a:off x="789815" y="1669036"/>
                  <a:ext cx="7967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10800" y="0"/>
                        <a:pt x="10800" y="21600"/>
                        <a:pt x="21600" y="21600"/>
                      </a:cubicBezTo>
                      <a:cubicBezTo>
                        <a:pt x="10800" y="21600"/>
                        <a:pt x="1080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46" name="Shape 4384"/>
                <p:cNvSpPr/>
                <p:nvPr/>
              </p:nvSpPr>
              <p:spPr>
                <a:xfrm>
                  <a:off x="768717" y="1403069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0"/>
                        <a:pt x="21600" y="0"/>
                        <a:pt x="0" y="2160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47" name="Shape 4385"/>
                <p:cNvSpPr/>
                <p:nvPr/>
              </p:nvSpPr>
              <p:spPr>
                <a:xfrm>
                  <a:off x="757951" y="1410779"/>
                  <a:ext cx="7967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0"/>
                        <a:pt x="10800" y="21600"/>
                        <a:pt x="0" y="21600"/>
                      </a:cubicBezTo>
                      <a:cubicBezTo>
                        <a:pt x="10800" y="2160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48" name="Shape 4386"/>
                <p:cNvSpPr/>
                <p:nvPr/>
              </p:nvSpPr>
              <p:spPr>
                <a:xfrm>
                  <a:off x="764734" y="1406924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0"/>
                        <a:pt x="21600" y="21600"/>
                        <a:pt x="0" y="21600"/>
                      </a:cubicBezTo>
                      <a:cubicBezTo>
                        <a:pt x="21600" y="2160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49" name="Shape 4387"/>
                <p:cNvSpPr/>
                <p:nvPr/>
              </p:nvSpPr>
              <p:spPr>
                <a:xfrm>
                  <a:off x="1051509" y="1462136"/>
                  <a:ext cx="6351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0"/>
                        <a:pt x="21600" y="10800"/>
                        <a:pt x="21600" y="21600"/>
                      </a:cubicBezTo>
                      <a:cubicBezTo>
                        <a:pt x="21600" y="1080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50" name="Shape 4388"/>
                <p:cNvSpPr/>
                <p:nvPr/>
              </p:nvSpPr>
              <p:spPr>
                <a:xfrm>
                  <a:off x="1061466" y="1472452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21600" y="0"/>
                        <a:pt x="21600" y="0"/>
                        <a:pt x="21600" y="21600"/>
                      </a:cubicBezTo>
                      <a:cubicBezTo>
                        <a:pt x="21600" y="0"/>
                        <a:pt x="2160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51" name="Shape 4389"/>
                <p:cNvSpPr/>
                <p:nvPr/>
              </p:nvSpPr>
              <p:spPr>
                <a:xfrm>
                  <a:off x="1095322" y="1495580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0"/>
                        <a:pt x="0" y="0"/>
                        <a:pt x="21600" y="21600"/>
                      </a:cubicBezTo>
                      <a:cubicBezTo>
                        <a:pt x="2160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52" name="Shape 4390"/>
                <p:cNvSpPr/>
                <p:nvPr/>
              </p:nvSpPr>
              <p:spPr>
                <a:xfrm>
                  <a:off x="1071424" y="1478234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53" name="Shape 4391"/>
                <p:cNvSpPr/>
                <p:nvPr/>
              </p:nvSpPr>
              <p:spPr>
                <a:xfrm>
                  <a:off x="1108454" y="1503289"/>
                  <a:ext cx="7967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0"/>
                        <a:pt x="10800" y="21600"/>
                        <a:pt x="21600" y="21600"/>
                      </a:cubicBezTo>
                      <a:cubicBezTo>
                        <a:pt x="10800" y="2160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54" name="Shape 4392"/>
                <p:cNvSpPr/>
                <p:nvPr/>
              </p:nvSpPr>
              <p:spPr>
                <a:xfrm>
                  <a:off x="796598" y="1352960"/>
                  <a:ext cx="6351" cy="6351"/>
                </a:xfrm>
                <a:prstGeom prst="rect">
                  <a:avLst/>
                </a:pr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55" name="Shape 4393"/>
                <p:cNvSpPr/>
                <p:nvPr/>
              </p:nvSpPr>
              <p:spPr>
                <a:xfrm>
                  <a:off x="716938" y="1493652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56" name="Shape 4394"/>
                <p:cNvSpPr/>
                <p:nvPr/>
              </p:nvSpPr>
              <p:spPr>
                <a:xfrm>
                  <a:off x="720921" y="1491725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0"/>
                        <a:pt x="21600" y="21600"/>
                        <a:pt x="0" y="21600"/>
                      </a:cubicBezTo>
                      <a:cubicBezTo>
                        <a:pt x="21600" y="2160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57" name="Shape 4395"/>
                <p:cNvSpPr/>
                <p:nvPr/>
              </p:nvSpPr>
              <p:spPr>
                <a:xfrm>
                  <a:off x="754776" y="1420415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58" name="Shape 4396"/>
                <p:cNvSpPr/>
                <p:nvPr/>
              </p:nvSpPr>
              <p:spPr>
                <a:xfrm>
                  <a:off x="754776" y="1415881"/>
                  <a:ext cx="2541" cy="7710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59" name="Shape 4397"/>
                <p:cNvSpPr/>
                <p:nvPr/>
              </p:nvSpPr>
              <p:spPr>
                <a:xfrm>
                  <a:off x="1131169" y="1759619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21600"/>
                        <a:pt x="0" y="21600"/>
                        <a:pt x="0" y="21600"/>
                      </a:cubicBezTo>
                      <a:cubicBezTo>
                        <a:pt x="0" y="21600"/>
                        <a:pt x="21600" y="21600"/>
                        <a:pt x="216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60" name="Shape 4398"/>
                <p:cNvSpPr/>
                <p:nvPr/>
              </p:nvSpPr>
              <p:spPr>
                <a:xfrm>
                  <a:off x="1159050" y="1748055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61" name="Shape 4399"/>
                <p:cNvSpPr/>
                <p:nvPr/>
              </p:nvSpPr>
              <p:spPr>
                <a:xfrm>
                  <a:off x="937994" y="1784674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62" name="Shape 4400"/>
                <p:cNvSpPr/>
                <p:nvPr/>
              </p:nvSpPr>
              <p:spPr>
                <a:xfrm>
                  <a:off x="947951" y="1786601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63" name="Shape 4401"/>
                <p:cNvSpPr/>
                <p:nvPr/>
              </p:nvSpPr>
              <p:spPr>
                <a:xfrm>
                  <a:off x="943968" y="1786601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64" name="Shape 4402"/>
                <p:cNvSpPr/>
                <p:nvPr/>
              </p:nvSpPr>
              <p:spPr>
                <a:xfrm>
                  <a:off x="1123203" y="1763473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65" name="Shape 4403"/>
                <p:cNvSpPr/>
                <p:nvPr/>
              </p:nvSpPr>
              <p:spPr>
                <a:xfrm>
                  <a:off x="1121211" y="1765401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66" name="Shape 4404"/>
                <p:cNvSpPr/>
                <p:nvPr/>
              </p:nvSpPr>
              <p:spPr>
                <a:xfrm>
                  <a:off x="1151084" y="1749982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0"/>
                        <a:pt x="0" y="21600"/>
                        <a:pt x="0" y="21600"/>
                      </a:cubicBezTo>
                      <a:cubicBezTo>
                        <a:pt x="0" y="2160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67" name="Shape 4405"/>
                <p:cNvSpPr/>
                <p:nvPr/>
              </p:nvSpPr>
              <p:spPr>
                <a:xfrm>
                  <a:off x="987781" y="1784674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21600" y="21600"/>
                        <a:pt x="21600" y="21600"/>
                        <a:pt x="21600" y="21600"/>
                      </a:cubicBezTo>
                      <a:cubicBezTo>
                        <a:pt x="21600" y="21600"/>
                        <a:pt x="21600" y="21600"/>
                        <a:pt x="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03" name="Shape 4407"/>
              <p:cNvSpPr/>
              <p:nvPr/>
            </p:nvSpPr>
            <p:spPr>
              <a:xfrm>
                <a:off x="2251011" y="2112314"/>
                <a:ext cx="19916" cy="77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4320" y="10800"/>
                      <a:pt x="4320" y="10800"/>
                      <a:pt x="4320" y="21600"/>
                    </a:cubicBezTo>
                    <a:cubicBezTo>
                      <a:pt x="8640" y="21600"/>
                      <a:pt x="17280" y="21600"/>
                      <a:pt x="21600" y="10800"/>
                    </a:cubicBezTo>
                    <a:cubicBezTo>
                      <a:pt x="17280" y="21600"/>
                      <a:pt x="8640" y="21600"/>
                      <a:pt x="4320" y="21600"/>
                    </a:cubicBezTo>
                    <a:cubicBezTo>
                      <a:pt x="4320" y="10800"/>
                      <a:pt x="4320" y="10800"/>
                      <a:pt x="0" y="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4" name="Shape 4408"/>
              <p:cNvSpPr/>
              <p:nvPr/>
            </p:nvSpPr>
            <p:spPr>
              <a:xfrm>
                <a:off x="2235079" y="2103357"/>
                <a:ext cx="7967" cy="6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0" y="0"/>
                      <a:pt x="10800" y="0"/>
                      <a:pt x="21600" y="21600"/>
                    </a:cubicBezTo>
                    <a:cubicBezTo>
                      <a:pt x="1080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5" name="Shape 4409"/>
              <p:cNvSpPr/>
              <p:nvPr/>
            </p:nvSpPr>
            <p:spPr>
              <a:xfrm>
                <a:off x="2393215" y="2082157"/>
                <a:ext cx="6351" cy="2541"/>
              </a:xfrm>
              <a:prstGeom prst="ellips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6" name="Shape 4410"/>
              <p:cNvSpPr/>
              <p:nvPr/>
            </p:nvSpPr>
            <p:spPr>
              <a:xfrm>
                <a:off x="2241862" y="2105284"/>
                <a:ext cx="6351" cy="2541"/>
              </a:xfrm>
              <a:prstGeom prst="ellips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7" name="Shape 4411"/>
              <p:cNvSpPr/>
              <p:nvPr/>
            </p:nvSpPr>
            <p:spPr>
              <a:xfrm>
                <a:off x="2397199" y="2080229"/>
                <a:ext cx="6351" cy="6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21600" y="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8" name="Shape 4412"/>
              <p:cNvSpPr/>
              <p:nvPr/>
            </p:nvSpPr>
            <p:spPr>
              <a:xfrm>
                <a:off x="2401181" y="2078302"/>
                <a:ext cx="6351" cy="2541"/>
              </a:xfrm>
              <a:prstGeom prst="ellips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9" name="Shape 4413"/>
              <p:cNvSpPr/>
              <p:nvPr/>
            </p:nvSpPr>
            <p:spPr>
              <a:xfrm>
                <a:off x="2111607" y="2077622"/>
                <a:ext cx="122509" cy="2582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31" h="21600" extrusionOk="0">
                    <a:moveTo>
                      <a:pt x="6750" y="617"/>
                    </a:moveTo>
                    <a:cubicBezTo>
                      <a:pt x="6075" y="617"/>
                      <a:pt x="6075" y="617"/>
                      <a:pt x="6075" y="617"/>
                    </a:cubicBezTo>
                    <a:cubicBezTo>
                      <a:pt x="6075" y="617"/>
                      <a:pt x="6075" y="617"/>
                      <a:pt x="6075" y="617"/>
                    </a:cubicBezTo>
                    <a:cubicBezTo>
                      <a:pt x="6075" y="617"/>
                      <a:pt x="6075" y="617"/>
                      <a:pt x="6075" y="617"/>
                    </a:cubicBezTo>
                    <a:cubicBezTo>
                      <a:pt x="6075" y="926"/>
                      <a:pt x="5400" y="926"/>
                      <a:pt x="5400" y="926"/>
                    </a:cubicBezTo>
                    <a:cubicBezTo>
                      <a:pt x="5400" y="926"/>
                      <a:pt x="5400" y="926"/>
                      <a:pt x="5400" y="926"/>
                    </a:cubicBezTo>
                    <a:cubicBezTo>
                      <a:pt x="5400" y="926"/>
                      <a:pt x="5400" y="926"/>
                      <a:pt x="4725" y="926"/>
                    </a:cubicBezTo>
                    <a:cubicBezTo>
                      <a:pt x="4725" y="926"/>
                      <a:pt x="4725" y="926"/>
                      <a:pt x="4725" y="926"/>
                    </a:cubicBezTo>
                    <a:cubicBezTo>
                      <a:pt x="4050" y="926"/>
                      <a:pt x="4050" y="926"/>
                      <a:pt x="4050" y="926"/>
                    </a:cubicBezTo>
                    <a:cubicBezTo>
                      <a:pt x="3375" y="1851"/>
                      <a:pt x="3375" y="5554"/>
                      <a:pt x="4050" y="5863"/>
                    </a:cubicBezTo>
                    <a:cubicBezTo>
                      <a:pt x="4725" y="6480"/>
                      <a:pt x="4725" y="6789"/>
                      <a:pt x="4725" y="6789"/>
                    </a:cubicBezTo>
                    <a:cubicBezTo>
                      <a:pt x="4050" y="7406"/>
                      <a:pt x="3375" y="7406"/>
                      <a:pt x="2025" y="7406"/>
                    </a:cubicBezTo>
                    <a:cubicBezTo>
                      <a:pt x="2025" y="7406"/>
                      <a:pt x="1350" y="7406"/>
                      <a:pt x="1350" y="7406"/>
                    </a:cubicBezTo>
                    <a:cubicBezTo>
                      <a:pt x="1350" y="8331"/>
                      <a:pt x="1350" y="10183"/>
                      <a:pt x="0" y="10800"/>
                    </a:cubicBezTo>
                    <a:cubicBezTo>
                      <a:pt x="0" y="11109"/>
                      <a:pt x="675" y="11109"/>
                      <a:pt x="675" y="11417"/>
                    </a:cubicBezTo>
                    <a:cubicBezTo>
                      <a:pt x="675" y="11417"/>
                      <a:pt x="675" y="11726"/>
                      <a:pt x="1350" y="11726"/>
                    </a:cubicBezTo>
                    <a:cubicBezTo>
                      <a:pt x="1350" y="11726"/>
                      <a:pt x="1350" y="11726"/>
                      <a:pt x="1350" y="11726"/>
                    </a:cubicBezTo>
                    <a:cubicBezTo>
                      <a:pt x="1350" y="11726"/>
                      <a:pt x="1350" y="11726"/>
                      <a:pt x="2025" y="12034"/>
                    </a:cubicBezTo>
                    <a:cubicBezTo>
                      <a:pt x="2025" y="12034"/>
                      <a:pt x="2025" y="12034"/>
                      <a:pt x="2025" y="12034"/>
                    </a:cubicBezTo>
                    <a:cubicBezTo>
                      <a:pt x="2025" y="12034"/>
                      <a:pt x="2700" y="12343"/>
                      <a:pt x="2700" y="12343"/>
                    </a:cubicBezTo>
                    <a:cubicBezTo>
                      <a:pt x="3375" y="12651"/>
                      <a:pt x="4725" y="13269"/>
                      <a:pt x="5400" y="13269"/>
                    </a:cubicBezTo>
                    <a:cubicBezTo>
                      <a:pt x="5400" y="13269"/>
                      <a:pt x="6075" y="13269"/>
                      <a:pt x="6075" y="13269"/>
                    </a:cubicBezTo>
                    <a:cubicBezTo>
                      <a:pt x="6750" y="12960"/>
                      <a:pt x="8100" y="12960"/>
                      <a:pt x="9450" y="12960"/>
                    </a:cubicBezTo>
                    <a:cubicBezTo>
                      <a:pt x="11475" y="12960"/>
                      <a:pt x="12150" y="13269"/>
                      <a:pt x="12825" y="14194"/>
                    </a:cubicBezTo>
                    <a:cubicBezTo>
                      <a:pt x="13500" y="15120"/>
                      <a:pt x="12825" y="16354"/>
                      <a:pt x="12150" y="17280"/>
                    </a:cubicBezTo>
                    <a:cubicBezTo>
                      <a:pt x="11475" y="17897"/>
                      <a:pt x="11475" y="18514"/>
                      <a:pt x="11475" y="18514"/>
                    </a:cubicBezTo>
                    <a:cubicBezTo>
                      <a:pt x="11475" y="18823"/>
                      <a:pt x="11475" y="18823"/>
                      <a:pt x="11475" y="18823"/>
                    </a:cubicBezTo>
                    <a:cubicBezTo>
                      <a:pt x="12150" y="19440"/>
                      <a:pt x="13500" y="20674"/>
                      <a:pt x="15525" y="21600"/>
                    </a:cubicBezTo>
                    <a:cubicBezTo>
                      <a:pt x="14850" y="20674"/>
                      <a:pt x="15525" y="20057"/>
                      <a:pt x="16875" y="19440"/>
                    </a:cubicBezTo>
                    <a:cubicBezTo>
                      <a:pt x="17550" y="18823"/>
                      <a:pt x="18900" y="18823"/>
                      <a:pt x="19575" y="18823"/>
                    </a:cubicBezTo>
                    <a:cubicBezTo>
                      <a:pt x="20250" y="18823"/>
                      <a:pt x="20925" y="18823"/>
                      <a:pt x="20250" y="17589"/>
                    </a:cubicBezTo>
                    <a:cubicBezTo>
                      <a:pt x="20250" y="16354"/>
                      <a:pt x="20925" y="15737"/>
                      <a:pt x="20925" y="15429"/>
                    </a:cubicBezTo>
                    <a:cubicBezTo>
                      <a:pt x="21600" y="14811"/>
                      <a:pt x="21600" y="14811"/>
                      <a:pt x="20925" y="14503"/>
                    </a:cubicBezTo>
                    <a:cubicBezTo>
                      <a:pt x="20250" y="14503"/>
                      <a:pt x="20250" y="14194"/>
                      <a:pt x="20250" y="14194"/>
                    </a:cubicBezTo>
                    <a:cubicBezTo>
                      <a:pt x="19575" y="14194"/>
                      <a:pt x="19575" y="14194"/>
                      <a:pt x="19575" y="13886"/>
                    </a:cubicBezTo>
                    <a:cubicBezTo>
                      <a:pt x="19575" y="13886"/>
                      <a:pt x="19575" y="13886"/>
                      <a:pt x="18900" y="13577"/>
                    </a:cubicBezTo>
                    <a:cubicBezTo>
                      <a:pt x="18900" y="13577"/>
                      <a:pt x="18900" y="13577"/>
                      <a:pt x="18900" y="13577"/>
                    </a:cubicBezTo>
                    <a:cubicBezTo>
                      <a:pt x="18225" y="13577"/>
                      <a:pt x="18225" y="13269"/>
                      <a:pt x="17550" y="13269"/>
                    </a:cubicBezTo>
                    <a:cubicBezTo>
                      <a:pt x="16875" y="13269"/>
                      <a:pt x="16875" y="13577"/>
                      <a:pt x="15525" y="13577"/>
                    </a:cubicBezTo>
                    <a:cubicBezTo>
                      <a:pt x="15525" y="13577"/>
                      <a:pt x="15525" y="13577"/>
                      <a:pt x="15525" y="13577"/>
                    </a:cubicBezTo>
                    <a:cubicBezTo>
                      <a:pt x="12150" y="13577"/>
                      <a:pt x="8100" y="9566"/>
                      <a:pt x="7425" y="7406"/>
                    </a:cubicBezTo>
                    <a:cubicBezTo>
                      <a:pt x="6750" y="6171"/>
                      <a:pt x="7425" y="5246"/>
                      <a:pt x="8100" y="4320"/>
                    </a:cubicBezTo>
                    <a:cubicBezTo>
                      <a:pt x="8775" y="3394"/>
                      <a:pt x="9450" y="2469"/>
                      <a:pt x="8100" y="1234"/>
                    </a:cubicBezTo>
                    <a:cubicBezTo>
                      <a:pt x="7425" y="926"/>
                      <a:pt x="7425" y="309"/>
                      <a:pt x="6750" y="0"/>
                    </a:cubicBezTo>
                    <a:cubicBezTo>
                      <a:pt x="6750" y="0"/>
                      <a:pt x="6750" y="0"/>
                      <a:pt x="6750" y="0"/>
                    </a:cubicBezTo>
                    <a:cubicBezTo>
                      <a:pt x="6750" y="309"/>
                      <a:pt x="6750" y="309"/>
                      <a:pt x="6750" y="309"/>
                    </a:cubicBezTo>
                    <a:cubicBezTo>
                      <a:pt x="6750" y="617"/>
                      <a:pt x="6750" y="617"/>
                      <a:pt x="6750" y="617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0" name="Shape 4414"/>
              <p:cNvSpPr/>
              <p:nvPr/>
            </p:nvSpPr>
            <p:spPr>
              <a:xfrm>
                <a:off x="2139488" y="2042931"/>
                <a:ext cx="7967" cy="154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10800" y="5400"/>
                      <a:pt x="10800" y="10800"/>
                      <a:pt x="21600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10800" y="10800"/>
                      <a:pt x="10800" y="5400"/>
                      <a:pt x="10800" y="0"/>
                    </a:cubicBezTo>
                    <a:cubicBezTo>
                      <a:pt x="10800" y="0"/>
                      <a:pt x="10800" y="0"/>
                      <a:pt x="10800" y="0"/>
                    </a:cubicBezTo>
                    <a:cubicBezTo>
                      <a:pt x="1080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1" name="Shape 4415"/>
              <p:cNvSpPr/>
              <p:nvPr/>
            </p:nvSpPr>
            <p:spPr>
              <a:xfrm>
                <a:off x="2142287" y="2082157"/>
                <a:ext cx="6351" cy="6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21600"/>
                      <a:pt x="21600" y="21600"/>
                      <a:pt x="21600" y="0"/>
                    </a:cubicBezTo>
                    <a:cubicBezTo>
                      <a:pt x="21600" y="21600"/>
                      <a:pt x="0" y="21600"/>
                      <a:pt x="0" y="2160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2" name="Shape 4416"/>
              <p:cNvSpPr/>
              <p:nvPr/>
            </p:nvSpPr>
            <p:spPr>
              <a:xfrm>
                <a:off x="2144279" y="2082157"/>
                <a:ext cx="6351" cy="2541"/>
              </a:xfrm>
              <a:prstGeom prst="ellips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3" name="Shape 4417"/>
              <p:cNvSpPr/>
              <p:nvPr/>
            </p:nvSpPr>
            <p:spPr>
              <a:xfrm>
                <a:off x="2144279" y="2076375"/>
                <a:ext cx="2541" cy="6351"/>
              </a:xfrm>
              <a:prstGeom prst="ellips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4" name="Shape 4418"/>
              <p:cNvSpPr/>
              <p:nvPr/>
            </p:nvSpPr>
            <p:spPr>
              <a:xfrm>
                <a:off x="2139488" y="2042931"/>
                <a:ext cx="7967" cy="154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10800" y="10800"/>
                      <a:pt x="10800" y="5400"/>
                      <a:pt x="0" y="0"/>
                    </a:cubicBezTo>
                    <a:cubicBezTo>
                      <a:pt x="10800" y="5400"/>
                      <a:pt x="10800" y="10800"/>
                      <a:pt x="21600" y="2160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5" name="Shape 4419"/>
              <p:cNvSpPr/>
              <p:nvPr/>
            </p:nvSpPr>
            <p:spPr>
              <a:xfrm>
                <a:off x="2138304" y="2082157"/>
                <a:ext cx="6351" cy="2541"/>
              </a:xfrm>
              <a:prstGeom prst="ellips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6" name="Shape 4420"/>
              <p:cNvSpPr/>
              <p:nvPr/>
            </p:nvSpPr>
            <p:spPr>
              <a:xfrm>
                <a:off x="2225930" y="2245976"/>
                <a:ext cx="6351" cy="6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0" y="0"/>
                      <a:pt x="0" y="21600"/>
                      <a:pt x="21600" y="21600"/>
                    </a:cubicBezTo>
                    <a:cubicBezTo>
                      <a:pt x="0" y="2160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7" name="Shape 4421"/>
              <p:cNvSpPr/>
              <p:nvPr/>
            </p:nvSpPr>
            <p:spPr>
              <a:xfrm>
                <a:off x="2118389" y="2215140"/>
                <a:ext cx="6351" cy="6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21600" y="2160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8" name="Shape 4422"/>
              <p:cNvSpPr/>
              <p:nvPr/>
            </p:nvSpPr>
            <p:spPr>
              <a:xfrm>
                <a:off x="2217964" y="2238267"/>
                <a:ext cx="6351" cy="6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21600"/>
                      <a:pt x="21600" y="21600"/>
                      <a:pt x="0" y="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9" name="Shape 4423"/>
              <p:cNvSpPr/>
              <p:nvPr/>
            </p:nvSpPr>
            <p:spPr>
              <a:xfrm>
                <a:off x="2122372" y="2218994"/>
                <a:ext cx="6351" cy="6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1600" y="21600"/>
                      <a:pt x="0" y="0"/>
                      <a:pt x="0" y="0"/>
                    </a:cubicBezTo>
                    <a:cubicBezTo>
                      <a:pt x="0" y="0"/>
                      <a:pt x="21600" y="21600"/>
                      <a:pt x="21600" y="2160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0" name="Shape 4424"/>
              <p:cNvSpPr/>
              <p:nvPr/>
            </p:nvSpPr>
            <p:spPr>
              <a:xfrm>
                <a:off x="2211181" y="2234413"/>
                <a:ext cx="7967" cy="6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0800" y="0"/>
                      <a:pt x="10800" y="21600"/>
                      <a:pt x="21600" y="21600"/>
                    </a:cubicBezTo>
                    <a:cubicBezTo>
                      <a:pt x="10800" y="21600"/>
                      <a:pt x="10800" y="0"/>
                      <a:pt x="0" y="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Group 4619"/>
            <p:cNvGrpSpPr/>
            <p:nvPr/>
          </p:nvGrpSpPr>
          <p:grpSpPr>
            <a:xfrm>
              <a:off x="3685071" y="4259783"/>
              <a:ext cx="2008844" cy="3129926"/>
              <a:chOff x="0" y="0"/>
              <a:chExt cx="2008842" cy="3129925"/>
            </a:xfrm>
          </p:grpSpPr>
          <p:grpSp>
            <p:nvGrpSpPr>
              <p:cNvPr id="107" name="Group 4581"/>
              <p:cNvGrpSpPr/>
              <p:nvPr/>
            </p:nvGrpSpPr>
            <p:grpSpPr>
              <a:xfrm>
                <a:off x="0" y="0"/>
                <a:ext cx="2008843" cy="3129926"/>
                <a:chOff x="0" y="0"/>
                <a:chExt cx="2008842" cy="3129925"/>
              </a:xfrm>
            </p:grpSpPr>
            <p:sp>
              <p:nvSpPr>
                <p:cNvPr id="145" name="Shape 4426"/>
                <p:cNvSpPr/>
                <p:nvPr/>
              </p:nvSpPr>
              <p:spPr>
                <a:xfrm>
                  <a:off x="324759" y="305435"/>
                  <a:ext cx="1684084" cy="167196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89" h="21588" extrusionOk="0">
                      <a:moveTo>
                        <a:pt x="10691" y="1609"/>
                      </a:moveTo>
                      <a:cubicBezTo>
                        <a:pt x="10593" y="1562"/>
                        <a:pt x="10593" y="1562"/>
                        <a:pt x="10593" y="1562"/>
                      </a:cubicBezTo>
                      <a:cubicBezTo>
                        <a:pt x="10593" y="1514"/>
                        <a:pt x="10593" y="1514"/>
                        <a:pt x="10593" y="1514"/>
                      </a:cubicBezTo>
                      <a:cubicBezTo>
                        <a:pt x="10545" y="1466"/>
                        <a:pt x="10545" y="1466"/>
                        <a:pt x="10545" y="1466"/>
                      </a:cubicBezTo>
                      <a:cubicBezTo>
                        <a:pt x="10545" y="1466"/>
                        <a:pt x="10545" y="1466"/>
                        <a:pt x="10545" y="1466"/>
                      </a:cubicBezTo>
                      <a:cubicBezTo>
                        <a:pt x="10545" y="1466"/>
                        <a:pt x="10545" y="1466"/>
                        <a:pt x="10545" y="1466"/>
                      </a:cubicBezTo>
                      <a:cubicBezTo>
                        <a:pt x="10545" y="1466"/>
                        <a:pt x="10545" y="1466"/>
                        <a:pt x="10496" y="1418"/>
                      </a:cubicBezTo>
                      <a:cubicBezTo>
                        <a:pt x="10496" y="1418"/>
                        <a:pt x="10496" y="1418"/>
                        <a:pt x="10496" y="1418"/>
                      </a:cubicBezTo>
                      <a:cubicBezTo>
                        <a:pt x="10447" y="1418"/>
                        <a:pt x="10350" y="1466"/>
                        <a:pt x="10302" y="1466"/>
                      </a:cubicBezTo>
                      <a:cubicBezTo>
                        <a:pt x="10204" y="1466"/>
                        <a:pt x="10107" y="1466"/>
                        <a:pt x="10010" y="1466"/>
                      </a:cubicBezTo>
                      <a:cubicBezTo>
                        <a:pt x="10010" y="1466"/>
                        <a:pt x="10010" y="1466"/>
                        <a:pt x="10010" y="1466"/>
                      </a:cubicBezTo>
                      <a:cubicBezTo>
                        <a:pt x="9961" y="1514"/>
                        <a:pt x="9961" y="1514"/>
                        <a:pt x="9961" y="1562"/>
                      </a:cubicBezTo>
                      <a:cubicBezTo>
                        <a:pt x="9961" y="1657"/>
                        <a:pt x="9961" y="1752"/>
                        <a:pt x="9815" y="1800"/>
                      </a:cubicBezTo>
                      <a:cubicBezTo>
                        <a:pt x="9815" y="1848"/>
                        <a:pt x="9766" y="1848"/>
                        <a:pt x="9718" y="1848"/>
                      </a:cubicBezTo>
                      <a:cubicBezTo>
                        <a:pt x="9718" y="1848"/>
                        <a:pt x="9718" y="1848"/>
                        <a:pt x="9718" y="1848"/>
                      </a:cubicBezTo>
                      <a:cubicBezTo>
                        <a:pt x="9718" y="1848"/>
                        <a:pt x="9718" y="1848"/>
                        <a:pt x="9718" y="1848"/>
                      </a:cubicBezTo>
                      <a:cubicBezTo>
                        <a:pt x="9718" y="1848"/>
                        <a:pt x="9718" y="1848"/>
                        <a:pt x="9718" y="1848"/>
                      </a:cubicBezTo>
                      <a:cubicBezTo>
                        <a:pt x="9474" y="1800"/>
                        <a:pt x="9474" y="1800"/>
                        <a:pt x="9474" y="1800"/>
                      </a:cubicBezTo>
                      <a:cubicBezTo>
                        <a:pt x="9474" y="1800"/>
                        <a:pt x="9474" y="1800"/>
                        <a:pt x="9474" y="1800"/>
                      </a:cubicBezTo>
                      <a:cubicBezTo>
                        <a:pt x="9474" y="1800"/>
                        <a:pt x="9474" y="1800"/>
                        <a:pt x="9474" y="1800"/>
                      </a:cubicBezTo>
                      <a:cubicBezTo>
                        <a:pt x="9474" y="1800"/>
                        <a:pt x="9474" y="1800"/>
                        <a:pt x="9474" y="1800"/>
                      </a:cubicBezTo>
                      <a:cubicBezTo>
                        <a:pt x="9426" y="1800"/>
                        <a:pt x="9426" y="1800"/>
                        <a:pt x="9377" y="1800"/>
                      </a:cubicBezTo>
                      <a:cubicBezTo>
                        <a:pt x="9377" y="1752"/>
                        <a:pt x="9377" y="1752"/>
                        <a:pt x="9329" y="1752"/>
                      </a:cubicBezTo>
                      <a:cubicBezTo>
                        <a:pt x="9280" y="1752"/>
                        <a:pt x="9231" y="1752"/>
                        <a:pt x="9183" y="1752"/>
                      </a:cubicBezTo>
                      <a:cubicBezTo>
                        <a:pt x="9134" y="1848"/>
                        <a:pt x="9085" y="1848"/>
                        <a:pt x="9037" y="1895"/>
                      </a:cubicBezTo>
                      <a:cubicBezTo>
                        <a:pt x="9037" y="1895"/>
                        <a:pt x="8988" y="1895"/>
                        <a:pt x="8988" y="1895"/>
                      </a:cubicBezTo>
                      <a:cubicBezTo>
                        <a:pt x="8939" y="1895"/>
                        <a:pt x="8939" y="1895"/>
                        <a:pt x="8939" y="1895"/>
                      </a:cubicBezTo>
                      <a:cubicBezTo>
                        <a:pt x="8891" y="1991"/>
                        <a:pt x="8745" y="1991"/>
                        <a:pt x="8647" y="2038"/>
                      </a:cubicBezTo>
                      <a:cubicBezTo>
                        <a:pt x="8599" y="2038"/>
                        <a:pt x="8550" y="2038"/>
                        <a:pt x="8550" y="2038"/>
                      </a:cubicBezTo>
                      <a:cubicBezTo>
                        <a:pt x="8502" y="2086"/>
                        <a:pt x="8453" y="2134"/>
                        <a:pt x="8356" y="2134"/>
                      </a:cubicBezTo>
                      <a:cubicBezTo>
                        <a:pt x="8307" y="2134"/>
                        <a:pt x="8307" y="2134"/>
                        <a:pt x="8307" y="2134"/>
                      </a:cubicBezTo>
                      <a:cubicBezTo>
                        <a:pt x="8161" y="2086"/>
                        <a:pt x="8015" y="2038"/>
                        <a:pt x="7820" y="1848"/>
                      </a:cubicBezTo>
                      <a:cubicBezTo>
                        <a:pt x="7626" y="1609"/>
                        <a:pt x="7577" y="1275"/>
                        <a:pt x="7577" y="1085"/>
                      </a:cubicBezTo>
                      <a:cubicBezTo>
                        <a:pt x="7577" y="989"/>
                        <a:pt x="7626" y="799"/>
                        <a:pt x="7723" y="751"/>
                      </a:cubicBezTo>
                      <a:cubicBezTo>
                        <a:pt x="7772" y="703"/>
                        <a:pt x="7772" y="656"/>
                        <a:pt x="7772" y="608"/>
                      </a:cubicBezTo>
                      <a:cubicBezTo>
                        <a:pt x="7772" y="560"/>
                        <a:pt x="7772" y="465"/>
                        <a:pt x="7674" y="465"/>
                      </a:cubicBezTo>
                      <a:cubicBezTo>
                        <a:pt x="7529" y="417"/>
                        <a:pt x="7529" y="274"/>
                        <a:pt x="7529" y="131"/>
                      </a:cubicBezTo>
                      <a:cubicBezTo>
                        <a:pt x="7529" y="36"/>
                        <a:pt x="7529" y="36"/>
                        <a:pt x="7480" y="36"/>
                      </a:cubicBezTo>
                      <a:cubicBezTo>
                        <a:pt x="7480" y="-12"/>
                        <a:pt x="7480" y="-12"/>
                        <a:pt x="7431" y="36"/>
                      </a:cubicBezTo>
                      <a:cubicBezTo>
                        <a:pt x="7431" y="36"/>
                        <a:pt x="7431" y="36"/>
                        <a:pt x="7431" y="36"/>
                      </a:cubicBezTo>
                      <a:cubicBezTo>
                        <a:pt x="7431" y="36"/>
                        <a:pt x="7431" y="36"/>
                        <a:pt x="7431" y="36"/>
                      </a:cubicBezTo>
                      <a:cubicBezTo>
                        <a:pt x="7431" y="36"/>
                        <a:pt x="7431" y="36"/>
                        <a:pt x="7431" y="36"/>
                      </a:cubicBezTo>
                      <a:cubicBezTo>
                        <a:pt x="7431" y="36"/>
                        <a:pt x="7431" y="36"/>
                        <a:pt x="7431" y="36"/>
                      </a:cubicBezTo>
                      <a:cubicBezTo>
                        <a:pt x="7383" y="36"/>
                        <a:pt x="7383" y="83"/>
                        <a:pt x="7383" y="83"/>
                      </a:cubicBezTo>
                      <a:cubicBezTo>
                        <a:pt x="7383" y="83"/>
                        <a:pt x="7383" y="83"/>
                        <a:pt x="7383" y="83"/>
                      </a:cubicBezTo>
                      <a:cubicBezTo>
                        <a:pt x="7383" y="131"/>
                        <a:pt x="7383" y="131"/>
                        <a:pt x="7383" y="131"/>
                      </a:cubicBezTo>
                      <a:cubicBezTo>
                        <a:pt x="7334" y="131"/>
                        <a:pt x="7334" y="179"/>
                        <a:pt x="7334" y="226"/>
                      </a:cubicBezTo>
                      <a:cubicBezTo>
                        <a:pt x="7334" y="226"/>
                        <a:pt x="7334" y="226"/>
                        <a:pt x="7334" y="226"/>
                      </a:cubicBezTo>
                      <a:cubicBezTo>
                        <a:pt x="7334" y="226"/>
                        <a:pt x="7334" y="226"/>
                        <a:pt x="7334" y="226"/>
                      </a:cubicBezTo>
                      <a:cubicBezTo>
                        <a:pt x="7285" y="274"/>
                        <a:pt x="7237" y="274"/>
                        <a:pt x="7188" y="322"/>
                      </a:cubicBezTo>
                      <a:cubicBezTo>
                        <a:pt x="7139" y="322"/>
                        <a:pt x="7091" y="369"/>
                        <a:pt x="6993" y="417"/>
                      </a:cubicBezTo>
                      <a:cubicBezTo>
                        <a:pt x="6799" y="513"/>
                        <a:pt x="6604" y="608"/>
                        <a:pt x="6458" y="560"/>
                      </a:cubicBezTo>
                      <a:cubicBezTo>
                        <a:pt x="6458" y="560"/>
                        <a:pt x="6410" y="560"/>
                        <a:pt x="6410" y="560"/>
                      </a:cubicBezTo>
                      <a:cubicBezTo>
                        <a:pt x="6312" y="560"/>
                        <a:pt x="6215" y="608"/>
                        <a:pt x="6215" y="703"/>
                      </a:cubicBezTo>
                      <a:cubicBezTo>
                        <a:pt x="6215" y="846"/>
                        <a:pt x="6118" y="894"/>
                        <a:pt x="6020" y="894"/>
                      </a:cubicBezTo>
                      <a:cubicBezTo>
                        <a:pt x="5923" y="894"/>
                        <a:pt x="5826" y="799"/>
                        <a:pt x="5777" y="703"/>
                      </a:cubicBezTo>
                      <a:cubicBezTo>
                        <a:pt x="5777" y="703"/>
                        <a:pt x="5680" y="656"/>
                        <a:pt x="5631" y="656"/>
                      </a:cubicBezTo>
                      <a:cubicBezTo>
                        <a:pt x="5534" y="656"/>
                        <a:pt x="5388" y="656"/>
                        <a:pt x="5339" y="560"/>
                      </a:cubicBezTo>
                      <a:cubicBezTo>
                        <a:pt x="5339" y="560"/>
                        <a:pt x="5291" y="560"/>
                        <a:pt x="5193" y="560"/>
                      </a:cubicBezTo>
                      <a:cubicBezTo>
                        <a:pt x="5339" y="703"/>
                        <a:pt x="5339" y="846"/>
                        <a:pt x="5339" y="989"/>
                      </a:cubicBezTo>
                      <a:cubicBezTo>
                        <a:pt x="5339" y="1037"/>
                        <a:pt x="5388" y="1037"/>
                        <a:pt x="5388" y="1085"/>
                      </a:cubicBezTo>
                      <a:cubicBezTo>
                        <a:pt x="5437" y="1132"/>
                        <a:pt x="5485" y="1180"/>
                        <a:pt x="5485" y="1323"/>
                      </a:cubicBezTo>
                      <a:cubicBezTo>
                        <a:pt x="5485" y="1323"/>
                        <a:pt x="5485" y="1323"/>
                        <a:pt x="5485" y="1323"/>
                      </a:cubicBezTo>
                      <a:cubicBezTo>
                        <a:pt x="5534" y="1323"/>
                        <a:pt x="5534" y="1323"/>
                        <a:pt x="5534" y="1323"/>
                      </a:cubicBezTo>
                      <a:cubicBezTo>
                        <a:pt x="5583" y="1323"/>
                        <a:pt x="5631" y="1275"/>
                        <a:pt x="5680" y="1275"/>
                      </a:cubicBezTo>
                      <a:cubicBezTo>
                        <a:pt x="5777" y="1275"/>
                        <a:pt x="5874" y="1371"/>
                        <a:pt x="5874" y="1466"/>
                      </a:cubicBezTo>
                      <a:cubicBezTo>
                        <a:pt x="5874" y="1562"/>
                        <a:pt x="5777" y="1657"/>
                        <a:pt x="5631" y="1705"/>
                      </a:cubicBezTo>
                      <a:cubicBezTo>
                        <a:pt x="5485" y="1752"/>
                        <a:pt x="5437" y="1800"/>
                        <a:pt x="5388" y="1943"/>
                      </a:cubicBezTo>
                      <a:cubicBezTo>
                        <a:pt x="5339" y="2086"/>
                        <a:pt x="5242" y="2086"/>
                        <a:pt x="5145" y="2086"/>
                      </a:cubicBezTo>
                      <a:cubicBezTo>
                        <a:pt x="5096" y="2086"/>
                        <a:pt x="5047" y="2134"/>
                        <a:pt x="4999" y="2134"/>
                      </a:cubicBezTo>
                      <a:cubicBezTo>
                        <a:pt x="4999" y="2181"/>
                        <a:pt x="4999" y="2181"/>
                        <a:pt x="4999" y="2181"/>
                      </a:cubicBezTo>
                      <a:cubicBezTo>
                        <a:pt x="4853" y="2277"/>
                        <a:pt x="4756" y="2372"/>
                        <a:pt x="4610" y="2372"/>
                      </a:cubicBezTo>
                      <a:cubicBezTo>
                        <a:pt x="4610" y="2372"/>
                        <a:pt x="4561" y="2372"/>
                        <a:pt x="4512" y="2372"/>
                      </a:cubicBezTo>
                      <a:cubicBezTo>
                        <a:pt x="4512" y="2324"/>
                        <a:pt x="4464" y="2324"/>
                        <a:pt x="4464" y="2324"/>
                      </a:cubicBezTo>
                      <a:cubicBezTo>
                        <a:pt x="4464" y="2324"/>
                        <a:pt x="4366" y="2372"/>
                        <a:pt x="4318" y="2420"/>
                      </a:cubicBezTo>
                      <a:cubicBezTo>
                        <a:pt x="4318" y="2420"/>
                        <a:pt x="4269" y="2420"/>
                        <a:pt x="4269" y="2420"/>
                      </a:cubicBezTo>
                      <a:cubicBezTo>
                        <a:pt x="4269" y="2420"/>
                        <a:pt x="4269" y="2420"/>
                        <a:pt x="4269" y="2420"/>
                      </a:cubicBezTo>
                      <a:cubicBezTo>
                        <a:pt x="4220" y="2420"/>
                        <a:pt x="4220" y="2420"/>
                        <a:pt x="4172" y="2420"/>
                      </a:cubicBezTo>
                      <a:cubicBezTo>
                        <a:pt x="4172" y="2420"/>
                        <a:pt x="4172" y="2420"/>
                        <a:pt x="4172" y="2420"/>
                      </a:cubicBezTo>
                      <a:cubicBezTo>
                        <a:pt x="4172" y="2420"/>
                        <a:pt x="4172" y="2420"/>
                        <a:pt x="4172" y="2420"/>
                      </a:cubicBezTo>
                      <a:cubicBezTo>
                        <a:pt x="4172" y="2467"/>
                        <a:pt x="4123" y="2420"/>
                        <a:pt x="4074" y="2420"/>
                      </a:cubicBezTo>
                      <a:cubicBezTo>
                        <a:pt x="4074" y="2420"/>
                        <a:pt x="4074" y="2420"/>
                        <a:pt x="4074" y="2420"/>
                      </a:cubicBezTo>
                      <a:cubicBezTo>
                        <a:pt x="4026" y="2372"/>
                        <a:pt x="4026" y="2372"/>
                        <a:pt x="4026" y="2372"/>
                      </a:cubicBezTo>
                      <a:cubicBezTo>
                        <a:pt x="4026" y="2372"/>
                        <a:pt x="4026" y="2372"/>
                        <a:pt x="3977" y="2372"/>
                      </a:cubicBezTo>
                      <a:cubicBezTo>
                        <a:pt x="3977" y="2372"/>
                        <a:pt x="3977" y="2324"/>
                        <a:pt x="3929" y="2324"/>
                      </a:cubicBezTo>
                      <a:cubicBezTo>
                        <a:pt x="3929" y="2324"/>
                        <a:pt x="3929" y="2324"/>
                        <a:pt x="3929" y="2324"/>
                      </a:cubicBezTo>
                      <a:cubicBezTo>
                        <a:pt x="3880" y="2277"/>
                        <a:pt x="3880" y="2277"/>
                        <a:pt x="3880" y="2277"/>
                      </a:cubicBezTo>
                      <a:cubicBezTo>
                        <a:pt x="3831" y="2229"/>
                        <a:pt x="3783" y="2134"/>
                        <a:pt x="3685" y="2038"/>
                      </a:cubicBezTo>
                      <a:cubicBezTo>
                        <a:pt x="3685" y="1991"/>
                        <a:pt x="3637" y="1943"/>
                        <a:pt x="3637" y="1943"/>
                      </a:cubicBezTo>
                      <a:cubicBezTo>
                        <a:pt x="3637" y="1895"/>
                        <a:pt x="3637" y="1895"/>
                        <a:pt x="3588" y="1895"/>
                      </a:cubicBezTo>
                      <a:cubicBezTo>
                        <a:pt x="3588" y="1848"/>
                        <a:pt x="3539" y="1800"/>
                        <a:pt x="3491" y="1800"/>
                      </a:cubicBezTo>
                      <a:cubicBezTo>
                        <a:pt x="3491" y="1752"/>
                        <a:pt x="3491" y="1752"/>
                        <a:pt x="3491" y="1752"/>
                      </a:cubicBezTo>
                      <a:cubicBezTo>
                        <a:pt x="3491" y="1752"/>
                        <a:pt x="3491" y="1752"/>
                        <a:pt x="3491" y="1752"/>
                      </a:cubicBezTo>
                      <a:cubicBezTo>
                        <a:pt x="3442" y="1800"/>
                        <a:pt x="3442" y="1800"/>
                        <a:pt x="3393" y="1800"/>
                      </a:cubicBezTo>
                      <a:cubicBezTo>
                        <a:pt x="3296" y="1848"/>
                        <a:pt x="3150" y="1895"/>
                        <a:pt x="3053" y="1895"/>
                      </a:cubicBezTo>
                      <a:cubicBezTo>
                        <a:pt x="3053" y="1895"/>
                        <a:pt x="3004" y="1895"/>
                        <a:pt x="3004" y="1895"/>
                      </a:cubicBezTo>
                      <a:cubicBezTo>
                        <a:pt x="2956" y="1895"/>
                        <a:pt x="2907" y="1895"/>
                        <a:pt x="2858" y="1895"/>
                      </a:cubicBezTo>
                      <a:cubicBezTo>
                        <a:pt x="2761" y="1895"/>
                        <a:pt x="2664" y="1895"/>
                        <a:pt x="2566" y="1895"/>
                      </a:cubicBezTo>
                      <a:cubicBezTo>
                        <a:pt x="2372" y="1895"/>
                        <a:pt x="2274" y="1895"/>
                        <a:pt x="2226" y="1895"/>
                      </a:cubicBezTo>
                      <a:cubicBezTo>
                        <a:pt x="2226" y="1943"/>
                        <a:pt x="2274" y="1991"/>
                        <a:pt x="2274" y="2038"/>
                      </a:cubicBezTo>
                      <a:cubicBezTo>
                        <a:pt x="2274" y="2038"/>
                        <a:pt x="2323" y="2086"/>
                        <a:pt x="2323" y="2086"/>
                      </a:cubicBezTo>
                      <a:cubicBezTo>
                        <a:pt x="2420" y="2086"/>
                        <a:pt x="2566" y="2134"/>
                        <a:pt x="2566" y="2229"/>
                      </a:cubicBezTo>
                      <a:cubicBezTo>
                        <a:pt x="2615" y="2324"/>
                        <a:pt x="2566" y="2372"/>
                        <a:pt x="2469" y="2467"/>
                      </a:cubicBezTo>
                      <a:cubicBezTo>
                        <a:pt x="2372" y="2515"/>
                        <a:pt x="2274" y="2515"/>
                        <a:pt x="2226" y="2563"/>
                      </a:cubicBezTo>
                      <a:cubicBezTo>
                        <a:pt x="2177" y="2563"/>
                        <a:pt x="2177" y="2563"/>
                        <a:pt x="2177" y="2563"/>
                      </a:cubicBezTo>
                      <a:cubicBezTo>
                        <a:pt x="2177" y="2563"/>
                        <a:pt x="2129" y="2563"/>
                        <a:pt x="2129" y="2658"/>
                      </a:cubicBezTo>
                      <a:cubicBezTo>
                        <a:pt x="2129" y="2801"/>
                        <a:pt x="2226" y="2897"/>
                        <a:pt x="2323" y="3040"/>
                      </a:cubicBezTo>
                      <a:cubicBezTo>
                        <a:pt x="2420" y="3183"/>
                        <a:pt x="2566" y="3373"/>
                        <a:pt x="2469" y="3564"/>
                      </a:cubicBezTo>
                      <a:cubicBezTo>
                        <a:pt x="2420" y="3707"/>
                        <a:pt x="2372" y="4136"/>
                        <a:pt x="2372" y="4279"/>
                      </a:cubicBezTo>
                      <a:cubicBezTo>
                        <a:pt x="2372" y="4279"/>
                        <a:pt x="2372" y="4279"/>
                        <a:pt x="2372" y="4279"/>
                      </a:cubicBezTo>
                      <a:cubicBezTo>
                        <a:pt x="2372" y="4375"/>
                        <a:pt x="2323" y="4852"/>
                        <a:pt x="2177" y="5042"/>
                      </a:cubicBezTo>
                      <a:cubicBezTo>
                        <a:pt x="2226" y="5090"/>
                        <a:pt x="2226" y="5090"/>
                        <a:pt x="2226" y="5090"/>
                      </a:cubicBezTo>
                      <a:cubicBezTo>
                        <a:pt x="2080" y="5090"/>
                        <a:pt x="2080" y="5090"/>
                        <a:pt x="2080" y="5090"/>
                      </a:cubicBezTo>
                      <a:cubicBezTo>
                        <a:pt x="2080" y="5090"/>
                        <a:pt x="2031" y="5090"/>
                        <a:pt x="2031" y="5090"/>
                      </a:cubicBezTo>
                      <a:cubicBezTo>
                        <a:pt x="1983" y="5090"/>
                        <a:pt x="1983" y="5090"/>
                        <a:pt x="1983" y="5090"/>
                      </a:cubicBezTo>
                      <a:cubicBezTo>
                        <a:pt x="1983" y="5090"/>
                        <a:pt x="1983" y="5090"/>
                        <a:pt x="1983" y="5090"/>
                      </a:cubicBezTo>
                      <a:cubicBezTo>
                        <a:pt x="1934" y="5090"/>
                        <a:pt x="1934" y="5090"/>
                        <a:pt x="1885" y="5090"/>
                      </a:cubicBezTo>
                      <a:cubicBezTo>
                        <a:pt x="1837" y="5090"/>
                        <a:pt x="1788" y="5042"/>
                        <a:pt x="1788" y="5042"/>
                      </a:cubicBezTo>
                      <a:cubicBezTo>
                        <a:pt x="1739" y="5042"/>
                        <a:pt x="1739" y="5042"/>
                        <a:pt x="1691" y="5090"/>
                      </a:cubicBezTo>
                      <a:cubicBezTo>
                        <a:pt x="1691" y="5090"/>
                        <a:pt x="1691" y="5090"/>
                        <a:pt x="1642" y="5090"/>
                      </a:cubicBezTo>
                      <a:cubicBezTo>
                        <a:pt x="1545" y="5185"/>
                        <a:pt x="1399" y="5233"/>
                        <a:pt x="1302" y="5233"/>
                      </a:cubicBezTo>
                      <a:cubicBezTo>
                        <a:pt x="1204" y="5281"/>
                        <a:pt x="1107" y="5281"/>
                        <a:pt x="1010" y="5328"/>
                      </a:cubicBezTo>
                      <a:cubicBezTo>
                        <a:pt x="864" y="5424"/>
                        <a:pt x="766" y="5471"/>
                        <a:pt x="669" y="5519"/>
                      </a:cubicBezTo>
                      <a:cubicBezTo>
                        <a:pt x="572" y="5519"/>
                        <a:pt x="523" y="5567"/>
                        <a:pt x="523" y="5614"/>
                      </a:cubicBezTo>
                      <a:cubicBezTo>
                        <a:pt x="523" y="5710"/>
                        <a:pt x="474" y="5805"/>
                        <a:pt x="426" y="5901"/>
                      </a:cubicBezTo>
                      <a:cubicBezTo>
                        <a:pt x="377" y="5948"/>
                        <a:pt x="329" y="5996"/>
                        <a:pt x="377" y="6091"/>
                      </a:cubicBezTo>
                      <a:cubicBezTo>
                        <a:pt x="426" y="6282"/>
                        <a:pt x="280" y="6330"/>
                        <a:pt x="231" y="6377"/>
                      </a:cubicBezTo>
                      <a:cubicBezTo>
                        <a:pt x="183" y="6377"/>
                        <a:pt x="134" y="6425"/>
                        <a:pt x="85" y="6473"/>
                      </a:cubicBezTo>
                      <a:cubicBezTo>
                        <a:pt x="37" y="6520"/>
                        <a:pt x="37" y="6520"/>
                        <a:pt x="85" y="6568"/>
                      </a:cubicBezTo>
                      <a:cubicBezTo>
                        <a:pt x="85" y="6616"/>
                        <a:pt x="85" y="6711"/>
                        <a:pt x="37" y="6807"/>
                      </a:cubicBezTo>
                      <a:cubicBezTo>
                        <a:pt x="-12" y="6807"/>
                        <a:pt x="-12" y="6854"/>
                        <a:pt x="37" y="6902"/>
                      </a:cubicBezTo>
                      <a:cubicBezTo>
                        <a:pt x="37" y="6950"/>
                        <a:pt x="85" y="7045"/>
                        <a:pt x="134" y="7093"/>
                      </a:cubicBezTo>
                      <a:cubicBezTo>
                        <a:pt x="183" y="7140"/>
                        <a:pt x="183" y="7140"/>
                        <a:pt x="183" y="7140"/>
                      </a:cubicBezTo>
                      <a:cubicBezTo>
                        <a:pt x="183" y="7188"/>
                        <a:pt x="231" y="7236"/>
                        <a:pt x="231" y="7236"/>
                      </a:cubicBezTo>
                      <a:cubicBezTo>
                        <a:pt x="329" y="7379"/>
                        <a:pt x="426" y="7522"/>
                        <a:pt x="426" y="7665"/>
                      </a:cubicBezTo>
                      <a:cubicBezTo>
                        <a:pt x="426" y="7713"/>
                        <a:pt x="426" y="7713"/>
                        <a:pt x="426" y="7760"/>
                      </a:cubicBezTo>
                      <a:cubicBezTo>
                        <a:pt x="474" y="7760"/>
                        <a:pt x="523" y="7760"/>
                        <a:pt x="572" y="7760"/>
                      </a:cubicBezTo>
                      <a:cubicBezTo>
                        <a:pt x="620" y="7760"/>
                        <a:pt x="620" y="7760"/>
                        <a:pt x="620" y="7760"/>
                      </a:cubicBezTo>
                      <a:cubicBezTo>
                        <a:pt x="718" y="7760"/>
                        <a:pt x="766" y="7903"/>
                        <a:pt x="766" y="7951"/>
                      </a:cubicBezTo>
                      <a:cubicBezTo>
                        <a:pt x="815" y="8046"/>
                        <a:pt x="815" y="8094"/>
                        <a:pt x="864" y="8094"/>
                      </a:cubicBezTo>
                      <a:cubicBezTo>
                        <a:pt x="961" y="8094"/>
                        <a:pt x="1010" y="8094"/>
                        <a:pt x="1058" y="8094"/>
                      </a:cubicBezTo>
                      <a:cubicBezTo>
                        <a:pt x="1156" y="8094"/>
                        <a:pt x="1204" y="8094"/>
                        <a:pt x="1253" y="8094"/>
                      </a:cubicBezTo>
                      <a:cubicBezTo>
                        <a:pt x="1350" y="8094"/>
                        <a:pt x="1350" y="8046"/>
                        <a:pt x="1399" y="8046"/>
                      </a:cubicBezTo>
                      <a:cubicBezTo>
                        <a:pt x="1447" y="7951"/>
                        <a:pt x="1545" y="7856"/>
                        <a:pt x="1642" y="7856"/>
                      </a:cubicBezTo>
                      <a:cubicBezTo>
                        <a:pt x="1691" y="7856"/>
                        <a:pt x="1788" y="7856"/>
                        <a:pt x="1788" y="8046"/>
                      </a:cubicBezTo>
                      <a:cubicBezTo>
                        <a:pt x="1788" y="8094"/>
                        <a:pt x="1788" y="8094"/>
                        <a:pt x="1788" y="8142"/>
                      </a:cubicBezTo>
                      <a:cubicBezTo>
                        <a:pt x="1788" y="8285"/>
                        <a:pt x="1788" y="8571"/>
                        <a:pt x="1837" y="8666"/>
                      </a:cubicBezTo>
                      <a:cubicBezTo>
                        <a:pt x="1934" y="8618"/>
                        <a:pt x="2080" y="8618"/>
                        <a:pt x="2129" y="8618"/>
                      </a:cubicBezTo>
                      <a:cubicBezTo>
                        <a:pt x="2177" y="8618"/>
                        <a:pt x="2177" y="8618"/>
                        <a:pt x="2226" y="8618"/>
                      </a:cubicBezTo>
                      <a:cubicBezTo>
                        <a:pt x="2226" y="8618"/>
                        <a:pt x="2226" y="8618"/>
                        <a:pt x="2226" y="8618"/>
                      </a:cubicBezTo>
                      <a:cubicBezTo>
                        <a:pt x="2372" y="8618"/>
                        <a:pt x="2372" y="8618"/>
                        <a:pt x="2372" y="8618"/>
                      </a:cubicBezTo>
                      <a:cubicBezTo>
                        <a:pt x="2372" y="8618"/>
                        <a:pt x="2372" y="8618"/>
                        <a:pt x="2420" y="8618"/>
                      </a:cubicBezTo>
                      <a:cubicBezTo>
                        <a:pt x="2420" y="8618"/>
                        <a:pt x="2420" y="8618"/>
                        <a:pt x="2420" y="8618"/>
                      </a:cubicBezTo>
                      <a:cubicBezTo>
                        <a:pt x="2420" y="8618"/>
                        <a:pt x="2420" y="8618"/>
                        <a:pt x="2420" y="8618"/>
                      </a:cubicBezTo>
                      <a:cubicBezTo>
                        <a:pt x="2469" y="8618"/>
                        <a:pt x="2518" y="8666"/>
                        <a:pt x="2566" y="8666"/>
                      </a:cubicBezTo>
                      <a:cubicBezTo>
                        <a:pt x="2566" y="8666"/>
                        <a:pt x="2566" y="8666"/>
                        <a:pt x="2566" y="8666"/>
                      </a:cubicBezTo>
                      <a:cubicBezTo>
                        <a:pt x="2615" y="8666"/>
                        <a:pt x="2615" y="8666"/>
                        <a:pt x="2664" y="8666"/>
                      </a:cubicBezTo>
                      <a:cubicBezTo>
                        <a:pt x="2664" y="8666"/>
                        <a:pt x="2664" y="8666"/>
                        <a:pt x="2664" y="8666"/>
                      </a:cubicBezTo>
                      <a:cubicBezTo>
                        <a:pt x="2761" y="8714"/>
                        <a:pt x="2858" y="8666"/>
                        <a:pt x="2956" y="8571"/>
                      </a:cubicBezTo>
                      <a:cubicBezTo>
                        <a:pt x="3053" y="8523"/>
                        <a:pt x="3102" y="8475"/>
                        <a:pt x="3199" y="8428"/>
                      </a:cubicBezTo>
                      <a:cubicBezTo>
                        <a:pt x="3296" y="8428"/>
                        <a:pt x="3345" y="8380"/>
                        <a:pt x="3442" y="8332"/>
                      </a:cubicBezTo>
                      <a:cubicBezTo>
                        <a:pt x="3491" y="8285"/>
                        <a:pt x="3539" y="8285"/>
                        <a:pt x="3588" y="8237"/>
                      </a:cubicBezTo>
                      <a:cubicBezTo>
                        <a:pt x="3783" y="8142"/>
                        <a:pt x="3929" y="8046"/>
                        <a:pt x="4123" y="8046"/>
                      </a:cubicBezTo>
                      <a:cubicBezTo>
                        <a:pt x="4220" y="8046"/>
                        <a:pt x="4269" y="7999"/>
                        <a:pt x="4366" y="7999"/>
                      </a:cubicBezTo>
                      <a:cubicBezTo>
                        <a:pt x="4415" y="7999"/>
                        <a:pt x="4512" y="7999"/>
                        <a:pt x="4561" y="7999"/>
                      </a:cubicBezTo>
                      <a:cubicBezTo>
                        <a:pt x="4610" y="7999"/>
                        <a:pt x="4707" y="7999"/>
                        <a:pt x="4756" y="8046"/>
                      </a:cubicBezTo>
                      <a:cubicBezTo>
                        <a:pt x="4756" y="8046"/>
                        <a:pt x="4756" y="8094"/>
                        <a:pt x="4756" y="8142"/>
                      </a:cubicBezTo>
                      <a:cubicBezTo>
                        <a:pt x="4756" y="8142"/>
                        <a:pt x="4756" y="8142"/>
                        <a:pt x="4756" y="8189"/>
                      </a:cubicBezTo>
                      <a:cubicBezTo>
                        <a:pt x="4707" y="8332"/>
                        <a:pt x="4658" y="8857"/>
                        <a:pt x="4902" y="9143"/>
                      </a:cubicBezTo>
                      <a:cubicBezTo>
                        <a:pt x="5096" y="9381"/>
                        <a:pt x="5242" y="9477"/>
                        <a:pt x="5339" y="9477"/>
                      </a:cubicBezTo>
                      <a:cubicBezTo>
                        <a:pt x="5388" y="9477"/>
                        <a:pt x="5437" y="9477"/>
                        <a:pt x="5485" y="9477"/>
                      </a:cubicBezTo>
                      <a:cubicBezTo>
                        <a:pt x="5534" y="9477"/>
                        <a:pt x="5534" y="9477"/>
                        <a:pt x="5583" y="9477"/>
                      </a:cubicBezTo>
                      <a:cubicBezTo>
                        <a:pt x="5680" y="9477"/>
                        <a:pt x="5729" y="9524"/>
                        <a:pt x="5777" y="9524"/>
                      </a:cubicBezTo>
                      <a:cubicBezTo>
                        <a:pt x="5777" y="9572"/>
                        <a:pt x="5826" y="9572"/>
                        <a:pt x="5826" y="9572"/>
                      </a:cubicBezTo>
                      <a:cubicBezTo>
                        <a:pt x="5874" y="9572"/>
                        <a:pt x="5874" y="9572"/>
                        <a:pt x="5874" y="9572"/>
                      </a:cubicBezTo>
                      <a:cubicBezTo>
                        <a:pt x="6069" y="9572"/>
                        <a:pt x="6069" y="9667"/>
                        <a:pt x="6069" y="9715"/>
                      </a:cubicBezTo>
                      <a:cubicBezTo>
                        <a:pt x="6118" y="9763"/>
                        <a:pt x="6118" y="9763"/>
                        <a:pt x="6118" y="9763"/>
                      </a:cubicBezTo>
                      <a:cubicBezTo>
                        <a:pt x="6166" y="9763"/>
                        <a:pt x="6264" y="9763"/>
                        <a:pt x="6312" y="9763"/>
                      </a:cubicBezTo>
                      <a:cubicBezTo>
                        <a:pt x="6556" y="9811"/>
                        <a:pt x="6653" y="9906"/>
                        <a:pt x="6653" y="10049"/>
                      </a:cubicBezTo>
                      <a:cubicBezTo>
                        <a:pt x="6653" y="10049"/>
                        <a:pt x="6702" y="10049"/>
                        <a:pt x="6750" y="10049"/>
                      </a:cubicBezTo>
                      <a:cubicBezTo>
                        <a:pt x="6750" y="10049"/>
                        <a:pt x="6750" y="10049"/>
                        <a:pt x="6799" y="10049"/>
                      </a:cubicBezTo>
                      <a:cubicBezTo>
                        <a:pt x="6799" y="10049"/>
                        <a:pt x="6847" y="10049"/>
                        <a:pt x="6896" y="10049"/>
                      </a:cubicBezTo>
                      <a:cubicBezTo>
                        <a:pt x="6993" y="10049"/>
                        <a:pt x="7139" y="10049"/>
                        <a:pt x="7237" y="10097"/>
                      </a:cubicBezTo>
                      <a:cubicBezTo>
                        <a:pt x="7237" y="10144"/>
                        <a:pt x="7237" y="10144"/>
                        <a:pt x="7237" y="10144"/>
                      </a:cubicBezTo>
                      <a:cubicBezTo>
                        <a:pt x="7383" y="10240"/>
                        <a:pt x="7480" y="10335"/>
                        <a:pt x="7480" y="10573"/>
                      </a:cubicBezTo>
                      <a:cubicBezTo>
                        <a:pt x="7480" y="10621"/>
                        <a:pt x="7480" y="10669"/>
                        <a:pt x="7529" y="10716"/>
                      </a:cubicBezTo>
                      <a:cubicBezTo>
                        <a:pt x="7577" y="10812"/>
                        <a:pt x="7626" y="10860"/>
                        <a:pt x="7577" y="10955"/>
                      </a:cubicBezTo>
                      <a:cubicBezTo>
                        <a:pt x="7577" y="11003"/>
                        <a:pt x="7529" y="11003"/>
                        <a:pt x="7480" y="11050"/>
                      </a:cubicBezTo>
                      <a:cubicBezTo>
                        <a:pt x="7480" y="11050"/>
                        <a:pt x="7529" y="11098"/>
                        <a:pt x="7529" y="11146"/>
                      </a:cubicBezTo>
                      <a:cubicBezTo>
                        <a:pt x="7577" y="11241"/>
                        <a:pt x="7626" y="11289"/>
                        <a:pt x="7626" y="11384"/>
                      </a:cubicBezTo>
                      <a:cubicBezTo>
                        <a:pt x="7626" y="11527"/>
                        <a:pt x="7820" y="11622"/>
                        <a:pt x="8112" y="11575"/>
                      </a:cubicBezTo>
                      <a:cubicBezTo>
                        <a:pt x="8161" y="11575"/>
                        <a:pt x="8210" y="11575"/>
                        <a:pt x="8258" y="11575"/>
                      </a:cubicBezTo>
                      <a:cubicBezTo>
                        <a:pt x="8502" y="11575"/>
                        <a:pt x="8647" y="11622"/>
                        <a:pt x="8647" y="11956"/>
                      </a:cubicBezTo>
                      <a:cubicBezTo>
                        <a:pt x="8647" y="12052"/>
                        <a:pt x="8696" y="12099"/>
                        <a:pt x="8793" y="12195"/>
                      </a:cubicBezTo>
                      <a:cubicBezTo>
                        <a:pt x="8842" y="12242"/>
                        <a:pt x="8939" y="12338"/>
                        <a:pt x="8988" y="12433"/>
                      </a:cubicBezTo>
                      <a:cubicBezTo>
                        <a:pt x="9037" y="12624"/>
                        <a:pt x="8988" y="12767"/>
                        <a:pt x="8939" y="12910"/>
                      </a:cubicBezTo>
                      <a:cubicBezTo>
                        <a:pt x="8939" y="13005"/>
                        <a:pt x="8891" y="13101"/>
                        <a:pt x="8939" y="13148"/>
                      </a:cubicBezTo>
                      <a:cubicBezTo>
                        <a:pt x="8939" y="13196"/>
                        <a:pt x="8939" y="13244"/>
                        <a:pt x="8939" y="13244"/>
                      </a:cubicBezTo>
                      <a:cubicBezTo>
                        <a:pt x="8939" y="13291"/>
                        <a:pt x="8939" y="13291"/>
                        <a:pt x="8939" y="13291"/>
                      </a:cubicBezTo>
                      <a:cubicBezTo>
                        <a:pt x="8891" y="13339"/>
                        <a:pt x="8891" y="13339"/>
                        <a:pt x="8891" y="13387"/>
                      </a:cubicBezTo>
                      <a:cubicBezTo>
                        <a:pt x="8891" y="13387"/>
                        <a:pt x="8891" y="13387"/>
                        <a:pt x="8891" y="13434"/>
                      </a:cubicBezTo>
                      <a:cubicBezTo>
                        <a:pt x="8891" y="13434"/>
                        <a:pt x="8891" y="13434"/>
                        <a:pt x="8842" y="13482"/>
                      </a:cubicBezTo>
                      <a:cubicBezTo>
                        <a:pt x="8842" y="13482"/>
                        <a:pt x="8842" y="13482"/>
                        <a:pt x="8842" y="13482"/>
                      </a:cubicBezTo>
                      <a:cubicBezTo>
                        <a:pt x="8842" y="13530"/>
                        <a:pt x="8842" y="13530"/>
                        <a:pt x="8793" y="13530"/>
                      </a:cubicBezTo>
                      <a:cubicBezTo>
                        <a:pt x="8793" y="13530"/>
                        <a:pt x="8793" y="13530"/>
                        <a:pt x="8793" y="13577"/>
                      </a:cubicBezTo>
                      <a:cubicBezTo>
                        <a:pt x="8793" y="13577"/>
                        <a:pt x="8793" y="13577"/>
                        <a:pt x="8793" y="13577"/>
                      </a:cubicBezTo>
                      <a:cubicBezTo>
                        <a:pt x="8793" y="13577"/>
                        <a:pt x="8793" y="13577"/>
                        <a:pt x="8793" y="13577"/>
                      </a:cubicBezTo>
                      <a:cubicBezTo>
                        <a:pt x="8793" y="13577"/>
                        <a:pt x="8793" y="13577"/>
                        <a:pt x="8793" y="13577"/>
                      </a:cubicBezTo>
                      <a:cubicBezTo>
                        <a:pt x="8793" y="13577"/>
                        <a:pt x="8842" y="13625"/>
                        <a:pt x="8842" y="13625"/>
                      </a:cubicBezTo>
                      <a:cubicBezTo>
                        <a:pt x="8842" y="13625"/>
                        <a:pt x="8842" y="13625"/>
                        <a:pt x="8842" y="13625"/>
                      </a:cubicBezTo>
                      <a:cubicBezTo>
                        <a:pt x="8842" y="13673"/>
                        <a:pt x="8842" y="13673"/>
                        <a:pt x="8842" y="13673"/>
                      </a:cubicBezTo>
                      <a:cubicBezTo>
                        <a:pt x="8842" y="13673"/>
                        <a:pt x="8842" y="13720"/>
                        <a:pt x="8842" y="13720"/>
                      </a:cubicBezTo>
                      <a:cubicBezTo>
                        <a:pt x="8842" y="13720"/>
                        <a:pt x="8842" y="13768"/>
                        <a:pt x="8842" y="13768"/>
                      </a:cubicBezTo>
                      <a:cubicBezTo>
                        <a:pt x="8842" y="13863"/>
                        <a:pt x="8793" y="13863"/>
                        <a:pt x="8745" y="13911"/>
                      </a:cubicBezTo>
                      <a:cubicBezTo>
                        <a:pt x="8745" y="13911"/>
                        <a:pt x="8793" y="13959"/>
                        <a:pt x="8793" y="14007"/>
                      </a:cubicBezTo>
                      <a:cubicBezTo>
                        <a:pt x="8842" y="14102"/>
                        <a:pt x="8939" y="14293"/>
                        <a:pt x="8891" y="14531"/>
                      </a:cubicBezTo>
                      <a:cubicBezTo>
                        <a:pt x="8842" y="14626"/>
                        <a:pt x="8842" y="14769"/>
                        <a:pt x="8842" y="14769"/>
                      </a:cubicBezTo>
                      <a:cubicBezTo>
                        <a:pt x="8842" y="14817"/>
                        <a:pt x="8891" y="14817"/>
                        <a:pt x="9085" y="14817"/>
                      </a:cubicBezTo>
                      <a:cubicBezTo>
                        <a:pt x="9280" y="14817"/>
                        <a:pt x="9377" y="14865"/>
                        <a:pt x="9426" y="14913"/>
                      </a:cubicBezTo>
                      <a:cubicBezTo>
                        <a:pt x="9426" y="14913"/>
                        <a:pt x="9474" y="14913"/>
                        <a:pt x="9474" y="14913"/>
                      </a:cubicBezTo>
                      <a:cubicBezTo>
                        <a:pt x="9474" y="14913"/>
                        <a:pt x="9474" y="14913"/>
                        <a:pt x="9474" y="14913"/>
                      </a:cubicBezTo>
                      <a:cubicBezTo>
                        <a:pt x="9523" y="14865"/>
                        <a:pt x="9572" y="14865"/>
                        <a:pt x="9572" y="14865"/>
                      </a:cubicBezTo>
                      <a:cubicBezTo>
                        <a:pt x="9815" y="14865"/>
                        <a:pt x="10010" y="15294"/>
                        <a:pt x="10010" y="15389"/>
                      </a:cubicBezTo>
                      <a:cubicBezTo>
                        <a:pt x="10058" y="15580"/>
                        <a:pt x="10156" y="15818"/>
                        <a:pt x="10204" y="15914"/>
                      </a:cubicBezTo>
                      <a:cubicBezTo>
                        <a:pt x="10204" y="15914"/>
                        <a:pt x="10204" y="15914"/>
                        <a:pt x="10204" y="15914"/>
                      </a:cubicBezTo>
                      <a:cubicBezTo>
                        <a:pt x="10302" y="15866"/>
                        <a:pt x="10399" y="15818"/>
                        <a:pt x="10545" y="15818"/>
                      </a:cubicBezTo>
                      <a:cubicBezTo>
                        <a:pt x="10593" y="15818"/>
                        <a:pt x="10642" y="15818"/>
                        <a:pt x="10691" y="15818"/>
                      </a:cubicBezTo>
                      <a:cubicBezTo>
                        <a:pt x="10691" y="15866"/>
                        <a:pt x="10739" y="15866"/>
                        <a:pt x="10739" y="15866"/>
                      </a:cubicBezTo>
                      <a:cubicBezTo>
                        <a:pt x="10885" y="16009"/>
                        <a:pt x="10788" y="16295"/>
                        <a:pt x="10739" y="16581"/>
                      </a:cubicBezTo>
                      <a:cubicBezTo>
                        <a:pt x="10739" y="16629"/>
                        <a:pt x="10691" y="16724"/>
                        <a:pt x="10691" y="16772"/>
                      </a:cubicBezTo>
                      <a:cubicBezTo>
                        <a:pt x="10691" y="16772"/>
                        <a:pt x="10691" y="16772"/>
                        <a:pt x="10691" y="16772"/>
                      </a:cubicBezTo>
                      <a:cubicBezTo>
                        <a:pt x="10885" y="16772"/>
                        <a:pt x="10983" y="16820"/>
                        <a:pt x="10983" y="16820"/>
                      </a:cubicBezTo>
                      <a:cubicBezTo>
                        <a:pt x="11177" y="16915"/>
                        <a:pt x="11177" y="17678"/>
                        <a:pt x="11129" y="17773"/>
                      </a:cubicBezTo>
                      <a:cubicBezTo>
                        <a:pt x="11080" y="17869"/>
                        <a:pt x="10983" y="17916"/>
                        <a:pt x="10739" y="18012"/>
                      </a:cubicBezTo>
                      <a:cubicBezTo>
                        <a:pt x="10642" y="18060"/>
                        <a:pt x="10496" y="18107"/>
                        <a:pt x="10447" y="18155"/>
                      </a:cubicBezTo>
                      <a:cubicBezTo>
                        <a:pt x="10253" y="18298"/>
                        <a:pt x="9766" y="18775"/>
                        <a:pt x="9523" y="19109"/>
                      </a:cubicBezTo>
                      <a:cubicBezTo>
                        <a:pt x="9474" y="19204"/>
                        <a:pt x="9426" y="19252"/>
                        <a:pt x="9377" y="19299"/>
                      </a:cubicBezTo>
                      <a:cubicBezTo>
                        <a:pt x="9377" y="19299"/>
                        <a:pt x="9377" y="19347"/>
                        <a:pt x="9377" y="19347"/>
                      </a:cubicBezTo>
                      <a:cubicBezTo>
                        <a:pt x="9329" y="19395"/>
                        <a:pt x="9280" y="19442"/>
                        <a:pt x="9231" y="19490"/>
                      </a:cubicBezTo>
                      <a:cubicBezTo>
                        <a:pt x="9231" y="19490"/>
                        <a:pt x="9231" y="19490"/>
                        <a:pt x="9231" y="19490"/>
                      </a:cubicBezTo>
                      <a:cubicBezTo>
                        <a:pt x="9231" y="19490"/>
                        <a:pt x="9231" y="19490"/>
                        <a:pt x="9231" y="19490"/>
                      </a:cubicBezTo>
                      <a:cubicBezTo>
                        <a:pt x="9231" y="19490"/>
                        <a:pt x="9231" y="19490"/>
                        <a:pt x="9231" y="19490"/>
                      </a:cubicBezTo>
                      <a:cubicBezTo>
                        <a:pt x="9231" y="19490"/>
                        <a:pt x="9231" y="19490"/>
                        <a:pt x="9231" y="19490"/>
                      </a:cubicBezTo>
                      <a:cubicBezTo>
                        <a:pt x="9280" y="19490"/>
                        <a:pt x="9280" y="19490"/>
                        <a:pt x="9280" y="19490"/>
                      </a:cubicBezTo>
                      <a:cubicBezTo>
                        <a:pt x="9280" y="19490"/>
                        <a:pt x="9280" y="19490"/>
                        <a:pt x="9280" y="19490"/>
                      </a:cubicBezTo>
                      <a:cubicBezTo>
                        <a:pt x="9377" y="19538"/>
                        <a:pt x="9474" y="19538"/>
                        <a:pt x="9620" y="19681"/>
                      </a:cubicBezTo>
                      <a:cubicBezTo>
                        <a:pt x="9620" y="19681"/>
                        <a:pt x="9620" y="19728"/>
                        <a:pt x="9669" y="19728"/>
                      </a:cubicBezTo>
                      <a:cubicBezTo>
                        <a:pt x="9766" y="19871"/>
                        <a:pt x="9815" y="19967"/>
                        <a:pt x="9864" y="20014"/>
                      </a:cubicBezTo>
                      <a:cubicBezTo>
                        <a:pt x="9864" y="19967"/>
                        <a:pt x="9961" y="19919"/>
                        <a:pt x="10058" y="19919"/>
                      </a:cubicBezTo>
                      <a:cubicBezTo>
                        <a:pt x="10107" y="19919"/>
                        <a:pt x="10156" y="19967"/>
                        <a:pt x="10204" y="20014"/>
                      </a:cubicBezTo>
                      <a:cubicBezTo>
                        <a:pt x="10302" y="20158"/>
                        <a:pt x="10447" y="20253"/>
                        <a:pt x="10593" y="20348"/>
                      </a:cubicBezTo>
                      <a:cubicBezTo>
                        <a:pt x="10691" y="20396"/>
                        <a:pt x="10788" y="20444"/>
                        <a:pt x="10837" y="20491"/>
                      </a:cubicBezTo>
                      <a:cubicBezTo>
                        <a:pt x="10837" y="20491"/>
                        <a:pt x="10885" y="20539"/>
                        <a:pt x="10934" y="20539"/>
                      </a:cubicBezTo>
                      <a:cubicBezTo>
                        <a:pt x="11031" y="20634"/>
                        <a:pt x="11226" y="20730"/>
                        <a:pt x="11226" y="20968"/>
                      </a:cubicBezTo>
                      <a:cubicBezTo>
                        <a:pt x="11226" y="21016"/>
                        <a:pt x="11226" y="21063"/>
                        <a:pt x="11226" y="21111"/>
                      </a:cubicBezTo>
                      <a:cubicBezTo>
                        <a:pt x="11226" y="21159"/>
                        <a:pt x="11226" y="21207"/>
                        <a:pt x="11226" y="21207"/>
                      </a:cubicBezTo>
                      <a:cubicBezTo>
                        <a:pt x="11226" y="21254"/>
                        <a:pt x="11226" y="21254"/>
                        <a:pt x="11226" y="21254"/>
                      </a:cubicBezTo>
                      <a:cubicBezTo>
                        <a:pt x="11177" y="21302"/>
                        <a:pt x="11177" y="21302"/>
                        <a:pt x="11177" y="21350"/>
                      </a:cubicBezTo>
                      <a:cubicBezTo>
                        <a:pt x="11177" y="21350"/>
                        <a:pt x="11177" y="21350"/>
                        <a:pt x="11177" y="21350"/>
                      </a:cubicBezTo>
                      <a:cubicBezTo>
                        <a:pt x="11177" y="21397"/>
                        <a:pt x="11177" y="21445"/>
                        <a:pt x="11226" y="21445"/>
                      </a:cubicBezTo>
                      <a:cubicBezTo>
                        <a:pt x="11226" y="21493"/>
                        <a:pt x="11226" y="21493"/>
                        <a:pt x="11226" y="21493"/>
                      </a:cubicBezTo>
                      <a:cubicBezTo>
                        <a:pt x="11226" y="21540"/>
                        <a:pt x="11226" y="21540"/>
                        <a:pt x="11226" y="21588"/>
                      </a:cubicBezTo>
                      <a:cubicBezTo>
                        <a:pt x="11226" y="21588"/>
                        <a:pt x="11226" y="21588"/>
                        <a:pt x="11226" y="21588"/>
                      </a:cubicBezTo>
                      <a:cubicBezTo>
                        <a:pt x="11274" y="21540"/>
                        <a:pt x="11323" y="21493"/>
                        <a:pt x="11372" y="21445"/>
                      </a:cubicBezTo>
                      <a:cubicBezTo>
                        <a:pt x="11566" y="21302"/>
                        <a:pt x="11615" y="21207"/>
                        <a:pt x="11664" y="21063"/>
                      </a:cubicBezTo>
                      <a:cubicBezTo>
                        <a:pt x="11664" y="21016"/>
                        <a:pt x="11712" y="20920"/>
                        <a:pt x="11761" y="20825"/>
                      </a:cubicBezTo>
                      <a:cubicBezTo>
                        <a:pt x="11810" y="20730"/>
                        <a:pt x="11858" y="20634"/>
                        <a:pt x="11858" y="20587"/>
                      </a:cubicBezTo>
                      <a:cubicBezTo>
                        <a:pt x="11858" y="20444"/>
                        <a:pt x="11907" y="20301"/>
                        <a:pt x="12102" y="20158"/>
                      </a:cubicBezTo>
                      <a:cubicBezTo>
                        <a:pt x="12150" y="20062"/>
                        <a:pt x="12150" y="20014"/>
                        <a:pt x="12150" y="19919"/>
                      </a:cubicBezTo>
                      <a:cubicBezTo>
                        <a:pt x="12150" y="19824"/>
                        <a:pt x="12150" y="19681"/>
                        <a:pt x="12393" y="19538"/>
                      </a:cubicBezTo>
                      <a:cubicBezTo>
                        <a:pt x="12588" y="19490"/>
                        <a:pt x="12685" y="19490"/>
                        <a:pt x="12734" y="19585"/>
                      </a:cubicBezTo>
                      <a:cubicBezTo>
                        <a:pt x="12831" y="19728"/>
                        <a:pt x="12734" y="19919"/>
                        <a:pt x="12637" y="20062"/>
                      </a:cubicBezTo>
                      <a:cubicBezTo>
                        <a:pt x="12783" y="19871"/>
                        <a:pt x="12880" y="19633"/>
                        <a:pt x="13026" y="19395"/>
                      </a:cubicBezTo>
                      <a:cubicBezTo>
                        <a:pt x="13026" y="19347"/>
                        <a:pt x="13074" y="19299"/>
                        <a:pt x="13123" y="19204"/>
                      </a:cubicBezTo>
                      <a:cubicBezTo>
                        <a:pt x="13318" y="18822"/>
                        <a:pt x="13512" y="18632"/>
                        <a:pt x="13707" y="18584"/>
                      </a:cubicBezTo>
                      <a:cubicBezTo>
                        <a:pt x="13756" y="18584"/>
                        <a:pt x="13853" y="18441"/>
                        <a:pt x="13804" y="17916"/>
                      </a:cubicBezTo>
                      <a:cubicBezTo>
                        <a:pt x="13804" y="17821"/>
                        <a:pt x="13804" y="17773"/>
                        <a:pt x="13756" y="17678"/>
                      </a:cubicBezTo>
                      <a:cubicBezTo>
                        <a:pt x="13756" y="17440"/>
                        <a:pt x="13707" y="17249"/>
                        <a:pt x="13804" y="17058"/>
                      </a:cubicBezTo>
                      <a:cubicBezTo>
                        <a:pt x="13853" y="17011"/>
                        <a:pt x="13902" y="16915"/>
                        <a:pt x="13902" y="16867"/>
                      </a:cubicBezTo>
                      <a:cubicBezTo>
                        <a:pt x="13902" y="16772"/>
                        <a:pt x="13902" y="16629"/>
                        <a:pt x="14096" y="16629"/>
                      </a:cubicBezTo>
                      <a:cubicBezTo>
                        <a:pt x="14193" y="16629"/>
                        <a:pt x="14485" y="16343"/>
                        <a:pt x="14680" y="16152"/>
                      </a:cubicBezTo>
                      <a:cubicBezTo>
                        <a:pt x="14972" y="15866"/>
                        <a:pt x="15166" y="15818"/>
                        <a:pt x="15458" y="15818"/>
                      </a:cubicBezTo>
                      <a:cubicBezTo>
                        <a:pt x="15556" y="15818"/>
                        <a:pt x="15604" y="15771"/>
                        <a:pt x="15604" y="15771"/>
                      </a:cubicBezTo>
                      <a:cubicBezTo>
                        <a:pt x="15604" y="15723"/>
                        <a:pt x="15653" y="15675"/>
                        <a:pt x="15750" y="15628"/>
                      </a:cubicBezTo>
                      <a:cubicBezTo>
                        <a:pt x="15896" y="15628"/>
                        <a:pt x="15993" y="15532"/>
                        <a:pt x="16042" y="15437"/>
                      </a:cubicBezTo>
                      <a:cubicBezTo>
                        <a:pt x="16091" y="15389"/>
                        <a:pt x="16139" y="15389"/>
                        <a:pt x="16139" y="15342"/>
                      </a:cubicBezTo>
                      <a:cubicBezTo>
                        <a:pt x="16188" y="15294"/>
                        <a:pt x="16285" y="15246"/>
                        <a:pt x="16431" y="15246"/>
                      </a:cubicBezTo>
                      <a:cubicBezTo>
                        <a:pt x="16529" y="15246"/>
                        <a:pt x="16674" y="15294"/>
                        <a:pt x="16772" y="15294"/>
                      </a:cubicBezTo>
                      <a:cubicBezTo>
                        <a:pt x="16918" y="15294"/>
                        <a:pt x="17015" y="15342"/>
                        <a:pt x="17112" y="15342"/>
                      </a:cubicBezTo>
                      <a:cubicBezTo>
                        <a:pt x="17307" y="15342"/>
                        <a:pt x="17307" y="15342"/>
                        <a:pt x="17307" y="15342"/>
                      </a:cubicBezTo>
                      <a:cubicBezTo>
                        <a:pt x="17502" y="15342"/>
                        <a:pt x="17502" y="15294"/>
                        <a:pt x="17502" y="15246"/>
                      </a:cubicBezTo>
                      <a:cubicBezTo>
                        <a:pt x="17502" y="15056"/>
                        <a:pt x="17696" y="14865"/>
                        <a:pt x="17939" y="14865"/>
                      </a:cubicBezTo>
                      <a:cubicBezTo>
                        <a:pt x="18037" y="14865"/>
                        <a:pt x="18085" y="14865"/>
                        <a:pt x="18085" y="14674"/>
                      </a:cubicBezTo>
                      <a:cubicBezTo>
                        <a:pt x="18085" y="14388"/>
                        <a:pt x="18134" y="14245"/>
                        <a:pt x="18329" y="14102"/>
                      </a:cubicBezTo>
                      <a:cubicBezTo>
                        <a:pt x="18426" y="14054"/>
                        <a:pt x="18426" y="13911"/>
                        <a:pt x="18474" y="13768"/>
                      </a:cubicBezTo>
                      <a:cubicBezTo>
                        <a:pt x="18474" y="13720"/>
                        <a:pt x="18523" y="13673"/>
                        <a:pt x="18523" y="13625"/>
                      </a:cubicBezTo>
                      <a:cubicBezTo>
                        <a:pt x="18523" y="13530"/>
                        <a:pt x="18620" y="13482"/>
                        <a:pt x="18669" y="13482"/>
                      </a:cubicBezTo>
                      <a:cubicBezTo>
                        <a:pt x="18718" y="13434"/>
                        <a:pt x="18718" y="13434"/>
                        <a:pt x="18718" y="13387"/>
                      </a:cubicBezTo>
                      <a:cubicBezTo>
                        <a:pt x="18718" y="13244"/>
                        <a:pt x="18718" y="13148"/>
                        <a:pt x="18766" y="13005"/>
                      </a:cubicBezTo>
                      <a:cubicBezTo>
                        <a:pt x="18766" y="12910"/>
                        <a:pt x="18815" y="12814"/>
                        <a:pt x="18815" y="12719"/>
                      </a:cubicBezTo>
                      <a:cubicBezTo>
                        <a:pt x="18815" y="12576"/>
                        <a:pt x="18912" y="12481"/>
                        <a:pt x="19010" y="12481"/>
                      </a:cubicBezTo>
                      <a:cubicBezTo>
                        <a:pt x="19058" y="12433"/>
                        <a:pt x="19058" y="12433"/>
                        <a:pt x="19107" y="12385"/>
                      </a:cubicBezTo>
                      <a:cubicBezTo>
                        <a:pt x="19107" y="12385"/>
                        <a:pt x="19107" y="12338"/>
                        <a:pt x="19107" y="12242"/>
                      </a:cubicBezTo>
                      <a:cubicBezTo>
                        <a:pt x="19058" y="12147"/>
                        <a:pt x="19058" y="11956"/>
                        <a:pt x="19156" y="11718"/>
                      </a:cubicBezTo>
                      <a:cubicBezTo>
                        <a:pt x="19204" y="11527"/>
                        <a:pt x="19204" y="11289"/>
                        <a:pt x="19156" y="11050"/>
                      </a:cubicBezTo>
                      <a:cubicBezTo>
                        <a:pt x="19156" y="10955"/>
                        <a:pt x="19156" y="10860"/>
                        <a:pt x="19156" y="10716"/>
                      </a:cubicBezTo>
                      <a:cubicBezTo>
                        <a:pt x="19156" y="10335"/>
                        <a:pt x="19156" y="10001"/>
                        <a:pt x="19302" y="9858"/>
                      </a:cubicBezTo>
                      <a:cubicBezTo>
                        <a:pt x="19302" y="9858"/>
                        <a:pt x="19302" y="9858"/>
                        <a:pt x="19302" y="9811"/>
                      </a:cubicBezTo>
                      <a:cubicBezTo>
                        <a:pt x="19302" y="9811"/>
                        <a:pt x="19302" y="9811"/>
                        <a:pt x="19302" y="9811"/>
                      </a:cubicBezTo>
                      <a:cubicBezTo>
                        <a:pt x="19204" y="9763"/>
                        <a:pt x="19156" y="9715"/>
                        <a:pt x="19204" y="9620"/>
                      </a:cubicBezTo>
                      <a:cubicBezTo>
                        <a:pt x="19204" y="9524"/>
                        <a:pt x="19350" y="9429"/>
                        <a:pt x="19447" y="9477"/>
                      </a:cubicBezTo>
                      <a:cubicBezTo>
                        <a:pt x="19496" y="9477"/>
                        <a:pt x="19545" y="9524"/>
                        <a:pt x="19545" y="9572"/>
                      </a:cubicBezTo>
                      <a:cubicBezTo>
                        <a:pt x="19593" y="9572"/>
                        <a:pt x="19642" y="9620"/>
                        <a:pt x="19691" y="9572"/>
                      </a:cubicBezTo>
                      <a:cubicBezTo>
                        <a:pt x="19837" y="9524"/>
                        <a:pt x="19983" y="9191"/>
                        <a:pt x="20080" y="8905"/>
                      </a:cubicBezTo>
                      <a:cubicBezTo>
                        <a:pt x="20129" y="8809"/>
                        <a:pt x="20129" y="8809"/>
                        <a:pt x="20129" y="8809"/>
                      </a:cubicBezTo>
                      <a:cubicBezTo>
                        <a:pt x="20226" y="8475"/>
                        <a:pt x="20420" y="8428"/>
                        <a:pt x="20566" y="8380"/>
                      </a:cubicBezTo>
                      <a:cubicBezTo>
                        <a:pt x="20615" y="8380"/>
                        <a:pt x="20664" y="8380"/>
                        <a:pt x="20664" y="8380"/>
                      </a:cubicBezTo>
                      <a:cubicBezTo>
                        <a:pt x="20810" y="8285"/>
                        <a:pt x="21150" y="7951"/>
                        <a:pt x="21393" y="7331"/>
                      </a:cubicBezTo>
                      <a:cubicBezTo>
                        <a:pt x="21588" y="6902"/>
                        <a:pt x="21442" y="6425"/>
                        <a:pt x="21345" y="6091"/>
                      </a:cubicBezTo>
                      <a:cubicBezTo>
                        <a:pt x="21296" y="5996"/>
                        <a:pt x="21296" y="5901"/>
                        <a:pt x="21296" y="5853"/>
                      </a:cubicBezTo>
                      <a:cubicBezTo>
                        <a:pt x="21199" y="5614"/>
                        <a:pt x="21150" y="5614"/>
                        <a:pt x="21102" y="5614"/>
                      </a:cubicBezTo>
                      <a:cubicBezTo>
                        <a:pt x="21053" y="5614"/>
                        <a:pt x="21053" y="5614"/>
                        <a:pt x="21004" y="5614"/>
                      </a:cubicBezTo>
                      <a:cubicBezTo>
                        <a:pt x="20956" y="5614"/>
                        <a:pt x="20956" y="5614"/>
                        <a:pt x="20907" y="5614"/>
                      </a:cubicBezTo>
                      <a:cubicBezTo>
                        <a:pt x="20907" y="5614"/>
                        <a:pt x="20858" y="5614"/>
                        <a:pt x="20858" y="5614"/>
                      </a:cubicBezTo>
                      <a:cubicBezTo>
                        <a:pt x="20420" y="5614"/>
                        <a:pt x="19983" y="5376"/>
                        <a:pt x="19496" y="4899"/>
                      </a:cubicBezTo>
                      <a:cubicBezTo>
                        <a:pt x="19204" y="4518"/>
                        <a:pt x="18815" y="4375"/>
                        <a:pt x="18426" y="4375"/>
                      </a:cubicBezTo>
                      <a:cubicBezTo>
                        <a:pt x="18280" y="4375"/>
                        <a:pt x="18183" y="4375"/>
                        <a:pt x="17988" y="4422"/>
                      </a:cubicBezTo>
                      <a:cubicBezTo>
                        <a:pt x="17939" y="4422"/>
                        <a:pt x="17891" y="4470"/>
                        <a:pt x="17793" y="4470"/>
                      </a:cubicBezTo>
                      <a:cubicBezTo>
                        <a:pt x="17550" y="4470"/>
                        <a:pt x="17356" y="4375"/>
                        <a:pt x="17161" y="4279"/>
                      </a:cubicBezTo>
                      <a:cubicBezTo>
                        <a:pt x="17064" y="4232"/>
                        <a:pt x="16966" y="4184"/>
                        <a:pt x="16869" y="4184"/>
                      </a:cubicBezTo>
                      <a:cubicBezTo>
                        <a:pt x="16772" y="4136"/>
                        <a:pt x="16577" y="4279"/>
                        <a:pt x="16480" y="4375"/>
                      </a:cubicBezTo>
                      <a:cubicBezTo>
                        <a:pt x="16383" y="4422"/>
                        <a:pt x="16285" y="4470"/>
                        <a:pt x="16237" y="4518"/>
                      </a:cubicBezTo>
                      <a:cubicBezTo>
                        <a:pt x="16139" y="4565"/>
                        <a:pt x="16091" y="4518"/>
                        <a:pt x="16042" y="4470"/>
                      </a:cubicBezTo>
                      <a:cubicBezTo>
                        <a:pt x="15993" y="4422"/>
                        <a:pt x="16042" y="4327"/>
                        <a:pt x="16091" y="4184"/>
                      </a:cubicBezTo>
                      <a:cubicBezTo>
                        <a:pt x="16139" y="4089"/>
                        <a:pt x="16188" y="3993"/>
                        <a:pt x="16188" y="3898"/>
                      </a:cubicBezTo>
                      <a:cubicBezTo>
                        <a:pt x="16188" y="3898"/>
                        <a:pt x="16188" y="3707"/>
                        <a:pt x="14972" y="3230"/>
                      </a:cubicBezTo>
                      <a:cubicBezTo>
                        <a:pt x="14777" y="3183"/>
                        <a:pt x="14631" y="3135"/>
                        <a:pt x="14534" y="3135"/>
                      </a:cubicBezTo>
                      <a:cubicBezTo>
                        <a:pt x="14388" y="3135"/>
                        <a:pt x="14291" y="3230"/>
                        <a:pt x="14291" y="3373"/>
                      </a:cubicBezTo>
                      <a:cubicBezTo>
                        <a:pt x="14291" y="3564"/>
                        <a:pt x="14242" y="3612"/>
                        <a:pt x="14145" y="3612"/>
                      </a:cubicBezTo>
                      <a:cubicBezTo>
                        <a:pt x="14096" y="3612"/>
                        <a:pt x="14096" y="3612"/>
                        <a:pt x="14047" y="3612"/>
                      </a:cubicBezTo>
                      <a:cubicBezTo>
                        <a:pt x="14047" y="3612"/>
                        <a:pt x="13999" y="3612"/>
                        <a:pt x="13999" y="3612"/>
                      </a:cubicBezTo>
                      <a:cubicBezTo>
                        <a:pt x="13950" y="3612"/>
                        <a:pt x="13902" y="3660"/>
                        <a:pt x="13902" y="3707"/>
                      </a:cubicBezTo>
                      <a:cubicBezTo>
                        <a:pt x="13804" y="3946"/>
                        <a:pt x="13658" y="3946"/>
                        <a:pt x="13561" y="3946"/>
                      </a:cubicBezTo>
                      <a:cubicBezTo>
                        <a:pt x="13464" y="3946"/>
                        <a:pt x="13415" y="3898"/>
                        <a:pt x="13366" y="3803"/>
                      </a:cubicBezTo>
                      <a:cubicBezTo>
                        <a:pt x="13366" y="3755"/>
                        <a:pt x="13366" y="3660"/>
                        <a:pt x="13464" y="3564"/>
                      </a:cubicBezTo>
                      <a:cubicBezTo>
                        <a:pt x="13658" y="3469"/>
                        <a:pt x="13853" y="3230"/>
                        <a:pt x="13902" y="3040"/>
                      </a:cubicBezTo>
                      <a:cubicBezTo>
                        <a:pt x="13902" y="2944"/>
                        <a:pt x="13561" y="2801"/>
                        <a:pt x="13172" y="2801"/>
                      </a:cubicBezTo>
                      <a:cubicBezTo>
                        <a:pt x="13074" y="2801"/>
                        <a:pt x="12977" y="2849"/>
                        <a:pt x="12929" y="2849"/>
                      </a:cubicBezTo>
                      <a:cubicBezTo>
                        <a:pt x="12831" y="2897"/>
                        <a:pt x="12831" y="2944"/>
                        <a:pt x="12783" y="3087"/>
                      </a:cubicBezTo>
                      <a:cubicBezTo>
                        <a:pt x="12783" y="3183"/>
                        <a:pt x="12734" y="3278"/>
                        <a:pt x="12637" y="3278"/>
                      </a:cubicBezTo>
                      <a:cubicBezTo>
                        <a:pt x="12588" y="3278"/>
                        <a:pt x="12539" y="3278"/>
                        <a:pt x="12491" y="3278"/>
                      </a:cubicBezTo>
                      <a:cubicBezTo>
                        <a:pt x="12393" y="3183"/>
                        <a:pt x="12296" y="3040"/>
                        <a:pt x="12345" y="2944"/>
                      </a:cubicBezTo>
                      <a:cubicBezTo>
                        <a:pt x="12393" y="2754"/>
                        <a:pt x="12539" y="2658"/>
                        <a:pt x="12685" y="2658"/>
                      </a:cubicBezTo>
                      <a:cubicBezTo>
                        <a:pt x="12685" y="2658"/>
                        <a:pt x="12685" y="2658"/>
                        <a:pt x="12685" y="2658"/>
                      </a:cubicBezTo>
                      <a:cubicBezTo>
                        <a:pt x="12783" y="2658"/>
                        <a:pt x="12929" y="2467"/>
                        <a:pt x="13172" y="2038"/>
                      </a:cubicBezTo>
                      <a:cubicBezTo>
                        <a:pt x="13220" y="1943"/>
                        <a:pt x="13172" y="1895"/>
                        <a:pt x="12977" y="1752"/>
                      </a:cubicBezTo>
                      <a:cubicBezTo>
                        <a:pt x="12880" y="1705"/>
                        <a:pt x="12783" y="1657"/>
                        <a:pt x="12734" y="1562"/>
                      </a:cubicBezTo>
                      <a:cubicBezTo>
                        <a:pt x="12588" y="1418"/>
                        <a:pt x="12539" y="1180"/>
                        <a:pt x="12491" y="989"/>
                      </a:cubicBezTo>
                      <a:cubicBezTo>
                        <a:pt x="12491" y="846"/>
                        <a:pt x="12442" y="703"/>
                        <a:pt x="12393" y="608"/>
                      </a:cubicBezTo>
                      <a:cubicBezTo>
                        <a:pt x="12393" y="608"/>
                        <a:pt x="12393" y="608"/>
                        <a:pt x="12393" y="608"/>
                      </a:cubicBezTo>
                      <a:cubicBezTo>
                        <a:pt x="12393" y="608"/>
                        <a:pt x="12345" y="656"/>
                        <a:pt x="12345" y="656"/>
                      </a:cubicBezTo>
                      <a:cubicBezTo>
                        <a:pt x="12345" y="656"/>
                        <a:pt x="12296" y="703"/>
                        <a:pt x="12296" y="703"/>
                      </a:cubicBezTo>
                      <a:cubicBezTo>
                        <a:pt x="12296" y="703"/>
                        <a:pt x="12247" y="751"/>
                        <a:pt x="12247" y="751"/>
                      </a:cubicBezTo>
                      <a:cubicBezTo>
                        <a:pt x="12247" y="751"/>
                        <a:pt x="12199" y="799"/>
                        <a:pt x="12199" y="799"/>
                      </a:cubicBezTo>
                      <a:cubicBezTo>
                        <a:pt x="12199" y="846"/>
                        <a:pt x="12150" y="846"/>
                        <a:pt x="12150" y="846"/>
                      </a:cubicBezTo>
                      <a:cubicBezTo>
                        <a:pt x="12150" y="894"/>
                        <a:pt x="12150" y="894"/>
                        <a:pt x="12102" y="894"/>
                      </a:cubicBezTo>
                      <a:cubicBezTo>
                        <a:pt x="12102" y="942"/>
                        <a:pt x="12102" y="942"/>
                        <a:pt x="12053" y="942"/>
                      </a:cubicBezTo>
                      <a:cubicBezTo>
                        <a:pt x="12053" y="989"/>
                        <a:pt x="12053" y="989"/>
                        <a:pt x="12053" y="1037"/>
                      </a:cubicBezTo>
                      <a:cubicBezTo>
                        <a:pt x="12004" y="1037"/>
                        <a:pt x="12004" y="1037"/>
                        <a:pt x="12004" y="1085"/>
                      </a:cubicBezTo>
                      <a:cubicBezTo>
                        <a:pt x="12004" y="1085"/>
                        <a:pt x="11956" y="1085"/>
                        <a:pt x="11956" y="1132"/>
                      </a:cubicBezTo>
                      <a:cubicBezTo>
                        <a:pt x="11956" y="1132"/>
                        <a:pt x="11956" y="1132"/>
                        <a:pt x="11956" y="1180"/>
                      </a:cubicBezTo>
                      <a:cubicBezTo>
                        <a:pt x="11907" y="1180"/>
                        <a:pt x="11907" y="1228"/>
                        <a:pt x="11907" y="1228"/>
                      </a:cubicBezTo>
                      <a:cubicBezTo>
                        <a:pt x="11907" y="1228"/>
                        <a:pt x="11907" y="1275"/>
                        <a:pt x="11858" y="1275"/>
                      </a:cubicBezTo>
                      <a:cubicBezTo>
                        <a:pt x="11858" y="1275"/>
                        <a:pt x="11858" y="1323"/>
                        <a:pt x="11858" y="1371"/>
                      </a:cubicBezTo>
                      <a:cubicBezTo>
                        <a:pt x="11761" y="1562"/>
                        <a:pt x="11664" y="1609"/>
                        <a:pt x="11518" y="1609"/>
                      </a:cubicBezTo>
                      <a:cubicBezTo>
                        <a:pt x="11372" y="1609"/>
                        <a:pt x="11372" y="1609"/>
                        <a:pt x="11372" y="1609"/>
                      </a:cubicBezTo>
                      <a:cubicBezTo>
                        <a:pt x="11323" y="1609"/>
                        <a:pt x="11274" y="1609"/>
                        <a:pt x="11177" y="1657"/>
                      </a:cubicBezTo>
                      <a:cubicBezTo>
                        <a:pt x="11177" y="1657"/>
                        <a:pt x="11129" y="1657"/>
                        <a:pt x="11080" y="1705"/>
                      </a:cubicBezTo>
                      <a:cubicBezTo>
                        <a:pt x="11080" y="1705"/>
                        <a:pt x="11080" y="1705"/>
                        <a:pt x="11031" y="1705"/>
                      </a:cubicBezTo>
                      <a:cubicBezTo>
                        <a:pt x="11031" y="1705"/>
                        <a:pt x="10983" y="1705"/>
                        <a:pt x="10983" y="1705"/>
                      </a:cubicBezTo>
                      <a:cubicBezTo>
                        <a:pt x="10983" y="1705"/>
                        <a:pt x="10983" y="1705"/>
                        <a:pt x="10983" y="1705"/>
                      </a:cubicBezTo>
                      <a:cubicBezTo>
                        <a:pt x="10983" y="1705"/>
                        <a:pt x="10934" y="1705"/>
                        <a:pt x="10934" y="1705"/>
                      </a:cubicBezTo>
                      <a:cubicBezTo>
                        <a:pt x="10934" y="1705"/>
                        <a:pt x="10885" y="1705"/>
                        <a:pt x="10885" y="1705"/>
                      </a:cubicBezTo>
                      <a:cubicBezTo>
                        <a:pt x="10885" y="1705"/>
                        <a:pt x="10837" y="1657"/>
                        <a:pt x="10837" y="1657"/>
                      </a:cubicBezTo>
                      <a:cubicBezTo>
                        <a:pt x="10837" y="1657"/>
                        <a:pt x="10788" y="1657"/>
                        <a:pt x="10788" y="1657"/>
                      </a:cubicBezTo>
                      <a:cubicBezTo>
                        <a:pt x="10788" y="1657"/>
                        <a:pt x="10788" y="1657"/>
                        <a:pt x="10739" y="1657"/>
                      </a:cubicBezTo>
                      <a:cubicBezTo>
                        <a:pt x="10739" y="1657"/>
                        <a:pt x="10739" y="1609"/>
                        <a:pt x="10691" y="1609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6" name="Shape 4427"/>
                <p:cNvSpPr/>
                <p:nvPr/>
              </p:nvSpPr>
              <p:spPr>
                <a:xfrm>
                  <a:off x="992948" y="1829397"/>
                  <a:ext cx="199150" cy="20582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359" extrusionOk="0">
                      <a:moveTo>
                        <a:pt x="2908" y="1302"/>
                      </a:moveTo>
                      <a:cubicBezTo>
                        <a:pt x="2908" y="1302"/>
                        <a:pt x="2908" y="1302"/>
                        <a:pt x="2908" y="1688"/>
                      </a:cubicBezTo>
                      <a:cubicBezTo>
                        <a:pt x="2908" y="1688"/>
                        <a:pt x="2908" y="1688"/>
                        <a:pt x="2908" y="1688"/>
                      </a:cubicBezTo>
                      <a:cubicBezTo>
                        <a:pt x="2908" y="2845"/>
                        <a:pt x="2492" y="3616"/>
                        <a:pt x="2077" y="4773"/>
                      </a:cubicBezTo>
                      <a:cubicBezTo>
                        <a:pt x="1662" y="5930"/>
                        <a:pt x="1246" y="7473"/>
                        <a:pt x="1246" y="9402"/>
                      </a:cubicBezTo>
                      <a:cubicBezTo>
                        <a:pt x="1246" y="11330"/>
                        <a:pt x="831" y="12102"/>
                        <a:pt x="415" y="12873"/>
                      </a:cubicBezTo>
                      <a:cubicBezTo>
                        <a:pt x="415" y="13259"/>
                        <a:pt x="0" y="14030"/>
                        <a:pt x="0" y="15188"/>
                      </a:cubicBezTo>
                      <a:cubicBezTo>
                        <a:pt x="0" y="16345"/>
                        <a:pt x="415" y="16730"/>
                        <a:pt x="415" y="16730"/>
                      </a:cubicBezTo>
                      <a:cubicBezTo>
                        <a:pt x="831" y="16730"/>
                        <a:pt x="831" y="16730"/>
                        <a:pt x="1246" y="17116"/>
                      </a:cubicBezTo>
                      <a:cubicBezTo>
                        <a:pt x="1246" y="17116"/>
                        <a:pt x="1246" y="17116"/>
                        <a:pt x="1246" y="17502"/>
                      </a:cubicBezTo>
                      <a:cubicBezTo>
                        <a:pt x="1246" y="17502"/>
                        <a:pt x="1246" y="17502"/>
                        <a:pt x="1246" y="17502"/>
                      </a:cubicBezTo>
                      <a:cubicBezTo>
                        <a:pt x="1246" y="17502"/>
                        <a:pt x="1246" y="17888"/>
                        <a:pt x="1246" y="17888"/>
                      </a:cubicBezTo>
                      <a:cubicBezTo>
                        <a:pt x="1246" y="17888"/>
                        <a:pt x="1246" y="18273"/>
                        <a:pt x="1246" y="18273"/>
                      </a:cubicBezTo>
                      <a:cubicBezTo>
                        <a:pt x="1246" y="18273"/>
                        <a:pt x="1246" y="18273"/>
                        <a:pt x="1246" y="18659"/>
                      </a:cubicBezTo>
                      <a:cubicBezTo>
                        <a:pt x="1246" y="18659"/>
                        <a:pt x="1246" y="18659"/>
                        <a:pt x="1246" y="19045"/>
                      </a:cubicBezTo>
                      <a:cubicBezTo>
                        <a:pt x="1246" y="19045"/>
                        <a:pt x="1246" y="19045"/>
                        <a:pt x="1246" y="19045"/>
                      </a:cubicBezTo>
                      <a:cubicBezTo>
                        <a:pt x="1246" y="19430"/>
                        <a:pt x="1662" y="19430"/>
                        <a:pt x="1662" y="19430"/>
                      </a:cubicBezTo>
                      <a:cubicBezTo>
                        <a:pt x="2077" y="19430"/>
                        <a:pt x="2492" y="19430"/>
                        <a:pt x="2492" y="19430"/>
                      </a:cubicBezTo>
                      <a:cubicBezTo>
                        <a:pt x="4569" y="19430"/>
                        <a:pt x="6646" y="20202"/>
                        <a:pt x="8308" y="20973"/>
                      </a:cubicBezTo>
                      <a:cubicBezTo>
                        <a:pt x="9138" y="21359"/>
                        <a:pt x="9138" y="21359"/>
                        <a:pt x="9554" y="21359"/>
                      </a:cubicBezTo>
                      <a:cubicBezTo>
                        <a:pt x="9554" y="21359"/>
                        <a:pt x="9554" y="21359"/>
                        <a:pt x="9554" y="21359"/>
                      </a:cubicBezTo>
                      <a:cubicBezTo>
                        <a:pt x="9969" y="20973"/>
                        <a:pt x="10385" y="20588"/>
                        <a:pt x="11631" y="20973"/>
                      </a:cubicBezTo>
                      <a:cubicBezTo>
                        <a:pt x="12462" y="20973"/>
                        <a:pt x="13292" y="20973"/>
                        <a:pt x="14538" y="20973"/>
                      </a:cubicBezTo>
                      <a:cubicBezTo>
                        <a:pt x="14538" y="20973"/>
                        <a:pt x="14538" y="20973"/>
                        <a:pt x="14538" y="20973"/>
                      </a:cubicBezTo>
                      <a:cubicBezTo>
                        <a:pt x="15785" y="20973"/>
                        <a:pt x="17031" y="20973"/>
                        <a:pt x="18277" y="20202"/>
                      </a:cubicBezTo>
                      <a:cubicBezTo>
                        <a:pt x="19523" y="19430"/>
                        <a:pt x="19938" y="18659"/>
                        <a:pt x="20769" y="17502"/>
                      </a:cubicBezTo>
                      <a:cubicBezTo>
                        <a:pt x="21185" y="17502"/>
                        <a:pt x="21185" y="17116"/>
                        <a:pt x="21600" y="16730"/>
                      </a:cubicBezTo>
                      <a:cubicBezTo>
                        <a:pt x="21600" y="16730"/>
                        <a:pt x="21600" y="16730"/>
                        <a:pt x="21600" y="16730"/>
                      </a:cubicBezTo>
                      <a:cubicBezTo>
                        <a:pt x="21185" y="16345"/>
                        <a:pt x="21185" y="15573"/>
                        <a:pt x="21185" y="15188"/>
                      </a:cubicBezTo>
                      <a:cubicBezTo>
                        <a:pt x="21185" y="15188"/>
                        <a:pt x="21185" y="15188"/>
                        <a:pt x="21185" y="15188"/>
                      </a:cubicBezTo>
                      <a:cubicBezTo>
                        <a:pt x="21185" y="14802"/>
                        <a:pt x="20769" y="14416"/>
                        <a:pt x="20769" y="14030"/>
                      </a:cubicBezTo>
                      <a:cubicBezTo>
                        <a:pt x="20769" y="14030"/>
                        <a:pt x="20769" y="13645"/>
                        <a:pt x="20769" y="13645"/>
                      </a:cubicBezTo>
                      <a:cubicBezTo>
                        <a:pt x="20769" y="13259"/>
                        <a:pt x="20769" y="12873"/>
                        <a:pt x="21185" y="12488"/>
                      </a:cubicBezTo>
                      <a:cubicBezTo>
                        <a:pt x="21185" y="12488"/>
                        <a:pt x="21185" y="12488"/>
                        <a:pt x="21185" y="12488"/>
                      </a:cubicBezTo>
                      <a:cubicBezTo>
                        <a:pt x="21185" y="12102"/>
                        <a:pt x="21185" y="11716"/>
                        <a:pt x="21185" y="11330"/>
                      </a:cubicBezTo>
                      <a:cubicBezTo>
                        <a:pt x="21185" y="10945"/>
                        <a:pt x="21185" y="10559"/>
                        <a:pt x="21185" y="10173"/>
                      </a:cubicBezTo>
                      <a:cubicBezTo>
                        <a:pt x="21185" y="9402"/>
                        <a:pt x="20354" y="8630"/>
                        <a:pt x="19523" y="8245"/>
                      </a:cubicBezTo>
                      <a:cubicBezTo>
                        <a:pt x="19108" y="7859"/>
                        <a:pt x="18692" y="7473"/>
                        <a:pt x="18277" y="7088"/>
                      </a:cubicBezTo>
                      <a:cubicBezTo>
                        <a:pt x="17862" y="7088"/>
                        <a:pt x="17446" y="6702"/>
                        <a:pt x="16615" y="6316"/>
                      </a:cubicBezTo>
                      <a:cubicBezTo>
                        <a:pt x="15369" y="5545"/>
                        <a:pt x="13708" y="4773"/>
                        <a:pt x="12877" y="3616"/>
                      </a:cubicBezTo>
                      <a:cubicBezTo>
                        <a:pt x="12877" y="3230"/>
                        <a:pt x="12462" y="3230"/>
                        <a:pt x="12462" y="3230"/>
                      </a:cubicBezTo>
                      <a:cubicBezTo>
                        <a:pt x="12462" y="3230"/>
                        <a:pt x="12462" y="3616"/>
                        <a:pt x="12046" y="3616"/>
                      </a:cubicBezTo>
                      <a:cubicBezTo>
                        <a:pt x="12046" y="4002"/>
                        <a:pt x="11631" y="4388"/>
                        <a:pt x="11215" y="4388"/>
                      </a:cubicBezTo>
                      <a:cubicBezTo>
                        <a:pt x="10800" y="4388"/>
                        <a:pt x="10800" y="4388"/>
                        <a:pt x="10800" y="4388"/>
                      </a:cubicBezTo>
                      <a:cubicBezTo>
                        <a:pt x="9969" y="4388"/>
                        <a:pt x="9969" y="4002"/>
                        <a:pt x="9554" y="3230"/>
                      </a:cubicBezTo>
                      <a:cubicBezTo>
                        <a:pt x="9138" y="2845"/>
                        <a:pt x="9138" y="2073"/>
                        <a:pt x="8308" y="1302"/>
                      </a:cubicBezTo>
                      <a:cubicBezTo>
                        <a:pt x="7062" y="145"/>
                        <a:pt x="6231" y="-241"/>
                        <a:pt x="4985" y="145"/>
                      </a:cubicBezTo>
                      <a:cubicBezTo>
                        <a:pt x="4985" y="145"/>
                        <a:pt x="4569" y="145"/>
                        <a:pt x="4569" y="145"/>
                      </a:cubicBezTo>
                      <a:cubicBezTo>
                        <a:pt x="4569" y="145"/>
                        <a:pt x="4154" y="145"/>
                        <a:pt x="4154" y="145"/>
                      </a:cubicBezTo>
                      <a:cubicBezTo>
                        <a:pt x="4154" y="145"/>
                        <a:pt x="3738" y="145"/>
                        <a:pt x="3738" y="145"/>
                      </a:cubicBezTo>
                      <a:cubicBezTo>
                        <a:pt x="3323" y="530"/>
                        <a:pt x="2908" y="916"/>
                        <a:pt x="2908" y="1302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7" name="Shape 4428"/>
                <p:cNvSpPr/>
                <p:nvPr/>
              </p:nvSpPr>
              <p:spPr>
                <a:xfrm>
                  <a:off x="1186931" y="1977403"/>
                  <a:ext cx="6351" cy="154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5400"/>
                        <a:pt x="0" y="16200"/>
                        <a:pt x="21600" y="21600"/>
                      </a:cubicBezTo>
                      <a:cubicBezTo>
                        <a:pt x="0" y="16200"/>
                        <a:pt x="0" y="5400"/>
                        <a:pt x="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8" name="Shape 4429"/>
                <p:cNvSpPr/>
                <p:nvPr/>
              </p:nvSpPr>
              <p:spPr>
                <a:xfrm>
                  <a:off x="1182948" y="1965839"/>
                  <a:ext cx="6351" cy="115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7200"/>
                        <a:pt x="21600" y="14400"/>
                        <a:pt x="21600" y="21600"/>
                      </a:cubicBezTo>
                      <a:cubicBezTo>
                        <a:pt x="21600" y="14400"/>
                        <a:pt x="0" y="7200"/>
                        <a:pt x="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49" name="Shape 4430"/>
                <p:cNvSpPr/>
                <p:nvPr/>
              </p:nvSpPr>
              <p:spPr>
                <a:xfrm>
                  <a:off x="1103288" y="1860518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21600" y="21600"/>
                        <a:pt x="21600" y="0"/>
                        <a:pt x="21600" y="0"/>
                      </a:cubicBezTo>
                      <a:cubicBezTo>
                        <a:pt x="21600" y="0"/>
                        <a:pt x="21600" y="2160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0" name="Shape 4431"/>
                <p:cNvSpPr/>
                <p:nvPr/>
              </p:nvSpPr>
              <p:spPr>
                <a:xfrm>
                  <a:off x="1184939" y="1938857"/>
                  <a:ext cx="2541" cy="11565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1" name="Shape 4432"/>
                <p:cNvSpPr/>
                <p:nvPr/>
              </p:nvSpPr>
              <p:spPr>
                <a:xfrm>
                  <a:off x="1182948" y="1950421"/>
                  <a:ext cx="6351" cy="115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14400"/>
                        <a:pt x="0" y="7200"/>
                        <a:pt x="21600" y="0"/>
                      </a:cubicBezTo>
                      <a:cubicBezTo>
                        <a:pt x="0" y="7200"/>
                        <a:pt x="0" y="1440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2" name="Shape 4433"/>
                <p:cNvSpPr/>
                <p:nvPr/>
              </p:nvSpPr>
              <p:spPr>
                <a:xfrm>
                  <a:off x="1031594" y="1827754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3" name="Shape 4434"/>
                <p:cNvSpPr/>
                <p:nvPr/>
              </p:nvSpPr>
              <p:spPr>
                <a:xfrm>
                  <a:off x="1112437" y="1865620"/>
                  <a:ext cx="31865" cy="269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14400" y="15429"/>
                        <a:pt x="4800" y="9257"/>
                        <a:pt x="0" y="0"/>
                      </a:cubicBezTo>
                      <a:cubicBezTo>
                        <a:pt x="4800" y="9257"/>
                        <a:pt x="14400" y="15429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4" name="Shape 4435"/>
                <p:cNvSpPr/>
                <p:nvPr/>
              </p:nvSpPr>
              <p:spPr>
                <a:xfrm>
                  <a:off x="535712" y="2929486"/>
                  <a:ext cx="2541" cy="7710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5" name="Shape 4436"/>
                <p:cNvSpPr/>
                <p:nvPr/>
              </p:nvSpPr>
              <p:spPr>
                <a:xfrm>
                  <a:off x="541687" y="2968032"/>
                  <a:ext cx="6351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10800"/>
                        <a:pt x="0" y="10800"/>
                        <a:pt x="0" y="21600"/>
                      </a:cubicBezTo>
                      <a:cubicBezTo>
                        <a:pt x="0" y="21600"/>
                        <a:pt x="21600" y="21600"/>
                        <a:pt x="21600" y="10800"/>
                      </a:cubicBezTo>
                      <a:cubicBezTo>
                        <a:pt x="21600" y="10800"/>
                        <a:pt x="0" y="10800"/>
                        <a:pt x="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6" name="Shape 4437"/>
                <p:cNvSpPr/>
                <p:nvPr/>
              </p:nvSpPr>
              <p:spPr>
                <a:xfrm>
                  <a:off x="726088" y="2405262"/>
                  <a:ext cx="27882" cy="19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6171" y="18000"/>
                      </a:moveTo>
                      <a:cubicBezTo>
                        <a:pt x="9257" y="21600"/>
                        <a:pt x="9257" y="21600"/>
                        <a:pt x="9257" y="21600"/>
                      </a:cubicBezTo>
                      <a:cubicBezTo>
                        <a:pt x="12343" y="21600"/>
                        <a:pt x="18514" y="18000"/>
                        <a:pt x="21600" y="10800"/>
                      </a:cubicBezTo>
                      <a:cubicBezTo>
                        <a:pt x="21600" y="7200"/>
                        <a:pt x="21600" y="7200"/>
                        <a:pt x="18514" y="3600"/>
                      </a:cubicBezTo>
                      <a:cubicBezTo>
                        <a:pt x="15429" y="0"/>
                        <a:pt x="15429" y="0"/>
                        <a:pt x="15429" y="0"/>
                      </a:cubicBezTo>
                      <a:cubicBezTo>
                        <a:pt x="12343" y="0"/>
                        <a:pt x="12343" y="3600"/>
                        <a:pt x="9257" y="3600"/>
                      </a:cubicBezTo>
                      <a:cubicBezTo>
                        <a:pt x="6171" y="7200"/>
                        <a:pt x="6171" y="10800"/>
                        <a:pt x="0" y="10800"/>
                      </a:cubicBezTo>
                      <a:cubicBezTo>
                        <a:pt x="3086" y="14400"/>
                        <a:pt x="6171" y="18000"/>
                        <a:pt x="6171" y="180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7" name="Shape 4438"/>
                <p:cNvSpPr/>
                <p:nvPr/>
              </p:nvSpPr>
              <p:spPr>
                <a:xfrm>
                  <a:off x="538887" y="3006578"/>
                  <a:ext cx="135423" cy="886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2343" y="20700"/>
                      </a:moveTo>
                      <a:cubicBezTo>
                        <a:pt x="12960" y="21600"/>
                        <a:pt x="12960" y="21600"/>
                        <a:pt x="13577" y="21600"/>
                      </a:cubicBezTo>
                      <a:cubicBezTo>
                        <a:pt x="14811" y="19800"/>
                        <a:pt x="16663" y="18900"/>
                        <a:pt x="18514" y="18900"/>
                      </a:cubicBezTo>
                      <a:cubicBezTo>
                        <a:pt x="19749" y="18900"/>
                        <a:pt x="20983" y="18900"/>
                        <a:pt x="21600" y="18000"/>
                      </a:cubicBezTo>
                      <a:cubicBezTo>
                        <a:pt x="20983" y="18000"/>
                        <a:pt x="19749" y="18000"/>
                        <a:pt x="18514" y="18000"/>
                      </a:cubicBezTo>
                      <a:cubicBezTo>
                        <a:pt x="14811" y="17100"/>
                        <a:pt x="9874" y="11700"/>
                        <a:pt x="5554" y="6300"/>
                      </a:cubicBezTo>
                      <a:cubicBezTo>
                        <a:pt x="4937" y="5400"/>
                        <a:pt x="4320" y="4500"/>
                        <a:pt x="3703" y="3600"/>
                      </a:cubicBezTo>
                      <a:cubicBezTo>
                        <a:pt x="2469" y="2700"/>
                        <a:pt x="2469" y="900"/>
                        <a:pt x="1851" y="0"/>
                      </a:cubicBezTo>
                      <a:cubicBezTo>
                        <a:pt x="1851" y="0"/>
                        <a:pt x="1851" y="0"/>
                        <a:pt x="1851" y="0"/>
                      </a:cubicBezTo>
                      <a:cubicBezTo>
                        <a:pt x="1851" y="0"/>
                        <a:pt x="1851" y="0"/>
                        <a:pt x="1234" y="0"/>
                      </a:cubicBezTo>
                      <a:cubicBezTo>
                        <a:pt x="1234" y="0"/>
                        <a:pt x="617" y="0"/>
                        <a:pt x="617" y="0"/>
                      </a:cubicBezTo>
                      <a:cubicBezTo>
                        <a:pt x="617" y="0"/>
                        <a:pt x="617" y="900"/>
                        <a:pt x="617" y="900"/>
                      </a:cubicBezTo>
                      <a:cubicBezTo>
                        <a:pt x="617" y="1800"/>
                        <a:pt x="617" y="1800"/>
                        <a:pt x="617" y="2700"/>
                      </a:cubicBezTo>
                      <a:cubicBezTo>
                        <a:pt x="617" y="2700"/>
                        <a:pt x="617" y="3600"/>
                        <a:pt x="617" y="3600"/>
                      </a:cubicBezTo>
                      <a:cubicBezTo>
                        <a:pt x="617" y="4500"/>
                        <a:pt x="0" y="5400"/>
                        <a:pt x="0" y="5400"/>
                      </a:cubicBezTo>
                      <a:cubicBezTo>
                        <a:pt x="0" y="6300"/>
                        <a:pt x="0" y="7200"/>
                        <a:pt x="0" y="8100"/>
                      </a:cubicBezTo>
                      <a:cubicBezTo>
                        <a:pt x="0" y="8100"/>
                        <a:pt x="0" y="9000"/>
                        <a:pt x="0" y="9000"/>
                      </a:cubicBezTo>
                      <a:cubicBezTo>
                        <a:pt x="0" y="9900"/>
                        <a:pt x="0" y="9900"/>
                        <a:pt x="0" y="9900"/>
                      </a:cubicBezTo>
                      <a:cubicBezTo>
                        <a:pt x="0" y="10800"/>
                        <a:pt x="0" y="11700"/>
                        <a:pt x="0" y="11700"/>
                      </a:cubicBezTo>
                      <a:cubicBezTo>
                        <a:pt x="0" y="12600"/>
                        <a:pt x="0" y="12600"/>
                        <a:pt x="0" y="13500"/>
                      </a:cubicBezTo>
                      <a:cubicBezTo>
                        <a:pt x="0" y="13500"/>
                        <a:pt x="0" y="14400"/>
                        <a:pt x="0" y="14400"/>
                      </a:cubicBezTo>
                      <a:cubicBezTo>
                        <a:pt x="0" y="14400"/>
                        <a:pt x="0" y="15300"/>
                        <a:pt x="0" y="15300"/>
                      </a:cubicBezTo>
                      <a:cubicBezTo>
                        <a:pt x="0" y="15300"/>
                        <a:pt x="0" y="16200"/>
                        <a:pt x="0" y="16200"/>
                      </a:cubicBezTo>
                      <a:cubicBezTo>
                        <a:pt x="0" y="17100"/>
                        <a:pt x="0" y="17100"/>
                        <a:pt x="0" y="17100"/>
                      </a:cubicBezTo>
                      <a:cubicBezTo>
                        <a:pt x="0" y="18000"/>
                        <a:pt x="617" y="18000"/>
                        <a:pt x="617" y="18000"/>
                      </a:cubicBezTo>
                      <a:cubicBezTo>
                        <a:pt x="617" y="18000"/>
                        <a:pt x="617" y="18900"/>
                        <a:pt x="617" y="18900"/>
                      </a:cubicBezTo>
                      <a:cubicBezTo>
                        <a:pt x="617" y="18900"/>
                        <a:pt x="617" y="19800"/>
                        <a:pt x="617" y="19800"/>
                      </a:cubicBezTo>
                      <a:cubicBezTo>
                        <a:pt x="617" y="19800"/>
                        <a:pt x="617" y="19800"/>
                        <a:pt x="617" y="19800"/>
                      </a:cubicBezTo>
                      <a:cubicBezTo>
                        <a:pt x="617" y="19800"/>
                        <a:pt x="1234" y="19800"/>
                        <a:pt x="1851" y="19800"/>
                      </a:cubicBezTo>
                      <a:cubicBezTo>
                        <a:pt x="3086" y="19800"/>
                        <a:pt x="4320" y="19800"/>
                        <a:pt x="6171" y="19800"/>
                      </a:cubicBezTo>
                      <a:cubicBezTo>
                        <a:pt x="6789" y="19800"/>
                        <a:pt x="7406" y="19800"/>
                        <a:pt x="8023" y="19800"/>
                      </a:cubicBezTo>
                      <a:cubicBezTo>
                        <a:pt x="8023" y="19800"/>
                        <a:pt x="8640" y="19800"/>
                        <a:pt x="8640" y="19800"/>
                      </a:cubicBezTo>
                      <a:cubicBezTo>
                        <a:pt x="8640" y="19800"/>
                        <a:pt x="9257" y="19800"/>
                        <a:pt x="9874" y="19800"/>
                      </a:cubicBezTo>
                      <a:cubicBezTo>
                        <a:pt x="9874" y="19800"/>
                        <a:pt x="9874" y="19800"/>
                        <a:pt x="9874" y="19800"/>
                      </a:cubicBezTo>
                      <a:cubicBezTo>
                        <a:pt x="10491" y="19800"/>
                        <a:pt x="10491" y="19800"/>
                        <a:pt x="11109" y="19800"/>
                      </a:cubicBezTo>
                      <a:cubicBezTo>
                        <a:pt x="11109" y="20700"/>
                        <a:pt x="11109" y="20700"/>
                        <a:pt x="11109" y="20700"/>
                      </a:cubicBezTo>
                      <a:cubicBezTo>
                        <a:pt x="11726" y="20700"/>
                        <a:pt x="11726" y="20700"/>
                        <a:pt x="11726" y="20700"/>
                      </a:cubicBezTo>
                      <a:cubicBezTo>
                        <a:pt x="11726" y="20700"/>
                        <a:pt x="12343" y="20700"/>
                        <a:pt x="12343" y="207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8" name="Shape 4439"/>
                <p:cNvSpPr/>
                <p:nvPr/>
              </p:nvSpPr>
              <p:spPr>
                <a:xfrm>
                  <a:off x="332728" y="1460888"/>
                  <a:ext cx="851404" cy="146859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76" h="21600" extrusionOk="0">
                      <a:moveTo>
                        <a:pt x="17120" y="5468"/>
                      </a:moveTo>
                      <a:cubicBezTo>
                        <a:pt x="17314" y="5305"/>
                        <a:pt x="17314" y="5305"/>
                        <a:pt x="17314" y="5305"/>
                      </a:cubicBezTo>
                      <a:cubicBezTo>
                        <a:pt x="17411" y="5305"/>
                        <a:pt x="17411" y="5251"/>
                        <a:pt x="17411" y="5251"/>
                      </a:cubicBezTo>
                      <a:cubicBezTo>
                        <a:pt x="17508" y="5251"/>
                        <a:pt x="17508" y="5251"/>
                        <a:pt x="17508" y="5251"/>
                      </a:cubicBezTo>
                      <a:cubicBezTo>
                        <a:pt x="17508" y="5251"/>
                        <a:pt x="17508" y="5251"/>
                        <a:pt x="17508" y="5251"/>
                      </a:cubicBezTo>
                      <a:cubicBezTo>
                        <a:pt x="17508" y="5197"/>
                        <a:pt x="17605" y="5197"/>
                        <a:pt x="17605" y="5143"/>
                      </a:cubicBezTo>
                      <a:cubicBezTo>
                        <a:pt x="17895" y="4980"/>
                        <a:pt x="18186" y="4818"/>
                        <a:pt x="18380" y="4656"/>
                      </a:cubicBezTo>
                      <a:cubicBezTo>
                        <a:pt x="18767" y="4277"/>
                        <a:pt x="19542" y="3844"/>
                        <a:pt x="20123" y="3627"/>
                      </a:cubicBezTo>
                      <a:cubicBezTo>
                        <a:pt x="20123" y="3573"/>
                        <a:pt x="20220" y="3519"/>
                        <a:pt x="20317" y="3519"/>
                      </a:cubicBezTo>
                      <a:cubicBezTo>
                        <a:pt x="20511" y="3465"/>
                        <a:pt x="20704" y="3411"/>
                        <a:pt x="20898" y="3356"/>
                      </a:cubicBezTo>
                      <a:cubicBezTo>
                        <a:pt x="21092" y="3302"/>
                        <a:pt x="21479" y="3194"/>
                        <a:pt x="21576" y="3140"/>
                      </a:cubicBezTo>
                      <a:cubicBezTo>
                        <a:pt x="21576" y="3086"/>
                        <a:pt x="21576" y="2490"/>
                        <a:pt x="21382" y="2382"/>
                      </a:cubicBezTo>
                      <a:cubicBezTo>
                        <a:pt x="21382" y="2382"/>
                        <a:pt x="21285" y="2328"/>
                        <a:pt x="21092" y="2328"/>
                      </a:cubicBezTo>
                      <a:cubicBezTo>
                        <a:pt x="21092" y="2328"/>
                        <a:pt x="21092" y="2328"/>
                        <a:pt x="20995" y="2328"/>
                      </a:cubicBezTo>
                      <a:cubicBezTo>
                        <a:pt x="20995" y="2328"/>
                        <a:pt x="20995" y="2328"/>
                        <a:pt x="20995" y="2328"/>
                      </a:cubicBezTo>
                      <a:cubicBezTo>
                        <a:pt x="20995" y="2382"/>
                        <a:pt x="20995" y="2382"/>
                        <a:pt x="20995" y="2382"/>
                      </a:cubicBezTo>
                      <a:cubicBezTo>
                        <a:pt x="20995" y="2382"/>
                        <a:pt x="20995" y="2382"/>
                        <a:pt x="20995" y="2436"/>
                      </a:cubicBezTo>
                      <a:cubicBezTo>
                        <a:pt x="20995" y="2436"/>
                        <a:pt x="20995" y="2490"/>
                        <a:pt x="20995" y="2490"/>
                      </a:cubicBezTo>
                      <a:cubicBezTo>
                        <a:pt x="20995" y="2490"/>
                        <a:pt x="20995" y="2544"/>
                        <a:pt x="20995" y="2544"/>
                      </a:cubicBezTo>
                      <a:cubicBezTo>
                        <a:pt x="20995" y="2544"/>
                        <a:pt x="20995" y="2598"/>
                        <a:pt x="20995" y="2598"/>
                      </a:cubicBezTo>
                      <a:cubicBezTo>
                        <a:pt x="20995" y="2653"/>
                        <a:pt x="20995" y="2653"/>
                        <a:pt x="20995" y="2653"/>
                      </a:cubicBezTo>
                      <a:cubicBezTo>
                        <a:pt x="20995" y="2707"/>
                        <a:pt x="20898" y="2707"/>
                        <a:pt x="20898" y="2761"/>
                      </a:cubicBezTo>
                      <a:cubicBezTo>
                        <a:pt x="20898" y="2761"/>
                        <a:pt x="20898" y="2761"/>
                        <a:pt x="20898" y="2815"/>
                      </a:cubicBezTo>
                      <a:cubicBezTo>
                        <a:pt x="20898" y="2815"/>
                        <a:pt x="20898" y="2815"/>
                        <a:pt x="20898" y="2869"/>
                      </a:cubicBezTo>
                      <a:cubicBezTo>
                        <a:pt x="20898" y="2869"/>
                        <a:pt x="20898" y="2923"/>
                        <a:pt x="20801" y="2923"/>
                      </a:cubicBezTo>
                      <a:cubicBezTo>
                        <a:pt x="20801" y="2923"/>
                        <a:pt x="20801" y="2977"/>
                        <a:pt x="20801" y="2977"/>
                      </a:cubicBezTo>
                      <a:cubicBezTo>
                        <a:pt x="20801" y="3032"/>
                        <a:pt x="20801" y="3032"/>
                        <a:pt x="20801" y="3032"/>
                      </a:cubicBezTo>
                      <a:cubicBezTo>
                        <a:pt x="20704" y="3086"/>
                        <a:pt x="20704" y="3086"/>
                        <a:pt x="20704" y="3086"/>
                      </a:cubicBezTo>
                      <a:cubicBezTo>
                        <a:pt x="20704" y="3140"/>
                        <a:pt x="20704" y="3140"/>
                        <a:pt x="20704" y="3140"/>
                      </a:cubicBezTo>
                      <a:cubicBezTo>
                        <a:pt x="20607" y="3140"/>
                        <a:pt x="20607" y="3194"/>
                        <a:pt x="20607" y="3194"/>
                      </a:cubicBezTo>
                      <a:cubicBezTo>
                        <a:pt x="20607" y="3194"/>
                        <a:pt x="20607" y="3194"/>
                        <a:pt x="20607" y="3194"/>
                      </a:cubicBezTo>
                      <a:cubicBezTo>
                        <a:pt x="20511" y="3302"/>
                        <a:pt x="20414" y="3302"/>
                        <a:pt x="20220" y="3302"/>
                      </a:cubicBezTo>
                      <a:cubicBezTo>
                        <a:pt x="20220" y="3302"/>
                        <a:pt x="20220" y="3302"/>
                        <a:pt x="20220" y="3302"/>
                      </a:cubicBezTo>
                      <a:cubicBezTo>
                        <a:pt x="20220" y="3302"/>
                        <a:pt x="20220" y="3302"/>
                        <a:pt x="20220" y="3302"/>
                      </a:cubicBezTo>
                      <a:cubicBezTo>
                        <a:pt x="20220" y="3302"/>
                        <a:pt x="20220" y="3302"/>
                        <a:pt x="20220" y="3302"/>
                      </a:cubicBezTo>
                      <a:cubicBezTo>
                        <a:pt x="20123" y="3302"/>
                        <a:pt x="20026" y="3356"/>
                        <a:pt x="19929" y="3411"/>
                      </a:cubicBezTo>
                      <a:cubicBezTo>
                        <a:pt x="19736" y="3519"/>
                        <a:pt x="19542" y="3573"/>
                        <a:pt x="19348" y="3573"/>
                      </a:cubicBezTo>
                      <a:cubicBezTo>
                        <a:pt x="19348" y="3573"/>
                        <a:pt x="19348" y="3573"/>
                        <a:pt x="19348" y="3573"/>
                      </a:cubicBezTo>
                      <a:cubicBezTo>
                        <a:pt x="19251" y="3573"/>
                        <a:pt x="19154" y="3573"/>
                        <a:pt x="19154" y="3573"/>
                      </a:cubicBezTo>
                      <a:cubicBezTo>
                        <a:pt x="18961" y="3627"/>
                        <a:pt x="18767" y="3681"/>
                        <a:pt x="18670" y="3681"/>
                      </a:cubicBezTo>
                      <a:cubicBezTo>
                        <a:pt x="18573" y="3681"/>
                        <a:pt x="18476" y="3681"/>
                        <a:pt x="18476" y="3681"/>
                      </a:cubicBezTo>
                      <a:cubicBezTo>
                        <a:pt x="18380" y="3681"/>
                        <a:pt x="18380" y="3681"/>
                        <a:pt x="18380" y="3627"/>
                      </a:cubicBezTo>
                      <a:cubicBezTo>
                        <a:pt x="18283" y="3627"/>
                        <a:pt x="18089" y="3627"/>
                        <a:pt x="17895" y="3627"/>
                      </a:cubicBezTo>
                      <a:cubicBezTo>
                        <a:pt x="17605" y="3627"/>
                        <a:pt x="17411" y="3627"/>
                        <a:pt x="17314" y="3573"/>
                      </a:cubicBezTo>
                      <a:cubicBezTo>
                        <a:pt x="17314" y="3573"/>
                        <a:pt x="17217" y="3573"/>
                        <a:pt x="17217" y="3573"/>
                      </a:cubicBezTo>
                      <a:cubicBezTo>
                        <a:pt x="17120" y="3573"/>
                        <a:pt x="16927" y="3573"/>
                        <a:pt x="16830" y="3573"/>
                      </a:cubicBezTo>
                      <a:cubicBezTo>
                        <a:pt x="16636" y="3519"/>
                        <a:pt x="16346" y="3519"/>
                        <a:pt x="16249" y="3465"/>
                      </a:cubicBezTo>
                      <a:cubicBezTo>
                        <a:pt x="16249" y="3465"/>
                        <a:pt x="16152" y="3411"/>
                        <a:pt x="16152" y="3356"/>
                      </a:cubicBezTo>
                      <a:cubicBezTo>
                        <a:pt x="16152" y="3248"/>
                        <a:pt x="16346" y="3248"/>
                        <a:pt x="16346" y="3194"/>
                      </a:cubicBezTo>
                      <a:cubicBezTo>
                        <a:pt x="16442" y="3140"/>
                        <a:pt x="16539" y="3140"/>
                        <a:pt x="16539" y="2977"/>
                      </a:cubicBezTo>
                      <a:cubicBezTo>
                        <a:pt x="16539" y="2761"/>
                        <a:pt x="16927" y="2544"/>
                        <a:pt x="17120" y="2382"/>
                      </a:cubicBezTo>
                      <a:cubicBezTo>
                        <a:pt x="17217" y="2274"/>
                        <a:pt x="17314" y="2220"/>
                        <a:pt x="17411" y="2165"/>
                      </a:cubicBezTo>
                      <a:cubicBezTo>
                        <a:pt x="17314" y="2111"/>
                        <a:pt x="16830" y="2057"/>
                        <a:pt x="16539" y="2003"/>
                      </a:cubicBezTo>
                      <a:cubicBezTo>
                        <a:pt x="15958" y="1841"/>
                        <a:pt x="15571" y="1732"/>
                        <a:pt x="15377" y="1624"/>
                      </a:cubicBezTo>
                      <a:cubicBezTo>
                        <a:pt x="15377" y="1570"/>
                        <a:pt x="15280" y="1516"/>
                        <a:pt x="15183" y="1516"/>
                      </a:cubicBezTo>
                      <a:cubicBezTo>
                        <a:pt x="14989" y="1408"/>
                        <a:pt x="14699" y="1353"/>
                        <a:pt x="14311" y="1353"/>
                      </a:cubicBezTo>
                      <a:cubicBezTo>
                        <a:pt x="14021" y="1299"/>
                        <a:pt x="13827" y="1245"/>
                        <a:pt x="13633" y="1191"/>
                      </a:cubicBezTo>
                      <a:cubicBezTo>
                        <a:pt x="13537" y="1137"/>
                        <a:pt x="13537" y="1137"/>
                        <a:pt x="13440" y="1083"/>
                      </a:cubicBezTo>
                      <a:cubicBezTo>
                        <a:pt x="13343" y="1029"/>
                        <a:pt x="13246" y="974"/>
                        <a:pt x="13052" y="920"/>
                      </a:cubicBezTo>
                      <a:cubicBezTo>
                        <a:pt x="12955" y="866"/>
                        <a:pt x="12859" y="866"/>
                        <a:pt x="12859" y="812"/>
                      </a:cubicBezTo>
                      <a:cubicBezTo>
                        <a:pt x="12762" y="812"/>
                        <a:pt x="12762" y="812"/>
                        <a:pt x="12762" y="758"/>
                      </a:cubicBezTo>
                      <a:cubicBezTo>
                        <a:pt x="12665" y="758"/>
                        <a:pt x="12665" y="758"/>
                        <a:pt x="12568" y="704"/>
                      </a:cubicBezTo>
                      <a:cubicBezTo>
                        <a:pt x="12568" y="704"/>
                        <a:pt x="12568" y="704"/>
                        <a:pt x="12471" y="650"/>
                      </a:cubicBezTo>
                      <a:cubicBezTo>
                        <a:pt x="12471" y="650"/>
                        <a:pt x="12471" y="650"/>
                        <a:pt x="12374" y="595"/>
                      </a:cubicBezTo>
                      <a:cubicBezTo>
                        <a:pt x="12374" y="595"/>
                        <a:pt x="12277" y="595"/>
                        <a:pt x="12277" y="541"/>
                      </a:cubicBezTo>
                      <a:cubicBezTo>
                        <a:pt x="12277" y="541"/>
                        <a:pt x="12180" y="487"/>
                        <a:pt x="12180" y="487"/>
                      </a:cubicBezTo>
                      <a:cubicBezTo>
                        <a:pt x="12180" y="487"/>
                        <a:pt x="12084" y="433"/>
                        <a:pt x="12084" y="433"/>
                      </a:cubicBezTo>
                      <a:cubicBezTo>
                        <a:pt x="11987" y="379"/>
                        <a:pt x="11987" y="379"/>
                        <a:pt x="11987" y="379"/>
                      </a:cubicBezTo>
                      <a:cubicBezTo>
                        <a:pt x="11890" y="325"/>
                        <a:pt x="11890" y="325"/>
                        <a:pt x="11890" y="325"/>
                      </a:cubicBezTo>
                      <a:cubicBezTo>
                        <a:pt x="11793" y="271"/>
                        <a:pt x="11793" y="271"/>
                        <a:pt x="11793" y="217"/>
                      </a:cubicBezTo>
                      <a:cubicBezTo>
                        <a:pt x="11696" y="217"/>
                        <a:pt x="11696" y="217"/>
                        <a:pt x="11696" y="162"/>
                      </a:cubicBezTo>
                      <a:cubicBezTo>
                        <a:pt x="11696" y="162"/>
                        <a:pt x="11599" y="162"/>
                        <a:pt x="11599" y="108"/>
                      </a:cubicBezTo>
                      <a:cubicBezTo>
                        <a:pt x="11599" y="108"/>
                        <a:pt x="11599" y="108"/>
                        <a:pt x="11502" y="54"/>
                      </a:cubicBezTo>
                      <a:cubicBezTo>
                        <a:pt x="11502" y="54"/>
                        <a:pt x="11502" y="54"/>
                        <a:pt x="11502" y="54"/>
                      </a:cubicBezTo>
                      <a:cubicBezTo>
                        <a:pt x="11502" y="54"/>
                        <a:pt x="11502" y="54"/>
                        <a:pt x="11406" y="54"/>
                      </a:cubicBezTo>
                      <a:cubicBezTo>
                        <a:pt x="11212" y="0"/>
                        <a:pt x="11018" y="0"/>
                        <a:pt x="10824" y="0"/>
                      </a:cubicBezTo>
                      <a:cubicBezTo>
                        <a:pt x="10728" y="0"/>
                        <a:pt x="10728" y="0"/>
                        <a:pt x="10631" y="0"/>
                      </a:cubicBezTo>
                      <a:cubicBezTo>
                        <a:pt x="10631" y="0"/>
                        <a:pt x="10631" y="0"/>
                        <a:pt x="10631" y="0"/>
                      </a:cubicBezTo>
                      <a:cubicBezTo>
                        <a:pt x="10631" y="54"/>
                        <a:pt x="10631" y="54"/>
                        <a:pt x="10631" y="108"/>
                      </a:cubicBezTo>
                      <a:cubicBezTo>
                        <a:pt x="10534" y="108"/>
                        <a:pt x="10534" y="162"/>
                        <a:pt x="10534" y="162"/>
                      </a:cubicBezTo>
                      <a:cubicBezTo>
                        <a:pt x="10437" y="325"/>
                        <a:pt x="10243" y="487"/>
                        <a:pt x="10050" y="487"/>
                      </a:cubicBezTo>
                      <a:cubicBezTo>
                        <a:pt x="9953" y="487"/>
                        <a:pt x="9856" y="433"/>
                        <a:pt x="9759" y="325"/>
                      </a:cubicBezTo>
                      <a:cubicBezTo>
                        <a:pt x="9565" y="217"/>
                        <a:pt x="9275" y="162"/>
                        <a:pt x="8790" y="108"/>
                      </a:cubicBezTo>
                      <a:cubicBezTo>
                        <a:pt x="8597" y="108"/>
                        <a:pt x="8597" y="108"/>
                        <a:pt x="8597" y="108"/>
                      </a:cubicBezTo>
                      <a:cubicBezTo>
                        <a:pt x="8403" y="108"/>
                        <a:pt x="8306" y="54"/>
                        <a:pt x="8209" y="0"/>
                      </a:cubicBezTo>
                      <a:cubicBezTo>
                        <a:pt x="8112" y="0"/>
                        <a:pt x="8112" y="0"/>
                        <a:pt x="8112" y="0"/>
                      </a:cubicBezTo>
                      <a:cubicBezTo>
                        <a:pt x="8112" y="0"/>
                        <a:pt x="8015" y="0"/>
                        <a:pt x="7822" y="108"/>
                      </a:cubicBezTo>
                      <a:cubicBezTo>
                        <a:pt x="7725" y="162"/>
                        <a:pt x="7725" y="162"/>
                        <a:pt x="7628" y="217"/>
                      </a:cubicBezTo>
                      <a:cubicBezTo>
                        <a:pt x="7628" y="217"/>
                        <a:pt x="7531" y="271"/>
                        <a:pt x="7434" y="271"/>
                      </a:cubicBezTo>
                      <a:cubicBezTo>
                        <a:pt x="7434" y="271"/>
                        <a:pt x="7434" y="271"/>
                        <a:pt x="7434" y="271"/>
                      </a:cubicBezTo>
                      <a:cubicBezTo>
                        <a:pt x="7337" y="379"/>
                        <a:pt x="7144" y="433"/>
                        <a:pt x="7047" y="487"/>
                      </a:cubicBezTo>
                      <a:cubicBezTo>
                        <a:pt x="7047" y="487"/>
                        <a:pt x="7047" y="487"/>
                        <a:pt x="7047" y="487"/>
                      </a:cubicBezTo>
                      <a:cubicBezTo>
                        <a:pt x="7047" y="487"/>
                        <a:pt x="7047" y="487"/>
                        <a:pt x="7047" y="541"/>
                      </a:cubicBezTo>
                      <a:cubicBezTo>
                        <a:pt x="7047" y="541"/>
                        <a:pt x="7047" y="541"/>
                        <a:pt x="7047" y="595"/>
                      </a:cubicBezTo>
                      <a:cubicBezTo>
                        <a:pt x="7047" y="595"/>
                        <a:pt x="7047" y="595"/>
                        <a:pt x="7047" y="650"/>
                      </a:cubicBezTo>
                      <a:cubicBezTo>
                        <a:pt x="7047" y="650"/>
                        <a:pt x="7047" y="650"/>
                        <a:pt x="7047" y="704"/>
                      </a:cubicBezTo>
                      <a:cubicBezTo>
                        <a:pt x="7047" y="704"/>
                        <a:pt x="7047" y="704"/>
                        <a:pt x="7047" y="758"/>
                      </a:cubicBezTo>
                      <a:cubicBezTo>
                        <a:pt x="6950" y="758"/>
                        <a:pt x="6950" y="758"/>
                        <a:pt x="6950" y="812"/>
                      </a:cubicBezTo>
                      <a:cubicBezTo>
                        <a:pt x="6950" y="812"/>
                        <a:pt x="6950" y="812"/>
                        <a:pt x="6950" y="812"/>
                      </a:cubicBezTo>
                      <a:cubicBezTo>
                        <a:pt x="6950" y="866"/>
                        <a:pt x="6950" y="866"/>
                        <a:pt x="6950" y="920"/>
                      </a:cubicBezTo>
                      <a:cubicBezTo>
                        <a:pt x="6950" y="920"/>
                        <a:pt x="6950" y="920"/>
                        <a:pt x="6950" y="920"/>
                      </a:cubicBezTo>
                      <a:cubicBezTo>
                        <a:pt x="6950" y="974"/>
                        <a:pt x="6950" y="974"/>
                        <a:pt x="6950" y="974"/>
                      </a:cubicBezTo>
                      <a:cubicBezTo>
                        <a:pt x="6950" y="1029"/>
                        <a:pt x="6950" y="1029"/>
                        <a:pt x="6950" y="1029"/>
                      </a:cubicBezTo>
                      <a:cubicBezTo>
                        <a:pt x="6853" y="1029"/>
                        <a:pt x="6853" y="1083"/>
                        <a:pt x="6853" y="1083"/>
                      </a:cubicBezTo>
                      <a:cubicBezTo>
                        <a:pt x="6853" y="1083"/>
                        <a:pt x="6853" y="1083"/>
                        <a:pt x="6853" y="1083"/>
                      </a:cubicBezTo>
                      <a:cubicBezTo>
                        <a:pt x="6853" y="1137"/>
                        <a:pt x="6853" y="1137"/>
                        <a:pt x="6853" y="1191"/>
                      </a:cubicBezTo>
                      <a:cubicBezTo>
                        <a:pt x="6756" y="1245"/>
                        <a:pt x="6563" y="1299"/>
                        <a:pt x="6175" y="1462"/>
                      </a:cubicBezTo>
                      <a:cubicBezTo>
                        <a:pt x="5981" y="1516"/>
                        <a:pt x="5594" y="1624"/>
                        <a:pt x="5594" y="1678"/>
                      </a:cubicBezTo>
                      <a:cubicBezTo>
                        <a:pt x="5594" y="1732"/>
                        <a:pt x="5594" y="1786"/>
                        <a:pt x="5594" y="1841"/>
                      </a:cubicBezTo>
                      <a:cubicBezTo>
                        <a:pt x="5594" y="1949"/>
                        <a:pt x="5691" y="2057"/>
                        <a:pt x="5497" y="2165"/>
                      </a:cubicBezTo>
                      <a:cubicBezTo>
                        <a:pt x="5497" y="2220"/>
                        <a:pt x="5594" y="2274"/>
                        <a:pt x="5594" y="2328"/>
                      </a:cubicBezTo>
                      <a:cubicBezTo>
                        <a:pt x="5594" y="2382"/>
                        <a:pt x="5691" y="2436"/>
                        <a:pt x="5691" y="2490"/>
                      </a:cubicBezTo>
                      <a:cubicBezTo>
                        <a:pt x="5788" y="2598"/>
                        <a:pt x="5788" y="2761"/>
                        <a:pt x="5497" y="2869"/>
                      </a:cubicBezTo>
                      <a:cubicBezTo>
                        <a:pt x="5497" y="2869"/>
                        <a:pt x="5594" y="2923"/>
                        <a:pt x="5594" y="2923"/>
                      </a:cubicBezTo>
                      <a:cubicBezTo>
                        <a:pt x="5691" y="2977"/>
                        <a:pt x="5788" y="3140"/>
                        <a:pt x="5594" y="3248"/>
                      </a:cubicBezTo>
                      <a:cubicBezTo>
                        <a:pt x="5497" y="3302"/>
                        <a:pt x="5400" y="3356"/>
                        <a:pt x="5303" y="3356"/>
                      </a:cubicBezTo>
                      <a:cubicBezTo>
                        <a:pt x="5206" y="3411"/>
                        <a:pt x="5013" y="3411"/>
                        <a:pt x="5013" y="3465"/>
                      </a:cubicBezTo>
                      <a:cubicBezTo>
                        <a:pt x="5013" y="3627"/>
                        <a:pt x="4916" y="3952"/>
                        <a:pt x="4528" y="4060"/>
                      </a:cubicBezTo>
                      <a:cubicBezTo>
                        <a:pt x="4335" y="4114"/>
                        <a:pt x="4141" y="4331"/>
                        <a:pt x="4141" y="4547"/>
                      </a:cubicBezTo>
                      <a:cubicBezTo>
                        <a:pt x="4141" y="4656"/>
                        <a:pt x="3947" y="4710"/>
                        <a:pt x="3850" y="4764"/>
                      </a:cubicBezTo>
                      <a:cubicBezTo>
                        <a:pt x="3850" y="4764"/>
                        <a:pt x="3850" y="4764"/>
                        <a:pt x="3850" y="4764"/>
                      </a:cubicBezTo>
                      <a:cubicBezTo>
                        <a:pt x="3850" y="4764"/>
                        <a:pt x="3850" y="4764"/>
                        <a:pt x="3850" y="4818"/>
                      </a:cubicBezTo>
                      <a:cubicBezTo>
                        <a:pt x="4044" y="5035"/>
                        <a:pt x="4141" y="5305"/>
                        <a:pt x="4044" y="5468"/>
                      </a:cubicBezTo>
                      <a:cubicBezTo>
                        <a:pt x="3947" y="5522"/>
                        <a:pt x="3850" y="5576"/>
                        <a:pt x="3754" y="5576"/>
                      </a:cubicBezTo>
                      <a:cubicBezTo>
                        <a:pt x="3657" y="5576"/>
                        <a:pt x="3560" y="5738"/>
                        <a:pt x="3560" y="5792"/>
                      </a:cubicBezTo>
                      <a:cubicBezTo>
                        <a:pt x="3560" y="5901"/>
                        <a:pt x="3463" y="6009"/>
                        <a:pt x="3269" y="6063"/>
                      </a:cubicBezTo>
                      <a:cubicBezTo>
                        <a:pt x="3269" y="6117"/>
                        <a:pt x="3172" y="6388"/>
                        <a:pt x="3366" y="6550"/>
                      </a:cubicBezTo>
                      <a:cubicBezTo>
                        <a:pt x="3754" y="6821"/>
                        <a:pt x="3754" y="7038"/>
                        <a:pt x="3754" y="7200"/>
                      </a:cubicBezTo>
                      <a:cubicBezTo>
                        <a:pt x="3754" y="7254"/>
                        <a:pt x="3850" y="7308"/>
                        <a:pt x="3947" y="7362"/>
                      </a:cubicBezTo>
                      <a:cubicBezTo>
                        <a:pt x="4044" y="7471"/>
                        <a:pt x="4141" y="7633"/>
                        <a:pt x="4044" y="7795"/>
                      </a:cubicBezTo>
                      <a:cubicBezTo>
                        <a:pt x="4044" y="7850"/>
                        <a:pt x="3947" y="7904"/>
                        <a:pt x="3947" y="8012"/>
                      </a:cubicBezTo>
                      <a:cubicBezTo>
                        <a:pt x="3947" y="8120"/>
                        <a:pt x="3850" y="8283"/>
                        <a:pt x="3657" y="8337"/>
                      </a:cubicBezTo>
                      <a:cubicBezTo>
                        <a:pt x="3657" y="8337"/>
                        <a:pt x="3657" y="8445"/>
                        <a:pt x="3657" y="8499"/>
                      </a:cubicBezTo>
                      <a:cubicBezTo>
                        <a:pt x="3560" y="8608"/>
                        <a:pt x="3560" y="8716"/>
                        <a:pt x="3366" y="8770"/>
                      </a:cubicBezTo>
                      <a:cubicBezTo>
                        <a:pt x="3366" y="8824"/>
                        <a:pt x="3366" y="8986"/>
                        <a:pt x="3366" y="9095"/>
                      </a:cubicBezTo>
                      <a:cubicBezTo>
                        <a:pt x="3463" y="9257"/>
                        <a:pt x="3560" y="9474"/>
                        <a:pt x="3366" y="9528"/>
                      </a:cubicBezTo>
                      <a:cubicBezTo>
                        <a:pt x="3269" y="9582"/>
                        <a:pt x="3269" y="9582"/>
                        <a:pt x="3172" y="9636"/>
                      </a:cubicBezTo>
                      <a:cubicBezTo>
                        <a:pt x="2882" y="9744"/>
                        <a:pt x="2591" y="9798"/>
                        <a:pt x="2591" y="10069"/>
                      </a:cubicBezTo>
                      <a:cubicBezTo>
                        <a:pt x="2591" y="10232"/>
                        <a:pt x="2591" y="10394"/>
                        <a:pt x="2688" y="10502"/>
                      </a:cubicBezTo>
                      <a:cubicBezTo>
                        <a:pt x="2688" y="10665"/>
                        <a:pt x="2688" y="10773"/>
                        <a:pt x="2591" y="10881"/>
                      </a:cubicBezTo>
                      <a:cubicBezTo>
                        <a:pt x="2591" y="10881"/>
                        <a:pt x="2688" y="10935"/>
                        <a:pt x="2688" y="10935"/>
                      </a:cubicBezTo>
                      <a:cubicBezTo>
                        <a:pt x="2785" y="10989"/>
                        <a:pt x="2979" y="11044"/>
                        <a:pt x="2882" y="11260"/>
                      </a:cubicBezTo>
                      <a:cubicBezTo>
                        <a:pt x="2882" y="11477"/>
                        <a:pt x="2494" y="11477"/>
                        <a:pt x="2398" y="11477"/>
                      </a:cubicBezTo>
                      <a:cubicBezTo>
                        <a:pt x="2301" y="11477"/>
                        <a:pt x="2301" y="11477"/>
                        <a:pt x="2301" y="11477"/>
                      </a:cubicBezTo>
                      <a:cubicBezTo>
                        <a:pt x="2301" y="11531"/>
                        <a:pt x="2301" y="11585"/>
                        <a:pt x="2301" y="11639"/>
                      </a:cubicBezTo>
                      <a:cubicBezTo>
                        <a:pt x="2301" y="11802"/>
                        <a:pt x="2398" y="12018"/>
                        <a:pt x="2010" y="12018"/>
                      </a:cubicBezTo>
                      <a:cubicBezTo>
                        <a:pt x="1913" y="12018"/>
                        <a:pt x="1913" y="12235"/>
                        <a:pt x="1913" y="12289"/>
                      </a:cubicBezTo>
                      <a:cubicBezTo>
                        <a:pt x="1913" y="12505"/>
                        <a:pt x="1816" y="12614"/>
                        <a:pt x="1719" y="12668"/>
                      </a:cubicBezTo>
                      <a:cubicBezTo>
                        <a:pt x="1623" y="12722"/>
                        <a:pt x="1623" y="12722"/>
                        <a:pt x="1623" y="12722"/>
                      </a:cubicBezTo>
                      <a:cubicBezTo>
                        <a:pt x="1623" y="12776"/>
                        <a:pt x="1623" y="12830"/>
                        <a:pt x="1719" y="12884"/>
                      </a:cubicBezTo>
                      <a:cubicBezTo>
                        <a:pt x="1816" y="12992"/>
                        <a:pt x="1816" y="13047"/>
                        <a:pt x="1816" y="13155"/>
                      </a:cubicBezTo>
                      <a:cubicBezTo>
                        <a:pt x="1816" y="13209"/>
                        <a:pt x="1913" y="13263"/>
                        <a:pt x="1913" y="13317"/>
                      </a:cubicBezTo>
                      <a:cubicBezTo>
                        <a:pt x="1913" y="13588"/>
                        <a:pt x="2010" y="13859"/>
                        <a:pt x="1623" y="13913"/>
                      </a:cubicBezTo>
                      <a:cubicBezTo>
                        <a:pt x="1526" y="13967"/>
                        <a:pt x="1526" y="14292"/>
                        <a:pt x="1526" y="14346"/>
                      </a:cubicBezTo>
                      <a:cubicBezTo>
                        <a:pt x="1816" y="14454"/>
                        <a:pt x="1816" y="14671"/>
                        <a:pt x="1719" y="14833"/>
                      </a:cubicBezTo>
                      <a:cubicBezTo>
                        <a:pt x="1719" y="14833"/>
                        <a:pt x="1719" y="14833"/>
                        <a:pt x="1816" y="14833"/>
                      </a:cubicBezTo>
                      <a:cubicBezTo>
                        <a:pt x="1913" y="14941"/>
                        <a:pt x="2107" y="15050"/>
                        <a:pt x="1816" y="15266"/>
                      </a:cubicBezTo>
                      <a:cubicBezTo>
                        <a:pt x="1719" y="15266"/>
                        <a:pt x="1719" y="15320"/>
                        <a:pt x="1719" y="15320"/>
                      </a:cubicBezTo>
                      <a:cubicBezTo>
                        <a:pt x="1816" y="15374"/>
                        <a:pt x="1913" y="15374"/>
                        <a:pt x="2010" y="15374"/>
                      </a:cubicBezTo>
                      <a:cubicBezTo>
                        <a:pt x="2301" y="15320"/>
                        <a:pt x="2591" y="15483"/>
                        <a:pt x="2591" y="15645"/>
                      </a:cubicBezTo>
                      <a:cubicBezTo>
                        <a:pt x="2591" y="15699"/>
                        <a:pt x="2494" y="15753"/>
                        <a:pt x="2494" y="15808"/>
                      </a:cubicBezTo>
                      <a:cubicBezTo>
                        <a:pt x="2398" y="15808"/>
                        <a:pt x="2301" y="15862"/>
                        <a:pt x="2204" y="15862"/>
                      </a:cubicBezTo>
                      <a:cubicBezTo>
                        <a:pt x="2107" y="15862"/>
                        <a:pt x="2107" y="15862"/>
                        <a:pt x="2010" y="15862"/>
                      </a:cubicBezTo>
                      <a:cubicBezTo>
                        <a:pt x="2301" y="15970"/>
                        <a:pt x="2398" y="16078"/>
                        <a:pt x="2301" y="16186"/>
                      </a:cubicBezTo>
                      <a:cubicBezTo>
                        <a:pt x="2301" y="16241"/>
                        <a:pt x="2204" y="16349"/>
                        <a:pt x="2010" y="16403"/>
                      </a:cubicBezTo>
                      <a:cubicBezTo>
                        <a:pt x="1913" y="16403"/>
                        <a:pt x="1913" y="16403"/>
                        <a:pt x="1913" y="16511"/>
                      </a:cubicBezTo>
                      <a:cubicBezTo>
                        <a:pt x="1913" y="16565"/>
                        <a:pt x="2010" y="16674"/>
                        <a:pt x="1913" y="16782"/>
                      </a:cubicBezTo>
                      <a:cubicBezTo>
                        <a:pt x="1913" y="16836"/>
                        <a:pt x="1913" y="16944"/>
                        <a:pt x="2010" y="16998"/>
                      </a:cubicBezTo>
                      <a:cubicBezTo>
                        <a:pt x="2010" y="17053"/>
                        <a:pt x="2107" y="17161"/>
                        <a:pt x="2010" y="17269"/>
                      </a:cubicBezTo>
                      <a:cubicBezTo>
                        <a:pt x="2010" y="17269"/>
                        <a:pt x="1913" y="17323"/>
                        <a:pt x="1816" y="17323"/>
                      </a:cubicBezTo>
                      <a:cubicBezTo>
                        <a:pt x="1816" y="17323"/>
                        <a:pt x="1816" y="17377"/>
                        <a:pt x="1816" y="17432"/>
                      </a:cubicBezTo>
                      <a:cubicBezTo>
                        <a:pt x="1816" y="17540"/>
                        <a:pt x="1816" y="17756"/>
                        <a:pt x="1429" y="17756"/>
                      </a:cubicBezTo>
                      <a:cubicBezTo>
                        <a:pt x="1332" y="17756"/>
                        <a:pt x="1332" y="17756"/>
                        <a:pt x="1332" y="17865"/>
                      </a:cubicBezTo>
                      <a:cubicBezTo>
                        <a:pt x="1235" y="17973"/>
                        <a:pt x="1235" y="18081"/>
                        <a:pt x="1041" y="18135"/>
                      </a:cubicBezTo>
                      <a:cubicBezTo>
                        <a:pt x="1041" y="18135"/>
                        <a:pt x="1138" y="18189"/>
                        <a:pt x="1138" y="18244"/>
                      </a:cubicBezTo>
                      <a:cubicBezTo>
                        <a:pt x="1235" y="18298"/>
                        <a:pt x="1429" y="18514"/>
                        <a:pt x="1041" y="18623"/>
                      </a:cubicBezTo>
                      <a:cubicBezTo>
                        <a:pt x="945" y="18677"/>
                        <a:pt x="945" y="18731"/>
                        <a:pt x="945" y="18785"/>
                      </a:cubicBezTo>
                      <a:cubicBezTo>
                        <a:pt x="945" y="18893"/>
                        <a:pt x="848" y="19056"/>
                        <a:pt x="557" y="19056"/>
                      </a:cubicBezTo>
                      <a:cubicBezTo>
                        <a:pt x="267" y="19056"/>
                        <a:pt x="170" y="19272"/>
                        <a:pt x="73" y="19380"/>
                      </a:cubicBezTo>
                      <a:cubicBezTo>
                        <a:pt x="73" y="19435"/>
                        <a:pt x="73" y="19435"/>
                        <a:pt x="73" y="19489"/>
                      </a:cubicBezTo>
                      <a:cubicBezTo>
                        <a:pt x="-24" y="19651"/>
                        <a:pt x="-24" y="19759"/>
                        <a:pt x="73" y="19868"/>
                      </a:cubicBezTo>
                      <a:cubicBezTo>
                        <a:pt x="363" y="19976"/>
                        <a:pt x="267" y="20138"/>
                        <a:pt x="267" y="20192"/>
                      </a:cubicBezTo>
                      <a:cubicBezTo>
                        <a:pt x="267" y="20192"/>
                        <a:pt x="267" y="20247"/>
                        <a:pt x="267" y="20247"/>
                      </a:cubicBezTo>
                      <a:cubicBezTo>
                        <a:pt x="267" y="20247"/>
                        <a:pt x="460" y="20247"/>
                        <a:pt x="654" y="20247"/>
                      </a:cubicBezTo>
                      <a:cubicBezTo>
                        <a:pt x="945" y="20247"/>
                        <a:pt x="1235" y="20247"/>
                        <a:pt x="1332" y="20355"/>
                      </a:cubicBezTo>
                      <a:cubicBezTo>
                        <a:pt x="1332" y="20409"/>
                        <a:pt x="1429" y="20463"/>
                        <a:pt x="1332" y="20571"/>
                      </a:cubicBezTo>
                      <a:cubicBezTo>
                        <a:pt x="1235" y="20734"/>
                        <a:pt x="1235" y="21005"/>
                        <a:pt x="1332" y="21113"/>
                      </a:cubicBezTo>
                      <a:cubicBezTo>
                        <a:pt x="1429" y="21113"/>
                        <a:pt x="1526" y="21221"/>
                        <a:pt x="1623" y="21275"/>
                      </a:cubicBezTo>
                      <a:cubicBezTo>
                        <a:pt x="1623" y="21275"/>
                        <a:pt x="1719" y="21383"/>
                        <a:pt x="1719" y="21383"/>
                      </a:cubicBezTo>
                      <a:cubicBezTo>
                        <a:pt x="1719" y="21383"/>
                        <a:pt x="1719" y="21383"/>
                        <a:pt x="1816" y="21383"/>
                      </a:cubicBezTo>
                      <a:cubicBezTo>
                        <a:pt x="2010" y="21329"/>
                        <a:pt x="2591" y="21329"/>
                        <a:pt x="3076" y="21329"/>
                      </a:cubicBezTo>
                      <a:cubicBezTo>
                        <a:pt x="3366" y="21329"/>
                        <a:pt x="3560" y="21329"/>
                        <a:pt x="3754" y="21329"/>
                      </a:cubicBezTo>
                      <a:cubicBezTo>
                        <a:pt x="3850" y="21383"/>
                        <a:pt x="3947" y="21383"/>
                        <a:pt x="4044" y="21383"/>
                      </a:cubicBezTo>
                      <a:cubicBezTo>
                        <a:pt x="4044" y="21438"/>
                        <a:pt x="4044" y="21438"/>
                        <a:pt x="4044" y="21438"/>
                      </a:cubicBezTo>
                      <a:cubicBezTo>
                        <a:pt x="4141" y="21438"/>
                        <a:pt x="4238" y="21492"/>
                        <a:pt x="4335" y="21492"/>
                      </a:cubicBezTo>
                      <a:cubicBezTo>
                        <a:pt x="4335" y="21492"/>
                        <a:pt x="4335" y="21492"/>
                        <a:pt x="4335" y="21546"/>
                      </a:cubicBezTo>
                      <a:cubicBezTo>
                        <a:pt x="4335" y="21546"/>
                        <a:pt x="4432" y="21492"/>
                        <a:pt x="4432" y="21492"/>
                      </a:cubicBezTo>
                      <a:cubicBezTo>
                        <a:pt x="4625" y="21492"/>
                        <a:pt x="4819" y="21546"/>
                        <a:pt x="4916" y="21600"/>
                      </a:cubicBezTo>
                      <a:cubicBezTo>
                        <a:pt x="5013" y="21600"/>
                        <a:pt x="5013" y="21600"/>
                        <a:pt x="5110" y="21600"/>
                      </a:cubicBezTo>
                      <a:cubicBezTo>
                        <a:pt x="5013" y="21546"/>
                        <a:pt x="4916" y="21492"/>
                        <a:pt x="4916" y="21492"/>
                      </a:cubicBezTo>
                      <a:cubicBezTo>
                        <a:pt x="4625" y="21329"/>
                        <a:pt x="4528" y="21221"/>
                        <a:pt x="4528" y="21113"/>
                      </a:cubicBezTo>
                      <a:cubicBezTo>
                        <a:pt x="4528" y="21113"/>
                        <a:pt x="4528" y="21005"/>
                        <a:pt x="4528" y="20950"/>
                      </a:cubicBezTo>
                      <a:cubicBezTo>
                        <a:pt x="4432" y="20842"/>
                        <a:pt x="4432" y="20788"/>
                        <a:pt x="4432" y="20680"/>
                      </a:cubicBezTo>
                      <a:cubicBezTo>
                        <a:pt x="4432" y="20680"/>
                        <a:pt x="4432" y="20626"/>
                        <a:pt x="4432" y="20626"/>
                      </a:cubicBezTo>
                      <a:cubicBezTo>
                        <a:pt x="4432" y="20463"/>
                        <a:pt x="4335" y="20192"/>
                        <a:pt x="4722" y="20030"/>
                      </a:cubicBezTo>
                      <a:cubicBezTo>
                        <a:pt x="4819" y="19976"/>
                        <a:pt x="4916" y="19922"/>
                        <a:pt x="5013" y="19868"/>
                      </a:cubicBezTo>
                      <a:cubicBezTo>
                        <a:pt x="5110" y="19814"/>
                        <a:pt x="5206" y="19759"/>
                        <a:pt x="5497" y="19759"/>
                      </a:cubicBezTo>
                      <a:cubicBezTo>
                        <a:pt x="5594" y="19759"/>
                        <a:pt x="5885" y="19651"/>
                        <a:pt x="5885" y="19435"/>
                      </a:cubicBezTo>
                      <a:cubicBezTo>
                        <a:pt x="5885" y="19056"/>
                        <a:pt x="6272" y="18947"/>
                        <a:pt x="6756" y="18677"/>
                      </a:cubicBezTo>
                      <a:cubicBezTo>
                        <a:pt x="6950" y="18568"/>
                        <a:pt x="7241" y="18514"/>
                        <a:pt x="7434" y="18406"/>
                      </a:cubicBezTo>
                      <a:cubicBezTo>
                        <a:pt x="7628" y="18352"/>
                        <a:pt x="7919" y="18244"/>
                        <a:pt x="7919" y="18189"/>
                      </a:cubicBezTo>
                      <a:cubicBezTo>
                        <a:pt x="7919" y="18081"/>
                        <a:pt x="8015" y="17919"/>
                        <a:pt x="8015" y="17756"/>
                      </a:cubicBezTo>
                      <a:cubicBezTo>
                        <a:pt x="8112" y="17702"/>
                        <a:pt x="8112" y="17648"/>
                        <a:pt x="8112" y="17594"/>
                      </a:cubicBezTo>
                      <a:cubicBezTo>
                        <a:pt x="8015" y="17594"/>
                        <a:pt x="7822" y="17540"/>
                        <a:pt x="7628" y="17540"/>
                      </a:cubicBezTo>
                      <a:cubicBezTo>
                        <a:pt x="7434" y="17540"/>
                        <a:pt x="7337" y="17540"/>
                        <a:pt x="7144" y="17540"/>
                      </a:cubicBezTo>
                      <a:cubicBezTo>
                        <a:pt x="6950" y="17486"/>
                        <a:pt x="6466" y="17269"/>
                        <a:pt x="6272" y="16998"/>
                      </a:cubicBezTo>
                      <a:cubicBezTo>
                        <a:pt x="6175" y="16782"/>
                        <a:pt x="6175" y="16620"/>
                        <a:pt x="6369" y="16403"/>
                      </a:cubicBezTo>
                      <a:cubicBezTo>
                        <a:pt x="6563" y="16186"/>
                        <a:pt x="7144" y="15862"/>
                        <a:pt x="8209" y="15808"/>
                      </a:cubicBezTo>
                      <a:cubicBezTo>
                        <a:pt x="8209" y="15808"/>
                        <a:pt x="8209" y="15753"/>
                        <a:pt x="8209" y="15753"/>
                      </a:cubicBezTo>
                      <a:cubicBezTo>
                        <a:pt x="8209" y="15699"/>
                        <a:pt x="8209" y="15591"/>
                        <a:pt x="8500" y="15483"/>
                      </a:cubicBezTo>
                      <a:cubicBezTo>
                        <a:pt x="8597" y="15429"/>
                        <a:pt x="8693" y="15374"/>
                        <a:pt x="8693" y="15158"/>
                      </a:cubicBezTo>
                      <a:cubicBezTo>
                        <a:pt x="8693" y="14941"/>
                        <a:pt x="8693" y="14454"/>
                        <a:pt x="9275" y="14454"/>
                      </a:cubicBezTo>
                      <a:cubicBezTo>
                        <a:pt x="9372" y="14454"/>
                        <a:pt x="9372" y="14454"/>
                        <a:pt x="9372" y="14400"/>
                      </a:cubicBezTo>
                      <a:cubicBezTo>
                        <a:pt x="9275" y="14346"/>
                        <a:pt x="9178" y="14292"/>
                        <a:pt x="9178" y="14183"/>
                      </a:cubicBezTo>
                      <a:cubicBezTo>
                        <a:pt x="9178" y="14129"/>
                        <a:pt x="9178" y="14021"/>
                        <a:pt x="9565" y="13967"/>
                      </a:cubicBezTo>
                      <a:cubicBezTo>
                        <a:pt x="9565" y="13967"/>
                        <a:pt x="9468" y="13967"/>
                        <a:pt x="9468" y="13967"/>
                      </a:cubicBezTo>
                      <a:cubicBezTo>
                        <a:pt x="9468" y="13913"/>
                        <a:pt x="9372" y="13859"/>
                        <a:pt x="9275" y="13859"/>
                      </a:cubicBezTo>
                      <a:cubicBezTo>
                        <a:pt x="8984" y="13859"/>
                        <a:pt x="8984" y="13642"/>
                        <a:pt x="8984" y="13534"/>
                      </a:cubicBezTo>
                      <a:cubicBezTo>
                        <a:pt x="8984" y="13480"/>
                        <a:pt x="8984" y="13371"/>
                        <a:pt x="8984" y="13371"/>
                      </a:cubicBezTo>
                      <a:cubicBezTo>
                        <a:pt x="8887" y="13209"/>
                        <a:pt x="8693" y="12884"/>
                        <a:pt x="8984" y="12668"/>
                      </a:cubicBezTo>
                      <a:cubicBezTo>
                        <a:pt x="8984" y="12668"/>
                        <a:pt x="9081" y="12614"/>
                        <a:pt x="9275" y="12614"/>
                      </a:cubicBezTo>
                      <a:cubicBezTo>
                        <a:pt x="9372" y="12614"/>
                        <a:pt x="9662" y="12668"/>
                        <a:pt x="9953" y="12722"/>
                      </a:cubicBezTo>
                      <a:cubicBezTo>
                        <a:pt x="10243" y="12776"/>
                        <a:pt x="10534" y="12884"/>
                        <a:pt x="10824" y="12884"/>
                      </a:cubicBezTo>
                      <a:cubicBezTo>
                        <a:pt x="11502" y="12938"/>
                        <a:pt x="11890" y="12722"/>
                        <a:pt x="11890" y="12668"/>
                      </a:cubicBezTo>
                      <a:cubicBezTo>
                        <a:pt x="11890" y="12614"/>
                        <a:pt x="11890" y="12559"/>
                        <a:pt x="11890" y="12559"/>
                      </a:cubicBezTo>
                      <a:cubicBezTo>
                        <a:pt x="11793" y="12397"/>
                        <a:pt x="11696" y="12126"/>
                        <a:pt x="12084" y="11964"/>
                      </a:cubicBezTo>
                      <a:cubicBezTo>
                        <a:pt x="12180" y="11964"/>
                        <a:pt x="12180" y="11910"/>
                        <a:pt x="12180" y="11910"/>
                      </a:cubicBezTo>
                      <a:cubicBezTo>
                        <a:pt x="12180" y="11910"/>
                        <a:pt x="12180" y="11910"/>
                        <a:pt x="12180" y="11856"/>
                      </a:cubicBezTo>
                      <a:cubicBezTo>
                        <a:pt x="12084" y="11802"/>
                        <a:pt x="11987" y="11747"/>
                        <a:pt x="11987" y="11693"/>
                      </a:cubicBezTo>
                      <a:cubicBezTo>
                        <a:pt x="11890" y="11531"/>
                        <a:pt x="11890" y="11423"/>
                        <a:pt x="11987" y="11368"/>
                      </a:cubicBezTo>
                      <a:cubicBezTo>
                        <a:pt x="12180" y="11206"/>
                        <a:pt x="12471" y="11206"/>
                        <a:pt x="12665" y="11314"/>
                      </a:cubicBezTo>
                      <a:cubicBezTo>
                        <a:pt x="12665" y="11314"/>
                        <a:pt x="12762" y="11314"/>
                        <a:pt x="13149" y="11314"/>
                      </a:cubicBezTo>
                      <a:cubicBezTo>
                        <a:pt x="13633" y="11314"/>
                        <a:pt x="14505" y="11260"/>
                        <a:pt x="15280" y="11206"/>
                      </a:cubicBezTo>
                      <a:cubicBezTo>
                        <a:pt x="16636" y="11044"/>
                        <a:pt x="17217" y="10827"/>
                        <a:pt x="17217" y="10719"/>
                      </a:cubicBezTo>
                      <a:cubicBezTo>
                        <a:pt x="17314" y="10556"/>
                        <a:pt x="17508" y="10394"/>
                        <a:pt x="17895" y="10123"/>
                      </a:cubicBezTo>
                      <a:cubicBezTo>
                        <a:pt x="18089" y="10015"/>
                        <a:pt x="18186" y="9907"/>
                        <a:pt x="18283" y="9853"/>
                      </a:cubicBezTo>
                      <a:cubicBezTo>
                        <a:pt x="18283" y="9853"/>
                        <a:pt x="18283" y="9798"/>
                        <a:pt x="18283" y="9744"/>
                      </a:cubicBezTo>
                      <a:cubicBezTo>
                        <a:pt x="18186" y="9690"/>
                        <a:pt x="18089" y="9636"/>
                        <a:pt x="17895" y="9636"/>
                      </a:cubicBezTo>
                      <a:cubicBezTo>
                        <a:pt x="17702" y="9636"/>
                        <a:pt x="17508" y="9528"/>
                        <a:pt x="17411" y="9420"/>
                      </a:cubicBezTo>
                      <a:cubicBezTo>
                        <a:pt x="17314" y="9257"/>
                        <a:pt x="17411" y="9041"/>
                        <a:pt x="17605" y="8932"/>
                      </a:cubicBezTo>
                      <a:cubicBezTo>
                        <a:pt x="17702" y="8878"/>
                        <a:pt x="17702" y="8878"/>
                        <a:pt x="17605" y="8878"/>
                      </a:cubicBezTo>
                      <a:cubicBezTo>
                        <a:pt x="17605" y="8824"/>
                        <a:pt x="17411" y="8770"/>
                        <a:pt x="17120" y="8716"/>
                      </a:cubicBezTo>
                      <a:cubicBezTo>
                        <a:pt x="16830" y="8716"/>
                        <a:pt x="16249" y="8608"/>
                        <a:pt x="16055" y="8391"/>
                      </a:cubicBezTo>
                      <a:cubicBezTo>
                        <a:pt x="16055" y="8337"/>
                        <a:pt x="16055" y="8229"/>
                        <a:pt x="16249" y="8120"/>
                      </a:cubicBezTo>
                      <a:cubicBezTo>
                        <a:pt x="16442" y="8066"/>
                        <a:pt x="16539" y="8012"/>
                        <a:pt x="16636" y="8012"/>
                      </a:cubicBezTo>
                      <a:cubicBezTo>
                        <a:pt x="16636" y="8012"/>
                        <a:pt x="16636" y="8012"/>
                        <a:pt x="16636" y="8012"/>
                      </a:cubicBezTo>
                      <a:cubicBezTo>
                        <a:pt x="16442" y="7958"/>
                        <a:pt x="16346" y="7850"/>
                        <a:pt x="16346" y="7525"/>
                      </a:cubicBezTo>
                      <a:cubicBezTo>
                        <a:pt x="16346" y="7362"/>
                        <a:pt x="16442" y="7254"/>
                        <a:pt x="16539" y="7146"/>
                      </a:cubicBezTo>
                      <a:cubicBezTo>
                        <a:pt x="16539" y="7092"/>
                        <a:pt x="16636" y="6983"/>
                        <a:pt x="16636" y="6767"/>
                      </a:cubicBezTo>
                      <a:cubicBezTo>
                        <a:pt x="16636" y="6442"/>
                        <a:pt x="16733" y="6226"/>
                        <a:pt x="16830" y="6063"/>
                      </a:cubicBezTo>
                      <a:cubicBezTo>
                        <a:pt x="16927" y="5901"/>
                        <a:pt x="17024" y="5792"/>
                        <a:pt x="17024" y="5684"/>
                      </a:cubicBezTo>
                      <a:cubicBezTo>
                        <a:pt x="17024" y="5684"/>
                        <a:pt x="17024" y="5630"/>
                        <a:pt x="17024" y="5630"/>
                      </a:cubicBezTo>
                      <a:cubicBezTo>
                        <a:pt x="17024" y="5630"/>
                        <a:pt x="17024" y="5576"/>
                        <a:pt x="17024" y="5576"/>
                      </a:cubicBezTo>
                      <a:cubicBezTo>
                        <a:pt x="17024" y="5576"/>
                        <a:pt x="17120" y="5522"/>
                        <a:pt x="17120" y="5522"/>
                      </a:cubicBezTo>
                      <a:cubicBezTo>
                        <a:pt x="17120" y="5468"/>
                        <a:pt x="17120" y="5468"/>
                        <a:pt x="17120" y="5468"/>
                      </a:cubicBezTo>
                      <a:cubicBezTo>
                        <a:pt x="17120" y="5468"/>
                        <a:pt x="17120" y="5468"/>
                        <a:pt x="17217" y="5468"/>
                      </a:cubicBezTo>
                      <a:lnTo>
                        <a:pt x="17120" y="5468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9" name="Shape 4440"/>
                <p:cNvSpPr/>
                <p:nvPr/>
              </p:nvSpPr>
              <p:spPr>
                <a:xfrm>
                  <a:off x="1008880" y="1823219"/>
                  <a:ext cx="7967" cy="771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10800" y="21600"/>
                        <a:pt x="10800" y="21600"/>
                        <a:pt x="10800" y="21600"/>
                      </a:cubicBezTo>
                      <a:cubicBezTo>
                        <a:pt x="10800" y="14400"/>
                        <a:pt x="10800" y="14400"/>
                        <a:pt x="10800" y="14400"/>
                      </a:cubicBezTo>
                      <a:cubicBezTo>
                        <a:pt x="10800" y="14400"/>
                        <a:pt x="10800" y="14400"/>
                        <a:pt x="10800" y="7200"/>
                      </a:cubicBezTo>
                      <a:cubicBezTo>
                        <a:pt x="21600" y="7200"/>
                        <a:pt x="21600" y="7200"/>
                        <a:pt x="21600" y="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0" name="Shape 4441"/>
                <p:cNvSpPr/>
                <p:nvPr/>
              </p:nvSpPr>
              <p:spPr>
                <a:xfrm>
                  <a:off x="1164216" y="1618926"/>
                  <a:ext cx="19916" cy="539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2960" y="1440"/>
                      </a:moveTo>
                      <a:cubicBezTo>
                        <a:pt x="12960" y="1440"/>
                        <a:pt x="8640" y="0"/>
                        <a:pt x="0" y="0"/>
                      </a:cubicBezTo>
                      <a:cubicBezTo>
                        <a:pt x="8640" y="0"/>
                        <a:pt x="12960" y="1440"/>
                        <a:pt x="12960" y="1440"/>
                      </a:cubicBezTo>
                      <a:cubicBezTo>
                        <a:pt x="21600" y="4320"/>
                        <a:pt x="21600" y="20160"/>
                        <a:pt x="21600" y="21600"/>
                      </a:cubicBezTo>
                      <a:cubicBezTo>
                        <a:pt x="21600" y="20160"/>
                        <a:pt x="21600" y="4320"/>
                        <a:pt x="12960" y="144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1" name="Shape 4442"/>
                <p:cNvSpPr/>
                <p:nvPr/>
              </p:nvSpPr>
              <p:spPr>
                <a:xfrm>
                  <a:off x="1056676" y="1707582"/>
                  <a:ext cx="71694" cy="693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14400" y="4547"/>
                        <a:pt x="4800" y="13642"/>
                        <a:pt x="0" y="21600"/>
                      </a:cubicBezTo>
                      <a:cubicBezTo>
                        <a:pt x="4800" y="13642"/>
                        <a:pt x="14400" y="4547"/>
                        <a:pt x="216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2" name="Shape 4443"/>
                <p:cNvSpPr/>
                <p:nvPr/>
              </p:nvSpPr>
              <p:spPr>
                <a:xfrm>
                  <a:off x="1019645" y="1816190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3" name="Shape 4444"/>
                <p:cNvSpPr/>
                <p:nvPr/>
              </p:nvSpPr>
              <p:spPr>
                <a:xfrm>
                  <a:off x="1005705" y="1829681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4" name="Shape 4445"/>
                <p:cNvSpPr/>
                <p:nvPr/>
              </p:nvSpPr>
              <p:spPr>
                <a:xfrm>
                  <a:off x="1001722" y="1837390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5" name="Shape 4446"/>
                <p:cNvSpPr/>
                <p:nvPr/>
              </p:nvSpPr>
              <p:spPr>
                <a:xfrm>
                  <a:off x="1009688" y="1823899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6" name="Shape 4447"/>
                <p:cNvSpPr/>
                <p:nvPr/>
              </p:nvSpPr>
              <p:spPr>
                <a:xfrm>
                  <a:off x="299908" y="2389844"/>
                  <a:ext cx="19916" cy="616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3976"/>
                      </a:moveTo>
                      <a:cubicBezTo>
                        <a:pt x="0" y="16518"/>
                        <a:pt x="0" y="20329"/>
                        <a:pt x="0" y="2160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4320" y="21600"/>
                        <a:pt x="8640" y="21600"/>
                        <a:pt x="12960" y="20329"/>
                      </a:cubicBezTo>
                      <a:cubicBezTo>
                        <a:pt x="12960" y="20329"/>
                        <a:pt x="12960" y="20329"/>
                        <a:pt x="12960" y="20329"/>
                      </a:cubicBezTo>
                      <a:cubicBezTo>
                        <a:pt x="21600" y="20329"/>
                        <a:pt x="21600" y="11435"/>
                        <a:pt x="21600" y="7624"/>
                      </a:cubicBezTo>
                      <a:cubicBezTo>
                        <a:pt x="21600" y="5082"/>
                        <a:pt x="21600" y="2541"/>
                        <a:pt x="2160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17280" y="1271"/>
                        <a:pt x="17280" y="1271"/>
                        <a:pt x="12960" y="1271"/>
                      </a:cubicBezTo>
                      <a:cubicBezTo>
                        <a:pt x="12960" y="1271"/>
                        <a:pt x="4320" y="1271"/>
                        <a:pt x="0" y="13976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7" name="Shape 4448"/>
                <p:cNvSpPr/>
                <p:nvPr/>
              </p:nvSpPr>
              <p:spPr>
                <a:xfrm>
                  <a:off x="553636" y="3122216"/>
                  <a:ext cx="6351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21600" y="21600"/>
                        <a:pt x="21600" y="21600"/>
                        <a:pt x="21600" y="21600"/>
                      </a:cubicBezTo>
                      <a:cubicBezTo>
                        <a:pt x="21600" y="21600"/>
                        <a:pt x="21600" y="21600"/>
                        <a:pt x="21600" y="2160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21600" y="0"/>
                        <a:pt x="2160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8" name="Shape 4449"/>
                <p:cNvSpPr/>
                <p:nvPr/>
              </p:nvSpPr>
              <p:spPr>
                <a:xfrm>
                  <a:off x="375585" y="2964177"/>
                  <a:ext cx="23899" cy="771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cubicBezTo>
                        <a:pt x="10800" y="10800"/>
                        <a:pt x="7200" y="10800"/>
                        <a:pt x="0" y="21600"/>
                      </a:cubicBezTo>
                      <a:cubicBezTo>
                        <a:pt x="10800" y="21600"/>
                        <a:pt x="18000" y="10800"/>
                        <a:pt x="21600" y="0"/>
                      </a:cubicBezTo>
                      <a:cubicBezTo>
                        <a:pt x="14400" y="0"/>
                        <a:pt x="14400" y="0"/>
                        <a:pt x="14400" y="0"/>
                      </a:cubicBezTo>
                      <a:cubicBezTo>
                        <a:pt x="14400" y="0"/>
                        <a:pt x="14400" y="0"/>
                        <a:pt x="108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9" name="Shape 4450"/>
                <p:cNvSpPr/>
                <p:nvPr/>
              </p:nvSpPr>
              <p:spPr>
                <a:xfrm>
                  <a:off x="316694" y="2937195"/>
                  <a:ext cx="23045" cy="1542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829" h="21600" extrusionOk="0">
                      <a:moveTo>
                        <a:pt x="5400" y="0"/>
                      </a:moveTo>
                      <a:cubicBezTo>
                        <a:pt x="5400" y="0"/>
                        <a:pt x="5400" y="0"/>
                        <a:pt x="5400" y="0"/>
                      </a:cubicBezTo>
                      <a:cubicBezTo>
                        <a:pt x="2315" y="0"/>
                        <a:pt x="2315" y="5400"/>
                        <a:pt x="2315" y="5400"/>
                      </a:cubicBezTo>
                      <a:cubicBezTo>
                        <a:pt x="-771" y="10800"/>
                        <a:pt x="-771" y="16200"/>
                        <a:pt x="2315" y="21600"/>
                      </a:cubicBezTo>
                      <a:cubicBezTo>
                        <a:pt x="2315" y="21600"/>
                        <a:pt x="2315" y="21600"/>
                        <a:pt x="5400" y="21600"/>
                      </a:cubicBezTo>
                      <a:cubicBezTo>
                        <a:pt x="8486" y="21600"/>
                        <a:pt x="14658" y="10800"/>
                        <a:pt x="17743" y="5400"/>
                      </a:cubicBezTo>
                      <a:cubicBezTo>
                        <a:pt x="17743" y="5400"/>
                        <a:pt x="17743" y="5400"/>
                        <a:pt x="17743" y="5400"/>
                      </a:cubicBezTo>
                      <a:cubicBezTo>
                        <a:pt x="17743" y="5400"/>
                        <a:pt x="20829" y="0"/>
                        <a:pt x="20829" y="0"/>
                      </a:cubicBezTo>
                      <a:cubicBezTo>
                        <a:pt x="14658" y="0"/>
                        <a:pt x="11572" y="0"/>
                        <a:pt x="54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0" name="Shape 4451"/>
                <p:cNvSpPr/>
                <p:nvPr/>
              </p:nvSpPr>
              <p:spPr>
                <a:xfrm>
                  <a:off x="323806" y="2987305"/>
                  <a:ext cx="101392" cy="5011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148" h="21600" extrusionOk="0">
                      <a:moveTo>
                        <a:pt x="20829" y="0"/>
                      </a:moveTo>
                      <a:cubicBezTo>
                        <a:pt x="18514" y="4629"/>
                        <a:pt x="14657" y="6171"/>
                        <a:pt x="12343" y="3086"/>
                      </a:cubicBezTo>
                      <a:cubicBezTo>
                        <a:pt x="12343" y="1543"/>
                        <a:pt x="11571" y="1543"/>
                        <a:pt x="11571" y="3086"/>
                      </a:cubicBezTo>
                      <a:cubicBezTo>
                        <a:pt x="10800" y="4629"/>
                        <a:pt x="10800" y="6171"/>
                        <a:pt x="10800" y="9257"/>
                      </a:cubicBezTo>
                      <a:cubicBezTo>
                        <a:pt x="10800" y="10800"/>
                        <a:pt x="10029" y="12343"/>
                        <a:pt x="10029" y="12343"/>
                      </a:cubicBezTo>
                      <a:cubicBezTo>
                        <a:pt x="8486" y="15429"/>
                        <a:pt x="6171" y="13886"/>
                        <a:pt x="3086" y="10800"/>
                      </a:cubicBezTo>
                      <a:cubicBezTo>
                        <a:pt x="1543" y="10800"/>
                        <a:pt x="771" y="9257"/>
                        <a:pt x="0" y="9257"/>
                      </a:cubicBezTo>
                      <a:cubicBezTo>
                        <a:pt x="0" y="10800"/>
                        <a:pt x="771" y="12343"/>
                        <a:pt x="1543" y="15429"/>
                      </a:cubicBezTo>
                      <a:cubicBezTo>
                        <a:pt x="2314" y="16971"/>
                        <a:pt x="3086" y="16971"/>
                        <a:pt x="3086" y="16971"/>
                      </a:cubicBezTo>
                      <a:cubicBezTo>
                        <a:pt x="3857" y="16971"/>
                        <a:pt x="3857" y="16971"/>
                        <a:pt x="3857" y="16971"/>
                      </a:cubicBezTo>
                      <a:cubicBezTo>
                        <a:pt x="4629" y="16971"/>
                        <a:pt x="5400" y="16971"/>
                        <a:pt x="6171" y="16971"/>
                      </a:cubicBezTo>
                      <a:cubicBezTo>
                        <a:pt x="6943" y="16971"/>
                        <a:pt x="7714" y="16971"/>
                        <a:pt x="9257" y="18514"/>
                      </a:cubicBezTo>
                      <a:cubicBezTo>
                        <a:pt x="9257" y="20057"/>
                        <a:pt x="10029" y="20057"/>
                        <a:pt x="10800" y="21600"/>
                      </a:cubicBezTo>
                      <a:cubicBezTo>
                        <a:pt x="10029" y="20057"/>
                        <a:pt x="10029" y="18514"/>
                        <a:pt x="10029" y="16971"/>
                      </a:cubicBezTo>
                      <a:cubicBezTo>
                        <a:pt x="10800" y="12343"/>
                        <a:pt x="13886" y="9257"/>
                        <a:pt x="16200" y="12343"/>
                      </a:cubicBezTo>
                      <a:cubicBezTo>
                        <a:pt x="17743" y="13886"/>
                        <a:pt x="19286" y="12343"/>
                        <a:pt x="20057" y="10800"/>
                      </a:cubicBezTo>
                      <a:cubicBezTo>
                        <a:pt x="20829" y="9257"/>
                        <a:pt x="21600" y="6171"/>
                        <a:pt x="20829" y="3086"/>
                      </a:cubicBezTo>
                      <a:cubicBezTo>
                        <a:pt x="20829" y="3086"/>
                        <a:pt x="20829" y="1543"/>
                        <a:pt x="20829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1" name="Shape 4452"/>
                <p:cNvSpPr/>
                <p:nvPr/>
              </p:nvSpPr>
              <p:spPr>
                <a:xfrm>
                  <a:off x="299908" y="2536318"/>
                  <a:ext cx="11950" cy="154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4400" y="10800"/>
                      </a:moveTo>
                      <a:cubicBezTo>
                        <a:pt x="14400" y="5400"/>
                        <a:pt x="7200" y="0"/>
                        <a:pt x="0" y="0"/>
                      </a:cubicBezTo>
                      <a:cubicBezTo>
                        <a:pt x="0" y="0"/>
                        <a:pt x="7200" y="5400"/>
                        <a:pt x="7200" y="5400"/>
                      </a:cubicBezTo>
                      <a:cubicBezTo>
                        <a:pt x="14400" y="10800"/>
                        <a:pt x="14400" y="16200"/>
                        <a:pt x="21600" y="21600"/>
                      </a:cubicBezTo>
                      <a:cubicBezTo>
                        <a:pt x="21600" y="16200"/>
                        <a:pt x="21600" y="16200"/>
                        <a:pt x="14400" y="108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2" name="Shape 4453"/>
                <p:cNvSpPr/>
                <p:nvPr/>
              </p:nvSpPr>
              <p:spPr>
                <a:xfrm>
                  <a:off x="335755" y="2968032"/>
                  <a:ext cx="19916" cy="19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2960" y="0"/>
                      </a:moveTo>
                      <a:cubicBezTo>
                        <a:pt x="8640" y="0"/>
                        <a:pt x="4320" y="8640"/>
                        <a:pt x="4320" y="12960"/>
                      </a:cubicBezTo>
                      <a:cubicBezTo>
                        <a:pt x="4320" y="17280"/>
                        <a:pt x="0" y="21600"/>
                        <a:pt x="0" y="21600"/>
                      </a:cubicBezTo>
                      <a:cubicBezTo>
                        <a:pt x="0" y="21600"/>
                        <a:pt x="0" y="21600"/>
                        <a:pt x="4320" y="17280"/>
                      </a:cubicBezTo>
                      <a:cubicBezTo>
                        <a:pt x="8640" y="12960"/>
                        <a:pt x="12960" y="8640"/>
                        <a:pt x="21600" y="4320"/>
                      </a:cubicBezTo>
                      <a:cubicBezTo>
                        <a:pt x="17280" y="4320"/>
                        <a:pt x="17280" y="4320"/>
                        <a:pt x="1296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3" name="Shape 4454"/>
                <p:cNvSpPr/>
                <p:nvPr/>
              </p:nvSpPr>
              <p:spPr>
                <a:xfrm>
                  <a:off x="452257" y="3018142"/>
                  <a:ext cx="6972" cy="19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900" h="21600" extrusionOk="0">
                      <a:moveTo>
                        <a:pt x="18900" y="21600"/>
                      </a:moveTo>
                      <a:cubicBezTo>
                        <a:pt x="8100" y="21600"/>
                        <a:pt x="8100" y="17280"/>
                        <a:pt x="8100" y="12960"/>
                      </a:cubicBezTo>
                      <a:cubicBezTo>
                        <a:pt x="8100" y="8640"/>
                        <a:pt x="8100" y="0"/>
                        <a:pt x="8100" y="0"/>
                      </a:cubicBezTo>
                      <a:cubicBezTo>
                        <a:pt x="-2700" y="0"/>
                        <a:pt x="-2700" y="8640"/>
                        <a:pt x="8100" y="21600"/>
                      </a:cubicBezTo>
                      <a:cubicBezTo>
                        <a:pt x="8100" y="21600"/>
                        <a:pt x="8100" y="21600"/>
                        <a:pt x="1890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4" name="Shape 4455"/>
                <p:cNvSpPr/>
                <p:nvPr/>
              </p:nvSpPr>
              <p:spPr>
                <a:xfrm>
                  <a:off x="244146" y="1275868"/>
                  <a:ext cx="354487" cy="184249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0661" y="2678"/>
                      </a:moveTo>
                      <a:cubicBezTo>
                        <a:pt x="20661" y="2678"/>
                        <a:pt x="20661" y="2678"/>
                        <a:pt x="20661" y="2678"/>
                      </a:cubicBezTo>
                      <a:cubicBezTo>
                        <a:pt x="20661" y="2678"/>
                        <a:pt x="20661" y="2678"/>
                        <a:pt x="20661" y="2678"/>
                      </a:cubicBezTo>
                      <a:cubicBezTo>
                        <a:pt x="20426" y="2678"/>
                        <a:pt x="20426" y="2678"/>
                        <a:pt x="20191" y="2678"/>
                      </a:cubicBezTo>
                      <a:cubicBezTo>
                        <a:pt x="20191" y="2635"/>
                        <a:pt x="20191" y="2635"/>
                        <a:pt x="20191" y="2635"/>
                      </a:cubicBezTo>
                      <a:cubicBezTo>
                        <a:pt x="20191" y="2635"/>
                        <a:pt x="19957" y="2635"/>
                        <a:pt x="19957" y="2592"/>
                      </a:cubicBezTo>
                      <a:cubicBezTo>
                        <a:pt x="19957" y="2592"/>
                        <a:pt x="19957" y="2592"/>
                        <a:pt x="19957" y="2592"/>
                      </a:cubicBezTo>
                      <a:cubicBezTo>
                        <a:pt x="19957" y="2592"/>
                        <a:pt x="19957" y="2592"/>
                        <a:pt x="19957" y="2592"/>
                      </a:cubicBezTo>
                      <a:cubicBezTo>
                        <a:pt x="19957" y="2549"/>
                        <a:pt x="19957" y="2506"/>
                        <a:pt x="19957" y="2419"/>
                      </a:cubicBezTo>
                      <a:cubicBezTo>
                        <a:pt x="19722" y="2290"/>
                        <a:pt x="19722" y="2160"/>
                        <a:pt x="19487" y="2117"/>
                      </a:cubicBezTo>
                      <a:cubicBezTo>
                        <a:pt x="19017" y="2030"/>
                        <a:pt x="19017" y="1901"/>
                        <a:pt x="18783" y="1814"/>
                      </a:cubicBezTo>
                      <a:cubicBezTo>
                        <a:pt x="18783" y="1771"/>
                        <a:pt x="18783" y="1685"/>
                        <a:pt x="18783" y="1685"/>
                      </a:cubicBezTo>
                      <a:cubicBezTo>
                        <a:pt x="18078" y="1598"/>
                        <a:pt x="17374" y="1469"/>
                        <a:pt x="17374" y="1296"/>
                      </a:cubicBezTo>
                      <a:cubicBezTo>
                        <a:pt x="17139" y="1210"/>
                        <a:pt x="17374" y="1166"/>
                        <a:pt x="17609" y="1123"/>
                      </a:cubicBezTo>
                      <a:cubicBezTo>
                        <a:pt x="17843" y="1123"/>
                        <a:pt x="17843" y="1080"/>
                        <a:pt x="17843" y="994"/>
                      </a:cubicBezTo>
                      <a:cubicBezTo>
                        <a:pt x="17843" y="950"/>
                        <a:pt x="17843" y="864"/>
                        <a:pt x="18078" y="778"/>
                      </a:cubicBezTo>
                      <a:cubicBezTo>
                        <a:pt x="18078" y="778"/>
                        <a:pt x="18078" y="778"/>
                        <a:pt x="18078" y="778"/>
                      </a:cubicBezTo>
                      <a:cubicBezTo>
                        <a:pt x="17609" y="734"/>
                        <a:pt x="17374" y="691"/>
                        <a:pt x="17139" y="648"/>
                      </a:cubicBezTo>
                      <a:cubicBezTo>
                        <a:pt x="16435" y="518"/>
                        <a:pt x="16670" y="389"/>
                        <a:pt x="16670" y="302"/>
                      </a:cubicBezTo>
                      <a:cubicBezTo>
                        <a:pt x="16670" y="216"/>
                        <a:pt x="16670" y="173"/>
                        <a:pt x="16435" y="130"/>
                      </a:cubicBezTo>
                      <a:cubicBezTo>
                        <a:pt x="16435" y="86"/>
                        <a:pt x="16200" y="86"/>
                        <a:pt x="16200" y="43"/>
                      </a:cubicBezTo>
                      <a:cubicBezTo>
                        <a:pt x="15965" y="43"/>
                        <a:pt x="15965" y="43"/>
                        <a:pt x="15965" y="43"/>
                      </a:cubicBezTo>
                      <a:cubicBezTo>
                        <a:pt x="15965" y="43"/>
                        <a:pt x="15965" y="0"/>
                        <a:pt x="15730" y="0"/>
                      </a:cubicBezTo>
                      <a:cubicBezTo>
                        <a:pt x="15730" y="0"/>
                        <a:pt x="15730" y="0"/>
                        <a:pt x="15730" y="0"/>
                      </a:cubicBezTo>
                      <a:cubicBezTo>
                        <a:pt x="15730" y="0"/>
                        <a:pt x="15730" y="0"/>
                        <a:pt x="15730" y="0"/>
                      </a:cubicBezTo>
                      <a:cubicBezTo>
                        <a:pt x="15730" y="43"/>
                        <a:pt x="15730" y="43"/>
                        <a:pt x="15730" y="86"/>
                      </a:cubicBezTo>
                      <a:cubicBezTo>
                        <a:pt x="15730" y="86"/>
                        <a:pt x="15496" y="86"/>
                        <a:pt x="15496" y="130"/>
                      </a:cubicBezTo>
                      <a:cubicBezTo>
                        <a:pt x="15496" y="130"/>
                        <a:pt x="15496" y="130"/>
                        <a:pt x="15496" y="173"/>
                      </a:cubicBezTo>
                      <a:cubicBezTo>
                        <a:pt x="15496" y="173"/>
                        <a:pt x="15261" y="216"/>
                        <a:pt x="15261" y="216"/>
                      </a:cubicBezTo>
                      <a:cubicBezTo>
                        <a:pt x="15261" y="216"/>
                        <a:pt x="15261" y="216"/>
                        <a:pt x="15261" y="259"/>
                      </a:cubicBezTo>
                      <a:cubicBezTo>
                        <a:pt x="15026" y="259"/>
                        <a:pt x="14791" y="302"/>
                        <a:pt x="14791" y="302"/>
                      </a:cubicBezTo>
                      <a:cubicBezTo>
                        <a:pt x="14791" y="302"/>
                        <a:pt x="14557" y="302"/>
                        <a:pt x="14557" y="302"/>
                      </a:cubicBezTo>
                      <a:cubicBezTo>
                        <a:pt x="14557" y="302"/>
                        <a:pt x="14557" y="302"/>
                        <a:pt x="14557" y="302"/>
                      </a:cubicBezTo>
                      <a:cubicBezTo>
                        <a:pt x="14557" y="302"/>
                        <a:pt x="14557" y="346"/>
                        <a:pt x="14322" y="346"/>
                      </a:cubicBezTo>
                      <a:cubicBezTo>
                        <a:pt x="14322" y="346"/>
                        <a:pt x="14322" y="346"/>
                        <a:pt x="14322" y="346"/>
                      </a:cubicBezTo>
                      <a:cubicBezTo>
                        <a:pt x="14322" y="389"/>
                        <a:pt x="14322" y="389"/>
                        <a:pt x="14322" y="432"/>
                      </a:cubicBezTo>
                      <a:cubicBezTo>
                        <a:pt x="14322" y="518"/>
                        <a:pt x="14322" y="648"/>
                        <a:pt x="14322" y="691"/>
                      </a:cubicBezTo>
                      <a:cubicBezTo>
                        <a:pt x="14791" y="907"/>
                        <a:pt x="15026" y="1685"/>
                        <a:pt x="14557" y="2030"/>
                      </a:cubicBezTo>
                      <a:cubicBezTo>
                        <a:pt x="14322" y="2333"/>
                        <a:pt x="13852" y="2592"/>
                        <a:pt x="13617" y="2765"/>
                      </a:cubicBezTo>
                      <a:cubicBezTo>
                        <a:pt x="13383" y="2808"/>
                        <a:pt x="13383" y="2808"/>
                        <a:pt x="13617" y="2851"/>
                      </a:cubicBezTo>
                      <a:cubicBezTo>
                        <a:pt x="14087" y="2938"/>
                        <a:pt x="14087" y="3024"/>
                        <a:pt x="13852" y="3067"/>
                      </a:cubicBezTo>
                      <a:cubicBezTo>
                        <a:pt x="13617" y="3110"/>
                        <a:pt x="13617" y="3240"/>
                        <a:pt x="13617" y="3413"/>
                      </a:cubicBezTo>
                      <a:cubicBezTo>
                        <a:pt x="13617" y="3499"/>
                        <a:pt x="13617" y="3586"/>
                        <a:pt x="13617" y="3672"/>
                      </a:cubicBezTo>
                      <a:cubicBezTo>
                        <a:pt x="13617" y="3888"/>
                        <a:pt x="13148" y="4190"/>
                        <a:pt x="12913" y="4450"/>
                      </a:cubicBezTo>
                      <a:cubicBezTo>
                        <a:pt x="12678" y="4579"/>
                        <a:pt x="12443" y="4709"/>
                        <a:pt x="12443" y="4795"/>
                      </a:cubicBezTo>
                      <a:cubicBezTo>
                        <a:pt x="12443" y="4882"/>
                        <a:pt x="12209" y="4968"/>
                        <a:pt x="11974" y="5011"/>
                      </a:cubicBezTo>
                      <a:cubicBezTo>
                        <a:pt x="11739" y="5098"/>
                        <a:pt x="11739" y="5184"/>
                        <a:pt x="11739" y="5270"/>
                      </a:cubicBezTo>
                      <a:cubicBezTo>
                        <a:pt x="11739" y="5486"/>
                        <a:pt x="11035" y="5659"/>
                        <a:pt x="10330" y="5746"/>
                      </a:cubicBezTo>
                      <a:cubicBezTo>
                        <a:pt x="10330" y="5789"/>
                        <a:pt x="10800" y="5875"/>
                        <a:pt x="10800" y="5962"/>
                      </a:cubicBezTo>
                      <a:cubicBezTo>
                        <a:pt x="11270" y="6091"/>
                        <a:pt x="11504" y="6178"/>
                        <a:pt x="11504" y="6307"/>
                      </a:cubicBezTo>
                      <a:cubicBezTo>
                        <a:pt x="11504" y="6394"/>
                        <a:pt x="11270" y="6437"/>
                        <a:pt x="11035" y="6523"/>
                      </a:cubicBezTo>
                      <a:cubicBezTo>
                        <a:pt x="10565" y="6610"/>
                        <a:pt x="10330" y="6653"/>
                        <a:pt x="10565" y="6782"/>
                      </a:cubicBezTo>
                      <a:cubicBezTo>
                        <a:pt x="10800" y="7085"/>
                        <a:pt x="10565" y="7517"/>
                        <a:pt x="10565" y="7733"/>
                      </a:cubicBezTo>
                      <a:cubicBezTo>
                        <a:pt x="10565" y="7819"/>
                        <a:pt x="10565" y="7862"/>
                        <a:pt x="10565" y="7862"/>
                      </a:cubicBezTo>
                      <a:cubicBezTo>
                        <a:pt x="10565" y="7949"/>
                        <a:pt x="10330" y="7992"/>
                        <a:pt x="10096" y="8035"/>
                      </a:cubicBezTo>
                      <a:cubicBezTo>
                        <a:pt x="10096" y="8078"/>
                        <a:pt x="9861" y="8122"/>
                        <a:pt x="9861" y="8208"/>
                      </a:cubicBezTo>
                      <a:cubicBezTo>
                        <a:pt x="10096" y="8338"/>
                        <a:pt x="9861" y="8424"/>
                        <a:pt x="9626" y="8510"/>
                      </a:cubicBezTo>
                      <a:cubicBezTo>
                        <a:pt x="9391" y="8597"/>
                        <a:pt x="9157" y="8683"/>
                        <a:pt x="8922" y="8813"/>
                      </a:cubicBezTo>
                      <a:cubicBezTo>
                        <a:pt x="8922" y="9072"/>
                        <a:pt x="7983" y="9418"/>
                        <a:pt x="7513" y="9677"/>
                      </a:cubicBezTo>
                      <a:cubicBezTo>
                        <a:pt x="7278" y="9763"/>
                        <a:pt x="7043" y="9806"/>
                        <a:pt x="7043" y="9893"/>
                      </a:cubicBezTo>
                      <a:cubicBezTo>
                        <a:pt x="6809" y="9936"/>
                        <a:pt x="6809" y="10022"/>
                        <a:pt x="6574" y="10066"/>
                      </a:cubicBezTo>
                      <a:cubicBezTo>
                        <a:pt x="6339" y="10195"/>
                        <a:pt x="6104" y="10325"/>
                        <a:pt x="5165" y="10325"/>
                      </a:cubicBezTo>
                      <a:cubicBezTo>
                        <a:pt x="5165" y="10325"/>
                        <a:pt x="5165" y="10325"/>
                        <a:pt x="5165" y="10325"/>
                      </a:cubicBezTo>
                      <a:cubicBezTo>
                        <a:pt x="5165" y="10368"/>
                        <a:pt x="4930" y="10411"/>
                        <a:pt x="5400" y="10584"/>
                      </a:cubicBezTo>
                      <a:cubicBezTo>
                        <a:pt x="5635" y="10670"/>
                        <a:pt x="5635" y="10800"/>
                        <a:pt x="5400" y="10886"/>
                      </a:cubicBezTo>
                      <a:cubicBezTo>
                        <a:pt x="5400" y="11016"/>
                        <a:pt x="5400" y="11102"/>
                        <a:pt x="5635" y="11189"/>
                      </a:cubicBezTo>
                      <a:cubicBezTo>
                        <a:pt x="6339" y="11405"/>
                        <a:pt x="6104" y="11534"/>
                        <a:pt x="5870" y="11707"/>
                      </a:cubicBezTo>
                      <a:cubicBezTo>
                        <a:pt x="5870" y="11750"/>
                        <a:pt x="5870" y="11750"/>
                        <a:pt x="5870" y="11750"/>
                      </a:cubicBezTo>
                      <a:cubicBezTo>
                        <a:pt x="5635" y="11837"/>
                        <a:pt x="5400" y="11880"/>
                        <a:pt x="5400" y="11923"/>
                      </a:cubicBezTo>
                      <a:cubicBezTo>
                        <a:pt x="5165" y="12010"/>
                        <a:pt x="4930" y="12053"/>
                        <a:pt x="4930" y="12139"/>
                      </a:cubicBezTo>
                      <a:cubicBezTo>
                        <a:pt x="4930" y="12226"/>
                        <a:pt x="4930" y="12312"/>
                        <a:pt x="4696" y="12355"/>
                      </a:cubicBezTo>
                      <a:cubicBezTo>
                        <a:pt x="4461" y="12485"/>
                        <a:pt x="4461" y="12571"/>
                        <a:pt x="4696" y="12658"/>
                      </a:cubicBezTo>
                      <a:cubicBezTo>
                        <a:pt x="4930" y="12744"/>
                        <a:pt x="4930" y="12830"/>
                        <a:pt x="4930" y="12874"/>
                      </a:cubicBezTo>
                      <a:cubicBezTo>
                        <a:pt x="5165" y="12874"/>
                        <a:pt x="5165" y="12874"/>
                        <a:pt x="5400" y="12874"/>
                      </a:cubicBezTo>
                      <a:cubicBezTo>
                        <a:pt x="5400" y="12874"/>
                        <a:pt x="5400" y="12874"/>
                        <a:pt x="5400" y="12874"/>
                      </a:cubicBezTo>
                      <a:cubicBezTo>
                        <a:pt x="5400" y="12830"/>
                        <a:pt x="5400" y="12744"/>
                        <a:pt x="6104" y="12701"/>
                      </a:cubicBezTo>
                      <a:cubicBezTo>
                        <a:pt x="6574" y="12658"/>
                        <a:pt x="6809" y="12701"/>
                        <a:pt x="7043" y="12744"/>
                      </a:cubicBezTo>
                      <a:cubicBezTo>
                        <a:pt x="7278" y="12787"/>
                        <a:pt x="7278" y="12830"/>
                        <a:pt x="7278" y="12874"/>
                      </a:cubicBezTo>
                      <a:cubicBezTo>
                        <a:pt x="7278" y="12874"/>
                        <a:pt x="7278" y="12874"/>
                        <a:pt x="7278" y="12874"/>
                      </a:cubicBezTo>
                      <a:cubicBezTo>
                        <a:pt x="7748" y="12917"/>
                        <a:pt x="7983" y="12960"/>
                        <a:pt x="7983" y="13046"/>
                      </a:cubicBezTo>
                      <a:cubicBezTo>
                        <a:pt x="8217" y="13090"/>
                        <a:pt x="7983" y="13176"/>
                        <a:pt x="7278" y="13262"/>
                      </a:cubicBezTo>
                      <a:cubicBezTo>
                        <a:pt x="7278" y="13262"/>
                        <a:pt x="7278" y="13306"/>
                        <a:pt x="7278" y="13392"/>
                      </a:cubicBezTo>
                      <a:cubicBezTo>
                        <a:pt x="7513" y="13478"/>
                        <a:pt x="7513" y="13565"/>
                        <a:pt x="7278" y="13651"/>
                      </a:cubicBezTo>
                      <a:cubicBezTo>
                        <a:pt x="7043" y="13694"/>
                        <a:pt x="7043" y="13694"/>
                        <a:pt x="7043" y="13694"/>
                      </a:cubicBezTo>
                      <a:cubicBezTo>
                        <a:pt x="6809" y="13781"/>
                        <a:pt x="6574" y="13867"/>
                        <a:pt x="6574" y="13954"/>
                      </a:cubicBezTo>
                      <a:cubicBezTo>
                        <a:pt x="7043" y="14083"/>
                        <a:pt x="6809" y="14126"/>
                        <a:pt x="6574" y="14170"/>
                      </a:cubicBezTo>
                      <a:cubicBezTo>
                        <a:pt x="6339" y="14213"/>
                        <a:pt x="6339" y="14256"/>
                        <a:pt x="6339" y="14299"/>
                      </a:cubicBezTo>
                      <a:cubicBezTo>
                        <a:pt x="6339" y="14386"/>
                        <a:pt x="6339" y="14386"/>
                        <a:pt x="6339" y="14429"/>
                      </a:cubicBezTo>
                      <a:cubicBezTo>
                        <a:pt x="6574" y="14472"/>
                        <a:pt x="6574" y="14558"/>
                        <a:pt x="6339" y="14602"/>
                      </a:cubicBezTo>
                      <a:cubicBezTo>
                        <a:pt x="6339" y="14602"/>
                        <a:pt x="6339" y="14602"/>
                        <a:pt x="6339" y="14602"/>
                      </a:cubicBezTo>
                      <a:cubicBezTo>
                        <a:pt x="6574" y="14645"/>
                        <a:pt x="6574" y="14688"/>
                        <a:pt x="6339" y="14774"/>
                      </a:cubicBezTo>
                      <a:cubicBezTo>
                        <a:pt x="6339" y="14774"/>
                        <a:pt x="6339" y="14818"/>
                        <a:pt x="6104" y="14818"/>
                      </a:cubicBezTo>
                      <a:cubicBezTo>
                        <a:pt x="6104" y="14861"/>
                        <a:pt x="6339" y="14947"/>
                        <a:pt x="6339" y="14990"/>
                      </a:cubicBezTo>
                      <a:cubicBezTo>
                        <a:pt x="6574" y="15034"/>
                        <a:pt x="6574" y="15077"/>
                        <a:pt x="6339" y="15120"/>
                      </a:cubicBezTo>
                      <a:cubicBezTo>
                        <a:pt x="6339" y="15206"/>
                        <a:pt x="5870" y="15206"/>
                        <a:pt x="5635" y="15206"/>
                      </a:cubicBezTo>
                      <a:cubicBezTo>
                        <a:pt x="5400" y="15206"/>
                        <a:pt x="5165" y="15206"/>
                        <a:pt x="4930" y="15250"/>
                      </a:cubicBezTo>
                      <a:cubicBezTo>
                        <a:pt x="4930" y="15250"/>
                        <a:pt x="4930" y="15250"/>
                        <a:pt x="4930" y="15250"/>
                      </a:cubicBezTo>
                      <a:cubicBezTo>
                        <a:pt x="4930" y="15250"/>
                        <a:pt x="4930" y="15250"/>
                        <a:pt x="5165" y="15293"/>
                      </a:cubicBezTo>
                      <a:cubicBezTo>
                        <a:pt x="5165" y="15336"/>
                        <a:pt x="5635" y="15422"/>
                        <a:pt x="5165" y="15552"/>
                      </a:cubicBezTo>
                      <a:cubicBezTo>
                        <a:pt x="5165" y="15595"/>
                        <a:pt x="4930" y="15638"/>
                        <a:pt x="4461" y="15638"/>
                      </a:cubicBezTo>
                      <a:cubicBezTo>
                        <a:pt x="3991" y="15638"/>
                        <a:pt x="3522" y="15509"/>
                        <a:pt x="3052" y="15466"/>
                      </a:cubicBezTo>
                      <a:cubicBezTo>
                        <a:pt x="2817" y="15422"/>
                        <a:pt x="2817" y="15422"/>
                        <a:pt x="2817" y="15422"/>
                      </a:cubicBezTo>
                      <a:cubicBezTo>
                        <a:pt x="2583" y="15422"/>
                        <a:pt x="2583" y="15379"/>
                        <a:pt x="2583" y="15336"/>
                      </a:cubicBezTo>
                      <a:cubicBezTo>
                        <a:pt x="2583" y="15336"/>
                        <a:pt x="2583" y="15336"/>
                        <a:pt x="2583" y="15336"/>
                      </a:cubicBezTo>
                      <a:cubicBezTo>
                        <a:pt x="2348" y="15379"/>
                        <a:pt x="2113" y="15379"/>
                        <a:pt x="1878" y="15422"/>
                      </a:cubicBezTo>
                      <a:cubicBezTo>
                        <a:pt x="1643" y="15422"/>
                        <a:pt x="1409" y="15422"/>
                        <a:pt x="1174" y="15466"/>
                      </a:cubicBezTo>
                      <a:cubicBezTo>
                        <a:pt x="1174" y="15466"/>
                        <a:pt x="1409" y="15509"/>
                        <a:pt x="1409" y="15509"/>
                      </a:cubicBezTo>
                      <a:cubicBezTo>
                        <a:pt x="1409" y="15552"/>
                        <a:pt x="1643" y="15595"/>
                        <a:pt x="1643" y="15638"/>
                      </a:cubicBezTo>
                      <a:cubicBezTo>
                        <a:pt x="1643" y="15682"/>
                        <a:pt x="1409" y="15682"/>
                        <a:pt x="1174" y="15725"/>
                      </a:cubicBezTo>
                      <a:cubicBezTo>
                        <a:pt x="939" y="15725"/>
                        <a:pt x="704" y="15725"/>
                        <a:pt x="704" y="15768"/>
                      </a:cubicBezTo>
                      <a:cubicBezTo>
                        <a:pt x="1174" y="15768"/>
                        <a:pt x="1409" y="15811"/>
                        <a:pt x="1643" y="15898"/>
                      </a:cubicBezTo>
                      <a:cubicBezTo>
                        <a:pt x="1643" y="15898"/>
                        <a:pt x="1643" y="15941"/>
                        <a:pt x="1643" y="15941"/>
                      </a:cubicBezTo>
                      <a:cubicBezTo>
                        <a:pt x="1643" y="15941"/>
                        <a:pt x="1643" y="15898"/>
                        <a:pt x="1643" y="15898"/>
                      </a:cubicBezTo>
                      <a:cubicBezTo>
                        <a:pt x="2113" y="15898"/>
                        <a:pt x="2348" y="15898"/>
                        <a:pt x="2817" y="15898"/>
                      </a:cubicBezTo>
                      <a:cubicBezTo>
                        <a:pt x="3522" y="15941"/>
                        <a:pt x="3757" y="16027"/>
                        <a:pt x="3757" y="16157"/>
                      </a:cubicBezTo>
                      <a:cubicBezTo>
                        <a:pt x="3757" y="16243"/>
                        <a:pt x="3522" y="16330"/>
                        <a:pt x="3052" y="16330"/>
                      </a:cubicBezTo>
                      <a:cubicBezTo>
                        <a:pt x="2817" y="16330"/>
                        <a:pt x="2583" y="16416"/>
                        <a:pt x="2583" y="16502"/>
                      </a:cubicBezTo>
                      <a:cubicBezTo>
                        <a:pt x="2583" y="16502"/>
                        <a:pt x="3052" y="16502"/>
                        <a:pt x="3522" y="16502"/>
                      </a:cubicBezTo>
                      <a:cubicBezTo>
                        <a:pt x="3991" y="16502"/>
                        <a:pt x="4461" y="16459"/>
                        <a:pt x="4696" y="16502"/>
                      </a:cubicBezTo>
                      <a:cubicBezTo>
                        <a:pt x="5400" y="16546"/>
                        <a:pt x="5635" y="16632"/>
                        <a:pt x="5635" y="16762"/>
                      </a:cubicBezTo>
                      <a:cubicBezTo>
                        <a:pt x="5400" y="16805"/>
                        <a:pt x="5165" y="16891"/>
                        <a:pt x="4930" y="16891"/>
                      </a:cubicBezTo>
                      <a:cubicBezTo>
                        <a:pt x="4696" y="16891"/>
                        <a:pt x="4461" y="16848"/>
                        <a:pt x="4226" y="16848"/>
                      </a:cubicBezTo>
                      <a:cubicBezTo>
                        <a:pt x="3991" y="16762"/>
                        <a:pt x="3522" y="16718"/>
                        <a:pt x="3522" y="16718"/>
                      </a:cubicBezTo>
                      <a:cubicBezTo>
                        <a:pt x="3287" y="16718"/>
                        <a:pt x="3287" y="16718"/>
                        <a:pt x="3287" y="16718"/>
                      </a:cubicBezTo>
                      <a:cubicBezTo>
                        <a:pt x="3052" y="16848"/>
                        <a:pt x="2583" y="16848"/>
                        <a:pt x="2348" y="16848"/>
                      </a:cubicBezTo>
                      <a:cubicBezTo>
                        <a:pt x="1878" y="16848"/>
                        <a:pt x="1643" y="16848"/>
                        <a:pt x="1174" y="16805"/>
                      </a:cubicBezTo>
                      <a:cubicBezTo>
                        <a:pt x="1174" y="16805"/>
                        <a:pt x="1174" y="16805"/>
                        <a:pt x="1174" y="16805"/>
                      </a:cubicBezTo>
                      <a:cubicBezTo>
                        <a:pt x="939" y="16805"/>
                        <a:pt x="235" y="16891"/>
                        <a:pt x="0" y="16934"/>
                      </a:cubicBezTo>
                      <a:cubicBezTo>
                        <a:pt x="235" y="16978"/>
                        <a:pt x="470" y="17064"/>
                        <a:pt x="470" y="17107"/>
                      </a:cubicBezTo>
                      <a:cubicBezTo>
                        <a:pt x="704" y="17107"/>
                        <a:pt x="704" y="17107"/>
                        <a:pt x="704" y="17107"/>
                      </a:cubicBezTo>
                      <a:cubicBezTo>
                        <a:pt x="939" y="17107"/>
                        <a:pt x="1409" y="17064"/>
                        <a:pt x="1409" y="17021"/>
                      </a:cubicBezTo>
                      <a:cubicBezTo>
                        <a:pt x="1643" y="16934"/>
                        <a:pt x="2113" y="16848"/>
                        <a:pt x="2583" y="16848"/>
                      </a:cubicBezTo>
                      <a:cubicBezTo>
                        <a:pt x="2583" y="16848"/>
                        <a:pt x="3287" y="16891"/>
                        <a:pt x="3522" y="17064"/>
                      </a:cubicBezTo>
                      <a:cubicBezTo>
                        <a:pt x="3522" y="17237"/>
                        <a:pt x="2583" y="17280"/>
                        <a:pt x="2348" y="17280"/>
                      </a:cubicBezTo>
                      <a:cubicBezTo>
                        <a:pt x="2348" y="17280"/>
                        <a:pt x="2113" y="17323"/>
                        <a:pt x="2113" y="17323"/>
                      </a:cubicBezTo>
                      <a:cubicBezTo>
                        <a:pt x="1878" y="17410"/>
                        <a:pt x="1409" y="17539"/>
                        <a:pt x="470" y="17626"/>
                      </a:cubicBezTo>
                      <a:cubicBezTo>
                        <a:pt x="470" y="17669"/>
                        <a:pt x="470" y="17669"/>
                        <a:pt x="470" y="17669"/>
                      </a:cubicBezTo>
                      <a:cubicBezTo>
                        <a:pt x="470" y="17669"/>
                        <a:pt x="470" y="17712"/>
                        <a:pt x="470" y="17712"/>
                      </a:cubicBezTo>
                      <a:cubicBezTo>
                        <a:pt x="704" y="17669"/>
                        <a:pt x="939" y="17669"/>
                        <a:pt x="939" y="17669"/>
                      </a:cubicBezTo>
                      <a:cubicBezTo>
                        <a:pt x="1174" y="17669"/>
                        <a:pt x="1174" y="17669"/>
                        <a:pt x="1174" y="17669"/>
                      </a:cubicBezTo>
                      <a:cubicBezTo>
                        <a:pt x="1409" y="17712"/>
                        <a:pt x="1409" y="17712"/>
                        <a:pt x="1409" y="17712"/>
                      </a:cubicBezTo>
                      <a:cubicBezTo>
                        <a:pt x="1643" y="17755"/>
                        <a:pt x="1409" y="17798"/>
                        <a:pt x="1409" y="17798"/>
                      </a:cubicBezTo>
                      <a:cubicBezTo>
                        <a:pt x="1409" y="17842"/>
                        <a:pt x="1409" y="17842"/>
                        <a:pt x="1409" y="17842"/>
                      </a:cubicBezTo>
                      <a:cubicBezTo>
                        <a:pt x="1643" y="17842"/>
                        <a:pt x="1643" y="17842"/>
                        <a:pt x="1643" y="17842"/>
                      </a:cubicBezTo>
                      <a:cubicBezTo>
                        <a:pt x="1643" y="17842"/>
                        <a:pt x="1878" y="17842"/>
                        <a:pt x="1878" y="17842"/>
                      </a:cubicBezTo>
                      <a:cubicBezTo>
                        <a:pt x="1878" y="17798"/>
                        <a:pt x="1878" y="17798"/>
                        <a:pt x="1878" y="17755"/>
                      </a:cubicBezTo>
                      <a:cubicBezTo>
                        <a:pt x="1643" y="17669"/>
                        <a:pt x="1878" y="17539"/>
                        <a:pt x="2113" y="17453"/>
                      </a:cubicBezTo>
                      <a:cubicBezTo>
                        <a:pt x="2348" y="17410"/>
                        <a:pt x="2583" y="17366"/>
                        <a:pt x="3052" y="17366"/>
                      </a:cubicBezTo>
                      <a:cubicBezTo>
                        <a:pt x="3052" y="17366"/>
                        <a:pt x="3522" y="17410"/>
                        <a:pt x="3757" y="17453"/>
                      </a:cubicBezTo>
                      <a:cubicBezTo>
                        <a:pt x="4461" y="17582"/>
                        <a:pt x="3991" y="17712"/>
                        <a:pt x="3757" y="17755"/>
                      </a:cubicBezTo>
                      <a:cubicBezTo>
                        <a:pt x="3522" y="17798"/>
                        <a:pt x="3522" y="17842"/>
                        <a:pt x="3522" y="17842"/>
                      </a:cubicBezTo>
                      <a:cubicBezTo>
                        <a:pt x="3522" y="17928"/>
                        <a:pt x="3287" y="17971"/>
                        <a:pt x="3287" y="18058"/>
                      </a:cubicBezTo>
                      <a:cubicBezTo>
                        <a:pt x="3287" y="18101"/>
                        <a:pt x="3052" y="18187"/>
                        <a:pt x="3052" y="18230"/>
                      </a:cubicBezTo>
                      <a:cubicBezTo>
                        <a:pt x="3052" y="18317"/>
                        <a:pt x="2583" y="18360"/>
                        <a:pt x="2348" y="18360"/>
                      </a:cubicBezTo>
                      <a:cubicBezTo>
                        <a:pt x="2348" y="18403"/>
                        <a:pt x="2348" y="18403"/>
                        <a:pt x="2348" y="18403"/>
                      </a:cubicBezTo>
                      <a:cubicBezTo>
                        <a:pt x="2348" y="18490"/>
                        <a:pt x="2113" y="18533"/>
                        <a:pt x="1643" y="18533"/>
                      </a:cubicBezTo>
                      <a:cubicBezTo>
                        <a:pt x="1878" y="18619"/>
                        <a:pt x="1643" y="18662"/>
                        <a:pt x="1643" y="18662"/>
                      </a:cubicBezTo>
                      <a:cubicBezTo>
                        <a:pt x="1878" y="18662"/>
                        <a:pt x="2113" y="18662"/>
                        <a:pt x="2583" y="18662"/>
                      </a:cubicBezTo>
                      <a:cubicBezTo>
                        <a:pt x="2817" y="18662"/>
                        <a:pt x="2817" y="18706"/>
                        <a:pt x="3052" y="18706"/>
                      </a:cubicBezTo>
                      <a:cubicBezTo>
                        <a:pt x="3052" y="18706"/>
                        <a:pt x="3052" y="18706"/>
                        <a:pt x="3052" y="18706"/>
                      </a:cubicBezTo>
                      <a:cubicBezTo>
                        <a:pt x="3052" y="18706"/>
                        <a:pt x="3287" y="18706"/>
                        <a:pt x="3522" y="18662"/>
                      </a:cubicBezTo>
                      <a:cubicBezTo>
                        <a:pt x="4226" y="18619"/>
                        <a:pt x="4930" y="18706"/>
                        <a:pt x="5165" y="18792"/>
                      </a:cubicBezTo>
                      <a:cubicBezTo>
                        <a:pt x="5165" y="18878"/>
                        <a:pt x="4930" y="18965"/>
                        <a:pt x="4461" y="19008"/>
                      </a:cubicBezTo>
                      <a:cubicBezTo>
                        <a:pt x="4226" y="19008"/>
                        <a:pt x="4226" y="19008"/>
                        <a:pt x="3991" y="19008"/>
                      </a:cubicBezTo>
                      <a:cubicBezTo>
                        <a:pt x="4461" y="19008"/>
                        <a:pt x="4930" y="19051"/>
                        <a:pt x="4930" y="19138"/>
                      </a:cubicBezTo>
                      <a:cubicBezTo>
                        <a:pt x="4930" y="19138"/>
                        <a:pt x="4930" y="19138"/>
                        <a:pt x="4930" y="19138"/>
                      </a:cubicBezTo>
                      <a:cubicBezTo>
                        <a:pt x="5165" y="19008"/>
                        <a:pt x="5400" y="18965"/>
                        <a:pt x="5870" y="18965"/>
                      </a:cubicBezTo>
                      <a:cubicBezTo>
                        <a:pt x="6574" y="18965"/>
                        <a:pt x="7513" y="19094"/>
                        <a:pt x="7748" y="19224"/>
                      </a:cubicBezTo>
                      <a:cubicBezTo>
                        <a:pt x="7748" y="19267"/>
                        <a:pt x="7748" y="19310"/>
                        <a:pt x="7513" y="19354"/>
                      </a:cubicBezTo>
                      <a:cubicBezTo>
                        <a:pt x="7513" y="19397"/>
                        <a:pt x="7278" y="19397"/>
                        <a:pt x="7043" y="19440"/>
                      </a:cubicBezTo>
                      <a:cubicBezTo>
                        <a:pt x="7278" y="19397"/>
                        <a:pt x="7513" y="19397"/>
                        <a:pt x="7748" y="19397"/>
                      </a:cubicBezTo>
                      <a:cubicBezTo>
                        <a:pt x="8452" y="19397"/>
                        <a:pt x="10330" y="19440"/>
                        <a:pt x="10565" y="19613"/>
                      </a:cubicBezTo>
                      <a:cubicBezTo>
                        <a:pt x="10565" y="19656"/>
                        <a:pt x="10565" y="19699"/>
                        <a:pt x="10565" y="19699"/>
                      </a:cubicBezTo>
                      <a:cubicBezTo>
                        <a:pt x="10800" y="19699"/>
                        <a:pt x="11035" y="19742"/>
                        <a:pt x="11270" y="19829"/>
                      </a:cubicBezTo>
                      <a:cubicBezTo>
                        <a:pt x="11270" y="19829"/>
                        <a:pt x="11270" y="19829"/>
                        <a:pt x="11270" y="19872"/>
                      </a:cubicBezTo>
                      <a:cubicBezTo>
                        <a:pt x="11974" y="19699"/>
                        <a:pt x="13148" y="19613"/>
                        <a:pt x="13852" y="19570"/>
                      </a:cubicBezTo>
                      <a:cubicBezTo>
                        <a:pt x="14557" y="19526"/>
                        <a:pt x="15026" y="19613"/>
                        <a:pt x="15026" y="19656"/>
                      </a:cubicBezTo>
                      <a:cubicBezTo>
                        <a:pt x="15261" y="19786"/>
                        <a:pt x="14557" y="19915"/>
                        <a:pt x="13617" y="20002"/>
                      </a:cubicBezTo>
                      <a:cubicBezTo>
                        <a:pt x="13148" y="20002"/>
                        <a:pt x="13148" y="20045"/>
                        <a:pt x="13148" y="20045"/>
                      </a:cubicBezTo>
                      <a:cubicBezTo>
                        <a:pt x="13148" y="20045"/>
                        <a:pt x="13148" y="20045"/>
                        <a:pt x="13383" y="20131"/>
                      </a:cubicBezTo>
                      <a:cubicBezTo>
                        <a:pt x="13617" y="20174"/>
                        <a:pt x="14087" y="20131"/>
                        <a:pt x="14322" y="20131"/>
                      </a:cubicBezTo>
                      <a:cubicBezTo>
                        <a:pt x="14791" y="20088"/>
                        <a:pt x="15496" y="20045"/>
                        <a:pt x="15965" y="20131"/>
                      </a:cubicBezTo>
                      <a:cubicBezTo>
                        <a:pt x="16200" y="20174"/>
                        <a:pt x="16200" y="20261"/>
                        <a:pt x="16200" y="20261"/>
                      </a:cubicBezTo>
                      <a:cubicBezTo>
                        <a:pt x="15965" y="20347"/>
                        <a:pt x="15496" y="20390"/>
                        <a:pt x="15261" y="20390"/>
                      </a:cubicBezTo>
                      <a:cubicBezTo>
                        <a:pt x="15026" y="20434"/>
                        <a:pt x="14557" y="20434"/>
                        <a:pt x="14557" y="20434"/>
                      </a:cubicBezTo>
                      <a:cubicBezTo>
                        <a:pt x="14557" y="20477"/>
                        <a:pt x="14557" y="20520"/>
                        <a:pt x="14791" y="20520"/>
                      </a:cubicBezTo>
                      <a:cubicBezTo>
                        <a:pt x="14791" y="20606"/>
                        <a:pt x="15026" y="20650"/>
                        <a:pt x="15026" y="20736"/>
                      </a:cubicBezTo>
                      <a:cubicBezTo>
                        <a:pt x="14791" y="20779"/>
                        <a:pt x="14791" y="20822"/>
                        <a:pt x="14322" y="20822"/>
                      </a:cubicBezTo>
                      <a:cubicBezTo>
                        <a:pt x="14322" y="20866"/>
                        <a:pt x="14087" y="20866"/>
                        <a:pt x="13852" y="20866"/>
                      </a:cubicBezTo>
                      <a:cubicBezTo>
                        <a:pt x="13617" y="20866"/>
                        <a:pt x="13383" y="20822"/>
                        <a:pt x="13148" y="20736"/>
                      </a:cubicBezTo>
                      <a:cubicBezTo>
                        <a:pt x="13148" y="20779"/>
                        <a:pt x="13148" y="20779"/>
                        <a:pt x="13148" y="20822"/>
                      </a:cubicBezTo>
                      <a:cubicBezTo>
                        <a:pt x="12913" y="20866"/>
                        <a:pt x="12913" y="20866"/>
                        <a:pt x="12913" y="20866"/>
                      </a:cubicBezTo>
                      <a:cubicBezTo>
                        <a:pt x="12678" y="20866"/>
                        <a:pt x="12678" y="20866"/>
                        <a:pt x="12678" y="20866"/>
                      </a:cubicBezTo>
                      <a:cubicBezTo>
                        <a:pt x="12209" y="20866"/>
                        <a:pt x="11504" y="20736"/>
                        <a:pt x="10800" y="20650"/>
                      </a:cubicBezTo>
                      <a:cubicBezTo>
                        <a:pt x="10800" y="20650"/>
                        <a:pt x="10800" y="20606"/>
                        <a:pt x="10800" y="20606"/>
                      </a:cubicBezTo>
                      <a:cubicBezTo>
                        <a:pt x="10800" y="20650"/>
                        <a:pt x="10800" y="20650"/>
                        <a:pt x="10800" y="20650"/>
                      </a:cubicBezTo>
                      <a:cubicBezTo>
                        <a:pt x="10800" y="20650"/>
                        <a:pt x="10800" y="20693"/>
                        <a:pt x="10800" y="20693"/>
                      </a:cubicBezTo>
                      <a:cubicBezTo>
                        <a:pt x="11035" y="20736"/>
                        <a:pt x="11270" y="20779"/>
                        <a:pt x="11035" y="20822"/>
                      </a:cubicBezTo>
                      <a:cubicBezTo>
                        <a:pt x="11035" y="20909"/>
                        <a:pt x="10565" y="20909"/>
                        <a:pt x="10330" y="20909"/>
                      </a:cubicBezTo>
                      <a:cubicBezTo>
                        <a:pt x="9626" y="20909"/>
                        <a:pt x="9626" y="20952"/>
                        <a:pt x="9626" y="20952"/>
                      </a:cubicBezTo>
                      <a:cubicBezTo>
                        <a:pt x="9626" y="20952"/>
                        <a:pt x="9626" y="20952"/>
                        <a:pt x="9626" y="20952"/>
                      </a:cubicBezTo>
                      <a:cubicBezTo>
                        <a:pt x="9626" y="20952"/>
                        <a:pt x="9861" y="20952"/>
                        <a:pt x="9861" y="20952"/>
                      </a:cubicBezTo>
                      <a:cubicBezTo>
                        <a:pt x="10330" y="20952"/>
                        <a:pt x="10800" y="20952"/>
                        <a:pt x="11270" y="20952"/>
                      </a:cubicBezTo>
                      <a:cubicBezTo>
                        <a:pt x="12209" y="20995"/>
                        <a:pt x="12209" y="21125"/>
                        <a:pt x="12443" y="21254"/>
                      </a:cubicBezTo>
                      <a:cubicBezTo>
                        <a:pt x="12443" y="21254"/>
                        <a:pt x="12443" y="21254"/>
                        <a:pt x="12443" y="21298"/>
                      </a:cubicBezTo>
                      <a:cubicBezTo>
                        <a:pt x="12443" y="21168"/>
                        <a:pt x="12678" y="21038"/>
                        <a:pt x="13383" y="20995"/>
                      </a:cubicBezTo>
                      <a:cubicBezTo>
                        <a:pt x="13617" y="20995"/>
                        <a:pt x="13617" y="20995"/>
                        <a:pt x="13617" y="20995"/>
                      </a:cubicBezTo>
                      <a:cubicBezTo>
                        <a:pt x="14087" y="20995"/>
                        <a:pt x="14322" y="21125"/>
                        <a:pt x="14322" y="21211"/>
                      </a:cubicBezTo>
                      <a:cubicBezTo>
                        <a:pt x="14557" y="21298"/>
                        <a:pt x="14557" y="21427"/>
                        <a:pt x="15496" y="21470"/>
                      </a:cubicBezTo>
                      <a:cubicBezTo>
                        <a:pt x="15496" y="21470"/>
                        <a:pt x="15496" y="21470"/>
                        <a:pt x="15496" y="21470"/>
                      </a:cubicBezTo>
                      <a:cubicBezTo>
                        <a:pt x="15496" y="21427"/>
                        <a:pt x="15496" y="21341"/>
                        <a:pt x="15965" y="21298"/>
                      </a:cubicBezTo>
                      <a:cubicBezTo>
                        <a:pt x="16200" y="21298"/>
                        <a:pt x="16435" y="21254"/>
                        <a:pt x="16435" y="21254"/>
                      </a:cubicBezTo>
                      <a:cubicBezTo>
                        <a:pt x="17139" y="21254"/>
                        <a:pt x="17609" y="21384"/>
                        <a:pt x="18078" y="21470"/>
                      </a:cubicBezTo>
                      <a:cubicBezTo>
                        <a:pt x="18313" y="21514"/>
                        <a:pt x="18548" y="21600"/>
                        <a:pt x="18783" y="21600"/>
                      </a:cubicBezTo>
                      <a:cubicBezTo>
                        <a:pt x="18783" y="21557"/>
                        <a:pt x="18548" y="21514"/>
                        <a:pt x="18313" y="21470"/>
                      </a:cubicBezTo>
                      <a:cubicBezTo>
                        <a:pt x="18313" y="21470"/>
                        <a:pt x="18078" y="21427"/>
                        <a:pt x="18078" y="21384"/>
                      </a:cubicBezTo>
                      <a:cubicBezTo>
                        <a:pt x="17843" y="21384"/>
                        <a:pt x="17843" y="21384"/>
                        <a:pt x="17843" y="21384"/>
                      </a:cubicBezTo>
                      <a:cubicBezTo>
                        <a:pt x="17843" y="21384"/>
                        <a:pt x="17843" y="21384"/>
                        <a:pt x="17609" y="21384"/>
                      </a:cubicBezTo>
                      <a:cubicBezTo>
                        <a:pt x="17609" y="21384"/>
                        <a:pt x="17609" y="21384"/>
                        <a:pt x="17609" y="21384"/>
                      </a:cubicBezTo>
                      <a:cubicBezTo>
                        <a:pt x="17609" y="21384"/>
                        <a:pt x="17609" y="21384"/>
                        <a:pt x="17609" y="21384"/>
                      </a:cubicBezTo>
                      <a:cubicBezTo>
                        <a:pt x="17609" y="21384"/>
                        <a:pt x="17609" y="21384"/>
                        <a:pt x="17609" y="21341"/>
                      </a:cubicBezTo>
                      <a:cubicBezTo>
                        <a:pt x="17609" y="21341"/>
                        <a:pt x="17609" y="21341"/>
                        <a:pt x="17609" y="21341"/>
                      </a:cubicBezTo>
                      <a:cubicBezTo>
                        <a:pt x="17609" y="21341"/>
                        <a:pt x="17609" y="21341"/>
                        <a:pt x="17609" y="21341"/>
                      </a:cubicBezTo>
                      <a:cubicBezTo>
                        <a:pt x="17374" y="21341"/>
                        <a:pt x="17374" y="21341"/>
                        <a:pt x="17374" y="21341"/>
                      </a:cubicBezTo>
                      <a:cubicBezTo>
                        <a:pt x="17374" y="21341"/>
                        <a:pt x="17374" y="21341"/>
                        <a:pt x="17374" y="21298"/>
                      </a:cubicBezTo>
                      <a:cubicBezTo>
                        <a:pt x="17374" y="21298"/>
                        <a:pt x="17374" y="21298"/>
                        <a:pt x="17374" y="21298"/>
                      </a:cubicBezTo>
                      <a:cubicBezTo>
                        <a:pt x="17374" y="21298"/>
                        <a:pt x="17374" y="21298"/>
                        <a:pt x="17374" y="21298"/>
                      </a:cubicBezTo>
                      <a:cubicBezTo>
                        <a:pt x="17374" y="21254"/>
                        <a:pt x="17374" y="21254"/>
                        <a:pt x="17374" y="21254"/>
                      </a:cubicBezTo>
                      <a:cubicBezTo>
                        <a:pt x="17374" y="21254"/>
                        <a:pt x="17374" y="21254"/>
                        <a:pt x="17374" y="21211"/>
                      </a:cubicBezTo>
                      <a:cubicBezTo>
                        <a:pt x="17374" y="21211"/>
                        <a:pt x="17374" y="21211"/>
                        <a:pt x="17374" y="21211"/>
                      </a:cubicBezTo>
                      <a:cubicBezTo>
                        <a:pt x="17374" y="21168"/>
                        <a:pt x="17374" y="21168"/>
                        <a:pt x="17374" y="21168"/>
                      </a:cubicBezTo>
                      <a:cubicBezTo>
                        <a:pt x="17374" y="21125"/>
                        <a:pt x="17374" y="21125"/>
                        <a:pt x="17139" y="21125"/>
                      </a:cubicBezTo>
                      <a:cubicBezTo>
                        <a:pt x="17139" y="21082"/>
                        <a:pt x="17139" y="21082"/>
                        <a:pt x="17139" y="21082"/>
                      </a:cubicBezTo>
                      <a:cubicBezTo>
                        <a:pt x="17139" y="21038"/>
                        <a:pt x="17139" y="21038"/>
                        <a:pt x="17139" y="20995"/>
                      </a:cubicBezTo>
                      <a:cubicBezTo>
                        <a:pt x="17139" y="20995"/>
                        <a:pt x="17139" y="20995"/>
                        <a:pt x="17139" y="20952"/>
                      </a:cubicBezTo>
                      <a:cubicBezTo>
                        <a:pt x="17139" y="20952"/>
                        <a:pt x="17139" y="20909"/>
                        <a:pt x="17139" y="20866"/>
                      </a:cubicBezTo>
                      <a:cubicBezTo>
                        <a:pt x="17139" y="20866"/>
                        <a:pt x="17139" y="20866"/>
                        <a:pt x="17139" y="20822"/>
                      </a:cubicBezTo>
                      <a:cubicBezTo>
                        <a:pt x="17139" y="20822"/>
                        <a:pt x="17139" y="20779"/>
                        <a:pt x="17139" y="20736"/>
                      </a:cubicBezTo>
                      <a:cubicBezTo>
                        <a:pt x="17139" y="20693"/>
                        <a:pt x="17139" y="20693"/>
                        <a:pt x="17139" y="20693"/>
                      </a:cubicBezTo>
                      <a:cubicBezTo>
                        <a:pt x="17139" y="20650"/>
                        <a:pt x="17139" y="20606"/>
                        <a:pt x="17139" y="20563"/>
                      </a:cubicBezTo>
                      <a:cubicBezTo>
                        <a:pt x="17139" y="20520"/>
                        <a:pt x="17139" y="20520"/>
                        <a:pt x="17139" y="20477"/>
                      </a:cubicBezTo>
                      <a:cubicBezTo>
                        <a:pt x="17139" y="20434"/>
                        <a:pt x="17374" y="20390"/>
                        <a:pt x="17374" y="20347"/>
                      </a:cubicBezTo>
                      <a:cubicBezTo>
                        <a:pt x="17374" y="20304"/>
                        <a:pt x="17374" y="20304"/>
                        <a:pt x="17374" y="20261"/>
                      </a:cubicBezTo>
                      <a:cubicBezTo>
                        <a:pt x="17374" y="20218"/>
                        <a:pt x="17374" y="20131"/>
                        <a:pt x="17374" y="20088"/>
                      </a:cubicBezTo>
                      <a:cubicBezTo>
                        <a:pt x="17374" y="20088"/>
                        <a:pt x="17374" y="20045"/>
                        <a:pt x="17374" y="20045"/>
                      </a:cubicBezTo>
                      <a:cubicBezTo>
                        <a:pt x="17374" y="19958"/>
                        <a:pt x="17374" y="19872"/>
                        <a:pt x="17374" y="19786"/>
                      </a:cubicBezTo>
                      <a:cubicBezTo>
                        <a:pt x="17374" y="19786"/>
                        <a:pt x="17374" y="19786"/>
                        <a:pt x="17374" y="19786"/>
                      </a:cubicBezTo>
                      <a:cubicBezTo>
                        <a:pt x="17139" y="19786"/>
                        <a:pt x="17139" y="19786"/>
                        <a:pt x="17139" y="19786"/>
                      </a:cubicBezTo>
                      <a:cubicBezTo>
                        <a:pt x="16435" y="19786"/>
                        <a:pt x="15730" y="19742"/>
                        <a:pt x="15261" y="19656"/>
                      </a:cubicBezTo>
                      <a:cubicBezTo>
                        <a:pt x="15026" y="19656"/>
                        <a:pt x="15026" y="19570"/>
                        <a:pt x="15026" y="19483"/>
                      </a:cubicBezTo>
                      <a:cubicBezTo>
                        <a:pt x="15026" y="19483"/>
                        <a:pt x="15026" y="19440"/>
                        <a:pt x="15261" y="19440"/>
                      </a:cubicBezTo>
                      <a:cubicBezTo>
                        <a:pt x="15026" y="19440"/>
                        <a:pt x="15026" y="19440"/>
                        <a:pt x="15026" y="19440"/>
                      </a:cubicBezTo>
                      <a:cubicBezTo>
                        <a:pt x="15026" y="19440"/>
                        <a:pt x="15026" y="19397"/>
                        <a:pt x="14791" y="19397"/>
                      </a:cubicBezTo>
                      <a:cubicBezTo>
                        <a:pt x="14791" y="19397"/>
                        <a:pt x="14791" y="19397"/>
                        <a:pt x="14791" y="19397"/>
                      </a:cubicBezTo>
                      <a:cubicBezTo>
                        <a:pt x="14557" y="19397"/>
                        <a:pt x="14557" y="19354"/>
                        <a:pt x="14322" y="19354"/>
                      </a:cubicBezTo>
                      <a:cubicBezTo>
                        <a:pt x="14087" y="19354"/>
                        <a:pt x="13617" y="19354"/>
                        <a:pt x="12913" y="19354"/>
                      </a:cubicBezTo>
                      <a:cubicBezTo>
                        <a:pt x="11504" y="19354"/>
                        <a:pt x="9861" y="19354"/>
                        <a:pt x="9861" y="19397"/>
                      </a:cubicBezTo>
                      <a:cubicBezTo>
                        <a:pt x="9626" y="19397"/>
                        <a:pt x="9626" y="19397"/>
                        <a:pt x="9626" y="19397"/>
                      </a:cubicBezTo>
                      <a:cubicBezTo>
                        <a:pt x="9626" y="19397"/>
                        <a:pt x="9626" y="19397"/>
                        <a:pt x="9626" y="19397"/>
                      </a:cubicBezTo>
                      <a:cubicBezTo>
                        <a:pt x="9626" y="19397"/>
                        <a:pt x="9626" y="19397"/>
                        <a:pt x="9626" y="19397"/>
                      </a:cubicBezTo>
                      <a:cubicBezTo>
                        <a:pt x="9391" y="19397"/>
                        <a:pt x="9157" y="19354"/>
                        <a:pt x="8922" y="19310"/>
                      </a:cubicBezTo>
                      <a:cubicBezTo>
                        <a:pt x="8687" y="19310"/>
                        <a:pt x="8687" y="19267"/>
                        <a:pt x="8452" y="19224"/>
                      </a:cubicBezTo>
                      <a:cubicBezTo>
                        <a:pt x="8452" y="19224"/>
                        <a:pt x="8452" y="19181"/>
                        <a:pt x="8452" y="19181"/>
                      </a:cubicBezTo>
                      <a:cubicBezTo>
                        <a:pt x="8217" y="19181"/>
                        <a:pt x="7983" y="19138"/>
                        <a:pt x="7983" y="19138"/>
                      </a:cubicBezTo>
                      <a:cubicBezTo>
                        <a:pt x="7513" y="19008"/>
                        <a:pt x="7513" y="18662"/>
                        <a:pt x="7748" y="18533"/>
                      </a:cubicBezTo>
                      <a:cubicBezTo>
                        <a:pt x="7748" y="18490"/>
                        <a:pt x="7278" y="18490"/>
                        <a:pt x="6809" y="18490"/>
                      </a:cubicBezTo>
                      <a:cubicBezTo>
                        <a:pt x="6339" y="18490"/>
                        <a:pt x="5870" y="18490"/>
                        <a:pt x="5635" y="18446"/>
                      </a:cubicBezTo>
                      <a:cubicBezTo>
                        <a:pt x="4930" y="18403"/>
                        <a:pt x="5165" y="18317"/>
                        <a:pt x="5165" y="18230"/>
                      </a:cubicBezTo>
                      <a:cubicBezTo>
                        <a:pt x="5165" y="18187"/>
                        <a:pt x="5165" y="18187"/>
                        <a:pt x="4930" y="18101"/>
                      </a:cubicBezTo>
                      <a:cubicBezTo>
                        <a:pt x="4226" y="17971"/>
                        <a:pt x="4461" y="17798"/>
                        <a:pt x="4696" y="17669"/>
                      </a:cubicBezTo>
                      <a:cubicBezTo>
                        <a:pt x="4696" y="17626"/>
                        <a:pt x="4696" y="17626"/>
                        <a:pt x="4696" y="17582"/>
                      </a:cubicBezTo>
                      <a:cubicBezTo>
                        <a:pt x="4930" y="17453"/>
                        <a:pt x="5400" y="17194"/>
                        <a:pt x="6809" y="17194"/>
                      </a:cubicBezTo>
                      <a:cubicBezTo>
                        <a:pt x="6809" y="17194"/>
                        <a:pt x="6809" y="17150"/>
                        <a:pt x="6809" y="17150"/>
                      </a:cubicBezTo>
                      <a:cubicBezTo>
                        <a:pt x="6809" y="17064"/>
                        <a:pt x="7043" y="16934"/>
                        <a:pt x="7513" y="16891"/>
                      </a:cubicBezTo>
                      <a:cubicBezTo>
                        <a:pt x="7513" y="16848"/>
                        <a:pt x="7513" y="16805"/>
                        <a:pt x="7513" y="16805"/>
                      </a:cubicBezTo>
                      <a:cubicBezTo>
                        <a:pt x="7278" y="16718"/>
                        <a:pt x="6809" y="16589"/>
                        <a:pt x="7513" y="16502"/>
                      </a:cubicBezTo>
                      <a:cubicBezTo>
                        <a:pt x="7513" y="16502"/>
                        <a:pt x="7513" y="16459"/>
                        <a:pt x="7748" y="16416"/>
                      </a:cubicBezTo>
                      <a:cubicBezTo>
                        <a:pt x="7748" y="16330"/>
                        <a:pt x="7748" y="16200"/>
                        <a:pt x="8687" y="16157"/>
                      </a:cubicBezTo>
                      <a:cubicBezTo>
                        <a:pt x="8922" y="16157"/>
                        <a:pt x="8922" y="16157"/>
                        <a:pt x="8922" y="16157"/>
                      </a:cubicBezTo>
                      <a:cubicBezTo>
                        <a:pt x="8922" y="16157"/>
                        <a:pt x="8922" y="16114"/>
                        <a:pt x="8922" y="16070"/>
                      </a:cubicBezTo>
                      <a:cubicBezTo>
                        <a:pt x="8922" y="16027"/>
                        <a:pt x="8687" y="15854"/>
                        <a:pt x="9391" y="15854"/>
                      </a:cubicBezTo>
                      <a:cubicBezTo>
                        <a:pt x="9391" y="15811"/>
                        <a:pt x="9391" y="15811"/>
                        <a:pt x="9391" y="15768"/>
                      </a:cubicBezTo>
                      <a:cubicBezTo>
                        <a:pt x="9391" y="15725"/>
                        <a:pt x="9157" y="15595"/>
                        <a:pt x="9157" y="15509"/>
                      </a:cubicBezTo>
                      <a:cubicBezTo>
                        <a:pt x="9391" y="15466"/>
                        <a:pt x="9391" y="15422"/>
                        <a:pt x="9157" y="15379"/>
                      </a:cubicBezTo>
                      <a:cubicBezTo>
                        <a:pt x="9157" y="15293"/>
                        <a:pt x="8922" y="15163"/>
                        <a:pt x="9861" y="15077"/>
                      </a:cubicBezTo>
                      <a:cubicBezTo>
                        <a:pt x="10096" y="15077"/>
                        <a:pt x="10096" y="15034"/>
                        <a:pt x="10096" y="15034"/>
                      </a:cubicBezTo>
                      <a:cubicBezTo>
                        <a:pt x="10096" y="15034"/>
                        <a:pt x="10096" y="15034"/>
                        <a:pt x="10096" y="15034"/>
                      </a:cubicBezTo>
                      <a:cubicBezTo>
                        <a:pt x="10096" y="15034"/>
                        <a:pt x="9861" y="14947"/>
                        <a:pt x="9391" y="14904"/>
                      </a:cubicBezTo>
                      <a:cubicBezTo>
                        <a:pt x="9391" y="14904"/>
                        <a:pt x="8922" y="14818"/>
                        <a:pt x="8922" y="14774"/>
                      </a:cubicBezTo>
                      <a:cubicBezTo>
                        <a:pt x="8922" y="14774"/>
                        <a:pt x="8922" y="14731"/>
                        <a:pt x="8922" y="14731"/>
                      </a:cubicBezTo>
                      <a:cubicBezTo>
                        <a:pt x="9157" y="14645"/>
                        <a:pt x="9861" y="14645"/>
                        <a:pt x="10800" y="14645"/>
                      </a:cubicBezTo>
                      <a:cubicBezTo>
                        <a:pt x="10800" y="14645"/>
                        <a:pt x="10800" y="14645"/>
                        <a:pt x="10565" y="14602"/>
                      </a:cubicBezTo>
                      <a:cubicBezTo>
                        <a:pt x="10565" y="14602"/>
                        <a:pt x="10565" y="14602"/>
                        <a:pt x="10565" y="14602"/>
                      </a:cubicBezTo>
                      <a:cubicBezTo>
                        <a:pt x="10330" y="14602"/>
                        <a:pt x="10096" y="14602"/>
                        <a:pt x="10096" y="14602"/>
                      </a:cubicBezTo>
                      <a:cubicBezTo>
                        <a:pt x="9391" y="14602"/>
                        <a:pt x="9157" y="14558"/>
                        <a:pt x="8922" y="14472"/>
                      </a:cubicBezTo>
                      <a:cubicBezTo>
                        <a:pt x="8687" y="14386"/>
                        <a:pt x="8922" y="14299"/>
                        <a:pt x="9157" y="14213"/>
                      </a:cubicBezTo>
                      <a:cubicBezTo>
                        <a:pt x="9391" y="14170"/>
                        <a:pt x="9391" y="14170"/>
                        <a:pt x="9391" y="14170"/>
                      </a:cubicBezTo>
                      <a:cubicBezTo>
                        <a:pt x="9391" y="14170"/>
                        <a:pt x="9157" y="14126"/>
                        <a:pt x="9157" y="14126"/>
                      </a:cubicBezTo>
                      <a:cubicBezTo>
                        <a:pt x="8922" y="14083"/>
                        <a:pt x="8452" y="13997"/>
                        <a:pt x="8687" y="13910"/>
                      </a:cubicBezTo>
                      <a:cubicBezTo>
                        <a:pt x="8922" y="13867"/>
                        <a:pt x="8922" y="13781"/>
                        <a:pt x="8687" y="13781"/>
                      </a:cubicBezTo>
                      <a:cubicBezTo>
                        <a:pt x="7983" y="13694"/>
                        <a:pt x="8452" y="13349"/>
                        <a:pt x="8452" y="13349"/>
                      </a:cubicBezTo>
                      <a:cubicBezTo>
                        <a:pt x="8452" y="13219"/>
                        <a:pt x="8687" y="13133"/>
                        <a:pt x="9157" y="13090"/>
                      </a:cubicBezTo>
                      <a:cubicBezTo>
                        <a:pt x="9157" y="13046"/>
                        <a:pt x="9157" y="12874"/>
                        <a:pt x="9157" y="12787"/>
                      </a:cubicBezTo>
                      <a:cubicBezTo>
                        <a:pt x="9157" y="12744"/>
                        <a:pt x="8922" y="12701"/>
                        <a:pt x="8922" y="12658"/>
                      </a:cubicBezTo>
                      <a:cubicBezTo>
                        <a:pt x="8922" y="12614"/>
                        <a:pt x="8922" y="12571"/>
                        <a:pt x="8687" y="12528"/>
                      </a:cubicBezTo>
                      <a:cubicBezTo>
                        <a:pt x="8687" y="12442"/>
                        <a:pt x="8452" y="12398"/>
                        <a:pt x="8452" y="12312"/>
                      </a:cubicBezTo>
                      <a:cubicBezTo>
                        <a:pt x="8452" y="12226"/>
                        <a:pt x="8687" y="12182"/>
                        <a:pt x="8922" y="12182"/>
                      </a:cubicBezTo>
                      <a:cubicBezTo>
                        <a:pt x="8922" y="12139"/>
                        <a:pt x="9157" y="12096"/>
                        <a:pt x="9157" y="11966"/>
                      </a:cubicBezTo>
                      <a:cubicBezTo>
                        <a:pt x="9157" y="11880"/>
                        <a:pt x="9157" y="11664"/>
                        <a:pt x="10096" y="11578"/>
                      </a:cubicBezTo>
                      <a:cubicBezTo>
                        <a:pt x="10096" y="11578"/>
                        <a:pt x="10096" y="11491"/>
                        <a:pt x="10096" y="11491"/>
                      </a:cubicBezTo>
                      <a:cubicBezTo>
                        <a:pt x="10096" y="11405"/>
                        <a:pt x="10096" y="11362"/>
                        <a:pt x="10096" y="11318"/>
                      </a:cubicBezTo>
                      <a:cubicBezTo>
                        <a:pt x="10096" y="11189"/>
                        <a:pt x="10800" y="11146"/>
                        <a:pt x="11035" y="11146"/>
                      </a:cubicBezTo>
                      <a:cubicBezTo>
                        <a:pt x="11504" y="11146"/>
                        <a:pt x="11504" y="11146"/>
                        <a:pt x="11504" y="11102"/>
                      </a:cubicBezTo>
                      <a:cubicBezTo>
                        <a:pt x="11504" y="11059"/>
                        <a:pt x="11504" y="11059"/>
                        <a:pt x="11270" y="11016"/>
                      </a:cubicBezTo>
                      <a:cubicBezTo>
                        <a:pt x="11270" y="10973"/>
                        <a:pt x="10800" y="10930"/>
                        <a:pt x="11035" y="10800"/>
                      </a:cubicBezTo>
                      <a:cubicBezTo>
                        <a:pt x="11035" y="10757"/>
                        <a:pt x="11035" y="10670"/>
                        <a:pt x="11035" y="10541"/>
                      </a:cubicBezTo>
                      <a:cubicBezTo>
                        <a:pt x="10800" y="10454"/>
                        <a:pt x="10800" y="10325"/>
                        <a:pt x="10800" y="10195"/>
                      </a:cubicBezTo>
                      <a:cubicBezTo>
                        <a:pt x="10800" y="9893"/>
                        <a:pt x="11974" y="9763"/>
                        <a:pt x="12678" y="9720"/>
                      </a:cubicBezTo>
                      <a:cubicBezTo>
                        <a:pt x="12678" y="9677"/>
                        <a:pt x="12913" y="9677"/>
                        <a:pt x="12913" y="9634"/>
                      </a:cubicBezTo>
                      <a:cubicBezTo>
                        <a:pt x="13148" y="9634"/>
                        <a:pt x="12913" y="9504"/>
                        <a:pt x="12913" y="9418"/>
                      </a:cubicBezTo>
                      <a:cubicBezTo>
                        <a:pt x="12678" y="9245"/>
                        <a:pt x="12443" y="9072"/>
                        <a:pt x="13148" y="9029"/>
                      </a:cubicBezTo>
                      <a:cubicBezTo>
                        <a:pt x="13148" y="9029"/>
                        <a:pt x="13148" y="8986"/>
                        <a:pt x="13383" y="8899"/>
                      </a:cubicBezTo>
                      <a:cubicBezTo>
                        <a:pt x="13383" y="8813"/>
                        <a:pt x="13383" y="8726"/>
                        <a:pt x="13852" y="8683"/>
                      </a:cubicBezTo>
                      <a:cubicBezTo>
                        <a:pt x="14087" y="8640"/>
                        <a:pt x="14087" y="8597"/>
                        <a:pt x="14087" y="8510"/>
                      </a:cubicBezTo>
                      <a:cubicBezTo>
                        <a:pt x="14087" y="8467"/>
                        <a:pt x="14322" y="8381"/>
                        <a:pt x="14322" y="8294"/>
                      </a:cubicBezTo>
                      <a:cubicBezTo>
                        <a:pt x="14557" y="8251"/>
                        <a:pt x="14322" y="8208"/>
                        <a:pt x="14087" y="8122"/>
                      </a:cubicBezTo>
                      <a:cubicBezTo>
                        <a:pt x="13852" y="8078"/>
                        <a:pt x="13617" y="7992"/>
                        <a:pt x="13617" y="7906"/>
                      </a:cubicBezTo>
                      <a:cubicBezTo>
                        <a:pt x="13617" y="7776"/>
                        <a:pt x="13617" y="7646"/>
                        <a:pt x="12913" y="7474"/>
                      </a:cubicBezTo>
                      <a:cubicBezTo>
                        <a:pt x="12209" y="7344"/>
                        <a:pt x="12209" y="7085"/>
                        <a:pt x="12443" y="6955"/>
                      </a:cubicBezTo>
                      <a:cubicBezTo>
                        <a:pt x="12443" y="6955"/>
                        <a:pt x="12678" y="6912"/>
                        <a:pt x="12678" y="6912"/>
                      </a:cubicBezTo>
                      <a:cubicBezTo>
                        <a:pt x="12678" y="6912"/>
                        <a:pt x="12678" y="6869"/>
                        <a:pt x="12678" y="6869"/>
                      </a:cubicBezTo>
                      <a:cubicBezTo>
                        <a:pt x="12913" y="6869"/>
                        <a:pt x="12913" y="6826"/>
                        <a:pt x="13148" y="6826"/>
                      </a:cubicBezTo>
                      <a:cubicBezTo>
                        <a:pt x="13148" y="6826"/>
                        <a:pt x="13148" y="6782"/>
                        <a:pt x="13148" y="6739"/>
                      </a:cubicBezTo>
                      <a:cubicBezTo>
                        <a:pt x="13383" y="6653"/>
                        <a:pt x="13617" y="6480"/>
                        <a:pt x="14322" y="6437"/>
                      </a:cubicBezTo>
                      <a:cubicBezTo>
                        <a:pt x="14322" y="6437"/>
                        <a:pt x="14322" y="6437"/>
                        <a:pt x="14322" y="6437"/>
                      </a:cubicBezTo>
                      <a:cubicBezTo>
                        <a:pt x="14557" y="6350"/>
                        <a:pt x="14087" y="6178"/>
                        <a:pt x="14087" y="6048"/>
                      </a:cubicBezTo>
                      <a:cubicBezTo>
                        <a:pt x="13617" y="5875"/>
                        <a:pt x="14087" y="5832"/>
                        <a:pt x="14557" y="5789"/>
                      </a:cubicBezTo>
                      <a:cubicBezTo>
                        <a:pt x="14557" y="5789"/>
                        <a:pt x="14557" y="5789"/>
                        <a:pt x="14557" y="5789"/>
                      </a:cubicBezTo>
                      <a:cubicBezTo>
                        <a:pt x="14557" y="5573"/>
                        <a:pt x="15261" y="5314"/>
                        <a:pt x="16200" y="5270"/>
                      </a:cubicBezTo>
                      <a:cubicBezTo>
                        <a:pt x="16435" y="5227"/>
                        <a:pt x="16670" y="5098"/>
                        <a:pt x="16670" y="4925"/>
                      </a:cubicBezTo>
                      <a:cubicBezTo>
                        <a:pt x="16670" y="4795"/>
                        <a:pt x="17139" y="4752"/>
                        <a:pt x="17843" y="4709"/>
                      </a:cubicBezTo>
                      <a:cubicBezTo>
                        <a:pt x="18078" y="4666"/>
                        <a:pt x="18078" y="4666"/>
                        <a:pt x="18313" y="4622"/>
                      </a:cubicBezTo>
                      <a:cubicBezTo>
                        <a:pt x="18313" y="4622"/>
                        <a:pt x="18313" y="4579"/>
                        <a:pt x="18313" y="4579"/>
                      </a:cubicBezTo>
                      <a:cubicBezTo>
                        <a:pt x="18078" y="4536"/>
                        <a:pt x="17843" y="4450"/>
                        <a:pt x="17843" y="4406"/>
                      </a:cubicBezTo>
                      <a:cubicBezTo>
                        <a:pt x="18078" y="4363"/>
                        <a:pt x="18078" y="4320"/>
                        <a:pt x="18313" y="4277"/>
                      </a:cubicBezTo>
                      <a:cubicBezTo>
                        <a:pt x="18548" y="4277"/>
                        <a:pt x="18313" y="4147"/>
                        <a:pt x="18078" y="4104"/>
                      </a:cubicBezTo>
                      <a:cubicBezTo>
                        <a:pt x="17843" y="3974"/>
                        <a:pt x="17609" y="3845"/>
                        <a:pt x="18078" y="3758"/>
                      </a:cubicBezTo>
                      <a:cubicBezTo>
                        <a:pt x="18313" y="3758"/>
                        <a:pt x="18078" y="3672"/>
                        <a:pt x="18078" y="3629"/>
                      </a:cubicBezTo>
                      <a:cubicBezTo>
                        <a:pt x="18078" y="3586"/>
                        <a:pt x="18078" y="3542"/>
                        <a:pt x="18078" y="3456"/>
                      </a:cubicBezTo>
                      <a:cubicBezTo>
                        <a:pt x="18078" y="3370"/>
                        <a:pt x="18783" y="3283"/>
                        <a:pt x="19957" y="3154"/>
                      </a:cubicBezTo>
                      <a:cubicBezTo>
                        <a:pt x="20426" y="3110"/>
                        <a:pt x="21130" y="3024"/>
                        <a:pt x="21130" y="3024"/>
                      </a:cubicBezTo>
                      <a:cubicBezTo>
                        <a:pt x="21130" y="2981"/>
                        <a:pt x="21130" y="2981"/>
                        <a:pt x="21130" y="2981"/>
                      </a:cubicBezTo>
                      <a:cubicBezTo>
                        <a:pt x="21130" y="2981"/>
                        <a:pt x="21130" y="2981"/>
                        <a:pt x="21130" y="2981"/>
                      </a:cubicBezTo>
                      <a:cubicBezTo>
                        <a:pt x="21365" y="2981"/>
                        <a:pt x="21365" y="2938"/>
                        <a:pt x="21365" y="2938"/>
                      </a:cubicBezTo>
                      <a:cubicBezTo>
                        <a:pt x="21365" y="2938"/>
                        <a:pt x="21365" y="2938"/>
                        <a:pt x="21365" y="2938"/>
                      </a:cubicBezTo>
                      <a:cubicBezTo>
                        <a:pt x="21365" y="2938"/>
                        <a:pt x="21365" y="2894"/>
                        <a:pt x="21365" y="2894"/>
                      </a:cubicBezTo>
                      <a:cubicBezTo>
                        <a:pt x="21365" y="2894"/>
                        <a:pt x="21365" y="2894"/>
                        <a:pt x="21365" y="2894"/>
                      </a:cubicBezTo>
                      <a:cubicBezTo>
                        <a:pt x="21365" y="2851"/>
                        <a:pt x="21365" y="2851"/>
                        <a:pt x="21365" y="2808"/>
                      </a:cubicBezTo>
                      <a:cubicBezTo>
                        <a:pt x="21365" y="2808"/>
                        <a:pt x="21365" y="2808"/>
                        <a:pt x="21365" y="2808"/>
                      </a:cubicBezTo>
                      <a:cubicBezTo>
                        <a:pt x="21365" y="2765"/>
                        <a:pt x="21365" y="2765"/>
                        <a:pt x="21365" y="2765"/>
                      </a:cubicBezTo>
                      <a:cubicBezTo>
                        <a:pt x="21600" y="2722"/>
                        <a:pt x="21600" y="2722"/>
                        <a:pt x="21600" y="2722"/>
                      </a:cubicBezTo>
                      <a:cubicBezTo>
                        <a:pt x="21600" y="2722"/>
                        <a:pt x="21600" y="2678"/>
                        <a:pt x="21600" y="2678"/>
                      </a:cubicBezTo>
                      <a:cubicBezTo>
                        <a:pt x="21600" y="2678"/>
                        <a:pt x="21600" y="2635"/>
                        <a:pt x="21600" y="2635"/>
                      </a:cubicBezTo>
                      <a:cubicBezTo>
                        <a:pt x="21600" y="2635"/>
                        <a:pt x="21600" y="2635"/>
                        <a:pt x="21600" y="2635"/>
                      </a:cubicBezTo>
                      <a:cubicBezTo>
                        <a:pt x="21600" y="2635"/>
                        <a:pt x="21600" y="2635"/>
                        <a:pt x="21600" y="2635"/>
                      </a:cubicBezTo>
                      <a:cubicBezTo>
                        <a:pt x="21130" y="2678"/>
                        <a:pt x="20896" y="2678"/>
                        <a:pt x="20661" y="2678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5" name="Shape 4456"/>
                <p:cNvSpPr/>
                <p:nvPr/>
              </p:nvSpPr>
              <p:spPr>
                <a:xfrm>
                  <a:off x="407449" y="2924384"/>
                  <a:ext cx="47797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0"/>
                        <a:pt x="11631" y="0"/>
                        <a:pt x="21600" y="0"/>
                      </a:cubicBezTo>
                      <a:cubicBezTo>
                        <a:pt x="11631" y="0"/>
                        <a:pt x="0" y="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6" name="Shape 4457"/>
                <p:cNvSpPr/>
                <p:nvPr/>
              </p:nvSpPr>
              <p:spPr>
                <a:xfrm>
                  <a:off x="489908" y="2930166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7" name="Shape 4458"/>
                <p:cNvSpPr/>
                <p:nvPr/>
              </p:nvSpPr>
              <p:spPr>
                <a:xfrm>
                  <a:off x="523763" y="2964177"/>
                  <a:ext cx="2541" cy="23129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8" name="Shape 4459"/>
                <p:cNvSpPr/>
                <p:nvPr/>
              </p:nvSpPr>
              <p:spPr>
                <a:xfrm>
                  <a:off x="519780" y="3029705"/>
                  <a:ext cx="2541" cy="11565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9" name="Shape 4460"/>
                <p:cNvSpPr/>
                <p:nvPr/>
              </p:nvSpPr>
              <p:spPr>
                <a:xfrm>
                  <a:off x="521772" y="3010432"/>
                  <a:ext cx="6351" cy="115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7200"/>
                        <a:pt x="0" y="14400"/>
                        <a:pt x="0" y="21600"/>
                      </a:cubicBezTo>
                      <a:cubicBezTo>
                        <a:pt x="0" y="14400"/>
                        <a:pt x="21600" y="7200"/>
                        <a:pt x="216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0" name="Shape 4461"/>
                <p:cNvSpPr/>
                <p:nvPr/>
              </p:nvSpPr>
              <p:spPr>
                <a:xfrm>
                  <a:off x="523763" y="2991160"/>
                  <a:ext cx="2541" cy="15419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1" name="Shape 4462"/>
                <p:cNvSpPr/>
                <p:nvPr/>
              </p:nvSpPr>
              <p:spPr>
                <a:xfrm>
                  <a:off x="519780" y="3056688"/>
                  <a:ext cx="2541" cy="7710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2" name="Shape 4463"/>
                <p:cNvSpPr/>
                <p:nvPr/>
              </p:nvSpPr>
              <p:spPr>
                <a:xfrm>
                  <a:off x="591474" y="1514852"/>
                  <a:ext cx="2541" cy="771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3" name="Shape 4464"/>
                <p:cNvSpPr/>
                <p:nvPr/>
              </p:nvSpPr>
              <p:spPr>
                <a:xfrm>
                  <a:off x="587491" y="1529023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4" name="Shape 4465"/>
                <p:cNvSpPr/>
                <p:nvPr/>
              </p:nvSpPr>
              <p:spPr>
                <a:xfrm>
                  <a:off x="595457" y="1502041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5" name="Shape 4466"/>
                <p:cNvSpPr/>
                <p:nvPr/>
              </p:nvSpPr>
              <p:spPr>
                <a:xfrm>
                  <a:off x="591474" y="1509750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6" name="Shape 4467"/>
                <p:cNvSpPr/>
                <p:nvPr/>
              </p:nvSpPr>
              <p:spPr>
                <a:xfrm>
                  <a:off x="591474" y="1521314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7" name="Shape 4468"/>
                <p:cNvSpPr/>
                <p:nvPr/>
              </p:nvSpPr>
              <p:spPr>
                <a:xfrm>
                  <a:off x="589483" y="1525169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0"/>
                        <a:pt x="21600" y="21600"/>
                        <a:pt x="0" y="21600"/>
                      </a:cubicBezTo>
                      <a:cubicBezTo>
                        <a:pt x="21600" y="2160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8" name="Shape 4469"/>
                <p:cNvSpPr/>
                <p:nvPr/>
              </p:nvSpPr>
              <p:spPr>
                <a:xfrm>
                  <a:off x="523763" y="3090131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9" name="Shape 4470"/>
                <p:cNvSpPr/>
                <p:nvPr/>
              </p:nvSpPr>
              <p:spPr>
                <a:xfrm>
                  <a:off x="444897" y="1869475"/>
                  <a:ext cx="10349" cy="4240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706" h="21600" extrusionOk="0">
                      <a:moveTo>
                        <a:pt x="18706" y="21600"/>
                      </a:moveTo>
                      <a:cubicBezTo>
                        <a:pt x="4306" y="16200"/>
                        <a:pt x="-2894" y="5400"/>
                        <a:pt x="4306" y="0"/>
                      </a:cubicBezTo>
                      <a:cubicBezTo>
                        <a:pt x="-2894" y="5400"/>
                        <a:pt x="-2894" y="16200"/>
                        <a:pt x="18706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90" name="Shape 4471"/>
                <p:cNvSpPr/>
                <p:nvPr/>
              </p:nvSpPr>
              <p:spPr>
                <a:xfrm>
                  <a:off x="529738" y="3095913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91" name="Shape 4472"/>
                <p:cNvSpPr/>
                <p:nvPr/>
              </p:nvSpPr>
              <p:spPr>
                <a:xfrm>
                  <a:off x="391517" y="2924384"/>
                  <a:ext cx="11950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14400" y="21600"/>
                        <a:pt x="7200" y="10800"/>
                        <a:pt x="0" y="0"/>
                      </a:cubicBezTo>
                      <a:cubicBezTo>
                        <a:pt x="7200" y="10800"/>
                        <a:pt x="14400" y="2160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92" name="Shape 4473"/>
                <p:cNvSpPr/>
                <p:nvPr/>
              </p:nvSpPr>
              <p:spPr>
                <a:xfrm>
                  <a:off x="519780" y="3068251"/>
                  <a:ext cx="2541" cy="771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93" name="Shape 4474"/>
                <p:cNvSpPr/>
                <p:nvPr/>
              </p:nvSpPr>
              <p:spPr>
                <a:xfrm>
                  <a:off x="519780" y="3045124"/>
                  <a:ext cx="2541" cy="7710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94" name="Shape 4475"/>
                <p:cNvSpPr/>
                <p:nvPr/>
              </p:nvSpPr>
              <p:spPr>
                <a:xfrm>
                  <a:off x="521772" y="3078567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21600" y="0"/>
                        <a:pt x="21600" y="0"/>
                        <a:pt x="21600" y="21600"/>
                      </a:cubicBezTo>
                      <a:cubicBezTo>
                        <a:pt x="21600" y="0"/>
                        <a:pt x="2160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95" name="Shape 4476"/>
                <p:cNvSpPr/>
                <p:nvPr/>
              </p:nvSpPr>
              <p:spPr>
                <a:xfrm>
                  <a:off x="525755" y="3092058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96" name="Shape 4477"/>
                <p:cNvSpPr/>
                <p:nvPr/>
              </p:nvSpPr>
              <p:spPr>
                <a:xfrm>
                  <a:off x="388342" y="2648101"/>
                  <a:ext cx="2541" cy="7710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97" name="Shape 4478"/>
                <p:cNvSpPr/>
                <p:nvPr/>
              </p:nvSpPr>
              <p:spPr>
                <a:xfrm>
                  <a:off x="805747" y="1345251"/>
                  <a:ext cx="348272" cy="35076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62" h="21600" extrusionOk="0">
                      <a:moveTo>
                        <a:pt x="11504" y="1137"/>
                      </a:moveTo>
                      <a:cubicBezTo>
                        <a:pt x="11504" y="1137"/>
                        <a:pt x="11504" y="1137"/>
                        <a:pt x="11504" y="1137"/>
                      </a:cubicBezTo>
                      <a:cubicBezTo>
                        <a:pt x="11504" y="1137"/>
                        <a:pt x="11504" y="1137"/>
                        <a:pt x="11504" y="1137"/>
                      </a:cubicBezTo>
                      <a:cubicBezTo>
                        <a:pt x="11270" y="1137"/>
                        <a:pt x="11270" y="1137"/>
                        <a:pt x="11270" y="1137"/>
                      </a:cubicBezTo>
                      <a:cubicBezTo>
                        <a:pt x="11035" y="909"/>
                        <a:pt x="11035" y="909"/>
                        <a:pt x="11035" y="909"/>
                      </a:cubicBezTo>
                      <a:cubicBezTo>
                        <a:pt x="11035" y="909"/>
                        <a:pt x="10800" y="909"/>
                        <a:pt x="10800" y="909"/>
                      </a:cubicBezTo>
                      <a:cubicBezTo>
                        <a:pt x="10800" y="909"/>
                        <a:pt x="10800" y="909"/>
                        <a:pt x="10800" y="909"/>
                      </a:cubicBezTo>
                      <a:cubicBezTo>
                        <a:pt x="10565" y="682"/>
                        <a:pt x="10565" y="682"/>
                        <a:pt x="10330" y="682"/>
                      </a:cubicBezTo>
                      <a:cubicBezTo>
                        <a:pt x="10096" y="455"/>
                        <a:pt x="9626" y="0"/>
                        <a:pt x="9157" y="0"/>
                      </a:cubicBezTo>
                      <a:cubicBezTo>
                        <a:pt x="8217" y="0"/>
                        <a:pt x="8217" y="0"/>
                        <a:pt x="8217" y="0"/>
                      </a:cubicBezTo>
                      <a:cubicBezTo>
                        <a:pt x="7513" y="0"/>
                        <a:pt x="6809" y="0"/>
                        <a:pt x="6339" y="227"/>
                      </a:cubicBezTo>
                      <a:cubicBezTo>
                        <a:pt x="5870" y="455"/>
                        <a:pt x="5165" y="455"/>
                        <a:pt x="4696" y="455"/>
                      </a:cubicBezTo>
                      <a:cubicBezTo>
                        <a:pt x="4226" y="455"/>
                        <a:pt x="3522" y="455"/>
                        <a:pt x="3052" y="909"/>
                      </a:cubicBezTo>
                      <a:cubicBezTo>
                        <a:pt x="2113" y="1364"/>
                        <a:pt x="1174" y="2501"/>
                        <a:pt x="1174" y="2728"/>
                      </a:cubicBezTo>
                      <a:cubicBezTo>
                        <a:pt x="1409" y="3183"/>
                        <a:pt x="1174" y="6821"/>
                        <a:pt x="235" y="7276"/>
                      </a:cubicBezTo>
                      <a:cubicBezTo>
                        <a:pt x="235" y="7276"/>
                        <a:pt x="0" y="7276"/>
                        <a:pt x="0" y="7276"/>
                      </a:cubicBezTo>
                      <a:cubicBezTo>
                        <a:pt x="0" y="7276"/>
                        <a:pt x="0" y="7276"/>
                        <a:pt x="0" y="7276"/>
                      </a:cubicBezTo>
                      <a:cubicBezTo>
                        <a:pt x="235" y="7503"/>
                        <a:pt x="235" y="7503"/>
                        <a:pt x="235" y="7503"/>
                      </a:cubicBezTo>
                      <a:cubicBezTo>
                        <a:pt x="235" y="7503"/>
                        <a:pt x="470" y="7731"/>
                        <a:pt x="470" y="7731"/>
                      </a:cubicBezTo>
                      <a:cubicBezTo>
                        <a:pt x="470" y="7958"/>
                        <a:pt x="470" y="7958"/>
                        <a:pt x="704" y="7958"/>
                      </a:cubicBezTo>
                      <a:cubicBezTo>
                        <a:pt x="704" y="7958"/>
                        <a:pt x="939" y="8185"/>
                        <a:pt x="939" y="8413"/>
                      </a:cubicBezTo>
                      <a:cubicBezTo>
                        <a:pt x="939" y="8413"/>
                        <a:pt x="939" y="8413"/>
                        <a:pt x="1174" y="8413"/>
                      </a:cubicBezTo>
                      <a:cubicBezTo>
                        <a:pt x="1174" y="8640"/>
                        <a:pt x="1409" y="8640"/>
                        <a:pt x="1409" y="8867"/>
                      </a:cubicBezTo>
                      <a:cubicBezTo>
                        <a:pt x="1643" y="8867"/>
                        <a:pt x="1643" y="8867"/>
                        <a:pt x="1643" y="8867"/>
                      </a:cubicBezTo>
                      <a:cubicBezTo>
                        <a:pt x="1878" y="9095"/>
                        <a:pt x="1878" y="9095"/>
                        <a:pt x="1878" y="9322"/>
                      </a:cubicBezTo>
                      <a:cubicBezTo>
                        <a:pt x="2113" y="9322"/>
                        <a:pt x="2113" y="9322"/>
                        <a:pt x="2113" y="9322"/>
                      </a:cubicBezTo>
                      <a:cubicBezTo>
                        <a:pt x="2348" y="9549"/>
                        <a:pt x="2348" y="9549"/>
                        <a:pt x="2348" y="9549"/>
                      </a:cubicBezTo>
                      <a:cubicBezTo>
                        <a:pt x="2583" y="9777"/>
                        <a:pt x="2583" y="9777"/>
                        <a:pt x="2583" y="9777"/>
                      </a:cubicBezTo>
                      <a:cubicBezTo>
                        <a:pt x="2817" y="9777"/>
                        <a:pt x="2817" y="10004"/>
                        <a:pt x="3052" y="10004"/>
                      </a:cubicBezTo>
                      <a:cubicBezTo>
                        <a:pt x="3522" y="10459"/>
                        <a:pt x="3991" y="10686"/>
                        <a:pt x="4226" y="10914"/>
                      </a:cubicBezTo>
                      <a:cubicBezTo>
                        <a:pt x="4696" y="11368"/>
                        <a:pt x="4930" y="11596"/>
                        <a:pt x="5870" y="11823"/>
                      </a:cubicBezTo>
                      <a:cubicBezTo>
                        <a:pt x="7748" y="11823"/>
                        <a:pt x="8452" y="12733"/>
                        <a:pt x="8922" y="13415"/>
                      </a:cubicBezTo>
                      <a:cubicBezTo>
                        <a:pt x="9157" y="13642"/>
                        <a:pt x="10565" y="14097"/>
                        <a:pt x="11504" y="14552"/>
                      </a:cubicBezTo>
                      <a:cubicBezTo>
                        <a:pt x="11739" y="14552"/>
                        <a:pt x="11974" y="14779"/>
                        <a:pt x="11974" y="14779"/>
                      </a:cubicBezTo>
                      <a:cubicBezTo>
                        <a:pt x="13383" y="15234"/>
                        <a:pt x="13852" y="15461"/>
                        <a:pt x="14087" y="15916"/>
                      </a:cubicBezTo>
                      <a:cubicBezTo>
                        <a:pt x="14087" y="15916"/>
                        <a:pt x="14087" y="16143"/>
                        <a:pt x="14087" y="16143"/>
                      </a:cubicBezTo>
                      <a:cubicBezTo>
                        <a:pt x="14087" y="16598"/>
                        <a:pt x="13852" y="16825"/>
                        <a:pt x="13383" y="17280"/>
                      </a:cubicBezTo>
                      <a:cubicBezTo>
                        <a:pt x="13383" y="17280"/>
                        <a:pt x="13383" y="17507"/>
                        <a:pt x="13148" y="17507"/>
                      </a:cubicBezTo>
                      <a:cubicBezTo>
                        <a:pt x="12678" y="18189"/>
                        <a:pt x="11974" y="18872"/>
                        <a:pt x="11974" y="19554"/>
                      </a:cubicBezTo>
                      <a:cubicBezTo>
                        <a:pt x="11974" y="20236"/>
                        <a:pt x="11739" y="20691"/>
                        <a:pt x="11504" y="20918"/>
                      </a:cubicBezTo>
                      <a:cubicBezTo>
                        <a:pt x="11504" y="20918"/>
                        <a:pt x="11739" y="21145"/>
                        <a:pt x="11739" y="21145"/>
                      </a:cubicBezTo>
                      <a:cubicBezTo>
                        <a:pt x="12443" y="21145"/>
                        <a:pt x="12913" y="21145"/>
                        <a:pt x="13383" y="21373"/>
                      </a:cubicBezTo>
                      <a:cubicBezTo>
                        <a:pt x="13383" y="21373"/>
                        <a:pt x="13617" y="21373"/>
                        <a:pt x="13617" y="21373"/>
                      </a:cubicBezTo>
                      <a:cubicBezTo>
                        <a:pt x="13852" y="21373"/>
                        <a:pt x="14087" y="21373"/>
                        <a:pt x="14322" y="21373"/>
                      </a:cubicBezTo>
                      <a:cubicBezTo>
                        <a:pt x="14322" y="21373"/>
                        <a:pt x="14557" y="21373"/>
                        <a:pt x="14791" y="21373"/>
                      </a:cubicBezTo>
                      <a:cubicBezTo>
                        <a:pt x="14791" y="21373"/>
                        <a:pt x="14791" y="21373"/>
                        <a:pt x="14791" y="21373"/>
                      </a:cubicBezTo>
                      <a:cubicBezTo>
                        <a:pt x="15026" y="21373"/>
                        <a:pt x="15026" y="21373"/>
                        <a:pt x="15026" y="21373"/>
                      </a:cubicBezTo>
                      <a:cubicBezTo>
                        <a:pt x="15026" y="21373"/>
                        <a:pt x="15026" y="21373"/>
                        <a:pt x="15261" y="21373"/>
                      </a:cubicBezTo>
                      <a:cubicBezTo>
                        <a:pt x="15261" y="21373"/>
                        <a:pt x="15496" y="21373"/>
                        <a:pt x="15496" y="21373"/>
                      </a:cubicBezTo>
                      <a:cubicBezTo>
                        <a:pt x="15730" y="21373"/>
                        <a:pt x="15730" y="21600"/>
                        <a:pt x="15965" y="21600"/>
                      </a:cubicBezTo>
                      <a:cubicBezTo>
                        <a:pt x="16200" y="21600"/>
                        <a:pt x="16435" y="21600"/>
                        <a:pt x="16904" y="21373"/>
                      </a:cubicBezTo>
                      <a:cubicBezTo>
                        <a:pt x="17139" y="21145"/>
                        <a:pt x="17374" y="21145"/>
                        <a:pt x="17843" y="21145"/>
                      </a:cubicBezTo>
                      <a:cubicBezTo>
                        <a:pt x="17843" y="20918"/>
                        <a:pt x="18078" y="21145"/>
                        <a:pt x="18078" y="21145"/>
                      </a:cubicBezTo>
                      <a:cubicBezTo>
                        <a:pt x="18078" y="21145"/>
                        <a:pt x="18548" y="20918"/>
                        <a:pt x="18548" y="20691"/>
                      </a:cubicBezTo>
                      <a:cubicBezTo>
                        <a:pt x="19017" y="20463"/>
                        <a:pt x="19487" y="20008"/>
                        <a:pt x="19957" y="20008"/>
                      </a:cubicBezTo>
                      <a:cubicBezTo>
                        <a:pt x="19957" y="20008"/>
                        <a:pt x="19957" y="20008"/>
                        <a:pt x="19957" y="20008"/>
                      </a:cubicBezTo>
                      <a:cubicBezTo>
                        <a:pt x="20426" y="19781"/>
                        <a:pt x="20896" y="17962"/>
                        <a:pt x="20896" y="17053"/>
                      </a:cubicBezTo>
                      <a:cubicBezTo>
                        <a:pt x="20896" y="17053"/>
                        <a:pt x="20896" y="17053"/>
                        <a:pt x="20896" y="17053"/>
                      </a:cubicBezTo>
                      <a:cubicBezTo>
                        <a:pt x="20896" y="16371"/>
                        <a:pt x="20896" y="16371"/>
                        <a:pt x="20896" y="16371"/>
                      </a:cubicBezTo>
                      <a:cubicBezTo>
                        <a:pt x="20896" y="16371"/>
                        <a:pt x="20896" y="16371"/>
                        <a:pt x="20896" y="16371"/>
                      </a:cubicBezTo>
                      <a:cubicBezTo>
                        <a:pt x="20896" y="16371"/>
                        <a:pt x="20896" y="16371"/>
                        <a:pt x="20896" y="16371"/>
                      </a:cubicBezTo>
                      <a:cubicBezTo>
                        <a:pt x="20896" y="16143"/>
                        <a:pt x="20896" y="16143"/>
                        <a:pt x="20896" y="16143"/>
                      </a:cubicBezTo>
                      <a:cubicBezTo>
                        <a:pt x="20896" y="16143"/>
                        <a:pt x="20896" y="16143"/>
                        <a:pt x="20896" y="16143"/>
                      </a:cubicBezTo>
                      <a:cubicBezTo>
                        <a:pt x="20896" y="15916"/>
                        <a:pt x="20896" y="15916"/>
                        <a:pt x="20896" y="15916"/>
                      </a:cubicBezTo>
                      <a:cubicBezTo>
                        <a:pt x="20896" y="15916"/>
                        <a:pt x="20896" y="15916"/>
                        <a:pt x="20896" y="15688"/>
                      </a:cubicBezTo>
                      <a:cubicBezTo>
                        <a:pt x="20896" y="15688"/>
                        <a:pt x="20896" y="15688"/>
                        <a:pt x="21130" y="15461"/>
                      </a:cubicBezTo>
                      <a:cubicBezTo>
                        <a:pt x="21130" y="15461"/>
                        <a:pt x="21130" y="15234"/>
                        <a:pt x="21130" y="15234"/>
                      </a:cubicBezTo>
                      <a:cubicBezTo>
                        <a:pt x="21130" y="15234"/>
                        <a:pt x="21130" y="15234"/>
                        <a:pt x="21130" y="15234"/>
                      </a:cubicBezTo>
                      <a:cubicBezTo>
                        <a:pt x="21130" y="15006"/>
                        <a:pt x="21130" y="14779"/>
                        <a:pt x="21130" y="14779"/>
                      </a:cubicBezTo>
                      <a:cubicBezTo>
                        <a:pt x="21365" y="14097"/>
                        <a:pt x="21600" y="12505"/>
                        <a:pt x="21365" y="12278"/>
                      </a:cubicBezTo>
                      <a:cubicBezTo>
                        <a:pt x="21365" y="12278"/>
                        <a:pt x="21130" y="12278"/>
                        <a:pt x="21130" y="12278"/>
                      </a:cubicBezTo>
                      <a:cubicBezTo>
                        <a:pt x="20661" y="12278"/>
                        <a:pt x="20426" y="12505"/>
                        <a:pt x="19957" y="12505"/>
                      </a:cubicBezTo>
                      <a:cubicBezTo>
                        <a:pt x="19722" y="12733"/>
                        <a:pt x="19722" y="12733"/>
                        <a:pt x="19487" y="12733"/>
                      </a:cubicBezTo>
                      <a:cubicBezTo>
                        <a:pt x="18783" y="12733"/>
                        <a:pt x="18078" y="11141"/>
                        <a:pt x="17609" y="9549"/>
                      </a:cubicBezTo>
                      <a:cubicBezTo>
                        <a:pt x="17374" y="8867"/>
                        <a:pt x="16670" y="7731"/>
                        <a:pt x="16435" y="7731"/>
                      </a:cubicBezTo>
                      <a:cubicBezTo>
                        <a:pt x="16435" y="7731"/>
                        <a:pt x="16200" y="7958"/>
                        <a:pt x="15965" y="7958"/>
                      </a:cubicBezTo>
                      <a:cubicBezTo>
                        <a:pt x="15965" y="7958"/>
                        <a:pt x="15965" y="7958"/>
                        <a:pt x="15965" y="7958"/>
                      </a:cubicBezTo>
                      <a:cubicBezTo>
                        <a:pt x="15965" y="7958"/>
                        <a:pt x="15965" y="7958"/>
                        <a:pt x="15965" y="7958"/>
                      </a:cubicBezTo>
                      <a:cubicBezTo>
                        <a:pt x="15730" y="7958"/>
                        <a:pt x="15730" y="7958"/>
                        <a:pt x="15730" y="7958"/>
                      </a:cubicBezTo>
                      <a:cubicBezTo>
                        <a:pt x="15496" y="7958"/>
                        <a:pt x="15496" y="7958"/>
                        <a:pt x="15496" y="7731"/>
                      </a:cubicBezTo>
                      <a:cubicBezTo>
                        <a:pt x="15261" y="7731"/>
                        <a:pt x="14791" y="7503"/>
                        <a:pt x="13852" y="7503"/>
                      </a:cubicBezTo>
                      <a:cubicBezTo>
                        <a:pt x="13148" y="7503"/>
                        <a:pt x="12443" y="7503"/>
                        <a:pt x="12209" y="7048"/>
                      </a:cubicBezTo>
                      <a:cubicBezTo>
                        <a:pt x="11739" y="6594"/>
                        <a:pt x="11974" y="5912"/>
                        <a:pt x="12209" y="5002"/>
                      </a:cubicBezTo>
                      <a:cubicBezTo>
                        <a:pt x="12443" y="4093"/>
                        <a:pt x="11974" y="3638"/>
                        <a:pt x="11739" y="2956"/>
                      </a:cubicBezTo>
                      <a:cubicBezTo>
                        <a:pt x="11504" y="2501"/>
                        <a:pt x="11270" y="1819"/>
                        <a:pt x="11974" y="1592"/>
                      </a:cubicBezTo>
                      <a:cubicBezTo>
                        <a:pt x="11974" y="1364"/>
                        <a:pt x="11974" y="1364"/>
                        <a:pt x="11974" y="1364"/>
                      </a:cubicBezTo>
                      <a:cubicBezTo>
                        <a:pt x="11974" y="1364"/>
                        <a:pt x="11974" y="1364"/>
                        <a:pt x="11974" y="1364"/>
                      </a:cubicBezTo>
                      <a:cubicBezTo>
                        <a:pt x="11974" y="1364"/>
                        <a:pt x="11974" y="1364"/>
                        <a:pt x="11974" y="1364"/>
                      </a:cubicBezTo>
                      <a:cubicBezTo>
                        <a:pt x="11974" y="1364"/>
                        <a:pt x="11974" y="1364"/>
                        <a:pt x="11974" y="1364"/>
                      </a:cubicBezTo>
                      <a:cubicBezTo>
                        <a:pt x="11974" y="1364"/>
                        <a:pt x="11974" y="1364"/>
                        <a:pt x="11974" y="1137"/>
                      </a:cubicBezTo>
                      <a:cubicBezTo>
                        <a:pt x="11974" y="1137"/>
                        <a:pt x="11974" y="1137"/>
                        <a:pt x="11974" y="1137"/>
                      </a:cubicBezTo>
                      <a:cubicBezTo>
                        <a:pt x="11739" y="1137"/>
                        <a:pt x="11739" y="1137"/>
                        <a:pt x="11504" y="1137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98" name="Shape 4479"/>
                <p:cNvSpPr/>
                <p:nvPr/>
              </p:nvSpPr>
              <p:spPr>
                <a:xfrm>
                  <a:off x="1143118" y="1594551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0" y="21600"/>
                        <a:pt x="0" y="21600"/>
                        <a:pt x="216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99" name="Shape 4480"/>
                <p:cNvSpPr/>
                <p:nvPr/>
              </p:nvSpPr>
              <p:spPr>
                <a:xfrm>
                  <a:off x="1141126" y="1602260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00" name="Shape 4481"/>
                <p:cNvSpPr/>
                <p:nvPr/>
              </p:nvSpPr>
              <p:spPr>
                <a:xfrm>
                  <a:off x="1059475" y="1473132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01" name="Shape 4482"/>
                <p:cNvSpPr/>
                <p:nvPr/>
              </p:nvSpPr>
              <p:spPr>
                <a:xfrm>
                  <a:off x="1141126" y="1611217"/>
                  <a:ext cx="1" cy="115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h="21600" extrusionOk="0">
                      <a:moveTo>
                        <a:pt x="0" y="21600"/>
                      </a:move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0" y="14400"/>
                        <a:pt x="0" y="14400"/>
                        <a:pt x="0" y="14400"/>
                      </a:cubicBezTo>
                      <a:cubicBezTo>
                        <a:pt x="0" y="7200"/>
                        <a:pt x="0" y="7200"/>
                        <a:pt x="0" y="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02" name="Shape 4483"/>
                <p:cNvSpPr/>
                <p:nvPr/>
              </p:nvSpPr>
              <p:spPr>
                <a:xfrm>
                  <a:off x="997739" y="1367130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03" name="Shape 4484"/>
                <p:cNvSpPr/>
                <p:nvPr/>
              </p:nvSpPr>
              <p:spPr>
                <a:xfrm>
                  <a:off x="1124386" y="1545689"/>
                  <a:ext cx="23899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15429" y="0"/>
                        <a:pt x="12343" y="10800"/>
                        <a:pt x="6171" y="10800"/>
                      </a:cubicBezTo>
                      <a:cubicBezTo>
                        <a:pt x="3086" y="21600"/>
                        <a:pt x="3086" y="21600"/>
                        <a:pt x="0" y="21600"/>
                      </a:cubicBezTo>
                      <a:cubicBezTo>
                        <a:pt x="3086" y="21600"/>
                        <a:pt x="3086" y="21600"/>
                        <a:pt x="6171" y="10800"/>
                      </a:cubicBezTo>
                      <a:cubicBezTo>
                        <a:pt x="12343" y="10800"/>
                        <a:pt x="15429" y="0"/>
                        <a:pt x="216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04" name="Shape 4485"/>
                <p:cNvSpPr/>
                <p:nvPr/>
              </p:nvSpPr>
              <p:spPr>
                <a:xfrm>
                  <a:off x="832445" y="1487870"/>
                  <a:ext cx="6351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1600" y="10800"/>
                        <a:pt x="21600" y="10800"/>
                        <a:pt x="0" y="0"/>
                      </a:cubicBezTo>
                      <a:cubicBezTo>
                        <a:pt x="21600" y="10800"/>
                        <a:pt x="21600" y="1080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05" name="Shape 4486"/>
                <p:cNvSpPr/>
                <p:nvPr/>
              </p:nvSpPr>
              <p:spPr>
                <a:xfrm>
                  <a:off x="1040744" y="1688988"/>
                  <a:ext cx="7967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06" name="Shape 4487"/>
                <p:cNvSpPr/>
                <p:nvPr/>
              </p:nvSpPr>
              <p:spPr>
                <a:xfrm>
                  <a:off x="840411" y="1494332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1600" y="21600"/>
                        <a:pt x="21600" y="21600"/>
                        <a:pt x="0" y="0"/>
                      </a:cubicBezTo>
                      <a:cubicBezTo>
                        <a:pt x="21600" y="21600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07" name="Shape 4488"/>
                <p:cNvSpPr/>
                <p:nvPr/>
              </p:nvSpPr>
              <p:spPr>
                <a:xfrm>
                  <a:off x="1024812" y="1607363"/>
                  <a:ext cx="11950" cy="192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8640"/>
                        <a:pt x="14400" y="12960"/>
                        <a:pt x="0" y="21600"/>
                      </a:cubicBezTo>
                      <a:cubicBezTo>
                        <a:pt x="14400" y="12960"/>
                        <a:pt x="21600" y="8640"/>
                        <a:pt x="216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08" name="Shape 4489"/>
                <p:cNvSpPr/>
                <p:nvPr/>
              </p:nvSpPr>
              <p:spPr>
                <a:xfrm>
                  <a:off x="1095322" y="1686734"/>
                  <a:ext cx="6351" cy="282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9600" extrusionOk="0">
                      <a:moveTo>
                        <a:pt x="0" y="9600"/>
                      </a:moveTo>
                      <a:cubicBezTo>
                        <a:pt x="0" y="-12000"/>
                        <a:pt x="21600" y="9600"/>
                        <a:pt x="21600" y="9600"/>
                      </a:cubicBezTo>
                      <a:cubicBezTo>
                        <a:pt x="21600" y="9600"/>
                        <a:pt x="0" y="-12000"/>
                        <a:pt x="0" y="9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09" name="Shape 4490"/>
                <p:cNvSpPr/>
                <p:nvPr/>
              </p:nvSpPr>
              <p:spPr>
                <a:xfrm>
                  <a:off x="1056676" y="1690916"/>
                  <a:ext cx="7967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10800" y="21600"/>
                        <a:pt x="10800" y="0"/>
                        <a:pt x="0" y="0"/>
                      </a:cubicBezTo>
                      <a:cubicBezTo>
                        <a:pt x="10800" y="0"/>
                        <a:pt x="10800" y="2160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10" name="Shape 4491"/>
                <p:cNvSpPr/>
                <p:nvPr/>
              </p:nvSpPr>
              <p:spPr>
                <a:xfrm>
                  <a:off x="1049518" y="1688988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11" name="Shape 4492"/>
                <p:cNvSpPr/>
                <p:nvPr/>
              </p:nvSpPr>
              <p:spPr>
                <a:xfrm>
                  <a:off x="1141126" y="1606115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12" name="Shape 4493"/>
                <p:cNvSpPr/>
                <p:nvPr/>
              </p:nvSpPr>
              <p:spPr>
                <a:xfrm>
                  <a:off x="1100488" y="1680600"/>
                  <a:ext cx="7967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10800"/>
                        <a:pt x="0" y="21600"/>
                        <a:pt x="0" y="21600"/>
                      </a:cubicBezTo>
                      <a:cubicBezTo>
                        <a:pt x="0" y="21600"/>
                        <a:pt x="21600" y="10800"/>
                        <a:pt x="216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13" name="Shape 4494"/>
                <p:cNvSpPr/>
                <p:nvPr/>
              </p:nvSpPr>
              <p:spPr>
                <a:xfrm>
                  <a:off x="1028795" y="1688988"/>
                  <a:ext cx="11950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14" name="Shape 4495"/>
                <p:cNvSpPr/>
                <p:nvPr/>
              </p:nvSpPr>
              <p:spPr>
                <a:xfrm>
                  <a:off x="824479" y="1482768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1600" y="10800"/>
                        <a:pt x="0" y="10800"/>
                        <a:pt x="0" y="0"/>
                      </a:cubicBezTo>
                      <a:cubicBezTo>
                        <a:pt x="0" y="10800"/>
                        <a:pt x="21600" y="1080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15" name="Shape 4496"/>
                <p:cNvSpPr/>
                <p:nvPr/>
              </p:nvSpPr>
              <p:spPr>
                <a:xfrm>
                  <a:off x="808547" y="1467350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1600" y="21600"/>
                        <a:pt x="0" y="0"/>
                        <a:pt x="0" y="0"/>
                      </a:cubicBezTo>
                      <a:cubicBezTo>
                        <a:pt x="0" y="0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16" name="Shape 4497"/>
                <p:cNvSpPr/>
                <p:nvPr/>
              </p:nvSpPr>
              <p:spPr>
                <a:xfrm>
                  <a:off x="849560" y="1502041"/>
                  <a:ext cx="7967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10800" y="21600"/>
                        <a:pt x="10800" y="0"/>
                        <a:pt x="0" y="0"/>
                      </a:cubicBezTo>
                      <a:cubicBezTo>
                        <a:pt x="10800" y="0"/>
                        <a:pt x="10800" y="2160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17" name="Shape 4498"/>
                <p:cNvSpPr/>
                <p:nvPr/>
              </p:nvSpPr>
              <p:spPr>
                <a:xfrm>
                  <a:off x="816513" y="1476307"/>
                  <a:ext cx="6351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1600" y="10800"/>
                        <a:pt x="0" y="0"/>
                        <a:pt x="0" y="0"/>
                      </a:cubicBezTo>
                      <a:cubicBezTo>
                        <a:pt x="0" y="0"/>
                        <a:pt x="21600" y="1080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18" name="Shape 4499"/>
                <p:cNvSpPr/>
                <p:nvPr/>
              </p:nvSpPr>
              <p:spPr>
                <a:xfrm>
                  <a:off x="1141126" y="1611217"/>
                  <a:ext cx="2541" cy="7710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19" name="Shape 4500"/>
                <p:cNvSpPr/>
                <p:nvPr/>
              </p:nvSpPr>
              <p:spPr>
                <a:xfrm>
                  <a:off x="100759" y="0"/>
                  <a:ext cx="495763" cy="68611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08" h="21600" extrusionOk="0">
                      <a:moveTo>
                        <a:pt x="6266" y="16374"/>
                      </a:moveTo>
                      <a:cubicBezTo>
                        <a:pt x="6431" y="16374"/>
                        <a:pt x="6595" y="16374"/>
                        <a:pt x="6595" y="16374"/>
                      </a:cubicBezTo>
                      <a:cubicBezTo>
                        <a:pt x="6760" y="16258"/>
                        <a:pt x="6760" y="16258"/>
                        <a:pt x="6925" y="16258"/>
                      </a:cubicBezTo>
                      <a:cubicBezTo>
                        <a:pt x="6925" y="16258"/>
                        <a:pt x="7090" y="16258"/>
                        <a:pt x="7090" y="16258"/>
                      </a:cubicBezTo>
                      <a:cubicBezTo>
                        <a:pt x="7255" y="16258"/>
                        <a:pt x="7255" y="16258"/>
                        <a:pt x="7420" y="16258"/>
                      </a:cubicBezTo>
                      <a:cubicBezTo>
                        <a:pt x="7420" y="16258"/>
                        <a:pt x="7420" y="16258"/>
                        <a:pt x="7420" y="16374"/>
                      </a:cubicBezTo>
                      <a:cubicBezTo>
                        <a:pt x="7585" y="16374"/>
                        <a:pt x="7750" y="16374"/>
                        <a:pt x="7750" y="16374"/>
                      </a:cubicBezTo>
                      <a:cubicBezTo>
                        <a:pt x="8079" y="16490"/>
                        <a:pt x="8244" y="16839"/>
                        <a:pt x="8409" y="17071"/>
                      </a:cubicBezTo>
                      <a:cubicBezTo>
                        <a:pt x="8409" y="17303"/>
                        <a:pt x="8574" y="17419"/>
                        <a:pt x="8739" y="17419"/>
                      </a:cubicBezTo>
                      <a:cubicBezTo>
                        <a:pt x="9234" y="17535"/>
                        <a:pt x="9563" y="17652"/>
                        <a:pt x="9893" y="17884"/>
                      </a:cubicBezTo>
                      <a:cubicBezTo>
                        <a:pt x="10058" y="18116"/>
                        <a:pt x="10223" y="18348"/>
                        <a:pt x="10223" y="18581"/>
                      </a:cubicBezTo>
                      <a:cubicBezTo>
                        <a:pt x="10223" y="18581"/>
                        <a:pt x="10223" y="18581"/>
                        <a:pt x="10388" y="18697"/>
                      </a:cubicBezTo>
                      <a:cubicBezTo>
                        <a:pt x="10553" y="18813"/>
                        <a:pt x="10882" y="19045"/>
                        <a:pt x="10882" y="19277"/>
                      </a:cubicBezTo>
                      <a:cubicBezTo>
                        <a:pt x="11047" y="19394"/>
                        <a:pt x="11212" y="19394"/>
                        <a:pt x="11707" y="19394"/>
                      </a:cubicBezTo>
                      <a:cubicBezTo>
                        <a:pt x="12037" y="19394"/>
                        <a:pt x="12366" y="19394"/>
                        <a:pt x="12531" y="19277"/>
                      </a:cubicBezTo>
                      <a:cubicBezTo>
                        <a:pt x="12861" y="19161"/>
                        <a:pt x="13521" y="19045"/>
                        <a:pt x="14015" y="19277"/>
                      </a:cubicBezTo>
                      <a:cubicBezTo>
                        <a:pt x="14180" y="19277"/>
                        <a:pt x="14180" y="19161"/>
                        <a:pt x="14345" y="19161"/>
                      </a:cubicBezTo>
                      <a:cubicBezTo>
                        <a:pt x="14510" y="19161"/>
                        <a:pt x="14675" y="19161"/>
                        <a:pt x="14840" y="19161"/>
                      </a:cubicBezTo>
                      <a:cubicBezTo>
                        <a:pt x="14840" y="19161"/>
                        <a:pt x="14840" y="19161"/>
                        <a:pt x="15005" y="19161"/>
                      </a:cubicBezTo>
                      <a:cubicBezTo>
                        <a:pt x="15005" y="19161"/>
                        <a:pt x="15005" y="19161"/>
                        <a:pt x="15169" y="19161"/>
                      </a:cubicBezTo>
                      <a:cubicBezTo>
                        <a:pt x="16159" y="19394"/>
                        <a:pt x="16653" y="19626"/>
                        <a:pt x="16653" y="19974"/>
                      </a:cubicBezTo>
                      <a:cubicBezTo>
                        <a:pt x="16818" y="20090"/>
                        <a:pt x="16818" y="20206"/>
                        <a:pt x="16653" y="20323"/>
                      </a:cubicBezTo>
                      <a:cubicBezTo>
                        <a:pt x="16489" y="20439"/>
                        <a:pt x="16324" y="20555"/>
                        <a:pt x="16159" y="20671"/>
                      </a:cubicBezTo>
                      <a:cubicBezTo>
                        <a:pt x="16159" y="20671"/>
                        <a:pt x="16159" y="20787"/>
                        <a:pt x="15994" y="20787"/>
                      </a:cubicBezTo>
                      <a:cubicBezTo>
                        <a:pt x="15829" y="20903"/>
                        <a:pt x="15664" y="21135"/>
                        <a:pt x="15664" y="21135"/>
                      </a:cubicBezTo>
                      <a:cubicBezTo>
                        <a:pt x="15664" y="21135"/>
                        <a:pt x="15994" y="21252"/>
                        <a:pt x="16159" y="21368"/>
                      </a:cubicBezTo>
                      <a:cubicBezTo>
                        <a:pt x="16159" y="21368"/>
                        <a:pt x="16324" y="21368"/>
                        <a:pt x="16324" y="21484"/>
                      </a:cubicBezTo>
                      <a:cubicBezTo>
                        <a:pt x="16489" y="21484"/>
                        <a:pt x="16489" y="21484"/>
                        <a:pt x="16489" y="21484"/>
                      </a:cubicBezTo>
                      <a:cubicBezTo>
                        <a:pt x="16489" y="21600"/>
                        <a:pt x="16489" y="21600"/>
                        <a:pt x="16653" y="21600"/>
                      </a:cubicBezTo>
                      <a:cubicBezTo>
                        <a:pt x="16653" y="21600"/>
                        <a:pt x="16653" y="21600"/>
                        <a:pt x="16653" y="21600"/>
                      </a:cubicBezTo>
                      <a:cubicBezTo>
                        <a:pt x="16653" y="21600"/>
                        <a:pt x="16653" y="21484"/>
                        <a:pt x="16653" y="21484"/>
                      </a:cubicBezTo>
                      <a:cubicBezTo>
                        <a:pt x="16653" y="21484"/>
                        <a:pt x="16653" y="21484"/>
                        <a:pt x="16653" y="21484"/>
                      </a:cubicBezTo>
                      <a:cubicBezTo>
                        <a:pt x="16653" y="21368"/>
                        <a:pt x="16653" y="21368"/>
                        <a:pt x="16653" y="21368"/>
                      </a:cubicBezTo>
                      <a:cubicBezTo>
                        <a:pt x="16653" y="21368"/>
                        <a:pt x="16818" y="21252"/>
                        <a:pt x="16818" y="21252"/>
                      </a:cubicBezTo>
                      <a:cubicBezTo>
                        <a:pt x="16818" y="21252"/>
                        <a:pt x="16818" y="21252"/>
                        <a:pt x="16818" y="21135"/>
                      </a:cubicBezTo>
                      <a:cubicBezTo>
                        <a:pt x="16818" y="21135"/>
                        <a:pt x="16818" y="21135"/>
                        <a:pt x="16818" y="21135"/>
                      </a:cubicBezTo>
                      <a:cubicBezTo>
                        <a:pt x="16818" y="21019"/>
                        <a:pt x="16818" y="21019"/>
                        <a:pt x="16818" y="20903"/>
                      </a:cubicBezTo>
                      <a:cubicBezTo>
                        <a:pt x="16818" y="20903"/>
                        <a:pt x="16818" y="20903"/>
                        <a:pt x="16818" y="20903"/>
                      </a:cubicBezTo>
                      <a:cubicBezTo>
                        <a:pt x="16818" y="20787"/>
                        <a:pt x="16983" y="20787"/>
                        <a:pt x="16983" y="20787"/>
                      </a:cubicBezTo>
                      <a:cubicBezTo>
                        <a:pt x="16983" y="20671"/>
                        <a:pt x="16983" y="20671"/>
                        <a:pt x="16983" y="20555"/>
                      </a:cubicBezTo>
                      <a:cubicBezTo>
                        <a:pt x="16983" y="20555"/>
                        <a:pt x="16983" y="20555"/>
                        <a:pt x="16983" y="20555"/>
                      </a:cubicBezTo>
                      <a:cubicBezTo>
                        <a:pt x="16983" y="20439"/>
                        <a:pt x="16983" y="20439"/>
                        <a:pt x="16983" y="20323"/>
                      </a:cubicBezTo>
                      <a:cubicBezTo>
                        <a:pt x="16983" y="20323"/>
                        <a:pt x="16983" y="20323"/>
                        <a:pt x="16983" y="20323"/>
                      </a:cubicBezTo>
                      <a:cubicBezTo>
                        <a:pt x="16983" y="20206"/>
                        <a:pt x="16983" y="20090"/>
                        <a:pt x="16983" y="20090"/>
                      </a:cubicBezTo>
                      <a:cubicBezTo>
                        <a:pt x="16983" y="19626"/>
                        <a:pt x="17148" y="18581"/>
                        <a:pt x="17313" y="18232"/>
                      </a:cubicBezTo>
                      <a:cubicBezTo>
                        <a:pt x="17478" y="17884"/>
                        <a:pt x="17148" y="17652"/>
                        <a:pt x="16818" y="17303"/>
                      </a:cubicBezTo>
                      <a:cubicBezTo>
                        <a:pt x="16489" y="16955"/>
                        <a:pt x="16159" y="16606"/>
                        <a:pt x="16159" y="16142"/>
                      </a:cubicBezTo>
                      <a:cubicBezTo>
                        <a:pt x="16159" y="15561"/>
                        <a:pt x="16489" y="15445"/>
                        <a:pt x="16983" y="15445"/>
                      </a:cubicBezTo>
                      <a:cubicBezTo>
                        <a:pt x="17313" y="15329"/>
                        <a:pt x="17478" y="15329"/>
                        <a:pt x="17643" y="15329"/>
                      </a:cubicBezTo>
                      <a:cubicBezTo>
                        <a:pt x="17643" y="15213"/>
                        <a:pt x="17643" y="15213"/>
                        <a:pt x="17643" y="15213"/>
                      </a:cubicBezTo>
                      <a:cubicBezTo>
                        <a:pt x="17643" y="15213"/>
                        <a:pt x="17478" y="15213"/>
                        <a:pt x="17313" y="15213"/>
                      </a:cubicBezTo>
                      <a:cubicBezTo>
                        <a:pt x="17148" y="15097"/>
                        <a:pt x="16983" y="14981"/>
                        <a:pt x="16818" y="14865"/>
                      </a:cubicBezTo>
                      <a:cubicBezTo>
                        <a:pt x="16653" y="14632"/>
                        <a:pt x="16489" y="14400"/>
                        <a:pt x="16653" y="14168"/>
                      </a:cubicBezTo>
                      <a:cubicBezTo>
                        <a:pt x="16653" y="13935"/>
                        <a:pt x="17148" y="13819"/>
                        <a:pt x="18302" y="13819"/>
                      </a:cubicBezTo>
                      <a:cubicBezTo>
                        <a:pt x="18632" y="13819"/>
                        <a:pt x="18962" y="13819"/>
                        <a:pt x="19292" y="13819"/>
                      </a:cubicBezTo>
                      <a:cubicBezTo>
                        <a:pt x="19456" y="13819"/>
                        <a:pt x="19621" y="13819"/>
                        <a:pt x="19786" y="13819"/>
                      </a:cubicBezTo>
                      <a:cubicBezTo>
                        <a:pt x="19786" y="13819"/>
                        <a:pt x="19786" y="13819"/>
                        <a:pt x="19951" y="13819"/>
                      </a:cubicBezTo>
                      <a:cubicBezTo>
                        <a:pt x="19951" y="13819"/>
                        <a:pt x="19951" y="13819"/>
                        <a:pt x="19951" y="13819"/>
                      </a:cubicBezTo>
                      <a:cubicBezTo>
                        <a:pt x="20116" y="13819"/>
                        <a:pt x="20116" y="13819"/>
                        <a:pt x="20116" y="13819"/>
                      </a:cubicBezTo>
                      <a:cubicBezTo>
                        <a:pt x="20116" y="13819"/>
                        <a:pt x="20116" y="13819"/>
                        <a:pt x="20281" y="13819"/>
                      </a:cubicBezTo>
                      <a:cubicBezTo>
                        <a:pt x="20281" y="13819"/>
                        <a:pt x="20281" y="13703"/>
                        <a:pt x="20446" y="13703"/>
                      </a:cubicBezTo>
                      <a:cubicBezTo>
                        <a:pt x="20446" y="13703"/>
                        <a:pt x="20446" y="13703"/>
                        <a:pt x="20446" y="13703"/>
                      </a:cubicBezTo>
                      <a:cubicBezTo>
                        <a:pt x="20446" y="13703"/>
                        <a:pt x="20611" y="13703"/>
                        <a:pt x="20611" y="13703"/>
                      </a:cubicBezTo>
                      <a:cubicBezTo>
                        <a:pt x="20611" y="13703"/>
                        <a:pt x="20611" y="13703"/>
                        <a:pt x="20611" y="13703"/>
                      </a:cubicBezTo>
                      <a:cubicBezTo>
                        <a:pt x="20776" y="13703"/>
                        <a:pt x="20776" y="13703"/>
                        <a:pt x="20940" y="13587"/>
                      </a:cubicBezTo>
                      <a:cubicBezTo>
                        <a:pt x="20940" y="13587"/>
                        <a:pt x="20940" y="13587"/>
                        <a:pt x="20940" y="13587"/>
                      </a:cubicBezTo>
                      <a:cubicBezTo>
                        <a:pt x="20940" y="13587"/>
                        <a:pt x="21105" y="13587"/>
                        <a:pt x="21105" y="13587"/>
                      </a:cubicBezTo>
                      <a:cubicBezTo>
                        <a:pt x="21105" y="13587"/>
                        <a:pt x="21105" y="13587"/>
                        <a:pt x="21270" y="13587"/>
                      </a:cubicBezTo>
                      <a:cubicBezTo>
                        <a:pt x="21270" y="13587"/>
                        <a:pt x="21270" y="13587"/>
                        <a:pt x="21270" y="13587"/>
                      </a:cubicBezTo>
                      <a:cubicBezTo>
                        <a:pt x="21270" y="13471"/>
                        <a:pt x="21435" y="13471"/>
                        <a:pt x="21435" y="13471"/>
                      </a:cubicBezTo>
                      <a:cubicBezTo>
                        <a:pt x="21435" y="13471"/>
                        <a:pt x="21435" y="13471"/>
                        <a:pt x="21435" y="13471"/>
                      </a:cubicBezTo>
                      <a:cubicBezTo>
                        <a:pt x="21435" y="13471"/>
                        <a:pt x="21435" y="13471"/>
                        <a:pt x="21435" y="13471"/>
                      </a:cubicBezTo>
                      <a:cubicBezTo>
                        <a:pt x="21435" y="13471"/>
                        <a:pt x="21600" y="13355"/>
                        <a:pt x="21435" y="13355"/>
                      </a:cubicBezTo>
                      <a:cubicBezTo>
                        <a:pt x="21435" y="13355"/>
                        <a:pt x="21435" y="13355"/>
                        <a:pt x="21435" y="13355"/>
                      </a:cubicBezTo>
                      <a:cubicBezTo>
                        <a:pt x="21435" y="13355"/>
                        <a:pt x="21435" y="13355"/>
                        <a:pt x="21435" y="13239"/>
                      </a:cubicBezTo>
                      <a:cubicBezTo>
                        <a:pt x="21435" y="13239"/>
                        <a:pt x="21435" y="13239"/>
                        <a:pt x="21435" y="13239"/>
                      </a:cubicBezTo>
                      <a:cubicBezTo>
                        <a:pt x="21435" y="13239"/>
                        <a:pt x="21435" y="13239"/>
                        <a:pt x="21435" y="13239"/>
                      </a:cubicBezTo>
                      <a:cubicBezTo>
                        <a:pt x="21435" y="13123"/>
                        <a:pt x="21270" y="13123"/>
                        <a:pt x="21270" y="13123"/>
                      </a:cubicBezTo>
                      <a:cubicBezTo>
                        <a:pt x="21105" y="13006"/>
                        <a:pt x="20940" y="12774"/>
                        <a:pt x="20776" y="12542"/>
                      </a:cubicBezTo>
                      <a:cubicBezTo>
                        <a:pt x="20776" y="12310"/>
                        <a:pt x="20940" y="12077"/>
                        <a:pt x="21270" y="11729"/>
                      </a:cubicBezTo>
                      <a:cubicBezTo>
                        <a:pt x="21435" y="11729"/>
                        <a:pt x="21270" y="11613"/>
                        <a:pt x="20940" y="11265"/>
                      </a:cubicBezTo>
                      <a:cubicBezTo>
                        <a:pt x="20776" y="11265"/>
                        <a:pt x="20611" y="11148"/>
                        <a:pt x="20611" y="11032"/>
                      </a:cubicBezTo>
                      <a:cubicBezTo>
                        <a:pt x="19951" y="10568"/>
                        <a:pt x="20446" y="9058"/>
                        <a:pt x="20940" y="8361"/>
                      </a:cubicBezTo>
                      <a:cubicBezTo>
                        <a:pt x="21105" y="8361"/>
                        <a:pt x="21105" y="8361"/>
                        <a:pt x="21105" y="8361"/>
                      </a:cubicBezTo>
                      <a:cubicBezTo>
                        <a:pt x="21105" y="8361"/>
                        <a:pt x="20940" y="8245"/>
                        <a:pt x="20446" y="8245"/>
                      </a:cubicBezTo>
                      <a:cubicBezTo>
                        <a:pt x="20116" y="8245"/>
                        <a:pt x="19456" y="8361"/>
                        <a:pt x="19127" y="8361"/>
                      </a:cubicBezTo>
                      <a:cubicBezTo>
                        <a:pt x="18797" y="8361"/>
                        <a:pt x="18632" y="8361"/>
                        <a:pt x="18302" y="8361"/>
                      </a:cubicBezTo>
                      <a:cubicBezTo>
                        <a:pt x="17478" y="8245"/>
                        <a:pt x="16818" y="8013"/>
                        <a:pt x="16159" y="7432"/>
                      </a:cubicBezTo>
                      <a:cubicBezTo>
                        <a:pt x="16159" y="7316"/>
                        <a:pt x="15994" y="7200"/>
                        <a:pt x="15664" y="7200"/>
                      </a:cubicBezTo>
                      <a:cubicBezTo>
                        <a:pt x="15664" y="7200"/>
                        <a:pt x="15499" y="7200"/>
                        <a:pt x="15499" y="7200"/>
                      </a:cubicBezTo>
                      <a:cubicBezTo>
                        <a:pt x="15169" y="7200"/>
                        <a:pt x="15005" y="7200"/>
                        <a:pt x="14675" y="7316"/>
                      </a:cubicBezTo>
                      <a:cubicBezTo>
                        <a:pt x="14345" y="7316"/>
                        <a:pt x="13850" y="7316"/>
                        <a:pt x="13356" y="7316"/>
                      </a:cubicBezTo>
                      <a:cubicBezTo>
                        <a:pt x="13356" y="7316"/>
                        <a:pt x="13356" y="7316"/>
                        <a:pt x="13356" y="7316"/>
                      </a:cubicBezTo>
                      <a:cubicBezTo>
                        <a:pt x="13356" y="7316"/>
                        <a:pt x="13356" y="7316"/>
                        <a:pt x="13356" y="7316"/>
                      </a:cubicBezTo>
                      <a:cubicBezTo>
                        <a:pt x="12696" y="7316"/>
                        <a:pt x="12366" y="7200"/>
                        <a:pt x="12202" y="7084"/>
                      </a:cubicBezTo>
                      <a:cubicBezTo>
                        <a:pt x="12202" y="7084"/>
                        <a:pt x="12202" y="7084"/>
                        <a:pt x="12202" y="7084"/>
                      </a:cubicBezTo>
                      <a:cubicBezTo>
                        <a:pt x="11707" y="6735"/>
                        <a:pt x="11707" y="6155"/>
                        <a:pt x="11707" y="5806"/>
                      </a:cubicBezTo>
                      <a:cubicBezTo>
                        <a:pt x="11707" y="5690"/>
                        <a:pt x="11707" y="5574"/>
                        <a:pt x="11707" y="5458"/>
                      </a:cubicBezTo>
                      <a:cubicBezTo>
                        <a:pt x="11707" y="5342"/>
                        <a:pt x="11707" y="5342"/>
                        <a:pt x="11707" y="5342"/>
                      </a:cubicBezTo>
                      <a:cubicBezTo>
                        <a:pt x="11872" y="5226"/>
                        <a:pt x="11707" y="5226"/>
                        <a:pt x="11377" y="4994"/>
                      </a:cubicBezTo>
                      <a:cubicBezTo>
                        <a:pt x="11212" y="4877"/>
                        <a:pt x="10882" y="4761"/>
                        <a:pt x="10882" y="4529"/>
                      </a:cubicBezTo>
                      <a:cubicBezTo>
                        <a:pt x="10882" y="4529"/>
                        <a:pt x="10882" y="4413"/>
                        <a:pt x="10718" y="4413"/>
                      </a:cubicBezTo>
                      <a:cubicBezTo>
                        <a:pt x="10553" y="4413"/>
                        <a:pt x="10553" y="4529"/>
                        <a:pt x="10388" y="4529"/>
                      </a:cubicBezTo>
                      <a:cubicBezTo>
                        <a:pt x="10388" y="4529"/>
                        <a:pt x="10388" y="4529"/>
                        <a:pt x="10388" y="4529"/>
                      </a:cubicBezTo>
                      <a:cubicBezTo>
                        <a:pt x="10058" y="4529"/>
                        <a:pt x="10058" y="4413"/>
                        <a:pt x="9893" y="4297"/>
                      </a:cubicBezTo>
                      <a:cubicBezTo>
                        <a:pt x="9893" y="4181"/>
                        <a:pt x="9893" y="4065"/>
                        <a:pt x="10058" y="3948"/>
                      </a:cubicBezTo>
                      <a:cubicBezTo>
                        <a:pt x="10058" y="3832"/>
                        <a:pt x="10223" y="3716"/>
                        <a:pt x="10388" y="3484"/>
                      </a:cubicBezTo>
                      <a:cubicBezTo>
                        <a:pt x="10553" y="3368"/>
                        <a:pt x="10553" y="3252"/>
                        <a:pt x="10718" y="2787"/>
                      </a:cubicBezTo>
                      <a:cubicBezTo>
                        <a:pt x="10718" y="2671"/>
                        <a:pt x="10718" y="2671"/>
                        <a:pt x="10718" y="2671"/>
                      </a:cubicBezTo>
                      <a:cubicBezTo>
                        <a:pt x="10718" y="2206"/>
                        <a:pt x="11212" y="1858"/>
                        <a:pt x="11707" y="1510"/>
                      </a:cubicBezTo>
                      <a:cubicBezTo>
                        <a:pt x="11872" y="1394"/>
                        <a:pt x="12202" y="1277"/>
                        <a:pt x="12366" y="1045"/>
                      </a:cubicBezTo>
                      <a:cubicBezTo>
                        <a:pt x="12366" y="929"/>
                        <a:pt x="12531" y="929"/>
                        <a:pt x="12696" y="813"/>
                      </a:cubicBezTo>
                      <a:cubicBezTo>
                        <a:pt x="12696" y="813"/>
                        <a:pt x="12696" y="813"/>
                        <a:pt x="12696" y="813"/>
                      </a:cubicBezTo>
                      <a:cubicBezTo>
                        <a:pt x="12861" y="813"/>
                        <a:pt x="12861" y="813"/>
                        <a:pt x="12861" y="697"/>
                      </a:cubicBezTo>
                      <a:cubicBezTo>
                        <a:pt x="13026" y="581"/>
                        <a:pt x="13356" y="465"/>
                        <a:pt x="13521" y="465"/>
                      </a:cubicBezTo>
                      <a:cubicBezTo>
                        <a:pt x="14015" y="348"/>
                        <a:pt x="14180" y="232"/>
                        <a:pt x="14180" y="232"/>
                      </a:cubicBezTo>
                      <a:cubicBezTo>
                        <a:pt x="14180" y="232"/>
                        <a:pt x="14180" y="116"/>
                        <a:pt x="13850" y="116"/>
                      </a:cubicBezTo>
                      <a:cubicBezTo>
                        <a:pt x="13850" y="0"/>
                        <a:pt x="13850" y="0"/>
                        <a:pt x="13685" y="0"/>
                      </a:cubicBezTo>
                      <a:cubicBezTo>
                        <a:pt x="13521" y="0"/>
                        <a:pt x="13356" y="232"/>
                        <a:pt x="13191" y="348"/>
                      </a:cubicBezTo>
                      <a:cubicBezTo>
                        <a:pt x="12861" y="581"/>
                        <a:pt x="12531" y="697"/>
                        <a:pt x="12037" y="813"/>
                      </a:cubicBezTo>
                      <a:cubicBezTo>
                        <a:pt x="11542" y="813"/>
                        <a:pt x="11377" y="929"/>
                        <a:pt x="11047" y="1161"/>
                      </a:cubicBezTo>
                      <a:cubicBezTo>
                        <a:pt x="10882" y="1277"/>
                        <a:pt x="10718" y="1394"/>
                        <a:pt x="10553" y="1394"/>
                      </a:cubicBezTo>
                      <a:cubicBezTo>
                        <a:pt x="10223" y="1510"/>
                        <a:pt x="9893" y="1626"/>
                        <a:pt x="9563" y="1626"/>
                      </a:cubicBezTo>
                      <a:cubicBezTo>
                        <a:pt x="9398" y="1626"/>
                        <a:pt x="9069" y="1626"/>
                        <a:pt x="9069" y="1626"/>
                      </a:cubicBezTo>
                      <a:cubicBezTo>
                        <a:pt x="8904" y="1974"/>
                        <a:pt x="8739" y="1974"/>
                        <a:pt x="8574" y="1974"/>
                      </a:cubicBezTo>
                      <a:cubicBezTo>
                        <a:pt x="8409" y="1974"/>
                        <a:pt x="8244" y="1974"/>
                        <a:pt x="8079" y="1858"/>
                      </a:cubicBezTo>
                      <a:cubicBezTo>
                        <a:pt x="7915" y="1858"/>
                        <a:pt x="7915" y="1742"/>
                        <a:pt x="7750" y="1742"/>
                      </a:cubicBezTo>
                      <a:cubicBezTo>
                        <a:pt x="7585" y="1742"/>
                        <a:pt x="7090" y="1858"/>
                        <a:pt x="6760" y="2206"/>
                      </a:cubicBezTo>
                      <a:cubicBezTo>
                        <a:pt x="6595" y="2439"/>
                        <a:pt x="6431" y="2555"/>
                        <a:pt x="6431" y="2671"/>
                      </a:cubicBezTo>
                      <a:cubicBezTo>
                        <a:pt x="6431" y="2671"/>
                        <a:pt x="6431" y="2787"/>
                        <a:pt x="6431" y="2787"/>
                      </a:cubicBezTo>
                      <a:cubicBezTo>
                        <a:pt x="6431" y="3252"/>
                        <a:pt x="6595" y="3716"/>
                        <a:pt x="5606" y="4065"/>
                      </a:cubicBezTo>
                      <a:cubicBezTo>
                        <a:pt x="4947" y="4413"/>
                        <a:pt x="4617" y="4877"/>
                        <a:pt x="4287" y="5226"/>
                      </a:cubicBezTo>
                      <a:cubicBezTo>
                        <a:pt x="4122" y="5342"/>
                        <a:pt x="3957" y="5458"/>
                        <a:pt x="3792" y="5574"/>
                      </a:cubicBezTo>
                      <a:cubicBezTo>
                        <a:pt x="3627" y="5690"/>
                        <a:pt x="3463" y="5690"/>
                        <a:pt x="3463" y="5690"/>
                      </a:cubicBezTo>
                      <a:cubicBezTo>
                        <a:pt x="3463" y="5806"/>
                        <a:pt x="3463" y="5806"/>
                        <a:pt x="3463" y="5806"/>
                      </a:cubicBezTo>
                      <a:cubicBezTo>
                        <a:pt x="3298" y="5806"/>
                        <a:pt x="3298" y="5923"/>
                        <a:pt x="3298" y="5923"/>
                      </a:cubicBezTo>
                      <a:cubicBezTo>
                        <a:pt x="3298" y="5923"/>
                        <a:pt x="3298" y="5923"/>
                        <a:pt x="3298" y="5923"/>
                      </a:cubicBezTo>
                      <a:cubicBezTo>
                        <a:pt x="3298" y="6039"/>
                        <a:pt x="3133" y="6039"/>
                        <a:pt x="3133" y="6039"/>
                      </a:cubicBezTo>
                      <a:cubicBezTo>
                        <a:pt x="3133" y="6155"/>
                        <a:pt x="2968" y="6155"/>
                        <a:pt x="2968" y="6155"/>
                      </a:cubicBezTo>
                      <a:cubicBezTo>
                        <a:pt x="2968" y="6155"/>
                        <a:pt x="2968" y="6155"/>
                        <a:pt x="2968" y="6155"/>
                      </a:cubicBezTo>
                      <a:cubicBezTo>
                        <a:pt x="2803" y="6271"/>
                        <a:pt x="2803" y="6271"/>
                        <a:pt x="2638" y="6387"/>
                      </a:cubicBezTo>
                      <a:cubicBezTo>
                        <a:pt x="2638" y="6387"/>
                        <a:pt x="2638" y="6387"/>
                        <a:pt x="2638" y="6387"/>
                      </a:cubicBezTo>
                      <a:cubicBezTo>
                        <a:pt x="2638" y="6387"/>
                        <a:pt x="2473" y="6503"/>
                        <a:pt x="2473" y="6503"/>
                      </a:cubicBezTo>
                      <a:cubicBezTo>
                        <a:pt x="2473" y="6503"/>
                        <a:pt x="2473" y="6503"/>
                        <a:pt x="2308" y="6503"/>
                      </a:cubicBezTo>
                      <a:cubicBezTo>
                        <a:pt x="2308" y="6619"/>
                        <a:pt x="2144" y="6735"/>
                        <a:pt x="2144" y="6735"/>
                      </a:cubicBezTo>
                      <a:cubicBezTo>
                        <a:pt x="2144" y="6735"/>
                        <a:pt x="2144" y="6735"/>
                        <a:pt x="2144" y="6735"/>
                      </a:cubicBezTo>
                      <a:cubicBezTo>
                        <a:pt x="2308" y="6852"/>
                        <a:pt x="2473" y="6968"/>
                        <a:pt x="2473" y="6968"/>
                      </a:cubicBezTo>
                      <a:cubicBezTo>
                        <a:pt x="2968" y="7316"/>
                        <a:pt x="2968" y="7665"/>
                        <a:pt x="2968" y="7897"/>
                      </a:cubicBezTo>
                      <a:cubicBezTo>
                        <a:pt x="2968" y="8013"/>
                        <a:pt x="2968" y="8013"/>
                        <a:pt x="2968" y="8129"/>
                      </a:cubicBezTo>
                      <a:cubicBezTo>
                        <a:pt x="3298" y="8710"/>
                        <a:pt x="2968" y="8942"/>
                        <a:pt x="2803" y="9058"/>
                      </a:cubicBezTo>
                      <a:cubicBezTo>
                        <a:pt x="2638" y="9406"/>
                        <a:pt x="2968" y="10568"/>
                        <a:pt x="3133" y="10800"/>
                      </a:cubicBezTo>
                      <a:cubicBezTo>
                        <a:pt x="3627" y="11148"/>
                        <a:pt x="3298" y="11497"/>
                        <a:pt x="3133" y="11845"/>
                      </a:cubicBezTo>
                      <a:cubicBezTo>
                        <a:pt x="2968" y="11961"/>
                        <a:pt x="2968" y="12077"/>
                        <a:pt x="2803" y="12194"/>
                      </a:cubicBezTo>
                      <a:cubicBezTo>
                        <a:pt x="2473" y="12774"/>
                        <a:pt x="1979" y="13123"/>
                        <a:pt x="989" y="13123"/>
                      </a:cubicBezTo>
                      <a:cubicBezTo>
                        <a:pt x="824" y="13123"/>
                        <a:pt x="660" y="13355"/>
                        <a:pt x="660" y="13587"/>
                      </a:cubicBezTo>
                      <a:cubicBezTo>
                        <a:pt x="495" y="13819"/>
                        <a:pt x="495" y="13935"/>
                        <a:pt x="165" y="14052"/>
                      </a:cubicBezTo>
                      <a:cubicBezTo>
                        <a:pt x="165" y="14052"/>
                        <a:pt x="0" y="14168"/>
                        <a:pt x="0" y="14284"/>
                      </a:cubicBezTo>
                      <a:cubicBezTo>
                        <a:pt x="0" y="14284"/>
                        <a:pt x="165" y="14284"/>
                        <a:pt x="165" y="14284"/>
                      </a:cubicBezTo>
                      <a:cubicBezTo>
                        <a:pt x="165" y="14284"/>
                        <a:pt x="165" y="14284"/>
                        <a:pt x="330" y="14284"/>
                      </a:cubicBezTo>
                      <a:cubicBezTo>
                        <a:pt x="330" y="14400"/>
                        <a:pt x="330" y="14400"/>
                        <a:pt x="495" y="14400"/>
                      </a:cubicBezTo>
                      <a:cubicBezTo>
                        <a:pt x="495" y="14400"/>
                        <a:pt x="495" y="14516"/>
                        <a:pt x="495" y="14516"/>
                      </a:cubicBezTo>
                      <a:cubicBezTo>
                        <a:pt x="660" y="14516"/>
                        <a:pt x="660" y="14516"/>
                        <a:pt x="660" y="14516"/>
                      </a:cubicBezTo>
                      <a:cubicBezTo>
                        <a:pt x="824" y="14632"/>
                        <a:pt x="824" y="14632"/>
                        <a:pt x="824" y="14632"/>
                      </a:cubicBezTo>
                      <a:cubicBezTo>
                        <a:pt x="989" y="14632"/>
                        <a:pt x="989" y="14632"/>
                        <a:pt x="989" y="14632"/>
                      </a:cubicBezTo>
                      <a:cubicBezTo>
                        <a:pt x="989" y="14748"/>
                        <a:pt x="1154" y="14748"/>
                        <a:pt x="1154" y="14748"/>
                      </a:cubicBezTo>
                      <a:cubicBezTo>
                        <a:pt x="1154" y="14748"/>
                        <a:pt x="1319" y="14748"/>
                        <a:pt x="1319" y="14748"/>
                      </a:cubicBezTo>
                      <a:cubicBezTo>
                        <a:pt x="1319" y="14865"/>
                        <a:pt x="1319" y="14865"/>
                        <a:pt x="1484" y="14865"/>
                      </a:cubicBezTo>
                      <a:cubicBezTo>
                        <a:pt x="1484" y="14865"/>
                        <a:pt x="1484" y="14865"/>
                        <a:pt x="1649" y="14865"/>
                      </a:cubicBezTo>
                      <a:cubicBezTo>
                        <a:pt x="1649" y="14865"/>
                        <a:pt x="1649" y="14865"/>
                        <a:pt x="1649" y="14981"/>
                      </a:cubicBezTo>
                      <a:cubicBezTo>
                        <a:pt x="1649" y="14981"/>
                        <a:pt x="1814" y="14981"/>
                        <a:pt x="1814" y="14981"/>
                      </a:cubicBezTo>
                      <a:cubicBezTo>
                        <a:pt x="1814" y="14981"/>
                        <a:pt x="1814" y="14981"/>
                        <a:pt x="1814" y="14981"/>
                      </a:cubicBezTo>
                      <a:cubicBezTo>
                        <a:pt x="1979" y="14981"/>
                        <a:pt x="1979" y="14981"/>
                        <a:pt x="1979" y="14981"/>
                      </a:cubicBezTo>
                      <a:cubicBezTo>
                        <a:pt x="2308" y="14981"/>
                        <a:pt x="2638" y="15213"/>
                        <a:pt x="2803" y="15329"/>
                      </a:cubicBezTo>
                      <a:cubicBezTo>
                        <a:pt x="2968" y="15445"/>
                        <a:pt x="3133" y="15561"/>
                        <a:pt x="3298" y="15677"/>
                      </a:cubicBezTo>
                      <a:cubicBezTo>
                        <a:pt x="3463" y="15677"/>
                        <a:pt x="3627" y="15794"/>
                        <a:pt x="3957" y="15794"/>
                      </a:cubicBezTo>
                      <a:cubicBezTo>
                        <a:pt x="3957" y="15794"/>
                        <a:pt x="3957" y="15794"/>
                        <a:pt x="4122" y="15794"/>
                      </a:cubicBezTo>
                      <a:cubicBezTo>
                        <a:pt x="4287" y="15677"/>
                        <a:pt x="4287" y="15677"/>
                        <a:pt x="4287" y="15677"/>
                      </a:cubicBezTo>
                      <a:cubicBezTo>
                        <a:pt x="4452" y="15561"/>
                        <a:pt x="4452" y="15561"/>
                        <a:pt x="4617" y="15561"/>
                      </a:cubicBezTo>
                      <a:cubicBezTo>
                        <a:pt x="4782" y="15561"/>
                        <a:pt x="4782" y="15561"/>
                        <a:pt x="4782" y="15561"/>
                      </a:cubicBezTo>
                      <a:cubicBezTo>
                        <a:pt x="4782" y="15561"/>
                        <a:pt x="4782" y="15561"/>
                        <a:pt x="4947" y="15561"/>
                      </a:cubicBezTo>
                      <a:cubicBezTo>
                        <a:pt x="4947" y="15561"/>
                        <a:pt x="4947" y="15561"/>
                        <a:pt x="4947" y="15561"/>
                      </a:cubicBezTo>
                      <a:cubicBezTo>
                        <a:pt x="4947" y="15677"/>
                        <a:pt x="4947" y="15677"/>
                        <a:pt x="4947" y="15677"/>
                      </a:cubicBezTo>
                      <a:cubicBezTo>
                        <a:pt x="5111" y="15677"/>
                        <a:pt x="5111" y="15677"/>
                        <a:pt x="5111" y="15677"/>
                      </a:cubicBezTo>
                      <a:cubicBezTo>
                        <a:pt x="5111" y="15677"/>
                        <a:pt x="5111" y="15677"/>
                        <a:pt x="5111" y="15677"/>
                      </a:cubicBezTo>
                      <a:cubicBezTo>
                        <a:pt x="5276" y="15794"/>
                        <a:pt x="5276" y="15794"/>
                        <a:pt x="5276" y="15794"/>
                      </a:cubicBezTo>
                      <a:cubicBezTo>
                        <a:pt x="5276" y="15794"/>
                        <a:pt x="5276" y="15794"/>
                        <a:pt x="5276" y="15794"/>
                      </a:cubicBezTo>
                      <a:cubicBezTo>
                        <a:pt x="5441" y="15794"/>
                        <a:pt x="5441" y="15910"/>
                        <a:pt x="5441" y="15910"/>
                      </a:cubicBezTo>
                      <a:cubicBezTo>
                        <a:pt x="5441" y="15910"/>
                        <a:pt x="5441" y="15910"/>
                        <a:pt x="5606" y="15910"/>
                      </a:cubicBezTo>
                      <a:cubicBezTo>
                        <a:pt x="5606" y="16026"/>
                        <a:pt x="5606" y="16026"/>
                        <a:pt x="5606" y="16026"/>
                      </a:cubicBezTo>
                      <a:cubicBezTo>
                        <a:pt x="5771" y="16026"/>
                        <a:pt x="5771" y="16142"/>
                        <a:pt x="5771" y="16142"/>
                      </a:cubicBezTo>
                      <a:cubicBezTo>
                        <a:pt x="5771" y="16142"/>
                        <a:pt x="5771" y="16142"/>
                        <a:pt x="5936" y="16142"/>
                      </a:cubicBezTo>
                      <a:cubicBezTo>
                        <a:pt x="5936" y="16258"/>
                        <a:pt x="5936" y="16258"/>
                        <a:pt x="6101" y="16374"/>
                      </a:cubicBezTo>
                      <a:cubicBezTo>
                        <a:pt x="6101" y="16374"/>
                        <a:pt x="6101" y="16374"/>
                        <a:pt x="6101" y="16374"/>
                      </a:cubicBezTo>
                      <a:cubicBezTo>
                        <a:pt x="6266" y="16374"/>
                        <a:pt x="6266" y="16374"/>
                        <a:pt x="6266" y="16374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20" name="Shape 4501"/>
                <p:cNvSpPr/>
                <p:nvPr/>
              </p:nvSpPr>
              <p:spPr>
                <a:xfrm>
                  <a:off x="589483" y="428538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21" name="Shape 4502"/>
                <p:cNvSpPr/>
                <p:nvPr/>
              </p:nvSpPr>
              <p:spPr>
                <a:xfrm>
                  <a:off x="485925" y="673305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21600" y="0"/>
                        <a:pt x="21600" y="0"/>
                      </a:cubicBezTo>
                      <a:cubicBezTo>
                        <a:pt x="21600" y="0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22" name="Shape 4503"/>
                <p:cNvSpPr/>
                <p:nvPr/>
              </p:nvSpPr>
              <p:spPr>
                <a:xfrm>
                  <a:off x="491900" y="643716"/>
                  <a:ext cx="2541" cy="7710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23" name="Shape 4504"/>
                <p:cNvSpPr/>
                <p:nvPr/>
              </p:nvSpPr>
              <p:spPr>
                <a:xfrm>
                  <a:off x="491900" y="638613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24" name="Shape 4505"/>
                <p:cNvSpPr/>
                <p:nvPr/>
              </p:nvSpPr>
              <p:spPr>
                <a:xfrm>
                  <a:off x="593466" y="426611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21600" y="0"/>
                        <a:pt x="0" y="0"/>
                        <a:pt x="0" y="2160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21600" y="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25" name="Shape 4506"/>
                <p:cNvSpPr/>
                <p:nvPr/>
              </p:nvSpPr>
              <p:spPr>
                <a:xfrm>
                  <a:off x="565585" y="436247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26" name="Shape 4507"/>
                <p:cNvSpPr/>
                <p:nvPr/>
              </p:nvSpPr>
              <p:spPr>
                <a:xfrm>
                  <a:off x="491900" y="651425"/>
                  <a:ext cx="2541" cy="7710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27" name="Shape 4508"/>
                <p:cNvSpPr/>
                <p:nvPr/>
              </p:nvSpPr>
              <p:spPr>
                <a:xfrm>
                  <a:off x="151354" y="204972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28" name="Shape 4509"/>
                <p:cNvSpPr/>
                <p:nvPr/>
              </p:nvSpPr>
              <p:spPr>
                <a:xfrm>
                  <a:off x="175252" y="183772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0" y="0"/>
                        <a:pt x="21600" y="0"/>
                      </a:cubicBezTo>
                      <a:cubicBezTo>
                        <a:pt x="0" y="0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29" name="Shape 4510"/>
                <p:cNvSpPr/>
                <p:nvPr/>
              </p:nvSpPr>
              <p:spPr>
                <a:xfrm>
                  <a:off x="171269" y="187627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0" y="21600"/>
                        <a:pt x="21600" y="21600"/>
                        <a:pt x="216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30" name="Shape 4511"/>
                <p:cNvSpPr/>
                <p:nvPr/>
              </p:nvSpPr>
              <p:spPr>
                <a:xfrm>
                  <a:off x="507023" y="940519"/>
                  <a:ext cx="507694" cy="54735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10" h="21600" extrusionOk="0">
                      <a:moveTo>
                        <a:pt x="11531" y="19860"/>
                      </a:moveTo>
                      <a:cubicBezTo>
                        <a:pt x="11531" y="19860"/>
                        <a:pt x="11531" y="19860"/>
                        <a:pt x="11531" y="19860"/>
                      </a:cubicBezTo>
                      <a:cubicBezTo>
                        <a:pt x="11531" y="19860"/>
                        <a:pt x="11531" y="19860"/>
                        <a:pt x="11531" y="19860"/>
                      </a:cubicBezTo>
                      <a:cubicBezTo>
                        <a:pt x="11531" y="20005"/>
                        <a:pt x="11693" y="20005"/>
                        <a:pt x="11856" y="20005"/>
                      </a:cubicBezTo>
                      <a:cubicBezTo>
                        <a:pt x="12018" y="20005"/>
                        <a:pt x="12018" y="20005"/>
                        <a:pt x="12018" y="20005"/>
                      </a:cubicBezTo>
                      <a:cubicBezTo>
                        <a:pt x="12180" y="20005"/>
                        <a:pt x="12343" y="20005"/>
                        <a:pt x="12505" y="20005"/>
                      </a:cubicBezTo>
                      <a:cubicBezTo>
                        <a:pt x="12505" y="20005"/>
                        <a:pt x="12505" y="20005"/>
                        <a:pt x="12505" y="20005"/>
                      </a:cubicBezTo>
                      <a:cubicBezTo>
                        <a:pt x="12505" y="20005"/>
                        <a:pt x="12505" y="19860"/>
                        <a:pt x="12505" y="19860"/>
                      </a:cubicBezTo>
                      <a:cubicBezTo>
                        <a:pt x="12668" y="19860"/>
                        <a:pt x="12668" y="19860"/>
                        <a:pt x="12668" y="19860"/>
                      </a:cubicBezTo>
                      <a:cubicBezTo>
                        <a:pt x="12668" y="19715"/>
                        <a:pt x="12668" y="19715"/>
                        <a:pt x="12668" y="19570"/>
                      </a:cubicBezTo>
                      <a:cubicBezTo>
                        <a:pt x="12668" y="19570"/>
                        <a:pt x="12668" y="19570"/>
                        <a:pt x="12668" y="19570"/>
                      </a:cubicBezTo>
                      <a:cubicBezTo>
                        <a:pt x="12830" y="19136"/>
                        <a:pt x="12830" y="18411"/>
                        <a:pt x="12830" y="17976"/>
                      </a:cubicBezTo>
                      <a:cubicBezTo>
                        <a:pt x="12830" y="17976"/>
                        <a:pt x="12830" y="17976"/>
                        <a:pt x="12830" y="17976"/>
                      </a:cubicBezTo>
                      <a:cubicBezTo>
                        <a:pt x="12830" y="17976"/>
                        <a:pt x="12830" y="17831"/>
                        <a:pt x="12830" y="17831"/>
                      </a:cubicBezTo>
                      <a:cubicBezTo>
                        <a:pt x="12830" y="17251"/>
                        <a:pt x="13805" y="16381"/>
                        <a:pt x="14454" y="15946"/>
                      </a:cubicBezTo>
                      <a:cubicBezTo>
                        <a:pt x="14941" y="15656"/>
                        <a:pt x="15429" y="15656"/>
                        <a:pt x="15916" y="15656"/>
                      </a:cubicBezTo>
                      <a:cubicBezTo>
                        <a:pt x="16241" y="15656"/>
                        <a:pt x="16565" y="15656"/>
                        <a:pt x="16728" y="15656"/>
                      </a:cubicBezTo>
                      <a:cubicBezTo>
                        <a:pt x="17053" y="15366"/>
                        <a:pt x="17702" y="15366"/>
                        <a:pt x="18352" y="15366"/>
                      </a:cubicBezTo>
                      <a:cubicBezTo>
                        <a:pt x="19002" y="15366"/>
                        <a:pt x="19002" y="15366"/>
                        <a:pt x="19002" y="15366"/>
                      </a:cubicBezTo>
                      <a:cubicBezTo>
                        <a:pt x="19489" y="15366"/>
                        <a:pt x="19976" y="15656"/>
                        <a:pt x="20301" y="15801"/>
                      </a:cubicBezTo>
                      <a:cubicBezTo>
                        <a:pt x="20463" y="15946"/>
                        <a:pt x="20626" y="16091"/>
                        <a:pt x="20626" y="16091"/>
                      </a:cubicBezTo>
                      <a:cubicBezTo>
                        <a:pt x="20788" y="16091"/>
                        <a:pt x="20788" y="16091"/>
                        <a:pt x="20788" y="16091"/>
                      </a:cubicBezTo>
                      <a:cubicBezTo>
                        <a:pt x="20788" y="16091"/>
                        <a:pt x="20788" y="16091"/>
                        <a:pt x="20788" y="16091"/>
                      </a:cubicBezTo>
                      <a:cubicBezTo>
                        <a:pt x="20950" y="15946"/>
                        <a:pt x="21113" y="15801"/>
                        <a:pt x="21113" y="15656"/>
                      </a:cubicBezTo>
                      <a:cubicBezTo>
                        <a:pt x="21113" y="15656"/>
                        <a:pt x="21113" y="15656"/>
                        <a:pt x="21113" y="15656"/>
                      </a:cubicBezTo>
                      <a:cubicBezTo>
                        <a:pt x="21113" y="15656"/>
                        <a:pt x="21275" y="15511"/>
                        <a:pt x="21275" y="15511"/>
                      </a:cubicBezTo>
                      <a:cubicBezTo>
                        <a:pt x="21275" y="15511"/>
                        <a:pt x="21275" y="15511"/>
                        <a:pt x="21275" y="15366"/>
                      </a:cubicBezTo>
                      <a:cubicBezTo>
                        <a:pt x="21275" y="15366"/>
                        <a:pt x="21275" y="15221"/>
                        <a:pt x="21275" y="15221"/>
                      </a:cubicBezTo>
                      <a:cubicBezTo>
                        <a:pt x="21113" y="14932"/>
                        <a:pt x="21275" y="14642"/>
                        <a:pt x="21438" y="14207"/>
                      </a:cubicBezTo>
                      <a:cubicBezTo>
                        <a:pt x="21438" y="13917"/>
                        <a:pt x="21600" y="13482"/>
                        <a:pt x="21438" y="13192"/>
                      </a:cubicBezTo>
                      <a:cubicBezTo>
                        <a:pt x="21438" y="12902"/>
                        <a:pt x="21113" y="12757"/>
                        <a:pt x="20950" y="12467"/>
                      </a:cubicBezTo>
                      <a:cubicBezTo>
                        <a:pt x="20626" y="12322"/>
                        <a:pt x="20301" y="12032"/>
                        <a:pt x="20301" y="11452"/>
                      </a:cubicBezTo>
                      <a:cubicBezTo>
                        <a:pt x="20301" y="11017"/>
                        <a:pt x="20301" y="10872"/>
                        <a:pt x="19651" y="10872"/>
                      </a:cubicBezTo>
                      <a:cubicBezTo>
                        <a:pt x="19489" y="10872"/>
                        <a:pt x="19326" y="10872"/>
                        <a:pt x="19164" y="10872"/>
                      </a:cubicBezTo>
                      <a:cubicBezTo>
                        <a:pt x="19164" y="10872"/>
                        <a:pt x="19002" y="10872"/>
                        <a:pt x="18839" y="10872"/>
                      </a:cubicBezTo>
                      <a:cubicBezTo>
                        <a:pt x="17215" y="10872"/>
                        <a:pt x="16890" y="10293"/>
                        <a:pt x="16890" y="9858"/>
                      </a:cubicBezTo>
                      <a:cubicBezTo>
                        <a:pt x="16890" y="9568"/>
                        <a:pt x="16728" y="9423"/>
                        <a:pt x="16565" y="9278"/>
                      </a:cubicBezTo>
                      <a:cubicBezTo>
                        <a:pt x="16403" y="8988"/>
                        <a:pt x="16241" y="8408"/>
                        <a:pt x="16728" y="8263"/>
                      </a:cubicBezTo>
                      <a:cubicBezTo>
                        <a:pt x="16728" y="8118"/>
                        <a:pt x="16728" y="8118"/>
                        <a:pt x="16728" y="8118"/>
                      </a:cubicBezTo>
                      <a:cubicBezTo>
                        <a:pt x="16565" y="7828"/>
                        <a:pt x="16241" y="7538"/>
                        <a:pt x="16403" y="7103"/>
                      </a:cubicBezTo>
                      <a:cubicBezTo>
                        <a:pt x="16403" y="6813"/>
                        <a:pt x="16241" y="6668"/>
                        <a:pt x="15916" y="6379"/>
                      </a:cubicBezTo>
                      <a:cubicBezTo>
                        <a:pt x="15753" y="6234"/>
                        <a:pt x="15753" y="6234"/>
                        <a:pt x="15753" y="6234"/>
                      </a:cubicBezTo>
                      <a:cubicBezTo>
                        <a:pt x="15753" y="6234"/>
                        <a:pt x="15591" y="6234"/>
                        <a:pt x="15266" y="6234"/>
                      </a:cubicBezTo>
                      <a:cubicBezTo>
                        <a:pt x="15266" y="6234"/>
                        <a:pt x="15104" y="6234"/>
                        <a:pt x="15104" y="6234"/>
                      </a:cubicBezTo>
                      <a:cubicBezTo>
                        <a:pt x="14941" y="6234"/>
                        <a:pt x="14779" y="6234"/>
                        <a:pt x="14779" y="6234"/>
                      </a:cubicBezTo>
                      <a:cubicBezTo>
                        <a:pt x="14617" y="6234"/>
                        <a:pt x="14454" y="6234"/>
                        <a:pt x="14129" y="6234"/>
                      </a:cubicBezTo>
                      <a:cubicBezTo>
                        <a:pt x="14129" y="6234"/>
                        <a:pt x="14129" y="6234"/>
                        <a:pt x="14129" y="6234"/>
                      </a:cubicBezTo>
                      <a:cubicBezTo>
                        <a:pt x="14129" y="6234"/>
                        <a:pt x="14129" y="6234"/>
                        <a:pt x="14129" y="6234"/>
                      </a:cubicBezTo>
                      <a:cubicBezTo>
                        <a:pt x="13967" y="6234"/>
                        <a:pt x="13967" y="6089"/>
                        <a:pt x="13805" y="6089"/>
                      </a:cubicBezTo>
                      <a:cubicBezTo>
                        <a:pt x="13805" y="6089"/>
                        <a:pt x="13805" y="6089"/>
                        <a:pt x="13805" y="6089"/>
                      </a:cubicBezTo>
                      <a:cubicBezTo>
                        <a:pt x="13805" y="6089"/>
                        <a:pt x="13805" y="5944"/>
                        <a:pt x="13805" y="5944"/>
                      </a:cubicBezTo>
                      <a:cubicBezTo>
                        <a:pt x="13805" y="5944"/>
                        <a:pt x="13805" y="5944"/>
                        <a:pt x="13642" y="5944"/>
                      </a:cubicBezTo>
                      <a:cubicBezTo>
                        <a:pt x="13642" y="5944"/>
                        <a:pt x="13642" y="5799"/>
                        <a:pt x="13642" y="5799"/>
                      </a:cubicBezTo>
                      <a:cubicBezTo>
                        <a:pt x="13642" y="5799"/>
                        <a:pt x="13642" y="5654"/>
                        <a:pt x="13642" y="5654"/>
                      </a:cubicBezTo>
                      <a:cubicBezTo>
                        <a:pt x="13642" y="5509"/>
                        <a:pt x="13155" y="5364"/>
                        <a:pt x="12505" y="5364"/>
                      </a:cubicBezTo>
                      <a:cubicBezTo>
                        <a:pt x="12018" y="5364"/>
                        <a:pt x="11856" y="4929"/>
                        <a:pt x="11856" y="4784"/>
                      </a:cubicBezTo>
                      <a:cubicBezTo>
                        <a:pt x="11856" y="4784"/>
                        <a:pt x="11693" y="4784"/>
                        <a:pt x="11693" y="4784"/>
                      </a:cubicBezTo>
                      <a:cubicBezTo>
                        <a:pt x="11693" y="4784"/>
                        <a:pt x="11693" y="4784"/>
                        <a:pt x="11693" y="4784"/>
                      </a:cubicBezTo>
                      <a:cubicBezTo>
                        <a:pt x="11693" y="4784"/>
                        <a:pt x="11693" y="4784"/>
                        <a:pt x="11531" y="4784"/>
                      </a:cubicBezTo>
                      <a:cubicBezTo>
                        <a:pt x="11531" y="4784"/>
                        <a:pt x="11531" y="4784"/>
                        <a:pt x="11531" y="4784"/>
                      </a:cubicBezTo>
                      <a:cubicBezTo>
                        <a:pt x="11531" y="4784"/>
                        <a:pt x="11531" y="4784"/>
                        <a:pt x="11531" y="4784"/>
                      </a:cubicBezTo>
                      <a:cubicBezTo>
                        <a:pt x="11531" y="4784"/>
                        <a:pt x="11368" y="4784"/>
                        <a:pt x="11206" y="4784"/>
                      </a:cubicBezTo>
                      <a:cubicBezTo>
                        <a:pt x="11206" y="4639"/>
                        <a:pt x="11044" y="4639"/>
                        <a:pt x="11044" y="4639"/>
                      </a:cubicBezTo>
                      <a:cubicBezTo>
                        <a:pt x="10881" y="4494"/>
                        <a:pt x="10881" y="4494"/>
                        <a:pt x="10719" y="4494"/>
                      </a:cubicBezTo>
                      <a:cubicBezTo>
                        <a:pt x="10556" y="4494"/>
                        <a:pt x="10556" y="4494"/>
                        <a:pt x="10394" y="4494"/>
                      </a:cubicBezTo>
                      <a:cubicBezTo>
                        <a:pt x="9420" y="4639"/>
                        <a:pt x="8932" y="4204"/>
                        <a:pt x="7958" y="3334"/>
                      </a:cubicBezTo>
                      <a:cubicBezTo>
                        <a:pt x="7146" y="2319"/>
                        <a:pt x="7146" y="580"/>
                        <a:pt x="7308" y="0"/>
                      </a:cubicBezTo>
                      <a:cubicBezTo>
                        <a:pt x="7146" y="0"/>
                        <a:pt x="6983" y="0"/>
                        <a:pt x="6659" y="0"/>
                      </a:cubicBezTo>
                      <a:cubicBezTo>
                        <a:pt x="6496" y="0"/>
                        <a:pt x="6171" y="145"/>
                        <a:pt x="5847" y="145"/>
                      </a:cubicBezTo>
                      <a:cubicBezTo>
                        <a:pt x="5522" y="145"/>
                        <a:pt x="4872" y="435"/>
                        <a:pt x="4385" y="725"/>
                      </a:cubicBezTo>
                      <a:cubicBezTo>
                        <a:pt x="4223" y="725"/>
                        <a:pt x="4060" y="870"/>
                        <a:pt x="3898" y="870"/>
                      </a:cubicBezTo>
                      <a:cubicBezTo>
                        <a:pt x="3573" y="1160"/>
                        <a:pt x="3248" y="1160"/>
                        <a:pt x="3086" y="1305"/>
                      </a:cubicBezTo>
                      <a:cubicBezTo>
                        <a:pt x="2761" y="1305"/>
                        <a:pt x="2598" y="1450"/>
                        <a:pt x="2436" y="1595"/>
                      </a:cubicBezTo>
                      <a:cubicBezTo>
                        <a:pt x="2274" y="1595"/>
                        <a:pt x="2274" y="1740"/>
                        <a:pt x="2274" y="1740"/>
                      </a:cubicBezTo>
                      <a:cubicBezTo>
                        <a:pt x="2111" y="1740"/>
                        <a:pt x="2111" y="1740"/>
                        <a:pt x="2111" y="1740"/>
                      </a:cubicBezTo>
                      <a:cubicBezTo>
                        <a:pt x="2111" y="1885"/>
                        <a:pt x="2111" y="1885"/>
                        <a:pt x="1949" y="1885"/>
                      </a:cubicBezTo>
                      <a:cubicBezTo>
                        <a:pt x="1949" y="1885"/>
                        <a:pt x="1949" y="1885"/>
                        <a:pt x="1949" y="1885"/>
                      </a:cubicBezTo>
                      <a:cubicBezTo>
                        <a:pt x="1949" y="1885"/>
                        <a:pt x="1786" y="1885"/>
                        <a:pt x="1786" y="2030"/>
                      </a:cubicBezTo>
                      <a:cubicBezTo>
                        <a:pt x="1786" y="2030"/>
                        <a:pt x="1786" y="2030"/>
                        <a:pt x="1786" y="2030"/>
                      </a:cubicBezTo>
                      <a:cubicBezTo>
                        <a:pt x="1624" y="2030"/>
                        <a:pt x="1624" y="2030"/>
                        <a:pt x="1462" y="2030"/>
                      </a:cubicBezTo>
                      <a:cubicBezTo>
                        <a:pt x="1462" y="2030"/>
                        <a:pt x="1462" y="2030"/>
                        <a:pt x="1462" y="2030"/>
                      </a:cubicBezTo>
                      <a:cubicBezTo>
                        <a:pt x="1462" y="2030"/>
                        <a:pt x="1299" y="2030"/>
                        <a:pt x="1299" y="2030"/>
                      </a:cubicBezTo>
                      <a:cubicBezTo>
                        <a:pt x="1299" y="2030"/>
                        <a:pt x="1299" y="2030"/>
                        <a:pt x="1137" y="2030"/>
                      </a:cubicBezTo>
                      <a:cubicBezTo>
                        <a:pt x="1137" y="2030"/>
                        <a:pt x="1137" y="2030"/>
                        <a:pt x="974" y="2030"/>
                      </a:cubicBezTo>
                      <a:cubicBezTo>
                        <a:pt x="974" y="2030"/>
                        <a:pt x="974" y="2030"/>
                        <a:pt x="974" y="2030"/>
                      </a:cubicBezTo>
                      <a:cubicBezTo>
                        <a:pt x="812" y="2030"/>
                        <a:pt x="812" y="2030"/>
                        <a:pt x="812" y="2030"/>
                      </a:cubicBezTo>
                      <a:cubicBezTo>
                        <a:pt x="812" y="2030"/>
                        <a:pt x="650" y="2030"/>
                        <a:pt x="650" y="2030"/>
                      </a:cubicBezTo>
                      <a:cubicBezTo>
                        <a:pt x="650" y="2030"/>
                        <a:pt x="650" y="2030"/>
                        <a:pt x="487" y="2030"/>
                      </a:cubicBezTo>
                      <a:cubicBezTo>
                        <a:pt x="650" y="2030"/>
                        <a:pt x="650" y="2030"/>
                        <a:pt x="650" y="2030"/>
                      </a:cubicBezTo>
                      <a:cubicBezTo>
                        <a:pt x="650" y="2319"/>
                        <a:pt x="812" y="2609"/>
                        <a:pt x="974" y="2754"/>
                      </a:cubicBezTo>
                      <a:cubicBezTo>
                        <a:pt x="1299" y="3189"/>
                        <a:pt x="1462" y="3624"/>
                        <a:pt x="1624" y="3769"/>
                      </a:cubicBezTo>
                      <a:cubicBezTo>
                        <a:pt x="1786" y="4494"/>
                        <a:pt x="1299" y="4784"/>
                        <a:pt x="1137" y="4929"/>
                      </a:cubicBezTo>
                      <a:cubicBezTo>
                        <a:pt x="1137" y="4929"/>
                        <a:pt x="1137" y="4929"/>
                        <a:pt x="974" y="4929"/>
                      </a:cubicBezTo>
                      <a:cubicBezTo>
                        <a:pt x="974" y="5074"/>
                        <a:pt x="974" y="5799"/>
                        <a:pt x="1137" y="6813"/>
                      </a:cubicBezTo>
                      <a:cubicBezTo>
                        <a:pt x="1299" y="7103"/>
                        <a:pt x="1299" y="7103"/>
                        <a:pt x="1299" y="7103"/>
                      </a:cubicBezTo>
                      <a:cubicBezTo>
                        <a:pt x="1299" y="7103"/>
                        <a:pt x="1299" y="7103"/>
                        <a:pt x="1299" y="7103"/>
                      </a:cubicBezTo>
                      <a:cubicBezTo>
                        <a:pt x="1299" y="7103"/>
                        <a:pt x="1299" y="7103"/>
                        <a:pt x="1299" y="7103"/>
                      </a:cubicBezTo>
                      <a:cubicBezTo>
                        <a:pt x="1299" y="7248"/>
                        <a:pt x="1137" y="7538"/>
                        <a:pt x="974" y="7828"/>
                      </a:cubicBezTo>
                      <a:cubicBezTo>
                        <a:pt x="812" y="7973"/>
                        <a:pt x="812" y="8118"/>
                        <a:pt x="812" y="8263"/>
                      </a:cubicBezTo>
                      <a:cubicBezTo>
                        <a:pt x="1137" y="8553"/>
                        <a:pt x="812" y="8988"/>
                        <a:pt x="650" y="9278"/>
                      </a:cubicBezTo>
                      <a:cubicBezTo>
                        <a:pt x="487" y="9568"/>
                        <a:pt x="325" y="9713"/>
                        <a:pt x="325" y="9858"/>
                      </a:cubicBezTo>
                      <a:cubicBezTo>
                        <a:pt x="325" y="9858"/>
                        <a:pt x="487" y="10003"/>
                        <a:pt x="650" y="10003"/>
                      </a:cubicBezTo>
                      <a:cubicBezTo>
                        <a:pt x="812" y="10148"/>
                        <a:pt x="1137" y="10293"/>
                        <a:pt x="1137" y="10583"/>
                      </a:cubicBezTo>
                      <a:cubicBezTo>
                        <a:pt x="1137" y="11017"/>
                        <a:pt x="487" y="11887"/>
                        <a:pt x="0" y="12177"/>
                      </a:cubicBezTo>
                      <a:cubicBezTo>
                        <a:pt x="0" y="12177"/>
                        <a:pt x="0" y="12177"/>
                        <a:pt x="0" y="12177"/>
                      </a:cubicBezTo>
                      <a:cubicBezTo>
                        <a:pt x="0" y="12177"/>
                        <a:pt x="0" y="12322"/>
                        <a:pt x="0" y="12322"/>
                      </a:cubicBezTo>
                      <a:cubicBezTo>
                        <a:pt x="0" y="12322"/>
                        <a:pt x="0" y="12322"/>
                        <a:pt x="0" y="12322"/>
                      </a:cubicBezTo>
                      <a:cubicBezTo>
                        <a:pt x="0" y="12322"/>
                        <a:pt x="0" y="12322"/>
                        <a:pt x="0" y="12467"/>
                      </a:cubicBezTo>
                      <a:cubicBezTo>
                        <a:pt x="0" y="12467"/>
                        <a:pt x="0" y="12467"/>
                        <a:pt x="0" y="12467"/>
                      </a:cubicBezTo>
                      <a:cubicBezTo>
                        <a:pt x="0" y="12467"/>
                        <a:pt x="0" y="12612"/>
                        <a:pt x="0" y="12612"/>
                      </a:cubicBezTo>
                      <a:cubicBezTo>
                        <a:pt x="162" y="12757"/>
                        <a:pt x="325" y="12902"/>
                        <a:pt x="650" y="13192"/>
                      </a:cubicBezTo>
                      <a:cubicBezTo>
                        <a:pt x="1137" y="13482"/>
                        <a:pt x="974" y="13917"/>
                        <a:pt x="974" y="14207"/>
                      </a:cubicBezTo>
                      <a:cubicBezTo>
                        <a:pt x="974" y="14497"/>
                        <a:pt x="974" y="14787"/>
                        <a:pt x="1137" y="14932"/>
                      </a:cubicBezTo>
                      <a:cubicBezTo>
                        <a:pt x="1299" y="15077"/>
                        <a:pt x="1462" y="15221"/>
                        <a:pt x="1624" y="15366"/>
                      </a:cubicBezTo>
                      <a:cubicBezTo>
                        <a:pt x="1786" y="15511"/>
                        <a:pt x="1949" y="15656"/>
                        <a:pt x="1949" y="15801"/>
                      </a:cubicBezTo>
                      <a:cubicBezTo>
                        <a:pt x="2111" y="16091"/>
                        <a:pt x="1786" y="16236"/>
                        <a:pt x="1786" y="16236"/>
                      </a:cubicBezTo>
                      <a:cubicBezTo>
                        <a:pt x="1786" y="16236"/>
                        <a:pt x="1786" y="16381"/>
                        <a:pt x="1786" y="16526"/>
                      </a:cubicBezTo>
                      <a:cubicBezTo>
                        <a:pt x="1786" y="16816"/>
                        <a:pt x="1786" y="17251"/>
                        <a:pt x="1462" y="17396"/>
                      </a:cubicBezTo>
                      <a:cubicBezTo>
                        <a:pt x="1299" y="17396"/>
                        <a:pt x="1299" y="17541"/>
                        <a:pt x="1462" y="17541"/>
                      </a:cubicBezTo>
                      <a:cubicBezTo>
                        <a:pt x="1462" y="17831"/>
                        <a:pt x="1786" y="18121"/>
                        <a:pt x="1949" y="18266"/>
                      </a:cubicBezTo>
                      <a:cubicBezTo>
                        <a:pt x="2436" y="18411"/>
                        <a:pt x="2436" y="18846"/>
                        <a:pt x="2436" y="19136"/>
                      </a:cubicBezTo>
                      <a:cubicBezTo>
                        <a:pt x="2598" y="19426"/>
                        <a:pt x="2598" y="19715"/>
                        <a:pt x="2761" y="19860"/>
                      </a:cubicBezTo>
                      <a:cubicBezTo>
                        <a:pt x="3086" y="20150"/>
                        <a:pt x="3086" y="20730"/>
                        <a:pt x="3248" y="21310"/>
                      </a:cubicBezTo>
                      <a:cubicBezTo>
                        <a:pt x="3248" y="21310"/>
                        <a:pt x="3248" y="21310"/>
                        <a:pt x="3248" y="21455"/>
                      </a:cubicBezTo>
                      <a:cubicBezTo>
                        <a:pt x="3248" y="21455"/>
                        <a:pt x="3248" y="21455"/>
                        <a:pt x="3248" y="21455"/>
                      </a:cubicBezTo>
                      <a:cubicBezTo>
                        <a:pt x="3248" y="21455"/>
                        <a:pt x="3248" y="21600"/>
                        <a:pt x="3248" y="21600"/>
                      </a:cubicBezTo>
                      <a:cubicBezTo>
                        <a:pt x="3411" y="21600"/>
                        <a:pt x="3573" y="21455"/>
                        <a:pt x="3898" y="21310"/>
                      </a:cubicBezTo>
                      <a:cubicBezTo>
                        <a:pt x="3898" y="21310"/>
                        <a:pt x="3898" y="21310"/>
                        <a:pt x="3898" y="21310"/>
                      </a:cubicBezTo>
                      <a:cubicBezTo>
                        <a:pt x="4060" y="21165"/>
                        <a:pt x="4060" y="21165"/>
                        <a:pt x="4223" y="21020"/>
                      </a:cubicBezTo>
                      <a:cubicBezTo>
                        <a:pt x="4223" y="21020"/>
                        <a:pt x="4223" y="21020"/>
                        <a:pt x="4223" y="21020"/>
                      </a:cubicBezTo>
                      <a:cubicBezTo>
                        <a:pt x="4385" y="21020"/>
                        <a:pt x="4547" y="20875"/>
                        <a:pt x="4547" y="20875"/>
                      </a:cubicBezTo>
                      <a:cubicBezTo>
                        <a:pt x="4547" y="20875"/>
                        <a:pt x="4547" y="20875"/>
                        <a:pt x="4547" y="20875"/>
                      </a:cubicBezTo>
                      <a:cubicBezTo>
                        <a:pt x="4872" y="20585"/>
                        <a:pt x="5035" y="20440"/>
                        <a:pt x="5197" y="20295"/>
                      </a:cubicBezTo>
                      <a:cubicBezTo>
                        <a:pt x="5522" y="20005"/>
                        <a:pt x="5684" y="19860"/>
                        <a:pt x="5847" y="19860"/>
                      </a:cubicBezTo>
                      <a:cubicBezTo>
                        <a:pt x="6009" y="19860"/>
                        <a:pt x="6009" y="19860"/>
                        <a:pt x="6171" y="19860"/>
                      </a:cubicBezTo>
                      <a:cubicBezTo>
                        <a:pt x="6334" y="19860"/>
                        <a:pt x="6496" y="19860"/>
                        <a:pt x="6659" y="20005"/>
                      </a:cubicBezTo>
                      <a:cubicBezTo>
                        <a:pt x="6821" y="20150"/>
                        <a:pt x="6821" y="20150"/>
                        <a:pt x="7146" y="20150"/>
                      </a:cubicBezTo>
                      <a:cubicBezTo>
                        <a:pt x="7471" y="20150"/>
                        <a:pt x="7471" y="20150"/>
                        <a:pt x="7471" y="20150"/>
                      </a:cubicBezTo>
                      <a:cubicBezTo>
                        <a:pt x="8120" y="20295"/>
                        <a:pt x="8932" y="20440"/>
                        <a:pt x="9420" y="21020"/>
                      </a:cubicBezTo>
                      <a:cubicBezTo>
                        <a:pt x="9582" y="20875"/>
                        <a:pt x="9582" y="20730"/>
                        <a:pt x="9744" y="20585"/>
                      </a:cubicBezTo>
                      <a:cubicBezTo>
                        <a:pt x="9744" y="20440"/>
                        <a:pt x="9907" y="20150"/>
                        <a:pt x="10069" y="20150"/>
                      </a:cubicBezTo>
                      <a:cubicBezTo>
                        <a:pt x="10069" y="20005"/>
                        <a:pt x="10394" y="19860"/>
                        <a:pt x="10719" y="19860"/>
                      </a:cubicBezTo>
                      <a:cubicBezTo>
                        <a:pt x="11044" y="19860"/>
                        <a:pt x="11206" y="19860"/>
                        <a:pt x="11531" y="1986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31" name="Shape 4512"/>
                <p:cNvSpPr/>
                <p:nvPr/>
              </p:nvSpPr>
              <p:spPr>
                <a:xfrm>
                  <a:off x="1005705" y="1324730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32" name="Shape 4513"/>
                <p:cNvSpPr/>
                <p:nvPr/>
              </p:nvSpPr>
              <p:spPr>
                <a:xfrm>
                  <a:off x="833628" y="1093455"/>
                  <a:ext cx="7967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10800" y="0"/>
                        <a:pt x="10800" y="21600"/>
                        <a:pt x="21600" y="21600"/>
                      </a:cubicBezTo>
                      <a:cubicBezTo>
                        <a:pt x="10800" y="21600"/>
                        <a:pt x="1080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33" name="Shape 4514"/>
                <p:cNvSpPr/>
                <p:nvPr/>
              </p:nvSpPr>
              <p:spPr>
                <a:xfrm>
                  <a:off x="841594" y="1095382"/>
                  <a:ext cx="23899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34" name="Shape 4515"/>
                <p:cNvSpPr/>
                <p:nvPr/>
              </p:nvSpPr>
              <p:spPr>
                <a:xfrm>
                  <a:off x="521772" y="987453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35" name="Shape 4516"/>
                <p:cNvSpPr/>
                <p:nvPr/>
              </p:nvSpPr>
              <p:spPr>
                <a:xfrm>
                  <a:off x="533721" y="987453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36" name="Shape 4517"/>
                <p:cNvSpPr/>
                <p:nvPr/>
              </p:nvSpPr>
              <p:spPr>
                <a:xfrm>
                  <a:off x="694224" y="1025320"/>
                  <a:ext cx="59746" cy="3156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19655" extrusionOk="0">
                      <a:moveTo>
                        <a:pt x="21600" y="19200"/>
                      </a:moveTo>
                      <a:cubicBezTo>
                        <a:pt x="12960" y="21600"/>
                        <a:pt x="8640" y="14400"/>
                        <a:pt x="0" y="0"/>
                      </a:cubicBezTo>
                      <a:cubicBezTo>
                        <a:pt x="8640" y="14400"/>
                        <a:pt x="12960" y="21600"/>
                        <a:pt x="21600" y="192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37" name="Shape 4518"/>
                <p:cNvSpPr/>
                <p:nvPr/>
              </p:nvSpPr>
              <p:spPr>
                <a:xfrm>
                  <a:off x="772700" y="1060691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38" name="Shape 4519"/>
                <p:cNvSpPr/>
                <p:nvPr/>
              </p:nvSpPr>
              <p:spPr>
                <a:xfrm>
                  <a:off x="1003713" y="1332439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0"/>
                        <a:pt x="0" y="21600"/>
                        <a:pt x="0" y="21600"/>
                      </a:cubicBezTo>
                      <a:cubicBezTo>
                        <a:pt x="0" y="2160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39" name="Shape 4520"/>
                <p:cNvSpPr/>
                <p:nvPr/>
              </p:nvSpPr>
              <p:spPr>
                <a:xfrm>
                  <a:off x="830453" y="1089600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40" name="Shape 4521"/>
                <p:cNvSpPr/>
                <p:nvPr/>
              </p:nvSpPr>
              <p:spPr>
                <a:xfrm>
                  <a:off x="996931" y="1337541"/>
                  <a:ext cx="7967" cy="115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10800" y="14400"/>
                        <a:pt x="10800" y="14400"/>
                        <a:pt x="10800" y="14400"/>
                      </a:cubicBezTo>
                      <a:cubicBezTo>
                        <a:pt x="21600" y="7200"/>
                        <a:pt x="21600" y="7200"/>
                        <a:pt x="21600" y="0"/>
                      </a:cubicBezTo>
                      <a:cubicBezTo>
                        <a:pt x="21600" y="7200"/>
                        <a:pt x="10800" y="1440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41" name="Shape 4522"/>
                <p:cNvSpPr/>
                <p:nvPr/>
              </p:nvSpPr>
              <p:spPr>
                <a:xfrm>
                  <a:off x="753969" y="1052981"/>
                  <a:ext cx="7967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42" name="Shape 4523"/>
                <p:cNvSpPr/>
                <p:nvPr/>
              </p:nvSpPr>
              <p:spPr>
                <a:xfrm>
                  <a:off x="826470" y="1085745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43" name="Shape 4524"/>
                <p:cNvSpPr/>
                <p:nvPr/>
              </p:nvSpPr>
              <p:spPr>
                <a:xfrm>
                  <a:off x="557619" y="979744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44" name="Shape 4525"/>
                <p:cNvSpPr/>
                <p:nvPr/>
              </p:nvSpPr>
              <p:spPr>
                <a:xfrm>
                  <a:off x="606598" y="1471204"/>
                  <a:ext cx="7967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0"/>
                        <a:pt x="10800" y="21600"/>
                        <a:pt x="0" y="21600"/>
                      </a:cubicBezTo>
                      <a:cubicBezTo>
                        <a:pt x="10800" y="2160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45" name="Shape 4526"/>
                <p:cNvSpPr/>
                <p:nvPr/>
              </p:nvSpPr>
              <p:spPr>
                <a:xfrm>
                  <a:off x="746003" y="1445470"/>
                  <a:ext cx="31865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9600" y="0"/>
                      </a:moveTo>
                      <a:cubicBezTo>
                        <a:pt x="4800" y="0"/>
                        <a:pt x="0" y="10800"/>
                        <a:pt x="0" y="21600"/>
                      </a:cubicBezTo>
                      <a:cubicBezTo>
                        <a:pt x="0" y="10800"/>
                        <a:pt x="4800" y="0"/>
                        <a:pt x="9600" y="0"/>
                      </a:cubicBezTo>
                      <a:cubicBezTo>
                        <a:pt x="14400" y="0"/>
                        <a:pt x="16800" y="0"/>
                        <a:pt x="2160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16800" y="0"/>
                        <a:pt x="14400" y="0"/>
                        <a:pt x="96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46" name="Shape 4527"/>
                <p:cNvSpPr/>
                <p:nvPr/>
              </p:nvSpPr>
              <p:spPr>
                <a:xfrm>
                  <a:off x="598632" y="1476307"/>
                  <a:ext cx="7967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10800" y="10800"/>
                        <a:pt x="21600" y="10800"/>
                        <a:pt x="21600" y="0"/>
                      </a:cubicBezTo>
                      <a:cubicBezTo>
                        <a:pt x="10800" y="10800"/>
                        <a:pt x="10800" y="1080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47" name="Shape 4528"/>
                <p:cNvSpPr/>
                <p:nvPr/>
              </p:nvSpPr>
              <p:spPr>
                <a:xfrm>
                  <a:off x="777867" y="1444222"/>
                  <a:ext cx="11950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4400" y="21600"/>
                      </a:moveTo>
                      <a:cubicBezTo>
                        <a:pt x="7200" y="21600"/>
                        <a:pt x="0" y="21600"/>
                        <a:pt x="0" y="0"/>
                      </a:cubicBezTo>
                      <a:cubicBezTo>
                        <a:pt x="14400" y="21600"/>
                        <a:pt x="14400" y="21600"/>
                        <a:pt x="14400" y="21600"/>
                      </a:cubicBezTo>
                      <a:cubicBezTo>
                        <a:pt x="14400" y="21600"/>
                        <a:pt x="14400" y="21600"/>
                        <a:pt x="21600" y="21600"/>
                      </a:cubicBezTo>
                      <a:lnTo>
                        <a:pt x="14400" y="21600"/>
                      </a:ln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48" name="Shape 4529"/>
                <p:cNvSpPr/>
                <p:nvPr/>
              </p:nvSpPr>
              <p:spPr>
                <a:xfrm>
                  <a:off x="614564" y="1445470"/>
                  <a:ext cx="31865" cy="269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5400" y="18514"/>
                        <a:pt x="8100" y="12343"/>
                        <a:pt x="10800" y="9257"/>
                      </a:cubicBezTo>
                      <a:cubicBezTo>
                        <a:pt x="16200" y="3086"/>
                        <a:pt x="18900" y="0"/>
                        <a:pt x="21600" y="0"/>
                      </a:cubicBezTo>
                      <a:cubicBezTo>
                        <a:pt x="18900" y="0"/>
                        <a:pt x="16200" y="3086"/>
                        <a:pt x="10800" y="9257"/>
                      </a:cubicBezTo>
                      <a:cubicBezTo>
                        <a:pt x="8100" y="12343"/>
                        <a:pt x="5400" y="15429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49" name="Shape 4530"/>
                <p:cNvSpPr/>
                <p:nvPr/>
              </p:nvSpPr>
              <p:spPr>
                <a:xfrm>
                  <a:off x="586683" y="1482768"/>
                  <a:ext cx="11950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5400" y="21600"/>
                        <a:pt x="10800" y="10800"/>
                        <a:pt x="1620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10800" y="10800"/>
                        <a:pt x="5400" y="2160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50" name="Shape 4531"/>
                <p:cNvSpPr/>
                <p:nvPr/>
              </p:nvSpPr>
              <p:spPr>
                <a:xfrm>
                  <a:off x="507023" y="1256595"/>
                  <a:ext cx="15933" cy="19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4320"/>
                      </a:moveTo>
                      <a:cubicBezTo>
                        <a:pt x="0" y="432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4320"/>
                        <a:pt x="0" y="4320"/>
                      </a:cubicBezTo>
                      <a:cubicBezTo>
                        <a:pt x="5400" y="8640"/>
                        <a:pt x="10800" y="12960"/>
                        <a:pt x="21600" y="21600"/>
                      </a:cubicBezTo>
                      <a:cubicBezTo>
                        <a:pt x="10800" y="12960"/>
                        <a:pt x="5400" y="8640"/>
                        <a:pt x="0" y="432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51" name="Shape 4532"/>
                <p:cNvSpPr/>
                <p:nvPr/>
              </p:nvSpPr>
              <p:spPr>
                <a:xfrm>
                  <a:off x="579525" y="1487870"/>
                  <a:ext cx="1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h="21600" extrusionOk="0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cubicBezTo>
                        <a:pt x="0" y="21600"/>
                        <a:pt x="0" y="21600"/>
                        <a:pt x="0" y="2160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52" name="Shape 4533"/>
                <p:cNvSpPr/>
                <p:nvPr/>
              </p:nvSpPr>
              <p:spPr>
                <a:xfrm>
                  <a:off x="595457" y="1480841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53" name="Shape 4534"/>
                <p:cNvSpPr/>
                <p:nvPr/>
              </p:nvSpPr>
              <p:spPr>
                <a:xfrm>
                  <a:off x="800581" y="1442295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54" name="Shape 4535"/>
                <p:cNvSpPr/>
                <p:nvPr/>
              </p:nvSpPr>
              <p:spPr>
                <a:xfrm>
                  <a:off x="777867" y="1444222"/>
                  <a:ext cx="7967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1600"/>
                        <a:pt x="10800" y="21600"/>
                        <a:pt x="21600" y="21600"/>
                      </a:cubicBezTo>
                      <a:cubicBezTo>
                        <a:pt x="21600" y="21600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55" name="Shape 4536"/>
                <p:cNvSpPr/>
                <p:nvPr/>
              </p:nvSpPr>
              <p:spPr>
                <a:xfrm>
                  <a:off x="0" y="531933"/>
                  <a:ext cx="530922" cy="75935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87" h="21600" extrusionOk="0">
                      <a:moveTo>
                        <a:pt x="19944" y="20656"/>
                      </a:moveTo>
                      <a:cubicBezTo>
                        <a:pt x="19944" y="20656"/>
                        <a:pt x="19944" y="20551"/>
                        <a:pt x="19944" y="20551"/>
                      </a:cubicBezTo>
                      <a:cubicBezTo>
                        <a:pt x="19944" y="20551"/>
                        <a:pt x="19944" y="20551"/>
                        <a:pt x="19944" y="20551"/>
                      </a:cubicBezTo>
                      <a:cubicBezTo>
                        <a:pt x="19944" y="20447"/>
                        <a:pt x="19944" y="20447"/>
                        <a:pt x="19944" y="20342"/>
                      </a:cubicBezTo>
                      <a:cubicBezTo>
                        <a:pt x="19944" y="20342"/>
                        <a:pt x="19944" y="20342"/>
                        <a:pt x="19944" y="20342"/>
                      </a:cubicBezTo>
                      <a:cubicBezTo>
                        <a:pt x="19944" y="20342"/>
                        <a:pt x="19944" y="20237"/>
                        <a:pt x="19944" y="20237"/>
                      </a:cubicBezTo>
                      <a:cubicBezTo>
                        <a:pt x="19944" y="20237"/>
                        <a:pt x="20098" y="20237"/>
                        <a:pt x="20098" y="20237"/>
                      </a:cubicBezTo>
                      <a:cubicBezTo>
                        <a:pt x="20098" y="20132"/>
                        <a:pt x="20098" y="20132"/>
                        <a:pt x="20253" y="20132"/>
                      </a:cubicBezTo>
                      <a:cubicBezTo>
                        <a:pt x="20253" y="20132"/>
                        <a:pt x="20253" y="20132"/>
                        <a:pt x="20253" y="20132"/>
                      </a:cubicBezTo>
                      <a:cubicBezTo>
                        <a:pt x="20407" y="20027"/>
                        <a:pt x="20716" y="19817"/>
                        <a:pt x="20870" y="19608"/>
                      </a:cubicBezTo>
                      <a:cubicBezTo>
                        <a:pt x="20870" y="19503"/>
                        <a:pt x="21024" y="19398"/>
                        <a:pt x="21024" y="19293"/>
                      </a:cubicBezTo>
                      <a:cubicBezTo>
                        <a:pt x="21024" y="19293"/>
                        <a:pt x="20870" y="19293"/>
                        <a:pt x="20870" y="19293"/>
                      </a:cubicBezTo>
                      <a:cubicBezTo>
                        <a:pt x="20561" y="19188"/>
                        <a:pt x="20253" y="19083"/>
                        <a:pt x="20253" y="18769"/>
                      </a:cubicBezTo>
                      <a:cubicBezTo>
                        <a:pt x="20253" y="18559"/>
                        <a:pt x="20407" y="18350"/>
                        <a:pt x="20561" y="18245"/>
                      </a:cubicBezTo>
                      <a:cubicBezTo>
                        <a:pt x="20716" y="18140"/>
                        <a:pt x="20716" y="17930"/>
                        <a:pt x="20870" y="17930"/>
                      </a:cubicBezTo>
                      <a:cubicBezTo>
                        <a:pt x="20561" y="17720"/>
                        <a:pt x="20716" y="17406"/>
                        <a:pt x="20870" y="17091"/>
                      </a:cubicBezTo>
                      <a:cubicBezTo>
                        <a:pt x="21024" y="16986"/>
                        <a:pt x="21178" y="16882"/>
                        <a:pt x="21178" y="16777"/>
                      </a:cubicBezTo>
                      <a:cubicBezTo>
                        <a:pt x="21178" y="16567"/>
                        <a:pt x="21178" y="16567"/>
                        <a:pt x="21178" y="16567"/>
                      </a:cubicBezTo>
                      <a:cubicBezTo>
                        <a:pt x="21024" y="15938"/>
                        <a:pt x="20870" y="15623"/>
                        <a:pt x="20870" y="15309"/>
                      </a:cubicBezTo>
                      <a:cubicBezTo>
                        <a:pt x="20870" y="15204"/>
                        <a:pt x="20870" y="15099"/>
                        <a:pt x="21024" y="15099"/>
                      </a:cubicBezTo>
                      <a:cubicBezTo>
                        <a:pt x="21024" y="14994"/>
                        <a:pt x="21024" y="14994"/>
                        <a:pt x="21024" y="14889"/>
                      </a:cubicBezTo>
                      <a:cubicBezTo>
                        <a:pt x="21178" y="14889"/>
                        <a:pt x="21178" y="14889"/>
                        <a:pt x="21333" y="14784"/>
                      </a:cubicBezTo>
                      <a:cubicBezTo>
                        <a:pt x="21487" y="14680"/>
                        <a:pt x="21487" y="14680"/>
                        <a:pt x="21487" y="14575"/>
                      </a:cubicBezTo>
                      <a:cubicBezTo>
                        <a:pt x="21333" y="14365"/>
                        <a:pt x="21178" y="14155"/>
                        <a:pt x="21024" y="13841"/>
                      </a:cubicBezTo>
                      <a:cubicBezTo>
                        <a:pt x="20870" y="13736"/>
                        <a:pt x="20716" y="13631"/>
                        <a:pt x="20716" y="13526"/>
                      </a:cubicBezTo>
                      <a:cubicBezTo>
                        <a:pt x="20716" y="13421"/>
                        <a:pt x="20716" y="13421"/>
                        <a:pt x="20561" y="13421"/>
                      </a:cubicBezTo>
                      <a:cubicBezTo>
                        <a:pt x="20561" y="13317"/>
                        <a:pt x="20407" y="13107"/>
                        <a:pt x="20407" y="13002"/>
                      </a:cubicBezTo>
                      <a:cubicBezTo>
                        <a:pt x="20407" y="13002"/>
                        <a:pt x="20407" y="13002"/>
                        <a:pt x="20407" y="13002"/>
                      </a:cubicBezTo>
                      <a:cubicBezTo>
                        <a:pt x="20098" y="13002"/>
                        <a:pt x="19790" y="13002"/>
                        <a:pt x="19481" y="13002"/>
                      </a:cubicBezTo>
                      <a:cubicBezTo>
                        <a:pt x="19481" y="13002"/>
                        <a:pt x="19327" y="13002"/>
                        <a:pt x="19327" y="13002"/>
                      </a:cubicBezTo>
                      <a:cubicBezTo>
                        <a:pt x="19327" y="13002"/>
                        <a:pt x="19327" y="13002"/>
                        <a:pt x="19173" y="13002"/>
                      </a:cubicBezTo>
                      <a:cubicBezTo>
                        <a:pt x="19173" y="13002"/>
                        <a:pt x="19018" y="13002"/>
                        <a:pt x="19018" y="13002"/>
                      </a:cubicBezTo>
                      <a:cubicBezTo>
                        <a:pt x="19018" y="13002"/>
                        <a:pt x="19018" y="13002"/>
                        <a:pt x="19018" y="13002"/>
                      </a:cubicBezTo>
                      <a:cubicBezTo>
                        <a:pt x="19018" y="13107"/>
                        <a:pt x="18864" y="13107"/>
                        <a:pt x="18864" y="13107"/>
                      </a:cubicBezTo>
                      <a:cubicBezTo>
                        <a:pt x="18864" y="13107"/>
                        <a:pt x="18864" y="13107"/>
                        <a:pt x="18864" y="13107"/>
                      </a:cubicBezTo>
                      <a:cubicBezTo>
                        <a:pt x="18710" y="13107"/>
                        <a:pt x="18556" y="13002"/>
                        <a:pt x="18401" y="13002"/>
                      </a:cubicBezTo>
                      <a:cubicBezTo>
                        <a:pt x="18093" y="12792"/>
                        <a:pt x="18093" y="12268"/>
                        <a:pt x="18093" y="11534"/>
                      </a:cubicBezTo>
                      <a:cubicBezTo>
                        <a:pt x="18093" y="11429"/>
                        <a:pt x="18093" y="11429"/>
                        <a:pt x="18093" y="11324"/>
                      </a:cubicBezTo>
                      <a:cubicBezTo>
                        <a:pt x="18093" y="11324"/>
                        <a:pt x="18093" y="11429"/>
                        <a:pt x="17938" y="11534"/>
                      </a:cubicBezTo>
                      <a:cubicBezTo>
                        <a:pt x="17784" y="11849"/>
                        <a:pt x="17167" y="11849"/>
                        <a:pt x="17013" y="11849"/>
                      </a:cubicBezTo>
                      <a:cubicBezTo>
                        <a:pt x="16704" y="11849"/>
                        <a:pt x="16550" y="11849"/>
                        <a:pt x="16396" y="11849"/>
                      </a:cubicBezTo>
                      <a:cubicBezTo>
                        <a:pt x="16241" y="11849"/>
                        <a:pt x="16087" y="11849"/>
                        <a:pt x="15778" y="11849"/>
                      </a:cubicBezTo>
                      <a:cubicBezTo>
                        <a:pt x="15161" y="11849"/>
                        <a:pt x="15007" y="11429"/>
                        <a:pt x="15007" y="11219"/>
                      </a:cubicBezTo>
                      <a:cubicBezTo>
                        <a:pt x="15007" y="11219"/>
                        <a:pt x="14853" y="11219"/>
                        <a:pt x="14853" y="11115"/>
                      </a:cubicBezTo>
                      <a:cubicBezTo>
                        <a:pt x="14544" y="11115"/>
                        <a:pt x="14081" y="11115"/>
                        <a:pt x="13927" y="10905"/>
                      </a:cubicBezTo>
                      <a:cubicBezTo>
                        <a:pt x="13773" y="10800"/>
                        <a:pt x="13773" y="10695"/>
                        <a:pt x="13773" y="10485"/>
                      </a:cubicBezTo>
                      <a:cubicBezTo>
                        <a:pt x="13773" y="10276"/>
                        <a:pt x="13618" y="10066"/>
                        <a:pt x="13310" y="9856"/>
                      </a:cubicBezTo>
                      <a:cubicBezTo>
                        <a:pt x="13310" y="9751"/>
                        <a:pt x="13156" y="9647"/>
                        <a:pt x="13001" y="9542"/>
                      </a:cubicBezTo>
                      <a:cubicBezTo>
                        <a:pt x="13001" y="9437"/>
                        <a:pt x="13001" y="9437"/>
                        <a:pt x="13001" y="9437"/>
                      </a:cubicBezTo>
                      <a:cubicBezTo>
                        <a:pt x="12693" y="9227"/>
                        <a:pt x="12384" y="8913"/>
                        <a:pt x="12384" y="8598"/>
                      </a:cubicBezTo>
                      <a:cubicBezTo>
                        <a:pt x="12384" y="8493"/>
                        <a:pt x="12538" y="8493"/>
                        <a:pt x="12538" y="8493"/>
                      </a:cubicBezTo>
                      <a:cubicBezTo>
                        <a:pt x="12538" y="8388"/>
                        <a:pt x="12538" y="8388"/>
                        <a:pt x="12693" y="8283"/>
                      </a:cubicBezTo>
                      <a:cubicBezTo>
                        <a:pt x="12693" y="8283"/>
                        <a:pt x="12693" y="8283"/>
                        <a:pt x="12693" y="8179"/>
                      </a:cubicBezTo>
                      <a:cubicBezTo>
                        <a:pt x="12538" y="7969"/>
                        <a:pt x="12538" y="7759"/>
                        <a:pt x="12847" y="7550"/>
                      </a:cubicBezTo>
                      <a:cubicBezTo>
                        <a:pt x="13156" y="7445"/>
                        <a:pt x="13310" y="7340"/>
                        <a:pt x="13464" y="7235"/>
                      </a:cubicBezTo>
                      <a:cubicBezTo>
                        <a:pt x="13464" y="7235"/>
                        <a:pt x="13618" y="7235"/>
                        <a:pt x="13618" y="7235"/>
                      </a:cubicBezTo>
                      <a:cubicBezTo>
                        <a:pt x="13618" y="7235"/>
                        <a:pt x="13618" y="7130"/>
                        <a:pt x="13618" y="7130"/>
                      </a:cubicBezTo>
                      <a:cubicBezTo>
                        <a:pt x="13464" y="6816"/>
                        <a:pt x="13618" y="6501"/>
                        <a:pt x="13927" y="6396"/>
                      </a:cubicBezTo>
                      <a:cubicBezTo>
                        <a:pt x="14081" y="6186"/>
                        <a:pt x="14081" y="6082"/>
                        <a:pt x="14081" y="5872"/>
                      </a:cubicBezTo>
                      <a:cubicBezTo>
                        <a:pt x="14236" y="5557"/>
                        <a:pt x="14698" y="5452"/>
                        <a:pt x="15007" y="5348"/>
                      </a:cubicBezTo>
                      <a:cubicBezTo>
                        <a:pt x="15316" y="5243"/>
                        <a:pt x="15624" y="5243"/>
                        <a:pt x="15778" y="5033"/>
                      </a:cubicBezTo>
                      <a:cubicBezTo>
                        <a:pt x="16241" y="4823"/>
                        <a:pt x="16704" y="4823"/>
                        <a:pt x="17013" y="4718"/>
                      </a:cubicBezTo>
                      <a:cubicBezTo>
                        <a:pt x="17321" y="4718"/>
                        <a:pt x="17630" y="4718"/>
                        <a:pt x="17938" y="4509"/>
                      </a:cubicBezTo>
                      <a:cubicBezTo>
                        <a:pt x="17938" y="4509"/>
                        <a:pt x="18093" y="4509"/>
                        <a:pt x="18093" y="4404"/>
                      </a:cubicBezTo>
                      <a:cubicBezTo>
                        <a:pt x="18093" y="4404"/>
                        <a:pt x="18247" y="4404"/>
                        <a:pt x="18247" y="4404"/>
                      </a:cubicBezTo>
                      <a:cubicBezTo>
                        <a:pt x="18247" y="4404"/>
                        <a:pt x="18247" y="4404"/>
                        <a:pt x="18401" y="4404"/>
                      </a:cubicBezTo>
                      <a:cubicBezTo>
                        <a:pt x="18401" y="4404"/>
                        <a:pt x="18401" y="4404"/>
                        <a:pt x="18401" y="4404"/>
                      </a:cubicBezTo>
                      <a:cubicBezTo>
                        <a:pt x="18401" y="4299"/>
                        <a:pt x="18401" y="4299"/>
                        <a:pt x="18401" y="4299"/>
                      </a:cubicBezTo>
                      <a:cubicBezTo>
                        <a:pt x="18401" y="4299"/>
                        <a:pt x="18247" y="4299"/>
                        <a:pt x="18247" y="4299"/>
                      </a:cubicBezTo>
                      <a:cubicBezTo>
                        <a:pt x="18247" y="4299"/>
                        <a:pt x="18247" y="4194"/>
                        <a:pt x="18247" y="4194"/>
                      </a:cubicBezTo>
                      <a:cubicBezTo>
                        <a:pt x="17938" y="3880"/>
                        <a:pt x="18401" y="3565"/>
                        <a:pt x="18710" y="3250"/>
                      </a:cubicBezTo>
                      <a:cubicBezTo>
                        <a:pt x="18864" y="3146"/>
                        <a:pt x="19018" y="3041"/>
                        <a:pt x="19173" y="3041"/>
                      </a:cubicBezTo>
                      <a:cubicBezTo>
                        <a:pt x="19018" y="3041"/>
                        <a:pt x="19018" y="2831"/>
                        <a:pt x="17938" y="2621"/>
                      </a:cubicBezTo>
                      <a:cubicBezTo>
                        <a:pt x="17938" y="2621"/>
                        <a:pt x="17784" y="2621"/>
                        <a:pt x="17630" y="2621"/>
                      </a:cubicBezTo>
                      <a:cubicBezTo>
                        <a:pt x="17321" y="2726"/>
                        <a:pt x="17013" y="2726"/>
                        <a:pt x="16858" y="2621"/>
                      </a:cubicBezTo>
                      <a:cubicBezTo>
                        <a:pt x="16704" y="2517"/>
                        <a:pt x="16241" y="2621"/>
                        <a:pt x="16087" y="2726"/>
                      </a:cubicBezTo>
                      <a:cubicBezTo>
                        <a:pt x="15778" y="2831"/>
                        <a:pt x="15007" y="2831"/>
                        <a:pt x="15007" y="2831"/>
                      </a:cubicBezTo>
                      <a:cubicBezTo>
                        <a:pt x="14853" y="2831"/>
                        <a:pt x="14698" y="2831"/>
                        <a:pt x="14544" y="2831"/>
                      </a:cubicBezTo>
                      <a:cubicBezTo>
                        <a:pt x="14236" y="2831"/>
                        <a:pt x="13927" y="2726"/>
                        <a:pt x="13773" y="2621"/>
                      </a:cubicBezTo>
                      <a:cubicBezTo>
                        <a:pt x="13618" y="2517"/>
                        <a:pt x="13618" y="2412"/>
                        <a:pt x="13618" y="2307"/>
                      </a:cubicBezTo>
                      <a:cubicBezTo>
                        <a:pt x="13618" y="2202"/>
                        <a:pt x="13618" y="2202"/>
                        <a:pt x="13310" y="2097"/>
                      </a:cubicBezTo>
                      <a:cubicBezTo>
                        <a:pt x="13156" y="1992"/>
                        <a:pt x="12847" y="1783"/>
                        <a:pt x="13001" y="1573"/>
                      </a:cubicBezTo>
                      <a:cubicBezTo>
                        <a:pt x="13001" y="1573"/>
                        <a:pt x="13001" y="1468"/>
                        <a:pt x="12847" y="1363"/>
                      </a:cubicBezTo>
                      <a:cubicBezTo>
                        <a:pt x="12693" y="1153"/>
                        <a:pt x="12384" y="1049"/>
                        <a:pt x="12076" y="1049"/>
                      </a:cubicBezTo>
                      <a:cubicBezTo>
                        <a:pt x="11613" y="1049"/>
                        <a:pt x="11458" y="734"/>
                        <a:pt x="11304" y="419"/>
                      </a:cubicBezTo>
                      <a:cubicBezTo>
                        <a:pt x="11150" y="315"/>
                        <a:pt x="11150" y="105"/>
                        <a:pt x="10996" y="105"/>
                      </a:cubicBezTo>
                      <a:cubicBezTo>
                        <a:pt x="10996" y="105"/>
                        <a:pt x="10841" y="0"/>
                        <a:pt x="10687" y="0"/>
                      </a:cubicBezTo>
                      <a:cubicBezTo>
                        <a:pt x="10687" y="0"/>
                        <a:pt x="10533" y="0"/>
                        <a:pt x="10533" y="0"/>
                      </a:cubicBezTo>
                      <a:cubicBezTo>
                        <a:pt x="10533" y="0"/>
                        <a:pt x="10533" y="0"/>
                        <a:pt x="10378" y="0"/>
                      </a:cubicBezTo>
                      <a:cubicBezTo>
                        <a:pt x="10378" y="0"/>
                        <a:pt x="10378" y="0"/>
                        <a:pt x="10224" y="105"/>
                      </a:cubicBezTo>
                      <a:cubicBezTo>
                        <a:pt x="10224" y="105"/>
                        <a:pt x="10224" y="105"/>
                        <a:pt x="10224" y="105"/>
                      </a:cubicBezTo>
                      <a:cubicBezTo>
                        <a:pt x="10224" y="105"/>
                        <a:pt x="10378" y="105"/>
                        <a:pt x="10378" y="105"/>
                      </a:cubicBezTo>
                      <a:cubicBezTo>
                        <a:pt x="10378" y="210"/>
                        <a:pt x="10378" y="210"/>
                        <a:pt x="10378" y="210"/>
                      </a:cubicBezTo>
                      <a:cubicBezTo>
                        <a:pt x="10378" y="210"/>
                        <a:pt x="10533" y="315"/>
                        <a:pt x="10533" y="315"/>
                      </a:cubicBezTo>
                      <a:cubicBezTo>
                        <a:pt x="10533" y="419"/>
                        <a:pt x="10533" y="419"/>
                        <a:pt x="10533" y="419"/>
                      </a:cubicBezTo>
                      <a:cubicBezTo>
                        <a:pt x="10533" y="419"/>
                        <a:pt x="10533" y="524"/>
                        <a:pt x="10533" y="524"/>
                      </a:cubicBezTo>
                      <a:cubicBezTo>
                        <a:pt x="10533" y="524"/>
                        <a:pt x="10533" y="524"/>
                        <a:pt x="10533" y="524"/>
                      </a:cubicBezTo>
                      <a:cubicBezTo>
                        <a:pt x="10533" y="734"/>
                        <a:pt x="10378" y="839"/>
                        <a:pt x="10224" y="944"/>
                      </a:cubicBezTo>
                      <a:cubicBezTo>
                        <a:pt x="10224" y="944"/>
                        <a:pt x="10070" y="944"/>
                        <a:pt x="10070" y="1049"/>
                      </a:cubicBezTo>
                      <a:cubicBezTo>
                        <a:pt x="10070" y="1049"/>
                        <a:pt x="10070" y="1049"/>
                        <a:pt x="10070" y="1049"/>
                      </a:cubicBezTo>
                      <a:cubicBezTo>
                        <a:pt x="10070" y="1049"/>
                        <a:pt x="10070" y="1153"/>
                        <a:pt x="10070" y="1153"/>
                      </a:cubicBezTo>
                      <a:cubicBezTo>
                        <a:pt x="10070" y="1258"/>
                        <a:pt x="9916" y="1573"/>
                        <a:pt x="9298" y="2097"/>
                      </a:cubicBezTo>
                      <a:cubicBezTo>
                        <a:pt x="8373" y="2936"/>
                        <a:pt x="6984" y="3146"/>
                        <a:pt x="6058" y="3355"/>
                      </a:cubicBezTo>
                      <a:cubicBezTo>
                        <a:pt x="5904" y="3355"/>
                        <a:pt x="5904" y="3355"/>
                        <a:pt x="5750" y="3460"/>
                      </a:cubicBezTo>
                      <a:cubicBezTo>
                        <a:pt x="5287" y="3565"/>
                        <a:pt x="4978" y="4089"/>
                        <a:pt x="4670" y="4614"/>
                      </a:cubicBezTo>
                      <a:cubicBezTo>
                        <a:pt x="4670" y="4823"/>
                        <a:pt x="4516" y="5033"/>
                        <a:pt x="4361" y="5138"/>
                      </a:cubicBezTo>
                      <a:cubicBezTo>
                        <a:pt x="4207" y="5452"/>
                        <a:pt x="4053" y="5767"/>
                        <a:pt x="3590" y="5767"/>
                      </a:cubicBezTo>
                      <a:cubicBezTo>
                        <a:pt x="3127" y="5767"/>
                        <a:pt x="2818" y="5557"/>
                        <a:pt x="2664" y="5243"/>
                      </a:cubicBezTo>
                      <a:cubicBezTo>
                        <a:pt x="2510" y="5243"/>
                        <a:pt x="2510" y="5243"/>
                        <a:pt x="2510" y="5243"/>
                      </a:cubicBezTo>
                      <a:cubicBezTo>
                        <a:pt x="2356" y="5243"/>
                        <a:pt x="2356" y="5243"/>
                        <a:pt x="2201" y="5243"/>
                      </a:cubicBezTo>
                      <a:cubicBezTo>
                        <a:pt x="2201" y="5243"/>
                        <a:pt x="2047" y="5243"/>
                        <a:pt x="1893" y="5243"/>
                      </a:cubicBezTo>
                      <a:cubicBezTo>
                        <a:pt x="1738" y="5243"/>
                        <a:pt x="1584" y="5138"/>
                        <a:pt x="1276" y="5033"/>
                      </a:cubicBezTo>
                      <a:cubicBezTo>
                        <a:pt x="813" y="4718"/>
                        <a:pt x="813" y="4614"/>
                        <a:pt x="1121" y="4299"/>
                      </a:cubicBezTo>
                      <a:cubicBezTo>
                        <a:pt x="1121" y="4299"/>
                        <a:pt x="1276" y="4194"/>
                        <a:pt x="1276" y="4194"/>
                      </a:cubicBezTo>
                      <a:cubicBezTo>
                        <a:pt x="1276" y="4194"/>
                        <a:pt x="1276" y="4194"/>
                        <a:pt x="1276" y="4194"/>
                      </a:cubicBezTo>
                      <a:cubicBezTo>
                        <a:pt x="1276" y="4194"/>
                        <a:pt x="1276" y="4194"/>
                        <a:pt x="1276" y="4194"/>
                      </a:cubicBezTo>
                      <a:cubicBezTo>
                        <a:pt x="1276" y="4089"/>
                        <a:pt x="1276" y="4089"/>
                        <a:pt x="1276" y="4089"/>
                      </a:cubicBezTo>
                      <a:cubicBezTo>
                        <a:pt x="1276" y="4089"/>
                        <a:pt x="1276" y="4089"/>
                        <a:pt x="1276" y="4089"/>
                      </a:cubicBezTo>
                      <a:cubicBezTo>
                        <a:pt x="1276" y="4089"/>
                        <a:pt x="1121" y="3984"/>
                        <a:pt x="1121" y="3984"/>
                      </a:cubicBezTo>
                      <a:cubicBezTo>
                        <a:pt x="1121" y="3984"/>
                        <a:pt x="1121" y="3984"/>
                        <a:pt x="1121" y="3984"/>
                      </a:cubicBezTo>
                      <a:cubicBezTo>
                        <a:pt x="1121" y="3984"/>
                        <a:pt x="1121" y="3984"/>
                        <a:pt x="1121" y="3984"/>
                      </a:cubicBezTo>
                      <a:cubicBezTo>
                        <a:pt x="658" y="4089"/>
                        <a:pt x="350" y="4509"/>
                        <a:pt x="41" y="4823"/>
                      </a:cubicBezTo>
                      <a:cubicBezTo>
                        <a:pt x="-113" y="5033"/>
                        <a:pt x="196" y="5557"/>
                        <a:pt x="504" y="5872"/>
                      </a:cubicBezTo>
                      <a:cubicBezTo>
                        <a:pt x="504" y="6082"/>
                        <a:pt x="658" y="6186"/>
                        <a:pt x="658" y="6291"/>
                      </a:cubicBezTo>
                      <a:cubicBezTo>
                        <a:pt x="658" y="6396"/>
                        <a:pt x="813" y="6501"/>
                        <a:pt x="658" y="6606"/>
                      </a:cubicBezTo>
                      <a:cubicBezTo>
                        <a:pt x="504" y="6711"/>
                        <a:pt x="350" y="6711"/>
                        <a:pt x="196" y="6711"/>
                      </a:cubicBezTo>
                      <a:cubicBezTo>
                        <a:pt x="196" y="6711"/>
                        <a:pt x="196" y="6711"/>
                        <a:pt x="196" y="6711"/>
                      </a:cubicBezTo>
                      <a:cubicBezTo>
                        <a:pt x="350" y="6816"/>
                        <a:pt x="967" y="7130"/>
                        <a:pt x="1276" y="7235"/>
                      </a:cubicBezTo>
                      <a:cubicBezTo>
                        <a:pt x="1430" y="7340"/>
                        <a:pt x="1738" y="7445"/>
                        <a:pt x="1893" y="7550"/>
                      </a:cubicBezTo>
                      <a:cubicBezTo>
                        <a:pt x="2356" y="7759"/>
                        <a:pt x="2664" y="8074"/>
                        <a:pt x="2973" y="8493"/>
                      </a:cubicBezTo>
                      <a:cubicBezTo>
                        <a:pt x="3281" y="8703"/>
                        <a:pt x="3436" y="9017"/>
                        <a:pt x="3744" y="9227"/>
                      </a:cubicBezTo>
                      <a:cubicBezTo>
                        <a:pt x="4207" y="9542"/>
                        <a:pt x="4361" y="9751"/>
                        <a:pt x="4516" y="10276"/>
                      </a:cubicBezTo>
                      <a:cubicBezTo>
                        <a:pt x="4670" y="10485"/>
                        <a:pt x="4824" y="10695"/>
                        <a:pt x="4978" y="11010"/>
                      </a:cubicBezTo>
                      <a:cubicBezTo>
                        <a:pt x="5596" y="12058"/>
                        <a:pt x="6830" y="13736"/>
                        <a:pt x="7601" y="14470"/>
                      </a:cubicBezTo>
                      <a:cubicBezTo>
                        <a:pt x="8373" y="15099"/>
                        <a:pt x="9144" y="15833"/>
                        <a:pt x="8681" y="16252"/>
                      </a:cubicBezTo>
                      <a:cubicBezTo>
                        <a:pt x="8681" y="16357"/>
                        <a:pt x="8836" y="16777"/>
                        <a:pt x="9298" y="17091"/>
                      </a:cubicBezTo>
                      <a:cubicBezTo>
                        <a:pt x="9453" y="17091"/>
                        <a:pt x="9761" y="17196"/>
                        <a:pt x="9916" y="17406"/>
                      </a:cubicBezTo>
                      <a:cubicBezTo>
                        <a:pt x="10378" y="17616"/>
                        <a:pt x="10841" y="17930"/>
                        <a:pt x="12076" y="18350"/>
                      </a:cubicBezTo>
                      <a:cubicBezTo>
                        <a:pt x="16704" y="19922"/>
                        <a:pt x="17013" y="20342"/>
                        <a:pt x="17167" y="20551"/>
                      </a:cubicBezTo>
                      <a:cubicBezTo>
                        <a:pt x="17476" y="20866"/>
                        <a:pt x="18556" y="21285"/>
                        <a:pt x="19018" y="21495"/>
                      </a:cubicBezTo>
                      <a:cubicBezTo>
                        <a:pt x="19173" y="21495"/>
                        <a:pt x="19173" y="21495"/>
                        <a:pt x="19173" y="21495"/>
                      </a:cubicBezTo>
                      <a:cubicBezTo>
                        <a:pt x="19173" y="21495"/>
                        <a:pt x="19173" y="21600"/>
                        <a:pt x="19173" y="21600"/>
                      </a:cubicBezTo>
                      <a:cubicBezTo>
                        <a:pt x="19327" y="21600"/>
                        <a:pt x="19327" y="21600"/>
                        <a:pt x="19327" y="21495"/>
                      </a:cubicBezTo>
                      <a:cubicBezTo>
                        <a:pt x="19481" y="21495"/>
                        <a:pt x="19636" y="21181"/>
                        <a:pt x="19790" y="20971"/>
                      </a:cubicBezTo>
                      <a:cubicBezTo>
                        <a:pt x="19790" y="20866"/>
                        <a:pt x="19790" y="20761"/>
                        <a:pt x="19944" y="20656"/>
                      </a:cubicBezTo>
                      <a:cubicBezTo>
                        <a:pt x="19944" y="20656"/>
                        <a:pt x="19944" y="20656"/>
                        <a:pt x="19944" y="20656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56" name="Shape 4537"/>
                <p:cNvSpPr/>
                <p:nvPr/>
              </p:nvSpPr>
              <p:spPr>
                <a:xfrm>
                  <a:off x="442112" y="684868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21600" y="21600"/>
                        <a:pt x="21600" y="0"/>
                      </a:cubicBezTo>
                      <a:cubicBezTo>
                        <a:pt x="21600" y="21600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57" name="Shape 4538"/>
                <p:cNvSpPr/>
                <p:nvPr/>
              </p:nvSpPr>
              <p:spPr>
                <a:xfrm>
                  <a:off x="455245" y="985526"/>
                  <a:ext cx="11950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14400" y="21600"/>
                        <a:pt x="7200" y="0"/>
                        <a:pt x="0" y="0"/>
                      </a:cubicBezTo>
                      <a:cubicBezTo>
                        <a:pt x="7200" y="0"/>
                        <a:pt x="14400" y="2160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58" name="Shape 4539"/>
                <p:cNvSpPr/>
                <p:nvPr/>
              </p:nvSpPr>
              <p:spPr>
                <a:xfrm>
                  <a:off x="306691" y="827488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0"/>
                        <a:pt x="21600" y="0"/>
                        <a:pt x="21600" y="0"/>
                      </a:cubicBezTo>
                      <a:cubicBezTo>
                        <a:pt x="21600" y="0"/>
                        <a:pt x="0" y="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59" name="Shape 4540"/>
                <p:cNvSpPr/>
                <p:nvPr/>
              </p:nvSpPr>
              <p:spPr>
                <a:xfrm>
                  <a:off x="483126" y="983599"/>
                  <a:ext cx="23898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60" name="Shape 4541"/>
                <p:cNvSpPr/>
                <p:nvPr/>
              </p:nvSpPr>
              <p:spPr>
                <a:xfrm>
                  <a:off x="473976" y="983599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61" name="Shape 4542"/>
                <p:cNvSpPr/>
                <p:nvPr/>
              </p:nvSpPr>
              <p:spPr>
                <a:xfrm>
                  <a:off x="450078" y="682941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62" name="Shape 4543"/>
                <p:cNvSpPr/>
                <p:nvPr/>
              </p:nvSpPr>
              <p:spPr>
                <a:xfrm>
                  <a:off x="466010" y="985526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21600" y="21600"/>
                        <a:pt x="2160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21600" y="21600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63" name="Shape 4544"/>
                <p:cNvSpPr/>
                <p:nvPr/>
              </p:nvSpPr>
              <p:spPr>
                <a:xfrm>
                  <a:off x="335755" y="612879"/>
                  <a:ext cx="23899" cy="19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4320"/>
                        <a:pt x="0" y="8640"/>
                        <a:pt x="3600" y="12960"/>
                      </a:cubicBezTo>
                      <a:cubicBezTo>
                        <a:pt x="7200" y="17280"/>
                        <a:pt x="14400" y="21600"/>
                        <a:pt x="21600" y="21600"/>
                      </a:cubicBezTo>
                      <a:cubicBezTo>
                        <a:pt x="14400" y="21600"/>
                        <a:pt x="7200" y="17280"/>
                        <a:pt x="3600" y="12960"/>
                      </a:cubicBezTo>
                      <a:cubicBezTo>
                        <a:pt x="0" y="8640"/>
                        <a:pt x="0" y="4320"/>
                        <a:pt x="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64" name="Shape 4545"/>
                <p:cNvSpPr/>
                <p:nvPr/>
              </p:nvSpPr>
              <p:spPr>
                <a:xfrm>
                  <a:off x="450078" y="679086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65" name="Shape 4546"/>
                <p:cNvSpPr/>
                <p:nvPr/>
              </p:nvSpPr>
              <p:spPr>
                <a:xfrm>
                  <a:off x="254912" y="528758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66" name="Shape 4547"/>
                <p:cNvSpPr/>
                <p:nvPr/>
              </p:nvSpPr>
              <p:spPr>
                <a:xfrm>
                  <a:off x="491900" y="1251493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67" name="Shape 4548"/>
                <p:cNvSpPr/>
                <p:nvPr/>
              </p:nvSpPr>
              <p:spPr>
                <a:xfrm>
                  <a:off x="491900" y="1239929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68" name="Shape 4549"/>
                <p:cNvSpPr/>
                <p:nvPr/>
              </p:nvSpPr>
              <p:spPr>
                <a:xfrm>
                  <a:off x="511006" y="1006047"/>
                  <a:ext cx="7967" cy="115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7200"/>
                        <a:pt x="10800" y="14400"/>
                        <a:pt x="21600" y="21600"/>
                      </a:cubicBezTo>
                      <a:cubicBezTo>
                        <a:pt x="10800" y="14400"/>
                        <a:pt x="0" y="7200"/>
                        <a:pt x="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69" name="Shape 4550"/>
                <p:cNvSpPr/>
                <p:nvPr/>
              </p:nvSpPr>
              <p:spPr>
                <a:xfrm>
                  <a:off x="503848" y="986774"/>
                  <a:ext cx="6351" cy="154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5400"/>
                        <a:pt x="21600" y="16200"/>
                        <a:pt x="21600" y="21600"/>
                      </a:cubicBezTo>
                      <a:cubicBezTo>
                        <a:pt x="21600" y="16200"/>
                        <a:pt x="0" y="5400"/>
                        <a:pt x="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70" name="Shape 4551"/>
                <p:cNvSpPr/>
                <p:nvPr/>
              </p:nvSpPr>
              <p:spPr>
                <a:xfrm>
                  <a:off x="513806" y="1062618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10800"/>
                        <a:pt x="0" y="0"/>
                        <a:pt x="21600" y="0"/>
                      </a:cubicBezTo>
                      <a:cubicBezTo>
                        <a:pt x="0" y="0"/>
                        <a:pt x="0" y="1080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71" name="Shape 4552"/>
                <p:cNvSpPr/>
                <p:nvPr/>
              </p:nvSpPr>
              <p:spPr>
                <a:xfrm>
                  <a:off x="491900" y="1245031"/>
                  <a:ext cx="2541" cy="7710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72" name="Shape 4553"/>
                <p:cNvSpPr/>
                <p:nvPr/>
              </p:nvSpPr>
              <p:spPr>
                <a:xfrm>
                  <a:off x="497874" y="1236074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0"/>
                        <a:pt x="0" y="0"/>
                        <a:pt x="21600" y="0"/>
                      </a:cubicBezTo>
                      <a:cubicBezTo>
                        <a:pt x="0" y="0"/>
                        <a:pt x="0" y="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73" name="Shape 4554"/>
                <p:cNvSpPr/>
                <p:nvPr/>
              </p:nvSpPr>
              <p:spPr>
                <a:xfrm>
                  <a:off x="347704" y="15418"/>
                  <a:ext cx="569568" cy="4625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003" y="19543"/>
                      </a:moveTo>
                      <a:cubicBezTo>
                        <a:pt x="10148" y="19714"/>
                        <a:pt x="10148" y="19886"/>
                        <a:pt x="10293" y="20057"/>
                      </a:cubicBezTo>
                      <a:cubicBezTo>
                        <a:pt x="10293" y="20057"/>
                        <a:pt x="10293" y="20057"/>
                        <a:pt x="10293" y="20229"/>
                      </a:cubicBezTo>
                      <a:cubicBezTo>
                        <a:pt x="10438" y="20229"/>
                        <a:pt x="10438" y="20400"/>
                        <a:pt x="10583" y="20571"/>
                      </a:cubicBezTo>
                      <a:cubicBezTo>
                        <a:pt x="10728" y="20914"/>
                        <a:pt x="10872" y="21086"/>
                        <a:pt x="11017" y="21257"/>
                      </a:cubicBezTo>
                      <a:cubicBezTo>
                        <a:pt x="11162" y="21429"/>
                        <a:pt x="11162" y="21429"/>
                        <a:pt x="11162" y="21429"/>
                      </a:cubicBezTo>
                      <a:cubicBezTo>
                        <a:pt x="11307" y="21600"/>
                        <a:pt x="11452" y="21600"/>
                        <a:pt x="11452" y="21600"/>
                      </a:cubicBezTo>
                      <a:cubicBezTo>
                        <a:pt x="11597" y="21600"/>
                        <a:pt x="11597" y="21600"/>
                        <a:pt x="11597" y="21600"/>
                      </a:cubicBezTo>
                      <a:cubicBezTo>
                        <a:pt x="11887" y="21429"/>
                        <a:pt x="12032" y="21257"/>
                        <a:pt x="12322" y="21257"/>
                      </a:cubicBezTo>
                      <a:cubicBezTo>
                        <a:pt x="12467" y="21257"/>
                        <a:pt x="12612" y="21429"/>
                        <a:pt x="12757" y="21429"/>
                      </a:cubicBezTo>
                      <a:cubicBezTo>
                        <a:pt x="12902" y="21429"/>
                        <a:pt x="13192" y="21086"/>
                        <a:pt x="13482" y="20914"/>
                      </a:cubicBezTo>
                      <a:cubicBezTo>
                        <a:pt x="13627" y="20743"/>
                        <a:pt x="13627" y="20743"/>
                        <a:pt x="13627" y="20743"/>
                      </a:cubicBezTo>
                      <a:cubicBezTo>
                        <a:pt x="13917" y="20571"/>
                        <a:pt x="14062" y="20571"/>
                        <a:pt x="14352" y="20400"/>
                      </a:cubicBezTo>
                      <a:cubicBezTo>
                        <a:pt x="14497" y="20400"/>
                        <a:pt x="14497" y="20400"/>
                        <a:pt x="14497" y="20400"/>
                      </a:cubicBezTo>
                      <a:cubicBezTo>
                        <a:pt x="14787" y="19543"/>
                        <a:pt x="15077" y="19200"/>
                        <a:pt x="15656" y="19029"/>
                      </a:cubicBezTo>
                      <a:cubicBezTo>
                        <a:pt x="15801" y="19029"/>
                        <a:pt x="15801" y="19029"/>
                        <a:pt x="15946" y="18857"/>
                      </a:cubicBezTo>
                      <a:cubicBezTo>
                        <a:pt x="15946" y="18857"/>
                        <a:pt x="15946" y="18857"/>
                        <a:pt x="15946" y="18857"/>
                      </a:cubicBezTo>
                      <a:cubicBezTo>
                        <a:pt x="15801" y="18857"/>
                        <a:pt x="15801" y="19029"/>
                        <a:pt x="15801" y="19029"/>
                      </a:cubicBezTo>
                      <a:cubicBezTo>
                        <a:pt x="15656" y="19029"/>
                        <a:pt x="15511" y="19029"/>
                        <a:pt x="15366" y="19029"/>
                      </a:cubicBezTo>
                      <a:cubicBezTo>
                        <a:pt x="15221" y="19029"/>
                        <a:pt x="15077" y="19029"/>
                        <a:pt x="14932" y="18857"/>
                      </a:cubicBezTo>
                      <a:cubicBezTo>
                        <a:pt x="14932" y="18857"/>
                        <a:pt x="14932" y="18857"/>
                        <a:pt x="14932" y="18857"/>
                      </a:cubicBezTo>
                      <a:cubicBezTo>
                        <a:pt x="14932" y="18857"/>
                        <a:pt x="14932" y="18857"/>
                        <a:pt x="14932" y="18857"/>
                      </a:cubicBezTo>
                      <a:cubicBezTo>
                        <a:pt x="14932" y="18857"/>
                        <a:pt x="14932" y="18686"/>
                        <a:pt x="14932" y="18686"/>
                      </a:cubicBezTo>
                      <a:cubicBezTo>
                        <a:pt x="14932" y="18686"/>
                        <a:pt x="14932" y="18686"/>
                        <a:pt x="14932" y="18686"/>
                      </a:cubicBezTo>
                      <a:cubicBezTo>
                        <a:pt x="14932" y="18514"/>
                        <a:pt x="14787" y="18514"/>
                        <a:pt x="14787" y="18343"/>
                      </a:cubicBezTo>
                      <a:cubicBezTo>
                        <a:pt x="14787" y="18171"/>
                        <a:pt x="14787" y="18000"/>
                        <a:pt x="14642" y="18000"/>
                      </a:cubicBezTo>
                      <a:cubicBezTo>
                        <a:pt x="14642" y="17829"/>
                        <a:pt x="14352" y="17486"/>
                        <a:pt x="14352" y="17143"/>
                      </a:cubicBezTo>
                      <a:cubicBezTo>
                        <a:pt x="14352" y="16457"/>
                        <a:pt x="14352" y="16286"/>
                        <a:pt x="13917" y="15943"/>
                      </a:cubicBezTo>
                      <a:cubicBezTo>
                        <a:pt x="13627" y="15771"/>
                        <a:pt x="13627" y="15429"/>
                        <a:pt x="13627" y="15429"/>
                      </a:cubicBezTo>
                      <a:cubicBezTo>
                        <a:pt x="13772" y="14914"/>
                        <a:pt x="14207" y="14914"/>
                        <a:pt x="14497" y="14914"/>
                      </a:cubicBezTo>
                      <a:cubicBezTo>
                        <a:pt x="14787" y="14914"/>
                        <a:pt x="15077" y="14914"/>
                        <a:pt x="15366" y="15257"/>
                      </a:cubicBezTo>
                      <a:cubicBezTo>
                        <a:pt x="15366" y="15257"/>
                        <a:pt x="15656" y="15257"/>
                        <a:pt x="15801" y="15257"/>
                      </a:cubicBezTo>
                      <a:cubicBezTo>
                        <a:pt x="16236" y="15429"/>
                        <a:pt x="16671" y="15429"/>
                        <a:pt x="16816" y="15771"/>
                      </a:cubicBezTo>
                      <a:cubicBezTo>
                        <a:pt x="16816" y="15771"/>
                        <a:pt x="16816" y="15943"/>
                        <a:pt x="16816" y="15943"/>
                      </a:cubicBezTo>
                      <a:cubicBezTo>
                        <a:pt x="16816" y="15943"/>
                        <a:pt x="16816" y="16114"/>
                        <a:pt x="16961" y="16114"/>
                      </a:cubicBezTo>
                      <a:cubicBezTo>
                        <a:pt x="16961" y="16114"/>
                        <a:pt x="16961" y="16114"/>
                        <a:pt x="16961" y="16114"/>
                      </a:cubicBezTo>
                      <a:cubicBezTo>
                        <a:pt x="16961" y="15429"/>
                        <a:pt x="17396" y="14914"/>
                        <a:pt x="18121" y="14914"/>
                      </a:cubicBezTo>
                      <a:cubicBezTo>
                        <a:pt x="18121" y="14914"/>
                        <a:pt x="18266" y="14914"/>
                        <a:pt x="18411" y="14914"/>
                      </a:cubicBezTo>
                      <a:cubicBezTo>
                        <a:pt x="18701" y="15086"/>
                        <a:pt x="19281" y="14743"/>
                        <a:pt x="19570" y="14400"/>
                      </a:cubicBezTo>
                      <a:cubicBezTo>
                        <a:pt x="19860" y="14229"/>
                        <a:pt x="20150" y="14057"/>
                        <a:pt x="20295" y="14057"/>
                      </a:cubicBezTo>
                      <a:cubicBezTo>
                        <a:pt x="20295" y="14057"/>
                        <a:pt x="20440" y="13886"/>
                        <a:pt x="20440" y="13714"/>
                      </a:cubicBezTo>
                      <a:cubicBezTo>
                        <a:pt x="20440" y="13714"/>
                        <a:pt x="20440" y="13714"/>
                        <a:pt x="20440" y="13543"/>
                      </a:cubicBezTo>
                      <a:cubicBezTo>
                        <a:pt x="20295" y="13543"/>
                        <a:pt x="20295" y="13543"/>
                        <a:pt x="20295" y="13371"/>
                      </a:cubicBezTo>
                      <a:cubicBezTo>
                        <a:pt x="20295" y="13371"/>
                        <a:pt x="20150" y="13371"/>
                        <a:pt x="20150" y="13371"/>
                      </a:cubicBezTo>
                      <a:cubicBezTo>
                        <a:pt x="20150" y="13200"/>
                        <a:pt x="20150" y="13200"/>
                        <a:pt x="20005" y="13200"/>
                      </a:cubicBezTo>
                      <a:cubicBezTo>
                        <a:pt x="20005" y="13029"/>
                        <a:pt x="20005" y="13029"/>
                        <a:pt x="20005" y="13029"/>
                      </a:cubicBezTo>
                      <a:cubicBezTo>
                        <a:pt x="20005" y="13029"/>
                        <a:pt x="20005" y="13029"/>
                        <a:pt x="19860" y="12857"/>
                      </a:cubicBezTo>
                      <a:cubicBezTo>
                        <a:pt x="19860" y="12857"/>
                        <a:pt x="19860" y="12857"/>
                        <a:pt x="19860" y="12857"/>
                      </a:cubicBezTo>
                      <a:cubicBezTo>
                        <a:pt x="19860" y="12857"/>
                        <a:pt x="19860" y="12686"/>
                        <a:pt x="19860" y="12686"/>
                      </a:cubicBezTo>
                      <a:cubicBezTo>
                        <a:pt x="19715" y="12686"/>
                        <a:pt x="19715" y="12686"/>
                        <a:pt x="19715" y="12686"/>
                      </a:cubicBezTo>
                      <a:cubicBezTo>
                        <a:pt x="19715" y="12686"/>
                        <a:pt x="19715" y="12686"/>
                        <a:pt x="19715" y="12686"/>
                      </a:cubicBezTo>
                      <a:cubicBezTo>
                        <a:pt x="19715" y="12514"/>
                        <a:pt x="19715" y="12514"/>
                        <a:pt x="19715" y="12514"/>
                      </a:cubicBezTo>
                      <a:cubicBezTo>
                        <a:pt x="19570" y="12514"/>
                        <a:pt x="19570" y="12514"/>
                        <a:pt x="19570" y="12514"/>
                      </a:cubicBezTo>
                      <a:cubicBezTo>
                        <a:pt x="19570" y="12514"/>
                        <a:pt x="19570" y="12514"/>
                        <a:pt x="19570" y="12514"/>
                      </a:cubicBezTo>
                      <a:cubicBezTo>
                        <a:pt x="19570" y="12514"/>
                        <a:pt x="19570" y="12514"/>
                        <a:pt x="19570" y="12514"/>
                      </a:cubicBezTo>
                      <a:cubicBezTo>
                        <a:pt x="19570" y="12343"/>
                        <a:pt x="19570" y="12343"/>
                        <a:pt x="19570" y="12343"/>
                      </a:cubicBezTo>
                      <a:cubicBezTo>
                        <a:pt x="19136" y="12000"/>
                        <a:pt x="19426" y="11657"/>
                        <a:pt x="19426" y="11486"/>
                      </a:cubicBezTo>
                      <a:cubicBezTo>
                        <a:pt x="19570" y="11314"/>
                        <a:pt x="19570" y="11143"/>
                        <a:pt x="19570" y="11143"/>
                      </a:cubicBezTo>
                      <a:cubicBezTo>
                        <a:pt x="19570" y="10800"/>
                        <a:pt x="19570" y="10629"/>
                        <a:pt x="19715" y="10286"/>
                      </a:cubicBezTo>
                      <a:cubicBezTo>
                        <a:pt x="19860" y="10114"/>
                        <a:pt x="20150" y="9943"/>
                        <a:pt x="20585" y="9943"/>
                      </a:cubicBezTo>
                      <a:cubicBezTo>
                        <a:pt x="20875" y="9771"/>
                        <a:pt x="20875" y="9771"/>
                        <a:pt x="20875" y="9771"/>
                      </a:cubicBezTo>
                      <a:cubicBezTo>
                        <a:pt x="20875" y="9600"/>
                        <a:pt x="20875" y="9600"/>
                        <a:pt x="20730" y="9429"/>
                      </a:cubicBezTo>
                      <a:cubicBezTo>
                        <a:pt x="20585" y="9257"/>
                        <a:pt x="20440" y="9086"/>
                        <a:pt x="20440" y="8914"/>
                      </a:cubicBezTo>
                      <a:cubicBezTo>
                        <a:pt x="20440" y="8400"/>
                        <a:pt x="21020" y="7714"/>
                        <a:pt x="21310" y="7543"/>
                      </a:cubicBezTo>
                      <a:cubicBezTo>
                        <a:pt x="21310" y="7543"/>
                        <a:pt x="21310" y="7543"/>
                        <a:pt x="21455" y="7543"/>
                      </a:cubicBezTo>
                      <a:cubicBezTo>
                        <a:pt x="21455" y="7543"/>
                        <a:pt x="21455" y="7543"/>
                        <a:pt x="21455" y="7371"/>
                      </a:cubicBezTo>
                      <a:cubicBezTo>
                        <a:pt x="21455" y="7371"/>
                        <a:pt x="21455" y="7371"/>
                        <a:pt x="21455" y="7371"/>
                      </a:cubicBezTo>
                      <a:cubicBezTo>
                        <a:pt x="21455" y="7371"/>
                        <a:pt x="21455" y="7371"/>
                        <a:pt x="21455" y="7371"/>
                      </a:cubicBezTo>
                      <a:cubicBezTo>
                        <a:pt x="21600" y="7200"/>
                        <a:pt x="21600" y="7200"/>
                        <a:pt x="21600" y="7200"/>
                      </a:cubicBezTo>
                      <a:cubicBezTo>
                        <a:pt x="20875" y="6857"/>
                        <a:pt x="20150" y="7029"/>
                        <a:pt x="19715" y="7029"/>
                      </a:cubicBezTo>
                      <a:cubicBezTo>
                        <a:pt x="19715" y="7029"/>
                        <a:pt x="19715" y="7029"/>
                        <a:pt x="19715" y="7029"/>
                      </a:cubicBezTo>
                      <a:cubicBezTo>
                        <a:pt x="19426" y="7029"/>
                        <a:pt x="19281" y="6857"/>
                        <a:pt x="19281" y="6686"/>
                      </a:cubicBezTo>
                      <a:cubicBezTo>
                        <a:pt x="19136" y="6514"/>
                        <a:pt x="19281" y="6171"/>
                        <a:pt x="19426" y="5829"/>
                      </a:cubicBezTo>
                      <a:cubicBezTo>
                        <a:pt x="19570" y="5657"/>
                        <a:pt x="19860" y="5314"/>
                        <a:pt x="19860" y="4971"/>
                      </a:cubicBezTo>
                      <a:cubicBezTo>
                        <a:pt x="19860" y="4800"/>
                        <a:pt x="19281" y="4629"/>
                        <a:pt x="18121" y="4457"/>
                      </a:cubicBezTo>
                      <a:cubicBezTo>
                        <a:pt x="17976" y="4457"/>
                        <a:pt x="17831" y="4286"/>
                        <a:pt x="17686" y="4286"/>
                      </a:cubicBezTo>
                      <a:cubicBezTo>
                        <a:pt x="17106" y="4114"/>
                        <a:pt x="16961" y="3771"/>
                        <a:pt x="16961" y="3429"/>
                      </a:cubicBezTo>
                      <a:cubicBezTo>
                        <a:pt x="16961" y="3257"/>
                        <a:pt x="17106" y="2914"/>
                        <a:pt x="17396" y="2743"/>
                      </a:cubicBezTo>
                      <a:cubicBezTo>
                        <a:pt x="17106" y="2743"/>
                        <a:pt x="16816" y="2743"/>
                        <a:pt x="16526" y="2743"/>
                      </a:cubicBezTo>
                      <a:cubicBezTo>
                        <a:pt x="15656" y="2914"/>
                        <a:pt x="14352" y="3600"/>
                        <a:pt x="13482" y="4114"/>
                      </a:cubicBezTo>
                      <a:cubicBezTo>
                        <a:pt x="13337" y="4114"/>
                        <a:pt x="13192" y="4114"/>
                        <a:pt x="13047" y="4114"/>
                      </a:cubicBezTo>
                      <a:cubicBezTo>
                        <a:pt x="12612" y="4114"/>
                        <a:pt x="12177" y="3943"/>
                        <a:pt x="11742" y="3600"/>
                      </a:cubicBezTo>
                      <a:cubicBezTo>
                        <a:pt x="11307" y="3257"/>
                        <a:pt x="10728" y="2914"/>
                        <a:pt x="10438" y="3086"/>
                      </a:cubicBezTo>
                      <a:cubicBezTo>
                        <a:pt x="10003" y="3257"/>
                        <a:pt x="9568" y="3257"/>
                        <a:pt x="9133" y="3257"/>
                      </a:cubicBezTo>
                      <a:cubicBezTo>
                        <a:pt x="8698" y="3257"/>
                        <a:pt x="8263" y="3257"/>
                        <a:pt x="8118" y="2914"/>
                      </a:cubicBezTo>
                      <a:cubicBezTo>
                        <a:pt x="7973" y="2743"/>
                        <a:pt x="7828" y="2571"/>
                        <a:pt x="7828" y="2229"/>
                      </a:cubicBezTo>
                      <a:cubicBezTo>
                        <a:pt x="7973" y="1886"/>
                        <a:pt x="7828" y="1543"/>
                        <a:pt x="7683" y="1371"/>
                      </a:cubicBezTo>
                      <a:cubicBezTo>
                        <a:pt x="7538" y="1200"/>
                        <a:pt x="7248" y="1029"/>
                        <a:pt x="6958" y="1029"/>
                      </a:cubicBezTo>
                      <a:cubicBezTo>
                        <a:pt x="6234" y="1200"/>
                        <a:pt x="5944" y="686"/>
                        <a:pt x="5799" y="343"/>
                      </a:cubicBezTo>
                      <a:cubicBezTo>
                        <a:pt x="5654" y="171"/>
                        <a:pt x="5654" y="0"/>
                        <a:pt x="5509" y="0"/>
                      </a:cubicBezTo>
                      <a:cubicBezTo>
                        <a:pt x="5509" y="0"/>
                        <a:pt x="5509" y="0"/>
                        <a:pt x="5509" y="0"/>
                      </a:cubicBezTo>
                      <a:cubicBezTo>
                        <a:pt x="5509" y="0"/>
                        <a:pt x="5509" y="171"/>
                        <a:pt x="5509" y="171"/>
                      </a:cubicBezTo>
                      <a:cubicBezTo>
                        <a:pt x="5509" y="514"/>
                        <a:pt x="5654" y="1029"/>
                        <a:pt x="5219" y="1200"/>
                      </a:cubicBezTo>
                      <a:cubicBezTo>
                        <a:pt x="5074" y="1371"/>
                        <a:pt x="4929" y="1371"/>
                        <a:pt x="4639" y="1543"/>
                      </a:cubicBezTo>
                      <a:cubicBezTo>
                        <a:pt x="4204" y="1714"/>
                        <a:pt x="3189" y="2057"/>
                        <a:pt x="3189" y="2400"/>
                      </a:cubicBezTo>
                      <a:cubicBezTo>
                        <a:pt x="3044" y="2743"/>
                        <a:pt x="3189" y="3086"/>
                        <a:pt x="3334" y="3600"/>
                      </a:cubicBezTo>
                      <a:cubicBezTo>
                        <a:pt x="3624" y="4114"/>
                        <a:pt x="3914" y="4800"/>
                        <a:pt x="3624" y="5486"/>
                      </a:cubicBezTo>
                      <a:cubicBezTo>
                        <a:pt x="3479" y="5829"/>
                        <a:pt x="3189" y="6000"/>
                        <a:pt x="2899" y="6000"/>
                      </a:cubicBezTo>
                      <a:cubicBezTo>
                        <a:pt x="2319" y="6000"/>
                        <a:pt x="1595" y="5314"/>
                        <a:pt x="1450" y="4800"/>
                      </a:cubicBezTo>
                      <a:cubicBezTo>
                        <a:pt x="1160" y="4114"/>
                        <a:pt x="1450" y="3429"/>
                        <a:pt x="1885" y="2743"/>
                      </a:cubicBezTo>
                      <a:cubicBezTo>
                        <a:pt x="1885" y="2571"/>
                        <a:pt x="2174" y="2229"/>
                        <a:pt x="2174" y="2229"/>
                      </a:cubicBezTo>
                      <a:cubicBezTo>
                        <a:pt x="2030" y="2057"/>
                        <a:pt x="1885" y="1714"/>
                        <a:pt x="1885" y="1371"/>
                      </a:cubicBezTo>
                      <a:cubicBezTo>
                        <a:pt x="1740" y="1371"/>
                        <a:pt x="1740" y="1543"/>
                        <a:pt x="1595" y="1543"/>
                      </a:cubicBezTo>
                      <a:cubicBezTo>
                        <a:pt x="1595" y="1714"/>
                        <a:pt x="1595" y="1714"/>
                        <a:pt x="1595" y="1714"/>
                      </a:cubicBezTo>
                      <a:cubicBezTo>
                        <a:pt x="1450" y="1886"/>
                        <a:pt x="1305" y="2057"/>
                        <a:pt x="1305" y="2057"/>
                      </a:cubicBezTo>
                      <a:cubicBezTo>
                        <a:pt x="870" y="2571"/>
                        <a:pt x="580" y="2914"/>
                        <a:pt x="580" y="3257"/>
                      </a:cubicBezTo>
                      <a:cubicBezTo>
                        <a:pt x="580" y="3429"/>
                        <a:pt x="580" y="3429"/>
                        <a:pt x="580" y="3429"/>
                      </a:cubicBezTo>
                      <a:cubicBezTo>
                        <a:pt x="435" y="4114"/>
                        <a:pt x="435" y="4457"/>
                        <a:pt x="145" y="4971"/>
                      </a:cubicBezTo>
                      <a:cubicBezTo>
                        <a:pt x="145" y="4971"/>
                        <a:pt x="0" y="5143"/>
                        <a:pt x="0" y="5143"/>
                      </a:cubicBezTo>
                      <a:cubicBezTo>
                        <a:pt x="725" y="5314"/>
                        <a:pt x="725" y="5829"/>
                        <a:pt x="725" y="6000"/>
                      </a:cubicBezTo>
                      <a:cubicBezTo>
                        <a:pt x="870" y="6000"/>
                        <a:pt x="870" y="6171"/>
                        <a:pt x="1015" y="6171"/>
                      </a:cubicBezTo>
                      <a:cubicBezTo>
                        <a:pt x="1160" y="6343"/>
                        <a:pt x="1595" y="6686"/>
                        <a:pt x="1450" y="7371"/>
                      </a:cubicBezTo>
                      <a:cubicBezTo>
                        <a:pt x="1450" y="7543"/>
                        <a:pt x="1450" y="7543"/>
                        <a:pt x="1450" y="7543"/>
                      </a:cubicBezTo>
                      <a:cubicBezTo>
                        <a:pt x="1450" y="7886"/>
                        <a:pt x="1305" y="8914"/>
                        <a:pt x="1740" y="9257"/>
                      </a:cubicBezTo>
                      <a:cubicBezTo>
                        <a:pt x="1740" y="9429"/>
                        <a:pt x="2030" y="9429"/>
                        <a:pt x="2174" y="9429"/>
                      </a:cubicBezTo>
                      <a:cubicBezTo>
                        <a:pt x="2754" y="9429"/>
                        <a:pt x="3044" y="9429"/>
                        <a:pt x="3334" y="9429"/>
                      </a:cubicBezTo>
                      <a:cubicBezTo>
                        <a:pt x="3624" y="9257"/>
                        <a:pt x="3914" y="9257"/>
                        <a:pt x="4204" y="9257"/>
                      </a:cubicBezTo>
                      <a:cubicBezTo>
                        <a:pt x="4639" y="9257"/>
                        <a:pt x="5074" y="9429"/>
                        <a:pt x="5364" y="9943"/>
                      </a:cubicBezTo>
                      <a:cubicBezTo>
                        <a:pt x="5799" y="10629"/>
                        <a:pt x="6379" y="10971"/>
                        <a:pt x="7103" y="10971"/>
                      </a:cubicBezTo>
                      <a:cubicBezTo>
                        <a:pt x="7103" y="10971"/>
                        <a:pt x="7248" y="10971"/>
                        <a:pt x="7393" y="10971"/>
                      </a:cubicBezTo>
                      <a:cubicBezTo>
                        <a:pt x="7683" y="10971"/>
                        <a:pt x="8118" y="10800"/>
                        <a:pt x="8553" y="10800"/>
                      </a:cubicBezTo>
                      <a:cubicBezTo>
                        <a:pt x="8988" y="10800"/>
                        <a:pt x="9423" y="10971"/>
                        <a:pt x="9568" y="11314"/>
                      </a:cubicBezTo>
                      <a:cubicBezTo>
                        <a:pt x="9713" y="11486"/>
                        <a:pt x="9713" y="11657"/>
                        <a:pt x="9568" y="12000"/>
                      </a:cubicBezTo>
                      <a:cubicBezTo>
                        <a:pt x="8988" y="13029"/>
                        <a:pt x="8843" y="14914"/>
                        <a:pt x="9133" y="15257"/>
                      </a:cubicBezTo>
                      <a:cubicBezTo>
                        <a:pt x="9133" y="15257"/>
                        <a:pt x="9278" y="15429"/>
                        <a:pt x="9278" y="15429"/>
                      </a:cubicBezTo>
                      <a:cubicBezTo>
                        <a:pt x="9713" y="15943"/>
                        <a:pt x="10148" y="16457"/>
                        <a:pt x="9713" y="17143"/>
                      </a:cubicBezTo>
                      <a:cubicBezTo>
                        <a:pt x="9568" y="17314"/>
                        <a:pt x="9423" y="17657"/>
                        <a:pt x="9423" y="17829"/>
                      </a:cubicBezTo>
                      <a:cubicBezTo>
                        <a:pt x="9423" y="17829"/>
                        <a:pt x="9568" y="18000"/>
                        <a:pt x="9568" y="18171"/>
                      </a:cubicBezTo>
                      <a:cubicBezTo>
                        <a:pt x="9858" y="18343"/>
                        <a:pt x="10148" y="18686"/>
                        <a:pt x="10003" y="19371"/>
                      </a:cubicBezTo>
                      <a:cubicBezTo>
                        <a:pt x="10003" y="19371"/>
                        <a:pt x="10003" y="19543"/>
                        <a:pt x="10003" y="19543"/>
                      </a:cubicBezTo>
                      <a:cubicBezTo>
                        <a:pt x="10003" y="19543"/>
                        <a:pt x="10003" y="19543"/>
                        <a:pt x="10003" y="19543"/>
                      </a:cubicBezTo>
                      <a:cubicBezTo>
                        <a:pt x="10003" y="19543"/>
                        <a:pt x="10003" y="19543"/>
                        <a:pt x="10003" y="19543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74" name="Shape 4555"/>
                <p:cNvSpPr/>
                <p:nvPr/>
              </p:nvSpPr>
              <p:spPr>
                <a:xfrm>
                  <a:off x="765918" y="343058"/>
                  <a:ext cx="23898" cy="115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9257" y="7200"/>
                        <a:pt x="18514" y="7200"/>
                        <a:pt x="21600" y="21600"/>
                      </a:cubicBezTo>
                      <a:cubicBezTo>
                        <a:pt x="18514" y="7200"/>
                        <a:pt x="9257" y="7200"/>
                        <a:pt x="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75" name="Shape 4556"/>
                <p:cNvSpPr/>
                <p:nvPr/>
              </p:nvSpPr>
              <p:spPr>
                <a:xfrm>
                  <a:off x="880241" y="308366"/>
                  <a:ext cx="6351" cy="771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21600"/>
                      </a:moveTo>
                      <a:cubicBezTo>
                        <a:pt x="0" y="21600"/>
                        <a:pt x="21600" y="10800"/>
                        <a:pt x="21600" y="0"/>
                      </a:cubicBezTo>
                      <a:cubicBezTo>
                        <a:pt x="21600" y="0"/>
                        <a:pt x="21600" y="0"/>
                        <a:pt x="21600" y="0"/>
                      </a:cubicBezTo>
                      <a:cubicBezTo>
                        <a:pt x="21600" y="10800"/>
                        <a:pt x="0" y="21600"/>
                        <a:pt x="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76" name="Shape 4557"/>
                <p:cNvSpPr/>
                <p:nvPr/>
              </p:nvSpPr>
              <p:spPr>
                <a:xfrm>
                  <a:off x="706173" y="346912"/>
                  <a:ext cx="7967" cy="115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0" y="14400"/>
                        <a:pt x="0" y="0"/>
                        <a:pt x="0" y="0"/>
                      </a:cubicBezTo>
                      <a:cubicBezTo>
                        <a:pt x="0" y="0"/>
                        <a:pt x="0" y="1440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77" name="Shape 4558"/>
                <p:cNvSpPr/>
                <p:nvPr/>
              </p:nvSpPr>
              <p:spPr>
                <a:xfrm>
                  <a:off x="618547" y="450986"/>
                  <a:ext cx="7967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10800" y="10800"/>
                        <a:pt x="10800" y="0"/>
                        <a:pt x="0" y="0"/>
                      </a:cubicBezTo>
                      <a:cubicBezTo>
                        <a:pt x="10800" y="0"/>
                        <a:pt x="10800" y="1080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78" name="Shape 4559"/>
                <p:cNvSpPr/>
                <p:nvPr/>
              </p:nvSpPr>
              <p:spPr>
                <a:xfrm>
                  <a:off x="649227" y="474793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79" name="Shape 4560"/>
                <p:cNvSpPr/>
                <p:nvPr/>
              </p:nvSpPr>
              <p:spPr>
                <a:xfrm>
                  <a:off x="738845" y="415047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80" name="Shape 4561"/>
                <p:cNvSpPr/>
                <p:nvPr/>
              </p:nvSpPr>
              <p:spPr>
                <a:xfrm>
                  <a:off x="736853" y="408586"/>
                  <a:ext cx="6351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10800"/>
                        <a:pt x="21600" y="10800"/>
                        <a:pt x="21600" y="21600"/>
                      </a:cubicBezTo>
                      <a:cubicBezTo>
                        <a:pt x="21600" y="10800"/>
                        <a:pt x="0" y="10800"/>
                        <a:pt x="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81" name="Shape 4562"/>
                <p:cNvSpPr/>
                <p:nvPr/>
              </p:nvSpPr>
              <p:spPr>
                <a:xfrm>
                  <a:off x="610581" y="435568"/>
                  <a:ext cx="7967" cy="115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10800" y="14400"/>
                        <a:pt x="10800" y="7200"/>
                        <a:pt x="0" y="0"/>
                      </a:cubicBezTo>
                      <a:cubicBezTo>
                        <a:pt x="10800" y="7200"/>
                        <a:pt x="10800" y="1440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82" name="Shape 4563"/>
                <p:cNvSpPr/>
                <p:nvPr/>
              </p:nvSpPr>
              <p:spPr>
                <a:xfrm>
                  <a:off x="742020" y="420150"/>
                  <a:ext cx="23899" cy="48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13500" extrusionOk="0">
                      <a:moveTo>
                        <a:pt x="10800" y="10800"/>
                      </a:moveTo>
                      <a:cubicBezTo>
                        <a:pt x="14400" y="10800"/>
                        <a:pt x="18000" y="10800"/>
                        <a:pt x="21600" y="10800"/>
                      </a:cubicBezTo>
                      <a:cubicBezTo>
                        <a:pt x="14400" y="10800"/>
                        <a:pt x="3600" y="21600"/>
                        <a:pt x="0" y="0"/>
                      </a:cubicBezTo>
                      <a:cubicBezTo>
                        <a:pt x="3600" y="10800"/>
                        <a:pt x="7200" y="10800"/>
                        <a:pt x="10800" y="108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83" name="Shape 4564"/>
                <p:cNvSpPr/>
                <p:nvPr/>
              </p:nvSpPr>
              <p:spPr>
                <a:xfrm>
                  <a:off x="491092" y="227420"/>
                  <a:ext cx="43813" cy="231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5400" y="14400"/>
                        <a:pt x="12600" y="21600"/>
                        <a:pt x="21600" y="21600"/>
                      </a:cubicBezTo>
                      <a:cubicBezTo>
                        <a:pt x="12600" y="21600"/>
                        <a:pt x="5400" y="14400"/>
                        <a:pt x="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84" name="Shape 4565"/>
                <p:cNvSpPr/>
                <p:nvPr/>
              </p:nvSpPr>
              <p:spPr>
                <a:xfrm>
                  <a:off x="388342" y="46934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85" name="Shape 4566"/>
                <p:cNvSpPr/>
                <p:nvPr/>
              </p:nvSpPr>
              <p:spPr>
                <a:xfrm>
                  <a:off x="607406" y="430466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86" name="Shape 4567"/>
                <p:cNvSpPr/>
                <p:nvPr/>
              </p:nvSpPr>
              <p:spPr>
                <a:xfrm>
                  <a:off x="1016846" y="265966"/>
                  <a:ext cx="159320" cy="16960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714" y="21130"/>
                      </a:moveTo>
                      <a:cubicBezTo>
                        <a:pt x="8229" y="21130"/>
                        <a:pt x="8229" y="21600"/>
                        <a:pt x="8229" y="21600"/>
                      </a:cubicBezTo>
                      <a:cubicBezTo>
                        <a:pt x="8743" y="21600"/>
                        <a:pt x="8743" y="21600"/>
                        <a:pt x="9257" y="21600"/>
                      </a:cubicBezTo>
                      <a:cubicBezTo>
                        <a:pt x="9257" y="21600"/>
                        <a:pt x="9257" y="21600"/>
                        <a:pt x="9257" y="21600"/>
                      </a:cubicBezTo>
                      <a:cubicBezTo>
                        <a:pt x="9257" y="21600"/>
                        <a:pt x="9257" y="21600"/>
                        <a:pt x="9257" y="21600"/>
                      </a:cubicBezTo>
                      <a:cubicBezTo>
                        <a:pt x="9257" y="21600"/>
                        <a:pt x="9257" y="21600"/>
                        <a:pt x="9257" y="21600"/>
                      </a:cubicBezTo>
                      <a:cubicBezTo>
                        <a:pt x="9771" y="21130"/>
                        <a:pt x="9771" y="21130"/>
                        <a:pt x="9771" y="20191"/>
                      </a:cubicBezTo>
                      <a:cubicBezTo>
                        <a:pt x="9771" y="20191"/>
                        <a:pt x="9771" y="20191"/>
                        <a:pt x="9771" y="20191"/>
                      </a:cubicBezTo>
                      <a:cubicBezTo>
                        <a:pt x="10286" y="19252"/>
                        <a:pt x="10286" y="17843"/>
                        <a:pt x="12343" y="17843"/>
                      </a:cubicBezTo>
                      <a:cubicBezTo>
                        <a:pt x="12343" y="17843"/>
                        <a:pt x="12343" y="17843"/>
                        <a:pt x="12343" y="17843"/>
                      </a:cubicBezTo>
                      <a:cubicBezTo>
                        <a:pt x="13371" y="17843"/>
                        <a:pt x="14400" y="17843"/>
                        <a:pt x="14914" y="17843"/>
                      </a:cubicBezTo>
                      <a:cubicBezTo>
                        <a:pt x="15943" y="17843"/>
                        <a:pt x="16457" y="17374"/>
                        <a:pt x="17486" y="17374"/>
                      </a:cubicBezTo>
                      <a:cubicBezTo>
                        <a:pt x="17486" y="17374"/>
                        <a:pt x="17486" y="17374"/>
                        <a:pt x="17486" y="17374"/>
                      </a:cubicBezTo>
                      <a:cubicBezTo>
                        <a:pt x="18000" y="17374"/>
                        <a:pt x="18000" y="17843"/>
                        <a:pt x="18000" y="17843"/>
                      </a:cubicBezTo>
                      <a:cubicBezTo>
                        <a:pt x="18000" y="17843"/>
                        <a:pt x="18000" y="17843"/>
                        <a:pt x="18514" y="17843"/>
                      </a:cubicBezTo>
                      <a:cubicBezTo>
                        <a:pt x="18514" y="17843"/>
                        <a:pt x="18514" y="17843"/>
                        <a:pt x="18514" y="17843"/>
                      </a:cubicBezTo>
                      <a:cubicBezTo>
                        <a:pt x="18514" y="17843"/>
                        <a:pt x="19029" y="17843"/>
                        <a:pt x="19029" y="17843"/>
                      </a:cubicBezTo>
                      <a:cubicBezTo>
                        <a:pt x="19029" y="17843"/>
                        <a:pt x="19029" y="17843"/>
                        <a:pt x="19029" y="18313"/>
                      </a:cubicBezTo>
                      <a:cubicBezTo>
                        <a:pt x="19029" y="18313"/>
                        <a:pt x="19543" y="18313"/>
                        <a:pt x="19543" y="18313"/>
                      </a:cubicBezTo>
                      <a:cubicBezTo>
                        <a:pt x="19543" y="18313"/>
                        <a:pt x="19543" y="18313"/>
                        <a:pt x="19543" y="18313"/>
                      </a:cubicBezTo>
                      <a:cubicBezTo>
                        <a:pt x="19543" y="17843"/>
                        <a:pt x="19543" y="17843"/>
                        <a:pt x="19543" y="17843"/>
                      </a:cubicBezTo>
                      <a:cubicBezTo>
                        <a:pt x="19543" y="17843"/>
                        <a:pt x="19543" y="17374"/>
                        <a:pt x="20057" y="17374"/>
                      </a:cubicBezTo>
                      <a:cubicBezTo>
                        <a:pt x="20057" y="17374"/>
                        <a:pt x="20057" y="16904"/>
                        <a:pt x="20057" y="16904"/>
                      </a:cubicBezTo>
                      <a:cubicBezTo>
                        <a:pt x="20057" y="16904"/>
                        <a:pt x="20057" y="16904"/>
                        <a:pt x="20057" y="16904"/>
                      </a:cubicBezTo>
                      <a:cubicBezTo>
                        <a:pt x="20057" y="16904"/>
                        <a:pt x="20057" y="16904"/>
                        <a:pt x="20057" y="16904"/>
                      </a:cubicBezTo>
                      <a:cubicBezTo>
                        <a:pt x="20571" y="16435"/>
                        <a:pt x="20571" y="12678"/>
                        <a:pt x="19543" y="10800"/>
                      </a:cubicBezTo>
                      <a:cubicBezTo>
                        <a:pt x="18514" y="7983"/>
                        <a:pt x="19543" y="4696"/>
                        <a:pt x="21086" y="3287"/>
                      </a:cubicBezTo>
                      <a:cubicBezTo>
                        <a:pt x="21086" y="3287"/>
                        <a:pt x="21086" y="3287"/>
                        <a:pt x="21086" y="2348"/>
                      </a:cubicBezTo>
                      <a:cubicBezTo>
                        <a:pt x="21600" y="2348"/>
                        <a:pt x="21600" y="1878"/>
                        <a:pt x="21600" y="1878"/>
                      </a:cubicBezTo>
                      <a:cubicBezTo>
                        <a:pt x="21600" y="1878"/>
                        <a:pt x="21600" y="1878"/>
                        <a:pt x="21600" y="1878"/>
                      </a:cubicBezTo>
                      <a:cubicBezTo>
                        <a:pt x="20057" y="1409"/>
                        <a:pt x="18514" y="939"/>
                        <a:pt x="16971" y="939"/>
                      </a:cubicBezTo>
                      <a:cubicBezTo>
                        <a:pt x="16457" y="939"/>
                        <a:pt x="15429" y="1409"/>
                        <a:pt x="14400" y="1409"/>
                      </a:cubicBezTo>
                      <a:cubicBezTo>
                        <a:pt x="13371" y="1878"/>
                        <a:pt x="12343" y="1878"/>
                        <a:pt x="11314" y="1878"/>
                      </a:cubicBezTo>
                      <a:cubicBezTo>
                        <a:pt x="10286" y="1878"/>
                        <a:pt x="9257" y="1409"/>
                        <a:pt x="8743" y="939"/>
                      </a:cubicBezTo>
                      <a:cubicBezTo>
                        <a:pt x="8229" y="0"/>
                        <a:pt x="7714" y="0"/>
                        <a:pt x="7714" y="0"/>
                      </a:cubicBezTo>
                      <a:cubicBezTo>
                        <a:pt x="7200" y="0"/>
                        <a:pt x="6171" y="470"/>
                        <a:pt x="5657" y="939"/>
                      </a:cubicBezTo>
                      <a:cubicBezTo>
                        <a:pt x="5657" y="939"/>
                        <a:pt x="5657" y="939"/>
                        <a:pt x="5143" y="939"/>
                      </a:cubicBezTo>
                      <a:cubicBezTo>
                        <a:pt x="5143" y="939"/>
                        <a:pt x="5143" y="939"/>
                        <a:pt x="5143" y="1409"/>
                      </a:cubicBezTo>
                      <a:cubicBezTo>
                        <a:pt x="5143" y="1409"/>
                        <a:pt x="5143" y="1409"/>
                        <a:pt x="5143" y="1409"/>
                      </a:cubicBezTo>
                      <a:cubicBezTo>
                        <a:pt x="5143" y="1878"/>
                        <a:pt x="5143" y="1878"/>
                        <a:pt x="5143" y="1878"/>
                      </a:cubicBezTo>
                      <a:cubicBezTo>
                        <a:pt x="5143" y="1878"/>
                        <a:pt x="5143" y="2348"/>
                        <a:pt x="5143" y="2348"/>
                      </a:cubicBezTo>
                      <a:cubicBezTo>
                        <a:pt x="4629" y="2348"/>
                        <a:pt x="4629" y="2348"/>
                        <a:pt x="4629" y="2817"/>
                      </a:cubicBezTo>
                      <a:cubicBezTo>
                        <a:pt x="4629" y="2817"/>
                        <a:pt x="4629" y="2817"/>
                        <a:pt x="4629" y="2817"/>
                      </a:cubicBezTo>
                      <a:cubicBezTo>
                        <a:pt x="4629" y="2817"/>
                        <a:pt x="4629" y="3287"/>
                        <a:pt x="4629" y="3287"/>
                      </a:cubicBezTo>
                      <a:cubicBezTo>
                        <a:pt x="5143" y="4226"/>
                        <a:pt x="5143" y="4696"/>
                        <a:pt x="4629" y="5165"/>
                      </a:cubicBezTo>
                      <a:cubicBezTo>
                        <a:pt x="4114" y="6574"/>
                        <a:pt x="2057" y="7043"/>
                        <a:pt x="1543" y="7043"/>
                      </a:cubicBezTo>
                      <a:cubicBezTo>
                        <a:pt x="1029" y="7043"/>
                        <a:pt x="1029" y="8452"/>
                        <a:pt x="514" y="8922"/>
                      </a:cubicBezTo>
                      <a:cubicBezTo>
                        <a:pt x="514" y="9391"/>
                        <a:pt x="514" y="10330"/>
                        <a:pt x="0" y="10800"/>
                      </a:cubicBezTo>
                      <a:cubicBezTo>
                        <a:pt x="0" y="11270"/>
                        <a:pt x="1029" y="12209"/>
                        <a:pt x="1543" y="12678"/>
                      </a:cubicBezTo>
                      <a:cubicBezTo>
                        <a:pt x="2571" y="13617"/>
                        <a:pt x="4114" y="14557"/>
                        <a:pt x="4629" y="15965"/>
                      </a:cubicBezTo>
                      <a:cubicBezTo>
                        <a:pt x="4629" y="15965"/>
                        <a:pt x="4629" y="16435"/>
                        <a:pt x="5143" y="16904"/>
                      </a:cubicBezTo>
                      <a:cubicBezTo>
                        <a:pt x="5143" y="16904"/>
                        <a:pt x="5143" y="16904"/>
                        <a:pt x="5143" y="16904"/>
                      </a:cubicBezTo>
                      <a:cubicBezTo>
                        <a:pt x="5657" y="17374"/>
                        <a:pt x="5657" y="17843"/>
                        <a:pt x="5657" y="17843"/>
                      </a:cubicBezTo>
                      <a:cubicBezTo>
                        <a:pt x="5657" y="18313"/>
                        <a:pt x="6171" y="18313"/>
                        <a:pt x="6171" y="18313"/>
                      </a:cubicBezTo>
                      <a:cubicBezTo>
                        <a:pt x="6171" y="18783"/>
                        <a:pt x="6686" y="19252"/>
                        <a:pt x="6686" y="19722"/>
                      </a:cubicBezTo>
                      <a:cubicBezTo>
                        <a:pt x="6686" y="19722"/>
                        <a:pt x="6686" y="19722"/>
                        <a:pt x="7200" y="20191"/>
                      </a:cubicBezTo>
                      <a:cubicBezTo>
                        <a:pt x="7200" y="20661"/>
                        <a:pt x="7714" y="20661"/>
                        <a:pt x="7714" y="21130"/>
                      </a:cubicBezTo>
                      <a:cubicBezTo>
                        <a:pt x="7714" y="21130"/>
                        <a:pt x="7714" y="21130"/>
                        <a:pt x="7714" y="2113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87" name="Shape 4568"/>
                <p:cNvSpPr/>
                <p:nvPr/>
              </p:nvSpPr>
              <p:spPr>
                <a:xfrm>
                  <a:off x="1153075" y="403483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88" name="Shape 4569"/>
                <p:cNvSpPr/>
                <p:nvPr/>
              </p:nvSpPr>
              <p:spPr>
                <a:xfrm>
                  <a:off x="1088539" y="404731"/>
                  <a:ext cx="19916" cy="19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4320" y="0"/>
                        <a:pt x="4320" y="12960"/>
                        <a:pt x="0" y="21600"/>
                      </a:cubicBezTo>
                      <a:cubicBezTo>
                        <a:pt x="4320" y="12960"/>
                        <a:pt x="4320" y="0"/>
                        <a:pt x="216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89" name="Shape 4570"/>
                <p:cNvSpPr/>
                <p:nvPr/>
              </p:nvSpPr>
              <p:spPr>
                <a:xfrm>
                  <a:off x="1143118" y="399629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21600" y="0"/>
                        <a:pt x="21600" y="21600"/>
                        <a:pt x="21600" y="21600"/>
                      </a:cubicBezTo>
                      <a:cubicBezTo>
                        <a:pt x="21600" y="21600"/>
                        <a:pt x="2160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90" name="Shape 4571"/>
                <p:cNvSpPr/>
                <p:nvPr/>
              </p:nvSpPr>
              <p:spPr>
                <a:xfrm>
                  <a:off x="1076590" y="432393"/>
                  <a:ext cx="7967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91" name="Shape 4572"/>
                <p:cNvSpPr/>
                <p:nvPr/>
              </p:nvSpPr>
              <p:spPr>
                <a:xfrm>
                  <a:off x="869475" y="173456"/>
                  <a:ext cx="183219" cy="28524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700" y="9538"/>
                      </a:moveTo>
                      <a:cubicBezTo>
                        <a:pt x="3150" y="9257"/>
                        <a:pt x="3150" y="9257"/>
                        <a:pt x="3600" y="9257"/>
                      </a:cubicBezTo>
                      <a:cubicBezTo>
                        <a:pt x="3600" y="9257"/>
                        <a:pt x="3600" y="9257"/>
                        <a:pt x="3600" y="9257"/>
                      </a:cubicBezTo>
                      <a:cubicBezTo>
                        <a:pt x="3600" y="9257"/>
                        <a:pt x="4050" y="9257"/>
                        <a:pt x="4500" y="9257"/>
                      </a:cubicBezTo>
                      <a:cubicBezTo>
                        <a:pt x="4500" y="9257"/>
                        <a:pt x="4500" y="8977"/>
                        <a:pt x="4500" y="8977"/>
                      </a:cubicBezTo>
                      <a:cubicBezTo>
                        <a:pt x="4500" y="8977"/>
                        <a:pt x="4500" y="9257"/>
                        <a:pt x="4950" y="9257"/>
                      </a:cubicBezTo>
                      <a:cubicBezTo>
                        <a:pt x="6750" y="9257"/>
                        <a:pt x="6750" y="10379"/>
                        <a:pt x="6750" y="10940"/>
                      </a:cubicBezTo>
                      <a:cubicBezTo>
                        <a:pt x="6750" y="11501"/>
                        <a:pt x="6750" y="11782"/>
                        <a:pt x="7200" y="11782"/>
                      </a:cubicBezTo>
                      <a:cubicBezTo>
                        <a:pt x="8100" y="12062"/>
                        <a:pt x="9000" y="12623"/>
                        <a:pt x="9000" y="13465"/>
                      </a:cubicBezTo>
                      <a:cubicBezTo>
                        <a:pt x="9000" y="14306"/>
                        <a:pt x="8550" y="15148"/>
                        <a:pt x="7650" y="15429"/>
                      </a:cubicBezTo>
                      <a:cubicBezTo>
                        <a:pt x="7650" y="15429"/>
                        <a:pt x="7200" y="15990"/>
                        <a:pt x="7200" y="16551"/>
                      </a:cubicBezTo>
                      <a:cubicBezTo>
                        <a:pt x="7200" y="17673"/>
                        <a:pt x="7650" y="19075"/>
                        <a:pt x="9000" y="20197"/>
                      </a:cubicBezTo>
                      <a:cubicBezTo>
                        <a:pt x="10350" y="21319"/>
                        <a:pt x="11700" y="21600"/>
                        <a:pt x="12150" y="21600"/>
                      </a:cubicBezTo>
                      <a:cubicBezTo>
                        <a:pt x="12150" y="21600"/>
                        <a:pt x="12150" y="21600"/>
                        <a:pt x="12600" y="21600"/>
                      </a:cubicBezTo>
                      <a:cubicBezTo>
                        <a:pt x="13050" y="21600"/>
                        <a:pt x="13050" y="21319"/>
                        <a:pt x="13050" y="21319"/>
                      </a:cubicBezTo>
                      <a:cubicBezTo>
                        <a:pt x="13500" y="21039"/>
                        <a:pt x="14400" y="21039"/>
                        <a:pt x="15300" y="21039"/>
                      </a:cubicBezTo>
                      <a:cubicBezTo>
                        <a:pt x="15750" y="21039"/>
                        <a:pt x="16200" y="20758"/>
                        <a:pt x="16200" y="20758"/>
                      </a:cubicBezTo>
                      <a:cubicBezTo>
                        <a:pt x="16650" y="20197"/>
                        <a:pt x="17100" y="20197"/>
                        <a:pt x="18000" y="20197"/>
                      </a:cubicBezTo>
                      <a:cubicBezTo>
                        <a:pt x="18450" y="20197"/>
                        <a:pt x="18450" y="20197"/>
                        <a:pt x="18450" y="20197"/>
                      </a:cubicBezTo>
                      <a:cubicBezTo>
                        <a:pt x="18450" y="20197"/>
                        <a:pt x="18900" y="20197"/>
                        <a:pt x="18900" y="19917"/>
                      </a:cubicBezTo>
                      <a:cubicBezTo>
                        <a:pt x="19350" y="19917"/>
                        <a:pt x="19350" y="19636"/>
                        <a:pt x="19350" y="19636"/>
                      </a:cubicBezTo>
                      <a:cubicBezTo>
                        <a:pt x="19800" y="19356"/>
                        <a:pt x="20700" y="19356"/>
                        <a:pt x="21600" y="19356"/>
                      </a:cubicBezTo>
                      <a:cubicBezTo>
                        <a:pt x="21600" y="19356"/>
                        <a:pt x="21600" y="19356"/>
                        <a:pt x="21600" y="19356"/>
                      </a:cubicBezTo>
                      <a:cubicBezTo>
                        <a:pt x="21150" y="19075"/>
                        <a:pt x="21150" y="19075"/>
                        <a:pt x="21150" y="18795"/>
                      </a:cubicBezTo>
                      <a:cubicBezTo>
                        <a:pt x="21150" y="18795"/>
                        <a:pt x="20700" y="18795"/>
                        <a:pt x="20700" y="18514"/>
                      </a:cubicBezTo>
                      <a:cubicBezTo>
                        <a:pt x="20700" y="18514"/>
                        <a:pt x="20700" y="18234"/>
                        <a:pt x="20250" y="17953"/>
                      </a:cubicBezTo>
                      <a:cubicBezTo>
                        <a:pt x="20250" y="17953"/>
                        <a:pt x="20250" y="17953"/>
                        <a:pt x="20250" y="17953"/>
                      </a:cubicBezTo>
                      <a:cubicBezTo>
                        <a:pt x="20250" y="17673"/>
                        <a:pt x="19800" y="17673"/>
                        <a:pt x="19800" y="17392"/>
                      </a:cubicBezTo>
                      <a:cubicBezTo>
                        <a:pt x="19800" y="17392"/>
                        <a:pt x="19800" y="17392"/>
                        <a:pt x="19800" y="17392"/>
                      </a:cubicBezTo>
                      <a:cubicBezTo>
                        <a:pt x="19800" y="17112"/>
                        <a:pt x="19350" y="17112"/>
                        <a:pt x="19350" y="16831"/>
                      </a:cubicBezTo>
                      <a:cubicBezTo>
                        <a:pt x="19350" y="16270"/>
                        <a:pt x="18000" y="15709"/>
                        <a:pt x="17100" y="15429"/>
                      </a:cubicBezTo>
                      <a:cubicBezTo>
                        <a:pt x="16200" y="14587"/>
                        <a:pt x="15300" y="14026"/>
                        <a:pt x="15300" y="13465"/>
                      </a:cubicBezTo>
                      <a:cubicBezTo>
                        <a:pt x="15300" y="13465"/>
                        <a:pt x="15300" y="13184"/>
                        <a:pt x="15300" y="12904"/>
                      </a:cubicBezTo>
                      <a:cubicBezTo>
                        <a:pt x="15750" y="12904"/>
                        <a:pt x="15750" y="12343"/>
                        <a:pt x="15750" y="12062"/>
                      </a:cubicBezTo>
                      <a:cubicBezTo>
                        <a:pt x="16200" y="11221"/>
                        <a:pt x="16650" y="10099"/>
                        <a:pt x="18000" y="10099"/>
                      </a:cubicBezTo>
                      <a:cubicBezTo>
                        <a:pt x="18900" y="10099"/>
                        <a:pt x="19800" y="9818"/>
                        <a:pt x="19800" y="9538"/>
                      </a:cubicBezTo>
                      <a:cubicBezTo>
                        <a:pt x="19800" y="9538"/>
                        <a:pt x="19800" y="9538"/>
                        <a:pt x="19800" y="9538"/>
                      </a:cubicBezTo>
                      <a:cubicBezTo>
                        <a:pt x="19350" y="9257"/>
                        <a:pt x="19350" y="8977"/>
                        <a:pt x="19350" y="8977"/>
                      </a:cubicBezTo>
                      <a:cubicBezTo>
                        <a:pt x="19350" y="8977"/>
                        <a:pt x="19350" y="8696"/>
                        <a:pt x="19350" y="8696"/>
                      </a:cubicBezTo>
                      <a:cubicBezTo>
                        <a:pt x="19350" y="8696"/>
                        <a:pt x="19350" y="8416"/>
                        <a:pt x="19350" y="8416"/>
                      </a:cubicBezTo>
                      <a:cubicBezTo>
                        <a:pt x="19350" y="8416"/>
                        <a:pt x="19350" y="8135"/>
                        <a:pt x="19800" y="8135"/>
                      </a:cubicBezTo>
                      <a:cubicBezTo>
                        <a:pt x="19800" y="8135"/>
                        <a:pt x="19800" y="7855"/>
                        <a:pt x="19800" y="7855"/>
                      </a:cubicBezTo>
                      <a:cubicBezTo>
                        <a:pt x="19800" y="7855"/>
                        <a:pt x="19800" y="7574"/>
                        <a:pt x="19800" y="7574"/>
                      </a:cubicBezTo>
                      <a:cubicBezTo>
                        <a:pt x="19800" y="7574"/>
                        <a:pt x="19800" y="7574"/>
                        <a:pt x="19800" y="7574"/>
                      </a:cubicBezTo>
                      <a:cubicBezTo>
                        <a:pt x="19350" y="7294"/>
                        <a:pt x="18450" y="6732"/>
                        <a:pt x="18000" y="6171"/>
                      </a:cubicBezTo>
                      <a:cubicBezTo>
                        <a:pt x="17550" y="5891"/>
                        <a:pt x="16650" y="5049"/>
                        <a:pt x="16200" y="5049"/>
                      </a:cubicBezTo>
                      <a:cubicBezTo>
                        <a:pt x="15300" y="5049"/>
                        <a:pt x="14400" y="4769"/>
                        <a:pt x="13500" y="4208"/>
                      </a:cubicBezTo>
                      <a:cubicBezTo>
                        <a:pt x="13050" y="3927"/>
                        <a:pt x="12600" y="3086"/>
                        <a:pt x="13050" y="2525"/>
                      </a:cubicBezTo>
                      <a:cubicBezTo>
                        <a:pt x="13050" y="2244"/>
                        <a:pt x="12600" y="1964"/>
                        <a:pt x="11250" y="1683"/>
                      </a:cubicBezTo>
                      <a:cubicBezTo>
                        <a:pt x="10350" y="1403"/>
                        <a:pt x="9000" y="1122"/>
                        <a:pt x="8100" y="281"/>
                      </a:cubicBezTo>
                      <a:cubicBezTo>
                        <a:pt x="7650" y="281"/>
                        <a:pt x="7650" y="0"/>
                        <a:pt x="7200" y="0"/>
                      </a:cubicBezTo>
                      <a:cubicBezTo>
                        <a:pt x="7200" y="0"/>
                        <a:pt x="6750" y="281"/>
                        <a:pt x="6750" y="281"/>
                      </a:cubicBezTo>
                      <a:cubicBezTo>
                        <a:pt x="6750" y="561"/>
                        <a:pt x="6750" y="561"/>
                        <a:pt x="6750" y="561"/>
                      </a:cubicBezTo>
                      <a:cubicBezTo>
                        <a:pt x="6750" y="561"/>
                        <a:pt x="6300" y="842"/>
                        <a:pt x="6300" y="842"/>
                      </a:cubicBezTo>
                      <a:cubicBezTo>
                        <a:pt x="6300" y="842"/>
                        <a:pt x="6300" y="842"/>
                        <a:pt x="6300" y="842"/>
                      </a:cubicBezTo>
                      <a:cubicBezTo>
                        <a:pt x="5850" y="1122"/>
                        <a:pt x="5850" y="1122"/>
                        <a:pt x="5400" y="1122"/>
                      </a:cubicBezTo>
                      <a:cubicBezTo>
                        <a:pt x="4500" y="1683"/>
                        <a:pt x="3600" y="2244"/>
                        <a:pt x="3600" y="2525"/>
                      </a:cubicBezTo>
                      <a:cubicBezTo>
                        <a:pt x="4500" y="2805"/>
                        <a:pt x="5400" y="3366"/>
                        <a:pt x="4950" y="4208"/>
                      </a:cubicBezTo>
                      <a:cubicBezTo>
                        <a:pt x="4950" y="4488"/>
                        <a:pt x="4500" y="5049"/>
                        <a:pt x="2700" y="5049"/>
                      </a:cubicBezTo>
                      <a:cubicBezTo>
                        <a:pt x="1350" y="5330"/>
                        <a:pt x="900" y="5330"/>
                        <a:pt x="900" y="5330"/>
                      </a:cubicBezTo>
                      <a:cubicBezTo>
                        <a:pt x="900" y="5610"/>
                        <a:pt x="900" y="5610"/>
                        <a:pt x="900" y="5891"/>
                      </a:cubicBezTo>
                      <a:cubicBezTo>
                        <a:pt x="900" y="6732"/>
                        <a:pt x="450" y="7013"/>
                        <a:pt x="450" y="7294"/>
                      </a:cubicBezTo>
                      <a:cubicBezTo>
                        <a:pt x="450" y="7294"/>
                        <a:pt x="0" y="7294"/>
                        <a:pt x="0" y="7294"/>
                      </a:cubicBezTo>
                      <a:cubicBezTo>
                        <a:pt x="450" y="7574"/>
                        <a:pt x="450" y="7574"/>
                        <a:pt x="900" y="7855"/>
                      </a:cubicBezTo>
                      <a:cubicBezTo>
                        <a:pt x="900" y="7855"/>
                        <a:pt x="900" y="7855"/>
                        <a:pt x="900" y="7855"/>
                      </a:cubicBezTo>
                      <a:cubicBezTo>
                        <a:pt x="900" y="8135"/>
                        <a:pt x="1350" y="8135"/>
                        <a:pt x="1350" y="8416"/>
                      </a:cubicBezTo>
                      <a:cubicBezTo>
                        <a:pt x="1350" y="8416"/>
                        <a:pt x="1800" y="8416"/>
                        <a:pt x="1800" y="8416"/>
                      </a:cubicBezTo>
                      <a:cubicBezTo>
                        <a:pt x="1800" y="8696"/>
                        <a:pt x="2250" y="8696"/>
                        <a:pt x="2250" y="8977"/>
                      </a:cubicBezTo>
                      <a:cubicBezTo>
                        <a:pt x="2250" y="8977"/>
                        <a:pt x="2700" y="9257"/>
                        <a:pt x="2700" y="9257"/>
                      </a:cubicBezTo>
                      <a:cubicBezTo>
                        <a:pt x="2700" y="9257"/>
                        <a:pt x="2700" y="9257"/>
                        <a:pt x="2700" y="9538"/>
                      </a:cubicBezTo>
                      <a:cubicBezTo>
                        <a:pt x="2700" y="9538"/>
                        <a:pt x="2700" y="9538"/>
                        <a:pt x="2700" y="9538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92" name="Shape 4573"/>
                <p:cNvSpPr/>
                <p:nvPr/>
              </p:nvSpPr>
              <p:spPr>
                <a:xfrm>
                  <a:off x="949135" y="439422"/>
                  <a:ext cx="23899" cy="19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9257" y="17280"/>
                        <a:pt x="18514" y="21600"/>
                        <a:pt x="21600" y="21600"/>
                      </a:cubicBezTo>
                      <a:cubicBezTo>
                        <a:pt x="18514" y="21600"/>
                        <a:pt x="9257" y="17280"/>
                        <a:pt x="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93" name="Shape 4574"/>
                <p:cNvSpPr/>
                <p:nvPr/>
              </p:nvSpPr>
              <p:spPr>
                <a:xfrm>
                  <a:off x="893373" y="295555"/>
                  <a:ext cx="7967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10800" y="0"/>
                        <a:pt x="10800" y="0"/>
                        <a:pt x="0" y="21600"/>
                      </a:cubicBezTo>
                      <a:cubicBezTo>
                        <a:pt x="10800" y="0"/>
                        <a:pt x="10800" y="0"/>
                        <a:pt x="216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94" name="Shape 4575"/>
                <p:cNvSpPr/>
                <p:nvPr/>
              </p:nvSpPr>
              <p:spPr>
                <a:xfrm>
                  <a:off x="901339" y="293628"/>
                  <a:ext cx="7967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95" name="Shape 4576"/>
                <p:cNvSpPr/>
                <p:nvPr/>
              </p:nvSpPr>
              <p:spPr>
                <a:xfrm>
                  <a:off x="1031594" y="430466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0"/>
                      </a:moveTo>
                      <a:cubicBezTo>
                        <a:pt x="21600" y="0"/>
                        <a:pt x="21600" y="21600"/>
                        <a:pt x="0" y="21600"/>
                      </a:cubicBezTo>
                      <a:cubicBezTo>
                        <a:pt x="21600" y="21600"/>
                        <a:pt x="21600" y="0"/>
                        <a:pt x="2160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96" name="Shape 4577"/>
                <p:cNvSpPr/>
                <p:nvPr/>
              </p:nvSpPr>
              <p:spPr>
                <a:xfrm>
                  <a:off x="880241" y="282064"/>
                  <a:ext cx="6351" cy="254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97" name="Shape 4578"/>
                <p:cNvSpPr/>
                <p:nvPr/>
              </p:nvSpPr>
              <p:spPr>
                <a:xfrm>
                  <a:off x="888207" y="291700"/>
                  <a:ext cx="6351" cy="63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21600"/>
                      </a:moveTo>
                      <a:cubicBezTo>
                        <a:pt x="21600" y="21600"/>
                        <a:pt x="0" y="0"/>
                        <a:pt x="0" y="0"/>
                      </a:cubicBezTo>
                      <a:cubicBezTo>
                        <a:pt x="0" y="0"/>
                        <a:pt x="21600" y="21600"/>
                        <a:pt x="21600" y="2160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98" name="Shape 4579"/>
                <p:cNvSpPr/>
                <p:nvPr/>
              </p:nvSpPr>
              <p:spPr>
                <a:xfrm>
                  <a:off x="926045" y="176063"/>
                  <a:ext cx="2541" cy="6351"/>
                </a:xfrm>
                <a:prstGeom prst="ellipse">
                  <a:avLst/>
                </a:prstGeom>
                <a:noFill/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99" name="Shape 4580"/>
                <p:cNvSpPr/>
                <p:nvPr/>
              </p:nvSpPr>
              <p:spPr>
                <a:xfrm>
                  <a:off x="1049518" y="420150"/>
                  <a:ext cx="6351" cy="77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cubicBezTo>
                        <a:pt x="0" y="10800"/>
                        <a:pt x="0" y="10800"/>
                        <a:pt x="21600" y="21600"/>
                      </a:cubicBezTo>
                      <a:cubicBezTo>
                        <a:pt x="0" y="10800"/>
                        <a:pt x="0" y="10800"/>
                        <a:pt x="0" y="0"/>
                      </a:cubicBezTo>
                      <a:close/>
                    </a:path>
                  </a:pathLst>
                </a:custGeom>
                <a:solidFill>
                  <a:srgbClr val="BFBFB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45714" tIns="45714" rIns="45714" bIns="45714" numCol="1" anchor="t">
                  <a:noAutofit/>
                </a:bodyPr>
                <a:lstStyle/>
                <a:p>
                  <a:pPr defTabSz="457029">
                    <a:defRPr sz="3600">
                      <a:uFill>
                        <a:solidFill/>
                      </a:uFill>
                      <a:latin typeface="Lato Light"/>
                      <a:ea typeface="Lato Light"/>
                      <a:cs typeface="Lato Light"/>
                      <a:sym typeface="Lato Light"/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08" name="Shape 4582"/>
              <p:cNvSpPr/>
              <p:nvPr/>
            </p:nvSpPr>
            <p:spPr>
              <a:xfrm>
                <a:off x="1037569" y="272427"/>
                <a:ext cx="2541" cy="6351"/>
              </a:xfrm>
              <a:prstGeom prst="ellips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9" name="Shape 4583"/>
              <p:cNvSpPr/>
              <p:nvPr/>
            </p:nvSpPr>
            <p:spPr>
              <a:xfrm>
                <a:off x="1033586" y="287846"/>
                <a:ext cx="2541" cy="6351"/>
              </a:xfrm>
              <a:prstGeom prst="ellips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0" name="Shape 4584"/>
              <p:cNvSpPr/>
              <p:nvPr/>
            </p:nvSpPr>
            <p:spPr>
              <a:xfrm>
                <a:off x="1035577" y="393167"/>
                <a:ext cx="6351" cy="77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0" y="10800"/>
                      <a:pt x="21600" y="10800"/>
                      <a:pt x="21600" y="21600"/>
                    </a:cubicBezTo>
                    <a:cubicBezTo>
                      <a:pt x="21600" y="10800"/>
                      <a:pt x="0" y="10800"/>
                      <a:pt x="0" y="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1" name="Shape 4585"/>
              <p:cNvSpPr/>
              <p:nvPr/>
            </p:nvSpPr>
            <p:spPr>
              <a:xfrm>
                <a:off x="1039560" y="400877"/>
                <a:ext cx="6351" cy="77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0" y="10800"/>
                      <a:pt x="21600" y="10800"/>
                      <a:pt x="21600" y="21600"/>
                    </a:cubicBezTo>
                    <a:cubicBezTo>
                      <a:pt x="21600" y="10800"/>
                      <a:pt x="0" y="10800"/>
                      <a:pt x="0" y="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2" name="Shape 4586"/>
              <p:cNvSpPr/>
              <p:nvPr/>
            </p:nvSpPr>
            <p:spPr>
              <a:xfrm>
                <a:off x="1035577" y="280137"/>
                <a:ext cx="6351" cy="6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0" y="0"/>
                      <a:pt x="0" y="21600"/>
                      <a:pt x="0" y="21600"/>
                    </a:cubicBezTo>
                    <a:cubicBezTo>
                      <a:pt x="0" y="21600"/>
                      <a:pt x="0" y="0"/>
                      <a:pt x="21600" y="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3" name="Shape 4587"/>
              <p:cNvSpPr/>
              <p:nvPr/>
            </p:nvSpPr>
            <p:spPr>
              <a:xfrm>
                <a:off x="1043543" y="408586"/>
                <a:ext cx="6351" cy="77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21600" y="10800"/>
                      <a:pt x="21600" y="21600"/>
                      <a:pt x="21600" y="21600"/>
                    </a:cubicBezTo>
                    <a:cubicBezTo>
                      <a:pt x="21600" y="21600"/>
                      <a:pt x="21600" y="10800"/>
                      <a:pt x="0" y="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4" name="Shape 4588"/>
              <p:cNvSpPr/>
              <p:nvPr/>
            </p:nvSpPr>
            <p:spPr>
              <a:xfrm>
                <a:off x="1168199" y="285239"/>
                <a:ext cx="115508" cy="1387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20" y="21032"/>
                    </a:moveTo>
                    <a:cubicBezTo>
                      <a:pt x="720" y="21032"/>
                      <a:pt x="1440" y="21600"/>
                      <a:pt x="2880" y="21600"/>
                    </a:cubicBezTo>
                    <a:cubicBezTo>
                      <a:pt x="2880" y="21600"/>
                      <a:pt x="2880" y="21600"/>
                      <a:pt x="2880" y="21600"/>
                    </a:cubicBezTo>
                    <a:cubicBezTo>
                      <a:pt x="2880" y="21600"/>
                      <a:pt x="3600" y="21600"/>
                      <a:pt x="3600" y="21600"/>
                    </a:cubicBezTo>
                    <a:cubicBezTo>
                      <a:pt x="3600" y="21600"/>
                      <a:pt x="3600" y="21600"/>
                      <a:pt x="4320" y="21600"/>
                    </a:cubicBezTo>
                    <a:cubicBezTo>
                      <a:pt x="4320" y="21032"/>
                      <a:pt x="5040" y="21032"/>
                      <a:pt x="5040" y="21032"/>
                    </a:cubicBezTo>
                    <a:cubicBezTo>
                      <a:pt x="6480" y="20463"/>
                      <a:pt x="7920" y="20463"/>
                      <a:pt x="8640" y="20463"/>
                    </a:cubicBezTo>
                    <a:cubicBezTo>
                      <a:pt x="10800" y="20463"/>
                      <a:pt x="10800" y="20463"/>
                      <a:pt x="10800" y="20463"/>
                    </a:cubicBezTo>
                    <a:cubicBezTo>
                      <a:pt x="11520" y="20463"/>
                      <a:pt x="12240" y="20463"/>
                      <a:pt x="12960" y="18758"/>
                    </a:cubicBezTo>
                    <a:cubicBezTo>
                      <a:pt x="12960" y="18758"/>
                      <a:pt x="12960" y="18189"/>
                      <a:pt x="13680" y="17621"/>
                    </a:cubicBezTo>
                    <a:cubicBezTo>
                      <a:pt x="13680" y="17621"/>
                      <a:pt x="13680" y="17053"/>
                      <a:pt x="13680" y="17053"/>
                    </a:cubicBezTo>
                    <a:cubicBezTo>
                      <a:pt x="14400" y="16484"/>
                      <a:pt x="14400" y="16484"/>
                      <a:pt x="14400" y="15916"/>
                    </a:cubicBezTo>
                    <a:cubicBezTo>
                      <a:pt x="15120" y="15916"/>
                      <a:pt x="15120" y="15916"/>
                      <a:pt x="15120" y="15347"/>
                    </a:cubicBezTo>
                    <a:cubicBezTo>
                      <a:pt x="15120" y="15347"/>
                      <a:pt x="15840" y="14779"/>
                      <a:pt x="15840" y="14211"/>
                    </a:cubicBezTo>
                    <a:cubicBezTo>
                      <a:pt x="15840" y="14211"/>
                      <a:pt x="16560" y="14211"/>
                      <a:pt x="16560" y="14211"/>
                    </a:cubicBezTo>
                    <a:cubicBezTo>
                      <a:pt x="16560" y="13642"/>
                      <a:pt x="17280" y="13074"/>
                      <a:pt x="17280" y="13074"/>
                    </a:cubicBezTo>
                    <a:cubicBezTo>
                      <a:pt x="17280" y="13074"/>
                      <a:pt x="18000" y="12505"/>
                      <a:pt x="18000" y="12505"/>
                    </a:cubicBezTo>
                    <a:cubicBezTo>
                      <a:pt x="18720" y="11368"/>
                      <a:pt x="19440" y="10800"/>
                      <a:pt x="20880" y="10232"/>
                    </a:cubicBezTo>
                    <a:cubicBezTo>
                      <a:pt x="20880" y="10232"/>
                      <a:pt x="20880" y="10232"/>
                      <a:pt x="20880" y="9663"/>
                    </a:cubicBezTo>
                    <a:cubicBezTo>
                      <a:pt x="20880" y="9663"/>
                      <a:pt x="21600" y="9663"/>
                      <a:pt x="21600" y="9095"/>
                    </a:cubicBezTo>
                    <a:cubicBezTo>
                      <a:pt x="20160" y="8526"/>
                      <a:pt x="18720" y="7389"/>
                      <a:pt x="18000" y="6253"/>
                    </a:cubicBezTo>
                    <a:cubicBezTo>
                      <a:pt x="15120" y="4547"/>
                      <a:pt x="12240" y="2274"/>
                      <a:pt x="9360" y="1705"/>
                    </a:cubicBezTo>
                    <a:cubicBezTo>
                      <a:pt x="7920" y="1137"/>
                      <a:pt x="5760" y="568"/>
                      <a:pt x="3600" y="0"/>
                    </a:cubicBezTo>
                    <a:cubicBezTo>
                      <a:pt x="3600" y="568"/>
                      <a:pt x="3600" y="1137"/>
                      <a:pt x="3600" y="1705"/>
                    </a:cubicBezTo>
                    <a:cubicBezTo>
                      <a:pt x="3600" y="1705"/>
                      <a:pt x="3600" y="1705"/>
                      <a:pt x="3600" y="1705"/>
                    </a:cubicBezTo>
                    <a:cubicBezTo>
                      <a:pt x="3600" y="1705"/>
                      <a:pt x="2880" y="1705"/>
                      <a:pt x="2880" y="1705"/>
                    </a:cubicBezTo>
                    <a:cubicBezTo>
                      <a:pt x="2880" y="1705"/>
                      <a:pt x="2880" y="2274"/>
                      <a:pt x="2880" y="2274"/>
                    </a:cubicBezTo>
                    <a:cubicBezTo>
                      <a:pt x="2880" y="2274"/>
                      <a:pt x="2880" y="2274"/>
                      <a:pt x="2880" y="2274"/>
                    </a:cubicBezTo>
                    <a:cubicBezTo>
                      <a:pt x="2880" y="2274"/>
                      <a:pt x="2880" y="2274"/>
                      <a:pt x="2880" y="2274"/>
                    </a:cubicBezTo>
                    <a:cubicBezTo>
                      <a:pt x="2880" y="2274"/>
                      <a:pt x="2880" y="2274"/>
                      <a:pt x="2880" y="2274"/>
                    </a:cubicBezTo>
                    <a:cubicBezTo>
                      <a:pt x="2880" y="2274"/>
                      <a:pt x="2880" y="2842"/>
                      <a:pt x="2880" y="2842"/>
                    </a:cubicBezTo>
                    <a:cubicBezTo>
                      <a:pt x="2880" y="2842"/>
                      <a:pt x="2880" y="2842"/>
                      <a:pt x="2880" y="2842"/>
                    </a:cubicBezTo>
                    <a:cubicBezTo>
                      <a:pt x="2880" y="2842"/>
                      <a:pt x="2160" y="2842"/>
                      <a:pt x="2160" y="2842"/>
                    </a:cubicBezTo>
                    <a:cubicBezTo>
                      <a:pt x="2160" y="2842"/>
                      <a:pt x="2160" y="2842"/>
                      <a:pt x="2160" y="2842"/>
                    </a:cubicBezTo>
                    <a:cubicBezTo>
                      <a:pt x="1440" y="3411"/>
                      <a:pt x="0" y="6821"/>
                      <a:pt x="1440" y="9095"/>
                    </a:cubicBezTo>
                    <a:cubicBezTo>
                      <a:pt x="2880" y="11937"/>
                      <a:pt x="2880" y="17053"/>
                      <a:pt x="2160" y="18758"/>
                    </a:cubicBezTo>
                    <a:cubicBezTo>
                      <a:pt x="2160" y="18758"/>
                      <a:pt x="2160" y="18758"/>
                      <a:pt x="2160" y="18758"/>
                    </a:cubicBezTo>
                    <a:cubicBezTo>
                      <a:pt x="2160" y="18758"/>
                      <a:pt x="2160" y="18758"/>
                      <a:pt x="2160" y="18758"/>
                    </a:cubicBezTo>
                    <a:cubicBezTo>
                      <a:pt x="2160" y="18758"/>
                      <a:pt x="2160" y="18758"/>
                      <a:pt x="2160" y="18758"/>
                    </a:cubicBezTo>
                    <a:cubicBezTo>
                      <a:pt x="2160" y="18758"/>
                      <a:pt x="2160" y="18758"/>
                      <a:pt x="2160" y="18758"/>
                    </a:cubicBezTo>
                    <a:cubicBezTo>
                      <a:pt x="2160" y="18758"/>
                      <a:pt x="2160" y="18758"/>
                      <a:pt x="2160" y="18758"/>
                    </a:cubicBezTo>
                    <a:cubicBezTo>
                      <a:pt x="2160" y="18758"/>
                      <a:pt x="2160" y="18758"/>
                      <a:pt x="2160" y="19326"/>
                    </a:cubicBezTo>
                    <a:cubicBezTo>
                      <a:pt x="1440" y="19326"/>
                      <a:pt x="1440" y="19326"/>
                      <a:pt x="1440" y="19326"/>
                    </a:cubicBezTo>
                    <a:cubicBezTo>
                      <a:pt x="1440" y="19326"/>
                      <a:pt x="1440" y="19326"/>
                      <a:pt x="1440" y="19326"/>
                    </a:cubicBezTo>
                    <a:cubicBezTo>
                      <a:pt x="1440" y="19326"/>
                      <a:pt x="1440" y="19326"/>
                      <a:pt x="1440" y="19895"/>
                    </a:cubicBezTo>
                    <a:cubicBezTo>
                      <a:pt x="1440" y="19895"/>
                      <a:pt x="1440" y="19895"/>
                      <a:pt x="1440" y="19895"/>
                    </a:cubicBezTo>
                    <a:cubicBezTo>
                      <a:pt x="720" y="19895"/>
                      <a:pt x="720" y="20463"/>
                      <a:pt x="0" y="21032"/>
                    </a:cubicBezTo>
                    <a:cubicBezTo>
                      <a:pt x="0" y="21032"/>
                      <a:pt x="0" y="21032"/>
                      <a:pt x="720" y="21032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5" name="Shape 4589"/>
              <p:cNvSpPr/>
              <p:nvPr/>
            </p:nvSpPr>
            <p:spPr>
              <a:xfrm>
                <a:off x="1258624" y="364938"/>
                <a:ext cx="6351" cy="6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0"/>
                      <a:pt x="0" y="21600"/>
                      <a:pt x="0" y="21600"/>
                    </a:cubicBezTo>
                    <a:cubicBezTo>
                      <a:pt x="0" y="21600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6" name="Shape 4590"/>
              <p:cNvSpPr/>
              <p:nvPr/>
            </p:nvSpPr>
            <p:spPr>
              <a:xfrm>
                <a:off x="1236718" y="391920"/>
                <a:ext cx="2541" cy="6351"/>
              </a:xfrm>
              <a:prstGeom prst="ellips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7" name="Shape 4591"/>
              <p:cNvSpPr/>
              <p:nvPr/>
            </p:nvSpPr>
            <p:spPr>
              <a:xfrm>
                <a:off x="1167016" y="416975"/>
                <a:ext cx="6351" cy="2541"/>
              </a:xfrm>
              <a:prstGeom prst="ellips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8" name="Shape 4592"/>
              <p:cNvSpPr/>
              <p:nvPr/>
            </p:nvSpPr>
            <p:spPr>
              <a:xfrm>
                <a:off x="1276548" y="345665"/>
                <a:ext cx="2541" cy="6351"/>
              </a:xfrm>
              <a:prstGeom prst="ellips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9" name="Shape 4593"/>
              <p:cNvSpPr/>
              <p:nvPr/>
            </p:nvSpPr>
            <p:spPr>
              <a:xfrm>
                <a:off x="1250658" y="374574"/>
                <a:ext cx="6351" cy="2541"/>
              </a:xfrm>
              <a:prstGeom prst="ellips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0" name="Shape 4594"/>
              <p:cNvSpPr/>
              <p:nvPr/>
            </p:nvSpPr>
            <p:spPr>
              <a:xfrm>
                <a:off x="1186931" y="420829"/>
                <a:ext cx="6351" cy="2541"/>
              </a:xfrm>
              <a:prstGeom prst="ellips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1" name="Shape 4595"/>
              <p:cNvSpPr/>
              <p:nvPr/>
            </p:nvSpPr>
            <p:spPr>
              <a:xfrm>
                <a:off x="1242692" y="384211"/>
                <a:ext cx="6351" cy="6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21600" y="21600"/>
                      <a:pt x="21600" y="21600"/>
                      <a:pt x="0" y="21600"/>
                    </a:cubicBezTo>
                    <a:cubicBezTo>
                      <a:pt x="21600" y="21600"/>
                      <a:pt x="21600" y="21600"/>
                      <a:pt x="21600" y="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2" name="Shape 4596"/>
              <p:cNvSpPr/>
              <p:nvPr/>
            </p:nvSpPr>
            <p:spPr>
              <a:xfrm>
                <a:off x="1180956" y="295555"/>
                <a:ext cx="2541" cy="6351"/>
              </a:xfrm>
              <a:prstGeom prst="ellips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3" name="Shape 4597"/>
              <p:cNvSpPr/>
              <p:nvPr/>
            </p:nvSpPr>
            <p:spPr>
              <a:xfrm>
                <a:off x="1178965" y="301337"/>
                <a:ext cx="6351" cy="2541"/>
              </a:xfrm>
              <a:prstGeom prst="ellips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4" name="Shape 4598"/>
              <p:cNvSpPr/>
              <p:nvPr/>
            </p:nvSpPr>
            <p:spPr>
              <a:xfrm>
                <a:off x="1180956" y="299410"/>
                <a:ext cx="2541" cy="6351"/>
              </a:xfrm>
              <a:prstGeom prst="ellips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5" name="Shape 4599"/>
              <p:cNvSpPr/>
              <p:nvPr/>
            </p:nvSpPr>
            <p:spPr>
              <a:xfrm>
                <a:off x="1176973" y="403483"/>
                <a:ext cx="2541" cy="6351"/>
              </a:xfrm>
              <a:prstGeom prst="ellips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6" name="Shape 4600"/>
              <p:cNvSpPr/>
              <p:nvPr/>
            </p:nvSpPr>
            <p:spPr>
              <a:xfrm>
                <a:off x="13133" y="470259"/>
                <a:ext cx="231014" cy="2505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413" y="3494"/>
                    </a:moveTo>
                    <a:cubicBezTo>
                      <a:pt x="18059" y="3812"/>
                      <a:pt x="17351" y="4129"/>
                      <a:pt x="16643" y="4129"/>
                    </a:cubicBezTo>
                    <a:cubicBezTo>
                      <a:pt x="16289" y="4129"/>
                      <a:pt x="16289" y="3812"/>
                      <a:pt x="16289" y="3812"/>
                    </a:cubicBezTo>
                    <a:cubicBezTo>
                      <a:pt x="15934" y="3812"/>
                      <a:pt x="15934" y="3812"/>
                      <a:pt x="15934" y="3812"/>
                    </a:cubicBezTo>
                    <a:cubicBezTo>
                      <a:pt x="15580" y="3812"/>
                      <a:pt x="15580" y="3812"/>
                      <a:pt x="15226" y="3812"/>
                    </a:cubicBezTo>
                    <a:cubicBezTo>
                      <a:pt x="15226" y="3812"/>
                      <a:pt x="14872" y="3812"/>
                      <a:pt x="14518" y="3494"/>
                    </a:cubicBezTo>
                    <a:cubicBezTo>
                      <a:pt x="14164" y="3176"/>
                      <a:pt x="13456" y="2859"/>
                      <a:pt x="13102" y="2541"/>
                    </a:cubicBezTo>
                    <a:cubicBezTo>
                      <a:pt x="13102" y="2224"/>
                      <a:pt x="12748" y="1906"/>
                      <a:pt x="12393" y="1906"/>
                    </a:cubicBezTo>
                    <a:cubicBezTo>
                      <a:pt x="12393" y="1906"/>
                      <a:pt x="12039" y="1906"/>
                      <a:pt x="12039" y="1906"/>
                    </a:cubicBezTo>
                    <a:cubicBezTo>
                      <a:pt x="12039" y="1906"/>
                      <a:pt x="11685" y="1906"/>
                      <a:pt x="11685" y="1906"/>
                    </a:cubicBezTo>
                    <a:cubicBezTo>
                      <a:pt x="11685" y="1906"/>
                      <a:pt x="11685" y="1906"/>
                      <a:pt x="11331" y="1588"/>
                    </a:cubicBezTo>
                    <a:cubicBezTo>
                      <a:pt x="11331" y="1588"/>
                      <a:pt x="11331" y="1588"/>
                      <a:pt x="11331" y="1588"/>
                    </a:cubicBezTo>
                    <a:cubicBezTo>
                      <a:pt x="10977" y="1588"/>
                      <a:pt x="10977" y="1588"/>
                      <a:pt x="10623" y="1588"/>
                    </a:cubicBezTo>
                    <a:cubicBezTo>
                      <a:pt x="10623" y="1588"/>
                      <a:pt x="10623" y="1271"/>
                      <a:pt x="10623" y="1271"/>
                    </a:cubicBezTo>
                    <a:cubicBezTo>
                      <a:pt x="10269" y="1271"/>
                      <a:pt x="9915" y="1271"/>
                      <a:pt x="9915" y="953"/>
                    </a:cubicBezTo>
                    <a:cubicBezTo>
                      <a:pt x="9915" y="953"/>
                      <a:pt x="9915" y="953"/>
                      <a:pt x="9915" y="953"/>
                    </a:cubicBezTo>
                    <a:cubicBezTo>
                      <a:pt x="9561" y="953"/>
                      <a:pt x="9207" y="635"/>
                      <a:pt x="9207" y="635"/>
                    </a:cubicBezTo>
                    <a:cubicBezTo>
                      <a:pt x="9207" y="635"/>
                      <a:pt x="8852" y="635"/>
                      <a:pt x="8852" y="635"/>
                    </a:cubicBezTo>
                    <a:cubicBezTo>
                      <a:pt x="8852" y="318"/>
                      <a:pt x="8498" y="318"/>
                      <a:pt x="8498" y="318"/>
                    </a:cubicBezTo>
                    <a:cubicBezTo>
                      <a:pt x="8498" y="318"/>
                      <a:pt x="8144" y="318"/>
                      <a:pt x="8144" y="0"/>
                    </a:cubicBezTo>
                    <a:cubicBezTo>
                      <a:pt x="8144" y="0"/>
                      <a:pt x="8144" y="0"/>
                      <a:pt x="8144" y="0"/>
                    </a:cubicBezTo>
                    <a:cubicBezTo>
                      <a:pt x="8144" y="0"/>
                      <a:pt x="7790" y="318"/>
                      <a:pt x="7790" y="318"/>
                    </a:cubicBezTo>
                    <a:cubicBezTo>
                      <a:pt x="7082" y="953"/>
                      <a:pt x="5311" y="1271"/>
                      <a:pt x="4957" y="1271"/>
                    </a:cubicBezTo>
                    <a:cubicBezTo>
                      <a:pt x="4249" y="1271"/>
                      <a:pt x="4249" y="1588"/>
                      <a:pt x="4249" y="2859"/>
                    </a:cubicBezTo>
                    <a:cubicBezTo>
                      <a:pt x="4249" y="3176"/>
                      <a:pt x="4249" y="3176"/>
                      <a:pt x="4249" y="3176"/>
                    </a:cubicBezTo>
                    <a:cubicBezTo>
                      <a:pt x="4249" y="4129"/>
                      <a:pt x="3541" y="4447"/>
                      <a:pt x="3187" y="4765"/>
                    </a:cubicBezTo>
                    <a:cubicBezTo>
                      <a:pt x="2833" y="5082"/>
                      <a:pt x="2479" y="5400"/>
                      <a:pt x="2125" y="5718"/>
                    </a:cubicBezTo>
                    <a:cubicBezTo>
                      <a:pt x="2125" y="6035"/>
                      <a:pt x="2125" y="6035"/>
                      <a:pt x="2125" y="6353"/>
                    </a:cubicBezTo>
                    <a:cubicBezTo>
                      <a:pt x="2125" y="6988"/>
                      <a:pt x="1770" y="7306"/>
                      <a:pt x="1062" y="7941"/>
                    </a:cubicBezTo>
                    <a:cubicBezTo>
                      <a:pt x="354" y="7941"/>
                      <a:pt x="0" y="8259"/>
                      <a:pt x="0" y="8576"/>
                    </a:cubicBezTo>
                    <a:cubicBezTo>
                      <a:pt x="0" y="8894"/>
                      <a:pt x="0" y="9212"/>
                      <a:pt x="354" y="9529"/>
                    </a:cubicBezTo>
                    <a:cubicBezTo>
                      <a:pt x="1062" y="10482"/>
                      <a:pt x="708" y="11435"/>
                      <a:pt x="354" y="12071"/>
                    </a:cubicBezTo>
                    <a:cubicBezTo>
                      <a:pt x="354" y="12071"/>
                      <a:pt x="354" y="12071"/>
                      <a:pt x="0" y="12071"/>
                    </a:cubicBezTo>
                    <a:cubicBezTo>
                      <a:pt x="354" y="12388"/>
                      <a:pt x="354" y="12388"/>
                      <a:pt x="708" y="12388"/>
                    </a:cubicBezTo>
                    <a:cubicBezTo>
                      <a:pt x="1062" y="12706"/>
                      <a:pt x="1770" y="13024"/>
                      <a:pt x="2125" y="13341"/>
                    </a:cubicBezTo>
                    <a:cubicBezTo>
                      <a:pt x="2479" y="13659"/>
                      <a:pt x="2479" y="13659"/>
                      <a:pt x="2479" y="13659"/>
                    </a:cubicBezTo>
                    <a:cubicBezTo>
                      <a:pt x="2479" y="13659"/>
                      <a:pt x="2833" y="13659"/>
                      <a:pt x="2833" y="13659"/>
                    </a:cubicBezTo>
                    <a:cubicBezTo>
                      <a:pt x="2833" y="13659"/>
                      <a:pt x="3187" y="13341"/>
                      <a:pt x="3187" y="13341"/>
                    </a:cubicBezTo>
                    <a:cubicBezTo>
                      <a:pt x="3895" y="13341"/>
                      <a:pt x="3895" y="13659"/>
                      <a:pt x="4249" y="13976"/>
                    </a:cubicBezTo>
                    <a:cubicBezTo>
                      <a:pt x="4603" y="14612"/>
                      <a:pt x="4603" y="15247"/>
                      <a:pt x="4249" y="15882"/>
                    </a:cubicBezTo>
                    <a:cubicBezTo>
                      <a:pt x="3895" y="16518"/>
                      <a:pt x="3541" y="16835"/>
                      <a:pt x="2833" y="17153"/>
                    </a:cubicBezTo>
                    <a:cubicBezTo>
                      <a:pt x="2833" y="17153"/>
                      <a:pt x="2833" y="17153"/>
                      <a:pt x="2833" y="17153"/>
                    </a:cubicBezTo>
                    <a:cubicBezTo>
                      <a:pt x="2833" y="17153"/>
                      <a:pt x="3187" y="17471"/>
                      <a:pt x="3187" y="17471"/>
                    </a:cubicBezTo>
                    <a:cubicBezTo>
                      <a:pt x="3187" y="17788"/>
                      <a:pt x="3187" y="17788"/>
                      <a:pt x="3187" y="17788"/>
                    </a:cubicBezTo>
                    <a:cubicBezTo>
                      <a:pt x="3187" y="17788"/>
                      <a:pt x="3187" y="18106"/>
                      <a:pt x="3187" y="18106"/>
                    </a:cubicBezTo>
                    <a:cubicBezTo>
                      <a:pt x="3187" y="18106"/>
                      <a:pt x="3187" y="18106"/>
                      <a:pt x="3187" y="18106"/>
                    </a:cubicBezTo>
                    <a:cubicBezTo>
                      <a:pt x="3187" y="18424"/>
                      <a:pt x="3187" y="18424"/>
                      <a:pt x="3187" y="18424"/>
                    </a:cubicBezTo>
                    <a:cubicBezTo>
                      <a:pt x="3187" y="18424"/>
                      <a:pt x="3187" y="18424"/>
                      <a:pt x="3187" y="18424"/>
                    </a:cubicBezTo>
                    <a:cubicBezTo>
                      <a:pt x="3187" y="18741"/>
                      <a:pt x="2833" y="18741"/>
                      <a:pt x="2833" y="18741"/>
                    </a:cubicBezTo>
                    <a:cubicBezTo>
                      <a:pt x="2833" y="19059"/>
                      <a:pt x="2479" y="19059"/>
                      <a:pt x="2479" y="19376"/>
                    </a:cubicBezTo>
                    <a:cubicBezTo>
                      <a:pt x="2479" y="19376"/>
                      <a:pt x="2479" y="19376"/>
                      <a:pt x="2479" y="19376"/>
                    </a:cubicBezTo>
                    <a:cubicBezTo>
                      <a:pt x="2479" y="19376"/>
                      <a:pt x="2479" y="19694"/>
                      <a:pt x="2833" y="19694"/>
                    </a:cubicBezTo>
                    <a:cubicBezTo>
                      <a:pt x="3187" y="20012"/>
                      <a:pt x="3541" y="20012"/>
                      <a:pt x="3895" y="20012"/>
                    </a:cubicBezTo>
                    <a:cubicBezTo>
                      <a:pt x="3895" y="20012"/>
                      <a:pt x="4249" y="20012"/>
                      <a:pt x="4603" y="20012"/>
                    </a:cubicBezTo>
                    <a:cubicBezTo>
                      <a:pt x="4957" y="20012"/>
                      <a:pt x="5666" y="20012"/>
                      <a:pt x="6020" y="20647"/>
                    </a:cubicBezTo>
                    <a:cubicBezTo>
                      <a:pt x="6020" y="20965"/>
                      <a:pt x="6374" y="20965"/>
                      <a:pt x="6374" y="20965"/>
                    </a:cubicBezTo>
                    <a:cubicBezTo>
                      <a:pt x="6374" y="21282"/>
                      <a:pt x="6374" y="21282"/>
                      <a:pt x="6374" y="21282"/>
                    </a:cubicBezTo>
                    <a:cubicBezTo>
                      <a:pt x="6374" y="21282"/>
                      <a:pt x="6728" y="21282"/>
                      <a:pt x="6728" y="21282"/>
                    </a:cubicBezTo>
                    <a:cubicBezTo>
                      <a:pt x="6728" y="21282"/>
                      <a:pt x="6728" y="21282"/>
                      <a:pt x="6728" y="21600"/>
                    </a:cubicBezTo>
                    <a:cubicBezTo>
                      <a:pt x="6728" y="21600"/>
                      <a:pt x="6728" y="21600"/>
                      <a:pt x="6728" y="21600"/>
                    </a:cubicBezTo>
                    <a:cubicBezTo>
                      <a:pt x="6728" y="21600"/>
                      <a:pt x="6728" y="21600"/>
                      <a:pt x="6728" y="21600"/>
                    </a:cubicBezTo>
                    <a:cubicBezTo>
                      <a:pt x="7082" y="21600"/>
                      <a:pt x="7082" y="21600"/>
                      <a:pt x="7082" y="21600"/>
                    </a:cubicBezTo>
                    <a:cubicBezTo>
                      <a:pt x="7082" y="21600"/>
                      <a:pt x="7082" y="21600"/>
                      <a:pt x="7082" y="21282"/>
                    </a:cubicBezTo>
                    <a:cubicBezTo>
                      <a:pt x="7082" y="21282"/>
                      <a:pt x="7082" y="21282"/>
                      <a:pt x="7082" y="21282"/>
                    </a:cubicBezTo>
                    <a:cubicBezTo>
                      <a:pt x="7436" y="21282"/>
                      <a:pt x="7436" y="21282"/>
                      <a:pt x="7436" y="20965"/>
                    </a:cubicBezTo>
                    <a:cubicBezTo>
                      <a:pt x="7436" y="20965"/>
                      <a:pt x="7436" y="20965"/>
                      <a:pt x="7790" y="20647"/>
                    </a:cubicBezTo>
                    <a:cubicBezTo>
                      <a:pt x="7790" y="20012"/>
                      <a:pt x="8144" y="19694"/>
                      <a:pt x="8144" y="19059"/>
                    </a:cubicBezTo>
                    <a:cubicBezTo>
                      <a:pt x="9207" y="17153"/>
                      <a:pt x="9915" y="14929"/>
                      <a:pt x="11685" y="14612"/>
                    </a:cubicBezTo>
                    <a:cubicBezTo>
                      <a:pt x="12039" y="14612"/>
                      <a:pt x="12039" y="14294"/>
                      <a:pt x="12393" y="14294"/>
                    </a:cubicBezTo>
                    <a:cubicBezTo>
                      <a:pt x="14518" y="13976"/>
                      <a:pt x="17351" y="13024"/>
                      <a:pt x="19121" y="11118"/>
                    </a:cubicBezTo>
                    <a:cubicBezTo>
                      <a:pt x="20184" y="9529"/>
                      <a:pt x="20538" y="8894"/>
                      <a:pt x="20538" y="8576"/>
                    </a:cubicBezTo>
                    <a:cubicBezTo>
                      <a:pt x="20538" y="7941"/>
                      <a:pt x="20892" y="7624"/>
                      <a:pt x="21600" y="7306"/>
                    </a:cubicBezTo>
                    <a:cubicBezTo>
                      <a:pt x="21600" y="6988"/>
                      <a:pt x="21600" y="6988"/>
                      <a:pt x="21600" y="6988"/>
                    </a:cubicBezTo>
                    <a:cubicBezTo>
                      <a:pt x="21600" y="6988"/>
                      <a:pt x="21600" y="6671"/>
                      <a:pt x="21246" y="6353"/>
                    </a:cubicBezTo>
                    <a:cubicBezTo>
                      <a:pt x="21246" y="6353"/>
                      <a:pt x="21246" y="6353"/>
                      <a:pt x="21246" y="6353"/>
                    </a:cubicBezTo>
                    <a:cubicBezTo>
                      <a:pt x="21246" y="6353"/>
                      <a:pt x="21246" y="6353"/>
                      <a:pt x="20892" y="6035"/>
                    </a:cubicBezTo>
                    <a:cubicBezTo>
                      <a:pt x="20892" y="6035"/>
                      <a:pt x="20892" y="6035"/>
                      <a:pt x="20892" y="6035"/>
                    </a:cubicBezTo>
                    <a:cubicBezTo>
                      <a:pt x="20538" y="5718"/>
                      <a:pt x="20538" y="5718"/>
                      <a:pt x="20538" y="5718"/>
                    </a:cubicBezTo>
                    <a:cubicBezTo>
                      <a:pt x="20184" y="5082"/>
                      <a:pt x="20184" y="5082"/>
                      <a:pt x="20184" y="5082"/>
                    </a:cubicBezTo>
                    <a:cubicBezTo>
                      <a:pt x="19475" y="4765"/>
                      <a:pt x="18767" y="3812"/>
                      <a:pt x="18413" y="3494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7" name="Shape 4601"/>
              <p:cNvSpPr/>
              <p:nvPr/>
            </p:nvSpPr>
            <p:spPr>
              <a:xfrm>
                <a:off x="176436" y="509485"/>
                <a:ext cx="7967" cy="2541"/>
              </a:xfrm>
              <a:prstGeom prst="ellips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8" name="Shape 4602"/>
              <p:cNvSpPr/>
              <p:nvPr/>
            </p:nvSpPr>
            <p:spPr>
              <a:xfrm>
                <a:off x="188385" y="508805"/>
                <a:ext cx="23899" cy="77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4400" y="10800"/>
                      <a:pt x="7200" y="21600"/>
                      <a:pt x="0" y="10800"/>
                    </a:cubicBezTo>
                    <a:cubicBezTo>
                      <a:pt x="0" y="10800"/>
                      <a:pt x="0" y="21600"/>
                      <a:pt x="3600" y="21600"/>
                    </a:cubicBezTo>
                    <a:cubicBezTo>
                      <a:pt x="10800" y="21600"/>
                      <a:pt x="18000" y="10800"/>
                      <a:pt x="21600" y="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9" name="Shape 4603"/>
              <p:cNvSpPr/>
              <p:nvPr/>
            </p:nvSpPr>
            <p:spPr>
              <a:xfrm>
                <a:off x="137414" y="486357"/>
                <a:ext cx="6351" cy="2541"/>
              </a:xfrm>
              <a:prstGeom prst="ellips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0" name="Shape 4604"/>
              <p:cNvSpPr/>
              <p:nvPr/>
            </p:nvSpPr>
            <p:spPr>
              <a:xfrm>
                <a:off x="125465" y="480575"/>
                <a:ext cx="2541" cy="6351"/>
              </a:xfrm>
              <a:prstGeom prst="ellips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1" name="Shape 4605"/>
              <p:cNvSpPr/>
              <p:nvPr/>
            </p:nvSpPr>
            <p:spPr>
              <a:xfrm>
                <a:off x="107541" y="470939"/>
                <a:ext cx="6351" cy="2541"/>
              </a:xfrm>
              <a:prstGeom prst="ellips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2" name="Shape 4606"/>
              <p:cNvSpPr/>
              <p:nvPr/>
            </p:nvSpPr>
            <p:spPr>
              <a:xfrm>
                <a:off x="99575" y="469011"/>
                <a:ext cx="6351" cy="6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0" y="21600"/>
                      <a:pt x="21600" y="21600"/>
                      <a:pt x="21600" y="21600"/>
                    </a:cubicBezTo>
                    <a:cubicBezTo>
                      <a:pt x="21600" y="21600"/>
                      <a:pt x="0" y="21600"/>
                      <a:pt x="0" y="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3" name="Shape 4607"/>
              <p:cNvSpPr/>
              <p:nvPr/>
            </p:nvSpPr>
            <p:spPr>
              <a:xfrm>
                <a:off x="45805" y="677159"/>
                <a:ext cx="2541" cy="6351"/>
              </a:xfrm>
              <a:prstGeom prst="ellips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4" name="Shape 4608"/>
              <p:cNvSpPr/>
              <p:nvPr/>
            </p:nvSpPr>
            <p:spPr>
              <a:xfrm>
                <a:off x="238980" y="543496"/>
                <a:ext cx="6351" cy="115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1600" y="14400"/>
                      <a:pt x="21600" y="14400"/>
                      <a:pt x="21600" y="14400"/>
                    </a:cubicBezTo>
                    <a:cubicBezTo>
                      <a:pt x="21600" y="14400"/>
                      <a:pt x="21600" y="7200"/>
                      <a:pt x="0" y="0"/>
                    </a:cubicBezTo>
                    <a:cubicBezTo>
                      <a:pt x="21600" y="7200"/>
                      <a:pt x="21600" y="14400"/>
                      <a:pt x="21600" y="14400"/>
                    </a:cubicBezTo>
                    <a:cubicBezTo>
                      <a:pt x="21600" y="14400"/>
                      <a:pt x="21600" y="14400"/>
                      <a:pt x="21600" y="2160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5" name="Shape 4609"/>
              <p:cNvSpPr/>
              <p:nvPr/>
            </p:nvSpPr>
            <p:spPr>
              <a:xfrm>
                <a:off x="43814" y="665595"/>
                <a:ext cx="6351" cy="6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1600" y="21600"/>
                      <a:pt x="0" y="0"/>
                      <a:pt x="0" y="0"/>
                    </a:cubicBezTo>
                    <a:cubicBezTo>
                      <a:pt x="0" y="0"/>
                      <a:pt x="21600" y="21600"/>
                      <a:pt x="21600" y="2160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6" name="Shape 4610"/>
              <p:cNvSpPr/>
              <p:nvPr/>
            </p:nvSpPr>
            <p:spPr>
              <a:xfrm>
                <a:off x="83643" y="717632"/>
                <a:ext cx="6351" cy="2541"/>
              </a:xfrm>
              <a:prstGeom prst="ellips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7" name="Shape 4611"/>
              <p:cNvSpPr/>
              <p:nvPr/>
            </p:nvSpPr>
            <p:spPr>
              <a:xfrm>
                <a:off x="45805" y="673305"/>
                <a:ext cx="2541" cy="6351"/>
              </a:xfrm>
              <a:prstGeom prst="ellips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8" name="Shape 4612"/>
              <p:cNvSpPr/>
              <p:nvPr/>
            </p:nvSpPr>
            <p:spPr>
              <a:xfrm>
                <a:off x="43814" y="681014"/>
                <a:ext cx="6351" cy="6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21600"/>
                      <a:pt x="21600" y="21600"/>
                      <a:pt x="21600" y="0"/>
                    </a:cubicBezTo>
                    <a:cubicBezTo>
                      <a:pt x="21600" y="21600"/>
                      <a:pt x="0" y="21600"/>
                      <a:pt x="0" y="2160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9" name="Shape 4613"/>
              <p:cNvSpPr/>
              <p:nvPr/>
            </p:nvSpPr>
            <p:spPr>
              <a:xfrm>
                <a:off x="234997" y="538394"/>
                <a:ext cx="6351" cy="6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21600"/>
                      <a:pt x="21600" y="21600"/>
                      <a:pt x="0" y="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0" name="Shape 4614"/>
              <p:cNvSpPr/>
              <p:nvPr/>
            </p:nvSpPr>
            <p:spPr>
              <a:xfrm>
                <a:off x="79660" y="713778"/>
                <a:ext cx="6351" cy="2541"/>
              </a:xfrm>
              <a:prstGeom prst="ellips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1" name="Shape 4615"/>
              <p:cNvSpPr/>
              <p:nvPr/>
            </p:nvSpPr>
            <p:spPr>
              <a:xfrm>
                <a:off x="231014" y="528078"/>
                <a:ext cx="6351" cy="115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10800" y="14400"/>
                      <a:pt x="10800" y="7200"/>
                      <a:pt x="0" y="7200"/>
                    </a:cubicBezTo>
                    <a:cubicBezTo>
                      <a:pt x="0" y="7200"/>
                      <a:pt x="0" y="7200"/>
                      <a:pt x="0" y="0"/>
                    </a:cubicBezTo>
                    <a:cubicBezTo>
                      <a:pt x="10800" y="14400"/>
                      <a:pt x="10800" y="14400"/>
                      <a:pt x="10800" y="14400"/>
                    </a:cubicBezTo>
                    <a:cubicBezTo>
                      <a:pt x="10800" y="14400"/>
                      <a:pt x="10800" y="14400"/>
                      <a:pt x="21600" y="2160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2" name="Shape 4616"/>
              <p:cNvSpPr/>
              <p:nvPr/>
            </p:nvSpPr>
            <p:spPr>
              <a:xfrm>
                <a:off x="75677" y="707996"/>
                <a:ext cx="6351" cy="6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1600" y="21600"/>
                      <a:pt x="0" y="21600"/>
                      <a:pt x="0" y="0"/>
                    </a:cubicBezTo>
                    <a:cubicBezTo>
                      <a:pt x="0" y="21600"/>
                      <a:pt x="21600" y="21600"/>
                      <a:pt x="21600" y="2160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3" name="Shape 4617"/>
              <p:cNvSpPr/>
              <p:nvPr/>
            </p:nvSpPr>
            <p:spPr>
              <a:xfrm>
                <a:off x="91609" y="707996"/>
                <a:ext cx="6351" cy="6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21600" y="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4" name="Shape 4618"/>
              <p:cNvSpPr/>
              <p:nvPr/>
            </p:nvSpPr>
            <p:spPr>
              <a:xfrm>
                <a:off x="849560" y="73237"/>
                <a:ext cx="23899" cy="154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6200"/>
                    </a:moveTo>
                    <a:cubicBezTo>
                      <a:pt x="21600" y="10800"/>
                      <a:pt x="18514" y="5400"/>
                      <a:pt x="15429" y="0"/>
                    </a:cubicBezTo>
                    <a:cubicBezTo>
                      <a:pt x="15429" y="0"/>
                      <a:pt x="15429" y="0"/>
                      <a:pt x="12343" y="0"/>
                    </a:cubicBezTo>
                    <a:cubicBezTo>
                      <a:pt x="9257" y="0"/>
                      <a:pt x="6171" y="0"/>
                      <a:pt x="3086" y="0"/>
                    </a:cubicBezTo>
                    <a:cubicBezTo>
                      <a:pt x="3086" y="5400"/>
                      <a:pt x="3086" y="16200"/>
                      <a:pt x="3086" y="21600"/>
                    </a:cubicBezTo>
                    <a:cubicBezTo>
                      <a:pt x="3086" y="21600"/>
                      <a:pt x="0" y="21600"/>
                      <a:pt x="0" y="21600"/>
                    </a:cubicBezTo>
                    <a:cubicBezTo>
                      <a:pt x="6171" y="21600"/>
                      <a:pt x="15429" y="21600"/>
                      <a:pt x="18514" y="16200"/>
                    </a:cubicBezTo>
                    <a:cubicBezTo>
                      <a:pt x="21600" y="16200"/>
                      <a:pt x="21600" y="16200"/>
                      <a:pt x="21600" y="1620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Group 4711"/>
            <p:cNvGrpSpPr/>
            <p:nvPr/>
          </p:nvGrpSpPr>
          <p:grpSpPr>
            <a:xfrm>
              <a:off x="-1" y="35078"/>
              <a:ext cx="4962533" cy="4409262"/>
              <a:chOff x="0" y="0"/>
              <a:chExt cx="4962532" cy="4409261"/>
            </a:xfrm>
          </p:grpSpPr>
          <p:sp>
            <p:nvSpPr>
              <p:cNvPr id="16" name="Shape 4620"/>
              <p:cNvSpPr/>
              <p:nvPr/>
            </p:nvSpPr>
            <p:spPr>
              <a:xfrm>
                <a:off x="3361642" y="4120168"/>
                <a:ext cx="75679" cy="385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320" y="1964"/>
                    </a:moveTo>
                    <a:cubicBezTo>
                      <a:pt x="4320" y="1964"/>
                      <a:pt x="4320" y="1964"/>
                      <a:pt x="4320" y="1964"/>
                    </a:cubicBezTo>
                    <a:cubicBezTo>
                      <a:pt x="4320" y="1964"/>
                      <a:pt x="3240" y="3927"/>
                      <a:pt x="2160" y="3927"/>
                    </a:cubicBezTo>
                    <a:cubicBezTo>
                      <a:pt x="2160" y="3927"/>
                      <a:pt x="2160" y="3927"/>
                      <a:pt x="2160" y="3927"/>
                    </a:cubicBezTo>
                    <a:cubicBezTo>
                      <a:pt x="2160" y="5891"/>
                      <a:pt x="2160" y="5891"/>
                      <a:pt x="1080" y="5891"/>
                    </a:cubicBezTo>
                    <a:cubicBezTo>
                      <a:pt x="1080" y="5891"/>
                      <a:pt x="1080" y="5891"/>
                      <a:pt x="1080" y="5891"/>
                    </a:cubicBezTo>
                    <a:cubicBezTo>
                      <a:pt x="1080" y="7855"/>
                      <a:pt x="0" y="7855"/>
                      <a:pt x="0" y="9818"/>
                    </a:cubicBezTo>
                    <a:cubicBezTo>
                      <a:pt x="0" y="9818"/>
                      <a:pt x="0" y="9818"/>
                      <a:pt x="0" y="9818"/>
                    </a:cubicBezTo>
                    <a:cubicBezTo>
                      <a:pt x="5400" y="15709"/>
                      <a:pt x="16200" y="21600"/>
                      <a:pt x="19440" y="21600"/>
                    </a:cubicBezTo>
                    <a:cubicBezTo>
                      <a:pt x="20520" y="21600"/>
                      <a:pt x="20520" y="19636"/>
                      <a:pt x="21600" y="19636"/>
                    </a:cubicBezTo>
                    <a:cubicBezTo>
                      <a:pt x="21600" y="19636"/>
                      <a:pt x="21600" y="19636"/>
                      <a:pt x="21600" y="19636"/>
                    </a:cubicBezTo>
                    <a:cubicBezTo>
                      <a:pt x="21600" y="17673"/>
                      <a:pt x="21600" y="17673"/>
                      <a:pt x="21600" y="17673"/>
                    </a:cubicBezTo>
                    <a:cubicBezTo>
                      <a:pt x="21600" y="17673"/>
                      <a:pt x="21600" y="15709"/>
                      <a:pt x="21600" y="15709"/>
                    </a:cubicBezTo>
                    <a:cubicBezTo>
                      <a:pt x="21600" y="15709"/>
                      <a:pt x="21600" y="15709"/>
                      <a:pt x="21600" y="15709"/>
                    </a:cubicBezTo>
                    <a:cubicBezTo>
                      <a:pt x="21600" y="15709"/>
                      <a:pt x="21600" y="13745"/>
                      <a:pt x="21600" y="13745"/>
                    </a:cubicBezTo>
                    <a:cubicBezTo>
                      <a:pt x="21600" y="13745"/>
                      <a:pt x="21600" y="13745"/>
                      <a:pt x="21600" y="13745"/>
                    </a:cubicBezTo>
                    <a:cubicBezTo>
                      <a:pt x="21600" y="13745"/>
                      <a:pt x="21600" y="11782"/>
                      <a:pt x="21600" y="11782"/>
                    </a:cubicBezTo>
                    <a:cubicBezTo>
                      <a:pt x="21600" y="11782"/>
                      <a:pt x="21600" y="11782"/>
                      <a:pt x="21600" y="11782"/>
                    </a:cubicBezTo>
                    <a:cubicBezTo>
                      <a:pt x="21600" y="11782"/>
                      <a:pt x="21600" y="11782"/>
                      <a:pt x="21600" y="11782"/>
                    </a:cubicBezTo>
                    <a:cubicBezTo>
                      <a:pt x="21600" y="11782"/>
                      <a:pt x="21600" y="11782"/>
                      <a:pt x="21600" y="9818"/>
                    </a:cubicBezTo>
                    <a:cubicBezTo>
                      <a:pt x="21600" y="9818"/>
                      <a:pt x="21600" y="9818"/>
                      <a:pt x="21600" y="9818"/>
                    </a:cubicBezTo>
                    <a:cubicBezTo>
                      <a:pt x="21600" y="9818"/>
                      <a:pt x="21600" y="9818"/>
                      <a:pt x="21600" y="9818"/>
                    </a:cubicBezTo>
                    <a:cubicBezTo>
                      <a:pt x="21600" y="9818"/>
                      <a:pt x="21600" y="9818"/>
                      <a:pt x="21600" y="9818"/>
                    </a:cubicBezTo>
                    <a:cubicBezTo>
                      <a:pt x="21600" y="9818"/>
                      <a:pt x="21600" y="9818"/>
                      <a:pt x="21600" y="9818"/>
                    </a:cubicBezTo>
                    <a:cubicBezTo>
                      <a:pt x="21600" y="9818"/>
                      <a:pt x="21600" y="9818"/>
                      <a:pt x="21600" y="9818"/>
                    </a:cubicBezTo>
                    <a:cubicBezTo>
                      <a:pt x="21600" y="9818"/>
                      <a:pt x="20520" y="9818"/>
                      <a:pt x="19440" y="9818"/>
                    </a:cubicBezTo>
                    <a:cubicBezTo>
                      <a:pt x="18360" y="9818"/>
                      <a:pt x="18360" y="9818"/>
                      <a:pt x="18360" y="9818"/>
                    </a:cubicBezTo>
                    <a:cubicBezTo>
                      <a:pt x="16200" y="9818"/>
                      <a:pt x="12960" y="9818"/>
                      <a:pt x="8640" y="3927"/>
                    </a:cubicBezTo>
                    <a:cubicBezTo>
                      <a:pt x="8640" y="3927"/>
                      <a:pt x="7560" y="3927"/>
                      <a:pt x="7560" y="1964"/>
                    </a:cubicBezTo>
                    <a:cubicBezTo>
                      <a:pt x="6480" y="1964"/>
                      <a:pt x="6480" y="1964"/>
                      <a:pt x="6480" y="1964"/>
                    </a:cubicBezTo>
                    <a:cubicBezTo>
                      <a:pt x="6480" y="1964"/>
                      <a:pt x="5400" y="1964"/>
                      <a:pt x="5400" y="0"/>
                    </a:cubicBezTo>
                    <a:cubicBezTo>
                      <a:pt x="5400" y="1964"/>
                      <a:pt x="5400" y="1964"/>
                      <a:pt x="4320" y="1964"/>
                    </a:cubicBezTo>
                    <a:cubicBezTo>
                      <a:pt x="4320" y="1964"/>
                      <a:pt x="4320" y="1964"/>
                      <a:pt x="4320" y="1964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" name="Shape 4621"/>
              <p:cNvSpPr/>
              <p:nvPr/>
            </p:nvSpPr>
            <p:spPr>
              <a:xfrm>
                <a:off x="3393506" y="4050785"/>
                <a:ext cx="238980" cy="1156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571" y="4725"/>
                    </a:moveTo>
                    <a:cubicBezTo>
                      <a:pt x="19543" y="4050"/>
                      <a:pt x="18514" y="3375"/>
                      <a:pt x="17829" y="2025"/>
                    </a:cubicBezTo>
                    <a:cubicBezTo>
                      <a:pt x="17143" y="675"/>
                      <a:pt x="16114" y="0"/>
                      <a:pt x="14743" y="0"/>
                    </a:cubicBezTo>
                    <a:cubicBezTo>
                      <a:pt x="12686" y="0"/>
                      <a:pt x="10629" y="1350"/>
                      <a:pt x="10286" y="2025"/>
                    </a:cubicBezTo>
                    <a:cubicBezTo>
                      <a:pt x="9257" y="2700"/>
                      <a:pt x="7886" y="2700"/>
                      <a:pt x="6857" y="2025"/>
                    </a:cubicBezTo>
                    <a:cubicBezTo>
                      <a:pt x="5486" y="2025"/>
                      <a:pt x="4114" y="1350"/>
                      <a:pt x="3086" y="2700"/>
                    </a:cubicBezTo>
                    <a:cubicBezTo>
                      <a:pt x="3086" y="3375"/>
                      <a:pt x="2743" y="3375"/>
                      <a:pt x="2400" y="4050"/>
                    </a:cubicBezTo>
                    <a:cubicBezTo>
                      <a:pt x="2400" y="4050"/>
                      <a:pt x="2400" y="4725"/>
                      <a:pt x="2057" y="4725"/>
                    </a:cubicBezTo>
                    <a:cubicBezTo>
                      <a:pt x="1714" y="5400"/>
                      <a:pt x="1371" y="6075"/>
                      <a:pt x="1029" y="6750"/>
                    </a:cubicBezTo>
                    <a:cubicBezTo>
                      <a:pt x="343" y="8100"/>
                      <a:pt x="0" y="9450"/>
                      <a:pt x="0" y="10125"/>
                    </a:cubicBezTo>
                    <a:cubicBezTo>
                      <a:pt x="0" y="10800"/>
                      <a:pt x="0" y="10800"/>
                      <a:pt x="0" y="10800"/>
                    </a:cubicBezTo>
                    <a:cubicBezTo>
                      <a:pt x="0" y="10800"/>
                      <a:pt x="0" y="10800"/>
                      <a:pt x="0" y="11475"/>
                    </a:cubicBezTo>
                    <a:cubicBezTo>
                      <a:pt x="0" y="11475"/>
                      <a:pt x="0" y="11475"/>
                      <a:pt x="343" y="11475"/>
                    </a:cubicBezTo>
                    <a:cubicBezTo>
                      <a:pt x="343" y="11475"/>
                      <a:pt x="686" y="12150"/>
                      <a:pt x="1029" y="12150"/>
                    </a:cubicBezTo>
                    <a:cubicBezTo>
                      <a:pt x="1714" y="12825"/>
                      <a:pt x="2400" y="13500"/>
                      <a:pt x="3086" y="13500"/>
                    </a:cubicBezTo>
                    <a:cubicBezTo>
                      <a:pt x="3429" y="13500"/>
                      <a:pt x="3429" y="13500"/>
                      <a:pt x="3429" y="13500"/>
                    </a:cubicBezTo>
                    <a:cubicBezTo>
                      <a:pt x="4114" y="13500"/>
                      <a:pt x="4800" y="13500"/>
                      <a:pt x="5486" y="14850"/>
                    </a:cubicBezTo>
                    <a:cubicBezTo>
                      <a:pt x="5486" y="14850"/>
                      <a:pt x="5486" y="14850"/>
                      <a:pt x="5486" y="14850"/>
                    </a:cubicBezTo>
                    <a:cubicBezTo>
                      <a:pt x="5486" y="14850"/>
                      <a:pt x="5486" y="14850"/>
                      <a:pt x="5486" y="15525"/>
                    </a:cubicBezTo>
                    <a:cubicBezTo>
                      <a:pt x="5486" y="15525"/>
                      <a:pt x="5486" y="15525"/>
                      <a:pt x="5486" y="15525"/>
                    </a:cubicBezTo>
                    <a:cubicBezTo>
                      <a:pt x="5486" y="16200"/>
                      <a:pt x="5486" y="16200"/>
                      <a:pt x="5486" y="16200"/>
                    </a:cubicBezTo>
                    <a:cubicBezTo>
                      <a:pt x="5486" y="16200"/>
                      <a:pt x="5486" y="16875"/>
                      <a:pt x="5486" y="16875"/>
                    </a:cubicBezTo>
                    <a:cubicBezTo>
                      <a:pt x="5486" y="16875"/>
                      <a:pt x="5486" y="16875"/>
                      <a:pt x="5486" y="16875"/>
                    </a:cubicBezTo>
                    <a:cubicBezTo>
                      <a:pt x="5486" y="17550"/>
                      <a:pt x="5486" y="18225"/>
                      <a:pt x="5486" y="18225"/>
                    </a:cubicBezTo>
                    <a:cubicBezTo>
                      <a:pt x="5486" y="18225"/>
                      <a:pt x="5486" y="18225"/>
                      <a:pt x="5486" y="18225"/>
                    </a:cubicBezTo>
                    <a:cubicBezTo>
                      <a:pt x="5829" y="18900"/>
                      <a:pt x="6171" y="18900"/>
                      <a:pt x="6171" y="19575"/>
                    </a:cubicBezTo>
                    <a:cubicBezTo>
                      <a:pt x="6857" y="20250"/>
                      <a:pt x="6857" y="20925"/>
                      <a:pt x="6857" y="21600"/>
                    </a:cubicBezTo>
                    <a:cubicBezTo>
                      <a:pt x="7200" y="21600"/>
                      <a:pt x="7200" y="21600"/>
                      <a:pt x="7200" y="21600"/>
                    </a:cubicBezTo>
                    <a:cubicBezTo>
                      <a:pt x="7543" y="20925"/>
                      <a:pt x="7886" y="20250"/>
                      <a:pt x="8229" y="20250"/>
                    </a:cubicBezTo>
                    <a:cubicBezTo>
                      <a:pt x="8229" y="20250"/>
                      <a:pt x="8229" y="19575"/>
                      <a:pt x="8229" y="19575"/>
                    </a:cubicBezTo>
                    <a:cubicBezTo>
                      <a:pt x="7886" y="18900"/>
                      <a:pt x="7886" y="17550"/>
                      <a:pt x="8229" y="16200"/>
                    </a:cubicBezTo>
                    <a:cubicBezTo>
                      <a:pt x="8571" y="14850"/>
                      <a:pt x="9257" y="14175"/>
                      <a:pt x="9943" y="14175"/>
                    </a:cubicBezTo>
                    <a:cubicBezTo>
                      <a:pt x="12343" y="14175"/>
                      <a:pt x="13371" y="13500"/>
                      <a:pt x="13714" y="12150"/>
                    </a:cubicBezTo>
                    <a:cubicBezTo>
                      <a:pt x="13714" y="10125"/>
                      <a:pt x="14743" y="8775"/>
                      <a:pt x="16114" y="8775"/>
                    </a:cubicBezTo>
                    <a:cubicBezTo>
                      <a:pt x="16457" y="8775"/>
                      <a:pt x="16800" y="8775"/>
                      <a:pt x="17143" y="8775"/>
                    </a:cubicBezTo>
                    <a:cubicBezTo>
                      <a:pt x="17486" y="9450"/>
                      <a:pt x="17829" y="9450"/>
                      <a:pt x="17829" y="9450"/>
                    </a:cubicBezTo>
                    <a:cubicBezTo>
                      <a:pt x="18171" y="9450"/>
                      <a:pt x="18514" y="8775"/>
                      <a:pt x="18514" y="8100"/>
                    </a:cubicBezTo>
                    <a:cubicBezTo>
                      <a:pt x="18857" y="8100"/>
                      <a:pt x="18857" y="8100"/>
                      <a:pt x="19200" y="7425"/>
                    </a:cubicBezTo>
                    <a:cubicBezTo>
                      <a:pt x="19200" y="7425"/>
                      <a:pt x="19200" y="7425"/>
                      <a:pt x="19200" y="7425"/>
                    </a:cubicBezTo>
                    <a:cubicBezTo>
                      <a:pt x="19543" y="7425"/>
                      <a:pt x="19543" y="7425"/>
                      <a:pt x="19886" y="6750"/>
                    </a:cubicBezTo>
                    <a:cubicBezTo>
                      <a:pt x="19886" y="6750"/>
                      <a:pt x="19886" y="6750"/>
                      <a:pt x="19886" y="6750"/>
                    </a:cubicBezTo>
                    <a:cubicBezTo>
                      <a:pt x="20229" y="6750"/>
                      <a:pt x="20571" y="6750"/>
                      <a:pt x="20571" y="6075"/>
                    </a:cubicBezTo>
                    <a:cubicBezTo>
                      <a:pt x="20571" y="6075"/>
                      <a:pt x="20571" y="6075"/>
                      <a:pt x="20914" y="6075"/>
                    </a:cubicBezTo>
                    <a:cubicBezTo>
                      <a:pt x="20914" y="6075"/>
                      <a:pt x="21257" y="6075"/>
                      <a:pt x="21600" y="6075"/>
                    </a:cubicBezTo>
                    <a:cubicBezTo>
                      <a:pt x="21600" y="6075"/>
                      <a:pt x="21600" y="6075"/>
                      <a:pt x="21600" y="6075"/>
                    </a:cubicBezTo>
                    <a:cubicBezTo>
                      <a:pt x="21257" y="5400"/>
                      <a:pt x="20914" y="5400"/>
                      <a:pt x="20571" y="4725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" name="Shape 4622"/>
              <p:cNvSpPr/>
              <p:nvPr/>
            </p:nvSpPr>
            <p:spPr>
              <a:xfrm>
                <a:off x="3450076" y="4139440"/>
                <a:ext cx="2541" cy="7710"/>
              </a:xfrm>
              <a:prstGeom prst="ellips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Shape 4623"/>
              <p:cNvSpPr/>
              <p:nvPr/>
            </p:nvSpPr>
            <p:spPr>
              <a:xfrm>
                <a:off x="3450076" y="4134336"/>
                <a:ext cx="2541" cy="6351"/>
              </a:xfrm>
              <a:prstGeom prst="ellips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Shape 4624"/>
              <p:cNvSpPr/>
              <p:nvPr/>
            </p:nvSpPr>
            <p:spPr>
              <a:xfrm>
                <a:off x="3392322" y="4109284"/>
                <a:ext cx="6351" cy="2541"/>
              </a:xfrm>
              <a:prstGeom prst="ellips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Shape 4625"/>
              <p:cNvSpPr/>
              <p:nvPr/>
            </p:nvSpPr>
            <p:spPr>
              <a:xfrm>
                <a:off x="2198608" y="3306849"/>
                <a:ext cx="1286507" cy="7709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938" y="18293"/>
                    </a:moveTo>
                    <a:cubicBezTo>
                      <a:pt x="20002" y="18293"/>
                      <a:pt x="20002" y="18293"/>
                      <a:pt x="20002" y="18293"/>
                    </a:cubicBezTo>
                    <a:cubicBezTo>
                      <a:pt x="20002" y="18189"/>
                      <a:pt x="20066" y="18189"/>
                      <a:pt x="20066" y="18086"/>
                    </a:cubicBezTo>
                    <a:cubicBezTo>
                      <a:pt x="20194" y="17879"/>
                      <a:pt x="20322" y="17569"/>
                      <a:pt x="20514" y="17466"/>
                    </a:cubicBezTo>
                    <a:cubicBezTo>
                      <a:pt x="20514" y="17466"/>
                      <a:pt x="20514" y="17466"/>
                      <a:pt x="20514" y="17466"/>
                    </a:cubicBezTo>
                    <a:cubicBezTo>
                      <a:pt x="20514" y="17466"/>
                      <a:pt x="20514" y="17466"/>
                      <a:pt x="20514" y="17466"/>
                    </a:cubicBezTo>
                    <a:cubicBezTo>
                      <a:pt x="20514" y="17466"/>
                      <a:pt x="20514" y="17466"/>
                      <a:pt x="20514" y="17466"/>
                    </a:cubicBezTo>
                    <a:cubicBezTo>
                      <a:pt x="20514" y="17466"/>
                      <a:pt x="20578" y="17569"/>
                      <a:pt x="20578" y="17569"/>
                    </a:cubicBezTo>
                    <a:cubicBezTo>
                      <a:pt x="20641" y="17569"/>
                      <a:pt x="20641" y="17569"/>
                      <a:pt x="20641" y="17569"/>
                    </a:cubicBezTo>
                    <a:cubicBezTo>
                      <a:pt x="20641" y="17569"/>
                      <a:pt x="20641" y="17569"/>
                      <a:pt x="20705" y="17569"/>
                    </a:cubicBezTo>
                    <a:cubicBezTo>
                      <a:pt x="20705" y="17569"/>
                      <a:pt x="20705" y="17569"/>
                      <a:pt x="20705" y="17673"/>
                    </a:cubicBezTo>
                    <a:cubicBezTo>
                      <a:pt x="20769" y="17673"/>
                      <a:pt x="20769" y="17673"/>
                      <a:pt x="20769" y="17673"/>
                    </a:cubicBezTo>
                    <a:cubicBezTo>
                      <a:pt x="20833" y="17673"/>
                      <a:pt x="20833" y="17776"/>
                      <a:pt x="20833" y="17776"/>
                    </a:cubicBezTo>
                    <a:cubicBezTo>
                      <a:pt x="20833" y="17776"/>
                      <a:pt x="20833" y="17776"/>
                      <a:pt x="20833" y="17776"/>
                    </a:cubicBezTo>
                    <a:cubicBezTo>
                      <a:pt x="20961" y="17466"/>
                      <a:pt x="21025" y="16846"/>
                      <a:pt x="21025" y="16433"/>
                    </a:cubicBezTo>
                    <a:cubicBezTo>
                      <a:pt x="21089" y="16226"/>
                      <a:pt x="21089" y="16019"/>
                      <a:pt x="21025" y="15916"/>
                    </a:cubicBezTo>
                    <a:cubicBezTo>
                      <a:pt x="21025" y="15606"/>
                      <a:pt x="21025" y="15296"/>
                      <a:pt x="21217" y="14986"/>
                    </a:cubicBezTo>
                    <a:cubicBezTo>
                      <a:pt x="21280" y="14882"/>
                      <a:pt x="21344" y="14779"/>
                      <a:pt x="21408" y="14676"/>
                    </a:cubicBezTo>
                    <a:cubicBezTo>
                      <a:pt x="21536" y="14572"/>
                      <a:pt x="21600" y="14469"/>
                      <a:pt x="21600" y="14262"/>
                    </a:cubicBezTo>
                    <a:cubicBezTo>
                      <a:pt x="21600" y="14159"/>
                      <a:pt x="21536" y="14159"/>
                      <a:pt x="21536" y="14159"/>
                    </a:cubicBezTo>
                    <a:cubicBezTo>
                      <a:pt x="21536" y="14159"/>
                      <a:pt x="21472" y="14159"/>
                      <a:pt x="21472" y="14159"/>
                    </a:cubicBezTo>
                    <a:cubicBezTo>
                      <a:pt x="21344" y="14262"/>
                      <a:pt x="21153" y="14262"/>
                      <a:pt x="21025" y="14159"/>
                    </a:cubicBezTo>
                    <a:cubicBezTo>
                      <a:pt x="20897" y="13952"/>
                      <a:pt x="20705" y="14056"/>
                      <a:pt x="20386" y="14159"/>
                    </a:cubicBezTo>
                    <a:cubicBezTo>
                      <a:pt x="20258" y="14159"/>
                      <a:pt x="20130" y="14159"/>
                      <a:pt x="19938" y="14262"/>
                    </a:cubicBezTo>
                    <a:cubicBezTo>
                      <a:pt x="19172" y="14366"/>
                      <a:pt x="19108" y="14986"/>
                      <a:pt x="19172" y="15399"/>
                    </a:cubicBezTo>
                    <a:cubicBezTo>
                      <a:pt x="19172" y="15812"/>
                      <a:pt x="19108" y="15916"/>
                      <a:pt x="18980" y="16122"/>
                    </a:cubicBezTo>
                    <a:cubicBezTo>
                      <a:pt x="18980" y="16122"/>
                      <a:pt x="18916" y="16226"/>
                      <a:pt x="18916" y="16433"/>
                    </a:cubicBezTo>
                    <a:cubicBezTo>
                      <a:pt x="18980" y="16846"/>
                      <a:pt x="18724" y="17156"/>
                      <a:pt x="18596" y="17259"/>
                    </a:cubicBezTo>
                    <a:cubicBezTo>
                      <a:pt x="18533" y="17363"/>
                      <a:pt x="18469" y="17363"/>
                      <a:pt x="18469" y="17466"/>
                    </a:cubicBezTo>
                    <a:cubicBezTo>
                      <a:pt x="18469" y="17569"/>
                      <a:pt x="18469" y="17673"/>
                      <a:pt x="18405" y="17776"/>
                    </a:cubicBezTo>
                    <a:cubicBezTo>
                      <a:pt x="18405" y="17776"/>
                      <a:pt x="18341" y="17879"/>
                      <a:pt x="18277" y="17879"/>
                    </a:cubicBezTo>
                    <a:cubicBezTo>
                      <a:pt x="18085" y="17879"/>
                      <a:pt x="17766" y="17569"/>
                      <a:pt x="17702" y="17569"/>
                    </a:cubicBezTo>
                    <a:cubicBezTo>
                      <a:pt x="17574" y="17569"/>
                      <a:pt x="16935" y="17776"/>
                      <a:pt x="16551" y="17983"/>
                    </a:cubicBezTo>
                    <a:cubicBezTo>
                      <a:pt x="16296" y="18086"/>
                      <a:pt x="16168" y="18086"/>
                      <a:pt x="16104" y="18189"/>
                    </a:cubicBezTo>
                    <a:cubicBezTo>
                      <a:pt x="16104" y="18189"/>
                      <a:pt x="16104" y="18189"/>
                      <a:pt x="16104" y="18189"/>
                    </a:cubicBezTo>
                    <a:cubicBezTo>
                      <a:pt x="15976" y="18189"/>
                      <a:pt x="15849" y="17983"/>
                      <a:pt x="15657" y="17879"/>
                    </a:cubicBezTo>
                    <a:cubicBezTo>
                      <a:pt x="15529" y="17673"/>
                      <a:pt x="15401" y="17569"/>
                      <a:pt x="15273" y="17569"/>
                    </a:cubicBezTo>
                    <a:cubicBezTo>
                      <a:pt x="15273" y="17363"/>
                      <a:pt x="15273" y="17363"/>
                      <a:pt x="15273" y="17363"/>
                    </a:cubicBezTo>
                    <a:cubicBezTo>
                      <a:pt x="15273" y="17569"/>
                      <a:pt x="15273" y="17569"/>
                      <a:pt x="15273" y="17569"/>
                    </a:cubicBezTo>
                    <a:cubicBezTo>
                      <a:pt x="14954" y="17569"/>
                      <a:pt x="14762" y="17053"/>
                      <a:pt x="14762" y="16122"/>
                    </a:cubicBezTo>
                    <a:cubicBezTo>
                      <a:pt x="14698" y="15916"/>
                      <a:pt x="14507" y="15606"/>
                      <a:pt x="14315" y="15296"/>
                    </a:cubicBezTo>
                    <a:cubicBezTo>
                      <a:pt x="14187" y="15089"/>
                      <a:pt x="14059" y="14882"/>
                      <a:pt x="13995" y="14779"/>
                    </a:cubicBezTo>
                    <a:cubicBezTo>
                      <a:pt x="13740" y="14159"/>
                      <a:pt x="13740" y="13022"/>
                      <a:pt x="13676" y="12299"/>
                    </a:cubicBezTo>
                    <a:cubicBezTo>
                      <a:pt x="13676" y="12195"/>
                      <a:pt x="13676" y="12195"/>
                      <a:pt x="13676" y="12195"/>
                    </a:cubicBezTo>
                    <a:cubicBezTo>
                      <a:pt x="13676" y="11575"/>
                      <a:pt x="13676" y="10335"/>
                      <a:pt x="13931" y="8991"/>
                    </a:cubicBezTo>
                    <a:cubicBezTo>
                      <a:pt x="13995" y="8888"/>
                      <a:pt x="13995" y="8785"/>
                      <a:pt x="13995" y="8681"/>
                    </a:cubicBezTo>
                    <a:cubicBezTo>
                      <a:pt x="13995" y="8681"/>
                      <a:pt x="13995" y="8681"/>
                      <a:pt x="13995" y="8681"/>
                    </a:cubicBezTo>
                    <a:cubicBezTo>
                      <a:pt x="13995" y="8681"/>
                      <a:pt x="13995" y="8681"/>
                      <a:pt x="13931" y="8681"/>
                    </a:cubicBezTo>
                    <a:cubicBezTo>
                      <a:pt x="13931" y="8681"/>
                      <a:pt x="13931" y="8681"/>
                      <a:pt x="13931" y="8681"/>
                    </a:cubicBezTo>
                    <a:cubicBezTo>
                      <a:pt x="13931" y="8681"/>
                      <a:pt x="13931" y="8681"/>
                      <a:pt x="13931" y="8681"/>
                    </a:cubicBezTo>
                    <a:cubicBezTo>
                      <a:pt x="13867" y="8681"/>
                      <a:pt x="13867" y="8681"/>
                      <a:pt x="13867" y="8681"/>
                    </a:cubicBezTo>
                    <a:cubicBezTo>
                      <a:pt x="13867" y="8681"/>
                      <a:pt x="13867" y="8681"/>
                      <a:pt x="13867" y="8578"/>
                    </a:cubicBezTo>
                    <a:cubicBezTo>
                      <a:pt x="13867" y="8578"/>
                      <a:pt x="13867" y="8578"/>
                      <a:pt x="13867" y="8578"/>
                    </a:cubicBezTo>
                    <a:cubicBezTo>
                      <a:pt x="13804" y="8578"/>
                      <a:pt x="13804" y="8578"/>
                      <a:pt x="13804" y="8578"/>
                    </a:cubicBezTo>
                    <a:cubicBezTo>
                      <a:pt x="13612" y="8578"/>
                      <a:pt x="13292" y="8371"/>
                      <a:pt x="13101" y="8268"/>
                    </a:cubicBezTo>
                    <a:cubicBezTo>
                      <a:pt x="12973" y="8165"/>
                      <a:pt x="12845" y="8061"/>
                      <a:pt x="12845" y="8061"/>
                    </a:cubicBezTo>
                    <a:cubicBezTo>
                      <a:pt x="12845" y="8061"/>
                      <a:pt x="12845" y="8061"/>
                      <a:pt x="12845" y="8061"/>
                    </a:cubicBezTo>
                    <a:cubicBezTo>
                      <a:pt x="12653" y="8061"/>
                      <a:pt x="12589" y="7751"/>
                      <a:pt x="12589" y="7544"/>
                    </a:cubicBezTo>
                    <a:cubicBezTo>
                      <a:pt x="12589" y="7441"/>
                      <a:pt x="12525" y="7338"/>
                      <a:pt x="12525" y="7234"/>
                    </a:cubicBezTo>
                    <a:cubicBezTo>
                      <a:pt x="12462" y="7131"/>
                      <a:pt x="12462" y="7028"/>
                      <a:pt x="12462" y="6821"/>
                    </a:cubicBezTo>
                    <a:cubicBezTo>
                      <a:pt x="12462" y="6821"/>
                      <a:pt x="12398" y="6718"/>
                      <a:pt x="12398" y="6718"/>
                    </a:cubicBezTo>
                    <a:cubicBezTo>
                      <a:pt x="12398" y="6614"/>
                      <a:pt x="12398" y="6408"/>
                      <a:pt x="12398" y="6408"/>
                    </a:cubicBezTo>
                    <a:cubicBezTo>
                      <a:pt x="12334" y="6408"/>
                      <a:pt x="12334" y="6304"/>
                      <a:pt x="12334" y="6304"/>
                    </a:cubicBezTo>
                    <a:cubicBezTo>
                      <a:pt x="12142" y="6098"/>
                      <a:pt x="11759" y="5478"/>
                      <a:pt x="11631" y="4754"/>
                    </a:cubicBezTo>
                    <a:cubicBezTo>
                      <a:pt x="11503" y="4031"/>
                      <a:pt x="10736" y="3721"/>
                      <a:pt x="10480" y="3721"/>
                    </a:cubicBezTo>
                    <a:cubicBezTo>
                      <a:pt x="10417" y="3721"/>
                      <a:pt x="10417" y="3721"/>
                      <a:pt x="10353" y="3824"/>
                    </a:cubicBezTo>
                    <a:cubicBezTo>
                      <a:pt x="10289" y="4031"/>
                      <a:pt x="10225" y="4237"/>
                      <a:pt x="10161" y="4341"/>
                    </a:cubicBezTo>
                    <a:cubicBezTo>
                      <a:pt x="10097" y="4547"/>
                      <a:pt x="10097" y="4651"/>
                      <a:pt x="10033" y="4651"/>
                    </a:cubicBezTo>
                    <a:cubicBezTo>
                      <a:pt x="10033" y="4754"/>
                      <a:pt x="9969" y="4754"/>
                      <a:pt x="9969" y="4754"/>
                    </a:cubicBezTo>
                    <a:cubicBezTo>
                      <a:pt x="9905" y="4754"/>
                      <a:pt x="9905" y="4754"/>
                      <a:pt x="9905" y="4754"/>
                    </a:cubicBezTo>
                    <a:cubicBezTo>
                      <a:pt x="9905" y="4754"/>
                      <a:pt x="9841" y="4754"/>
                      <a:pt x="9778" y="4651"/>
                    </a:cubicBezTo>
                    <a:cubicBezTo>
                      <a:pt x="9650" y="4651"/>
                      <a:pt x="9522" y="4444"/>
                      <a:pt x="9266" y="4237"/>
                    </a:cubicBezTo>
                    <a:cubicBezTo>
                      <a:pt x="9202" y="4237"/>
                      <a:pt x="9202" y="4237"/>
                      <a:pt x="9202" y="4134"/>
                    </a:cubicBezTo>
                    <a:cubicBezTo>
                      <a:pt x="9138" y="4134"/>
                      <a:pt x="9075" y="4031"/>
                      <a:pt x="9011" y="4031"/>
                    </a:cubicBezTo>
                    <a:cubicBezTo>
                      <a:pt x="8819" y="3927"/>
                      <a:pt x="8691" y="3514"/>
                      <a:pt x="8691" y="3100"/>
                    </a:cubicBezTo>
                    <a:cubicBezTo>
                      <a:pt x="8691" y="2894"/>
                      <a:pt x="8436" y="2480"/>
                      <a:pt x="8308" y="2377"/>
                    </a:cubicBezTo>
                    <a:cubicBezTo>
                      <a:pt x="8244" y="2377"/>
                      <a:pt x="7988" y="1964"/>
                      <a:pt x="7477" y="1240"/>
                    </a:cubicBezTo>
                    <a:cubicBezTo>
                      <a:pt x="6518" y="1240"/>
                      <a:pt x="6518" y="1240"/>
                      <a:pt x="6518" y="1240"/>
                    </a:cubicBezTo>
                    <a:cubicBezTo>
                      <a:pt x="6263" y="1757"/>
                      <a:pt x="6263" y="1757"/>
                      <a:pt x="6263" y="1757"/>
                    </a:cubicBezTo>
                    <a:cubicBezTo>
                      <a:pt x="4090" y="1757"/>
                      <a:pt x="4090" y="1757"/>
                      <a:pt x="4090" y="1757"/>
                    </a:cubicBezTo>
                    <a:cubicBezTo>
                      <a:pt x="4090" y="1757"/>
                      <a:pt x="4090" y="1757"/>
                      <a:pt x="4090" y="1757"/>
                    </a:cubicBezTo>
                    <a:cubicBezTo>
                      <a:pt x="3579" y="1447"/>
                      <a:pt x="2492" y="827"/>
                      <a:pt x="2237" y="723"/>
                    </a:cubicBezTo>
                    <a:cubicBezTo>
                      <a:pt x="1981" y="620"/>
                      <a:pt x="1598" y="207"/>
                      <a:pt x="1470" y="0"/>
                    </a:cubicBezTo>
                    <a:cubicBezTo>
                      <a:pt x="0" y="310"/>
                      <a:pt x="0" y="310"/>
                      <a:pt x="0" y="310"/>
                    </a:cubicBezTo>
                    <a:cubicBezTo>
                      <a:pt x="64" y="517"/>
                      <a:pt x="192" y="723"/>
                      <a:pt x="320" y="1033"/>
                    </a:cubicBezTo>
                    <a:cubicBezTo>
                      <a:pt x="639" y="1654"/>
                      <a:pt x="895" y="2894"/>
                      <a:pt x="959" y="3411"/>
                    </a:cubicBezTo>
                    <a:cubicBezTo>
                      <a:pt x="959" y="3617"/>
                      <a:pt x="1214" y="3927"/>
                      <a:pt x="1470" y="4134"/>
                    </a:cubicBezTo>
                    <a:cubicBezTo>
                      <a:pt x="1598" y="4237"/>
                      <a:pt x="1662" y="4341"/>
                      <a:pt x="1789" y="4341"/>
                    </a:cubicBezTo>
                    <a:cubicBezTo>
                      <a:pt x="2237" y="4857"/>
                      <a:pt x="2237" y="5891"/>
                      <a:pt x="2173" y="6201"/>
                    </a:cubicBezTo>
                    <a:cubicBezTo>
                      <a:pt x="2173" y="6304"/>
                      <a:pt x="2109" y="6408"/>
                      <a:pt x="1981" y="6408"/>
                    </a:cubicBezTo>
                    <a:cubicBezTo>
                      <a:pt x="1853" y="6408"/>
                      <a:pt x="1789" y="6408"/>
                      <a:pt x="1725" y="6408"/>
                    </a:cubicBezTo>
                    <a:cubicBezTo>
                      <a:pt x="1725" y="6304"/>
                      <a:pt x="1662" y="6304"/>
                      <a:pt x="1662" y="6304"/>
                    </a:cubicBezTo>
                    <a:cubicBezTo>
                      <a:pt x="1789" y="6614"/>
                      <a:pt x="2173" y="7028"/>
                      <a:pt x="2364" y="7028"/>
                    </a:cubicBezTo>
                    <a:cubicBezTo>
                      <a:pt x="2364" y="7028"/>
                      <a:pt x="2428" y="7028"/>
                      <a:pt x="2428" y="7028"/>
                    </a:cubicBezTo>
                    <a:cubicBezTo>
                      <a:pt x="2684" y="7028"/>
                      <a:pt x="2812" y="7234"/>
                      <a:pt x="3067" y="7648"/>
                    </a:cubicBezTo>
                    <a:cubicBezTo>
                      <a:pt x="3259" y="7855"/>
                      <a:pt x="3259" y="7855"/>
                      <a:pt x="3259" y="7855"/>
                    </a:cubicBezTo>
                    <a:cubicBezTo>
                      <a:pt x="3451" y="8268"/>
                      <a:pt x="3579" y="8681"/>
                      <a:pt x="3579" y="9095"/>
                    </a:cubicBezTo>
                    <a:cubicBezTo>
                      <a:pt x="3579" y="9301"/>
                      <a:pt x="3579" y="9508"/>
                      <a:pt x="3451" y="9611"/>
                    </a:cubicBezTo>
                    <a:cubicBezTo>
                      <a:pt x="3579" y="9818"/>
                      <a:pt x="3834" y="10025"/>
                      <a:pt x="4026" y="10335"/>
                    </a:cubicBezTo>
                    <a:cubicBezTo>
                      <a:pt x="4282" y="10542"/>
                      <a:pt x="4282" y="10542"/>
                      <a:pt x="4282" y="10542"/>
                    </a:cubicBezTo>
                    <a:cubicBezTo>
                      <a:pt x="4857" y="11162"/>
                      <a:pt x="5049" y="11885"/>
                      <a:pt x="5049" y="12092"/>
                    </a:cubicBezTo>
                    <a:cubicBezTo>
                      <a:pt x="5112" y="11989"/>
                      <a:pt x="5176" y="11885"/>
                      <a:pt x="5176" y="11782"/>
                    </a:cubicBezTo>
                    <a:cubicBezTo>
                      <a:pt x="5240" y="11678"/>
                      <a:pt x="5176" y="11575"/>
                      <a:pt x="5176" y="11472"/>
                    </a:cubicBezTo>
                    <a:cubicBezTo>
                      <a:pt x="5112" y="11368"/>
                      <a:pt x="5049" y="11162"/>
                      <a:pt x="5049" y="10852"/>
                    </a:cubicBezTo>
                    <a:cubicBezTo>
                      <a:pt x="5049" y="10748"/>
                      <a:pt x="4921" y="10748"/>
                      <a:pt x="4665" y="10748"/>
                    </a:cubicBezTo>
                    <a:cubicBezTo>
                      <a:pt x="4601" y="10748"/>
                      <a:pt x="4601" y="10748"/>
                      <a:pt x="4537" y="10645"/>
                    </a:cubicBezTo>
                    <a:cubicBezTo>
                      <a:pt x="4346" y="10645"/>
                      <a:pt x="4346" y="10335"/>
                      <a:pt x="4346" y="10025"/>
                    </a:cubicBezTo>
                    <a:cubicBezTo>
                      <a:pt x="4346" y="9922"/>
                      <a:pt x="4346" y="9715"/>
                      <a:pt x="4282" y="9611"/>
                    </a:cubicBezTo>
                    <a:cubicBezTo>
                      <a:pt x="4026" y="9198"/>
                      <a:pt x="3834" y="8165"/>
                      <a:pt x="3770" y="7855"/>
                    </a:cubicBezTo>
                    <a:cubicBezTo>
                      <a:pt x="3770" y="7544"/>
                      <a:pt x="3579" y="7234"/>
                      <a:pt x="3387" y="6924"/>
                    </a:cubicBezTo>
                    <a:cubicBezTo>
                      <a:pt x="3259" y="6718"/>
                      <a:pt x="3067" y="6408"/>
                      <a:pt x="3004" y="6098"/>
                    </a:cubicBezTo>
                    <a:cubicBezTo>
                      <a:pt x="2748" y="5478"/>
                      <a:pt x="2556" y="5064"/>
                      <a:pt x="2492" y="4961"/>
                    </a:cubicBezTo>
                    <a:cubicBezTo>
                      <a:pt x="2428" y="4857"/>
                      <a:pt x="2364" y="4754"/>
                      <a:pt x="2364" y="4754"/>
                    </a:cubicBezTo>
                    <a:cubicBezTo>
                      <a:pt x="2364" y="4547"/>
                      <a:pt x="2428" y="4444"/>
                      <a:pt x="2492" y="4341"/>
                    </a:cubicBezTo>
                    <a:cubicBezTo>
                      <a:pt x="2492" y="4341"/>
                      <a:pt x="2492" y="4237"/>
                      <a:pt x="2492" y="4237"/>
                    </a:cubicBezTo>
                    <a:cubicBezTo>
                      <a:pt x="2492" y="4237"/>
                      <a:pt x="2428" y="4134"/>
                      <a:pt x="2301" y="4134"/>
                    </a:cubicBezTo>
                    <a:cubicBezTo>
                      <a:pt x="2173" y="4031"/>
                      <a:pt x="2109" y="4031"/>
                      <a:pt x="1981" y="3927"/>
                    </a:cubicBezTo>
                    <a:cubicBezTo>
                      <a:pt x="1725" y="3721"/>
                      <a:pt x="1534" y="3307"/>
                      <a:pt x="1534" y="2894"/>
                    </a:cubicBezTo>
                    <a:cubicBezTo>
                      <a:pt x="1534" y="2480"/>
                      <a:pt x="1406" y="1550"/>
                      <a:pt x="1278" y="1240"/>
                    </a:cubicBezTo>
                    <a:cubicBezTo>
                      <a:pt x="1278" y="1033"/>
                      <a:pt x="1278" y="930"/>
                      <a:pt x="1278" y="827"/>
                    </a:cubicBezTo>
                    <a:cubicBezTo>
                      <a:pt x="1406" y="620"/>
                      <a:pt x="1662" y="620"/>
                      <a:pt x="1789" y="827"/>
                    </a:cubicBezTo>
                    <a:cubicBezTo>
                      <a:pt x="1789" y="930"/>
                      <a:pt x="1789" y="930"/>
                      <a:pt x="1789" y="930"/>
                    </a:cubicBezTo>
                    <a:cubicBezTo>
                      <a:pt x="1789" y="930"/>
                      <a:pt x="1853" y="1033"/>
                      <a:pt x="1853" y="1033"/>
                    </a:cubicBezTo>
                    <a:cubicBezTo>
                      <a:pt x="1917" y="930"/>
                      <a:pt x="1981" y="930"/>
                      <a:pt x="2045" y="930"/>
                    </a:cubicBezTo>
                    <a:cubicBezTo>
                      <a:pt x="2173" y="930"/>
                      <a:pt x="2364" y="1137"/>
                      <a:pt x="2428" y="1344"/>
                    </a:cubicBezTo>
                    <a:cubicBezTo>
                      <a:pt x="2428" y="1447"/>
                      <a:pt x="2492" y="1447"/>
                      <a:pt x="2556" y="1344"/>
                    </a:cubicBezTo>
                    <a:cubicBezTo>
                      <a:pt x="2684" y="1344"/>
                      <a:pt x="2812" y="1344"/>
                      <a:pt x="2876" y="1447"/>
                    </a:cubicBezTo>
                    <a:cubicBezTo>
                      <a:pt x="2940" y="1550"/>
                      <a:pt x="2940" y="1654"/>
                      <a:pt x="2876" y="1860"/>
                    </a:cubicBezTo>
                    <a:cubicBezTo>
                      <a:pt x="2876" y="1964"/>
                      <a:pt x="2748" y="2274"/>
                      <a:pt x="3004" y="2997"/>
                    </a:cubicBezTo>
                    <a:cubicBezTo>
                      <a:pt x="3259" y="3721"/>
                      <a:pt x="3323" y="3824"/>
                      <a:pt x="3195" y="4031"/>
                    </a:cubicBezTo>
                    <a:cubicBezTo>
                      <a:pt x="3195" y="4134"/>
                      <a:pt x="3195" y="4134"/>
                      <a:pt x="3195" y="4444"/>
                    </a:cubicBezTo>
                    <a:cubicBezTo>
                      <a:pt x="3195" y="4547"/>
                      <a:pt x="3195" y="4651"/>
                      <a:pt x="3195" y="4651"/>
                    </a:cubicBezTo>
                    <a:cubicBezTo>
                      <a:pt x="3195" y="4651"/>
                      <a:pt x="3259" y="4651"/>
                      <a:pt x="3259" y="4547"/>
                    </a:cubicBezTo>
                    <a:cubicBezTo>
                      <a:pt x="3323" y="4547"/>
                      <a:pt x="3387" y="4444"/>
                      <a:pt x="3451" y="4444"/>
                    </a:cubicBezTo>
                    <a:cubicBezTo>
                      <a:pt x="3515" y="4444"/>
                      <a:pt x="3643" y="4651"/>
                      <a:pt x="3962" y="5271"/>
                    </a:cubicBezTo>
                    <a:cubicBezTo>
                      <a:pt x="4090" y="5478"/>
                      <a:pt x="4218" y="5581"/>
                      <a:pt x="4346" y="5581"/>
                    </a:cubicBezTo>
                    <a:cubicBezTo>
                      <a:pt x="4473" y="5684"/>
                      <a:pt x="4601" y="5788"/>
                      <a:pt x="4601" y="6098"/>
                    </a:cubicBezTo>
                    <a:cubicBezTo>
                      <a:pt x="4601" y="6201"/>
                      <a:pt x="4665" y="6614"/>
                      <a:pt x="4857" y="6614"/>
                    </a:cubicBezTo>
                    <a:cubicBezTo>
                      <a:pt x="5049" y="6718"/>
                      <a:pt x="5176" y="6924"/>
                      <a:pt x="5240" y="7028"/>
                    </a:cubicBezTo>
                    <a:cubicBezTo>
                      <a:pt x="5304" y="7131"/>
                      <a:pt x="5368" y="7234"/>
                      <a:pt x="5368" y="7234"/>
                    </a:cubicBezTo>
                    <a:cubicBezTo>
                      <a:pt x="5496" y="7234"/>
                      <a:pt x="5560" y="7338"/>
                      <a:pt x="5624" y="7544"/>
                    </a:cubicBezTo>
                    <a:cubicBezTo>
                      <a:pt x="5688" y="7751"/>
                      <a:pt x="5624" y="7958"/>
                      <a:pt x="5560" y="8268"/>
                    </a:cubicBezTo>
                    <a:cubicBezTo>
                      <a:pt x="5560" y="8371"/>
                      <a:pt x="5560" y="8371"/>
                      <a:pt x="5560" y="8475"/>
                    </a:cubicBezTo>
                    <a:cubicBezTo>
                      <a:pt x="5560" y="8578"/>
                      <a:pt x="5688" y="8681"/>
                      <a:pt x="5943" y="8888"/>
                    </a:cubicBezTo>
                    <a:cubicBezTo>
                      <a:pt x="6263" y="9095"/>
                      <a:pt x="6263" y="9198"/>
                      <a:pt x="6391" y="9405"/>
                    </a:cubicBezTo>
                    <a:cubicBezTo>
                      <a:pt x="6391" y="9508"/>
                      <a:pt x="6454" y="9611"/>
                      <a:pt x="6582" y="9818"/>
                    </a:cubicBezTo>
                    <a:cubicBezTo>
                      <a:pt x="6902" y="10335"/>
                      <a:pt x="7924" y="12092"/>
                      <a:pt x="8180" y="12609"/>
                    </a:cubicBezTo>
                    <a:cubicBezTo>
                      <a:pt x="8308" y="13022"/>
                      <a:pt x="8436" y="13435"/>
                      <a:pt x="8499" y="13745"/>
                    </a:cubicBezTo>
                    <a:cubicBezTo>
                      <a:pt x="8499" y="13952"/>
                      <a:pt x="8499" y="13952"/>
                      <a:pt x="8499" y="13952"/>
                    </a:cubicBezTo>
                    <a:cubicBezTo>
                      <a:pt x="8563" y="14159"/>
                      <a:pt x="8499" y="14366"/>
                      <a:pt x="8499" y="14469"/>
                    </a:cubicBezTo>
                    <a:cubicBezTo>
                      <a:pt x="8436" y="14676"/>
                      <a:pt x="8436" y="14676"/>
                      <a:pt x="8499" y="14779"/>
                    </a:cubicBezTo>
                    <a:cubicBezTo>
                      <a:pt x="8499" y="14882"/>
                      <a:pt x="8563" y="14986"/>
                      <a:pt x="8499" y="15089"/>
                    </a:cubicBezTo>
                    <a:cubicBezTo>
                      <a:pt x="8499" y="15192"/>
                      <a:pt x="8372" y="15296"/>
                      <a:pt x="8308" y="15296"/>
                    </a:cubicBezTo>
                    <a:cubicBezTo>
                      <a:pt x="8308" y="15296"/>
                      <a:pt x="8308" y="15296"/>
                      <a:pt x="8308" y="15296"/>
                    </a:cubicBezTo>
                    <a:cubicBezTo>
                      <a:pt x="8308" y="15606"/>
                      <a:pt x="8499" y="16433"/>
                      <a:pt x="8755" y="16536"/>
                    </a:cubicBezTo>
                    <a:cubicBezTo>
                      <a:pt x="9075" y="16536"/>
                      <a:pt x="9394" y="17053"/>
                      <a:pt x="9650" y="17466"/>
                    </a:cubicBezTo>
                    <a:cubicBezTo>
                      <a:pt x="9714" y="17569"/>
                      <a:pt x="9778" y="17569"/>
                      <a:pt x="9841" y="17673"/>
                    </a:cubicBezTo>
                    <a:cubicBezTo>
                      <a:pt x="9969" y="17879"/>
                      <a:pt x="10161" y="17983"/>
                      <a:pt x="10417" y="17983"/>
                    </a:cubicBezTo>
                    <a:cubicBezTo>
                      <a:pt x="10608" y="18086"/>
                      <a:pt x="10736" y="18086"/>
                      <a:pt x="10928" y="18189"/>
                    </a:cubicBezTo>
                    <a:cubicBezTo>
                      <a:pt x="11120" y="18293"/>
                      <a:pt x="11311" y="18500"/>
                      <a:pt x="11503" y="18706"/>
                    </a:cubicBezTo>
                    <a:cubicBezTo>
                      <a:pt x="11759" y="18913"/>
                      <a:pt x="12014" y="19223"/>
                      <a:pt x="12334" y="19326"/>
                    </a:cubicBezTo>
                    <a:cubicBezTo>
                      <a:pt x="12973" y="19636"/>
                      <a:pt x="13612" y="20050"/>
                      <a:pt x="13995" y="20567"/>
                    </a:cubicBezTo>
                    <a:cubicBezTo>
                      <a:pt x="14315" y="20877"/>
                      <a:pt x="14698" y="20773"/>
                      <a:pt x="15337" y="20360"/>
                    </a:cubicBezTo>
                    <a:cubicBezTo>
                      <a:pt x="15529" y="20256"/>
                      <a:pt x="15657" y="20256"/>
                      <a:pt x="15849" y="20256"/>
                    </a:cubicBezTo>
                    <a:cubicBezTo>
                      <a:pt x="16168" y="20256"/>
                      <a:pt x="16424" y="20463"/>
                      <a:pt x="16615" y="20567"/>
                    </a:cubicBezTo>
                    <a:cubicBezTo>
                      <a:pt x="16679" y="20670"/>
                      <a:pt x="16743" y="20670"/>
                      <a:pt x="16743" y="20670"/>
                    </a:cubicBezTo>
                    <a:cubicBezTo>
                      <a:pt x="16935" y="20773"/>
                      <a:pt x="17191" y="21083"/>
                      <a:pt x="17446" y="21600"/>
                    </a:cubicBezTo>
                    <a:cubicBezTo>
                      <a:pt x="17510" y="21393"/>
                      <a:pt x="17574" y="21290"/>
                      <a:pt x="17638" y="21187"/>
                    </a:cubicBezTo>
                    <a:cubicBezTo>
                      <a:pt x="17638" y="21187"/>
                      <a:pt x="17638" y="21187"/>
                      <a:pt x="17638" y="21187"/>
                    </a:cubicBezTo>
                    <a:cubicBezTo>
                      <a:pt x="17638" y="21187"/>
                      <a:pt x="17702" y="21083"/>
                      <a:pt x="17702" y="21083"/>
                    </a:cubicBezTo>
                    <a:cubicBezTo>
                      <a:pt x="17702" y="21083"/>
                      <a:pt x="17702" y="21083"/>
                      <a:pt x="17702" y="21083"/>
                    </a:cubicBezTo>
                    <a:cubicBezTo>
                      <a:pt x="17702" y="20980"/>
                      <a:pt x="17766" y="20980"/>
                      <a:pt x="17766" y="20980"/>
                    </a:cubicBezTo>
                    <a:cubicBezTo>
                      <a:pt x="17766" y="20877"/>
                      <a:pt x="17766" y="20877"/>
                      <a:pt x="17766" y="20877"/>
                    </a:cubicBezTo>
                    <a:cubicBezTo>
                      <a:pt x="17766" y="20877"/>
                      <a:pt x="17766" y="20877"/>
                      <a:pt x="17830" y="20773"/>
                    </a:cubicBezTo>
                    <a:cubicBezTo>
                      <a:pt x="17830" y="20773"/>
                      <a:pt x="17830" y="20773"/>
                      <a:pt x="17830" y="20773"/>
                    </a:cubicBezTo>
                    <a:cubicBezTo>
                      <a:pt x="17830" y="20773"/>
                      <a:pt x="17830" y="20773"/>
                      <a:pt x="17830" y="20773"/>
                    </a:cubicBezTo>
                    <a:cubicBezTo>
                      <a:pt x="17830" y="20670"/>
                      <a:pt x="17830" y="20670"/>
                      <a:pt x="17893" y="20670"/>
                    </a:cubicBezTo>
                    <a:cubicBezTo>
                      <a:pt x="17893" y="20670"/>
                      <a:pt x="17893" y="20670"/>
                      <a:pt x="17893" y="20670"/>
                    </a:cubicBezTo>
                    <a:cubicBezTo>
                      <a:pt x="17893" y="20670"/>
                      <a:pt x="17893" y="20670"/>
                      <a:pt x="17893" y="20670"/>
                    </a:cubicBezTo>
                    <a:cubicBezTo>
                      <a:pt x="17893" y="20567"/>
                      <a:pt x="17893" y="20567"/>
                      <a:pt x="17893" y="20567"/>
                    </a:cubicBezTo>
                    <a:cubicBezTo>
                      <a:pt x="17957" y="20567"/>
                      <a:pt x="17957" y="20567"/>
                      <a:pt x="17957" y="20567"/>
                    </a:cubicBezTo>
                    <a:cubicBezTo>
                      <a:pt x="17957" y="20567"/>
                      <a:pt x="17957" y="20567"/>
                      <a:pt x="17957" y="20567"/>
                    </a:cubicBezTo>
                    <a:cubicBezTo>
                      <a:pt x="17957" y="20567"/>
                      <a:pt x="17957" y="20567"/>
                      <a:pt x="17957" y="20463"/>
                    </a:cubicBezTo>
                    <a:cubicBezTo>
                      <a:pt x="17957" y="20463"/>
                      <a:pt x="17957" y="20463"/>
                      <a:pt x="17957" y="20463"/>
                    </a:cubicBezTo>
                    <a:cubicBezTo>
                      <a:pt x="17957" y="20463"/>
                      <a:pt x="17957" y="20463"/>
                      <a:pt x="17957" y="20463"/>
                    </a:cubicBezTo>
                    <a:cubicBezTo>
                      <a:pt x="18021" y="20463"/>
                      <a:pt x="18021" y="20463"/>
                      <a:pt x="18021" y="20463"/>
                    </a:cubicBezTo>
                    <a:cubicBezTo>
                      <a:pt x="18021" y="20463"/>
                      <a:pt x="18021" y="20463"/>
                      <a:pt x="18021" y="20463"/>
                    </a:cubicBezTo>
                    <a:cubicBezTo>
                      <a:pt x="18021" y="20463"/>
                      <a:pt x="18021" y="20463"/>
                      <a:pt x="18021" y="20463"/>
                    </a:cubicBezTo>
                    <a:cubicBezTo>
                      <a:pt x="18021" y="20463"/>
                      <a:pt x="18021" y="20463"/>
                      <a:pt x="18021" y="20463"/>
                    </a:cubicBezTo>
                    <a:cubicBezTo>
                      <a:pt x="18021" y="20463"/>
                      <a:pt x="18021" y="20463"/>
                      <a:pt x="18021" y="20463"/>
                    </a:cubicBezTo>
                    <a:cubicBezTo>
                      <a:pt x="18021" y="20463"/>
                      <a:pt x="18021" y="20463"/>
                      <a:pt x="18021" y="20463"/>
                    </a:cubicBezTo>
                    <a:cubicBezTo>
                      <a:pt x="18021" y="20463"/>
                      <a:pt x="18021" y="20463"/>
                      <a:pt x="18021" y="20463"/>
                    </a:cubicBezTo>
                    <a:cubicBezTo>
                      <a:pt x="18021" y="20463"/>
                      <a:pt x="18021" y="20463"/>
                      <a:pt x="18021" y="20463"/>
                    </a:cubicBezTo>
                    <a:cubicBezTo>
                      <a:pt x="18021" y="20463"/>
                      <a:pt x="18021" y="20463"/>
                      <a:pt x="18021" y="20463"/>
                    </a:cubicBezTo>
                    <a:cubicBezTo>
                      <a:pt x="18021" y="20360"/>
                      <a:pt x="18085" y="20360"/>
                      <a:pt x="18085" y="20360"/>
                    </a:cubicBezTo>
                    <a:cubicBezTo>
                      <a:pt x="18085" y="20360"/>
                      <a:pt x="18149" y="20360"/>
                      <a:pt x="18277" y="20360"/>
                    </a:cubicBezTo>
                    <a:cubicBezTo>
                      <a:pt x="18341" y="20463"/>
                      <a:pt x="18469" y="20463"/>
                      <a:pt x="18596" y="20463"/>
                    </a:cubicBezTo>
                    <a:cubicBezTo>
                      <a:pt x="18788" y="20463"/>
                      <a:pt x="18852" y="20360"/>
                      <a:pt x="18916" y="20360"/>
                    </a:cubicBezTo>
                    <a:cubicBezTo>
                      <a:pt x="18916" y="20360"/>
                      <a:pt x="18916" y="20360"/>
                      <a:pt x="18916" y="20360"/>
                    </a:cubicBezTo>
                    <a:cubicBezTo>
                      <a:pt x="18916" y="20256"/>
                      <a:pt x="18788" y="20050"/>
                      <a:pt x="18660" y="19946"/>
                    </a:cubicBezTo>
                    <a:cubicBezTo>
                      <a:pt x="18660" y="19843"/>
                      <a:pt x="18596" y="19843"/>
                      <a:pt x="18596" y="19843"/>
                    </a:cubicBezTo>
                    <a:cubicBezTo>
                      <a:pt x="18469" y="19533"/>
                      <a:pt x="18405" y="19430"/>
                      <a:pt x="18405" y="19326"/>
                    </a:cubicBezTo>
                    <a:cubicBezTo>
                      <a:pt x="18405" y="19223"/>
                      <a:pt x="18405" y="19223"/>
                      <a:pt x="18405" y="19223"/>
                    </a:cubicBezTo>
                    <a:cubicBezTo>
                      <a:pt x="18405" y="19120"/>
                      <a:pt x="18405" y="19120"/>
                      <a:pt x="18405" y="19120"/>
                    </a:cubicBezTo>
                    <a:cubicBezTo>
                      <a:pt x="18469" y="19120"/>
                      <a:pt x="18469" y="19016"/>
                      <a:pt x="18469" y="18913"/>
                    </a:cubicBezTo>
                    <a:cubicBezTo>
                      <a:pt x="18533" y="18603"/>
                      <a:pt x="18596" y="18189"/>
                      <a:pt x="18724" y="18189"/>
                    </a:cubicBezTo>
                    <a:cubicBezTo>
                      <a:pt x="18788" y="18189"/>
                      <a:pt x="18788" y="18189"/>
                      <a:pt x="18788" y="18189"/>
                    </a:cubicBezTo>
                    <a:cubicBezTo>
                      <a:pt x="18852" y="18189"/>
                      <a:pt x="18852" y="18189"/>
                      <a:pt x="18916" y="18189"/>
                    </a:cubicBezTo>
                    <a:cubicBezTo>
                      <a:pt x="19044" y="18293"/>
                      <a:pt x="19172" y="18293"/>
                      <a:pt x="19299" y="18293"/>
                    </a:cubicBezTo>
                    <a:cubicBezTo>
                      <a:pt x="19363" y="18293"/>
                      <a:pt x="19427" y="18293"/>
                      <a:pt x="19555" y="18293"/>
                    </a:cubicBezTo>
                    <a:cubicBezTo>
                      <a:pt x="19555" y="18293"/>
                      <a:pt x="19555" y="18293"/>
                      <a:pt x="19555" y="18293"/>
                    </a:cubicBezTo>
                    <a:cubicBezTo>
                      <a:pt x="19619" y="18293"/>
                      <a:pt x="19619" y="18293"/>
                      <a:pt x="19683" y="18293"/>
                    </a:cubicBezTo>
                    <a:cubicBezTo>
                      <a:pt x="19683" y="18293"/>
                      <a:pt x="19747" y="18293"/>
                      <a:pt x="19747" y="18293"/>
                    </a:cubicBezTo>
                    <a:cubicBezTo>
                      <a:pt x="19747" y="18293"/>
                      <a:pt x="19747" y="18293"/>
                      <a:pt x="19747" y="18293"/>
                    </a:cubicBezTo>
                    <a:cubicBezTo>
                      <a:pt x="19811" y="18293"/>
                      <a:pt x="19875" y="18293"/>
                      <a:pt x="19938" y="18293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Shape 4626"/>
              <p:cNvSpPr/>
              <p:nvPr/>
            </p:nvSpPr>
            <p:spPr>
              <a:xfrm>
                <a:off x="3246134" y="3969839"/>
                <a:ext cx="155337" cy="1618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805" y="19591"/>
                    </a:moveTo>
                    <a:cubicBezTo>
                      <a:pt x="16332" y="19088"/>
                      <a:pt x="16332" y="19088"/>
                      <a:pt x="16332" y="19088"/>
                    </a:cubicBezTo>
                    <a:cubicBezTo>
                      <a:pt x="16332" y="19088"/>
                      <a:pt x="16332" y="19088"/>
                      <a:pt x="16332" y="19088"/>
                    </a:cubicBezTo>
                    <a:cubicBezTo>
                      <a:pt x="16859" y="19088"/>
                      <a:pt x="16859" y="19088"/>
                      <a:pt x="16859" y="19088"/>
                    </a:cubicBezTo>
                    <a:cubicBezTo>
                      <a:pt x="16859" y="18586"/>
                      <a:pt x="16859" y="18586"/>
                      <a:pt x="16859" y="18586"/>
                    </a:cubicBezTo>
                    <a:cubicBezTo>
                      <a:pt x="16859" y="18586"/>
                      <a:pt x="17385" y="18586"/>
                      <a:pt x="17385" y="18586"/>
                    </a:cubicBezTo>
                    <a:cubicBezTo>
                      <a:pt x="17385" y="18586"/>
                      <a:pt x="17385" y="18586"/>
                      <a:pt x="17385" y="18586"/>
                    </a:cubicBezTo>
                    <a:cubicBezTo>
                      <a:pt x="17385" y="18586"/>
                      <a:pt x="17385" y="18586"/>
                      <a:pt x="17385" y="18586"/>
                    </a:cubicBezTo>
                    <a:cubicBezTo>
                      <a:pt x="17385" y="18586"/>
                      <a:pt x="17385" y="18586"/>
                      <a:pt x="17385" y="18586"/>
                    </a:cubicBezTo>
                    <a:cubicBezTo>
                      <a:pt x="17385" y="18586"/>
                      <a:pt x="17385" y="18586"/>
                      <a:pt x="17385" y="18586"/>
                    </a:cubicBezTo>
                    <a:cubicBezTo>
                      <a:pt x="17912" y="18586"/>
                      <a:pt x="17912" y="18586"/>
                      <a:pt x="17912" y="18586"/>
                    </a:cubicBezTo>
                    <a:cubicBezTo>
                      <a:pt x="17912" y="18084"/>
                      <a:pt x="17912" y="18084"/>
                      <a:pt x="17912" y="17581"/>
                    </a:cubicBezTo>
                    <a:cubicBezTo>
                      <a:pt x="17912" y="17079"/>
                      <a:pt x="18439" y="15572"/>
                      <a:pt x="20546" y="14065"/>
                    </a:cubicBezTo>
                    <a:cubicBezTo>
                      <a:pt x="20546" y="13563"/>
                      <a:pt x="21073" y="13563"/>
                      <a:pt x="21600" y="13060"/>
                    </a:cubicBezTo>
                    <a:cubicBezTo>
                      <a:pt x="21600" y="12558"/>
                      <a:pt x="21073" y="12558"/>
                      <a:pt x="21073" y="12558"/>
                    </a:cubicBezTo>
                    <a:cubicBezTo>
                      <a:pt x="21073" y="12056"/>
                      <a:pt x="20546" y="12056"/>
                      <a:pt x="20546" y="11553"/>
                    </a:cubicBezTo>
                    <a:cubicBezTo>
                      <a:pt x="17912" y="12056"/>
                      <a:pt x="17912" y="12056"/>
                      <a:pt x="17912" y="12056"/>
                    </a:cubicBezTo>
                    <a:cubicBezTo>
                      <a:pt x="17912" y="502"/>
                      <a:pt x="17912" y="502"/>
                      <a:pt x="17912" y="502"/>
                    </a:cubicBezTo>
                    <a:cubicBezTo>
                      <a:pt x="17912" y="502"/>
                      <a:pt x="17385" y="502"/>
                      <a:pt x="17385" y="502"/>
                    </a:cubicBezTo>
                    <a:cubicBezTo>
                      <a:pt x="16859" y="502"/>
                      <a:pt x="16859" y="502"/>
                      <a:pt x="16859" y="502"/>
                    </a:cubicBezTo>
                    <a:cubicBezTo>
                      <a:pt x="14751" y="502"/>
                      <a:pt x="12644" y="502"/>
                      <a:pt x="10537" y="0"/>
                    </a:cubicBezTo>
                    <a:cubicBezTo>
                      <a:pt x="10010" y="0"/>
                      <a:pt x="10010" y="0"/>
                      <a:pt x="9483" y="0"/>
                    </a:cubicBezTo>
                    <a:cubicBezTo>
                      <a:pt x="9483" y="502"/>
                      <a:pt x="8956" y="1507"/>
                      <a:pt x="8956" y="2009"/>
                    </a:cubicBezTo>
                    <a:cubicBezTo>
                      <a:pt x="8956" y="2512"/>
                      <a:pt x="8429" y="3014"/>
                      <a:pt x="8429" y="3516"/>
                    </a:cubicBezTo>
                    <a:cubicBezTo>
                      <a:pt x="8956" y="3516"/>
                      <a:pt x="8956" y="4019"/>
                      <a:pt x="9483" y="4521"/>
                    </a:cubicBezTo>
                    <a:cubicBezTo>
                      <a:pt x="11063" y="6028"/>
                      <a:pt x="13171" y="7535"/>
                      <a:pt x="12644" y="9042"/>
                    </a:cubicBezTo>
                    <a:cubicBezTo>
                      <a:pt x="12117" y="10549"/>
                      <a:pt x="9483" y="11051"/>
                      <a:pt x="7376" y="11051"/>
                    </a:cubicBezTo>
                    <a:cubicBezTo>
                      <a:pt x="6849" y="11051"/>
                      <a:pt x="5795" y="11051"/>
                      <a:pt x="4741" y="10549"/>
                    </a:cubicBezTo>
                    <a:cubicBezTo>
                      <a:pt x="4741" y="10549"/>
                      <a:pt x="4215" y="10549"/>
                      <a:pt x="4215" y="10549"/>
                    </a:cubicBezTo>
                    <a:cubicBezTo>
                      <a:pt x="4215" y="11051"/>
                      <a:pt x="3688" y="11051"/>
                      <a:pt x="3688" y="11553"/>
                    </a:cubicBezTo>
                    <a:cubicBezTo>
                      <a:pt x="3688" y="11553"/>
                      <a:pt x="3688" y="11553"/>
                      <a:pt x="3688" y="11553"/>
                    </a:cubicBezTo>
                    <a:cubicBezTo>
                      <a:pt x="3161" y="11553"/>
                      <a:pt x="3161" y="12056"/>
                      <a:pt x="2634" y="12056"/>
                    </a:cubicBezTo>
                    <a:cubicBezTo>
                      <a:pt x="2634" y="12558"/>
                      <a:pt x="2634" y="12558"/>
                      <a:pt x="2634" y="12558"/>
                    </a:cubicBezTo>
                    <a:cubicBezTo>
                      <a:pt x="2107" y="13060"/>
                      <a:pt x="2107" y="13060"/>
                      <a:pt x="1580" y="13563"/>
                    </a:cubicBezTo>
                    <a:cubicBezTo>
                      <a:pt x="1580" y="14065"/>
                      <a:pt x="1580" y="14065"/>
                      <a:pt x="1580" y="14065"/>
                    </a:cubicBezTo>
                    <a:cubicBezTo>
                      <a:pt x="1054" y="14567"/>
                      <a:pt x="527" y="15070"/>
                      <a:pt x="527" y="15572"/>
                    </a:cubicBezTo>
                    <a:cubicBezTo>
                      <a:pt x="527" y="15572"/>
                      <a:pt x="527" y="15572"/>
                      <a:pt x="0" y="15572"/>
                    </a:cubicBezTo>
                    <a:cubicBezTo>
                      <a:pt x="1054" y="16577"/>
                      <a:pt x="1054" y="16577"/>
                      <a:pt x="1054" y="16577"/>
                    </a:cubicBezTo>
                    <a:cubicBezTo>
                      <a:pt x="3161" y="18084"/>
                      <a:pt x="4741" y="19591"/>
                      <a:pt x="5795" y="20093"/>
                    </a:cubicBezTo>
                    <a:cubicBezTo>
                      <a:pt x="6849" y="20595"/>
                      <a:pt x="7902" y="21098"/>
                      <a:pt x="8956" y="21098"/>
                    </a:cubicBezTo>
                    <a:cubicBezTo>
                      <a:pt x="10537" y="21098"/>
                      <a:pt x="10537" y="21098"/>
                      <a:pt x="10537" y="21098"/>
                    </a:cubicBezTo>
                    <a:cubicBezTo>
                      <a:pt x="11590" y="21098"/>
                      <a:pt x="12644" y="21098"/>
                      <a:pt x="13698" y="21600"/>
                    </a:cubicBezTo>
                    <a:cubicBezTo>
                      <a:pt x="13698" y="21098"/>
                      <a:pt x="13698" y="21098"/>
                      <a:pt x="14224" y="21098"/>
                    </a:cubicBezTo>
                    <a:cubicBezTo>
                      <a:pt x="14224" y="21098"/>
                      <a:pt x="14224" y="21098"/>
                      <a:pt x="14224" y="20595"/>
                    </a:cubicBezTo>
                    <a:cubicBezTo>
                      <a:pt x="14751" y="20595"/>
                      <a:pt x="14751" y="20595"/>
                      <a:pt x="14751" y="20093"/>
                    </a:cubicBezTo>
                    <a:cubicBezTo>
                      <a:pt x="15278" y="20093"/>
                      <a:pt x="15278" y="20093"/>
                      <a:pt x="15278" y="20093"/>
                    </a:cubicBezTo>
                    <a:cubicBezTo>
                      <a:pt x="15278" y="20093"/>
                      <a:pt x="15805" y="19591"/>
                      <a:pt x="15805" y="19591"/>
                    </a:cubicBezTo>
                    <a:cubicBezTo>
                      <a:pt x="15805" y="19591"/>
                      <a:pt x="15805" y="19591"/>
                      <a:pt x="15805" y="19591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Shape 4627"/>
              <p:cNvSpPr/>
              <p:nvPr/>
            </p:nvSpPr>
            <p:spPr>
              <a:xfrm>
                <a:off x="3352492" y="4116993"/>
                <a:ext cx="6351" cy="2541"/>
              </a:xfrm>
              <a:prstGeom prst="ellips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Shape 4628"/>
              <p:cNvSpPr/>
              <p:nvPr/>
            </p:nvSpPr>
            <p:spPr>
              <a:xfrm>
                <a:off x="3366434" y="4107355"/>
                <a:ext cx="2541" cy="6351"/>
              </a:xfrm>
              <a:prstGeom prst="ellips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Shape 4629"/>
              <p:cNvSpPr/>
              <p:nvPr/>
            </p:nvSpPr>
            <p:spPr>
              <a:xfrm>
                <a:off x="3346518" y="4122773"/>
                <a:ext cx="2541" cy="6351"/>
              </a:xfrm>
              <a:prstGeom prst="ellips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Shape 4630"/>
              <p:cNvSpPr/>
              <p:nvPr/>
            </p:nvSpPr>
            <p:spPr>
              <a:xfrm>
                <a:off x="3373590" y="4066204"/>
                <a:ext cx="27883" cy="42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700" y="17673"/>
                    </a:moveTo>
                    <a:cubicBezTo>
                      <a:pt x="2700" y="19636"/>
                      <a:pt x="2700" y="19636"/>
                      <a:pt x="270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cubicBezTo>
                      <a:pt x="2700" y="21600"/>
                      <a:pt x="2700" y="21600"/>
                      <a:pt x="2700" y="21600"/>
                    </a:cubicBezTo>
                    <a:cubicBezTo>
                      <a:pt x="2700" y="21600"/>
                      <a:pt x="2700" y="19636"/>
                      <a:pt x="2700" y="17673"/>
                    </a:cubicBezTo>
                    <a:cubicBezTo>
                      <a:pt x="2700" y="15709"/>
                      <a:pt x="5400" y="9818"/>
                      <a:pt x="16200" y="3927"/>
                    </a:cubicBezTo>
                    <a:cubicBezTo>
                      <a:pt x="16200" y="1964"/>
                      <a:pt x="18900" y="1964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18900" y="1964"/>
                      <a:pt x="16200" y="1964"/>
                      <a:pt x="16200" y="3927"/>
                    </a:cubicBezTo>
                    <a:cubicBezTo>
                      <a:pt x="5400" y="9818"/>
                      <a:pt x="2700" y="15709"/>
                      <a:pt x="2700" y="17673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Shape 4631"/>
              <p:cNvSpPr/>
              <p:nvPr/>
            </p:nvSpPr>
            <p:spPr>
              <a:xfrm>
                <a:off x="3360458" y="4111211"/>
                <a:ext cx="6351" cy="6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0" y="21600"/>
                      <a:pt x="0" y="21600"/>
                    </a:cubicBezTo>
                    <a:cubicBezTo>
                      <a:pt x="21600" y="2160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Shape 4632"/>
              <p:cNvSpPr/>
              <p:nvPr/>
            </p:nvSpPr>
            <p:spPr>
              <a:xfrm>
                <a:off x="3262874" y="4057246"/>
                <a:ext cx="2541" cy="6351"/>
              </a:xfrm>
              <a:prstGeom prst="ellips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Shape 4633"/>
              <p:cNvSpPr/>
              <p:nvPr/>
            </p:nvSpPr>
            <p:spPr>
              <a:xfrm>
                <a:off x="3369609" y="3970518"/>
                <a:ext cx="7967" cy="2541"/>
              </a:xfrm>
              <a:prstGeom prst="ellips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Shape 4634"/>
              <p:cNvSpPr/>
              <p:nvPr/>
            </p:nvSpPr>
            <p:spPr>
              <a:xfrm>
                <a:off x="3244950" y="4082300"/>
                <a:ext cx="6351" cy="2541"/>
              </a:xfrm>
              <a:prstGeom prst="ellips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Shape 4635"/>
              <p:cNvSpPr/>
              <p:nvPr/>
            </p:nvSpPr>
            <p:spPr>
              <a:xfrm>
                <a:off x="3301897" y="4039220"/>
                <a:ext cx="35849" cy="115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19440" y="16200"/>
                      <a:pt x="8640" y="21600"/>
                      <a:pt x="0" y="21600"/>
                    </a:cubicBezTo>
                    <a:cubicBezTo>
                      <a:pt x="8640" y="21600"/>
                      <a:pt x="19440" y="16200"/>
                      <a:pt x="21600" y="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Shape 4636"/>
              <p:cNvSpPr/>
              <p:nvPr/>
            </p:nvSpPr>
            <p:spPr>
              <a:xfrm>
                <a:off x="3254910" y="4068809"/>
                <a:ext cx="2541" cy="6351"/>
              </a:xfrm>
              <a:prstGeom prst="ellips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Shape 4637"/>
              <p:cNvSpPr/>
              <p:nvPr/>
            </p:nvSpPr>
            <p:spPr>
              <a:xfrm>
                <a:off x="3393506" y="3946711"/>
                <a:ext cx="31864" cy="963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800" y="21600"/>
                    </a:moveTo>
                    <a:cubicBezTo>
                      <a:pt x="7200" y="19938"/>
                      <a:pt x="9600" y="18277"/>
                      <a:pt x="14400" y="16615"/>
                    </a:cubicBezTo>
                    <a:cubicBezTo>
                      <a:pt x="16800" y="15785"/>
                      <a:pt x="16800" y="12462"/>
                      <a:pt x="14400" y="9969"/>
                    </a:cubicBezTo>
                    <a:cubicBezTo>
                      <a:pt x="14400" y="6646"/>
                      <a:pt x="12000" y="2492"/>
                      <a:pt x="21600" y="831"/>
                    </a:cubicBezTo>
                    <a:cubicBezTo>
                      <a:pt x="21600" y="831"/>
                      <a:pt x="21600" y="831"/>
                      <a:pt x="21600" y="831"/>
                    </a:cubicBezTo>
                    <a:cubicBezTo>
                      <a:pt x="21600" y="831"/>
                      <a:pt x="19200" y="831"/>
                      <a:pt x="19200" y="831"/>
                    </a:cubicBezTo>
                    <a:cubicBezTo>
                      <a:pt x="19200" y="831"/>
                      <a:pt x="19200" y="831"/>
                      <a:pt x="19200" y="831"/>
                    </a:cubicBezTo>
                    <a:cubicBezTo>
                      <a:pt x="19200" y="831"/>
                      <a:pt x="19200" y="831"/>
                      <a:pt x="19200" y="831"/>
                    </a:cubicBezTo>
                    <a:cubicBezTo>
                      <a:pt x="19200" y="831"/>
                      <a:pt x="19200" y="831"/>
                      <a:pt x="19200" y="831"/>
                    </a:cubicBezTo>
                    <a:cubicBezTo>
                      <a:pt x="19200" y="831"/>
                      <a:pt x="16800" y="0"/>
                      <a:pt x="16800" y="0"/>
                    </a:cubicBezTo>
                    <a:cubicBezTo>
                      <a:pt x="16800" y="0"/>
                      <a:pt x="16800" y="0"/>
                      <a:pt x="16800" y="0"/>
                    </a:cubicBezTo>
                    <a:cubicBezTo>
                      <a:pt x="16800" y="0"/>
                      <a:pt x="16800" y="0"/>
                      <a:pt x="16800" y="0"/>
                    </a:cubicBezTo>
                    <a:cubicBezTo>
                      <a:pt x="16800" y="0"/>
                      <a:pt x="16800" y="0"/>
                      <a:pt x="16800" y="0"/>
                    </a:cubicBezTo>
                    <a:cubicBezTo>
                      <a:pt x="14400" y="831"/>
                      <a:pt x="12000" y="1662"/>
                      <a:pt x="9600" y="3323"/>
                    </a:cubicBezTo>
                    <a:cubicBezTo>
                      <a:pt x="9600" y="3323"/>
                      <a:pt x="7200" y="3323"/>
                      <a:pt x="7200" y="4154"/>
                    </a:cubicBezTo>
                    <a:cubicBezTo>
                      <a:pt x="4800" y="4985"/>
                      <a:pt x="4800" y="5815"/>
                      <a:pt x="2400" y="5815"/>
                    </a:cubicBezTo>
                    <a:cubicBezTo>
                      <a:pt x="2400" y="5815"/>
                      <a:pt x="2400" y="5815"/>
                      <a:pt x="0" y="5815"/>
                    </a:cubicBezTo>
                    <a:cubicBezTo>
                      <a:pt x="0" y="21600"/>
                      <a:pt x="0" y="21600"/>
                      <a:pt x="0" y="21600"/>
                    </a:cubicBezTo>
                    <a:lnTo>
                      <a:pt x="4800" y="21600"/>
                    </a:ln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Shape 4638"/>
              <p:cNvSpPr/>
              <p:nvPr/>
            </p:nvSpPr>
            <p:spPr>
              <a:xfrm>
                <a:off x="3392322" y="3966664"/>
                <a:ext cx="6351" cy="2541"/>
              </a:xfrm>
              <a:prstGeom prst="ellips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Shape 4639"/>
              <p:cNvSpPr/>
              <p:nvPr/>
            </p:nvSpPr>
            <p:spPr>
              <a:xfrm>
                <a:off x="3416219" y="3945463"/>
                <a:ext cx="6351" cy="6351"/>
              </a:xfrm>
              <a:prstGeom prst="rect">
                <a:avLst/>
              </a:pr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Shape 4640"/>
              <p:cNvSpPr/>
              <p:nvPr/>
            </p:nvSpPr>
            <p:spPr>
              <a:xfrm>
                <a:off x="3393506" y="4039901"/>
                <a:ext cx="7967" cy="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21600" y="0"/>
                    </a:moveTo>
                    <a:lnTo>
                      <a:pt x="0" y="0"/>
                    </a:lnTo>
                    <a:lnTo>
                      <a:pt x="2160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Shape 4641"/>
              <p:cNvSpPr/>
              <p:nvPr/>
            </p:nvSpPr>
            <p:spPr>
              <a:xfrm>
                <a:off x="4026801" y="3875704"/>
                <a:ext cx="107542" cy="748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975" extrusionOk="0">
                    <a:moveTo>
                      <a:pt x="18514" y="2461"/>
                    </a:moveTo>
                    <a:cubicBezTo>
                      <a:pt x="14657" y="404"/>
                      <a:pt x="11571" y="-625"/>
                      <a:pt x="10029" y="404"/>
                    </a:cubicBezTo>
                    <a:cubicBezTo>
                      <a:pt x="10029" y="404"/>
                      <a:pt x="10029" y="404"/>
                      <a:pt x="10029" y="404"/>
                    </a:cubicBezTo>
                    <a:cubicBezTo>
                      <a:pt x="10029" y="2461"/>
                      <a:pt x="11571" y="4518"/>
                      <a:pt x="13114" y="6575"/>
                    </a:cubicBezTo>
                    <a:cubicBezTo>
                      <a:pt x="14657" y="9661"/>
                      <a:pt x="16200" y="11718"/>
                      <a:pt x="16200" y="14804"/>
                    </a:cubicBezTo>
                    <a:cubicBezTo>
                      <a:pt x="16200" y="18918"/>
                      <a:pt x="12343" y="18918"/>
                      <a:pt x="10029" y="18918"/>
                    </a:cubicBezTo>
                    <a:cubicBezTo>
                      <a:pt x="9257" y="18918"/>
                      <a:pt x="8486" y="18918"/>
                      <a:pt x="6943" y="18918"/>
                    </a:cubicBezTo>
                    <a:cubicBezTo>
                      <a:pt x="6171" y="18918"/>
                      <a:pt x="5400" y="18918"/>
                      <a:pt x="3857" y="18918"/>
                    </a:cubicBezTo>
                    <a:cubicBezTo>
                      <a:pt x="1543" y="18918"/>
                      <a:pt x="0" y="18918"/>
                      <a:pt x="0" y="18918"/>
                    </a:cubicBezTo>
                    <a:cubicBezTo>
                      <a:pt x="0" y="19946"/>
                      <a:pt x="2314" y="20975"/>
                      <a:pt x="4629" y="20975"/>
                    </a:cubicBezTo>
                    <a:cubicBezTo>
                      <a:pt x="6171" y="20975"/>
                      <a:pt x="7714" y="20975"/>
                      <a:pt x="8486" y="20975"/>
                    </a:cubicBezTo>
                    <a:cubicBezTo>
                      <a:pt x="10029" y="19946"/>
                      <a:pt x="11571" y="18918"/>
                      <a:pt x="13114" y="18918"/>
                    </a:cubicBezTo>
                    <a:cubicBezTo>
                      <a:pt x="16200" y="18918"/>
                      <a:pt x="17743" y="19946"/>
                      <a:pt x="20057" y="20975"/>
                    </a:cubicBezTo>
                    <a:cubicBezTo>
                      <a:pt x="20057" y="20975"/>
                      <a:pt x="20057" y="20975"/>
                      <a:pt x="20057" y="20975"/>
                    </a:cubicBezTo>
                    <a:cubicBezTo>
                      <a:pt x="20057" y="19946"/>
                      <a:pt x="20057" y="18918"/>
                      <a:pt x="20057" y="17889"/>
                    </a:cubicBezTo>
                    <a:cubicBezTo>
                      <a:pt x="20057" y="16861"/>
                      <a:pt x="20057" y="16861"/>
                      <a:pt x="20057" y="15832"/>
                    </a:cubicBezTo>
                    <a:cubicBezTo>
                      <a:pt x="20057" y="14804"/>
                      <a:pt x="20057" y="13775"/>
                      <a:pt x="20829" y="12746"/>
                    </a:cubicBezTo>
                    <a:cubicBezTo>
                      <a:pt x="20829" y="11718"/>
                      <a:pt x="20829" y="11718"/>
                      <a:pt x="20829" y="11718"/>
                    </a:cubicBezTo>
                    <a:cubicBezTo>
                      <a:pt x="20829" y="10689"/>
                      <a:pt x="20829" y="9661"/>
                      <a:pt x="20829" y="7604"/>
                    </a:cubicBezTo>
                    <a:cubicBezTo>
                      <a:pt x="20829" y="7604"/>
                      <a:pt x="20829" y="7604"/>
                      <a:pt x="20829" y="7604"/>
                    </a:cubicBezTo>
                    <a:cubicBezTo>
                      <a:pt x="20829" y="5546"/>
                      <a:pt x="20829" y="4518"/>
                      <a:pt x="21600" y="3489"/>
                    </a:cubicBezTo>
                    <a:cubicBezTo>
                      <a:pt x="21600" y="3489"/>
                      <a:pt x="21600" y="3489"/>
                      <a:pt x="21600" y="3489"/>
                    </a:cubicBezTo>
                    <a:cubicBezTo>
                      <a:pt x="20057" y="3489"/>
                      <a:pt x="19286" y="2461"/>
                      <a:pt x="18514" y="2461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Shape 4642"/>
              <p:cNvSpPr/>
              <p:nvPr/>
            </p:nvSpPr>
            <p:spPr>
              <a:xfrm>
                <a:off x="4142307" y="3888891"/>
                <a:ext cx="127457" cy="709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934" extrusionOk="0">
                    <a:moveTo>
                      <a:pt x="1906" y="19326"/>
                    </a:moveTo>
                    <a:cubicBezTo>
                      <a:pt x="3176" y="18189"/>
                      <a:pt x="5082" y="15916"/>
                      <a:pt x="7624" y="14779"/>
                    </a:cubicBezTo>
                    <a:cubicBezTo>
                      <a:pt x="8894" y="13642"/>
                      <a:pt x="10800" y="13642"/>
                      <a:pt x="12706" y="13642"/>
                    </a:cubicBezTo>
                    <a:cubicBezTo>
                      <a:pt x="13976" y="13642"/>
                      <a:pt x="14612" y="13642"/>
                      <a:pt x="15882" y="13642"/>
                    </a:cubicBezTo>
                    <a:cubicBezTo>
                      <a:pt x="16518" y="13642"/>
                      <a:pt x="17788" y="13642"/>
                      <a:pt x="18424" y="13642"/>
                    </a:cubicBezTo>
                    <a:cubicBezTo>
                      <a:pt x="21600" y="13642"/>
                      <a:pt x="21600" y="12505"/>
                      <a:pt x="21600" y="11368"/>
                    </a:cubicBezTo>
                    <a:cubicBezTo>
                      <a:pt x="21600" y="6821"/>
                      <a:pt x="11435" y="0"/>
                      <a:pt x="5718" y="0"/>
                    </a:cubicBezTo>
                    <a:cubicBezTo>
                      <a:pt x="4447" y="0"/>
                      <a:pt x="4447" y="0"/>
                      <a:pt x="4447" y="0"/>
                    </a:cubicBezTo>
                    <a:cubicBezTo>
                      <a:pt x="3176" y="0"/>
                      <a:pt x="2541" y="0"/>
                      <a:pt x="635" y="0"/>
                    </a:cubicBezTo>
                    <a:cubicBezTo>
                      <a:pt x="635" y="0"/>
                      <a:pt x="635" y="0"/>
                      <a:pt x="635" y="0"/>
                    </a:cubicBezTo>
                    <a:cubicBezTo>
                      <a:pt x="635" y="1137"/>
                      <a:pt x="635" y="2274"/>
                      <a:pt x="635" y="4547"/>
                    </a:cubicBezTo>
                    <a:cubicBezTo>
                      <a:pt x="635" y="4547"/>
                      <a:pt x="635" y="4547"/>
                      <a:pt x="635" y="5684"/>
                    </a:cubicBezTo>
                    <a:cubicBezTo>
                      <a:pt x="635" y="6821"/>
                      <a:pt x="635" y="7958"/>
                      <a:pt x="635" y="10232"/>
                    </a:cubicBezTo>
                    <a:cubicBezTo>
                      <a:pt x="0" y="10232"/>
                      <a:pt x="0" y="10232"/>
                      <a:pt x="0" y="10232"/>
                    </a:cubicBezTo>
                    <a:cubicBezTo>
                      <a:pt x="0" y="12505"/>
                      <a:pt x="0" y="13642"/>
                      <a:pt x="0" y="14779"/>
                    </a:cubicBezTo>
                    <a:cubicBezTo>
                      <a:pt x="0" y="14779"/>
                      <a:pt x="0" y="14779"/>
                      <a:pt x="0" y="15916"/>
                    </a:cubicBezTo>
                    <a:cubicBezTo>
                      <a:pt x="0" y="17053"/>
                      <a:pt x="0" y="18189"/>
                      <a:pt x="0" y="20463"/>
                    </a:cubicBezTo>
                    <a:cubicBezTo>
                      <a:pt x="0" y="20463"/>
                      <a:pt x="0" y="20463"/>
                      <a:pt x="0" y="20463"/>
                    </a:cubicBezTo>
                    <a:cubicBezTo>
                      <a:pt x="635" y="21600"/>
                      <a:pt x="1271" y="20463"/>
                      <a:pt x="1906" y="19326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Shape 4643"/>
              <p:cNvSpPr/>
              <p:nvPr/>
            </p:nvSpPr>
            <p:spPr>
              <a:xfrm>
                <a:off x="4143116" y="3903061"/>
                <a:ext cx="2541" cy="6351"/>
              </a:xfrm>
              <a:prstGeom prst="ellips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Shape 4644"/>
              <p:cNvSpPr/>
              <p:nvPr/>
            </p:nvSpPr>
            <p:spPr>
              <a:xfrm>
                <a:off x="4141123" y="3920409"/>
                <a:ext cx="6351" cy="2541"/>
              </a:xfrm>
              <a:prstGeom prst="ellips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Shape 4645"/>
              <p:cNvSpPr/>
              <p:nvPr/>
            </p:nvSpPr>
            <p:spPr>
              <a:xfrm>
                <a:off x="4139132" y="3937754"/>
                <a:ext cx="2541" cy="6351"/>
              </a:xfrm>
              <a:prstGeom prst="ellips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Shape 4646"/>
              <p:cNvSpPr/>
              <p:nvPr/>
            </p:nvSpPr>
            <p:spPr>
              <a:xfrm>
                <a:off x="3469183" y="4097041"/>
                <a:ext cx="163304" cy="1618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591" y="15709"/>
                    </a:moveTo>
                    <a:cubicBezTo>
                      <a:pt x="19591" y="15218"/>
                      <a:pt x="19591" y="14727"/>
                      <a:pt x="20093" y="14236"/>
                    </a:cubicBezTo>
                    <a:cubicBezTo>
                      <a:pt x="20093" y="13255"/>
                      <a:pt x="20093" y="11782"/>
                      <a:pt x="20093" y="10309"/>
                    </a:cubicBezTo>
                    <a:cubicBezTo>
                      <a:pt x="20093" y="7855"/>
                      <a:pt x="20093" y="5400"/>
                      <a:pt x="21098" y="4418"/>
                    </a:cubicBezTo>
                    <a:cubicBezTo>
                      <a:pt x="21600" y="3436"/>
                      <a:pt x="21600" y="3436"/>
                      <a:pt x="21600" y="1964"/>
                    </a:cubicBezTo>
                    <a:cubicBezTo>
                      <a:pt x="21600" y="1473"/>
                      <a:pt x="21600" y="982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1098" y="0"/>
                      <a:pt x="21098" y="0"/>
                      <a:pt x="20595" y="0"/>
                    </a:cubicBezTo>
                    <a:cubicBezTo>
                      <a:pt x="20595" y="0"/>
                      <a:pt x="20595" y="491"/>
                      <a:pt x="20093" y="491"/>
                    </a:cubicBezTo>
                    <a:cubicBezTo>
                      <a:pt x="20093" y="491"/>
                      <a:pt x="19591" y="491"/>
                      <a:pt x="19591" y="491"/>
                    </a:cubicBezTo>
                    <a:cubicBezTo>
                      <a:pt x="19591" y="982"/>
                      <a:pt x="19088" y="982"/>
                      <a:pt x="19088" y="982"/>
                    </a:cubicBezTo>
                    <a:cubicBezTo>
                      <a:pt x="19088" y="982"/>
                      <a:pt x="18586" y="982"/>
                      <a:pt x="18084" y="1473"/>
                    </a:cubicBezTo>
                    <a:cubicBezTo>
                      <a:pt x="17581" y="1964"/>
                      <a:pt x="17079" y="1964"/>
                      <a:pt x="16577" y="2455"/>
                    </a:cubicBezTo>
                    <a:cubicBezTo>
                      <a:pt x="16074" y="2455"/>
                      <a:pt x="15572" y="2455"/>
                      <a:pt x="15070" y="1964"/>
                    </a:cubicBezTo>
                    <a:cubicBezTo>
                      <a:pt x="14567" y="1964"/>
                      <a:pt x="14065" y="1964"/>
                      <a:pt x="13563" y="1964"/>
                    </a:cubicBezTo>
                    <a:cubicBezTo>
                      <a:pt x="13060" y="1964"/>
                      <a:pt x="12056" y="2455"/>
                      <a:pt x="12056" y="2455"/>
                    </a:cubicBezTo>
                    <a:cubicBezTo>
                      <a:pt x="11051" y="5400"/>
                      <a:pt x="7535" y="5891"/>
                      <a:pt x="4521" y="5891"/>
                    </a:cubicBezTo>
                    <a:cubicBezTo>
                      <a:pt x="4019" y="5891"/>
                      <a:pt x="4019" y="6382"/>
                      <a:pt x="3516" y="6382"/>
                    </a:cubicBezTo>
                    <a:cubicBezTo>
                      <a:pt x="3516" y="6382"/>
                      <a:pt x="3516" y="7364"/>
                      <a:pt x="4019" y="7364"/>
                    </a:cubicBezTo>
                    <a:cubicBezTo>
                      <a:pt x="4019" y="7855"/>
                      <a:pt x="4019" y="8345"/>
                      <a:pt x="4019" y="8836"/>
                    </a:cubicBezTo>
                    <a:cubicBezTo>
                      <a:pt x="3516" y="9327"/>
                      <a:pt x="2512" y="10309"/>
                      <a:pt x="2009" y="10800"/>
                    </a:cubicBezTo>
                    <a:cubicBezTo>
                      <a:pt x="1507" y="10800"/>
                      <a:pt x="1507" y="10800"/>
                      <a:pt x="1507" y="10800"/>
                    </a:cubicBezTo>
                    <a:cubicBezTo>
                      <a:pt x="0" y="11291"/>
                      <a:pt x="0" y="11291"/>
                      <a:pt x="0" y="11291"/>
                    </a:cubicBezTo>
                    <a:cubicBezTo>
                      <a:pt x="0" y="11291"/>
                      <a:pt x="0" y="11782"/>
                      <a:pt x="502" y="11782"/>
                    </a:cubicBezTo>
                    <a:cubicBezTo>
                      <a:pt x="1507" y="12273"/>
                      <a:pt x="2512" y="13745"/>
                      <a:pt x="4019" y="15218"/>
                    </a:cubicBezTo>
                    <a:cubicBezTo>
                      <a:pt x="5023" y="16200"/>
                      <a:pt x="6530" y="17673"/>
                      <a:pt x="7535" y="18164"/>
                    </a:cubicBezTo>
                    <a:cubicBezTo>
                      <a:pt x="8037" y="18655"/>
                      <a:pt x="9042" y="19636"/>
                      <a:pt x="9544" y="20127"/>
                    </a:cubicBezTo>
                    <a:cubicBezTo>
                      <a:pt x="9544" y="20127"/>
                      <a:pt x="10047" y="20127"/>
                      <a:pt x="10047" y="20127"/>
                    </a:cubicBezTo>
                    <a:cubicBezTo>
                      <a:pt x="10549" y="20127"/>
                      <a:pt x="10549" y="20127"/>
                      <a:pt x="10549" y="20127"/>
                    </a:cubicBezTo>
                    <a:cubicBezTo>
                      <a:pt x="10549" y="20127"/>
                      <a:pt x="11051" y="20127"/>
                      <a:pt x="11051" y="20127"/>
                    </a:cubicBezTo>
                    <a:cubicBezTo>
                      <a:pt x="11051" y="20127"/>
                      <a:pt x="11553" y="20618"/>
                      <a:pt x="11553" y="20618"/>
                    </a:cubicBezTo>
                    <a:cubicBezTo>
                      <a:pt x="12056" y="20618"/>
                      <a:pt x="12056" y="20618"/>
                      <a:pt x="12558" y="20618"/>
                    </a:cubicBezTo>
                    <a:cubicBezTo>
                      <a:pt x="12558" y="20618"/>
                      <a:pt x="13563" y="20618"/>
                      <a:pt x="14567" y="21109"/>
                    </a:cubicBezTo>
                    <a:cubicBezTo>
                      <a:pt x="15572" y="21109"/>
                      <a:pt x="17079" y="21109"/>
                      <a:pt x="18084" y="21600"/>
                    </a:cubicBezTo>
                    <a:cubicBezTo>
                      <a:pt x="18084" y="21600"/>
                      <a:pt x="18084" y="21600"/>
                      <a:pt x="18084" y="21600"/>
                    </a:cubicBezTo>
                    <a:cubicBezTo>
                      <a:pt x="18084" y="21600"/>
                      <a:pt x="18084" y="21600"/>
                      <a:pt x="18084" y="21600"/>
                    </a:cubicBezTo>
                    <a:cubicBezTo>
                      <a:pt x="18586" y="21600"/>
                      <a:pt x="18586" y="21600"/>
                      <a:pt x="18586" y="21600"/>
                    </a:cubicBezTo>
                    <a:cubicBezTo>
                      <a:pt x="18586" y="21600"/>
                      <a:pt x="18586" y="21600"/>
                      <a:pt x="18586" y="21600"/>
                    </a:cubicBezTo>
                    <a:cubicBezTo>
                      <a:pt x="17581" y="20127"/>
                      <a:pt x="18586" y="17673"/>
                      <a:pt x="19591" y="15709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Shape 4647"/>
              <p:cNvSpPr/>
              <p:nvPr/>
            </p:nvSpPr>
            <p:spPr>
              <a:xfrm>
                <a:off x="3615369" y="4097719"/>
                <a:ext cx="6351" cy="2541"/>
              </a:xfrm>
              <a:prstGeom prst="ellips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Shape 4648"/>
              <p:cNvSpPr/>
              <p:nvPr/>
            </p:nvSpPr>
            <p:spPr>
              <a:xfrm>
                <a:off x="3604604" y="4103501"/>
                <a:ext cx="7967" cy="6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10800" y="0"/>
                      <a:pt x="21600" y="0"/>
                      <a:pt x="21600" y="0"/>
                    </a:cubicBezTo>
                    <a:cubicBezTo>
                      <a:pt x="21600" y="0"/>
                      <a:pt x="10800" y="0"/>
                      <a:pt x="0" y="2160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Shape 4649"/>
              <p:cNvSpPr/>
              <p:nvPr/>
            </p:nvSpPr>
            <p:spPr>
              <a:xfrm>
                <a:off x="3469183" y="4176738"/>
                <a:ext cx="11950" cy="6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Shape 4650"/>
              <p:cNvSpPr/>
              <p:nvPr/>
            </p:nvSpPr>
            <p:spPr>
              <a:xfrm>
                <a:off x="3624519" y="4093866"/>
                <a:ext cx="7967" cy="2541"/>
              </a:xfrm>
              <a:prstGeom prst="ellips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Shape 4651"/>
              <p:cNvSpPr/>
              <p:nvPr/>
            </p:nvSpPr>
            <p:spPr>
              <a:xfrm>
                <a:off x="3532911" y="4262788"/>
                <a:ext cx="119491" cy="963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525" y="2492"/>
                    </a:moveTo>
                    <a:cubicBezTo>
                      <a:pt x="14850" y="2492"/>
                      <a:pt x="14850" y="2492"/>
                      <a:pt x="14850" y="2492"/>
                    </a:cubicBezTo>
                    <a:cubicBezTo>
                      <a:pt x="14175" y="2492"/>
                      <a:pt x="14175" y="3323"/>
                      <a:pt x="14175" y="3323"/>
                    </a:cubicBezTo>
                    <a:cubicBezTo>
                      <a:pt x="14175" y="3323"/>
                      <a:pt x="14175" y="2492"/>
                      <a:pt x="14175" y="2492"/>
                    </a:cubicBezTo>
                    <a:cubicBezTo>
                      <a:pt x="13500" y="2492"/>
                      <a:pt x="12825" y="2492"/>
                      <a:pt x="12825" y="2492"/>
                    </a:cubicBezTo>
                    <a:cubicBezTo>
                      <a:pt x="12825" y="2492"/>
                      <a:pt x="12825" y="2492"/>
                      <a:pt x="12150" y="2492"/>
                    </a:cubicBezTo>
                    <a:cubicBezTo>
                      <a:pt x="12150" y="2492"/>
                      <a:pt x="11475" y="2492"/>
                      <a:pt x="11475" y="1662"/>
                    </a:cubicBezTo>
                    <a:cubicBezTo>
                      <a:pt x="10800" y="1662"/>
                      <a:pt x="8775" y="1662"/>
                      <a:pt x="8100" y="1662"/>
                    </a:cubicBezTo>
                    <a:cubicBezTo>
                      <a:pt x="6075" y="831"/>
                      <a:pt x="4725" y="831"/>
                      <a:pt x="4050" y="831"/>
                    </a:cubicBezTo>
                    <a:cubicBezTo>
                      <a:pt x="4050" y="831"/>
                      <a:pt x="3375" y="0"/>
                      <a:pt x="2700" y="0"/>
                    </a:cubicBezTo>
                    <a:cubicBezTo>
                      <a:pt x="2700" y="0"/>
                      <a:pt x="2700" y="0"/>
                      <a:pt x="2700" y="0"/>
                    </a:cubicBezTo>
                    <a:cubicBezTo>
                      <a:pt x="2700" y="0"/>
                      <a:pt x="2025" y="0"/>
                      <a:pt x="2025" y="0"/>
                    </a:cubicBezTo>
                    <a:cubicBezTo>
                      <a:pt x="2025" y="0"/>
                      <a:pt x="2025" y="0"/>
                      <a:pt x="2025" y="0"/>
                    </a:cubicBezTo>
                    <a:cubicBezTo>
                      <a:pt x="2025" y="1662"/>
                      <a:pt x="1350" y="3323"/>
                      <a:pt x="675" y="4154"/>
                    </a:cubicBezTo>
                    <a:cubicBezTo>
                      <a:pt x="0" y="4154"/>
                      <a:pt x="0" y="4985"/>
                      <a:pt x="0" y="5815"/>
                    </a:cubicBezTo>
                    <a:cubicBezTo>
                      <a:pt x="0" y="6646"/>
                      <a:pt x="675" y="8308"/>
                      <a:pt x="2025" y="9138"/>
                    </a:cubicBezTo>
                    <a:cubicBezTo>
                      <a:pt x="3375" y="9138"/>
                      <a:pt x="3375" y="9138"/>
                      <a:pt x="4050" y="9138"/>
                    </a:cubicBezTo>
                    <a:cubicBezTo>
                      <a:pt x="4050" y="9138"/>
                      <a:pt x="4725" y="7477"/>
                      <a:pt x="6075" y="7477"/>
                    </a:cubicBezTo>
                    <a:cubicBezTo>
                      <a:pt x="8100" y="7477"/>
                      <a:pt x="8775" y="9138"/>
                      <a:pt x="9450" y="10800"/>
                    </a:cubicBezTo>
                    <a:cubicBezTo>
                      <a:pt x="9450" y="10800"/>
                      <a:pt x="9450" y="11631"/>
                      <a:pt x="9450" y="11631"/>
                    </a:cubicBezTo>
                    <a:cubicBezTo>
                      <a:pt x="9450" y="11631"/>
                      <a:pt x="9450" y="11631"/>
                      <a:pt x="9450" y="11631"/>
                    </a:cubicBezTo>
                    <a:cubicBezTo>
                      <a:pt x="10800" y="11631"/>
                      <a:pt x="13500" y="12462"/>
                      <a:pt x="14850" y="14123"/>
                    </a:cubicBezTo>
                    <a:cubicBezTo>
                      <a:pt x="16200" y="15785"/>
                      <a:pt x="16200" y="17446"/>
                      <a:pt x="16200" y="19108"/>
                    </a:cubicBezTo>
                    <a:cubicBezTo>
                      <a:pt x="16200" y="19938"/>
                      <a:pt x="16200" y="20769"/>
                      <a:pt x="16875" y="20769"/>
                    </a:cubicBezTo>
                    <a:cubicBezTo>
                      <a:pt x="17550" y="21600"/>
                      <a:pt x="18225" y="21600"/>
                      <a:pt x="20250" y="21600"/>
                    </a:cubicBezTo>
                    <a:cubicBezTo>
                      <a:pt x="20250" y="21600"/>
                      <a:pt x="20250" y="21600"/>
                      <a:pt x="20250" y="21600"/>
                    </a:cubicBezTo>
                    <a:cubicBezTo>
                      <a:pt x="20925" y="20769"/>
                      <a:pt x="20925" y="19108"/>
                      <a:pt x="20925" y="19108"/>
                    </a:cubicBezTo>
                    <a:cubicBezTo>
                      <a:pt x="20925" y="19108"/>
                      <a:pt x="20925" y="18277"/>
                      <a:pt x="20925" y="17446"/>
                    </a:cubicBezTo>
                    <a:cubicBezTo>
                      <a:pt x="20925" y="17446"/>
                      <a:pt x="20925" y="17446"/>
                      <a:pt x="20925" y="17446"/>
                    </a:cubicBezTo>
                    <a:cubicBezTo>
                      <a:pt x="20925" y="16615"/>
                      <a:pt x="20925" y="16615"/>
                      <a:pt x="20925" y="15785"/>
                    </a:cubicBezTo>
                    <a:cubicBezTo>
                      <a:pt x="20925" y="15785"/>
                      <a:pt x="20925" y="15785"/>
                      <a:pt x="20925" y="14954"/>
                    </a:cubicBezTo>
                    <a:cubicBezTo>
                      <a:pt x="20925" y="14954"/>
                      <a:pt x="20925" y="14123"/>
                      <a:pt x="21600" y="14123"/>
                    </a:cubicBezTo>
                    <a:cubicBezTo>
                      <a:pt x="21600" y="14123"/>
                      <a:pt x="21600" y="13292"/>
                      <a:pt x="21600" y="13292"/>
                    </a:cubicBezTo>
                    <a:cubicBezTo>
                      <a:pt x="21600" y="13292"/>
                      <a:pt x="21600" y="13292"/>
                      <a:pt x="21600" y="12462"/>
                    </a:cubicBezTo>
                    <a:cubicBezTo>
                      <a:pt x="19575" y="9969"/>
                      <a:pt x="16875" y="5815"/>
                      <a:pt x="15525" y="2492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Shape 4652"/>
              <p:cNvSpPr/>
              <p:nvPr/>
            </p:nvSpPr>
            <p:spPr>
              <a:xfrm>
                <a:off x="3599438" y="4271176"/>
                <a:ext cx="6351" cy="2541"/>
              </a:xfrm>
              <a:prstGeom prst="ellips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9" name="Shape 4653"/>
              <p:cNvSpPr/>
              <p:nvPr/>
            </p:nvSpPr>
            <p:spPr>
              <a:xfrm>
                <a:off x="3611386" y="4273102"/>
                <a:ext cx="6351" cy="6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21600"/>
                      <a:pt x="0" y="21600"/>
                    </a:cubicBezTo>
                    <a:cubicBezTo>
                      <a:pt x="0" y="21600"/>
                      <a:pt x="0" y="0"/>
                      <a:pt x="21600" y="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Shape 4654"/>
              <p:cNvSpPr/>
              <p:nvPr/>
            </p:nvSpPr>
            <p:spPr>
              <a:xfrm>
                <a:off x="3660367" y="4321315"/>
                <a:ext cx="234996" cy="879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534" extrusionOk="0">
                    <a:moveTo>
                      <a:pt x="19121" y="6710"/>
                    </a:moveTo>
                    <a:cubicBezTo>
                      <a:pt x="18413" y="3254"/>
                      <a:pt x="16997" y="2390"/>
                      <a:pt x="15934" y="1526"/>
                    </a:cubicBezTo>
                    <a:cubicBezTo>
                      <a:pt x="15226" y="1526"/>
                      <a:pt x="14518" y="662"/>
                      <a:pt x="14164" y="662"/>
                    </a:cubicBezTo>
                    <a:cubicBezTo>
                      <a:pt x="12748" y="-1066"/>
                      <a:pt x="10977" y="662"/>
                      <a:pt x="9207" y="4982"/>
                    </a:cubicBezTo>
                    <a:cubicBezTo>
                      <a:pt x="8144" y="7574"/>
                      <a:pt x="7082" y="8438"/>
                      <a:pt x="6020" y="8438"/>
                    </a:cubicBezTo>
                    <a:cubicBezTo>
                      <a:pt x="4603" y="8438"/>
                      <a:pt x="2833" y="6710"/>
                      <a:pt x="1770" y="4982"/>
                    </a:cubicBezTo>
                    <a:cubicBezTo>
                      <a:pt x="1416" y="4982"/>
                      <a:pt x="1062" y="3254"/>
                      <a:pt x="354" y="2390"/>
                    </a:cubicBezTo>
                    <a:cubicBezTo>
                      <a:pt x="354" y="2390"/>
                      <a:pt x="354" y="2390"/>
                      <a:pt x="354" y="3254"/>
                    </a:cubicBezTo>
                    <a:cubicBezTo>
                      <a:pt x="354" y="3254"/>
                      <a:pt x="354" y="3254"/>
                      <a:pt x="354" y="3254"/>
                    </a:cubicBezTo>
                    <a:cubicBezTo>
                      <a:pt x="354" y="3254"/>
                      <a:pt x="354" y="4118"/>
                      <a:pt x="354" y="4118"/>
                    </a:cubicBezTo>
                    <a:cubicBezTo>
                      <a:pt x="354" y="4118"/>
                      <a:pt x="354" y="4118"/>
                      <a:pt x="354" y="4118"/>
                    </a:cubicBezTo>
                    <a:cubicBezTo>
                      <a:pt x="354" y="4118"/>
                      <a:pt x="354" y="4982"/>
                      <a:pt x="354" y="4982"/>
                    </a:cubicBezTo>
                    <a:cubicBezTo>
                      <a:pt x="354" y="5846"/>
                      <a:pt x="354" y="7574"/>
                      <a:pt x="0" y="9302"/>
                    </a:cubicBezTo>
                    <a:cubicBezTo>
                      <a:pt x="0" y="9302"/>
                      <a:pt x="0" y="9302"/>
                      <a:pt x="0" y="9302"/>
                    </a:cubicBezTo>
                    <a:cubicBezTo>
                      <a:pt x="1770" y="10166"/>
                      <a:pt x="3541" y="11894"/>
                      <a:pt x="4603" y="15350"/>
                    </a:cubicBezTo>
                    <a:cubicBezTo>
                      <a:pt x="5311" y="17078"/>
                      <a:pt x="5666" y="17078"/>
                      <a:pt x="6020" y="17078"/>
                    </a:cubicBezTo>
                    <a:cubicBezTo>
                      <a:pt x="6728" y="17942"/>
                      <a:pt x="7082" y="17942"/>
                      <a:pt x="7790" y="20534"/>
                    </a:cubicBezTo>
                    <a:cubicBezTo>
                      <a:pt x="7790" y="20534"/>
                      <a:pt x="8144" y="20534"/>
                      <a:pt x="8144" y="20534"/>
                    </a:cubicBezTo>
                    <a:cubicBezTo>
                      <a:pt x="8498" y="20534"/>
                      <a:pt x="9561" y="19670"/>
                      <a:pt x="9561" y="18806"/>
                    </a:cubicBezTo>
                    <a:cubicBezTo>
                      <a:pt x="9561" y="17942"/>
                      <a:pt x="9561" y="17942"/>
                      <a:pt x="9207" y="17078"/>
                    </a:cubicBezTo>
                    <a:cubicBezTo>
                      <a:pt x="8852" y="17078"/>
                      <a:pt x="8498" y="15350"/>
                      <a:pt x="8498" y="14486"/>
                    </a:cubicBezTo>
                    <a:cubicBezTo>
                      <a:pt x="8144" y="11894"/>
                      <a:pt x="9207" y="11030"/>
                      <a:pt x="9561" y="10166"/>
                    </a:cubicBezTo>
                    <a:cubicBezTo>
                      <a:pt x="10269" y="9302"/>
                      <a:pt x="10269" y="9302"/>
                      <a:pt x="10623" y="8438"/>
                    </a:cubicBezTo>
                    <a:cubicBezTo>
                      <a:pt x="10977" y="4118"/>
                      <a:pt x="14518" y="2390"/>
                      <a:pt x="15934" y="4118"/>
                    </a:cubicBezTo>
                    <a:cubicBezTo>
                      <a:pt x="16997" y="4982"/>
                      <a:pt x="17705" y="6710"/>
                      <a:pt x="18059" y="8438"/>
                    </a:cubicBezTo>
                    <a:cubicBezTo>
                      <a:pt x="18059" y="10166"/>
                      <a:pt x="18059" y="11894"/>
                      <a:pt x="17351" y="13622"/>
                    </a:cubicBezTo>
                    <a:cubicBezTo>
                      <a:pt x="16997" y="13622"/>
                      <a:pt x="17351" y="15350"/>
                      <a:pt x="19121" y="19670"/>
                    </a:cubicBezTo>
                    <a:cubicBezTo>
                      <a:pt x="19121" y="19670"/>
                      <a:pt x="19121" y="19670"/>
                      <a:pt x="19475" y="19670"/>
                    </a:cubicBezTo>
                    <a:cubicBezTo>
                      <a:pt x="19475" y="18806"/>
                      <a:pt x="19475" y="18806"/>
                      <a:pt x="19830" y="18806"/>
                    </a:cubicBezTo>
                    <a:cubicBezTo>
                      <a:pt x="19830" y="17942"/>
                      <a:pt x="20184" y="17942"/>
                      <a:pt x="20184" y="17078"/>
                    </a:cubicBezTo>
                    <a:cubicBezTo>
                      <a:pt x="20184" y="17078"/>
                      <a:pt x="20184" y="17078"/>
                      <a:pt x="20538" y="17078"/>
                    </a:cubicBezTo>
                    <a:cubicBezTo>
                      <a:pt x="20538" y="16214"/>
                      <a:pt x="20538" y="16214"/>
                      <a:pt x="20892" y="16214"/>
                    </a:cubicBezTo>
                    <a:cubicBezTo>
                      <a:pt x="20892" y="15350"/>
                      <a:pt x="20892" y="15350"/>
                      <a:pt x="20892" y="15350"/>
                    </a:cubicBezTo>
                    <a:cubicBezTo>
                      <a:pt x="21246" y="15350"/>
                      <a:pt x="21246" y="14486"/>
                      <a:pt x="21246" y="14486"/>
                    </a:cubicBezTo>
                    <a:cubicBezTo>
                      <a:pt x="21246" y="14486"/>
                      <a:pt x="21246" y="14486"/>
                      <a:pt x="21600" y="14486"/>
                    </a:cubicBezTo>
                    <a:cubicBezTo>
                      <a:pt x="21600" y="14486"/>
                      <a:pt x="21600" y="14486"/>
                      <a:pt x="21600" y="14486"/>
                    </a:cubicBezTo>
                    <a:cubicBezTo>
                      <a:pt x="21600" y="14486"/>
                      <a:pt x="21600" y="14486"/>
                      <a:pt x="21600" y="14486"/>
                    </a:cubicBezTo>
                    <a:cubicBezTo>
                      <a:pt x="21600" y="14486"/>
                      <a:pt x="21600" y="14486"/>
                      <a:pt x="21600" y="14486"/>
                    </a:cubicBezTo>
                    <a:cubicBezTo>
                      <a:pt x="21600" y="14486"/>
                      <a:pt x="21600" y="13622"/>
                      <a:pt x="21600" y="13622"/>
                    </a:cubicBezTo>
                    <a:cubicBezTo>
                      <a:pt x="20892" y="12758"/>
                      <a:pt x="20184" y="10166"/>
                      <a:pt x="19475" y="7574"/>
                    </a:cubicBezTo>
                    <a:lnTo>
                      <a:pt x="19121" y="6710"/>
                    </a:ln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1" name="Shape 4655"/>
              <p:cNvSpPr/>
              <p:nvPr/>
            </p:nvSpPr>
            <p:spPr>
              <a:xfrm>
                <a:off x="3661174" y="4330921"/>
                <a:ext cx="2541" cy="6351"/>
              </a:xfrm>
              <a:prstGeom prst="ellips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Shape 4656"/>
              <p:cNvSpPr/>
              <p:nvPr/>
            </p:nvSpPr>
            <p:spPr>
              <a:xfrm>
                <a:off x="3661174" y="4338630"/>
                <a:ext cx="2541" cy="6351"/>
              </a:xfrm>
              <a:prstGeom prst="ellips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3" name="Shape 4657"/>
              <p:cNvSpPr/>
              <p:nvPr/>
            </p:nvSpPr>
            <p:spPr>
              <a:xfrm>
                <a:off x="3661174" y="4334776"/>
                <a:ext cx="2541" cy="6351"/>
              </a:xfrm>
              <a:prstGeom prst="ellips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4" name="Shape 4658"/>
              <p:cNvSpPr/>
              <p:nvPr/>
            </p:nvSpPr>
            <p:spPr>
              <a:xfrm>
                <a:off x="3882230" y="4406086"/>
                <a:ext cx="6351" cy="2541"/>
              </a:xfrm>
              <a:prstGeom prst="ellips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5" name="Shape 4659"/>
              <p:cNvSpPr/>
              <p:nvPr/>
            </p:nvSpPr>
            <p:spPr>
              <a:xfrm>
                <a:off x="3904136" y="4384885"/>
                <a:ext cx="6351" cy="6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21600"/>
                      <a:pt x="0" y="0"/>
                      <a:pt x="21600" y="0"/>
                    </a:cubicBezTo>
                    <a:cubicBezTo>
                      <a:pt x="0" y="0"/>
                      <a:pt x="0" y="21600"/>
                      <a:pt x="0" y="2160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6" name="Shape 4660"/>
              <p:cNvSpPr/>
              <p:nvPr/>
            </p:nvSpPr>
            <p:spPr>
              <a:xfrm>
                <a:off x="3902145" y="4388741"/>
                <a:ext cx="6351" cy="6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21600" y="21600"/>
                      <a:pt x="21600" y="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7" name="Shape 4661"/>
              <p:cNvSpPr/>
              <p:nvPr/>
            </p:nvSpPr>
            <p:spPr>
              <a:xfrm>
                <a:off x="3676298" y="3739498"/>
                <a:ext cx="338555" cy="1262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41" extrusionOk="0">
                    <a:moveTo>
                      <a:pt x="16989" y="14453"/>
                    </a:moveTo>
                    <a:cubicBezTo>
                      <a:pt x="16261" y="14453"/>
                      <a:pt x="14562" y="12547"/>
                      <a:pt x="12620" y="10006"/>
                    </a:cubicBezTo>
                    <a:cubicBezTo>
                      <a:pt x="9951" y="6829"/>
                      <a:pt x="6796" y="2382"/>
                      <a:pt x="3640" y="476"/>
                    </a:cubicBezTo>
                    <a:cubicBezTo>
                      <a:pt x="2427" y="-159"/>
                      <a:pt x="1213" y="-159"/>
                      <a:pt x="0" y="476"/>
                    </a:cubicBezTo>
                    <a:cubicBezTo>
                      <a:pt x="1213" y="1112"/>
                      <a:pt x="1942" y="3653"/>
                      <a:pt x="1942" y="5559"/>
                    </a:cubicBezTo>
                    <a:cubicBezTo>
                      <a:pt x="1942" y="5559"/>
                      <a:pt x="2427" y="6829"/>
                      <a:pt x="6067" y="6829"/>
                    </a:cubicBezTo>
                    <a:cubicBezTo>
                      <a:pt x="7766" y="7465"/>
                      <a:pt x="8737" y="9370"/>
                      <a:pt x="9708" y="11276"/>
                    </a:cubicBezTo>
                    <a:cubicBezTo>
                      <a:pt x="10436" y="13182"/>
                      <a:pt x="10921" y="14453"/>
                      <a:pt x="12135" y="15088"/>
                    </a:cubicBezTo>
                    <a:cubicBezTo>
                      <a:pt x="12863" y="15723"/>
                      <a:pt x="13348" y="16359"/>
                      <a:pt x="13591" y="17629"/>
                    </a:cubicBezTo>
                    <a:cubicBezTo>
                      <a:pt x="13834" y="18265"/>
                      <a:pt x="13591" y="19535"/>
                      <a:pt x="13591" y="20170"/>
                    </a:cubicBezTo>
                    <a:cubicBezTo>
                      <a:pt x="13591" y="20170"/>
                      <a:pt x="13348" y="20806"/>
                      <a:pt x="13348" y="20806"/>
                    </a:cubicBezTo>
                    <a:cubicBezTo>
                      <a:pt x="13348" y="20806"/>
                      <a:pt x="13348" y="20806"/>
                      <a:pt x="13591" y="20806"/>
                    </a:cubicBezTo>
                    <a:cubicBezTo>
                      <a:pt x="13834" y="21441"/>
                      <a:pt x="15290" y="21441"/>
                      <a:pt x="16989" y="21441"/>
                    </a:cubicBezTo>
                    <a:cubicBezTo>
                      <a:pt x="19416" y="21441"/>
                      <a:pt x="21115" y="20806"/>
                      <a:pt x="21600" y="20806"/>
                    </a:cubicBezTo>
                    <a:cubicBezTo>
                      <a:pt x="21115" y="18900"/>
                      <a:pt x="18445" y="14453"/>
                      <a:pt x="16989" y="14453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8" name="Shape 4662"/>
              <p:cNvSpPr/>
              <p:nvPr/>
            </p:nvSpPr>
            <p:spPr>
              <a:xfrm>
                <a:off x="3592655" y="3746271"/>
                <a:ext cx="63729" cy="385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3812" y="21600"/>
                      <a:pt x="12706" y="10800"/>
                      <a:pt x="17788" y="4320"/>
                    </a:cubicBezTo>
                    <a:cubicBezTo>
                      <a:pt x="20329" y="2160"/>
                      <a:pt x="20329" y="2160"/>
                      <a:pt x="20329" y="2160"/>
                    </a:cubicBezTo>
                    <a:cubicBezTo>
                      <a:pt x="20329" y="2160"/>
                      <a:pt x="21600" y="0"/>
                      <a:pt x="21600" y="0"/>
                    </a:cubicBezTo>
                    <a:cubicBezTo>
                      <a:pt x="10165" y="6480"/>
                      <a:pt x="1271" y="17280"/>
                      <a:pt x="0" y="2160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9" name="Shape 4663"/>
              <p:cNvSpPr/>
              <p:nvPr/>
            </p:nvSpPr>
            <p:spPr>
              <a:xfrm>
                <a:off x="3859515" y="3946711"/>
                <a:ext cx="67712" cy="154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6200"/>
                    </a:moveTo>
                    <a:cubicBezTo>
                      <a:pt x="18000" y="10800"/>
                      <a:pt x="9600" y="0"/>
                      <a:pt x="1200" y="0"/>
                    </a:cubicBezTo>
                    <a:cubicBezTo>
                      <a:pt x="1200" y="0"/>
                      <a:pt x="1200" y="0"/>
                      <a:pt x="0" y="0"/>
                    </a:cubicBezTo>
                    <a:cubicBezTo>
                      <a:pt x="3600" y="10800"/>
                      <a:pt x="12000" y="21600"/>
                      <a:pt x="18000" y="21600"/>
                    </a:cubicBezTo>
                    <a:cubicBezTo>
                      <a:pt x="19200" y="21600"/>
                      <a:pt x="20400" y="21600"/>
                      <a:pt x="21600" y="1620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0" name="Shape 4664"/>
              <p:cNvSpPr/>
              <p:nvPr/>
            </p:nvSpPr>
            <p:spPr>
              <a:xfrm>
                <a:off x="4341457" y="3939002"/>
                <a:ext cx="59746" cy="19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4320"/>
                    </a:moveTo>
                    <a:cubicBezTo>
                      <a:pt x="0" y="4320"/>
                      <a:pt x="0" y="8640"/>
                      <a:pt x="0" y="8640"/>
                    </a:cubicBezTo>
                    <a:cubicBezTo>
                      <a:pt x="2880" y="17280"/>
                      <a:pt x="7200" y="21600"/>
                      <a:pt x="10080" y="21600"/>
                    </a:cubicBezTo>
                    <a:cubicBezTo>
                      <a:pt x="14400" y="21600"/>
                      <a:pt x="20160" y="12960"/>
                      <a:pt x="21600" y="8640"/>
                    </a:cubicBezTo>
                    <a:cubicBezTo>
                      <a:pt x="20160" y="8640"/>
                      <a:pt x="14400" y="0"/>
                      <a:pt x="7200" y="0"/>
                    </a:cubicBezTo>
                    <a:cubicBezTo>
                      <a:pt x="2880" y="0"/>
                      <a:pt x="0" y="4320"/>
                      <a:pt x="0" y="432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1" name="Shape 4665"/>
              <p:cNvSpPr/>
              <p:nvPr/>
            </p:nvSpPr>
            <p:spPr>
              <a:xfrm>
                <a:off x="1699294" y="2388102"/>
                <a:ext cx="230572" cy="1276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168" h="21038" extrusionOk="0">
                    <a:moveTo>
                      <a:pt x="19684" y="20588"/>
                    </a:moveTo>
                    <a:cubicBezTo>
                      <a:pt x="20016" y="20588"/>
                      <a:pt x="20016" y="20588"/>
                      <a:pt x="20016" y="20588"/>
                    </a:cubicBezTo>
                    <a:cubicBezTo>
                      <a:pt x="20016" y="19988"/>
                      <a:pt x="20016" y="19388"/>
                      <a:pt x="20016" y="18788"/>
                    </a:cubicBezTo>
                    <a:cubicBezTo>
                      <a:pt x="20681" y="16988"/>
                      <a:pt x="19019" y="18188"/>
                      <a:pt x="17690" y="16388"/>
                    </a:cubicBezTo>
                    <a:cubicBezTo>
                      <a:pt x="16693" y="13988"/>
                      <a:pt x="14035" y="14588"/>
                      <a:pt x="13370" y="12788"/>
                    </a:cubicBezTo>
                    <a:cubicBezTo>
                      <a:pt x="13038" y="10388"/>
                      <a:pt x="10379" y="3788"/>
                      <a:pt x="9050" y="3788"/>
                    </a:cubicBezTo>
                    <a:cubicBezTo>
                      <a:pt x="7721" y="3788"/>
                      <a:pt x="5727" y="3788"/>
                      <a:pt x="4066" y="1988"/>
                    </a:cubicBezTo>
                    <a:cubicBezTo>
                      <a:pt x="2404" y="-412"/>
                      <a:pt x="1407" y="-412"/>
                      <a:pt x="410" y="788"/>
                    </a:cubicBezTo>
                    <a:cubicBezTo>
                      <a:pt x="-919" y="1988"/>
                      <a:pt x="1407" y="2588"/>
                      <a:pt x="1407" y="3788"/>
                    </a:cubicBezTo>
                    <a:cubicBezTo>
                      <a:pt x="1407" y="5588"/>
                      <a:pt x="2072" y="6188"/>
                      <a:pt x="3069" y="6188"/>
                    </a:cubicBezTo>
                    <a:cubicBezTo>
                      <a:pt x="4066" y="5588"/>
                      <a:pt x="4730" y="9188"/>
                      <a:pt x="5727" y="9788"/>
                    </a:cubicBezTo>
                    <a:cubicBezTo>
                      <a:pt x="6724" y="9788"/>
                      <a:pt x="7056" y="12788"/>
                      <a:pt x="8386" y="12788"/>
                    </a:cubicBezTo>
                    <a:cubicBezTo>
                      <a:pt x="9383" y="12788"/>
                      <a:pt x="9715" y="15188"/>
                      <a:pt x="10379" y="16388"/>
                    </a:cubicBezTo>
                    <a:cubicBezTo>
                      <a:pt x="10712" y="17588"/>
                      <a:pt x="12041" y="16388"/>
                      <a:pt x="12041" y="17588"/>
                    </a:cubicBezTo>
                    <a:cubicBezTo>
                      <a:pt x="12041" y="18788"/>
                      <a:pt x="12706" y="19388"/>
                      <a:pt x="13370" y="20588"/>
                    </a:cubicBezTo>
                    <a:cubicBezTo>
                      <a:pt x="14035" y="20588"/>
                      <a:pt x="14035" y="20588"/>
                      <a:pt x="14035" y="20588"/>
                    </a:cubicBezTo>
                    <a:cubicBezTo>
                      <a:pt x="16361" y="21188"/>
                      <a:pt x="18355" y="21188"/>
                      <a:pt x="19684" y="20588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2" name="Shape 4666"/>
              <p:cNvSpPr/>
              <p:nvPr/>
            </p:nvSpPr>
            <p:spPr>
              <a:xfrm>
                <a:off x="2729942" y="608711"/>
                <a:ext cx="307470" cy="1641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50" h="19168" extrusionOk="0">
                    <a:moveTo>
                      <a:pt x="16062" y="2097"/>
                    </a:moveTo>
                    <a:cubicBezTo>
                      <a:pt x="16062" y="4257"/>
                      <a:pt x="13117" y="1665"/>
                      <a:pt x="10908" y="369"/>
                    </a:cubicBezTo>
                    <a:cubicBezTo>
                      <a:pt x="8699" y="-1359"/>
                      <a:pt x="10171" y="3393"/>
                      <a:pt x="11890" y="5985"/>
                    </a:cubicBezTo>
                    <a:cubicBezTo>
                      <a:pt x="13608" y="8577"/>
                      <a:pt x="10908" y="7281"/>
                      <a:pt x="8699" y="4257"/>
                    </a:cubicBezTo>
                    <a:cubicBezTo>
                      <a:pt x="6244" y="1665"/>
                      <a:pt x="6490" y="6417"/>
                      <a:pt x="7717" y="7713"/>
                    </a:cubicBezTo>
                    <a:cubicBezTo>
                      <a:pt x="8699" y="9441"/>
                      <a:pt x="7471" y="11601"/>
                      <a:pt x="5999" y="8145"/>
                    </a:cubicBezTo>
                    <a:cubicBezTo>
                      <a:pt x="4526" y="4689"/>
                      <a:pt x="3790" y="801"/>
                      <a:pt x="1335" y="801"/>
                    </a:cubicBezTo>
                    <a:cubicBezTo>
                      <a:pt x="-874" y="369"/>
                      <a:pt x="108" y="4689"/>
                      <a:pt x="1090" y="6849"/>
                    </a:cubicBezTo>
                    <a:cubicBezTo>
                      <a:pt x="2317" y="9441"/>
                      <a:pt x="3544" y="10305"/>
                      <a:pt x="5508" y="12033"/>
                    </a:cubicBezTo>
                    <a:cubicBezTo>
                      <a:pt x="7471" y="14193"/>
                      <a:pt x="10662" y="11169"/>
                      <a:pt x="12135" y="12033"/>
                    </a:cubicBezTo>
                    <a:cubicBezTo>
                      <a:pt x="13608" y="12465"/>
                      <a:pt x="10417" y="15921"/>
                      <a:pt x="11399" y="18081"/>
                    </a:cubicBezTo>
                    <a:cubicBezTo>
                      <a:pt x="12381" y="20241"/>
                      <a:pt x="15081" y="18513"/>
                      <a:pt x="17290" y="18513"/>
                    </a:cubicBezTo>
                    <a:cubicBezTo>
                      <a:pt x="19253" y="18081"/>
                      <a:pt x="18271" y="15921"/>
                      <a:pt x="19499" y="14625"/>
                    </a:cubicBezTo>
                    <a:cubicBezTo>
                      <a:pt x="20726" y="12897"/>
                      <a:pt x="18271" y="13329"/>
                      <a:pt x="19253" y="9441"/>
                    </a:cubicBezTo>
                    <a:cubicBezTo>
                      <a:pt x="20235" y="5985"/>
                      <a:pt x="16308" y="-63"/>
                      <a:pt x="16062" y="2097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3" name="Shape 4667"/>
              <p:cNvSpPr/>
              <p:nvPr/>
            </p:nvSpPr>
            <p:spPr>
              <a:xfrm>
                <a:off x="2918176" y="310984"/>
                <a:ext cx="59989" cy="365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4144" h="12788" extrusionOk="0">
                    <a:moveTo>
                      <a:pt x="13768" y="10224"/>
                    </a:moveTo>
                    <a:cubicBezTo>
                      <a:pt x="17224" y="2601"/>
                      <a:pt x="-4376" y="-3752"/>
                      <a:pt x="808" y="2601"/>
                    </a:cubicBezTo>
                    <a:cubicBezTo>
                      <a:pt x="4264" y="6413"/>
                      <a:pt x="11176" y="17848"/>
                      <a:pt x="13768" y="10224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4" name="Shape 4668"/>
              <p:cNvSpPr/>
              <p:nvPr/>
            </p:nvSpPr>
            <p:spPr>
              <a:xfrm>
                <a:off x="3468773" y="1460610"/>
                <a:ext cx="291523" cy="1815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79" h="19949" extrusionOk="0">
                    <a:moveTo>
                      <a:pt x="21069" y="15834"/>
                    </a:moveTo>
                    <a:cubicBezTo>
                      <a:pt x="21342" y="13796"/>
                      <a:pt x="16420" y="12981"/>
                      <a:pt x="16694" y="10536"/>
                    </a:cubicBezTo>
                    <a:cubicBezTo>
                      <a:pt x="16967" y="8498"/>
                      <a:pt x="12319" y="6460"/>
                      <a:pt x="10679" y="5238"/>
                    </a:cubicBezTo>
                    <a:cubicBezTo>
                      <a:pt x="9312" y="4015"/>
                      <a:pt x="6851" y="3608"/>
                      <a:pt x="6851" y="1162"/>
                    </a:cubicBezTo>
                    <a:cubicBezTo>
                      <a:pt x="6851" y="-1283"/>
                      <a:pt x="3570" y="347"/>
                      <a:pt x="3570" y="4015"/>
                    </a:cubicBezTo>
                    <a:cubicBezTo>
                      <a:pt x="3296" y="7683"/>
                      <a:pt x="1929" y="6868"/>
                      <a:pt x="2750" y="10536"/>
                    </a:cubicBezTo>
                    <a:cubicBezTo>
                      <a:pt x="3296" y="13796"/>
                      <a:pt x="-258" y="14611"/>
                      <a:pt x="15" y="16649"/>
                    </a:cubicBezTo>
                    <a:cubicBezTo>
                      <a:pt x="562" y="18279"/>
                      <a:pt x="2203" y="16242"/>
                      <a:pt x="3843" y="16242"/>
                    </a:cubicBezTo>
                    <a:cubicBezTo>
                      <a:pt x="5484" y="16242"/>
                      <a:pt x="3570" y="19909"/>
                      <a:pt x="5484" y="19909"/>
                    </a:cubicBezTo>
                    <a:cubicBezTo>
                      <a:pt x="7124" y="20317"/>
                      <a:pt x="10132" y="17464"/>
                      <a:pt x="10679" y="15834"/>
                    </a:cubicBezTo>
                    <a:cubicBezTo>
                      <a:pt x="11499" y="14204"/>
                      <a:pt x="12866" y="13389"/>
                      <a:pt x="14780" y="15426"/>
                    </a:cubicBezTo>
                    <a:cubicBezTo>
                      <a:pt x="16694" y="17464"/>
                      <a:pt x="20795" y="17872"/>
                      <a:pt x="21069" y="15834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5" name="Shape 4669"/>
              <p:cNvSpPr/>
              <p:nvPr/>
            </p:nvSpPr>
            <p:spPr>
              <a:xfrm>
                <a:off x="3614896" y="1656833"/>
                <a:ext cx="81676" cy="515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5273" h="14448" extrusionOk="0">
                    <a:moveTo>
                      <a:pt x="1551" y="13288"/>
                    </a:moveTo>
                    <a:cubicBezTo>
                      <a:pt x="7311" y="18431"/>
                      <a:pt x="15951" y="5060"/>
                      <a:pt x="15231" y="945"/>
                    </a:cubicBezTo>
                    <a:cubicBezTo>
                      <a:pt x="14511" y="-3169"/>
                      <a:pt x="-5649" y="7117"/>
                      <a:pt x="1551" y="13288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6" name="Shape 4670"/>
              <p:cNvSpPr/>
              <p:nvPr/>
            </p:nvSpPr>
            <p:spPr>
              <a:xfrm>
                <a:off x="3060478" y="720295"/>
                <a:ext cx="150543" cy="778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142" h="16777" extrusionOk="0">
                    <a:moveTo>
                      <a:pt x="15838" y="16673"/>
                    </a:moveTo>
                    <a:cubicBezTo>
                      <a:pt x="19974" y="16673"/>
                      <a:pt x="18136" y="7873"/>
                      <a:pt x="13540" y="1473"/>
                    </a:cubicBezTo>
                    <a:cubicBezTo>
                      <a:pt x="8944" y="-4127"/>
                      <a:pt x="-1626" y="7873"/>
                      <a:pt x="212" y="10273"/>
                    </a:cubicBezTo>
                    <a:cubicBezTo>
                      <a:pt x="2510" y="13473"/>
                      <a:pt x="11702" y="17473"/>
                      <a:pt x="15838" y="16673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7" name="Shape 4671"/>
              <p:cNvSpPr/>
              <p:nvPr/>
            </p:nvSpPr>
            <p:spPr>
              <a:xfrm>
                <a:off x="3063419" y="595450"/>
                <a:ext cx="736354" cy="2140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29" h="20681" extrusionOk="0">
                    <a:moveTo>
                      <a:pt x="5638" y="16055"/>
                    </a:moveTo>
                    <a:cubicBezTo>
                      <a:pt x="5965" y="19596"/>
                      <a:pt x="6402" y="17117"/>
                      <a:pt x="7056" y="18533"/>
                    </a:cubicBezTo>
                    <a:cubicBezTo>
                      <a:pt x="7602" y="19950"/>
                      <a:pt x="8584" y="21012"/>
                      <a:pt x="9020" y="19596"/>
                    </a:cubicBezTo>
                    <a:cubicBezTo>
                      <a:pt x="9565" y="18179"/>
                      <a:pt x="9784" y="17117"/>
                      <a:pt x="9893" y="18179"/>
                    </a:cubicBezTo>
                    <a:cubicBezTo>
                      <a:pt x="10220" y="20304"/>
                      <a:pt x="11420" y="20658"/>
                      <a:pt x="14038" y="20658"/>
                    </a:cubicBezTo>
                    <a:cubicBezTo>
                      <a:pt x="16656" y="21012"/>
                      <a:pt x="16002" y="17117"/>
                      <a:pt x="16765" y="18533"/>
                    </a:cubicBezTo>
                    <a:cubicBezTo>
                      <a:pt x="17529" y="19950"/>
                      <a:pt x="19274" y="19950"/>
                      <a:pt x="20038" y="19596"/>
                    </a:cubicBezTo>
                    <a:cubicBezTo>
                      <a:pt x="20802" y="18887"/>
                      <a:pt x="21129" y="14992"/>
                      <a:pt x="21129" y="13222"/>
                    </a:cubicBezTo>
                    <a:cubicBezTo>
                      <a:pt x="21020" y="11097"/>
                      <a:pt x="15238" y="9681"/>
                      <a:pt x="14147" y="11451"/>
                    </a:cubicBezTo>
                    <a:cubicBezTo>
                      <a:pt x="13165" y="13576"/>
                      <a:pt x="11529" y="10743"/>
                      <a:pt x="10656" y="12160"/>
                    </a:cubicBezTo>
                    <a:cubicBezTo>
                      <a:pt x="9893" y="13576"/>
                      <a:pt x="10111" y="10389"/>
                      <a:pt x="8693" y="10035"/>
                    </a:cubicBezTo>
                    <a:cubicBezTo>
                      <a:pt x="7165" y="10035"/>
                      <a:pt x="8802" y="7556"/>
                      <a:pt x="9020" y="6494"/>
                    </a:cubicBezTo>
                    <a:cubicBezTo>
                      <a:pt x="9347" y="5432"/>
                      <a:pt x="6838" y="2599"/>
                      <a:pt x="5747" y="3307"/>
                    </a:cubicBezTo>
                    <a:cubicBezTo>
                      <a:pt x="4765" y="4015"/>
                      <a:pt x="4111" y="2245"/>
                      <a:pt x="3129" y="828"/>
                    </a:cubicBezTo>
                    <a:cubicBezTo>
                      <a:pt x="2147" y="-588"/>
                      <a:pt x="-471" y="-234"/>
                      <a:pt x="74" y="2245"/>
                    </a:cubicBezTo>
                    <a:cubicBezTo>
                      <a:pt x="402" y="4015"/>
                      <a:pt x="3565" y="7556"/>
                      <a:pt x="3893" y="5786"/>
                    </a:cubicBezTo>
                    <a:cubicBezTo>
                      <a:pt x="4220" y="4015"/>
                      <a:pt x="5093" y="7910"/>
                      <a:pt x="5529" y="10035"/>
                    </a:cubicBezTo>
                    <a:cubicBezTo>
                      <a:pt x="6074" y="11805"/>
                      <a:pt x="5202" y="12514"/>
                      <a:pt x="5638" y="16055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8" name="Shape 4672"/>
              <p:cNvSpPr/>
              <p:nvPr/>
            </p:nvSpPr>
            <p:spPr>
              <a:xfrm>
                <a:off x="2100481" y="867196"/>
                <a:ext cx="783202" cy="4044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37" h="21180" extrusionOk="0">
                    <a:moveTo>
                      <a:pt x="19583" y="15973"/>
                    </a:moveTo>
                    <a:cubicBezTo>
                      <a:pt x="19893" y="15394"/>
                      <a:pt x="21134" y="17323"/>
                      <a:pt x="21237" y="15973"/>
                    </a:cubicBezTo>
                    <a:cubicBezTo>
                      <a:pt x="21237" y="14430"/>
                      <a:pt x="19790" y="13851"/>
                      <a:pt x="19170" y="13080"/>
                    </a:cubicBezTo>
                    <a:cubicBezTo>
                      <a:pt x="18550" y="12309"/>
                      <a:pt x="18240" y="12694"/>
                      <a:pt x="17310" y="11344"/>
                    </a:cubicBezTo>
                    <a:cubicBezTo>
                      <a:pt x="16276" y="9994"/>
                      <a:pt x="17516" y="9223"/>
                      <a:pt x="16793" y="8259"/>
                    </a:cubicBezTo>
                    <a:cubicBezTo>
                      <a:pt x="16070" y="7101"/>
                      <a:pt x="15863" y="4209"/>
                      <a:pt x="16380" y="3244"/>
                    </a:cubicBezTo>
                    <a:cubicBezTo>
                      <a:pt x="16896" y="2280"/>
                      <a:pt x="17413" y="930"/>
                      <a:pt x="16483" y="159"/>
                    </a:cubicBezTo>
                    <a:cubicBezTo>
                      <a:pt x="15553" y="-420"/>
                      <a:pt x="14106" y="737"/>
                      <a:pt x="14209" y="1123"/>
                    </a:cubicBezTo>
                    <a:cubicBezTo>
                      <a:pt x="14416" y="1509"/>
                      <a:pt x="15656" y="2859"/>
                      <a:pt x="15656" y="3437"/>
                    </a:cubicBezTo>
                    <a:cubicBezTo>
                      <a:pt x="15656" y="4016"/>
                      <a:pt x="14519" y="1894"/>
                      <a:pt x="14106" y="2280"/>
                    </a:cubicBezTo>
                    <a:cubicBezTo>
                      <a:pt x="13693" y="2859"/>
                      <a:pt x="13176" y="1316"/>
                      <a:pt x="12866" y="2280"/>
                    </a:cubicBezTo>
                    <a:cubicBezTo>
                      <a:pt x="12452" y="3244"/>
                      <a:pt x="13279" y="6716"/>
                      <a:pt x="13589" y="7680"/>
                    </a:cubicBezTo>
                    <a:cubicBezTo>
                      <a:pt x="13899" y="8644"/>
                      <a:pt x="13279" y="8644"/>
                      <a:pt x="12866" y="8837"/>
                    </a:cubicBezTo>
                    <a:cubicBezTo>
                      <a:pt x="12452" y="9030"/>
                      <a:pt x="12452" y="6137"/>
                      <a:pt x="12039" y="4980"/>
                    </a:cubicBezTo>
                    <a:cubicBezTo>
                      <a:pt x="11626" y="4016"/>
                      <a:pt x="9972" y="2666"/>
                      <a:pt x="9869" y="3437"/>
                    </a:cubicBezTo>
                    <a:cubicBezTo>
                      <a:pt x="9765" y="4209"/>
                      <a:pt x="10902" y="4209"/>
                      <a:pt x="10695" y="5366"/>
                    </a:cubicBezTo>
                    <a:cubicBezTo>
                      <a:pt x="10592" y="6330"/>
                      <a:pt x="9972" y="4594"/>
                      <a:pt x="9352" y="5559"/>
                    </a:cubicBezTo>
                    <a:cubicBezTo>
                      <a:pt x="8835" y="6330"/>
                      <a:pt x="8938" y="5751"/>
                      <a:pt x="9042" y="4980"/>
                    </a:cubicBezTo>
                    <a:cubicBezTo>
                      <a:pt x="9145" y="4016"/>
                      <a:pt x="8215" y="3051"/>
                      <a:pt x="7181" y="3244"/>
                    </a:cubicBezTo>
                    <a:cubicBezTo>
                      <a:pt x="6148" y="3437"/>
                      <a:pt x="6665" y="4787"/>
                      <a:pt x="6355" y="5366"/>
                    </a:cubicBezTo>
                    <a:cubicBezTo>
                      <a:pt x="6045" y="5751"/>
                      <a:pt x="4494" y="4980"/>
                      <a:pt x="5528" y="4594"/>
                    </a:cubicBezTo>
                    <a:cubicBezTo>
                      <a:pt x="6458" y="4209"/>
                      <a:pt x="6045" y="3244"/>
                      <a:pt x="5735" y="2087"/>
                    </a:cubicBezTo>
                    <a:cubicBezTo>
                      <a:pt x="5321" y="1123"/>
                      <a:pt x="4391" y="2280"/>
                      <a:pt x="2737" y="3437"/>
                    </a:cubicBezTo>
                    <a:cubicBezTo>
                      <a:pt x="1187" y="4401"/>
                      <a:pt x="464" y="5559"/>
                      <a:pt x="670" y="5751"/>
                    </a:cubicBezTo>
                    <a:cubicBezTo>
                      <a:pt x="877" y="5751"/>
                      <a:pt x="877" y="6330"/>
                      <a:pt x="257" y="7294"/>
                    </a:cubicBezTo>
                    <a:cubicBezTo>
                      <a:pt x="-363" y="8259"/>
                      <a:pt x="257" y="9030"/>
                      <a:pt x="877" y="9030"/>
                    </a:cubicBezTo>
                    <a:cubicBezTo>
                      <a:pt x="1394" y="9030"/>
                      <a:pt x="981" y="9994"/>
                      <a:pt x="1291" y="10187"/>
                    </a:cubicBezTo>
                    <a:cubicBezTo>
                      <a:pt x="1704" y="10380"/>
                      <a:pt x="3564" y="8837"/>
                      <a:pt x="4081" y="9416"/>
                    </a:cubicBezTo>
                    <a:cubicBezTo>
                      <a:pt x="4598" y="10187"/>
                      <a:pt x="981" y="10573"/>
                      <a:pt x="981" y="11730"/>
                    </a:cubicBezTo>
                    <a:cubicBezTo>
                      <a:pt x="981" y="12887"/>
                      <a:pt x="2944" y="13466"/>
                      <a:pt x="4391" y="13080"/>
                    </a:cubicBezTo>
                    <a:cubicBezTo>
                      <a:pt x="5838" y="12501"/>
                      <a:pt x="8422" y="13466"/>
                      <a:pt x="8422" y="14044"/>
                    </a:cubicBezTo>
                    <a:cubicBezTo>
                      <a:pt x="8422" y="14816"/>
                      <a:pt x="6665" y="14623"/>
                      <a:pt x="5425" y="14430"/>
                    </a:cubicBezTo>
                    <a:cubicBezTo>
                      <a:pt x="4081" y="14430"/>
                      <a:pt x="1911" y="15201"/>
                      <a:pt x="2014" y="15973"/>
                    </a:cubicBezTo>
                    <a:cubicBezTo>
                      <a:pt x="2117" y="16744"/>
                      <a:pt x="2221" y="16744"/>
                      <a:pt x="3564" y="17901"/>
                    </a:cubicBezTo>
                    <a:cubicBezTo>
                      <a:pt x="4908" y="19059"/>
                      <a:pt x="6355" y="17323"/>
                      <a:pt x="6251" y="19059"/>
                    </a:cubicBezTo>
                    <a:cubicBezTo>
                      <a:pt x="6251" y="20601"/>
                      <a:pt x="6975" y="20987"/>
                      <a:pt x="8835" y="21180"/>
                    </a:cubicBezTo>
                    <a:cubicBezTo>
                      <a:pt x="10592" y="21180"/>
                      <a:pt x="11419" y="19637"/>
                      <a:pt x="12349" y="19637"/>
                    </a:cubicBezTo>
                    <a:cubicBezTo>
                      <a:pt x="13176" y="19830"/>
                      <a:pt x="13589" y="19444"/>
                      <a:pt x="14003" y="18287"/>
                    </a:cubicBezTo>
                    <a:cubicBezTo>
                      <a:pt x="14416" y="17130"/>
                      <a:pt x="14829" y="17901"/>
                      <a:pt x="14933" y="18480"/>
                    </a:cubicBezTo>
                    <a:cubicBezTo>
                      <a:pt x="15036" y="19059"/>
                      <a:pt x="16173" y="18866"/>
                      <a:pt x="16380" y="19444"/>
                    </a:cubicBezTo>
                    <a:cubicBezTo>
                      <a:pt x="17103" y="20601"/>
                      <a:pt x="19273" y="20216"/>
                      <a:pt x="20100" y="19444"/>
                    </a:cubicBezTo>
                    <a:cubicBezTo>
                      <a:pt x="20927" y="18673"/>
                      <a:pt x="19687" y="16551"/>
                      <a:pt x="19273" y="17516"/>
                    </a:cubicBezTo>
                    <a:cubicBezTo>
                      <a:pt x="18860" y="18480"/>
                      <a:pt x="18550" y="17901"/>
                      <a:pt x="18447" y="17516"/>
                    </a:cubicBezTo>
                    <a:cubicBezTo>
                      <a:pt x="18343" y="16937"/>
                      <a:pt x="19273" y="16744"/>
                      <a:pt x="19583" y="15973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9" name="Shape 4673"/>
              <p:cNvSpPr/>
              <p:nvPr/>
            </p:nvSpPr>
            <p:spPr>
              <a:xfrm>
                <a:off x="2811714" y="835697"/>
                <a:ext cx="268406" cy="2269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939" h="18984" extrusionOk="0">
                    <a:moveTo>
                      <a:pt x="10058" y="18229"/>
                    </a:moveTo>
                    <a:cubicBezTo>
                      <a:pt x="13143" y="20663"/>
                      <a:pt x="12302" y="16404"/>
                      <a:pt x="15668" y="16708"/>
                    </a:cubicBezTo>
                    <a:cubicBezTo>
                      <a:pt x="19315" y="16708"/>
                      <a:pt x="19315" y="10624"/>
                      <a:pt x="19876" y="8190"/>
                    </a:cubicBezTo>
                    <a:cubicBezTo>
                      <a:pt x="20437" y="6060"/>
                      <a:pt x="17071" y="6060"/>
                      <a:pt x="17912" y="7886"/>
                    </a:cubicBezTo>
                    <a:cubicBezTo>
                      <a:pt x="18754" y="9407"/>
                      <a:pt x="17912" y="11232"/>
                      <a:pt x="17632" y="9102"/>
                    </a:cubicBezTo>
                    <a:cubicBezTo>
                      <a:pt x="17351" y="7277"/>
                      <a:pt x="14546" y="9102"/>
                      <a:pt x="13705" y="7581"/>
                    </a:cubicBezTo>
                    <a:cubicBezTo>
                      <a:pt x="12582" y="6060"/>
                      <a:pt x="16790" y="5756"/>
                      <a:pt x="17632" y="3931"/>
                    </a:cubicBezTo>
                    <a:cubicBezTo>
                      <a:pt x="18754" y="1801"/>
                      <a:pt x="14546" y="2105"/>
                      <a:pt x="15388" y="584"/>
                    </a:cubicBezTo>
                    <a:cubicBezTo>
                      <a:pt x="16510" y="-937"/>
                      <a:pt x="9216" y="888"/>
                      <a:pt x="11460" y="1801"/>
                    </a:cubicBezTo>
                    <a:cubicBezTo>
                      <a:pt x="13424" y="2714"/>
                      <a:pt x="11460" y="3931"/>
                      <a:pt x="9497" y="2409"/>
                    </a:cubicBezTo>
                    <a:cubicBezTo>
                      <a:pt x="7533" y="888"/>
                      <a:pt x="2203" y="3322"/>
                      <a:pt x="4167" y="5148"/>
                    </a:cubicBezTo>
                    <a:cubicBezTo>
                      <a:pt x="5569" y="6364"/>
                      <a:pt x="10338" y="4235"/>
                      <a:pt x="7533" y="8190"/>
                    </a:cubicBezTo>
                    <a:cubicBezTo>
                      <a:pt x="5008" y="12145"/>
                      <a:pt x="3886" y="6973"/>
                      <a:pt x="1362" y="7581"/>
                    </a:cubicBezTo>
                    <a:cubicBezTo>
                      <a:pt x="-1163" y="7886"/>
                      <a:pt x="-41" y="11232"/>
                      <a:pt x="3606" y="12449"/>
                    </a:cubicBezTo>
                    <a:cubicBezTo>
                      <a:pt x="7533" y="13666"/>
                      <a:pt x="6972" y="16100"/>
                      <a:pt x="10058" y="18229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0" name="Shape 4674"/>
              <p:cNvSpPr/>
              <p:nvPr/>
            </p:nvSpPr>
            <p:spPr>
              <a:xfrm>
                <a:off x="2721587" y="727997"/>
                <a:ext cx="45233" cy="354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5331" h="13241" extrusionOk="0">
                    <a:moveTo>
                      <a:pt x="14679" y="10489"/>
                    </a:moveTo>
                    <a:cubicBezTo>
                      <a:pt x="18491" y="5089"/>
                      <a:pt x="4515" y="-5711"/>
                      <a:pt x="703" y="3739"/>
                    </a:cubicBezTo>
                    <a:cubicBezTo>
                      <a:pt x="-3109" y="13189"/>
                      <a:pt x="9597" y="15889"/>
                      <a:pt x="14679" y="10489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1" name="Shape 4675"/>
              <p:cNvSpPr/>
              <p:nvPr/>
            </p:nvSpPr>
            <p:spPr>
              <a:xfrm>
                <a:off x="3063748" y="181445"/>
                <a:ext cx="493061" cy="3125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54" h="19678" extrusionOk="0">
                    <a:moveTo>
                      <a:pt x="753" y="9775"/>
                    </a:moveTo>
                    <a:cubicBezTo>
                      <a:pt x="2052" y="10694"/>
                      <a:pt x="1240" y="11843"/>
                      <a:pt x="2540" y="12532"/>
                    </a:cubicBezTo>
                    <a:cubicBezTo>
                      <a:pt x="3839" y="13451"/>
                      <a:pt x="7574" y="11613"/>
                      <a:pt x="7899" y="12762"/>
                    </a:cubicBezTo>
                    <a:cubicBezTo>
                      <a:pt x="8224" y="14141"/>
                      <a:pt x="4164" y="14141"/>
                      <a:pt x="4651" y="15060"/>
                    </a:cubicBezTo>
                    <a:cubicBezTo>
                      <a:pt x="5301" y="15749"/>
                      <a:pt x="7574" y="17128"/>
                      <a:pt x="7249" y="17817"/>
                    </a:cubicBezTo>
                    <a:cubicBezTo>
                      <a:pt x="6925" y="18507"/>
                      <a:pt x="11147" y="20345"/>
                      <a:pt x="11634" y="19426"/>
                    </a:cubicBezTo>
                    <a:cubicBezTo>
                      <a:pt x="11959" y="18507"/>
                      <a:pt x="13096" y="18736"/>
                      <a:pt x="14233" y="19426"/>
                    </a:cubicBezTo>
                    <a:cubicBezTo>
                      <a:pt x="15207" y="19885"/>
                      <a:pt x="15370" y="15749"/>
                      <a:pt x="16019" y="16439"/>
                    </a:cubicBezTo>
                    <a:cubicBezTo>
                      <a:pt x="16831" y="17128"/>
                      <a:pt x="16669" y="15060"/>
                      <a:pt x="17968" y="14371"/>
                    </a:cubicBezTo>
                    <a:cubicBezTo>
                      <a:pt x="19105" y="13681"/>
                      <a:pt x="20892" y="13681"/>
                      <a:pt x="21054" y="12762"/>
                    </a:cubicBezTo>
                    <a:cubicBezTo>
                      <a:pt x="21054" y="12302"/>
                      <a:pt x="20729" y="11383"/>
                      <a:pt x="19268" y="11613"/>
                    </a:cubicBezTo>
                    <a:cubicBezTo>
                      <a:pt x="17806" y="11843"/>
                      <a:pt x="16831" y="11154"/>
                      <a:pt x="17481" y="10005"/>
                    </a:cubicBezTo>
                    <a:cubicBezTo>
                      <a:pt x="18131" y="8856"/>
                      <a:pt x="15857" y="8396"/>
                      <a:pt x="16669" y="7477"/>
                    </a:cubicBezTo>
                    <a:cubicBezTo>
                      <a:pt x="17481" y="6558"/>
                      <a:pt x="15045" y="5639"/>
                      <a:pt x="15370" y="7017"/>
                    </a:cubicBezTo>
                    <a:cubicBezTo>
                      <a:pt x="15532" y="8396"/>
                      <a:pt x="13908" y="7247"/>
                      <a:pt x="13583" y="5868"/>
                    </a:cubicBezTo>
                    <a:cubicBezTo>
                      <a:pt x="13421" y="4719"/>
                      <a:pt x="10010" y="4260"/>
                      <a:pt x="7899" y="1502"/>
                    </a:cubicBezTo>
                    <a:cubicBezTo>
                      <a:pt x="5625" y="-1255"/>
                      <a:pt x="3352" y="583"/>
                      <a:pt x="4651" y="813"/>
                    </a:cubicBezTo>
                    <a:cubicBezTo>
                      <a:pt x="5950" y="1273"/>
                      <a:pt x="5950" y="2192"/>
                      <a:pt x="4813" y="1962"/>
                    </a:cubicBezTo>
                    <a:cubicBezTo>
                      <a:pt x="3839" y="1962"/>
                      <a:pt x="1890" y="2192"/>
                      <a:pt x="3677" y="3111"/>
                    </a:cubicBezTo>
                    <a:cubicBezTo>
                      <a:pt x="5301" y="4030"/>
                      <a:pt x="3514" y="4260"/>
                      <a:pt x="2052" y="4260"/>
                    </a:cubicBezTo>
                    <a:cubicBezTo>
                      <a:pt x="753" y="4260"/>
                      <a:pt x="591" y="6788"/>
                      <a:pt x="2377" y="7247"/>
                    </a:cubicBezTo>
                    <a:cubicBezTo>
                      <a:pt x="4164" y="7477"/>
                      <a:pt x="2865" y="9085"/>
                      <a:pt x="1403" y="8396"/>
                    </a:cubicBezTo>
                    <a:cubicBezTo>
                      <a:pt x="-59" y="7936"/>
                      <a:pt x="-546" y="8856"/>
                      <a:pt x="753" y="9775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2" name="Shape 4676"/>
              <p:cNvSpPr/>
              <p:nvPr/>
            </p:nvSpPr>
            <p:spPr>
              <a:xfrm>
                <a:off x="3087175" y="524165"/>
                <a:ext cx="127412" cy="376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183" h="12422" extrusionOk="0">
                    <a:moveTo>
                      <a:pt x="18167" y="1163"/>
                    </a:moveTo>
                    <a:cubicBezTo>
                      <a:pt x="17627" y="-2649"/>
                      <a:pt x="-2893" y="3704"/>
                      <a:pt x="347" y="8786"/>
                    </a:cubicBezTo>
                    <a:cubicBezTo>
                      <a:pt x="5747" y="18951"/>
                      <a:pt x="18707" y="4975"/>
                      <a:pt x="18167" y="1163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3" name="Shape 4677"/>
              <p:cNvSpPr/>
              <p:nvPr/>
            </p:nvSpPr>
            <p:spPr>
              <a:xfrm>
                <a:off x="2664243" y="525258"/>
                <a:ext cx="66836" cy="600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260" h="13464" extrusionOk="0">
                    <a:moveTo>
                      <a:pt x="16741" y="12161"/>
                    </a:moveTo>
                    <a:cubicBezTo>
                      <a:pt x="20668" y="8161"/>
                      <a:pt x="1032" y="-4639"/>
                      <a:pt x="50" y="1761"/>
                    </a:cubicBezTo>
                    <a:cubicBezTo>
                      <a:pt x="-932" y="7361"/>
                      <a:pt x="12813" y="16961"/>
                      <a:pt x="16741" y="12161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4" name="Shape 4678"/>
              <p:cNvSpPr/>
              <p:nvPr/>
            </p:nvSpPr>
            <p:spPr>
              <a:xfrm>
                <a:off x="3000550" y="429954"/>
                <a:ext cx="141091" cy="900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217" h="18685" extrusionOk="0">
                    <a:moveTo>
                      <a:pt x="7141" y="18685"/>
                    </a:moveTo>
                    <a:cubicBezTo>
                      <a:pt x="11069" y="18685"/>
                      <a:pt x="14014" y="17940"/>
                      <a:pt x="16960" y="15706"/>
                    </a:cubicBezTo>
                    <a:cubicBezTo>
                      <a:pt x="20396" y="14216"/>
                      <a:pt x="15487" y="14216"/>
                      <a:pt x="17451" y="9747"/>
                    </a:cubicBezTo>
                    <a:cubicBezTo>
                      <a:pt x="19905" y="5278"/>
                      <a:pt x="12051" y="4533"/>
                      <a:pt x="11560" y="6023"/>
                    </a:cubicBezTo>
                    <a:cubicBezTo>
                      <a:pt x="11069" y="7513"/>
                      <a:pt x="1741" y="-2915"/>
                      <a:pt x="269" y="809"/>
                    </a:cubicBezTo>
                    <a:cubicBezTo>
                      <a:pt x="-1204" y="3788"/>
                      <a:pt x="3705" y="18685"/>
                      <a:pt x="7141" y="18685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5" name="Shape 4679"/>
              <p:cNvSpPr/>
              <p:nvPr/>
            </p:nvSpPr>
            <p:spPr>
              <a:xfrm>
                <a:off x="3299724" y="539247"/>
                <a:ext cx="67509" cy="413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3075" h="14478" extrusionOk="0">
                    <a:moveTo>
                      <a:pt x="10690" y="1353"/>
                    </a:moveTo>
                    <a:cubicBezTo>
                      <a:pt x="3986" y="-4047"/>
                      <a:pt x="-4207" y="8103"/>
                      <a:pt x="2496" y="13503"/>
                    </a:cubicBezTo>
                    <a:cubicBezTo>
                      <a:pt x="8455" y="17553"/>
                      <a:pt x="17393" y="8103"/>
                      <a:pt x="10690" y="1353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6" name="Shape 4680"/>
              <p:cNvSpPr/>
              <p:nvPr/>
            </p:nvSpPr>
            <p:spPr>
              <a:xfrm>
                <a:off x="2679489" y="376630"/>
                <a:ext cx="282913" cy="1440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421" h="19691" extrusionOk="0">
                    <a:moveTo>
                      <a:pt x="2667" y="6606"/>
                    </a:moveTo>
                    <a:cubicBezTo>
                      <a:pt x="4247" y="4596"/>
                      <a:pt x="7145" y="8113"/>
                      <a:pt x="6618" y="10122"/>
                    </a:cubicBezTo>
                    <a:cubicBezTo>
                      <a:pt x="6091" y="12633"/>
                      <a:pt x="1613" y="10122"/>
                      <a:pt x="1877" y="11629"/>
                    </a:cubicBezTo>
                    <a:cubicBezTo>
                      <a:pt x="1877" y="12633"/>
                      <a:pt x="2403" y="15647"/>
                      <a:pt x="5564" y="13638"/>
                    </a:cubicBezTo>
                    <a:cubicBezTo>
                      <a:pt x="8725" y="12131"/>
                      <a:pt x="11359" y="13136"/>
                      <a:pt x="13467" y="16652"/>
                    </a:cubicBezTo>
                    <a:cubicBezTo>
                      <a:pt x="15574" y="19666"/>
                      <a:pt x="17681" y="21173"/>
                      <a:pt x="18999" y="17657"/>
                    </a:cubicBezTo>
                    <a:cubicBezTo>
                      <a:pt x="20579" y="14643"/>
                      <a:pt x="17155" y="14140"/>
                      <a:pt x="17945" y="11629"/>
                    </a:cubicBezTo>
                    <a:cubicBezTo>
                      <a:pt x="18472" y="9117"/>
                      <a:pt x="15838" y="7610"/>
                      <a:pt x="14257" y="7610"/>
                    </a:cubicBezTo>
                    <a:cubicBezTo>
                      <a:pt x="12940" y="7610"/>
                      <a:pt x="12413" y="2587"/>
                      <a:pt x="11096" y="3592"/>
                    </a:cubicBezTo>
                    <a:cubicBezTo>
                      <a:pt x="10042" y="4596"/>
                      <a:pt x="9252" y="6103"/>
                      <a:pt x="9252" y="3089"/>
                    </a:cubicBezTo>
                    <a:cubicBezTo>
                      <a:pt x="9252" y="-427"/>
                      <a:pt x="2403" y="-427"/>
                      <a:pt x="559" y="578"/>
                    </a:cubicBezTo>
                    <a:cubicBezTo>
                      <a:pt x="-1021" y="2085"/>
                      <a:pt x="1086" y="8615"/>
                      <a:pt x="2667" y="6606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7" name="Shape 4681"/>
              <p:cNvSpPr/>
              <p:nvPr/>
            </p:nvSpPr>
            <p:spPr>
              <a:xfrm>
                <a:off x="3741234" y="863706"/>
                <a:ext cx="193959" cy="901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625" h="16842" extrusionOk="0">
                    <a:moveTo>
                      <a:pt x="225" y="1873"/>
                    </a:moveTo>
                    <a:cubicBezTo>
                      <a:pt x="-975" y="6054"/>
                      <a:pt x="3025" y="6054"/>
                      <a:pt x="3025" y="11628"/>
                    </a:cubicBezTo>
                    <a:cubicBezTo>
                      <a:pt x="3425" y="16506"/>
                      <a:pt x="7025" y="18596"/>
                      <a:pt x="9825" y="15112"/>
                    </a:cubicBezTo>
                    <a:cubicBezTo>
                      <a:pt x="12625" y="12325"/>
                      <a:pt x="20625" y="16506"/>
                      <a:pt x="20625" y="12325"/>
                    </a:cubicBezTo>
                    <a:cubicBezTo>
                      <a:pt x="20625" y="8144"/>
                      <a:pt x="12225" y="1177"/>
                      <a:pt x="9425" y="2570"/>
                    </a:cubicBezTo>
                    <a:cubicBezTo>
                      <a:pt x="6225" y="3267"/>
                      <a:pt x="1425" y="-3004"/>
                      <a:pt x="225" y="1873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8" name="Shape 4682"/>
              <p:cNvSpPr/>
              <p:nvPr/>
            </p:nvSpPr>
            <p:spPr>
              <a:xfrm>
                <a:off x="2095353" y="677230"/>
                <a:ext cx="67876" cy="437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6731" h="15315" extrusionOk="0">
                    <a:moveTo>
                      <a:pt x="695" y="15206"/>
                    </a:moveTo>
                    <a:cubicBezTo>
                      <a:pt x="9147" y="16477"/>
                      <a:pt x="17599" y="6312"/>
                      <a:pt x="16660" y="1230"/>
                    </a:cubicBezTo>
                    <a:cubicBezTo>
                      <a:pt x="16660" y="-5123"/>
                      <a:pt x="-4001" y="15206"/>
                      <a:pt x="695" y="15206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9" name="Shape 4683"/>
              <p:cNvSpPr/>
              <p:nvPr/>
            </p:nvSpPr>
            <p:spPr>
              <a:xfrm>
                <a:off x="3770731" y="1699013"/>
                <a:ext cx="39740" cy="433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2677" h="18684" extrusionOk="0">
                    <a:moveTo>
                      <a:pt x="6157" y="18599"/>
                    </a:moveTo>
                    <a:cubicBezTo>
                      <a:pt x="9757" y="18599"/>
                      <a:pt x="18157" y="-1458"/>
                      <a:pt x="7357" y="85"/>
                    </a:cubicBezTo>
                    <a:cubicBezTo>
                      <a:pt x="-3443" y="85"/>
                      <a:pt x="-1043" y="20142"/>
                      <a:pt x="6157" y="18599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0" name="Shape 4684"/>
              <p:cNvSpPr/>
              <p:nvPr/>
            </p:nvSpPr>
            <p:spPr>
              <a:xfrm>
                <a:off x="1155067" y="838757"/>
                <a:ext cx="3679043" cy="19939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9" h="21571" extrusionOk="0">
                    <a:moveTo>
                      <a:pt x="11614" y="17514"/>
                    </a:moveTo>
                    <a:cubicBezTo>
                      <a:pt x="11636" y="17514"/>
                      <a:pt x="11658" y="17514"/>
                      <a:pt x="11680" y="17553"/>
                    </a:cubicBezTo>
                    <a:cubicBezTo>
                      <a:pt x="11725" y="17593"/>
                      <a:pt x="11725" y="17712"/>
                      <a:pt x="11725" y="17792"/>
                    </a:cubicBezTo>
                    <a:cubicBezTo>
                      <a:pt x="11747" y="17832"/>
                      <a:pt x="11747" y="17872"/>
                      <a:pt x="11770" y="17872"/>
                    </a:cubicBezTo>
                    <a:cubicBezTo>
                      <a:pt x="11792" y="17911"/>
                      <a:pt x="11837" y="17911"/>
                      <a:pt x="11859" y="17951"/>
                    </a:cubicBezTo>
                    <a:cubicBezTo>
                      <a:pt x="11881" y="17991"/>
                      <a:pt x="11926" y="17991"/>
                      <a:pt x="11948" y="17991"/>
                    </a:cubicBezTo>
                    <a:cubicBezTo>
                      <a:pt x="11948" y="17991"/>
                      <a:pt x="11970" y="17991"/>
                      <a:pt x="11970" y="17991"/>
                    </a:cubicBezTo>
                    <a:cubicBezTo>
                      <a:pt x="11993" y="17951"/>
                      <a:pt x="12037" y="17911"/>
                      <a:pt x="12082" y="17911"/>
                    </a:cubicBezTo>
                    <a:cubicBezTo>
                      <a:pt x="12149" y="17911"/>
                      <a:pt x="12193" y="17951"/>
                      <a:pt x="12238" y="18031"/>
                    </a:cubicBezTo>
                    <a:cubicBezTo>
                      <a:pt x="12260" y="18110"/>
                      <a:pt x="12282" y="18110"/>
                      <a:pt x="12305" y="18110"/>
                    </a:cubicBezTo>
                    <a:cubicBezTo>
                      <a:pt x="12349" y="18110"/>
                      <a:pt x="12349" y="18110"/>
                      <a:pt x="12349" y="18110"/>
                    </a:cubicBezTo>
                    <a:cubicBezTo>
                      <a:pt x="12372" y="18110"/>
                      <a:pt x="12416" y="18110"/>
                      <a:pt x="12438" y="18190"/>
                    </a:cubicBezTo>
                    <a:cubicBezTo>
                      <a:pt x="12483" y="18309"/>
                      <a:pt x="12550" y="18349"/>
                      <a:pt x="12594" y="18269"/>
                    </a:cubicBezTo>
                    <a:cubicBezTo>
                      <a:pt x="12617" y="18190"/>
                      <a:pt x="12639" y="18190"/>
                      <a:pt x="12684" y="18190"/>
                    </a:cubicBezTo>
                    <a:cubicBezTo>
                      <a:pt x="12773" y="18190"/>
                      <a:pt x="12907" y="18269"/>
                      <a:pt x="12973" y="18309"/>
                    </a:cubicBezTo>
                    <a:cubicBezTo>
                      <a:pt x="13018" y="18349"/>
                      <a:pt x="13018" y="18349"/>
                      <a:pt x="13018" y="18349"/>
                    </a:cubicBezTo>
                    <a:cubicBezTo>
                      <a:pt x="13129" y="18150"/>
                      <a:pt x="13219" y="17832"/>
                      <a:pt x="13308" y="17832"/>
                    </a:cubicBezTo>
                    <a:cubicBezTo>
                      <a:pt x="13441" y="17832"/>
                      <a:pt x="13820" y="17911"/>
                      <a:pt x="13843" y="18230"/>
                    </a:cubicBezTo>
                    <a:cubicBezTo>
                      <a:pt x="13865" y="18588"/>
                      <a:pt x="14088" y="18269"/>
                      <a:pt x="14110" y="18588"/>
                    </a:cubicBezTo>
                    <a:cubicBezTo>
                      <a:pt x="14133" y="18786"/>
                      <a:pt x="14222" y="18985"/>
                      <a:pt x="14244" y="19105"/>
                    </a:cubicBezTo>
                    <a:cubicBezTo>
                      <a:pt x="14266" y="19144"/>
                      <a:pt x="14266" y="19144"/>
                      <a:pt x="14266" y="19144"/>
                    </a:cubicBezTo>
                    <a:cubicBezTo>
                      <a:pt x="14333" y="19224"/>
                      <a:pt x="14378" y="19264"/>
                      <a:pt x="14422" y="19343"/>
                    </a:cubicBezTo>
                    <a:cubicBezTo>
                      <a:pt x="14445" y="19383"/>
                      <a:pt x="14445" y="19383"/>
                      <a:pt x="14445" y="19383"/>
                    </a:cubicBezTo>
                    <a:cubicBezTo>
                      <a:pt x="14534" y="19383"/>
                      <a:pt x="14690" y="19423"/>
                      <a:pt x="14779" y="19463"/>
                    </a:cubicBezTo>
                    <a:cubicBezTo>
                      <a:pt x="14935" y="19582"/>
                      <a:pt x="15158" y="19343"/>
                      <a:pt x="15247" y="19701"/>
                    </a:cubicBezTo>
                    <a:cubicBezTo>
                      <a:pt x="15314" y="20020"/>
                      <a:pt x="15515" y="20298"/>
                      <a:pt x="15336" y="20298"/>
                    </a:cubicBezTo>
                    <a:cubicBezTo>
                      <a:pt x="15180" y="20338"/>
                      <a:pt x="15002" y="19980"/>
                      <a:pt x="15002" y="20179"/>
                    </a:cubicBezTo>
                    <a:cubicBezTo>
                      <a:pt x="15024" y="20378"/>
                      <a:pt x="14935" y="20258"/>
                      <a:pt x="14935" y="20577"/>
                    </a:cubicBezTo>
                    <a:cubicBezTo>
                      <a:pt x="14935" y="20815"/>
                      <a:pt x="14868" y="21133"/>
                      <a:pt x="14801" y="21253"/>
                    </a:cubicBezTo>
                    <a:cubicBezTo>
                      <a:pt x="14801" y="21293"/>
                      <a:pt x="14801" y="21293"/>
                      <a:pt x="14801" y="21293"/>
                    </a:cubicBezTo>
                    <a:cubicBezTo>
                      <a:pt x="14779" y="21372"/>
                      <a:pt x="14779" y="21491"/>
                      <a:pt x="14824" y="21571"/>
                    </a:cubicBezTo>
                    <a:cubicBezTo>
                      <a:pt x="14824" y="21571"/>
                      <a:pt x="14824" y="21571"/>
                      <a:pt x="14824" y="21571"/>
                    </a:cubicBezTo>
                    <a:cubicBezTo>
                      <a:pt x="14913" y="21452"/>
                      <a:pt x="15002" y="21332"/>
                      <a:pt x="15091" y="21332"/>
                    </a:cubicBezTo>
                    <a:cubicBezTo>
                      <a:pt x="15269" y="21332"/>
                      <a:pt x="15314" y="21531"/>
                      <a:pt x="15425" y="21372"/>
                    </a:cubicBezTo>
                    <a:cubicBezTo>
                      <a:pt x="15515" y="21293"/>
                      <a:pt x="15537" y="21213"/>
                      <a:pt x="15559" y="21253"/>
                    </a:cubicBezTo>
                    <a:cubicBezTo>
                      <a:pt x="15604" y="21213"/>
                      <a:pt x="15604" y="21213"/>
                      <a:pt x="15604" y="21213"/>
                    </a:cubicBezTo>
                    <a:cubicBezTo>
                      <a:pt x="15604" y="21213"/>
                      <a:pt x="15604" y="21133"/>
                      <a:pt x="15604" y="21054"/>
                    </a:cubicBezTo>
                    <a:cubicBezTo>
                      <a:pt x="15581" y="21054"/>
                      <a:pt x="15581" y="21054"/>
                      <a:pt x="15581" y="21054"/>
                    </a:cubicBezTo>
                    <a:cubicBezTo>
                      <a:pt x="15515" y="21094"/>
                      <a:pt x="15492" y="21054"/>
                      <a:pt x="15448" y="20935"/>
                    </a:cubicBezTo>
                    <a:cubicBezTo>
                      <a:pt x="15403" y="20736"/>
                      <a:pt x="15782" y="20537"/>
                      <a:pt x="15960" y="20577"/>
                    </a:cubicBezTo>
                    <a:cubicBezTo>
                      <a:pt x="16116" y="20616"/>
                      <a:pt x="16206" y="20497"/>
                      <a:pt x="16272" y="20497"/>
                    </a:cubicBezTo>
                    <a:cubicBezTo>
                      <a:pt x="16295" y="20497"/>
                      <a:pt x="16295" y="20497"/>
                      <a:pt x="16295" y="20497"/>
                    </a:cubicBezTo>
                    <a:cubicBezTo>
                      <a:pt x="16585" y="20020"/>
                      <a:pt x="16629" y="20020"/>
                      <a:pt x="16651" y="20020"/>
                    </a:cubicBezTo>
                    <a:cubicBezTo>
                      <a:pt x="16718" y="20020"/>
                      <a:pt x="17409" y="20020"/>
                      <a:pt x="17498" y="20020"/>
                    </a:cubicBezTo>
                    <a:cubicBezTo>
                      <a:pt x="17588" y="19900"/>
                      <a:pt x="17766" y="19662"/>
                      <a:pt x="17788" y="19463"/>
                    </a:cubicBezTo>
                    <a:cubicBezTo>
                      <a:pt x="17811" y="19264"/>
                      <a:pt x="17967" y="18588"/>
                      <a:pt x="18123" y="18588"/>
                    </a:cubicBezTo>
                    <a:cubicBezTo>
                      <a:pt x="18145" y="18588"/>
                      <a:pt x="18167" y="18627"/>
                      <a:pt x="18167" y="18627"/>
                    </a:cubicBezTo>
                    <a:cubicBezTo>
                      <a:pt x="18212" y="18707"/>
                      <a:pt x="18279" y="18707"/>
                      <a:pt x="18346" y="18707"/>
                    </a:cubicBezTo>
                    <a:cubicBezTo>
                      <a:pt x="18435" y="18707"/>
                      <a:pt x="18524" y="18747"/>
                      <a:pt x="18524" y="18866"/>
                    </a:cubicBezTo>
                    <a:cubicBezTo>
                      <a:pt x="18524" y="18906"/>
                      <a:pt x="18524" y="18906"/>
                      <a:pt x="18524" y="18985"/>
                    </a:cubicBezTo>
                    <a:cubicBezTo>
                      <a:pt x="18524" y="19144"/>
                      <a:pt x="18502" y="19542"/>
                      <a:pt x="18724" y="20059"/>
                    </a:cubicBezTo>
                    <a:cubicBezTo>
                      <a:pt x="18724" y="20099"/>
                      <a:pt x="18724" y="20099"/>
                      <a:pt x="18724" y="20099"/>
                    </a:cubicBezTo>
                    <a:cubicBezTo>
                      <a:pt x="18814" y="19980"/>
                      <a:pt x="18903" y="19940"/>
                      <a:pt x="18947" y="19940"/>
                    </a:cubicBezTo>
                    <a:cubicBezTo>
                      <a:pt x="19059" y="19940"/>
                      <a:pt x="19215" y="19701"/>
                      <a:pt x="19259" y="19542"/>
                    </a:cubicBezTo>
                    <a:cubicBezTo>
                      <a:pt x="19304" y="19383"/>
                      <a:pt x="19349" y="19701"/>
                      <a:pt x="19259" y="19741"/>
                    </a:cubicBezTo>
                    <a:cubicBezTo>
                      <a:pt x="19170" y="19781"/>
                      <a:pt x="19349" y="19900"/>
                      <a:pt x="19505" y="19900"/>
                    </a:cubicBezTo>
                    <a:cubicBezTo>
                      <a:pt x="19661" y="19900"/>
                      <a:pt x="19415" y="19980"/>
                      <a:pt x="19304" y="19980"/>
                    </a:cubicBezTo>
                    <a:cubicBezTo>
                      <a:pt x="19193" y="19980"/>
                      <a:pt x="19148" y="20020"/>
                      <a:pt x="18992" y="20298"/>
                    </a:cubicBezTo>
                    <a:cubicBezTo>
                      <a:pt x="18836" y="20577"/>
                      <a:pt x="18858" y="20656"/>
                      <a:pt x="18947" y="20775"/>
                    </a:cubicBezTo>
                    <a:cubicBezTo>
                      <a:pt x="19037" y="20935"/>
                      <a:pt x="19170" y="20855"/>
                      <a:pt x="19282" y="20656"/>
                    </a:cubicBezTo>
                    <a:cubicBezTo>
                      <a:pt x="19415" y="20497"/>
                      <a:pt x="19393" y="20298"/>
                      <a:pt x="19527" y="20298"/>
                    </a:cubicBezTo>
                    <a:cubicBezTo>
                      <a:pt x="19638" y="20298"/>
                      <a:pt x="19973" y="20099"/>
                      <a:pt x="20107" y="20020"/>
                    </a:cubicBezTo>
                    <a:cubicBezTo>
                      <a:pt x="20240" y="19940"/>
                      <a:pt x="20151" y="19900"/>
                      <a:pt x="20151" y="19781"/>
                    </a:cubicBezTo>
                    <a:cubicBezTo>
                      <a:pt x="20151" y="19701"/>
                      <a:pt x="20396" y="19701"/>
                      <a:pt x="20485" y="19582"/>
                    </a:cubicBezTo>
                    <a:cubicBezTo>
                      <a:pt x="20575" y="19463"/>
                      <a:pt x="20463" y="19383"/>
                      <a:pt x="20396" y="19383"/>
                    </a:cubicBezTo>
                    <a:cubicBezTo>
                      <a:pt x="20307" y="19423"/>
                      <a:pt x="20374" y="19184"/>
                      <a:pt x="20396" y="19105"/>
                    </a:cubicBezTo>
                    <a:cubicBezTo>
                      <a:pt x="20396" y="18985"/>
                      <a:pt x="20218" y="19144"/>
                      <a:pt x="20218" y="19264"/>
                    </a:cubicBezTo>
                    <a:cubicBezTo>
                      <a:pt x="20218" y="19383"/>
                      <a:pt x="20084" y="19463"/>
                      <a:pt x="20084" y="19542"/>
                    </a:cubicBezTo>
                    <a:cubicBezTo>
                      <a:pt x="20084" y="19781"/>
                      <a:pt x="20062" y="19622"/>
                      <a:pt x="19973" y="19701"/>
                    </a:cubicBezTo>
                    <a:cubicBezTo>
                      <a:pt x="19884" y="19781"/>
                      <a:pt x="19549" y="19701"/>
                      <a:pt x="19527" y="19582"/>
                    </a:cubicBezTo>
                    <a:cubicBezTo>
                      <a:pt x="19527" y="19423"/>
                      <a:pt x="19282" y="19383"/>
                      <a:pt x="19259" y="19184"/>
                    </a:cubicBezTo>
                    <a:cubicBezTo>
                      <a:pt x="19259" y="18985"/>
                      <a:pt x="19126" y="18946"/>
                      <a:pt x="19237" y="18707"/>
                    </a:cubicBezTo>
                    <a:cubicBezTo>
                      <a:pt x="19326" y="18508"/>
                      <a:pt x="19215" y="18428"/>
                      <a:pt x="19126" y="18588"/>
                    </a:cubicBezTo>
                    <a:cubicBezTo>
                      <a:pt x="19014" y="18747"/>
                      <a:pt x="18970" y="18468"/>
                      <a:pt x="19103" y="18389"/>
                    </a:cubicBezTo>
                    <a:cubicBezTo>
                      <a:pt x="19215" y="18309"/>
                      <a:pt x="19460" y="18230"/>
                      <a:pt x="19349" y="17832"/>
                    </a:cubicBezTo>
                    <a:cubicBezTo>
                      <a:pt x="19215" y="17434"/>
                      <a:pt x="18457" y="17951"/>
                      <a:pt x="18256" y="18150"/>
                    </a:cubicBezTo>
                    <a:cubicBezTo>
                      <a:pt x="18056" y="18349"/>
                      <a:pt x="17811" y="18985"/>
                      <a:pt x="17699" y="18985"/>
                    </a:cubicBezTo>
                    <a:cubicBezTo>
                      <a:pt x="17610" y="18985"/>
                      <a:pt x="17900" y="18627"/>
                      <a:pt x="17944" y="18508"/>
                    </a:cubicBezTo>
                    <a:cubicBezTo>
                      <a:pt x="17989" y="18389"/>
                      <a:pt x="17922" y="18230"/>
                      <a:pt x="17989" y="18309"/>
                    </a:cubicBezTo>
                    <a:cubicBezTo>
                      <a:pt x="18056" y="18349"/>
                      <a:pt x="18212" y="17872"/>
                      <a:pt x="18346" y="17712"/>
                    </a:cubicBezTo>
                    <a:cubicBezTo>
                      <a:pt x="18457" y="17553"/>
                      <a:pt x="18591" y="17712"/>
                      <a:pt x="18591" y="17553"/>
                    </a:cubicBezTo>
                    <a:cubicBezTo>
                      <a:pt x="18613" y="17434"/>
                      <a:pt x="18680" y="17354"/>
                      <a:pt x="18791" y="17156"/>
                    </a:cubicBezTo>
                    <a:cubicBezTo>
                      <a:pt x="18903" y="16996"/>
                      <a:pt x="20218" y="17036"/>
                      <a:pt x="20352" y="17036"/>
                    </a:cubicBezTo>
                    <a:cubicBezTo>
                      <a:pt x="20485" y="17036"/>
                      <a:pt x="20731" y="16718"/>
                      <a:pt x="20798" y="16519"/>
                    </a:cubicBezTo>
                    <a:cubicBezTo>
                      <a:pt x="20887" y="16320"/>
                      <a:pt x="20976" y="16320"/>
                      <a:pt x="21154" y="16360"/>
                    </a:cubicBezTo>
                    <a:cubicBezTo>
                      <a:pt x="21333" y="16360"/>
                      <a:pt x="21422" y="16081"/>
                      <a:pt x="21511" y="15962"/>
                    </a:cubicBezTo>
                    <a:cubicBezTo>
                      <a:pt x="21600" y="15883"/>
                      <a:pt x="21555" y="15803"/>
                      <a:pt x="21489" y="15803"/>
                    </a:cubicBezTo>
                    <a:cubicBezTo>
                      <a:pt x="21399" y="15763"/>
                      <a:pt x="21333" y="15684"/>
                      <a:pt x="21399" y="15644"/>
                    </a:cubicBezTo>
                    <a:cubicBezTo>
                      <a:pt x="21489" y="15644"/>
                      <a:pt x="21533" y="15564"/>
                      <a:pt x="21555" y="15405"/>
                    </a:cubicBezTo>
                    <a:cubicBezTo>
                      <a:pt x="21600" y="15206"/>
                      <a:pt x="21533" y="15286"/>
                      <a:pt x="21422" y="15047"/>
                    </a:cubicBezTo>
                    <a:cubicBezTo>
                      <a:pt x="21310" y="14809"/>
                      <a:pt x="21266" y="15127"/>
                      <a:pt x="21154" y="15087"/>
                    </a:cubicBezTo>
                    <a:cubicBezTo>
                      <a:pt x="21043" y="15087"/>
                      <a:pt x="21221" y="14848"/>
                      <a:pt x="21132" y="14729"/>
                    </a:cubicBezTo>
                    <a:cubicBezTo>
                      <a:pt x="21043" y="14649"/>
                      <a:pt x="20887" y="14729"/>
                      <a:pt x="20753" y="14928"/>
                    </a:cubicBezTo>
                    <a:cubicBezTo>
                      <a:pt x="20619" y="15127"/>
                      <a:pt x="20619" y="14888"/>
                      <a:pt x="20508" y="15087"/>
                    </a:cubicBezTo>
                    <a:cubicBezTo>
                      <a:pt x="20396" y="15286"/>
                      <a:pt x="20396" y="15007"/>
                      <a:pt x="20441" y="14928"/>
                    </a:cubicBezTo>
                    <a:cubicBezTo>
                      <a:pt x="20508" y="14848"/>
                      <a:pt x="20552" y="14928"/>
                      <a:pt x="20597" y="14809"/>
                    </a:cubicBezTo>
                    <a:cubicBezTo>
                      <a:pt x="20641" y="14689"/>
                      <a:pt x="20686" y="14809"/>
                      <a:pt x="20820" y="14649"/>
                    </a:cubicBezTo>
                    <a:cubicBezTo>
                      <a:pt x="20954" y="14530"/>
                      <a:pt x="21065" y="14570"/>
                      <a:pt x="21110" y="14490"/>
                    </a:cubicBezTo>
                    <a:cubicBezTo>
                      <a:pt x="21132" y="14371"/>
                      <a:pt x="21043" y="14212"/>
                      <a:pt x="20909" y="14252"/>
                    </a:cubicBezTo>
                    <a:cubicBezTo>
                      <a:pt x="20798" y="14331"/>
                      <a:pt x="20708" y="13973"/>
                      <a:pt x="20641" y="14053"/>
                    </a:cubicBezTo>
                    <a:cubicBezTo>
                      <a:pt x="20552" y="14172"/>
                      <a:pt x="20575" y="13933"/>
                      <a:pt x="20485" y="14013"/>
                    </a:cubicBezTo>
                    <a:cubicBezTo>
                      <a:pt x="20396" y="14132"/>
                      <a:pt x="20352" y="13973"/>
                      <a:pt x="20307" y="13814"/>
                    </a:cubicBezTo>
                    <a:cubicBezTo>
                      <a:pt x="20263" y="13615"/>
                      <a:pt x="20017" y="13297"/>
                      <a:pt x="19884" y="13217"/>
                    </a:cubicBezTo>
                    <a:cubicBezTo>
                      <a:pt x="19728" y="13138"/>
                      <a:pt x="19839" y="13019"/>
                      <a:pt x="19906" y="13098"/>
                    </a:cubicBezTo>
                    <a:cubicBezTo>
                      <a:pt x="19995" y="13217"/>
                      <a:pt x="20084" y="13019"/>
                      <a:pt x="20107" y="12899"/>
                    </a:cubicBezTo>
                    <a:cubicBezTo>
                      <a:pt x="20151" y="12820"/>
                      <a:pt x="20062" y="12700"/>
                      <a:pt x="20017" y="12700"/>
                    </a:cubicBezTo>
                    <a:cubicBezTo>
                      <a:pt x="19973" y="12700"/>
                      <a:pt x="19973" y="12581"/>
                      <a:pt x="19973" y="12462"/>
                    </a:cubicBezTo>
                    <a:cubicBezTo>
                      <a:pt x="19995" y="12382"/>
                      <a:pt x="19817" y="12223"/>
                      <a:pt x="19817" y="12143"/>
                    </a:cubicBezTo>
                    <a:cubicBezTo>
                      <a:pt x="19817" y="12024"/>
                      <a:pt x="19705" y="11984"/>
                      <a:pt x="19728" y="11865"/>
                    </a:cubicBezTo>
                    <a:cubicBezTo>
                      <a:pt x="19728" y="11785"/>
                      <a:pt x="19616" y="11666"/>
                      <a:pt x="19616" y="11547"/>
                    </a:cubicBezTo>
                    <a:cubicBezTo>
                      <a:pt x="19616" y="11427"/>
                      <a:pt x="19460" y="11189"/>
                      <a:pt x="19460" y="11030"/>
                    </a:cubicBezTo>
                    <a:cubicBezTo>
                      <a:pt x="19438" y="10910"/>
                      <a:pt x="19349" y="10791"/>
                      <a:pt x="19326" y="10632"/>
                    </a:cubicBezTo>
                    <a:cubicBezTo>
                      <a:pt x="19282" y="10473"/>
                      <a:pt x="19237" y="10552"/>
                      <a:pt x="19215" y="10791"/>
                    </a:cubicBezTo>
                    <a:cubicBezTo>
                      <a:pt x="19170" y="11030"/>
                      <a:pt x="19059" y="11030"/>
                      <a:pt x="19103" y="11109"/>
                    </a:cubicBezTo>
                    <a:cubicBezTo>
                      <a:pt x="19170" y="11268"/>
                      <a:pt x="19103" y="11268"/>
                      <a:pt x="19059" y="11348"/>
                    </a:cubicBezTo>
                    <a:cubicBezTo>
                      <a:pt x="19014" y="11467"/>
                      <a:pt x="19103" y="11626"/>
                      <a:pt x="19014" y="11626"/>
                    </a:cubicBezTo>
                    <a:cubicBezTo>
                      <a:pt x="18925" y="11626"/>
                      <a:pt x="18970" y="11905"/>
                      <a:pt x="18925" y="11785"/>
                    </a:cubicBezTo>
                    <a:cubicBezTo>
                      <a:pt x="18880" y="11626"/>
                      <a:pt x="18769" y="11666"/>
                      <a:pt x="18769" y="11825"/>
                    </a:cubicBezTo>
                    <a:cubicBezTo>
                      <a:pt x="18769" y="11944"/>
                      <a:pt x="18591" y="12104"/>
                      <a:pt x="18524" y="12064"/>
                    </a:cubicBezTo>
                    <a:cubicBezTo>
                      <a:pt x="18457" y="12064"/>
                      <a:pt x="18457" y="11785"/>
                      <a:pt x="18390" y="11865"/>
                    </a:cubicBezTo>
                    <a:cubicBezTo>
                      <a:pt x="18323" y="11944"/>
                      <a:pt x="18346" y="11666"/>
                      <a:pt x="18234" y="11666"/>
                    </a:cubicBezTo>
                    <a:cubicBezTo>
                      <a:pt x="18145" y="11666"/>
                      <a:pt x="18078" y="11666"/>
                      <a:pt x="18100" y="11507"/>
                    </a:cubicBezTo>
                    <a:cubicBezTo>
                      <a:pt x="18145" y="11348"/>
                      <a:pt x="17944" y="11268"/>
                      <a:pt x="18011" y="11189"/>
                    </a:cubicBezTo>
                    <a:cubicBezTo>
                      <a:pt x="18078" y="11109"/>
                      <a:pt x="17989" y="10950"/>
                      <a:pt x="17989" y="10672"/>
                    </a:cubicBezTo>
                    <a:cubicBezTo>
                      <a:pt x="17967" y="10433"/>
                      <a:pt x="18056" y="10393"/>
                      <a:pt x="18056" y="10314"/>
                    </a:cubicBezTo>
                    <a:cubicBezTo>
                      <a:pt x="18056" y="10194"/>
                      <a:pt x="17989" y="10194"/>
                      <a:pt x="17922" y="10274"/>
                    </a:cubicBezTo>
                    <a:cubicBezTo>
                      <a:pt x="17855" y="10353"/>
                      <a:pt x="17855" y="10194"/>
                      <a:pt x="17788" y="10194"/>
                    </a:cubicBezTo>
                    <a:cubicBezTo>
                      <a:pt x="17721" y="10194"/>
                      <a:pt x="17498" y="10194"/>
                      <a:pt x="17498" y="9995"/>
                    </a:cubicBezTo>
                    <a:cubicBezTo>
                      <a:pt x="17476" y="9836"/>
                      <a:pt x="17409" y="9916"/>
                      <a:pt x="17365" y="9757"/>
                    </a:cubicBezTo>
                    <a:cubicBezTo>
                      <a:pt x="17342" y="9558"/>
                      <a:pt x="17253" y="9717"/>
                      <a:pt x="17253" y="9598"/>
                    </a:cubicBezTo>
                    <a:cubicBezTo>
                      <a:pt x="17253" y="9478"/>
                      <a:pt x="17209" y="9399"/>
                      <a:pt x="17142" y="9399"/>
                    </a:cubicBezTo>
                    <a:cubicBezTo>
                      <a:pt x="17075" y="9399"/>
                      <a:pt x="17053" y="9279"/>
                      <a:pt x="16963" y="9240"/>
                    </a:cubicBezTo>
                    <a:cubicBezTo>
                      <a:pt x="16874" y="9240"/>
                      <a:pt x="16763" y="9359"/>
                      <a:pt x="16718" y="9399"/>
                    </a:cubicBezTo>
                    <a:cubicBezTo>
                      <a:pt x="16674" y="9438"/>
                      <a:pt x="16540" y="9240"/>
                      <a:pt x="16495" y="9319"/>
                    </a:cubicBezTo>
                    <a:cubicBezTo>
                      <a:pt x="16428" y="9399"/>
                      <a:pt x="16428" y="9279"/>
                      <a:pt x="16295" y="9200"/>
                    </a:cubicBezTo>
                    <a:cubicBezTo>
                      <a:pt x="16139" y="9120"/>
                      <a:pt x="15960" y="9120"/>
                      <a:pt x="15960" y="9200"/>
                    </a:cubicBezTo>
                    <a:cubicBezTo>
                      <a:pt x="15938" y="9279"/>
                      <a:pt x="15827" y="9319"/>
                      <a:pt x="15849" y="9518"/>
                    </a:cubicBezTo>
                    <a:cubicBezTo>
                      <a:pt x="15871" y="9757"/>
                      <a:pt x="15983" y="9717"/>
                      <a:pt x="16005" y="9836"/>
                    </a:cubicBezTo>
                    <a:cubicBezTo>
                      <a:pt x="16027" y="9995"/>
                      <a:pt x="15960" y="9916"/>
                      <a:pt x="15938" y="10075"/>
                    </a:cubicBezTo>
                    <a:cubicBezTo>
                      <a:pt x="15938" y="10194"/>
                      <a:pt x="15871" y="10194"/>
                      <a:pt x="15871" y="10274"/>
                    </a:cubicBezTo>
                    <a:cubicBezTo>
                      <a:pt x="15871" y="10353"/>
                      <a:pt x="15916" y="10353"/>
                      <a:pt x="15938" y="10512"/>
                    </a:cubicBezTo>
                    <a:cubicBezTo>
                      <a:pt x="15983" y="10711"/>
                      <a:pt x="16027" y="10672"/>
                      <a:pt x="16050" y="10910"/>
                    </a:cubicBezTo>
                    <a:cubicBezTo>
                      <a:pt x="16072" y="11149"/>
                      <a:pt x="16005" y="11109"/>
                      <a:pt x="15938" y="11149"/>
                    </a:cubicBezTo>
                    <a:cubicBezTo>
                      <a:pt x="15893" y="11189"/>
                      <a:pt x="15960" y="11308"/>
                      <a:pt x="15871" y="11467"/>
                    </a:cubicBezTo>
                    <a:cubicBezTo>
                      <a:pt x="15804" y="11626"/>
                      <a:pt x="15737" y="11785"/>
                      <a:pt x="15782" y="11865"/>
                    </a:cubicBezTo>
                    <a:cubicBezTo>
                      <a:pt x="15849" y="11984"/>
                      <a:pt x="16072" y="12143"/>
                      <a:pt x="16161" y="12422"/>
                    </a:cubicBezTo>
                    <a:cubicBezTo>
                      <a:pt x="16250" y="12700"/>
                      <a:pt x="16250" y="13098"/>
                      <a:pt x="16228" y="13416"/>
                    </a:cubicBezTo>
                    <a:cubicBezTo>
                      <a:pt x="16206" y="13695"/>
                      <a:pt x="16005" y="13774"/>
                      <a:pt x="15871" y="14013"/>
                    </a:cubicBezTo>
                    <a:cubicBezTo>
                      <a:pt x="15737" y="14291"/>
                      <a:pt x="15581" y="14252"/>
                      <a:pt x="15515" y="14252"/>
                    </a:cubicBezTo>
                    <a:cubicBezTo>
                      <a:pt x="15448" y="14252"/>
                      <a:pt x="15492" y="14490"/>
                      <a:pt x="15581" y="14689"/>
                    </a:cubicBezTo>
                    <a:cubicBezTo>
                      <a:pt x="15671" y="14888"/>
                      <a:pt x="15604" y="14928"/>
                      <a:pt x="15648" y="15127"/>
                    </a:cubicBezTo>
                    <a:cubicBezTo>
                      <a:pt x="15693" y="15326"/>
                      <a:pt x="15648" y="15485"/>
                      <a:pt x="15715" y="15684"/>
                    </a:cubicBezTo>
                    <a:cubicBezTo>
                      <a:pt x="15804" y="15843"/>
                      <a:pt x="15760" y="15922"/>
                      <a:pt x="15671" y="16042"/>
                    </a:cubicBezTo>
                    <a:cubicBezTo>
                      <a:pt x="15581" y="16201"/>
                      <a:pt x="15693" y="16121"/>
                      <a:pt x="15715" y="16280"/>
                    </a:cubicBezTo>
                    <a:cubicBezTo>
                      <a:pt x="15715" y="16440"/>
                      <a:pt x="15671" y="16360"/>
                      <a:pt x="15604" y="16280"/>
                    </a:cubicBezTo>
                    <a:cubicBezTo>
                      <a:pt x="15515" y="16161"/>
                      <a:pt x="15448" y="16440"/>
                      <a:pt x="15448" y="16559"/>
                    </a:cubicBezTo>
                    <a:cubicBezTo>
                      <a:pt x="15448" y="16638"/>
                      <a:pt x="15292" y="16400"/>
                      <a:pt x="15247" y="16400"/>
                    </a:cubicBezTo>
                    <a:cubicBezTo>
                      <a:pt x="15202" y="16400"/>
                      <a:pt x="15247" y="16241"/>
                      <a:pt x="15158" y="16081"/>
                    </a:cubicBezTo>
                    <a:cubicBezTo>
                      <a:pt x="15046" y="15962"/>
                      <a:pt x="14980" y="15922"/>
                      <a:pt x="14980" y="15803"/>
                    </a:cubicBezTo>
                    <a:cubicBezTo>
                      <a:pt x="14980" y="15644"/>
                      <a:pt x="14801" y="15564"/>
                      <a:pt x="14801" y="15405"/>
                    </a:cubicBezTo>
                    <a:cubicBezTo>
                      <a:pt x="14801" y="15246"/>
                      <a:pt x="14824" y="14809"/>
                      <a:pt x="14779" y="14689"/>
                    </a:cubicBezTo>
                    <a:cubicBezTo>
                      <a:pt x="14757" y="14570"/>
                      <a:pt x="14779" y="14451"/>
                      <a:pt x="14824" y="14331"/>
                    </a:cubicBezTo>
                    <a:cubicBezTo>
                      <a:pt x="14846" y="14252"/>
                      <a:pt x="14779" y="14053"/>
                      <a:pt x="14667" y="14053"/>
                    </a:cubicBezTo>
                    <a:cubicBezTo>
                      <a:pt x="14578" y="14053"/>
                      <a:pt x="14445" y="14013"/>
                      <a:pt x="14289" y="14013"/>
                    </a:cubicBezTo>
                    <a:cubicBezTo>
                      <a:pt x="14155" y="14053"/>
                      <a:pt x="14088" y="14013"/>
                      <a:pt x="14043" y="13933"/>
                    </a:cubicBezTo>
                    <a:cubicBezTo>
                      <a:pt x="13999" y="13854"/>
                      <a:pt x="13865" y="13735"/>
                      <a:pt x="13687" y="13655"/>
                    </a:cubicBezTo>
                    <a:cubicBezTo>
                      <a:pt x="13508" y="13575"/>
                      <a:pt x="13441" y="13416"/>
                      <a:pt x="13419" y="13297"/>
                    </a:cubicBezTo>
                    <a:cubicBezTo>
                      <a:pt x="13397" y="13217"/>
                      <a:pt x="13241" y="13138"/>
                      <a:pt x="13196" y="13058"/>
                    </a:cubicBezTo>
                    <a:cubicBezTo>
                      <a:pt x="13152" y="12979"/>
                      <a:pt x="12996" y="12939"/>
                      <a:pt x="12929" y="12939"/>
                    </a:cubicBezTo>
                    <a:cubicBezTo>
                      <a:pt x="12862" y="12979"/>
                      <a:pt x="12684" y="12700"/>
                      <a:pt x="12594" y="12700"/>
                    </a:cubicBezTo>
                    <a:cubicBezTo>
                      <a:pt x="12483" y="12700"/>
                      <a:pt x="12260" y="12899"/>
                      <a:pt x="12215" y="12899"/>
                    </a:cubicBezTo>
                    <a:cubicBezTo>
                      <a:pt x="12171" y="12899"/>
                      <a:pt x="12215" y="12740"/>
                      <a:pt x="12238" y="12700"/>
                    </a:cubicBezTo>
                    <a:cubicBezTo>
                      <a:pt x="12282" y="12621"/>
                      <a:pt x="12171" y="12302"/>
                      <a:pt x="12126" y="12104"/>
                    </a:cubicBezTo>
                    <a:cubicBezTo>
                      <a:pt x="12104" y="11905"/>
                      <a:pt x="12059" y="11706"/>
                      <a:pt x="11948" y="11746"/>
                    </a:cubicBezTo>
                    <a:cubicBezTo>
                      <a:pt x="11837" y="11746"/>
                      <a:pt x="11703" y="11666"/>
                      <a:pt x="11680" y="11626"/>
                    </a:cubicBezTo>
                    <a:cubicBezTo>
                      <a:pt x="11636" y="11586"/>
                      <a:pt x="11636" y="10990"/>
                      <a:pt x="11658" y="10751"/>
                    </a:cubicBezTo>
                    <a:cubicBezTo>
                      <a:pt x="11680" y="10512"/>
                      <a:pt x="11837" y="10154"/>
                      <a:pt x="11837" y="10035"/>
                    </a:cubicBezTo>
                    <a:cubicBezTo>
                      <a:pt x="11837" y="9876"/>
                      <a:pt x="11926" y="9796"/>
                      <a:pt x="12015" y="9757"/>
                    </a:cubicBezTo>
                    <a:cubicBezTo>
                      <a:pt x="12104" y="9717"/>
                      <a:pt x="12037" y="9438"/>
                      <a:pt x="12104" y="9399"/>
                    </a:cubicBezTo>
                    <a:cubicBezTo>
                      <a:pt x="12193" y="9399"/>
                      <a:pt x="12193" y="9319"/>
                      <a:pt x="12215" y="9200"/>
                    </a:cubicBezTo>
                    <a:cubicBezTo>
                      <a:pt x="12238" y="9080"/>
                      <a:pt x="12327" y="9160"/>
                      <a:pt x="12282" y="9080"/>
                    </a:cubicBezTo>
                    <a:cubicBezTo>
                      <a:pt x="12215" y="8961"/>
                      <a:pt x="12260" y="8961"/>
                      <a:pt x="12394" y="8961"/>
                    </a:cubicBezTo>
                    <a:cubicBezTo>
                      <a:pt x="12528" y="8961"/>
                      <a:pt x="12706" y="8881"/>
                      <a:pt x="12684" y="8643"/>
                    </a:cubicBezTo>
                    <a:cubicBezTo>
                      <a:pt x="12661" y="8404"/>
                      <a:pt x="12327" y="8563"/>
                      <a:pt x="12327" y="8404"/>
                    </a:cubicBezTo>
                    <a:cubicBezTo>
                      <a:pt x="12327" y="8205"/>
                      <a:pt x="11903" y="8205"/>
                      <a:pt x="11926" y="8086"/>
                    </a:cubicBezTo>
                    <a:cubicBezTo>
                      <a:pt x="11948" y="7967"/>
                      <a:pt x="12349" y="8165"/>
                      <a:pt x="12505" y="8245"/>
                    </a:cubicBezTo>
                    <a:cubicBezTo>
                      <a:pt x="12639" y="8364"/>
                      <a:pt x="12684" y="8364"/>
                      <a:pt x="12795" y="8325"/>
                    </a:cubicBezTo>
                    <a:cubicBezTo>
                      <a:pt x="12907" y="8325"/>
                      <a:pt x="12840" y="8046"/>
                      <a:pt x="12862" y="7967"/>
                    </a:cubicBezTo>
                    <a:cubicBezTo>
                      <a:pt x="12884" y="7847"/>
                      <a:pt x="13107" y="8126"/>
                      <a:pt x="13241" y="8046"/>
                    </a:cubicBezTo>
                    <a:cubicBezTo>
                      <a:pt x="13352" y="8006"/>
                      <a:pt x="13486" y="7529"/>
                      <a:pt x="13598" y="7410"/>
                    </a:cubicBezTo>
                    <a:cubicBezTo>
                      <a:pt x="13687" y="7290"/>
                      <a:pt x="13598" y="7171"/>
                      <a:pt x="13397" y="7171"/>
                    </a:cubicBezTo>
                    <a:cubicBezTo>
                      <a:pt x="13196" y="7211"/>
                      <a:pt x="13063" y="7091"/>
                      <a:pt x="12951" y="6932"/>
                    </a:cubicBezTo>
                    <a:cubicBezTo>
                      <a:pt x="12840" y="6773"/>
                      <a:pt x="12862" y="6654"/>
                      <a:pt x="12973" y="6694"/>
                    </a:cubicBezTo>
                    <a:cubicBezTo>
                      <a:pt x="13085" y="6694"/>
                      <a:pt x="13375" y="7091"/>
                      <a:pt x="13486" y="7131"/>
                    </a:cubicBezTo>
                    <a:cubicBezTo>
                      <a:pt x="13575" y="7131"/>
                      <a:pt x="13776" y="6733"/>
                      <a:pt x="13865" y="6614"/>
                    </a:cubicBezTo>
                    <a:cubicBezTo>
                      <a:pt x="13954" y="6495"/>
                      <a:pt x="13776" y="6455"/>
                      <a:pt x="13709" y="6375"/>
                    </a:cubicBezTo>
                    <a:cubicBezTo>
                      <a:pt x="13642" y="6296"/>
                      <a:pt x="13820" y="6216"/>
                      <a:pt x="13910" y="6216"/>
                    </a:cubicBezTo>
                    <a:cubicBezTo>
                      <a:pt x="13999" y="6216"/>
                      <a:pt x="14043" y="6375"/>
                      <a:pt x="14066" y="6415"/>
                    </a:cubicBezTo>
                    <a:cubicBezTo>
                      <a:pt x="14110" y="6495"/>
                      <a:pt x="14266" y="6375"/>
                      <a:pt x="14333" y="6375"/>
                    </a:cubicBezTo>
                    <a:cubicBezTo>
                      <a:pt x="14422" y="6375"/>
                      <a:pt x="14333" y="6137"/>
                      <a:pt x="14199" y="6057"/>
                    </a:cubicBezTo>
                    <a:cubicBezTo>
                      <a:pt x="14066" y="5978"/>
                      <a:pt x="14199" y="5819"/>
                      <a:pt x="14244" y="5938"/>
                    </a:cubicBezTo>
                    <a:cubicBezTo>
                      <a:pt x="14289" y="6097"/>
                      <a:pt x="14378" y="6057"/>
                      <a:pt x="14422" y="6216"/>
                    </a:cubicBezTo>
                    <a:cubicBezTo>
                      <a:pt x="14489" y="6455"/>
                      <a:pt x="14511" y="6296"/>
                      <a:pt x="14623" y="6216"/>
                    </a:cubicBezTo>
                    <a:cubicBezTo>
                      <a:pt x="14734" y="6137"/>
                      <a:pt x="14801" y="6017"/>
                      <a:pt x="14868" y="5898"/>
                    </a:cubicBezTo>
                    <a:cubicBezTo>
                      <a:pt x="14913" y="5779"/>
                      <a:pt x="14935" y="5938"/>
                      <a:pt x="15002" y="5739"/>
                    </a:cubicBezTo>
                    <a:cubicBezTo>
                      <a:pt x="15069" y="5540"/>
                      <a:pt x="14980" y="5381"/>
                      <a:pt x="14890" y="5262"/>
                    </a:cubicBezTo>
                    <a:cubicBezTo>
                      <a:pt x="14801" y="5142"/>
                      <a:pt x="14890" y="5023"/>
                      <a:pt x="14801" y="4943"/>
                    </a:cubicBezTo>
                    <a:cubicBezTo>
                      <a:pt x="14712" y="4864"/>
                      <a:pt x="14690" y="4705"/>
                      <a:pt x="14801" y="4744"/>
                    </a:cubicBezTo>
                    <a:cubicBezTo>
                      <a:pt x="14913" y="4784"/>
                      <a:pt x="15002" y="4744"/>
                      <a:pt x="15046" y="4585"/>
                    </a:cubicBezTo>
                    <a:cubicBezTo>
                      <a:pt x="15113" y="4466"/>
                      <a:pt x="14890" y="4426"/>
                      <a:pt x="14980" y="4307"/>
                    </a:cubicBezTo>
                    <a:cubicBezTo>
                      <a:pt x="15091" y="4227"/>
                      <a:pt x="15002" y="4108"/>
                      <a:pt x="14913" y="4108"/>
                    </a:cubicBezTo>
                    <a:cubicBezTo>
                      <a:pt x="14801" y="4108"/>
                      <a:pt x="14712" y="4028"/>
                      <a:pt x="14712" y="3869"/>
                    </a:cubicBezTo>
                    <a:cubicBezTo>
                      <a:pt x="14712" y="3750"/>
                      <a:pt x="14534" y="3830"/>
                      <a:pt x="14422" y="3750"/>
                    </a:cubicBezTo>
                    <a:cubicBezTo>
                      <a:pt x="14333" y="3670"/>
                      <a:pt x="14088" y="3670"/>
                      <a:pt x="14043" y="3670"/>
                    </a:cubicBezTo>
                    <a:cubicBezTo>
                      <a:pt x="13976" y="3710"/>
                      <a:pt x="13976" y="4108"/>
                      <a:pt x="14066" y="4108"/>
                    </a:cubicBezTo>
                    <a:cubicBezTo>
                      <a:pt x="14133" y="4108"/>
                      <a:pt x="14199" y="4267"/>
                      <a:pt x="14133" y="4347"/>
                    </a:cubicBezTo>
                    <a:cubicBezTo>
                      <a:pt x="14066" y="4386"/>
                      <a:pt x="14155" y="4546"/>
                      <a:pt x="14088" y="4546"/>
                    </a:cubicBezTo>
                    <a:cubicBezTo>
                      <a:pt x="14043" y="4506"/>
                      <a:pt x="13954" y="4466"/>
                      <a:pt x="13932" y="4744"/>
                    </a:cubicBezTo>
                    <a:cubicBezTo>
                      <a:pt x="13910" y="4983"/>
                      <a:pt x="13910" y="5102"/>
                      <a:pt x="13798" y="5182"/>
                    </a:cubicBezTo>
                    <a:cubicBezTo>
                      <a:pt x="13709" y="5262"/>
                      <a:pt x="13776" y="4904"/>
                      <a:pt x="13687" y="4904"/>
                    </a:cubicBezTo>
                    <a:cubicBezTo>
                      <a:pt x="13598" y="4904"/>
                      <a:pt x="13598" y="5222"/>
                      <a:pt x="13664" y="5262"/>
                    </a:cubicBezTo>
                    <a:cubicBezTo>
                      <a:pt x="13731" y="5262"/>
                      <a:pt x="13731" y="5381"/>
                      <a:pt x="13754" y="5540"/>
                    </a:cubicBezTo>
                    <a:cubicBezTo>
                      <a:pt x="13776" y="5659"/>
                      <a:pt x="13642" y="5580"/>
                      <a:pt x="13575" y="5739"/>
                    </a:cubicBezTo>
                    <a:cubicBezTo>
                      <a:pt x="13531" y="5938"/>
                      <a:pt x="13508" y="5659"/>
                      <a:pt x="13441" y="5540"/>
                    </a:cubicBezTo>
                    <a:cubicBezTo>
                      <a:pt x="13352" y="5421"/>
                      <a:pt x="13263" y="5222"/>
                      <a:pt x="13263" y="5063"/>
                    </a:cubicBezTo>
                    <a:cubicBezTo>
                      <a:pt x="13285" y="4943"/>
                      <a:pt x="13308" y="4904"/>
                      <a:pt x="13375" y="4864"/>
                    </a:cubicBezTo>
                    <a:cubicBezTo>
                      <a:pt x="13441" y="4864"/>
                      <a:pt x="13375" y="4744"/>
                      <a:pt x="13375" y="4585"/>
                    </a:cubicBezTo>
                    <a:cubicBezTo>
                      <a:pt x="13375" y="4386"/>
                      <a:pt x="13285" y="4466"/>
                      <a:pt x="13196" y="4267"/>
                    </a:cubicBezTo>
                    <a:cubicBezTo>
                      <a:pt x="13107" y="4068"/>
                      <a:pt x="13018" y="4068"/>
                      <a:pt x="12973" y="4188"/>
                    </a:cubicBezTo>
                    <a:cubicBezTo>
                      <a:pt x="12929" y="4267"/>
                      <a:pt x="12951" y="4426"/>
                      <a:pt x="12884" y="4506"/>
                    </a:cubicBezTo>
                    <a:cubicBezTo>
                      <a:pt x="12795" y="4546"/>
                      <a:pt x="12840" y="4824"/>
                      <a:pt x="12773" y="4864"/>
                    </a:cubicBezTo>
                    <a:cubicBezTo>
                      <a:pt x="12706" y="4864"/>
                      <a:pt x="12728" y="4347"/>
                      <a:pt x="12684" y="4307"/>
                    </a:cubicBezTo>
                    <a:cubicBezTo>
                      <a:pt x="12617" y="4267"/>
                      <a:pt x="12639" y="4148"/>
                      <a:pt x="12706" y="4108"/>
                    </a:cubicBezTo>
                    <a:cubicBezTo>
                      <a:pt x="12795" y="4108"/>
                      <a:pt x="12840" y="3949"/>
                      <a:pt x="12773" y="3949"/>
                    </a:cubicBezTo>
                    <a:cubicBezTo>
                      <a:pt x="12706" y="3949"/>
                      <a:pt x="12572" y="3790"/>
                      <a:pt x="12528" y="3750"/>
                    </a:cubicBezTo>
                    <a:cubicBezTo>
                      <a:pt x="12483" y="3710"/>
                      <a:pt x="12394" y="3949"/>
                      <a:pt x="12327" y="3869"/>
                    </a:cubicBezTo>
                    <a:cubicBezTo>
                      <a:pt x="12282" y="3790"/>
                      <a:pt x="12349" y="3591"/>
                      <a:pt x="12349" y="3472"/>
                    </a:cubicBezTo>
                    <a:cubicBezTo>
                      <a:pt x="12349" y="3352"/>
                      <a:pt x="12438" y="3511"/>
                      <a:pt x="12483" y="3392"/>
                    </a:cubicBezTo>
                    <a:cubicBezTo>
                      <a:pt x="12550" y="3233"/>
                      <a:pt x="12327" y="3233"/>
                      <a:pt x="12327" y="3074"/>
                    </a:cubicBezTo>
                    <a:cubicBezTo>
                      <a:pt x="12327" y="2954"/>
                      <a:pt x="12171" y="2915"/>
                      <a:pt x="12104" y="2835"/>
                    </a:cubicBezTo>
                    <a:cubicBezTo>
                      <a:pt x="12059" y="2795"/>
                      <a:pt x="12149" y="2557"/>
                      <a:pt x="12126" y="2437"/>
                    </a:cubicBezTo>
                    <a:cubicBezTo>
                      <a:pt x="12104" y="2358"/>
                      <a:pt x="11881" y="2040"/>
                      <a:pt x="11792" y="2040"/>
                    </a:cubicBezTo>
                    <a:cubicBezTo>
                      <a:pt x="11703" y="2079"/>
                      <a:pt x="11680" y="1841"/>
                      <a:pt x="11747" y="1841"/>
                    </a:cubicBezTo>
                    <a:cubicBezTo>
                      <a:pt x="11792" y="1880"/>
                      <a:pt x="11837" y="1801"/>
                      <a:pt x="11926" y="1602"/>
                    </a:cubicBezTo>
                    <a:cubicBezTo>
                      <a:pt x="12015" y="1443"/>
                      <a:pt x="12037" y="1363"/>
                      <a:pt x="11970" y="1323"/>
                    </a:cubicBezTo>
                    <a:cubicBezTo>
                      <a:pt x="11903" y="1284"/>
                      <a:pt x="11859" y="1164"/>
                      <a:pt x="11970" y="1164"/>
                    </a:cubicBezTo>
                    <a:cubicBezTo>
                      <a:pt x="12104" y="1204"/>
                      <a:pt x="12305" y="1323"/>
                      <a:pt x="12372" y="1244"/>
                    </a:cubicBezTo>
                    <a:cubicBezTo>
                      <a:pt x="12438" y="1164"/>
                      <a:pt x="12639" y="568"/>
                      <a:pt x="12728" y="369"/>
                    </a:cubicBezTo>
                    <a:cubicBezTo>
                      <a:pt x="12817" y="130"/>
                      <a:pt x="12661" y="130"/>
                      <a:pt x="12461" y="170"/>
                    </a:cubicBezTo>
                    <a:cubicBezTo>
                      <a:pt x="12260" y="170"/>
                      <a:pt x="12215" y="11"/>
                      <a:pt x="12059" y="11"/>
                    </a:cubicBezTo>
                    <a:cubicBezTo>
                      <a:pt x="11881" y="-29"/>
                      <a:pt x="11569" y="51"/>
                      <a:pt x="11524" y="130"/>
                    </a:cubicBezTo>
                    <a:cubicBezTo>
                      <a:pt x="11480" y="249"/>
                      <a:pt x="11614" y="329"/>
                      <a:pt x="11591" y="409"/>
                    </a:cubicBezTo>
                    <a:cubicBezTo>
                      <a:pt x="11591" y="528"/>
                      <a:pt x="11480" y="329"/>
                      <a:pt x="11435" y="369"/>
                    </a:cubicBezTo>
                    <a:cubicBezTo>
                      <a:pt x="11391" y="409"/>
                      <a:pt x="11458" y="568"/>
                      <a:pt x="11435" y="886"/>
                    </a:cubicBezTo>
                    <a:cubicBezTo>
                      <a:pt x="11413" y="1244"/>
                      <a:pt x="11480" y="1284"/>
                      <a:pt x="11524" y="1403"/>
                    </a:cubicBezTo>
                    <a:cubicBezTo>
                      <a:pt x="11591" y="1522"/>
                      <a:pt x="11569" y="1681"/>
                      <a:pt x="11569" y="1920"/>
                    </a:cubicBezTo>
                    <a:cubicBezTo>
                      <a:pt x="11569" y="2119"/>
                      <a:pt x="11458" y="2119"/>
                      <a:pt x="11413" y="2159"/>
                    </a:cubicBezTo>
                    <a:cubicBezTo>
                      <a:pt x="11391" y="2238"/>
                      <a:pt x="11524" y="2318"/>
                      <a:pt x="11502" y="2437"/>
                    </a:cubicBezTo>
                    <a:cubicBezTo>
                      <a:pt x="11480" y="2596"/>
                      <a:pt x="11368" y="2358"/>
                      <a:pt x="11302" y="2398"/>
                    </a:cubicBezTo>
                    <a:cubicBezTo>
                      <a:pt x="11235" y="2437"/>
                      <a:pt x="11168" y="2795"/>
                      <a:pt x="11235" y="2875"/>
                    </a:cubicBezTo>
                    <a:cubicBezTo>
                      <a:pt x="11324" y="2994"/>
                      <a:pt x="11346" y="2994"/>
                      <a:pt x="11279" y="3114"/>
                    </a:cubicBezTo>
                    <a:cubicBezTo>
                      <a:pt x="11235" y="3233"/>
                      <a:pt x="11168" y="3432"/>
                      <a:pt x="11302" y="3631"/>
                    </a:cubicBezTo>
                    <a:cubicBezTo>
                      <a:pt x="11435" y="3790"/>
                      <a:pt x="11680" y="3790"/>
                      <a:pt x="11814" y="3949"/>
                    </a:cubicBezTo>
                    <a:cubicBezTo>
                      <a:pt x="11948" y="4068"/>
                      <a:pt x="11747" y="3989"/>
                      <a:pt x="11814" y="4148"/>
                    </a:cubicBezTo>
                    <a:cubicBezTo>
                      <a:pt x="11859" y="4347"/>
                      <a:pt x="11725" y="4386"/>
                      <a:pt x="11725" y="4506"/>
                    </a:cubicBezTo>
                    <a:cubicBezTo>
                      <a:pt x="11725" y="4665"/>
                      <a:pt x="11792" y="4585"/>
                      <a:pt x="11859" y="4347"/>
                    </a:cubicBezTo>
                    <a:cubicBezTo>
                      <a:pt x="11926" y="4148"/>
                      <a:pt x="11970" y="4426"/>
                      <a:pt x="11970" y="4625"/>
                    </a:cubicBezTo>
                    <a:cubicBezTo>
                      <a:pt x="11948" y="4784"/>
                      <a:pt x="11859" y="4705"/>
                      <a:pt x="11792" y="4864"/>
                    </a:cubicBezTo>
                    <a:cubicBezTo>
                      <a:pt x="11725" y="5063"/>
                      <a:pt x="11658" y="5102"/>
                      <a:pt x="11547" y="5063"/>
                    </a:cubicBezTo>
                    <a:cubicBezTo>
                      <a:pt x="11435" y="5023"/>
                      <a:pt x="11502" y="5341"/>
                      <a:pt x="11547" y="5500"/>
                    </a:cubicBezTo>
                    <a:cubicBezTo>
                      <a:pt x="11591" y="5659"/>
                      <a:pt x="11524" y="5739"/>
                      <a:pt x="11413" y="5659"/>
                    </a:cubicBezTo>
                    <a:cubicBezTo>
                      <a:pt x="11279" y="5620"/>
                      <a:pt x="11212" y="5461"/>
                      <a:pt x="11279" y="5301"/>
                    </a:cubicBezTo>
                    <a:cubicBezTo>
                      <a:pt x="11346" y="5142"/>
                      <a:pt x="11391" y="4943"/>
                      <a:pt x="11302" y="4943"/>
                    </a:cubicBezTo>
                    <a:cubicBezTo>
                      <a:pt x="11235" y="4983"/>
                      <a:pt x="11079" y="4943"/>
                      <a:pt x="11012" y="4784"/>
                    </a:cubicBezTo>
                    <a:cubicBezTo>
                      <a:pt x="10967" y="4665"/>
                      <a:pt x="11056" y="4705"/>
                      <a:pt x="11212" y="4744"/>
                    </a:cubicBezTo>
                    <a:cubicBezTo>
                      <a:pt x="11346" y="4784"/>
                      <a:pt x="11235" y="4585"/>
                      <a:pt x="11346" y="4585"/>
                    </a:cubicBezTo>
                    <a:cubicBezTo>
                      <a:pt x="11458" y="4585"/>
                      <a:pt x="11524" y="4665"/>
                      <a:pt x="11636" y="4546"/>
                    </a:cubicBezTo>
                    <a:cubicBezTo>
                      <a:pt x="11725" y="4386"/>
                      <a:pt x="11569" y="4108"/>
                      <a:pt x="11480" y="4148"/>
                    </a:cubicBezTo>
                    <a:cubicBezTo>
                      <a:pt x="11413" y="4188"/>
                      <a:pt x="11279" y="4267"/>
                      <a:pt x="11279" y="4108"/>
                    </a:cubicBezTo>
                    <a:cubicBezTo>
                      <a:pt x="11279" y="3989"/>
                      <a:pt x="11413" y="4068"/>
                      <a:pt x="11502" y="4028"/>
                    </a:cubicBezTo>
                    <a:cubicBezTo>
                      <a:pt x="11569" y="4028"/>
                      <a:pt x="11458" y="3830"/>
                      <a:pt x="11346" y="3869"/>
                    </a:cubicBezTo>
                    <a:cubicBezTo>
                      <a:pt x="11235" y="3949"/>
                      <a:pt x="11146" y="3949"/>
                      <a:pt x="11056" y="3790"/>
                    </a:cubicBezTo>
                    <a:cubicBezTo>
                      <a:pt x="10967" y="3591"/>
                      <a:pt x="10811" y="3511"/>
                      <a:pt x="10767" y="3909"/>
                    </a:cubicBezTo>
                    <a:cubicBezTo>
                      <a:pt x="10744" y="4267"/>
                      <a:pt x="10588" y="4068"/>
                      <a:pt x="10521" y="4188"/>
                    </a:cubicBezTo>
                    <a:cubicBezTo>
                      <a:pt x="10454" y="4347"/>
                      <a:pt x="10588" y="4426"/>
                      <a:pt x="10744" y="4426"/>
                    </a:cubicBezTo>
                    <a:cubicBezTo>
                      <a:pt x="10900" y="4426"/>
                      <a:pt x="11012" y="4705"/>
                      <a:pt x="10923" y="4705"/>
                    </a:cubicBezTo>
                    <a:cubicBezTo>
                      <a:pt x="10856" y="4705"/>
                      <a:pt x="10900" y="4864"/>
                      <a:pt x="10811" y="4824"/>
                    </a:cubicBezTo>
                    <a:cubicBezTo>
                      <a:pt x="10744" y="4744"/>
                      <a:pt x="10655" y="4824"/>
                      <a:pt x="10722" y="4943"/>
                    </a:cubicBezTo>
                    <a:cubicBezTo>
                      <a:pt x="10767" y="5063"/>
                      <a:pt x="10700" y="5102"/>
                      <a:pt x="10700" y="5222"/>
                    </a:cubicBezTo>
                    <a:cubicBezTo>
                      <a:pt x="10700" y="5341"/>
                      <a:pt x="10588" y="5222"/>
                      <a:pt x="10454" y="5222"/>
                    </a:cubicBezTo>
                    <a:cubicBezTo>
                      <a:pt x="10343" y="5182"/>
                      <a:pt x="10120" y="5262"/>
                      <a:pt x="9964" y="5301"/>
                    </a:cubicBezTo>
                    <a:cubicBezTo>
                      <a:pt x="9808" y="5381"/>
                      <a:pt x="9652" y="5262"/>
                      <a:pt x="9585" y="5142"/>
                    </a:cubicBezTo>
                    <a:cubicBezTo>
                      <a:pt x="9518" y="5023"/>
                      <a:pt x="9429" y="5023"/>
                      <a:pt x="9318" y="5023"/>
                    </a:cubicBezTo>
                    <a:cubicBezTo>
                      <a:pt x="9206" y="5023"/>
                      <a:pt x="9228" y="4864"/>
                      <a:pt x="9095" y="4824"/>
                    </a:cubicBezTo>
                    <a:cubicBezTo>
                      <a:pt x="8939" y="4824"/>
                      <a:pt x="8983" y="4625"/>
                      <a:pt x="8961" y="4466"/>
                    </a:cubicBezTo>
                    <a:cubicBezTo>
                      <a:pt x="8939" y="4347"/>
                      <a:pt x="8649" y="4386"/>
                      <a:pt x="8537" y="4506"/>
                    </a:cubicBezTo>
                    <a:cubicBezTo>
                      <a:pt x="8448" y="4625"/>
                      <a:pt x="8225" y="4585"/>
                      <a:pt x="8181" y="4784"/>
                    </a:cubicBezTo>
                    <a:cubicBezTo>
                      <a:pt x="8114" y="5023"/>
                      <a:pt x="8225" y="4983"/>
                      <a:pt x="8292" y="4983"/>
                    </a:cubicBezTo>
                    <a:cubicBezTo>
                      <a:pt x="8381" y="4983"/>
                      <a:pt x="8359" y="4824"/>
                      <a:pt x="8515" y="4864"/>
                    </a:cubicBezTo>
                    <a:cubicBezTo>
                      <a:pt x="8671" y="4904"/>
                      <a:pt x="8783" y="4546"/>
                      <a:pt x="8850" y="4665"/>
                    </a:cubicBezTo>
                    <a:cubicBezTo>
                      <a:pt x="8916" y="4784"/>
                      <a:pt x="8582" y="5023"/>
                      <a:pt x="8448" y="5063"/>
                    </a:cubicBezTo>
                    <a:cubicBezTo>
                      <a:pt x="8292" y="5102"/>
                      <a:pt x="8337" y="5301"/>
                      <a:pt x="8471" y="5699"/>
                    </a:cubicBezTo>
                    <a:cubicBezTo>
                      <a:pt x="8604" y="6057"/>
                      <a:pt x="8404" y="5858"/>
                      <a:pt x="8404" y="6017"/>
                    </a:cubicBezTo>
                    <a:cubicBezTo>
                      <a:pt x="8404" y="6216"/>
                      <a:pt x="8159" y="5978"/>
                      <a:pt x="8248" y="5898"/>
                    </a:cubicBezTo>
                    <a:cubicBezTo>
                      <a:pt x="8359" y="5858"/>
                      <a:pt x="8315" y="5659"/>
                      <a:pt x="8225" y="5540"/>
                    </a:cubicBezTo>
                    <a:cubicBezTo>
                      <a:pt x="8136" y="5421"/>
                      <a:pt x="8092" y="5540"/>
                      <a:pt x="8092" y="5421"/>
                    </a:cubicBezTo>
                    <a:cubicBezTo>
                      <a:pt x="8114" y="5262"/>
                      <a:pt x="8002" y="5421"/>
                      <a:pt x="7936" y="5301"/>
                    </a:cubicBezTo>
                    <a:cubicBezTo>
                      <a:pt x="7846" y="5182"/>
                      <a:pt x="7824" y="5102"/>
                      <a:pt x="7713" y="5222"/>
                    </a:cubicBezTo>
                    <a:cubicBezTo>
                      <a:pt x="7601" y="5301"/>
                      <a:pt x="7490" y="5262"/>
                      <a:pt x="7245" y="5341"/>
                    </a:cubicBezTo>
                    <a:cubicBezTo>
                      <a:pt x="7022" y="5421"/>
                      <a:pt x="6576" y="5381"/>
                      <a:pt x="6509" y="5262"/>
                    </a:cubicBezTo>
                    <a:cubicBezTo>
                      <a:pt x="6420" y="5102"/>
                      <a:pt x="6710" y="4864"/>
                      <a:pt x="6799" y="4904"/>
                    </a:cubicBezTo>
                    <a:cubicBezTo>
                      <a:pt x="6866" y="4943"/>
                      <a:pt x="6821" y="4744"/>
                      <a:pt x="6687" y="4585"/>
                    </a:cubicBezTo>
                    <a:cubicBezTo>
                      <a:pt x="6576" y="4386"/>
                      <a:pt x="6286" y="4267"/>
                      <a:pt x="6286" y="4386"/>
                    </a:cubicBezTo>
                    <a:cubicBezTo>
                      <a:pt x="6286" y="4506"/>
                      <a:pt x="6130" y="4386"/>
                      <a:pt x="5929" y="4347"/>
                    </a:cubicBezTo>
                    <a:cubicBezTo>
                      <a:pt x="5707" y="4267"/>
                      <a:pt x="5684" y="4148"/>
                      <a:pt x="5550" y="4108"/>
                    </a:cubicBezTo>
                    <a:cubicBezTo>
                      <a:pt x="5417" y="4108"/>
                      <a:pt x="5216" y="4028"/>
                      <a:pt x="5060" y="3830"/>
                    </a:cubicBezTo>
                    <a:cubicBezTo>
                      <a:pt x="4904" y="3591"/>
                      <a:pt x="4547" y="3670"/>
                      <a:pt x="4503" y="3869"/>
                    </a:cubicBezTo>
                    <a:cubicBezTo>
                      <a:pt x="4458" y="4068"/>
                      <a:pt x="4324" y="4068"/>
                      <a:pt x="4213" y="4068"/>
                    </a:cubicBezTo>
                    <a:cubicBezTo>
                      <a:pt x="4079" y="4068"/>
                      <a:pt x="4258" y="3790"/>
                      <a:pt x="4213" y="3750"/>
                    </a:cubicBezTo>
                    <a:cubicBezTo>
                      <a:pt x="4168" y="3710"/>
                      <a:pt x="4213" y="3432"/>
                      <a:pt x="4124" y="3432"/>
                    </a:cubicBezTo>
                    <a:cubicBezTo>
                      <a:pt x="4035" y="3392"/>
                      <a:pt x="3968" y="4068"/>
                      <a:pt x="3789" y="4068"/>
                    </a:cubicBezTo>
                    <a:cubicBezTo>
                      <a:pt x="3633" y="4028"/>
                      <a:pt x="3544" y="3352"/>
                      <a:pt x="3411" y="3153"/>
                    </a:cubicBezTo>
                    <a:cubicBezTo>
                      <a:pt x="3277" y="2994"/>
                      <a:pt x="3143" y="2954"/>
                      <a:pt x="3254" y="3233"/>
                    </a:cubicBezTo>
                    <a:cubicBezTo>
                      <a:pt x="3388" y="3511"/>
                      <a:pt x="3165" y="3312"/>
                      <a:pt x="3165" y="3511"/>
                    </a:cubicBezTo>
                    <a:cubicBezTo>
                      <a:pt x="3188" y="3670"/>
                      <a:pt x="2987" y="3869"/>
                      <a:pt x="2987" y="3790"/>
                    </a:cubicBezTo>
                    <a:cubicBezTo>
                      <a:pt x="2987" y="3670"/>
                      <a:pt x="2876" y="3591"/>
                      <a:pt x="2742" y="3869"/>
                    </a:cubicBezTo>
                    <a:cubicBezTo>
                      <a:pt x="2608" y="4148"/>
                      <a:pt x="2519" y="4108"/>
                      <a:pt x="2497" y="3989"/>
                    </a:cubicBezTo>
                    <a:cubicBezTo>
                      <a:pt x="2497" y="3909"/>
                      <a:pt x="2095" y="4267"/>
                      <a:pt x="2118" y="4386"/>
                    </a:cubicBezTo>
                    <a:cubicBezTo>
                      <a:pt x="2140" y="4506"/>
                      <a:pt x="2051" y="4585"/>
                      <a:pt x="1939" y="4585"/>
                    </a:cubicBezTo>
                    <a:cubicBezTo>
                      <a:pt x="1850" y="4546"/>
                      <a:pt x="1917" y="4386"/>
                      <a:pt x="2006" y="4307"/>
                    </a:cubicBezTo>
                    <a:cubicBezTo>
                      <a:pt x="2095" y="4227"/>
                      <a:pt x="2363" y="3869"/>
                      <a:pt x="2497" y="3830"/>
                    </a:cubicBezTo>
                    <a:cubicBezTo>
                      <a:pt x="2630" y="3790"/>
                      <a:pt x="2876" y="3591"/>
                      <a:pt x="2898" y="3472"/>
                    </a:cubicBezTo>
                    <a:cubicBezTo>
                      <a:pt x="2898" y="3392"/>
                      <a:pt x="2764" y="3472"/>
                      <a:pt x="2675" y="3432"/>
                    </a:cubicBezTo>
                    <a:cubicBezTo>
                      <a:pt x="2586" y="3392"/>
                      <a:pt x="2430" y="3591"/>
                      <a:pt x="2274" y="3710"/>
                    </a:cubicBezTo>
                    <a:cubicBezTo>
                      <a:pt x="2118" y="3830"/>
                      <a:pt x="1962" y="3790"/>
                      <a:pt x="2006" y="3949"/>
                    </a:cubicBezTo>
                    <a:cubicBezTo>
                      <a:pt x="2051" y="4108"/>
                      <a:pt x="1850" y="3909"/>
                      <a:pt x="1828" y="4028"/>
                    </a:cubicBezTo>
                    <a:cubicBezTo>
                      <a:pt x="1783" y="4148"/>
                      <a:pt x="1716" y="4028"/>
                      <a:pt x="1761" y="3949"/>
                    </a:cubicBezTo>
                    <a:cubicBezTo>
                      <a:pt x="1828" y="3909"/>
                      <a:pt x="1627" y="3790"/>
                      <a:pt x="1627" y="3869"/>
                    </a:cubicBezTo>
                    <a:cubicBezTo>
                      <a:pt x="1627" y="3949"/>
                      <a:pt x="1605" y="4028"/>
                      <a:pt x="1471" y="4028"/>
                    </a:cubicBezTo>
                    <a:cubicBezTo>
                      <a:pt x="1337" y="4028"/>
                      <a:pt x="1204" y="4188"/>
                      <a:pt x="1293" y="4307"/>
                    </a:cubicBezTo>
                    <a:cubicBezTo>
                      <a:pt x="1382" y="4426"/>
                      <a:pt x="1427" y="4506"/>
                      <a:pt x="1382" y="4585"/>
                    </a:cubicBezTo>
                    <a:cubicBezTo>
                      <a:pt x="1337" y="4665"/>
                      <a:pt x="1204" y="4347"/>
                      <a:pt x="1003" y="4386"/>
                    </a:cubicBezTo>
                    <a:cubicBezTo>
                      <a:pt x="802" y="4426"/>
                      <a:pt x="424" y="3989"/>
                      <a:pt x="424" y="3909"/>
                    </a:cubicBezTo>
                    <a:cubicBezTo>
                      <a:pt x="424" y="3830"/>
                      <a:pt x="178" y="3869"/>
                      <a:pt x="0" y="3830"/>
                    </a:cubicBezTo>
                    <a:cubicBezTo>
                      <a:pt x="0" y="10672"/>
                      <a:pt x="0" y="10672"/>
                      <a:pt x="0" y="10672"/>
                    </a:cubicBezTo>
                    <a:cubicBezTo>
                      <a:pt x="22" y="10672"/>
                      <a:pt x="45" y="10711"/>
                      <a:pt x="67" y="10711"/>
                    </a:cubicBezTo>
                    <a:cubicBezTo>
                      <a:pt x="89" y="10672"/>
                      <a:pt x="111" y="10632"/>
                      <a:pt x="134" y="10632"/>
                    </a:cubicBezTo>
                    <a:cubicBezTo>
                      <a:pt x="156" y="10632"/>
                      <a:pt x="156" y="10632"/>
                      <a:pt x="156" y="10632"/>
                    </a:cubicBezTo>
                    <a:cubicBezTo>
                      <a:pt x="201" y="10672"/>
                      <a:pt x="245" y="10672"/>
                      <a:pt x="312" y="10592"/>
                    </a:cubicBezTo>
                    <a:cubicBezTo>
                      <a:pt x="334" y="10592"/>
                      <a:pt x="357" y="10592"/>
                      <a:pt x="379" y="10592"/>
                    </a:cubicBezTo>
                    <a:cubicBezTo>
                      <a:pt x="490" y="10592"/>
                      <a:pt x="535" y="10751"/>
                      <a:pt x="535" y="10910"/>
                    </a:cubicBezTo>
                    <a:cubicBezTo>
                      <a:pt x="535" y="10950"/>
                      <a:pt x="602" y="11030"/>
                      <a:pt x="646" y="11069"/>
                    </a:cubicBezTo>
                    <a:cubicBezTo>
                      <a:pt x="691" y="11149"/>
                      <a:pt x="736" y="11228"/>
                      <a:pt x="780" y="11308"/>
                    </a:cubicBezTo>
                    <a:cubicBezTo>
                      <a:pt x="802" y="11348"/>
                      <a:pt x="802" y="11348"/>
                      <a:pt x="802" y="11388"/>
                    </a:cubicBezTo>
                    <a:cubicBezTo>
                      <a:pt x="847" y="11467"/>
                      <a:pt x="869" y="11547"/>
                      <a:pt x="892" y="11547"/>
                    </a:cubicBezTo>
                    <a:cubicBezTo>
                      <a:pt x="892" y="11547"/>
                      <a:pt x="914" y="11507"/>
                      <a:pt x="914" y="11507"/>
                    </a:cubicBezTo>
                    <a:cubicBezTo>
                      <a:pt x="936" y="11467"/>
                      <a:pt x="981" y="11467"/>
                      <a:pt x="1003" y="11427"/>
                    </a:cubicBezTo>
                    <a:cubicBezTo>
                      <a:pt x="1070" y="11388"/>
                      <a:pt x="1115" y="11348"/>
                      <a:pt x="1115" y="11268"/>
                    </a:cubicBezTo>
                    <a:cubicBezTo>
                      <a:pt x="1115" y="11109"/>
                      <a:pt x="1226" y="11030"/>
                      <a:pt x="1337" y="11030"/>
                    </a:cubicBezTo>
                    <a:cubicBezTo>
                      <a:pt x="1471" y="11030"/>
                      <a:pt x="1560" y="11149"/>
                      <a:pt x="1560" y="11308"/>
                    </a:cubicBezTo>
                    <a:cubicBezTo>
                      <a:pt x="1560" y="11348"/>
                      <a:pt x="1627" y="11467"/>
                      <a:pt x="1716" y="11586"/>
                    </a:cubicBezTo>
                    <a:cubicBezTo>
                      <a:pt x="1828" y="11785"/>
                      <a:pt x="1984" y="12024"/>
                      <a:pt x="2095" y="12342"/>
                    </a:cubicBezTo>
                    <a:cubicBezTo>
                      <a:pt x="2140" y="12501"/>
                      <a:pt x="2162" y="12621"/>
                      <a:pt x="2207" y="12700"/>
                    </a:cubicBezTo>
                    <a:cubicBezTo>
                      <a:pt x="2296" y="13019"/>
                      <a:pt x="2318" y="13098"/>
                      <a:pt x="2519" y="13257"/>
                    </a:cubicBezTo>
                    <a:cubicBezTo>
                      <a:pt x="2786" y="13456"/>
                      <a:pt x="2831" y="13575"/>
                      <a:pt x="2786" y="13854"/>
                    </a:cubicBezTo>
                    <a:cubicBezTo>
                      <a:pt x="2764" y="13854"/>
                      <a:pt x="2786" y="13894"/>
                      <a:pt x="2809" y="13933"/>
                    </a:cubicBezTo>
                    <a:cubicBezTo>
                      <a:pt x="2853" y="14013"/>
                      <a:pt x="2876" y="14053"/>
                      <a:pt x="2876" y="14132"/>
                    </a:cubicBezTo>
                    <a:cubicBezTo>
                      <a:pt x="2876" y="14212"/>
                      <a:pt x="2853" y="14252"/>
                      <a:pt x="2809" y="14291"/>
                    </a:cubicBezTo>
                    <a:cubicBezTo>
                      <a:pt x="2764" y="14331"/>
                      <a:pt x="2697" y="14411"/>
                      <a:pt x="2653" y="14490"/>
                    </a:cubicBezTo>
                    <a:cubicBezTo>
                      <a:pt x="2630" y="14530"/>
                      <a:pt x="2630" y="14530"/>
                      <a:pt x="2630" y="14530"/>
                    </a:cubicBezTo>
                    <a:cubicBezTo>
                      <a:pt x="2653" y="14570"/>
                      <a:pt x="2675" y="14610"/>
                      <a:pt x="2720" y="14649"/>
                    </a:cubicBezTo>
                    <a:cubicBezTo>
                      <a:pt x="2786" y="14769"/>
                      <a:pt x="2608" y="14769"/>
                      <a:pt x="2653" y="14848"/>
                    </a:cubicBezTo>
                    <a:cubicBezTo>
                      <a:pt x="2720" y="14928"/>
                      <a:pt x="2653" y="15087"/>
                      <a:pt x="2697" y="15206"/>
                    </a:cubicBezTo>
                    <a:cubicBezTo>
                      <a:pt x="2764" y="15286"/>
                      <a:pt x="2853" y="15246"/>
                      <a:pt x="2920" y="15167"/>
                    </a:cubicBezTo>
                    <a:cubicBezTo>
                      <a:pt x="2987" y="15087"/>
                      <a:pt x="3032" y="15286"/>
                      <a:pt x="2965" y="15445"/>
                    </a:cubicBezTo>
                    <a:cubicBezTo>
                      <a:pt x="2920" y="15564"/>
                      <a:pt x="3032" y="15684"/>
                      <a:pt x="3076" y="15564"/>
                    </a:cubicBezTo>
                    <a:cubicBezTo>
                      <a:pt x="3121" y="15485"/>
                      <a:pt x="3232" y="15763"/>
                      <a:pt x="3277" y="15803"/>
                    </a:cubicBezTo>
                    <a:cubicBezTo>
                      <a:pt x="3344" y="15843"/>
                      <a:pt x="3388" y="16002"/>
                      <a:pt x="3299" y="16002"/>
                    </a:cubicBezTo>
                    <a:cubicBezTo>
                      <a:pt x="3210" y="16002"/>
                      <a:pt x="3232" y="16280"/>
                      <a:pt x="3299" y="16280"/>
                    </a:cubicBezTo>
                    <a:cubicBezTo>
                      <a:pt x="3344" y="16280"/>
                      <a:pt x="3344" y="16440"/>
                      <a:pt x="3344" y="16519"/>
                    </a:cubicBezTo>
                    <a:cubicBezTo>
                      <a:pt x="3344" y="16599"/>
                      <a:pt x="3544" y="16718"/>
                      <a:pt x="3611" y="16678"/>
                    </a:cubicBezTo>
                    <a:cubicBezTo>
                      <a:pt x="3678" y="16638"/>
                      <a:pt x="3745" y="16758"/>
                      <a:pt x="3789" y="16877"/>
                    </a:cubicBezTo>
                    <a:cubicBezTo>
                      <a:pt x="3812" y="16996"/>
                      <a:pt x="3946" y="17076"/>
                      <a:pt x="4012" y="16996"/>
                    </a:cubicBezTo>
                    <a:cubicBezTo>
                      <a:pt x="4057" y="16917"/>
                      <a:pt x="4079" y="17116"/>
                      <a:pt x="4102" y="17275"/>
                    </a:cubicBezTo>
                    <a:cubicBezTo>
                      <a:pt x="4102" y="17394"/>
                      <a:pt x="4213" y="17315"/>
                      <a:pt x="4280" y="17315"/>
                    </a:cubicBezTo>
                    <a:cubicBezTo>
                      <a:pt x="4347" y="17315"/>
                      <a:pt x="4391" y="17474"/>
                      <a:pt x="4436" y="17434"/>
                    </a:cubicBezTo>
                    <a:cubicBezTo>
                      <a:pt x="4525" y="17394"/>
                      <a:pt x="4547" y="17633"/>
                      <a:pt x="4614" y="17792"/>
                    </a:cubicBezTo>
                    <a:cubicBezTo>
                      <a:pt x="11524" y="17712"/>
                      <a:pt x="11524" y="17712"/>
                      <a:pt x="11524" y="17712"/>
                    </a:cubicBezTo>
                    <a:cubicBezTo>
                      <a:pt x="11524" y="17633"/>
                      <a:pt x="11547" y="17514"/>
                      <a:pt x="11614" y="17514"/>
                    </a:cubicBezTo>
                    <a:close/>
                    <a:moveTo>
                      <a:pt x="5885" y="6495"/>
                    </a:moveTo>
                    <a:cubicBezTo>
                      <a:pt x="5751" y="6853"/>
                      <a:pt x="5684" y="6893"/>
                      <a:pt x="5550" y="6853"/>
                    </a:cubicBezTo>
                    <a:cubicBezTo>
                      <a:pt x="5394" y="6773"/>
                      <a:pt x="5305" y="6932"/>
                      <a:pt x="5372" y="7012"/>
                    </a:cubicBezTo>
                    <a:cubicBezTo>
                      <a:pt x="5461" y="7091"/>
                      <a:pt x="5461" y="7171"/>
                      <a:pt x="5305" y="7251"/>
                    </a:cubicBezTo>
                    <a:cubicBezTo>
                      <a:pt x="5149" y="7330"/>
                      <a:pt x="5038" y="7529"/>
                      <a:pt x="4971" y="7489"/>
                    </a:cubicBezTo>
                    <a:cubicBezTo>
                      <a:pt x="4926" y="7489"/>
                      <a:pt x="5238" y="7052"/>
                      <a:pt x="5172" y="6972"/>
                    </a:cubicBezTo>
                    <a:cubicBezTo>
                      <a:pt x="5082" y="6853"/>
                      <a:pt x="4859" y="7131"/>
                      <a:pt x="4859" y="7290"/>
                    </a:cubicBezTo>
                    <a:cubicBezTo>
                      <a:pt x="4859" y="7410"/>
                      <a:pt x="4726" y="7410"/>
                      <a:pt x="4637" y="7410"/>
                    </a:cubicBezTo>
                    <a:cubicBezTo>
                      <a:pt x="4547" y="7410"/>
                      <a:pt x="4436" y="7251"/>
                      <a:pt x="4525" y="7251"/>
                    </a:cubicBezTo>
                    <a:cubicBezTo>
                      <a:pt x="4614" y="7211"/>
                      <a:pt x="4547" y="7052"/>
                      <a:pt x="4681" y="6972"/>
                    </a:cubicBezTo>
                    <a:cubicBezTo>
                      <a:pt x="4793" y="6893"/>
                      <a:pt x="4659" y="6773"/>
                      <a:pt x="4681" y="6694"/>
                    </a:cubicBezTo>
                    <a:cubicBezTo>
                      <a:pt x="4726" y="6614"/>
                      <a:pt x="4949" y="6773"/>
                      <a:pt x="4949" y="6614"/>
                    </a:cubicBezTo>
                    <a:cubicBezTo>
                      <a:pt x="4971" y="6455"/>
                      <a:pt x="4726" y="6336"/>
                      <a:pt x="4637" y="6415"/>
                    </a:cubicBezTo>
                    <a:cubicBezTo>
                      <a:pt x="4570" y="6535"/>
                      <a:pt x="4369" y="6733"/>
                      <a:pt x="4146" y="6574"/>
                    </a:cubicBezTo>
                    <a:cubicBezTo>
                      <a:pt x="4079" y="6535"/>
                      <a:pt x="4726" y="6415"/>
                      <a:pt x="4815" y="6216"/>
                    </a:cubicBezTo>
                    <a:cubicBezTo>
                      <a:pt x="4926" y="6057"/>
                      <a:pt x="5417" y="5858"/>
                      <a:pt x="5439" y="6017"/>
                    </a:cubicBezTo>
                    <a:cubicBezTo>
                      <a:pt x="5484" y="6177"/>
                      <a:pt x="5194" y="6256"/>
                      <a:pt x="5328" y="6415"/>
                    </a:cubicBezTo>
                    <a:cubicBezTo>
                      <a:pt x="5461" y="6574"/>
                      <a:pt x="5707" y="6455"/>
                      <a:pt x="5751" y="6296"/>
                    </a:cubicBezTo>
                    <a:cubicBezTo>
                      <a:pt x="5796" y="6177"/>
                      <a:pt x="6041" y="6177"/>
                      <a:pt x="5885" y="6495"/>
                    </a:cubicBezTo>
                    <a:close/>
                    <a:moveTo>
                      <a:pt x="7289" y="9717"/>
                    </a:moveTo>
                    <a:cubicBezTo>
                      <a:pt x="7133" y="9956"/>
                      <a:pt x="7133" y="9916"/>
                      <a:pt x="6999" y="9956"/>
                    </a:cubicBezTo>
                    <a:cubicBezTo>
                      <a:pt x="6843" y="9995"/>
                      <a:pt x="6955" y="10274"/>
                      <a:pt x="6776" y="10274"/>
                    </a:cubicBezTo>
                    <a:cubicBezTo>
                      <a:pt x="6598" y="10314"/>
                      <a:pt x="6152" y="10353"/>
                      <a:pt x="6085" y="10154"/>
                    </a:cubicBezTo>
                    <a:cubicBezTo>
                      <a:pt x="6063" y="10115"/>
                      <a:pt x="6331" y="10154"/>
                      <a:pt x="6353" y="9995"/>
                    </a:cubicBezTo>
                    <a:cubicBezTo>
                      <a:pt x="6375" y="9876"/>
                      <a:pt x="6442" y="9677"/>
                      <a:pt x="6554" y="9677"/>
                    </a:cubicBezTo>
                    <a:cubicBezTo>
                      <a:pt x="6665" y="9677"/>
                      <a:pt x="6643" y="9399"/>
                      <a:pt x="6464" y="9240"/>
                    </a:cubicBezTo>
                    <a:cubicBezTo>
                      <a:pt x="6286" y="9080"/>
                      <a:pt x="6732" y="9001"/>
                      <a:pt x="6843" y="9240"/>
                    </a:cubicBezTo>
                    <a:cubicBezTo>
                      <a:pt x="6933" y="9478"/>
                      <a:pt x="7111" y="9677"/>
                      <a:pt x="7222" y="9478"/>
                    </a:cubicBezTo>
                    <a:cubicBezTo>
                      <a:pt x="7311" y="9319"/>
                      <a:pt x="7891" y="8802"/>
                      <a:pt x="7891" y="9041"/>
                    </a:cubicBezTo>
                    <a:cubicBezTo>
                      <a:pt x="7891" y="9279"/>
                      <a:pt x="7467" y="9438"/>
                      <a:pt x="7289" y="9717"/>
                    </a:cubicBezTo>
                    <a:close/>
                    <a:moveTo>
                      <a:pt x="11168" y="16917"/>
                    </a:moveTo>
                    <a:cubicBezTo>
                      <a:pt x="11056" y="16957"/>
                      <a:pt x="11190" y="16360"/>
                      <a:pt x="10967" y="16121"/>
                    </a:cubicBezTo>
                    <a:cubicBezTo>
                      <a:pt x="10700" y="15883"/>
                      <a:pt x="10588" y="15405"/>
                      <a:pt x="10588" y="15127"/>
                    </a:cubicBezTo>
                    <a:cubicBezTo>
                      <a:pt x="10588" y="14888"/>
                      <a:pt x="10811" y="14769"/>
                      <a:pt x="10900" y="14968"/>
                    </a:cubicBezTo>
                    <a:cubicBezTo>
                      <a:pt x="10989" y="15167"/>
                      <a:pt x="11123" y="15962"/>
                      <a:pt x="11190" y="16241"/>
                    </a:cubicBezTo>
                    <a:cubicBezTo>
                      <a:pt x="11279" y="16479"/>
                      <a:pt x="11279" y="16917"/>
                      <a:pt x="11168" y="16917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1" name="Shape 4685"/>
              <p:cNvSpPr/>
              <p:nvPr/>
            </p:nvSpPr>
            <p:spPr>
              <a:xfrm>
                <a:off x="2277915" y="510158"/>
                <a:ext cx="57959" cy="282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462" h="13187" extrusionOk="0">
                    <a:moveTo>
                      <a:pt x="17096" y="8187"/>
                    </a:moveTo>
                    <a:cubicBezTo>
                      <a:pt x="20507" y="-2613"/>
                      <a:pt x="-1093" y="-813"/>
                      <a:pt x="44" y="2787"/>
                    </a:cubicBezTo>
                    <a:cubicBezTo>
                      <a:pt x="4591" y="9987"/>
                      <a:pt x="14823" y="18987"/>
                      <a:pt x="17096" y="8187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2" name="Shape 4686"/>
              <p:cNvSpPr/>
              <p:nvPr/>
            </p:nvSpPr>
            <p:spPr>
              <a:xfrm>
                <a:off x="1937249" y="545227"/>
                <a:ext cx="320407" cy="1559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442" h="20319" extrusionOk="0">
                    <a:moveTo>
                      <a:pt x="123" y="15999"/>
                    </a:moveTo>
                    <a:cubicBezTo>
                      <a:pt x="1094" y="16959"/>
                      <a:pt x="123" y="20319"/>
                      <a:pt x="1094" y="19359"/>
                    </a:cubicBezTo>
                    <a:cubicBezTo>
                      <a:pt x="2065" y="18399"/>
                      <a:pt x="2307" y="17919"/>
                      <a:pt x="3035" y="18399"/>
                    </a:cubicBezTo>
                    <a:cubicBezTo>
                      <a:pt x="4492" y="19359"/>
                      <a:pt x="4734" y="16959"/>
                      <a:pt x="5220" y="15999"/>
                    </a:cubicBezTo>
                    <a:cubicBezTo>
                      <a:pt x="5948" y="14559"/>
                      <a:pt x="5705" y="20319"/>
                      <a:pt x="7161" y="20319"/>
                    </a:cubicBezTo>
                    <a:cubicBezTo>
                      <a:pt x="8617" y="20319"/>
                      <a:pt x="8375" y="14559"/>
                      <a:pt x="9588" y="15999"/>
                    </a:cubicBezTo>
                    <a:cubicBezTo>
                      <a:pt x="10802" y="17919"/>
                      <a:pt x="11044" y="15519"/>
                      <a:pt x="11287" y="13599"/>
                    </a:cubicBezTo>
                    <a:cubicBezTo>
                      <a:pt x="11530" y="12159"/>
                      <a:pt x="11530" y="9279"/>
                      <a:pt x="12986" y="8799"/>
                    </a:cubicBezTo>
                    <a:cubicBezTo>
                      <a:pt x="14199" y="8319"/>
                      <a:pt x="13229" y="11199"/>
                      <a:pt x="13714" y="13599"/>
                    </a:cubicBezTo>
                    <a:cubicBezTo>
                      <a:pt x="14685" y="16479"/>
                      <a:pt x="16141" y="13599"/>
                      <a:pt x="16384" y="12159"/>
                    </a:cubicBezTo>
                    <a:cubicBezTo>
                      <a:pt x="16384" y="10719"/>
                      <a:pt x="18568" y="11679"/>
                      <a:pt x="18568" y="10239"/>
                    </a:cubicBezTo>
                    <a:cubicBezTo>
                      <a:pt x="18325" y="8319"/>
                      <a:pt x="19053" y="7839"/>
                      <a:pt x="18568" y="5919"/>
                    </a:cubicBezTo>
                    <a:cubicBezTo>
                      <a:pt x="17840" y="3999"/>
                      <a:pt x="19539" y="4479"/>
                      <a:pt x="20267" y="3039"/>
                    </a:cubicBezTo>
                    <a:cubicBezTo>
                      <a:pt x="20995" y="1599"/>
                      <a:pt x="19296" y="3039"/>
                      <a:pt x="18083" y="639"/>
                    </a:cubicBezTo>
                    <a:cubicBezTo>
                      <a:pt x="16869" y="-1281"/>
                      <a:pt x="16384" y="1599"/>
                      <a:pt x="16384" y="3039"/>
                    </a:cubicBezTo>
                    <a:cubicBezTo>
                      <a:pt x="16384" y="4479"/>
                      <a:pt x="13957" y="3039"/>
                      <a:pt x="12743" y="2079"/>
                    </a:cubicBezTo>
                    <a:cubicBezTo>
                      <a:pt x="11287" y="1119"/>
                      <a:pt x="9588" y="5439"/>
                      <a:pt x="7647" y="7359"/>
                    </a:cubicBezTo>
                    <a:cubicBezTo>
                      <a:pt x="5705" y="9279"/>
                      <a:pt x="5705" y="12639"/>
                      <a:pt x="3764" y="12159"/>
                    </a:cubicBezTo>
                    <a:cubicBezTo>
                      <a:pt x="2065" y="12159"/>
                      <a:pt x="-605" y="15519"/>
                      <a:pt x="123" y="15999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3" name="Shape 4687"/>
              <p:cNvSpPr/>
              <p:nvPr/>
            </p:nvSpPr>
            <p:spPr>
              <a:xfrm>
                <a:off x="2173710" y="612076"/>
                <a:ext cx="508158" cy="2110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77" h="20386" extrusionOk="0">
                    <a:moveTo>
                      <a:pt x="2531" y="4708"/>
                    </a:moveTo>
                    <a:cubicBezTo>
                      <a:pt x="1436" y="4708"/>
                      <a:pt x="1592" y="7228"/>
                      <a:pt x="2844" y="7228"/>
                    </a:cubicBezTo>
                    <a:cubicBezTo>
                      <a:pt x="4097" y="7228"/>
                      <a:pt x="4410" y="8308"/>
                      <a:pt x="2688" y="7948"/>
                    </a:cubicBezTo>
                    <a:cubicBezTo>
                      <a:pt x="810" y="7948"/>
                      <a:pt x="27" y="11548"/>
                      <a:pt x="1279" y="10828"/>
                    </a:cubicBezTo>
                    <a:cubicBezTo>
                      <a:pt x="2531" y="10108"/>
                      <a:pt x="4097" y="10108"/>
                      <a:pt x="3157" y="10828"/>
                    </a:cubicBezTo>
                    <a:cubicBezTo>
                      <a:pt x="2218" y="11548"/>
                      <a:pt x="-286" y="11908"/>
                      <a:pt x="27" y="12988"/>
                    </a:cubicBezTo>
                    <a:cubicBezTo>
                      <a:pt x="184" y="13708"/>
                      <a:pt x="1279" y="13708"/>
                      <a:pt x="2218" y="14428"/>
                    </a:cubicBezTo>
                    <a:cubicBezTo>
                      <a:pt x="3314" y="15508"/>
                      <a:pt x="3940" y="15868"/>
                      <a:pt x="4723" y="14068"/>
                    </a:cubicBezTo>
                    <a:cubicBezTo>
                      <a:pt x="5505" y="11908"/>
                      <a:pt x="6444" y="10108"/>
                      <a:pt x="6131" y="12628"/>
                    </a:cubicBezTo>
                    <a:cubicBezTo>
                      <a:pt x="5662" y="15508"/>
                      <a:pt x="7384" y="13348"/>
                      <a:pt x="9418" y="13348"/>
                    </a:cubicBezTo>
                    <a:cubicBezTo>
                      <a:pt x="11610" y="12988"/>
                      <a:pt x="9105" y="16228"/>
                      <a:pt x="6914" y="16588"/>
                    </a:cubicBezTo>
                    <a:cubicBezTo>
                      <a:pt x="4723" y="16948"/>
                      <a:pt x="5036" y="19468"/>
                      <a:pt x="6757" y="20188"/>
                    </a:cubicBezTo>
                    <a:cubicBezTo>
                      <a:pt x="8479" y="21268"/>
                      <a:pt x="12236" y="17668"/>
                      <a:pt x="13018" y="15868"/>
                    </a:cubicBezTo>
                    <a:cubicBezTo>
                      <a:pt x="13957" y="13708"/>
                      <a:pt x="14740" y="16948"/>
                      <a:pt x="15523" y="15508"/>
                    </a:cubicBezTo>
                    <a:cubicBezTo>
                      <a:pt x="16462" y="14068"/>
                      <a:pt x="18027" y="15508"/>
                      <a:pt x="19592" y="14788"/>
                    </a:cubicBezTo>
                    <a:cubicBezTo>
                      <a:pt x="21001" y="14068"/>
                      <a:pt x="21314" y="7588"/>
                      <a:pt x="20218" y="6508"/>
                    </a:cubicBezTo>
                    <a:cubicBezTo>
                      <a:pt x="19123" y="5428"/>
                      <a:pt x="19123" y="7948"/>
                      <a:pt x="18184" y="8308"/>
                    </a:cubicBezTo>
                    <a:cubicBezTo>
                      <a:pt x="17401" y="8668"/>
                      <a:pt x="16931" y="6148"/>
                      <a:pt x="16149" y="4348"/>
                    </a:cubicBezTo>
                    <a:cubicBezTo>
                      <a:pt x="15523" y="2908"/>
                      <a:pt x="15992" y="-332"/>
                      <a:pt x="14897" y="28"/>
                    </a:cubicBezTo>
                    <a:cubicBezTo>
                      <a:pt x="13957" y="388"/>
                      <a:pt x="11766" y="4348"/>
                      <a:pt x="13018" y="4708"/>
                    </a:cubicBezTo>
                    <a:cubicBezTo>
                      <a:pt x="14427" y="5068"/>
                      <a:pt x="13957" y="6508"/>
                      <a:pt x="13175" y="7228"/>
                    </a:cubicBezTo>
                    <a:cubicBezTo>
                      <a:pt x="12549" y="7948"/>
                      <a:pt x="14897" y="9388"/>
                      <a:pt x="14584" y="10468"/>
                    </a:cubicBezTo>
                    <a:cubicBezTo>
                      <a:pt x="14271" y="11548"/>
                      <a:pt x="10671" y="10468"/>
                      <a:pt x="10514" y="8668"/>
                    </a:cubicBezTo>
                    <a:cubicBezTo>
                      <a:pt x="10357" y="6868"/>
                      <a:pt x="7540" y="3628"/>
                      <a:pt x="6288" y="4348"/>
                    </a:cubicBezTo>
                    <a:cubicBezTo>
                      <a:pt x="5192" y="5068"/>
                      <a:pt x="5662" y="2188"/>
                      <a:pt x="4410" y="2188"/>
                    </a:cubicBezTo>
                    <a:cubicBezTo>
                      <a:pt x="3314" y="1828"/>
                      <a:pt x="3627" y="4348"/>
                      <a:pt x="2531" y="4708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4" name="Shape 4688"/>
              <p:cNvSpPr/>
              <p:nvPr/>
            </p:nvSpPr>
            <p:spPr>
              <a:xfrm>
                <a:off x="1495148" y="2206829"/>
                <a:ext cx="73488" cy="991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4760" h="17931" extrusionOk="0">
                    <a:moveTo>
                      <a:pt x="1596" y="874"/>
                    </a:moveTo>
                    <a:cubicBezTo>
                      <a:pt x="-5107" y="4249"/>
                      <a:pt x="11279" y="19774"/>
                      <a:pt x="14259" y="17749"/>
                    </a:cubicBezTo>
                    <a:cubicBezTo>
                      <a:pt x="16493" y="16399"/>
                      <a:pt x="10534" y="10324"/>
                      <a:pt x="10534" y="6274"/>
                    </a:cubicBezTo>
                    <a:cubicBezTo>
                      <a:pt x="10534" y="2224"/>
                      <a:pt x="8300" y="-1826"/>
                      <a:pt x="1596" y="874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5" name="Shape 4689"/>
              <p:cNvSpPr/>
              <p:nvPr/>
            </p:nvSpPr>
            <p:spPr>
              <a:xfrm>
                <a:off x="4456638" y="2436580"/>
                <a:ext cx="116157" cy="469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320" h="14609" extrusionOk="0">
                    <a:moveTo>
                      <a:pt x="15" y="741"/>
                    </a:moveTo>
                    <a:cubicBezTo>
                      <a:pt x="669" y="5288"/>
                      <a:pt x="19651" y="18930"/>
                      <a:pt x="20305" y="13246"/>
                    </a:cubicBezTo>
                    <a:cubicBezTo>
                      <a:pt x="20960" y="6425"/>
                      <a:pt x="-640" y="-2670"/>
                      <a:pt x="15" y="741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6" name="Shape 4690"/>
              <p:cNvSpPr/>
              <p:nvPr/>
            </p:nvSpPr>
            <p:spPr>
              <a:xfrm>
                <a:off x="1810931" y="802179"/>
                <a:ext cx="447904" cy="2844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242" h="20972" extrusionOk="0">
                    <a:moveTo>
                      <a:pt x="2760" y="16112"/>
                    </a:moveTo>
                    <a:cubicBezTo>
                      <a:pt x="4303" y="16652"/>
                      <a:pt x="4474" y="20972"/>
                      <a:pt x="5503" y="20972"/>
                    </a:cubicBezTo>
                    <a:cubicBezTo>
                      <a:pt x="6189" y="20972"/>
                      <a:pt x="5674" y="19622"/>
                      <a:pt x="6703" y="19622"/>
                    </a:cubicBezTo>
                    <a:cubicBezTo>
                      <a:pt x="7903" y="19622"/>
                      <a:pt x="7560" y="18812"/>
                      <a:pt x="8589" y="18812"/>
                    </a:cubicBezTo>
                    <a:cubicBezTo>
                      <a:pt x="9617" y="19082"/>
                      <a:pt x="10474" y="18542"/>
                      <a:pt x="10474" y="16652"/>
                    </a:cubicBezTo>
                    <a:cubicBezTo>
                      <a:pt x="10474" y="14762"/>
                      <a:pt x="11331" y="13952"/>
                      <a:pt x="12360" y="13682"/>
                    </a:cubicBezTo>
                    <a:cubicBezTo>
                      <a:pt x="13389" y="13142"/>
                      <a:pt x="12360" y="11252"/>
                      <a:pt x="13903" y="10712"/>
                    </a:cubicBezTo>
                    <a:cubicBezTo>
                      <a:pt x="15274" y="10172"/>
                      <a:pt x="19389" y="7472"/>
                      <a:pt x="20074" y="6662"/>
                    </a:cubicBezTo>
                    <a:cubicBezTo>
                      <a:pt x="20760" y="5852"/>
                      <a:pt x="19217" y="4772"/>
                      <a:pt x="17674" y="3152"/>
                    </a:cubicBezTo>
                    <a:cubicBezTo>
                      <a:pt x="16131" y="1802"/>
                      <a:pt x="14931" y="1262"/>
                      <a:pt x="13731" y="2612"/>
                    </a:cubicBezTo>
                    <a:cubicBezTo>
                      <a:pt x="12531" y="3692"/>
                      <a:pt x="13389" y="1262"/>
                      <a:pt x="12531" y="1802"/>
                    </a:cubicBezTo>
                    <a:cubicBezTo>
                      <a:pt x="11503" y="2612"/>
                      <a:pt x="8931" y="722"/>
                      <a:pt x="8589" y="182"/>
                    </a:cubicBezTo>
                    <a:cubicBezTo>
                      <a:pt x="8246" y="-628"/>
                      <a:pt x="3617" y="1532"/>
                      <a:pt x="2589" y="1532"/>
                    </a:cubicBezTo>
                    <a:cubicBezTo>
                      <a:pt x="1389" y="1532"/>
                      <a:pt x="2589" y="3422"/>
                      <a:pt x="3446" y="4502"/>
                    </a:cubicBezTo>
                    <a:cubicBezTo>
                      <a:pt x="4131" y="5312"/>
                      <a:pt x="1560" y="8282"/>
                      <a:pt x="2074" y="9092"/>
                    </a:cubicBezTo>
                    <a:cubicBezTo>
                      <a:pt x="2589" y="9632"/>
                      <a:pt x="1560" y="11522"/>
                      <a:pt x="360" y="13682"/>
                    </a:cubicBezTo>
                    <a:cubicBezTo>
                      <a:pt x="-840" y="15842"/>
                      <a:pt x="1217" y="15572"/>
                      <a:pt x="2760" y="16112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7" name="Shape 4691"/>
              <p:cNvSpPr/>
              <p:nvPr/>
            </p:nvSpPr>
            <p:spPr>
              <a:xfrm>
                <a:off x="3350789" y="861729"/>
                <a:ext cx="1245226" cy="8661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37" h="21103" extrusionOk="0">
                    <a:moveTo>
                      <a:pt x="12891" y="5490"/>
                    </a:moveTo>
                    <a:cubicBezTo>
                      <a:pt x="13212" y="5490"/>
                      <a:pt x="13598" y="5132"/>
                      <a:pt x="13533" y="4684"/>
                    </a:cubicBezTo>
                    <a:cubicBezTo>
                      <a:pt x="13405" y="4325"/>
                      <a:pt x="12569" y="4236"/>
                      <a:pt x="12441" y="4773"/>
                    </a:cubicBezTo>
                    <a:cubicBezTo>
                      <a:pt x="12248" y="5222"/>
                      <a:pt x="11605" y="4236"/>
                      <a:pt x="11605" y="3788"/>
                    </a:cubicBezTo>
                    <a:cubicBezTo>
                      <a:pt x="11605" y="3429"/>
                      <a:pt x="10576" y="3788"/>
                      <a:pt x="10705" y="3071"/>
                    </a:cubicBezTo>
                    <a:cubicBezTo>
                      <a:pt x="10833" y="2443"/>
                      <a:pt x="9483" y="2264"/>
                      <a:pt x="9162" y="2264"/>
                    </a:cubicBezTo>
                    <a:cubicBezTo>
                      <a:pt x="8776" y="2264"/>
                      <a:pt x="8262" y="2622"/>
                      <a:pt x="8326" y="3071"/>
                    </a:cubicBezTo>
                    <a:cubicBezTo>
                      <a:pt x="8391" y="3519"/>
                      <a:pt x="7941" y="3339"/>
                      <a:pt x="7876" y="2891"/>
                    </a:cubicBezTo>
                    <a:cubicBezTo>
                      <a:pt x="7812" y="2354"/>
                      <a:pt x="6976" y="3429"/>
                      <a:pt x="6719" y="3429"/>
                    </a:cubicBezTo>
                    <a:cubicBezTo>
                      <a:pt x="6462" y="3429"/>
                      <a:pt x="6848" y="2085"/>
                      <a:pt x="6719" y="1726"/>
                    </a:cubicBezTo>
                    <a:cubicBezTo>
                      <a:pt x="6591" y="1278"/>
                      <a:pt x="6398" y="1188"/>
                      <a:pt x="6205" y="471"/>
                    </a:cubicBezTo>
                    <a:cubicBezTo>
                      <a:pt x="6012" y="-156"/>
                      <a:pt x="5048" y="113"/>
                      <a:pt x="4791" y="471"/>
                    </a:cubicBezTo>
                    <a:cubicBezTo>
                      <a:pt x="4533" y="920"/>
                      <a:pt x="3698" y="740"/>
                      <a:pt x="3248" y="1368"/>
                    </a:cubicBezTo>
                    <a:cubicBezTo>
                      <a:pt x="2798" y="1995"/>
                      <a:pt x="3312" y="2622"/>
                      <a:pt x="3505" y="2802"/>
                    </a:cubicBezTo>
                    <a:cubicBezTo>
                      <a:pt x="3698" y="3071"/>
                      <a:pt x="2798" y="3429"/>
                      <a:pt x="3119" y="3788"/>
                    </a:cubicBezTo>
                    <a:cubicBezTo>
                      <a:pt x="3376" y="4146"/>
                      <a:pt x="3826" y="3967"/>
                      <a:pt x="3891" y="4505"/>
                    </a:cubicBezTo>
                    <a:cubicBezTo>
                      <a:pt x="3891" y="5132"/>
                      <a:pt x="2798" y="4325"/>
                      <a:pt x="2669" y="3877"/>
                    </a:cubicBezTo>
                    <a:cubicBezTo>
                      <a:pt x="2476" y="3339"/>
                      <a:pt x="2733" y="2891"/>
                      <a:pt x="2476" y="2533"/>
                    </a:cubicBezTo>
                    <a:cubicBezTo>
                      <a:pt x="2283" y="2174"/>
                      <a:pt x="2476" y="1726"/>
                      <a:pt x="2862" y="1099"/>
                    </a:cubicBezTo>
                    <a:cubicBezTo>
                      <a:pt x="3312" y="471"/>
                      <a:pt x="3633" y="561"/>
                      <a:pt x="3633" y="203"/>
                    </a:cubicBezTo>
                    <a:cubicBezTo>
                      <a:pt x="3633" y="-156"/>
                      <a:pt x="1833" y="-156"/>
                      <a:pt x="741" y="1188"/>
                    </a:cubicBezTo>
                    <a:cubicBezTo>
                      <a:pt x="-288" y="2533"/>
                      <a:pt x="33" y="4325"/>
                      <a:pt x="98" y="4684"/>
                    </a:cubicBezTo>
                    <a:cubicBezTo>
                      <a:pt x="162" y="5042"/>
                      <a:pt x="1062" y="4863"/>
                      <a:pt x="1641" y="5132"/>
                    </a:cubicBezTo>
                    <a:cubicBezTo>
                      <a:pt x="2155" y="5311"/>
                      <a:pt x="1898" y="5670"/>
                      <a:pt x="1448" y="5580"/>
                    </a:cubicBezTo>
                    <a:cubicBezTo>
                      <a:pt x="1062" y="5490"/>
                      <a:pt x="355" y="5311"/>
                      <a:pt x="355" y="5670"/>
                    </a:cubicBezTo>
                    <a:cubicBezTo>
                      <a:pt x="419" y="6118"/>
                      <a:pt x="1255" y="6835"/>
                      <a:pt x="1769" y="6656"/>
                    </a:cubicBezTo>
                    <a:cubicBezTo>
                      <a:pt x="2283" y="6476"/>
                      <a:pt x="2283" y="6476"/>
                      <a:pt x="2541" y="6924"/>
                    </a:cubicBezTo>
                    <a:cubicBezTo>
                      <a:pt x="2733" y="7283"/>
                      <a:pt x="3376" y="7193"/>
                      <a:pt x="3955" y="7193"/>
                    </a:cubicBezTo>
                    <a:cubicBezTo>
                      <a:pt x="4598" y="7283"/>
                      <a:pt x="5305" y="7552"/>
                      <a:pt x="5562" y="7642"/>
                    </a:cubicBezTo>
                    <a:cubicBezTo>
                      <a:pt x="5883" y="7642"/>
                      <a:pt x="6205" y="7373"/>
                      <a:pt x="6333" y="7193"/>
                    </a:cubicBezTo>
                    <a:cubicBezTo>
                      <a:pt x="6398" y="6924"/>
                      <a:pt x="7619" y="7552"/>
                      <a:pt x="7941" y="7462"/>
                    </a:cubicBezTo>
                    <a:cubicBezTo>
                      <a:pt x="8326" y="7462"/>
                      <a:pt x="8069" y="7014"/>
                      <a:pt x="7876" y="6835"/>
                    </a:cubicBezTo>
                    <a:cubicBezTo>
                      <a:pt x="7619" y="6745"/>
                      <a:pt x="7748" y="6118"/>
                      <a:pt x="8005" y="6387"/>
                    </a:cubicBezTo>
                    <a:cubicBezTo>
                      <a:pt x="8326" y="6566"/>
                      <a:pt x="8776" y="6745"/>
                      <a:pt x="8905" y="7104"/>
                    </a:cubicBezTo>
                    <a:cubicBezTo>
                      <a:pt x="8969" y="7462"/>
                      <a:pt x="9226" y="7283"/>
                      <a:pt x="9291" y="7642"/>
                    </a:cubicBezTo>
                    <a:cubicBezTo>
                      <a:pt x="9291" y="7910"/>
                      <a:pt x="10319" y="8269"/>
                      <a:pt x="10383" y="8627"/>
                    </a:cubicBezTo>
                    <a:cubicBezTo>
                      <a:pt x="10383" y="8986"/>
                      <a:pt x="9355" y="9165"/>
                      <a:pt x="9676" y="9524"/>
                    </a:cubicBezTo>
                    <a:cubicBezTo>
                      <a:pt x="9933" y="9793"/>
                      <a:pt x="10383" y="9076"/>
                      <a:pt x="10769" y="9076"/>
                    </a:cubicBezTo>
                    <a:cubicBezTo>
                      <a:pt x="11155" y="8986"/>
                      <a:pt x="11155" y="10241"/>
                      <a:pt x="11476" y="10061"/>
                    </a:cubicBezTo>
                    <a:cubicBezTo>
                      <a:pt x="11862" y="9793"/>
                      <a:pt x="12183" y="10241"/>
                      <a:pt x="12569" y="11047"/>
                    </a:cubicBezTo>
                    <a:cubicBezTo>
                      <a:pt x="12955" y="11764"/>
                      <a:pt x="12505" y="12481"/>
                      <a:pt x="12569" y="12750"/>
                    </a:cubicBezTo>
                    <a:cubicBezTo>
                      <a:pt x="12569" y="13019"/>
                      <a:pt x="13341" y="12929"/>
                      <a:pt x="13726" y="12661"/>
                    </a:cubicBezTo>
                    <a:cubicBezTo>
                      <a:pt x="14176" y="12302"/>
                      <a:pt x="14562" y="13019"/>
                      <a:pt x="14883" y="13378"/>
                    </a:cubicBezTo>
                    <a:cubicBezTo>
                      <a:pt x="15205" y="13826"/>
                      <a:pt x="13662" y="14453"/>
                      <a:pt x="13791" y="14095"/>
                    </a:cubicBezTo>
                    <a:cubicBezTo>
                      <a:pt x="13919" y="13736"/>
                      <a:pt x="12891" y="12661"/>
                      <a:pt x="11991" y="13198"/>
                    </a:cubicBezTo>
                    <a:cubicBezTo>
                      <a:pt x="11026" y="13646"/>
                      <a:pt x="11669" y="14453"/>
                      <a:pt x="11798" y="14901"/>
                    </a:cubicBezTo>
                    <a:cubicBezTo>
                      <a:pt x="11862" y="15349"/>
                      <a:pt x="10962" y="15798"/>
                      <a:pt x="10062" y="15349"/>
                    </a:cubicBezTo>
                    <a:cubicBezTo>
                      <a:pt x="9226" y="14991"/>
                      <a:pt x="9483" y="15618"/>
                      <a:pt x="9098" y="15618"/>
                    </a:cubicBezTo>
                    <a:cubicBezTo>
                      <a:pt x="8776" y="15618"/>
                      <a:pt x="8391" y="16425"/>
                      <a:pt x="8712" y="16873"/>
                    </a:cubicBezTo>
                    <a:cubicBezTo>
                      <a:pt x="9033" y="17411"/>
                      <a:pt x="9741" y="16963"/>
                      <a:pt x="10319" y="16963"/>
                    </a:cubicBezTo>
                    <a:cubicBezTo>
                      <a:pt x="10898" y="17052"/>
                      <a:pt x="10962" y="17232"/>
                      <a:pt x="11026" y="16783"/>
                    </a:cubicBezTo>
                    <a:cubicBezTo>
                      <a:pt x="11091" y="16335"/>
                      <a:pt x="11669" y="16604"/>
                      <a:pt x="12119" y="16694"/>
                    </a:cubicBezTo>
                    <a:cubicBezTo>
                      <a:pt x="12505" y="16873"/>
                      <a:pt x="12441" y="17680"/>
                      <a:pt x="12955" y="17769"/>
                    </a:cubicBezTo>
                    <a:cubicBezTo>
                      <a:pt x="13469" y="17859"/>
                      <a:pt x="13019" y="18576"/>
                      <a:pt x="13341" y="19024"/>
                    </a:cubicBezTo>
                    <a:cubicBezTo>
                      <a:pt x="13662" y="19562"/>
                      <a:pt x="14691" y="19293"/>
                      <a:pt x="15076" y="19831"/>
                    </a:cubicBezTo>
                    <a:cubicBezTo>
                      <a:pt x="15462" y="20368"/>
                      <a:pt x="17133" y="21444"/>
                      <a:pt x="17326" y="20996"/>
                    </a:cubicBezTo>
                    <a:cubicBezTo>
                      <a:pt x="17583" y="20548"/>
                      <a:pt x="15912" y="18486"/>
                      <a:pt x="15462" y="18307"/>
                    </a:cubicBezTo>
                    <a:cubicBezTo>
                      <a:pt x="14948" y="18128"/>
                      <a:pt x="15912" y="17949"/>
                      <a:pt x="16555" y="18576"/>
                    </a:cubicBezTo>
                    <a:cubicBezTo>
                      <a:pt x="17133" y="19293"/>
                      <a:pt x="18033" y="19562"/>
                      <a:pt x="18483" y="18755"/>
                    </a:cubicBezTo>
                    <a:cubicBezTo>
                      <a:pt x="18933" y="17949"/>
                      <a:pt x="18098" y="18217"/>
                      <a:pt x="18098" y="17590"/>
                    </a:cubicBezTo>
                    <a:cubicBezTo>
                      <a:pt x="18098" y="17052"/>
                      <a:pt x="17841" y="16246"/>
                      <a:pt x="17391" y="16246"/>
                    </a:cubicBezTo>
                    <a:cubicBezTo>
                      <a:pt x="16941" y="16246"/>
                      <a:pt x="15783" y="14991"/>
                      <a:pt x="16169" y="14722"/>
                    </a:cubicBezTo>
                    <a:cubicBezTo>
                      <a:pt x="16619" y="14453"/>
                      <a:pt x="16041" y="14095"/>
                      <a:pt x="16362" y="13557"/>
                    </a:cubicBezTo>
                    <a:cubicBezTo>
                      <a:pt x="16683" y="13109"/>
                      <a:pt x="17005" y="14005"/>
                      <a:pt x="17391" y="14095"/>
                    </a:cubicBezTo>
                    <a:cubicBezTo>
                      <a:pt x="17776" y="14095"/>
                      <a:pt x="17841" y="14812"/>
                      <a:pt x="18483" y="15529"/>
                    </a:cubicBezTo>
                    <a:cubicBezTo>
                      <a:pt x="19062" y="16246"/>
                      <a:pt x="19126" y="15708"/>
                      <a:pt x="19255" y="15260"/>
                    </a:cubicBezTo>
                    <a:cubicBezTo>
                      <a:pt x="19319" y="14722"/>
                      <a:pt x="20026" y="15170"/>
                      <a:pt x="19962" y="14632"/>
                    </a:cubicBezTo>
                    <a:cubicBezTo>
                      <a:pt x="19962" y="14184"/>
                      <a:pt x="20541" y="13557"/>
                      <a:pt x="20926" y="13378"/>
                    </a:cubicBezTo>
                    <a:cubicBezTo>
                      <a:pt x="21312" y="13109"/>
                      <a:pt x="20605" y="12571"/>
                      <a:pt x="20091" y="12661"/>
                    </a:cubicBezTo>
                    <a:cubicBezTo>
                      <a:pt x="19576" y="12661"/>
                      <a:pt x="19448" y="12212"/>
                      <a:pt x="19448" y="11854"/>
                    </a:cubicBezTo>
                    <a:cubicBezTo>
                      <a:pt x="19448" y="11585"/>
                      <a:pt x="18483" y="10778"/>
                      <a:pt x="18162" y="10958"/>
                    </a:cubicBezTo>
                    <a:cubicBezTo>
                      <a:pt x="17841" y="11047"/>
                      <a:pt x="17326" y="10330"/>
                      <a:pt x="16876" y="10330"/>
                    </a:cubicBezTo>
                    <a:cubicBezTo>
                      <a:pt x="16491" y="10241"/>
                      <a:pt x="15848" y="9793"/>
                      <a:pt x="15912" y="9165"/>
                    </a:cubicBezTo>
                    <a:cubicBezTo>
                      <a:pt x="15976" y="8538"/>
                      <a:pt x="16748" y="9344"/>
                      <a:pt x="16941" y="8896"/>
                    </a:cubicBezTo>
                    <a:cubicBezTo>
                      <a:pt x="17069" y="8359"/>
                      <a:pt x="16105" y="8627"/>
                      <a:pt x="16105" y="8269"/>
                    </a:cubicBezTo>
                    <a:cubicBezTo>
                      <a:pt x="16041" y="7910"/>
                      <a:pt x="16298" y="8090"/>
                      <a:pt x="16491" y="7821"/>
                    </a:cubicBezTo>
                    <a:cubicBezTo>
                      <a:pt x="16683" y="7642"/>
                      <a:pt x="16362" y="7193"/>
                      <a:pt x="16105" y="7014"/>
                    </a:cubicBezTo>
                    <a:cubicBezTo>
                      <a:pt x="15912" y="6835"/>
                      <a:pt x="15848" y="7373"/>
                      <a:pt x="15591" y="7373"/>
                    </a:cubicBezTo>
                    <a:cubicBezTo>
                      <a:pt x="15398" y="7373"/>
                      <a:pt x="15591" y="6835"/>
                      <a:pt x="15719" y="6566"/>
                    </a:cubicBezTo>
                    <a:cubicBezTo>
                      <a:pt x="15912" y="6207"/>
                      <a:pt x="15012" y="5849"/>
                      <a:pt x="14626" y="6028"/>
                    </a:cubicBezTo>
                    <a:cubicBezTo>
                      <a:pt x="14241" y="6207"/>
                      <a:pt x="14112" y="5939"/>
                      <a:pt x="14112" y="5580"/>
                    </a:cubicBezTo>
                    <a:cubicBezTo>
                      <a:pt x="14112" y="5222"/>
                      <a:pt x="13405" y="5580"/>
                      <a:pt x="13148" y="5849"/>
                    </a:cubicBezTo>
                    <a:cubicBezTo>
                      <a:pt x="12891" y="6118"/>
                      <a:pt x="12569" y="5580"/>
                      <a:pt x="12891" y="549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8" name="Shape 4692"/>
              <p:cNvSpPr/>
              <p:nvPr/>
            </p:nvSpPr>
            <p:spPr>
              <a:xfrm>
                <a:off x="4680702" y="2348153"/>
                <a:ext cx="281831" cy="2503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49" h="20331" extrusionOk="0">
                    <a:moveTo>
                      <a:pt x="10562" y="1098"/>
                    </a:moveTo>
                    <a:cubicBezTo>
                      <a:pt x="11896" y="498"/>
                      <a:pt x="10562" y="-402"/>
                      <a:pt x="9229" y="198"/>
                    </a:cubicBezTo>
                    <a:cubicBezTo>
                      <a:pt x="7896" y="798"/>
                      <a:pt x="4429" y="6198"/>
                      <a:pt x="4429" y="7698"/>
                    </a:cubicBezTo>
                    <a:cubicBezTo>
                      <a:pt x="4429" y="9198"/>
                      <a:pt x="4162" y="10998"/>
                      <a:pt x="3096" y="10998"/>
                    </a:cubicBezTo>
                    <a:cubicBezTo>
                      <a:pt x="1762" y="10698"/>
                      <a:pt x="429" y="12198"/>
                      <a:pt x="1229" y="12798"/>
                    </a:cubicBezTo>
                    <a:cubicBezTo>
                      <a:pt x="2296" y="13698"/>
                      <a:pt x="-1171" y="15798"/>
                      <a:pt x="429" y="16998"/>
                    </a:cubicBezTo>
                    <a:cubicBezTo>
                      <a:pt x="1496" y="17598"/>
                      <a:pt x="3362" y="16698"/>
                      <a:pt x="4962" y="16998"/>
                    </a:cubicBezTo>
                    <a:cubicBezTo>
                      <a:pt x="6562" y="16998"/>
                      <a:pt x="7896" y="17298"/>
                      <a:pt x="9229" y="16098"/>
                    </a:cubicBezTo>
                    <a:cubicBezTo>
                      <a:pt x="10562" y="14898"/>
                      <a:pt x="10562" y="16998"/>
                      <a:pt x="12162" y="16998"/>
                    </a:cubicBezTo>
                    <a:cubicBezTo>
                      <a:pt x="13496" y="16698"/>
                      <a:pt x="11362" y="18198"/>
                      <a:pt x="11362" y="19398"/>
                    </a:cubicBezTo>
                    <a:cubicBezTo>
                      <a:pt x="11362" y="20298"/>
                      <a:pt x="12962" y="18798"/>
                      <a:pt x="14029" y="18198"/>
                    </a:cubicBezTo>
                    <a:cubicBezTo>
                      <a:pt x="15096" y="17598"/>
                      <a:pt x="16429" y="18198"/>
                      <a:pt x="15896" y="19098"/>
                    </a:cubicBezTo>
                    <a:cubicBezTo>
                      <a:pt x="15362" y="19998"/>
                      <a:pt x="18829" y="21198"/>
                      <a:pt x="19629" y="19398"/>
                    </a:cubicBezTo>
                    <a:cubicBezTo>
                      <a:pt x="20429" y="17898"/>
                      <a:pt x="18829" y="15498"/>
                      <a:pt x="18296" y="16398"/>
                    </a:cubicBezTo>
                    <a:cubicBezTo>
                      <a:pt x="17762" y="17598"/>
                      <a:pt x="16962" y="15798"/>
                      <a:pt x="18029" y="14598"/>
                    </a:cubicBezTo>
                    <a:cubicBezTo>
                      <a:pt x="19096" y="13698"/>
                      <a:pt x="17762" y="13398"/>
                      <a:pt x="16696" y="13998"/>
                    </a:cubicBezTo>
                    <a:cubicBezTo>
                      <a:pt x="15629" y="14598"/>
                      <a:pt x="15896" y="11298"/>
                      <a:pt x="16962" y="10698"/>
                    </a:cubicBezTo>
                    <a:cubicBezTo>
                      <a:pt x="18029" y="10098"/>
                      <a:pt x="14562" y="8898"/>
                      <a:pt x="14562" y="9798"/>
                    </a:cubicBezTo>
                    <a:cubicBezTo>
                      <a:pt x="14562" y="10998"/>
                      <a:pt x="12162" y="10398"/>
                      <a:pt x="11896" y="9198"/>
                    </a:cubicBezTo>
                    <a:cubicBezTo>
                      <a:pt x="11629" y="8298"/>
                      <a:pt x="10029" y="7998"/>
                      <a:pt x="10562" y="7398"/>
                    </a:cubicBezTo>
                    <a:cubicBezTo>
                      <a:pt x="11096" y="6498"/>
                      <a:pt x="8429" y="6198"/>
                      <a:pt x="8162" y="7398"/>
                    </a:cubicBezTo>
                    <a:cubicBezTo>
                      <a:pt x="7896" y="8598"/>
                      <a:pt x="7096" y="6498"/>
                      <a:pt x="8429" y="4998"/>
                    </a:cubicBezTo>
                    <a:cubicBezTo>
                      <a:pt x="9762" y="3498"/>
                      <a:pt x="9496" y="1998"/>
                      <a:pt x="10562" y="1098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9" name="Shape 4693"/>
              <p:cNvSpPr/>
              <p:nvPr/>
            </p:nvSpPr>
            <p:spPr>
              <a:xfrm>
                <a:off x="3888731" y="1283189"/>
                <a:ext cx="107613" cy="819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237" h="18359" extrusionOk="0">
                    <a:moveTo>
                      <a:pt x="15537" y="15785"/>
                    </a:moveTo>
                    <a:cubicBezTo>
                      <a:pt x="19349" y="14954"/>
                      <a:pt x="18714" y="7477"/>
                      <a:pt x="16173" y="3323"/>
                    </a:cubicBezTo>
                    <a:cubicBezTo>
                      <a:pt x="14902" y="0"/>
                      <a:pt x="10455" y="0"/>
                      <a:pt x="7278" y="0"/>
                    </a:cubicBezTo>
                    <a:cubicBezTo>
                      <a:pt x="3467" y="831"/>
                      <a:pt x="-2251" y="7477"/>
                      <a:pt x="925" y="14954"/>
                    </a:cubicBezTo>
                    <a:cubicBezTo>
                      <a:pt x="4102" y="21600"/>
                      <a:pt x="11725" y="16615"/>
                      <a:pt x="15537" y="15785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0" name="Shape 4694"/>
              <p:cNvSpPr/>
              <p:nvPr/>
            </p:nvSpPr>
            <p:spPr>
              <a:xfrm>
                <a:off x="3261707" y="0"/>
                <a:ext cx="1340481" cy="6636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70" h="21010" extrusionOk="0">
                    <a:moveTo>
                      <a:pt x="756" y="4964"/>
                    </a:moveTo>
                    <a:cubicBezTo>
                      <a:pt x="1169" y="4383"/>
                      <a:pt x="1465" y="4732"/>
                      <a:pt x="1110" y="5080"/>
                    </a:cubicBezTo>
                    <a:cubicBezTo>
                      <a:pt x="756" y="5428"/>
                      <a:pt x="874" y="5661"/>
                      <a:pt x="1405" y="5661"/>
                    </a:cubicBezTo>
                    <a:cubicBezTo>
                      <a:pt x="1878" y="5545"/>
                      <a:pt x="1169" y="5893"/>
                      <a:pt x="1169" y="6474"/>
                    </a:cubicBezTo>
                    <a:cubicBezTo>
                      <a:pt x="1169" y="7054"/>
                      <a:pt x="1760" y="6706"/>
                      <a:pt x="1819" y="7287"/>
                    </a:cubicBezTo>
                    <a:cubicBezTo>
                      <a:pt x="1819" y="7867"/>
                      <a:pt x="3117" y="8099"/>
                      <a:pt x="3471" y="7403"/>
                    </a:cubicBezTo>
                    <a:cubicBezTo>
                      <a:pt x="3884" y="6706"/>
                      <a:pt x="3707" y="7635"/>
                      <a:pt x="3707" y="8099"/>
                    </a:cubicBezTo>
                    <a:cubicBezTo>
                      <a:pt x="3648" y="8564"/>
                      <a:pt x="5478" y="8912"/>
                      <a:pt x="5596" y="8332"/>
                    </a:cubicBezTo>
                    <a:cubicBezTo>
                      <a:pt x="5655" y="7751"/>
                      <a:pt x="5950" y="7983"/>
                      <a:pt x="6304" y="8216"/>
                    </a:cubicBezTo>
                    <a:cubicBezTo>
                      <a:pt x="6658" y="8332"/>
                      <a:pt x="8369" y="7519"/>
                      <a:pt x="8428" y="6822"/>
                    </a:cubicBezTo>
                    <a:cubicBezTo>
                      <a:pt x="8428" y="6125"/>
                      <a:pt x="8960" y="7170"/>
                      <a:pt x="8428" y="7983"/>
                    </a:cubicBezTo>
                    <a:cubicBezTo>
                      <a:pt x="7838" y="8680"/>
                      <a:pt x="6717" y="8564"/>
                      <a:pt x="6245" y="8912"/>
                    </a:cubicBezTo>
                    <a:cubicBezTo>
                      <a:pt x="5714" y="9145"/>
                      <a:pt x="6540" y="9841"/>
                      <a:pt x="7071" y="10654"/>
                    </a:cubicBezTo>
                    <a:cubicBezTo>
                      <a:pt x="7543" y="11351"/>
                      <a:pt x="6422" y="11003"/>
                      <a:pt x="5950" y="9957"/>
                    </a:cubicBezTo>
                    <a:cubicBezTo>
                      <a:pt x="5478" y="9028"/>
                      <a:pt x="4415" y="9028"/>
                      <a:pt x="3825" y="9028"/>
                    </a:cubicBezTo>
                    <a:cubicBezTo>
                      <a:pt x="3294" y="9145"/>
                      <a:pt x="3471" y="11119"/>
                      <a:pt x="3884" y="11119"/>
                    </a:cubicBezTo>
                    <a:cubicBezTo>
                      <a:pt x="4297" y="11119"/>
                      <a:pt x="4710" y="11467"/>
                      <a:pt x="5124" y="12745"/>
                    </a:cubicBezTo>
                    <a:cubicBezTo>
                      <a:pt x="5537" y="14022"/>
                      <a:pt x="6422" y="13674"/>
                      <a:pt x="6422" y="14254"/>
                    </a:cubicBezTo>
                    <a:cubicBezTo>
                      <a:pt x="6422" y="14835"/>
                      <a:pt x="5242" y="13790"/>
                      <a:pt x="4592" y="13557"/>
                    </a:cubicBezTo>
                    <a:cubicBezTo>
                      <a:pt x="3943" y="13325"/>
                      <a:pt x="2940" y="14138"/>
                      <a:pt x="2881" y="15067"/>
                    </a:cubicBezTo>
                    <a:cubicBezTo>
                      <a:pt x="2881" y="15996"/>
                      <a:pt x="3825" y="15880"/>
                      <a:pt x="4474" y="15183"/>
                    </a:cubicBezTo>
                    <a:cubicBezTo>
                      <a:pt x="5124" y="14370"/>
                      <a:pt x="4651" y="15416"/>
                      <a:pt x="4356" y="15996"/>
                    </a:cubicBezTo>
                    <a:cubicBezTo>
                      <a:pt x="4002" y="16577"/>
                      <a:pt x="5124" y="17041"/>
                      <a:pt x="5124" y="17738"/>
                    </a:cubicBezTo>
                    <a:cubicBezTo>
                      <a:pt x="5124" y="18435"/>
                      <a:pt x="4297" y="18203"/>
                      <a:pt x="4238" y="17506"/>
                    </a:cubicBezTo>
                    <a:cubicBezTo>
                      <a:pt x="4120" y="16925"/>
                      <a:pt x="3825" y="16228"/>
                      <a:pt x="3058" y="16345"/>
                    </a:cubicBezTo>
                    <a:cubicBezTo>
                      <a:pt x="2291" y="16461"/>
                      <a:pt x="2527" y="17506"/>
                      <a:pt x="2999" y="17622"/>
                    </a:cubicBezTo>
                    <a:cubicBezTo>
                      <a:pt x="3471" y="17738"/>
                      <a:pt x="3471" y="18435"/>
                      <a:pt x="2940" y="18435"/>
                    </a:cubicBezTo>
                    <a:cubicBezTo>
                      <a:pt x="2409" y="18435"/>
                      <a:pt x="1228" y="19132"/>
                      <a:pt x="1583" y="19828"/>
                    </a:cubicBezTo>
                    <a:cubicBezTo>
                      <a:pt x="1996" y="20525"/>
                      <a:pt x="3530" y="19828"/>
                      <a:pt x="3766" y="20293"/>
                    </a:cubicBezTo>
                    <a:cubicBezTo>
                      <a:pt x="4061" y="20757"/>
                      <a:pt x="4769" y="20874"/>
                      <a:pt x="4946" y="20409"/>
                    </a:cubicBezTo>
                    <a:cubicBezTo>
                      <a:pt x="5124" y="19828"/>
                      <a:pt x="5714" y="20061"/>
                      <a:pt x="6304" y="20061"/>
                    </a:cubicBezTo>
                    <a:cubicBezTo>
                      <a:pt x="6894" y="20061"/>
                      <a:pt x="7071" y="20293"/>
                      <a:pt x="7307" y="20757"/>
                    </a:cubicBezTo>
                    <a:cubicBezTo>
                      <a:pt x="7602" y="21222"/>
                      <a:pt x="8074" y="20990"/>
                      <a:pt x="8369" y="20525"/>
                    </a:cubicBezTo>
                    <a:cubicBezTo>
                      <a:pt x="8724" y="20061"/>
                      <a:pt x="8724" y="20061"/>
                      <a:pt x="9137" y="20061"/>
                    </a:cubicBezTo>
                    <a:cubicBezTo>
                      <a:pt x="9550" y="20061"/>
                      <a:pt x="9609" y="19596"/>
                      <a:pt x="9432" y="18899"/>
                    </a:cubicBezTo>
                    <a:cubicBezTo>
                      <a:pt x="9196" y="18319"/>
                      <a:pt x="8665" y="19364"/>
                      <a:pt x="8605" y="18899"/>
                    </a:cubicBezTo>
                    <a:cubicBezTo>
                      <a:pt x="8546" y="18319"/>
                      <a:pt x="8074" y="18203"/>
                      <a:pt x="7248" y="18435"/>
                    </a:cubicBezTo>
                    <a:cubicBezTo>
                      <a:pt x="6422" y="18667"/>
                      <a:pt x="6776" y="17390"/>
                      <a:pt x="7248" y="17622"/>
                    </a:cubicBezTo>
                    <a:cubicBezTo>
                      <a:pt x="7779" y="17970"/>
                      <a:pt x="8428" y="17854"/>
                      <a:pt x="9019" y="17506"/>
                    </a:cubicBezTo>
                    <a:cubicBezTo>
                      <a:pt x="9550" y="17274"/>
                      <a:pt x="9137" y="16693"/>
                      <a:pt x="9137" y="16228"/>
                    </a:cubicBezTo>
                    <a:cubicBezTo>
                      <a:pt x="9137" y="15764"/>
                      <a:pt x="9845" y="16112"/>
                      <a:pt x="10376" y="16112"/>
                    </a:cubicBezTo>
                    <a:cubicBezTo>
                      <a:pt x="10907" y="16112"/>
                      <a:pt x="11674" y="14370"/>
                      <a:pt x="11674" y="13441"/>
                    </a:cubicBezTo>
                    <a:cubicBezTo>
                      <a:pt x="11733" y="12396"/>
                      <a:pt x="10494" y="12628"/>
                      <a:pt x="9904" y="12628"/>
                    </a:cubicBezTo>
                    <a:cubicBezTo>
                      <a:pt x="9314" y="12628"/>
                      <a:pt x="10317" y="11816"/>
                      <a:pt x="11438" y="11932"/>
                    </a:cubicBezTo>
                    <a:cubicBezTo>
                      <a:pt x="12560" y="12048"/>
                      <a:pt x="12028" y="11003"/>
                      <a:pt x="12265" y="10654"/>
                    </a:cubicBezTo>
                    <a:cubicBezTo>
                      <a:pt x="12442" y="10306"/>
                      <a:pt x="12973" y="11119"/>
                      <a:pt x="13563" y="10887"/>
                    </a:cubicBezTo>
                    <a:cubicBezTo>
                      <a:pt x="14094" y="10654"/>
                      <a:pt x="13740" y="9725"/>
                      <a:pt x="14094" y="9725"/>
                    </a:cubicBezTo>
                    <a:cubicBezTo>
                      <a:pt x="14389" y="9725"/>
                      <a:pt x="14979" y="8912"/>
                      <a:pt x="16219" y="7519"/>
                    </a:cubicBezTo>
                    <a:cubicBezTo>
                      <a:pt x="17399" y="6241"/>
                      <a:pt x="18343" y="6474"/>
                      <a:pt x="18402" y="5661"/>
                    </a:cubicBezTo>
                    <a:cubicBezTo>
                      <a:pt x="18461" y="4964"/>
                      <a:pt x="16750" y="5661"/>
                      <a:pt x="16455" y="5428"/>
                    </a:cubicBezTo>
                    <a:cubicBezTo>
                      <a:pt x="16160" y="5196"/>
                      <a:pt x="17635" y="4616"/>
                      <a:pt x="17989" y="4732"/>
                    </a:cubicBezTo>
                    <a:cubicBezTo>
                      <a:pt x="18343" y="4964"/>
                      <a:pt x="18815" y="4732"/>
                      <a:pt x="20055" y="3570"/>
                    </a:cubicBezTo>
                    <a:cubicBezTo>
                      <a:pt x="21235" y="2409"/>
                      <a:pt x="20704" y="2177"/>
                      <a:pt x="20232" y="2293"/>
                    </a:cubicBezTo>
                    <a:cubicBezTo>
                      <a:pt x="19701" y="2525"/>
                      <a:pt x="19169" y="2177"/>
                      <a:pt x="19169" y="1480"/>
                    </a:cubicBezTo>
                    <a:cubicBezTo>
                      <a:pt x="19228" y="899"/>
                      <a:pt x="18461" y="1480"/>
                      <a:pt x="18402" y="1132"/>
                    </a:cubicBezTo>
                    <a:cubicBezTo>
                      <a:pt x="18402" y="783"/>
                      <a:pt x="17694" y="899"/>
                      <a:pt x="16927" y="1480"/>
                    </a:cubicBezTo>
                    <a:cubicBezTo>
                      <a:pt x="16160" y="2061"/>
                      <a:pt x="16868" y="899"/>
                      <a:pt x="17163" y="667"/>
                    </a:cubicBezTo>
                    <a:cubicBezTo>
                      <a:pt x="17517" y="435"/>
                      <a:pt x="15215" y="667"/>
                      <a:pt x="14861" y="203"/>
                    </a:cubicBezTo>
                    <a:cubicBezTo>
                      <a:pt x="14448" y="-378"/>
                      <a:pt x="14035" y="1016"/>
                      <a:pt x="13681" y="319"/>
                    </a:cubicBezTo>
                    <a:cubicBezTo>
                      <a:pt x="13327" y="-378"/>
                      <a:pt x="12383" y="203"/>
                      <a:pt x="12501" y="783"/>
                    </a:cubicBezTo>
                    <a:cubicBezTo>
                      <a:pt x="12619" y="1248"/>
                      <a:pt x="12383" y="1248"/>
                      <a:pt x="12028" y="667"/>
                    </a:cubicBezTo>
                    <a:cubicBezTo>
                      <a:pt x="11674" y="87"/>
                      <a:pt x="10966" y="783"/>
                      <a:pt x="10376" y="551"/>
                    </a:cubicBezTo>
                    <a:cubicBezTo>
                      <a:pt x="9727" y="435"/>
                      <a:pt x="10022" y="1596"/>
                      <a:pt x="9314" y="1016"/>
                    </a:cubicBezTo>
                    <a:cubicBezTo>
                      <a:pt x="8665" y="435"/>
                      <a:pt x="7897" y="667"/>
                      <a:pt x="8133" y="899"/>
                    </a:cubicBezTo>
                    <a:cubicBezTo>
                      <a:pt x="8310" y="1016"/>
                      <a:pt x="8074" y="1364"/>
                      <a:pt x="7779" y="1248"/>
                    </a:cubicBezTo>
                    <a:cubicBezTo>
                      <a:pt x="7484" y="1016"/>
                      <a:pt x="7189" y="1248"/>
                      <a:pt x="7366" y="1828"/>
                    </a:cubicBezTo>
                    <a:cubicBezTo>
                      <a:pt x="7484" y="2409"/>
                      <a:pt x="6245" y="1712"/>
                      <a:pt x="6245" y="2293"/>
                    </a:cubicBezTo>
                    <a:cubicBezTo>
                      <a:pt x="6245" y="2990"/>
                      <a:pt x="5832" y="3338"/>
                      <a:pt x="5478" y="2757"/>
                    </a:cubicBezTo>
                    <a:cubicBezTo>
                      <a:pt x="5124" y="2177"/>
                      <a:pt x="4002" y="1945"/>
                      <a:pt x="4297" y="2525"/>
                    </a:cubicBezTo>
                    <a:cubicBezTo>
                      <a:pt x="4651" y="2990"/>
                      <a:pt x="3294" y="2757"/>
                      <a:pt x="3648" y="3222"/>
                    </a:cubicBezTo>
                    <a:cubicBezTo>
                      <a:pt x="4002" y="3803"/>
                      <a:pt x="3235" y="4151"/>
                      <a:pt x="3235" y="3919"/>
                    </a:cubicBezTo>
                    <a:cubicBezTo>
                      <a:pt x="3235" y="3570"/>
                      <a:pt x="2468" y="3106"/>
                      <a:pt x="2173" y="3570"/>
                    </a:cubicBezTo>
                    <a:cubicBezTo>
                      <a:pt x="1878" y="4151"/>
                      <a:pt x="1819" y="4732"/>
                      <a:pt x="1642" y="4383"/>
                    </a:cubicBezTo>
                    <a:cubicBezTo>
                      <a:pt x="1524" y="4035"/>
                      <a:pt x="874" y="4151"/>
                      <a:pt x="225" y="4616"/>
                    </a:cubicBezTo>
                    <a:cubicBezTo>
                      <a:pt x="-365" y="5080"/>
                      <a:pt x="343" y="5428"/>
                      <a:pt x="756" y="4964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1" name="Shape 4695"/>
              <p:cNvSpPr/>
              <p:nvPr/>
            </p:nvSpPr>
            <p:spPr>
              <a:xfrm>
                <a:off x="2343873" y="440748"/>
                <a:ext cx="181343" cy="489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283" h="16122" extrusionOk="0">
                    <a:moveTo>
                      <a:pt x="5834" y="14683"/>
                    </a:moveTo>
                    <a:cubicBezTo>
                      <a:pt x="7872" y="17224"/>
                      <a:pt x="9909" y="8330"/>
                      <a:pt x="11540" y="12141"/>
                    </a:cubicBezTo>
                    <a:cubicBezTo>
                      <a:pt x="12762" y="15953"/>
                      <a:pt x="19283" y="19765"/>
                      <a:pt x="19283" y="9600"/>
                    </a:cubicBezTo>
                    <a:cubicBezTo>
                      <a:pt x="19283" y="-564"/>
                      <a:pt x="11132" y="-1835"/>
                      <a:pt x="9094" y="1977"/>
                    </a:cubicBezTo>
                    <a:cubicBezTo>
                      <a:pt x="7057" y="5789"/>
                      <a:pt x="-2317" y="7059"/>
                      <a:pt x="536" y="13412"/>
                    </a:cubicBezTo>
                    <a:cubicBezTo>
                      <a:pt x="2166" y="17224"/>
                      <a:pt x="3796" y="12141"/>
                      <a:pt x="5834" y="14683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2" name="Shape 4696"/>
              <p:cNvSpPr/>
              <p:nvPr/>
            </p:nvSpPr>
            <p:spPr>
              <a:xfrm>
                <a:off x="2357928" y="502492"/>
                <a:ext cx="148239" cy="718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098" h="19177" extrusionOk="0">
                    <a:moveTo>
                      <a:pt x="18514" y="4387"/>
                    </a:moveTo>
                    <a:cubicBezTo>
                      <a:pt x="21600" y="3405"/>
                      <a:pt x="20057" y="-1504"/>
                      <a:pt x="14914" y="460"/>
                    </a:cubicBezTo>
                    <a:cubicBezTo>
                      <a:pt x="9257" y="1441"/>
                      <a:pt x="0" y="1441"/>
                      <a:pt x="0" y="9296"/>
                    </a:cubicBezTo>
                    <a:cubicBezTo>
                      <a:pt x="0" y="15187"/>
                      <a:pt x="2057" y="18132"/>
                      <a:pt x="7714" y="19114"/>
                    </a:cubicBezTo>
                    <a:cubicBezTo>
                      <a:pt x="13886" y="20096"/>
                      <a:pt x="19029" y="9296"/>
                      <a:pt x="15943" y="9296"/>
                    </a:cubicBezTo>
                    <a:cubicBezTo>
                      <a:pt x="13371" y="9296"/>
                      <a:pt x="14914" y="5369"/>
                      <a:pt x="18514" y="4387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3" name="Shape 4697"/>
              <p:cNvSpPr/>
              <p:nvPr/>
            </p:nvSpPr>
            <p:spPr>
              <a:xfrm>
                <a:off x="1868022" y="2474259"/>
                <a:ext cx="2465471" cy="11679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084" y="20581"/>
                    </a:moveTo>
                    <a:cubicBezTo>
                      <a:pt x="10051" y="20445"/>
                      <a:pt x="10018" y="20377"/>
                      <a:pt x="10018" y="20242"/>
                    </a:cubicBezTo>
                    <a:cubicBezTo>
                      <a:pt x="10018" y="20106"/>
                      <a:pt x="10051" y="20038"/>
                      <a:pt x="10118" y="19970"/>
                    </a:cubicBezTo>
                    <a:cubicBezTo>
                      <a:pt x="10184" y="19834"/>
                      <a:pt x="10184" y="19766"/>
                      <a:pt x="10151" y="19630"/>
                    </a:cubicBezTo>
                    <a:cubicBezTo>
                      <a:pt x="10151" y="19494"/>
                      <a:pt x="10118" y="19358"/>
                      <a:pt x="10218" y="19223"/>
                    </a:cubicBezTo>
                    <a:cubicBezTo>
                      <a:pt x="10218" y="19223"/>
                      <a:pt x="10251" y="19155"/>
                      <a:pt x="10284" y="19155"/>
                    </a:cubicBezTo>
                    <a:cubicBezTo>
                      <a:pt x="10351" y="19087"/>
                      <a:pt x="10451" y="18951"/>
                      <a:pt x="10451" y="18883"/>
                    </a:cubicBezTo>
                    <a:cubicBezTo>
                      <a:pt x="10451" y="18747"/>
                      <a:pt x="10484" y="18543"/>
                      <a:pt x="10650" y="18543"/>
                    </a:cubicBezTo>
                    <a:cubicBezTo>
                      <a:pt x="10684" y="18543"/>
                      <a:pt x="10717" y="18543"/>
                      <a:pt x="10750" y="18543"/>
                    </a:cubicBezTo>
                    <a:cubicBezTo>
                      <a:pt x="10750" y="18543"/>
                      <a:pt x="10750" y="18543"/>
                      <a:pt x="10750" y="18543"/>
                    </a:cubicBezTo>
                    <a:cubicBezTo>
                      <a:pt x="10850" y="18543"/>
                      <a:pt x="11050" y="18204"/>
                      <a:pt x="11050" y="18068"/>
                    </a:cubicBezTo>
                    <a:cubicBezTo>
                      <a:pt x="11016" y="18000"/>
                      <a:pt x="11016" y="17932"/>
                      <a:pt x="11050" y="17864"/>
                    </a:cubicBezTo>
                    <a:cubicBezTo>
                      <a:pt x="11083" y="17728"/>
                      <a:pt x="11149" y="17728"/>
                      <a:pt x="11183" y="17728"/>
                    </a:cubicBezTo>
                    <a:cubicBezTo>
                      <a:pt x="11216" y="17728"/>
                      <a:pt x="11249" y="17796"/>
                      <a:pt x="11316" y="17796"/>
                    </a:cubicBezTo>
                    <a:cubicBezTo>
                      <a:pt x="11349" y="17796"/>
                      <a:pt x="11349" y="17796"/>
                      <a:pt x="11382" y="17660"/>
                    </a:cubicBezTo>
                    <a:cubicBezTo>
                      <a:pt x="11382" y="17592"/>
                      <a:pt x="11416" y="17457"/>
                      <a:pt x="11516" y="17457"/>
                    </a:cubicBezTo>
                    <a:cubicBezTo>
                      <a:pt x="11516" y="17457"/>
                      <a:pt x="11516" y="17457"/>
                      <a:pt x="11549" y="17525"/>
                    </a:cubicBezTo>
                    <a:cubicBezTo>
                      <a:pt x="11582" y="17525"/>
                      <a:pt x="11582" y="17525"/>
                      <a:pt x="11615" y="17525"/>
                    </a:cubicBezTo>
                    <a:cubicBezTo>
                      <a:pt x="11615" y="17525"/>
                      <a:pt x="11649" y="17592"/>
                      <a:pt x="11649" y="17592"/>
                    </a:cubicBezTo>
                    <a:cubicBezTo>
                      <a:pt x="11682" y="17457"/>
                      <a:pt x="11715" y="17457"/>
                      <a:pt x="11749" y="17457"/>
                    </a:cubicBezTo>
                    <a:cubicBezTo>
                      <a:pt x="11815" y="17457"/>
                      <a:pt x="11882" y="17525"/>
                      <a:pt x="11948" y="17660"/>
                    </a:cubicBezTo>
                    <a:cubicBezTo>
                      <a:pt x="11982" y="17728"/>
                      <a:pt x="12048" y="17796"/>
                      <a:pt x="12081" y="17796"/>
                    </a:cubicBezTo>
                    <a:cubicBezTo>
                      <a:pt x="12081" y="17796"/>
                      <a:pt x="12148" y="17796"/>
                      <a:pt x="12148" y="17728"/>
                    </a:cubicBezTo>
                    <a:cubicBezTo>
                      <a:pt x="12148" y="17592"/>
                      <a:pt x="12214" y="17525"/>
                      <a:pt x="12248" y="17525"/>
                    </a:cubicBezTo>
                    <a:cubicBezTo>
                      <a:pt x="12314" y="17525"/>
                      <a:pt x="12381" y="17592"/>
                      <a:pt x="12514" y="17932"/>
                    </a:cubicBezTo>
                    <a:cubicBezTo>
                      <a:pt x="12581" y="18068"/>
                      <a:pt x="12581" y="18068"/>
                      <a:pt x="12647" y="18068"/>
                    </a:cubicBezTo>
                    <a:cubicBezTo>
                      <a:pt x="12714" y="18068"/>
                      <a:pt x="12714" y="18068"/>
                      <a:pt x="12714" y="18068"/>
                    </a:cubicBezTo>
                    <a:cubicBezTo>
                      <a:pt x="12714" y="18068"/>
                      <a:pt x="12747" y="18068"/>
                      <a:pt x="12780" y="18068"/>
                    </a:cubicBezTo>
                    <a:cubicBezTo>
                      <a:pt x="12847" y="18068"/>
                      <a:pt x="12847" y="18068"/>
                      <a:pt x="12847" y="18000"/>
                    </a:cubicBezTo>
                    <a:cubicBezTo>
                      <a:pt x="12880" y="18000"/>
                      <a:pt x="12880" y="17932"/>
                      <a:pt x="12880" y="17932"/>
                    </a:cubicBezTo>
                    <a:cubicBezTo>
                      <a:pt x="12880" y="17796"/>
                      <a:pt x="12913" y="17728"/>
                      <a:pt x="12947" y="17728"/>
                    </a:cubicBezTo>
                    <a:cubicBezTo>
                      <a:pt x="12980" y="17728"/>
                      <a:pt x="13013" y="17796"/>
                      <a:pt x="13080" y="17932"/>
                    </a:cubicBezTo>
                    <a:cubicBezTo>
                      <a:pt x="13047" y="17864"/>
                      <a:pt x="13080" y="17796"/>
                      <a:pt x="13080" y="17728"/>
                    </a:cubicBezTo>
                    <a:cubicBezTo>
                      <a:pt x="13080" y="17728"/>
                      <a:pt x="13080" y="17728"/>
                      <a:pt x="13080" y="17728"/>
                    </a:cubicBezTo>
                    <a:cubicBezTo>
                      <a:pt x="13080" y="17728"/>
                      <a:pt x="13080" y="17660"/>
                      <a:pt x="13080" y="17660"/>
                    </a:cubicBezTo>
                    <a:cubicBezTo>
                      <a:pt x="13013" y="17592"/>
                      <a:pt x="13013" y="17525"/>
                      <a:pt x="13013" y="17389"/>
                    </a:cubicBezTo>
                    <a:cubicBezTo>
                      <a:pt x="13047" y="17185"/>
                      <a:pt x="13280" y="17117"/>
                      <a:pt x="13413" y="17117"/>
                    </a:cubicBezTo>
                    <a:cubicBezTo>
                      <a:pt x="13446" y="17117"/>
                      <a:pt x="13446" y="17117"/>
                      <a:pt x="13446" y="17117"/>
                    </a:cubicBezTo>
                    <a:cubicBezTo>
                      <a:pt x="13512" y="17117"/>
                      <a:pt x="13546" y="17117"/>
                      <a:pt x="13579" y="17117"/>
                    </a:cubicBezTo>
                    <a:cubicBezTo>
                      <a:pt x="13579" y="17117"/>
                      <a:pt x="13612" y="17117"/>
                      <a:pt x="13612" y="17117"/>
                    </a:cubicBezTo>
                    <a:cubicBezTo>
                      <a:pt x="13612" y="17117"/>
                      <a:pt x="13612" y="17117"/>
                      <a:pt x="13646" y="17049"/>
                    </a:cubicBezTo>
                    <a:cubicBezTo>
                      <a:pt x="13679" y="16913"/>
                      <a:pt x="13745" y="16845"/>
                      <a:pt x="13779" y="16845"/>
                    </a:cubicBezTo>
                    <a:cubicBezTo>
                      <a:pt x="13845" y="16845"/>
                      <a:pt x="13912" y="17049"/>
                      <a:pt x="13912" y="17253"/>
                    </a:cubicBezTo>
                    <a:cubicBezTo>
                      <a:pt x="13945" y="17253"/>
                      <a:pt x="14012" y="17185"/>
                      <a:pt x="14078" y="17185"/>
                    </a:cubicBezTo>
                    <a:cubicBezTo>
                      <a:pt x="14178" y="17117"/>
                      <a:pt x="14278" y="17049"/>
                      <a:pt x="14345" y="17049"/>
                    </a:cubicBezTo>
                    <a:cubicBezTo>
                      <a:pt x="14544" y="17049"/>
                      <a:pt x="14744" y="17389"/>
                      <a:pt x="14777" y="17660"/>
                    </a:cubicBezTo>
                    <a:cubicBezTo>
                      <a:pt x="14777" y="17796"/>
                      <a:pt x="14844" y="17796"/>
                      <a:pt x="14910" y="17660"/>
                    </a:cubicBezTo>
                    <a:cubicBezTo>
                      <a:pt x="14944" y="17592"/>
                      <a:pt x="14944" y="17592"/>
                      <a:pt x="14944" y="17592"/>
                    </a:cubicBezTo>
                    <a:cubicBezTo>
                      <a:pt x="15043" y="17457"/>
                      <a:pt x="15110" y="17321"/>
                      <a:pt x="15210" y="17321"/>
                    </a:cubicBezTo>
                    <a:cubicBezTo>
                      <a:pt x="15276" y="17321"/>
                      <a:pt x="15310" y="17389"/>
                      <a:pt x="15343" y="17457"/>
                    </a:cubicBezTo>
                    <a:cubicBezTo>
                      <a:pt x="15410" y="17592"/>
                      <a:pt x="15476" y="17728"/>
                      <a:pt x="15543" y="17864"/>
                    </a:cubicBezTo>
                    <a:cubicBezTo>
                      <a:pt x="15576" y="18000"/>
                      <a:pt x="15643" y="18136"/>
                      <a:pt x="15742" y="18340"/>
                    </a:cubicBezTo>
                    <a:cubicBezTo>
                      <a:pt x="15842" y="18543"/>
                      <a:pt x="15809" y="18815"/>
                      <a:pt x="15776" y="18951"/>
                    </a:cubicBezTo>
                    <a:cubicBezTo>
                      <a:pt x="15742" y="19087"/>
                      <a:pt x="15742" y="19155"/>
                      <a:pt x="15742" y="19223"/>
                    </a:cubicBezTo>
                    <a:cubicBezTo>
                      <a:pt x="15776" y="19291"/>
                      <a:pt x="15776" y="19426"/>
                      <a:pt x="15809" y="19562"/>
                    </a:cubicBezTo>
                    <a:cubicBezTo>
                      <a:pt x="15809" y="19698"/>
                      <a:pt x="15809" y="19834"/>
                      <a:pt x="15876" y="19902"/>
                    </a:cubicBezTo>
                    <a:cubicBezTo>
                      <a:pt x="16009" y="20106"/>
                      <a:pt x="16009" y="20377"/>
                      <a:pt x="16009" y="20513"/>
                    </a:cubicBezTo>
                    <a:cubicBezTo>
                      <a:pt x="16009" y="20581"/>
                      <a:pt x="16009" y="20649"/>
                      <a:pt x="16009" y="20717"/>
                    </a:cubicBezTo>
                    <a:cubicBezTo>
                      <a:pt x="16175" y="20785"/>
                      <a:pt x="16308" y="21260"/>
                      <a:pt x="16308" y="21464"/>
                    </a:cubicBezTo>
                    <a:cubicBezTo>
                      <a:pt x="16341" y="21532"/>
                      <a:pt x="16408" y="21600"/>
                      <a:pt x="16441" y="21600"/>
                    </a:cubicBezTo>
                    <a:cubicBezTo>
                      <a:pt x="16475" y="21600"/>
                      <a:pt x="16475" y="21600"/>
                      <a:pt x="16475" y="21600"/>
                    </a:cubicBezTo>
                    <a:cubicBezTo>
                      <a:pt x="16475" y="21396"/>
                      <a:pt x="16508" y="21260"/>
                      <a:pt x="16574" y="21057"/>
                    </a:cubicBezTo>
                    <a:cubicBezTo>
                      <a:pt x="16608" y="20921"/>
                      <a:pt x="16641" y="20785"/>
                      <a:pt x="16641" y="20649"/>
                    </a:cubicBezTo>
                    <a:cubicBezTo>
                      <a:pt x="16641" y="20445"/>
                      <a:pt x="16541" y="19494"/>
                      <a:pt x="16441" y="19223"/>
                    </a:cubicBezTo>
                    <a:cubicBezTo>
                      <a:pt x="16375" y="19019"/>
                      <a:pt x="16375" y="18883"/>
                      <a:pt x="16375" y="18815"/>
                    </a:cubicBezTo>
                    <a:cubicBezTo>
                      <a:pt x="16375" y="18747"/>
                      <a:pt x="16375" y="18679"/>
                      <a:pt x="16341" y="18475"/>
                    </a:cubicBezTo>
                    <a:cubicBezTo>
                      <a:pt x="16208" y="18136"/>
                      <a:pt x="16108" y="17457"/>
                      <a:pt x="16108" y="16913"/>
                    </a:cubicBezTo>
                    <a:cubicBezTo>
                      <a:pt x="16108" y="16370"/>
                      <a:pt x="16441" y="15487"/>
                      <a:pt x="16574" y="15215"/>
                    </a:cubicBezTo>
                    <a:cubicBezTo>
                      <a:pt x="16641" y="15079"/>
                      <a:pt x="16741" y="15079"/>
                      <a:pt x="16807" y="15011"/>
                    </a:cubicBezTo>
                    <a:cubicBezTo>
                      <a:pt x="16874" y="15011"/>
                      <a:pt x="16874" y="14943"/>
                      <a:pt x="16874" y="14875"/>
                    </a:cubicBezTo>
                    <a:cubicBezTo>
                      <a:pt x="16941" y="14604"/>
                      <a:pt x="17107" y="14196"/>
                      <a:pt x="17273" y="14196"/>
                    </a:cubicBezTo>
                    <a:cubicBezTo>
                      <a:pt x="17273" y="14196"/>
                      <a:pt x="17307" y="14196"/>
                      <a:pt x="17307" y="14196"/>
                    </a:cubicBezTo>
                    <a:cubicBezTo>
                      <a:pt x="17340" y="14196"/>
                      <a:pt x="17340" y="14196"/>
                      <a:pt x="17340" y="14196"/>
                    </a:cubicBezTo>
                    <a:cubicBezTo>
                      <a:pt x="17406" y="14196"/>
                      <a:pt x="17406" y="14196"/>
                      <a:pt x="17406" y="14128"/>
                    </a:cubicBezTo>
                    <a:cubicBezTo>
                      <a:pt x="17440" y="13857"/>
                      <a:pt x="17639" y="13517"/>
                      <a:pt x="17872" y="13449"/>
                    </a:cubicBezTo>
                    <a:cubicBezTo>
                      <a:pt x="17939" y="13449"/>
                      <a:pt x="17939" y="13449"/>
                      <a:pt x="17939" y="13449"/>
                    </a:cubicBezTo>
                    <a:cubicBezTo>
                      <a:pt x="17939" y="13381"/>
                      <a:pt x="17906" y="13313"/>
                      <a:pt x="17906" y="13245"/>
                    </a:cubicBezTo>
                    <a:cubicBezTo>
                      <a:pt x="17872" y="13245"/>
                      <a:pt x="17872" y="13177"/>
                      <a:pt x="17872" y="13177"/>
                    </a:cubicBezTo>
                    <a:cubicBezTo>
                      <a:pt x="17839" y="13042"/>
                      <a:pt x="17839" y="12906"/>
                      <a:pt x="17872" y="12770"/>
                    </a:cubicBezTo>
                    <a:cubicBezTo>
                      <a:pt x="17906" y="12634"/>
                      <a:pt x="18006" y="12566"/>
                      <a:pt x="18072" y="12770"/>
                    </a:cubicBezTo>
                    <a:cubicBezTo>
                      <a:pt x="18072" y="12770"/>
                      <a:pt x="18172" y="12838"/>
                      <a:pt x="18239" y="12770"/>
                    </a:cubicBezTo>
                    <a:cubicBezTo>
                      <a:pt x="18272" y="12634"/>
                      <a:pt x="18338" y="12566"/>
                      <a:pt x="18338" y="12498"/>
                    </a:cubicBezTo>
                    <a:cubicBezTo>
                      <a:pt x="18172" y="12498"/>
                      <a:pt x="18139" y="12362"/>
                      <a:pt x="18105" y="12294"/>
                    </a:cubicBezTo>
                    <a:cubicBezTo>
                      <a:pt x="18105" y="12226"/>
                      <a:pt x="18105" y="12091"/>
                      <a:pt x="18205" y="12023"/>
                    </a:cubicBezTo>
                    <a:cubicBezTo>
                      <a:pt x="18239" y="12023"/>
                      <a:pt x="18239" y="11955"/>
                      <a:pt x="18205" y="11887"/>
                    </a:cubicBezTo>
                    <a:cubicBezTo>
                      <a:pt x="18205" y="11819"/>
                      <a:pt x="18172" y="11751"/>
                      <a:pt x="18105" y="11751"/>
                    </a:cubicBezTo>
                    <a:cubicBezTo>
                      <a:pt x="18072" y="11751"/>
                      <a:pt x="17972" y="11683"/>
                      <a:pt x="17939" y="11547"/>
                    </a:cubicBezTo>
                    <a:cubicBezTo>
                      <a:pt x="17939" y="11411"/>
                      <a:pt x="18006" y="11275"/>
                      <a:pt x="18039" y="11140"/>
                    </a:cubicBezTo>
                    <a:cubicBezTo>
                      <a:pt x="18072" y="11072"/>
                      <a:pt x="18006" y="11004"/>
                      <a:pt x="17839" y="10732"/>
                    </a:cubicBezTo>
                    <a:cubicBezTo>
                      <a:pt x="17839" y="10732"/>
                      <a:pt x="17839" y="10732"/>
                      <a:pt x="17839" y="10732"/>
                    </a:cubicBezTo>
                    <a:cubicBezTo>
                      <a:pt x="17773" y="10596"/>
                      <a:pt x="17739" y="10528"/>
                      <a:pt x="17773" y="10460"/>
                    </a:cubicBezTo>
                    <a:cubicBezTo>
                      <a:pt x="17773" y="10325"/>
                      <a:pt x="17872" y="10257"/>
                      <a:pt x="17972" y="10189"/>
                    </a:cubicBezTo>
                    <a:cubicBezTo>
                      <a:pt x="18006" y="10121"/>
                      <a:pt x="18006" y="9917"/>
                      <a:pt x="17972" y="9781"/>
                    </a:cubicBezTo>
                    <a:cubicBezTo>
                      <a:pt x="17972" y="9509"/>
                      <a:pt x="17972" y="9374"/>
                      <a:pt x="18006" y="9238"/>
                    </a:cubicBezTo>
                    <a:cubicBezTo>
                      <a:pt x="18039" y="9102"/>
                      <a:pt x="18105" y="9034"/>
                      <a:pt x="18172" y="9034"/>
                    </a:cubicBezTo>
                    <a:cubicBezTo>
                      <a:pt x="18205" y="9034"/>
                      <a:pt x="18239" y="9102"/>
                      <a:pt x="18272" y="9170"/>
                    </a:cubicBezTo>
                    <a:cubicBezTo>
                      <a:pt x="18272" y="9170"/>
                      <a:pt x="18272" y="9306"/>
                      <a:pt x="18239" y="9374"/>
                    </a:cubicBezTo>
                    <a:cubicBezTo>
                      <a:pt x="18172" y="9645"/>
                      <a:pt x="18139" y="9849"/>
                      <a:pt x="18205" y="9985"/>
                    </a:cubicBezTo>
                    <a:cubicBezTo>
                      <a:pt x="18305" y="10189"/>
                      <a:pt x="18372" y="10460"/>
                      <a:pt x="18338" y="10800"/>
                    </a:cubicBezTo>
                    <a:cubicBezTo>
                      <a:pt x="18338" y="10800"/>
                      <a:pt x="18372" y="10732"/>
                      <a:pt x="18372" y="10732"/>
                    </a:cubicBezTo>
                    <a:cubicBezTo>
                      <a:pt x="18471" y="10257"/>
                      <a:pt x="18471" y="9917"/>
                      <a:pt x="18471" y="9849"/>
                    </a:cubicBezTo>
                    <a:cubicBezTo>
                      <a:pt x="18372" y="9849"/>
                      <a:pt x="18338" y="9577"/>
                      <a:pt x="18372" y="9442"/>
                    </a:cubicBezTo>
                    <a:cubicBezTo>
                      <a:pt x="18372" y="9306"/>
                      <a:pt x="18405" y="9238"/>
                      <a:pt x="18471" y="9238"/>
                    </a:cubicBezTo>
                    <a:cubicBezTo>
                      <a:pt x="18505" y="9238"/>
                      <a:pt x="18538" y="9306"/>
                      <a:pt x="18538" y="9374"/>
                    </a:cubicBezTo>
                    <a:cubicBezTo>
                      <a:pt x="18571" y="9442"/>
                      <a:pt x="18605" y="9509"/>
                      <a:pt x="18605" y="9509"/>
                    </a:cubicBezTo>
                    <a:cubicBezTo>
                      <a:pt x="18638" y="9509"/>
                      <a:pt x="18638" y="9442"/>
                      <a:pt x="18704" y="9306"/>
                    </a:cubicBezTo>
                    <a:cubicBezTo>
                      <a:pt x="18871" y="9034"/>
                      <a:pt x="18937" y="8626"/>
                      <a:pt x="18937" y="8558"/>
                    </a:cubicBezTo>
                    <a:cubicBezTo>
                      <a:pt x="18871" y="8491"/>
                      <a:pt x="18871" y="8355"/>
                      <a:pt x="18871" y="8287"/>
                    </a:cubicBezTo>
                    <a:cubicBezTo>
                      <a:pt x="18904" y="8083"/>
                      <a:pt x="19104" y="8083"/>
                      <a:pt x="19137" y="8083"/>
                    </a:cubicBezTo>
                    <a:cubicBezTo>
                      <a:pt x="19170" y="8083"/>
                      <a:pt x="19170" y="8083"/>
                      <a:pt x="19170" y="8083"/>
                    </a:cubicBezTo>
                    <a:cubicBezTo>
                      <a:pt x="19204" y="8083"/>
                      <a:pt x="19204" y="8083"/>
                      <a:pt x="19204" y="8083"/>
                    </a:cubicBezTo>
                    <a:cubicBezTo>
                      <a:pt x="19270" y="8083"/>
                      <a:pt x="19403" y="8015"/>
                      <a:pt x="19503" y="7947"/>
                    </a:cubicBezTo>
                    <a:cubicBezTo>
                      <a:pt x="19470" y="8015"/>
                      <a:pt x="19470" y="8015"/>
                      <a:pt x="19437" y="8015"/>
                    </a:cubicBezTo>
                    <a:cubicBezTo>
                      <a:pt x="19304" y="8083"/>
                      <a:pt x="19204" y="8083"/>
                      <a:pt x="19137" y="8083"/>
                    </a:cubicBezTo>
                    <a:cubicBezTo>
                      <a:pt x="19104" y="8015"/>
                      <a:pt x="19071" y="7947"/>
                      <a:pt x="19071" y="7879"/>
                    </a:cubicBezTo>
                    <a:cubicBezTo>
                      <a:pt x="19071" y="7472"/>
                      <a:pt x="19736" y="7336"/>
                      <a:pt x="19769" y="7336"/>
                    </a:cubicBezTo>
                    <a:cubicBezTo>
                      <a:pt x="19803" y="7336"/>
                      <a:pt x="19803" y="7336"/>
                      <a:pt x="19836" y="7200"/>
                    </a:cubicBezTo>
                    <a:cubicBezTo>
                      <a:pt x="19836" y="7132"/>
                      <a:pt x="19836" y="6996"/>
                      <a:pt x="19903" y="6996"/>
                    </a:cubicBezTo>
                    <a:cubicBezTo>
                      <a:pt x="19969" y="6996"/>
                      <a:pt x="19969" y="7064"/>
                      <a:pt x="20002" y="7064"/>
                    </a:cubicBezTo>
                    <a:cubicBezTo>
                      <a:pt x="20036" y="7268"/>
                      <a:pt x="20136" y="7200"/>
                      <a:pt x="20235" y="7132"/>
                    </a:cubicBezTo>
                    <a:cubicBezTo>
                      <a:pt x="20235" y="7132"/>
                      <a:pt x="20235" y="7064"/>
                      <a:pt x="20235" y="6996"/>
                    </a:cubicBezTo>
                    <a:cubicBezTo>
                      <a:pt x="20235" y="6928"/>
                      <a:pt x="20202" y="6792"/>
                      <a:pt x="20136" y="6792"/>
                    </a:cubicBezTo>
                    <a:cubicBezTo>
                      <a:pt x="20102" y="6725"/>
                      <a:pt x="20069" y="6657"/>
                      <a:pt x="20069" y="6589"/>
                    </a:cubicBezTo>
                    <a:cubicBezTo>
                      <a:pt x="20036" y="6521"/>
                      <a:pt x="20069" y="6453"/>
                      <a:pt x="20102" y="6385"/>
                    </a:cubicBezTo>
                    <a:cubicBezTo>
                      <a:pt x="20136" y="6317"/>
                      <a:pt x="20136" y="6317"/>
                      <a:pt x="20136" y="6317"/>
                    </a:cubicBezTo>
                    <a:cubicBezTo>
                      <a:pt x="20102" y="6113"/>
                      <a:pt x="20169" y="5909"/>
                      <a:pt x="20169" y="5774"/>
                    </a:cubicBezTo>
                    <a:cubicBezTo>
                      <a:pt x="20202" y="5706"/>
                      <a:pt x="20302" y="5366"/>
                      <a:pt x="20435" y="5298"/>
                    </a:cubicBezTo>
                    <a:cubicBezTo>
                      <a:pt x="20502" y="5230"/>
                      <a:pt x="20502" y="5230"/>
                      <a:pt x="20502" y="5162"/>
                    </a:cubicBezTo>
                    <a:cubicBezTo>
                      <a:pt x="20535" y="5094"/>
                      <a:pt x="20568" y="5026"/>
                      <a:pt x="20668" y="5026"/>
                    </a:cubicBezTo>
                    <a:cubicBezTo>
                      <a:pt x="20701" y="5026"/>
                      <a:pt x="20735" y="4958"/>
                      <a:pt x="20768" y="4755"/>
                    </a:cubicBezTo>
                    <a:cubicBezTo>
                      <a:pt x="20801" y="4687"/>
                      <a:pt x="20835" y="4551"/>
                      <a:pt x="20901" y="4483"/>
                    </a:cubicBezTo>
                    <a:cubicBezTo>
                      <a:pt x="20934" y="4415"/>
                      <a:pt x="20968" y="4415"/>
                      <a:pt x="21001" y="4415"/>
                    </a:cubicBezTo>
                    <a:cubicBezTo>
                      <a:pt x="21067" y="4415"/>
                      <a:pt x="21101" y="4415"/>
                      <a:pt x="21167" y="4483"/>
                    </a:cubicBezTo>
                    <a:cubicBezTo>
                      <a:pt x="21201" y="4551"/>
                      <a:pt x="21234" y="4551"/>
                      <a:pt x="21267" y="4551"/>
                    </a:cubicBezTo>
                    <a:cubicBezTo>
                      <a:pt x="21300" y="4551"/>
                      <a:pt x="21334" y="4551"/>
                      <a:pt x="21367" y="4483"/>
                    </a:cubicBezTo>
                    <a:cubicBezTo>
                      <a:pt x="21434" y="4415"/>
                      <a:pt x="21500" y="4279"/>
                      <a:pt x="21600" y="4143"/>
                    </a:cubicBezTo>
                    <a:cubicBezTo>
                      <a:pt x="21267" y="3192"/>
                      <a:pt x="21300" y="2513"/>
                      <a:pt x="21300" y="2174"/>
                    </a:cubicBezTo>
                    <a:cubicBezTo>
                      <a:pt x="21300" y="2174"/>
                      <a:pt x="21300" y="2106"/>
                      <a:pt x="21300" y="2106"/>
                    </a:cubicBezTo>
                    <a:cubicBezTo>
                      <a:pt x="21267" y="2038"/>
                      <a:pt x="21201" y="2038"/>
                      <a:pt x="21167" y="2038"/>
                    </a:cubicBezTo>
                    <a:cubicBezTo>
                      <a:pt x="21067" y="2038"/>
                      <a:pt x="20934" y="2038"/>
                      <a:pt x="20835" y="1834"/>
                    </a:cubicBezTo>
                    <a:cubicBezTo>
                      <a:pt x="20735" y="1834"/>
                      <a:pt x="20535" y="2649"/>
                      <a:pt x="20468" y="3125"/>
                    </a:cubicBezTo>
                    <a:cubicBezTo>
                      <a:pt x="20402" y="3668"/>
                      <a:pt x="20002" y="4143"/>
                      <a:pt x="19969" y="4211"/>
                    </a:cubicBezTo>
                    <a:cubicBezTo>
                      <a:pt x="19936" y="4279"/>
                      <a:pt x="19936" y="4279"/>
                      <a:pt x="19936" y="4279"/>
                    </a:cubicBezTo>
                    <a:cubicBezTo>
                      <a:pt x="19936" y="4279"/>
                      <a:pt x="19936" y="4279"/>
                      <a:pt x="19936" y="4279"/>
                    </a:cubicBezTo>
                    <a:cubicBezTo>
                      <a:pt x="19936" y="4279"/>
                      <a:pt x="18738" y="4279"/>
                      <a:pt x="18638" y="4279"/>
                    </a:cubicBezTo>
                    <a:cubicBezTo>
                      <a:pt x="18638" y="4279"/>
                      <a:pt x="18571" y="4347"/>
                      <a:pt x="18239" y="4958"/>
                    </a:cubicBezTo>
                    <a:cubicBezTo>
                      <a:pt x="18239" y="5094"/>
                      <a:pt x="18239" y="5230"/>
                      <a:pt x="18205" y="5298"/>
                    </a:cubicBezTo>
                    <a:cubicBezTo>
                      <a:pt x="18105" y="5638"/>
                      <a:pt x="17739" y="5842"/>
                      <a:pt x="17406" y="5842"/>
                    </a:cubicBezTo>
                    <a:cubicBezTo>
                      <a:pt x="17340" y="5842"/>
                      <a:pt x="17273" y="5842"/>
                      <a:pt x="17207" y="5842"/>
                    </a:cubicBezTo>
                    <a:cubicBezTo>
                      <a:pt x="17207" y="5977"/>
                      <a:pt x="17207" y="6045"/>
                      <a:pt x="17207" y="6045"/>
                    </a:cubicBezTo>
                    <a:cubicBezTo>
                      <a:pt x="17207" y="6181"/>
                      <a:pt x="17173" y="6249"/>
                      <a:pt x="17074" y="6385"/>
                    </a:cubicBezTo>
                    <a:cubicBezTo>
                      <a:pt x="17007" y="6589"/>
                      <a:pt x="16708" y="6928"/>
                      <a:pt x="16341" y="7336"/>
                    </a:cubicBezTo>
                    <a:cubicBezTo>
                      <a:pt x="16208" y="7472"/>
                      <a:pt x="16208" y="7472"/>
                      <a:pt x="16208" y="7472"/>
                    </a:cubicBezTo>
                    <a:cubicBezTo>
                      <a:pt x="15975" y="7675"/>
                      <a:pt x="15676" y="7675"/>
                      <a:pt x="15509" y="7472"/>
                    </a:cubicBezTo>
                    <a:cubicBezTo>
                      <a:pt x="15410" y="7404"/>
                      <a:pt x="15343" y="7200"/>
                      <a:pt x="15343" y="6996"/>
                    </a:cubicBezTo>
                    <a:cubicBezTo>
                      <a:pt x="15343" y="6589"/>
                      <a:pt x="15476" y="6521"/>
                      <a:pt x="15543" y="6521"/>
                    </a:cubicBezTo>
                    <a:cubicBezTo>
                      <a:pt x="15643" y="6521"/>
                      <a:pt x="15709" y="6589"/>
                      <a:pt x="15742" y="6725"/>
                    </a:cubicBezTo>
                    <a:cubicBezTo>
                      <a:pt x="15742" y="6725"/>
                      <a:pt x="15742" y="6725"/>
                      <a:pt x="15776" y="6725"/>
                    </a:cubicBezTo>
                    <a:cubicBezTo>
                      <a:pt x="15709" y="6589"/>
                      <a:pt x="15709" y="6385"/>
                      <a:pt x="15709" y="6181"/>
                    </a:cubicBezTo>
                    <a:cubicBezTo>
                      <a:pt x="15676" y="6113"/>
                      <a:pt x="15709" y="5909"/>
                      <a:pt x="15709" y="5774"/>
                    </a:cubicBezTo>
                    <a:cubicBezTo>
                      <a:pt x="15709" y="5502"/>
                      <a:pt x="15709" y="5298"/>
                      <a:pt x="15643" y="5298"/>
                    </a:cubicBezTo>
                    <a:cubicBezTo>
                      <a:pt x="15576" y="5230"/>
                      <a:pt x="15476" y="5366"/>
                      <a:pt x="15410" y="5434"/>
                    </a:cubicBezTo>
                    <a:cubicBezTo>
                      <a:pt x="15343" y="5502"/>
                      <a:pt x="15310" y="5570"/>
                      <a:pt x="15276" y="5570"/>
                    </a:cubicBezTo>
                    <a:cubicBezTo>
                      <a:pt x="15243" y="5570"/>
                      <a:pt x="15243" y="5570"/>
                      <a:pt x="15210" y="5502"/>
                    </a:cubicBezTo>
                    <a:cubicBezTo>
                      <a:pt x="15177" y="5434"/>
                      <a:pt x="15177" y="5366"/>
                      <a:pt x="15177" y="5298"/>
                    </a:cubicBezTo>
                    <a:cubicBezTo>
                      <a:pt x="15210" y="5094"/>
                      <a:pt x="15243" y="4958"/>
                      <a:pt x="15310" y="4755"/>
                    </a:cubicBezTo>
                    <a:cubicBezTo>
                      <a:pt x="15376" y="4483"/>
                      <a:pt x="15443" y="4279"/>
                      <a:pt x="15343" y="4008"/>
                    </a:cubicBezTo>
                    <a:cubicBezTo>
                      <a:pt x="15243" y="3668"/>
                      <a:pt x="15143" y="3600"/>
                      <a:pt x="15043" y="3600"/>
                    </a:cubicBezTo>
                    <a:cubicBezTo>
                      <a:pt x="14977" y="3600"/>
                      <a:pt x="14910" y="3668"/>
                      <a:pt x="14877" y="3804"/>
                    </a:cubicBezTo>
                    <a:cubicBezTo>
                      <a:pt x="14844" y="4143"/>
                      <a:pt x="14711" y="4211"/>
                      <a:pt x="14644" y="4211"/>
                    </a:cubicBezTo>
                    <a:cubicBezTo>
                      <a:pt x="14578" y="4279"/>
                      <a:pt x="14511" y="4279"/>
                      <a:pt x="14511" y="4415"/>
                    </a:cubicBezTo>
                    <a:cubicBezTo>
                      <a:pt x="14411" y="4755"/>
                      <a:pt x="14345" y="5434"/>
                      <a:pt x="14411" y="5909"/>
                    </a:cubicBezTo>
                    <a:cubicBezTo>
                      <a:pt x="14478" y="6589"/>
                      <a:pt x="14345" y="6928"/>
                      <a:pt x="14112" y="7200"/>
                    </a:cubicBezTo>
                    <a:cubicBezTo>
                      <a:pt x="13978" y="7336"/>
                      <a:pt x="13879" y="7336"/>
                      <a:pt x="13812" y="7132"/>
                    </a:cubicBezTo>
                    <a:cubicBezTo>
                      <a:pt x="13679" y="6860"/>
                      <a:pt x="13679" y="6249"/>
                      <a:pt x="13712" y="5638"/>
                    </a:cubicBezTo>
                    <a:cubicBezTo>
                      <a:pt x="13745" y="5366"/>
                      <a:pt x="13779" y="5162"/>
                      <a:pt x="13812" y="4958"/>
                    </a:cubicBezTo>
                    <a:cubicBezTo>
                      <a:pt x="13845" y="4755"/>
                      <a:pt x="13879" y="4483"/>
                      <a:pt x="13879" y="4415"/>
                    </a:cubicBezTo>
                    <a:cubicBezTo>
                      <a:pt x="13812" y="4415"/>
                      <a:pt x="13779" y="4347"/>
                      <a:pt x="13779" y="4279"/>
                    </a:cubicBezTo>
                    <a:cubicBezTo>
                      <a:pt x="13745" y="3940"/>
                      <a:pt x="14145" y="3328"/>
                      <a:pt x="14411" y="3192"/>
                    </a:cubicBezTo>
                    <a:cubicBezTo>
                      <a:pt x="14578" y="3125"/>
                      <a:pt x="14744" y="3057"/>
                      <a:pt x="14877" y="3057"/>
                    </a:cubicBezTo>
                    <a:cubicBezTo>
                      <a:pt x="14977" y="3057"/>
                      <a:pt x="15110" y="2989"/>
                      <a:pt x="15143" y="2989"/>
                    </a:cubicBezTo>
                    <a:cubicBezTo>
                      <a:pt x="15143" y="2989"/>
                      <a:pt x="15177" y="2989"/>
                      <a:pt x="15177" y="2921"/>
                    </a:cubicBezTo>
                    <a:cubicBezTo>
                      <a:pt x="15143" y="2921"/>
                      <a:pt x="15110" y="2853"/>
                      <a:pt x="15077" y="2785"/>
                    </a:cubicBezTo>
                    <a:cubicBezTo>
                      <a:pt x="15077" y="2853"/>
                      <a:pt x="15043" y="2853"/>
                      <a:pt x="15043" y="2853"/>
                    </a:cubicBezTo>
                    <a:cubicBezTo>
                      <a:pt x="15010" y="2921"/>
                      <a:pt x="14977" y="2921"/>
                      <a:pt x="14944" y="2921"/>
                    </a:cubicBezTo>
                    <a:cubicBezTo>
                      <a:pt x="14877" y="2921"/>
                      <a:pt x="14844" y="2853"/>
                      <a:pt x="14810" y="2785"/>
                    </a:cubicBezTo>
                    <a:cubicBezTo>
                      <a:pt x="14777" y="2649"/>
                      <a:pt x="14744" y="2581"/>
                      <a:pt x="14644" y="2581"/>
                    </a:cubicBezTo>
                    <a:cubicBezTo>
                      <a:pt x="14578" y="2581"/>
                      <a:pt x="14478" y="2649"/>
                      <a:pt x="14378" y="2717"/>
                    </a:cubicBezTo>
                    <a:cubicBezTo>
                      <a:pt x="14211" y="2853"/>
                      <a:pt x="14045" y="2989"/>
                      <a:pt x="13945" y="2853"/>
                    </a:cubicBezTo>
                    <a:cubicBezTo>
                      <a:pt x="13812" y="2717"/>
                      <a:pt x="13779" y="2581"/>
                      <a:pt x="13745" y="2445"/>
                    </a:cubicBezTo>
                    <a:cubicBezTo>
                      <a:pt x="13745" y="2377"/>
                      <a:pt x="13745" y="2377"/>
                      <a:pt x="13679" y="2377"/>
                    </a:cubicBezTo>
                    <a:cubicBezTo>
                      <a:pt x="13612" y="2377"/>
                      <a:pt x="13579" y="2309"/>
                      <a:pt x="13579" y="2242"/>
                    </a:cubicBezTo>
                    <a:cubicBezTo>
                      <a:pt x="13546" y="2174"/>
                      <a:pt x="13546" y="2038"/>
                      <a:pt x="13579" y="1970"/>
                    </a:cubicBezTo>
                    <a:cubicBezTo>
                      <a:pt x="13512" y="2038"/>
                      <a:pt x="13446" y="2106"/>
                      <a:pt x="13379" y="2242"/>
                    </a:cubicBezTo>
                    <a:cubicBezTo>
                      <a:pt x="13180" y="2513"/>
                      <a:pt x="12980" y="2785"/>
                      <a:pt x="12814" y="2785"/>
                    </a:cubicBezTo>
                    <a:cubicBezTo>
                      <a:pt x="12747" y="2785"/>
                      <a:pt x="12680" y="2717"/>
                      <a:pt x="12647" y="2649"/>
                    </a:cubicBezTo>
                    <a:cubicBezTo>
                      <a:pt x="12581" y="2513"/>
                      <a:pt x="12514" y="2513"/>
                      <a:pt x="12447" y="2581"/>
                    </a:cubicBezTo>
                    <a:cubicBezTo>
                      <a:pt x="12414" y="2581"/>
                      <a:pt x="12348" y="2581"/>
                      <a:pt x="12314" y="2581"/>
                    </a:cubicBezTo>
                    <a:cubicBezTo>
                      <a:pt x="12248" y="2581"/>
                      <a:pt x="12214" y="2581"/>
                      <a:pt x="12148" y="2445"/>
                    </a:cubicBezTo>
                    <a:cubicBezTo>
                      <a:pt x="12115" y="2377"/>
                      <a:pt x="12115" y="2242"/>
                      <a:pt x="12148" y="2174"/>
                    </a:cubicBezTo>
                    <a:cubicBezTo>
                      <a:pt x="12214" y="1766"/>
                      <a:pt x="12714" y="1223"/>
                      <a:pt x="12980" y="1223"/>
                    </a:cubicBezTo>
                    <a:cubicBezTo>
                      <a:pt x="12980" y="1223"/>
                      <a:pt x="12980" y="1223"/>
                      <a:pt x="12980" y="1223"/>
                    </a:cubicBezTo>
                    <a:cubicBezTo>
                      <a:pt x="12880" y="1223"/>
                      <a:pt x="12780" y="1155"/>
                      <a:pt x="12714" y="1155"/>
                    </a:cubicBezTo>
                    <a:cubicBezTo>
                      <a:pt x="12680" y="1155"/>
                      <a:pt x="12680" y="1155"/>
                      <a:pt x="12680" y="1155"/>
                    </a:cubicBezTo>
                    <a:cubicBezTo>
                      <a:pt x="12547" y="1426"/>
                      <a:pt x="12381" y="1358"/>
                      <a:pt x="12248" y="1019"/>
                    </a:cubicBezTo>
                    <a:cubicBezTo>
                      <a:pt x="12248" y="1019"/>
                      <a:pt x="12214" y="1019"/>
                      <a:pt x="12214" y="1019"/>
                    </a:cubicBezTo>
                    <a:cubicBezTo>
                      <a:pt x="12181" y="1019"/>
                      <a:pt x="12181" y="1019"/>
                      <a:pt x="12181" y="1019"/>
                    </a:cubicBezTo>
                    <a:cubicBezTo>
                      <a:pt x="12115" y="1019"/>
                      <a:pt x="12015" y="1019"/>
                      <a:pt x="11948" y="815"/>
                    </a:cubicBezTo>
                    <a:cubicBezTo>
                      <a:pt x="11882" y="679"/>
                      <a:pt x="11848" y="679"/>
                      <a:pt x="11815" y="679"/>
                    </a:cubicBezTo>
                    <a:cubicBezTo>
                      <a:pt x="11782" y="679"/>
                      <a:pt x="11749" y="747"/>
                      <a:pt x="11715" y="747"/>
                    </a:cubicBezTo>
                    <a:cubicBezTo>
                      <a:pt x="11682" y="815"/>
                      <a:pt x="11682" y="815"/>
                      <a:pt x="11682" y="815"/>
                    </a:cubicBezTo>
                    <a:cubicBezTo>
                      <a:pt x="11582" y="883"/>
                      <a:pt x="11516" y="815"/>
                      <a:pt x="11416" y="747"/>
                    </a:cubicBezTo>
                    <a:cubicBezTo>
                      <a:pt x="11382" y="679"/>
                      <a:pt x="11349" y="611"/>
                      <a:pt x="11283" y="611"/>
                    </a:cubicBezTo>
                    <a:cubicBezTo>
                      <a:pt x="11183" y="475"/>
                      <a:pt x="11183" y="340"/>
                      <a:pt x="11149" y="204"/>
                    </a:cubicBezTo>
                    <a:cubicBezTo>
                      <a:pt x="11149" y="68"/>
                      <a:pt x="11149" y="68"/>
                      <a:pt x="11116" y="0"/>
                    </a:cubicBezTo>
                    <a:cubicBezTo>
                      <a:pt x="11116" y="0"/>
                      <a:pt x="11116" y="0"/>
                      <a:pt x="11116" y="0"/>
                    </a:cubicBezTo>
                    <a:cubicBezTo>
                      <a:pt x="11116" y="0"/>
                      <a:pt x="11116" y="136"/>
                      <a:pt x="11116" y="204"/>
                    </a:cubicBezTo>
                    <a:cubicBezTo>
                      <a:pt x="11083" y="340"/>
                      <a:pt x="11083" y="340"/>
                      <a:pt x="11083" y="340"/>
                    </a:cubicBezTo>
                    <a:cubicBezTo>
                      <a:pt x="832" y="475"/>
                      <a:pt x="832" y="475"/>
                      <a:pt x="832" y="475"/>
                    </a:cubicBezTo>
                    <a:cubicBezTo>
                      <a:pt x="865" y="611"/>
                      <a:pt x="865" y="747"/>
                      <a:pt x="865" y="883"/>
                    </a:cubicBezTo>
                    <a:cubicBezTo>
                      <a:pt x="865" y="1019"/>
                      <a:pt x="832" y="1087"/>
                      <a:pt x="865" y="1223"/>
                    </a:cubicBezTo>
                    <a:cubicBezTo>
                      <a:pt x="899" y="1426"/>
                      <a:pt x="899" y="1834"/>
                      <a:pt x="799" y="2038"/>
                    </a:cubicBezTo>
                    <a:cubicBezTo>
                      <a:pt x="765" y="2106"/>
                      <a:pt x="732" y="2174"/>
                      <a:pt x="666" y="2174"/>
                    </a:cubicBezTo>
                    <a:cubicBezTo>
                      <a:pt x="599" y="2174"/>
                      <a:pt x="533" y="2038"/>
                      <a:pt x="499" y="1902"/>
                    </a:cubicBezTo>
                    <a:cubicBezTo>
                      <a:pt x="499" y="1766"/>
                      <a:pt x="533" y="1562"/>
                      <a:pt x="599" y="1494"/>
                    </a:cubicBezTo>
                    <a:cubicBezTo>
                      <a:pt x="599" y="1494"/>
                      <a:pt x="599" y="1426"/>
                      <a:pt x="599" y="1358"/>
                    </a:cubicBezTo>
                    <a:cubicBezTo>
                      <a:pt x="599" y="1291"/>
                      <a:pt x="599" y="1291"/>
                      <a:pt x="566" y="1291"/>
                    </a:cubicBezTo>
                    <a:cubicBezTo>
                      <a:pt x="533" y="1291"/>
                      <a:pt x="499" y="1291"/>
                      <a:pt x="499" y="1223"/>
                    </a:cubicBezTo>
                    <a:cubicBezTo>
                      <a:pt x="466" y="1155"/>
                      <a:pt x="466" y="1087"/>
                      <a:pt x="433" y="1019"/>
                    </a:cubicBezTo>
                    <a:cubicBezTo>
                      <a:pt x="333" y="1087"/>
                      <a:pt x="166" y="1087"/>
                      <a:pt x="0" y="1019"/>
                    </a:cubicBezTo>
                    <a:cubicBezTo>
                      <a:pt x="0" y="1223"/>
                      <a:pt x="67" y="1562"/>
                      <a:pt x="166" y="1834"/>
                    </a:cubicBezTo>
                    <a:cubicBezTo>
                      <a:pt x="233" y="2038"/>
                      <a:pt x="266" y="2242"/>
                      <a:pt x="266" y="2377"/>
                    </a:cubicBezTo>
                    <a:cubicBezTo>
                      <a:pt x="266" y="2445"/>
                      <a:pt x="266" y="2513"/>
                      <a:pt x="300" y="2513"/>
                    </a:cubicBezTo>
                    <a:cubicBezTo>
                      <a:pt x="433" y="2717"/>
                      <a:pt x="433" y="2853"/>
                      <a:pt x="433" y="2921"/>
                    </a:cubicBezTo>
                    <a:cubicBezTo>
                      <a:pt x="433" y="2921"/>
                      <a:pt x="399" y="3057"/>
                      <a:pt x="266" y="3057"/>
                    </a:cubicBezTo>
                    <a:cubicBezTo>
                      <a:pt x="266" y="3057"/>
                      <a:pt x="266" y="3125"/>
                      <a:pt x="266" y="3125"/>
                    </a:cubicBezTo>
                    <a:cubicBezTo>
                      <a:pt x="300" y="3260"/>
                      <a:pt x="300" y="3396"/>
                      <a:pt x="266" y="3600"/>
                    </a:cubicBezTo>
                    <a:cubicBezTo>
                      <a:pt x="233" y="3940"/>
                      <a:pt x="233" y="4347"/>
                      <a:pt x="233" y="4755"/>
                    </a:cubicBezTo>
                    <a:cubicBezTo>
                      <a:pt x="233" y="5094"/>
                      <a:pt x="233" y="5366"/>
                      <a:pt x="200" y="5502"/>
                    </a:cubicBezTo>
                    <a:cubicBezTo>
                      <a:pt x="200" y="5638"/>
                      <a:pt x="166" y="5774"/>
                      <a:pt x="166" y="5909"/>
                    </a:cubicBezTo>
                    <a:cubicBezTo>
                      <a:pt x="100" y="6181"/>
                      <a:pt x="33" y="6453"/>
                      <a:pt x="100" y="6589"/>
                    </a:cubicBezTo>
                    <a:cubicBezTo>
                      <a:pt x="233" y="7064"/>
                      <a:pt x="300" y="7540"/>
                      <a:pt x="233" y="7947"/>
                    </a:cubicBezTo>
                    <a:cubicBezTo>
                      <a:pt x="166" y="8355"/>
                      <a:pt x="200" y="8558"/>
                      <a:pt x="266" y="8830"/>
                    </a:cubicBezTo>
                    <a:cubicBezTo>
                      <a:pt x="333" y="9034"/>
                      <a:pt x="333" y="9306"/>
                      <a:pt x="333" y="9442"/>
                    </a:cubicBezTo>
                    <a:cubicBezTo>
                      <a:pt x="333" y="9577"/>
                      <a:pt x="333" y="9781"/>
                      <a:pt x="366" y="9781"/>
                    </a:cubicBezTo>
                    <a:cubicBezTo>
                      <a:pt x="466" y="9917"/>
                      <a:pt x="566" y="10189"/>
                      <a:pt x="666" y="10528"/>
                    </a:cubicBezTo>
                    <a:cubicBezTo>
                      <a:pt x="699" y="10596"/>
                      <a:pt x="732" y="10664"/>
                      <a:pt x="765" y="10664"/>
                    </a:cubicBezTo>
                    <a:cubicBezTo>
                      <a:pt x="799" y="10732"/>
                      <a:pt x="865" y="10800"/>
                      <a:pt x="865" y="11004"/>
                    </a:cubicBezTo>
                    <a:cubicBezTo>
                      <a:pt x="899" y="11275"/>
                      <a:pt x="899" y="11275"/>
                      <a:pt x="965" y="11343"/>
                    </a:cubicBezTo>
                    <a:cubicBezTo>
                      <a:pt x="1132" y="11479"/>
                      <a:pt x="1098" y="11819"/>
                      <a:pt x="1065" y="11955"/>
                    </a:cubicBezTo>
                    <a:cubicBezTo>
                      <a:pt x="1065" y="12023"/>
                      <a:pt x="1065" y="12023"/>
                      <a:pt x="1065" y="12091"/>
                    </a:cubicBezTo>
                    <a:cubicBezTo>
                      <a:pt x="1065" y="12158"/>
                      <a:pt x="1265" y="12498"/>
                      <a:pt x="1398" y="12770"/>
                    </a:cubicBezTo>
                    <a:cubicBezTo>
                      <a:pt x="1431" y="12838"/>
                      <a:pt x="1431" y="12838"/>
                      <a:pt x="1431" y="12838"/>
                    </a:cubicBezTo>
                    <a:cubicBezTo>
                      <a:pt x="1564" y="13109"/>
                      <a:pt x="1564" y="13313"/>
                      <a:pt x="1564" y="13449"/>
                    </a:cubicBezTo>
                    <a:cubicBezTo>
                      <a:pt x="1564" y="13517"/>
                      <a:pt x="1564" y="13517"/>
                      <a:pt x="1564" y="13517"/>
                    </a:cubicBezTo>
                    <a:cubicBezTo>
                      <a:pt x="1598" y="13517"/>
                      <a:pt x="1598" y="13517"/>
                      <a:pt x="1598" y="13517"/>
                    </a:cubicBezTo>
                    <a:cubicBezTo>
                      <a:pt x="1764" y="13517"/>
                      <a:pt x="1930" y="13721"/>
                      <a:pt x="2097" y="13925"/>
                    </a:cubicBezTo>
                    <a:cubicBezTo>
                      <a:pt x="2163" y="14060"/>
                      <a:pt x="2197" y="14060"/>
                      <a:pt x="2230" y="14060"/>
                    </a:cubicBezTo>
                    <a:cubicBezTo>
                      <a:pt x="2263" y="14060"/>
                      <a:pt x="2263" y="14060"/>
                      <a:pt x="2263" y="14060"/>
                    </a:cubicBezTo>
                    <a:cubicBezTo>
                      <a:pt x="2296" y="14060"/>
                      <a:pt x="2363" y="14060"/>
                      <a:pt x="2396" y="14060"/>
                    </a:cubicBezTo>
                    <a:cubicBezTo>
                      <a:pt x="2529" y="14128"/>
                      <a:pt x="2729" y="14672"/>
                      <a:pt x="2796" y="15011"/>
                    </a:cubicBezTo>
                    <a:cubicBezTo>
                      <a:pt x="2796" y="15147"/>
                      <a:pt x="2829" y="15283"/>
                      <a:pt x="2829" y="15351"/>
                    </a:cubicBezTo>
                    <a:cubicBezTo>
                      <a:pt x="3694" y="15147"/>
                      <a:pt x="3694" y="15147"/>
                      <a:pt x="3694" y="15147"/>
                    </a:cubicBezTo>
                    <a:cubicBezTo>
                      <a:pt x="3694" y="15147"/>
                      <a:pt x="3694" y="15147"/>
                      <a:pt x="3694" y="15147"/>
                    </a:cubicBezTo>
                    <a:cubicBezTo>
                      <a:pt x="3761" y="15283"/>
                      <a:pt x="3994" y="15555"/>
                      <a:pt x="4094" y="15623"/>
                    </a:cubicBezTo>
                    <a:cubicBezTo>
                      <a:pt x="4227" y="15691"/>
                      <a:pt x="4959" y="16234"/>
                      <a:pt x="5059" y="16302"/>
                    </a:cubicBezTo>
                    <a:cubicBezTo>
                      <a:pt x="6091" y="16302"/>
                      <a:pt x="6091" y="16302"/>
                      <a:pt x="6091" y="16302"/>
                    </a:cubicBezTo>
                    <a:cubicBezTo>
                      <a:pt x="6224" y="15962"/>
                      <a:pt x="6224" y="15962"/>
                      <a:pt x="6224" y="15962"/>
                    </a:cubicBezTo>
                    <a:cubicBezTo>
                      <a:pt x="6856" y="15962"/>
                      <a:pt x="6856" y="15962"/>
                      <a:pt x="6856" y="15962"/>
                    </a:cubicBezTo>
                    <a:cubicBezTo>
                      <a:pt x="6889" y="15962"/>
                      <a:pt x="6889" y="15962"/>
                      <a:pt x="6889" y="15962"/>
                    </a:cubicBezTo>
                    <a:cubicBezTo>
                      <a:pt x="7056" y="16302"/>
                      <a:pt x="7255" y="16709"/>
                      <a:pt x="7289" y="16777"/>
                    </a:cubicBezTo>
                    <a:cubicBezTo>
                      <a:pt x="7355" y="16777"/>
                      <a:pt x="7555" y="17185"/>
                      <a:pt x="7555" y="17457"/>
                    </a:cubicBezTo>
                    <a:cubicBezTo>
                      <a:pt x="7555" y="17592"/>
                      <a:pt x="7588" y="17728"/>
                      <a:pt x="7655" y="17864"/>
                    </a:cubicBezTo>
                    <a:cubicBezTo>
                      <a:pt x="7688" y="17864"/>
                      <a:pt x="7721" y="17864"/>
                      <a:pt x="7721" y="17932"/>
                    </a:cubicBezTo>
                    <a:cubicBezTo>
                      <a:pt x="7755" y="17932"/>
                      <a:pt x="7755" y="17932"/>
                      <a:pt x="7788" y="18000"/>
                    </a:cubicBezTo>
                    <a:cubicBezTo>
                      <a:pt x="7821" y="18068"/>
                      <a:pt x="7921" y="18136"/>
                      <a:pt x="7988" y="18204"/>
                    </a:cubicBezTo>
                    <a:cubicBezTo>
                      <a:pt x="7988" y="18204"/>
                      <a:pt x="8021" y="18272"/>
                      <a:pt x="8021" y="18272"/>
                    </a:cubicBezTo>
                    <a:cubicBezTo>
                      <a:pt x="8054" y="18204"/>
                      <a:pt x="8054" y="18204"/>
                      <a:pt x="8054" y="18136"/>
                    </a:cubicBezTo>
                    <a:cubicBezTo>
                      <a:pt x="8121" y="17932"/>
                      <a:pt x="8221" y="17592"/>
                      <a:pt x="8354" y="17592"/>
                    </a:cubicBezTo>
                    <a:cubicBezTo>
                      <a:pt x="8520" y="17592"/>
                      <a:pt x="9019" y="17864"/>
                      <a:pt x="9086" y="18475"/>
                    </a:cubicBezTo>
                    <a:cubicBezTo>
                      <a:pt x="9153" y="18951"/>
                      <a:pt x="9352" y="19291"/>
                      <a:pt x="9419" y="19426"/>
                    </a:cubicBezTo>
                    <a:cubicBezTo>
                      <a:pt x="9485" y="19494"/>
                      <a:pt x="9485" y="19698"/>
                      <a:pt x="9485" y="19834"/>
                    </a:cubicBezTo>
                    <a:cubicBezTo>
                      <a:pt x="9519" y="19902"/>
                      <a:pt x="9519" y="19970"/>
                      <a:pt x="9519" y="20038"/>
                    </a:cubicBezTo>
                    <a:cubicBezTo>
                      <a:pt x="9552" y="20106"/>
                      <a:pt x="9552" y="20242"/>
                      <a:pt x="9585" y="20309"/>
                    </a:cubicBezTo>
                    <a:cubicBezTo>
                      <a:pt x="9585" y="20377"/>
                      <a:pt x="9585" y="20377"/>
                      <a:pt x="9585" y="20445"/>
                    </a:cubicBezTo>
                    <a:cubicBezTo>
                      <a:pt x="9618" y="20445"/>
                      <a:pt x="9618" y="20445"/>
                      <a:pt x="9618" y="20445"/>
                    </a:cubicBezTo>
                    <a:cubicBezTo>
                      <a:pt x="9652" y="20445"/>
                      <a:pt x="9685" y="20513"/>
                      <a:pt x="9752" y="20581"/>
                    </a:cubicBezTo>
                    <a:cubicBezTo>
                      <a:pt x="9851" y="20649"/>
                      <a:pt x="10018" y="20785"/>
                      <a:pt x="10084" y="20785"/>
                    </a:cubicBezTo>
                    <a:cubicBezTo>
                      <a:pt x="10118" y="20785"/>
                      <a:pt x="10118" y="20785"/>
                      <a:pt x="10118" y="20785"/>
                    </a:cubicBezTo>
                    <a:cubicBezTo>
                      <a:pt x="10118" y="20785"/>
                      <a:pt x="10151" y="20853"/>
                      <a:pt x="10184" y="20853"/>
                    </a:cubicBezTo>
                    <a:cubicBezTo>
                      <a:pt x="10184" y="20853"/>
                      <a:pt x="10184" y="20853"/>
                      <a:pt x="10184" y="20853"/>
                    </a:cubicBezTo>
                    <a:cubicBezTo>
                      <a:pt x="10151" y="20717"/>
                      <a:pt x="10118" y="20649"/>
                      <a:pt x="10084" y="20581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solidFill>
                      <a:srgbClr val="0087B1"/>
                    </a:solidFill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4" name="Shape 4698"/>
              <p:cNvSpPr/>
              <p:nvPr/>
            </p:nvSpPr>
            <p:spPr>
              <a:xfrm>
                <a:off x="0" y="1075042"/>
                <a:ext cx="1633025" cy="10869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903" y="2408"/>
                    </a:moveTo>
                    <a:cubicBezTo>
                      <a:pt x="14853" y="2408"/>
                      <a:pt x="14803" y="2335"/>
                      <a:pt x="14702" y="2262"/>
                    </a:cubicBezTo>
                    <a:cubicBezTo>
                      <a:pt x="14450" y="2116"/>
                      <a:pt x="14098" y="1897"/>
                      <a:pt x="13846" y="1897"/>
                    </a:cubicBezTo>
                    <a:cubicBezTo>
                      <a:pt x="13846" y="1897"/>
                      <a:pt x="13796" y="1970"/>
                      <a:pt x="13796" y="1970"/>
                    </a:cubicBezTo>
                    <a:cubicBezTo>
                      <a:pt x="13594" y="1970"/>
                      <a:pt x="13292" y="2043"/>
                      <a:pt x="12990" y="2043"/>
                    </a:cubicBezTo>
                    <a:cubicBezTo>
                      <a:pt x="12839" y="2043"/>
                      <a:pt x="12738" y="2043"/>
                      <a:pt x="12638" y="1970"/>
                    </a:cubicBezTo>
                    <a:cubicBezTo>
                      <a:pt x="12537" y="1897"/>
                      <a:pt x="12336" y="1751"/>
                      <a:pt x="12034" y="1751"/>
                    </a:cubicBezTo>
                    <a:cubicBezTo>
                      <a:pt x="11983" y="1751"/>
                      <a:pt x="11883" y="1824"/>
                      <a:pt x="11782" y="1824"/>
                    </a:cubicBezTo>
                    <a:cubicBezTo>
                      <a:pt x="11530" y="1897"/>
                      <a:pt x="11329" y="1751"/>
                      <a:pt x="11077" y="1605"/>
                    </a:cubicBezTo>
                    <a:cubicBezTo>
                      <a:pt x="10926" y="1459"/>
                      <a:pt x="10775" y="1386"/>
                      <a:pt x="10573" y="1314"/>
                    </a:cubicBezTo>
                    <a:cubicBezTo>
                      <a:pt x="10422" y="1241"/>
                      <a:pt x="10271" y="1241"/>
                      <a:pt x="10120" y="1241"/>
                    </a:cubicBezTo>
                    <a:cubicBezTo>
                      <a:pt x="9717" y="1241"/>
                      <a:pt x="9264" y="1386"/>
                      <a:pt x="9164" y="1459"/>
                    </a:cubicBezTo>
                    <a:cubicBezTo>
                      <a:pt x="9013" y="1532"/>
                      <a:pt x="8962" y="1386"/>
                      <a:pt x="8912" y="1314"/>
                    </a:cubicBezTo>
                    <a:cubicBezTo>
                      <a:pt x="8862" y="1241"/>
                      <a:pt x="8862" y="1241"/>
                      <a:pt x="8811" y="1241"/>
                    </a:cubicBezTo>
                    <a:cubicBezTo>
                      <a:pt x="8761" y="1241"/>
                      <a:pt x="8761" y="1241"/>
                      <a:pt x="8710" y="1241"/>
                    </a:cubicBezTo>
                    <a:cubicBezTo>
                      <a:pt x="8710" y="1241"/>
                      <a:pt x="8610" y="1241"/>
                      <a:pt x="8559" y="1168"/>
                    </a:cubicBezTo>
                    <a:cubicBezTo>
                      <a:pt x="8559" y="1095"/>
                      <a:pt x="8559" y="1022"/>
                      <a:pt x="8559" y="949"/>
                    </a:cubicBezTo>
                    <a:cubicBezTo>
                      <a:pt x="8559" y="876"/>
                      <a:pt x="8559" y="803"/>
                      <a:pt x="8509" y="730"/>
                    </a:cubicBezTo>
                    <a:cubicBezTo>
                      <a:pt x="8509" y="730"/>
                      <a:pt x="8459" y="657"/>
                      <a:pt x="8308" y="657"/>
                    </a:cubicBezTo>
                    <a:cubicBezTo>
                      <a:pt x="8157" y="657"/>
                      <a:pt x="8006" y="730"/>
                      <a:pt x="7804" y="730"/>
                    </a:cubicBezTo>
                    <a:cubicBezTo>
                      <a:pt x="7754" y="803"/>
                      <a:pt x="7653" y="803"/>
                      <a:pt x="7603" y="803"/>
                    </a:cubicBezTo>
                    <a:cubicBezTo>
                      <a:pt x="7452" y="876"/>
                      <a:pt x="7351" y="730"/>
                      <a:pt x="7301" y="657"/>
                    </a:cubicBezTo>
                    <a:cubicBezTo>
                      <a:pt x="7250" y="584"/>
                      <a:pt x="7250" y="511"/>
                      <a:pt x="7250" y="438"/>
                    </a:cubicBezTo>
                    <a:cubicBezTo>
                      <a:pt x="7200" y="438"/>
                      <a:pt x="7150" y="438"/>
                      <a:pt x="7150" y="511"/>
                    </a:cubicBezTo>
                    <a:cubicBezTo>
                      <a:pt x="7049" y="657"/>
                      <a:pt x="6948" y="803"/>
                      <a:pt x="6797" y="803"/>
                    </a:cubicBezTo>
                    <a:cubicBezTo>
                      <a:pt x="6697" y="803"/>
                      <a:pt x="6596" y="730"/>
                      <a:pt x="6545" y="657"/>
                    </a:cubicBezTo>
                    <a:cubicBezTo>
                      <a:pt x="6495" y="584"/>
                      <a:pt x="6495" y="511"/>
                      <a:pt x="6495" y="438"/>
                    </a:cubicBezTo>
                    <a:cubicBezTo>
                      <a:pt x="6495" y="365"/>
                      <a:pt x="6596" y="292"/>
                      <a:pt x="6646" y="219"/>
                    </a:cubicBezTo>
                    <a:cubicBezTo>
                      <a:pt x="6646" y="219"/>
                      <a:pt x="6697" y="219"/>
                      <a:pt x="6697" y="219"/>
                    </a:cubicBezTo>
                    <a:cubicBezTo>
                      <a:pt x="6646" y="146"/>
                      <a:pt x="6495" y="73"/>
                      <a:pt x="6445" y="73"/>
                    </a:cubicBezTo>
                    <a:cubicBezTo>
                      <a:pt x="6394" y="73"/>
                      <a:pt x="6394" y="0"/>
                      <a:pt x="6344" y="0"/>
                    </a:cubicBezTo>
                    <a:cubicBezTo>
                      <a:pt x="6344" y="0"/>
                      <a:pt x="6344" y="0"/>
                      <a:pt x="6344" y="0"/>
                    </a:cubicBezTo>
                    <a:cubicBezTo>
                      <a:pt x="6243" y="0"/>
                      <a:pt x="5992" y="365"/>
                      <a:pt x="5841" y="511"/>
                    </a:cubicBezTo>
                    <a:cubicBezTo>
                      <a:pt x="5690" y="730"/>
                      <a:pt x="5438" y="876"/>
                      <a:pt x="5136" y="876"/>
                    </a:cubicBezTo>
                    <a:cubicBezTo>
                      <a:pt x="5035" y="876"/>
                      <a:pt x="4934" y="876"/>
                      <a:pt x="4884" y="803"/>
                    </a:cubicBezTo>
                    <a:cubicBezTo>
                      <a:pt x="4834" y="803"/>
                      <a:pt x="4783" y="803"/>
                      <a:pt x="4783" y="803"/>
                    </a:cubicBezTo>
                    <a:cubicBezTo>
                      <a:pt x="4582" y="803"/>
                      <a:pt x="4481" y="876"/>
                      <a:pt x="4481" y="949"/>
                    </a:cubicBezTo>
                    <a:cubicBezTo>
                      <a:pt x="4481" y="949"/>
                      <a:pt x="4481" y="949"/>
                      <a:pt x="4531" y="949"/>
                    </a:cubicBezTo>
                    <a:cubicBezTo>
                      <a:pt x="4582" y="1022"/>
                      <a:pt x="4632" y="1095"/>
                      <a:pt x="4632" y="1168"/>
                    </a:cubicBezTo>
                    <a:cubicBezTo>
                      <a:pt x="4632" y="1314"/>
                      <a:pt x="4582" y="1386"/>
                      <a:pt x="4582" y="1459"/>
                    </a:cubicBezTo>
                    <a:cubicBezTo>
                      <a:pt x="4531" y="1532"/>
                      <a:pt x="4481" y="1605"/>
                      <a:pt x="4380" y="1605"/>
                    </a:cubicBezTo>
                    <a:cubicBezTo>
                      <a:pt x="4330" y="1605"/>
                      <a:pt x="4280" y="1459"/>
                      <a:pt x="4229" y="1459"/>
                    </a:cubicBezTo>
                    <a:cubicBezTo>
                      <a:pt x="4179" y="1386"/>
                      <a:pt x="4179" y="1386"/>
                      <a:pt x="4179" y="1386"/>
                    </a:cubicBezTo>
                    <a:cubicBezTo>
                      <a:pt x="4179" y="1386"/>
                      <a:pt x="4179" y="1386"/>
                      <a:pt x="4129" y="1386"/>
                    </a:cubicBezTo>
                    <a:cubicBezTo>
                      <a:pt x="3978" y="1605"/>
                      <a:pt x="3625" y="1678"/>
                      <a:pt x="3424" y="1678"/>
                    </a:cubicBezTo>
                    <a:cubicBezTo>
                      <a:pt x="3373" y="1678"/>
                      <a:pt x="3273" y="1678"/>
                      <a:pt x="3222" y="1678"/>
                    </a:cubicBezTo>
                    <a:cubicBezTo>
                      <a:pt x="3172" y="1678"/>
                      <a:pt x="3021" y="1897"/>
                      <a:pt x="2719" y="2335"/>
                    </a:cubicBezTo>
                    <a:cubicBezTo>
                      <a:pt x="2669" y="2408"/>
                      <a:pt x="2669" y="2408"/>
                      <a:pt x="2669" y="2408"/>
                    </a:cubicBezTo>
                    <a:cubicBezTo>
                      <a:pt x="2618" y="2408"/>
                      <a:pt x="2618" y="2408"/>
                      <a:pt x="2618" y="2554"/>
                    </a:cubicBezTo>
                    <a:cubicBezTo>
                      <a:pt x="2618" y="2700"/>
                      <a:pt x="2618" y="2919"/>
                      <a:pt x="2417" y="3284"/>
                    </a:cubicBezTo>
                    <a:cubicBezTo>
                      <a:pt x="2215" y="3576"/>
                      <a:pt x="1813" y="3795"/>
                      <a:pt x="1208" y="3795"/>
                    </a:cubicBezTo>
                    <a:cubicBezTo>
                      <a:pt x="1108" y="3795"/>
                      <a:pt x="1057" y="3722"/>
                      <a:pt x="1007" y="3722"/>
                    </a:cubicBezTo>
                    <a:cubicBezTo>
                      <a:pt x="957" y="3722"/>
                      <a:pt x="906" y="3722"/>
                      <a:pt x="906" y="3722"/>
                    </a:cubicBezTo>
                    <a:cubicBezTo>
                      <a:pt x="906" y="3722"/>
                      <a:pt x="906" y="3795"/>
                      <a:pt x="906" y="3868"/>
                    </a:cubicBezTo>
                    <a:cubicBezTo>
                      <a:pt x="906" y="3941"/>
                      <a:pt x="906" y="4086"/>
                      <a:pt x="856" y="4232"/>
                    </a:cubicBezTo>
                    <a:cubicBezTo>
                      <a:pt x="806" y="4232"/>
                      <a:pt x="856" y="4378"/>
                      <a:pt x="1410" y="4524"/>
                    </a:cubicBezTo>
                    <a:cubicBezTo>
                      <a:pt x="2014" y="4816"/>
                      <a:pt x="2366" y="5984"/>
                      <a:pt x="2417" y="6057"/>
                    </a:cubicBezTo>
                    <a:cubicBezTo>
                      <a:pt x="2417" y="6057"/>
                      <a:pt x="2417" y="6057"/>
                      <a:pt x="2517" y="6057"/>
                    </a:cubicBezTo>
                    <a:cubicBezTo>
                      <a:pt x="2618" y="6057"/>
                      <a:pt x="2719" y="6057"/>
                      <a:pt x="2870" y="6057"/>
                    </a:cubicBezTo>
                    <a:cubicBezTo>
                      <a:pt x="3021" y="5984"/>
                      <a:pt x="3172" y="5984"/>
                      <a:pt x="3273" y="5984"/>
                    </a:cubicBezTo>
                    <a:cubicBezTo>
                      <a:pt x="3524" y="6057"/>
                      <a:pt x="3474" y="6349"/>
                      <a:pt x="3474" y="6495"/>
                    </a:cubicBezTo>
                    <a:cubicBezTo>
                      <a:pt x="3474" y="6641"/>
                      <a:pt x="3474" y="6714"/>
                      <a:pt x="3524" y="6714"/>
                    </a:cubicBezTo>
                    <a:cubicBezTo>
                      <a:pt x="3575" y="6786"/>
                      <a:pt x="3676" y="6786"/>
                      <a:pt x="3776" y="6786"/>
                    </a:cubicBezTo>
                    <a:cubicBezTo>
                      <a:pt x="3776" y="6786"/>
                      <a:pt x="3827" y="6786"/>
                      <a:pt x="3877" y="6786"/>
                    </a:cubicBezTo>
                    <a:cubicBezTo>
                      <a:pt x="3927" y="6786"/>
                      <a:pt x="4078" y="6786"/>
                      <a:pt x="4179" y="7005"/>
                    </a:cubicBezTo>
                    <a:cubicBezTo>
                      <a:pt x="4179" y="7078"/>
                      <a:pt x="4179" y="7151"/>
                      <a:pt x="4129" y="7224"/>
                    </a:cubicBezTo>
                    <a:cubicBezTo>
                      <a:pt x="4078" y="7297"/>
                      <a:pt x="3978" y="7297"/>
                      <a:pt x="3827" y="7297"/>
                    </a:cubicBezTo>
                    <a:cubicBezTo>
                      <a:pt x="3726" y="7297"/>
                      <a:pt x="3524" y="7370"/>
                      <a:pt x="3424" y="7443"/>
                    </a:cubicBezTo>
                    <a:cubicBezTo>
                      <a:pt x="3273" y="7662"/>
                      <a:pt x="3122" y="7808"/>
                      <a:pt x="3021" y="7808"/>
                    </a:cubicBezTo>
                    <a:cubicBezTo>
                      <a:pt x="2920" y="7808"/>
                      <a:pt x="2870" y="7735"/>
                      <a:pt x="2820" y="7589"/>
                    </a:cubicBezTo>
                    <a:cubicBezTo>
                      <a:pt x="2820" y="7589"/>
                      <a:pt x="2820" y="7589"/>
                      <a:pt x="2669" y="7589"/>
                    </a:cubicBezTo>
                    <a:cubicBezTo>
                      <a:pt x="2517" y="7589"/>
                      <a:pt x="2417" y="7589"/>
                      <a:pt x="2316" y="7589"/>
                    </a:cubicBezTo>
                    <a:cubicBezTo>
                      <a:pt x="2266" y="7589"/>
                      <a:pt x="2215" y="7662"/>
                      <a:pt x="2165" y="7662"/>
                    </a:cubicBezTo>
                    <a:cubicBezTo>
                      <a:pt x="2064" y="7662"/>
                      <a:pt x="2014" y="7589"/>
                      <a:pt x="2014" y="7516"/>
                    </a:cubicBezTo>
                    <a:cubicBezTo>
                      <a:pt x="1964" y="7443"/>
                      <a:pt x="2014" y="7224"/>
                      <a:pt x="2014" y="7078"/>
                    </a:cubicBezTo>
                    <a:cubicBezTo>
                      <a:pt x="2064" y="7005"/>
                      <a:pt x="2064" y="6932"/>
                      <a:pt x="2064" y="6932"/>
                    </a:cubicBezTo>
                    <a:cubicBezTo>
                      <a:pt x="2064" y="6932"/>
                      <a:pt x="2014" y="6859"/>
                      <a:pt x="1964" y="6859"/>
                    </a:cubicBezTo>
                    <a:cubicBezTo>
                      <a:pt x="1863" y="6859"/>
                      <a:pt x="1712" y="6932"/>
                      <a:pt x="1510" y="7078"/>
                    </a:cubicBezTo>
                    <a:cubicBezTo>
                      <a:pt x="1410" y="7224"/>
                      <a:pt x="1309" y="7297"/>
                      <a:pt x="1259" y="7297"/>
                    </a:cubicBezTo>
                    <a:cubicBezTo>
                      <a:pt x="1259" y="7370"/>
                      <a:pt x="1259" y="7443"/>
                      <a:pt x="1259" y="7516"/>
                    </a:cubicBezTo>
                    <a:cubicBezTo>
                      <a:pt x="1208" y="7662"/>
                      <a:pt x="1108" y="7662"/>
                      <a:pt x="1108" y="7662"/>
                    </a:cubicBezTo>
                    <a:cubicBezTo>
                      <a:pt x="1057" y="7662"/>
                      <a:pt x="1007" y="7662"/>
                      <a:pt x="957" y="7662"/>
                    </a:cubicBezTo>
                    <a:cubicBezTo>
                      <a:pt x="906" y="7589"/>
                      <a:pt x="806" y="7589"/>
                      <a:pt x="705" y="7662"/>
                    </a:cubicBezTo>
                    <a:cubicBezTo>
                      <a:pt x="604" y="7735"/>
                      <a:pt x="503" y="7808"/>
                      <a:pt x="352" y="7881"/>
                    </a:cubicBezTo>
                    <a:cubicBezTo>
                      <a:pt x="201" y="8027"/>
                      <a:pt x="50" y="8100"/>
                      <a:pt x="0" y="8173"/>
                    </a:cubicBezTo>
                    <a:cubicBezTo>
                      <a:pt x="50" y="8246"/>
                      <a:pt x="302" y="8392"/>
                      <a:pt x="655" y="8465"/>
                    </a:cubicBezTo>
                    <a:cubicBezTo>
                      <a:pt x="755" y="8465"/>
                      <a:pt x="755" y="8465"/>
                      <a:pt x="755" y="8465"/>
                    </a:cubicBezTo>
                    <a:cubicBezTo>
                      <a:pt x="806" y="8538"/>
                      <a:pt x="856" y="8611"/>
                      <a:pt x="856" y="8684"/>
                    </a:cubicBezTo>
                    <a:cubicBezTo>
                      <a:pt x="906" y="8830"/>
                      <a:pt x="806" y="8903"/>
                      <a:pt x="755" y="8976"/>
                    </a:cubicBezTo>
                    <a:cubicBezTo>
                      <a:pt x="755" y="8976"/>
                      <a:pt x="755" y="8976"/>
                      <a:pt x="755" y="8976"/>
                    </a:cubicBezTo>
                    <a:cubicBezTo>
                      <a:pt x="806" y="9049"/>
                      <a:pt x="856" y="9122"/>
                      <a:pt x="856" y="9195"/>
                    </a:cubicBezTo>
                    <a:cubicBezTo>
                      <a:pt x="906" y="9268"/>
                      <a:pt x="957" y="9414"/>
                      <a:pt x="1108" y="9486"/>
                    </a:cubicBezTo>
                    <a:cubicBezTo>
                      <a:pt x="1158" y="9559"/>
                      <a:pt x="1309" y="9632"/>
                      <a:pt x="1460" y="9632"/>
                    </a:cubicBezTo>
                    <a:cubicBezTo>
                      <a:pt x="1662" y="9632"/>
                      <a:pt x="1863" y="9559"/>
                      <a:pt x="2014" y="9559"/>
                    </a:cubicBezTo>
                    <a:cubicBezTo>
                      <a:pt x="2115" y="9486"/>
                      <a:pt x="2215" y="9486"/>
                      <a:pt x="2266" y="9486"/>
                    </a:cubicBezTo>
                    <a:cubicBezTo>
                      <a:pt x="2366" y="9486"/>
                      <a:pt x="2417" y="9559"/>
                      <a:pt x="2517" y="9632"/>
                    </a:cubicBezTo>
                    <a:cubicBezTo>
                      <a:pt x="2568" y="9632"/>
                      <a:pt x="2618" y="9705"/>
                      <a:pt x="2618" y="9705"/>
                    </a:cubicBezTo>
                    <a:cubicBezTo>
                      <a:pt x="2669" y="9705"/>
                      <a:pt x="2669" y="9705"/>
                      <a:pt x="2669" y="9632"/>
                    </a:cubicBezTo>
                    <a:cubicBezTo>
                      <a:pt x="2820" y="9414"/>
                      <a:pt x="3222" y="8976"/>
                      <a:pt x="3575" y="8976"/>
                    </a:cubicBezTo>
                    <a:cubicBezTo>
                      <a:pt x="3676" y="8976"/>
                      <a:pt x="3776" y="9049"/>
                      <a:pt x="3827" y="9122"/>
                    </a:cubicBezTo>
                    <a:cubicBezTo>
                      <a:pt x="3877" y="9195"/>
                      <a:pt x="3978" y="9268"/>
                      <a:pt x="3927" y="9414"/>
                    </a:cubicBezTo>
                    <a:cubicBezTo>
                      <a:pt x="3927" y="9632"/>
                      <a:pt x="3827" y="9705"/>
                      <a:pt x="3726" y="9705"/>
                    </a:cubicBezTo>
                    <a:cubicBezTo>
                      <a:pt x="3726" y="9705"/>
                      <a:pt x="3726" y="9705"/>
                      <a:pt x="3726" y="9705"/>
                    </a:cubicBezTo>
                    <a:cubicBezTo>
                      <a:pt x="3827" y="9924"/>
                      <a:pt x="3927" y="10216"/>
                      <a:pt x="3927" y="10581"/>
                    </a:cubicBezTo>
                    <a:cubicBezTo>
                      <a:pt x="3877" y="10727"/>
                      <a:pt x="3827" y="10873"/>
                      <a:pt x="3726" y="11019"/>
                    </a:cubicBezTo>
                    <a:cubicBezTo>
                      <a:pt x="3625" y="11092"/>
                      <a:pt x="3474" y="11165"/>
                      <a:pt x="3323" y="11165"/>
                    </a:cubicBezTo>
                    <a:cubicBezTo>
                      <a:pt x="3222" y="11165"/>
                      <a:pt x="3172" y="11165"/>
                      <a:pt x="3071" y="11165"/>
                    </a:cubicBezTo>
                    <a:cubicBezTo>
                      <a:pt x="3021" y="11092"/>
                      <a:pt x="3021" y="11092"/>
                      <a:pt x="2971" y="11092"/>
                    </a:cubicBezTo>
                    <a:cubicBezTo>
                      <a:pt x="2971" y="11165"/>
                      <a:pt x="2971" y="11165"/>
                      <a:pt x="2971" y="11238"/>
                    </a:cubicBezTo>
                    <a:cubicBezTo>
                      <a:pt x="2920" y="11384"/>
                      <a:pt x="2870" y="11603"/>
                      <a:pt x="2719" y="11749"/>
                    </a:cubicBezTo>
                    <a:cubicBezTo>
                      <a:pt x="2669" y="11822"/>
                      <a:pt x="2618" y="11822"/>
                      <a:pt x="2517" y="11822"/>
                    </a:cubicBezTo>
                    <a:cubicBezTo>
                      <a:pt x="2417" y="11822"/>
                      <a:pt x="2316" y="11749"/>
                      <a:pt x="2215" y="11676"/>
                    </a:cubicBezTo>
                    <a:cubicBezTo>
                      <a:pt x="2165" y="11603"/>
                      <a:pt x="2064" y="11457"/>
                      <a:pt x="1964" y="11457"/>
                    </a:cubicBezTo>
                    <a:cubicBezTo>
                      <a:pt x="1913" y="11457"/>
                      <a:pt x="1863" y="11530"/>
                      <a:pt x="1863" y="11530"/>
                    </a:cubicBezTo>
                    <a:cubicBezTo>
                      <a:pt x="1813" y="11603"/>
                      <a:pt x="1813" y="11895"/>
                      <a:pt x="1813" y="12114"/>
                    </a:cubicBezTo>
                    <a:cubicBezTo>
                      <a:pt x="1813" y="12186"/>
                      <a:pt x="1813" y="12186"/>
                      <a:pt x="1813" y="12186"/>
                    </a:cubicBezTo>
                    <a:cubicBezTo>
                      <a:pt x="1863" y="12405"/>
                      <a:pt x="1662" y="12478"/>
                      <a:pt x="1611" y="12478"/>
                    </a:cubicBezTo>
                    <a:cubicBezTo>
                      <a:pt x="1460" y="12478"/>
                      <a:pt x="1309" y="12551"/>
                      <a:pt x="1259" y="12843"/>
                    </a:cubicBezTo>
                    <a:cubicBezTo>
                      <a:pt x="1208" y="13208"/>
                      <a:pt x="1007" y="13281"/>
                      <a:pt x="906" y="13281"/>
                    </a:cubicBezTo>
                    <a:cubicBezTo>
                      <a:pt x="906" y="13354"/>
                      <a:pt x="957" y="13354"/>
                      <a:pt x="957" y="13427"/>
                    </a:cubicBezTo>
                    <a:cubicBezTo>
                      <a:pt x="1158" y="13792"/>
                      <a:pt x="1158" y="13792"/>
                      <a:pt x="1208" y="13792"/>
                    </a:cubicBezTo>
                    <a:cubicBezTo>
                      <a:pt x="1259" y="13792"/>
                      <a:pt x="1359" y="13792"/>
                      <a:pt x="1460" y="13865"/>
                    </a:cubicBezTo>
                    <a:cubicBezTo>
                      <a:pt x="1662" y="14084"/>
                      <a:pt x="1510" y="14449"/>
                      <a:pt x="1460" y="14595"/>
                    </a:cubicBezTo>
                    <a:cubicBezTo>
                      <a:pt x="1460" y="14595"/>
                      <a:pt x="1460" y="14595"/>
                      <a:pt x="1410" y="14668"/>
                    </a:cubicBezTo>
                    <a:cubicBezTo>
                      <a:pt x="1611" y="14741"/>
                      <a:pt x="1813" y="15032"/>
                      <a:pt x="1964" y="15324"/>
                    </a:cubicBezTo>
                    <a:cubicBezTo>
                      <a:pt x="2064" y="15470"/>
                      <a:pt x="2115" y="15616"/>
                      <a:pt x="2165" y="15616"/>
                    </a:cubicBezTo>
                    <a:cubicBezTo>
                      <a:pt x="2215" y="15762"/>
                      <a:pt x="2316" y="15689"/>
                      <a:pt x="2417" y="15616"/>
                    </a:cubicBezTo>
                    <a:cubicBezTo>
                      <a:pt x="2517" y="15543"/>
                      <a:pt x="2618" y="15470"/>
                      <a:pt x="2769" y="15470"/>
                    </a:cubicBezTo>
                    <a:cubicBezTo>
                      <a:pt x="2820" y="15470"/>
                      <a:pt x="2820" y="15397"/>
                      <a:pt x="2870" y="15324"/>
                    </a:cubicBezTo>
                    <a:cubicBezTo>
                      <a:pt x="2870" y="15178"/>
                      <a:pt x="2870" y="15105"/>
                      <a:pt x="2971" y="15105"/>
                    </a:cubicBezTo>
                    <a:cubicBezTo>
                      <a:pt x="3021" y="15105"/>
                      <a:pt x="3071" y="15105"/>
                      <a:pt x="3122" y="15178"/>
                    </a:cubicBezTo>
                    <a:cubicBezTo>
                      <a:pt x="3222" y="15324"/>
                      <a:pt x="3424" y="15762"/>
                      <a:pt x="3424" y="16054"/>
                    </a:cubicBezTo>
                    <a:cubicBezTo>
                      <a:pt x="3424" y="16200"/>
                      <a:pt x="3373" y="16273"/>
                      <a:pt x="3323" y="16346"/>
                    </a:cubicBezTo>
                    <a:cubicBezTo>
                      <a:pt x="3273" y="16346"/>
                      <a:pt x="3323" y="16565"/>
                      <a:pt x="3323" y="16711"/>
                    </a:cubicBezTo>
                    <a:cubicBezTo>
                      <a:pt x="3323" y="16784"/>
                      <a:pt x="3323" y="16930"/>
                      <a:pt x="3323" y="17003"/>
                    </a:cubicBezTo>
                    <a:cubicBezTo>
                      <a:pt x="3323" y="17003"/>
                      <a:pt x="3373" y="17003"/>
                      <a:pt x="3424" y="17003"/>
                    </a:cubicBezTo>
                    <a:cubicBezTo>
                      <a:pt x="3575" y="17003"/>
                      <a:pt x="3726" y="16930"/>
                      <a:pt x="3726" y="16857"/>
                    </a:cubicBezTo>
                    <a:cubicBezTo>
                      <a:pt x="3776" y="16711"/>
                      <a:pt x="3927" y="16565"/>
                      <a:pt x="4129" y="16565"/>
                    </a:cubicBezTo>
                    <a:cubicBezTo>
                      <a:pt x="4330" y="16565"/>
                      <a:pt x="4531" y="16711"/>
                      <a:pt x="4683" y="16930"/>
                    </a:cubicBezTo>
                    <a:cubicBezTo>
                      <a:pt x="4783" y="17003"/>
                      <a:pt x="4834" y="17149"/>
                      <a:pt x="4884" y="17149"/>
                    </a:cubicBezTo>
                    <a:cubicBezTo>
                      <a:pt x="4884" y="16857"/>
                      <a:pt x="5035" y="16492"/>
                      <a:pt x="5186" y="16492"/>
                    </a:cubicBezTo>
                    <a:cubicBezTo>
                      <a:pt x="5236" y="16492"/>
                      <a:pt x="5287" y="16565"/>
                      <a:pt x="5287" y="16711"/>
                    </a:cubicBezTo>
                    <a:cubicBezTo>
                      <a:pt x="5287" y="16784"/>
                      <a:pt x="5337" y="16857"/>
                      <a:pt x="5438" y="16857"/>
                    </a:cubicBezTo>
                    <a:cubicBezTo>
                      <a:pt x="5488" y="16857"/>
                      <a:pt x="5589" y="16784"/>
                      <a:pt x="5790" y="16711"/>
                    </a:cubicBezTo>
                    <a:cubicBezTo>
                      <a:pt x="5941" y="16565"/>
                      <a:pt x="5992" y="16565"/>
                      <a:pt x="6042" y="16565"/>
                    </a:cubicBezTo>
                    <a:cubicBezTo>
                      <a:pt x="6092" y="16565"/>
                      <a:pt x="6143" y="16638"/>
                      <a:pt x="6143" y="16711"/>
                    </a:cubicBezTo>
                    <a:cubicBezTo>
                      <a:pt x="6193" y="16784"/>
                      <a:pt x="6143" y="16930"/>
                      <a:pt x="5941" y="17222"/>
                    </a:cubicBezTo>
                    <a:cubicBezTo>
                      <a:pt x="5891" y="17295"/>
                      <a:pt x="5891" y="17295"/>
                      <a:pt x="5891" y="17295"/>
                    </a:cubicBezTo>
                    <a:cubicBezTo>
                      <a:pt x="5790" y="17514"/>
                      <a:pt x="5790" y="17878"/>
                      <a:pt x="5790" y="18097"/>
                    </a:cubicBezTo>
                    <a:cubicBezTo>
                      <a:pt x="5841" y="18316"/>
                      <a:pt x="5841" y="18608"/>
                      <a:pt x="5639" y="18681"/>
                    </a:cubicBezTo>
                    <a:cubicBezTo>
                      <a:pt x="5589" y="18681"/>
                      <a:pt x="5538" y="18827"/>
                      <a:pt x="5488" y="18973"/>
                    </a:cubicBezTo>
                    <a:cubicBezTo>
                      <a:pt x="5337" y="19192"/>
                      <a:pt x="5186" y="19484"/>
                      <a:pt x="4934" y="19557"/>
                    </a:cubicBezTo>
                    <a:cubicBezTo>
                      <a:pt x="4683" y="19557"/>
                      <a:pt x="4229" y="20286"/>
                      <a:pt x="4078" y="20578"/>
                    </a:cubicBezTo>
                    <a:cubicBezTo>
                      <a:pt x="4179" y="20505"/>
                      <a:pt x="4330" y="20505"/>
                      <a:pt x="4431" y="20505"/>
                    </a:cubicBezTo>
                    <a:cubicBezTo>
                      <a:pt x="4481" y="20505"/>
                      <a:pt x="4481" y="20505"/>
                      <a:pt x="4481" y="20505"/>
                    </a:cubicBezTo>
                    <a:cubicBezTo>
                      <a:pt x="4481" y="20505"/>
                      <a:pt x="4481" y="20505"/>
                      <a:pt x="4481" y="20505"/>
                    </a:cubicBezTo>
                    <a:cubicBezTo>
                      <a:pt x="4481" y="20505"/>
                      <a:pt x="4481" y="20505"/>
                      <a:pt x="4531" y="20505"/>
                    </a:cubicBezTo>
                    <a:cubicBezTo>
                      <a:pt x="4632" y="20432"/>
                      <a:pt x="4733" y="20286"/>
                      <a:pt x="4934" y="20214"/>
                    </a:cubicBezTo>
                    <a:cubicBezTo>
                      <a:pt x="5136" y="20214"/>
                      <a:pt x="5136" y="20141"/>
                      <a:pt x="5186" y="19995"/>
                    </a:cubicBezTo>
                    <a:cubicBezTo>
                      <a:pt x="5186" y="19995"/>
                      <a:pt x="5186" y="19922"/>
                      <a:pt x="5186" y="19849"/>
                    </a:cubicBezTo>
                    <a:cubicBezTo>
                      <a:pt x="5287" y="19484"/>
                      <a:pt x="6143" y="18973"/>
                      <a:pt x="6294" y="18900"/>
                    </a:cubicBezTo>
                    <a:cubicBezTo>
                      <a:pt x="6294" y="18900"/>
                      <a:pt x="6344" y="18827"/>
                      <a:pt x="6344" y="18754"/>
                    </a:cubicBezTo>
                    <a:cubicBezTo>
                      <a:pt x="6344" y="18681"/>
                      <a:pt x="6394" y="18462"/>
                      <a:pt x="6545" y="18462"/>
                    </a:cubicBezTo>
                    <a:cubicBezTo>
                      <a:pt x="6697" y="18462"/>
                      <a:pt x="6948" y="18097"/>
                      <a:pt x="7099" y="17951"/>
                    </a:cubicBezTo>
                    <a:cubicBezTo>
                      <a:pt x="7301" y="17732"/>
                      <a:pt x="7351" y="17732"/>
                      <a:pt x="7452" y="17732"/>
                    </a:cubicBezTo>
                    <a:cubicBezTo>
                      <a:pt x="7502" y="17659"/>
                      <a:pt x="7552" y="17659"/>
                      <a:pt x="7552" y="17659"/>
                    </a:cubicBezTo>
                    <a:cubicBezTo>
                      <a:pt x="7603" y="17659"/>
                      <a:pt x="7603" y="17514"/>
                      <a:pt x="7603" y="17441"/>
                    </a:cubicBezTo>
                    <a:cubicBezTo>
                      <a:pt x="7603" y="17295"/>
                      <a:pt x="7653" y="17076"/>
                      <a:pt x="7804" y="17076"/>
                    </a:cubicBezTo>
                    <a:cubicBezTo>
                      <a:pt x="7905" y="17003"/>
                      <a:pt x="8006" y="16930"/>
                      <a:pt x="8006" y="16784"/>
                    </a:cubicBezTo>
                    <a:cubicBezTo>
                      <a:pt x="7955" y="16784"/>
                      <a:pt x="7855" y="16711"/>
                      <a:pt x="7804" y="16711"/>
                    </a:cubicBezTo>
                    <a:cubicBezTo>
                      <a:pt x="7703" y="16638"/>
                      <a:pt x="7603" y="16638"/>
                      <a:pt x="7552" y="16492"/>
                    </a:cubicBezTo>
                    <a:cubicBezTo>
                      <a:pt x="7502" y="16419"/>
                      <a:pt x="7552" y="16273"/>
                      <a:pt x="7603" y="16273"/>
                    </a:cubicBezTo>
                    <a:cubicBezTo>
                      <a:pt x="7653" y="16054"/>
                      <a:pt x="7955" y="15689"/>
                      <a:pt x="8106" y="15689"/>
                    </a:cubicBezTo>
                    <a:cubicBezTo>
                      <a:pt x="8106" y="15689"/>
                      <a:pt x="8106" y="15689"/>
                      <a:pt x="8106" y="15689"/>
                    </a:cubicBezTo>
                    <a:cubicBezTo>
                      <a:pt x="8207" y="15689"/>
                      <a:pt x="8358" y="15543"/>
                      <a:pt x="8408" y="15397"/>
                    </a:cubicBezTo>
                    <a:cubicBezTo>
                      <a:pt x="8408" y="15105"/>
                      <a:pt x="8509" y="14959"/>
                      <a:pt x="8610" y="14886"/>
                    </a:cubicBezTo>
                    <a:cubicBezTo>
                      <a:pt x="8710" y="14814"/>
                      <a:pt x="8761" y="14741"/>
                      <a:pt x="8811" y="14668"/>
                    </a:cubicBezTo>
                    <a:cubicBezTo>
                      <a:pt x="8862" y="14595"/>
                      <a:pt x="8862" y="14522"/>
                      <a:pt x="8912" y="14449"/>
                    </a:cubicBezTo>
                    <a:cubicBezTo>
                      <a:pt x="8962" y="14303"/>
                      <a:pt x="9013" y="14157"/>
                      <a:pt x="9164" y="14157"/>
                    </a:cubicBezTo>
                    <a:cubicBezTo>
                      <a:pt x="9214" y="14157"/>
                      <a:pt x="9315" y="14011"/>
                      <a:pt x="9365" y="13938"/>
                    </a:cubicBezTo>
                    <a:cubicBezTo>
                      <a:pt x="9466" y="13792"/>
                      <a:pt x="9516" y="13719"/>
                      <a:pt x="9617" y="13646"/>
                    </a:cubicBezTo>
                    <a:cubicBezTo>
                      <a:pt x="9768" y="13500"/>
                      <a:pt x="9818" y="13719"/>
                      <a:pt x="9869" y="13719"/>
                    </a:cubicBezTo>
                    <a:cubicBezTo>
                      <a:pt x="9869" y="13792"/>
                      <a:pt x="9869" y="13865"/>
                      <a:pt x="9969" y="13865"/>
                    </a:cubicBezTo>
                    <a:cubicBezTo>
                      <a:pt x="10221" y="13865"/>
                      <a:pt x="10322" y="14011"/>
                      <a:pt x="10322" y="14230"/>
                    </a:cubicBezTo>
                    <a:cubicBezTo>
                      <a:pt x="10322" y="14449"/>
                      <a:pt x="10120" y="14522"/>
                      <a:pt x="9969" y="14449"/>
                    </a:cubicBezTo>
                    <a:cubicBezTo>
                      <a:pt x="9869" y="14376"/>
                      <a:pt x="9818" y="14376"/>
                      <a:pt x="9768" y="14376"/>
                    </a:cubicBezTo>
                    <a:cubicBezTo>
                      <a:pt x="9667" y="14376"/>
                      <a:pt x="9617" y="14376"/>
                      <a:pt x="9466" y="14595"/>
                    </a:cubicBezTo>
                    <a:cubicBezTo>
                      <a:pt x="9365" y="14668"/>
                      <a:pt x="9365" y="14741"/>
                      <a:pt x="9365" y="14886"/>
                    </a:cubicBezTo>
                    <a:cubicBezTo>
                      <a:pt x="9365" y="14959"/>
                      <a:pt x="9365" y="15105"/>
                      <a:pt x="9264" y="15324"/>
                    </a:cubicBezTo>
                    <a:cubicBezTo>
                      <a:pt x="9113" y="15543"/>
                      <a:pt x="9164" y="15616"/>
                      <a:pt x="9164" y="15616"/>
                    </a:cubicBezTo>
                    <a:cubicBezTo>
                      <a:pt x="9164" y="15616"/>
                      <a:pt x="9164" y="15689"/>
                      <a:pt x="9214" y="15689"/>
                    </a:cubicBezTo>
                    <a:cubicBezTo>
                      <a:pt x="9365" y="15689"/>
                      <a:pt x="9415" y="15835"/>
                      <a:pt x="9415" y="15908"/>
                    </a:cubicBezTo>
                    <a:cubicBezTo>
                      <a:pt x="9415" y="16054"/>
                      <a:pt x="9214" y="16200"/>
                      <a:pt x="9113" y="16273"/>
                    </a:cubicBezTo>
                    <a:cubicBezTo>
                      <a:pt x="9164" y="16273"/>
                      <a:pt x="9214" y="16273"/>
                      <a:pt x="9264" y="16273"/>
                    </a:cubicBezTo>
                    <a:cubicBezTo>
                      <a:pt x="9415" y="16273"/>
                      <a:pt x="9617" y="16054"/>
                      <a:pt x="9869" y="15835"/>
                    </a:cubicBezTo>
                    <a:cubicBezTo>
                      <a:pt x="10020" y="15689"/>
                      <a:pt x="10171" y="15543"/>
                      <a:pt x="10322" y="15397"/>
                    </a:cubicBezTo>
                    <a:cubicBezTo>
                      <a:pt x="10473" y="15324"/>
                      <a:pt x="10573" y="15251"/>
                      <a:pt x="10724" y="15251"/>
                    </a:cubicBezTo>
                    <a:cubicBezTo>
                      <a:pt x="10876" y="15251"/>
                      <a:pt x="10976" y="15324"/>
                      <a:pt x="11027" y="15324"/>
                    </a:cubicBezTo>
                    <a:cubicBezTo>
                      <a:pt x="11077" y="15324"/>
                      <a:pt x="11077" y="15324"/>
                      <a:pt x="11077" y="15324"/>
                    </a:cubicBezTo>
                    <a:cubicBezTo>
                      <a:pt x="11077" y="15251"/>
                      <a:pt x="11027" y="15178"/>
                      <a:pt x="11077" y="15105"/>
                    </a:cubicBezTo>
                    <a:cubicBezTo>
                      <a:pt x="11077" y="15105"/>
                      <a:pt x="11077" y="15032"/>
                      <a:pt x="11077" y="15032"/>
                    </a:cubicBezTo>
                    <a:cubicBezTo>
                      <a:pt x="11027" y="14959"/>
                      <a:pt x="10926" y="14814"/>
                      <a:pt x="10876" y="14668"/>
                    </a:cubicBezTo>
                    <a:cubicBezTo>
                      <a:pt x="10825" y="14522"/>
                      <a:pt x="10825" y="14449"/>
                      <a:pt x="10825" y="14376"/>
                    </a:cubicBezTo>
                    <a:cubicBezTo>
                      <a:pt x="10876" y="14230"/>
                      <a:pt x="10926" y="14230"/>
                      <a:pt x="10976" y="14230"/>
                    </a:cubicBezTo>
                    <a:cubicBezTo>
                      <a:pt x="11027" y="14230"/>
                      <a:pt x="11027" y="14157"/>
                      <a:pt x="11027" y="14157"/>
                    </a:cubicBezTo>
                    <a:cubicBezTo>
                      <a:pt x="11077" y="13938"/>
                      <a:pt x="11178" y="13865"/>
                      <a:pt x="11228" y="13865"/>
                    </a:cubicBezTo>
                    <a:cubicBezTo>
                      <a:pt x="11329" y="13865"/>
                      <a:pt x="11429" y="13938"/>
                      <a:pt x="11530" y="14011"/>
                    </a:cubicBezTo>
                    <a:cubicBezTo>
                      <a:pt x="11530" y="14011"/>
                      <a:pt x="11580" y="14011"/>
                      <a:pt x="11580" y="14011"/>
                    </a:cubicBezTo>
                    <a:cubicBezTo>
                      <a:pt x="11631" y="14011"/>
                      <a:pt x="11631" y="14011"/>
                      <a:pt x="11681" y="14011"/>
                    </a:cubicBezTo>
                    <a:cubicBezTo>
                      <a:pt x="11782" y="14011"/>
                      <a:pt x="11883" y="14157"/>
                      <a:pt x="11933" y="14303"/>
                    </a:cubicBezTo>
                    <a:cubicBezTo>
                      <a:pt x="11983" y="14376"/>
                      <a:pt x="11983" y="14376"/>
                      <a:pt x="11983" y="14376"/>
                    </a:cubicBezTo>
                    <a:cubicBezTo>
                      <a:pt x="11983" y="14376"/>
                      <a:pt x="12034" y="14376"/>
                      <a:pt x="12034" y="14376"/>
                    </a:cubicBezTo>
                    <a:cubicBezTo>
                      <a:pt x="12134" y="14303"/>
                      <a:pt x="12235" y="14303"/>
                      <a:pt x="12386" y="14376"/>
                    </a:cubicBezTo>
                    <a:cubicBezTo>
                      <a:pt x="12386" y="14449"/>
                      <a:pt x="12487" y="14595"/>
                      <a:pt x="12487" y="14668"/>
                    </a:cubicBezTo>
                    <a:cubicBezTo>
                      <a:pt x="12487" y="14741"/>
                      <a:pt x="12487" y="14741"/>
                      <a:pt x="12487" y="14741"/>
                    </a:cubicBezTo>
                    <a:cubicBezTo>
                      <a:pt x="12537" y="14741"/>
                      <a:pt x="12587" y="14814"/>
                      <a:pt x="12638" y="14814"/>
                    </a:cubicBezTo>
                    <a:cubicBezTo>
                      <a:pt x="12688" y="14886"/>
                      <a:pt x="12738" y="14886"/>
                      <a:pt x="12738" y="14886"/>
                    </a:cubicBezTo>
                    <a:cubicBezTo>
                      <a:pt x="12738" y="14886"/>
                      <a:pt x="12789" y="14814"/>
                      <a:pt x="12839" y="14741"/>
                    </a:cubicBezTo>
                    <a:cubicBezTo>
                      <a:pt x="12890" y="14741"/>
                      <a:pt x="12940" y="14668"/>
                      <a:pt x="12990" y="14668"/>
                    </a:cubicBezTo>
                    <a:cubicBezTo>
                      <a:pt x="13041" y="14668"/>
                      <a:pt x="13091" y="14668"/>
                      <a:pt x="13141" y="14886"/>
                    </a:cubicBezTo>
                    <a:cubicBezTo>
                      <a:pt x="13141" y="14886"/>
                      <a:pt x="13141" y="14959"/>
                      <a:pt x="13141" y="15032"/>
                    </a:cubicBezTo>
                    <a:cubicBezTo>
                      <a:pt x="13192" y="15105"/>
                      <a:pt x="13443" y="15105"/>
                      <a:pt x="13645" y="15178"/>
                    </a:cubicBezTo>
                    <a:cubicBezTo>
                      <a:pt x="13695" y="15178"/>
                      <a:pt x="13695" y="15178"/>
                      <a:pt x="13695" y="15178"/>
                    </a:cubicBezTo>
                    <a:cubicBezTo>
                      <a:pt x="13947" y="15251"/>
                      <a:pt x="14501" y="15178"/>
                      <a:pt x="14752" y="15178"/>
                    </a:cubicBezTo>
                    <a:cubicBezTo>
                      <a:pt x="14803" y="15178"/>
                      <a:pt x="14853" y="15105"/>
                      <a:pt x="14903" y="15105"/>
                    </a:cubicBezTo>
                    <a:cubicBezTo>
                      <a:pt x="14903" y="15105"/>
                      <a:pt x="14903" y="15105"/>
                      <a:pt x="14903" y="15105"/>
                    </a:cubicBezTo>
                    <a:cubicBezTo>
                      <a:pt x="15055" y="15105"/>
                      <a:pt x="15105" y="15251"/>
                      <a:pt x="15155" y="15324"/>
                    </a:cubicBezTo>
                    <a:cubicBezTo>
                      <a:pt x="15206" y="15470"/>
                      <a:pt x="15256" y="15543"/>
                      <a:pt x="15457" y="15616"/>
                    </a:cubicBezTo>
                    <a:cubicBezTo>
                      <a:pt x="15608" y="15689"/>
                      <a:pt x="15709" y="15543"/>
                      <a:pt x="15759" y="15397"/>
                    </a:cubicBezTo>
                    <a:cubicBezTo>
                      <a:pt x="15860" y="15324"/>
                      <a:pt x="15910" y="15251"/>
                      <a:pt x="16011" y="15251"/>
                    </a:cubicBezTo>
                    <a:cubicBezTo>
                      <a:pt x="16062" y="15251"/>
                      <a:pt x="16112" y="15251"/>
                      <a:pt x="16162" y="15324"/>
                    </a:cubicBezTo>
                    <a:cubicBezTo>
                      <a:pt x="16263" y="15397"/>
                      <a:pt x="16313" y="15543"/>
                      <a:pt x="16313" y="15616"/>
                    </a:cubicBezTo>
                    <a:cubicBezTo>
                      <a:pt x="16313" y="15762"/>
                      <a:pt x="16213" y="15835"/>
                      <a:pt x="16162" y="15981"/>
                    </a:cubicBezTo>
                    <a:cubicBezTo>
                      <a:pt x="16112" y="15981"/>
                      <a:pt x="16112" y="15981"/>
                      <a:pt x="16112" y="15981"/>
                    </a:cubicBezTo>
                    <a:cubicBezTo>
                      <a:pt x="16112" y="16054"/>
                      <a:pt x="16162" y="16054"/>
                      <a:pt x="16162" y="16054"/>
                    </a:cubicBezTo>
                    <a:cubicBezTo>
                      <a:pt x="16213" y="16054"/>
                      <a:pt x="16263" y="16054"/>
                      <a:pt x="16313" y="16127"/>
                    </a:cubicBezTo>
                    <a:cubicBezTo>
                      <a:pt x="16364" y="16127"/>
                      <a:pt x="16364" y="16127"/>
                      <a:pt x="16414" y="16200"/>
                    </a:cubicBezTo>
                    <a:cubicBezTo>
                      <a:pt x="16615" y="16273"/>
                      <a:pt x="16867" y="16419"/>
                      <a:pt x="17018" y="16638"/>
                    </a:cubicBezTo>
                    <a:cubicBezTo>
                      <a:pt x="17069" y="16638"/>
                      <a:pt x="17069" y="16711"/>
                      <a:pt x="17119" y="16784"/>
                    </a:cubicBezTo>
                    <a:cubicBezTo>
                      <a:pt x="17220" y="16930"/>
                      <a:pt x="17371" y="17149"/>
                      <a:pt x="17673" y="17368"/>
                    </a:cubicBezTo>
                    <a:cubicBezTo>
                      <a:pt x="17673" y="17368"/>
                      <a:pt x="17673" y="17368"/>
                      <a:pt x="17723" y="17441"/>
                    </a:cubicBezTo>
                    <a:cubicBezTo>
                      <a:pt x="17723" y="17368"/>
                      <a:pt x="17723" y="17295"/>
                      <a:pt x="17723" y="17295"/>
                    </a:cubicBezTo>
                    <a:cubicBezTo>
                      <a:pt x="17673" y="17149"/>
                      <a:pt x="17673" y="17003"/>
                      <a:pt x="17723" y="16930"/>
                    </a:cubicBezTo>
                    <a:cubicBezTo>
                      <a:pt x="17773" y="16857"/>
                      <a:pt x="17874" y="16857"/>
                      <a:pt x="17975" y="17003"/>
                    </a:cubicBezTo>
                    <a:cubicBezTo>
                      <a:pt x="18126" y="17149"/>
                      <a:pt x="18176" y="17149"/>
                      <a:pt x="18176" y="17149"/>
                    </a:cubicBezTo>
                    <a:cubicBezTo>
                      <a:pt x="18277" y="17149"/>
                      <a:pt x="18327" y="17149"/>
                      <a:pt x="18428" y="17295"/>
                    </a:cubicBezTo>
                    <a:cubicBezTo>
                      <a:pt x="18428" y="17149"/>
                      <a:pt x="18378" y="16930"/>
                      <a:pt x="18327" y="16784"/>
                    </a:cubicBezTo>
                    <a:cubicBezTo>
                      <a:pt x="18277" y="16565"/>
                      <a:pt x="18277" y="16492"/>
                      <a:pt x="18327" y="16419"/>
                    </a:cubicBezTo>
                    <a:cubicBezTo>
                      <a:pt x="18378" y="16346"/>
                      <a:pt x="18378" y="16346"/>
                      <a:pt x="18378" y="16346"/>
                    </a:cubicBezTo>
                    <a:cubicBezTo>
                      <a:pt x="18428" y="16346"/>
                      <a:pt x="18428" y="16346"/>
                      <a:pt x="18428" y="16346"/>
                    </a:cubicBezTo>
                    <a:cubicBezTo>
                      <a:pt x="18529" y="16346"/>
                      <a:pt x="18680" y="16565"/>
                      <a:pt x="18730" y="16784"/>
                    </a:cubicBezTo>
                    <a:cubicBezTo>
                      <a:pt x="18881" y="17076"/>
                      <a:pt x="18881" y="17586"/>
                      <a:pt x="18780" y="17951"/>
                    </a:cubicBezTo>
                    <a:cubicBezTo>
                      <a:pt x="18780" y="18097"/>
                      <a:pt x="18680" y="18243"/>
                      <a:pt x="18529" y="18243"/>
                    </a:cubicBezTo>
                    <a:cubicBezTo>
                      <a:pt x="18428" y="18243"/>
                      <a:pt x="18277" y="18097"/>
                      <a:pt x="18227" y="17951"/>
                    </a:cubicBezTo>
                    <a:cubicBezTo>
                      <a:pt x="18176" y="17951"/>
                      <a:pt x="18176" y="17878"/>
                      <a:pt x="18176" y="17805"/>
                    </a:cubicBezTo>
                    <a:cubicBezTo>
                      <a:pt x="18076" y="17805"/>
                      <a:pt x="17975" y="17878"/>
                      <a:pt x="17975" y="17951"/>
                    </a:cubicBezTo>
                    <a:cubicBezTo>
                      <a:pt x="17975" y="18097"/>
                      <a:pt x="18227" y="18535"/>
                      <a:pt x="18378" y="18608"/>
                    </a:cubicBezTo>
                    <a:cubicBezTo>
                      <a:pt x="18579" y="18608"/>
                      <a:pt x="18579" y="18900"/>
                      <a:pt x="18579" y="19046"/>
                    </a:cubicBezTo>
                    <a:cubicBezTo>
                      <a:pt x="18579" y="19119"/>
                      <a:pt x="18579" y="19119"/>
                      <a:pt x="18579" y="19192"/>
                    </a:cubicBezTo>
                    <a:cubicBezTo>
                      <a:pt x="18680" y="19192"/>
                      <a:pt x="18730" y="19338"/>
                      <a:pt x="18780" y="19411"/>
                    </a:cubicBezTo>
                    <a:cubicBezTo>
                      <a:pt x="18730" y="19265"/>
                      <a:pt x="18730" y="19046"/>
                      <a:pt x="18680" y="18973"/>
                    </a:cubicBezTo>
                    <a:cubicBezTo>
                      <a:pt x="18579" y="18754"/>
                      <a:pt x="18579" y="18535"/>
                      <a:pt x="18629" y="18316"/>
                    </a:cubicBezTo>
                    <a:cubicBezTo>
                      <a:pt x="18680" y="18170"/>
                      <a:pt x="18780" y="18170"/>
                      <a:pt x="18881" y="18170"/>
                    </a:cubicBezTo>
                    <a:cubicBezTo>
                      <a:pt x="19032" y="18243"/>
                      <a:pt x="19032" y="18535"/>
                      <a:pt x="18982" y="18681"/>
                    </a:cubicBezTo>
                    <a:cubicBezTo>
                      <a:pt x="18982" y="18681"/>
                      <a:pt x="18982" y="18754"/>
                      <a:pt x="18982" y="18754"/>
                    </a:cubicBezTo>
                    <a:cubicBezTo>
                      <a:pt x="18982" y="18754"/>
                      <a:pt x="19032" y="18754"/>
                      <a:pt x="19032" y="18754"/>
                    </a:cubicBezTo>
                    <a:cubicBezTo>
                      <a:pt x="19083" y="18681"/>
                      <a:pt x="19133" y="18608"/>
                      <a:pt x="19183" y="18535"/>
                    </a:cubicBezTo>
                    <a:cubicBezTo>
                      <a:pt x="19234" y="18462"/>
                      <a:pt x="19234" y="18389"/>
                      <a:pt x="19183" y="18243"/>
                    </a:cubicBezTo>
                    <a:cubicBezTo>
                      <a:pt x="19133" y="18097"/>
                      <a:pt x="19083" y="17951"/>
                      <a:pt x="19133" y="17805"/>
                    </a:cubicBezTo>
                    <a:cubicBezTo>
                      <a:pt x="19183" y="17659"/>
                      <a:pt x="19284" y="17659"/>
                      <a:pt x="19284" y="17659"/>
                    </a:cubicBezTo>
                    <a:cubicBezTo>
                      <a:pt x="19485" y="17659"/>
                      <a:pt x="19636" y="18170"/>
                      <a:pt x="19687" y="18389"/>
                    </a:cubicBezTo>
                    <a:cubicBezTo>
                      <a:pt x="19737" y="18681"/>
                      <a:pt x="19586" y="18827"/>
                      <a:pt x="19536" y="18900"/>
                    </a:cubicBezTo>
                    <a:cubicBezTo>
                      <a:pt x="19536" y="18973"/>
                      <a:pt x="19485" y="18973"/>
                      <a:pt x="19485" y="18973"/>
                    </a:cubicBezTo>
                    <a:cubicBezTo>
                      <a:pt x="19485" y="19265"/>
                      <a:pt x="19334" y="19265"/>
                      <a:pt x="19234" y="19265"/>
                    </a:cubicBezTo>
                    <a:cubicBezTo>
                      <a:pt x="19234" y="19265"/>
                      <a:pt x="19183" y="19265"/>
                      <a:pt x="19133" y="19338"/>
                    </a:cubicBezTo>
                    <a:cubicBezTo>
                      <a:pt x="19133" y="19338"/>
                      <a:pt x="19133" y="19630"/>
                      <a:pt x="19133" y="19776"/>
                    </a:cubicBezTo>
                    <a:cubicBezTo>
                      <a:pt x="19183" y="19776"/>
                      <a:pt x="19183" y="19776"/>
                      <a:pt x="19183" y="19776"/>
                    </a:cubicBezTo>
                    <a:cubicBezTo>
                      <a:pt x="19183" y="19630"/>
                      <a:pt x="19234" y="19557"/>
                      <a:pt x="19334" y="19557"/>
                    </a:cubicBezTo>
                    <a:cubicBezTo>
                      <a:pt x="19385" y="19557"/>
                      <a:pt x="19435" y="19557"/>
                      <a:pt x="19435" y="19630"/>
                    </a:cubicBezTo>
                    <a:cubicBezTo>
                      <a:pt x="19435" y="19630"/>
                      <a:pt x="19485" y="19630"/>
                      <a:pt x="19485" y="19630"/>
                    </a:cubicBezTo>
                    <a:cubicBezTo>
                      <a:pt x="19536" y="19557"/>
                      <a:pt x="19586" y="19411"/>
                      <a:pt x="19687" y="19411"/>
                    </a:cubicBezTo>
                    <a:cubicBezTo>
                      <a:pt x="19687" y="19411"/>
                      <a:pt x="19737" y="19484"/>
                      <a:pt x="19787" y="19484"/>
                    </a:cubicBezTo>
                    <a:cubicBezTo>
                      <a:pt x="19787" y="19338"/>
                      <a:pt x="19888" y="19192"/>
                      <a:pt x="19989" y="19192"/>
                    </a:cubicBezTo>
                    <a:cubicBezTo>
                      <a:pt x="19989" y="19192"/>
                      <a:pt x="19989" y="19192"/>
                      <a:pt x="19989" y="19192"/>
                    </a:cubicBezTo>
                    <a:cubicBezTo>
                      <a:pt x="20090" y="19192"/>
                      <a:pt x="20190" y="19265"/>
                      <a:pt x="20291" y="19411"/>
                    </a:cubicBezTo>
                    <a:cubicBezTo>
                      <a:pt x="20392" y="19630"/>
                      <a:pt x="20543" y="19995"/>
                      <a:pt x="20543" y="20214"/>
                    </a:cubicBezTo>
                    <a:cubicBezTo>
                      <a:pt x="20543" y="20359"/>
                      <a:pt x="20442" y="20505"/>
                      <a:pt x="20341" y="20505"/>
                    </a:cubicBezTo>
                    <a:cubicBezTo>
                      <a:pt x="20291" y="20578"/>
                      <a:pt x="20291" y="20651"/>
                      <a:pt x="20241" y="20724"/>
                    </a:cubicBezTo>
                    <a:cubicBezTo>
                      <a:pt x="20190" y="20797"/>
                      <a:pt x="20140" y="20797"/>
                      <a:pt x="20090" y="20797"/>
                    </a:cubicBezTo>
                    <a:cubicBezTo>
                      <a:pt x="19989" y="20797"/>
                      <a:pt x="19888" y="20651"/>
                      <a:pt x="19787" y="20578"/>
                    </a:cubicBezTo>
                    <a:cubicBezTo>
                      <a:pt x="19787" y="20505"/>
                      <a:pt x="19737" y="20432"/>
                      <a:pt x="19687" y="20432"/>
                    </a:cubicBezTo>
                    <a:cubicBezTo>
                      <a:pt x="19737" y="20505"/>
                      <a:pt x="19737" y="20578"/>
                      <a:pt x="19787" y="20651"/>
                    </a:cubicBezTo>
                    <a:cubicBezTo>
                      <a:pt x="19787" y="20724"/>
                      <a:pt x="19787" y="20797"/>
                      <a:pt x="19838" y="20797"/>
                    </a:cubicBezTo>
                    <a:cubicBezTo>
                      <a:pt x="19888" y="21016"/>
                      <a:pt x="19838" y="21162"/>
                      <a:pt x="19787" y="21308"/>
                    </a:cubicBezTo>
                    <a:cubicBezTo>
                      <a:pt x="19737" y="21454"/>
                      <a:pt x="19737" y="21527"/>
                      <a:pt x="19787" y="21527"/>
                    </a:cubicBezTo>
                    <a:cubicBezTo>
                      <a:pt x="19787" y="21600"/>
                      <a:pt x="19787" y="21600"/>
                      <a:pt x="19838" y="21600"/>
                    </a:cubicBezTo>
                    <a:cubicBezTo>
                      <a:pt x="19838" y="21600"/>
                      <a:pt x="19838" y="21527"/>
                      <a:pt x="19838" y="21527"/>
                    </a:cubicBezTo>
                    <a:cubicBezTo>
                      <a:pt x="19838" y="21454"/>
                      <a:pt x="19838" y="21454"/>
                      <a:pt x="19838" y="21381"/>
                    </a:cubicBezTo>
                    <a:cubicBezTo>
                      <a:pt x="19888" y="21235"/>
                      <a:pt x="19938" y="21235"/>
                      <a:pt x="19989" y="21235"/>
                    </a:cubicBezTo>
                    <a:cubicBezTo>
                      <a:pt x="20090" y="21235"/>
                      <a:pt x="20140" y="21308"/>
                      <a:pt x="20241" y="21381"/>
                    </a:cubicBezTo>
                    <a:cubicBezTo>
                      <a:pt x="20291" y="21308"/>
                      <a:pt x="20291" y="21235"/>
                      <a:pt x="20291" y="21089"/>
                    </a:cubicBezTo>
                    <a:cubicBezTo>
                      <a:pt x="20291" y="21016"/>
                      <a:pt x="20341" y="20870"/>
                      <a:pt x="20442" y="20870"/>
                    </a:cubicBezTo>
                    <a:cubicBezTo>
                      <a:pt x="20543" y="20870"/>
                      <a:pt x="20643" y="20943"/>
                      <a:pt x="20694" y="21089"/>
                    </a:cubicBezTo>
                    <a:cubicBezTo>
                      <a:pt x="20744" y="21016"/>
                      <a:pt x="20794" y="20943"/>
                      <a:pt x="20895" y="20943"/>
                    </a:cubicBezTo>
                    <a:cubicBezTo>
                      <a:pt x="20945" y="20943"/>
                      <a:pt x="20945" y="20943"/>
                      <a:pt x="20945" y="20943"/>
                    </a:cubicBezTo>
                    <a:cubicBezTo>
                      <a:pt x="20996" y="20943"/>
                      <a:pt x="21046" y="20943"/>
                      <a:pt x="21097" y="21016"/>
                    </a:cubicBezTo>
                    <a:cubicBezTo>
                      <a:pt x="21147" y="21162"/>
                      <a:pt x="21097" y="21308"/>
                      <a:pt x="21097" y="21454"/>
                    </a:cubicBezTo>
                    <a:cubicBezTo>
                      <a:pt x="21097" y="21527"/>
                      <a:pt x="21097" y="21527"/>
                      <a:pt x="21097" y="21527"/>
                    </a:cubicBezTo>
                    <a:cubicBezTo>
                      <a:pt x="21147" y="21454"/>
                      <a:pt x="21248" y="21454"/>
                      <a:pt x="21298" y="21527"/>
                    </a:cubicBezTo>
                    <a:cubicBezTo>
                      <a:pt x="21399" y="21454"/>
                      <a:pt x="21499" y="21381"/>
                      <a:pt x="21550" y="21308"/>
                    </a:cubicBezTo>
                    <a:cubicBezTo>
                      <a:pt x="21600" y="21235"/>
                      <a:pt x="21600" y="21235"/>
                      <a:pt x="21600" y="21235"/>
                    </a:cubicBezTo>
                    <a:cubicBezTo>
                      <a:pt x="21600" y="21235"/>
                      <a:pt x="21550" y="21162"/>
                      <a:pt x="21499" y="21089"/>
                    </a:cubicBezTo>
                    <a:cubicBezTo>
                      <a:pt x="21449" y="21016"/>
                      <a:pt x="21348" y="20797"/>
                      <a:pt x="21399" y="20578"/>
                    </a:cubicBezTo>
                    <a:cubicBezTo>
                      <a:pt x="21449" y="20359"/>
                      <a:pt x="21499" y="20214"/>
                      <a:pt x="20895" y="19922"/>
                    </a:cubicBezTo>
                    <a:cubicBezTo>
                      <a:pt x="20392" y="19630"/>
                      <a:pt x="20291" y="19338"/>
                      <a:pt x="20090" y="18754"/>
                    </a:cubicBezTo>
                    <a:cubicBezTo>
                      <a:pt x="20039" y="18608"/>
                      <a:pt x="19938" y="18389"/>
                      <a:pt x="19838" y="18097"/>
                    </a:cubicBezTo>
                    <a:cubicBezTo>
                      <a:pt x="19636" y="17514"/>
                      <a:pt x="19284" y="17149"/>
                      <a:pt x="19032" y="16784"/>
                    </a:cubicBezTo>
                    <a:cubicBezTo>
                      <a:pt x="18780" y="16492"/>
                      <a:pt x="18629" y="16273"/>
                      <a:pt x="18629" y="16054"/>
                    </a:cubicBezTo>
                    <a:cubicBezTo>
                      <a:pt x="18629" y="15908"/>
                      <a:pt x="18478" y="15835"/>
                      <a:pt x="18327" y="15835"/>
                    </a:cubicBezTo>
                    <a:cubicBezTo>
                      <a:pt x="18176" y="15835"/>
                      <a:pt x="18076" y="15908"/>
                      <a:pt x="18025" y="15981"/>
                    </a:cubicBezTo>
                    <a:cubicBezTo>
                      <a:pt x="18025" y="16273"/>
                      <a:pt x="17824" y="16419"/>
                      <a:pt x="17622" y="16565"/>
                    </a:cubicBezTo>
                    <a:cubicBezTo>
                      <a:pt x="17572" y="16565"/>
                      <a:pt x="17522" y="16638"/>
                      <a:pt x="17471" y="16711"/>
                    </a:cubicBezTo>
                    <a:cubicBezTo>
                      <a:pt x="17421" y="16711"/>
                      <a:pt x="17371" y="16784"/>
                      <a:pt x="17320" y="16784"/>
                    </a:cubicBezTo>
                    <a:cubicBezTo>
                      <a:pt x="17169" y="16784"/>
                      <a:pt x="17069" y="16565"/>
                      <a:pt x="16968" y="16346"/>
                    </a:cubicBezTo>
                    <a:cubicBezTo>
                      <a:pt x="16968" y="16346"/>
                      <a:pt x="16917" y="16273"/>
                      <a:pt x="16917" y="16200"/>
                    </a:cubicBezTo>
                    <a:cubicBezTo>
                      <a:pt x="16867" y="16127"/>
                      <a:pt x="16716" y="15981"/>
                      <a:pt x="16615" y="15835"/>
                    </a:cubicBezTo>
                    <a:cubicBezTo>
                      <a:pt x="16464" y="15689"/>
                      <a:pt x="16313" y="15470"/>
                      <a:pt x="16313" y="15324"/>
                    </a:cubicBezTo>
                    <a:cubicBezTo>
                      <a:pt x="16313" y="15251"/>
                      <a:pt x="16263" y="15032"/>
                      <a:pt x="16162" y="15032"/>
                    </a:cubicBezTo>
                    <a:cubicBezTo>
                      <a:pt x="16162" y="15032"/>
                      <a:pt x="16112" y="15032"/>
                      <a:pt x="16062" y="15032"/>
                    </a:cubicBezTo>
                    <a:cubicBezTo>
                      <a:pt x="15910" y="15105"/>
                      <a:pt x="15810" y="15178"/>
                      <a:pt x="15759" y="15178"/>
                    </a:cubicBezTo>
                    <a:cubicBezTo>
                      <a:pt x="15709" y="15178"/>
                      <a:pt x="15709" y="15178"/>
                      <a:pt x="15659" y="15105"/>
                    </a:cubicBezTo>
                    <a:cubicBezTo>
                      <a:pt x="15608" y="15105"/>
                      <a:pt x="15608" y="15105"/>
                      <a:pt x="15608" y="15105"/>
                    </a:cubicBezTo>
                    <a:cubicBezTo>
                      <a:pt x="15558" y="15178"/>
                      <a:pt x="15508" y="15251"/>
                      <a:pt x="15457" y="15251"/>
                    </a:cubicBezTo>
                    <a:cubicBezTo>
                      <a:pt x="15306" y="15251"/>
                      <a:pt x="15155" y="15105"/>
                      <a:pt x="15155" y="15105"/>
                    </a:cubicBezTo>
                    <a:cubicBezTo>
                      <a:pt x="15105" y="15032"/>
                      <a:pt x="15105" y="15032"/>
                      <a:pt x="15105" y="15032"/>
                    </a:cubicBezTo>
                    <a:cubicBezTo>
                      <a:pt x="15105" y="2481"/>
                      <a:pt x="15105" y="2481"/>
                      <a:pt x="15105" y="2481"/>
                    </a:cubicBezTo>
                    <a:cubicBezTo>
                      <a:pt x="15055" y="2481"/>
                      <a:pt x="14954" y="2408"/>
                      <a:pt x="14903" y="2408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5" name="Shape 4699"/>
              <p:cNvSpPr/>
              <p:nvPr/>
            </p:nvSpPr>
            <p:spPr>
              <a:xfrm>
                <a:off x="211098" y="2111927"/>
                <a:ext cx="83643" cy="42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691" y="1964"/>
                    </a:moveTo>
                    <a:cubicBezTo>
                      <a:pt x="14727" y="0"/>
                      <a:pt x="12764" y="0"/>
                      <a:pt x="10800" y="0"/>
                    </a:cubicBezTo>
                    <a:cubicBezTo>
                      <a:pt x="7855" y="0"/>
                      <a:pt x="7855" y="1964"/>
                      <a:pt x="7855" y="1964"/>
                    </a:cubicBezTo>
                    <a:cubicBezTo>
                      <a:pt x="5891" y="9818"/>
                      <a:pt x="3927" y="13745"/>
                      <a:pt x="1964" y="17673"/>
                    </a:cubicBezTo>
                    <a:cubicBezTo>
                      <a:pt x="982" y="19636"/>
                      <a:pt x="982" y="19636"/>
                      <a:pt x="0" y="21600"/>
                    </a:cubicBezTo>
                    <a:cubicBezTo>
                      <a:pt x="2945" y="19636"/>
                      <a:pt x="7855" y="13745"/>
                      <a:pt x="8836" y="9818"/>
                    </a:cubicBezTo>
                    <a:cubicBezTo>
                      <a:pt x="8836" y="3927"/>
                      <a:pt x="10800" y="3927"/>
                      <a:pt x="11782" y="3927"/>
                    </a:cubicBezTo>
                    <a:cubicBezTo>
                      <a:pt x="13745" y="3927"/>
                      <a:pt x="14727" y="3927"/>
                      <a:pt x="15709" y="7855"/>
                    </a:cubicBezTo>
                    <a:cubicBezTo>
                      <a:pt x="17673" y="7855"/>
                      <a:pt x="20618" y="5891"/>
                      <a:pt x="21600" y="1964"/>
                    </a:cubicBezTo>
                    <a:cubicBezTo>
                      <a:pt x="21600" y="1964"/>
                      <a:pt x="21600" y="1964"/>
                      <a:pt x="21600" y="1964"/>
                    </a:cubicBezTo>
                    <a:cubicBezTo>
                      <a:pt x="19636" y="1964"/>
                      <a:pt x="18655" y="1964"/>
                      <a:pt x="16691" y="1964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6" name="Shape 4700"/>
              <p:cNvSpPr/>
              <p:nvPr/>
            </p:nvSpPr>
            <p:spPr>
              <a:xfrm>
                <a:off x="563729" y="1950035"/>
                <a:ext cx="97448" cy="886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38" h="21600" extrusionOk="0">
                    <a:moveTo>
                      <a:pt x="19476" y="0"/>
                    </a:moveTo>
                    <a:cubicBezTo>
                      <a:pt x="18646" y="0"/>
                      <a:pt x="16984" y="900"/>
                      <a:pt x="15323" y="3600"/>
                    </a:cubicBezTo>
                    <a:cubicBezTo>
                      <a:pt x="13661" y="5400"/>
                      <a:pt x="12000" y="7200"/>
                      <a:pt x="11169" y="8100"/>
                    </a:cubicBezTo>
                    <a:cubicBezTo>
                      <a:pt x="8676" y="9900"/>
                      <a:pt x="7846" y="11700"/>
                      <a:pt x="7015" y="12600"/>
                    </a:cubicBezTo>
                    <a:cubicBezTo>
                      <a:pt x="7015" y="15300"/>
                      <a:pt x="4523" y="15300"/>
                      <a:pt x="3692" y="15300"/>
                    </a:cubicBezTo>
                    <a:cubicBezTo>
                      <a:pt x="2030" y="15300"/>
                      <a:pt x="2030" y="15300"/>
                      <a:pt x="2030" y="15300"/>
                    </a:cubicBezTo>
                    <a:cubicBezTo>
                      <a:pt x="369" y="15300"/>
                      <a:pt x="369" y="15300"/>
                      <a:pt x="369" y="16200"/>
                    </a:cubicBezTo>
                    <a:cubicBezTo>
                      <a:pt x="-462" y="17100"/>
                      <a:pt x="369" y="18900"/>
                      <a:pt x="369" y="20700"/>
                    </a:cubicBezTo>
                    <a:cubicBezTo>
                      <a:pt x="1200" y="21600"/>
                      <a:pt x="1200" y="21600"/>
                      <a:pt x="2030" y="21600"/>
                    </a:cubicBezTo>
                    <a:cubicBezTo>
                      <a:pt x="2030" y="21600"/>
                      <a:pt x="2030" y="21600"/>
                      <a:pt x="2030" y="21600"/>
                    </a:cubicBezTo>
                    <a:cubicBezTo>
                      <a:pt x="4523" y="19800"/>
                      <a:pt x="6184" y="20700"/>
                      <a:pt x="7015" y="20700"/>
                    </a:cubicBezTo>
                    <a:cubicBezTo>
                      <a:pt x="7015" y="21600"/>
                      <a:pt x="7846" y="21600"/>
                      <a:pt x="7846" y="21600"/>
                    </a:cubicBezTo>
                    <a:cubicBezTo>
                      <a:pt x="9507" y="20700"/>
                      <a:pt x="16984" y="15300"/>
                      <a:pt x="18646" y="12600"/>
                    </a:cubicBezTo>
                    <a:cubicBezTo>
                      <a:pt x="18646" y="12600"/>
                      <a:pt x="18646" y="12600"/>
                      <a:pt x="18646" y="12600"/>
                    </a:cubicBezTo>
                    <a:cubicBezTo>
                      <a:pt x="18646" y="11700"/>
                      <a:pt x="17815" y="11700"/>
                      <a:pt x="16984" y="10800"/>
                    </a:cubicBezTo>
                    <a:cubicBezTo>
                      <a:pt x="16153" y="9900"/>
                      <a:pt x="15323" y="9000"/>
                      <a:pt x="14492" y="8100"/>
                    </a:cubicBezTo>
                    <a:cubicBezTo>
                      <a:pt x="14492" y="4500"/>
                      <a:pt x="17815" y="4500"/>
                      <a:pt x="19476" y="3600"/>
                    </a:cubicBezTo>
                    <a:cubicBezTo>
                      <a:pt x="20307" y="3600"/>
                      <a:pt x="21138" y="3600"/>
                      <a:pt x="21138" y="2700"/>
                    </a:cubicBezTo>
                    <a:cubicBezTo>
                      <a:pt x="20307" y="2700"/>
                      <a:pt x="19476" y="900"/>
                      <a:pt x="19476" y="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7" name="Shape 4701"/>
              <p:cNvSpPr/>
              <p:nvPr/>
            </p:nvSpPr>
            <p:spPr>
              <a:xfrm>
                <a:off x="15932" y="2216000"/>
                <a:ext cx="27439" cy="308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600" h="21600" extrusionOk="0">
                    <a:moveTo>
                      <a:pt x="14400" y="0"/>
                    </a:moveTo>
                    <a:cubicBezTo>
                      <a:pt x="14400" y="2400"/>
                      <a:pt x="14400" y="2400"/>
                      <a:pt x="14400" y="2400"/>
                    </a:cubicBezTo>
                    <a:cubicBezTo>
                      <a:pt x="12000" y="4800"/>
                      <a:pt x="4800" y="14400"/>
                      <a:pt x="4800" y="19200"/>
                    </a:cubicBezTo>
                    <a:cubicBezTo>
                      <a:pt x="0" y="19200"/>
                      <a:pt x="0" y="19200"/>
                      <a:pt x="0" y="19200"/>
                    </a:cubicBezTo>
                    <a:cubicBezTo>
                      <a:pt x="0" y="21600"/>
                      <a:pt x="0" y="21600"/>
                      <a:pt x="0" y="21600"/>
                    </a:cubicBezTo>
                    <a:cubicBezTo>
                      <a:pt x="0" y="21600"/>
                      <a:pt x="2400" y="21600"/>
                      <a:pt x="2400" y="19200"/>
                    </a:cubicBezTo>
                    <a:cubicBezTo>
                      <a:pt x="16800" y="14400"/>
                      <a:pt x="21600" y="7200"/>
                      <a:pt x="16800" y="0"/>
                    </a:cubicBezTo>
                    <a:cubicBezTo>
                      <a:pt x="16800" y="0"/>
                      <a:pt x="14400" y="0"/>
                      <a:pt x="14400" y="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8" name="Shape 4702"/>
              <p:cNvSpPr/>
              <p:nvPr/>
            </p:nvSpPr>
            <p:spPr>
              <a:xfrm>
                <a:off x="15932" y="2237880"/>
                <a:ext cx="7968" cy="6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0" y="21600"/>
                      <a:pt x="0" y="21600"/>
                      <a:pt x="0" y="21600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1600" y="0"/>
                      <a:pt x="10800" y="0"/>
                      <a:pt x="0" y="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99" name="Shape 4703"/>
              <p:cNvSpPr/>
              <p:nvPr/>
            </p:nvSpPr>
            <p:spPr>
              <a:xfrm>
                <a:off x="155335" y="2166570"/>
                <a:ext cx="19916" cy="2541"/>
              </a:xfrm>
              <a:prstGeom prst="ellipse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0" name="Shape 4704"/>
              <p:cNvSpPr/>
              <p:nvPr/>
            </p:nvSpPr>
            <p:spPr>
              <a:xfrm>
                <a:off x="27881" y="1838250"/>
                <a:ext cx="57671" cy="231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50" h="21600" extrusionOk="0">
                    <a:moveTo>
                      <a:pt x="16200" y="7200"/>
                    </a:moveTo>
                    <a:cubicBezTo>
                      <a:pt x="14850" y="10800"/>
                      <a:pt x="13500" y="10800"/>
                      <a:pt x="12150" y="10800"/>
                    </a:cubicBezTo>
                    <a:cubicBezTo>
                      <a:pt x="10800" y="10800"/>
                      <a:pt x="8100" y="10800"/>
                      <a:pt x="8100" y="0"/>
                    </a:cubicBezTo>
                    <a:cubicBezTo>
                      <a:pt x="8100" y="0"/>
                      <a:pt x="8100" y="0"/>
                      <a:pt x="6750" y="0"/>
                    </a:cubicBezTo>
                    <a:cubicBezTo>
                      <a:pt x="4050" y="0"/>
                      <a:pt x="0" y="7200"/>
                      <a:pt x="0" y="10800"/>
                    </a:cubicBezTo>
                    <a:cubicBezTo>
                      <a:pt x="0" y="14400"/>
                      <a:pt x="8100" y="21600"/>
                      <a:pt x="13500" y="21600"/>
                    </a:cubicBezTo>
                    <a:cubicBezTo>
                      <a:pt x="16200" y="21600"/>
                      <a:pt x="17550" y="21600"/>
                      <a:pt x="17550" y="21600"/>
                    </a:cubicBezTo>
                    <a:cubicBezTo>
                      <a:pt x="18900" y="21600"/>
                      <a:pt x="20250" y="18000"/>
                      <a:pt x="20250" y="14400"/>
                    </a:cubicBezTo>
                    <a:cubicBezTo>
                      <a:pt x="21600" y="10800"/>
                      <a:pt x="20250" y="7200"/>
                      <a:pt x="20250" y="7200"/>
                    </a:cubicBezTo>
                    <a:cubicBezTo>
                      <a:pt x="18900" y="7200"/>
                      <a:pt x="17550" y="7200"/>
                      <a:pt x="16200" y="720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1" name="Shape 4705"/>
              <p:cNvSpPr/>
              <p:nvPr/>
            </p:nvSpPr>
            <p:spPr>
              <a:xfrm>
                <a:off x="2190644" y="3295284"/>
                <a:ext cx="99576" cy="115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21600" y="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2" name="Shape 4706"/>
              <p:cNvSpPr/>
              <p:nvPr/>
            </p:nvSpPr>
            <p:spPr>
              <a:xfrm>
                <a:off x="2748262" y="3445613"/>
                <a:ext cx="31864" cy="154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2700" y="0"/>
                      <a:pt x="2700" y="0"/>
                      <a:pt x="5400" y="5400"/>
                    </a:cubicBezTo>
                    <a:cubicBezTo>
                      <a:pt x="8100" y="10800"/>
                      <a:pt x="16200" y="16200"/>
                      <a:pt x="21600" y="21600"/>
                    </a:cubicBezTo>
                    <a:cubicBezTo>
                      <a:pt x="16200" y="16200"/>
                      <a:pt x="8100" y="10800"/>
                      <a:pt x="5400" y="5400"/>
                    </a:cubicBezTo>
                    <a:cubicBezTo>
                      <a:pt x="2700" y="0"/>
                      <a:pt x="2700" y="0"/>
                      <a:pt x="0" y="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3" name="Shape 4707"/>
              <p:cNvSpPr/>
              <p:nvPr/>
            </p:nvSpPr>
            <p:spPr>
              <a:xfrm>
                <a:off x="2788092" y="3426342"/>
                <a:ext cx="31864" cy="308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4800" y="13500"/>
                      <a:pt x="12000" y="0"/>
                      <a:pt x="21600" y="0"/>
                    </a:cubicBezTo>
                    <a:cubicBezTo>
                      <a:pt x="12000" y="0"/>
                      <a:pt x="4800" y="13500"/>
                      <a:pt x="0" y="2160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4" name="Shape 4708"/>
              <p:cNvSpPr/>
              <p:nvPr/>
            </p:nvSpPr>
            <p:spPr>
              <a:xfrm>
                <a:off x="3023087" y="3598550"/>
                <a:ext cx="7968" cy="6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10800" y="21600"/>
                      <a:pt x="0" y="0"/>
                      <a:pt x="0" y="0"/>
                    </a:cubicBezTo>
                    <a:cubicBezTo>
                      <a:pt x="0" y="0"/>
                      <a:pt x="10800" y="21600"/>
                      <a:pt x="21600" y="2160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5" name="Shape 4709"/>
              <p:cNvSpPr/>
              <p:nvPr/>
            </p:nvSpPr>
            <p:spPr>
              <a:xfrm>
                <a:off x="2943427" y="3526561"/>
                <a:ext cx="7968" cy="231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1600" y="14400"/>
                      <a:pt x="21600" y="3600"/>
                      <a:pt x="0" y="0"/>
                    </a:cubicBezTo>
                    <a:cubicBezTo>
                      <a:pt x="21600" y="3600"/>
                      <a:pt x="21600" y="14400"/>
                      <a:pt x="21600" y="2160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06" name="Shape 4710"/>
              <p:cNvSpPr/>
              <p:nvPr/>
            </p:nvSpPr>
            <p:spPr>
              <a:xfrm>
                <a:off x="2967327" y="3580524"/>
                <a:ext cx="51779" cy="192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cubicBezTo>
                      <a:pt x="1543" y="0"/>
                      <a:pt x="3086" y="4320"/>
                      <a:pt x="6171" y="8640"/>
                    </a:cubicBezTo>
                    <a:cubicBezTo>
                      <a:pt x="10800" y="12960"/>
                      <a:pt x="18514" y="21600"/>
                      <a:pt x="21600" y="21600"/>
                    </a:cubicBezTo>
                    <a:cubicBezTo>
                      <a:pt x="18514" y="21600"/>
                      <a:pt x="10800" y="12960"/>
                      <a:pt x="6171" y="8640"/>
                    </a:cubicBezTo>
                    <a:cubicBezTo>
                      <a:pt x="3086" y="4320"/>
                      <a:pt x="1543" y="0"/>
                      <a:pt x="0" y="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Group 4715"/>
            <p:cNvGrpSpPr/>
            <p:nvPr/>
          </p:nvGrpSpPr>
          <p:grpSpPr>
            <a:xfrm>
              <a:off x="4102477" y="-1"/>
              <a:ext cx="2612842" cy="1877186"/>
              <a:chOff x="0" y="0"/>
              <a:chExt cx="2612841" cy="1877184"/>
            </a:xfrm>
          </p:grpSpPr>
          <p:sp>
            <p:nvSpPr>
              <p:cNvPr id="13" name="Shape 4712"/>
              <p:cNvSpPr/>
              <p:nvPr/>
            </p:nvSpPr>
            <p:spPr>
              <a:xfrm>
                <a:off x="-1" y="0"/>
                <a:ext cx="2612843" cy="18771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418" y="13807"/>
                    </a:moveTo>
                    <a:cubicBezTo>
                      <a:pt x="17355" y="13765"/>
                      <a:pt x="17324" y="13765"/>
                      <a:pt x="17261" y="13722"/>
                    </a:cubicBezTo>
                    <a:cubicBezTo>
                      <a:pt x="17135" y="13680"/>
                      <a:pt x="16978" y="13595"/>
                      <a:pt x="16852" y="13595"/>
                    </a:cubicBezTo>
                    <a:cubicBezTo>
                      <a:pt x="16790" y="13595"/>
                      <a:pt x="16727" y="13595"/>
                      <a:pt x="16664" y="13638"/>
                    </a:cubicBezTo>
                    <a:cubicBezTo>
                      <a:pt x="16538" y="13765"/>
                      <a:pt x="16475" y="13722"/>
                      <a:pt x="16444" y="13595"/>
                    </a:cubicBezTo>
                    <a:cubicBezTo>
                      <a:pt x="16444" y="13426"/>
                      <a:pt x="16601" y="13214"/>
                      <a:pt x="16727" y="13172"/>
                    </a:cubicBezTo>
                    <a:cubicBezTo>
                      <a:pt x="16790" y="13172"/>
                      <a:pt x="16821" y="13172"/>
                      <a:pt x="16821" y="13172"/>
                    </a:cubicBezTo>
                    <a:cubicBezTo>
                      <a:pt x="16821" y="13129"/>
                      <a:pt x="16790" y="13045"/>
                      <a:pt x="16790" y="13002"/>
                    </a:cubicBezTo>
                    <a:cubicBezTo>
                      <a:pt x="16790" y="12960"/>
                      <a:pt x="16758" y="12875"/>
                      <a:pt x="16758" y="12833"/>
                    </a:cubicBezTo>
                    <a:cubicBezTo>
                      <a:pt x="16727" y="12748"/>
                      <a:pt x="16758" y="12706"/>
                      <a:pt x="16758" y="12664"/>
                    </a:cubicBezTo>
                    <a:cubicBezTo>
                      <a:pt x="16790" y="12621"/>
                      <a:pt x="16821" y="12579"/>
                      <a:pt x="16884" y="12579"/>
                    </a:cubicBezTo>
                    <a:cubicBezTo>
                      <a:pt x="17010" y="12579"/>
                      <a:pt x="17230" y="12748"/>
                      <a:pt x="17355" y="13002"/>
                    </a:cubicBezTo>
                    <a:cubicBezTo>
                      <a:pt x="17481" y="13214"/>
                      <a:pt x="17670" y="13341"/>
                      <a:pt x="17890" y="13341"/>
                    </a:cubicBezTo>
                    <a:cubicBezTo>
                      <a:pt x="17953" y="13341"/>
                      <a:pt x="18016" y="13341"/>
                      <a:pt x="18079" y="13299"/>
                    </a:cubicBezTo>
                    <a:cubicBezTo>
                      <a:pt x="18173" y="13256"/>
                      <a:pt x="18173" y="13214"/>
                      <a:pt x="18141" y="13087"/>
                    </a:cubicBezTo>
                    <a:cubicBezTo>
                      <a:pt x="18141" y="12960"/>
                      <a:pt x="18110" y="12833"/>
                      <a:pt x="18173" y="12706"/>
                    </a:cubicBezTo>
                    <a:cubicBezTo>
                      <a:pt x="18173" y="12621"/>
                      <a:pt x="17859" y="12325"/>
                      <a:pt x="17670" y="12198"/>
                    </a:cubicBezTo>
                    <a:cubicBezTo>
                      <a:pt x="17418" y="11944"/>
                      <a:pt x="17261" y="11816"/>
                      <a:pt x="17230" y="11689"/>
                    </a:cubicBezTo>
                    <a:cubicBezTo>
                      <a:pt x="17230" y="11605"/>
                      <a:pt x="17230" y="11562"/>
                      <a:pt x="17261" y="11520"/>
                    </a:cubicBezTo>
                    <a:cubicBezTo>
                      <a:pt x="17324" y="11393"/>
                      <a:pt x="17513" y="11478"/>
                      <a:pt x="17859" y="11647"/>
                    </a:cubicBezTo>
                    <a:cubicBezTo>
                      <a:pt x="17859" y="11689"/>
                      <a:pt x="17890" y="11689"/>
                      <a:pt x="17921" y="11689"/>
                    </a:cubicBezTo>
                    <a:cubicBezTo>
                      <a:pt x="18047" y="11689"/>
                      <a:pt x="18079" y="11351"/>
                      <a:pt x="18079" y="11266"/>
                    </a:cubicBezTo>
                    <a:cubicBezTo>
                      <a:pt x="18079" y="11224"/>
                      <a:pt x="17984" y="11181"/>
                      <a:pt x="17796" y="11181"/>
                    </a:cubicBezTo>
                    <a:cubicBezTo>
                      <a:pt x="17638" y="11181"/>
                      <a:pt x="17450" y="11224"/>
                      <a:pt x="17324" y="11308"/>
                    </a:cubicBezTo>
                    <a:cubicBezTo>
                      <a:pt x="17293" y="11351"/>
                      <a:pt x="17230" y="11351"/>
                      <a:pt x="17167" y="11351"/>
                    </a:cubicBezTo>
                    <a:cubicBezTo>
                      <a:pt x="17041" y="11351"/>
                      <a:pt x="16915" y="11266"/>
                      <a:pt x="16915" y="11096"/>
                    </a:cubicBezTo>
                    <a:cubicBezTo>
                      <a:pt x="16915" y="11054"/>
                      <a:pt x="16915" y="10885"/>
                      <a:pt x="17135" y="10842"/>
                    </a:cubicBezTo>
                    <a:cubicBezTo>
                      <a:pt x="17230" y="10842"/>
                      <a:pt x="17261" y="10800"/>
                      <a:pt x="17261" y="10800"/>
                    </a:cubicBezTo>
                    <a:cubicBezTo>
                      <a:pt x="17261" y="10800"/>
                      <a:pt x="17230" y="10758"/>
                      <a:pt x="17230" y="10758"/>
                    </a:cubicBezTo>
                    <a:cubicBezTo>
                      <a:pt x="17198" y="10673"/>
                      <a:pt x="17167" y="10588"/>
                      <a:pt x="17230" y="10461"/>
                    </a:cubicBezTo>
                    <a:cubicBezTo>
                      <a:pt x="17261" y="10461"/>
                      <a:pt x="17293" y="10419"/>
                      <a:pt x="17324" y="10419"/>
                    </a:cubicBezTo>
                    <a:cubicBezTo>
                      <a:pt x="17418" y="10419"/>
                      <a:pt x="17513" y="10504"/>
                      <a:pt x="17638" y="10588"/>
                    </a:cubicBezTo>
                    <a:cubicBezTo>
                      <a:pt x="17796" y="10673"/>
                      <a:pt x="17953" y="10800"/>
                      <a:pt x="18047" y="10758"/>
                    </a:cubicBezTo>
                    <a:cubicBezTo>
                      <a:pt x="18141" y="10715"/>
                      <a:pt x="18236" y="10715"/>
                      <a:pt x="18299" y="10715"/>
                    </a:cubicBezTo>
                    <a:cubicBezTo>
                      <a:pt x="18424" y="10715"/>
                      <a:pt x="18519" y="10673"/>
                      <a:pt x="18645" y="10588"/>
                    </a:cubicBezTo>
                    <a:cubicBezTo>
                      <a:pt x="18645" y="10546"/>
                      <a:pt x="18645" y="10546"/>
                      <a:pt x="18645" y="10546"/>
                    </a:cubicBezTo>
                    <a:cubicBezTo>
                      <a:pt x="18645" y="10504"/>
                      <a:pt x="18487" y="10376"/>
                      <a:pt x="18393" y="10334"/>
                    </a:cubicBezTo>
                    <a:cubicBezTo>
                      <a:pt x="18299" y="10249"/>
                      <a:pt x="18204" y="10165"/>
                      <a:pt x="18141" y="10122"/>
                    </a:cubicBezTo>
                    <a:cubicBezTo>
                      <a:pt x="18110" y="10038"/>
                      <a:pt x="18110" y="9995"/>
                      <a:pt x="18141" y="9953"/>
                    </a:cubicBezTo>
                    <a:cubicBezTo>
                      <a:pt x="18141" y="9868"/>
                      <a:pt x="18236" y="9826"/>
                      <a:pt x="18519" y="9826"/>
                    </a:cubicBezTo>
                    <a:cubicBezTo>
                      <a:pt x="18645" y="9826"/>
                      <a:pt x="18802" y="9868"/>
                      <a:pt x="18928" y="9868"/>
                    </a:cubicBezTo>
                    <a:cubicBezTo>
                      <a:pt x="18990" y="9868"/>
                      <a:pt x="18990" y="9868"/>
                      <a:pt x="18990" y="9868"/>
                    </a:cubicBezTo>
                    <a:cubicBezTo>
                      <a:pt x="18990" y="9868"/>
                      <a:pt x="18990" y="9868"/>
                      <a:pt x="18990" y="9868"/>
                    </a:cubicBezTo>
                    <a:cubicBezTo>
                      <a:pt x="19053" y="9868"/>
                      <a:pt x="19085" y="9826"/>
                      <a:pt x="19085" y="9784"/>
                    </a:cubicBezTo>
                    <a:cubicBezTo>
                      <a:pt x="19116" y="9741"/>
                      <a:pt x="19116" y="9699"/>
                      <a:pt x="19116" y="9699"/>
                    </a:cubicBezTo>
                    <a:cubicBezTo>
                      <a:pt x="19116" y="9699"/>
                      <a:pt x="19116" y="9699"/>
                      <a:pt x="19085" y="9699"/>
                    </a:cubicBezTo>
                    <a:cubicBezTo>
                      <a:pt x="19085" y="9699"/>
                      <a:pt x="19053" y="9741"/>
                      <a:pt x="19022" y="9741"/>
                    </a:cubicBezTo>
                    <a:cubicBezTo>
                      <a:pt x="18833" y="9741"/>
                      <a:pt x="18487" y="9529"/>
                      <a:pt x="18393" y="9275"/>
                    </a:cubicBezTo>
                    <a:cubicBezTo>
                      <a:pt x="18362" y="9191"/>
                      <a:pt x="18362" y="9106"/>
                      <a:pt x="18393" y="9021"/>
                    </a:cubicBezTo>
                    <a:cubicBezTo>
                      <a:pt x="18456" y="8894"/>
                      <a:pt x="18550" y="8894"/>
                      <a:pt x="18582" y="8894"/>
                    </a:cubicBezTo>
                    <a:cubicBezTo>
                      <a:pt x="18645" y="8894"/>
                      <a:pt x="18676" y="8894"/>
                      <a:pt x="18707" y="8894"/>
                    </a:cubicBezTo>
                    <a:cubicBezTo>
                      <a:pt x="18770" y="8936"/>
                      <a:pt x="18802" y="8936"/>
                      <a:pt x="18865" y="8936"/>
                    </a:cubicBezTo>
                    <a:cubicBezTo>
                      <a:pt x="18928" y="8936"/>
                      <a:pt x="18959" y="8894"/>
                      <a:pt x="19022" y="8852"/>
                    </a:cubicBezTo>
                    <a:cubicBezTo>
                      <a:pt x="19116" y="8809"/>
                      <a:pt x="19116" y="8640"/>
                      <a:pt x="19085" y="8513"/>
                    </a:cubicBezTo>
                    <a:cubicBezTo>
                      <a:pt x="19053" y="8344"/>
                      <a:pt x="18959" y="8174"/>
                      <a:pt x="18896" y="8174"/>
                    </a:cubicBezTo>
                    <a:cubicBezTo>
                      <a:pt x="18896" y="8174"/>
                      <a:pt x="18204" y="8132"/>
                      <a:pt x="18204" y="7878"/>
                    </a:cubicBezTo>
                    <a:cubicBezTo>
                      <a:pt x="18173" y="7835"/>
                      <a:pt x="18110" y="7793"/>
                      <a:pt x="18079" y="7793"/>
                    </a:cubicBezTo>
                    <a:cubicBezTo>
                      <a:pt x="18016" y="7708"/>
                      <a:pt x="17921" y="7666"/>
                      <a:pt x="17921" y="7539"/>
                    </a:cubicBezTo>
                    <a:cubicBezTo>
                      <a:pt x="17921" y="7539"/>
                      <a:pt x="17921" y="7454"/>
                      <a:pt x="17953" y="7412"/>
                    </a:cubicBezTo>
                    <a:cubicBezTo>
                      <a:pt x="18016" y="7369"/>
                      <a:pt x="18079" y="7369"/>
                      <a:pt x="18173" y="7412"/>
                    </a:cubicBezTo>
                    <a:cubicBezTo>
                      <a:pt x="18236" y="7412"/>
                      <a:pt x="18330" y="7454"/>
                      <a:pt x="18456" y="7327"/>
                    </a:cubicBezTo>
                    <a:cubicBezTo>
                      <a:pt x="18519" y="7285"/>
                      <a:pt x="18613" y="7242"/>
                      <a:pt x="18739" y="7242"/>
                    </a:cubicBezTo>
                    <a:cubicBezTo>
                      <a:pt x="18865" y="7242"/>
                      <a:pt x="18990" y="7242"/>
                      <a:pt x="19116" y="7285"/>
                    </a:cubicBezTo>
                    <a:cubicBezTo>
                      <a:pt x="19242" y="7327"/>
                      <a:pt x="19368" y="7327"/>
                      <a:pt x="19431" y="7327"/>
                    </a:cubicBezTo>
                    <a:cubicBezTo>
                      <a:pt x="19462" y="7327"/>
                      <a:pt x="19462" y="7327"/>
                      <a:pt x="19462" y="7285"/>
                    </a:cubicBezTo>
                    <a:cubicBezTo>
                      <a:pt x="19462" y="7158"/>
                      <a:pt x="19305" y="6988"/>
                      <a:pt x="19242" y="6988"/>
                    </a:cubicBezTo>
                    <a:cubicBezTo>
                      <a:pt x="19179" y="7031"/>
                      <a:pt x="19085" y="7073"/>
                      <a:pt x="18959" y="7073"/>
                    </a:cubicBezTo>
                    <a:cubicBezTo>
                      <a:pt x="18739" y="7073"/>
                      <a:pt x="18582" y="6946"/>
                      <a:pt x="18582" y="6734"/>
                    </a:cubicBezTo>
                    <a:cubicBezTo>
                      <a:pt x="18582" y="6692"/>
                      <a:pt x="18582" y="6607"/>
                      <a:pt x="18613" y="6565"/>
                    </a:cubicBezTo>
                    <a:cubicBezTo>
                      <a:pt x="18645" y="6522"/>
                      <a:pt x="18739" y="6522"/>
                      <a:pt x="18739" y="6522"/>
                    </a:cubicBezTo>
                    <a:cubicBezTo>
                      <a:pt x="18802" y="6522"/>
                      <a:pt x="18865" y="6522"/>
                      <a:pt x="18896" y="6522"/>
                    </a:cubicBezTo>
                    <a:cubicBezTo>
                      <a:pt x="18959" y="6522"/>
                      <a:pt x="19022" y="6565"/>
                      <a:pt x="19053" y="6565"/>
                    </a:cubicBezTo>
                    <a:cubicBezTo>
                      <a:pt x="18959" y="6480"/>
                      <a:pt x="18770" y="6353"/>
                      <a:pt x="18582" y="6353"/>
                    </a:cubicBezTo>
                    <a:cubicBezTo>
                      <a:pt x="18550" y="6353"/>
                      <a:pt x="18487" y="6353"/>
                      <a:pt x="18456" y="6395"/>
                    </a:cubicBezTo>
                    <a:cubicBezTo>
                      <a:pt x="18393" y="6607"/>
                      <a:pt x="18267" y="6649"/>
                      <a:pt x="18173" y="6649"/>
                    </a:cubicBezTo>
                    <a:cubicBezTo>
                      <a:pt x="18079" y="6649"/>
                      <a:pt x="18016" y="6607"/>
                      <a:pt x="18016" y="6522"/>
                    </a:cubicBezTo>
                    <a:cubicBezTo>
                      <a:pt x="17984" y="6480"/>
                      <a:pt x="17984" y="6395"/>
                      <a:pt x="18079" y="6353"/>
                    </a:cubicBezTo>
                    <a:cubicBezTo>
                      <a:pt x="18267" y="6184"/>
                      <a:pt x="18299" y="5718"/>
                      <a:pt x="18267" y="5506"/>
                    </a:cubicBezTo>
                    <a:cubicBezTo>
                      <a:pt x="18267" y="5336"/>
                      <a:pt x="18424" y="5294"/>
                      <a:pt x="18582" y="5209"/>
                    </a:cubicBezTo>
                    <a:cubicBezTo>
                      <a:pt x="18802" y="5125"/>
                      <a:pt x="18928" y="5040"/>
                      <a:pt x="18896" y="4871"/>
                    </a:cubicBezTo>
                    <a:cubicBezTo>
                      <a:pt x="18896" y="4786"/>
                      <a:pt x="18896" y="4659"/>
                      <a:pt x="18959" y="4574"/>
                    </a:cubicBezTo>
                    <a:cubicBezTo>
                      <a:pt x="19085" y="4320"/>
                      <a:pt x="19462" y="4320"/>
                      <a:pt x="19556" y="4320"/>
                    </a:cubicBezTo>
                    <a:cubicBezTo>
                      <a:pt x="19588" y="4320"/>
                      <a:pt x="19588" y="4278"/>
                      <a:pt x="19588" y="4278"/>
                    </a:cubicBezTo>
                    <a:cubicBezTo>
                      <a:pt x="19588" y="4278"/>
                      <a:pt x="19588" y="4278"/>
                      <a:pt x="19556" y="4235"/>
                    </a:cubicBezTo>
                    <a:cubicBezTo>
                      <a:pt x="19493" y="4151"/>
                      <a:pt x="19399" y="4066"/>
                      <a:pt x="19336" y="4108"/>
                    </a:cubicBezTo>
                    <a:cubicBezTo>
                      <a:pt x="19242" y="4108"/>
                      <a:pt x="19148" y="4193"/>
                      <a:pt x="19053" y="4235"/>
                    </a:cubicBezTo>
                    <a:cubicBezTo>
                      <a:pt x="18959" y="4320"/>
                      <a:pt x="18865" y="4362"/>
                      <a:pt x="18802" y="4362"/>
                    </a:cubicBezTo>
                    <a:cubicBezTo>
                      <a:pt x="18770" y="4362"/>
                      <a:pt x="18707" y="4362"/>
                      <a:pt x="18676" y="4320"/>
                    </a:cubicBezTo>
                    <a:cubicBezTo>
                      <a:pt x="18645" y="4278"/>
                      <a:pt x="18645" y="4193"/>
                      <a:pt x="18645" y="4151"/>
                    </a:cubicBezTo>
                    <a:cubicBezTo>
                      <a:pt x="18707" y="3939"/>
                      <a:pt x="19053" y="3769"/>
                      <a:pt x="19210" y="3769"/>
                    </a:cubicBezTo>
                    <a:cubicBezTo>
                      <a:pt x="19431" y="3769"/>
                      <a:pt x="19871" y="3769"/>
                      <a:pt x="20059" y="3642"/>
                    </a:cubicBezTo>
                    <a:cubicBezTo>
                      <a:pt x="19997" y="3600"/>
                      <a:pt x="19839" y="3558"/>
                      <a:pt x="19619" y="3558"/>
                    </a:cubicBezTo>
                    <a:cubicBezTo>
                      <a:pt x="19556" y="3558"/>
                      <a:pt x="19525" y="3558"/>
                      <a:pt x="19462" y="3558"/>
                    </a:cubicBezTo>
                    <a:cubicBezTo>
                      <a:pt x="19210" y="3600"/>
                      <a:pt x="19148" y="3515"/>
                      <a:pt x="19148" y="3431"/>
                    </a:cubicBezTo>
                    <a:cubicBezTo>
                      <a:pt x="19148" y="3304"/>
                      <a:pt x="19305" y="3261"/>
                      <a:pt x="19619" y="3261"/>
                    </a:cubicBezTo>
                    <a:cubicBezTo>
                      <a:pt x="19902" y="3219"/>
                      <a:pt x="19997" y="3176"/>
                      <a:pt x="20091" y="3134"/>
                    </a:cubicBezTo>
                    <a:cubicBezTo>
                      <a:pt x="20154" y="3092"/>
                      <a:pt x="20217" y="3049"/>
                      <a:pt x="20405" y="3049"/>
                    </a:cubicBezTo>
                    <a:cubicBezTo>
                      <a:pt x="20562" y="3007"/>
                      <a:pt x="20594" y="2965"/>
                      <a:pt x="20657" y="2880"/>
                    </a:cubicBezTo>
                    <a:cubicBezTo>
                      <a:pt x="20688" y="2838"/>
                      <a:pt x="20720" y="2753"/>
                      <a:pt x="20845" y="2753"/>
                    </a:cubicBezTo>
                    <a:cubicBezTo>
                      <a:pt x="21066" y="2753"/>
                      <a:pt x="21506" y="2499"/>
                      <a:pt x="21600" y="2372"/>
                    </a:cubicBezTo>
                    <a:cubicBezTo>
                      <a:pt x="21474" y="2245"/>
                      <a:pt x="20814" y="1991"/>
                      <a:pt x="20437" y="1991"/>
                    </a:cubicBezTo>
                    <a:cubicBezTo>
                      <a:pt x="19997" y="1991"/>
                      <a:pt x="19808" y="2075"/>
                      <a:pt x="19776" y="2329"/>
                    </a:cubicBezTo>
                    <a:cubicBezTo>
                      <a:pt x="19776" y="2414"/>
                      <a:pt x="19745" y="2584"/>
                      <a:pt x="19588" y="2584"/>
                    </a:cubicBezTo>
                    <a:cubicBezTo>
                      <a:pt x="19525" y="2584"/>
                      <a:pt x="19431" y="2541"/>
                      <a:pt x="19336" y="2499"/>
                    </a:cubicBezTo>
                    <a:cubicBezTo>
                      <a:pt x="19210" y="2456"/>
                      <a:pt x="19085" y="2456"/>
                      <a:pt x="19022" y="2456"/>
                    </a:cubicBezTo>
                    <a:cubicBezTo>
                      <a:pt x="18990" y="2499"/>
                      <a:pt x="18959" y="2499"/>
                      <a:pt x="18928" y="2499"/>
                    </a:cubicBezTo>
                    <a:cubicBezTo>
                      <a:pt x="18833" y="2499"/>
                      <a:pt x="18802" y="2414"/>
                      <a:pt x="18770" y="2372"/>
                    </a:cubicBezTo>
                    <a:cubicBezTo>
                      <a:pt x="18770" y="2329"/>
                      <a:pt x="18770" y="2287"/>
                      <a:pt x="18770" y="2287"/>
                    </a:cubicBezTo>
                    <a:cubicBezTo>
                      <a:pt x="18739" y="2287"/>
                      <a:pt x="18739" y="2287"/>
                      <a:pt x="18707" y="2329"/>
                    </a:cubicBezTo>
                    <a:cubicBezTo>
                      <a:pt x="18613" y="2372"/>
                      <a:pt x="18519" y="2456"/>
                      <a:pt x="18424" y="2584"/>
                    </a:cubicBezTo>
                    <a:cubicBezTo>
                      <a:pt x="18299" y="2711"/>
                      <a:pt x="18173" y="2838"/>
                      <a:pt x="18016" y="2922"/>
                    </a:cubicBezTo>
                    <a:cubicBezTo>
                      <a:pt x="17890" y="3007"/>
                      <a:pt x="17796" y="3134"/>
                      <a:pt x="17701" y="3219"/>
                    </a:cubicBezTo>
                    <a:cubicBezTo>
                      <a:pt x="17576" y="3346"/>
                      <a:pt x="17481" y="3431"/>
                      <a:pt x="17387" y="3473"/>
                    </a:cubicBezTo>
                    <a:cubicBezTo>
                      <a:pt x="17387" y="3473"/>
                      <a:pt x="17387" y="3473"/>
                      <a:pt x="17387" y="3473"/>
                    </a:cubicBezTo>
                    <a:cubicBezTo>
                      <a:pt x="17355" y="3473"/>
                      <a:pt x="17324" y="3431"/>
                      <a:pt x="17293" y="3388"/>
                    </a:cubicBezTo>
                    <a:cubicBezTo>
                      <a:pt x="17293" y="3346"/>
                      <a:pt x="17261" y="3261"/>
                      <a:pt x="17921" y="2329"/>
                    </a:cubicBezTo>
                    <a:cubicBezTo>
                      <a:pt x="18016" y="2202"/>
                      <a:pt x="18079" y="2075"/>
                      <a:pt x="18016" y="1948"/>
                    </a:cubicBezTo>
                    <a:cubicBezTo>
                      <a:pt x="17984" y="1821"/>
                      <a:pt x="17890" y="1779"/>
                      <a:pt x="17764" y="1779"/>
                    </a:cubicBezTo>
                    <a:cubicBezTo>
                      <a:pt x="17607" y="1821"/>
                      <a:pt x="17544" y="1906"/>
                      <a:pt x="17513" y="1991"/>
                    </a:cubicBezTo>
                    <a:cubicBezTo>
                      <a:pt x="17450" y="2075"/>
                      <a:pt x="17418" y="2118"/>
                      <a:pt x="17324" y="2160"/>
                    </a:cubicBezTo>
                    <a:cubicBezTo>
                      <a:pt x="17261" y="2202"/>
                      <a:pt x="17135" y="2245"/>
                      <a:pt x="16978" y="2329"/>
                    </a:cubicBezTo>
                    <a:cubicBezTo>
                      <a:pt x="16695" y="2499"/>
                      <a:pt x="16381" y="2668"/>
                      <a:pt x="16224" y="2668"/>
                    </a:cubicBezTo>
                    <a:cubicBezTo>
                      <a:pt x="16161" y="2668"/>
                      <a:pt x="16129" y="2626"/>
                      <a:pt x="16098" y="2584"/>
                    </a:cubicBezTo>
                    <a:cubicBezTo>
                      <a:pt x="16066" y="2414"/>
                      <a:pt x="16255" y="2287"/>
                      <a:pt x="16569" y="2118"/>
                    </a:cubicBezTo>
                    <a:cubicBezTo>
                      <a:pt x="16632" y="2075"/>
                      <a:pt x="16727" y="2033"/>
                      <a:pt x="16790" y="1948"/>
                    </a:cubicBezTo>
                    <a:cubicBezTo>
                      <a:pt x="16695" y="1948"/>
                      <a:pt x="16507" y="1906"/>
                      <a:pt x="16192" y="1906"/>
                    </a:cubicBezTo>
                    <a:cubicBezTo>
                      <a:pt x="15909" y="1906"/>
                      <a:pt x="15658" y="1948"/>
                      <a:pt x="15469" y="1991"/>
                    </a:cubicBezTo>
                    <a:cubicBezTo>
                      <a:pt x="15312" y="1991"/>
                      <a:pt x="15123" y="2075"/>
                      <a:pt x="14934" y="2118"/>
                    </a:cubicBezTo>
                    <a:cubicBezTo>
                      <a:pt x="14683" y="2202"/>
                      <a:pt x="14463" y="2287"/>
                      <a:pt x="14337" y="2287"/>
                    </a:cubicBezTo>
                    <a:cubicBezTo>
                      <a:pt x="14211" y="2287"/>
                      <a:pt x="14180" y="2202"/>
                      <a:pt x="14180" y="2160"/>
                    </a:cubicBezTo>
                    <a:cubicBezTo>
                      <a:pt x="14148" y="1821"/>
                      <a:pt x="15595" y="1567"/>
                      <a:pt x="15595" y="1567"/>
                    </a:cubicBezTo>
                    <a:cubicBezTo>
                      <a:pt x="15783" y="1567"/>
                      <a:pt x="16003" y="1567"/>
                      <a:pt x="16255" y="1567"/>
                    </a:cubicBezTo>
                    <a:cubicBezTo>
                      <a:pt x="16632" y="1567"/>
                      <a:pt x="17041" y="1567"/>
                      <a:pt x="17261" y="1440"/>
                    </a:cubicBezTo>
                    <a:cubicBezTo>
                      <a:pt x="17418" y="1313"/>
                      <a:pt x="17638" y="1271"/>
                      <a:pt x="17827" y="1228"/>
                    </a:cubicBezTo>
                    <a:cubicBezTo>
                      <a:pt x="17984" y="1186"/>
                      <a:pt x="18141" y="1144"/>
                      <a:pt x="18204" y="1101"/>
                    </a:cubicBezTo>
                    <a:cubicBezTo>
                      <a:pt x="18141" y="1016"/>
                      <a:pt x="17859" y="889"/>
                      <a:pt x="17638" y="889"/>
                    </a:cubicBezTo>
                    <a:cubicBezTo>
                      <a:pt x="17607" y="889"/>
                      <a:pt x="17607" y="889"/>
                      <a:pt x="17607" y="889"/>
                    </a:cubicBezTo>
                    <a:cubicBezTo>
                      <a:pt x="17576" y="889"/>
                      <a:pt x="17544" y="889"/>
                      <a:pt x="17513" y="889"/>
                    </a:cubicBezTo>
                    <a:cubicBezTo>
                      <a:pt x="17293" y="889"/>
                      <a:pt x="17135" y="847"/>
                      <a:pt x="17072" y="720"/>
                    </a:cubicBezTo>
                    <a:cubicBezTo>
                      <a:pt x="17072" y="678"/>
                      <a:pt x="17041" y="635"/>
                      <a:pt x="17041" y="593"/>
                    </a:cubicBezTo>
                    <a:cubicBezTo>
                      <a:pt x="17041" y="551"/>
                      <a:pt x="16915" y="508"/>
                      <a:pt x="16852" y="466"/>
                    </a:cubicBezTo>
                    <a:cubicBezTo>
                      <a:pt x="16758" y="424"/>
                      <a:pt x="16664" y="381"/>
                      <a:pt x="16632" y="296"/>
                    </a:cubicBezTo>
                    <a:cubicBezTo>
                      <a:pt x="16601" y="254"/>
                      <a:pt x="16381" y="254"/>
                      <a:pt x="16255" y="254"/>
                    </a:cubicBezTo>
                    <a:cubicBezTo>
                      <a:pt x="15941" y="254"/>
                      <a:pt x="15752" y="212"/>
                      <a:pt x="15658" y="169"/>
                    </a:cubicBezTo>
                    <a:cubicBezTo>
                      <a:pt x="15532" y="42"/>
                      <a:pt x="15217" y="0"/>
                      <a:pt x="14872" y="0"/>
                    </a:cubicBezTo>
                    <a:cubicBezTo>
                      <a:pt x="14777" y="0"/>
                      <a:pt x="14683" y="0"/>
                      <a:pt x="14620" y="0"/>
                    </a:cubicBezTo>
                    <a:cubicBezTo>
                      <a:pt x="14400" y="0"/>
                      <a:pt x="14023" y="42"/>
                      <a:pt x="13708" y="42"/>
                    </a:cubicBezTo>
                    <a:cubicBezTo>
                      <a:pt x="13457" y="42"/>
                      <a:pt x="13237" y="42"/>
                      <a:pt x="13142" y="42"/>
                    </a:cubicBezTo>
                    <a:cubicBezTo>
                      <a:pt x="13048" y="85"/>
                      <a:pt x="12985" y="85"/>
                      <a:pt x="12922" y="127"/>
                    </a:cubicBezTo>
                    <a:cubicBezTo>
                      <a:pt x="12828" y="127"/>
                      <a:pt x="12734" y="169"/>
                      <a:pt x="12639" y="169"/>
                    </a:cubicBezTo>
                    <a:cubicBezTo>
                      <a:pt x="12608" y="169"/>
                      <a:pt x="12608" y="169"/>
                      <a:pt x="12576" y="169"/>
                    </a:cubicBezTo>
                    <a:cubicBezTo>
                      <a:pt x="12451" y="169"/>
                      <a:pt x="12325" y="212"/>
                      <a:pt x="12325" y="254"/>
                    </a:cubicBezTo>
                    <a:cubicBezTo>
                      <a:pt x="12419" y="381"/>
                      <a:pt x="12388" y="466"/>
                      <a:pt x="12388" y="508"/>
                    </a:cubicBezTo>
                    <a:cubicBezTo>
                      <a:pt x="12356" y="635"/>
                      <a:pt x="12231" y="678"/>
                      <a:pt x="12136" y="678"/>
                    </a:cubicBezTo>
                    <a:cubicBezTo>
                      <a:pt x="12073" y="678"/>
                      <a:pt x="12010" y="678"/>
                      <a:pt x="12010" y="593"/>
                    </a:cubicBezTo>
                    <a:cubicBezTo>
                      <a:pt x="11979" y="593"/>
                      <a:pt x="11979" y="508"/>
                      <a:pt x="11979" y="466"/>
                    </a:cubicBezTo>
                    <a:cubicBezTo>
                      <a:pt x="11979" y="466"/>
                      <a:pt x="11979" y="466"/>
                      <a:pt x="11979" y="466"/>
                    </a:cubicBezTo>
                    <a:cubicBezTo>
                      <a:pt x="11948" y="381"/>
                      <a:pt x="11822" y="339"/>
                      <a:pt x="11696" y="339"/>
                    </a:cubicBezTo>
                    <a:cubicBezTo>
                      <a:pt x="11633" y="339"/>
                      <a:pt x="11570" y="381"/>
                      <a:pt x="11539" y="381"/>
                    </a:cubicBezTo>
                    <a:cubicBezTo>
                      <a:pt x="11476" y="466"/>
                      <a:pt x="11413" y="466"/>
                      <a:pt x="11319" y="466"/>
                    </a:cubicBezTo>
                    <a:cubicBezTo>
                      <a:pt x="11224" y="466"/>
                      <a:pt x="11099" y="424"/>
                      <a:pt x="10973" y="424"/>
                    </a:cubicBezTo>
                    <a:cubicBezTo>
                      <a:pt x="10847" y="381"/>
                      <a:pt x="10753" y="381"/>
                      <a:pt x="10659" y="381"/>
                    </a:cubicBezTo>
                    <a:cubicBezTo>
                      <a:pt x="10596" y="381"/>
                      <a:pt x="10564" y="381"/>
                      <a:pt x="10564" y="381"/>
                    </a:cubicBezTo>
                    <a:cubicBezTo>
                      <a:pt x="10501" y="551"/>
                      <a:pt x="10187" y="551"/>
                      <a:pt x="9747" y="551"/>
                    </a:cubicBezTo>
                    <a:cubicBezTo>
                      <a:pt x="9621" y="593"/>
                      <a:pt x="9495" y="593"/>
                      <a:pt x="9432" y="593"/>
                    </a:cubicBezTo>
                    <a:cubicBezTo>
                      <a:pt x="9464" y="593"/>
                      <a:pt x="9495" y="635"/>
                      <a:pt x="9495" y="635"/>
                    </a:cubicBezTo>
                    <a:cubicBezTo>
                      <a:pt x="9652" y="762"/>
                      <a:pt x="9778" y="847"/>
                      <a:pt x="9778" y="974"/>
                    </a:cubicBezTo>
                    <a:cubicBezTo>
                      <a:pt x="9747" y="1101"/>
                      <a:pt x="9621" y="1101"/>
                      <a:pt x="9401" y="1101"/>
                    </a:cubicBezTo>
                    <a:cubicBezTo>
                      <a:pt x="9338" y="1144"/>
                      <a:pt x="9181" y="1144"/>
                      <a:pt x="9118" y="1144"/>
                    </a:cubicBezTo>
                    <a:cubicBezTo>
                      <a:pt x="9212" y="1271"/>
                      <a:pt x="9338" y="1355"/>
                      <a:pt x="9527" y="1482"/>
                    </a:cubicBezTo>
                    <a:cubicBezTo>
                      <a:pt x="9715" y="1609"/>
                      <a:pt x="9904" y="1736"/>
                      <a:pt x="10030" y="1906"/>
                    </a:cubicBezTo>
                    <a:cubicBezTo>
                      <a:pt x="10093" y="1991"/>
                      <a:pt x="10124" y="2075"/>
                      <a:pt x="10093" y="2160"/>
                    </a:cubicBezTo>
                    <a:cubicBezTo>
                      <a:pt x="10093" y="2202"/>
                      <a:pt x="10061" y="2245"/>
                      <a:pt x="9998" y="2245"/>
                    </a:cubicBezTo>
                    <a:cubicBezTo>
                      <a:pt x="9904" y="2245"/>
                      <a:pt x="9652" y="2075"/>
                      <a:pt x="9495" y="1948"/>
                    </a:cubicBezTo>
                    <a:cubicBezTo>
                      <a:pt x="9369" y="1821"/>
                      <a:pt x="9212" y="1779"/>
                      <a:pt x="9086" y="1736"/>
                    </a:cubicBezTo>
                    <a:cubicBezTo>
                      <a:pt x="8929" y="1694"/>
                      <a:pt x="8772" y="1652"/>
                      <a:pt x="8678" y="1525"/>
                    </a:cubicBezTo>
                    <a:cubicBezTo>
                      <a:pt x="8583" y="1355"/>
                      <a:pt x="8206" y="1228"/>
                      <a:pt x="7955" y="1228"/>
                    </a:cubicBezTo>
                    <a:cubicBezTo>
                      <a:pt x="7860" y="1228"/>
                      <a:pt x="7829" y="1228"/>
                      <a:pt x="7829" y="1271"/>
                    </a:cubicBezTo>
                    <a:cubicBezTo>
                      <a:pt x="7797" y="1313"/>
                      <a:pt x="7955" y="1440"/>
                      <a:pt x="8017" y="1482"/>
                    </a:cubicBezTo>
                    <a:cubicBezTo>
                      <a:pt x="8175" y="1609"/>
                      <a:pt x="8269" y="1736"/>
                      <a:pt x="8269" y="1864"/>
                    </a:cubicBezTo>
                    <a:cubicBezTo>
                      <a:pt x="8269" y="1906"/>
                      <a:pt x="8269" y="1991"/>
                      <a:pt x="8112" y="1991"/>
                    </a:cubicBezTo>
                    <a:cubicBezTo>
                      <a:pt x="8049" y="1991"/>
                      <a:pt x="7986" y="1991"/>
                      <a:pt x="7923" y="1991"/>
                    </a:cubicBezTo>
                    <a:cubicBezTo>
                      <a:pt x="7860" y="1948"/>
                      <a:pt x="7797" y="1948"/>
                      <a:pt x="7766" y="1948"/>
                    </a:cubicBezTo>
                    <a:cubicBezTo>
                      <a:pt x="7766" y="1948"/>
                      <a:pt x="7734" y="1948"/>
                      <a:pt x="7734" y="1948"/>
                    </a:cubicBezTo>
                    <a:cubicBezTo>
                      <a:pt x="7734" y="1948"/>
                      <a:pt x="7734" y="1948"/>
                      <a:pt x="7703" y="1948"/>
                    </a:cubicBezTo>
                    <a:cubicBezTo>
                      <a:pt x="7640" y="1948"/>
                      <a:pt x="7577" y="1906"/>
                      <a:pt x="7452" y="1779"/>
                    </a:cubicBezTo>
                    <a:cubicBezTo>
                      <a:pt x="7326" y="1652"/>
                      <a:pt x="7169" y="1482"/>
                      <a:pt x="7074" y="1482"/>
                    </a:cubicBezTo>
                    <a:cubicBezTo>
                      <a:pt x="7043" y="1482"/>
                      <a:pt x="7011" y="1482"/>
                      <a:pt x="7011" y="1482"/>
                    </a:cubicBezTo>
                    <a:cubicBezTo>
                      <a:pt x="7011" y="1482"/>
                      <a:pt x="7043" y="1567"/>
                      <a:pt x="7043" y="1652"/>
                    </a:cubicBezTo>
                    <a:cubicBezTo>
                      <a:pt x="7074" y="1736"/>
                      <a:pt x="7106" y="1864"/>
                      <a:pt x="7106" y="1991"/>
                    </a:cubicBezTo>
                    <a:cubicBezTo>
                      <a:pt x="7106" y="2287"/>
                      <a:pt x="6886" y="2499"/>
                      <a:pt x="6760" y="2499"/>
                    </a:cubicBezTo>
                    <a:cubicBezTo>
                      <a:pt x="6728" y="2499"/>
                      <a:pt x="6697" y="2499"/>
                      <a:pt x="6666" y="2456"/>
                    </a:cubicBezTo>
                    <a:cubicBezTo>
                      <a:pt x="6634" y="2414"/>
                      <a:pt x="6666" y="2329"/>
                      <a:pt x="6697" y="2287"/>
                    </a:cubicBezTo>
                    <a:cubicBezTo>
                      <a:pt x="6728" y="2160"/>
                      <a:pt x="6728" y="1948"/>
                      <a:pt x="6697" y="1736"/>
                    </a:cubicBezTo>
                    <a:cubicBezTo>
                      <a:pt x="6666" y="1567"/>
                      <a:pt x="6603" y="1482"/>
                      <a:pt x="6540" y="1440"/>
                    </a:cubicBezTo>
                    <a:cubicBezTo>
                      <a:pt x="6445" y="1398"/>
                      <a:pt x="6194" y="1440"/>
                      <a:pt x="5974" y="1525"/>
                    </a:cubicBezTo>
                    <a:cubicBezTo>
                      <a:pt x="5817" y="1609"/>
                      <a:pt x="5628" y="1652"/>
                      <a:pt x="5502" y="1652"/>
                    </a:cubicBezTo>
                    <a:cubicBezTo>
                      <a:pt x="5471" y="1652"/>
                      <a:pt x="5471" y="1652"/>
                      <a:pt x="5471" y="1652"/>
                    </a:cubicBezTo>
                    <a:cubicBezTo>
                      <a:pt x="5471" y="1652"/>
                      <a:pt x="5439" y="1652"/>
                      <a:pt x="5439" y="1652"/>
                    </a:cubicBezTo>
                    <a:cubicBezTo>
                      <a:pt x="5219" y="1652"/>
                      <a:pt x="5062" y="1736"/>
                      <a:pt x="5031" y="1779"/>
                    </a:cubicBezTo>
                    <a:cubicBezTo>
                      <a:pt x="5031" y="1779"/>
                      <a:pt x="5031" y="1779"/>
                      <a:pt x="5062" y="1821"/>
                    </a:cubicBezTo>
                    <a:cubicBezTo>
                      <a:pt x="5188" y="1906"/>
                      <a:pt x="5219" y="1991"/>
                      <a:pt x="5219" y="2075"/>
                    </a:cubicBezTo>
                    <a:cubicBezTo>
                      <a:pt x="5188" y="2160"/>
                      <a:pt x="5125" y="2202"/>
                      <a:pt x="5062" y="2202"/>
                    </a:cubicBezTo>
                    <a:cubicBezTo>
                      <a:pt x="4968" y="2202"/>
                      <a:pt x="4873" y="2118"/>
                      <a:pt x="4779" y="2075"/>
                    </a:cubicBezTo>
                    <a:cubicBezTo>
                      <a:pt x="4716" y="1991"/>
                      <a:pt x="4622" y="1991"/>
                      <a:pt x="4496" y="1991"/>
                    </a:cubicBezTo>
                    <a:cubicBezTo>
                      <a:pt x="4339" y="1991"/>
                      <a:pt x="4150" y="2033"/>
                      <a:pt x="4087" y="2075"/>
                    </a:cubicBezTo>
                    <a:cubicBezTo>
                      <a:pt x="4150" y="2160"/>
                      <a:pt x="4213" y="2329"/>
                      <a:pt x="4213" y="2499"/>
                    </a:cubicBezTo>
                    <a:cubicBezTo>
                      <a:pt x="4245" y="2668"/>
                      <a:pt x="4213" y="2795"/>
                      <a:pt x="4182" y="2880"/>
                    </a:cubicBezTo>
                    <a:cubicBezTo>
                      <a:pt x="4150" y="2922"/>
                      <a:pt x="4119" y="2965"/>
                      <a:pt x="4056" y="2965"/>
                    </a:cubicBezTo>
                    <a:cubicBezTo>
                      <a:pt x="3962" y="2965"/>
                      <a:pt x="3899" y="2922"/>
                      <a:pt x="3804" y="2880"/>
                    </a:cubicBezTo>
                    <a:cubicBezTo>
                      <a:pt x="3679" y="2838"/>
                      <a:pt x="3553" y="2795"/>
                      <a:pt x="3459" y="2795"/>
                    </a:cubicBezTo>
                    <a:cubicBezTo>
                      <a:pt x="3144" y="2838"/>
                      <a:pt x="1918" y="3642"/>
                      <a:pt x="1886" y="3854"/>
                    </a:cubicBezTo>
                    <a:cubicBezTo>
                      <a:pt x="1918" y="3939"/>
                      <a:pt x="2138" y="3939"/>
                      <a:pt x="2201" y="3939"/>
                    </a:cubicBezTo>
                    <a:cubicBezTo>
                      <a:pt x="2232" y="3939"/>
                      <a:pt x="2264" y="3939"/>
                      <a:pt x="2295" y="3939"/>
                    </a:cubicBezTo>
                    <a:cubicBezTo>
                      <a:pt x="2327" y="3939"/>
                      <a:pt x="2358" y="3939"/>
                      <a:pt x="2390" y="3939"/>
                    </a:cubicBezTo>
                    <a:cubicBezTo>
                      <a:pt x="2547" y="3939"/>
                      <a:pt x="2672" y="3939"/>
                      <a:pt x="2735" y="3981"/>
                    </a:cubicBezTo>
                    <a:cubicBezTo>
                      <a:pt x="2798" y="4024"/>
                      <a:pt x="2830" y="4108"/>
                      <a:pt x="2830" y="4193"/>
                    </a:cubicBezTo>
                    <a:cubicBezTo>
                      <a:pt x="2830" y="4447"/>
                      <a:pt x="2641" y="4828"/>
                      <a:pt x="2452" y="4998"/>
                    </a:cubicBezTo>
                    <a:cubicBezTo>
                      <a:pt x="2327" y="5125"/>
                      <a:pt x="2075" y="5125"/>
                      <a:pt x="1824" y="5125"/>
                    </a:cubicBezTo>
                    <a:cubicBezTo>
                      <a:pt x="1666" y="5125"/>
                      <a:pt x="1383" y="5167"/>
                      <a:pt x="1352" y="5209"/>
                    </a:cubicBezTo>
                    <a:cubicBezTo>
                      <a:pt x="1352" y="5379"/>
                      <a:pt x="1132" y="5464"/>
                      <a:pt x="755" y="5548"/>
                    </a:cubicBezTo>
                    <a:cubicBezTo>
                      <a:pt x="472" y="5633"/>
                      <a:pt x="0" y="5760"/>
                      <a:pt x="0" y="5929"/>
                    </a:cubicBezTo>
                    <a:cubicBezTo>
                      <a:pt x="0" y="5972"/>
                      <a:pt x="31" y="6141"/>
                      <a:pt x="157" y="6184"/>
                    </a:cubicBezTo>
                    <a:cubicBezTo>
                      <a:pt x="220" y="6184"/>
                      <a:pt x="283" y="6184"/>
                      <a:pt x="346" y="6184"/>
                    </a:cubicBezTo>
                    <a:cubicBezTo>
                      <a:pt x="472" y="6226"/>
                      <a:pt x="660" y="6226"/>
                      <a:pt x="786" y="6438"/>
                    </a:cubicBezTo>
                    <a:cubicBezTo>
                      <a:pt x="880" y="6565"/>
                      <a:pt x="1038" y="6607"/>
                      <a:pt x="1258" y="6607"/>
                    </a:cubicBezTo>
                    <a:cubicBezTo>
                      <a:pt x="1383" y="6607"/>
                      <a:pt x="1541" y="6565"/>
                      <a:pt x="1698" y="6522"/>
                    </a:cubicBezTo>
                    <a:cubicBezTo>
                      <a:pt x="1918" y="6395"/>
                      <a:pt x="2138" y="6438"/>
                      <a:pt x="2264" y="6607"/>
                    </a:cubicBezTo>
                    <a:cubicBezTo>
                      <a:pt x="2295" y="6692"/>
                      <a:pt x="2327" y="6776"/>
                      <a:pt x="2327" y="6861"/>
                    </a:cubicBezTo>
                    <a:cubicBezTo>
                      <a:pt x="2327" y="6988"/>
                      <a:pt x="2264" y="7073"/>
                      <a:pt x="2107" y="7073"/>
                    </a:cubicBezTo>
                    <a:cubicBezTo>
                      <a:pt x="2044" y="7073"/>
                      <a:pt x="1949" y="7031"/>
                      <a:pt x="1824" y="7031"/>
                    </a:cubicBezTo>
                    <a:cubicBezTo>
                      <a:pt x="1729" y="6988"/>
                      <a:pt x="1603" y="6988"/>
                      <a:pt x="1509" y="6988"/>
                    </a:cubicBezTo>
                    <a:cubicBezTo>
                      <a:pt x="1446" y="6988"/>
                      <a:pt x="1383" y="6988"/>
                      <a:pt x="1352" y="7031"/>
                    </a:cubicBezTo>
                    <a:cubicBezTo>
                      <a:pt x="1226" y="7115"/>
                      <a:pt x="1006" y="7158"/>
                      <a:pt x="817" y="7158"/>
                    </a:cubicBezTo>
                    <a:cubicBezTo>
                      <a:pt x="692" y="7158"/>
                      <a:pt x="566" y="7158"/>
                      <a:pt x="503" y="7200"/>
                    </a:cubicBezTo>
                    <a:cubicBezTo>
                      <a:pt x="534" y="7242"/>
                      <a:pt x="692" y="7285"/>
                      <a:pt x="817" y="7285"/>
                    </a:cubicBezTo>
                    <a:cubicBezTo>
                      <a:pt x="912" y="7285"/>
                      <a:pt x="1006" y="7285"/>
                      <a:pt x="1100" y="7327"/>
                    </a:cubicBezTo>
                    <a:cubicBezTo>
                      <a:pt x="1163" y="7327"/>
                      <a:pt x="1226" y="7369"/>
                      <a:pt x="1258" y="7454"/>
                    </a:cubicBezTo>
                    <a:cubicBezTo>
                      <a:pt x="1289" y="7539"/>
                      <a:pt x="1258" y="7624"/>
                      <a:pt x="1195" y="7708"/>
                    </a:cubicBezTo>
                    <a:cubicBezTo>
                      <a:pt x="1195" y="7708"/>
                      <a:pt x="1163" y="7751"/>
                      <a:pt x="1163" y="7793"/>
                    </a:cubicBezTo>
                    <a:cubicBezTo>
                      <a:pt x="1163" y="7835"/>
                      <a:pt x="1163" y="7835"/>
                      <a:pt x="1258" y="7878"/>
                    </a:cubicBezTo>
                    <a:cubicBezTo>
                      <a:pt x="1352" y="7920"/>
                      <a:pt x="1446" y="7962"/>
                      <a:pt x="1541" y="8005"/>
                    </a:cubicBezTo>
                    <a:cubicBezTo>
                      <a:pt x="1698" y="8132"/>
                      <a:pt x="1918" y="8216"/>
                      <a:pt x="2012" y="8216"/>
                    </a:cubicBezTo>
                    <a:cubicBezTo>
                      <a:pt x="1981" y="8132"/>
                      <a:pt x="1981" y="8089"/>
                      <a:pt x="2012" y="8047"/>
                    </a:cubicBezTo>
                    <a:cubicBezTo>
                      <a:pt x="2012" y="7962"/>
                      <a:pt x="2107" y="7962"/>
                      <a:pt x="2201" y="7962"/>
                    </a:cubicBezTo>
                    <a:cubicBezTo>
                      <a:pt x="2264" y="7962"/>
                      <a:pt x="2421" y="7962"/>
                      <a:pt x="2484" y="8089"/>
                    </a:cubicBezTo>
                    <a:cubicBezTo>
                      <a:pt x="2515" y="8089"/>
                      <a:pt x="2547" y="8047"/>
                      <a:pt x="2610" y="8005"/>
                    </a:cubicBezTo>
                    <a:cubicBezTo>
                      <a:pt x="2704" y="7962"/>
                      <a:pt x="2830" y="7878"/>
                      <a:pt x="2924" y="7920"/>
                    </a:cubicBezTo>
                    <a:cubicBezTo>
                      <a:pt x="2987" y="7962"/>
                      <a:pt x="3050" y="7920"/>
                      <a:pt x="3113" y="7878"/>
                    </a:cubicBezTo>
                    <a:cubicBezTo>
                      <a:pt x="3144" y="7835"/>
                      <a:pt x="3207" y="7793"/>
                      <a:pt x="3270" y="7793"/>
                    </a:cubicBezTo>
                    <a:cubicBezTo>
                      <a:pt x="3301" y="7793"/>
                      <a:pt x="3333" y="7793"/>
                      <a:pt x="3396" y="7835"/>
                    </a:cubicBezTo>
                    <a:cubicBezTo>
                      <a:pt x="3459" y="7878"/>
                      <a:pt x="3647" y="7962"/>
                      <a:pt x="3867" y="8005"/>
                    </a:cubicBezTo>
                    <a:cubicBezTo>
                      <a:pt x="4119" y="8047"/>
                      <a:pt x="4370" y="8132"/>
                      <a:pt x="4528" y="8216"/>
                    </a:cubicBezTo>
                    <a:cubicBezTo>
                      <a:pt x="4590" y="8301"/>
                      <a:pt x="4685" y="8344"/>
                      <a:pt x="4748" y="8386"/>
                    </a:cubicBezTo>
                    <a:cubicBezTo>
                      <a:pt x="4936" y="8471"/>
                      <a:pt x="5156" y="8555"/>
                      <a:pt x="5125" y="8809"/>
                    </a:cubicBezTo>
                    <a:cubicBezTo>
                      <a:pt x="5093" y="8979"/>
                      <a:pt x="5251" y="9148"/>
                      <a:pt x="5565" y="9360"/>
                    </a:cubicBezTo>
                    <a:cubicBezTo>
                      <a:pt x="5942" y="9572"/>
                      <a:pt x="5942" y="10080"/>
                      <a:pt x="5942" y="10207"/>
                    </a:cubicBezTo>
                    <a:cubicBezTo>
                      <a:pt x="5942" y="10292"/>
                      <a:pt x="6005" y="10419"/>
                      <a:pt x="6068" y="10504"/>
                    </a:cubicBezTo>
                    <a:cubicBezTo>
                      <a:pt x="6131" y="10588"/>
                      <a:pt x="6225" y="10673"/>
                      <a:pt x="6162" y="10800"/>
                    </a:cubicBezTo>
                    <a:cubicBezTo>
                      <a:pt x="6131" y="10885"/>
                      <a:pt x="6257" y="11054"/>
                      <a:pt x="6351" y="11181"/>
                    </a:cubicBezTo>
                    <a:cubicBezTo>
                      <a:pt x="6383" y="11224"/>
                      <a:pt x="6414" y="11266"/>
                      <a:pt x="6414" y="11351"/>
                    </a:cubicBezTo>
                    <a:cubicBezTo>
                      <a:pt x="6414" y="11478"/>
                      <a:pt x="6320" y="11562"/>
                      <a:pt x="6257" y="11647"/>
                    </a:cubicBezTo>
                    <a:cubicBezTo>
                      <a:pt x="6194" y="11689"/>
                      <a:pt x="6162" y="11732"/>
                      <a:pt x="6162" y="11774"/>
                    </a:cubicBezTo>
                    <a:cubicBezTo>
                      <a:pt x="6225" y="11901"/>
                      <a:pt x="6225" y="12028"/>
                      <a:pt x="6194" y="12113"/>
                    </a:cubicBezTo>
                    <a:cubicBezTo>
                      <a:pt x="6194" y="12198"/>
                      <a:pt x="6162" y="12282"/>
                      <a:pt x="6194" y="12325"/>
                    </a:cubicBezTo>
                    <a:cubicBezTo>
                      <a:pt x="6225" y="12367"/>
                      <a:pt x="6257" y="12367"/>
                      <a:pt x="6288" y="12409"/>
                    </a:cubicBezTo>
                    <a:cubicBezTo>
                      <a:pt x="6445" y="12409"/>
                      <a:pt x="6508" y="12367"/>
                      <a:pt x="6571" y="12282"/>
                    </a:cubicBezTo>
                    <a:cubicBezTo>
                      <a:pt x="6603" y="12198"/>
                      <a:pt x="6697" y="12071"/>
                      <a:pt x="6823" y="12071"/>
                    </a:cubicBezTo>
                    <a:cubicBezTo>
                      <a:pt x="6886" y="12071"/>
                      <a:pt x="6948" y="12071"/>
                      <a:pt x="6980" y="12155"/>
                    </a:cubicBezTo>
                    <a:cubicBezTo>
                      <a:pt x="7011" y="12240"/>
                      <a:pt x="7011" y="12325"/>
                      <a:pt x="6980" y="12367"/>
                    </a:cubicBezTo>
                    <a:cubicBezTo>
                      <a:pt x="6980" y="12494"/>
                      <a:pt x="6948" y="12536"/>
                      <a:pt x="6980" y="12579"/>
                    </a:cubicBezTo>
                    <a:cubicBezTo>
                      <a:pt x="7043" y="12664"/>
                      <a:pt x="7137" y="12706"/>
                      <a:pt x="7231" y="12706"/>
                    </a:cubicBezTo>
                    <a:cubicBezTo>
                      <a:pt x="7357" y="12791"/>
                      <a:pt x="7514" y="12833"/>
                      <a:pt x="7672" y="13002"/>
                    </a:cubicBezTo>
                    <a:cubicBezTo>
                      <a:pt x="7829" y="13214"/>
                      <a:pt x="7829" y="13299"/>
                      <a:pt x="7829" y="13384"/>
                    </a:cubicBezTo>
                    <a:cubicBezTo>
                      <a:pt x="7797" y="13511"/>
                      <a:pt x="7609" y="13511"/>
                      <a:pt x="7452" y="13341"/>
                    </a:cubicBezTo>
                    <a:cubicBezTo>
                      <a:pt x="7357" y="13256"/>
                      <a:pt x="7137" y="13214"/>
                      <a:pt x="6886" y="13214"/>
                    </a:cubicBezTo>
                    <a:cubicBezTo>
                      <a:pt x="6791" y="13214"/>
                      <a:pt x="6697" y="13214"/>
                      <a:pt x="6666" y="13214"/>
                    </a:cubicBezTo>
                    <a:cubicBezTo>
                      <a:pt x="6823" y="13384"/>
                      <a:pt x="7294" y="13680"/>
                      <a:pt x="7452" y="13680"/>
                    </a:cubicBezTo>
                    <a:cubicBezTo>
                      <a:pt x="7452" y="13680"/>
                      <a:pt x="7483" y="13680"/>
                      <a:pt x="7483" y="13680"/>
                    </a:cubicBezTo>
                    <a:cubicBezTo>
                      <a:pt x="7483" y="13680"/>
                      <a:pt x="7514" y="13680"/>
                      <a:pt x="7546" y="13680"/>
                    </a:cubicBezTo>
                    <a:cubicBezTo>
                      <a:pt x="7672" y="13680"/>
                      <a:pt x="7829" y="13849"/>
                      <a:pt x="7860" y="14019"/>
                    </a:cubicBezTo>
                    <a:cubicBezTo>
                      <a:pt x="7923" y="14146"/>
                      <a:pt x="7892" y="14273"/>
                      <a:pt x="7860" y="14315"/>
                    </a:cubicBezTo>
                    <a:cubicBezTo>
                      <a:pt x="7797" y="14400"/>
                      <a:pt x="7797" y="14569"/>
                      <a:pt x="7797" y="14739"/>
                    </a:cubicBezTo>
                    <a:cubicBezTo>
                      <a:pt x="7797" y="14824"/>
                      <a:pt x="7797" y="14866"/>
                      <a:pt x="7797" y="14951"/>
                    </a:cubicBezTo>
                    <a:cubicBezTo>
                      <a:pt x="7797" y="14993"/>
                      <a:pt x="7766" y="15078"/>
                      <a:pt x="7640" y="15078"/>
                    </a:cubicBezTo>
                    <a:cubicBezTo>
                      <a:pt x="7609" y="15078"/>
                      <a:pt x="7546" y="15078"/>
                      <a:pt x="7483" y="15078"/>
                    </a:cubicBezTo>
                    <a:cubicBezTo>
                      <a:pt x="7420" y="15035"/>
                      <a:pt x="7357" y="15035"/>
                      <a:pt x="7294" y="15035"/>
                    </a:cubicBezTo>
                    <a:cubicBezTo>
                      <a:pt x="7137" y="15078"/>
                      <a:pt x="7074" y="15120"/>
                      <a:pt x="7074" y="15289"/>
                    </a:cubicBezTo>
                    <a:cubicBezTo>
                      <a:pt x="7074" y="15459"/>
                      <a:pt x="6980" y="15586"/>
                      <a:pt x="6917" y="15671"/>
                    </a:cubicBezTo>
                    <a:cubicBezTo>
                      <a:pt x="6854" y="15798"/>
                      <a:pt x="6791" y="15882"/>
                      <a:pt x="6760" y="16009"/>
                    </a:cubicBezTo>
                    <a:cubicBezTo>
                      <a:pt x="6760" y="16136"/>
                      <a:pt x="6791" y="16179"/>
                      <a:pt x="6948" y="16264"/>
                    </a:cubicBezTo>
                    <a:cubicBezTo>
                      <a:pt x="6980" y="16264"/>
                      <a:pt x="7043" y="16306"/>
                      <a:pt x="7106" y="16348"/>
                    </a:cubicBezTo>
                    <a:cubicBezTo>
                      <a:pt x="7137" y="16391"/>
                      <a:pt x="7137" y="16433"/>
                      <a:pt x="7137" y="16475"/>
                    </a:cubicBezTo>
                    <a:cubicBezTo>
                      <a:pt x="7137" y="16560"/>
                      <a:pt x="7074" y="16602"/>
                      <a:pt x="7011" y="16687"/>
                    </a:cubicBezTo>
                    <a:cubicBezTo>
                      <a:pt x="6948" y="16729"/>
                      <a:pt x="6854" y="16772"/>
                      <a:pt x="6854" y="16856"/>
                    </a:cubicBezTo>
                    <a:cubicBezTo>
                      <a:pt x="6823" y="16984"/>
                      <a:pt x="7137" y="17322"/>
                      <a:pt x="7294" y="17449"/>
                    </a:cubicBezTo>
                    <a:cubicBezTo>
                      <a:pt x="7420" y="17534"/>
                      <a:pt x="7420" y="17788"/>
                      <a:pt x="7389" y="18000"/>
                    </a:cubicBezTo>
                    <a:cubicBezTo>
                      <a:pt x="7389" y="18127"/>
                      <a:pt x="7389" y="18254"/>
                      <a:pt x="7389" y="18339"/>
                    </a:cubicBezTo>
                    <a:cubicBezTo>
                      <a:pt x="7420" y="18381"/>
                      <a:pt x="7420" y="18381"/>
                      <a:pt x="7452" y="18381"/>
                    </a:cubicBezTo>
                    <a:cubicBezTo>
                      <a:pt x="7483" y="18381"/>
                      <a:pt x="7483" y="18381"/>
                      <a:pt x="7483" y="18381"/>
                    </a:cubicBezTo>
                    <a:cubicBezTo>
                      <a:pt x="7514" y="18381"/>
                      <a:pt x="7546" y="18381"/>
                      <a:pt x="7577" y="18424"/>
                    </a:cubicBezTo>
                    <a:cubicBezTo>
                      <a:pt x="7609" y="18466"/>
                      <a:pt x="7609" y="18551"/>
                      <a:pt x="7609" y="18593"/>
                    </a:cubicBezTo>
                    <a:cubicBezTo>
                      <a:pt x="7609" y="18762"/>
                      <a:pt x="7640" y="18805"/>
                      <a:pt x="7703" y="18847"/>
                    </a:cubicBezTo>
                    <a:cubicBezTo>
                      <a:pt x="7734" y="18889"/>
                      <a:pt x="7797" y="18974"/>
                      <a:pt x="7797" y="19059"/>
                    </a:cubicBezTo>
                    <a:cubicBezTo>
                      <a:pt x="7797" y="19101"/>
                      <a:pt x="7860" y="19144"/>
                      <a:pt x="7892" y="19186"/>
                    </a:cubicBezTo>
                    <a:cubicBezTo>
                      <a:pt x="7986" y="19228"/>
                      <a:pt x="8112" y="19313"/>
                      <a:pt x="8049" y="19525"/>
                    </a:cubicBezTo>
                    <a:cubicBezTo>
                      <a:pt x="8017" y="19694"/>
                      <a:pt x="8080" y="19821"/>
                      <a:pt x="8175" y="19948"/>
                    </a:cubicBezTo>
                    <a:cubicBezTo>
                      <a:pt x="8175" y="19948"/>
                      <a:pt x="8206" y="19991"/>
                      <a:pt x="8206" y="20033"/>
                    </a:cubicBezTo>
                    <a:cubicBezTo>
                      <a:pt x="8238" y="20075"/>
                      <a:pt x="8300" y="20160"/>
                      <a:pt x="8363" y="20202"/>
                    </a:cubicBezTo>
                    <a:cubicBezTo>
                      <a:pt x="8489" y="20329"/>
                      <a:pt x="8583" y="20456"/>
                      <a:pt x="8615" y="20626"/>
                    </a:cubicBezTo>
                    <a:cubicBezTo>
                      <a:pt x="8678" y="20753"/>
                      <a:pt x="8803" y="20965"/>
                      <a:pt x="8961" y="20922"/>
                    </a:cubicBezTo>
                    <a:cubicBezTo>
                      <a:pt x="8961" y="20880"/>
                      <a:pt x="8992" y="20880"/>
                      <a:pt x="9024" y="20880"/>
                    </a:cubicBezTo>
                    <a:cubicBezTo>
                      <a:pt x="9118" y="20880"/>
                      <a:pt x="9149" y="20965"/>
                      <a:pt x="9212" y="21007"/>
                    </a:cubicBezTo>
                    <a:cubicBezTo>
                      <a:pt x="9244" y="21049"/>
                      <a:pt x="9275" y="21049"/>
                      <a:pt x="9307" y="21049"/>
                    </a:cubicBezTo>
                    <a:cubicBezTo>
                      <a:pt x="9307" y="21049"/>
                      <a:pt x="9338" y="21049"/>
                      <a:pt x="9369" y="21049"/>
                    </a:cubicBezTo>
                    <a:cubicBezTo>
                      <a:pt x="9527" y="21049"/>
                      <a:pt x="9747" y="21176"/>
                      <a:pt x="9778" y="21346"/>
                    </a:cubicBezTo>
                    <a:cubicBezTo>
                      <a:pt x="9810" y="21431"/>
                      <a:pt x="10124" y="21558"/>
                      <a:pt x="10344" y="21600"/>
                    </a:cubicBezTo>
                    <a:cubicBezTo>
                      <a:pt x="10376" y="21600"/>
                      <a:pt x="10376" y="21600"/>
                      <a:pt x="10376" y="21600"/>
                    </a:cubicBezTo>
                    <a:cubicBezTo>
                      <a:pt x="10376" y="21600"/>
                      <a:pt x="10407" y="21558"/>
                      <a:pt x="10438" y="21473"/>
                    </a:cubicBezTo>
                    <a:cubicBezTo>
                      <a:pt x="10470" y="21388"/>
                      <a:pt x="10501" y="21304"/>
                      <a:pt x="10564" y="21261"/>
                    </a:cubicBezTo>
                    <a:cubicBezTo>
                      <a:pt x="10596" y="21219"/>
                      <a:pt x="10627" y="21007"/>
                      <a:pt x="10627" y="20922"/>
                    </a:cubicBezTo>
                    <a:cubicBezTo>
                      <a:pt x="10659" y="20711"/>
                      <a:pt x="10690" y="20541"/>
                      <a:pt x="10753" y="20499"/>
                    </a:cubicBezTo>
                    <a:cubicBezTo>
                      <a:pt x="10784" y="20499"/>
                      <a:pt x="10784" y="20372"/>
                      <a:pt x="10784" y="20202"/>
                    </a:cubicBezTo>
                    <a:cubicBezTo>
                      <a:pt x="10784" y="20033"/>
                      <a:pt x="10753" y="19906"/>
                      <a:pt x="10721" y="19906"/>
                    </a:cubicBezTo>
                    <a:cubicBezTo>
                      <a:pt x="10659" y="19864"/>
                      <a:pt x="10627" y="19779"/>
                      <a:pt x="10627" y="19694"/>
                    </a:cubicBezTo>
                    <a:cubicBezTo>
                      <a:pt x="10659" y="19609"/>
                      <a:pt x="10753" y="19482"/>
                      <a:pt x="10941" y="19525"/>
                    </a:cubicBezTo>
                    <a:cubicBezTo>
                      <a:pt x="11036" y="19525"/>
                      <a:pt x="11036" y="19482"/>
                      <a:pt x="11067" y="19398"/>
                    </a:cubicBezTo>
                    <a:cubicBezTo>
                      <a:pt x="11099" y="19313"/>
                      <a:pt x="11099" y="19228"/>
                      <a:pt x="11193" y="19186"/>
                    </a:cubicBezTo>
                    <a:cubicBezTo>
                      <a:pt x="11224" y="19186"/>
                      <a:pt x="11224" y="19101"/>
                      <a:pt x="11224" y="19059"/>
                    </a:cubicBezTo>
                    <a:cubicBezTo>
                      <a:pt x="11256" y="18974"/>
                      <a:pt x="11256" y="18847"/>
                      <a:pt x="11350" y="18805"/>
                    </a:cubicBezTo>
                    <a:cubicBezTo>
                      <a:pt x="11350" y="18805"/>
                      <a:pt x="11350" y="18805"/>
                      <a:pt x="11350" y="18805"/>
                    </a:cubicBezTo>
                    <a:cubicBezTo>
                      <a:pt x="11350" y="18762"/>
                      <a:pt x="11350" y="18678"/>
                      <a:pt x="11319" y="18593"/>
                    </a:cubicBezTo>
                    <a:cubicBezTo>
                      <a:pt x="11256" y="18508"/>
                      <a:pt x="11287" y="18466"/>
                      <a:pt x="11287" y="18424"/>
                    </a:cubicBezTo>
                    <a:cubicBezTo>
                      <a:pt x="11319" y="18339"/>
                      <a:pt x="11382" y="18296"/>
                      <a:pt x="11476" y="18254"/>
                    </a:cubicBezTo>
                    <a:cubicBezTo>
                      <a:pt x="11507" y="18254"/>
                      <a:pt x="11507" y="18254"/>
                      <a:pt x="11507" y="18212"/>
                    </a:cubicBezTo>
                    <a:cubicBezTo>
                      <a:pt x="11507" y="18169"/>
                      <a:pt x="11476" y="18085"/>
                      <a:pt x="11413" y="18042"/>
                    </a:cubicBezTo>
                    <a:cubicBezTo>
                      <a:pt x="11287" y="18000"/>
                      <a:pt x="11256" y="17873"/>
                      <a:pt x="11256" y="17788"/>
                    </a:cubicBezTo>
                    <a:cubicBezTo>
                      <a:pt x="11287" y="17661"/>
                      <a:pt x="11413" y="17619"/>
                      <a:pt x="11507" y="17746"/>
                    </a:cubicBezTo>
                    <a:cubicBezTo>
                      <a:pt x="11539" y="17746"/>
                      <a:pt x="11602" y="17788"/>
                      <a:pt x="11633" y="17788"/>
                    </a:cubicBezTo>
                    <a:cubicBezTo>
                      <a:pt x="11633" y="17788"/>
                      <a:pt x="11633" y="17788"/>
                      <a:pt x="11633" y="17788"/>
                    </a:cubicBezTo>
                    <a:cubicBezTo>
                      <a:pt x="11633" y="17788"/>
                      <a:pt x="11633" y="17746"/>
                      <a:pt x="11633" y="17704"/>
                    </a:cubicBezTo>
                    <a:cubicBezTo>
                      <a:pt x="11570" y="17619"/>
                      <a:pt x="11602" y="17576"/>
                      <a:pt x="11602" y="17534"/>
                    </a:cubicBezTo>
                    <a:cubicBezTo>
                      <a:pt x="11633" y="17407"/>
                      <a:pt x="11790" y="17322"/>
                      <a:pt x="12010" y="17322"/>
                    </a:cubicBezTo>
                    <a:cubicBezTo>
                      <a:pt x="12105" y="17280"/>
                      <a:pt x="12199" y="17238"/>
                      <a:pt x="12231" y="17195"/>
                    </a:cubicBezTo>
                    <a:cubicBezTo>
                      <a:pt x="12262" y="17111"/>
                      <a:pt x="12262" y="17068"/>
                      <a:pt x="12231" y="16984"/>
                    </a:cubicBezTo>
                    <a:cubicBezTo>
                      <a:pt x="12231" y="16941"/>
                      <a:pt x="12231" y="16856"/>
                      <a:pt x="12262" y="16814"/>
                    </a:cubicBezTo>
                    <a:cubicBezTo>
                      <a:pt x="12325" y="16687"/>
                      <a:pt x="12482" y="16729"/>
                      <a:pt x="12545" y="16814"/>
                    </a:cubicBezTo>
                    <a:cubicBezTo>
                      <a:pt x="12545" y="16856"/>
                      <a:pt x="12576" y="16899"/>
                      <a:pt x="12545" y="16984"/>
                    </a:cubicBezTo>
                    <a:cubicBezTo>
                      <a:pt x="12514" y="17068"/>
                      <a:pt x="12514" y="17111"/>
                      <a:pt x="12514" y="17153"/>
                    </a:cubicBezTo>
                    <a:cubicBezTo>
                      <a:pt x="12514" y="17153"/>
                      <a:pt x="12514" y="17153"/>
                      <a:pt x="12514" y="17153"/>
                    </a:cubicBezTo>
                    <a:cubicBezTo>
                      <a:pt x="12576" y="17068"/>
                      <a:pt x="12671" y="17068"/>
                      <a:pt x="12797" y="17026"/>
                    </a:cubicBezTo>
                    <a:cubicBezTo>
                      <a:pt x="12922" y="17026"/>
                      <a:pt x="13048" y="17026"/>
                      <a:pt x="13205" y="16941"/>
                    </a:cubicBezTo>
                    <a:cubicBezTo>
                      <a:pt x="13551" y="16814"/>
                      <a:pt x="13866" y="16433"/>
                      <a:pt x="13928" y="16094"/>
                    </a:cubicBezTo>
                    <a:cubicBezTo>
                      <a:pt x="13991" y="15882"/>
                      <a:pt x="14148" y="15755"/>
                      <a:pt x="14243" y="15713"/>
                    </a:cubicBezTo>
                    <a:cubicBezTo>
                      <a:pt x="14369" y="15628"/>
                      <a:pt x="14400" y="15586"/>
                      <a:pt x="14369" y="15544"/>
                    </a:cubicBezTo>
                    <a:cubicBezTo>
                      <a:pt x="14369" y="15416"/>
                      <a:pt x="14369" y="15332"/>
                      <a:pt x="14400" y="15247"/>
                    </a:cubicBezTo>
                    <a:cubicBezTo>
                      <a:pt x="14431" y="15205"/>
                      <a:pt x="14463" y="15162"/>
                      <a:pt x="14557" y="15162"/>
                    </a:cubicBezTo>
                    <a:cubicBezTo>
                      <a:pt x="14620" y="15162"/>
                      <a:pt x="14714" y="15205"/>
                      <a:pt x="14809" y="15247"/>
                    </a:cubicBezTo>
                    <a:cubicBezTo>
                      <a:pt x="14840" y="15289"/>
                      <a:pt x="14872" y="15289"/>
                      <a:pt x="14872" y="15289"/>
                    </a:cubicBezTo>
                    <a:cubicBezTo>
                      <a:pt x="14903" y="15205"/>
                      <a:pt x="14966" y="15162"/>
                      <a:pt x="15123" y="15162"/>
                    </a:cubicBezTo>
                    <a:cubicBezTo>
                      <a:pt x="15249" y="15162"/>
                      <a:pt x="15312" y="15120"/>
                      <a:pt x="15375" y="15078"/>
                    </a:cubicBezTo>
                    <a:cubicBezTo>
                      <a:pt x="15438" y="15035"/>
                      <a:pt x="15500" y="14993"/>
                      <a:pt x="15658" y="14993"/>
                    </a:cubicBezTo>
                    <a:cubicBezTo>
                      <a:pt x="15941" y="14993"/>
                      <a:pt x="16632" y="14824"/>
                      <a:pt x="16884" y="14527"/>
                    </a:cubicBezTo>
                    <a:cubicBezTo>
                      <a:pt x="17041" y="14358"/>
                      <a:pt x="17293" y="14188"/>
                      <a:pt x="17544" y="14061"/>
                    </a:cubicBezTo>
                    <a:cubicBezTo>
                      <a:pt x="17670" y="13976"/>
                      <a:pt x="17796" y="13892"/>
                      <a:pt x="17890" y="13849"/>
                    </a:cubicBezTo>
                    <a:cubicBezTo>
                      <a:pt x="17890" y="13807"/>
                      <a:pt x="17890" y="13807"/>
                      <a:pt x="17921" y="13807"/>
                    </a:cubicBezTo>
                    <a:cubicBezTo>
                      <a:pt x="17764" y="13849"/>
                      <a:pt x="17576" y="13849"/>
                      <a:pt x="17418" y="13807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solidFill>
                      <a:srgbClr val="DFDFDF"/>
                    </a:solidFill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" name="Shape 4713"/>
              <p:cNvSpPr/>
              <p:nvPr/>
            </p:nvSpPr>
            <p:spPr>
              <a:xfrm>
                <a:off x="770645" y="1187213"/>
                <a:ext cx="117564" cy="655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52" h="21600" extrusionOk="0">
                    <a:moveTo>
                      <a:pt x="14981" y="7200"/>
                    </a:moveTo>
                    <a:cubicBezTo>
                      <a:pt x="13587" y="2400"/>
                      <a:pt x="8710" y="0"/>
                      <a:pt x="5226" y="0"/>
                    </a:cubicBezTo>
                    <a:cubicBezTo>
                      <a:pt x="3136" y="0"/>
                      <a:pt x="2439" y="1200"/>
                      <a:pt x="2439" y="1200"/>
                    </a:cubicBezTo>
                    <a:cubicBezTo>
                      <a:pt x="1742" y="2400"/>
                      <a:pt x="1742" y="3600"/>
                      <a:pt x="1046" y="4800"/>
                    </a:cubicBezTo>
                    <a:cubicBezTo>
                      <a:pt x="-348" y="7200"/>
                      <a:pt x="-348" y="8400"/>
                      <a:pt x="1046" y="10800"/>
                    </a:cubicBezTo>
                    <a:cubicBezTo>
                      <a:pt x="1742" y="13200"/>
                      <a:pt x="3136" y="13200"/>
                      <a:pt x="4529" y="14400"/>
                    </a:cubicBezTo>
                    <a:cubicBezTo>
                      <a:pt x="5923" y="15600"/>
                      <a:pt x="7317" y="16800"/>
                      <a:pt x="9407" y="19200"/>
                    </a:cubicBezTo>
                    <a:cubicBezTo>
                      <a:pt x="10104" y="20400"/>
                      <a:pt x="11497" y="21600"/>
                      <a:pt x="12891" y="21600"/>
                    </a:cubicBezTo>
                    <a:cubicBezTo>
                      <a:pt x="17071" y="21600"/>
                      <a:pt x="21252" y="18000"/>
                      <a:pt x="21252" y="15600"/>
                    </a:cubicBezTo>
                    <a:cubicBezTo>
                      <a:pt x="21252" y="14400"/>
                      <a:pt x="21252" y="14400"/>
                      <a:pt x="19858" y="13200"/>
                    </a:cubicBezTo>
                    <a:cubicBezTo>
                      <a:pt x="18465" y="12000"/>
                      <a:pt x="16375" y="10800"/>
                      <a:pt x="14981" y="720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solidFill>
                      <a:srgbClr val="DFDFDF"/>
                    </a:solidFill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5" name="Shape 4714"/>
              <p:cNvSpPr/>
              <p:nvPr/>
            </p:nvSpPr>
            <p:spPr>
              <a:xfrm>
                <a:off x="2107002" y="1457034"/>
                <a:ext cx="438131" cy="2004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534" y="13600"/>
                    </a:moveTo>
                    <a:cubicBezTo>
                      <a:pt x="19722" y="13200"/>
                      <a:pt x="19910" y="12400"/>
                      <a:pt x="20285" y="12400"/>
                    </a:cubicBezTo>
                    <a:cubicBezTo>
                      <a:pt x="20285" y="12400"/>
                      <a:pt x="20285" y="12400"/>
                      <a:pt x="20285" y="12400"/>
                    </a:cubicBezTo>
                    <a:cubicBezTo>
                      <a:pt x="20661" y="12400"/>
                      <a:pt x="21224" y="10800"/>
                      <a:pt x="21600" y="9600"/>
                    </a:cubicBezTo>
                    <a:cubicBezTo>
                      <a:pt x="21600" y="9200"/>
                      <a:pt x="21600" y="8400"/>
                      <a:pt x="21412" y="8000"/>
                    </a:cubicBezTo>
                    <a:cubicBezTo>
                      <a:pt x="21224" y="7200"/>
                      <a:pt x="21037" y="6800"/>
                      <a:pt x="20849" y="6800"/>
                    </a:cubicBezTo>
                    <a:cubicBezTo>
                      <a:pt x="20285" y="6800"/>
                      <a:pt x="19722" y="6400"/>
                      <a:pt x="19534" y="5600"/>
                    </a:cubicBezTo>
                    <a:cubicBezTo>
                      <a:pt x="19346" y="4800"/>
                      <a:pt x="19158" y="4000"/>
                      <a:pt x="19346" y="3600"/>
                    </a:cubicBezTo>
                    <a:cubicBezTo>
                      <a:pt x="19346" y="3200"/>
                      <a:pt x="19158" y="2800"/>
                      <a:pt x="19158" y="2400"/>
                    </a:cubicBezTo>
                    <a:cubicBezTo>
                      <a:pt x="18970" y="2000"/>
                      <a:pt x="18970" y="2000"/>
                      <a:pt x="18970" y="1600"/>
                    </a:cubicBezTo>
                    <a:cubicBezTo>
                      <a:pt x="18595" y="1600"/>
                      <a:pt x="18407" y="1600"/>
                      <a:pt x="18031" y="2000"/>
                    </a:cubicBezTo>
                    <a:cubicBezTo>
                      <a:pt x="17843" y="2000"/>
                      <a:pt x="17843" y="2000"/>
                      <a:pt x="17843" y="2000"/>
                    </a:cubicBezTo>
                    <a:cubicBezTo>
                      <a:pt x="17468" y="2000"/>
                      <a:pt x="17092" y="1600"/>
                      <a:pt x="16717" y="800"/>
                    </a:cubicBezTo>
                    <a:cubicBezTo>
                      <a:pt x="16529" y="400"/>
                      <a:pt x="16153" y="0"/>
                      <a:pt x="15965" y="0"/>
                    </a:cubicBezTo>
                    <a:cubicBezTo>
                      <a:pt x="15965" y="0"/>
                      <a:pt x="15965" y="0"/>
                      <a:pt x="15965" y="800"/>
                    </a:cubicBezTo>
                    <a:cubicBezTo>
                      <a:pt x="15965" y="1200"/>
                      <a:pt x="15965" y="1600"/>
                      <a:pt x="15965" y="2000"/>
                    </a:cubicBezTo>
                    <a:cubicBezTo>
                      <a:pt x="15965" y="2400"/>
                      <a:pt x="15777" y="2800"/>
                      <a:pt x="15402" y="2800"/>
                    </a:cubicBezTo>
                    <a:cubicBezTo>
                      <a:pt x="15214" y="2800"/>
                      <a:pt x="15026" y="2800"/>
                      <a:pt x="14838" y="2800"/>
                    </a:cubicBezTo>
                    <a:cubicBezTo>
                      <a:pt x="14838" y="2800"/>
                      <a:pt x="14650" y="2800"/>
                      <a:pt x="14650" y="2800"/>
                    </a:cubicBezTo>
                    <a:cubicBezTo>
                      <a:pt x="14463" y="4000"/>
                      <a:pt x="13711" y="4000"/>
                      <a:pt x="13148" y="2800"/>
                    </a:cubicBezTo>
                    <a:cubicBezTo>
                      <a:pt x="13148" y="2400"/>
                      <a:pt x="12960" y="2400"/>
                      <a:pt x="12960" y="2400"/>
                    </a:cubicBezTo>
                    <a:cubicBezTo>
                      <a:pt x="12772" y="2400"/>
                      <a:pt x="12584" y="2400"/>
                      <a:pt x="12584" y="2800"/>
                    </a:cubicBezTo>
                    <a:cubicBezTo>
                      <a:pt x="12584" y="2800"/>
                      <a:pt x="12584" y="3200"/>
                      <a:pt x="12584" y="3600"/>
                    </a:cubicBezTo>
                    <a:cubicBezTo>
                      <a:pt x="12397" y="3600"/>
                      <a:pt x="12397" y="3600"/>
                      <a:pt x="12397" y="3600"/>
                    </a:cubicBezTo>
                    <a:cubicBezTo>
                      <a:pt x="12209" y="3600"/>
                      <a:pt x="12209" y="3600"/>
                      <a:pt x="12209" y="3600"/>
                    </a:cubicBezTo>
                    <a:cubicBezTo>
                      <a:pt x="11833" y="3600"/>
                      <a:pt x="11645" y="3600"/>
                      <a:pt x="11270" y="2800"/>
                    </a:cubicBezTo>
                    <a:cubicBezTo>
                      <a:pt x="10894" y="2400"/>
                      <a:pt x="10894" y="2400"/>
                      <a:pt x="10894" y="2400"/>
                    </a:cubicBezTo>
                    <a:cubicBezTo>
                      <a:pt x="10706" y="2000"/>
                      <a:pt x="10518" y="2400"/>
                      <a:pt x="10330" y="2800"/>
                    </a:cubicBezTo>
                    <a:cubicBezTo>
                      <a:pt x="10143" y="3200"/>
                      <a:pt x="10143" y="3600"/>
                      <a:pt x="10143" y="3600"/>
                    </a:cubicBezTo>
                    <a:cubicBezTo>
                      <a:pt x="10143" y="4400"/>
                      <a:pt x="10143" y="4800"/>
                      <a:pt x="9955" y="5200"/>
                    </a:cubicBezTo>
                    <a:cubicBezTo>
                      <a:pt x="9955" y="5200"/>
                      <a:pt x="9767" y="5200"/>
                      <a:pt x="9579" y="5200"/>
                    </a:cubicBezTo>
                    <a:cubicBezTo>
                      <a:pt x="9203" y="5200"/>
                      <a:pt x="9016" y="4800"/>
                      <a:pt x="8640" y="3200"/>
                    </a:cubicBezTo>
                    <a:cubicBezTo>
                      <a:pt x="8452" y="2800"/>
                      <a:pt x="8452" y="2800"/>
                      <a:pt x="8452" y="2800"/>
                    </a:cubicBezTo>
                    <a:cubicBezTo>
                      <a:pt x="8452" y="2800"/>
                      <a:pt x="8264" y="2800"/>
                      <a:pt x="8264" y="3200"/>
                    </a:cubicBezTo>
                    <a:cubicBezTo>
                      <a:pt x="8264" y="3600"/>
                      <a:pt x="8264" y="3600"/>
                      <a:pt x="8264" y="4000"/>
                    </a:cubicBezTo>
                    <a:cubicBezTo>
                      <a:pt x="8452" y="4800"/>
                      <a:pt x="8640" y="6000"/>
                      <a:pt x="8452" y="6800"/>
                    </a:cubicBezTo>
                    <a:cubicBezTo>
                      <a:pt x="8264" y="7200"/>
                      <a:pt x="7889" y="7600"/>
                      <a:pt x="7513" y="7200"/>
                    </a:cubicBezTo>
                    <a:cubicBezTo>
                      <a:pt x="7325" y="6800"/>
                      <a:pt x="6762" y="7200"/>
                      <a:pt x="6574" y="8000"/>
                    </a:cubicBezTo>
                    <a:cubicBezTo>
                      <a:pt x="6574" y="8400"/>
                      <a:pt x="6386" y="8800"/>
                      <a:pt x="6198" y="8800"/>
                    </a:cubicBezTo>
                    <a:cubicBezTo>
                      <a:pt x="5635" y="8800"/>
                      <a:pt x="5259" y="7200"/>
                      <a:pt x="5071" y="6000"/>
                    </a:cubicBezTo>
                    <a:cubicBezTo>
                      <a:pt x="5071" y="5200"/>
                      <a:pt x="5071" y="4000"/>
                      <a:pt x="5447" y="3600"/>
                    </a:cubicBezTo>
                    <a:cubicBezTo>
                      <a:pt x="5071" y="2400"/>
                      <a:pt x="3193" y="400"/>
                      <a:pt x="2442" y="400"/>
                    </a:cubicBezTo>
                    <a:cubicBezTo>
                      <a:pt x="2442" y="400"/>
                      <a:pt x="2442" y="400"/>
                      <a:pt x="2442" y="400"/>
                    </a:cubicBezTo>
                    <a:cubicBezTo>
                      <a:pt x="2630" y="800"/>
                      <a:pt x="2817" y="800"/>
                      <a:pt x="3005" y="1600"/>
                    </a:cubicBezTo>
                    <a:cubicBezTo>
                      <a:pt x="3193" y="1600"/>
                      <a:pt x="3381" y="2400"/>
                      <a:pt x="3381" y="2800"/>
                    </a:cubicBezTo>
                    <a:cubicBezTo>
                      <a:pt x="3381" y="3200"/>
                      <a:pt x="3193" y="3600"/>
                      <a:pt x="2817" y="3600"/>
                    </a:cubicBezTo>
                    <a:cubicBezTo>
                      <a:pt x="2442" y="3600"/>
                      <a:pt x="2066" y="3200"/>
                      <a:pt x="1690" y="2400"/>
                    </a:cubicBezTo>
                    <a:cubicBezTo>
                      <a:pt x="1690" y="2400"/>
                      <a:pt x="1690" y="2400"/>
                      <a:pt x="1690" y="2400"/>
                    </a:cubicBezTo>
                    <a:cubicBezTo>
                      <a:pt x="1503" y="2400"/>
                      <a:pt x="1127" y="2800"/>
                      <a:pt x="939" y="3600"/>
                    </a:cubicBezTo>
                    <a:cubicBezTo>
                      <a:pt x="751" y="4000"/>
                      <a:pt x="563" y="4800"/>
                      <a:pt x="376" y="5200"/>
                    </a:cubicBezTo>
                    <a:cubicBezTo>
                      <a:pt x="188" y="5600"/>
                      <a:pt x="0" y="6000"/>
                      <a:pt x="0" y="6400"/>
                    </a:cubicBezTo>
                    <a:cubicBezTo>
                      <a:pt x="0" y="6400"/>
                      <a:pt x="376" y="6800"/>
                      <a:pt x="751" y="6800"/>
                    </a:cubicBezTo>
                    <a:cubicBezTo>
                      <a:pt x="1127" y="6800"/>
                      <a:pt x="1315" y="6800"/>
                      <a:pt x="1503" y="6400"/>
                    </a:cubicBezTo>
                    <a:cubicBezTo>
                      <a:pt x="2630" y="5200"/>
                      <a:pt x="3944" y="5600"/>
                      <a:pt x="4508" y="6400"/>
                    </a:cubicBezTo>
                    <a:cubicBezTo>
                      <a:pt x="4696" y="6800"/>
                      <a:pt x="4696" y="7600"/>
                      <a:pt x="4696" y="7600"/>
                    </a:cubicBezTo>
                    <a:cubicBezTo>
                      <a:pt x="4696" y="8400"/>
                      <a:pt x="4320" y="8800"/>
                      <a:pt x="4132" y="9200"/>
                    </a:cubicBezTo>
                    <a:cubicBezTo>
                      <a:pt x="4132" y="9200"/>
                      <a:pt x="4132" y="9200"/>
                      <a:pt x="4132" y="9200"/>
                    </a:cubicBezTo>
                    <a:cubicBezTo>
                      <a:pt x="4320" y="9600"/>
                      <a:pt x="4320" y="10000"/>
                      <a:pt x="4320" y="10400"/>
                    </a:cubicBezTo>
                    <a:cubicBezTo>
                      <a:pt x="4320" y="10800"/>
                      <a:pt x="3944" y="11200"/>
                      <a:pt x="3569" y="11600"/>
                    </a:cubicBezTo>
                    <a:cubicBezTo>
                      <a:pt x="3569" y="11600"/>
                      <a:pt x="3757" y="12000"/>
                      <a:pt x="3757" y="12000"/>
                    </a:cubicBezTo>
                    <a:cubicBezTo>
                      <a:pt x="3757" y="12400"/>
                      <a:pt x="3757" y="12400"/>
                      <a:pt x="3757" y="12400"/>
                    </a:cubicBezTo>
                    <a:cubicBezTo>
                      <a:pt x="3757" y="12400"/>
                      <a:pt x="3757" y="13200"/>
                      <a:pt x="3757" y="13200"/>
                    </a:cubicBezTo>
                    <a:cubicBezTo>
                      <a:pt x="3757" y="13200"/>
                      <a:pt x="3757" y="13200"/>
                      <a:pt x="3944" y="13200"/>
                    </a:cubicBezTo>
                    <a:cubicBezTo>
                      <a:pt x="4508" y="12400"/>
                      <a:pt x="4883" y="13200"/>
                      <a:pt x="4883" y="14400"/>
                    </a:cubicBezTo>
                    <a:cubicBezTo>
                      <a:pt x="4883" y="14400"/>
                      <a:pt x="4883" y="14800"/>
                      <a:pt x="4883" y="14800"/>
                    </a:cubicBezTo>
                    <a:cubicBezTo>
                      <a:pt x="5259" y="15200"/>
                      <a:pt x="5259" y="15600"/>
                      <a:pt x="5259" y="16400"/>
                    </a:cubicBezTo>
                    <a:cubicBezTo>
                      <a:pt x="5259" y="17200"/>
                      <a:pt x="4883" y="18000"/>
                      <a:pt x="3944" y="18400"/>
                    </a:cubicBezTo>
                    <a:cubicBezTo>
                      <a:pt x="3569" y="18400"/>
                      <a:pt x="3381" y="18400"/>
                      <a:pt x="3193" y="18400"/>
                    </a:cubicBezTo>
                    <a:cubicBezTo>
                      <a:pt x="3569" y="18800"/>
                      <a:pt x="4320" y="18400"/>
                      <a:pt x="5071" y="18000"/>
                    </a:cubicBezTo>
                    <a:cubicBezTo>
                      <a:pt x="5447" y="18000"/>
                      <a:pt x="5447" y="18000"/>
                      <a:pt x="5447" y="18000"/>
                    </a:cubicBezTo>
                    <a:cubicBezTo>
                      <a:pt x="5635" y="18000"/>
                      <a:pt x="5823" y="18000"/>
                      <a:pt x="5823" y="18000"/>
                    </a:cubicBezTo>
                    <a:cubicBezTo>
                      <a:pt x="6762" y="18000"/>
                      <a:pt x="7513" y="18800"/>
                      <a:pt x="8264" y="20000"/>
                    </a:cubicBezTo>
                    <a:cubicBezTo>
                      <a:pt x="8828" y="20400"/>
                      <a:pt x="9203" y="20800"/>
                      <a:pt x="9579" y="21200"/>
                    </a:cubicBezTo>
                    <a:cubicBezTo>
                      <a:pt x="9767" y="21600"/>
                      <a:pt x="10143" y="21600"/>
                      <a:pt x="10518" y="21600"/>
                    </a:cubicBezTo>
                    <a:cubicBezTo>
                      <a:pt x="10518" y="21600"/>
                      <a:pt x="10518" y="21600"/>
                      <a:pt x="10518" y="21600"/>
                    </a:cubicBezTo>
                    <a:cubicBezTo>
                      <a:pt x="11645" y="21600"/>
                      <a:pt x="12772" y="20400"/>
                      <a:pt x="12772" y="20000"/>
                    </a:cubicBezTo>
                    <a:cubicBezTo>
                      <a:pt x="12960" y="18800"/>
                      <a:pt x="13711" y="18400"/>
                      <a:pt x="14463" y="18400"/>
                    </a:cubicBezTo>
                    <a:cubicBezTo>
                      <a:pt x="14838" y="18000"/>
                      <a:pt x="15402" y="18000"/>
                      <a:pt x="15590" y="17600"/>
                    </a:cubicBezTo>
                    <a:cubicBezTo>
                      <a:pt x="16341" y="16400"/>
                      <a:pt x="17280" y="15200"/>
                      <a:pt x="18595" y="15200"/>
                    </a:cubicBezTo>
                    <a:cubicBezTo>
                      <a:pt x="19158" y="15200"/>
                      <a:pt x="19346" y="14400"/>
                      <a:pt x="19534" y="13600"/>
                    </a:cubicBezTo>
                    <a:close/>
                  </a:path>
                </a:pathLst>
              </a:custGeom>
              <a:solidFill>
                <a:srgbClr val="BFBFB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4" tIns="45714" rIns="45714" bIns="45714" numCol="1" anchor="t">
                <a:noAutofit/>
              </a:bodyPr>
              <a:lstStyle/>
              <a:p>
                <a:pPr defTabSz="457029">
                  <a:defRPr sz="3600">
                    <a:solidFill>
                      <a:srgbClr val="DFDFDF"/>
                    </a:solidFill>
                    <a:uFill>
                      <a:solidFill/>
                    </a:uFill>
                    <a:latin typeface="Lato Light"/>
                    <a:ea typeface="Lato Light"/>
                    <a:cs typeface="Lato Light"/>
                    <a:sym typeface="Lato Light"/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58324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0444" y="1427182"/>
            <a:ext cx="8220528" cy="4039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59999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>
                    <a:alpha val="59999"/>
                  </a:schemeClr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257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11517" y="1320709"/>
            <a:ext cx="8662524" cy="4323211"/>
            <a:chOff x="933510" y="1944129"/>
            <a:chExt cx="10742499" cy="5361265"/>
          </a:xfrm>
        </p:grpSpPr>
        <p:sp>
          <p:nvSpPr>
            <p:cNvPr id="5" name="Shape 5868"/>
            <p:cNvSpPr/>
            <p:nvPr/>
          </p:nvSpPr>
          <p:spPr>
            <a:xfrm>
              <a:off x="933510" y="1944129"/>
              <a:ext cx="10742499" cy="53612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969" y="0"/>
                  </a:moveTo>
                  <a:cubicBezTo>
                    <a:pt x="7924" y="0"/>
                    <a:pt x="7884" y="20"/>
                    <a:pt x="7846" y="43"/>
                  </a:cubicBezTo>
                  <a:lnTo>
                    <a:pt x="6642" y="2456"/>
                  </a:lnTo>
                  <a:cubicBezTo>
                    <a:pt x="6659" y="2499"/>
                    <a:pt x="6676" y="2543"/>
                    <a:pt x="6690" y="2589"/>
                  </a:cubicBezTo>
                  <a:lnTo>
                    <a:pt x="7983" y="0"/>
                  </a:lnTo>
                  <a:lnTo>
                    <a:pt x="7969" y="0"/>
                  </a:lnTo>
                  <a:close/>
                  <a:moveTo>
                    <a:pt x="8090" y="0"/>
                  </a:moveTo>
                  <a:lnTo>
                    <a:pt x="6732" y="2731"/>
                  </a:lnTo>
                  <a:cubicBezTo>
                    <a:pt x="6741" y="2770"/>
                    <a:pt x="6739" y="2810"/>
                    <a:pt x="6759" y="2850"/>
                  </a:cubicBezTo>
                  <a:lnTo>
                    <a:pt x="6759" y="2898"/>
                  </a:lnTo>
                  <a:lnTo>
                    <a:pt x="8204" y="0"/>
                  </a:lnTo>
                  <a:lnTo>
                    <a:pt x="8090" y="0"/>
                  </a:lnTo>
                  <a:close/>
                  <a:moveTo>
                    <a:pt x="6759" y="2898"/>
                  </a:moveTo>
                  <a:lnTo>
                    <a:pt x="6751" y="2915"/>
                  </a:lnTo>
                  <a:cubicBezTo>
                    <a:pt x="6751" y="2915"/>
                    <a:pt x="6759" y="2915"/>
                    <a:pt x="6759" y="2915"/>
                  </a:cubicBezTo>
                  <a:lnTo>
                    <a:pt x="6759" y="2898"/>
                  </a:lnTo>
                  <a:close/>
                  <a:moveTo>
                    <a:pt x="8310" y="4"/>
                  </a:moveTo>
                  <a:lnTo>
                    <a:pt x="6750" y="3132"/>
                  </a:lnTo>
                  <a:cubicBezTo>
                    <a:pt x="6748" y="3143"/>
                    <a:pt x="6746" y="3155"/>
                    <a:pt x="6746" y="3170"/>
                  </a:cubicBezTo>
                  <a:cubicBezTo>
                    <a:pt x="6746" y="3234"/>
                    <a:pt x="6763" y="3242"/>
                    <a:pt x="6802" y="3242"/>
                  </a:cubicBezTo>
                  <a:cubicBezTo>
                    <a:pt x="6805" y="3242"/>
                    <a:pt x="6808" y="3241"/>
                    <a:pt x="6811" y="3239"/>
                  </a:cubicBezTo>
                  <a:lnTo>
                    <a:pt x="8165" y="525"/>
                  </a:lnTo>
                  <a:cubicBezTo>
                    <a:pt x="8133" y="524"/>
                    <a:pt x="8110" y="519"/>
                    <a:pt x="8102" y="507"/>
                  </a:cubicBezTo>
                  <a:lnTo>
                    <a:pt x="8178" y="499"/>
                  </a:lnTo>
                  <a:lnTo>
                    <a:pt x="8402" y="50"/>
                  </a:lnTo>
                  <a:cubicBezTo>
                    <a:pt x="8373" y="28"/>
                    <a:pt x="8342" y="11"/>
                    <a:pt x="8310" y="4"/>
                  </a:cubicBezTo>
                  <a:close/>
                  <a:moveTo>
                    <a:pt x="7649" y="112"/>
                  </a:moveTo>
                  <a:cubicBezTo>
                    <a:pt x="7639" y="110"/>
                    <a:pt x="7628" y="109"/>
                    <a:pt x="7608" y="114"/>
                  </a:cubicBezTo>
                  <a:lnTo>
                    <a:pt x="7608" y="162"/>
                  </a:lnTo>
                  <a:lnTo>
                    <a:pt x="7565" y="162"/>
                  </a:lnTo>
                  <a:lnTo>
                    <a:pt x="6525" y="2246"/>
                  </a:lnTo>
                  <a:cubicBezTo>
                    <a:pt x="6548" y="2275"/>
                    <a:pt x="6569" y="2309"/>
                    <a:pt x="6589" y="2346"/>
                  </a:cubicBezTo>
                  <a:lnTo>
                    <a:pt x="7703" y="115"/>
                  </a:lnTo>
                  <a:cubicBezTo>
                    <a:pt x="7695" y="116"/>
                    <a:pt x="7692" y="116"/>
                    <a:pt x="7684" y="116"/>
                  </a:cubicBezTo>
                  <a:cubicBezTo>
                    <a:pt x="7668" y="116"/>
                    <a:pt x="7658" y="114"/>
                    <a:pt x="7649" y="112"/>
                  </a:cubicBezTo>
                  <a:close/>
                  <a:moveTo>
                    <a:pt x="8476" y="119"/>
                  </a:moveTo>
                  <a:lnTo>
                    <a:pt x="8293" y="485"/>
                  </a:lnTo>
                  <a:cubicBezTo>
                    <a:pt x="8293" y="485"/>
                    <a:pt x="8413" y="472"/>
                    <a:pt x="8413" y="472"/>
                  </a:cubicBezTo>
                  <a:lnTo>
                    <a:pt x="8550" y="199"/>
                  </a:lnTo>
                  <a:cubicBezTo>
                    <a:pt x="8526" y="174"/>
                    <a:pt x="8501" y="146"/>
                    <a:pt x="8476" y="119"/>
                  </a:cubicBezTo>
                  <a:close/>
                  <a:moveTo>
                    <a:pt x="7414" y="133"/>
                  </a:moveTo>
                  <a:cubicBezTo>
                    <a:pt x="7392" y="133"/>
                    <a:pt x="7372" y="137"/>
                    <a:pt x="7353" y="143"/>
                  </a:cubicBezTo>
                  <a:lnTo>
                    <a:pt x="7214" y="420"/>
                  </a:lnTo>
                  <a:lnTo>
                    <a:pt x="7185" y="479"/>
                  </a:lnTo>
                  <a:lnTo>
                    <a:pt x="6366" y="2121"/>
                  </a:lnTo>
                  <a:cubicBezTo>
                    <a:pt x="6397" y="2132"/>
                    <a:pt x="6427" y="2148"/>
                    <a:pt x="6454" y="2171"/>
                  </a:cubicBezTo>
                  <a:lnTo>
                    <a:pt x="7275" y="526"/>
                  </a:lnTo>
                  <a:lnTo>
                    <a:pt x="7288" y="502"/>
                  </a:lnTo>
                  <a:lnTo>
                    <a:pt x="7467" y="143"/>
                  </a:lnTo>
                  <a:cubicBezTo>
                    <a:pt x="7451" y="138"/>
                    <a:pt x="7434" y="133"/>
                    <a:pt x="7414" y="133"/>
                  </a:cubicBezTo>
                  <a:close/>
                  <a:moveTo>
                    <a:pt x="5648" y="195"/>
                  </a:moveTo>
                  <a:cubicBezTo>
                    <a:pt x="5618" y="195"/>
                    <a:pt x="5609" y="259"/>
                    <a:pt x="5579" y="259"/>
                  </a:cubicBezTo>
                  <a:cubicBezTo>
                    <a:pt x="5559" y="259"/>
                    <a:pt x="5548" y="240"/>
                    <a:pt x="5533" y="226"/>
                  </a:cubicBezTo>
                  <a:lnTo>
                    <a:pt x="5171" y="952"/>
                  </a:lnTo>
                  <a:cubicBezTo>
                    <a:pt x="5171" y="952"/>
                    <a:pt x="5141" y="1013"/>
                    <a:pt x="5141" y="1013"/>
                  </a:cubicBezTo>
                  <a:lnTo>
                    <a:pt x="5084" y="1125"/>
                  </a:lnTo>
                  <a:lnTo>
                    <a:pt x="5070" y="1153"/>
                  </a:lnTo>
                  <a:lnTo>
                    <a:pt x="4971" y="1352"/>
                  </a:lnTo>
                  <a:lnTo>
                    <a:pt x="4938" y="1419"/>
                  </a:lnTo>
                  <a:lnTo>
                    <a:pt x="4838" y="1620"/>
                  </a:lnTo>
                  <a:lnTo>
                    <a:pt x="4876" y="1620"/>
                  </a:lnTo>
                  <a:cubicBezTo>
                    <a:pt x="4876" y="1653"/>
                    <a:pt x="4887" y="1687"/>
                    <a:pt x="4903" y="1718"/>
                  </a:cubicBezTo>
                  <a:lnTo>
                    <a:pt x="5661" y="199"/>
                  </a:lnTo>
                  <a:cubicBezTo>
                    <a:pt x="5657" y="198"/>
                    <a:pt x="5653" y="195"/>
                    <a:pt x="5648" y="195"/>
                  </a:cubicBezTo>
                  <a:close/>
                  <a:moveTo>
                    <a:pt x="5863" y="238"/>
                  </a:moveTo>
                  <a:cubicBezTo>
                    <a:pt x="5824" y="239"/>
                    <a:pt x="5789" y="244"/>
                    <a:pt x="5771" y="244"/>
                  </a:cubicBezTo>
                  <a:lnTo>
                    <a:pt x="5746" y="244"/>
                  </a:lnTo>
                  <a:lnTo>
                    <a:pt x="4964" y="1812"/>
                  </a:lnTo>
                  <a:cubicBezTo>
                    <a:pt x="4964" y="1812"/>
                    <a:pt x="4959" y="1822"/>
                    <a:pt x="4959" y="1822"/>
                  </a:cubicBezTo>
                  <a:lnTo>
                    <a:pt x="4822" y="2096"/>
                  </a:lnTo>
                  <a:cubicBezTo>
                    <a:pt x="4851" y="2107"/>
                    <a:pt x="4880" y="2116"/>
                    <a:pt x="4912" y="2116"/>
                  </a:cubicBezTo>
                  <a:cubicBezTo>
                    <a:pt x="4919" y="2116"/>
                    <a:pt x="4925" y="2112"/>
                    <a:pt x="4930" y="2109"/>
                  </a:cubicBezTo>
                  <a:lnTo>
                    <a:pt x="5863" y="238"/>
                  </a:lnTo>
                  <a:close/>
                  <a:moveTo>
                    <a:pt x="6192" y="241"/>
                  </a:moveTo>
                  <a:lnTo>
                    <a:pt x="5705" y="1219"/>
                  </a:lnTo>
                  <a:cubicBezTo>
                    <a:pt x="5723" y="1225"/>
                    <a:pt x="5741" y="1227"/>
                    <a:pt x="5755" y="1207"/>
                  </a:cubicBezTo>
                  <a:cubicBezTo>
                    <a:pt x="5819" y="1113"/>
                    <a:pt x="5867" y="944"/>
                    <a:pt x="5953" y="888"/>
                  </a:cubicBezTo>
                  <a:cubicBezTo>
                    <a:pt x="5966" y="879"/>
                    <a:pt x="5982" y="869"/>
                    <a:pt x="5998" y="859"/>
                  </a:cubicBezTo>
                  <a:lnTo>
                    <a:pt x="6083" y="690"/>
                  </a:lnTo>
                  <a:cubicBezTo>
                    <a:pt x="6062" y="689"/>
                    <a:pt x="6046" y="683"/>
                    <a:pt x="6038" y="668"/>
                  </a:cubicBezTo>
                  <a:cubicBezTo>
                    <a:pt x="6066" y="640"/>
                    <a:pt x="6094" y="626"/>
                    <a:pt x="6121" y="615"/>
                  </a:cubicBezTo>
                  <a:lnTo>
                    <a:pt x="6258" y="338"/>
                  </a:lnTo>
                  <a:cubicBezTo>
                    <a:pt x="6257" y="337"/>
                    <a:pt x="6257" y="336"/>
                    <a:pt x="6256" y="335"/>
                  </a:cubicBezTo>
                  <a:cubicBezTo>
                    <a:pt x="6243" y="310"/>
                    <a:pt x="6243" y="276"/>
                    <a:pt x="6219" y="263"/>
                  </a:cubicBezTo>
                  <a:cubicBezTo>
                    <a:pt x="6209" y="257"/>
                    <a:pt x="6201" y="250"/>
                    <a:pt x="6192" y="241"/>
                  </a:cubicBezTo>
                  <a:close/>
                  <a:moveTo>
                    <a:pt x="5302" y="244"/>
                  </a:moveTo>
                  <a:lnTo>
                    <a:pt x="4933" y="985"/>
                  </a:lnTo>
                  <a:cubicBezTo>
                    <a:pt x="4942" y="987"/>
                    <a:pt x="4952" y="988"/>
                    <a:pt x="4961" y="988"/>
                  </a:cubicBezTo>
                  <a:cubicBezTo>
                    <a:pt x="4978" y="988"/>
                    <a:pt x="4987" y="950"/>
                    <a:pt x="5004" y="950"/>
                  </a:cubicBezTo>
                  <a:cubicBezTo>
                    <a:pt x="5019" y="950"/>
                    <a:pt x="5030" y="969"/>
                    <a:pt x="5050" y="979"/>
                  </a:cubicBezTo>
                  <a:lnTo>
                    <a:pt x="5417" y="244"/>
                  </a:lnTo>
                  <a:lnTo>
                    <a:pt x="5302" y="244"/>
                  </a:lnTo>
                  <a:close/>
                  <a:moveTo>
                    <a:pt x="5968" y="245"/>
                  </a:moveTo>
                  <a:lnTo>
                    <a:pt x="5060" y="2064"/>
                  </a:lnTo>
                  <a:cubicBezTo>
                    <a:pt x="5060" y="2064"/>
                    <a:pt x="5136" y="2064"/>
                    <a:pt x="5136" y="2064"/>
                  </a:cubicBezTo>
                  <a:cubicBezTo>
                    <a:pt x="5151" y="2064"/>
                    <a:pt x="5159" y="2073"/>
                    <a:pt x="5164" y="2085"/>
                  </a:cubicBezTo>
                  <a:lnTo>
                    <a:pt x="5511" y="1390"/>
                  </a:lnTo>
                  <a:lnTo>
                    <a:pt x="5513" y="1385"/>
                  </a:lnTo>
                  <a:lnTo>
                    <a:pt x="5558" y="1295"/>
                  </a:lnTo>
                  <a:lnTo>
                    <a:pt x="5583" y="1244"/>
                  </a:lnTo>
                  <a:lnTo>
                    <a:pt x="6054" y="302"/>
                  </a:lnTo>
                  <a:lnTo>
                    <a:pt x="6044" y="309"/>
                  </a:lnTo>
                  <a:cubicBezTo>
                    <a:pt x="6046" y="306"/>
                    <a:pt x="6047" y="302"/>
                    <a:pt x="6049" y="298"/>
                  </a:cubicBezTo>
                  <a:cubicBezTo>
                    <a:pt x="6034" y="269"/>
                    <a:pt x="6004" y="253"/>
                    <a:pt x="5968" y="245"/>
                  </a:cubicBezTo>
                  <a:close/>
                  <a:moveTo>
                    <a:pt x="8626" y="260"/>
                  </a:moveTo>
                  <a:lnTo>
                    <a:pt x="8527" y="460"/>
                  </a:lnTo>
                  <a:cubicBezTo>
                    <a:pt x="8527" y="460"/>
                    <a:pt x="8570" y="456"/>
                    <a:pt x="8570" y="456"/>
                  </a:cubicBezTo>
                  <a:cubicBezTo>
                    <a:pt x="8592" y="440"/>
                    <a:pt x="8626" y="432"/>
                    <a:pt x="8661" y="421"/>
                  </a:cubicBezTo>
                  <a:lnTo>
                    <a:pt x="8735" y="274"/>
                  </a:lnTo>
                  <a:cubicBezTo>
                    <a:pt x="8700" y="272"/>
                    <a:pt x="8661" y="274"/>
                    <a:pt x="8626" y="260"/>
                  </a:cubicBezTo>
                  <a:close/>
                  <a:moveTo>
                    <a:pt x="5136" y="296"/>
                  </a:moveTo>
                  <a:cubicBezTo>
                    <a:pt x="5074" y="296"/>
                    <a:pt x="5049" y="385"/>
                    <a:pt x="5029" y="488"/>
                  </a:cubicBezTo>
                  <a:cubicBezTo>
                    <a:pt x="5021" y="482"/>
                    <a:pt x="5002" y="463"/>
                    <a:pt x="4980" y="445"/>
                  </a:cubicBezTo>
                  <a:lnTo>
                    <a:pt x="4740" y="924"/>
                  </a:lnTo>
                  <a:cubicBezTo>
                    <a:pt x="4761" y="936"/>
                    <a:pt x="4782" y="945"/>
                    <a:pt x="4801" y="945"/>
                  </a:cubicBezTo>
                  <a:cubicBezTo>
                    <a:pt x="4820" y="945"/>
                    <a:pt x="4833" y="931"/>
                    <a:pt x="4848" y="891"/>
                  </a:cubicBezTo>
                  <a:lnTo>
                    <a:pt x="4871" y="891"/>
                  </a:lnTo>
                  <a:lnTo>
                    <a:pt x="5161" y="312"/>
                  </a:lnTo>
                  <a:cubicBezTo>
                    <a:pt x="5158" y="307"/>
                    <a:pt x="5154" y="296"/>
                    <a:pt x="5136" y="296"/>
                  </a:cubicBezTo>
                  <a:close/>
                  <a:moveTo>
                    <a:pt x="7018" y="367"/>
                  </a:moveTo>
                  <a:lnTo>
                    <a:pt x="6973" y="457"/>
                  </a:lnTo>
                  <a:lnTo>
                    <a:pt x="6943" y="517"/>
                  </a:lnTo>
                  <a:lnTo>
                    <a:pt x="6129" y="2149"/>
                  </a:lnTo>
                  <a:cubicBezTo>
                    <a:pt x="6138" y="2156"/>
                    <a:pt x="6147" y="2163"/>
                    <a:pt x="6156" y="2163"/>
                  </a:cubicBezTo>
                  <a:cubicBezTo>
                    <a:pt x="6184" y="2163"/>
                    <a:pt x="6197" y="2106"/>
                    <a:pt x="6224" y="2106"/>
                  </a:cubicBezTo>
                  <a:lnTo>
                    <a:pt x="6265" y="2106"/>
                  </a:lnTo>
                  <a:lnTo>
                    <a:pt x="7115" y="402"/>
                  </a:lnTo>
                  <a:cubicBezTo>
                    <a:pt x="7089" y="381"/>
                    <a:pt x="7059" y="367"/>
                    <a:pt x="7024" y="367"/>
                  </a:cubicBezTo>
                  <a:cubicBezTo>
                    <a:pt x="7022" y="367"/>
                    <a:pt x="7020" y="367"/>
                    <a:pt x="7018" y="367"/>
                  </a:cubicBezTo>
                  <a:close/>
                  <a:moveTo>
                    <a:pt x="6344" y="382"/>
                  </a:moveTo>
                  <a:lnTo>
                    <a:pt x="6244" y="582"/>
                  </a:lnTo>
                  <a:cubicBezTo>
                    <a:pt x="6279" y="570"/>
                    <a:pt x="6311" y="552"/>
                    <a:pt x="6341" y="507"/>
                  </a:cubicBezTo>
                  <a:cubicBezTo>
                    <a:pt x="6356" y="486"/>
                    <a:pt x="6394" y="497"/>
                    <a:pt x="6394" y="442"/>
                  </a:cubicBezTo>
                  <a:cubicBezTo>
                    <a:pt x="6394" y="407"/>
                    <a:pt x="6371" y="393"/>
                    <a:pt x="6344" y="382"/>
                  </a:cubicBezTo>
                  <a:close/>
                  <a:moveTo>
                    <a:pt x="4886" y="392"/>
                  </a:moveTo>
                  <a:cubicBezTo>
                    <a:pt x="4841" y="392"/>
                    <a:pt x="4870" y="489"/>
                    <a:pt x="4801" y="489"/>
                  </a:cubicBezTo>
                  <a:cubicBezTo>
                    <a:pt x="4801" y="506"/>
                    <a:pt x="4793" y="526"/>
                    <a:pt x="4784" y="526"/>
                  </a:cubicBezTo>
                  <a:lnTo>
                    <a:pt x="4737" y="526"/>
                  </a:lnTo>
                  <a:cubicBezTo>
                    <a:pt x="4731" y="526"/>
                    <a:pt x="4723" y="527"/>
                    <a:pt x="4716" y="528"/>
                  </a:cubicBezTo>
                  <a:lnTo>
                    <a:pt x="4656" y="648"/>
                  </a:lnTo>
                  <a:lnTo>
                    <a:pt x="4640" y="679"/>
                  </a:lnTo>
                  <a:lnTo>
                    <a:pt x="4615" y="730"/>
                  </a:lnTo>
                  <a:cubicBezTo>
                    <a:pt x="4624" y="740"/>
                    <a:pt x="4638" y="755"/>
                    <a:pt x="4646" y="755"/>
                  </a:cubicBezTo>
                  <a:cubicBezTo>
                    <a:pt x="4686" y="755"/>
                    <a:pt x="4688" y="677"/>
                    <a:pt x="4731" y="677"/>
                  </a:cubicBezTo>
                  <a:cubicBezTo>
                    <a:pt x="4741" y="677"/>
                    <a:pt x="4747" y="677"/>
                    <a:pt x="4754" y="679"/>
                  </a:cubicBezTo>
                  <a:lnTo>
                    <a:pt x="4897" y="395"/>
                  </a:lnTo>
                  <a:cubicBezTo>
                    <a:pt x="4893" y="394"/>
                    <a:pt x="4890" y="392"/>
                    <a:pt x="4886" y="392"/>
                  </a:cubicBezTo>
                  <a:close/>
                  <a:moveTo>
                    <a:pt x="6773" y="414"/>
                  </a:moveTo>
                  <a:lnTo>
                    <a:pt x="6085" y="1791"/>
                  </a:lnTo>
                  <a:cubicBezTo>
                    <a:pt x="6085" y="1791"/>
                    <a:pt x="6050" y="1862"/>
                    <a:pt x="6050" y="1862"/>
                  </a:cubicBezTo>
                  <a:lnTo>
                    <a:pt x="5921" y="2121"/>
                  </a:lnTo>
                  <a:cubicBezTo>
                    <a:pt x="5942" y="2152"/>
                    <a:pt x="5973" y="2175"/>
                    <a:pt x="6002" y="2186"/>
                  </a:cubicBezTo>
                  <a:lnTo>
                    <a:pt x="6831" y="526"/>
                  </a:lnTo>
                  <a:cubicBezTo>
                    <a:pt x="6807" y="509"/>
                    <a:pt x="6793" y="443"/>
                    <a:pt x="6773" y="414"/>
                  </a:cubicBezTo>
                  <a:close/>
                  <a:moveTo>
                    <a:pt x="6638" y="470"/>
                  </a:moveTo>
                  <a:cubicBezTo>
                    <a:pt x="6624" y="481"/>
                    <a:pt x="6609" y="491"/>
                    <a:pt x="6593" y="499"/>
                  </a:cubicBezTo>
                  <a:cubicBezTo>
                    <a:pt x="6553" y="499"/>
                    <a:pt x="6525" y="509"/>
                    <a:pt x="6497" y="522"/>
                  </a:cubicBezTo>
                  <a:lnTo>
                    <a:pt x="6155" y="1207"/>
                  </a:lnTo>
                  <a:cubicBezTo>
                    <a:pt x="6146" y="1272"/>
                    <a:pt x="6127" y="1322"/>
                    <a:pt x="6103" y="1354"/>
                  </a:cubicBezTo>
                  <a:cubicBezTo>
                    <a:pt x="6093" y="1364"/>
                    <a:pt x="6083" y="1370"/>
                    <a:pt x="6071" y="1373"/>
                  </a:cubicBezTo>
                  <a:lnTo>
                    <a:pt x="5876" y="1765"/>
                  </a:lnTo>
                  <a:lnTo>
                    <a:pt x="5820" y="1879"/>
                  </a:lnTo>
                  <a:lnTo>
                    <a:pt x="5788" y="1942"/>
                  </a:lnTo>
                  <a:cubicBezTo>
                    <a:pt x="5788" y="1945"/>
                    <a:pt x="5787" y="1947"/>
                    <a:pt x="5787" y="1949"/>
                  </a:cubicBezTo>
                  <a:cubicBezTo>
                    <a:pt x="5827" y="1979"/>
                    <a:pt x="5814" y="1951"/>
                    <a:pt x="5861" y="1951"/>
                  </a:cubicBezTo>
                  <a:cubicBezTo>
                    <a:pt x="5871" y="1951"/>
                    <a:pt x="5880" y="1956"/>
                    <a:pt x="5890" y="1966"/>
                  </a:cubicBezTo>
                  <a:lnTo>
                    <a:pt x="5942" y="1862"/>
                  </a:lnTo>
                  <a:lnTo>
                    <a:pt x="5982" y="1782"/>
                  </a:lnTo>
                  <a:lnTo>
                    <a:pt x="6638" y="470"/>
                  </a:lnTo>
                  <a:close/>
                  <a:moveTo>
                    <a:pt x="9227" y="478"/>
                  </a:moveTo>
                  <a:cubicBezTo>
                    <a:pt x="9206" y="478"/>
                    <a:pt x="9191" y="486"/>
                    <a:pt x="9185" y="526"/>
                  </a:cubicBezTo>
                  <a:lnTo>
                    <a:pt x="9161" y="526"/>
                  </a:lnTo>
                  <a:lnTo>
                    <a:pt x="7003" y="4850"/>
                  </a:lnTo>
                  <a:cubicBezTo>
                    <a:pt x="7007" y="4899"/>
                    <a:pt x="7021" y="4954"/>
                    <a:pt x="7039" y="5008"/>
                  </a:cubicBezTo>
                  <a:lnTo>
                    <a:pt x="9282" y="514"/>
                  </a:lnTo>
                  <a:cubicBezTo>
                    <a:pt x="9259" y="493"/>
                    <a:pt x="9238" y="478"/>
                    <a:pt x="9227" y="478"/>
                  </a:cubicBezTo>
                  <a:close/>
                  <a:moveTo>
                    <a:pt x="8733" y="493"/>
                  </a:moveTo>
                  <a:cubicBezTo>
                    <a:pt x="8733" y="493"/>
                    <a:pt x="6869" y="4228"/>
                    <a:pt x="6869" y="4228"/>
                  </a:cubicBezTo>
                  <a:cubicBezTo>
                    <a:pt x="6873" y="4231"/>
                    <a:pt x="6876" y="4234"/>
                    <a:pt x="6880" y="4238"/>
                  </a:cubicBezTo>
                  <a:cubicBezTo>
                    <a:pt x="6873" y="4281"/>
                    <a:pt x="6861" y="4302"/>
                    <a:pt x="6861" y="4345"/>
                  </a:cubicBezTo>
                  <a:cubicBezTo>
                    <a:pt x="6861" y="4383"/>
                    <a:pt x="6868" y="4414"/>
                    <a:pt x="6877" y="4442"/>
                  </a:cubicBezTo>
                  <a:lnTo>
                    <a:pt x="8625" y="939"/>
                  </a:lnTo>
                  <a:cubicBezTo>
                    <a:pt x="8659" y="850"/>
                    <a:pt x="8758" y="635"/>
                    <a:pt x="8758" y="603"/>
                  </a:cubicBezTo>
                  <a:cubicBezTo>
                    <a:pt x="8758" y="558"/>
                    <a:pt x="8751" y="516"/>
                    <a:pt x="8733" y="493"/>
                  </a:cubicBezTo>
                  <a:close/>
                  <a:moveTo>
                    <a:pt x="8507" y="500"/>
                  </a:moveTo>
                  <a:lnTo>
                    <a:pt x="6979" y="3563"/>
                  </a:lnTo>
                  <a:cubicBezTo>
                    <a:pt x="7007" y="3575"/>
                    <a:pt x="7032" y="3584"/>
                    <a:pt x="7051" y="3597"/>
                  </a:cubicBezTo>
                  <a:cubicBezTo>
                    <a:pt x="7045" y="3635"/>
                    <a:pt x="7037" y="3665"/>
                    <a:pt x="7028" y="3694"/>
                  </a:cubicBezTo>
                  <a:lnTo>
                    <a:pt x="8573" y="597"/>
                  </a:lnTo>
                  <a:cubicBezTo>
                    <a:pt x="8526" y="658"/>
                    <a:pt x="8481" y="720"/>
                    <a:pt x="8454" y="720"/>
                  </a:cubicBezTo>
                  <a:cubicBezTo>
                    <a:pt x="8437" y="720"/>
                    <a:pt x="8530" y="541"/>
                    <a:pt x="8534" y="507"/>
                  </a:cubicBezTo>
                  <a:cubicBezTo>
                    <a:pt x="8530" y="503"/>
                    <a:pt x="8520" y="501"/>
                    <a:pt x="8507" y="500"/>
                  </a:cubicBezTo>
                  <a:close/>
                  <a:moveTo>
                    <a:pt x="8396" y="507"/>
                  </a:moveTo>
                  <a:cubicBezTo>
                    <a:pt x="8357" y="511"/>
                    <a:pt x="8316" y="516"/>
                    <a:pt x="8276" y="520"/>
                  </a:cubicBezTo>
                  <a:cubicBezTo>
                    <a:pt x="8276" y="520"/>
                    <a:pt x="6918" y="3239"/>
                    <a:pt x="6918" y="3239"/>
                  </a:cubicBezTo>
                  <a:lnTo>
                    <a:pt x="6835" y="3405"/>
                  </a:lnTo>
                  <a:lnTo>
                    <a:pt x="6824" y="3429"/>
                  </a:lnTo>
                  <a:cubicBezTo>
                    <a:pt x="6832" y="3470"/>
                    <a:pt x="6859" y="3499"/>
                    <a:pt x="6893" y="3520"/>
                  </a:cubicBezTo>
                  <a:lnTo>
                    <a:pt x="6927" y="3450"/>
                  </a:lnTo>
                  <a:lnTo>
                    <a:pt x="6970" y="3362"/>
                  </a:lnTo>
                  <a:lnTo>
                    <a:pt x="8396" y="507"/>
                  </a:lnTo>
                  <a:close/>
                  <a:moveTo>
                    <a:pt x="13625" y="556"/>
                  </a:moveTo>
                  <a:cubicBezTo>
                    <a:pt x="13606" y="556"/>
                    <a:pt x="13594" y="589"/>
                    <a:pt x="13592" y="628"/>
                  </a:cubicBezTo>
                  <a:cubicBezTo>
                    <a:pt x="13546" y="628"/>
                    <a:pt x="13534" y="674"/>
                    <a:pt x="13506" y="698"/>
                  </a:cubicBezTo>
                  <a:lnTo>
                    <a:pt x="13474" y="761"/>
                  </a:lnTo>
                  <a:lnTo>
                    <a:pt x="13453" y="804"/>
                  </a:lnTo>
                  <a:lnTo>
                    <a:pt x="13421" y="870"/>
                  </a:lnTo>
                  <a:cubicBezTo>
                    <a:pt x="13447" y="890"/>
                    <a:pt x="13478" y="912"/>
                    <a:pt x="13487" y="912"/>
                  </a:cubicBezTo>
                  <a:cubicBezTo>
                    <a:pt x="13499" y="912"/>
                    <a:pt x="13512" y="900"/>
                    <a:pt x="13526" y="887"/>
                  </a:cubicBezTo>
                  <a:lnTo>
                    <a:pt x="13573" y="794"/>
                  </a:lnTo>
                  <a:cubicBezTo>
                    <a:pt x="13557" y="787"/>
                    <a:pt x="13540" y="780"/>
                    <a:pt x="13515" y="773"/>
                  </a:cubicBezTo>
                  <a:cubicBezTo>
                    <a:pt x="13536" y="730"/>
                    <a:pt x="13579" y="705"/>
                    <a:pt x="13613" y="662"/>
                  </a:cubicBezTo>
                  <a:cubicBezTo>
                    <a:pt x="13613" y="641"/>
                    <a:pt x="13623" y="620"/>
                    <a:pt x="13632" y="607"/>
                  </a:cubicBezTo>
                  <a:cubicBezTo>
                    <a:pt x="13632" y="594"/>
                    <a:pt x="13630" y="556"/>
                    <a:pt x="13625" y="556"/>
                  </a:cubicBezTo>
                  <a:close/>
                  <a:moveTo>
                    <a:pt x="8898" y="608"/>
                  </a:moveTo>
                  <a:lnTo>
                    <a:pt x="6926" y="4559"/>
                  </a:lnTo>
                  <a:cubicBezTo>
                    <a:pt x="6929" y="4569"/>
                    <a:pt x="6931" y="4578"/>
                    <a:pt x="6933" y="4588"/>
                  </a:cubicBezTo>
                  <a:cubicBezTo>
                    <a:pt x="6939" y="4631"/>
                    <a:pt x="6947" y="4713"/>
                    <a:pt x="6955" y="4730"/>
                  </a:cubicBezTo>
                  <a:cubicBezTo>
                    <a:pt x="6955" y="4730"/>
                    <a:pt x="6956" y="4730"/>
                    <a:pt x="6956" y="4730"/>
                  </a:cubicBezTo>
                  <a:lnTo>
                    <a:pt x="9011" y="610"/>
                  </a:lnTo>
                  <a:cubicBezTo>
                    <a:pt x="9009" y="612"/>
                    <a:pt x="9006" y="614"/>
                    <a:pt x="9003" y="617"/>
                  </a:cubicBezTo>
                  <a:cubicBezTo>
                    <a:pt x="8995" y="621"/>
                    <a:pt x="8954" y="608"/>
                    <a:pt x="8954" y="608"/>
                  </a:cubicBezTo>
                  <a:cubicBezTo>
                    <a:pt x="8954" y="608"/>
                    <a:pt x="8929" y="608"/>
                    <a:pt x="8898" y="608"/>
                  </a:cubicBezTo>
                  <a:close/>
                  <a:moveTo>
                    <a:pt x="14007" y="650"/>
                  </a:moveTo>
                  <a:cubicBezTo>
                    <a:pt x="13997" y="650"/>
                    <a:pt x="13982" y="655"/>
                    <a:pt x="13966" y="666"/>
                  </a:cubicBezTo>
                  <a:lnTo>
                    <a:pt x="13892" y="815"/>
                  </a:lnTo>
                  <a:cubicBezTo>
                    <a:pt x="13897" y="832"/>
                    <a:pt x="13907" y="842"/>
                    <a:pt x="13924" y="842"/>
                  </a:cubicBezTo>
                  <a:cubicBezTo>
                    <a:pt x="13935" y="842"/>
                    <a:pt x="13980" y="824"/>
                    <a:pt x="14010" y="806"/>
                  </a:cubicBezTo>
                  <a:lnTo>
                    <a:pt x="14032" y="763"/>
                  </a:lnTo>
                  <a:lnTo>
                    <a:pt x="14007" y="650"/>
                  </a:lnTo>
                  <a:close/>
                  <a:moveTo>
                    <a:pt x="4743" y="701"/>
                  </a:moveTo>
                  <a:cubicBezTo>
                    <a:pt x="4699" y="720"/>
                    <a:pt x="4661" y="728"/>
                    <a:pt x="4642" y="819"/>
                  </a:cubicBezTo>
                  <a:cubicBezTo>
                    <a:pt x="4651" y="816"/>
                    <a:pt x="4667" y="817"/>
                    <a:pt x="4686" y="817"/>
                  </a:cubicBezTo>
                  <a:cubicBezTo>
                    <a:pt x="4686" y="817"/>
                    <a:pt x="4743" y="701"/>
                    <a:pt x="4743" y="701"/>
                  </a:cubicBezTo>
                  <a:close/>
                  <a:moveTo>
                    <a:pt x="4393" y="730"/>
                  </a:moveTo>
                  <a:lnTo>
                    <a:pt x="4390" y="736"/>
                  </a:lnTo>
                  <a:cubicBezTo>
                    <a:pt x="4394" y="790"/>
                    <a:pt x="4429" y="810"/>
                    <a:pt x="4454" y="810"/>
                  </a:cubicBezTo>
                  <a:lnTo>
                    <a:pt x="4418" y="810"/>
                  </a:lnTo>
                  <a:cubicBezTo>
                    <a:pt x="4379" y="810"/>
                    <a:pt x="4362" y="826"/>
                    <a:pt x="4337" y="856"/>
                  </a:cubicBezTo>
                  <a:cubicBezTo>
                    <a:pt x="4337" y="861"/>
                    <a:pt x="4356" y="930"/>
                    <a:pt x="4364" y="930"/>
                  </a:cubicBezTo>
                  <a:cubicBezTo>
                    <a:pt x="4375" y="930"/>
                    <a:pt x="4393" y="915"/>
                    <a:pt x="4411" y="923"/>
                  </a:cubicBezTo>
                  <a:lnTo>
                    <a:pt x="4491" y="762"/>
                  </a:lnTo>
                  <a:cubicBezTo>
                    <a:pt x="4462" y="746"/>
                    <a:pt x="4430" y="736"/>
                    <a:pt x="4393" y="730"/>
                  </a:cubicBezTo>
                  <a:close/>
                  <a:moveTo>
                    <a:pt x="15933" y="731"/>
                  </a:moveTo>
                  <a:lnTo>
                    <a:pt x="15784" y="1032"/>
                  </a:lnTo>
                  <a:cubicBezTo>
                    <a:pt x="15791" y="1034"/>
                    <a:pt x="15799" y="1034"/>
                    <a:pt x="15807" y="1034"/>
                  </a:cubicBezTo>
                  <a:cubicBezTo>
                    <a:pt x="15819" y="1034"/>
                    <a:pt x="15869" y="1041"/>
                    <a:pt x="15893" y="1042"/>
                  </a:cubicBezTo>
                  <a:lnTo>
                    <a:pt x="15978" y="871"/>
                  </a:lnTo>
                  <a:lnTo>
                    <a:pt x="15981" y="866"/>
                  </a:lnTo>
                  <a:lnTo>
                    <a:pt x="15993" y="841"/>
                  </a:lnTo>
                  <a:cubicBezTo>
                    <a:pt x="15975" y="808"/>
                    <a:pt x="15956" y="763"/>
                    <a:pt x="15933" y="731"/>
                  </a:cubicBezTo>
                  <a:close/>
                  <a:moveTo>
                    <a:pt x="6254" y="741"/>
                  </a:moveTo>
                  <a:cubicBezTo>
                    <a:pt x="6213" y="824"/>
                    <a:pt x="6122" y="922"/>
                    <a:pt x="6050" y="971"/>
                  </a:cubicBezTo>
                  <a:lnTo>
                    <a:pt x="6004" y="1064"/>
                  </a:lnTo>
                  <a:cubicBezTo>
                    <a:pt x="6016" y="1097"/>
                    <a:pt x="6054" y="1110"/>
                    <a:pt x="6092" y="1117"/>
                  </a:cubicBezTo>
                  <a:cubicBezTo>
                    <a:pt x="6092" y="1117"/>
                    <a:pt x="6270" y="761"/>
                    <a:pt x="6270" y="761"/>
                  </a:cubicBezTo>
                  <a:cubicBezTo>
                    <a:pt x="6265" y="756"/>
                    <a:pt x="6259" y="749"/>
                    <a:pt x="6254" y="741"/>
                  </a:cubicBezTo>
                  <a:close/>
                  <a:moveTo>
                    <a:pt x="13732" y="804"/>
                  </a:moveTo>
                  <a:cubicBezTo>
                    <a:pt x="13732" y="804"/>
                    <a:pt x="13730" y="812"/>
                    <a:pt x="13732" y="846"/>
                  </a:cubicBezTo>
                  <a:cubicBezTo>
                    <a:pt x="13707" y="864"/>
                    <a:pt x="13690" y="890"/>
                    <a:pt x="13689" y="955"/>
                  </a:cubicBezTo>
                  <a:cubicBezTo>
                    <a:pt x="13689" y="960"/>
                    <a:pt x="13697" y="964"/>
                    <a:pt x="13709" y="966"/>
                  </a:cubicBezTo>
                  <a:lnTo>
                    <a:pt x="13790" y="804"/>
                  </a:lnTo>
                  <a:lnTo>
                    <a:pt x="13732" y="804"/>
                  </a:lnTo>
                  <a:close/>
                  <a:moveTo>
                    <a:pt x="12891" y="823"/>
                  </a:moveTo>
                  <a:cubicBezTo>
                    <a:pt x="12843" y="830"/>
                    <a:pt x="12782" y="850"/>
                    <a:pt x="12768" y="902"/>
                  </a:cubicBezTo>
                  <a:cubicBezTo>
                    <a:pt x="12785" y="906"/>
                    <a:pt x="12798" y="919"/>
                    <a:pt x="12815" y="919"/>
                  </a:cubicBezTo>
                  <a:cubicBezTo>
                    <a:pt x="12826" y="919"/>
                    <a:pt x="12839" y="911"/>
                    <a:pt x="12851" y="902"/>
                  </a:cubicBezTo>
                  <a:lnTo>
                    <a:pt x="12891" y="823"/>
                  </a:lnTo>
                  <a:close/>
                  <a:moveTo>
                    <a:pt x="12990" y="833"/>
                  </a:moveTo>
                  <a:lnTo>
                    <a:pt x="12960" y="884"/>
                  </a:lnTo>
                  <a:cubicBezTo>
                    <a:pt x="12960" y="884"/>
                    <a:pt x="12959" y="894"/>
                    <a:pt x="12959" y="894"/>
                  </a:cubicBezTo>
                  <a:lnTo>
                    <a:pt x="12939" y="941"/>
                  </a:lnTo>
                  <a:cubicBezTo>
                    <a:pt x="12946" y="943"/>
                    <a:pt x="12954" y="946"/>
                    <a:pt x="12966" y="946"/>
                  </a:cubicBezTo>
                  <a:cubicBezTo>
                    <a:pt x="12949" y="955"/>
                    <a:pt x="12938" y="971"/>
                    <a:pt x="12921" y="988"/>
                  </a:cubicBezTo>
                  <a:cubicBezTo>
                    <a:pt x="12928" y="1025"/>
                    <a:pt x="12949" y="1045"/>
                    <a:pt x="12979" y="1046"/>
                  </a:cubicBezTo>
                  <a:cubicBezTo>
                    <a:pt x="12983" y="1046"/>
                    <a:pt x="12986" y="1057"/>
                    <a:pt x="12991" y="1067"/>
                  </a:cubicBezTo>
                  <a:lnTo>
                    <a:pt x="13107" y="835"/>
                  </a:lnTo>
                  <a:cubicBezTo>
                    <a:pt x="13091" y="852"/>
                    <a:pt x="13077" y="876"/>
                    <a:pt x="13056" y="876"/>
                  </a:cubicBezTo>
                  <a:cubicBezTo>
                    <a:pt x="13033" y="876"/>
                    <a:pt x="13013" y="848"/>
                    <a:pt x="12990" y="833"/>
                  </a:cubicBezTo>
                  <a:close/>
                  <a:moveTo>
                    <a:pt x="4555" y="849"/>
                  </a:moveTo>
                  <a:lnTo>
                    <a:pt x="4370" y="1221"/>
                  </a:lnTo>
                  <a:cubicBezTo>
                    <a:pt x="4378" y="1221"/>
                    <a:pt x="4387" y="1221"/>
                    <a:pt x="4396" y="1221"/>
                  </a:cubicBezTo>
                  <a:cubicBezTo>
                    <a:pt x="4383" y="1255"/>
                    <a:pt x="4368" y="1255"/>
                    <a:pt x="4347" y="1272"/>
                  </a:cubicBezTo>
                  <a:cubicBezTo>
                    <a:pt x="4347" y="1297"/>
                    <a:pt x="4349" y="1312"/>
                    <a:pt x="4364" y="1312"/>
                  </a:cubicBezTo>
                  <a:cubicBezTo>
                    <a:pt x="4381" y="1312"/>
                    <a:pt x="4387" y="1294"/>
                    <a:pt x="4409" y="1277"/>
                  </a:cubicBezTo>
                  <a:cubicBezTo>
                    <a:pt x="4414" y="1299"/>
                    <a:pt x="4417" y="1323"/>
                    <a:pt x="4430" y="1330"/>
                  </a:cubicBezTo>
                  <a:lnTo>
                    <a:pt x="4608" y="974"/>
                  </a:lnTo>
                  <a:cubicBezTo>
                    <a:pt x="4603" y="973"/>
                    <a:pt x="4598" y="971"/>
                    <a:pt x="4593" y="967"/>
                  </a:cubicBezTo>
                  <a:cubicBezTo>
                    <a:pt x="4571" y="951"/>
                    <a:pt x="4566" y="896"/>
                    <a:pt x="4555" y="849"/>
                  </a:cubicBezTo>
                  <a:close/>
                  <a:moveTo>
                    <a:pt x="11479" y="934"/>
                  </a:moveTo>
                  <a:cubicBezTo>
                    <a:pt x="11468" y="934"/>
                    <a:pt x="11451" y="1027"/>
                    <a:pt x="11426" y="1027"/>
                  </a:cubicBezTo>
                  <a:cubicBezTo>
                    <a:pt x="11419" y="1027"/>
                    <a:pt x="11393" y="1007"/>
                    <a:pt x="11370" y="982"/>
                  </a:cubicBezTo>
                  <a:lnTo>
                    <a:pt x="11284" y="1155"/>
                  </a:lnTo>
                  <a:cubicBezTo>
                    <a:pt x="11285" y="1155"/>
                    <a:pt x="11286" y="1154"/>
                    <a:pt x="11287" y="1154"/>
                  </a:cubicBezTo>
                  <a:cubicBezTo>
                    <a:pt x="11291" y="1154"/>
                    <a:pt x="11379" y="1167"/>
                    <a:pt x="11387" y="1167"/>
                  </a:cubicBezTo>
                  <a:cubicBezTo>
                    <a:pt x="11376" y="1175"/>
                    <a:pt x="11354" y="1173"/>
                    <a:pt x="11335" y="1186"/>
                  </a:cubicBezTo>
                  <a:cubicBezTo>
                    <a:pt x="11330" y="1186"/>
                    <a:pt x="11307" y="1165"/>
                    <a:pt x="11292" y="1169"/>
                  </a:cubicBezTo>
                  <a:cubicBezTo>
                    <a:pt x="11294" y="1203"/>
                    <a:pt x="11300" y="1218"/>
                    <a:pt x="11319" y="1218"/>
                  </a:cubicBezTo>
                  <a:lnTo>
                    <a:pt x="11367" y="1218"/>
                  </a:lnTo>
                  <a:lnTo>
                    <a:pt x="11505" y="942"/>
                  </a:lnTo>
                  <a:cubicBezTo>
                    <a:pt x="11505" y="939"/>
                    <a:pt x="11505" y="936"/>
                    <a:pt x="11505" y="934"/>
                  </a:cubicBezTo>
                  <a:lnTo>
                    <a:pt x="11479" y="934"/>
                  </a:lnTo>
                  <a:close/>
                  <a:moveTo>
                    <a:pt x="13604" y="945"/>
                  </a:moveTo>
                  <a:cubicBezTo>
                    <a:pt x="13604" y="945"/>
                    <a:pt x="13556" y="1042"/>
                    <a:pt x="13556" y="1042"/>
                  </a:cubicBezTo>
                  <a:cubicBezTo>
                    <a:pt x="13562" y="1049"/>
                    <a:pt x="13567" y="1056"/>
                    <a:pt x="13572" y="1056"/>
                  </a:cubicBezTo>
                  <a:cubicBezTo>
                    <a:pt x="13602" y="1056"/>
                    <a:pt x="13600" y="992"/>
                    <a:pt x="13642" y="992"/>
                  </a:cubicBezTo>
                  <a:cubicBezTo>
                    <a:pt x="13635" y="970"/>
                    <a:pt x="13621" y="953"/>
                    <a:pt x="13604" y="945"/>
                  </a:cubicBezTo>
                  <a:close/>
                  <a:moveTo>
                    <a:pt x="4342" y="946"/>
                  </a:moveTo>
                  <a:cubicBezTo>
                    <a:pt x="4323" y="946"/>
                    <a:pt x="4294" y="942"/>
                    <a:pt x="4294" y="989"/>
                  </a:cubicBezTo>
                  <a:cubicBezTo>
                    <a:pt x="4294" y="1017"/>
                    <a:pt x="4317" y="1042"/>
                    <a:pt x="4342" y="1060"/>
                  </a:cubicBezTo>
                  <a:lnTo>
                    <a:pt x="4387" y="970"/>
                  </a:lnTo>
                  <a:cubicBezTo>
                    <a:pt x="4376" y="961"/>
                    <a:pt x="4364" y="946"/>
                    <a:pt x="4342" y="946"/>
                  </a:cubicBezTo>
                  <a:close/>
                  <a:moveTo>
                    <a:pt x="4698" y="1010"/>
                  </a:moveTo>
                  <a:lnTo>
                    <a:pt x="4548" y="1309"/>
                  </a:lnTo>
                  <a:cubicBezTo>
                    <a:pt x="4548" y="1309"/>
                    <a:pt x="4532" y="1342"/>
                    <a:pt x="4532" y="1342"/>
                  </a:cubicBezTo>
                  <a:lnTo>
                    <a:pt x="4458" y="1489"/>
                  </a:lnTo>
                  <a:cubicBezTo>
                    <a:pt x="4479" y="1511"/>
                    <a:pt x="4505" y="1524"/>
                    <a:pt x="4524" y="1524"/>
                  </a:cubicBezTo>
                  <a:cubicBezTo>
                    <a:pt x="4518" y="1537"/>
                    <a:pt x="4511" y="1550"/>
                    <a:pt x="4496" y="1554"/>
                  </a:cubicBezTo>
                  <a:cubicBezTo>
                    <a:pt x="4498" y="1576"/>
                    <a:pt x="4505" y="1593"/>
                    <a:pt x="4515" y="1604"/>
                  </a:cubicBezTo>
                  <a:lnTo>
                    <a:pt x="4780" y="1074"/>
                  </a:lnTo>
                  <a:cubicBezTo>
                    <a:pt x="4780" y="1031"/>
                    <a:pt x="4780" y="1013"/>
                    <a:pt x="4752" y="1013"/>
                  </a:cubicBezTo>
                  <a:lnTo>
                    <a:pt x="4731" y="1013"/>
                  </a:lnTo>
                  <a:lnTo>
                    <a:pt x="4759" y="1040"/>
                  </a:lnTo>
                  <a:lnTo>
                    <a:pt x="4759" y="1093"/>
                  </a:lnTo>
                  <a:lnTo>
                    <a:pt x="4716" y="1093"/>
                  </a:lnTo>
                  <a:cubicBezTo>
                    <a:pt x="4703" y="1067"/>
                    <a:pt x="4704" y="1036"/>
                    <a:pt x="4698" y="1010"/>
                  </a:cubicBezTo>
                  <a:close/>
                  <a:moveTo>
                    <a:pt x="11576" y="1016"/>
                  </a:moveTo>
                  <a:lnTo>
                    <a:pt x="11452" y="1263"/>
                  </a:lnTo>
                  <a:cubicBezTo>
                    <a:pt x="11466" y="1305"/>
                    <a:pt x="11485" y="1315"/>
                    <a:pt x="11515" y="1315"/>
                  </a:cubicBezTo>
                  <a:cubicBezTo>
                    <a:pt x="11524" y="1315"/>
                    <a:pt x="11535" y="1311"/>
                    <a:pt x="11545" y="1306"/>
                  </a:cubicBezTo>
                  <a:lnTo>
                    <a:pt x="11682" y="1032"/>
                  </a:lnTo>
                  <a:cubicBezTo>
                    <a:pt x="11669" y="1022"/>
                    <a:pt x="11654" y="1016"/>
                    <a:pt x="11639" y="1016"/>
                  </a:cubicBezTo>
                  <a:cubicBezTo>
                    <a:pt x="11609" y="1016"/>
                    <a:pt x="11618" y="1016"/>
                    <a:pt x="11576" y="1016"/>
                  </a:cubicBezTo>
                  <a:close/>
                  <a:moveTo>
                    <a:pt x="4950" y="1028"/>
                  </a:moveTo>
                  <a:cubicBezTo>
                    <a:pt x="4936" y="1027"/>
                    <a:pt x="4922" y="1028"/>
                    <a:pt x="4910" y="1029"/>
                  </a:cubicBezTo>
                  <a:lnTo>
                    <a:pt x="4845" y="1160"/>
                  </a:lnTo>
                  <a:cubicBezTo>
                    <a:pt x="4865" y="1181"/>
                    <a:pt x="4899" y="1198"/>
                    <a:pt x="4927" y="1225"/>
                  </a:cubicBezTo>
                  <a:cubicBezTo>
                    <a:pt x="4927" y="1225"/>
                    <a:pt x="5011" y="1057"/>
                    <a:pt x="5011" y="1057"/>
                  </a:cubicBezTo>
                  <a:cubicBezTo>
                    <a:pt x="5005" y="1051"/>
                    <a:pt x="5000" y="1044"/>
                    <a:pt x="4994" y="1040"/>
                  </a:cubicBezTo>
                  <a:cubicBezTo>
                    <a:pt x="4979" y="1032"/>
                    <a:pt x="4964" y="1029"/>
                    <a:pt x="4950" y="1028"/>
                  </a:cubicBezTo>
                  <a:close/>
                  <a:moveTo>
                    <a:pt x="16000" y="1043"/>
                  </a:moveTo>
                  <a:lnTo>
                    <a:pt x="15855" y="1334"/>
                  </a:lnTo>
                  <a:cubicBezTo>
                    <a:pt x="15888" y="1336"/>
                    <a:pt x="15920" y="1349"/>
                    <a:pt x="15953" y="1366"/>
                  </a:cubicBezTo>
                  <a:lnTo>
                    <a:pt x="16093" y="1088"/>
                  </a:lnTo>
                  <a:cubicBezTo>
                    <a:pt x="16092" y="1088"/>
                    <a:pt x="16090" y="1086"/>
                    <a:pt x="16089" y="1086"/>
                  </a:cubicBezTo>
                  <a:lnTo>
                    <a:pt x="16047" y="1086"/>
                  </a:lnTo>
                  <a:cubicBezTo>
                    <a:pt x="16028" y="1086"/>
                    <a:pt x="16016" y="1058"/>
                    <a:pt x="16000" y="1043"/>
                  </a:cubicBezTo>
                  <a:close/>
                  <a:moveTo>
                    <a:pt x="15890" y="1046"/>
                  </a:moveTo>
                  <a:cubicBezTo>
                    <a:pt x="15827" y="1088"/>
                    <a:pt x="15805" y="1134"/>
                    <a:pt x="15737" y="1179"/>
                  </a:cubicBezTo>
                  <a:cubicBezTo>
                    <a:pt x="15750" y="1194"/>
                    <a:pt x="15768" y="1224"/>
                    <a:pt x="15787" y="1254"/>
                  </a:cubicBezTo>
                  <a:cubicBezTo>
                    <a:pt x="15787" y="1254"/>
                    <a:pt x="15890" y="1046"/>
                    <a:pt x="15890" y="1046"/>
                  </a:cubicBezTo>
                  <a:close/>
                  <a:moveTo>
                    <a:pt x="11099" y="1081"/>
                  </a:moveTo>
                  <a:lnTo>
                    <a:pt x="11043" y="1191"/>
                  </a:lnTo>
                  <a:lnTo>
                    <a:pt x="11023" y="1233"/>
                  </a:lnTo>
                  <a:lnTo>
                    <a:pt x="10871" y="1539"/>
                  </a:lnTo>
                  <a:cubicBezTo>
                    <a:pt x="10883" y="1550"/>
                    <a:pt x="10899" y="1553"/>
                    <a:pt x="10918" y="1553"/>
                  </a:cubicBezTo>
                  <a:cubicBezTo>
                    <a:pt x="10963" y="1553"/>
                    <a:pt x="10963" y="1461"/>
                    <a:pt x="10982" y="1420"/>
                  </a:cubicBezTo>
                  <a:lnTo>
                    <a:pt x="10999" y="1420"/>
                  </a:lnTo>
                  <a:cubicBezTo>
                    <a:pt x="11003" y="1440"/>
                    <a:pt x="11010" y="1460"/>
                    <a:pt x="11016" y="1475"/>
                  </a:cubicBezTo>
                  <a:lnTo>
                    <a:pt x="11169" y="1169"/>
                  </a:lnTo>
                  <a:cubicBezTo>
                    <a:pt x="11169" y="1168"/>
                    <a:pt x="11169" y="1165"/>
                    <a:pt x="11169" y="1164"/>
                  </a:cubicBezTo>
                  <a:cubicBezTo>
                    <a:pt x="11169" y="1127"/>
                    <a:pt x="11128" y="1091"/>
                    <a:pt x="11099" y="1081"/>
                  </a:cubicBezTo>
                  <a:close/>
                  <a:moveTo>
                    <a:pt x="4272" y="1093"/>
                  </a:moveTo>
                  <a:cubicBezTo>
                    <a:pt x="4274" y="1128"/>
                    <a:pt x="4279" y="1154"/>
                    <a:pt x="4287" y="1172"/>
                  </a:cubicBezTo>
                  <a:cubicBezTo>
                    <a:pt x="4287" y="1172"/>
                    <a:pt x="4321" y="1103"/>
                    <a:pt x="4321" y="1103"/>
                  </a:cubicBezTo>
                  <a:cubicBezTo>
                    <a:pt x="4314" y="1098"/>
                    <a:pt x="4308" y="1093"/>
                    <a:pt x="4304" y="1093"/>
                  </a:cubicBezTo>
                  <a:lnTo>
                    <a:pt x="4272" y="1093"/>
                  </a:lnTo>
                  <a:close/>
                  <a:moveTo>
                    <a:pt x="10852" y="1132"/>
                  </a:moveTo>
                  <a:lnTo>
                    <a:pt x="10766" y="1302"/>
                  </a:lnTo>
                  <a:cubicBezTo>
                    <a:pt x="10775" y="1321"/>
                    <a:pt x="10784" y="1336"/>
                    <a:pt x="10790" y="1336"/>
                  </a:cubicBezTo>
                  <a:cubicBezTo>
                    <a:pt x="10797" y="1336"/>
                    <a:pt x="10800" y="1348"/>
                    <a:pt x="10807" y="1352"/>
                  </a:cubicBezTo>
                  <a:cubicBezTo>
                    <a:pt x="10803" y="1384"/>
                    <a:pt x="10808" y="1408"/>
                    <a:pt x="10818" y="1428"/>
                  </a:cubicBezTo>
                  <a:lnTo>
                    <a:pt x="10915" y="1233"/>
                  </a:lnTo>
                  <a:cubicBezTo>
                    <a:pt x="10908" y="1227"/>
                    <a:pt x="10900" y="1219"/>
                    <a:pt x="10893" y="1207"/>
                  </a:cubicBezTo>
                  <a:cubicBezTo>
                    <a:pt x="10899" y="1185"/>
                    <a:pt x="10908" y="1173"/>
                    <a:pt x="10918" y="1147"/>
                  </a:cubicBezTo>
                  <a:cubicBezTo>
                    <a:pt x="10890" y="1137"/>
                    <a:pt x="10870" y="1134"/>
                    <a:pt x="10852" y="1132"/>
                  </a:cubicBezTo>
                  <a:close/>
                  <a:moveTo>
                    <a:pt x="4817" y="1215"/>
                  </a:moveTo>
                  <a:lnTo>
                    <a:pt x="4657" y="1545"/>
                  </a:lnTo>
                  <a:cubicBezTo>
                    <a:pt x="4679" y="1572"/>
                    <a:pt x="4719" y="1614"/>
                    <a:pt x="4739" y="1610"/>
                  </a:cubicBezTo>
                  <a:lnTo>
                    <a:pt x="4739" y="1538"/>
                  </a:lnTo>
                  <a:lnTo>
                    <a:pt x="4748" y="1538"/>
                  </a:lnTo>
                  <a:cubicBezTo>
                    <a:pt x="4742" y="1497"/>
                    <a:pt x="4733" y="1503"/>
                    <a:pt x="4720" y="1460"/>
                  </a:cubicBezTo>
                  <a:cubicBezTo>
                    <a:pt x="4731" y="1439"/>
                    <a:pt x="4735" y="1422"/>
                    <a:pt x="4746" y="1401"/>
                  </a:cubicBezTo>
                  <a:cubicBezTo>
                    <a:pt x="4752" y="1448"/>
                    <a:pt x="4752" y="1488"/>
                    <a:pt x="4780" y="1488"/>
                  </a:cubicBezTo>
                  <a:cubicBezTo>
                    <a:pt x="4801" y="1488"/>
                    <a:pt x="4823" y="1413"/>
                    <a:pt x="4852" y="1374"/>
                  </a:cubicBezTo>
                  <a:lnTo>
                    <a:pt x="4909" y="1261"/>
                  </a:lnTo>
                  <a:cubicBezTo>
                    <a:pt x="4880" y="1245"/>
                    <a:pt x="4843" y="1215"/>
                    <a:pt x="4827" y="1215"/>
                  </a:cubicBezTo>
                  <a:cubicBezTo>
                    <a:pt x="4827" y="1215"/>
                    <a:pt x="4817" y="1215"/>
                    <a:pt x="4817" y="1215"/>
                  </a:cubicBezTo>
                  <a:close/>
                  <a:moveTo>
                    <a:pt x="16343" y="1247"/>
                  </a:moveTo>
                  <a:lnTo>
                    <a:pt x="16151" y="1632"/>
                  </a:lnTo>
                  <a:cubicBezTo>
                    <a:pt x="16152" y="1632"/>
                    <a:pt x="16152" y="1632"/>
                    <a:pt x="16153" y="1632"/>
                  </a:cubicBezTo>
                  <a:cubicBezTo>
                    <a:pt x="16153" y="1632"/>
                    <a:pt x="16266" y="1568"/>
                    <a:pt x="16266" y="1568"/>
                  </a:cubicBezTo>
                  <a:cubicBezTo>
                    <a:pt x="16266" y="1568"/>
                    <a:pt x="16284" y="1563"/>
                    <a:pt x="16302" y="1557"/>
                  </a:cubicBezTo>
                  <a:lnTo>
                    <a:pt x="16425" y="1311"/>
                  </a:lnTo>
                  <a:cubicBezTo>
                    <a:pt x="16405" y="1286"/>
                    <a:pt x="16385" y="1269"/>
                    <a:pt x="16373" y="1269"/>
                  </a:cubicBezTo>
                  <a:cubicBezTo>
                    <a:pt x="16358" y="1269"/>
                    <a:pt x="16349" y="1298"/>
                    <a:pt x="16334" y="1306"/>
                  </a:cubicBezTo>
                  <a:cubicBezTo>
                    <a:pt x="16345" y="1285"/>
                    <a:pt x="16345" y="1267"/>
                    <a:pt x="16343" y="1247"/>
                  </a:cubicBezTo>
                  <a:close/>
                  <a:moveTo>
                    <a:pt x="11230" y="1263"/>
                  </a:moveTo>
                  <a:cubicBezTo>
                    <a:pt x="11230" y="1263"/>
                    <a:pt x="11012" y="1700"/>
                    <a:pt x="11012" y="1700"/>
                  </a:cubicBezTo>
                  <a:lnTo>
                    <a:pt x="10989" y="1747"/>
                  </a:lnTo>
                  <a:lnTo>
                    <a:pt x="10955" y="1815"/>
                  </a:lnTo>
                  <a:cubicBezTo>
                    <a:pt x="10967" y="1858"/>
                    <a:pt x="10990" y="1891"/>
                    <a:pt x="11016" y="1920"/>
                  </a:cubicBezTo>
                  <a:lnTo>
                    <a:pt x="11308" y="1337"/>
                  </a:lnTo>
                  <a:cubicBezTo>
                    <a:pt x="11283" y="1315"/>
                    <a:pt x="11261" y="1300"/>
                    <a:pt x="11249" y="1300"/>
                  </a:cubicBezTo>
                  <a:cubicBezTo>
                    <a:pt x="11242" y="1300"/>
                    <a:pt x="11234" y="1295"/>
                    <a:pt x="11227" y="1295"/>
                  </a:cubicBezTo>
                  <a:cubicBezTo>
                    <a:pt x="11229" y="1286"/>
                    <a:pt x="11230" y="1275"/>
                    <a:pt x="11230" y="1263"/>
                  </a:cubicBezTo>
                  <a:close/>
                  <a:moveTo>
                    <a:pt x="3750" y="1298"/>
                  </a:moveTo>
                  <a:cubicBezTo>
                    <a:pt x="3724" y="1298"/>
                    <a:pt x="3707" y="1323"/>
                    <a:pt x="3682" y="1331"/>
                  </a:cubicBezTo>
                  <a:cubicBezTo>
                    <a:pt x="3682" y="1383"/>
                    <a:pt x="3688" y="1396"/>
                    <a:pt x="3718" y="1396"/>
                  </a:cubicBezTo>
                  <a:cubicBezTo>
                    <a:pt x="3716" y="1414"/>
                    <a:pt x="3709" y="1429"/>
                    <a:pt x="3703" y="1438"/>
                  </a:cubicBezTo>
                  <a:cubicBezTo>
                    <a:pt x="3704" y="1440"/>
                    <a:pt x="3705" y="1442"/>
                    <a:pt x="3707" y="1444"/>
                  </a:cubicBezTo>
                  <a:lnTo>
                    <a:pt x="3775" y="1308"/>
                  </a:lnTo>
                  <a:cubicBezTo>
                    <a:pt x="3767" y="1302"/>
                    <a:pt x="3760" y="1298"/>
                    <a:pt x="3750" y="1298"/>
                  </a:cubicBezTo>
                  <a:close/>
                  <a:moveTo>
                    <a:pt x="3873" y="1340"/>
                  </a:moveTo>
                  <a:cubicBezTo>
                    <a:pt x="3870" y="1340"/>
                    <a:pt x="3867" y="1342"/>
                    <a:pt x="3864" y="1344"/>
                  </a:cubicBezTo>
                  <a:lnTo>
                    <a:pt x="3749" y="1575"/>
                  </a:lnTo>
                  <a:cubicBezTo>
                    <a:pt x="3755" y="1576"/>
                    <a:pt x="3762" y="1575"/>
                    <a:pt x="3771" y="1575"/>
                  </a:cubicBezTo>
                  <a:cubicBezTo>
                    <a:pt x="3803" y="1575"/>
                    <a:pt x="3831" y="1553"/>
                    <a:pt x="3842" y="1592"/>
                  </a:cubicBezTo>
                  <a:cubicBezTo>
                    <a:pt x="3846" y="1591"/>
                    <a:pt x="3851" y="1591"/>
                    <a:pt x="3855" y="1590"/>
                  </a:cubicBezTo>
                  <a:lnTo>
                    <a:pt x="3932" y="1437"/>
                  </a:lnTo>
                  <a:cubicBezTo>
                    <a:pt x="3914" y="1423"/>
                    <a:pt x="3913" y="1340"/>
                    <a:pt x="3873" y="1340"/>
                  </a:cubicBezTo>
                  <a:close/>
                  <a:moveTo>
                    <a:pt x="5966" y="1370"/>
                  </a:moveTo>
                  <a:cubicBezTo>
                    <a:pt x="5950" y="1371"/>
                    <a:pt x="5935" y="1373"/>
                    <a:pt x="5921" y="1383"/>
                  </a:cubicBezTo>
                  <a:cubicBezTo>
                    <a:pt x="5880" y="1408"/>
                    <a:pt x="5857" y="1456"/>
                    <a:pt x="5818" y="1481"/>
                  </a:cubicBezTo>
                  <a:cubicBezTo>
                    <a:pt x="5810" y="1487"/>
                    <a:pt x="5801" y="1490"/>
                    <a:pt x="5791" y="1492"/>
                  </a:cubicBezTo>
                  <a:lnTo>
                    <a:pt x="5717" y="1640"/>
                  </a:lnTo>
                  <a:cubicBezTo>
                    <a:pt x="5735" y="1664"/>
                    <a:pt x="5765" y="1689"/>
                    <a:pt x="5796" y="1711"/>
                  </a:cubicBezTo>
                  <a:cubicBezTo>
                    <a:pt x="5796" y="1711"/>
                    <a:pt x="5966" y="1370"/>
                    <a:pt x="5966" y="1370"/>
                  </a:cubicBezTo>
                  <a:close/>
                  <a:moveTo>
                    <a:pt x="11377" y="1415"/>
                  </a:moveTo>
                  <a:lnTo>
                    <a:pt x="11341" y="1487"/>
                  </a:lnTo>
                  <a:cubicBezTo>
                    <a:pt x="11350" y="1499"/>
                    <a:pt x="11361" y="1511"/>
                    <a:pt x="11375" y="1514"/>
                  </a:cubicBezTo>
                  <a:cubicBezTo>
                    <a:pt x="11364" y="1514"/>
                    <a:pt x="11355" y="1518"/>
                    <a:pt x="11344" y="1523"/>
                  </a:cubicBezTo>
                  <a:cubicBezTo>
                    <a:pt x="11352" y="1552"/>
                    <a:pt x="11367" y="1613"/>
                    <a:pt x="11381" y="1635"/>
                  </a:cubicBezTo>
                  <a:lnTo>
                    <a:pt x="11440" y="1517"/>
                  </a:lnTo>
                  <a:cubicBezTo>
                    <a:pt x="11440" y="1505"/>
                    <a:pt x="11438" y="1491"/>
                    <a:pt x="11436" y="1481"/>
                  </a:cubicBezTo>
                  <a:cubicBezTo>
                    <a:pt x="11421" y="1485"/>
                    <a:pt x="11415" y="1491"/>
                    <a:pt x="11398" y="1482"/>
                  </a:cubicBezTo>
                  <a:cubicBezTo>
                    <a:pt x="11404" y="1482"/>
                    <a:pt x="11413" y="1484"/>
                    <a:pt x="11420" y="1480"/>
                  </a:cubicBezTo>
                  <a:cubicBezTo>
                    <a:pt x="11413" y="1464"/>
                    <a:pt x="11397" y="1440"/>
                    <a:pt x="11377" y="1415"/>
                  </a:cubicBezTo>
                  <a:close/>
                  <a:moveTo>
                    <a:pt x="3360" y="1463"/>
                  </a:moveTo>
                  <a:lnTo>
                    <a:pt x="3207" y="1771"/>
                  </a:lnTo>
                  <a:cubicBezTo>
                    <a:pt x="3218" y="1811"/>
                    <a:pt x="3245" y="1861"/>
                    <a:pt x="3270" y="1861"/>
                  </a:cubicBezTo>
                  <a:cubicBezTo>
                    <a:pt x="3272" y="1861"/>
                    <a:pt x="3274" y="1861"/>
                    <a:pt x="3276" y="1861"/>
                  </a:cubicBezTo>
                  <a:lnTo>
                    <a:pt x="3336" y="1741"/>
                  </a:lnTo>
                  <a:lnTo>
                    <a:pt x="3337" y="1740"/>
                  </a:lnTo>
                  <a:lnTo>
                    <a:pt x="3389" y="1635"/>
                  </a:lnTo>
                  <a:lnTo>
                    <a:pt x="3398" y="1615"/>
                  </a:lnTo>
                  <a:lnTo>
                    <a:pt x="3434" y="1545"/>
                  </a:lnTo>
                  <a:cubicBezTo>
                    <a:pt x="3421" y="1504"/>
                    <a:pt x="3393" y="1469"/>
                    <a:pt x="3360" y="1463"/>
                  </a:cubicBezTo>
                  <a:close/>
                  <a:moveTo>
                    <a:pt x="4247" y="1466"/>
                  </a:moveTo>
                  <a:lnTo>
                    <a:pt x="4182" y="1596"/>
                  </a:lnTo>
                  <a:cubicBezTo>
                    <a:pt x="4190" y="1607"/>
                    <a:pt x="4198" y="1618"/>
                    <a:pt x="4204" y="1631"/>
                  </a:cubicBezTo>
                  <a:cubicBezTo>
                    <a:pt x="4198" y="1635"/>
                    <a:pt x="4182" y="1652"/>
                    <a:pt x="4182" y="1674"/>
                  </a:cubicBezTo>
                  <a:cubicBezTo>
                    <a:pt x="4182" y="1703"/>
                    <a:pt x="4208" y="1710"/>
                    <a:pt x="4243" y="1704"/>
                  </a:cubicBezTo>
                  <a:lnTo>
                    <a:pt x="4327" y="1536"/>
                  </a:lnTo>
                  <a:cubicBezTo>
                    <a:pt x="4310" y="1502"/>
                    <a:pt x="4257" y="1555"/>
                    <a:pt x="4257" y="1469"/>
                  </a:cubicBezTo>
                  <a:cubicBezTo>
                    <a:pt x="4254" y="1469"/>
                    <a:pt x="4251" y="1467"/>
                    <a:pt x="4247" y="1466"/>
                  </a:cubicBezTo>
                  <a:close/>
                  <a:moveTo>
                    <a:pt x="4021" y="1474"/>
                  </a:moveTo>
                  <a:lnTo>
                    <a:pt x="3953" y="1611"/>
                  </a:lnTo>
                  <a:cubicBezTo>
                    <a:pt x="3984" y="1624"/>
                    <a:pt x="3989" y="1689"/>
                    <a:pt x="4018" y="1710"/>
                  </a:cubicBezTo>
                  <a:lnTo>
                    <a:pt x="4064" y="1618"/>
                  </a:lnTo>
                  <a:cubicBezTo>
                    <a:pt x="4050" y="1592"/>
                    <a:pt x="4028" y="1569"/>
                    <a:pt x="4017" y="1546"/>
                  </a:cubicBezTo>
                  <a:cubicBezTo>
                    <a:pt x="4021" y="1533"/>
                    <a:pt x="4029" y="1516"/>
                    <a:pt x="4033" y="1503"/>
                  </a:cubicBezTo>
                  <a:cubicBezTo>
                    <a:pt x="4030" y="1497"/>
                    <a:pt x="4026" y="1486"/>
                    <a:pt x="4021" y="1474"/>
                  </a:cubicBezTo>
                  <a:close/>
                  <a:moveTo>
                    <a:pt x="11510" y="1595"/>
                  </a:moveTo>
                  <a:lnTo>
                    <a:pt x="11424" y="1765"/>
                  </a:lnTo>
                  <a:cubicBezTo>
                    <a:pt x="11435" y="1766"/>
                    <a:pt x="11445" y="1768"/>
                    <a:pt x="11453" y="1771"/>
                  </a:cubicBezTo>
                  <a:cubicBezTo>
                    <a:pt x="11447" y="1792"/>
                    <a:pt x="11447" y="1814"/>
                    <a:pt x="11451" y="1848"/>
                  </a:cubicBezTo>
                  <a:cubicBezTo>
                    <a:pt x="11497" y="1819"/>
                    <a:pt x="11520" y="1760"/>
                    <a:pt x="11561" y="1719"/>
                  </a:cubicBezTo>
                  <a:lnTo>
                    <a:pt x="11579" y="1685"/>
                  </a:lnTo>
                  <a:cubicBezTo>
                    <a:pt x="11559" y="1654"/>
                    <a:pt x="11523" y="1652"/>
                    <a:pt x="11510" y="1595"/>
                  </a:cubicBezTo>
                  <a:close/>
                  <a:moveTo>
                    <a:pt x="8886" y="1631"/>
                  </a:moveTo>
                  <a:cubicBezTo>
                    <a:pt x="8865" y="1631"/>
                    <a:pt x="8849" y="1648"/>
                    <a:pt x="8830" y="1636"/>
                  </a:cubicBezTo>
                  <a:lnTo>
                    <a:pt x="7086" y="5130"/>
                  </a:lnTo>
                  <a:cubicBezTo>
                    <a:pt x="7101" y="5163"/>
                    <a:pt x="7114" y="5189"/>
                    <a:pt x="7126" y="5208"/>
                  </a:cubicBezTo>
                  <a:cubicBezTo>
                    <a:pt x="7130" y="5213"/>
                    <a:pt x="7130" y="5241"/>
                    <a:pt x="7133" y="5265"/>
                  </a:cubicBezTo>
                  <a:lnTo>
                    <a:pt x="8933" y="1658"/>
                  </a:lnTo>
                  <a:cubicBezTo>
                    <a:pt x="8919" y="1643"/>
                    <a:pt x="8903" y="1631"/>
                    <a:pt x="8886" y="1631"/>
                  </a:cubicBezTo>
                  <a:close/>
                  <a:moveTo>
                    <a:pt x="3114" y="1656"/>
                  </a:moveTo>
                  <a:cubicBezTo>
                    <a:pt x="3106" y="1656"/>
                    <a:pt x="3099" y="1670"/>
                    <a:pt x="3099" y="1704"/>
                  </a:cubicBezTo>
                  <a:cubicBezTo>
                    <a:pt x="3099" y="1715"/>
                    <a:pt x="3105" y="1730"/>
                    <a:pt x="3113" y="1743"/>
                  </a:cubicBezTo>
                  <a:lnTo>
                    <a:pt x="3144" y="1679"/>
                  </a:lnTo>
                  <a:cubicBezTo>
                    <a:pt x="3134" y="1666"/>
                    <a:pt x="3123" y="1655"/>
                    <a:pt x="3114" y="1656"/>
                  </a:cubicBezTo>
                  <a:close/>
                  <a:moveTo>
                    <a:pt x="4796" y="1703"/>
                  </a:moveTo>
                  <a:lnTo>
                    <a:pt x="4754" y="1787"/>
                  </a:lnTo>
                  <a:cubicBezTo>
                    <a:pt x="4767" y="1829"/>
                    <a:pt x="4798" y="1844"/>
                    <a:pt x="4819" y="1874"/>
                  </a:cubicBezTo>
                  <a:cubicBezTo>
                    <a:pt x="4774" y="1938"/>
                    <a:pt x="4662" y="1875"/>
                    <a:pt x="4662" y="2046"/>
                  </a:cubicBezTo>
                  <a:cubicBezTo>
                    <a:pt x="4662" y="2059"/>
                    <a:pt x="4669" y="2080"/>
                    <a:pt x="4684" y="2080"/>
                  </a:cubicBezTo>
                  <a:cubicBezTo>
                    <a:pt x="4694" y="2080"/>
                    <a:pt x="4703" y="2058"/>
                    <a:pt x="4710" y="2037"/>
                  </a:cubicBezTo>
                  <a:cubicBezTo>
                    <a:pt x="4719" y="2042"/>
                    <a:pt x="4727" y="2048"/>
                    <a:pt x="4736" y="2053"/>
                  </a:cubicBezTo>
                  <a:lnTo>
                    <a:pt x="4884" y="1755"/>
                  </a:lnTo>
                  <a:cubicBezTo>
                    <a:pt x="4863" y="1727"/>
                    <a:pt x="4839" y="1703"/>
                    <a:pt x="4801" y="1703"/>
                  </a:cubicBezTo>
                  <a:cubicBezTo>
                    <a:pt x="4800" y="1703"/>
                    <a:pt x="4798" y="1703"/>
                    <a:pt x="4796" y="1703"/>
                  </a:cubicBezTo>
                  <a:close/>
                  <a:moveTo>
                    <a:pt x="4404" y="1725"/>
                  </a:moveTo>
                  <a:cubicBezTo>
                    <a:pt x="4388" y="1725"/>
                    <a:pt x="4363" y="1726"/>
                    <a:pt x="4340" y="1730"/>
                  </a:cubicBezTo>
                  <a:lnTo>
                    <a:pt x="4308" y="1793"/>
                  </a:lnTo>
                  <a:cubicBezTo>
                    <a:pt x="4344" y="1806"/>
                    <a:pt x="4392" y="1823"/>
                    <a:pt x="4398" y="1823"/>
                  </a:cubicBezTo>
                  <a:cubicBezTo>
                    <a:pt x="4403" y="1823"/>
                    <a:pt x="4408" y="1821"/>
                    <a:pt x="4412" y="1819"/>
                  </a:cubicBezTo>
                  <a:lnTo>
                    <a:pt x="4436" y="1780"/>
                  </a:lnTo>
                  <a:lnTo>
                    <a:pt x="4436" y="1725"/>
                  </a:lnTo>
                  <a:cubicBezTo>
                    <a:pt x="4416" y="1734"/>
                    <a:pt x="4428" y="1725"/>
                    <a:pt x="4404" y="1725"/>
                  </a:cubicBezTo>
                  <a:close/>
                  <a:moveTo>
                    <a:pt x="16420" y="1726"/>
                  </a:moveTo>
                  <a:cubicBezTo>
                    <a:pt x="16309" y="1726"/>
                    <a:pt x="16264" y="1884"/>
                    <a:pt x="16206" y="1974"/>
                  </a:cubicBezTo>
                  <a:cubicBezTo>
                    <a:pt x="16204" y="1978"/>
                    <a:pt x="16200" y="1983"/>
                    <a:pt x="16195" y="1988"/>
                  </a:cubicBezTo>
                  <a:lnTo>
                    <a:pt x="13316" y="7757"/>
                  </a:lnTo>
                  <a:lnTo>
                    <a:pt x="13187" y="8016"/>
                  </a:lnTo>
                  <a:lnTo>
                    <a:pt x="13141" y="8109"/>
                  </a:lnTo>
                  <a:lnTo>
                    <a:pt x="12999" y="8394"/>
                  </a:lnTo>
                  <a:lnTo>
                    <a:pt x="12183" y="10028"/>
                  </a:lnTo>
                  <a:lnTo>
                    <a:pt x="12181" y="10032"/>
                  </a:lnTo>
                  <a:lnTo>
                    <a:pt x="12087" y="10222"/>
                  </a:lnTo>
                  <a:cubicBezTo>
                    <a:pt x="12098" y="10266"/>
                    <a:pt x="12113" y="10320"/>
                    <a:pt x="12129" y="10366"/>
                  </a:cubicBezTo>
                  <a:lnTo>
                    <a:pt x="12212" y="10198"/>
                  </a:lnTo>
                  <a:cubicBezTo>
                    <a:pt x="12212" y="10198"/>
                    <a:pt x="12217" y="10187"/>
                    <a:pt x="12217" y="10187"/>
                  </a:cubicBezTo>
                  <a:lnTo>
                    <a:pt x="13042" y="8537"/>
                  </a:lnTo>
                  <a:lnTo>
                    <a:pt x="13195" y="8228"/>
                  </a:lnTo>
                  <a:lnTo>
                    <a:pt x="13325" y="7969"/>
                  </a:lnTo>
                  <a:lnTo>
                    <a:pt x="13371" y="7875"/>
                  </a:lnTo>
                  <a:lnTo>
                    <a:pt x="16439" y="1728"/>
                  </a:lnTo>
                  <a:cubicBezTo>
                    <a:pt x="16433" y="1726"/>
                    <a:pt x="16427" y="1726"/>
                    <a:pt x="16420" y="1726"/>
                  </a:cubicBezTo>
                  <a:close/>
                  <a:moveTo>
                    <a:pt x="3672" y="1728"/>
                  </a:moveTo>
                  <a:lnTo>
                    <a:pt x="3658" y="1757"/>
                  </a:lnTo>
                  <a:cubicBezTo>
                    <a:pt x="3667" y="1800"/>
                    <a:pt x="3691" y="1856"/>
                    <a:pt x="3710" y="1881"/>
                  </a:cubicBezTo>
                  <a:lnTo>
                    <a:pt x="3739" y="1825"/>
                  </a:lnTo>
                  <a:cubicBezTo>
                    <a:pt x="3715" y="1792"/>
                    <a:pt x="3703" y="1742"/>
                    <a:pt x="3672" y="1728"/>
                  </a:cubicBezTo>
                  <a:close/>
                  <a:moveTo>
                    <a:pt x="16517" y="1790"/>
                  </a:moveTo>
                  <a:lnTo>
                    <a:pt x="13242" y="8350"/>
                  </a:lnTo>
                  <a:lnTo>
                    <a:pt x="13092" y="8652"/>
                  </a:lnTo>
                  <a:lnTo>
                    <a:pt x="12212" y="10416"/>
                  </a:lnTo>
                  <a:cubicBezTo>
                    <a:pt x="12221" y="10439"/>
                    <a:pt x="12231" y="10464"/>
                    <a:pt x="12235" y="10475"/>
                  </a:cubicBezTo>
                  <a:cubicBezTo>
                    <a:pt x="12243" y="10501"/>
                    <a:pt x="12251" y="10525"/>
                    <a:pt x="12259" y="10550"/>
                  </a:cubicBezTo>
                  <a:lnTo>
                    <a:pt x="13055" y="8954"/>
                  </a:lnTo>
                  <a:cubicBezTo>
                    <a:pt x="13055" y="8954"/>
                    <a:pt x="13279" y="8504"/>
                    <a:pt x="13279" y="8504"/>
                  </a:cubicBezTo>
                  <a:lnTo>
                    <a:pt x="16567" y="1917"/>
                  </a:lnTo>
                  <a:cubicBezTo>
                    <a:pt x="16555" y="1870"/>
                    <a:pt x="16539" y="1825"/>
                    <a:pt x="16517" y="1790"/>
                  </a:cubicBezTo>
                  <a:close/>
                  <a:moveTo>
                    <a:pt x="8973" y="1793"/>
                  </a:moveTo>
                  <a:lnTo>
                    <a:pt x="8894" y="1952"/>
                  </a:lnTo>
                  <a:cubicBezTo>
                    <a:pt x="8941" y="1958"/>
                    <a:pt x="9025" y="1976"/>
                    <a:pt x="9025" y="1887"/>
                  </a:cubicBezTo>
                  <a:cubicBezTo>
                    <a:pt x="9025" y="1829"/>
                    <a:pt x="8998" y="1810"/>
                    <a:pt x="8973" y="1793"/>
                  </a:cubicBezTo>
                  <a:close/>
                  <a:moveTo>
                    <a:pt x="3022" y="1804"/>
                  </a:moveTo>
                  <a:cubicBezTo>
                    <a:pt x="3004" y="1802"/>
                    <a:pt x="2981" y="1808"/>
                    <a:pt x="2962" y="1815"/>
                  </a:cubicBezTo>
                  <a:lnTo>
                    <a:pt x="2760" y="2219"/>
                  </a:lnTo>
                  <a:cubicBezTo>
                    <a:pt x="2766" y="2230"/>
                    <a:pt x="2772" y="2237"/>
                    <a:pt x="2779" y="2237"/>
                  </a:cubicBezTo>
                  <a:cubicBezTo>
                    <a:pt x="2802" y="2237"/>
                    <a:pt x="2819" y="2191"/>
                    <a:pt x="2824" y="2145"/>
                  </a:cubicBezTo>
                  <a:cubicBezTo>
                    <a:pt x="2860" y="2153"/>
                    <a:pt x="2892" y="2083"/>
                    <a:pt x="2896" y="2010"/>
                  </a:cubicBezTo>
                  <a:cubicBezTo>
                    <a:pt x="2911" y="2026"/>
                    <a:pt x="2913" y="2083"/>
                    <a:pt x="2928" y="2113"/>
                  </a:cubicBezTo>
                  <a:lnTo>
                    <a:pt x="3026" y="1917"/>
                  </a:lnTo>
                  <a:lnTo>
                    <a:pt x="3035" y="1898"/>
                  </a:lnTo>
                  <a:lnTo>
                    <a:pt x="3046" y="1877"/>
                  </a:lnTo>
                  <a:cubicBezTo>
                    <a:pt x="3050" y="1866"/>
                    <a:pt x="3052" y="1853"/>
                    <a:pt x="3052" y="1840"/>
                  </a:cubicBezTo>
                  <a:cubicBezTo>
                    <a:pt x="3052" y="1815"/>
                    <a:pt x="3039" y="1806"/>
                    <a:pt x="3022" y="1804"/>
                  </a:cubicBezTo>
                  <a:close/>
                  <a:moveTo>
                    <a:pt x="14144" y="1873"/>
                  </a:moveTo>
                  <a:cubicBezTo>
                    <a:pt x="14072" y="1915"/>
                    <a:pt x="14000" y="2039"/>
                    <a:pt x="13925" y="2085"/>
                  </a:cubicBezTo>
                  <a:cubicBezTo>
                    <a:pt x="13925" y="2085"/>
                    <a:pt x="13714" y="2506"/>
                    <a:pt x="13714" y="2506"/>
                  </a:cubicBezTo>
                  <a:cubicBezTo>
                    <a:pt x="13749" y="2481"/>
                    <a:pt x="13762" y="2394"/>
                    <a:pt x="13813" y="2394"/>
                  </a:cubicBezTo>
                  <a:cubicBezTo>
                    <a:pt x="13839" y="2394"/>
                    <a:pt x="13847" y="2308"/>
                    <a:pt x="13860" y="2296"/>
                  </a:cubicBezTo>
                  <a:cubicBezTo>
                    <a:pt x="13897" y="2260"/>
                    <a:pt x="13928" y="2251"/>
                    <a:pt x="13961" y="2242"/>
                  </a:cubicBezTo>
                  <a:lnTo>
                    <a:pt x="14144" y="1873"/>
                  </a:lnTo>
                  <a:close/>
                  <a:moveTo>
                    <a:pt x="14242" y="1894"/>
                  </a:moveTo>
                  <a:lnTo>
                    <a:pt x="14113" y="2153"/>
                  </a:lnTo>
                  <a:cubicBezTo>
                    <a:pt x="14182" y="2117"/>
                    <a:pt x="14276" y="2076"/>
                    <a:pt x="14276" y="1966"/>
                  </a:cubicBezTo>
                  <a:cubicBezTo>
                    <a:pt x="14276" y="1942"/>
                    <a:pt x="14260" y="1915"/>
                    <a:pt x="14242" y="1894"/>
                  </a:cubicBezTo>
                  <a:close/>
                  <a:moveTo>
                    <a:pt x="4289" y="1909"/>
                  </a:moveTo>
                  <a:cubicBezTo>
                    <a:pt x="4275" y="1909"/>
                    <a:pt x="4257" y="1909"/>
                    <a:pt x="4243" y="1920"/>
                  </a:cubicBezTo>
                  <a:lnTo>
                    <a:pt x="4227" y="1952"/>
                  </a:lnTo>
                  <a:cubicBezTo>
                    <a:pt x="4226" y="1958"/>
                    <a:pt x="4225" y="1965"/>
                    <a:pt x="4225" y="1973"/>
                  </a:cubicBezTo>
                  <a:cubicBezTo>
                    <a:pt x="4225" y="1991"/>
                    <a:pt x="4255" y="2026"/>
                    <a:pt x="4289" y="2057"/>
                  </a:cubicBezTo>
                  <a:lnTo>
                    <a:pt x="4351" y="1934"/>
                  </a:lnTo>
                  <a:cubicBezTo>
                    <a:pt x="4334" y="1919"/>
                    <a:pt x="4314" y="1909"/>
                    <a:pt x="4289" y="1909"/>
                  </a:cubicBezTo>
                  <a:close/>
                  <a:moveTo>
                    <a:pt x="16645" y="1977"/>
                  </a:moveTo>
                  <a:lnTo>
                    <a:pt x="13366" y="8548"/>
                  </a:lnTo>
                  <a:lnTo>
                    <a:pt x="13080" y="9122"/>
                  </a:lnTo>
                  <a:lnTo>
                    <a:pt x="12302" y="10680"/>
                  </a:lnTo>
                  <a:cubicBezTo>
                    <a:pt x="12303" y="10683"/>
                    <a:pt x="12304" y="10685"/>
                    <a:pt x="12305" y="10688"/>
                  </a:cubicBezTo>
                  <a:cubicBezTo>
                    <a:pt x="12314" y="10714"/>
                    <a:pt x="12329" y="10748"/>
                    <a:pt x="12335" y="10791"/>
                  </a:cubicBezTo>
                  <a:cubicBezTo>
                    <a:pt x="12337" y="10802"/>
                    <a:pt x="12337" y="10819"/>
                    <a:pt x="12338" y="10837"/>
                  </a:cubicBezTo>
                  <a:lnTo>
                    <a:pt x="13161" y="9189"/>
                  </a:lnTo>
                  <a:cubicBezTo>
                    <a:pt x="13161" y="9189"/>
                    <a:pt x="13340" y="8829"/>
                    <a:pt x="13340" y="8829"/>
                  </a:cubicBezTo>
                  <a:lnTo>
                    <a:pt x="16759" y="1977"/>
                  </a:lnTo>
                  <a:lnTo>
                    <a:pt x="16645" y="1977"/>
                  </a:lnTo>
                  <a:close/>
                  <a:moveTo>
                    <a:pt x="5363" y="1978"/>
                  </a:moveTo>
                  <a:cubicBezTo>
                    <a:pt x="5356" y="1979"/>
                    <a:pt x="5348" y="1984"/>
                    <a:pt x="5345" y="1984"/>
                  </a:cubicBezTo>
                  <a:lnTo>
                    <a:pt x="5323" y="1984"/>
                  </a:lnTo>
                  <a:lnTo>
                    <a:pt x="5251" y="2127"/>
                  </a:lnTo>
                  <a:cubicBezTo>
                    <a:pt x="5307" y="2106"/>
                    <a:pt x="5377" y="2059"/>
                    <a:pt x="5377" y="2003"/>
                  </a:cubicBezTo>
                  <a:cubicBezTo>
                    <a:pt x="5377" y="1984"/>
                    <a:pt x="5371" y="1978"/>
                    <a:pt x="5363" y="1978"/>
                  </a:cubicBezTo>
                  <a:close/>
                  <a:moveTo>
                    <a:pt x="3110" y="1984"/>
                  </a:moveTo>
                  <a:cubicBezTo>
                    <a:pt x="3110" y="2024"/>
                    <a:pt x="3127" y="2024"/>
                    <a:pt x="3138" y="2024"/>
                  </a:cubicBezTo>
                  <a:lnTo>
                    <a:pt x="3183" y="2024"/>
                  </a:lnTo>
                  <a:lnTo>
                    <a:pt x="3183" y="1984"/>
                  </a:lnTo>
                  <a:lnTo>
                    <a:pt x="3110" y="1984"/>
                  </a:lnTo>
                  <a:close/>
                  <a:moveTo>
                    <a:pt x="2767" y="1989"/>
                  </a:moveTo>
                  <a:cubicBezTo>
                    <a:pt x="2734" y="2025"/>
                    <a:pt x="2704" y="2035"/>
                    <a:pt x="2672" y="2067"/>
                  </a:cubicBezTo>
                  <a:cubicBezTo>
                    <a:pt x="2664" y="2076"/>
                    <a:pt x="2626" y="2136"/>
                    <a:pt x="2626" y="2145"/>
                  </a:cubicBezTo>
                  <a:cubicBezTo>
                    <a:pt x="2626" y="2157"/>
                    <a:pt x="2643" y="2179"/>
                    <a:pt x="2647" y="2208"/>
                  </a:cubicBezTo>
                  <a:cubicBezTo>
                    <a:pt x="2658" y="2206"/>
                    <a:pt x="2664" y="2191"/>
                    <a:pt x="2671" y="2182"/>
                  </a:cubicBezTo>
                  <a:lnTo>
                    <a:pt x="2767" y="1989"/>
                  </a:lnTo>
                  <a:close/>
                  <a:moveTo>
                    <a:pt x="16856" y="1999"/>
                  </a:moveTo>
                  <a:lnTo>
                    <a:pt x="13347" y="9036"/>
                  </a:lnTo>
                  <a:lnTo>
                    <a:pt x="13250" y="9232"/>
                  </a:lnTo>
                  <a:cubicBezTo>
                    <a:pt x="13249" y="9232"/>
                    <a:pt x="13249" y="9232"/>
                    <a:pt x="13249" y="9232"/>
                  </a:cubicBezTo>
                  <a:lnTo>
                    <a:pt x="12396" y="10938"/>
                  </a:lnTo>
                  <a:cubicBezTo>
                    <a:pt x="12402" y="10952"/>
                    <a:pt x="12410" y="10970"/>
                    <a:pt x="12419" y="10984"/>
                  </a:cubicBezTo>
                  <a:cubicBezTo>
                    <a:pt x="12423" y="11024"/>
                    <a:pt x="12432" y="11050"/>
                    <a:pt x="12440" y="11078"/>
                  </a:cubicBezTo>
                  <a:lnTo>
                    <a:pt x="13374" y="9206"/>
                  </a:lnTo>
                  <a:cubicBezTo>
                    <a:pt x="13374" y="9206"/>
                    <a:pt x="13375" y="9206"/>
                    <a:pt x="13375" y="9206"/>
                  </a:cubicBezTo>
                  <a:lnTo>
                    <a:pt x="13375" y="9205"/>
                  </a:lnTo>
                  <a:lnTo>
                    <a:pt x="16943" y="2055"/>
                  </a:lnTo>
                  <a:cubicBezTo>
                    <a:pt x="16921" y="2035"/>
                    <a:pt x="16892" y="2016"/>
                    <a:pt x="16856" y="1999"/>
                  </a:cubicBezTo>
                  <a:close/>
                  <a:moveTo>
                    <a:pt x="3975" y="2014"/>
                  </a:moveTo>
                  <a:lnTo>
                    <a:pt x="3959" y="2053"/>
                  </a:lnTo>
                  <a:lnTo>
                    <a:pt x="3938" y="2091"/>
                  </a:lnTo>
                  <a:cubicBezTo>
                    <a:pt x="3938" y="2091"/>
                    <a:pt x="3939" y="2093"/>
                    <a:pt x="3939" y="2093"/>
                  </a:cubicBezTo>
                  <a:cubicBezTo>
                    <a:pt x="3939" y="2093"/>
                    <a:pt x="3932" y="2118"/>
                    <a:pt x="3932" y="2118"/>
                  </a:cubicBezTo>
                  <a:lnTo>
                    <a:pt x="3900" y="2175"/>
                  </a:lnTo>
                  <a:cubicBezTo>
                    <a:pt x="3914" y="2195"/>
                    <a:pt x="3927" y="2208"/>
                    <a:pt x="3942" y="2208"/>
                  </a:cubicBezTo>
                  <a:cubicBezTo>
                    <a:pt x="3926" y="2208"/>
                    <a:pt x="3910" y="2195"/>
                    <a:pt x="3896" y="2175"/>
                  </a:cubicBezTo>
                  <a:lnTo>
                    <a:pt x="3855" y="2254"/>
                  </a:lnTo>
                  <a:cubicBezTo>
                    <a:pt x="3859" y="2273"/>
                    <a:pt x="3867" y="2279"/>
                    <a:pt x="3878" y="2279"/>
                  </a:cubicBezTo>
                  <a:cubicBezTo>
                    <a:pt x="3902" y="2279"/>
                    <a:pt x="3937" y="2266"/>
                    <a:pt x="3969" y="2254"/>
                  </a:cubicBezTo>
                  <a:lnTo>
                    <a:pt x="4010" y="2171"/>
                  </a:lnTo>
                  <a:cubicBezTo>
                    <a:pt x="3985" y="2164"/>
                    <a:pt x="3969" y="2142"/>
                    <a:pt x="3957" y="2121"/>
                  </a:cubicBezTo>
                  <a:cubicBezTo>
                    <a:pt x="3971" y="2142"/>
                    <a:pt x="3990" y="2164"/>
                    <a:pt x="4015" y="2171"/>
                  </a:cubicBezTo>
                  <a:lnTo>
                    <a:pt x="4032" y="2145"/>
                  </a:lnTo>
                  <a:lnTo>
                    <a:pt x="4071" y="2056"/>
                  </a:lnTo>
                  <a:cubicBezTo>
                    <a:pt x="4036" y="2050"/>
                    <a:pt x="4013" y="2016"/>
                    <a:pt x="3982" y="2016"/>
                  </a:cubicBezTo>
                  <a:cubicBezTo>
                    <a:pt x="3980" y="2016"/>
                    <a:pt x="3977" y="2015"/>
                    <a:pt x="3975" y="2014"/>
                  </a:cubicBezTo>
                  <a:close/>
                  <a:moveTo>
                    <a:pt x="4416" y="2019"/>
                  </a:moveTo>
                  <a:cubicBezTo>
                    <a:pt x="4416" y="2019"/>
                    <a:pt x="4367" y="2118"/>
                    <a:pt x="4367" y="2118"/>
                  </a:cubicBezTo>
                  <a:cubicBezTo>
                    <a:pt x="4372" y="2121"/>
                    <a:pt x="4376" y="2122"/>
                    <a:pt x="4379" y="2122"/>
                  </a:cubicBezTo>
                  <a:cubicBezTo>
                    <a:pt x="4396" y="2122"/>
                    <a:pt x="4409" y="2105"/>
                    <a:pt x="4422" y="2080"/>
                  </a:cubicBezTo>
                  <a:cubicBezTo>
                    <a:pt x="4436" y="2109"/>
                    <a:pt x="4447" y="2138"/>
                    <a:pt x="4457" y="2167"/>
                  </a:cubicBezTo>
                  <a:lnTo>
                    <a:pt x="4528" y="2024"/>
                  </a:lnTo>
                  <a:lnTo>
                    <a:pt x="4518" y="2024"/>
                  </a:lnTo>
                  <a:cubicBezTo>
                    <a:pt x="4509" y="2024"/>
                    <a:pt x="4496" y="2059"/>
                    <a:pt x="4475" y="2059"/>
                  </a:cubicBezTo>
                  <a:cubicBezTo>
                    <a:pt x="4451" y="2059"/>
                    <a:pt x="4433" y="2041"/>
                    <a:pt x="4416" y="2019"/>
                  </a:cubicBezTo>
                  <a:close/>
                  <a:moveTo>
                    <a:pt x="3756" y="2024"/>
                  </a:moveTo>
                  <a:cubicBezTo>
                    <a:pt x="3756" y="2024"/>
                    <a:pt x="3774" y="2062"/>
                    <a:pt x="3778" y="2075"/>
                  </a:cubicBezTo>
                  <a:lnTo>
                    <a:pt x="3790" y="2067"/>
                  </a:lnTo>
                  <a:lnTo>
                    <a:pt x="3790" y="2145"/>
                  </a:lnTo>
                  <a:cubicBezTo>
                    <a:pt x="3790" y="2154"/>
                    <a:pt x="3788" y="2162"/>
                    <a:pt x="3793" y="2170"/>
                  </a:cubicBezTo>
                  <a:lnTo>
                    <a:pt x="3838" y="2075"/>
                  </a:lnTo>
                  <a:cubicBezTo>
                    <a:pt x="3821" y="2047"/>
                    <a:pt x="3801" y="2024"/>
                    <a:pt x="3781" y="2024"/>
                  </a:cubicBezTo>
                  <a:lnTo>
                    <a:pt x="3756" y="2024"/>
                  </a:lnTo>
                  <a:close/>
                  <a:moveTo>
                    <a:pt x="3507" y="2043"/>
                  </a:moveTo>
                  <a:lnTo>
                    <a:pt x="3463" y="2142"/>
                  </a:lnTo>
                  <a:lnTo>
                    <a:pt x="3398" y="2261"/>
                  </a:lnTo>
                  <a:cubicBezTo>
                    <a:pt x="3397" y="2261"/>
                    <a:pt x="3396" y="2261"/>
                    <a:pt x="3395" y="2261"/>
                  </a:cubicBezTo>
                  <a:lnTo>
                    <a:pt x="3249" y="2553"/>
                  </a:lnTo>
                  <a:cubicBezTo>
                    <a:pt x="3280" y="2542"/>
                    <a:pt x="3309" y="2521"/>
                    <a:pt x="3337" y="2498"/>
                  </a:cubicBezTo>
                  <a:cubicBezTo>
                    <a:pt x="3340" y="2496"/>
                    <a:pt x="3373" y="2481"/>
                    <a:pt x="3407" y="2465"/>
                  </a:cubicBezTo>
                  <a:lnTo>
                    <a:pt x="3557" y="2165"/>
                  </a:lnTo>
                  <a:cubicBezTo>
                    <a:pt x="3531" y="2142"/>
                    <a:pt x="3513" y="2090"/>
                    <a:pt x="3507" y="2043"/>
                  </a:cubicBezTo>
                  <a:close/>
                  <a:moveTo>
                    <a:pt x="13807" y="2052"/>
                  </a:moveTo>
                  <a:cubicBezTo>
                    <a:pt x="13766" y="2052"/>
                    <a:pt x="13766" y="2102"/>
                    <a:pt x="13739" y="2102"/>
                  </a:cubicBezTo>
                  <a:cubicBezTo>
                    <a:pt x="13714" y="2102"/>
                    <a:pt x="13692" y="2122"/>
                    <a:pt x="13671" y="2149"/>
                  </a:cubicBezTo>
                  <a:lnTo>
                    <a:pt x="13362" y="2767"/>
                  </a:lnTo>
                  <a:cubicBezTo>
                    <a:pt x="13362" y="2767"/>
                    <a:pt x="13331" y="2829"/>
                    <a:pt x="13331" y="2829"/>
                  </a:cubicBezTo>
                  <a:cubicBezTo>
                    <a:pt x="13346" y="2820"/>
                    <a:pt x="13361" y="2814"/>
                    <a:pt x="13372" y="2808"/>
                  </a:cubicBezTo>
                  <a:cubicBezTo>
                    <a:pt x="13361" y="2814"/>
                    <a:pt x="13351" y="2820"/>
                    <a:pt x="13335" y="2829"/>
                  </a:cubicBezTo>
                  <a:lnTo>
                    <a:pt x="13274" y="2961"/>
                  </a:lnTo>
                  <a:cubicBezTo>
                    <a:pt x="13274" y="2982"/>
                    <a:pt x="13274" y="2991"/>
                    <a:pt x="13274" y="2991"/>
                  </a:cubicBezTo>
                  <a:cubicBezTo>
                    <a:pt x="13274" y="3068"/>
                    <a:pt x="13210" y="3060"/>
                    <a:pt x="13210" y="3163"/>
                  </a:cubicBezTo>
                  <a:cubicBezTo>
                    <a:pt x="13210" y="3200"/>
                    <a:pt x="13230" y="3228"/>
                    <a:pt x="13242" y="3240"/>
                  </a:cubicBezTo>
                  <a:lnTo>
                    <a:pt x="13828" y="2063"/>
                  </a:lnTo>
                  <a:cubicBezTo>
                    <a:pt x="13822" y="2056"/>
                    <a:pt x="13815" y="2052"/>
                    <a:pt x="13807" y="2052"/>
                  </a:cubicBezTo>
                  <a:close/>
                  <a:moveTo>
                    <a:pt x="3127" y="2053"/>
                  </a:moveTo>
                  <a:cubicBezTo>
                    <a:pt x="3109" y="2053"/>
                    <a:pt x="3096" y="2049"/>
                    <a:pt x="3063" y="2059"/>
                  </a:cubicBezTo>
                  <a:lnTo>
                    <a:pt x="3058" y="2070"/>
                  </a:lnTo>
                  <a:cubicBezTo>
                    <a:pt x="3059" y="2087"/>
                    <a:pt x="3064" y="2103"/>
                    <a:pt x="3072" y="2110"/>
                  </a:cubicBezTo>
                  <a:cubicBezTo>
                    <a:pt x="3071" y="2110"/>
                    <a:pt x="3069" y="2110"/>
                    <a:pt x="3067" y="2110"/>
                  </a:cubicBezTo>
                  <a:cubicBezTo>
                    <a:pt x="3050" y="2110"/>
                    <a:pt x="3033" y="2130"/>
                    <a:pt x="3024" y="2156"/>
                  </a:cubicBezTo>
                  <a:cubicBezTo>
                    <a:pt x="3029" y="2162"/>
                    <a:pt x="3035" y="2167"/>
                    <a:pt x="3040" y="2171"/>
                  </a:cubicBezTo>
                  <a:cubicBezTo>
                    <a:pt x="3037" y="2171"/>
                    <a:pt x="3031" y="2172"/>
                    <a:pt x="3022" y="2174"/>
                  </a:cubicBezTo>
                  <a:lnTo>
                    <a:pt x="3022" y="2237"/>
                  </a:lnTo>
                  <a:cubicBezTo>
                    <a:pt x="3042" y="2243"/>
                    <a:pt x="3025" y="2249"/>
                    <a:pt x="3033" y="2254"/>
                  </a:cubicBezTo>
                  <a:cubicBezTo>
                    <a:pt x="3026" y="2252"/>
                    <a:pt x="3012" y="2251"/>
                    <a:pt x="3004" y="2251"/>
                  </a:cubicBezTo>
                  <a:cubicBezTo>
                    <a:pt x="2983" y="2251"/>
                    <a:pt x="2970" y="2285"/>
                    <a:pt x="2948" y="2294"/>
                  </a:cubicBezTo>
                  <a:cubicBezTo>
                    <a:pt x="2957" y="2324"/>
                    <a:pt x="2947" y="2314"/>
                    <a:pt x="2947" y="2357"/>
                  </a:cubicBezTo>
                  <a:cubicBezTo>
                    <a:pt x="2947" y="2391"/>
                    <a:pt x="2961" y="2422"/>
                    <a:pt x="2978" y="2422"/>
                  </a:cubicBezTo>
                  <a:cubicBezTo>
                    <a:pt x="2982" y="2422"/>
                    <a:pt x="2988" y="2424"/>
                    <a:pt x="2994" y="2427"/>
                  </a:cubicBezTo>
                  <a:lnTo>
                    <a:pt x="3109" y="2197"/>
                  </a:lnTo>
                  <a:lnTo>
                    <a:pt x="3109" y="2196"/>
                  </a:lnTo>
                  <a:lnTo>
                    <a:pt x="3161" y="2091"/>
                  </a:lnTo>
                  <a:cubicBezTo>
                    <a:pt x="3155" y="2062"/>
                    <a:pt x="3134" y="2053"/>
                    <a:pt x="3127" y="2053"/>
                  </a:cubicBezTo>
                  <a:close/>
                  <a:moveTo>
                    <a:pt x="8841" y="2059"/>
                  </a:moveTo>
                  <a:lnTo>
                    <a:pt x="7196" y="5353"/>
                  </a:lnTo>
                  <a:cubicBezTo>
                    <a:pt x="7202" y="5365"/>
                    <a:pt x="7207" y="5383"/>
                    <a:pt x="7212" y="5413"/>
                  </a:cubicBezTo>
                  <a:cubicBezTo>
                    <a:pt x="7237" y="5409"/>
                    <a:pt x="7271" y="5357"/>
                    <a:pt x="7301" y="5357"/>
                  </a:cubicBezTo>
                  <a:cubicBezTo>
                    <a:pt x="7303" y="5357"/>
                    <a:pt x="7305" y="5358"/>
                    <a:pt x="7308" y="5359"/>
                  </a:cubicBezTo>
                  <a:lnTo>
                    <a:pt x="7637" y="4701"/>
                  </a:lnTo>
                  <a:cubicBezTo>
                    <a:pt x="7639" y="4696"/>
                    <a:pt x="7640" y="4692"/>
                    <a:pt x="7642" y="4687"/>
                  </a:cubicBezTo>
                  <a:cubicBezTo>
                    <a:pt x="7642" y="4674"/>
                    <a:pt x="7638" y="4657"/>
                    <a:pt x="7638" y="4644"/>
                  </a:cubicBezTo>
                  <a:cubicBezTo>
                    <a:pt x="7638" y="4554"/>
                    <a:pt x="7685" y="4537"/>
                    <a:pt x="7730" y="4514"/>
                  </a:cubicBezTo>
                  <a:lnTo>
                    <a:pt x="8908" y="2154"/>
                  </a:lnTo>
                  <a:cubicBezTo>
                    <a:pt x="8904" y="2136"/>
                    <a:pt x="8901" y="2115"/>
                    <a:pt x="8901" y="2088"/>
                  </a:cubicBezTo>
                  <a:cubicBezTo>
                    <a:pt x="8879" y="2088"/>
                    <a:pt x="8853" y="2087"/>
                    <a:pt x="8841" y="2059"/>
                  </a:cubicBezTo>
                  <a:close/>
                  <a:moveTo>
                    <a:pt x="4160" y="2086"/>
                  </a:moveTo>
                  <a:lnTo>
                    <a:pt x="3996" y="2416"/>
                  </a:lnTo>
                  <a:cubicBezTo>
                    <a:pt x="4010" y="2433"/>
                    <a:pt x="4048" y="2422"/>
                    <a:pt x="4059" y="2422"/>
                  </a:cubicBezTo>
                  <a:cubicBezTo>
                    <a:pt x="4063" y="2422"/>
                    <a:pt x="4086" y="2422"/>
                    <a:pt x="4111" y="2415"/>
                  </a:cubicBezTo>
                  <a:lnTo>
                    <a:pt x="4143" y="2350"/>
                  </a:lnTo>
                  <a:cubicBezTo>
                    <a:pt x="4143" y="2263"/>
                    <a:pt x="4162" y="2214"/>
                    <a:pt x="4162" y="2131"/>
                  </a:cubicBezTo>
                  <a:cubicBezTo>
                    <a:pt x="4162" y="2115"/>
                    <a:pt x="4161" y="2100"/>
                    <a:pt x="4160" y="2086"/>
                  </a:cubicBezTo>
                  <a:close/>
                  <a:moveTo>
                    <a:pt x="15812" y="2093"/>
                  </a:moveTo>
                  <a:cubicBezTo>
                    <a:pt x="15770" y="2108"/>
                    <a:pt x="15721" y="2127"/>
                    <a:pt x="15668" y="2153"/>
                  </a:cubicBezTo>
                  <a:lnTo>
                    <a:pt x="12578" y="8344"/>
                  </a:lnTo>
                  <a:cubicBezTo>
                    <a:pt x="12597" y="8386"/>
                    <a:pt x="12610" y="8438"/>
                    <a:pt x="12612" y="8506"/>
                  </a:cubicBezTo>
                  <a:lnTo>
                    <a:pt x="15812" y="2093"/>
                  </a:lnTo>
                  <a:close/>
                  <a:moveTo>
                    <a:pt x="4597" y="2103"/>
                  </a:moveTo>
                  <a:lnTo>
                    <a:pt x="4575" y="2146"/>
                  </a:lnTo>
                  <a:lnTo>
                    <a:pt x="4656" y="2146"/>
                  </a:lnTo>
                  <a:cubicBezTo>
                    <a:pt x="4647" y="2127"/>
                    <a:pt x="4621" y="2117"/>
                    <a:pt x="4597" y="2103"/>
                  </a:cubicBezTo>
                  <a:close/>
                  <a:moveTo>
                    <a:pt x="15914" y="2106"/>
                  </a:moveTo>
                  <a:lnTo>
                    <a:pt x="13091" y="7764"/>
                  </a:lnTo>
                  <a:lnTo>
                    <a:pt x="12931" y="8084"/>
                  </a:lnTo>
                  <a:lnTo>
                    <a:pt x="12269" y="9410"/>
                  </a:lnTo>
                  <a:cubicBezTo>
                    <a:pt x="12271" y="9433"/>
                    <a:pt x="12273" y="9457"/>
                    <a:pt x="12273" y="9483"/>
                  </a:cubicBezTo>
                  <a:cubicBezTo>
                    <a:pt x="12273" y="9581"/>
                    <a:pt x="12230" y="9603"/>
                    <a:pt x="12217" y="9688"/>
                  </a:cubicBezTo>
                  <a:cubicBezTo>
                    <a:pt x="12213" y="9717"/>
                    <a:pt x="12210" y="9741"/>
                    <a:pt x="12206" y="9764"/>
                  </a:cubicBezTo>
                  <a:lnTo>
                    <a:pt x="12975" y="8225"/>
                  </a:lnTo>
                  <a:cubicBezTo>
                    <a:pt x="12975" y="8225"/>
                    <a:pt x="13229" y="7715"/>
                    <a:pt x="13229" y="7715"/>
                  </a:cubicBezTo>
                  <a:lnTo>
                    <a:pt x="16022" y="2121"/>
                  </a:lnTo>
                  <a:cubicBezTo>
                    <a:pt x="15971" y="2145"/>
                    <a:pt x="15927" y="2148"/>
                    <a:pt x="15914" y="2106"/>
                  </a:cubicBezTo>
                  <a:close/>
                  <a:moveTo>
                    <a:pt x="3251" y="2127"/>
                  </a:moveTo>
                  <a:lnTo>
                    <a:pt x="3096" y="2438"/>
                  </a:lnTo>
                  <a:cubicBezTo>
                    <a:pt x="3110" y="2432"/>
                    <a:pt x="3125" y="2426"/>
                    <a:pt x="3142" y="2422"/>
                  </a:cubicBezTo>
                  <a:cubicBezTo>
                    <a:pt x="3142" y="2396"/>
                    <a:pt x="3152" y="2371"/>
                    <a:pt x="3165" y="2366"/>
                  </a:cubicBezTo>
                  <a:cubicBezTo>
                    <a:pt x="3169" y="2407"/>
                    <a:pt x="3187" y="2428"/>
                    <a:pt x="3199" y="2459"/>
                  </a:cubicBezTo>
                  <a:lnTo>
                    <a:pt x="3320" y="2217"/>
                  </a:lnTo>
                  <a:cubicBezTo>
                    <a:pt x="3295" y="2185"/>
                    <a:pt x="3274" y="2149"/>
                    <a:pt x="3251" y="2127"/>
                  </a:cubicBezTo>
                  <a:close/>
                  <a:moveTo>
                    <a:pt x="4572" y="2153"/>
                  </a:moveTo>
                  <a:lnTo>
                    <a:pt x="4503" y="2290"/>
                  </a:lnTo>
                  <a:cubicBezTo>
                    <a:pt x="4505" y="2293"/>
                    <a:pt x="4505" y="2294"/>
                    <a:pt x="4507" y="2297"/>
                  </a:cubicBezTo>
                  <a:cubicBezTo>
                    <a:pt x="4498" y="2305"/>
                    <a:pt x="4481" y="2336"/>
                    <a:pt x="4481" y="2366"/>
                  </a:cubicBezTo>
                  <a:cubicBezTo>
                    <a:pt x="4481" y="2401"/>
                    <a:pt x="4500" y="2441"/>
                    <a:pt x="4524" y="2477"/>
                  </a:cubicBezTo>
                  <a:lnTo>
                    <a:pt x="4647" y="2231"/>
                  </a:lnTo>
                  <a:cubicBezTo>
                    <a:pt x="4618" y="2220"/>
                    <a:pt x="4583" y="2242"/>
                    <a:pt x="4572" y="2153"/>
                  </a:cubicBezTo>
                  <a:close/>
                  <a:moveTo>
                    <a:pt x="3674" y="2171"/>
                  </a:moveTo>
                  <a:lnTo>
                    <a:pt x="3537" y="2444"/>
                  </a:lnTo>
                  <a:cubicBezTo>
                    <a:pt x="3573" y="2449"/>
                    <a:pt x="3615" y="2457"/>
                    <a:pt x="3622" y="2452"/>
                  </a:cubicBezTo>
                  <a:cubicBezTo>
                    <a:pt x="3641" y="2439"/>
                    <a:pt x="3692" y="2311"/>
                    <a:pt x="3692" y="2251"/>
                  </a:cubicBezTo>
                  <a:cubicBezTo>
                    <a:pt x="3692" y="2223"/>
                    <a:pt x="3685" y="2192"/>
                    <a:pt x="3674" y="2171"/>
                  </a:cubicBezTo>
                  <a:close/>
                  <a:moveTo>
                    <a:pt x="5088" y="2239"/>
                  </a:moveTo>
                  <a:cubicBezTo>
                    <a:pt x="5024" y="2244"/>
                    <a:pt x="4984" y="2283"/>
                    <a:pt x="4936" y="2312"/>
                  </a:cubicBezTo>
                  <a:cubicBezTo>
                    <a:pt x="4936" y="2312"/>
                    <a:pt x="4798" y="2591"/>
                    <a:pt x="4798" y="2591"/>
                  </a:cubicBezTo>
                  <a:cubicBezTo>
                    <a:pt x="4808" y="2591"/>
                    <a:pt x="4818" y="2591"/>
                    <a:pt x="4827" y="2591"/>
                  </a:cubicBezTo>
                  <a:lnTo>
                    <a:pt x="4911" y="2591"/>
                  </a:lnTo>
                  <a:lnTo>
                    <a:pt x="5088" y="2239"/>
                  </a:lnTo>
                  <a:close/>
                  <a:moveTo>
                    <a:pt x="5190" y="2249"/>
                  </a:moveTo>
                  <a:cubicBezTo>
                    <a:pt x="5190" y="2249"/>
                    <a:pt x="5053" y="2524"/>
                    <a:pt x="5053" y="2524"/>
                  </a:cubicBezTo>
                  <a:cubicBezTo>
                    <a:pt x="5058" y="2549"/>
                    <a:pt x="5069" y="2569"/>
                    <a:pt x="5094" y="2569"/>
                  </a:cubicBezTo>
                  <a:cubicBezTo>
                    <a:pt x="5111" y="2569"/>
                    <a:pt x="5129" y="2568"/>
                    <a:pt x="5146" y="2566"/>
                  </a:cubicBezTo>
                  <a:lnTo>
                    <a:pt x="5262" y="2333"/>
                  </a:lnTo>
                  <a:cubicBezTo>
                    <a:pt x="5245" y="2285"/>
                    <a:pt x="5221" y="2260"/>
                    <a:pt x="5190" y="2249"/>
                  </a:cubicBezTo>
                  <a:close/>
                  <a:moveTo>
                    <a:pt x="4332" y="2260"/>
                  </a:moveTo>
                  <a:cubicBezTo>
                    <a:pt x="4283" y="2260"/>
                    <a:pt x="4292" y="2357"/>
                    <a:pt x="4268" y="2357"/>
                  </a:cubicBezTo>
                  <a:cubicBezTo>
                    <a:pt x="4264" y="2357"/>
                    <a:pt x="4241" y="2379"/>
                    <a:pt x="4241" y="2422"/>
                  </a:cubicBezTo>
                  <a:cubicBezTo>
                    <a:pt x="4241" y="2422"/>
                    <a:pt x="4270" y="2449"/>
                    <a:pt x="4302" y="2477"/>
                  </a:cubicBezTo>
                  <a:lnTo>
                    <a:pt x="4389" y="2304"/>
                  </a:lnTo>
                  <a:cubicBezTo>
                    <a:pt x="4371" y="2278"/>
                    <a:pt x="4350" y="2260"/>
                    <a:pt x="4332" y="2260"/>
                  </a:cubicBezTo>
                  <a:close/>
                  <a:moveTo>
                    <a:pt x="15505" y="2265"/>
                  </a:moveTo>
                  <a:cubicBezTo>
                    <a:pt x="15461" y="2306"/>
                    <a:pt x="15419" y="2355"/>
                    <a:pt x="15385" y="2416"/>
                  </a:cubicBezTo>
                  <a:cubicBezTo>
                    <a:pt x="15352" y="2475"/>
                    <a:pt x="15343" y="2650"/>
                    <a:pt x="15294" y="2650"/>
                  </a:cubicBezTo>
                  <a:cubicBezTo>
                    <a:pt x="15274" y="2650"/>
                    <a:pt x="15240" y="2647"/>
                    <a:pt x="15200" y="2646"/>
                  </a:cubicBezTo>
                  <a:lnTo>
                    <a:pt x="14597" y="3854"/>
                  </a:lnTo>
                  <a:cubicBezTo>
                    <a:pt x="14597" y="3854"/>
                    <a:pt x="14561" y="3928"/>
                    <a:pt x="14561" y="3928"/>
                  </a:cubicBezTo>
                  <a:lnTo>
                    <a:pt x="12438" y="8181"/>
                  </a:lnTo>
                  <a:cubicBezTo>
                    <a:pt x="12464" y="8205"/>
                    <a:pt x="12492" y="8226"/>
                    <a:pt x="12516" y="8253"/>
                  </a:cubicBezTo>
                  <a:lnTo>
                    <a:pt x="15505" y="2265"/>
                  </a:lnTo>
                  <a:close/>
                  <a:moveTo>
                    <a:pt x="4716" y="2308"/>
                  </a:moveTo>
                  <a:lnTo>
                    <a:pt x="4594" y="2553"/>
                  </a:lnTo>
                  <a:cubicBezTo>
                    <a:pt x="4609" y="2564"/>
                    <a:pt x="4624" y="2570"/>
                    <a:pt x="4635" y="2570"/>
                  </a:cubicBezTo>
                  <a:cubicBezTo>
                    <a:pt x="4654" y="2570"/>
                    <a:pt x="4686" y="2510"/>
                    <a:pt x="4694" y="2510"/>
                  </a:cubicBezTo>
                  <a:lnTo>
                    <a:pt x="4720" y="2510"/>
                  </a:lnTo>
                  <a:cubicBezTo>
                    <a:pt x="4720" y="2517"/>
                    <a:pt x="4720" y="2523"/>
                    <a:pt x="4720" y="2528"/>
                  </a:cubicBezTo>
                  <a:lnTo>
                    <a:pt x="4813" y="2343"/>
                  </a:lnTo>
                  <a:cubicBezTo>
                    <a:pt x="4779" y="2339"/>
                    <a:pt x="4749" y="2324"/>
                    <a:pt x="4716" y="2308"/>
                  </a:cubicBezTo>
                  <a:close/>
                  <a:moveTo>
                    <a:pt x="8868" y="2449"/>
                  </a:moveTo>
                  <a:lnTo>
                    <a:pt x="8705" y="2775"/>
                  </a:lnTo>
                  <a:cubicBezTo>
                    <a:pt x="8721" y="2803"/>
                    <a:pt x="8740" y="2826"/>
                    <a:pt x="8758" y="2850"/>
                  </a:cubicBezTo>
                  <a:cubicBezTo>
                    <a:pt x="8767" y="2806"/>
                    <a:pt x="8791" y="2796"/>
                    <a:pt x="8816" y="2783"/>
                  </a:cubicBezTo>
                  <a:lnTo>
                    <a:pt x="8868" y="2679"/>
                  </a:lnTo>
                  <a:cubicBezTo>
                    <a:pt x="8860" y="2667"/>
                    <a:pt x="8854" y="2646"/>
                    <a:pt x="8854" y="2623"/>
                  </a:cubicBezTo>
                  <a:cubicBezTo>
                    <a:pt x="8875" y="2618"/>
                    <a:pt x="8898" y="2604"/>
                    <a:pt x="8916" y="2582"/>
                  </a:cubicBezTo>
                  <a:cubicBezTo>
                    <a:pt x="8916" y="2582"/>
                    <a:pt x="8946" y="2521"/>
                    <a:pt x="8946" y="2521"/>
                  </a:cubicBezTo>
                  <a:cubicBezTo>
                    <a:pt x="8948" y="2516"/>
                    <a:pt x="8949" y="2513"/>
                    <a:pt x="8950" y="2508"/>
                  </a:cubicBezTo>
                  <a:cubicBezTo>
                    <a:pt x="8928" y="2493"/>
                    <a:pt x="8882" y="2494"/>
                    <a:pt x="8868" y="2449"/>
                  </a:cubicBezTo>
                  <a:close/>
                  <a:moveTo>
                    <a:pt x="3197" y="2463"/>
                  </a:moveTo>
                  <a:cubicBezTo>
                    <a:pt x="3171" y="2462"/>
                    <a:pt x="3142" y="2455"/>
                    <a:pt x="3142" y="2516"/>
                  </a:cubicBezTo>
                  <a:cubicBezTo>
                    <a:pt x="3142" y="2526"/>
                    <a:pt x="3147" y="2537"/>
                    <a:pt x="3155" y="2548"/>
                  </a:cubicBezTo>
                  <a:lnTo>
                    <a:pt x="3197" y="2463"/>
                  </a:lnTo>
                  <a:close/>
                  <a:moveTo>
                    <a:pt x="2713" y="2545"/>
                  </a:moveTo>
                  <a:cubicBezTo>
                    <a:pt x="2688" y="2549"/>
                    <a:pt x="2671" y="2580"/>
                    <a:pt x="2651" y="2580"/>
                  </a:cubicBezTo>
                  <a:cubicBezTo>
                    <a:pt x="2626" y="2580"/>
                    <a:pt x="2607" y="2570"/>
                    <a:pt x="2589" y="2564"/>
                  </a:cubicBezTo>
                  <a:lnTo>
                    <a:pt x="2540" y="2660"/>
                  </a:lnTo>
                  <a:cubicBezTo>
                    <a:pt x="2548" y="2687"/>
                    <a:pt x="2556" y="2712"/>
                    <a:pt x="2556" y="2729"/>
                  </a:cubicBezTo>
                  <a:cubicBezTo>
                    <a:pt x="2556" y="2842"/>
                    <a:pt x="2498" y="2936"/>
                    <a:pt x="2467" y="3035"/>
                  </a:cubicBezTo>
                  <a:cubicBezTo>
                    <a:pt x="2467" y="3035"/>
                    <a:pt x="2713" y="2545"/>
                    <a:pt x="2713" y="2545"/>
                  </a:cubicBezTo>
                  <a:close/>
                  <a:moveTo>
                    <a:pt x="16840" y="2546"/>
                  </a:moveTo>
                  <a:cubicBezTo>
                    <a:pt x="16782" y="2642"/>
                    <a:pt x="16738" y="2705"/>
                    <a:pt x="16706" y="2746"/>
                  </a:cubicBezTo>
                  <a:lnTo>
                    <a:pt x="12456" y="11261"/>
                  </a:lnTo>
                  <a:cubicBezTo>
                    <a:pt x="12460" y="11331"/>
                    <a:pt x="12470" y="11384"/>
                    <a:pt x="12492" y="11420"/>
                  </a:cubicBezTo>
                  <a:lnTo>
                    <a:pt x="13022" y="10356"/>
                  </a:lnTo>
                  <a:cubicBezTo>
                    <a:pt x="13021" y="10350"/>
                    <a:pt x="13020" y="10344"/>
                    <a:pt x="13020" y="10338"/>
                  </a:cubicBezTo>
                  <a:cubicBezTo>
                    <a:pt x="13015" y="10304"/>
                    <a:pt x="13015" y="10283"/>
                    <a:pt x="13015" y="10240"/>
                  </a:cubicBezTo>
                  <a:cubicBezTo>
                    <a:pt x="13015" y="10180"/>
                    <a:pt x="13028" y="10104"/>
                    <a:pt x="13058" y="10104"/>
                  </a:cubicBezTo>
                  <a:cubicBezTo>
                    <a:pt x="13082" y="10104"/>
                    <a:pt x="13104" y="10124"/>
                    <a:pt x="13123" y="10155"/>
                  </a:cubicBezTo>
                  <a:lnTo>
                    <a:pt x="16885" y="2616"/>
                  </a:lnTo>
                  <a:cubicBezTo>
                    <a:pt x="16863" y="2594"/>
                    <a:pt x="16847" y="2571"/>
                    <a:pt x="16840" y="2546"/>
                  </a:cubicBezTo>
                  <a:close/>
                  <a:moveTo>
                    <a:pt x="2794" y="2599"/>
                  </a:moveTo>
                  <a:lnTo>
                    <a:pt x="2497" y="3193"/>
                  </a:lnTo>
                  <a:cubicBezTo>
                    <a:pt x="2519" y="3202"/>
                    <a:pt x="2543" y="3211"/>
                    <a:pt x="2551" y="3234"/>
                  </a:cubicBezTo>
                  <a:cubicBezTo>
                    <a:pt x="2555" y="3244"/>
                    <a:pt x="2559" y="3266"/>
                    <a:pt x="2565" y="3285"/>
                  </a:cubicBezTo>
                  <a:lnTo>
                    <a:pt x="2886" y="2642"/>
                  </a:lnTo>
                  <a:cubicBezTo>
                    <a:pt x="2873" y="2651"/>
                    <a:pt x="2861" y="2655"/>
                    <a:pt x="2852" y="2635"/>
                  </a:cubicBezTo>
                  <a:cubicBezTo>
                    <a:pt x="2828" y="2631"/>
                    <a:pt x="2811" y="2616"/>
                    <a:pt x="2794" y="2599"/>
                  </a:cubicBezTo>
                  <a:close/>
                  <a:moveTo>
                    <a:pt x="4400" y="2635"/>
                  </a:moveTo>
                  <a:cubicBezTo>
                    <a:pt x="4356" y="2635"/>
                    <a:pt x="4342" y="2701"/>
                    <a:pt x="4342" y="2706"/>
                  </a:cubicBezTo>
                  <a:cubicBezTo>
                    <a:pt x="4342" y="2719"/>
                    <a:pt x="4338" y="2712"/>
                    <a:pt x="4342" y="2753"/>
                  </a:cubicBezTo>
                  <a:cubicBezTo>
                    <a:pt x="4334" y="2753"/>
                    <a:pt x="4335" y="2753"/>
                    <a:pt x="4315" y="2753"/>
                  </a:cubicBezTo>
                  <a:lnTo>
                    <a:pt x="4315" y="2815"/>
                  </a:lnTo>
                  <a:cubicBezTo>
                    <a:pt x="4315" y="2848"/>
                    <a:pt x="4319" y="2873"/>
                    <a:pt x="4319" y="2896"/>
                  </a:cubicBezTo>
                  <a:lnTo>
                    <a:pt x="4445" y="2641"/>
                  </a:lnTo>
                  <a:cubicBezTo>
                    <a:pt x="4431" y="2637"/>
                    <a:pt x="4415" y="2635"/>
                    <a:pt x="4400" y="2635"/>
                  </a:cubicBezTo>
                  <a:close/>
                  <a:moveTo>
                    <a:pt x="2988" y="2652"/>
                  </a:moveTo>
                  <a:lnTo>
                    <a:pt x="2642" y="3349"/>
                  </a:lnTo>
                  <a:cubicBezTo>
                    <a:pt x="2689" y="3319"/>
                    <a:pt x="2779" y="3248"/>
                    <a:pt x="2779" y="3221"/>
                  </a:cubicBezTo>
                  <a:cubicBezTo>
                    <a:pt x="2779" y="3123"/>
                    <a:pt x="2873" y="2943"/>
                    <a:pt x="2939" y="2900"/>
                  </a:cubicBezTo>
                  <a:cubicBezTo>
                    <a:pt x="2947" y="2895"/>
                    <a:pt x="2968" y="2886"/>
                    <a:pt x="2991" y="2876"/>
                  </a:cubicBezTo>
                  <a:lnTo>
                    <a:pt x="3059" y="2742"/>
                  </a:lnTo>
                  <a:cubicBezTo>
                    <a:pt x="3043" y="2706"/>
                    <a:pt x="3016" y="2673"/>
                    <a:pt x="2988" y="2652"/>
                  </a:cubicBezTo>
                  <a:close/>
                  <a:moveTo>
                    <a:pt x="17642" y="2653"/>
                  </a:moveTo>
                  <a:lnTo>
                    <a:pt x="17561" y="2814"/>
                  </a:lnTo>
                  <a:lnTo>
                    <a:pt x="17555" y="2828"/>
                  </a:lnTo>
                  <a:lnTo>
                    <a:pt x="13610" y="10730"/>
                  </a:lnTo>
                  <a:cubicBezTo>
                    <a:pt x="13626" y="10739"/>
                    <a:pt x="13642" y="10748"/>
                    <a:pt x="13647" y="10748"/>
                  </a:cubicBezTo>
                  <a:cubicBezTo>
                    <a:pt x="13665" y="10748"/>
                    <a:pt x="13687" y="10753"/>
                    <a:pt x="13710" y="10761"/>
                  </a:cubicBezTo>
                  <a:lnTo>
                    <a:pt x="17745" y="2675"/>
                  </a:lnTo>
                  <a:cubicBezTo>
                    <a:pt x="17716" y="2667"/>
                    <a:pt x="17683" y="2659"/>
                    <a:pt x="17646" y="2653"/>
                  </a:cubicBezTo>
                  <a:cubicBezTo>
                    <a:pt x="17644" y="2653"/>
                    <a:pt x="17643" y="2653"/>
                    <a:pt x="17642" y="2653"/>
                  </a:cubicBezTo>
                  <a:close/>
                  <a:moveTo>
                    <a:pt x="15086" y="2659"/>
                  </a:moveTo>
                  <a:cubicBezTo>
                    <a:pt x="15017" y="2679"/>
                    <a:pt x="14958" y="2728"/>
                    <a:pt x="14958" y="2843"/>
                  </a:cubicBezTo>
                  <a:cubicBezTo>
                    <a:pt x="14958" y="2861"/>
                    <a:pt x="14961" y="2880"/>
                    <a:pt x="14966" y="2900"/>
                  </a:cubicBezTo>
                  <a:cubicBezTo>
                    <a:pt x="14966" y="2900"/>
                    <a:pt x="15086" y="2659"/>
                    <a:pt x="15086" y="2659"/>
                  </a:cubicBezTo>
                  <a:close/>
                  <a:moveTo>
                    <a:pt x="4535" y="2671"/>
                  </a:moveTo>
                  <a:lnTo>
                    <a:pt x="4403" y="2936"/>
                  </a:lnTo>
                  <a:cubicBezTo>
                    <a:pt x="4410" y="2939"/>
                    <a:pt x="4422" y="2972"/>
                    <a:pt x="4449" y="2972"/>
                  </a:cubicBezTo>
                  <a:cubicBezTo>
                    <a:pt x="4513" y="2972"/>
                    <a:pt x="4543" y="2881"/>
                    <a:pt x="4571" y="2804"/>
                  </a:cubicBezTo>
                  <a:cubicBezTo>
                    <a:pt x="4571" y="2804"/>
                    <a:pt x="4609" y="2749"/>
                    <a:pt x="4609" y="2740"/>
                  </a:cubicBezTo>
                  <a:cubicBezTo>
                    <a:pt x="4609" y="2719"/>
                    <a:pt x="4607" y="2708"/>
                    <a:pt x="4609" y="2686"/>
                  </a:cubicBezTo>
                  <a:cubicBezTo>
                    <a:pt x="4583" y="2686"/>
                    <a:pt x="4559" y="2679"/>
                    <a:pt x="4535" y="2671"/>
                  </a:cubicBezTo>
                  <a:close/>
                  <a:moveTo>
                    <a:pt x="16964" y="2674"/>
                  </a:moveTo>
                  <a:lnTo>
                    <a:pt x="13172" y="10273"/>
                  </a:lnTo>
                  <a:cubicBezTo>
                    <a:pt x="13178" y="10293"/>
                    <a:pt x="13184" y="10312"/>
                    <a:pt x="13188" y="10330"/>
                  </a:cubicBezTo>
                  <a:cubicBezTo>
                    <a:pt x="13192" y="10347"/>
                    <a:pt x="13186" y="10382"/>
                    <a:pt x="13199" y="10407"/>
                  </a:cubicBezTo>
                  <a:cubicBezTo>
                    <a:pt x="13202" y="10415"/>
                    <a:pt x="13207" y="10419"/>
                    <a:pt x="13211" y="10424"/>
                  </a:cubicBezTo>
                  <a:lnTo>
                    <a:pt x="17055" y="2721"/>
                  </a:lnTo>
                  <a:cubicBezTo>
                    <a:pt x="17024" y="2707"/>
                    <a:pt x="16992" y="2691"/>
                    <a:pt x="16964" y="2674"/>
                  </a:cubicBezTo>
                  <a:close/>
                  <a:moveTo>
                    <a:pt x="17836" y="2708"/>
                  </a:moveTo>
                  <a:lnTo>
                    <a:pt x="13801" y="10794"/>
                  </a:lnTo>
                  <a:cubicBezTo>
                    <a:pt x="13816" y="10799"/>
                    <a:pt x="13829" y="10802"/>
                    <a:pt x="13839" y="10802"/>
                  </a:cubicBezTo>
                  <a:cubicBezTo>
                    <a:pt x="13841" y="10802"/>
                    <a:pt x="13849" y="10802"/>
                    <a:pt x="13849" y="10802"/>
                  </a:cubicBezTo>
                  <a:lnTo>
                    <a:pt x="13916" y="10791"/>
                  </a:lnTo>
                  <a:lnTo>
                    <a:pt x="17919" y="2772"/>
                  </a:lnTo>
                  <a:cubicBezTo>
                    <a:pt x="17902" y="2750"/>
                    <a:pt x="17875" y="2728"/>
                    <a:pt x="17836" y="2708"/>
                  </a:cubicBezTo>
                  <a:close/>
                  <a:moveTo>
                    <a:pt x="4070" y="2713"/>
                  </a:moveTo>
                  <a:lnTo>
                    <a:pt x="3999" y="2864"/>
                  </a:lnTo>
                  <a:lnTo>
                    <a:pt x="3954" y="2950"/>
                  </a:lnTo>
                  <a:cubicBezTo>
                    <a:pt x="3953" y="2949"/>
                    <a:pt x="3952" y="2950"/>
                    <a:pt x="3952" y="2950"/>
                  </a:cubicBezTo>
                  <a:lnTo>
                    <a:pt x="3913" y="3027"/>
                  </a:lnTo>
                  <a:cubicBezTo>
                    <a:pt x="3937" y="3070"/>
                    <a:pt x="3960" y="3094"/>
                    <a:pt x="3984" y="3114"/>
                  </a:cubicBezTo>
                  <a:lnTo>
                    <a:pt x="4182" y="2717"/>
                  </a:lnTo>
                  <a:cubicBezTo>
                    <a:pt x="4180" y="2714"/>
                    <a:pt x="4178" y="2713"/>
                    <a:pt x="4176" y="2713"/>
                  </a:cubicBezTo>
                  <a:cubicBezTo>
                    <a:pt x="4176" y="2713"/>
                    <a:pt x="4130" y="2713"/>
                    <a:pt x="4091" y="2713"/>
                  </a:cubicBezTo>
                  <a:cubicBezTo>
                    <a:pt x="4084" y="2713"/>
                    <a:pt x="4077" y="2713"/>
                    <a:pt x="4070" y="2713"/>
                  </a:cubicBezTo>
                  <a:close/>
                  <a:moveTo>
                    <a:pt x="3675" y="2721"/>
                  </a:moveTo>
                  <a:cubicBezTo>
                    <a:pt x="3641" y="2721"/>
                    <a:pt x="3611" y="2752"/>
                    <a:pt x="3611" y="2794"/>
                  </a:cubicBezTo>
                  <a:cubicBezTo>
                    <a:pt x="3611" y="2807"/>
                    <a:pt x="3611" y="2823"/>
                    <a:pt x="3613" y="2836"/>
                  </a:cubicBezTo>
                  <a:cubicBezTo>
                    <a:pt x="3582" y="2867"/>
                    <a:pt x="3589" y="2841"/>
                    <a:pt x="3563" y="2836"/>
                  </a:cubicBezTo>
                  <a:lnTo>
                    <a:pt x="3518" y="2927"/>
                  </a:lnTo>
                  <a:lnTo>
                    <a:pt x="3485" y="2995"/>
                  </a:lnTo>
                  <a:lnTo>
                    <a:pt x="3231" y="3504"/>
                  </a:lnTo>
                  <a:lnTo>
                    <a:pt x="3222" y="3520"/>
                  </a:lnTo>
                  <a:lnTo>
                    <a:pt x="3100" y="3766"/>
                  </a:lnTo>
                  <a:cubicBezTo>
                    <a:pt x="3131" y="3762"/>
                    <a:pt x="3168" y="3761"/>
                    <a:pt x="3185" y="3785"/>
                  </a:cubicBezTo>
                  <a:cubicBezTo>
                    <a:pt x="3189" y="3792"/>
                    <a:pt x="3192" y="3798"/>
                    <a:pt x="3194" y="3806"/>
                  </a:cubicBezTo>
                  <a:lnTo>
                    <a:pt x="3510" y="3173"/>
                  </a:lnTo>
                  <a:lnTo>
                    <a:pt x="3546" y="3102"/>
                  </a:lnTo>
                  <a:lnTo>
                    <a:pt x="3725" y="2742"/>
                  </a:lnTo>
                  <a:cubicBezTo>
                    <a:pt x="3711" y="2727"/>
                    <a:pt x="3693" y="2721"/>
                    <a:pt x="3675" y="2721"/>
                  </a:cubicBezTo>
                  <a:close/>
                  <a:moveTo>
                    <a:pt x="4846" y="2722"/>
                  </a:moveTo>
                  <a:cubicBezTo>
                    <a:pt x="4780" y="2730"/>
                    <a:pt x="4729" y="2798"/>
                    <a:pt x="4689" y="2879"/>
                  </a:cubicBezTo>
                  <a:cubicBezTo>
                    <a:pt x="4680" y="2896"/>
                    <a:pt x="4690" y="2973"/>
                    <a:pt x="4673" y="2998"/>
                  </a:cubicBezTo>
                  <a:cubicBezTo>
                    <a:pt x="4645" y="3040"/>
                    <a:pt x="4633" y="3065"/>
                    <a:pt x="4631" y="3153"/>
                  </a:cubicBezTo>
                  <a:lnTo>
                    <a:pt x="4846" y="2722"/>
                  </a:lnTo>
                  <a:close/>
                  <a:moveTo>
                    <a:pt x="5232" y="2729"/>
                  </a:moveTo>
                  <a:cubicBezTo>
                    <a:pt x="5215" y="2729"/>
                    <a:pt x="5195" y="2752"/>
                    <a:pt x="5195" y="2794"/>
                  </a:cubicBezTo>
                  <a:cubicBezTo>
                    <a:pt x="5195" y="2827"/>
                    <a:pt x="5208" y="2847"/>
                    <a:pt x="5221" y="2864"/>
                  </a:cubicBezTo>
                  <a:cubicBezTo>
                    <a:pt x="5221" y="2864"/>
                    <a:pt x="5280" y="2743"/>
                    <a:pt x="5280" y="2743"/>
                  </a:cubicBezTo>
                  <a:cubicBezTo>
                    <a:pt x="5267" y="2736"/>
                    <a:pt x="5252" y="2729"/>
                    <a:pt x="5232" y="2729"/>
                  </a:cubicBezTo>
                  <a:close/>
                  <a:moveTo>
                    <a:pt x="17145" y="2757"/>
                  </a:moveTo>
                  <a:lnTo>
                    <a:pt x="13844" y="9371"/>
                  </a:lnTo>
                  <a:cubicBezTo>
                    <a:pt x="13844" y="9371"/>
                    <a:pt x="13841" y="9378"/>
                    <a:pt x="13841" y="9378"/>
                  </a:cubicBezTo>
                  <a:lnTo>
                    <a:pt x="13286" y="10489"/>
                  </a:lnTo>
                  <a:cubicBezTo>
                    <a:pt x="13305" y="10525"/>
                    <a:pt x="13321" y="10558"/>
                    <a:pt x="13349" y="10593"/>
                  </a:cubicBezTo>
                  <a:lnTo>
                    <a:pt x="17241" y="2793"/>
                  </a:lnTo>
                  <a:cubicBezTo>
                    <a:pt x="17213" y="2783"/>
                    <a:pt x="17179" y="2770"/>
                    <a:pt x="17145" y="2757"/>
                  </a:cubicBezTo>
                  <a:close/>
                  <a:moveTo>
                    <a:pt x="5042" y="2775"/>
                  </a:moveTo>
                  <a:cubicBezTo>
                    <a:pt x="4968" y="2798"/>
                    <a:pt x="4893" y="2858"/>
                    <a:pt x="4893" y="2977"/>
                  </a:cubicBezTo>
                  <a:cubicBezTo>
                    <a:pt x="4893" y="3002"/>
                    <a:pt x="4901" y="3023"/>
                    <a:pt x="4908" y="3044"/>
                  </a:cubicBezTo>
                  <a:lnTo>
                    <a:pt x="5042" y="2775"/>
                  </a:lnTo>
                  <a:close/>
                  <a:moveTo>
                    <a:pt x="5372" y="2775"/>
                  </a:moveTo>
                  <a:lnTo>
                    <a:pt x="5274" y="2973"/>
                  </a:lnTo>
                  <a:lnTo>
                    <a:pt x="5233" y="3053"/>
                  </a:lnTo>
                  <a:lnTo>
                    <a:pt x="4958" y="3606"/>
                  </a:lnTo>
                  <a:cubicBezTo>
                    <a:pt x="4995" y="3605"/>
                    <a:pt x="5035" y="3602"/>
                    <a:pt x="5074" y="3601"/>
                  </a:cubicBezTo>
                  <a:cubicBezTo>
                    <a:pt x="5074" y="3601"/>
                    <a:pt x="5384" y="2980"/>
                    <a:pt x="5384" y="2980"/>
                  </a:cubicBezTo>
                  <a:lnTo>
                    <a:pt x="5403" y="2943"/>
                  </a:lnTo>
                  <a:lnTo>
                    <a:pt x="5448" y="2853"/>
                  </a:lnTo>
                  <a:cubicBezTo>
                    <a:pt x="5425" y="2823"/>
                    <a:pt x="5400" y="2791"/>
                    <a:pt x="5372" y="2775"/>
                  </a:cubicBezTo>
                  <a:close/>
                  <a:moveTo>
                    <a:pt x="5148" y="2781"/>
                  </a:moveTo>
                  <a:lnTo>
                    <a:pt x="4777" y="3522"/>
                  </a:lnTo>
                  <a:lnTo>
                    <a:pt x="4833" y="3522"/>
                  </a:lnTo>
                  <a:cubicBezTo>
                    <a:pt x="4839" y="3542"/>
                    <a:pt x="4851" y="3564"/>
                    <a:pt x="4864" y="3580"/>
                  </a:cubicBezTo>
                  <a:lnTo>
                    <a:pt x="5190" y="2923"/>
                  </a:lnTo>
                  <a:cubicBezTo>
                    <a:pt x="5183" y="2865"/>
                    <a:pt x="5170" y="2808"/>
                    <a:pt x="5148" y="2781"/>
                  </a:cubicBezTo>
                  <a:close/>
                  <a:moveTo>
                    <a:pt x="8686" y="2814"/>
                  </a:moveTo>
                  <a:cubicBezTo>
                    <a:pt x="8686" y="2814"/>
                    <a:pt x="8641" y="2904"/>
                    <a:pt x="8641" y="2904"/>
                  </a:cubicBezTo>
                  <a:cubicBezTo>
                    <a:pt x="8653" y="2945"/>
                    <a:pt x="8674" y="2989"/>
                    <a:pt x="8697" y="3020"/>
                  </a:cubicBezTo>
                  <a:lnTo>
                    <a:pt x="8765" y="2884"/>
                  </a:lnTo>
                  <a:cubicBezTo>
                    <a:pt x="8746" y="2854"/>
                    <a:pt x="8711" y="2847"/>
                    <a:pt x="8686" y="2814"/>
                  </a:cubicBezTo>
                  <a:close/>
                  <a:moveTo>
                    <a:pt x="17332" y="2828"/>
                  </a:moveTo>
                  <a:lnTo>
                    <a:pt x="13453" y="10600"/>
                  </a:lnTo>
                  <a:cubicBezTo>
                    <a:pt x="13453" y="10600"/>
                    <a:pt x="13461" y="10600"/>
                    <a:pt x="13461" y="10600"/>
                  </a:cubicBezTo>
                  <a:cubicBezTo>
                    <a:pt x="13474" y="10559"/>
                    <a:pt x="13483" y="10535"/>
                    <a:pt x="13506" y="10535"/>
                  </a:cubicBezTo>
                  <a:cubicBezTo>
                    <a:pt x="13533" y="10535"/>
                    <a:pt x="13544" y="10582"/>
                    <a:pt x="13553" y="10629"/>
                  </a:cubicBezTo>
                  <a:lnTo>
                    <a:pt x="17447" y="2828"/>
                  </a:lnTo>
                  <a:lnTo>
                    <a:pt x="17332" y="2828"/>
                  </a:lnTo>
                  <a:close/>
                  <a:moveTo>
                    <a:pt x="3132" y="2848"/>
                  </a:moveTo>
                  <a:cubicBezTo>
                    <a:pt x="3126" y="2848"/>
                    <a:pt x="3119" y="2849"/>
                    <a:pt x="3112" y="2851"/>
                  </a:cubicBezTo>
                  <a:lnTo>
                    <a:pt x="2898" y="3281"/>
                  </a:lnTo>
                  <a:cubicBezTo>
                    <a:pt x="2907" y="3291"/>
                    <a:pt x="2917" y="3297"/>
                    <a:pt x="2925" y="3297"/>
                  </a:cubicBezTo>
                  <a:cubicBezTo>
                    <a:pt x="2952" y="3297"/>
                    <a:pt x="2965" y="3284"/>
                    <a:pt x="2999" y="3301"/>
                  </a:cubicBezTo>
                  <a:cubicBezTo>
                    <a:pt x="2975" y="3331"/>
                    <a:pt x="2914" y="3304"/>
                    <a:pt x="2914" y="3398"/>
                  </a:cubicBezTo>
                  <a:cubicBezTo>
                    <a:pt x="2914" y="3422"/>
                    <a:pt x="2918" y="3439"/>
                    <a:pt x="2926" y="3452"/>
                  </a:cubicBezTo>
                  <a:lnTo>
                    <a:pt x="3164" y="2976"/>
                  </a:lnTo>
                  <a:cubicBezTo>
                    <a:pt x="3159" y="2932"/>
                    <a:pt x="3156" y="2848"/>
                    <a:pt x="3132" y="2848"/>
                  </a:cubicBezTo>
                  <a:close/>
                  <a:moveTo>
                    <a:pt x="14413" y="2889"/>
                  </a:moveTo>
                  <a:lnTo>
                    <a:pt x="14144" y="3428"/>
                  </a:lnTo>
                  <a:cubicBezTo>
                    <a:pt x="14144" y="3428"/>
                    <a:pt x="14016" y="3682"/>
                    <a:pt x="14016" y="3682"/>
                  </a:cubicBezTo>
                  <a:lnTo>
                    <a:pt x="11964" y="7796"/>
                  </a:lnTo>
                  <a:cubicBezTo>
                    <a:pt x="11970" y="7790"/>
                    <a:pt x="11976" y="7787"/>
                    <a:pt x="11984" y="7787"/>
                  </a:cubicBezTo>
                  <a:cubicBezTo>
                    <a:pt x="11998" y="7787"/>
                    <a:pt x="12017" y="7824"/>
                    <a:pt x="12039" y="7873"/>
                  </a:cubicBezTo>
                  <a:lnTo>
                    <a:pt x="14093" y="3760"/>
                  </a:lnTo>
                  <a:lnTo>
                    <a:pt x="14176" y="3592"/>
                  </a:lnTo>
                  <a:lnTo>
                    <a:pt x="14497" y="2948"/>
                  </a:lnTo>
                  <a:cubicBezTo>
                    <a:pt x="14485" y="2928"/>
                    <a:pt x="14460" y="2909"/>
                    <a:pt x="14413" y="2889"/>
                  </a:cubicBezTo>
                  <a:close/>
                  <a:moveTo>
                    <a:pt x="18749" y="2889"/>
                  </a:moveTo>
                  <a:cubicBezTo>
                    <a:pt x="18607" y="2904"/>
                    <a:pt x="18586" y="3042"/>
                    <a:pt x="18574" y="3232"/>
                  </a:cubicBezTo>
                  <a:lnTo>
                    <a:pt x="18464" y="3232"/>
                  </a:lnTo>
                  <a:lnTo>
                    <a:pt x="14487" y="11200"/>
                  </a:lnTo>
                  <a:cubicBezTo>
                    <a:pt x="14483" y="11211"/>
                    <a:pt x="14478" y="11217"/>
                    <a:pt x="14478" y="11225"/>
                  </a:cubicBezTo>
                  <a:cubicBezTo>
                    <a:pt x="14478" y="11281"/>
                    <a:pt x="14500" y="11331"/>
                    <a:pt x="14500" y="11399"/>
                  </a:cubicBezTo>
                  <a:cubicBezTo>
                    <a:pt x="14500" y="11401"/>
                    <a:pt x="14500" y="11402"/>
                    <a:pt x="14500" y="11403"/>
                  </a:cubicBezTo>
                  <a:lnTo>
                    <a:pt x="18749" y="2889"/>
                  </a:lnTo>
                  <a:close/>
                  <a:moveTo>
                    <a:pt x="14634" y="2890"/>
                  </a:moveTo>
                  <a:lnTo>
                    <a:pt x="14631" y="2897"/>
                  </a:lnTo>
                  <a:lnTo>
                    <a:pt x="14469" y="3221"/>
                  </a:lnTo>
                  <a:cubicBezTo>
                    <a:pt x="14469" y="3221"/>
                    <a:pt x="14222" y="3716"/>
                    <a:pt x="14222" y="3716"/>
                  </a:cubicBezTo>
                  <a:lnTo>
                    <a:pt x="14164" y="3833"/>
                  </a:lnTo>
                  <a:lnTo>
                    <a:pt x="12088" y="7991"/>
                  </a:lnTo>
                  <a:cubicBezTo>
                    <a:pt x="12112" y="8048"/>
                    <a:pt x="12133" y="8095"/>
                    <a:pt x="12146" y="8105"/>
                  </a:cubicBezTo>
                  <a:lnTo>
                    <a:pt x="12223" y="7951"/>
                  </a:lnTo>
                  <a:lnTo>
                    <a:pt x="12305" y="7787"/>
                  </a:lnTo>
                  <a:lnTo>
                    <a:pt x="14248" y="3892"/>
                  </a:lnTo>
                  <a:lnTo>
                    <a:pt x="14261" y="3865"/>
                  </a:lnTo>
                  <a:lnTo>
                    <a:pt x="14478" y="3432"/>
                  </a:lnTo>
                  <a:lnTo>
                    <a:pt x="14557" y="3272"/>
                  </a:lnTo>
                  <a:lnTo>
                    <a:pt x="14660" y="3066"/>
                  </a:lnTo>
                  <a:cubicBezTo>
                    <a:pt x="14650" y="3004"/>
                    <a:pt x="14645" y="2925"/>
                    <a:pt x="14634" y="2890"/>
                  </a:cubicBezTo>
                  <a:close/>
                  <a:moveTo>
                    <a:pt x="18855" y="2893"/>
                  </a:moveTo>
                  <a:lnTo>
                    <a:pt x="14494" y="11631"/>
                  </a:lnTo>
                  <a:cubicBezTo>
                    <a:pt x="14500" y="11686"/>
                    <a:pt x="14513" y="11743"/>
                    <a:pt x="14523" y="11801"/>
                  </a:cubicBezTo>
                  <a:lnTo>
                    <a:pt x="18959" y="2914"/>
                  </a:lnTo>
                  <a:cubicBezTo>
                    <a:pt x="18925" y="2904"/>
                    <a:pt x="18891" y="2897"/>
                    <a:pt x="18855" y="2893"/>
                  </a:cubicBezTo>
                  <a:close/>
                  <a:moveTo>
                    <a:pt x="4193" y="2911"/>
                  </a:moveTo>
                  <a:lnTo>
                    <a:pt x="4055" y="3186"/>
                  </a:lnTo>
                  <a:cubicBezTo>
                    <a:pt x="4064" y="3199"/>
                    <a:pt x="4074" y="3215"/>
                    <a:pt x="4084" y="3234"/>
                  </a:cubicBezTo>
                  <a:cubicBezTo>
                    <a:pt x="4094" y="3254"/>
                    <a:pt x="4096" y="3289"/>
                    <a:pt x="4113" y="3301"/>
                  </a:cubicBezTo>
                  <a:lnTo>
                    <a:pt x="4252" y="3023"/>
                  </a:lnTo>
                  <a:cubicBezTo>
                    <a:pt x="4252" y="3022"/>
                    <a:pt x="4252" y="3021"/>
                    <a:pt x="4252" y="3020"/>
                  </a:cubicBezTo>
                  <a:cubicBezTo>
                    <a:pt x="4239" y="3012"/>
                    <a:pt x="4210" y="3002"/>
                    <a:pt x="4202" y="2998"/>
                  </a:cubicBezTo>
                  <a:cubicBezTo>
                    <a:pt x="4202" y="2955"/>
                    <a:pt x="4208" y="2994"/>
                    <a:pt x="4208" y="2934"/>
                  </a:cubicBezTo>
                  <a:cubicBezTo>
                    <a:pt x="4208" y="2919"/>
                    <a:pt x="4202" y="2912"/>
                    <a:pt x="4193" y="2911"/>
                  </a:cubicBezTo>
                  <a:close/>
                  <a:moveTo>
                    <a:pt x="3289" y="2941"/>
                  </a:moveTo>
                  <a:lnTo>
                    <a:pt x="3017" y="3486"/>
                  </a:lnTo>
                  <a:cubicBezTo>
                    <a:pt x="3040" y="3485"/>
                    <a:pt x="3062" y="3482"/>
                    <a:pt x="3078" y="3482"/>
                  </a:cubicBezTo>
                  <a:lnTo>
                    <a:pt x="3134" y="3482"/>
                  </a:lnTo>
                  <a:lnTo>
                    <a:pt x="3361" y="3026"/>
                  </a:lnTo>
                  <a:cubicBezTo>
                    <a:pt x="3351" y="3032"/>
                    <a:pt x="3342" y="3038"/>
                    <a:pt x="3330" y="3042"/>
                  </a:cubicBezTo>
                  <a:cubicBezTo>
                    <a:pt x="3321" y="2997"/>
                    <a:pt x="3309" y="2963"/>
                    <a:pt x="3289" y="2941"/>
                  </a:cubicBezTo>
                  <a:close/>
                  <a:moveTo>
                    <a:pt x="19051" y="2945"/>
                  </a:moveTo>
                  <a:lnTo>
                    <a:pt x="14554" y="11956"/>
                  </a:lnTo>
                  <a:cubicBezTo>
                    <a:pt x="14568" y="12017"/>
                    <a:pt x="14583" y="12075"/>
                    <a:pt x="14590" y="12114"/>
                  </a:cubicBezTo>
                  <a:lnTo>
                    <a:pt x="19143" y="2991"/>
                  </a:lnTo>
                  <a:cubicBezTo>
                    <a:pt x="19113" y="2974"/>
                    <a:pt x="19082" y="2959"/>
                    <a:pt x="19051" y="2945"/>
                  </a:cubicBezTo>
                  <a:close/>
                  <a:moveTo>
                    <a:pt x="4395" y="2951"/>
                  </a:moveTo>
                  <a:cubicBezTo>
                    <a:pt x="4395" y="2951"/>
                    <a:pt x="4326" y="3089"/>
                    <a:pt x="4326" y="3089"/>
                  </a:cubicBezTo>
                  <a:cubicBezTo>
                    <a:pt x="4326" y="3099"/>
                    <a:pt x="4326" y="3108"/>
                    <a:pt x="4326" y="3117"/>
                  </a:cubicBezTo>
                  <a:lnTo>
                    <a:pt x="4368" y="3117"/>
                  </a:lnTo>
                  <a:cubicBezTo>
                    <a:pt x="4394" y="3077"/>
                    <a:pt x="4411" y="3078"/>
                    <a:pt x="4418" y="2997"/>
                  </a:cubicBezTo>
                  <a:lnTo>
                    <a:pt x="4390" y="2997"/>
                  </a:lnTo>
                  <a:cubicBezTo>
                    <a:pt x="4392" y="2976"/>
                    <a:pt x="4394" y="2960"/>
                    <a:pt x="4395" y="2951"/>
                  </a:cubicBezTo>
                  <a:close/>
                  <a:moveTo>
                    <a:pt x="4839" y="2951"/>
                  </a:moveTo>
                  <a:lnTo>
                    <a:pt x="4666" y="3300"/>
                  </a:lnTo>
                  <a:cubicBezTo>
                    <a:pt x="4667" y="3303"/>
                    <a:pt x="4669" y="3307"/>
                    <a:pt x="4669" y="3307"/>
                  </a:cubicBezTo>
                  <a:cubicBezTo>
                    <a:pt x="4669" y="3307"/>
                    <a:pt x="4727" y="3316"/>
                    <a:pt x="4764" y="3332"/>
                  </a:cubicBezTo>
                  <a:lnTo>
                    <a:pt x="4855" y="3150"/>
                  </a:lnTo>
                  <a:cubicBezTo>
                    <a:pt x="4853" y="3137"/>
                    <a:pt x="4854" y="3120"/>
                    <a:pt x="4854" y="3105"/>
                  </a:cubicBezTo>
                  <a:cubicBezTo>
                    <a:pt x="4854" y="3105"/>
                    <a:pt x="4850" y="3059"/>
                    <a:pt x="4854" y="3029"/>
                  </a:cubicBezTo>
                  <a:cubicBezTo>
                    <a:pt x="4843" y="3029"/>
                    <a:pt x="4837" y="3011"/>
                    <a:pt x="4837" y="2986"/>
                  </a:cubicBezTo>
                  <a:cubicBezTo>
                    <a:pt x="4837" y="2973"/>
                    <a:pt x="4838" y="2961"/>
                    <a:pt x="4839" y="2951"/>
                  </a:cubicBezTo>
                  <a:close/>
                  <a:moveTo>
                    <a:pt x="8617" y="2952"/>
                  </a:moveTo>
                  <a:lnTo>
                    <a:pt x="7868" y="4453"/>
                  </a:lnTo>
                  <a:lnTo>
                    <a:pt x="7873" y="4453"/>
                  </a:lnTo>
                  <a:cubicBezTo>
                    <a:pt x="7917" y="4412"/>
                    <a:pt x="7990" y="4399"/>
                    <a:pt x="8033" y="4314"/>
                  </a:cubicBezTo>
                  <a:cubicBezTo>
                    <a:pt x="8065" y="4250"/>
                    <a:pt x="8067" y="4158"/>
                    <a:pt x="8108" y="4094"/>
                  </a:cubicBezTo>
                  <a:lnTo>
                    <a:pt x="8161" y="4008"/>
                  </a:lnTo>
                  <a:cubicBezTo>
                    <a:pt x="8161" y="3974"/>
                    <a:pt x="8183" y="3967"/>
                    <a:pt x="8204" y="3926"/>
                  </a:cubicBezTo>
                  <a:lnTo>
                    <a:pt x="8245" y="3926"/>
                  </a:lnTo>
                  <a:lnTo>
                    <a:pt x="8565" y="3286"/>
                  </a:lnTo>
                  <a:cubicBezTo>
                    <a:pt x="8565" y="3286"/>
                    <a:pt x="8586" y="3243"/>
                    <a:pt x="8586" y="3243"/>
                  </a:cubicBezTo>
                  <a:lnTo>
                    <a:pt x="8679" y="3056"/>
                  </a:lnTo>
                  <a:cubicBezTo>
                    <a:pt x="8656" y="3024"/>
                    <a:pt x="8634" y="2990"/>
                    <a:pt x="8617" y="2952"/>
                  </a:cubicBezTo>
                  <a:close/>
                  <a:moveTo>
                    <a:pt x="2931" y="2997"/>
                  </a:moveTo>
                  <a:lnTo>
                    <a:pt x="2877" y="3105"/>
                  </a:lnTo>
                  <a:cubicBezTo>
                    <a:pt x="2890" y="3065"/>
                    <a:pt x="2909" y="3029"/>
                    <a:pt x="2931" y="2997"/>
                  </a:cubicBezTo>
                  <a:close/>
                  <a:moveTo>
                    <a:pt x="5484" y="2998"/>
                  </a:moveTo>
                  <a:lnTo>
                    <a:pt x="5182" y="3602"/>
                  </a:lnTo>
                  <a:cubicBezTo>
                    <a:pt x="5197" y="3603"/>
                    <a:pt x="5211" y="3604"/>
                    <a:pt x="5222" y="3606"/>
                  </a:cubicBezTo>
                  <a:cubicBezTo>
                    <a:pt x="5220" y="3636"/>
                    <a:pt x="5211" y="3705"/>
                    <a:pt x="5238" y="3705"/>
                  </a:cubicBezTo>
                  <a:cubicBezTo>
                    <a:pt x="5241" y="3705"/>
                    <a:pt x="5243" y="3703"/>
                    <a:pt x="5246" y="3702"/>
                  </a:cubicBezTo>
                  <a:lnTo>
                    <a:pt x="5564" y="3066"/>
                  </a:lnTo>
                  <a:cubicBezTo>
                    <a:pt x="5559" y="3056"/>
                    <a:pt x="5553" y="3045"/>
                    <a:pt x="5547" y="3037"/>
                  </a:cubicBezTo>
                  <a:cubicBezTo>
                    <a:pt x="5535" y="3020"/>
                    <a:pt x="5511" y="3008"/>
                    <a:pt x="5484" y="2998"/>
                  </a:cubicBezTo>
                  <a:close/>
                  <a:moveTo>
                    <a:pt x="17913" y="2998"/>
                  </a:moveTo>
                  <a:lnTo>
                    <a:pt x="14042" y="10756"/>
                  </a:lnTo>
                  <a:cubicBezTo>
                    <a:pt x="14045" y="10755"/>
                    <a:pt x="14048" y="10754"/>
                    <a:pt x="14052" y="10754"/>
                  </a:cubicBezTo>
                  <a:cubicBezTo>
                    <a:pt x="14075" y="10754"/>
                    <a:pt x="14093" y="10745"/>
                    <a:pt x="14116" y="10758"/>
                  </a:cubicBezTo>
                  <a:cubicBezTo>
                    <a:pt x="14124" y="10763"/>
                    <a:pt x="14131" y="10778"/>
                    <a:pt x="14137" y="10795"/>
                  </a:cubicBezTo>
                  <a:lnTo>
                    <a:pt x="17940" y="3174"/>
                  </a:lnTo>
                  <a:cubicBezTo>
                    <a:pt x="17924" y="3116"/>
                    <a:pt x="17916" y="3051"/>
                    <a:pt x="17913" y="2998"/>
                  </a:cubicBezTo>
                  <a:close/>
                  <a:moveTo>
                    <a:pt x="3705" y="2999"/>
                  </a:moveTo>
                  <a:lnTo>
                    <a:pt x="3262" y="3886"/>
                  </a:lnTo>
                  <a:lnTo>
                    <a:pt x="3376" y="3886"/>
                  </a:lnTo>
                  <a:cubicBezTo>
                    <a:pt x="3376" y="3886"/>
                    <a:pt x="3735" y="3167"/>
                    <a:pt x="3735" y="3167"/>
                  </a:cubicBezTo>
                  <a:cubicBezTo>
                    <a:pt x="3723" y="3117"/>
                    <a:pt x="3709" y="3063"/>
                    <a:pt x="3705" y="2999"/>
                  </a:cubicBezTo>
                  <a:close/>
                  <a:moveTo>
                    <a:pt x="13464" y="3008"/>
                  </a:moveTo>
                  <a:cubicBezTo>
                    <a:pt x="13464" y="3008"/>
                    <a:pt x="13331" y="3275"/>
                    <a:pt x="13331" y="3275"/>
                  </a:cubicBezTo>
                  <a:cubicBezTo>
                    <a:pt x="13340" y="3306"/>
                    <a:pt x="13333" y="3353"/>
                    <a:pt x="13344" y="3397"/>
                  </a:cubicBezTo>
                  <a:cubicBezTo>
                    <a:pt x="13347" y="3412"/>
                    <a:pt x="13365" y="3408"/>
                    <a:pt x="13380" y="3404"/>
                  </a:cubicBezTo>
                  <a:lnTo>
                    <a:pt x="13468" y="3231"/>
                  </a:lnTo>
                  <a:cubicBezTo>
                    <a:pt x="13460" y="3203"/>
                    <a:pt x="13454" y="3170"/>
                    <a:pt x="13454" y="3130"/>
                  </a:cubicBezTo>
                  <a:cubicBezTo>
                    <a:pt x="13454" y="3089"/>
                    <a:pt x="13458" y="3048"/>
                    <a:pt x="13464" y="3008"/>
                  </a:cubicBezTo>
                  <a:close/>
                  <a:moveTo>
                    <a:pt x="14795" y="3013"/>
                  </a:moveTo>
                  <a:lnTo>
                    <a:pt x="14587" y="3430"/>
                  </a:lnTo>
                  <a:cubicBezTo>
                    <a:pt x="14587" y="3430"/>
                    <a:pt x="14493" y="3619"/>
                    <a:pt x="14493" y="3619"/>
                  </a:cubicBezTo>
                  <a:lnTo>
                    <a:pt x="12391" y="7829"/>
                  </a:lnTo>
                  <a:lnTo>
                    <a:pt x="12318" y="7977"/>
                  </a:lnTo>
                  <a:lnTo>
                    <a:pt x="12314" y="7983"/>
                  </a:lnTo>
                  <a:cubicBezTo>
                    <a:pt x="12326" y="8033"/>
                    <a:pt x="12345" y="8072"/>
                    <a:pt x="12368" y="8105"/>
                  </a:cubicBezTo>
                  <a:lnTo>
                    <a:pt x="14517" y="3797"/>
                  </a:lnTo>
                  <a:lnTo>
                    <a:pt x="14568" y="3698"/>
                  </a:lnTo>
                  <a:lnTo>
                    <a:pt x="14901" y="3030"/>
                  </a:lnTo>
                  <a:cubicBezTo>
                    <a:pt x="14876" y="3023"/>
                    <a:pt x="14843" y="3015"/>
                    <a:pt x="14795" y="3013"/>
                  </a:cubicBezTo>
                  <a:close/>
                  <a:moveTo>
                    <a:pt x="19225" y="3042"/>
                  </a:moveTo>
                  <a:lnTo>
                    <a:pt x="14619" y="12271"/>
                  </a:lnTo>
                  <a:cubicBezTo>
                    <a:pt x="14633" y="12319"/>
                    <a:pt x="14625" y="12372"/>
                    <a:pt x="14641" y="12437"/>
                  </a:cubicBezTo>
                  <a:cubicBezTo>
                    <a:pt x="14642" y="12441"/>
                    <a:pt x="14643" y="12445"/>
                    <a:pt x="14644" y="12449"/>
                  </a:cubicBezTo>
                  <a:lnTo>
                    <a:pt x="19283" y="3155"/>
                  </a:lnTo>
                  <a:cubicBezTo>
                    <a:pt x="19269" y="3110"/>
                    <a:pt x="19255" y="3068"/>
                    <a:pt x="19225" y="3042"/>
                  </a:cubicBezTo>
                  <a:close/>
                  <a:moveTo>
                    <a:pt x="8743" y="3145"/>
                  </a:moveTo>
                  <a:lnTo>
                    <a:pt x="8658" y="3315"/>
                  </a:lnTo>
                  <a:cubicBezTo>
                    <a:pt x="8674" y="3358"/>
                    <a:pt x="8687" y="3407"/>
                    <a:pt x="8713" y="3434"/>
                  </a:cubicBezTo>
                  <a:cubicBezTo>
                    <a:pt x="8713" y="3434"/>
                    <a:pt x="8798" y="3263"/>
                    <a:pt x="8798" y="3263"/>
                  </a:cubicBezTo>
                  <a:cubicBezTo>
                    <a:pt x="8785" y="3218"/>
                    <a:pt x="8765" y="3179"/>
                    <a:pt x="8743" y="3145"/>
                  </a:cubicBezTo>
                  <a:close/>
                  <a:moveTo>
                    <a:pt x="5614" y="3181"/>
                  </a:moveTo>
                  <a:lnTo>
                    <a:pt x="5399" y="3613"/>
                  </a:lnTo>
                  <a:cubicBezTo>
                    <a:pt x="5420" y="3645"/>
                    <a:pt x="5444" y="3682"/>
                    <a:pt x="5462" y="3714"/>
                  </a:cubicBezTo>
                  <a:lnTo>
                    <a:pt x="5699" y="3239"/>
                  </a:lnTo>
                  <a:lnTo>
                    <a:pt x="5680" y="3239"/>
                  </a:lnTo>
                  <a:cubicBezTo>
                    <a:pt x="5650" y="3239"/>
                    <a:pt x="5630" y="3214"/>
                    <a:pt x="5614" y="3181"/>
                  </a:cubicBezTo>
                  <a:close/>
                  <a:moveTo>
                    <a:pt x="4332" y="3191"/>
                  </a:moveTo>
                  <a:cubicBezTo>
                    <a:pt x="4291" y="3189"/>
                    <a:pt x="4308" y="3242"/>
                    <a:pt x="4310" y="3285"/>
                  </a:cubicBezTo>
                  <a:cubicBezTo>
                    <a:pt x="4285" y="3298"/>
                    <a:pt x="4251" y="3286"/>
                    <a:pt x="4251" y="3350"/>
                  </a:cubicBezTo>
                  <a:cubicBezTo>
                    <a:pt x="4251" y="3386"/>
                    <a:pt x="4263" y="3406"/>
                    <a:pt x="4267" y="3437"/>
                  </a:cubicBezTo>
                  <a:lnTo>
                    <a:pt x="4382" y="3206"/>
                  </a:lnTo>
                  <a:cubicBezTo>
                    <a:pt x="4367" y="3197"/>
                    <a:pt x="4351" y="3191"/>
                    <a:pt x="4332" y="3191"/>
                  </a:cubicBezTo>
                  <a:close/>
                  <a:moveTo>
                    <a:pt x="18014" y="3200"/>
                  </a:moveTo>
                  <a:lnTo>
                    <a:pt x="14143" y="10959"/>
                  </a:lnTo>
                  <a:cubicBezTo>
                    <a:pt x="14146" y="10957"/>
                    <a:pt x="14149" y="10956"/>
                    <a:pt x="14153" y="10956"/>
                  </a:cubicBezTo>
                  <a:cubicBezTo>
                    <a:pt x="14176" y="10956"/>
                    <a:pt x="14194" y="10947"/>
                    <a:pt x="14217" y="10960"/>
                  </a:cubicBezTo>
                  <a:cubicBezTo>
                    <a:pt x="14225" y="10966"/>
                    <a:pt x="14232" y="10980"/>
                    <a:pt x="14238" y="10997"/>
                  </a:cubicBezTo>
                  <a:lnTo>
                    <a:pt x="18041" y="3376"/>
                  </a:lnTo>
                  <a:cubicBezTo>
                    <a:pt x="18025" y="3319"/>
                    <a:pt x="18016" y="3253"/>
                    <a:pt x="18014" y="3200"/>
                  </a:cubicBezTo>
                  <a:close/>
                  <a:moveTo>
                    <a:pt x="18241" y="3232"/>
                  </a:moveTo>
                  <a:lnTo>
                    <a:pt x="14325" y="11079"/>
                  </a:lnTo>
                  <a:lnTo>
                    <a:pt x="14288" y="11154"/>
                  </a:lnTo>
                  <a:lnTo>
                    <a:pt x="14272" y="11184"/>
                  </a:lnTo>
                  <a:cubicBezTo>
                    <a:pt x="14288" y="11222"/>
                    <a:pt x="14304" y="11272"/>
                    <a:pt x="14324" y="11311"/>
                  </a:cubicBezTo>
                  <a:lnTo>
                    <a:pt x="18355" y="3232"/>
                  </a:lnTo>
                  <a:cubicBezTo>
                    <a:pt x="18355" y="3232"/>
                    <a:pt x="18241" y="3232"/>
                    <a:pt x="18241" y="3232"/>
                  </a:cubicBezTo>
                  <a:close/>
                  <a:moveTo>
                    <a:pt x="19335" y="3267"/>
                  </a:moveTo>
                  <a:lnTo>
                    <a:pt x="14994" y="11964"/>
                  </a:lnTo>
                  <a:cubicBezTo>
                    <a:pt x="15002" y="11959"/>
                    <a:pt x="15011" y="11954"/>
                    <a:pt x="15018" y="11949"/>
                  </a:cubicBezTo>
                  <a:cubicBezTo>
                    <a:pt x="15033" y="11941"/>
                    <a:pt x="15057" y="11889"/>
                    <a:pt x="15074" y="11855"/>
                  </a:cubicBezTo>
                  <a:cubicBezTo>
                    <a:pt x="15114" y="11774"/>
                    <a:pt x="15153" y="11688"/>
                    <a:pt x="15195" y="11603"/>
                  </a:cubicBezTo>
                  <a:cubicBezTo>
                    <a:pt x="15229" y="11535"/>
                    <a:pt x="15291" y="11514"/>
                    <a:pt x="15330" y="11437"/>
                  </a:cubicBezTo>
                  <a:cubicBezTo>
                    <a:pt x="15349" y="11398"/>
                    <a:pt x="15347" y="11351"/>
                    <a:pt x="15355" y="11291"/>
                  </a:cubicBezTo>
                  <a:cubicBezTo>
                    <a:pt x="15362" y="11253"/>
                    <a:pt x="15407" y="11249"/>
                    <a:pt x="15421" y="11184"/>
                  </a:cubicBezTo>
                  <a:cubicBezTo>
                    <a:pt x="15439" y="11206"/>
                    <a:pt x="15438" y="11227"/>
                    <a:pt x="15473" y="11227"/>
                  </a:cubicBezTo>
                  <a:cubicBezTo>
                    <a:pt x="15474" y="11227"/>
                    <a:pt x="15475" y="11227"/>
                    <a:pt x="15476" y="11227"/>
                  </a:cubicBezTo>
                  <a:lnTo>
                    <a:pt x="19439" y="3288"/>
                  </a:lnTo>
                  <a:cubicBezTo>
                    <a:pt x="19399" y="3293"/>
                    <a:pt x="19361" y="3292"/>
                    <a:pt x="19335" y="3267"/>
                  </a:cubicBezTo>
                  <a:close/>
                  <a:moveTo>
                    <a:pt x="19555" y="3270"/>
                  </a:moveTo>
                  <a:lnTo>
                    <a:pt x="15641" y="11114"/>
                  </a:lnTo>
                  <a:cubicBezTo>
                    <a:pt x="15652" y="11128"/>
                    <a:pt x="15661" y="11147"/>
                    <a:pt x="15664" y="11172"/>
                  </a:cubicBezTo>
                  <a:cubicBezTo>
                    <a:pt x="15669" y="11203"/>
                    <a:pt x="15670" y="11241"/>
                    <a:pt x="15674" y="11277"/>
                  </a:cubicBezTo>
                  <a:lnTo>
                    <a:pt x="19663" y="3285"/>
                  </a:lnTo>
                  <a:cubicBezTo>
                    <a:pt x="19635" y="3274"/>
                    <a:pt x="19603" y="3270"/>
                    <a:pt x="19566" y="3270"/>
                  </a:cubicBezTo>
                  <a:cubicBezTo>
                    <a:pt x="19563" y="3270"/>
                    <a:pt x="19559" y="3269"/>
                    <a:pt x="19555" y="3270"/>
                  </a:cubicBezTo>
                  <a:close/>
                  <a:moveTo>
                    <a:pt x="5791" y="3271"/>
                  </a:moveTo>
                  <a:lnTo>
                    <a:pt x="5502" y="3851"/>
                  </a:lnTo>
                  <a:cubicBezTo>
                    <a:pt x="5511" y="3841"/>
                    <a:pt x="5519" y="3832"/>
                    <a:pt x="5531" y="3832"/>
                  </a:cubicBezTo>
                  <a:cubicBezTo>
                    <a:pt x="5546" y="3832"/>
                    <a:pt x="5570" y="3854"/>
                    <a:pt x="5596" y="3889"/>
                  </a:cubicBezTo>
                  <a:lnTo>
                    <a:pt x="5854" y="3373"/>
                  </a:lnTo>
                  <a:cubicBezTo>
                    <a:pt x="5839" y="3359"/>
                    <a:pt x="5824" y="3346"/>
                    <a:pt x="5809" y="3336"/>
                  </a:cubicBezTo>
                  <a:cubicBezTo>
                    <a:pt x="5811" y="3307"/>
                    <a:pt x="5803" y="3286"/>
                    <a:pt x="5791" y="3271"/>
                  </a:cubicBezTo>
                  <a:close/>
                  <a:moveTo>
                    <a:pt x="4446" y="3295"/>
                  </a:moveTo>
                  <a:lnTo>
                    <a:pt x="4277" y="3635"/>
                  </a:lnTo>
                  <a:cubicBezTo>
                    <a:pt x="4305" y="3654"/>
                    <a:pt x="4343" y="3659"/>
                    <a:pt x="4366" y="3687"/>
                  </a:cubicBezTo>
                  <a:cubicBezTo>
                    <a:pt x="4366" y="3687"/>
                    <a:pt x="4479" y="3457"/>
                    <a:pt x="4479" y="3457"/>
                  </a:cubicBezTo>
                  <a:cubicBezTo>
                    <a:pt x="4471" y="3445"/>
                    <a:pt x="4465" y="3432"/>
                    <a:pt x="4465" y="3412"/>
                  </a:cubicBezTo>
                  <a:cubicBezTo>
                    <a:pt x="4464" y="3367"/>
                    <a:pt x="4457" y="3328"/>
                    <a:pt x="4446" y="3295"/>
                  </a:cubicBezTo>
                  <a:close/>
                  <a:moveTo>
                    <a:pt x="3761" y="3331"/>
                  </a:moveTo>
                  <a:lnTo>
                    <a:pt x="3510" y="3833"/>
                  </a:lnTo>
                  <a:cubicBezTo>
                    <a:pt x="3529" y="3831"/>
                    <a:pt x="3549" y="3825"/>
                    <a:pt x="3569" y="3806"/>
                  </a:cubicBezTo>
                  <a:cubicBezTo>
                    <a:pt x="3601" y="3776"/>
                    <a:pt x="3585" y="3731"/>
                    <a:pt x="3624" y="3731"/>
                  </a:cubicBezTo>
                  <a:cubicBezTo>
                    <a:pt x="3639" y="3731"/>
                    <a:pt x="3653" y="3739"/>
                    <a:pt x="3666" y="3752"/>
                  </a:cubicBezTo>
                  <a:cubicBezTo>
                    <a:pt x="3666" y="3752"/>
                    <a:pt x="3815" y="3451"/>
                    <a:pt x="3815" y="3451"/>
                  </a:cubicBezTo>
                  <a:cubicBezTo>
                    <a:pt x="3786" y="3415"/>
                    <a:pt x="3765" y="3375"/>
                    <a:pt x="3761" y="3331"/>
                  </a:cubicBezTo>
                  <a:close/>
                  <a:moveTo>
                    <a:pt x="11788" y="3331"/>
                  </a:moveTo>
                  <a:cubicBezTo>
                    <a:pt x="11754" y="3373"/>
                    <a:pt x="11737" y="3391"/>
                    <a:pt x="11707" y="3451"/>
                  </a:cubicBezTo>
                  <a:cubicBezTo>
                    <a:pt x="11707" y="3443"/>
                    <a:pt x="11706" y="3435"/>
                    <a:pt x="11705" y="3428"/>
                  </a:cubicBezTo>
                  <a:lnTo>
                    <a:pt x="10499" y="5846"/>
                  </a:lnTo>
                  <a:cubicBezTo>
                    <a:pt x="10516" y="5868"/>
                    <a:pt x="10532" y="5887"/>
                    <a:pt x="10537" y="5887"/>
                  </a:cubicBezTo>
                  <a:cubicBezTo>
                    <a:pt x="10565" y="5887"/>
                    <a:pt x="10590" y="5870"/>
                    <a:pt x="10613" y="5845"/>
                  </a:cubicBezTo>
                  <a:lnTo>
                    <a:pt x="10732" y="5607"/>
                  </a:lnTo>
                  <a:lnTo>
                    <a:pt x="10737" y="5598"/>
                  </a:lnTo>
                  <a:lnTo>
                    <a:pt x="11849" y="3368"/>
                  </a:lnTo>
                  <a:cubicBezTo>
                    <a:pt x="11846" y="3366"/>
                    <a:pt x="11843" y="3365"/>
                    <a:pt x="11841" y="3365"/>
                  </a:cubicBezTo>
                  <a:cubicBezTo>
                    <a:pt x="11824" y="3365"/>
                    <a:pt x="11816" y="3395"/>
                    <a:pt x="11810" y="3429"/>
                  </a:cubicBezTo>
                  <a:cubicBezTo>
                    <a:pt x="11786" y="3424"/>
                    <a:pt x="11790" y="3386"/>
                    <a:pt x="11788" y="3331"/>
                  </a:cubicBezTo>
                  <a:close/>
                  <a:moveTo>
                    <a:pt x="13522" y="3336"/>
                  </a:moveTo>
                  <a:lnTo>
                    <a:pt x="13474" y="3434"/>
                  </a:lnTo>
                  <a:lnTo>
                    <a:pt x="13578" y="3434"/>
                  </a:lnTo>
                  <a:cubicBezTo>
                    <a:pt x="13576" y="3434"/>
                    <a:pt x="13575" y="3417"/>
                    <a:pt x="13573" y="3411"/>
                  </a:cubicBezTo>
                  <a:cubicBezTo>
                    <a:pt x="13557" y="3383"/>
                    <a:pt x="13539" y="3360"/>
                    <a:pt x="13522" y="3336"/>
                  </a:cubicBezTo>
                  <a:close/>
                  <a:moveTo>
                    <a:pt x="19740" y="3346"/>
                  </a:moveTo>
                  <a:lnTo>
                    <a:pt x="15715" y="11412"/>
                  </a:lnTo>
                  <a:cubicBezTo>
                    <a:pt x="15727" y="11434"/>
                    <a:pt x="15741" y="11455"/>
                    <a:pt x="15756" y="11480"/>
                  </a:cubicBezTo>
                  <a:cubicBezTo>
                    <a:pt x="15761" y="11495"/>
                    <a:pt x="15766" y="11511"/>
                    <a:pt x="15771" y="11527"/>
                  </a:cubicBezTo>
                  <a:lnTo>
                    <a:pt x="18365" y="6330"/>
                  </a:lnTo>
                  <a:cubicBezTo>
                    <a:pt x="18365" y="6330"/>
                    <a:pt x="18428" y="6203"/>
                    <a:pt x="18428" y="6203"/>
                  </a:cubicBezTo>
                  <a:lnTo>
                    <a:pt x="19793" y="3469"/>
                  </a:lnTo>
                  <a:cubicBezTo>
                    <a:pt x="19780" y="3417"/>
                    <a:pt x="19763" y="3376"/>
                    <a:pt x="19740" y="3346"/>
                  </a:cubicBezTo>
                  <a:close/>
                  <a:moveTo>
                    <a:pt x="11637" y="3350"/>
                  </a:moveTo>
                  <a:cubicBezTo>
                    <a:pt x="11612" y="3356"/>
                    <a:pt x="11561" y="3416"/>
                    <a:pt x="11536" y="3416"/>
                  </a:cubicBezTo>
                  <a:cubicBezTo>
                    <a:pt x="11524" y="3416"/>
                    <a:pt x="11514" y="3401"/>
                    <a:pt x="11505" y="3383"/>
                  </a:cubicBezTo>
                  <a:lnTo>
                    <a:pt x="11471" y="3452"/>
                  </a:lnTo>
                  <a:lnTo>
                    <a:pt x="11448" y="3498"/>
                  </a:lnTo>
                  <a:lnTo>
                    <a:pt x="11413" y="3577"/>
                  </a:lnTo>
                  <a:cubicBezTo>
                    <a:pt x="11413" y="3579"/>
                    <a:pt x="11414" y="3580"/>
                    <a:pt x="11415" y="3581"/>
                  </a:cubicBezTo>
                  <a:lnTo>
                    <a:pt x="10443" y="5521"/>
                  </a:lnTo>
                  <a:cubicBezTo>
                    <a:pt x="10446" y="5531"/>
                    <a:pt x="10445" y="5540"/>
                    <a:pt x="10449" y="5549"/>
                  </a:cubicBezTo>
                  <a:cubicBezTo>
                    <a:pt x="10438" y="5578"/>
                    <a:pt x="10429" y="5631"/>
                    <a:pt x="10429" y="5661"/>
                  </a:cubicBezTo>
                  <a:cubicBezTo>
                    <a:pt x="10453" y="5641"/>
                    <a:pt x="10459" y="5639"/>
                    <a:pt x="10494" y="5639"/>
                  </a:cubicBezTo>
                  <a:lnTo>
                    <a:pt x="11637" y="3350"/>
                  </a:lnTo>
                  <a:close/>
                  <a:moveTo>
                    <a:pt x="636" y="3360"/>
                  </a:moveTo>
                  <a:lnTo>
                    <a:pt x="191" y="4252"/>
                  </a:lnTo>
                  <a:lnTo>
                    <a:pt x="122" y="4389"/>
                  </a:lnTo>
                  <a:lnTo>
                    <a:pt x="0" y="4634"/>
                  </a:lnTo>
                  <a:cubicBezTo>
                    <a:pt x="0" y="4635"/>
                    <a:pt x="0" y="4635"/>
                    <a:pt x="0" y="4637"/>
                  </a:cubicBezTo>
                  <a:cubicBezTo>
                    <a:pt x="0" y="4676"/>
                    <a:pt x="26" y="4696"/>
                    <a:pt x="28" y="4737"/>
                  </a:cubicBezTo>
                  <a:lnTo>
                    <a:pt x="63" y="4737"/>
                  </a:lnTo>
                  <a:lnTo>
                    <a:pt x="193" y="4476"/>
                  </a:lnTo>
                  <a:cubicBezTo>
                    <a:pt x="193" y="4476"/>
                    <a:pt x="268" y="4325"/>
                    <a:pt x="268" y="4325"/>
                  </a:cubicBezTo>
                  <a:lnTo>
                    <a:pt x="721" y="3419"/>
                  </a:lnTo>
                  <a:cubicBezTo>
                    <a:pt x="715" y="3411"/>
                    <a:pt x="708" y="3401"/>
                    <a:pt x="699" y="3394"/>
                  </a:cubicBezTo>
                  <a:cubicBezTo>
                    <a:pt x="688" y="3428"/>
                    <a:pt x="667" y="3457"/>
                    <a:pt x="646" y="3448"/>
                  </a:cubicBezTo>
                  <a:cubicBezTo>
                    <a:pt x="652" y="3427"/>
                    <a:pt x="655" y="3418"/>
                    <a:pt x="665" y="3393"/>
                  </a:cubicBezTo>
                  <a:cubicBezTo>
                    <a:pt x="653" y="3385"/>
                    <a:pt x="645" y="3372"/>
                    <a:pt x="636" y="3360"/>
                  </a:cubicBezTo>
                  <a:close/>
                  <a:moveTo>
                    <a:pt x="817" y="3441"/>
                  </a:moveTo>
                  <a:lnTo>
                    <a:pt x="166" y="4746"/>
                  </a:lnTo>
                  <a:cubicBezTo>
                    <a:pt x="184" y="4760"/>
                    <a:pt x="200" y="4784"/>
                    <a:pt x="230" y="4784"/>
                  </a:cubicBezTo>
                  <a:cubicBezTo>
                    <a:pt x="247" y="4784"/>
                    <a:pt x="260" y="4775"/>
                    <a:pt x="271" y="4764"/>
                  </a:cubicBezTo>
                  <a:lnTo>
                    <a:pt x="902" y="3501"/>
                  </a:lnTo>
                  <a:cubicBezTo>
                    <a:pt x="884" y="3480"/>
                    <a:pt x="875" y="3473"/>
                    <a:pt x="855" y="3441"/>
                  </a:cubicBezTo>
                  <a:lnTo>
                    <a:pt x="817" y="3441"/>
                  </a:lnTo>
                  <a:close/>
                  <a:moveTo>
                    <a:pt x="456" y="3446"/>
                  </a:moveTo>
                  <a:cubicBezTo>
                    <a:pt x="448" y="3443"/>
                    <a:pt x="439" y="3443"/>
                    <a:pt x="429" y="3448"/>
                  </a:cubicBezTo>
                  <a:cubicBezTo>
                    <a:pt x="382" y="3478"/>
                    <a:pt x="339" y="3529"/>
                    <a:pt x="299" y="3588"/>
                  </a:cubicBezTo>
                  <a:lnTo>
                    <a:pt x="75" y="4037"/>
                  </a:lnTo>
                  <a:cubicBezTo>
                    <a:pt x="93" y="4049"/>
                    <a:pt x="110" y="4061"/>
                    <a:pt x="119" y="4072"/>
                  </a:cubicBezTo>
                  <a:cubicBezTo>
                    <a:pt x="127" y="4081"/>
                    <a:pt x="135" y="4104"/>
                    <a:pt x="143" y="4130"/>
                  </a:cubicBezTo>
                  <a:lnTo>
                    <a:pt x="481" y="3454"/>
                  </a:lnTo>
                  <a:cubicBezTo>
                    <a:pt x="473" y="3452"/>
                    <a:pt x="465" y="3448"/>
                    <a:pt x="456" y="3446"/>
                  </a:cubicBezTo>
                  <a:close/>
                  <a:moveTo>
                    <a:pt x="5931" y="3446"/>
                  </a:moveTo>
                  <a:lnTo>
                    <a:pt x="5659" y="3984"/>
                  </a:lnTo>
                  <a:cubicBezTo>
                    <a:pt x="5682" y="4028"/>
                    <a:pt x="5700" y="4073"/>
                    <a:pt x="5708" y="4113"/>
                  </a:cubicBezTo>
                  <a:lnTo>
                    <a:pt x="5982" y="3563"/>
                  </a:lnTo>
                  <a:lnTo>
                    <a:pt x="5971" y="3563"/>
                  </a:lnTo>
                  <a:lnTo>
                    <a:pt x="5971" y="3469"/>
                  </a:lnTo>
                  <a:cubicBezTo>
                    <a:pt x="5951" y="3466"/>
                    <a:pt x="5944" y="3457"/>
                    <a:pt x="5931" y="3446"/>
                  </a:cubicBezTo>
                  <a:close/>
                  <a:moveTo>
                    <a:pt x="13676" y="3475"/>
                  </a:moveTo>
                  <a:lnTo>
                    <a:pt x="13643" y="3540"/>
                  </a:lnTo>
                  <a:lnTo>
                    <a:pt x="13474" y="3879"/>
                  </a:lnTo>
                  <a:lnTo>
                    <a:pt x="11657" y="7520"/>
                  </a:lnTo>
                  <a:cubicBezTo>
                    <a:pt x="11679" y="7508"/>
                    <a:pt x="11701" y="7496"/>
                    <a:pt x="11724" y="7496"/>
                  </a:cubicBezTo>
                  <a:cubicBezTo>
                    <a:pt x="11741" y="7496"/>
                    <a:pt x="11751" y="7515"/>
                    <a:pt x="11760" y="7542"/>
                  </a:cubicBezTo>
                  <a:lnTo>
                    <a:pt x="13636" y="3784"/>
                  </a:lnTo>
                  <a:lnTo>
                    <a:pt x="13721" y="3612"/>
                  </a:lnTo>
                  <a:lnTo>
                    <a:pt x="13738" y="3580"/>
                  </a:lnTo>
                  <a:cubicBezTo>
                    <a:pt x="13733" y="3534"/>
                    <a:pt x="13702" y="3490"/>
                    <a:pt x="13676" y="3475"/>
                  </a:cubicBezTo>
                  <a:close/>
                  <a:moveTo>
                    <a:pt x="8574" y="3483"/>
                  </a:moveTo>
                  <a:lnTo>
                    <a:pt x="8378" y="3876"/>
                  </a:lnTo>
                  <a:cubicBezTo>
                    <a:pt x="8424" y="3858"/>
                    <a:pt x="8467" y="3860"/>
                    <a:pt x="8515" y="3831"/>
                  </a:cubicBezTo>
                  <a:lnTo>
                    <a:pt x="8670" y="3519"/>
                  </a:lnTo>
                  <a:cubicBezTo>
                    <a:pt x="8636" y="3512"/>
                    <a:pt x="8601" y="3502"/>
                    <a:pt x="8574" y="3483"/>
                  </a:cubicBezTo>
                  <a:close/>
                  <a:moveTo>
                    <a:pt x="6832" y="3497"/>
                  </a:moveTo>
                  <a:cubicBezTo>
                    <a:pt x="6813" y="3497"/>
                    <a:pt x="6785" y="3515"/>
                    <a:pt x="6785" y="3579"/>
                  </a:cubicBezTo>
                  <a:cubicBezTo>
                    <a:pt x="6785" y="3611"/>
                    <a:pt x="6795" y="3661"/>
                    <a:pt x="6806" y="3694"/>
                  </a:cubicBezTo>
                  <a:lnTo>
                    <a:pt x="6884" y="3537"/>
                  </a:lnTo>
                  <a:cubicBezTo>
                    <a:pt x="6869" y="3514"/>
                    <a:pt x="6854" y="3497"/>
                    <a:pt x="6832" y="3497"/>
                  </a:cubicBezTo>
                  <a:close/>
                  <a:moveTo>
                    <a:pt x="20550" y="3505"/>
                  </a:moveTo>
                  <a:lnTo>
                    <a:pt x="20454" y="3696"/>
                  </a:lnTo>
                  <a:lnTo>
                    <a:pt x="20423" y="3759"/>
                  </a:lnTo>
                  <a:lnTo>
                    <a:pt x="19697" y="5213"/>
                  </a:lnTo>
                  <a:cubicBezTo>
                    <a:pt x="19699" y="5213"/>
                    <a:pt x="19702" y="5213"/>
                    <a:pt x="19705" y="5213"/>
                  </a:cubicBezTo>
                  <a:cubicBezTo>
                    <a:pt x="19740" y="5213"/>
                    <a:pt x="19756" y="5196"/>
                    <a:pt x="19813" y="5209"/>
                  </a:cubicBezTo>
                  <a:lnTo>
                    <a:pt x="20657" y="3519"/>
                  </a:lnTo>
                  <a:cubicBezTo>
                    <a:pt x="20622" y="3510"/>
                    <a:pt x="20586" y="3505"/>
                    <a:pt x="20550" y="3505"/>
                  </a:cubicBezTo>
                  <a:close/>
                  <a:moveTo>
                    <a:pt x="2336" y="3515"/>
                  </a:moveTo>
                  <a:lnTo>
                    <a:pt x="2299" y="3588"/>
                  </a:lnTo>
                  <a:lnTo>
                    <a:pt x="2276" y="3635"/>
                  </a:lnTo>
                  <a:lnTo>
                    <a:pt x="1312" y="5567"/>
                  </a:lnTo>
                  <a:cubicBezTo>
                    <a:pt x="1338" y="5583"/>
                    <a:pt x="1365" y="5600"/>
                    <a:pt x="1388" y="5628"/>
                  </a:cubicBezTo>
                  <a:lnTo>
                    <a:pt x="1397" y="5628"/>
                  </a:lnTo>
                  <a:lnTo>
                    <a:pt x="2392" y="3633"/>
                  </a:lnTo>
                  <a:cubicBezTo>
                    <a:pt x="2367" y="3579"/>
                    <a:pt x="2345" y="3515"/>
                    <a:pt x="2338" y="3515"/>
                  </a:cubicBezTo>
                  <a:cubicBezTo>
                    <a:pt x="2337" y="3515"/>
                    <a:pt x="2336" y="3515"/>
                    <a:pt x="2336" y="3515"/>
                  </a:cubicBezTo>
                  <a:close/>
                  <a:moveTo>
                    <a:pt x="999" y="3522"/>
                  </a:moveTo>
                  <a:lnTo>
                    <a:pt x="376" y="4789"/>
                  </a:lnTo>
                  <a:lnTo>
                    <a:pt x="376" y="4794"/>
                  </a:lnTo>
                  <a:cubicBezTo>
                    <a:pt x="376" y="4793"/>
                    <a:pt x="371" y="4793"/>
                    <a:pt x="370" y="4792"/>
                  </a:cubicBezTo>
                  <a:lnTo>
                    <a:pt x="346" y="4836"/>
                  </a:lnTo>
                  <a:cubicBezTo>
                    <a:pt x="355" y="4858"/>
                    <a:pt x="362" y="4884"/>
                    <a:pt x="362" y="4900"/>
                  </a:cubicBezTo>
                  <a:cubicBezTo>
                    <a:pt x="362" y="4920"/>
                    <a:pt x="344" y="4947"/>
                    <a:pt x="320" y="4974"/>
                  </a:cubicBezTo>
                  <a:cubicBezTo>
                    <a:pt x="344" y="4947"/>
                    <a:pt x="362" y="4920"/>
                    <a:pt x="362" y="4900"/>
                  </a:cubicBezTo>
                  <a:cubicBezTo>
                    <a:pt x="362" y="4884"/>
                    <a:pt x="352" y="4858"/>
                    <a:pt x="343" y="4836"/>
                  </a:cubicBezTo>
                  <a:lnTo>
                    <a:pt x="239" y="5046"/>
                  </a:lnTo>
                  <a:lnTo>
                    <a:pt x="69" y="5385"/>
                  </a:lnTo>
                  <a:cubicBezTo>
                    <a:pt x="89" y="5411"/>
                    <a:pt x="111" y="5441"/>
                    <a:pt x="120" y="5489"/>
                  </a:cubicBezTo>
                  <a:cubicBezTo>
                    <a:pt x="109" y="5489"/>
                    <a:pt x="98" y="5503"/>
                    <a:pt x="87" y="5503"/>
                  </a:cubicBezTo>
                  <a:cubicBezTo>
                    <a:pt x="90" y="5511"/>
                    <a:pt x="98" y="5525"/>
                    <a:pt x="107" y="5540"/>
                  </a:cubicBezTo>
                  <a:lnTo>
                    <a:pt x="1101" y="3547"/>
                  </a:lnTo>
                  <a:cubicBezTo>
                    <a:pt x="1094" y="3539"/>
                    <a:pt x="1088" y="3531"/>
                    <a:pt x="1084" y="3522"/>
                  </a:cubicBezTo>
                  <a:lnTo>
                    <a:pt x="999" y="3522"/>
                  </a:lnTo>
                  <a:close/>
                  <a:moveTo>
                    <a:pt x="3887" y="3523"/>
                  </a:moveTo>
                  <a:lnTo>
                    <a:pt x="3734" y="3831"/>
                  </a:lnTo>
                  <a:cubicBezTo>
                    <a:pt x="3752" y="3848"/>
                    <a:pt x="3773" y="3860"/>
                    <a:pt x="3799" y="3860"/>
                  </a:cubicBezTo>
                  <a:cubicBezTo>
                    <a:pt x="3811" y="3860"/>
                    <a:pt x="3823" y="3860"/>
                    <a:pt x="3834" y="3860"/>
                  </a:cubicBezTo>
                  <a:lnTo>
                    <a:pt x="3899" y="3730"/>
                  </a:lnTo>
                  <a:lnTo>
                    <a:pt x="3939" y="3649"/>
                  </a:lnTo>
                  <a:lnTo>
                    <a:pt x="3966" y="3595"/>
                  </a:lnTo>
                  <a:cubicBezTo>
                    <a:pt x="3947" y="3574"/>
                    <a:pt x="3918" y="3550"/>
                    <a:pt x="3887" y="3523"/>
                  </a:cubicBezTo>
                  <a:close/>
                  <a:moveTo>
                    <a:pt x="3111" y="3527"/>
                  </a:moveTo>
                  <a:cubicBezTo>
                    <a:pt x="3052" y="3536"/>
                    <a:pt x="3005" y="3561"/>
                    <a:pt x="2967" y="3619"/>
                  </a:cubicBezTo>
                  <a:cubicBezTo>
                    <a:pt x="2975" y="3648"/>
                    <a:pt x="2992" y="3693"/>
                    <a:pt x="3013" y="3725"/>
                  </a:cubicBezTo>
                  <a:lnTo>
                    <a:pt x="3111" y="3527"/>
                  </a:lnTo>
                  <a:close/>
                  <a:moveTo>
                    <a:pt x="8767" y="3543"/>
                  </a:moveTo>
                  <a:lnTo>
                    <a:pt x="8760" y="3558"/>
                  </a:lnTo>
                  <a:cubicBezTo>
                    <a:pt x="8763" y="3554"/>
                    <a:pt x="8766" y="3549"/>
                    <a:pt x="8769" y="3544"/>
                  </a:cubicBezTo>
                  <a:cubicBezTo>
                    <a:pt x="8768" y="3544"/>
                    <a:pt x="8767" y="3543"/>
                    <a:pt x="8767" y="3543"/>
                  </a:cubicBezTo>
                  <a:close/>
                  <a:moveTo>
                    <a:pt x="20750" y="3549"/>
                  </a:moveTo>
                  <a:lnTo>
                    <a:pt x="19835" y="5381"/>
                  </a:lnTo>
                  <a:cubicBezTo>
                    <a:pt x="19862" y="5379"/>
                    <a:pt x="19916" y="5305"/>
                    <a:pt x="20014" y="5064"/>
                  </a:cubicBezTo>
                  <a:cubicBezTo>
                    <a:pt x="20026" y="5059"/>
                    <a:pt x="20063" y="5083"/>
                    <a:pt x="20071" y="5139"/>
                  </a:cubicBezTo>
                  <a:lnTo>
                    <a:pt x="20840" y="3597"/>
                  </a:lnTo>
                  <a:cubicBezTo>
                    <a:pt x="20811" y="3579"/>
                    <a:pt x="20780" y="3563"/>
                    <a:pt x="20750" y="3549"/>
                  </a:cubicBezTo>
                  <a:close/>
                  <a:moveTo>
                    <a:pt x="11857" y="3570"/>
                  </a:moveTo>
                  <a:lnTo>
                    <a:pt x="10765" y="5756"/>
                  </a:lnTo>
                  <a:cubicBezTo>
                    <a:pt x="10765" y="5757"/>
                    <a:pt x="10765" y="5759"/>
                    <a:pt x="10765" y="5759"/>
                  </a:cubicBezTo>
                  <a:cubicBezTo>
                    <a:pt x="10765" y="5831"/>
                    <a:pt x="10797" y="5851"/>
                    <a:pt x="10809" y="5906"/>
                  </a:cubicBezTo>
                  <a:lnTo>
                    <a:pt x="11134" y="5265"/>
                  </a:lnTo>
                  <a:lnTo>
                    <a:pt x="11134" y="5255"/>
                  </a:lnTo>
                  <a:cubicBezTo>
                    <a:pt x="11134" y="5251"/>
                    <a:pt x="11139" y="5246"/>
                    <a:pt x="11142" y="5241"/>
                  </a:cubicBezTo>
                  <a:lnTo>
                    <a:pt x="11140" y="5240"/>
                  </a:lnTo>
                  <a:cubicBezTo>
                    <a:pt x="11160" y="5203"/>
                    <a:pt x="11137" y="5135"/>
                    <a:pt x="11152" y="5083"/>
                  </a:cubicBezTo>
                  <a:cubicBezTo>
                    <a:pt x="11173" y="5006"/>
                    <a:pt x="11210" y="4989"/>
                    <a:pt x="11246" y="4946"/>
                  </a:cubicBezTo>
                  <a:cubicBezTo>
                    <a:pt x="11269" y="4920"/>
                    <a:pt x="11306" y="4885"/>
                    <a:pt x="11336" y="4843"/>
                  </a:cubicBezTo>
                  <a:lnTo>
                    <a:pt x="11384" y="4746"/>
                  </a:lnTo>
                  <a:cubicBezTo>
                    <a:pt x="11386" y="4735"/>
                    <a:pt x="11388" y="4724"/>
                    <a:pt x="11388" y="4712"/>
                  </a:cubicBezTo>
                  <a:cubicBezTo>
                    <a:pt x="11394" y="4686"/>
                    <a:pt x="11388" y="4665"/>
                    <a:pt x="11388" y="4613"/>
                  </a:cubicBezTo>
                  <a:cubicBezTo>
                    <a:pt x="11388" y="4494"/>
                    <a:pt x="11445" y="4442"/>
                    <a:pt x="11516" y="4442"/>
                  </a:cubicBezTo>
                  <a:cubicBezTo>
                    <a:pt x="11522" y="4442"/>
                    <a:pt x="11529" y="4442"/>
                    <a:pt x="11536" y="4443"/>
                  </a:cubicBezTo>
                  <a:lnTo>
                    <a:pt x="11832" y="3849"/>
                  </a:lnTo>
                  <a:lnTo>
                    <a:pt x="11949" y="3615"/>
                  </a:lnTo>
                  <a:cubicBezTo>
                    <a:pt x="11946" y="3615"/>
                    <a:pt x="11942" y="3616"/>
                    <a:pt x="11938" y="3617"/>
                  </a:cubicBezTo>
                  <a:cubicBezTo>
                    <a:pt x="11938" y="3617"/>
                    <a:pt x="11938" y="3617"/>
                    <a:pt x="11937" y="3617"/>
                  </a:cubicBezTo>
                  <a:cubicBezTo>
                    <a:pt x="11931" y="3617"/>
                    <a:pt x="11886" y="3605"/>
                    <a:pt x="11867" y="3601"/>
                  </a:cubicBezTo>
                  <a:cubicBezTo>
                    <a:pt x="11867" y="3588"/>
                    <a:pt x="11863" y="3579"/>
                    <a:pt x="11857" y="3570"/>
                  </a:cubicBezTo>
                  <a:close/>
                  <a:moveTo>
                    <a:pt x="19850" y="3570"/>
                  </a:moveTo>
                  <a:lnTo>
                    <a:pt x="18818" y="5639"/>
                  </a:lnTo>
                  <a:cubicBezTo>
                    <a:pt x="18856" y="5627"/>
                    <a:pt x="18902" y="5616"/>
                    <a:pt x="18948" y="5607"/>
                  </a:cubicBezTo>
                  <a:lnTo>
                    <a:pt x="19962" y="3576"/>
                  </a:lnTo>
                  <a:cubicBezTo>
                    <a:pt x="19962" y="3576"/>
                    <a:pt x="19850" y="3570"/>
                    <a:pt x="19850" y="3570"/>
                  </a:cubicBezTo>
                  <a:close/>
                  <a:moveTo>
                    <a:pt x="20068" y="3580"/>
                  </a:moveTo>
                  <a:lnTo>
                    <a:pt x="19067" y="5586"/>
                  </a:lnTo>
                  <a:cubicBezTo>
                    <a:pt x="19107" y="5580"/>
                    <a:pt x="19141" y="5576"/>
                    <a:pt x="19161" y="5576"/>
                  </a:cubicBezTo>
                  <a:cubicBezTo>
                    <a:pt x="19169" y="5576"/>
                    <a:pt x="19177" y="5578"/>
                    <a:pt x="19184" y="5579"/>
                  </a:cubicBezTo>
                  <a:lnTo>
                    <a:pt x="20180" y="3584"/>
                  </a:lnTo>
                  <a:cubicBezTo>
                    <a:pt x="20180" y="3584"/>
                    <a:pt x="20068" y="3580"/>
                    <a:pt x="20068" y="3580"/>
                  </a:cubicBezTo>
                  <a:close/>
                  <a:moveTo>
                    <a:pt x="11299" y="3583"/>
                  </a:moveTo>
                  <a:cubicBezTo>
                    <a:pt x="11274" y="3591"/>
                    <a:pt x="11229" y="3593"/>
                    <a:pt x="11211" y="3630"/>
                  </a:cubicBezTo>
                  <a:cubicBezTo>
                    <a:pt x="11219" y="3647"/>
                    <a:pt x="11215" y="3643"/>
                    <a:pt x="11225" y="3664"/>
                  </a:cubicBezTo>
                  <a:cubicBezTo>
                    <a:pt x="11211" y="3682"/>
                    <a:pt x="11196" y="3673"/>
                    <a:pt x="11181" y="3673"/>
                  </a:cubicBezTo>
                  <a:cubicBezTo>
                    <a:pt x="11160" y="3673"/>
                    <a:pt x="11143" y="3706"/>
                    <a:pt x="11132" y="3741"/>
                  </a:cubicBezTo>
                  <a:cubicBezTo>
                    <a:pt x="11151" y="3736"/>
                    <a:pt x="11151" y="3742"/>
                    <a:pt x="11166" y="3750"/>
                  </a:cubicBezTo>
                  <a:cubicBezTo>
                    <a:pt x="11161" y="3754"/>
                    <a:pt x="11138" y="3857"/>
                    <a:pt x="11127" y="3857"/>
                  </a:cubicBezTo>
                  <a:cubicBezTo>
                    <a:pt x="11103" y="3857"/>
                    <a:pt x="11093" y="3823"/>
                    <a:pt x="11068" y="3815"/>
                  </a:cubicBezTo>
                  <a:lnTo>
                    <a:pt x="11028" y="3894"/>
                  </a:lnTo>
                  <a:cubicBezTo>
                    <a:pt x="11048" y="3877"/>
                    <a:pt x="11068" y="3855"/>
                    <a:pt x="11097" y="3843"/>
                  </a:cubicBezTo>
                  <a:cubicBezTo>
                    <a:pt x="11087" y="3933"/>
                    <a:pt x="11027" y="4079"/>
                    <a:pt x="10982" y="4113"/>
                  </a:cubicBezTo>
                  <a:cubicBezTo>
                    <a:pt x="10937" y="4147"/>
                    <a:pt x="10907" y="4207"/>
                    <a:pt x="10882" y="4292"/>
                  </a:cubicBezTo>
                  <a:cubicBezTo>
                    <a:pt x="10882" y="4296"/>
                    <a:pt x="10860" y="4390"/>
                    <a:pt x="10860" y="4390"/>
                  </a:cubicBezTo>
                  <a:cubicBezTo>
                    <a:pt x="10849" y="4390"/>
                    <a:pt x="10847" y="4451"/>
                    <a:pt x="10839" y="4503"/>
                  </a:cubicBezTo>
                  <a:lnTo>
                    <a:pt x="11299" y="3583"/>
                  </a:lnTo>
                  <a:close/>
                  <a:moveTo>
                    <a:pt x="20285" y="3590"/>
                  </a:moveTo>
                  <a:lnTo>
                    <a:pt x="19270" y="5623"/>
                  </a:lnTo>
                  <a:cubicBezTo>
                    <a:pt x="19295" y="5643"/>
                    <a:pt x="19317" y="5661"/>
                    <a:pt x="19342" y="5661"/>
                  </a:cubicBezTo>
                  <a:lnTo>
                    <a:pt x="19365" y="5661"/>
                  </a:lnTo>
                  <a:lnTo>
                    <a:pt x="20362" y="3666"/>
                  </a:lnTo>
                  <a:cubicBezTo>
                    <a:pt x="20337" y="3625"/>
                    <a:pt x="20314" y="3588"/>
                    <a:pt x="20302" y="3590"/>
                  </a:cubicBezTo>
                  <a:lnTo>
                    <a:pt x="20285" y="3590"/>
                  </a:lnTo>
                  <a:close/>
                  <a:moveTo>
                    <a:pt x="13842" y="3591"/>
                  </a:moveTo>
                  <a:lnTo>
                    <a:pt x="13764" y="3745"/>
                  </a:lnTo>
                  <a:cubicBezTo>
                    <a:pt x="13760" y="3847"/>
                    <a:pt x="13748" y="3882"/>
                    <a:pt x="13734" y="3883"/>
                  </a:cubicBezTo>
                  <a:cubicBezTo>
                    <a:pt x="13748" y="3881"/>
                    <a:pt x="13759" y="3846"/>
                    <a:pt x="13763" y="3745"/>
                  </a:cubicBezTo>
                  <a:lnTo>
                    <a:pt x="13705" y="3860"/>
                  </a:lnTo>
                  <a:lnTo>
                    <a:pt x="11801" y="7684"/>
                  </a:lnTo>
                  <a:cubicBezTo>
                    <a:pt x="11810" y="7704"/>
                    <a:pt x="11819" y="7718"/>
                    <a:pt x="11839" y="7718"/>
                  </a:cubicBezTo>
                  <a:lnTo>
                    <a:pt x="11839" y="7728"/>
                  </a:lnTo>
                  <a:cubicBezTo>
                    <a:pt x="11821" y="7727"/>
                    <a:pt x="11811" y="7713"/>
                    <a:pt x="11803" y="7693"/>
                  </a:cubicBezTo>
                  <a:lnTo>
                    <a:pt x="11294" y="8714"/>
                  </a:lnTo>
                  <a:cubicBezTo>
                    <a:pt x="11300" y="8774"/>
                    <a:pt x="11321" y="8808"/>
                    <a:pt x="11341" y="8849"/>
                  </a:cubicBezTo>
                  <a:lnTo>
                    <a:pt x="11841" y="7855"/>
                  </a:lnTo>
                  <a:cubicBezTo>
                    <a:pt x="11841" y="7855"/>
                    <a:pt x="11841" y="7844"/>
                    <a:pt x="11841" y="7841"/>
                  </a:cubicBezTo>
                  <a:cubicBezTo>
                    <a:pt x="11845" y="7833"/>
                    <a:pt x="13940" y="3628"/>
                    <a:pt x="13940" y="3628"/>
                  </a:cubicBezTo>
                  <a:cubicBezTo>
                    <a:pt x="13900" y="3609"/>
                    <a:pt x="13867" y="3597"/>
                    <a:pt x="13842" y="3591"/>
                  </a:cubicBezTo>
                  <a:close/>
                  <a:moveTo>
                    <a:pt x="1424" y="3597"/>
                  </a:moveTo>
                  <a:cubicBezTo>
                    <a:pt x="1417" y="3597"/>
                    <a:pt x="1411" y="3598"/>
                    <a:pt x="1405" y="3599"/>
                  </a:cubicBezTo>
                  <a:lnTo>
                    <a:pt x="306" y="5801"/>
                  </a:lnTo>
                  <a:cubicBezTo>
                    <a:pt x="307" y="5840"/>
                    <a:pt x="309" y="5894"/>
                    <a:pt x="319" y="5894"/>
                  </a:cubicBezTo>
                  <a:cubicBezTo>
                    <a:pt x="327" y="5894"/>
                    <a:pt x="330" y="5870"/>
                    <a:pt x="343" y="5870"/>
                  </a:cubicBezTo>
                  <a:cubicBezTo>
                    <a:pt x="354" y="5870"/>
                    <a:pt x="349" y="5870"/>
                    <a:pt x="369" y="5870"/>
                  </a:cubicBezTo>
                  <a:cubicBezTo>
                    <a:pt x="369" y="5830"/>
                    <a:pt x="367" y="5821"/>
                    <a:pt x="371" y="5795"/>
                  </a:cubicBezTo>
                  <a:cubicBezTo>
                    <a:pt x="383" y="5813"/>
                    <a:pt x="393" y="5827"/>
                    <a:pt x="402" y="5840"/>
                  </a:cubicBezTo>
                  <a:lnTo>
                    <a:pt x="1501" y="3635"/>
                  </a:lnTo>
                  <a:cubicBezTo>
                    <a:pt x="1480" y="3614"/>
                    <a:pt x="1461" y="3597"/>
                    <a:pt x="1424" y="3597"/>
                  </a:cubicBezTo>
                  <a:close/>
                  <a:moveTo>
                    <a:pt x="2531" y="3597"/>
                  </a:moveTo>
                  <a:cubicBezTo>
                    <a:pt x="2497" y="3611"/>
                    <a:pt x="2492" y="3679"/>
                    <a:pt x="2466" y="3700"/>
                  </a:cubicBezTo>
                  <a:lnTo>
                    <a:pt x="1505" y="5628"/>
                  </a:lnTo>
                  <a:lnTo>
                    <a:pt x="1506" y="5628"/>
                  </a:lnTo>
                  <a:cubicBezTo>
                    <a:pt x="1534" y="5645"/>
                    <a:pt x="1564" y="5659"/>
                    <a:pt x="1594" y="5676"/>
                  </a:cubicBezTo>
                  <a:lnTo>
                    <a:pt x="2576" y="3709"/>
                  </a:lnTo>
                  <a:cubicBezTo>
                    <a:pt x="2555" y="3695"/>
                    <a:pt x="2535" y="3627"/>
                    <a:pt x="2531" y="3597"/>
                  </a:cubicBezTo>
                  <a:close/>
                  <a:moveTo>
                    <a:pt x="2187" y="3598"/>
                  </a:moveTo>
                  <a:cubicBezTo>
                    <a:pt x="2148" y="3616"/>
                    <a:pt x="2124" y="3629"/>
                    <a:pt x="2078" y="3664"/>
                  </a:cubicBezTo>
                  <a:cubicBezTo>
                    <a:pt x="2063" y="3670"/>
                    <a:pt x="2034" y="3705"/>
                    <a:pt x="2011" y="3721"/>
                  </a:cubicBezTo>
                  <a:lnTo>
                    <a:pt x="1160" y="5425"/>
                  </a:lnTo>
                  <a:cubicBezTo>
                    <a:pt x="1170" y="5419"/>
                    <a:pt x="1180" y="5414"/>
                    <a:pt x="1188" y="5407"/>
                  </a:cubicBezTo>
                  <a:cubicBezTo>
                    <a:pt x="1199" y="5453"/>
                    <a:pt x="1216" y="5483"/>
                    <a:pt x="1235" y="5506"/>
                  </a:cubicBezTo>
                  <a:lnTo>
                    <a:pt x="2187" y="3598"/>
                  </a:lnTo>
                  <a:close/>
                  <a:moveTo>
                    <a:pt x="1182" y="3601"/>
                  </a:moveTo>
                  <a:lnTo>
                    <a:pt x="167" y="5634"/>
                  </a:lnTo>
                  <a:cubicBezTo>
                    <a:pt x="194" y="5670"/>
                    <a:pt x="218" y="5700"/>
                    <a:pt x="230" y="5700"/>
                  </a:cubicBezTo>
                  <a:cubicBezTo>
                    <a:pt x="239" y="5700"/>
                    <a:pt x="264" y="5626"/>
                    <a:pt x="281" y="5626"/>
                  </a:cubicBezTo>
                  <a:cubicBezTo>
                    <a:pt x="282" y="5626"/>
                    <a:pt x="283" y="5628"/>
                    <a:pt x="284" y="5629"/>
                  </a:cubicBezTo>
                  <a:lnTo>
                    <a:pt x="1285" y="3624"/>
                  </a:lnTo>
                  <a:cubicBezTo>
                    <a:pt x="1253" y="3621"/>
                    <a:pt x="1217" y="3614"/>
                    <a:pt x="1182" y="3601"/>
                  </a:cubicBezTo>
                  <a:close/>
                  <a:moveTo>
                    <a:pt x="6945" y="3631"/>
                  </a:moveTo>
                  <a:lnTo>
                    <a:pt x="6900" y="3723"/>
                  </a:lnTo>
                  <a:cubicBezTo>
                    <a:pt x="6929" y="3717"/>
                    <a:pt x="6957" y="3700"/>
                    <a:pt x="6960" y="3644"/>
                  </a:cubicBezTo>
                  <a:cubicBezTo>
                    <a:pt x="6955" y="3640"/>
                    <a:pt x="6949" y="3636"/>
                    <a:pt x="6945" y="3631"/>
                  </a:cubicBezTo>
                  <a:close/>
                  <a:moveTo>
                    <a:pt x="4971" y="3639"/>
                  </a:moveTo>
                  <a:cubicBezTo>
                    <a:pt x="4946" y="3639"/>
                    <a:pt x="4919" y="3674"/>
                    <a:pt x="4919" y="3725"/>
                  </a:cubicBezTo>
                  <a:cubicBezTo>
                    <a:pt x="4919" y="3781"/>
                    <a:pt x="4951" y="3802"/>
                    <a:pt x="4951" y="3840"/>
                  </a:cubicBezTo>
                  <a:cubicBezTo>
                    <a:pt x="4951" y="3845"/>
                    <a:pt x="4950" y="3848"/>
                    <a:pt x="4949" y="3851"/>
                  </a:cubicBezTo>
                  <a:cubicBezTo>
                    <a:pt x="4949" y="3851"/>
                    <a:pt x="5039" y="3670"/>
                    <a:pt x="5039" y="3670"/>
                  </a:cubicBezTo>
                  <a:cubicBezTo>
                    <a:pt x="5035" y="3669"/>
                    <a:pt x="5030" y="3670"/>
                    <a:pt x="5025" y="3670"/>
                  </a:cubicBezTo>
                  <a:cubicBezTo>
                    <a:pt x="5006" y="3665"/>
                    <a:pt x="4991" y="3639"/>
                    <a:pt x="4971" y="3639"/>
                  </a:cubicBezTo>
                  <a:close/>
                  <a:moveTo>
                    <a:pt x="12044" y="3639"/>
                  </a:moveTo>
                  <a:lnTo>
                    <a:pt x="11891" y="3946"/>
                  </a:lnTo>
                  <a:lnTo>
                    <a:pt x="11619" y="4490"/>
                  </a:lnTo>
                  <a:cubicBezTo>
                    <a:pt x="11631" y="4509"/>
                    <a:pt x="11639" y="4536"/>
                    <a:pt x="11639" y="4570"/>
                  </a:cubicBezTo>
                  <a:cubicBezTo>
                    <a:pt x="11639" y="4643"/>
                    <a:pt x="11588" y="4665"/>
                    <a:pt x="11558" y="4699"/>
                  </a:cubicBezTo>
                  <a:cubicBezTo>
                    <a:pt x="11503" y="4763"/>
                    <a:pt x="11455" y="4997"/>
                    <a:pt x="11366" y="4999"/>
                  </a:cubicBezTo>
                  <a:cubicBezTo>
                    <a:pt x="11370" y="5028"/>
                    <a:pt x="11366" y="5053"/>
                    <a:pt x="11366" y="5083"/>
                  </a:cubicBezTo>
                  <a:cubicBezTo>
                    <a:pt x="11366" y="5111"/>
                    <a:pt x="11373" y="5157"/>
                    <a:pt x="11383" y="5194"/>
                  </a:cubicBezTo>
                  <a:lnTo>
                    <a:pt x="11870" y="4219"/>
                  </a:lnTo>
                  <a:cubicBezTo>
                    <a:pt x="11868" y="4208"/>
                    <a:pt x="11867" y="4197"/>
                    <a:pt x="11867" y="4185"/>
                  </a:cubicBezTo>
                  <a:cubicBezTo>
                    <a:pt x="11867" y="4167"/>
                    <a:pt x="11870" y="4153"/>
                    <a:pt x="11873" y="4138"/>
                  </a:cubicBezTo>
                  <a:cubicBezTo>
                    <a:pt x="11870" y="4153"/>
                    <a:pt x="11868" y="4167"/>
                    <a:pt x="11868" y="4185"/>
                  </a:cubicBezTo>
                  <a:cubicBezTo>
                    <a:pt x="11868" y="4197"/>
                    <a:pt x="11868" y="4208"/>
                    <a:pt x="11870" y="4219"/>
                  </a:cubicBezTo>
                  <a:lnTo>
                    <a:pt x="12129" y="3699"/>
                  </a:lnTo>
                  <a:cubicBezTo>
                    <a:pt x="12098" y="3674"/>
                    <a:pt x="12068" y="3653"/>
                    <a:pt x="12044" y="3639"/>
                  </a:cubicBezTo>
                  <a:close/>
                  <a:moveTo>
                    <a:pt x="20920" y="3652"/>
                  </a:moveTo>
                  <a:lnTo>
                    <a:pt x="19560" y="6380"/>
                  </a:lnTo>
                  <a:cubicBezTo>
                    <a:pt x="19562" y="6442"/>
                    <a:pt x="19567" y="6513"/>
                    <a:pt x="19572" y="6583"/>
                  </a:cubicBezTo>
                  <a:lnTo>
                    <a:pt x="20019" y="5689"/>
                  </a:lnTo>
                  <a:lnTo>
                    <a:pt x="20118" y="5488"/>
                  </a:lnTo>
                  <a:lnTo>
                    <a:pt x="21002" y="3718"/>
                  </a:lnTo>
                  <a:cubicBezTo>
                    <a:pt x="20976" y="3695"/>
                    <a:pt x="20948" y="3673"/>
                    <a:pt x="20920" y="3652"/>
                  </a:cubicBezTo>
                  <a:close/>
                  <a:moveTo>
                    <a:pt x="2707" y="3662"/>
                  </a:moveTo>
                  <a:lnTo>
                    <a:pt x="1671" y="5738"/>
                  </a:lnTo>
                  <a:cubicBezTo>
                    <a:pt x="1680" y="5748"/>
                    <a:pt x="1689" y="5758"/>
                    <a:pt x="1698" y="5770"/>
                  </a:cubicBezTo>
                  <a:cubicBezTo>
                    <a:pt x="1708" y="5786"/>
                    <a:pt x="1720" y="5816"/>
                    <a:pt x="1732" y="5845"/>
                  </a:cubicBezTo>
                  <a:lnTo>
                    <a:pt x="2794" y="3717"/>
                  </a:lnTo>
                  <a:cubicBezTo>
                    <a:pt x="2768" y="3692"/>
                    <a:pt x="2739" y="3671"/>
                    <a:pt x="2707" y="3662"/>
                  </a:cubicBezTo>
                  <a:close/>
                  <a:moveTo>
                    <a:pt x="4481" y="3670"/>
                  </a:moveTo>
                  <a:lnTo>
                    <a:pt x="4382" y="3869"/>
                  </a:lnTo>
                  <a:cubicBezTo>
                    <a:pt x="4391" y="3860"/>
                    <a:pt x="4401" y="3852"/>
                    <a:pt x="4413" y="3840"/>
                  </a:cubicBezTo>
                  <a:cubicBezTo>
                    <a:pt x="4440" y="4016"/>
                    <a:pt x="4300" y="3930"/>
                    <a:pt x="4300" y="4140"/>
                  </a:cubicBezTo>
                  <a:cubicBezTo>
                    <a:pt x="4268" y="4157"/>
                    <a:pt x="4262" y="4136"/>
                    <a:pt x="4263" y="4105"/>
                  </a:cubicBezTo>
                  <a:lnTo>
                    <a:pt x="2612" y="7416"/>
                  </a:lnTo>
                  <a:cubicBezTo>
                    <a:pt x="2613" y="7419"/>
                    <a:pt x="2616" y="7421"/>
                    <a:pt x="2617" y="7424"/>
                  </a:cubicBezTo>
                  <a:cubicBezTo>
                    <a:pt x="2621" y="7433"/>
                    <a:pt x="2632" y="7448"/>
                    <a:pt x="2641" y="7448"/>
                  </a:cubicBezTo>
                  <a:cubicBezTo>
                    <a:pt x="2648" y="7483"/>
                    <a:pt x="2664" y="7502"/>
                    <a:pt x="2668" y="7534"/>
                  </a:cubicBezTo>
                  <a:lnTo>
                    <a:pt x="4574" y="3713"/>
                  </a:lnTo>
                  <a:cubicBezTo>
                    <a:pt x="4543" y="3686"/>
                    <a:pt x="4506" y="3711"/>
                    <a:pt x="4481" y="3670"/>
                  </a:cubicBezTo>
                  <a:close/>
                  <a:moveTo>
                    <a:pt x="1586" y="3684"/>
                  </a:moveTo>
                  <a:lnTo>
                    <a:pt x="506" y="5846"/>
                  </a:lnTo>
                  <a:cubicBezTo>
                    <a:pt x="517" y="5860"/>
                    <a:pt x="528" y="5874"/>
                    <a:pt x="546" y="5874"/>
                  </a:cubicBezTo>
                  <a:cubicBezTo>
                    <a:pt x="577" y="5874"/>
                    <a:pt x="593" y="5830"/>
                    <a:pt x="624" y="5830"/>
                  </a:cubicBezTo>
                  <a:lnTo>
                    <a:pt x="629" y="5830"/>
                  </a:lnTo>
                  <a:lnTo>
                    <a:pt x="1654" y="3775"/>
                  </a:lnTo>
                  <a:cubicBezTo>
                    <a:pt x="1641" y="3763"/>
                    <a:pt x="1628" y="3750"/>
                    <a:pt x="1615" y="3734"/>
                  </a:cubicBezTo>
                  <a:cubicBezTo>
                    <a:pt x="1611" y="3730"/>
                    <a:pt x="1590" y="3700"/>
                    <a:pt x="1586" y="3684"/>
                  </a:cubicBezTo>
                  <a:close/>
                  <a:moveTo>
                    <a:pt x="6016" y="3712"/>
                  </a:moveTo>
                  <a:lnTo>
                    <a:pt x="5630" y="4483"/>
                  </a:lnTo>
                  <a:lnTo>
                    <a:pt x="5624" y="4496"/>
                  </a:lnTo>
                  <a:lnTo>
                    <a:pt x="5509" y="4728"/>
                  </a:lnTo>
                  <a:cubicBezTo>
                    <a:pt x="5511" y="4727"/>
                    <a:pt x="5513" y="4726"/>
                    <a:pt x="5516" y="4726"/>
                  </a:cubicBezTo>
                  <a:cubicBezTo>
                    <a:pt x="5535" y="4726"/>
                    <a:pt x="5531" y="4758"/>
                    <a:pt x="5552" y="4758"/>
                  </a:cubicBezTo>
                  <a:cubicBezTo>
                    <a:pt x="5571" y="4758"/>
                    <a:pt x="5584" y="4724"/>
                    <a:pt x="5595" y="4694"/>
                  </a:cubicBezTo>
                  <a:cubicBezTo>
                    <a:pt x="5605" y="4705"/>
                    <a:pt x="5613" y="4718"/>
                    <a:pt x="5622" y="4730"/>
                  </a:cubicBezTo>
                  <a:lnTo>
                    <a:pt x="6045" y="3881"/>
                  </a:lnTo>
                  <a:cubicBezTo>
                    <a:pt x="6027" y="3877"/>
                    <a:pt x="6016" y="3866"/>
                    <a:pt x="6000" y="3849"/>
                  </a:cubicBezTo>
                  <a:cubicBezTo>
                    <a:pt x="6019" y="3785"/>
                    <a:pt x="6036" y="3785"/>
                    <a:pt x="6070" y="3750"/>
                  </a:cubicBezTo>
                  <a:cubicBezTo>
                    <a:pt x="6064" y="3725"/>
                    <a:pt x="6049" y="3713"/>
                    <a:pt x="6038" y="3713"/>
                  </a:cubicBezTo>
                  <a:cubicBezTo>
                    <a:pt x="6030" y="3713"/>
                    <a:pt x="6024" y="3712"/>
                    <a:pt x="6016" y="3712"/>
                  </a:cubicBezTo>
                  <a:close/>
                  <a:moveTo>
                    <a:pt x="4238" y="3713"/>
                  </a:moveTo>
                  <a:lnTo>
                    <a:pt x="4158" y="3874"/>
                  </a:lnTo>
                  <a:cubicBezTo>
                    <a:pt x="4194" y="3899"/>
                    <a:pt x="4230" y="3921"/>
                    <a:pt x="4246" y="3925"/>
                  </a:cubicBezTo>
                  <a:cubicBezTo>
                    <a:pt x="4246" y="3925"/>
                    <a:pt x="4295" y="3828"/>
                    <a:pt x="4295" y="3828"/>
                  </a:cubicBezTo>
                  <a:cubicBezTo>
                    <a:pt x="4282" y="3794"/>
                    <a:pt x="4260" y="3750"/>
                    <a:pt x="4238" y="3713"/>
                  </a:cubicBezTo>
                  <a:close/>
                  <a:moveTo>
                    <a:pt x="5112" y="3741"/>
                  </a:moveTo>
                  <a:lnTo>
                    <a:pt x="4716" y="4536"/>
                  </a:lnTo>
                  <a:cubicBezTo>
                    <a:pt x="4716" y="4536"/>
                    <a:pt x="4711" y="4544"/>
                    <a:pt x="4711" y="4544"/>
                  </a:cubicBezTo>
                  <a:lnTo>
                    <a:pt x="4548" y="4873"/>
                  </a:lnTo>
                  <a:cubicBezTo>
                    <a:pt x="4566" y="4881"/>
                    <a:pt x="4589" y="4892"/>
                    <a:pt x="4619" y="4911"/>
                  </a:cubicBezTo>
                  <a:cubicBezTo>
                    <a:pt x="4664" y="4939"/>
                    <a:pt x="4637" y="4817"/>
                    <a:pt x="4662" y="4817"/>
                  </a:cubicBezTo>
                  <a:lnTo>
                    <a:pt x="4689" y="4817"/>
                  </a:lnTo>
                  <a:lnTo>
                    <a:pt x="4803" y="4590"/>
                  </a:lnTo>
                  <a:lnTo>
                    <a:pt x="4831" y="4533"/>
                  </a:lnTo>
                  <a:lnTo>
                    <a:pt x="4872" y="4451"/>
                  </a:lnTo>
                  <a:cubicBezTo>
                    <a:pt x="4874" y="4442"/>
                    <a:pt x="4876" y="4434"/>
                    <a:pt x="4876" y="4426"/>
                  </a:cubicBezTo>
                  <a:cubicBezTo>
                    <a:pt x="4876" y="4409"/>
                    <a:pt x="4844" y="4328"/>
                    <a:pt x="4861" y="4328"/>
                  </a:cubicBezTo>
                  <a:cubicBezTo>
                    <a:pt x="4884" y="4328"/>
                    <a:pt x="4900" y="4348"/>
                    <a:pt x="4913" y="4368"/>
                  </a:cubicBezTo>
                  <a:lnTo>
                    <a:pt x="5125" y="3946"/>
                  </a:lnTo>
                  <a:lnTo>
                    <a:pt x="5167" y="3860"/>
                  </a:lnTo>
                  <a:cubicBezTo>
                    <a:pt x="5168" y="3842"/>
                    <a:pt x="5164" y="3830"/>
                    <a:pt x="5164" y="3777"/>
                  </a:cubicBezTo>
                  <a:cubicBezTo>
                    <a:pt x="5137" y="3777"/>
                    <a:pt x="5124" y="3760"/>
                    <a:pt x="5112" y="3741"/>
                  </a:cubicBezTo>
                  <a:close/>
                  <a:moveTo>
                    <a:pt x="5345" y="3742"/>
                  </a:moveTo>
                  <a:cubicBezTo>
                    <a:pt x="5340" y="3742"/>
                    <a:pt x="5336" y="3745"/>
                    <a:pt x="5330" y="3750"/>
                  </a:cubicBezTo>
                  <a:lnTo>
                    <a:pt x="5289" y="3832"/>
                  </a:lnTo>
                  <a:cubicBezTo>
                    <a:pt x="5289" y="3837"/>
                    <a:pt x="5291" y="3840"/>
                    <a:pt x="5296" y="3840"/>
                  </a:cubicBezTo>
                  <a:cubicBezTo>
                    <a:pt x="5321" y="3840"/>
                    <a:pt x="5338" y="3793"/>
                    <a:pt x="5345" y="3742"/>
                  </a:cubicBezTo>
                  <a:close/>
                  <a:moveTo>
                    <a:pt x="4694" y="3754"/>
                  </a:moveTo>
                  <a:cubicBezTo>
                    <a:pt x="4632" y="3754"/>
                    <a:pt x="4675" y="3939"/>
                    <a:pt x="4609" y="3939"/>
                  </a:cubicBezTo>
                  <a:cubicBezTo>
                    <a:pt x="4609" y="3912"/>
                    <a:pt x="4609" y="3887"/>
                    <a:pt x="4606" y="3865"/>
                  </a:cubicBezTo>
                  <a:lnTo>
                    <a:pt x="2596" y="7893"/>
                  </a:lnTo>
                  <a:cubicBezTo>
                    <a:pt x="2591" y="7980"/>
                    <a:pt x="2571" y="8093"/>
                    <a:pt x="2562" y="8189"/>
                  </a:cubicBezTo>
                  <a:lnTo>
                    <a:pt x="4742" y="3822"/>
                  </a:lnTo>
                  <a:cubicBezTo>
                    <a:pt x="4724" y="3787"/>
                    <a:pt x="4703" y="3754"/>
                    <a:pt x="4694" y="3754"/>
                  </a:cubicBezTo>
                  <a:close/>
                  <a:moveTo>
                    <a:pt x="12205" y="3761"/>
                  </a:moveTo>
                  <a:lnTo>
                    <a:pt x="11906" y="4361"/>
                  </a:lnTo>
                  <a:cubicBezTo>
                    <a:pt x="11906" y="4361"/>
                    <a:pt x="11386" y="5405"/>
                    <a:pt x="11386" y="5405"/>
                  </a:cubicBezTo>
                  <a:cubicBezTo>
                    <a:pt x="11400" y="5452"/>
                    <a:pt x="11429" y="5481"/>
                    <a:pt x="11458" y="5486"/>
                  </a:cubicBezTo>
                  <a:lnTo>
                    <a:pt x="11902" y="4597"/>
                  </a:lnTo>
                  <a:lnTo>
                    <a:pt x="12286" y="3831"/>
                  </a:lnTo>
                  <a:cubicBezTo>
                    <a:pt x="12260" y="3809"/>
                    <a:pt x="12232" y="3784"/>
                    <a:pt x="12205" y="3761"/>
                  </a:cubicBezTo>
                  <a:close/>
                  <a:moveTo>
                    <a:pt x="21075" y="3788"/>
                  </a:moveTo>
                  <a:lnTo>
                    <a:pt x="20239" y="5464"/>
                  </a:lnTo>
                  <a:cubicBezTo>
                    <a:pt x="20269" y="5482"/>
                    <a:pt x="20296" y="5512"/>
                    <a:pt x="20319" y="5533"/>
                  </a:cubicBezTo>
                  <a:lnTo>
                    <a:pt x="21149" y="3868"/>
                  </a:lnTo>
                  <a:cubicBezTo>
                    <a:pt x="21125" y="3841"/>
                    <a:pt x="21100" y="3814"/>
                    <a:pt x="21075" y="3788"/>
                  </a:cubicBezTo>
                  <a:close/>
                  <a:moveTo>
                    <a:pt x="2866" y="3790"/>
                  </a:moveTo>
                  <a:lnTo>
                    <a:pt x="1834" y="5859"/>
                  </a:lnTo>
                  <a:cubicBezTo>
                    <a:pt x="1849" y="5890"/>
                    <a:pt x="1864" y="5914"/>
                    <a:pt x="1894" y="5914"/>
                  </a:cubicBezTo>
                  <a:cubicBezTo>
                    <a:pt x="1899" y="5895"/>
                    <a:pt x="1909" y="5903"/>
                    <a:pt x="1918" y="5917"/>
                  </a:cubicBezTo>
                  <a:lnTo>
                    <a:pt x="2952" y="3846"/>
                  </a:lnTo>
                  <a:cubicBezTo>
                    <a:pt x="2920" y="3837"/>
                    <a:pt x="2893" y="3816"/>
                    <a:pt x="2866" y="3790"/>
                  </a:cubicBezTo>
                  <a:close/>
                  <a:moveTo>
                    <a:pt x="13288" y="3804"/>
                  </a:moveTo>
                  <a:lnTo>
                    <a:pt x="11473" y="7442"/>
                  </a:lnTo>
                  <a:cubicBezTo>
                    <a:pt x="11473" y="7447"/>
                    <a:pt x="11474" y="7450"/>
                    <a:pt x="11473" y="7455"/>
                  </a:cubicBezTo>
                  <a:cubicBezTo>
                    <a:pt x="11473" y="7456"/>
                    <a:pt x="11473" y="7456"/>
                    <a:pt x="11473" y="7456"/>
                  </a:cubicBezTo>
                  <a:lnTo>
                    <a:pt x="11076" y="8252"/>
                  </a:lnTo>
                  <a:lnTo>
                    <a:pt x="10968" y="8468"/>
                  </a:lnTo>
                  <a:lnTo>
                    <a:pt x="10901" y="8602"/>
                  </a:lnTo>
                  <a:cubicBezTo>
                    <a:pt x="10913" y="8613"/>
                    <a:pt x="10929" y="8622"/>
                    <a:pt x="10948" y="8631"/>
                  </a:cubicBezTo>
                  <a:cubicBezTo>
                    <a:pt x="10948" y="8652"/>
                    <a:pt x="10968" y="8666"/>
                    <a:pt x="10981" y="8671"/>
                  </a:cubicBezTo>
                  <a:lnTo>
                    <a:pt x="11065" y="8502"/>
                  </a:lnTo>
                  <a:lnTo>
                    <a:pt x="11151" y="8329"/>
                  </a:lnTo>
                  <a:lnTo>
                    <a:pt x="11533" y="7564"/>
                  </a:lnTo>
                  <a:lnTo>
                    <a:pt x="11533" y="7563"/>
                  </a:lnTo>
                  <a:cubicBezTo>
                    <a:pt x="11530" y="7563"/>
                    <a:pt x="11527" y="7564"/>
                    <a:pt x="11524" y="7564"/>
                  </a:cubicBezTo>
                  <a:cubicBezTo>
                    <a:pt x="11508" y="7564"/>
                    <a:pt x="11496" y="7555"/>
                    <a:pt x="11487" y="7537"/>
                  </a:cubicBezTo>
                  <a:cubicBezTo>
                    <a:pt x="11496" y="7550"/>
                    <a:pt x="11508" y="7554"/>
                    <a:pt x="11523" y="7555"/>
                  </a:cubicBezTo>
                  <a:cubicBezTo>
                    <a:pt x="11526" y="7555"/>
                    <a:pt x="11529" y="7554"/>
                    <a:pt x="11532" y="7553"/>
                  </a:cubicBezTo>
                  <a:lnTo>
                    <a:pt x="13365" y="3881"/>
                  </a:lnTo>
                  <a:cubicBezTo>
                    <a:pt x="13360" y="3877"/>
                    <a:pt x="13353" y="3873"/>
                    <a:pt x="13348" y="3868"/>
                  </a:cubicBezTo>
                  <a:cubicBezTo>
                    <a:pt x="13338" y="3817"/>
                    <a:pt x="13317" y="3799"/>
                    <a:pt x="13288" y="3804"/>
                  </a:cubicBezTo>
                  <a:close/>
                  <a:moveTo>
                    <a:pt x="1734" y="3831"/>
                  </a:moveTo>
                  <a:lnTo>
                    <a:pt x="955" y="5392"/>
                  </a:lnTo>
                  <a:cubicBezTo>
                    <a:pt x="961" y="5387"/>
                    <a:pt x="967" y="5385"/>
                    <a:pt x="972" y="5385"/>
                  </a:cubicBezTo>
                  <a:cubicBezTo>
                    <a:pt x="983" y="5385"/>
                    <a:pt x="979" y="5385"/>
                    <a:pt x="998" y="5385"/>
                  </a:cubicBezTo>
                  <a:cubicBezTo>
                    <a:pt x="998" y="5385"/>
                    <a:pt x="996" y="5422"/>
                    <a:pt x="996" y="5435"/>
                  </a:cubicBezTo>
                  <a:cubicBezTo>
                    <a:pt x="934" y="5473"/>
                    <a:pt x="902" y="5550"/>
                    <a:pt x="902" y="5644"/>
                  </a:cubicBezTo>
                  <a:cubicBezTo>
                    <a:pt x="902" y="5665"/>
                    <a:pt x="894" y="5668"/>
                    <a:pt x="904" y="5698"/>
                  </a:cubicBezTo>
                  <a:cubicBezTo>
                    <a:pt x="900" y="5703"/>
                    <a:pt x="887" y="5707"/>
                    <a:pt x="887" y="5733"/>
                  </a:cubicBezTo>
                  <a:cubicBezTo>
                    <a:pt x="887" y="5739"/>
                    <a:pt x="889" y="5743"/>
                    <a:pt x="891" y="5748"/>
                  </a:cubicBezTo>
                  <a:lnTo>
                    <a:pt x="1834" y="3861"/>
                  </a:lnTo>
                  <a:cubicBezTo>
                    <a:pt x="1806" y="3859"/>
                    <a:pt x="1772" y="3850"/>
                    <a:pt x="1734" y="3831"/>
                  </a:cubicBezTo>
                  <a:close/>
                  <a:moveTo>
                    <a:pt x="3626" y="3831"/>
                  </a:moveTo>
                  <a:cubicBezTo>
                    <a:pt x="3573" y="3845"/>
                    <a:pt x="3494" y="3864"/>
                    <a:pt x="3494" y="3939"/>
                  </a:cubicBezTo>
                  <a:cubicBezTo>
                    <a:pt x="3494" y="3968"/>
                    <a:pt x="3504" y="3986"/>
                    <a:pt x="3521" y="3986"/>
                  </a:cubicBezTo>
                  <a:cubicBezTo>
                    <a:pt x="3530" y="3986"/>
                    <a:pt x="3541" y="3982"/>
                    <a:pt x="3553" y="3978"/>
                  </a:cubicBezTo>
                  <a:lnTo>
                    <a:pt x="3626" y="3831"/>
                  </a:lnTo>
                  <a:close/>
                  <a:moveTo>
                    <a:pt x="12836" y="3836"/>
                  </a:moveTo>
                  <a:lnTo>
                    <a:pt x="12776" y="3954"/>
                  </a:lnTo>
                  <a:cubicBezTo>
                    <a:pt x="12766" y="3999"/>
                    <a:pt x="12754" y="4057"/>
                    <a:pt x="12742" y="4133"/>
                  </a:cubicBezTo>
                  <a:cubicBezTo>
                    <a:pt x="12741" y="4130"/>
                    <a:pt x="12740" y="4127"/>
                    <a:pt x="12740" y="4124"/>
                  </a:cubicBezTo>
                  <a:cubicBezTo>
                    <a:pt x="12752" y="4048"/>
                    <a:pt x="12764" y="3989"/>
                    <a:pt x="12775" y="3944"/>
                  </a:cubicBezTo>
                  <a:lnTo>
                    <a:pt x="12432" y="4631"/>
                  </a:lnTo>
                  <a:lnTo>
                    <a:pt x="11496" y="6505"/>
                  </a:lnTo>
                  <a:cubicBezTo>
                    <a:pt x="11500" y="6509"/>
                    <a:pt x="11502" y="6519"/>
                    <a:pt x="11505" y="6525"/>
                  </a:cubicBezTo>
                  <a:cubicBezTo>
                    <a:pt x="11502" y="6520"/>
                    <a:pt x="11500" y="6515"/>
                    <a:pt x="11497" y="6511"/>
                  </a:cubicBezTo>
                  <a:cubicBezTo>
                    <a:pt x="11497" y="6512"/>
                    <a:pt x="11496" y="6511"/>
                    <a:pt x="11496" y="6511"/>
                  </a:cubicBezTo>
                  <a:lnTo>
                    <a:pt x="10680" y="8148"/>
                  </a:lnTo>
                  <a:cubicBezTo>
                    <a:pt x="10706" y="8169"/>
                    <a:pt x="10722" y="8213"/>
                    <a:pt x="10736" y="8263"/>
                  </a:cubicBezTo>
                  <a:lnTo>
                    <a:pt x="10846" y="8044"/>
                  </a:lnTo>
                  <a:cubicBezTo>
                    <a:pt x="10846" y="8044"/>
                    <a:pt x="10895" y="7944"/>
                    <a:pt x="10895" y="7944"/>
                  </a:cubicBezTo>
                  <a:lnTo>
                    <a:pt x="11538" y="6657"/>
                  </a:lnTo>
                  <a:cubicBezTo>
                    <a:pt x="11537" y="6653"/>
                    <a:pt x="11537" y="6649"/>
                    <a:pt x="11536" y="6644"/>
                  </a:cubicBezTo>
                  <a:cubicBezTo>
                    <a:pt x="11537" y="6647"/>
                    <a:pt x="11538" y="6649"/>
                    <a:pt x="11538" y="6651"/>
                  </a:cubicBezTo>
                  <a:lnTo>
                    <a:pt x="12694" y="4335"/>
                  </a:lnTo>
                  <a:lnTo>
                    <a:pt x="12762" y="4199"/>
                  </a:lnTo>
                  <a:cubicBezTo>
                    <a:pt x="12763" y="4202"/>
                    <a:pt x="12764" y="4203"/>
                    <a:pt x="12765" y="4206"/>
                  </a:cubicBezTo>
                  <a:lnTo>
                    <a:pt x="12858" y="4019"/>
                  </a:lnTo>
                  <a:cubicBezTo>
                    <a:pt x="12862" y="3938"/>
                    <a:pt x="12853" y="3855"/>
                    <a:pt x="12836" y="3836"/>
                  </a:cubicBezTo>
                  <a:close/>
                  <a:moveTo>
                    <a:pt x="3064" y="3838"/>
                  </a:moveTo>
                  <a:lnTo>
                    <a:pt x="1938" y="6093"/>
                  </a:lnTo>
                  <a:cubicBezTo>
                    <a:pt x="1941" y="6095"/>
                    <a:pt x="1947" y="6097"/>
                    <a:pt x="1949" y="6097"/>
                  </a:cubicBezTo>
                  <a:cubicBezTo>
                    <a:pt x="1976" y="6097"/>
                    <a:pt x="1971" y="6046"/>
                    <a:pt x="2011" y="6042"/>
                  </a:cubicBezTo>
                  <a:lnTo>
                    <a:pt x="2011" y="6097"/>
                  </a:lnTo>
                  <a:cubicBezTo>
                    <a:pt x="2011" y="6131"/>
                    <a:pt x="1974" y="6135"/>
                    <a:pt x="1974" y="6169"/>
                  </a:cubicBezTo>
                  <a:cubicBezTo>
                    <a:pt x="1974" y="6186"/>
                    <a:pt x="1978" y="6208"/>
                    <a:pt x="1991" y="6222"/>
                  </a:cubicBezTo>
                  <a:lnTo>
                    <a:pt x="3094" y="4008"/>
                  </a:lnTo>
                  <a:cubicBezTo>
                    <a:pt x="3095" y="4007"/>
                    <a:pt x="3095" y="4005"/>
                    <a:pt x="3096" y="4004"/>
                  </a:cubicBezTo>
                  <a:lnTo>
                    <a:pt x="3145" y="3903"/>
                  </a:lnTo>
                  <a:cubicBezTo>
                    <a:pt x="3120" y="3837"/>
                    <a:pt x="3108" y="3830"/>
                    <a:pt x="3064" y="3838"/>
                  </a:cubicBezTo>
                  <a:close/>
                  <a:moveTo>
                    <a:pt x="6942" y="3879"/>
                  </a:moveTo>
                  <a:cubicBezTo>
                    <a:pt x="6936" y="3883"/>
                    <a:pt x="6921" y="3888"/>
                    <a:pt x="6921" y="3896"/>
                  </a:cubicBezTo>
                  <a:cubicBezTo>
                    <a:pt x="6921" y="3896"/>
                    <a:pt x="6921" y="3904"/>
                    <a:pt x="6921" y="3904"/>
                  </a:cubicBezTo>
                  <a:cubicBezTo>
                    <a:pt x="6880" y="3941"/>
                    <a:pt x="6879" y="3985"/>
                    <a:pt x="6865" y="4029"/>
                  </a:cubicBezTo>
                  <a:lnTo>
                    <a:pt x="6942" y="3879"/>
                  </a:lnTo>
                  <a:close/>
                  <a:moveTo>
                    <a:pt x="12363" y="3892"/>
                  </a:moveTo>
                  <a:lnTo>
                    <a:pt x="11951" y="4717"/>
                  </a:lnTo>
                  <a:lnTo>
                    <a:pt x="11541" y="5540"/>
                  </a:lnTo>
                  <a:cubicBezTo>
                    <a:pt x="11573" y="5529"/>
                    <a:pt x="11610" y="5501"/>
                    <a:pt x="11644" y="5481"/>
                  </a:cubicBezTo>
                  <a:cubicBezTo>
                    <a:pt x="11654" y="5484"/>
                    <a:pt x="11667" y="5486"/>
                    <a:pt x="11682" y="5485"/>
                  </a:cubicBezTo>
                  <a:lnTo>
                    <a:pt x="11977" y="4893"/>
                  </a:lnTo>
                  <a:lnTo>
                    <a:pt x="12204" y="4440"/>
                  </a:lnTo>
                  <a:cubicBezTo>
                    <a:pt x="12198" y="4406"/>
                    <a:pt x="12191" y="4374"/>
                    <a:pt x="12182" y="4349"/>
                  </a:cubicBezTo>
                  <a:cubicBezTo>
                    <a:pt x="12183" y="4349"/>
                    <a:pt x="12183" y="4349"/>
                    <a:pt x="12184" y="4349"/>
                  </a:cubicBezTo>
                  <a:cubicBezTo>
                    <a:pt x="12191" y="4373"/>
                    <a:pt x="12197" y="4399"/>
                    <a:pt x="12202" y="4429"/>
                  </a:cubicBezTo>
                  <a:cubicBezTo>
                    <a:pt x="12202" y="4429"/>
                    <a:pt x="12234" y="4366"/>
                    <a:pt x="12242" y="4349"/>
                  </a:cubicBezTo>
                  <a:cubicBezTo>
                    <a:pt x="12244" y="4349"/>
                    <a:pt x="12247" y="4349"/>
                    <a:pt x="12249" y="4349"/>
                  </a:cubicBezTo>
                  <a:lnTo>
                    <a:pt x="12447" y="3953"/>
                  </a:lnTo>
                  <a:cubicBezTo>
                    <a:pt x="12433" y="3942"/>
                    <a:pt x="12418" y="3931"/>
                    <a:pt x="12402" y="3921"/>
                  </a:cubicBezTo>
                  <a:cubicBezTo>
                    <a:pt x="12390" y="3913"/>
                    <a:pt x="12377" y="3903"/>
                    <a:pt x="12363" y="3892"/>
                  </a:cubicBezTo>
                  <a:close/>
                  <a:moveTo>
                    <a:pt x="3691" y="3918"/>
                  </a:moveTo>
                  <a:lnTo>
                    <a:pt x="3551" y="4196"/>
                  </a:lnTo>
                  <a:lnTo>
                    <a:pt x="3542" y="4216"/>
                  </a:lnTo>
                  <a:lnTo>
                    <a:pt x="2266" y="6773"/>
                  </a:lnTo>
                  <a:cubicBezTo>
                    <a:pt x="2281" y="6811"/>
                    <a:pt x="2260" y="6864"/>
                    <a:pt x="2285" y="6897"/>
                  </a:cubicBezTo>
                  <a:cubicBezTo>
                    <a:pt x="2285" y="6897"/>
                    <a:pt x="2294" y="6908"/>
                    <a:pt x="2305" y="6923"/>
                  </a:cubicBezTo>
                  <a:lnTo>
                    <a:pt x="3760" y="4008"/>
                  </a:lnTo>
                  <a:cubicBezTo>
                    <a:pt x="3733" y="3984"/>
                    <a:pt x="3709" y="3955"/>
                    <a:pt x="3691" y="3918"/>
                  </a:cubicBezTo>
                  <a:close/>
                  <a:moveTo>
                    <a:pt x="4172" y="3939"/>
                  </a:moveTo>
                  <a:cubicBezTo>
                    <a:pt x="4134" y="3939"/>
                    <a:pt x="4119" y="3986"/>
                    <a:pt x="4119" y="4076"/>
                  </a:cubicBezTo>
                  <a:cubicBezTo>
                    <a:pt x="4100" y="4071"/>
                    <a:pt x="4085" y="4072"/>
                    <a:pt x="4058" y="4073"/>
                  </a:cubicBezTo>
                  <a:lnTo>
                    <a:pt x="2473" y="7247"/>
                  </a:lnTo>
                  <a:cubicBezTo>
                    <a:pt x="2498" y="7259"/>
                    <a:pt x="2527" y="7269"/>
                    <a:pt x="2536" y="7332"/>
                  </a:cubicBezTo>
                  <a:cubicBezTo>
                    <a:pt x="2537" y="7336"/>
                    <a:pt x="2538" y="7340"/>
                    <a:pt x="2540" y="7344"/>
                  </a:cubicBezTo>
                  <a:lnTo>
                    <a:pt x="4230" y="3957"/>
                  </a:lnTo>
                  <a:cubicBezTo>
                    <a:pt x="4211" y="3946"/>
                    <a:pt x="4188" y="3939"/>
                    <a:pt x="4172" y="3939"/>
                  </a:cubicBezTo>
                  <a:close/>
                  <a:moveTo>
                    <a:pt x="21219" y="3944"/>
                  </a:moveTo>
                  <a:lnTo>
                    <a:pt x="20426" y="5533"/>
                  </a:lnTo>
                  <a:cubicBezTo>
                    <a:pt x="20544" y="5461"/>
                    <a:pt x="20642" y="5229"/>
                    <a:pt x="20746" y="5120"/>
                  </a:cubicBezTo>
                  <a:lnTo>
                    <a:pt x="20919" y="4776"/>
                  </a:lnTo>
                  <a:cubicBezTo>
                    <a:pt x="20913" y="4763"/>
                    <a:pt x="20909" y="4752"/>
                    <a:pt x="20909" y="4744"/>
                  </a:cubicBezTo>
                  <a:cubicBezTo>
                    <a:pt x="20909" y="4560"/>
                    <a:pt x="21033" y="4590"/>
                    <a:pt x="21059" y="4487"/>
                  </a:cubicBezTo>
                  <a:cubicBezTo>
                    <a:pt x="21069" y="4445"/>
                    <a:pt x="21048" y="4338"/>
                    <a:pt x="21091" y="4338"/>
                  </a:cubicBezTo>
                  <a:cubicBezTo>
                    <a:pt x="21105" y="4338"/>
                    <a:pt x="21118" y="4342"/>
                    <a:pt x="21131" y="4349"/>
                  </a:cubicBezTo>
                  <a:lnTo>
                    <a:pt x="21299" y="4014"/>
                  </a:lnTo>
                  <a:cubicBezTo>
                    <a:pt x="21270" y="3990"/>
                    <a:pt x="21243" y="3968"/>
                    <a:pt x="21219" y="3944"/>
                  </a:cubicBezTo>
                  <a:close/>
                  <a:moveTo>
                    <a:pt x="5466" y="3972"/>
                  </a:moveTo>
                  <a:cubicBezTo>
                    <a:pt x="5441" y="3985"/>
                    <a:pt x="5419" y="4026"/>
                    <a:pt x="5419" y="4090"/>
                  </a:cubicBezTo>
                  <a:cubicBezTo>
                    <a:pt x="5419" y="4151"/>
                    <a:pt x="5432" y="4172"/>
                    <a:pt x="5452" y="4180"/>
                  </a:cubicBezTo>
                  <a:cubicBezTo>
                    <a:pt x="5452" y="4180"/>
                    <a:pt x="5537" y="4009"/>
                    <a:pt x="5537" y="4009"/>
                  </a:cubicBezTo>
                  <a:cubicBezTo>
                    <a:pt x="5520" y="3972"/>
                    <a:pt x="5491" y="3959"/>
                    <a:pt x="5466" y="3972"/>
                  </a:cubicBezTo>
                  <a:close/>
                  <a:moveTo>
                    <a:pt x="13088" y="3990"/>
                  </a:moveTo>
                  <a:cubicBezTo>
                    <a:pt x="13008" y="4088"/>
                    <a:pt x="12934" y="4188"/>
                    <a:pt x="12901" y="4188"/>
                  </a:cubicBezTo>
                  <a:cubicBezTo>
                    <a:pt x="12894" y="4188"/>
                    <a:pt x="12886" y="4186"/>
                    <a:pt x="12878" y="4181"/>
                  </a:cubicBezTo>
                  <a:cubicBezTo>
                    <a:pt x="12878" y="4181"/>
                    <a:pt x="11515" y="6913"/>
                    <a:pt x="11515" y="6913"/>
                  </a:cubicBezTo>
                  <a:cubicBezTo>
                    <a:pt x="11515" y="6917"/>
                    <a:pt x="11517" y="6919"/>
                    <a:pt x="11517" y="6923"/>
                  </a:cubicBezTo>
                  <a:lnTo>
                    <a:pt x="11516" y="6924"/>
                  </a:lnTo>
                  <a:lnTo>
                    <a:pt x="10950" y="8060"/>
                  </a:lnTo>
                  <a:lnTo>
                    <a:pt x="10876" y="8209"/>
                  </a:lnTo>
                  <a:lnTo>
                    <a:pt x="10777" y="8405"/>
                  </a:lnTo>
                  <a:cubicBezTo>
                    <a:pt x="10778" y="8408"/>
                    <a:pt x="10779" y="8410"/>
                    <a:pt x="10779" y="8412"/>
                  </a:cubicBezTo>
                  <a:cubicBezTo>
                    <a:pt x="10784" y="8442"/>
                    <a:pt x="10815" y="8460"/>
                    <a:pt x="10830" y="8490"/>
                  </a:cubicBezTo>
                  <a:cubicBezTo>
                    <a:pt x="10834" y="8496"/>
                    <a:pt x="10837" y="8503"/>
                    <a:pt x="10839" y="8509"/>
                  </a:cubicBezTo>
                  <a:lnTo>
                    <a:pt x="10936" y="8317"/>
                  </a:lnTo>
                  <a:cubicBezTo>
                    <a:pt x="10936" y="8317"/>
                    <a:pt x="11019" y="8150"/>
                    <a:pt x="11019" y="8150"/>
                  </a:cubicBezTo>
                  <a:lnTo>
                    <a:pt x="11552" y="7082"/>
                  </a:lnTo>
                  <a:cubicBezTo>
                    <a:pt x="11543" y="7034"/>
                    <a:pt x="11527" y="6989"/>
                    <a:pt x="11520" y="6935"/>
                  </a:cubicBezTo>
                  <a:cubicBezTo>
                    <a:pt x="11527" y="6984"/>
                    <a:pt x="11542" y="7026"/>
                    <a:pt x="11550" y="7071"/>
                  </a:cubicBezTo>
                  <a:lnTo>
                    <a:pt x="13088" y="3990"/>
                  </a:lnTo>
                  <a:close/>
                  <a:moveTo>
                    <a:pt x="6098" y="3991"/>
                  </a:moveTo>
                  <a:lnTo>
                    <a:pt x="5685" y="4820"/>
                  </a:lnTo>
                  <a:cubicBezTo>
                    <a:pt x="5706" y="4850"/>
                    <a:pt x="5728" y="4879"/>
                    <a:pt x="5757" y="4904"/>
                  </a:cubicBezTo>
                  <a:lnTo>
                    <a:pt x="6013" y="4392"/>
                  </a:lnTo>
                  <a:cubicBezTo>
                    <a:pt x="6003" y="4396"/>
                    <a:pt x="6000" y="4395"/>
                    <a:pt x="5985" y="4378"/>
                  </a:cubicBezTo>
                  <a:cubicBezTo>
                    <a:pt x="5987" y="4378"/>
                    <a:pt x="6017" y="4332"/>
                    <a:pt x="6030" y="4332"/>
                  </a:cubicBezTo>
                  <a:cubicBezTo>
                    <a:pt x="6034" y="4332"/>
                    <a:pt x="6038" y="4333"/>
                    <a:pt x="6042" y="4334"/>
                  </a:cubicBezTo>
                  <a:lnTo>
                    <a:pt x="6170" y="4077"/>
                  </a:lnTo>
                  <a:cubicBezTo>
                    <a:pt x="6169" y="4063"/>
                    <a:pt x="6167" y="4048"/>
                    <a:pt x="6166" y="4033"/>
                  </a:cubicBezTo>
                  <a:cubicBezTo>
                    <a:pt x="6144" y="4029"/>
                    <a:pt x="6119" y="4015"/>
                    <a:pt x="6098" y="3991"/>
                  </a:cubicBezTo>
                  <a:close/>
                  <a:moveTo>
                    <a:pt x="12521" y="4020"/>
                  </a:moveTo>
                  <a:lnTo>
                    <a:pt x="12350" y="4363"/>
                  </a:lnTo>
                  <a:lnTo>
                    <a:pt x="12235" y="4598"/>
                  </a:lnTo>
                  <a:cubicBezTo>
                    <a:pt x="12241" y="4623"/>
                    <a:pt x="12248" y="4648"/>
                    <a:pt x="12257" y="4669"/>
                  </a:cubicBezTo>
                  <a:cubicBezTo>
                    <a:pt x="12266" y="4690"/>
                    <a:pt x="12277" y="4708"/>
                    <a:pt x="12289" y="4723"/>
                  </a:cubicBezTo>
                  <a:lnTo>
                    <a:pt x="12346" y="4616"/>
                  </a:lnTo>
                  <a:lnTo>
                    <a:pt x="12346" y="4587"/>
                  </a:lnTo>
                  <a:lnTo>
                    <a:pt x="12347" y="4584"/>
                  </a:lnTo>
                  <a:cubicBezTo>
                    <a:pt x="12348" y="4587"/>
                    <a:pt x="12350" y="4590"/>
                    <a:pt x="12354" y="4593"/>
                  </a:cubicBezTo>
                  <a:lnTo>
                    <a:pt x="12449" y="4397"/>
                  </a:lnTo>
                  <a:cubicBezTo>
                    <a:pt x="12448" y="4397"/>
                    <a:pt x="12448" y="4397"/>
                    <a:pt x="12448" y="4397"/>
                  </a:cubicBezTo>
                  <a:lnTo>
                    <a:pt x="12583" y="4126"/>
                  </a:lnTo>
                  <a:cubicBezTo>
                    <a:pt x="12571" y="4092"/>
                    <a:pt x="12551" y="4056"/>
                    <a:pt x="12521" y="4020"/>
                  </a:cubicBezTo>
                  <a:close/>
                  <a:moveTo>
                    <a:pt x="12257" y="4669"/>
                  </a:moveTo>
                  <a:cubicBezTo>
                    <a:pt x="12246" y="4645"/>
                    <a:pt x="12238" y="4619"/>
                    <a:pt x="12231" y="4590"/>
                  </a:cubicBezTo>
                  <a:lnTo>
                    <a:pt x="11816" y="5420"/>
                  </a:lnTo>
                  <a:cubicBezTo>
                    <a:pt x="11830" y="5449"/>
                    <a:pt x="11844" y="5476"/>
                    <a:pt x="11855" y="5535"/>
                  </a:cubicBezTo>
                  <a:cubicBezTo>
                    <a:pt x="11830" y="5569"/>
                    <a:pt x="11765" y="5629"/>
                    <a:pt x="11738" y="5629"/>
                  </a:cubicBezTo>
                  <a:cubicBezTo>
                    <a:pt x="11729" y="5629"/>
                    <a:pt x="11722" y="5627"/>
                    <a:pt x="11714" y="5625"/>
                  </a:cubicBezTo>
                  <a:lnTo>
                    <a:pt x="11570" y="5913"/>
                  </a:lnTo>
                  <a:cubicBezTo>
                    <a:pt x="11571" y="5918"/>
                    <a:pt x="11570" y="5921"/>
                    <a:pt x="11570" y="5925"/>
                  </a:cubicBezTo>
                  <a:lnTo>
                    <a:pt x="11523" y="6021"/>
                  </a:lnTo>
                  <a:cubicBezTo>
                    <a:pt x="11521" y="6020"/>
                    <a:pt x="11519" y="6020"/>
                    <a:pt x="11517" y="6018"/>
                  </a:cubicBezTo>
                  <a:lnTo>
                    <a:pt x="11296" y="6460"/>
                  </a:lnTo>
                  <a:cubicBezTo>
                    <a:pt x="11296" y="6465"/>
                    <a:pt x="11296" y="6472"/>
                    <a:pt x="11295" y="6477"/>
                  </a:cubicBezTo>
                  <a:lnTo>
                    <a:pt x="11270" y="6527"/>
                  </a:lnTo>
                  <a:cubicBezTo>
                    <a:pt x="11271" y="6527"/>
                    <a:pt x="11271" y="6527"/>
                    <a:pt x="11272" y="6527"/>
                  </a:cubicBezTo>
                  <a:lnTo>
                    <a:pt x="10391" y="8290"/>
                  </a:lnTo>
                  <a:cubicBezTo>
                    <a:pt x="10417" y="8304"/>
                    <a:pt x="10440" y="8328"/>
                    <a:pt x="10472" y="8328"/>
                  </a:cubicBezTo>
                  <a:cubicBezTo>
                    <a:pt x="10478" y="8328"/>
                    <a:pt x="10483" y="8327"/>
                    <a:pt x="10488" y="8325"/>
                  </a:cubicBezTo>
                  <a:lnTo>
                    <a:pt x="11393" y="6516"/>
                  </a:lnTo>
                  <a:cubicBezTo>
                    <a:pt x="11386" y="6516"/>
                    <a:pt x="11378" y="6521"/>
                    <a:pt x="11370" y="6521"/>
                  </a:cubicBezTo>
                  <a:lnTo>
                    <a:pt x="11369" y="6521"/>
                  </a:lnTo>
                  <a:cubicBezTo>
                    <a:pt x="11364" y="6521"/>
                    <a:pt x="11359" y="6516"/>
                    <a:pt x="11353" y="6517"/>
                  </a:cubicBezTo>
                  <a:cubicBezTo>
                    <a:pt x="11352" y="6517"/>
                    <a:pt x="11351" y="6514"/>
                    <a:pt x="11350" y="6514"/>
                  </a:cubicBezTo>
                  <a:cubicBezTo>
                    <a:pt x="11333" y="6516"/>
                    <a:pt x="11316" y="6518"/>
                    <a:pt x="11296" y="6523"/>
                  </a:cubicBezTo>
                  <a:cubicBezTo>
                    <a:pt x="11296" y="6523"/>
                    <a:pt x="11293" y="6522"/>
                    <a:pt x="11293" y="6523"/>
                  </a:cubicBezTo>
                  <a:cubicBezTo>
                    <a:pt x="11293" y="6518"/>
                    <a:pt x="11294" y="6515"/>
                    <a:pt x="11294" y="6511"/>
                  </a:cubicBezTo>
                  <a:cubicBezTo>
                    <a:pt x="11313" y="6508"/>
                    <a:pt x="11331" y="6504"/>
                    <a:pt x="11347" y="6502"/>
                  </a:cubicBezTo>
                  <a:cubicBezTo>
                    <a:pt x="11348" y="6502"/>
                    <a:pt x="11350" y="6506"/>
                    <a:pt x="11351" y="6506"/>
                  </a:cubicBezTo>
                  <a:cubicBezTo>
                    <a:pt x="11357" y="6505"/>
                    <a:pt x="11363" y="6511"/>
                    <a:pt x="11368" y="6511"/>
                  </a:cubicBezTo>
                  <a:lnTo>
                    <a:pt x="11368" y="6511"/>
                  </a:lnTo>
                  <a:cubicBezTo>
                    <a:pt x="11377" y="6511"/>
                    <a:pt x="11384" y="6505"/>
                    <a:pt x="11391" y="6505"/>
                  </a:cubicBezTo>
                  <a:lnTo>
                    <a:pt x="12283" y="4715"/>
                  </a:lnTo>
                  <a:cubicBezTo>
                    <a:pt x="12273" y="4702"/>
                    <a:pt x="12265" y="4686"/>
                    <a:pt x="12257" y="4669"/>
                  </a:cubicBezTo>
                  <a:close/>
                  <a:moveTo>
                    <a:pt x="5634" y="4032"/>
                  </a:moveTo>
                  <a:lnTo>
                    <a:pt x="5616" y="4068"/>
                  </a:lnTo>
                  <a:cubicBezTo>
                    <a:pt x="5622" y="4068"/>
                    <a:pt x="5626" y="4066"/>
                    <a:pt x="5643" y="4058"/>
                  </a:cubicBezTo>
                  <a:cubicBezTo>
                    <a:pt x="5641" y="4052"/>
                    <a:pt x="5638" y="4042"/>
                    <a:pt x="5634" y="4032"/>
                  </a:cubicBezTo>
                  <a:close/>
                  <a:moveTo>
                    <a:pt x="4741" y="4038"/>
                  </a:moveTo>
                  <a:lnTo>
                    <a:pt x="2569" y="8393"/>
                  </a:lnTo>
                  <a:cubicBezTo>
                    <a:pt x="2573" y="8464"/>
                    <a:pt x="2569" y="8545"/>
                    <a:pt x="2573" y="8613"/>
                  </a:cubicBezTo>
                  <a:lnTo>
                    <a:pt x="4794" y="4163"/>
                  </a:lnTo>
                  <a:cubicBezTo>
                    <a:pt x="4770" y="4139"/>
                    <a:pt x="4749" y="4078"/>
                    <a:pt x="4741" y="4038"/>
                  </a:cubicBezTo>
                  <a:close/>
                  <a:moveTo>
                    <a:pt x="3293" y="4048"/>
                  </a:moveTo>
                  <a:cubicBezTo>
                    <a:pt x="3251" y="4048"/>
                    <a:pt x="3223" y="4082"/>
                    <a:pt x="3176" y="4086"/>
                  </a:cubicBezTo>
                  <a:cubicBezTo>
                    <a:pt x="3171" y="4086"/>
                    <a:pt x="3166" y="4086"/>
                    <a:pt x="3162" y="4086"/>
                  </a:cubicBezTo>
                  <a:lnTo>
                    <a:pt x="2082" y="6259"/>
                  </a:lnTo>
                  <a:cubicBezTo>
                    <a:pt x="2086" y="6269"/>
                    <a:pt x="2092" y="6281"/>
                    <a:pt x="2092" y="6298"/>
                  </a:cubicBezTo>
                  <a:cubicBezTo>
                    <a:pt x="2092" y="6336"/>
                    <a:pt x="2092" y="6323"/>
                    <a:pt x="2092" y="6362"/>
                  </a:cubicBezTo>
                  <a:cubicBezTo>
                    <a:pt x="2092" y="6382"/>
                    <a:pt x="2097" y="6409"/>
                    <a:pt x="2110" y="6432"/>
                  </a:cubicBezTo>
                  <a:lnTo>
                    <a:pt x="3295" y="4048"/>
                  </a:lnTo>
                  <a:cubicBezTo>
                    <a:pt x="3295" y="4048"/>
                    <a:pt x="3293" y="4048"/>
                    <a:pt x="3293" y="4048"/>
                  </a:cubicBezTo>
                  <a:close/>
                  <a:moveTo>
                    <a:pt x="3403" y="4048"/>
                  </a:moveTo>
                  <a:lnTo>
                    <a:pt x="2186" y="6489"/>
                  </a:lnTo>
                  <a:cubicBezTo>
                    <a:pt x="2187" y="6509"/>
                    <a:pt x="2197" y="6520"/>
                    <a:pt x="2197" y="6545"/>
                  </a:cubicBezTo>
                  <a:cubicBezTo>
                    <a:pt x="2197" y="6582"/>
                    <a:pt x="2192" y="6648"/>
                    <a:pt x="2199" y="6692"/>
                  </a:cubicBezTo>
                  <a:lnTo>
                    <a:pt x="3485" y="4113"/>
                  </a:lnTo>
                  <a:cubicBezTo>
                    <a:pt x="3478" y="4098"/>
                    <a:pt x="3471" y="4086"/>
                    <a:pt x="3462" y="4077"/>
                  </a:cubicBezTo>
                  <a:lnTo>
                    <a:pt x="3430" y="4048"/>
                  </a:lnTo>
                  <a:lnTo>
                    <a:pt x="3403" y="4048"/>
                  </a:lnTo>
                  <a:close/>
                  <a:moveTo>
                    <a:pt x="3843" y="4058"/>
                  </a:moveTo>
                  <a:lnTo>
                    <a:pt x="2352" y="7046"/>
                  </a:lnTo>
                  <a:cubicBezTo>
                    <a:pt x="2360" y="7104"/>
                    <a:pt x="2371" y="7157"/>
                    <a:pt x="2399" y="7179"/>
                  </a:cubicBezTo>
                  <a:lnTo>
                    <a:pt x="3949" y="4076"/>
                  </a:lnTo>
                  <a:cubicBezTo>
                    <a:pt x="3945" y="4076"/>
                    <a:pt x="3942" y="4076"/>
                    <a:pt x="3938" y="4076"/>
                  </a:cubicBezTo>
                  <a:cubicBezTo>
                    <a:pt x="3907" y="4076"/>
                    <a:pt x="3874" y="4070"/>
                    <a:pt x="3843" y="4058"/>
                  </a:cubicBezTo>
                  <a:close/>
                  <a:moveTo>
                    <a:pt x="21376" y="4076"/>
                  </a:moveTo>
                  <a:lnTo>
                    <a:pt x="21206" y="4417"/>
                  </a:lnTo>
                  <a:cubicBezTo>
                    <a:pt x="21229" y="4445"/>
                    <a:pt x="21250" y="4479"/>
                    <a:pt x="21272" y="4514"/>
                  </a:cubicBezTo>
                  <a:lnTo>
                    <a:pt x="21457" y="4142"/>
                  </a:lnTo>
                  <a:cubicBezTo>
                    <a:pt x="21430" y="4119"/>
                    <a:pt x="21403" y="4097"/>
                    <a:pt x="21376" y="4076"/>
                  </a:cubicBezTo>
                  <a:close/>
                  <a:moveTo>
                    <a:pt x="5155" y="4102"/>
                  </a:moveTo>
                  <a:lnTo>
                    <a:pt x="5041" y="4329"/>
                  </a:lnTo>
                  <a:cubicBezTo>
                    <a:pt x="5043" y="4335"/>
                    <a:pt x="5047" y="4343"/>
                    <a:pt x="5051" y="4354"/>
                  </a:cubicBezTo>
                  <a:cubicBezTo>
                    <a:pt x="5065" y="4397"/>
                    <a:pt x="5175" y="4209"/>
                    <a:pt x="5175" y="4153"/>
                  </a:cubicBezTo>
                  <a:cubicBezTo>
                    <a:pt x="5175" y="4137"/>
                    <a:pt x="5165" y="4119"/>
                    <a:pt x="5155" y="4102"/>
                  </a:cubicBezTo>
                  <a:close/>
                  <a:moveTo>
                    <a:pt x="6265" y="4162"/>
                  </a:moveTo>
                  <a:cubicBezTo>
                    <a:pt x="6256" y="4164"/>
                    <a:pt x="6244" y="4175"/>
                    <a:pt x="6226" y="4180"/>
                  </a:cubicBezTo>
                  <a:lnTo>
                    <a:pt x="6110" y="4413"/>
                  </a:lnTo>
                  <a:cubicBezTo>
                    <a:pt x="6128" y="4452"/>
                    <a:pt x="6143" y="4500"/>
                    <a:pt x="6161" y="4540"/>
                  </a:cubicBezTo>
                  <a:lnTo>
                    <a:pt x="6318" y="4226"/>
                  </a:lnTo>
                  <a:cubicBezTo>
                    <a:pt x="6308" y="4225"/>
                    <a:pt x="6296" y="4220"/>
                    <a:pt x="6288" y="4203"/>
                  </a:cubicBezTo>
                  <a:cubicBezTo>
                    <a:pt x="6280" y="4167"/>
                    <a:pt x="6274" y="4160"/>
                    <a:pt x="6265" y="4162"/>
                  </a:cubicBezTo>
                  <a:close/>
                  <a:moveTo>
                    <a:pt x="21530" y="4212"/>
                  </a:moveTo>
                  <a:lnTo>
                    <a:pt x="21332" y="4609"/>
                  </a:lnTo>
                  <a:cubicBezTo>
                    <a:pt x="21357" y="4647"/>
                    <a:pt x="21382" y="4676"/>
                    <a:pt x="21405" y="4691"/>
                  </a:cubicBezTo>
                  <a:lnTo>
                    <a:pt x="21509" y="4483"/>
                  </a:lnTo>
                  <a:lnTo>
                    <a:pt x="21522" y="4458"/>
                  </a:lnTo>
                  <a:lnTo>
                    <a:pt x="21600" y="4302"/>
                  </a:lnTo>
                  <a:cubicBezTo>
                    <a:pt x="21580" y="4270"/>
                    <a:pt x="21556" y="4240"/>
                    <a:pt x="21530" y="4212"/>
                  </a:cubicBezTo>
                  <a:close/>
                  <a:moveTo>
                    <a:pt x="9112" y="4311"/>
                  </a:moveTo>
                  <a:cubicBezTo>
                    <a:pt x="9107" y="4328"/>
                    <a:pt x="9103" y="4341"/>
                    <a:pt x="9103" y="4375"/>
                  </a:cubicBezTo>
                  <a:cubicBezTo>
                    <a:pt x="9084" y="4337"/>
                    <a:pt x="9059" y="4388"/>
                    <a:pt x="9031" y="4388"/>
                  </a:cubicBezTo>
                  <a:cubicBezTo>
                    <a:pt x="9026" y="4388"/>
                    <a:pt x="9019" y="4385"/>
                    <a:pt x="9013" y="4383"/>
                  </a:cubicBezTo>
                  <a:lnTo>
                    <a:pt x="8818" y="4776"/>
                  </a:lnTo>
                  <a:cubicBezTo>
                    <a:pt x="8824" y="4781"/>
                    <a:pt x="8829" y="4786"/>
                    <a:pt x="8834" y="4789"/>
                  </a:cubicBezTo>
                  <a:cubicBezTo>
                    <a:pt x="8857" y="4805"/>
                    <a:pt x="8880" y="4820"/>
                    <a:pt x="8904" y="4832"/>
                  </a:cubicBezTo>
                  <a:lnTo>
                    <a:pt x="9143" y="4353"/>
                  </a:lnTo>
                  <a:cubicBezTo>
                    <a:pt x="9138" y="4345"/>
                    <a:pt x="9136" y="4333"/>
                    <a:pt x="9136" y="4311"/>
                  </a:cubicBezTo>
                  <a:cubicBezTo>
                    <a:pt x="9127" y="4324"/>
                    <a:pt x="9127" y="4320"/>
                    <a:pt x="9112" y="4311"/>
                  </a:cubicBezTo>
                  <a:close/>
                  <a:moveTo>
                    <a:pt x="8689" y="4372"/>
                  </a:moveTo>
                  <a:cubicBezTo>
                    <a:pt x="8684" y="4371"/>
                    <a:pt x="8679" y="4372"/>
                    <a:pt x="8670" y="4378"/>
                  </a:cubicBezTo>
                  <a:cubicBezTo>
                    <a:pt x="8671" y="4385"/>
                    <a:pt x="8673" y="4392"/>
                    <a:pt x="8677" y="4399"/>
                  </a:cubicBezTo>
                  <a:lnTo>
                    <a:pt x="8689" y="4372"/>
                  </a:lnTo>
                  <a:close/>
                  <a:moveTo>
                    <a:pt x="8854" y="4375"/>
                  </a:moveTo>
                  <a:cubicBezTo>
                    <a:pt x="8848" y="4392"/>
                    <a:pt x="8850" y="4401"/>
                    <a:pt x="8854" y="4431"/>
                  </a:cubicBezTo>
                  <a:cubicBezTo>
                    <a:pt x="8843" y="4435"/>
                    <a:pt x="8831" y="4455"/>
                    <a:pt x="8816" y="4455"/>
                  </a:cubicBezTo>
                  <a:cubicBezTo>
                    <a:pt x="8803" y="4455"/>
                    <a:pt x="8787" y="4426"/>
                    <a:pt x="8784" y="4399"/>
                  </a:cubicBezTo>
                  <a:lnTo>
                    <a:pt x="8751" y="4464"/>
                  </a:lnTo>
                  <a:cubicBezTo>
                    <a:pt x="8763" y="4469"/>
                    <a:pt x="8773" y="4472"/>
                    <a:pt x="8780" y="4472"/>
                  </a:cubicBezTo>
                  <a:cubicBezTo>
                    <a:pt x="8780" y="4485"/>
                    <a:pt x="8783" y="4498"/>
                    <a:pt x="8789" y="4507"/>
                  </a:cubicBezTo>
                  <a:cubicBezTo>
                    <a:pt x="8773" y="4518"/>
                    <a:pt x="8742" y="4533"/>
                    <a:pt x="8713" y="4540"/>
                  </a:cubicBezTo>
                  <a:lnTo>
                    <a:pt x="8702" y="4565"/>
                  </a:lnTo>
                  <a:cubicBezTo>
                    <a:pt x="8722" y="4568"/>
                    <a:pt x="8747" y="4550"/>
                    <a:pt x="8771" y="4562"/>
                  </a:cubicBezTo>
                  <a:cubicBezTo>
                    <a:pt x="8767" y="4605"/>
                    <a:pt x="8761" y="4631"/>
                    <a:pt x="8760" y="4676"/>
                  </a:cubicBezTo>
                  <a:cubicBezTo>
                    <a:pt x="8760" y="4676"/>
                    <a:pt x="8895" y="4407"/>
                    <a:pt x="8895" y="4407"/>
                  </a:cubicBezTo>
                  <a:lnTo>
                    <a:pt x="8882" y="4413"/>
                  </a:lnTo>
                  <a:cubicBezTo>
                    <a:pt x="8869" y="4413"/>
                    <a:pt x="8862" y="4392"/>
                    <a:pt x="8854" y="4375"/>
                  </a:cubicBezTo>
                  <a:close/>
                  <a:moveTo>
                    <a:pt x="9216" y="4424"/>
                  </a:moveTo>
                  <a:lnTo>
                    <a:pt x="8997" y="4864"/>
                  </a:lnTo>
                  <a:cubicBezTo>
                    <a:pt x="9006" y="4865"/>
                    <a:pt x="9016" y="4866"/>
                    <a:pt x="9027" y="4866"/>
                  </a:cubicBezTo>
                  <a:cubicBezTo>
                    <a:pt x="9075" y="4866"/>
                    <a:pt x="9109" y="4835"/>
                    <a:pt x="9141" y="4803"/>
                  </a:cubicBezTo>
                  <a:lnTo>
                    <a:pt x="9278" y="4529"/>
                  </a:lnTo>
                  <a:cubicBezTo>
                    <a:pt x="9260" y="4491"/>
                    <a:pt x="9227" y="4478"/>
                    <a:pt x="9216" y="4424"/>
                  </a:cubicBezTo>
                  <a:close/>
                  <a:moveTo>
                    <a:pt x="4947" y="4518"/>
                  </a:moveTo>
                  <a:lnTo>
                    <a:pt x="4877" y="4666"/>
                  </a:lnTo>
                  <a:cubicBezTo>
                    <a:pt x="4876" y="4685"/>
                    <a:pt x="4881" y="4704"/>
                    <a:pt x="4881" y="4717"/>
                  </a:cubicBezTo>
                  <a:cubicBezTo>
                    <a:pt x="4881" y="4756"/>
                    <a:pt x="4881" y="4743"/>
                    <a:pt x="4881" y="4781"/>
                  </a:cubicBezTo>
                  <a:cubicBezTo>
                    <a:pt x="4881" y="4807"/>
                    <a:pt x="4859" y="4819"/>
                    <a:pt x="4848" y="4836"/>
                  </a:cubicBezTo>
                  <a:cubicBezTo>
                    <a:pt x="4844" y="4858"/>
                    <a:pt x="4813" y="4848"/>
                    <a:pt x="4811" y="4921"/>
                  </a:cubicBezTo>
                  <a:cubicBezTo>
                    <a:pt x="4822" y="4918"/>
                    <a:pt x="4842" y="4912"/>
                    <a:pt x="4865" y="4913"/>
                  </a:cubicBezTo>
                  <a:cubicBezTo>
                    <a:pt x="4865" y="4913"/>
                    <a:pt x="5018" y="4605"/>
                    <a:pt x="5018" y="4605"/>
                  </a:cubicBezTo>
                  <a:cubicBezTo>
                    <a:pt x="5004" y="4592"/>
                    <a:pt x="4992" y="4573"/>
                    <a:pt x="4980" y="4546"/>
                  </a:cubicBezTo>
                  <a:cubicBezTo>
                    <a:pt x="4974" y="4554"/>
                    <a:pt x="4967" y="4563"/>
                    <a:pt x="4961" y="4580"/>
                  </a:cubicBezTo>
                  <a:cubicBezTo>
                    <a:pt x="4955" y="4555"/>
                    <a:pt x="4951" y="4539"/>
                    <a:pt x="4947" y="4518"/>
                  </a:cubicBezTo>
                  <a:close/>
                  <a:moveTo>
                    <a:pt x="5446" y="4534"/>
                  </a:moveTo>
                  <a:cubicBezTo>
                    <a:pt x="5416" y="4534"/>
                    <a:pt x="5360" y="4619"/>
                    <a:pt x="5360" y="4662"/>
                  </a:cubicBezTo>
                  <a:cubicBezTo>
                    <a:pt x="5360" y="4690"/>
                    <a:pt x="5375" y="4719"/>
                    <a:pt x="5394" y="4742"/>
                  </a:cubicBezTo>
                  <a:lnTo>
                    <a:pt x="5498" y="4534"/>
                  </a:lnTo>
                  <a:lnTo>
                    <a:pt x="5446" y="4534"/>
                  </a:lnTo>
                  <a:close/>
                  <a:moveTo>
                    <a:pt x="6037" y="4561"/>
                  </a:moveTo>
                  <a:lnTo>
                    <a:pt x="5800" y="5033"/>
                  </a:lnTo>
                  <a:cubicBezTo>
                    <a:pt x="5828" y="5052"/>
                    <a:pt x="5863" y="5065"/>
                    <a:pt x="5889" y="5086"/>
                  </a:cubicBezTo>
                  <a:lnTo>
                    <a:pt x="5966" y="4932"/>
                  </a:lnTo>
                  <a:cubicBezTo>
                    <a:pt x="5958" y="4921"/>
                    <a:pt x="5951" y="4910"/>
                    <a:pt x="5946" y="4899"/>
                  </a:cubicBezTo>
                  <a:lnTo>
                    <a:pt x="5979" y="4899"/>
                  </a:lnTo>
                  <a:cubicBezTo>
                    <a:pt x="5979" y="4900"/>
                    <a:pt x="5980" y="4901"/>
                    <a:pt x="5981" y="4902"/>
                  </a:cubicBezTo>
                  <a:lnTo>
                    <a:pt x="6093" y="4677"/>
                  </a:lnTo>
                  <a:cubicBezTo>
                    <a:pt x="6087" y="4677"/>
                    <a:pt x="6082" y="4677"/>
                    <a:pt x="6075" y="4672"/>
                  </a:cubicBezTo>
                  <a:cubicBezTo>
                    <a:pt x="6063" y="4662"/>
                    <a:pt x="6047" y="4598"/>
                    <a:pt x="6037" y="4561"/>
                  </a:cubicBezTo>
                  <a:close/>
                  <a:moveTo>
                    <a:pt x="5097" y="4662"/>
                  </a:moveTo>
                  <a:lnTo>
                    <a:pt x="4940" y="4976"/>
                  </a:lnTo>
                  <a:cubicBezTo>
                    <a:pt x="4973" y="4977"/>
                    <a:pt x="5030" y="4888"/>
                    <a:pt x="5030" y="4803"/>
                  </a:cubicBezTo>
                  <a:cubicBezTo>
                    <a:pt x="5040" y="4810"/>
                    <a:pt x="5080" y="4860"/>
                    <a:pt x="5100" y="4885"/>
                  </a:cubicBezTo>
                  <a:lnTo>
                    <a:pt x="5146" y="4792"/>
                  </a:lnTo>
                  <a:cubicBezTo>
                    <a:pt x="5136" y="4775"/>
                    <a:pt x="5142" y="4747"/>
                    <a:pt x="5132" y="4717"/>
                  </a:cubicBezTo>
                  <a:cubicBezTo>
                    <a:pt x="5122" y="4691"/>
                    <a:pt x="5110" y="4674"/>
                    <a:pt x="5097" y="4662"/>
                  </a:cubicBezTo>
                  <a:close/>
                  <a:moveTo>
                    <a:pt x="6170" y="4740"/>
                  </a:moveTo>
                  <a:cubicBezTo>
                    <a:pt x="6170" y="4740"/>
                    <a:pt x="6051" y="4976"/>
                    <a:pt x="6051" y="4976"/>
                  </a:cubicBezTo>
                  <a:cubicBezTo>
                    <a:pt x="6078" y="5001"/>
                    <a:pt x="6107" y="5026"/>
                    <a:pt x="6132" y="5044"/>
                  </a:cubicBezTo>
                  <a:lnTo>
                    <a:pt x="6208" y="4891"/>
                  </a:lnTo>
                  <a:cubicBezTo>
                    <a:pt x="6204" y="4848"/>
                    <a:pt x="6170" y="4820"/>
                    <a:pt x="6170" y="4792"/>
                  </a:cubicBezTo>
                  <a:cubicBezTo>
                    <a:pt x="6169" y="4779"/>
                    <a:pt x="6169" y="4777"/>
                    <a:pt x="6170" y="4740"/>
                  </a:cubicBezTo>
                  <a:close/>
                  <a:moveTo>
                    <a:pt x="367" y="4789"/>
                  </a:moveTo>
                  <a:lnTo>
                    <a:pt x="366" y="4792"/>
                  </a:lnTo>
                  <a:cubicBezTo>
                    <a:pt x="366" y="4793"/>
                    <a:pt x="367" y="4793"/>
                    <a:pt x="367" y="4794"/>
                  </a:cubicBezTo>
                  <a:cubicBezTo>
                    <a:pt x="367" y="4794"/>
                    <a:pt x="367" y="4789"/>
                    <a:pt x="367" y="4789"/>
                  </a:cubicBezTo>
                  <a:close/>
                  <a:moveTo>
                    <a:pt x="10683" y="4816"/>
                  </a:moveTo>
                  <a:cubicBezTo>
                    <a:pt x="10666" y="4835"/>
                    <a:pt x="10649" y="4851"/>
                    <a:pt x="10628" y="4861"/>
                  </a:cubicBezTo>
                  <a:cubicBezTo>
                    <a:pt x="10638" y="4866"/>
                    <a:pt x="10645" y="4870"/>
                    <a:pt x="10653" y="4875"/>
                  </a:cubicBezTo>
                  <a:cubicBezTo>
                    <a:pt x="10653" y="4875"/>
                    <a:pt x="10683" y="4816"/>
                    <a:pt x="10683" y="4816"/>
                  </a:cubicBezTo>
                  <a:close/>
                  <a:moveTo>
                    <a:pt x="20976" y="4878"/>
                  </a:moveTo>
                  <a:lnTo>
                    <a:pt x="20884" y="5061"/>
                  </a:lnTo>
                  <a:cubicBezTo>
                    <a:pt x="21036" y="5043"/>
                    <a:pt x="21017" y="4958"/>
                    <a:pt x="20976" y="4878"/>
                  </a:cubicBezTo>
                  <a:close/>
                  <a:moveTo>
                    <a:pt x="10645" y="4892"/>
                  </a:moveTo>
                  <a:cubicBezTo>
                    <a:pt x="10599" y="4907"/>
                    <a:pt x="10587" y="4981"/>
                    <a:pt x="10555" y="4999"/>
                  </a:cubicBezTo>
                  <a:cubicBezTo>
                    <a:pt x="10508" y="5024"/>
                    <a:pt x="10485" y="5076"/>
                    <a:pt x="10460" y="5148"/>
                  </a:cubicBezTo>
                  <a:cubicBezTo>
                    <a:pt x="10447" y="5187"/>
                    <a:pt x="10413" y="5181"/>
                    <a:pt x="10413" y="5245"/>
                  </a:cubicBezTo>
                  <a:cubicBezTo>
                    <a:pt x="10413" y="5282"/>
                    <a:pt x="10413" y="5319"/>
                    <a:pt x="10414" y="5353"/>
                  </a:cubicBezTo>
                  <a:cubicBezTo>
                    <a:pt x="10414" y="5353"/>
                    <a:pt x="10645" y="4892"/>
                    <a:pt x="10645" y="4892"/>
                  </a:cubicBezTo>
                  <a:close/>
                  <a:moveTo>
                    <a:pt x="4530" y="4909"/>
                  </a:moveTo>
                  <a:lnTo>
                    <a:pt x="2576" y="8821"/>
                  </a:lnTo>
                  <a:cubicBezTo>
                    <a:pt x="2590" y="8868"/>
                    <a:pt x="2604" y="8920"/>
                    <a:pt x="2619" y="8965"/>
                  </a:cubicBezTo>
                  <a:lnTo>
                    <a:pt x="4376" y="5445"/>
                  </a:lnTo>
                  <a:cubicBezTo>
                    <a:pt x="4389" y="5385"/>
                    <a:pt x="4408" y="5333"/>
                    <a:pt x="4433" y="5284"/>
                  </a:cubicBezTo>
                  <a:cubicBezTo>
                    <a:pt x="4450" y="5250"/>
                    <a:pt x="4486" y="5084"/>
                    <a:pt x="4503" y="5071"/>
                  </a:cubicBezTo>
                  <a:cubicBezTo>
                    <a:pt x="4522" y="5057"/>
                    <a:pt x="4549" y="5064"/>
                    <a:pt x="4570" y="5057"/>
                  </a:cubicBezTo>
                  <a:lnTo>
                    <a:pt x="4603" y="4992"/>
                  </a:lnTo>
                  <a:cubicBezTo>
                    <a:pt x="4603" y="4990"/>
                    <a:pt x="4603" y="4988"/>
                    <a:pt x="4603" y="4986"/>
                  </a:cubicBezTo>
                  <a:cubicBezTo>
                    <a:pt x="4603" y="4942"/>
                    <a:pt x="4564" y="4926"/>
                    <a:pt x="4530" y="4909"/>
                  </a:cubicBezTo>
                  <a:close/>
                  <a:moveTo>
                    <a:pt x="6029" y="5021"/>
                  </a:moveTo>
                  <a:lnTo>
                    <a:pt x="5966" y="5147"/>
                  </a:lnTo>
                  <a:cubicBezTo>
                    <a:pt x="5994" y="5158"/>
                    <a:pt x="6022" y="5164"/>
                    <a:pt x="6056" y="5195"/>
                  </a:cubicBezTo>
                  <a:cubicBezTo>
                    <a:pt x="6056" y="5195"/>
                    <a:pt x="6089" y="5129"/>
                    <a:pt x="6089" y="5129"/>
                  </a:cubicBezTo>
                  <a:cubicBezTo>
                    <a:pt x="6076" y="5091"/>
                    <a:pt x="6053" y="5054"/>
                    <a:pt x="6029" y="5021"/>
                  </a:cubicBezTo>
                  <a:close/>
                  <a:moveTo>
                    <a:pt x="7553" y="5086"/>
                  </a:moveTo>
                  <a:lnTo>
                    <a:pt x="7358" y="5475"/>
                  </a:lnTo>
                  <a:cubicBezTo>
                    <a:pt x="7369" y="5515"/>
                    <a:pt x="7381" y="5550"/>
                    <a:pt x="7404" y="5550"/>
                  </a:cubicBezTo>
                  <a:cubicBezTo>
                    <a:pt x="7417" y="5550"/>
                    <a:pt x="7420" y="5524"/>
                    <a:pt x="7446" y="5519"/>
                  </a:cubicBezTo>
                  <a:cubicBezTo>
                    <a:pt x="7446" y="5521"/>
                    <a:pt x="7447" y="5523"/>
                    <a:pt x="7447" y="5525"/>
                  </a:cubicBezTo>
                  <a:lnTo>
                    <a:pt x="7525" y="5370"/>
                  </a:lnTo>
                  <a:cubicBezTo>
                    <a:pt x="7530" y="5337"/>
                    <a:pt x="7539" y="5307"/>
                    <a:pt x="7553" y="5294"/>
                  </a:cubicBezTo>
                  <a:cubicBezTo>
                    <a:pt x="7549" y="5252"/>
                    <a:pt x="7552" y="5160"/>
                    <a:pt x="7553" y="5086"/>
                  </a:cubicBezTo>
                  <a:close/>
                  <a:moveTo>
                    <a:pt x="5413" y="5093"/>
                  </a:moveTo>
                  <a:cubicBezTo>
                    <a:pt x="5381" y="5093"/>
                    <a:pt x="5350" y="5123"/>
                    <a:pt x="5350" y="5199"/>
                  </a:cubicBezTo>
                  <a:cubicBezTo>
                    <a:pt x="5350" y="5213"/>
                    <a:pt x="5357" y="5228"/>
                    <a:pt x="5365" y="5245"/>
                  </a:cubicBezTo>
                  <a:lnTo>
                    <a:pt x="5439" y="5097"/>
                  </a:lnTo>
                  <a:cubicBezTo>
                    <a:pt x="5431" y="5094"/>
                    <a:pt x="5422" y="5093"/>
                    <a:pt x="5413" y="5093"/>
                  </a:cubicBezTo>
                  <a:close/>
                  <a:moveTo>
                    <a:pt x="5633" y="5123"/>
                  </a:moveTo>
                  <a:cubicBezTo>
                    <a:pt x="5605" y="5123"/>
                    <a:pt x="5605" y="5165"/>
                    <a:pt x="5574" y="5165"/>
                  </a:cubicBezTo>
                  <a:cubicBezTo>
                    <a:pt x="5554" y="5165"/>
                    <a:pt x="5537" y="5158"/>
                    <a:pt x="5521" y="5148"/>
                  </a:cubicBezTo>
                  <a:lnTo>
                    <a:pt x="5362" y="5467"/>
                  </a:lnTo>
                  <a:cubicBezTo>
                    <a:pt x="5376" y="5505"/>
                    <a:pt x="5397" y="5550"/>
                    <a:pt x="5399" y="5585"/>
                  </a:cubicBezTo>
                  <a:cubicBezTo>
                    <a:pt x="5400" y="5599"/>
                    <a:pt x="5400" y="5612"/>
                    <a:pt x="5399" y="5623"/>
                  </a:cubicBezTo>
                  <a:lnTo>
                    <a:pt x="5647" y="5126"/>
                  </a:lnTo>
                  <a:cubicBezTo>
                    <a:pt x="5643" y="5124"/>
                    <a:pt x="5638" y="5123"/>
                    <a:pt x="5633" y="5123"/>
                  </a:cubicBezTo>
                  <a:close/>
                  <a:moveTo>
                    <a:pt x="5708" y="5217"/>
                  </a:moveTo>
                  <a:lnTo>
                    <a:pt x="5369" y="5899"/>
                  </a:lnTo>
                  <a:cubicBezTo>
                    <a:pt x="5387" y="5941"/>
                    <a:pt x="5403" y="5982"/>
                    <a:pt x="5416" y="6033"/>
                  </a:cubicBezTo>
                  <a:cubicBezTo>
                    <a:pt x="5416" y="6033"/>
                    <a:pt x="5769" y="5326"/>
                    <a:pt x="5769" y="5326"/>
                  </a:cubicBezTo>
                  <a:cubicBezTo>
                    <a:pt x="5766" y="5314"/>
                    <a:pt x="5765" y="5301"/>
                    <a:pt x="5765" y="5285"/>
                  </a:cubicBezTo>
                  <a:cubicBezTo>
                    <a:pt x="5740" y="5278"/>
                    <a:pt x="5724" y="5249"/>
                    <a:pt x="5708" y="5217"/>
                  </a:cubicBezTo>
                  <a:close/>
                  <a:moveTo>
                    <a:pt x="5839" y="5402"/>
                  </a:moveTo>
                  <a:lnTo>
                    <a:pt x="5439" y="6203"/>
                  </a:lnTo>
                  <a:cubicBezTo>
                    <a:pt x="5440" y="6223"/>
                    <a:pt x="5441" y="6244"/>
                    <a:pt x="5441" y="6268"/>
                  </a:cubicBezTo>
                  <a:cubicBezTo>
                    <a:pt x="5441" y="6344"/>
                    <a:pt x="5313" y="6537"/>
                    <a:pt x="5270" y="6554"/>
                  </a:cubicBezTo>
                  <a:cubicBezTo>
                    <a:pt x="5296" y="6581"/>
                    <a:pt x="5310" y="6625"/>
                    <a:pt x="5317" y="6676"/>
                  </a:cubicBezTo>
                  <a:lnTo>
                    <a:pt x="5892" y="5524"/>
                  </a:lnTo>
                  <a:cubicBezTo>
                    <a:pt x="5891" y="5507"/>
                    <a:pt x="5890" y="5491"/>
                    <a:pt x="5889" y="5478"/>
                  </a:cubicBezTo>
                  <a:cubicBezTo>
                    <a:pt x="5885" y="5428"/>
                    <a:pt x="5864" y="5413"/>
                    <a:pt x="5839" y="5402"/>
                  </a:cubicBezTo>
                  <a:close/>
                  <a:moveTo>
                    <a:pt x="19939" y="5403"/>
                  </a:moveTo>
                  <a:cubicBezTo>
                    <a:pt x="19898" y="5429"/>
                    <a:pt x="19861" y="5430"/>
                    <a:pt x="19833" y="5513"/>
                  </a:cubicBezTo>
                  <a:cubicBezTo>
                    <a:pt x="19788" y="5641"/>
                    <a:pt x="19747" y="5804"/>
                    <a:pt x="19683" y="5877"/>
                  </a:cubicBezTo>
                  <a:cubicBezTo>
                    <a:pt x="19635" y="5931"/>
                    <a:pt x="19570" y="6017"/>
                    <a:pt x="19558" y="6168"/>
                  </a:cubicBezTo>
                  <a:lnTo>
                    <a:pt x="19939" y="5403"/>
                  </a:lnTo>
                  <a:close/>
                  <a:moveTo>
                    <a:pt x="11154" y="5423"/>
                  </a:moveTo>
                  <a:lnTo>
                    <a:pt x="10830" y="6074"/>
                  </a:lnTo>
                  <a:cubicBezTo>
                    <a:pt x="10835" y="6097"/>
                    <a:pt x="10843" y="6119"/>
                    <a:pt x="10855" y="6143"/>
                  </a:cubicBezTo>
                  <a:cubicBezTo>
                    <a:pt x="10855" y="6156"/>
                    <a:pt x="10850" y="6173"/>
                    <a:pt x="10850" y="6186"/>
                  </a:cubicBezTo>
                  <a:cubicBezTo>
                    <a:pt x="10850" y="6193"/>
                    <a:pt x="10853" y="6217"/>
                    <a:pt x="10858" y="6245"/>
                  </a:cubicBezTo>
                  <a:lnTo>
                    <a:pt x="11221" y="5518"/>
                  </a:lnTo>
                  <a:cubicBezTo>
                    <a:pt x="11206" y="5475"/>
                    <a:pt x="11178" y="5439"/>
                    <a:pt x="11154" y="5423"/>
                  </a:cubicBezTo>
                  <a:close/>
                  <a:moveTo>
                    <a:pt x="6205" y="5560"/>
                  </a:moveTo>
                  <a:lnTo>
                    <a:pt x="6122" y="5725"/>
                  </a:lnTo>
                  <a:lnTo>
                    <a:pt x="6069" y="5831"/>
                  </a:lnTo>
                  <a:lnTo>
                    <a:pt x="5043" y="7886"/>
                  </a:lnTo>
                  <a:lnTo>
                    <a:pt x="4998" y="7977"/>
                  </a:lnTo>
                  <a:lnTo>
                    <a:pt x="4876" y="8231"/>
                  </a:lnTo>
                  <a:lnTo>
                    <a:pt x="4779" y="8421"/>
                  </a:lnTo>
                  <a:cubicBezTo>
                    <a:pt x="4778" y="8446"/>
                    <a:pt x="4776" y="8470"/>
                    <a:pt x="4776" y="8490"/>
                  </a:cubicBezTo>
                  <a:cubicBezTo>
                    <a:pt x="4776" y="8510"/>
                    <a:pt x="4781" y="8529"/>
                    <a:pt x="4788" y="8544"/>
                  </a:cubicBezTo>
                  <a:cubicBezTo>
                    <a:pt x="4781" y="8529"/>
                    <a:pt x="4776" y="8510"/>
                    <a:pt x="4776" y="8490"/>
                  </a:cubicBezTo>
                  <a:cubicBezTo>
                    <a:pt x="4776" y="8470"/>
                    <a:pt x="4775" y="8446"/>
                    <a:pt x="4776" y="8421"/>
                  </a:cubicBezTo>
                  <a:lnTo>
                    <a:pt x="3546" y="10887"/>
                  </a:lnTo>
                  <a:cubicBezTo>
                    <a:pt x="3555" y="10897"/>
                    <a:pt x="3564" y="10909"/>
                    <a:pt x="3571" y="10923"/>
                  </a:cubicBezTo>
                  <a:cubicBezTo>
                    <a:pt x="3582" y="10945"/>
                    <a:pt x="3594" y="10968"/>
                    <a:pt x="3607" y="10993"/>
                  </a:cubicBezTo>
                  <a:lnTo>
                    <a:pt x="4815" y="8573"/>
                  </a:lnTo>
                  <a:lnTo>
                    <a:pt x="4871" y="8470"/>
                  </a:lnTo>
                  <a:cubicBezTo>
                    <a:pt x="4871" y="8470"/>
                    <a:pt x="4871" y="8469"/>
                    <a:pt x="4871" y="8469"/>
                  </a:cubicBezTo>
                  <a:lnTo>
                    <a:pt x="5063" y="8080"/>
                  </a:lnTo>
                  <a:cubicBezTo>
                    <a:pt x="5063" y="8079"/>
                    <a:pt x="5063" y="8078"/>
                    <a:pt x="5063" y="8077"/>
                  </a:cubicBezTo>
                  <a:lnTo>
                    <a:pt x="5135" y="7934"/>
                  </a:lnTo>
                  <a:cubicBezTo>
                    <a:pt x="5135" y="7934"/>
                    <a:pt x="6257" y="5684"/>
                    <a:pt x="6257" y="5684"/>
                  </a:cubicBezTo>
                  <a:cubicBezTo>
                    <a:pt x="6241" y="5658"/>
                    <a:pt x="6226" y="5628"/>
                    <a:pt x="6224" y="5585"/>
                  </a:cubicBezTo>
                  <a:cubicBezTo>
                    <a:pt x="6220" y="5585"/>
                    <a:pt x="6213" y="5573"/>
                    <a:pt x="6205" y="5560"/>
                  </a:cubicBezTo>
                  <a:close/>
                  <a:moveTo>
                    <a:pt x="11619" y="5611"/>
                  </a:moveTo>
                  <a:cubicBezTo>
                    <a:pt x="11568" y="5624"/>
                    <a:pt x="11481" y="5700"/>
                    <a:pt x="11511" y="5756"/>
                  </a:cubicBezTo>
                  <a:cubicBezTo>
                    <a:pt x="11517" y="5769"/>
                    <a:pt x="11523" y="5780"/>
                    <a:pt x="11529" y="5791"/>
                  </a:cubicBezTo>
                  <a:lnTo>
                    <a:pt x="11619" y="5611"/>
                  </a:lnTo>
                  <a:close/>
                  <a:moveTo>
                    <a:pt x="4358" y="5698"/>
                  </a:moveTo>
                  <a:lnTo>
                    <a:pt x="2670" y="9080"/>
                  </a:lnTo>
                  <a:cubicBezTo>
                    <a:pt x="2676" y="9089"/>
                    <a:pt x="2683" y="9095"/>
                    <a:pt x="2690" y="9097"/>
                  </a:cubicBezTo>
                  <a:cubicBezTo>
                    <a:pt x="2686" y="9159"/>
                    <a:pt x="2691" y="9207"/>
                    <a:pt x="2701" y="9248"/>
                  </a:cubicBezTo>
                  <a:lnTo>
                    <a:pt x="4418" y="5808"/>
                  </a:lnTo>
                  <a:cubicBezTo>
                    <a:pt x="4416" y="5806"/>
                    <a:pt x="4414" y="5805"/>
                    <a:pt x="4411" y="5805"/>
                  </a:cubicBezTo>
                  <a:cubicBezTo>
                    <a:pt x="4390" y="5805"/>
                    <a:pt x="4379" y="5839"/>
                    <a:pt x="4357" y="5848"/>
                  </a:cubicBezTo>
                  <a:cubicBezTo>
                    <a:pt x="4365" y="5803"/>
                    <a:pt x="4360" y="5785"/>
                    <a:pt x="4358" y="5698"/>
                  </a:cubicBezTo>
                  <a:close/>
                  <a:moveTo>
                    <a:pt x="5913" y="5698"/>
                  </a:moveTo>
                  <a:lnTo>
                    <a:pt x="5332" y="6863"/>
                  </a:lnTo>
                  <a:cubicBezTo>
                    <a:pt x="5335" y="6893"/>
                    <a:pt x="5338" y="6919"/>
                    <a:pt x="5345" y="6935"/>
                  </a:cubicBezTo>
                  <a:cubicBezTo>
                    <a:pt x="5336" y="6961"/>
                    <a:pt x="5309" y="6990"/>
                    <a:pt x="5307" y="7037"/>
                  </a:cubicBezTo>
                  <a:cubicBezTo>
                    <a:pt x="5281" y="7037"/>
                    <a:pt x="5263" y="7120"/>
                    <a:pt x="5243" y="7088"/>
                  </a:cubicBezTo>
                  <a:cubicBezTo>
                    <a:pt x="5239" y="7081"/>
                    <a:pt x="5234" y="7074"/>
                    <a:pt x="5230" y="7067"/>
                  </a:cubicBezTo>
                  <a:lnTo>
                    <a:pt x="4935" y="7657"/>
                  </a:lnTo>
                  <a:lnTo>
                    <a:pt x="4824" y="7880"/>
                  </a:lnTo>
                  <a:lnTo>
                    <a:pt x="3450" y="10636"/>
                  </a:lnTo>
                  <a:lnTo>
                    <a:pt x="3360" y="10812"/>
                  </a:lnTo>
                  <a:cubicBezTo>
                    <a:pt x="3361" y="10814"/>
                    <a:pt x="3361" y="10818"/>
                    <a:pt x="3362" y="10820"/>
                  </a:cubicBezTo>
                  <a:lnTo>
                    <a:pt x="3325" y="10902"/>
                  </a:lnTo>
                  <a:lnTo>
                    <a:pt x="3325" y="10906"/>
                  </a:lnTo>
                  <a:cubicBezTo>
                    <a:pt x="3325" y="10927"/>
                    <a:pt x="3326" y="10926"/>
                    <a:pt x="3339" y="10943"/>
                  </a:cubicBezTo>
                  <a:cubicBezTo>
                    <a:pt x="3351" y="10959"/>
                    <a:pt x="3360" y="10993"/>
                    <a:pt x="3373" y="11022"/>
                  </a:cubicBezTo>
                  <a:lnTo>
                    <a:pt x="3398" y="10974"/>
                  </a:lnTo>
                  <a:cubicBezTo>
                    <a:pt x="3397" y="10973"/>
                    <a:pt x="3397" y="10971"/>
                    <a:pt x="3396" y="10970"/>
                  </a:cubicBezTo>
                  <a:lnTo>
                    <a:pt x="3486" y="10791"/>
                  </a:lnTo>
                  <a:cubicBezTo>
                    <a:pt x="3486" y="10791"/>
                    <a:pt x="4807" y="8145"/>
                    <a:pt x="4807" y="8145"/>
                  </a:cubicBezTo>
                  <a:lnTo>
                    <a:pt x="4917" y="7922"/>
                  </a:lnTo>
                  <a:lnTo>
                    <a:pt x="4957" y="7843"/>
                  </a:lnTo>
                  <a:lnTo>
                    <a:pt x="4973" y="7811"/>
                  </a:lnTo>
                  <a:lnTo>
                    <a:pt x="5972" y="5810"/>
                  </a:lnTo>
                  <a:cubicBezTo>
                    <a:pt x="5964" y="5792"/>
                    <a:pt x="5957" y="5776"/>
                    <a:pt x="5946" y="5776"/>
                  </a:cubicBezTo>
                  <a:cubicBezTo>
                    <a:pt x="5932" y="5776"/>
                    <a:pt x="5922" y="5743"/>
                    <a:pt x="5913" y="5698"/>
                  </a:cubicBezTo>
                  <a:close/>
                  <a:moveTo>
                    <a:pt x="805" y="5701"/>
                  </a:moveTo>
                  <a:cubicBezTo>
                    <a:pt x="805" y="5701"/>
                    <a:pt x="514" y="6280"/>
                    <a:pt x="514" y="6280"/>
                  </a:cubicBezTo>
                  <a:cubicBezTo>
                    <a:pt x="551" y="6228"/>
                    <a:pt x="604" y="6186"/>
                    <a:pt x="631" y="6118"/>
                  </a:cubicBezTo>
                  <a:cubicBezTo>
                    <a:pt x="648" y="6075"/>
                    <a:pt x="667" y="6033"/>
                    <a:pt x="694" y="6011"/>
                  </a:cubicBezTo>
                  <a:cubicBezTo>
                    <a:pt x="743" y="5973"/>
                    <a:pt x="799" y="5939"/>
                    <a:pt x="799" y="5841"/>
                  </a:cubicBezTo>
                  <a:lnTo>
                    <a:pt x="799" y="5776"/>
                  </a:lnTo>
                  <a:cubicBezTo>
                    <a:pt x="799" y="5753"/>
                    <a:pt x="799" y="5728"/>
                    <a:pt x="805" y="5701"/>
                  </a:cubicBezTo>
                  <a:close/>
                  <a:moveTo>
                    <a:pt x="6298" y="5819"/>
                  </a:moveTo>
                  <a:lnTo>
                    <a:pt x="5220" y="7980"/>
                  </a:lnTo>
                  <a:lnTo>
                    <a:pt x="5171" y="8076"/>
                  </a:lnTo>
                  <a:lnTo>
                    <a:pt x="5166" y="8087"/>
                  </a:lnTo>
                  <a:lnTo>
                    <a:pt x="5085" y="8249"/>
                  </a:lnTo>
                  <a:lnTo>
                    <a:pt x="3659" y="11105"/>
                  </a:lnTo>
                  <a:cubicBezTo>
                    <a:pt x="3677" y="11148"/>
                    <a:pt x="3693" y="11193"/>
                    <a:pt x="3705" y="11243"/>
                  </a:cubicBezTo>
                  <a:lnTo>
                    <a:pt x="5065" y="8518"/>
                  </a:lnTo>
                  <a:cubicBezTo>
                    <a:pt x="5065" y="8518"/>
                    <a:pt x="5070" y="8508"/>
                    <a:pt x="5070" y="8508"/>
                  </a:cubicBezTo>
                  <a:lnTo>
                    <a:pt x="6338" y="5966"/>
                  </a:lnTo>
                  <a:cubicBezTo>
                    <a:pt x="6313" y="5930"/>
                    <a:pt x="6286" y="5872"/>
                    <a:pt x="6298" y="5819"/>
                  </a:cubicBezTo>
                  <a:close/>
                  <a:moveTo>
                    <a:pt x="9838" y="5833"/>
                  </a:moveTo>
                  <a:lnTo>
                    <a:pt x="9786" y="5939"/>
                  </a:lnTo>
                  <a:lnTo>
                    <a:pt x="9757" y="5997"/>
                  </a:lnTo>
                  <a:lnTo>
                    <a:pt x="9737" y="6035"/>
                  </a:lnTo>
                  <a:lnTo>
                    <a:pt x="9726" y="6068"/>
                  </a:lnTo>
                  <a:cubicBezTo>
                    <a:pt x="9734" y="6074"/>
                    <a:pt x="9740" y="6077"/>
                    <a:pt x="9760" y="6083"/>
                  </a:cubicBezTo>
                  <a:cubicBezTo>
                    <a:pt x="9760" y="6083"/>
                    <a:pt x="9760" y="6118"/>
                    <a:pt x="9760" y="6118"/>
                  </a:cubicBezTo>
                  <a:cubicBezTo>
                    <a:pt x="9760" y="6122"/>
                    <a:pt x="9742" y="6152"/>
                    <a:pt x="9742" y="6173"/>
                  </a:cubicBezTo>
                  <a:cubicBezTo>
                    <a:pt x="9742" y="6189"/>
                    <a:pt x="9752" y="6200"/>
                    <a:pt x="9769" y="6205"/>
                  </a:cubicBezTo>
                  <a:lnTo>
                    <a:pt x="9863" y="6015"/>
                  </a:lnTo>
                  <a:cubicBezTo>
                    <a:pt x="9861" y="5994"/>
                    <a:pt x="9858" y="5991"/>
                    <a:pt x="9858" y="5981"/>
                  </a:cubicBezTo>
                  <a:cubicBezTo>
                    <a:pt x="9865" y="5921"/>
                    <a:pt x="9912" y="5930"/>
                    <a:pt x="9912" y="5870"/>
                  </a:cubicBezTo>
                  <a:cubicBezTo>
                    <a:pt x="9912" y="5861"/>
                    <a:pt x="9899" y="5833"/>
                    <a:pt x="9890" y="5833"/>
                  </a:cubicBezTo>
                  <a:lnTo>
                    <a:pt x="9838" y="5833"/>
                  </a:lnTo>
                  <a:close/>
                  <a:moveTo>
                    <a:pt x="4467" y="5925"/>
                  </a:moveTo>
                  <a:lnTo>
                    <a:pt x="2743" y="9379"/>
                  </a:lnTo>
                  <a:cubicBezTo>
                    <a:pt x="2752" y="9407"/>
                    <a:pt x="2761" y="9437"/>
                    <a:pt x="2769" y="9473"/>
                  </a:cubicBezTo>
                  <a:cubicBezTo>
                    <a:pt x="2773" y="9497"/>
                    <a:pt x="2771" y="9524"/>
                    <a:pt x="2775" y="9543"/>
                  </a:cubicBezTo>
                  <a:lnTo>
                    <a:pt x="4491" y="6107"/>
                  </a:lnTo>
                  <a:cubicBezTo>
                    <a:pt x="4488" y="6054"/>
                    <a:pt x="4479" y="5984"/>
                    <a:pt x="4467" y="5925"/>
                  </a:cubicBezTo>
                  <a:close/>
                  <a:moveTo>
                    <a:pt x="10730" y="5981"/>
                  </a:moveTo>
                  <a:cubicBezTo>
                    <a:pt x="10670" y="6058"/>
                    <a:pt x="10592" y="6070"/>
                    <a:pt x="10592" y="6250"/>
                  </a:cubicBezTo>
                  <a:cubicBezTo>
                    <a:pt x="10592" y="6280"/>
                    <a:pt x="10592" y="6305"/>
                    <a:pt x="10597" y="6327"/>
                  </a:cubicBezTo>
                  <a:lnTo>
                    <a:pt x="10724" y="6079"/>
                  </a:lnTo>
                  <a:cubicBezTo>
                    <a:pt x="10725" y="6065"/>
                    <a:pt x="10730" y="6050"/>
                    <a:pt x="10730" y="6032"/>
                  </a:cubicBezTo>
                  <a:cubicBezTo>
                    <a:pt x="10730" y="6032"/>
                    <a:pt x="10730" y="5981"/>
                    <a:pt x="10730" y="5981"/>
                  </a:cubicBezTo>
                  <a:close/>
                  <a:moveTo>
                    <a:pt x="11091" y="5995"/>
                  </a:moveTo>
                  <a:cubicBezTo>
                    <a:pt x="11091" y="5995"/>
                    <a:pt x="10898" y="6380"/>
                    <a:pt x="10898" y="6380"/>
                  </a:cubicBezTo>
                  <a:cubicBezTo>
                    <a:pt x="10950" y="6376"/>
                    <a:pt x="10963" y="6237"/>
                    <a:pt x="10999" y="6237"/>
                  </a:cubicBezTo>
                  <a:lnTo>
                    <a:pt x="11057" y="6237"/>
                  </a:lnTo>
                  <a:cubicBezTo>
                    <a:pt x="11063" y="6197"/>
                    <a:pt x="11114" y="6155"/>
                    <a:pt x="11121" y="6039"/>
                  </a:cubicBezTo>
                  <a:cubicBezTo>
                    <a:pt x="11111" y="6035"/>
                    <a:pt x="11096" y="6024"/>
                    <a:pt x="11091" y="5995"/>
                  </a:cubicBezTo>
                  <a:close/>
                  <a:moveTo>
                    <a:pt x="19955" y="6032"/>
                  </a:moveTo>
                  <a:cubicBezTo>
                    <a:pt x="19955" y="6032"/>
                    <a:pt x="19589" y="6764"/>
                    <a:pt x="19589" y="6764"/>
                  </a:cubicBezTo>
                  <a:cubicBezTo>
                    <a:pt x="19598" y="6831"/>
                    <a:pt x="19607" y="6891"/>
                    <a:pt x="19619" y="6934"/>
                  </a:cubicBezTo>
                  <a:lnTo>
                    <a:pt x="19696" y="6780"/>
                  </a:lnTo>
                  <a:lnTo>
                    <a:pt x="19793" y="6586"/>
                  </a:lnTo>
                  <a:lnTo>
                    <a:pt x="19800" y="6571"/>
                  </a:lnTo>
                  <a:cubicBezTo>
                    <a:pt x="19796" y="6460"/>
                    <a:pt x="19886" y="6434"/>
                    <a:pt x="19886" y="6347"/>
                  </a:cubicBezTo>
                  <a:cubicBezTo>
                    <a:pt x="19886" y="6205"/>
                    <a:pt x="19961" y="6167"/>
                    <a:pt x="19961" y="6090"/>
                  </a:cubicBezTo>
                  <a:cubicBezTo>
                    <a:pt x="19961" y="6071"/>
                    <a:pt x="19958" y="6053"/>
                    <a:pt x="19955" y="6032"/>
                  </a:cubicBezTo>
                  <a:close/>
                  <a:moveTo>
                    <a:pt x="9960" y="6035"/>
                  </a:moveTo>
                  <a:lnTo>
                    <a:pt x="9817" y="6322"/>
                  </a:lnTo>
                  <a:cubicBezTo>
                    <a:pt x="9817" y="6322"/>
                    <a:pt x="9817" y="6323"/>
                    <a:pt x="9817" y="6323"/>
                  </a:cubicBezTo>
                  <a:lnTo>
                    <a:pt x="9755" y="6449"/>
                  </a:lnTo>
                  <a:lnTo>
                    <a:pt x="9500" y="6959"/>
                  </a:lnTo>
                  <a:cubicBezTo>
                    <a:pt x="9505" y="7003"/>
                    <a:pt x="9529" y="7039"/>
                    <a:pt x="9551" y="7039"/>
                  </a:cubicBezTo>
                  <a:cubicBezTo>
                    <a:pt x="9559" y="7039"/>
                    <a:pt x="9571" y="7039"/>
                    <a:pt x="9580" y="7035"/>
                  </a:cubicBezTo>
                  <a:cubicBezTo>
                    <a:pt x="9580" y="7035"/>
                    <a:pt x="9740" y="6721"/>
                    <a:pt x="9740" y="6721"/>
                  </a:cubicBezTo>
                  <a:lnTo>
                    <a:pt x="9845" y="6503"/>
                  </a:lnTo>
                  <a:cubicBezTo>
                    <a:pt x="9844" y="6504"/>
                    <a:pt x="9842" y="6503"/>
                    <a:pt x="9840" y="6503"/>
                  </a:cubicBezTo>
                  <a:lnTo>
                    <a:pt x="9946" y="6291"/>
                  </a:lnTo>
                  <a:cubicBezTo>
                    <a:pt x="9937" y="6293"/>
                    <a:pt x="9929" y="6296"/>
                    <a:pt x="9916" y="6288"/>
                  </a:cubicBezTo>
                  <a:cubicBezTo>
                    <a:pt x="9918" y="6272"/>
                    <a:pt x="9925" y="6279"/>
                    <a:pt x="9933" y="6275"/>
                  </a:cubicBezTo>
                  <a:cubicBezTo>
                    <a:pt x="9933" y="6185"/>
                    <a:pt x="9999" y="6156"/>
                    <a:pt x="9990" y="6035"/>
                  </a:cubicBezTo>
                  <a:lnTo>
                    <a:pt x="9960" y="6035"/>
                  </a:lnTo>
                  <a:close/>
                  <a:moveTo>
                    <a:pt x="4605" y="6093"/>
                  </a:moveTo>
                  <a:lnTo>
                    <a:pt x="2847" y="9615"/>
                  </a:lnTo>
                  <a:cubicBezTo>
                    <a:pt x="2873" y="9638"/>
                    <a:pt x="2900" y="9664"/>
                    <a:pt x="2923" y="9692"/>
                  </a:cubicBezTo>
                  <a:lnTo>
                    <a:pt x="4682" y="6168"/>
                  </a:lnTo>
                  <a:cubicBezTo>
                    <a:pt x="4677" y="6164"/>
                    <a:pt x="4672" y="6160"/>
                    <a:pt x="4667" y="6155"/>
                  </a:cubicBezTo>
                  <a:cubicBezTo>
                    <a:pt x="4656" y="6147"/>
                    <a:pt x="4630" y="6113"/>
                    <a:pt x="4605" y="6093"/>
                  </a:cubicBezTo>
                  <a:close/>
                  <a:moveTo>
                    <a:pt x="6381" y="6097"/>
                  </a:moveTo>
                  <a:lnTo>
                    <a:pt x="5271" y="8319"/>
                  </a:lnTo>
                  <a:lnTo>
                    <a:pt x="5267" y="8328"/>
                  </a:lnTo>
                  <a:lnTo>
                    <a:pt x="5200" y="8465"/>
                  </a:lnTo>
                  <a:lnTo>
                    <a:pt x="5142" y="8580"/>
                  </a:lnTo>
                  <a:lnTo>
                    <a:pt x="3737" y="11395"/>
                  </a:lnTo>
                  <a:cubicBezTo>
                    <a:pt x="3736" y="11440"/>
                    <a:pt x="3715" y="11466"/>
                    <a:pt x="3715" y="11511"/>
                  </a:cubicBezTo>
                  <a:cubicBezTo>
                    <a:pt x="3715" y="11550"/>
                    <a:pt x="3728" y="11597"/>
                    <a:pt x="3748" y="11597"/>
                  </a:cubicBezTo>
                  <a:cubicBezTo>
                    <a:pt x="3748" y="11599"/>
                    <a:pt x="3748" y="11600"/>
                    <a:pt x="3748" y="11601"/>
                  </a:cubicBezTo>
                  <a:lnTo>
                    <a:pt x="4198" y="10700"/>
                  </a:lnTo>
                  <a:cubicBezTo>
                    <a:pt x="4196" y="10692"/>
                    <a:pt x="4194" y="10685"/>
                    <a:pt x="4194" y="10679"/>
                  </a:cubicBezTo>
                  <a:cubicBezTo>
                    <a:pt x="4194" y="10551"/>
                    <a:pt x="4221" y="10434"/>
                    <a:pt x="4268" y="10400"/>
                  </a:cubicBezTo>
                  <a:cubicBezTo>
                    <a:pt x="4290" y="10383"/>
                    <a:pt x="4309" y="10414"/>
                    <a:pt x="4326" y="10380"/>
                  </a:cubicBezTo>
                  <a:cubicBezTo>
                    <a:pt x="4350" y="10330"/>
                    <a:pt x="4379" y="10229"/>
                    <a:pt x="4437" y="10222"/>
                  </a:cubicBezTo>
                  <a:lnTo>
                    <a:pt x="5373" y="8346"/>
                  </a:lnTo>
                  <a:lnTo>
                    <a:pt x="5428" y="8236"/>
                  </a:lnTo>
                  <a:lnTo>
                    <a:pt x="6406" y="6276"/>
                  </a:lnTo>
                  <a:cubicBezTo>
                    <a:pt x="6385" y="6255"/>
                    <a:pt x="6366" y="6222"/>
                    <a:pt x="6349" y="6196"/>
                  </a:cubicBezTo>
                  <a:cubicBezTo>
                    <a:pt x="6359" y="6183"/>
                    <a:pt x="6382" y="6169"/>
                    <a:pt x="6382" y="6118"/>
                  </a:cubicBezTo>
                  <a:cubicBezTo>
                    <a:pt x="6382" y="6111"/>
                    <a:pt x="6381" y="6104"/>
                    <a:pt x="6381" y="6097"/>
                  </a:cubicBezTo>
                  <a:close/>
                  <a:moveTo>
                    <a:pt x="434" y="6219"/>
                  </a:moveTo>
                  <a:cubicBezTo>
                    <a:pt x="415" y="6245"/>
                    <a:pt x="398" y="6273"/>
                    <a:pt x="386" y="6304"/>
                  </a:cubicBezTo>
                  <a:cubicBezTo>
                    <a:pt x="360" y="6368"/>
                    <a:pt x="320" y="6322"/>
                    <a:pt x="284" y="6365"/>
                  </a:cubicBezTo>
                  <a:cubicBezTo>
                    <a:pt x="260" y="6390"/>
                    <a:pt x="241" y="6475"/>
                    <a:pt x="215" y="6505"/>
                  </a:cubicBezTo>
                  <a:cubicBezTo>
                    <a:pt x="198" y="6525"/>
                    <a:pt x="180" y="6528"/>
                    <a:pt x="163" y="6534"/>
                  </a:cubicBezTo>
                  <a:lnTo>
                    <a:pt x="130" y="6600"/>
                  </a:lnTo>
                  <a:cubicBezTo>
                    <a:pt x="209" y="6622"/>
                    <a:pt x="250" y="6463"/>
                    <a:pt x="322" y="6439"/>
                  </a:cubicBezTo>
                  <a:cubicBezTo>
                    <a:pt x="323" y="6439"/>
                    <a:pt x="323" y="6438"/>
                    <a:pt x="324" y="6438"/>
                  </a:cubicBezTo>
                  <a:lnTo>
                    <a:pt x="434" y="6219"/>
                  </a:lnTo>
                  <a:close/>
                  <a:moveTo>
                    <a:pt x="10812" y="6229"/>
                  </a:moveTo>
                  <a:cubicBezTo>
                    <a:pt x="10797" y="6229"/>
                    <a:pt x="10771" y="6339"/>
                    <a:pt x="10771" y="6356"/>
                  </a:cubicBezTo>
                  <a:cubicBezTo>
                    <a:pt x="10771" y="6368"/>
                    <a:pt x="10776" y="6383"/>
                    <a:pt x="10783" y="6395"/>
                  </a:cubicBezTo>
                  <a:lnTo>
                    <a:pt x="10852" y="6259"/>
                  </a:lnTo>
                  <a:cubicBezTo>
                    <a:pt x="10845" y="6240"/>
                    <a:pt x="10834" y="6229"/>
                    <a:pt x="10812" y="6229"/>
                  </a:cubicBezTo>
                  <a:close/>
                  <a:moveTo>
                    <a:pt x="4758" y="6232"/>
                  </a:moveTo>
                  <a:lnTo>
                    <a:pt x="2984" y="9785"/>
                  </a:lnTo>
                  <a:cubicBezTo>
                    <a:pt x="2992" y="9802"/>
                    <a:pt x="2998" y="9819"/>
                    <a:pt x="3003" y="9836"/>
                  </a:cubicBezTo>
                  <a:lnTo>
                    <a:pt x="3022" y="9836"/>
                  </a:lnTo>
                  <a:lnTo>
                    <a:pt x="3022" y="9875"/>
                  </a:lnTo>
                  <a:cubicBezTo>
                    <a:pt x="3022" y="9898"/>
                    <a:pt x="3026" y="9917"/>
                    <a:pt x="3030" y="9933"/>
                  </a:cubicBezTo>
                  <a:lnTo>
                    <a:pt x="4839" y="6305"/>
                  </a:lnTo>
                  <a:cubicBezTo>
                    <a:pt x="4813" y="6280"/>
                    <a:pt x="4785" y="6255"/>
                    <a:pt x="4758" y="6232"/>
                  </a:cubicBezTo>
                  <a:close/>
                  <a:moveTo>
                    <a:pt x="10707" y="6319"/>
                  </a:moveTo>
                  <a:lnTo>
                    <a:pt x="10710" y="6331"/>
                  </a:lnTo>
                  <a:lnTo>
                    <a:pt x="10710" y="6395"/>
                  </a:lnTo>
                  <a:cubicBezTo>
                    <a:pt x="10710" y="6436"/>
                    <a:pt x="10724" y="6449"/>
                    <a:pt x="10760" y="6450"/>
                  </a:cubicBezTo>
                  <a:lnTo>
                    <a:pt x="10766" y="6434"/>
                  </a:lnTo>
                  <a:cubicBezTo>
                    <a:pt x="10766" y="6430"/>
                    <a:pt x="10765" y="6426"/>
                    <a:pt x="10765" y="6421"/>
                  </a:cubicBezTo>
                  <a:cubicBezTo>
                    <a:pt x="10765" y="6379"/>
                    <a:pt x="10745" y="6359"/>
                    <a:pt x="10745" y="6319"/>
                  </a:cubicBezTo>
                  <a:lnTo>
                    <a:pt x="10707" y="6319"/>
                  </a:lnTo>
                  <a:close/>
                  <a:moveTo>
                    <a:pt x="2045" y="6326"/>
                  </a:moveTo>
                  <a:cubicBezTo>
                    <a:pt x="2045" y="6326"/>
                    <a:pt x="2031" y="6352"/>
                    <a:pt x="2031" y="6352"/>
                  </a:cubicBezTo>
                  <a:cubicBezTo>
                    <a:pt x="2032" y="6352"/>
                    <a:pt x="2032" y="6353"/>
                    <a:pt x="2033" y="6354"/>
                  </a:cubicBezTo>
                  <a:cubicBezTo>
                    <a:pt x="2026" y="6375"/>
                    <a:pt x="2033" y="6409"/>
                    <a:pt x="2033" y="6439"/>
                  </a:cubicBezTo>
                  <a:cubicBezTo>
                    <a:pt x="2033" y="6443"/>
                    <a:pt x="2047" y="6496"/>
                    <a:pt x="2062" y="6521"/>
                  </a:cubicBezTo>
                  <a:lnTo>
                    <a:pt x="2090" y="6463"/>
                  </a:lnTo>
                  <a:cubicBezTo>
                    <a:pt x="2083" y="6408"/>
                    <a:pt x="2055" y="6382"/>
                    <a:pt x="2045" y="6326"/>
                  </a:cubicBezTo>
                  <a:close/>
                  <a:moveTo>
                    <a:pt x="10696" y="6342"/>
                  </a:moveTo>
                  <a:lnTo>
                    <a:pt x="10628" y="6477"/>
                  </a:lnTo>
                  <a:cubicBezTo>
                    <a:pt x="10629" y="6485"/>
                    <a:pt x="10630" y="6493"/>
                    <a:pt x="10631" y="6502"/>
                  </a:cubicBezTo>
                  <a:cubicBezTo>
                    <a:pt x="10631" y="6506"/>
                    <a:pt x="10647" y="6587"/>
                    <a:pt x="10647" y="6608"/>
                  </a:cubicBezTo>
                  <a:cubicBezTo>
                    <a:pt x="10647" y="6642"/>
                    <a:pt x="10612" y="6682"/>
                    <a:pt x="10600" y="6682"/>
                  </a:cubicBezTo>
                  <a:cubicBezTo>
                    <a:pt x="10580" y="6682"/>
                    <a:pt x="10561" y="6656"/>
                    <a:pt x="10546" y="6686"/>
                  </a:cubicBezTo>
                  <a:cubicBezTo>
                    <a:pt x="10542" y="6695"/>
                    <a:pt x="10536" y="6730"/>
                    <a:pt x="10530" y="6716"/>
                  </a:cubicBezTo>
                  <a:cubicBezTo>
                    <a:pt x="10517" y="6728"/>
                    <a:pt x="10525" y="6719"/>
                    <a:pt x="10509" y="6716"/>
                  </a:cubicBezTo>
                  <a:lnTo>
                    <a:pt x="10368" y="6999"/>
                  </a:lnTo>
                  <a:lnTo>
                    <a:pt x="10345" y="7043"/>
                  </a:lnTo>
                  <a:lnTo>
                    <a:pt x="9989" y="7758"/>
                  </a:lnTo>
                  <a:cubicBezTo>
                    <a:pt x="9995" y="7809"/>
                    <a:pt x="10009" y="7853"/>
                    <a:pt x="10042" y="7853"/>
                  </a:cubicBezTo>
                  <a:cubicBezTo>
                    <a:pt x="10042" y="7864"/>
                    <a:pt x="10043" y="7871"/>
                    <a:pt x="10045" y="7876"/>
                  </a:cubicBezTo>
                  <a:lnTo>
                    <a:pt x="10707" y="6549"/>
                  </a:lnTo>
                  <a:cubicBezTo>
                    <a:pt x="10706" y="6549"/>
                    <a:pt x="10705" y="6549"/>
                    <a:pt x="10705" y="6549"/>
                  </a:cubicBezTo>
                  <a:cubicBezTo>
                    <a:pt x="10707" y="6536"/>
                    <a:pt x="10705" y="6528"/>
                    <a:pt x="10705" y="6502"/>
                  </a:cubicBezTo>
                  <a:cubicBezTo>
                    <a:pt x="10692" y="6498"/>
                    <a:pt x="10681" y="6467"/>
                    <a:pt x="10681" y="6424"/>
                  </a:cubicBezTo>
                  <a:cubicBezTo>
                    <a:pt x="10681" y="6390"/>
                    <a:pt x="10687" y="6365"/>
                    <a:pt x="10696" y="6342"/>
                  </a:cubicBezTo>
                  <a:close/>
                  <a:moveTo>
                    <a:pt x="9656" y="6359"/>
                  </a:moveTo>
                  <a:cubicBezTo>
                    <a:pt x="9634" y="6359"/>
                    <a:pt x="9591" y="6433"/>
                    <a:pt x="9591" y="6463"/>
                  </a:cubicBezTo>
                  <a:cubicBezTo>
                    <a:pt x="9591" y="6484"/>
                    <a:pt x="9595" y="6504"/>
                    <a:pt x="9604" y="6529"/>
                  </a:cubicBezTo>
                  <a:cubicBezTo>
                    <a:pt x="9591" y="6555"/>
                    <a:pt x="9555" y="6582"/>
                    <a:pt x="9542" y="6582"/>
                  </a:cubicBezTo>
                  <a:cubicBezTo>
                    <a:pt x="9536" y="6582"/>
                    <a:pt x="9519" y="6577"/>
                    <a:pt x="9519" y="6632"/>
                  </a:cubicBezTo>
                  <a:cubicBezTo>
                    <a:pt x="9519" y="6652"/>
                    <a:pt x="9523" y="6668"/>
                    <a:pt x="9529" y="6682"/>
                  </a:cubicBezTo>
                  <a:cubicBezTo>
                    <a:pt x="9529" y="6682"/>
                    <a:pt x="9690" y="6359"/>
                    <a:pt x="9690" y="6359"/>
                  </a:cubicBezTo>
                  <a:lnTo>
                    <a:pt x="9656" y="6359"/>
                  </a:lnTo>
                  <a:close/>
                  <a:moveTo>
                    <a:pt x="4908" y="6376"/>
                  </a:moveTo>
                  <a:lnTo>
                    <a:pt x="3060" y="10080"/>
                  </a:lnTo>
                  <a:cubicBezTo>
                    <a:pt x="3071" y="10126"/>
                    <a:pt x="3069" y="10217"/>
                    <a:pt x="3084" y="10262"/>
                  </a:cubicBezTo>
                  <a:lnTo>
                    <a:pt x="3145" y="10138"/>
                  </a:lnTo>
                  <a:cubicBezTo>
                    <a:pt x="3145" y="10138"/>
                    <a:pt x="3198" y="10032"/>
                    <a:pt x="3198" y="10032"/>
                  </a:cubicBezTo>
                  <a:lnTo>
                    <a:pt x="5013" y="6396"/>
                  </a:lnTo>
                  <a:lnTo>
                    <a:pt x="4929" y="6396"/>
                  </a:lnTo>
                  <a:cubicBezTo>
                    <a:pt x="4923" y="6390"/>
                    <a:pt x="4915" y="6382"/>
                    <a:pt x="4908" y="6376"/>
                  </a:cubicBezTo>
                  <a:close/>
                  <a:moveTo>
                    <a:pt x="6459" y="6384"/>
                  </a:moveTo>
                  <a:lnTo>
                    <a:pt x="4540" y="10231"/>
                  </a:lnTo>
                  <a:cubicBezTo>
                    <a:pt x="4563" y="10238"/>
                    <a:pt x="4589" y="10280"/>
                    <a:pt x="4617" y="10307"/>
                  </a:cubicBezTo>
                  <a:lnTo>
                    <a:pt x="4677" y="10186"/>
                  </a:lnTo>
                  <a:lnTo>
                    <a:pt x="4688" y="10163"/>
                  </a:lnTo>
                  <a:lnTo>
                    <a:pt x="6046" y="7442"/>
                  </a:lnTo>
                  <a:cubicBezTo>
                    <a:pt x="6046" y="7442"/>
                    <a:pt x="6150" y="7235"/>
                    <a:pt x="6150" y="7235"/>
                  </a:cubicBezTo>
                  <a:lnTo>
                    <a:pt x="6530" y="6473"/>
                  </a:lnTo>
                  <a:cubicBezTo>
                    <a:pt x="6501" y="6456"/>
                    <a:pt x="6474" y="6427"/>
                    <a:pt x="6459" y="6384"/>
                  </a:cubicBezTo>
                  <a:close/>
                  <a:moveTo>
                    <a:pt x="10004" y="6392"/>
                  </a:moveTo>
                  <a:lnTo>
                    <a:pt x="9909" y="6592"/>
                  </a:lnTo>
                  <a:cubicBezTo>
                    <a:pt x="9918" y="6597"/>
                    <a:pt x="9922" y="6598"/>
                    <a:pt x="9942" y="6596"/>
                  </a:cubicBezTo>
                  <a:lnTo>
                    <a:pt x="9942" y="6660"/>
                  </a:lnTo>
                  <a:cubicBezTo>
                    <a:pt x="9942" y="6703"/>
                    <a:pt x="9882" y="6741"/>
                    <a:pt x="9844" y="6741"/>
                  </a:cubicBezTo>
                  <a:cubicBezTo>
                    <a:pt x="9844" y="6789"/>
                    <a:pt x="9860" y="6810"/>
                    <a:pt x="9860" y="6866"/>
                  </a:cubicBezTo>
                  <a:cubicBezTo>
                    <a:pt x="9860" y="6930"/>
                    <a:pt x="9799" y="6933"/>
                    <a:pt x="9799" y="6998"/>
                  </a:cubicBezTo>
                  <a:cubicBezTo>
                    <a:pt x="9799" y="7005"/>
                    <a:pt x="9803" y="7015"/>
                    <a:pt x="9806" y="7019"/>
                  </a:cubicBezTo>
                  <a:lnTo>
                    <a:pt x="10055" y="6518"/>
                  </a:lnTo>
                  <a:cubicBezTo>
                    <a:pt x="10045" y="6504"/>
                    <a:pt x="10034" y="6490"/>
                    <a:pt x="10025" y="6473"/>
                  </a:cubicBezTo>
                  <a:cubicBezTo>
                    <a:pt x="10014" y="6451"/>
                    <a:pt x="10010" y="6422"/>
                    <a:pt x="10004" y="6392"/>
                  </a:cubicBezTo>
                  <a:close/>
                  <a:moveTo>
                    <a:pt x="5095" y="6448"/>
                  </a:moveTo>
                  <a:lnTo>
                    <a:pt x="3253" y="10138"/>
                  </a:lnTo>
                  <a:lnTo>
                    <a:pt x="3183" y="10280"/>
                  </a:lnTo>
                  <a:lnTo>
                    <a:pt x="3140" y="10366"/>
                  </a:lnTo>
                  <a:cubicBezTo>
                    <a:pt x="3157" y="10405"/>
                    <a:pt x="3174" y="10449"/>
                    <a:pt x="3190" y="10495"/>
                  </a:cubicBezTo>
                  <a:lnTo>
                    <a:pt x="3247" y="10380"/>
                  </a:lnTo>
                  <a:cubicBezTo>
                    <a:pt x="3247" y="10380"/>
                    <a:pt x="3286" y="10302"/>
                    <a:pt x="3286" y="10302"/>
                  </a:cubicBezTo>
                  <a:lnTo>
                    <a:pt x="5116" y="6635"/>
                  </a:lnTo>
                  <a:cubicBezTo>
                    <a:pt x="5117" y="6564"/>
                    <a:pt x="5115" y="6501"/>
                    <a:pt x="5095" y="6448"/>
                  </a:cubicBezTo>
                  <a:close/>
                  <a:moveTo>
                    <a:pt x="11153" y="6467"/>
                  </a:moveTo>
                  <a:cubicBezTo>
                    <a:pt x="11127" y="6467"/>
                    <a:pt x="11093" y="6532"/>
                    <a:pt x="11074" y="6549"/>
                  </a:cubicBezTo>
                  <a:cubicBezTo>
                    <a:pt x="11057" y="6565"/>
                    <a:pt x="11041" y="6568"/>
                    <a:pt x="11024" y="6574"/>
                  </a:cubicBezTo>
                  <a:lnTo>
                    <a:pt x="9712" y="9203"/>
                  </a:lnTo>
                  <a:cubicBezTo>
                    <a:pt x="9734" y="9239"/>
                    <a:pt x="9741" y="9318"/>
                    <a:pt x="9759" y="9339"/>
                  </a:cubicBezTo>
                  <a:lnTo>
                    <a:pt x="11190" y="6471"/>
                  </a:lnTo>
                  <a:cubicBezTo>
                    <a:pt x="11178" y="6469"/>
                    <a:pt x="11165" y="6467"/>
                    <a:pt x="11153" y="6467"/>
                  </a:cubicBezTo>
                  <a:close/>
                  <a:moveTo>
                    <a:pt x="6620" y="6509"/>
                  </a:moveTo>
                  <a:lnTo>
                    <a:pt x="6558" y="6632"/>
                  </a:lnTo>
                  <a:cubicBezTo>
                    <a:pt x="6594" y="6608"/>
                    <a:pt x="6627" y="6580"/>
                    <a:pt x="6634" y="6539"/>
                  </a:cubicBezTo>
                  <a:cubicBezTo>
                    <a:pt x="6635" y="6526"/>
                    <a:pt x="6627" y="6518"/>
                    <a:pt x="6620" y="6509"/>
                  </a:cubicBezTo>
                  <a:close/>
                  <a:moveTo>
                    <a:pt x="18379" y="6517"/>
                  </a:moveTo>
                  <a:lnTo>
                    <a:pt x="15810" y="11667"/>
                  </a:lnTo>
                  <a:cubicBezTo>
                    <a:pt x="15813" y="11680"/>
                    <a:pt x="15815" y="11693"/>
                    <a:pt x="15818" y="11707"/>
                  </a:cubicBezTo>
                  <a:cubicBezTo>
                    <a:pt x="15820" y="11728"/>
                    <a:pt x="15831" y="11741"/>
                    <a:pt x="15831" y="11762"/>
                  </a:cubicBezTo>
                  <a:cubicBezTo>
                    <a:pt x="15831" y="11804"/>
                    <a:pt x="15822" y="11830"/>
                    <a:pt x="15820" y="11874"/>
                  </a:cubicBezTo>
                  <a:cubicBezTo>
                    <a:pt x="15820" y="11874"/>
                    <a:pt x="17254" y="9000"/>
                    <a:pt x="17254" y="9000"/>
                  </a:cubicBezTo>
                  <a:lnTo>
                    <a:pt x="17331" y="8847"/>
                  </a:lnTo>
                  <a:lnTo>
                    <a:pt x="18451" y="6602"/>
                  </a:lnTo>
                  <a:cubicBezTo>
                    <a:pt x="18420" y="6595"/>
                    <a:pt x="18396" y="6557"/>
                    <a:pt x="18379" y="6517"/>
                  </a:cubicBezTo>
                  <a:close/>
                  <a:moveTo>
                    <a:pt x="11507" y="6528"/>
                  </a:moveTo>
                  <a:cubicBezTo>
                    <a:pt x="11512" y="6540"/>
                    <a:pt x="11518" y="6551"/>
                    <a:pt x="11523" y="6568"/>
                  </a:cubicBezTo>
                  <a:cubicBezTo>
                    <a:pt x="11518" y="6553"/>
                    <a:pt x="11513" y="6539"/>
                    <a:pt x="11507" y="6528"/>
                  </a:cubicBezTo>
                  <a:close/>
                  <a:moveTo>
                    <a:pt x="10918" y="6532"/>
                  </a:moveTo>
                  <a:cubicBezTo>
                    <a:pt x="10872" y="6520"/>
                    <a:pt x="10834" y="6607"/>
                    <a:pt x="10781" y="6617"/>
                  </a:cubicBezTo>
                  <a:lnTo>
                    <a:pt x="10052" y="8077"/>
                  </a:lnTo>
                  <a:cubicBezTo>
                    <a:pt x="10052" y="8083"/>
                    <a:pt x="10052" y="8089"/>
                    <a:pt x="10052" y="8092"/>
                  </a:cubicBezTo>
                  <a:cubicBezTo>
                    <a:pt x="10052" y="8173"/>
                    <a:pt x="10024" y="8199"/>
                    <a:pt x="10024" y="8285"/>
                  </a:cubicBezTo>
                  <a:cubicBezTo>
                    <a:pt x="10018" y="8285"/>
                    <a:pt x="9986" y="8292"/>
                    <a:pt x="9971" y="8292"/>
                  </a:cubicBezTo>
                  <a:cubicBezTo>
                    <a:pt x="9963" y="8292"/>
                    <a:pt x="9956" y="8287"/>
                    <a:pt x="9950" y="8282"/>
                  </a:cubicBezTo>
                  <a:lnTo>
                    <a:pt x="9590" y="9011"/>
                  </a:lnTo>
                  <a:cubicBezTo>
                    <a:pt x="9591" y="9011"/>
                    <a:pt x="9598" y="9011"/>
                    <a:pt x="9598" y="9011"/>
                  </a:cubicBezTo>
                  <a:lnTo>
                    <a:pt x="9598" y="9183"/>
                  </a:lnTo>
                  <a:cubicBezTo>
                    <a:pt x="9598" y="9195"/>
                    <a:pt x="9591" y="9214"/>
                    <a:pt x="9603" y="9216"/>
                  </a:cubicBezTo>
                  <a:lnTo>
                    <a:pt x="10911" y="6588"/>
                  </a:lnTo>
                  <a:cubicBezTo>
                    <a:pt x="10909" y="6583"/>
                    <a:pt x="10905" y="6581"/>
                    <a:pt x="10905" y="6579"/>
                  </a:cubicBezTo>
                  <a:cubicBezTo>
                    <a:pt x="10905" y="6567"/>
                    <a:pt x="10916" y="6554"/>
                    <a:pt x="10918" y="6532"/>
                  </a:cubicBezTo>
                  <a:close/>
                  <a:moveTo>
                    <a:pt x="18587" y="6546"/>
                  </a:moveTo>
                  <a:lnTo>
                    <a:pt x="17493" y="8738"/>
                  </a:lnTo>
                  <a:cubicBezTo>
                    <a:pt x="17486" y="8793"/>
                    <a:pt x="17454" y="8825"/>
                    <a:pt x="17454" y="8894"/>
                  </a:cubicBezTo>
                  <a:cubicBezTo>
                    <a:pt x="17499" y="8894"/>
                    <a:pt x="17538" y="8821"/>
                    <a:pt x="17584" y="8785"/>
                  </a:cubicBezTo>
                  <a:lnTo>
                    <a:pt x="18645" y="6660"/>
                  </a:lnTo>
                  <a:cubicBezTo>
                    <a:pt x="18628" y="6612"/>
                    <a:pt x="18607" y="6569"/>
                    <a:pt x="18587" y="6546"/>
                  </a:cubicBezTo>
                  <a:close/>
                  <a:moveTo>
                    <a:pt x="6699" y="6588"/>
                  </a:moveTo>
                  <a:cubicBezTo>
                    <a:pt x="6658" y="6632"/>
                    <a:pt x="6581" y="6688"/>
                    <a:pt x="6524" y="6708"/>
                  </a:cubicBezTo>
                  <a:lnTo>
                    <a:pt x="6260" y="7235"/>
                  </a:lnTo>
                  <a:cubicBezTo>
                    <a:pt x="6259" y="7235"/>
                    <a:pt x="6258" y="7235"/>
                    <a:pt x="6257" y="7235"/>
                  </a:cubicBezTo>
                  <a:lnTo>
                    <a:pt x="6216" y="7318"/>
                  </a:lnTo>
                  <a:lnTo>
                    <a:pt x="6214" y="7323"/>
                  </a:lnTo>
                  <a:lnTo>
                    <a:pt x="6172" y="7408"/>
                  </a:lnTo>
                  <a:lnTo>
                    <a:pt x="6011" y="7729"/>
                  </a:lnTo>
                  <a:lnTo>
                    <a:pt x="4789" y="10177"/>
                  </a:lnTo>
                  <a:cubicBezTo>
                    <a:pt x="4803" y="10172"/>
                    <a:pt x="4810" y="10144"/>
                    <a:pt x="4837" y="10144"/>
                  </a:cubicBezTo>
                  <a:cubicBezTo>
                    <a:pt x="4862" y="10144"/>
                    <a:pt x="4880" y="10168"/>
                    <a:pt x="4897" y="10191"/>
                  </a:cubicBezTo>
                  <a:lnTo>
                    <a:pt x="5490" y="9002"/>
                  </a:lnTo>
                  <a:lnTo>
                    <a:pt x="5492" y="8998"/>
                  </a:lnTo>
                  <a:lnTo>
                    <a:pt x="5619" y="8743"/>
                  </a:lnTo>
                  <a:lnTo>
                    <a:pt x="5641" y="8699"/>
                  </a:lnTo>
                  <a:lnTo>
                    <a:pt x="6027" y="7925"/>
                  </a:lnTo>
                  <a:lnTo>
                    <a:pt x="6179" y="7621"/>
                  </a:lnTo>
                  <a:lnTo>
                    <a:pt x="6283" y="7413"/>
                  </a:lnTo>
                  <a:lnTo>
                    <a:pt x="6311" y="7357"/>
                  </a:lnTo>
                  <a:lnTo>
                    <a:pt x="6367" y="7244"/>
                  </a:lnTo>
                  <a:cubicBezTo>
                    <a:pt x="6368" y="7245"/>
                    <a:pt x="6370" y="7244"/>
                    <a:pt x="6372" y="7244"/>
                  </a:cubicBezTo>
                  <a:cubicBezTo>
                    <a:pt x="6372" y="7244"/>
                    <a:pt x="6699" y="6597"/>
                    <a:pt x="6699" y="6597"/>
                  </a:cubicBezTo>
                  <a:lnTo>
                    <a:pt x="6699" y="6588"/>
                  </a:lnTo>
                  <a:close/>
                  <a:moveTo>
                    <a:pt x="18780" y="6604"/>
                  </a:moveTo>
                  <a:lnTo>
                    <a:pt x="18713" y="6740"/>
                  </a:lnTo>
                  <a:cubicBezTo>
                    <a:pt x="18708" y="6779"/>
                    <a:pt x="18706" y="6823"/>
                    <a:pt x="18706" y="6863"/>
                  </a:cubicBezTo>
                  <a:cubicBezTo>
                    <a:pt x="18706" y="6897"/>
                    <a:pt x="18715" y="6921"/>
                    <a:pt x="18724" y="6945"/>
                  </a:cubicBezTo>
                  <a:lnTo>
                    <a:pt x="18792" y="6809"/>
                  </a:lnTo>
                  <a:cubicBezTo>
                    <a:pt x="18790" y="6767"/>
                    <a:pt x="18800" y="6725"/>
                    <a:pt x="18794" y="6682"/>
                  </a:cubicBezTo>
                  <a:cubicBezTo>
                    <a:pt x="18791" y="6659"/>
                    <a:pt x="18785" y="6633"/>
                    <a:pt x="18780" y="6604"/>
                  </a:cubicBezTo>
                  <a:close/>
                  <a:moveTo>
                    <a:pt x="10111" y="6622"/>
                  </a:moveTo>
                  <a:lnTo>
                    <a:pt x="9900" y="7046"/>
                  </a:lnTo>
                  <a:lnTo>
                    <a:pt x="9881" y="7084"/>
                  </a:lnTo>
                  <a:lnTo>
                    <a:pt x="9798" y="7250"/>
                  </a:lnTo>
                  <a:lnTo>
                    <a:pt x="9860" y="7250"/>
                  </a:lnTo>
                  <a:cubicBezTo>
                    <a:pt x="9860" y="7209"/>
                    <a:pt x="9873" y="7172"/>
                    <a:pt x="9894" y="7172"/>
                  </a:cubicBezTo>
                  <a:cubicBezTo>
                    <a:pt x="9909" y="7172"/>
                    <a:pt x="9918" y="7183"/>
                    <a:pt x="9933" y="7183"/>
                  </a:cubicBezTo>
                  <a:cubicBezTo>
                    <a:pt x="9938" y="7183"/>
                    <a:pt x="9946" y="7181"/>
                    <a:pt x="9952" y="7179"/>
                  </a:cubicBezTo>
                  <a:lnTo>
                    <a:pt x="10144" y="6802"/>
                  </a:lnTo>
                  <a:lnTo>
                    <a:pt x="10144" y="6793"/>
                  </a:lnTo>
                  <a:cubicBezTo>
                    <a:pt x="10144" y="6792"/>
                    <a:pt x="10145" y="6792"/>
                    <a:pt x="10146" y="6791"/>
                  </a:cubicBezTo>
                  <a:lnTo>
                    <a:pt x="10148" y="6782"/>
                  </a:lnTo>
                  <a:cubicBezTo>
                    <a:pt x="10147" y="6776"/>
                    <a:pt x="10143" y="6769"/>
                    <a:pt x="10143" y="6762"/>
                  </a:cubicBezTo>
                  <a:cubicBezTo>
                    <a:pt x="10143" y="6728"/>
                    <a:pt x="10117" y="6708"/>
                    <a:pt x="10117" y="6674"/>
                  </a:cubicBezTo>
                  <a:cubicBezTo>
                    <a:pt x="10117" y="6655"/>
                    <a:pt x="10115" y="6637"/>
                    <a:pt x="10111" y="6622"/>
                  </a:cubicBezTo>
                  <a:close/>
                  <a:moveTo>
                    <a:pt x="6719" y="6757"/>
                  </a:moveTo>
                  <a:lnTo>
                    <a:pt x="6481" y="7232"/>
                  </a:lnTo>
                  <a:cubicBezTo>
                    <a:pt x="6498" y="7216"/>
                    <a:pt x="6516" y="7188"/>
                    <a:pt x="6533" y="7143"/>
                  </a:cubicBezTo>
                  <a:cubicBezTo>
                    <a:pt x="6564" y="7063"/>
                    <a:pt x="6736" y="7046"/>
                    <a:pt x="6736" y="6909"/>
                  </a:cubicBezTo>
                  <a:cubicBezTo>
                    <a:pt x="6736" y="6839"/>
                    <a:pt x="6729" y="6798"/>
                    <a:pt x="6719" y="6757"/>
                  </a:cubicBezTo>
                  <a:close/>
                  <a:moveTo>
                    <a:pt x="5141" y="6800"/>
                  </a:moveTo>
                  <a:lnTo>
                    <a:pt x="5139" y="6804"/>
                  </a:lnTo>
                  <a:cubicBezTo>
                    <a:pt x="5141" y="6813"/>
                    <a:pt x="5140" y="6827"/>
                    <a:pt x="5138" y="6834"/>
                  </a:cubicBezTo>
                  <a:cubicBezTo>
                    <a:pt x="5151" y="6860"/>
                    <a:pt x="5181" y="6881"/>
                    <a:pt x="5200" y="6881"/>
                  </a:cubicBezTo>
                  <a:cubicBezTo>
                    <a:pt x="5202" y="6881"/>
                    <a:pt x="5211" y="6881"/>
                    <a:pt x="5211" y="6881"/>
                  </a:cubicBezTo>
                  <a:cubicBezTo>
                    <a:pt x="5211" y="6803"/>
                    <a:pt x="5177" y="6800"/>
                    <a:pt x="5141" y="6800"/>
                  </a:cubicBezTo>
                  <a:close/>
                  <a:moveTo>
                    <a:pt x="18677" y="6812"/>
                  </a:moveTo>
                  <a:lnTo>
                    <a:pt x="17681" y="8807"/>
                  </a:lnTo>
                  <a:cubicBezTo>
                    <a:pt x="17686" y="8810"/>
                    <a:pt x="17693" y="8813"/>
                    <a:pt x="17700" y="8813"/>
                  </a:cubicBezTo>
                  <a:cubicBezTo>
                    <a:pt x="17689" y="8855"/>
                    <a:pt x="17700" y="8856"/>
                    <a:pt x="17700" y="8907"/>
                  </a:cubicBezTo>
                  <a:cubicBezTo>
                    <a:pt x="17700" y="8950"/>
                    <a:pt x="17676" y="8945"/>
                    <a:pt x="17676" y="8997"/>
                  </a:cubicBezTo>
                  <a:cubicBezTo>
                    <a:pt x="17676" y="9007"/>
                    <a:pt x="17677" y="9022"/>
                    <a:pt x="17680" y="9037"/>
                  </a:cubicBezTo>
                  <a:lnTo>
                    <a:pt x="18623" y="7149"/>
                  </a:lnTo>
                  <a:cubicBezTo>
                    <a:pt x="18625" y="7118"/>
                    <a:pt x="18630" y="7086"/>
                    <a:pt x="18640" y="7050"/>
                  </a:cubicBezTo>
                  <a:cubicBezTo>
                    <a:pt x="18652" y="7006"/>
                    <a:pt x="18677" y="6909"/>
                    <a:pt x="18677" y="6815"/>
                  </a:cubicBezTo>
                  <a:cubicBezTo>
                    <a:pt x="18677" y="6814"/>
                    <a:pt x="18677" y="6813"/>
                    <a:pt x="18677" y="6812"/>
                  </a:cubicBezTo>
                  <a:close/>
                  <a:moveTo>
                    <a:pt x="5117" y="6831"/>
                  </a:moveTo>
                  <a:cubicBezTo>
                    <a:pt x="5117" y="6831"/>
                    <a:pt x="4782" y="7501"/>
                    <a:pt x="4782" y="7502"/>
                  </a:cubicBezTo>
                  <a:cubicBezTo>
                    <a:pt x="4782" y="7502"/>
                    <a:pt x="4782" y="7503"/>
                    <a:pt x="4782" y="7503"/>
                  </a:cubicBezTo>
                  <a:lnTo>
                    <a:pt x="4605" y="7858"/>
                  </a:lnTo>
                  <a:lnTo>
                    <a:pt x="3322" y="10429"/>
                  </a:lnTo>
                  <a:cubicBezTo>
                    <a:pt x="3323" y="10432"/>
                    <a:pt x="3325" y="10435"/>
                    <a:pt x="3326" y="10438"/>
                  </a:cubicBezTo>
                  <a:lnTo>
                    <a:pt x="3281" y="10529"/>
                  </a:lnTo>
                  <a:lnTo>
                    <a:pt x="3230" y="10628"/>
                  </a:lnTo>
                  <a:cubicBezTo>
                    <a:pt x="3238" y="10635"/>
                    <a:pt x="3246" y="10644"/>
                    <a:pt x="3252" y="10657"/>
                  </a:cubicBezTo>
                  <a:cubicBezTo>
                    <a:pt x="3264" y="10682"/>
                    <a:pt x="3278" y="10710"/>
                    <a:pt x="3291" y="10737"/>
                  </a:cubicBezTo>
                  <a:lnTo>
                    <a:pt x="3324" y="10669"/>
                  </a:lnTo>
                  <a:lnTo>
                    <a:pt x="3396" y="10525"/>
                  </a:lnTo>
                  <a:cubicBezTo>
                    <a:pt x="3396" y="10520"/>
                    <a:pt x="3396" y="10515"/>
                    <a:pt x="3396" y="10510"/>
                  </a:cubicBezTo>
                  <a:lnTo>
                    <a:pt x="4756" y="7785"/>
                  </a:lnTo>
                  <a:lnTo>
                    <a:pt x="4864" y="7569"/>
                  </a:lnTo>
                  <a:lnTo>
                    <a:pt x="5165" y="6966"/>
                  </a:lnTo>
                  <a:cubicBezTo>
                    <a:pt x="5146" y="6923"/>
                    <a:pt x="5128" y="6877"/>
                    <a:pt x="5117" y="6831"/>
                  </a:cubicBezTo>
                  <a:close/>
                  <a:moveTo>
                    <a:pt x="10217" y="6859"/>
                  </a:moveTo>
                  <a:lnTo>
                    <a:pt x="10081" y="7128"/>
                  </a:lnTo>
                  <a:cubicBezTo>
                    <a:pt x="10081" y="7128"/>
                    <a:pt x="10129" y="7128"/>
                    <a:pt x="10129" y="7128"/>
                  </a:cubicBezTo>
                  <a:cubicBezTo>
                    <a:pt x="10154" y="7128"/>
                    <a:pt x="10185" y="7131"/>
                    <a:pt x="10205" y="7092"/>
                  </a:cubicBezTo>
                  <a:lnTo>
                    <a:pt x="10205" y="7061"/>
                  </a:lnTo>
                  <a:cubicBezTo>
                    <a:pt x="10185" y="7061"/>
                    <a:pt x="10176" y="7058"/>
                    <a:pt x="10154" y="7045"/>
                  </a:cubicBezTo>
                  <a:cubicBezTo>
                    <a:pt x="10171" y="6989"/>
                    <a:pt x="10219" y="6950"/>
                    <a:pt x="10219" y="6873"/>
                  </a:cubicBezTo>
                  <a:cubicBezTo>
                    <a:pt x="10219" y="6868"/>
                    <a:pt x="10217" y="6864"/>
                    <a:pt x="10217" y="6859"/>
                  </a:cubicBezTo>
                  <a:close/>
                  <a:moveTo>
                    <a:pt x="18808" y="7003"/>
                  </a:moveTo>
                  <a:lnTo>
                    <a:pt x="18749" y="7131"/>
                  </a:lnTo>
                  <a:lnTo>
                    <a:pt x="18749" y="7269"/>
                  </a:lnTo>
                  <a:cubicBezTo>
                    <a:pt x="18749" y="7316"/>
                    <a:pt x="18732" y="7336"/>
                    <a:pt x="18730" y="7388"/>
                  </a:cubicBezTo>
                  <a:lnTo>
                    <a:pt x="18836" y="7172"/>
                  </a:lnTo>
                  <a:cubicBezTo>
                    <a:pt x="18829" y="7142"/>
                    <a:pt x="18822" y="7111"/>
                    <a:pt x="18816" y="7078"/>
                  </a:cubicBezTo>
                  <a:cubicBezTo>
                    <a:pt x="18813" y="7061"/>
                    <a:pt x="18811" y="7032"/>
                    <a:pt x="18808" y="7003"/>
                  </a:cubicBezTo>
                  <a:close/>
                  <a:moveTo>
                    <a:pt x="6729" y="7190"/>
                  </a:moveTo>
                  <a:lnTo>
                    <a:pt x="6564" y="7526"/>
                  </a:lnTo>
                  <a:cubicBezTo>
                    <a:pt x="6569" y="7531"/>
                    <a:pt x="6578" y="7534"/>
                    <a:pt x="6578" y="7534"/>
                  </a:cubicBezTo>
                  <a:lnTo>
                    <a:pt x="6578" y="7559"/>
                  </a:lnTo>
                  <a:cubicBezTo>
                    <a:pt x="6578" y="7563"/>
                    <a:pt x="6531" y="7624"/>
                    <a:pt x="6531" y="7641"/>
                  </a:cubicBezTo>
                  <a:cubicBezTo>
                    <a:pt x="6531" y="7654"/>
                    <a:pt x="6537" y="7684"/>
                    <a:pt x="6548" y="7684"/>
                  </a:cubicBezTo>
                  <a:cubicBezTo>
                    <a:pt x="6572" y="7684"/>
                    <a:pt x="6584" y="7660"/>
                    <a:pt x="6611" y="7657"/>
                  </a:cubicBezTo>
                  <a:lnTo>
                    <a:pt x="6759" y="7366"/>
                  </a:lnTo>
                  <a:cubicBezTo>
                    <a:pt x="6759" y="7366"/>
                    <a:pt x="6759" y="7340"/>
                    <a:pt x="6759" y="7340"/>
                  </a:cubicBezTo>
                  <a:lnTo>
                    <a:pt x="6758" y="7319"/>
                  </a:lnTo>
                  <a:cubicBezTo>
                    <a:pt x="6749" y="7302"/>
                    <a:pt x="6740" y="7298"/>
                    <a:pt x="6728" y="7298"/>
                  </a:cubicBezTo>
                  <a:cubicBezTo>
                    <a:pt x="6713" y="7298"/>
                    <a:pt x="6719" y="7323"/>
                    <a:pt x="6699" y="7332"/>
                  </a:cubicBezTo>
                  <a:lnTo>
                    <a:pt x="6699" y="7293"/>
                  </a:lnTo>
                  <a:cubicBezTo>
                    <a:pt x="6699" y="7254"/>
                    <a:pt x="6718" y="7224"/>
                    <a:pt x="6729" y="7190"/>
                  </a:cubicBezTo>
                  <a:close/>
                  <a:moveTo>
                    <a:pt x="2453" y="7289"/>
                  </a:moveTo>
                  <a:cubicBezTo>
                    <a:pt x="2453" y="7289"/>
                    <a:pt x="2418" y="7359"/>
                    <a:pt x="2418" y="7359"/>
                  </a:cubicBezTo>
                  <a:cubicBezTo>
                    <a:pt x="2429" y="7364"/>
                    <a:pt x="2440" y="7366"/>
                    <a:pt x="2450" y="7366"/>
                  </a:cubicBezTo>
                  <a:cubicBezTo>
                    <a:pt x="2444" y="7379"/>
                    <a:pt x="2434" y="7381"/>
                    <a:pt x="2430" y="7411"/>
                  </a:cubicBezTo>
                  <a:cubicBezTo>
                    <a:pt x="2441" y="7425"/>
                    <a:pt x="2457" y="7447"/>
                    <a:pt x="2475" y="7472"/>
                  </a:cubicBezTo>
                  <a:lnTo>
                    <a:pt x="2527" y="7370"/>
                  </a:lnTo>
                  <a:cubicBezTo>
                    <a:pt x="2505" y="7340"/>
                    <a:pt x="2480" y="7312"/>
                    <a:pt x="2453" y="7289"/>
                  </a:cubicBezTo>
                  <a:close/>
                  <a:moveTo>
                    <a:pt x="10023" y="7330"/>
                  </a:moveTo>
                  <a:lnTo>
                    <a:pt x="10023" y="7370"/>
                  </a:lnTo>
                  <a:cubicBezTo>
                    <a:pt x="10023" y="7383"/>
                    <a:pt x="10019" y="7442"/>
                    <a:pt x="10037" y="7454"/>
                  </a:cubicBezTo>
                  <a:cubicBezTo>
                    <a:pt x="10037" y="7454"/>
                    <a:pt x="10071" y="7381"/>
                    <a:pt x="10071" y="7381"/>
                  </a:cubicBezTo>
                  <a:cubicBezTo>
                    <a:pt x="10055" y="7373"/>
                    <a:pt x="10040" y="7357"/>
                    <a:pt x="10028" y="7330"/>
                  </a:cubicBezTo>
                  <a:lnTo>
                    <a:pt x="10023" y="7330"/>
                  </a:lnTo>
                  <a:close/>
                  <a:moveTo>
                    <a:pt x="18615" y="7380"/>
                  </a:moveTo>
                  <a:lnTo>
                    <a:pt x="18125" y="8364"/>
                  </a:lnTo>
                  <a:cubicBezTo>
                    <a:pt x="18149" y="8371"/>
                    <a:pt x="18176" y="8378"/>
                    <a:pt x="18200" y="8378"/>
                  </a:cubicBezTo>
                  <a:cubicBezTo>
                    <a:pt x="18214" y="8378"/>
                    <a:pt x="18228" y="8370"/>
                    <a:pt x="18242" y="8358"/>
                  </a:cubicBezTo>
                  <a:lnTo>
                    <a:pt x="18384" y="8071"/>
                  </a:lnTo>
                  <a:cubicBezTo>
                    <a:pt x="18435" y="7928"/>
                    <a:pt x="18482" y="7772"/>
                    <a:pt x="18523" y="7692"/>
                  </a:cubicBezTo>
                  <a:cubicBezTo>
                    <a:pt x="18556" y="7625"/>
                    <a:pt x="18601" y="7490"/>
                    <a:pt x="18615" y="7380"/>
                  </a:cubicBezTo>
                  <a:close/>
                  <a:moveTo>
                    <a:pt x="6862" y="7383"/>
                  </a:moveTo>
                  <a:cubicBezTo>
                    <a:pt x="6858" y="7388"/>
                    <a:pt x="6853" y="7391"/>
                    <a:pt x="6847" y="7393"/>
                  </a:cubicBezTo>
                  <a:lnTo>
                    <a:pt x="6705" y="7675"/>
                  </a:lnTo>
                  <a:cubicBezTo>
                    <a:pt x="6709" y="7672"/>
                    <a:pt x="6712" y="7669"/>
                    <a:pt x="6717" y="7665"/>
                  </a:cubicBezTo>
                  <a:cubicBezTo>
                    <a:pt x="6727" y="7708"/>
                    <a:pt x="6755" y="7693"/>
                    <a:pt x="6777" y="7693"/>
                  </a:cubicBezTo>
                  <a:cubicBezTo>
                    <a:pt x="6770" y="7719"/>
                    <a:pt x="6753" y="7732"/>
                    <a:pt x="6753" y="7772"/>
                  </a:cubicBezTo>
                  <a:cubicBezTo>
                    <a:pt x="6753" y="7772"/>
                    <a:pt x="6761" y="7772"/>
                    <a:pt x="6766" y="7772"/>
                  </a:cubicBezTo>
                  <a:cubicBezTo>
                    <a:pt x="6767" y="7772"/>
                    <a:pt x="6769" y="7771"/>
                    <a:pt x="6771" y="7771"/>
                  </a:cubicBezTo>
                  <a:lnTo>
                    <a:pt x="6817" y="7678"/>
                  </a:lnTo>
                  <a:lnTo>
                    <a:pt x="6830" y="7653"/>
                  </a:lnTo>
                  <a:lnTo>
                    <a:pt x="6863" y="7587"/>
                  </a:lnTo>
                  <a:cubicBezTo>
                    <a:pt x="6862" y="7583"/>
                    <a:pt x="6862" y="7580"/>
                    <a:pt x="6862" y="7577"/>
                  </a:cubicBezTo>
                  <a:cubicBezTo>
                    <a:pt x="6862" y="7560"/>
                    <a:pt x="6881" y="7550"/>
                    <a:pt x="6883" y="7512"/>
                  </a:cubicBezTo>
                  <a:cubicBezTo>
                    <a:pt x="6875" y="7512"/>
                    <a:pt x="6864" y="7516"/>
                    <a:pt x="6860" y="7524"/>
                  </a:cubicBezTo>
                  <a:cubicBezTo>
                    <a:pt x="6860" y="7460"/>
                    <a:pt x="6862" y="7421"/>
                    <a:pt x="6862" y="7383"/>
                  </a:cubicBezTo>
                  <a:close/>
                  <a:moveTo>
                    <a:pt x="9913" y="7465"/>
                  </a:moveTo>
                  <a:lnTo>
                    <a:pt x="9847" y="7598"/>
                  </a:lnTo>
                  <a:cubicBezTo>
                    <a:pt x="9866" y="7625"/>
                    <a:pt x="9901" y="7645"/>
                    <a:pt x="9930" y="7660"/>
                  </a:cubicBezTo>
                  <a:lnTo>
                    <a:pt x="10013" y="7494"/>
                  </a:lnTo>
                  <a:cubicBezTo>
                    <a:pt x="10000" y="7500"/>
                    <a:pt x="9988" y="7506"/>
                    <a:pt x="9977" y="7506"/>
                  </a:cubicBezTo>
                  <a:cubicBezTo>
                    <a:pt x="9960" y="7506"/>
                    <a:pt x="9922" y="7490"/>
                    <a:pt x="9916" y="7465"/>
                  </a:cubicBezTo>
                  <a:cubicBezTo>
                    <a:pt x="9915" y="7465"/>
                    <a:pt x="9914" y="7464"/>
                    <a:pt x="9913" y="7465"/>
                  </a:cubicBezTo>
                  <a:close/>
                  <a:moveTo>
                    <a:pt x="11725" y="7506"/>
                  </a:moveTo>
                  <a:cubicBezTo>
                    <a:pt x="11719" y="7506"/>
                    <a:pt x="11714" y="7508"/>
                    <a:pt x="11708" y="7509"/>
                  </a:cubicBezTo>
                  <a:cubicBezTo>
                    <a:pt x="11707" y="7509"/>
                    <a:pt x="11707" y="7509"/>
                    <a:pt x="11707" y="7509"/>
                  </a:cubicBezTo>
                  <a:cubicBezTo>
                    <a:pt x="11690" y="7513"/>
                    <a:pt x="11674" y="7522"/>
                    <a:pt x="11658" y="7531"/>
                  </a:cubicBezTo>
                  <a:lnTo>
                    <a:pt x="11657" y="7531"/>
                  </a:lnTo>
                  <a:lnTo>
                    <a:pt x="11225" y="8398"/>
                  </a:lnTo>
                  <a:lnTo>
                    <a:pt x="11115" y="8619"/>
                  </a:lnTo>
                  <a:lnTo>
                    <a:pt x="11034" y="8781"/>
                  </a:lnTo>
                  <a:cubicBezTo>
                    <a:pt x="11041" y="8793"/>
                    <a:pt x="11046" y="8802"/>
                    <a:pt x="11048" y="8802"/>
                  </a:cubicBezTo>
                  <a:cubicBezTo>
                    <a:pt x="11052" y="8840"/>
                    <a:pt x="11069" y="8857"/>
                    <a:pt x="11069" y="8921"/>
                  </a:cubicBezTo>
                  <a:cubicBezTo>
                    <a:pt x="11069" y="8927"/>
                    <a:pt x="11069" y="8934"/>
                    <a:pt x="11069" y="8940"/>
                  </a:cubicBezTo>
                  <a:lnTo>
                    <a:pt x="11111" y="8856"/>
                  </a:lnTo>
                  <a:lnTo>
                    <a:pt x="11168" y="8741"/>
                  </a:lnTo>
                  <a:lnTo>
                    <a:pt x="11189" y="8700"/>
                  </a:lnTo>
                  <a:lnTo>
                    <a:pt x="11280" y="8518"/>
                  </a:lnTo>
                  <a:lnTo>
                    <a:pt x="11761" y="7552"/>
                  </a:lnTo>
                  <a:cubicBezTo>
                    <a:pt x="11753" y="7525"/>
                    <a:pt x="11742" y="7506"/>
                    <a:pt x="11725" y="7506"/>
                  </a:cubicBezTo>
                  <a:close/>
                  <a:moveTo>
                    <a:pt x="18765" y="7528"/>
                  </a:moveTo>
                  <a:lnTo>
                    <a:pt x="18748" y="7570"/>
                  </a:lnTo>
                  <a:cubicBezTo>
                    <a:pt x="18747" y="7614"/>
                    <a:pt x="18749" y="7657"/>
                    <a:pt x="18749" y="7714"/>
                  </a:cubicBezTo>
                  <a:lnTo>
                    <a:pt x="18749" y="7804"/>
                  </a:lnTo>
                  <a:cubicBezTo>
                    <a:pt x="18749" y="7804"/>
                    <a:pt x="18797" y="7699"/>
                    <a:pt x="18797" y="7699"/>
                  </a:cubicBezTo>
                  <a:cubicBezTo>
                    <a:pt x="18782" y="7662"/>
                    <a:pt x="18766" y="7622"/>
                    <a:pt x="18766" y="7567"/>
                  </a:cubicBezTo>
                  <a:cubicBezTo>
                    <a:pt x="18766" y="7554"/>
                    <a:pt x="18765" y="7542"/>
                    <a:pt x="18765" y="7528"/>
                  </a:cubicBezTo>
                  <a:close/>
                  <a:moveTo>
                    <a:pt x="6918" y="7692"/>
                  </a:moveTo>
                  <a:cubicBezTo>
                    <a:pt x="6918" y="7692"/>
                    <a:pt x="6869" y="7790"/>
                    <a:pt x="6869" y="7790"/>
                  </a:cubicBezTo>
                  <a:cubicBezTo>
                    <a:pt x="6872" y="7802"/>
                    <a:pt x="6877" y="7812"/>
                    <a:pt x="6885" y="7812"/>
                  </a:cubicBezTo>
                  <a:cubicBezTo>
                    <a:pt x="6907" y="7812"/>
                    <a:pt x="6920" y="7760"/>
                    <a:pt x="6920" y="7708"/>
                  </a:cubicBezTo>
                  <a:cubicBezTo>
                    <a:pt x="6920" y="7702"/>
                    <a:pt x="6919" y="7697"/>
                    <a:pt x="6918" y="7692"/>
                  </a:cubicBezTo>
                  <a:close/>
                  <a:moveTo>
                    <a:pt x="6443" y="7785"/>
                  </a:moveTo>
                  <a:cubicBezTo>
                    <a:pt x="6424" y="7797"/>
                    <a:pt x="6394" y="7904"/>
                    <a:pt x="6394" y="7930"/>
                  </a:cubicBezTo>
                  <a:cubicBezTo>
                    <a:pt x="6394" y="7956"/>
                    <a:pt x="6403" y="7977"/>
                    <a:pt x="6425" y="7977"/>
                  </a:cubicBezTo>
                  <a:cubicBezTo>
                    <a:pt x="6436" y="7977"/>
                    <a:pt x="6445" y="7972"/>
                    <a:pt x="6453" y="7963"/>
                  </a:cubicBezTo>
                  <a:lnTo>
                    <a:pt x="6470" y="7937"/>
                  </a:lnTo>
                  <a:cubicBezTo>
                    <a:pt x="6471" y="7932"/>
                    <a:pt x="6477" y="7927"/>
                    <a:pt x="6477" y="7922"/>
                  </a:cubicBezTo>
                  <a:lnTo>
                    <a:pt x="6477" y="7891"/>
                  </a:lnTo>
                  <a:cubicBezTo>
                    <a:pt x="6436" y="7891"/>
                    <a:pt x="6459" y="7866"/>
                    <a:pt x="6459" y="7828"/>
                  </a:cubicBezTo>
                  <a:cubicBezTo>
                    <a:pt x="6459" y="7810"/>
                    <a:pt x="6448" y="7802"/>
                    <a:pt x="6443" y="7785"/>
                  </a:cubicBezTo>
                  <a:close/>
                  <a:moveTo>
                    <a:pt x="6230" y="7804"/>
                  </a:moveTo>
                  <a:cubicBezTo>
                    <a:pt x="6226" y="7808"/>
                    <a:pt x="6222" y="7809"/>
                    <a:pt x="6222" y="7822"/>
                  </a:cubicBezTo>
                  <a:cubicBezTo>
                    <a:pt x="6222" y="7838"/>
                    <a:pt x="6244" y="7865"/>
                    <a:pt x="6268" y="7889"/>
                  </a:cubicBezTo>
                  <a:lnTo>
                    <a:pt x="6271" y="7883"/>
                  </a:lnTo>
                  <a:cubicBezTo>
                    <a:pt x="6253" y="7852"/>
                    <a:pt x="6240" y="7842"/>
                    <a:pt x="6230" y="7804"/>
                  </a:cubicBezTo>
                  <a:close/>
                  <a:moveTo>
                    <a:pt x="6193" y="7810"/>
                  </a:moveTo>
                  <a:lnTo>
                    <a:pt x="6070" y="8056"/>
                  </a:lnTo>
                  <a:cubicBezTo>
                    <a:pt x="6084" y="8057"/>
                    <a:pt x="6133" y="8068"/>
                    <a:pt x="6152" y="8044"/>
                  </a:cubicBezTo>
                  <a:cubicBezTo>
                    <a:pt x="6171" y="8018"/>
                    <a:pt x="6170" y="7962"/>
                    <a:pt x="6202" y="7958"/>
                  </a:cubicBezTo>
                  <a:cubicBezTo>
                    <a:pt x="6202" y="7990"/>
                    <a:pt x="6201" y="8005"/>
                    <a:pt x="6206" y="8013"/>
                  </a:cubicBezTo>
                  <a:lnTo>
                    <a:pt x="6257" y="7911"/>
                  </a:lnTo>
                  <a:cubicBezTo>
                    <a:pt x="6231" y="7884"/>
                    <a:pt x="6208" y="7848"/>
                    <a:pt x="6193" y="7810"/>
                  </a:cubicBezTo>
                  <a:close/>
                  <a:moveTo>
                    <a:pt x="6342" y="7956"/>
                  </a:moveTo>
                  <a:lnTo>
                    <a:pt x="6237" y="8167"/>
                  </a:lnTo>
                  <a:cubicBezTo>
                    <a:pt x="6241" y="8163"/>
                    <a:pt x="6245" y="8160"/>
                    <a:pt x="6249" y="8157"/>
                  </a:cubicBezTo>
                  <a:cubicBezTo>
                    <a:pt x="6260" y="8153"/>
                    <a:pt x="6405" y="8042"/>
                    <a:pt x="6405" y="8008"/>
                  </a:cubicBezTo>
                  <a:cubicBezTo>
                    <a:pt x="6405" y="7965"/>
                    <a:pt x="6361" y="7958"/>
                    <a:pt x="6342" y="7956"/>
                  </a:cubicBezTo>
                  <a:close/>
                  <a:moveTo>
                    <a:pt x="11889" y="7961"/>
                  </a:moveTo>
                  <a:cubicBezTo>
                    <a:pt x="11889" y="7961"/>
                    <a:pt x="11499" y="8741"/>
                    <a:pt x="11499" y="8741"/>
                  </a:cubicBezTo>
                  <a:cubicBezTo>
                    <a:pt x="11509" y="8760"/>
                    <a:pt x="11517" y="8789"/>
                    <a:pt x="11538" y="8789"/>
                  </a:cubicBezTo>
                  <a:cubicBezTo>
                    <a:pt x="11543" y="8755"/>
                    <a:pt x="11543" y="8729"/>
                    <a:pt x="11538" y="8695"/>
                  </a:cubicBezTo>
                  <a:cubicBezTo>
                    <a:pt x="11566" y="8678"/>
                    <a:pt x="11575" y="8639"/>
                    <a:pt x="11609" y="8639"/>
                  </a:cubicBezTo>
                  <a:cubicBezTo>
                    <a:pt x="11624" y="8639"/>
                    <a:pt x="11637" y="8653"/>
                    <a:pt x="11648" y="8670"/>
                  </a:cubicBezTo>
                  <a:lnTo>
                    <a:pt x="11777" y="8421"/>
                  </a:lnTo>
                  <a:cubicBezTo>
                    <a:pt x="11782" y="8361"/>
                    <a:pt x="11841" y="8282"/>
                    <a:pt x="11841" y="8242"/>
                  </a:cubicBezTo>
                  <a:lnTo>
                    <a:pt x="11841" y="8130"/>
                  </a:lnTo>
                  <a:cubicBezTo>
                    <a:pt x="11841" y="8104"/>
                    <a:pt x="11842" y="8139"/>
                    <a:pt x="11850" y="8070"/>
                  </a:cubicBezTo>
                  <a:cubicBezTo>
                    <a:pt x="11850" y="8027"/>
                    <a:pt x="11870" y="8007"/>
                    <a:pt x="11891" y="7998"/>
                  </a:cubicBezTo>
                  <a:cubicBezTo>
                    <a:pt x="11890" y="7985"/>
                    <a:pt x="11889" y="7973"/>
                    <a:pt x="11889" y="7961"/>
                  </a:cubicBezTo>
                  <a:close/>
                  <a:moveTo>
                    <a:pt x="18751" y="7998"/>
                  </a:moveTo>
                  <a:lnTo>
                    <a:pt x="18711" y="8080"/>
                  </a:lnTo>
                  <a:cubicBezTo>
                    <a:pt x="18705" y="8151"/>
                    <a:pt x="18690" y="8257"/>
                    <a:pt x="18661" y="8257"/>
                  </a:cubicBezTo>
                  <a:cubicBezTo>
                    <a:pt x="18658" y="8257"/>
                    <a:pt x="18653" y="8258"/>
                    <a:pt x="18648" y="8258"/>
                  </a:cubicBezTo>
                  <a:cubicBezTo>
                    <a:pt x="18648" y="8258"/>
                    <a:pt x="18648" y="8259"/>
                    <a:pt x="18648" y="8258"/>
                  </a:cubicBezTo>
                  <a:lnTo>
                    <a:pt x="18648" y="8264"/>
                  </a:lnTo>
                  <a:lnTo>
                    <a:pt x="18648" y="8278"/>
                  </a:lnTo>
                  <a:cubicBezTo>
                    <a:pt x="18648" y="8308"/>
                    <a:pt x="18613" y="8339"/>
                    <a:pt x="18613" y="8386"/>
                  </a:cubicBezTo>
                  <a:cubicBezTo>
                    <a:pt x="18613" y="8403"/>
                    <a:pt x="18628" y="8410"/>
                    <a:pt x="18628" y="8427"/>
                  </a:cubicBezTo>
                  <a:lnTo>
                    <a:pt x="18628" y="8493"/>
                  </a:lnTo>
                  <a:lnTo>
                    <a:pt x="18647" y="8445"/>
                  </a:lnTo>
                  <a:cubicBezTo>
                    <a:pt x="18638" y="8437"/>
                    <a:pt x="18628" y="8425"/>
                    <a:pt x="18628" y="8404"/>
                  </a:cubicBezTo>
                  <a:cubicBezTo>
                    <a:pt x="18628" y="8340"/>
                    <a:pt x="18655" y="8365"/>
                    <a:pt x="18680" y="8372"/>
                  </a:cubicBezTo>
                  <a:lnTo>
                    <a:pt x="18812" y="8107"/>
                  </a:lnTo>
                  <a:cubicBezTo>
                    <a:pt x="18789" y="8078"/>
                    <a:pt x="18771" y="8037"/>
                    <a:pt x="18751" y="7998"/>
                  </a:cubicBezTo>
                  <a:close/>
                  <a:moveTo>
                    <a:pt x="18648" y="8264"/>
                  </a:moveTo>
                  <a:cubicBezTo>
                    <a:pt x="18646" y="8262"/>
                    <a:pt x="18645" y="8260"/>
                    <a:pt x="18644" y="8258"/>
                  </a:cubicBezTo>
                  <a:cubicBezTo>
                    <a:pt x="18643" y="8258"/>
                    <a:pt x="18641" y="8257"/>
                    <a:pt x="18640" y="8257"/>
                  </a:cubicBezTo>
                  <a:lnTo>
                    <a:pt x="18648" y="8264"/>
                  </a:lnTo>
                  <a:close/>
                  <a:moveTo>
                    <a:pt x="6194" y="8038"/>
                  </a:moveTo>
                  <a:cubicBezTo>
                    <a:pt x="6151" y="8065"/>
                    <a:pt x="6107" y="8120"/>
                    <a:pt x="6107" y="8191"/>
                  </a:cubicBezTo>
                  <a:cubicBezTo>
                    <a:pt x="6107" y="8196"/>
                    <a:pt x="6108" y="8201"/>
                    <a:pt x="6109" y="8207"/>
                  </a:cubicBezTo>
                  <a:lnTo>
                    <a:pt x="6194" y="8038"/>
                  </a:lnTo>
                  <a:close/>
                  <a:moveTo>
                    <a:pt x="6050" y="8095"/>
                  </a:moveTo>
                  <a:lnTo>
                    <a:pt x="6013" y="8170"/>
                  </a:lnTo>
                  <a:cubicBezTo>
                    <a:pt x="6030" y="8159"/>
                    <a:pt x="6043" y="8136"/>
                    <a:pt x="6053" y="8105"/>
                  </a:cubicBezTo>
                  <a:cubicBezTo>
                    <a:pt x="6052" y="8101"/>
                    <a:pt x="6051" y="8098"/>
                    <a:pt x="6050" y="8095"/>
                  </a:cubicBezTo>
                  <a:close/>
                  <a:moveTo>
                    <a:pt x="18902" y="8141"/>
                  </a:moveTo>
                  <a:lnTo>
                    <a:pt x="18769" y="8407"/>
                  </a:lnTo>
                  <a:cubicBezTo>
                    <a:pt x="18777" y="8415"/>
                    <a:pt x="18786" y="8425"/>
                    <a:pt x="18796" y="8437"/>
                  </a:cubicBezTo>
                  <a:cubicBezTo>
                    <a:pt x="18813" y="8386"/>
                    <a:pt x="18828" y="8288"/>
                    <a:pt x="18872" y="8288"/>
                  </a:cubicBezTo>
                  <a:cubicBezTo>
                    <a:pt x="18904" y="8288"/>
                    <a:pt x="18920" y="8274"/>
                    <a:pt x="18939" y="8249"/>
                  </a:cubicBezTo>
                  <a:cubicBezTo>
                    <a:pt x="18930" y="8244"/>
                    <a:pt x="18913" y="8219"/>
                    <a:pt x="18913" y="8193"/>
                  </a:cubicBezTo>
                  <a:cubicBezTo>
                    <a:pt x="18913" y="8172"/>
                    <a:pt x="18921" y="8164"/>
                    <a:pt x="18926" y="8142"/>
                  </a:cubicBezTo>
                  <a:cubicBezTo>
                    <a:pt x="18918" y="8133"/>
                    <a:pt x="18911" y="8136"/>
                    <a:pt x="18902" y="8141"/>
                  </a:cubicBezTo>
                  <a:close/>
                  <a:moveTo>
                    <a:pt x="9737" y="8261"/>
                  </a:moveTo>
                  <a:lnTo>
                    <a:pt x="9581" y="8574"/>
                  </a:lnTo>
                  <a:cubicBezTo>
                    <a:pt x="9577" y="8663"/>
                    <a:pt x="9565" y="8753"/>
                    <a:pt x="9564" y="8839"/>
                  </a:cubicBezTo>
                  <a:lnTo>
                    <a:pt x="9851" y="8261"/>
                  </a:lnTo>
                  <a:cubicBezTo>
                    <a:pt x="9851" y="8261"/>
                    <a:pt x="9737" y="8261"/>
                    <a:pt x="9737" y="8261"/>
                  </a:cubicBezTo>
                  <a:close/>
                  <a:moveTo>
                    <a:pt x="12184" y="8469"/>
                  </a:moveTo>
                  <a:cubicBezTo>
                    <a:pt x="12147" y="8469"/>
                    <a:pt x="12088" y="8485"/>
                    <a:pt x="12060" y="8519"/>
                  </a:cubicBezTo>
                  <a:cubicBezTo>
                    <a:pt x="12048" y="8533"/>
                    <a:pt x="12034" y="8557"/>
                    <a:pt x="12018" y="8577"/>
                  </a:cubicBezTo>
                  <a:lnTo>
                    <a:pt x="11744" y="9127"/>
                  </a:lnTo>
                  <a:cubicBezTo>
                    <a:pt x="11755" y="9166"/>
                    <a:pt x="11788" y="9209"/>
                    <a:pt x="11797" y="9227"/>
                  </a:cubicBezTo>
                  <a:cubicBezTo>
                    <a:pt x="11795" y="9235"/>
                    <a:pt x="11787" y="9263"/>
                    <a:pt x="11780" y="9263"/>
                  </a:cubicBezTo>
                  <a:lnTo>
                    <a:pt x="11789" y="9263"/>
                  </a:lnTo>
                  <a:lnTo>
                    <a:pt x="12186" y="8469"/>
                  </a:lnTo>
                  <a:cubicBezTo>
                    <a:pt x="12185" y="8469"/>
                    <a:pt x="12184" y="8469"/>
                    <a:pt x="12184" y="8469"/>
                  </a:cubicBezTo>
                  <a:close/>
                  <a:moveTo>
                    <a:pt x="5846" y="8509"/>
                  </a:moveTo>
                  <a:lnTo>
                    <a:pt x="5787" y="8628"/>
                  </a:lnTo>
                  <a:cubicBezTo>
                    <a:pt x="5802" y="8622"/>
                    <a:pt x="5815" y="8612"/>
                    <a:pt x="5826" y="8596"/>
                  </a:cubicBezTo>
                  <a:cubicBezTo>
                    <a:pt x="5835" y="8613"/>
                    <a:pt x="5891" y="8585"/>
                    <a:pt x="5911" y="8572"/>
                  </a:cubicBezTo>
                  <a:lnTo>
                    <a:pt x="5911" y="8541"/>
                  </a:lnTo>
                  <a:cubicBezTo>
                    <a:pt x="5911" y="8541"/>
                    <a:pt x="5877" y="8572"/>
                    <a:pt x="5873" y="8572"/>
                  </a:cubicBezTo>
                  <a:cubicBezTo>
                    <a:pt x="5862" y="8572"/>
                    <a:pt x="5850" y="8534"/>
                    <a:pt x="5846" y="8509"/>
                  </a:cubicBezTo>
                  <a:close/>
                  <a:moveTo>
                    <a:pt x="12265" y="8527"/>
                  </a:moveTo>
                  <a:lnTo>
                    <a:pt x="11875" y="9309"/>
                  </a:lnTo>
                  <a:cubicBezTo>
                    <a:pt x="11885" y="9320"/>
                    <a:pt x="11895" y="9329"/>
                    <a:pt x="11906" y="9329"/>
                  </a:cubicBezTo>
                  <a:cubicBezTo>
                    <a:pt x="11945" y="9329"/>
                    <a:pt x="11936" y="9225"/>
                    <a:pt x="11981" y="9225"/>
                  </a:cubicBezTo>
                  <a:cubicBezTo>
                    <a:pt x="11996" y="9225"/>
                    <a:pt x="12008" y="9237"/>
                    <a:pt x="12018" y="9252"/>
                  </a:cubicBezTo>
                  <a:lnTo>
                    <a:pt x="12343" y="8599"/>
                  </a:lnTo>
                  <a:cubicBezTo>
                    <a:pt x="12315" y="8585"/>
                    <a:pt x="12288" y="8562"/>
                    <a:pt x="12288" y="8533"/>
                  </a:cubicBezTo>
                  <a:cubicBezTo>
                    <a:pt x="12279" y="8533"/>
                    <a:pt x="12272" y="8531"/>
                    <a:pt x="12265" y="8527"/>
                  </a:cubicBezTo>
                  <a:close/>
                  <a:moveTo>
                    <a:pt x="12582" y="8567"/>
                  </a:moveTo>
                  <a:cubicBezTo>
                    <a:pt x="12562" y="8593"/>
                    <a:pt x="12542" y="8616"/>
                    <a:pt x="12516" y="8616"/>
                  </a:cubicBezTo>
                  <a:lnTo>
                    <a:pt x="12443" y="8616"/>
                  </a:lnTo>
                  <a:lnTo>
                    <a:pt x="12087" y="9328"/>
                  </a:lnTo>
                  <a:cubicBezTo>
                    <a:pt x="12149" y="9328"/>
                    <a:pt x="12160" y="9271"/>
                    <a:pt x="12194" y="9220"/>
                  </a:cubicBezTo>
                  <a:cubicBezTo>
                    <a:pt x="12203" y="9237"/>
                    <a:pt x="12215" y="9253"/>
                    <a:pt x="12236" y="9253"/>
                  </a:cubicBezTo>
                  <a:cubicBezTo>
                    <a:pt x="12237" y="9253"/>
                    <a:pt x="12238" y="9253"/>
                    <a:pt x="12240" y="9253"/>
                  </a:cubicBezTo>
                  <a:lnTo>
                    <a:pt x="12582" y="8567"/>
                  </a:lnTo>
                  <a:close/>
                  <a:moveTo>
                    <a:pt x="18688" y="8572"/>
                  </a:moveTo>
                  <a:lnTo>
                    <a:pt x="18597" y="8752"/>
                  </a:lnTo>
                  <a:cubicBezTo>
                    <a:pt x="18600" y="8760"/>
                    <a:pt x="18604" y="8768"/>
                    <a:pt x="18604" y="8788"/>
                  </a:cubicBezTo>
                  <a:cubicBezTo>
                    <a:pt x="18604" y="8925"/>
                    <a:pt x="18531" y="9103"/>
                    <a:pt x="18487" y="9133"/>
                  </a:cubicBezTo>
                  <a:cubicBezTo>
                    <a:pt x="18461" y="9150"/>
                    <a:pt x="18456" y="9194"/>
                    <a:pt x="18424" y="9194"/>
                  </a:cubicBezTo>
                  <a:cubicBezTo>
                    <a:pt x="18420" y="9194"/>
                    <a:pt x="18414" y="9180"/>
                    <a:pt x="18414" y="9171"/>
                  </a:cubicBezTo>
                  <a:cubicBezTo>
                    <a:pt x="18414" y="9154"/>
                    <a:pt x="18418" y="9137"/>
                    <a:pt x="18424" y="9124"/>
                  </a:cubicBezTo>
                  <a:cubicBezTo>
                    <a:pt x="18418" y="9129"/>
                    <a:pt x="18391" y="9242"/>
                    <a:pt x="18388" y="9242"/>
                  </a:cubicBezTo>
                  <a:cubicBezTo>
                    <a:pt x="18369" y="9242"/>
                    <a:pt x="18356" y="9385"/>
                    <a:pt x="18320" y="9385"/>
                  </a:cubicBezTo>
                  <a:lnTo>
                    <a:pt x="18282" y="9385"/>
                  </a:lnTo>
                  <a:lnTo>
                    <a:pt x="18218" y="9512"/>
                  </a:lnTo>
                  <a:cubicBezTo>
                    <a:pt x="18221" y="9511"/>
                    <a:pt x="18225" y="9509"/>
                    <a:pt x="18229" y="9505"/>
                  </a:cubicBezTo>
                  <a:cubicBezTo>
                    <a:pt x="18235" y="9501"/>
                    <a:pt x="18237" y="9471"/>
                    <a:pt x="18250" y="9471"/>
                  </a:cubicBezTo>
                  <a:cubicBezTo>
                    <a:pt x="18275" y="9471"/>
                    <a:pt x="18292" y="9497"/>
                    <a:pt x="18318" y="9509"/>
                  </a:cubicBezTo>
                  <a:cubicBezTo>
                    <a:pt x="18318" y="9518"/>
                    <a:pt x="18318" y="9530"/>
                    <a:pt x="18317" y="9543"/>
                  </a:cubicBezTo>
                  <a:lnTo>
                    <a:pt x="18715" y="8746"/>
                  </a:lnTo>
                  <a:cubicBezTo>
                    <a:pt x="18705" y="8718"/>
                    <a:pt x="18693" y="8692"/>
                    <a:pt x="18693" y="8655"/>
                  </a:cubicBezTo>
                  <a:cubicBezTo>
                    <a:pt x="18693" y="8626"/>
                    <a:pt x="18694" y="8600"/>
                    <a:pt x="18688" y="8572"/>
                  </a:cubicBezTo>
                  <a:close/>
                  <a:moveTo>
                    <a:pt x="10667" y="8627"/>
                  </a:moveTo>
                  <a:lnTo>
                    <a:pt x="10620" y="8721"/>
                  </a:lnTo>
                  <a:cubicBezTo>
                    <a:pt x="10624" y="8734"/>
                    <a:pt x="10628" y="8747"/>
                    <a:pt x="10628" y="8763"/>
                  </a:cubicBezTo>
                  <a:cubicBezTo>
                    <a:pt x="10628" y="8793"/>
                    <a:pt x="10618" y="8814"/>
                    <a:pt x="10615" y="8849"/>
                  </a:cubicBezTo>
                  <a:cubicBezTo>
                    <a:pt x="10615" y="8877"/>
                    <a:pt x="10616" y="8920"/>
                    <a:pt x="10628" y="8933"/>
                  </a:cubicBezTo>
                  <a:lnTo>
                    <a:pt x="10692" y="8803"/>
                  </a:lnTo>
                  <a:cubicBezTo>
                    <a:pt x="10693" y="8743"/>
                    <a:pt x="10696" y="8706"/>
                    <a:pt x="10679" y="8644"/>
                  </a:cubicBezTo>
                  <a:cubicBezTo>
                    <a:pt x="10675" y="8644"/>
                    <a:pt x="10672" y="8634"/>
                    <a:pt x="10667" y="8627"/>
                  </a:cubicBezTo>
                  <a:close/>
                  <a:moveTo>
                    <a:pt x="11858" y="8682"/>
                  </a:moveTo>
                  <a:cubicBezTo>
                    <a:pt x="11824" y="8698"/>
                    <a:pt x="11761" y="8700"/>
                    <a:pt x="11720" y="8729"/>
                  </a:cubicBezTo>
                  <a:lnTo>
                    <a:pt x="11680" y="8808"/>
                  </a:lnTo>
                  <a:cubicBezTo>
                    <a:pt x="11680" y="8811"/>
                    <a:pt x="11680" y="8813"/>
                    <a:pt x="11680" y="8815"/>
                  </a:cubicBezTo>
                  <a:cubicBezTo>
                    <a:pt x="11680" y="8841"/>
                    <a:pt x="11701" y="8836"/>
                    <a:pt x="11716" y="8836"/>
                  </a:cubicBezTo>
                  <a:cubicBezTo>
                    <a:pt x="11712" y="8857"/>
                    <a:pt x="11716" y="8856"/>
                    <a:pt x="11716" y="8886"/>
                  </a:cubicBezTo>
                  <a:cubicBezTo>
                    <a:pt x="11716" y="8967"/>
                    <a:pt x="11693" y="8958"/>
                    <a:pt x="11672" y="9001"/>
                  </a:cubicBezTo>
                  <a:cubicBezTo>
                    <a:pt x="11678" y="9008"/>
                    <a:pt x="11685" y="9012"/>
                    <a:pt x="11691" y="9016"/>
                  </a:cubicBezTo>
                  <a:lnTo>
                    <a:pt x="11858" y="8682"/>
                  </a:lnTo>
                  <a:close/>
                  <a:moveTo>
                    <a:pt x="11471" y="8797"/>
                  </a:moveTo>
                  <a:lnTo>
                    <a:pt x="11379" y="8980"/>
                  </a:lnTo>
                  <a:cubicBezTo>
                    <a:pt x="11380" y="8983"/>
                    <a:pt x="11380" y="8985"/>
                    <a:pt x="11380" y="8987"/>
                  </a:cubicBezTo>
                  <a:cubicBezTo>
                    <a:pt x="11380" y="8996"/>
                    <a:pt x="11381" y="9030"/>
                    <a:pt x="11389" y="9030"/>
                  </a:cubicBezTo>
                  <a:lnTo>
                    <a:pt x="11426" y="9030"/>
                  </a:lnTo>
                  <a:cubicBezTo>
                    <a:pt x="11419" y="9071"/>
                    <a:pt x="11398" y="9064"/>
                    <a:pt x="11398" y="9094"/>
                  </a:cubicBezTo>
                  <a:cubicBezTo>
                    <a:pt x="11398" y="9116"/>
                    <a:pt x="11401" y="9136"/>
                    <a:pt x="11406" y="9155"/>
                  </a:cubicBezTo>
                  <a:lnTo>
                    <a:pt x="11507" y="8954"/>
                  </a:lnTo>
                  <a:cubicBezTo>
                    <a:pt x="11498" y="8937"/>
                    <a:pt x="11491" y="8922"/>
                    <a:pt x="11491" y="8918"/>
                  </a:cubicBezTo>
                  <a:cubicBezTo>
                    <a:pt x="11491" y="8905"/>
                    <a:pt x="11498" y="8892"/>
                    <a:pt x="11500" y="8867"/>
                  </a:cubicBezTo>
                  <a:lnTo>
                    <a:pt x="11471" y="8797"/>
                  </a:lnTo>
                  <a:close/>
                  <a:moveTo>
                    <a:pt x="10096" y="8881"/>
                  </a:moveTo>
                  <a:lnTo>
                    <a:pt x="9914" y="9253"/>
                  </a:lnTo>
                  <a:cubicBezTo>
                    <a:pt x="9928" y="9248"/>
                    <a:pt x="9942" y="9242"/>
                    <a:pt x="9962" y="9250"/>
                  </a:cubicBezTo>
                  <a:lnTo>
                    <a:pt x="9962" y="9246"/>
                  </a:lnTo>
                  <a:cubicBezTo>
                    <a:pt x="10023" y="9272"/>
                    <a:pt x="10008" y="9165"/>
                    <a:pt x="10033" y="9140"/>
                  </a:cubicBezTo>
                  <a:cubicBezTo>
                    <a:pt x="10078" y="9097"/>
                    <a:pt x="10089" y="9045"/>
                    <a:pt x="10117" y="8959"/>
                  </a:cubicBezTo>
                  <a:cubicBezTo>
                    <a:pt x="10106" y="8951"/>
                    <a:pt x="10096" y="8938"/>
                    <a:pt x="10096" y="8904"/>
                  </a:cubicBezTo>
                  <a:cubicBezTo>
                    <a:pt x="10096" y="8897"/>
                    <a:pt x="10095" y="8889"/>
                    <a:pt x="10096" y="8881"/>
                  </a:cubicBezTo>
                  <a:close/>
                  <a:moveTo>
                    <a:pt x="17856" y="8901"/>
                  </a:moveTo>
                  <a:lnTo>
                    <a:pt x="17769" y="9077"/>
                  </a:lnTo>
                  <a:cubicBezTo>
                    <a:pt x="17778" y="9092"/>
                    <a:pt x="17789" y="9110"/>
                    <a:pt x="17789" y="9133"/>
                  </a:cubicBezTo>
                  <a:cubicBezTo>
                    <a:pt x="17789" y="9162"/>
                    <a:pt x="17779" y="9188"/>
                    <a:pt x="17759" y="9188"/>
                  </a:cubicBezTo>
                  <a:lnTo>
                    <a:pt x="17759" y="9231"/>
                  </a:lnTo>
                  <a:cubicBezTo>
                    <a:pt x="17779" y="9239"/>
                    <a:pt x="17763" y="9257"/>
                    <a:pt x="17776" y="9261"/>
                  </a:cubicBezTo>
                  <a:cubicBezTo>
                    <a:pt x="17776" y="9272"/>
                    <a:pt x="17776" y="9282"/>
                    <a:pt x="17778" y="9292"/>
                  </a:cubicBezTo>
                  <a:lnTo>
                    <a:pt x="17910" y="9025"/>
                  </a:lnTo>
                  <a:cubicBezTo>
                    <a:pt x="17898" y="8987"/>
                    <a:pt x="17882" y="8954"/>
                    <a:pt x="17866" y="8921"/>
                  </a:cubicBezTo>
                  <a:cubicBezTo>
                    <a:pt x="17863" y="8914"/>
                    <a:pt x="17859" y="8908"/>
                    <a:pt x="17856" y="8901"/>
                  </a:cubicBezTo>
                  <a:close/>
                  <a:moveTo>
                    <a:pt x="17409" y="9056"/>
                  </a:moveTo>
                  <a:cubicBezTo>
                    <a:pt x="17392" y="9056"/>
                    <a:pt x="17392" y="9151"/>
                    <a:pt x="17380" y="9151"/>
                  </a:cubicBezTo>
                  <a:cubicBezTo>
                    <a:pt x="17363" y="9151"/>
                    <a:pt x="17341" y="9164"/>
                    <a:pt x="17324" y="9142"/>
                  </a:cubicBezTo>
                  <a:cubicBezTo>
                    <a:pt x="17317" y="9132"/>
                    <a:pt x="17312" y="9121"/>
                    <a:pt x="17308" y="9109"/>
                  </a:cubicBezTo>
                  <a:lnTo>
                    <a:pt x="15966" y="11800"/>
                  </a:lnTo>
                  <a:cubicBezTo>
                    <a:pt x="15978" y="11825"/>
                    <a:pt x="15972" y="11843"/>
                    <a:pt x="15984" y="11869"/>
                  </a:cubicBezTo>
                  <a:cubicBezTo>
                    <a:pt x="15989" y="11878"/>
                    <a:pt x="16006" y="11868"/>
                    <a:pt x="16012" y="11890"/>
                  </a:cubicBezTo>
                  <a:cubicBezTo>
                    <a:pt x="16015" y="11899"/>
                    <a:pt x="16017" y="11911"/>
                    <a:pt x="16018" y="11923"/>
                  </a:cubicBezTo>
                  <a:lnTo>
                    <a:pt x="17438" y="9079"/>
                  </a:lnTo>
                  <a:cubicBezTo>
                    <a:pt x="17430" y="9067"/>
                    <a:pt x="17422" y="9056"/>
                    <a:pt x="17409" y="9056"/>
                  </a:cubicBezTo>
                  <a:close/>
                  <a:moveTo>
                    <a:pt x="15966" y="11800"/>
                  </a:moveTo>
                  <a:lnTo>
                    <a:pt x="15868" y="11994"/>
                  </a:lnTo>
                  <a:cubicBezTo>
                    <a:pt x="15916" y="11976"/>
                    <a:pt x="15933" y="11866"/>
                    <a:pt x="15966" y="11800"/>
                  </a:cubicBezTo>
                  <a:close/>
                  <a:moveTo>
                    <a:pt x="11008" y="9062"/>
                  </a:moveTo>
                  <a:cubicBezTo>
                    <a:pt x="10986" y="9063"/>
                    <a:pt x="10976" y="9092"/>
                    <a:pt x="10952" y="9092"/>
                  </a:cubicBezTo>
                  <a:cubicBezTo>
                    <a:pt x="10931" y="9092"/>
                    <a:pt x="10915" y="9064"/>
                    <a:pt x="10893" y="9063"/>
                  </a:cubicBezTo>
                  <a:lnTo>
                    <a:pt x="10865" y="9119"/>
                  </a:lnTo>
                  <a:cubicBezTo>
                    <a:pt x="10870" y="9128"/>
                    <a:pt x="10883" y="9128"/>
                    <a:pt x="10888" y="9131"/>
                  </a:cubicBezTo>
                  <a:cubicBezTo>
                    <a:pt x="10907" y="9143"/>
                    <a:pt x="10924" y="9170"/>
                    <a:pt x="10941" y="9195"/>
                  </a:cubicBezTo>
                  <a:lnTo>
                    <a:pt x="11008" y="9062"/>
                  </a:lnTo>
                  <a:close/>
                  <a:moveTo>
                    <a:pt x="5570" y="9070"/>
                  </a:moveTo>
                  <a:lnTo>
                    <a:pt x="5527" y="9160"/>
                  </a:lnTo>
                  <a:lnTo>
                    <a:pt x="5527" y="9178"/>
                  </a:lnTo>
                  <a:cubicBezTo>
                    <a:pt x="5527" y="9187"/>
                    <a:pt x="5524" y="9203"/>
                    <a:pt x="5528" y="9203"/>
                  </a:cubicBezTo>
                  <a:cubicBezTo>
                    <a:pt x="5533" y="9203"/>
                    <a:pt x="5558" y="9123"/>
                    <a:pt x="5570" y="9070"/>
                  </a:cubicBezTo>
                  <a:close/>
                  <a:moveTo>
                    <a:pt x="18658" y="9076"/>
                  </a:moveTo>
                  <a:cubicBezTo>
                    <a:pt x="18658" y="9076"/>
                    <a:pt x="18437" y="9519"/>
                    <a:pt x="18437" y="9519"/>
                  </a:cubicBezTo>
                  <a:cubicBezTo>
                    <a:pt x="18443" y="9529"/>
                    <a:pt x="18451" y="9536"/>
                    <a:pt x="18463" y="9536"/>
                  </a:cubicBezTo>
                  <a:cubicBezTo>
                    <a:pt x="18480" y="9536"/>
                    <a:pt x="18493" y="9507"/>
                    <a:pt x="18506" y="9507"/>
                  </a:cubicBezTo>
                  <a:lnTo>
                    <a:pt x="18527" y="9507"/>
                  </a:lnTo>
                  <a:cubicBezTo>
                    <a:pt x="18527" y="9507"/>
                    <a:pt x="18533" y="9505"/>
                    <a:pt x="18538" y="9505"/>
                  </a:cubicBezTo>
                  <a:cubicBezTo>
                    <a:pt x="18546" y="9445"/>
                    <a:pt x="18565" y="9430"/>
                    <a:pt x="18595" y="9392"/>
                  </a:cubicBezTo>
                  <a:cubicBezTo>
                    <a:pt x="18593" y="9416"/>
                    <a:pt x="18587" y="9420"/>
                    <a:pt x="18590" y="9440"/>
                  </a:cubicBezTo>
                  <a:lnTo>
                    <a:pt x="18640" y="9342"/>
                  </a:lnTo>
                  <a:cubicBezTo>
                    <a:pt x="18637" y="9326"/>
                    <a:pt x="18634" y="9309"/>
                    <a:pt x="18634" y="9284"/>
                  </a:cubicBezTo>
                  <a:cubicBezTo>
                    <a:pt x="18634" y="9228"/>
                    <a:pt x="18657" y="9202"/>
                    <a:pt x="18657" y="9163"/>
                  </a:cubicBezTo>
                  <a:cubicBezTo>
                    <a:pt x="18657" y="9144"/>
                    <a:pt x="18657" y="9110"/>
                    <a:pt x="18658" y="9076"/>
                  </a:cubicBezTo>
                  <a:close/>
                  <a:moveTo>
                    <a:pt x="10698" y="9138"/>
                  </a:moveTo>
                  <a:cubicBezTo>
                    <a:pt x="10657" y="9138"/>
                    <a:pt x="10655" y="9202"/>
                    <a:pt x="10613" y="9202"/>
                  </a:cubicBezTo>
                  <a:cubicBezTo>
                    <a:pt x="10610" y="9202"/>
                    <a:pt x="10607" y="9201"/>
                    <a:pt x="10604" y="9201"/>
                  </a:cubicBezTo>
                  <a:lnTo>
                    <a:pt x="9092" y="12230"/>
                  </a:lnTo>
                  <a:cubicBezTo>
                    <a:pt x="9093" y="12239"/>
                    <a:pt x="9094" y="12248"/>
                    <a:pt x="9094" y="12260"/>
                  </a:cubicBezTo>
                  <a:cubicBezTo>
                    <a:pt x="9094" y="12298"/>
                    <a:pt x="9105" y="12345"/>
                    <a:pt x="9105" y="12386"/>
                  </a:cubicBezTo>
                  <a:lnTo>
                    <a:pt x="9098" y="12386"/>
                  </a:lnTo>
                  <a:cubicBezTo>
                    <a:pt x="9102" y="12403"/>
                    <a:pt x="9107" y="12414"/>
                    <a:pt x="9110" y="12423"/>
                  </a:cubicBezTo>
                  <a:lnTo>
                    <a:pt x="10731" y="9174"/>
                  </a:lnTo>
                  <a:cubicBezTo>
                    <a:pt x="10724" y="9156"/>
                    <a:pt x="10717" y="9138"/>
                    <a:pt x="10698" y="9138"/>
                  </a:cubicBezTo>
                  <a:close/>
                  <a:moveTo>
                    <a:pt x="17940" y="9180"/>
                  </a:moveTo>
                  <a:cubicBezTo>
                    <a:pt x="17940" y="9180"/>
                    <a:pt x="17765" y="9529"/>
                    <a:pt x="17765" y="9529"/>
                  </a:cubicBezTo>
                  <a:cubicBezTo>
                    <a:pt x="17763" y="9539"/>
                    <a:pt x="17761" y="9547"/>
                    <a:pt x="17761" y="9547"/>
                  </a:cubicBezTo>
                  <a:lnTo>
                    <a:pt x="17793" y="9547"/>
                  </a:lnTo>
                  <a:cubicBezTo>
                    <a:pt x="17806" y="9547"/>
                    <a:pt x="17810" y="9513"/>
                    <a:pt x="17836" y="9500"/>
                  </a:cubicBezTo>
                  <a:cubicBezTo>
                    <a:pt x="17836" y="9461"/>
                    <a:pt x="17889" y="9453"/>
                    <a:pt x="17902" y="9444"/>
                  </a:cubicBezTo>
                  <a:cubicBezTo>
                    <a:pt x="17932" y="9427"/>
                    <a:pt x="17944" y="9379"/>
                    <a:pt x="17944" y="9281"/>
                  </a:cubicBezTo>
                  <a:cubicBezTo>
                    <a:pt x="17944" y="9244"/>
                    <a:pt x="17943" y="9211"/>
                    <a:pt x="17940" y="9180"/>
                  </a:cubicBezTo>
                  <a:close/>
                  <a:moveTo>
                    <a:pt x="10385" y="9194"/>
                  </a:moveTo>
                  <a:lnTo>
                    <a:pt x="9149" y="11671"/>
                  </a:lnTo>
                  <a:cubicBezTo>
                    <a:pt x="9150" y="11695"/>
                    <a:pt x="9151" y="11719"/>
                    <a:pt x="9151" y="11746"/>
                  </a:cubicBezTo>
                  <a:cubicBezTo>
                    <a:pt x="9151" y="11794"/>
                    <a:pt x="9142" y="11870"/>
                    <a:pt x="9128" y="11941"/>
                  </a:cubicBezTo>
                  <a:lnTo>
                    <a:pt x="10487" y="9219"/>
                  </a:lnTo>
                  <a:cubicBezTo>
                    <a:pt x="10477" y="9229"/>
                    <a:pt x="10467" y="9237"/>
                    <a:pt x="10458" y="9237"/>
                  </a:cubicBezTo>
                  <a:cubicBezTo>
                    <a:pt x="10442" y="9237"/>
                    <a:pt x="10414" y="9194"/>
                    <a:pt x="10385" y="9194"/>
                  </a:cubicBezTo>
                  <a:close/>
                  <a:moveTo>
                    <a:pt x="5497" y="9205"/>
                  </a:moveTo>
                  <a:lnTo>
                    <a:pt x="5006" y="10190"/>
                  </a:lnTo>
                  <a:cubicBezTo>
                    <a:pt x="5040" y="10196"/>
                    <a:pt x="5056" y="10238"/>
                    <a:pt x="5066" y="10296"/>
                  </a:cubicBezTo>
                  <a:lnTo>
                    <a:pt x="5164" y="10100"/>
                  </a:lnTo>
                  <a:cubicBezTo>
                    <a:pt x="5180" y="9862"/>
                    <a:pt x="5284" y="9778"/>
                    <a:pt x="5372" y="9684"/>
                  </a:cubicBezTo>
                  <a:lnTo>
                    <a:pt x="5397" y="9634"/>
                  </a:lnTo>
                  <a:lnTo>
                    <a:pt x="5406" y="9615"/>
                  </a:lnTo>
                  <a:lnTo>
                    <a:pt x="5518" y="9390"/>
                  </a:lnTo>
                  <a:cubicBezTo>
                    <a:pt x="5509" y="9387"/>
                    <a:pt x="5503" y="9380"/>
                    <a:pt x="5496" y="9354"/>
                  </a:cubicBezTo>
                  <a:cubicBezTo>
                    <a:pt x="5506" y="9354"/>
                    <a:pt x="5527" y="9336"/>
                    <a:pt x="5527" y="9302"/>
                  </a:cubicBezTo>
                  <a:cubicBezTo>
                    <a:pt x="5527" y="9289"/>
                    <a:pt x="5527" y="9270"/>
                    <a:pt x="5527" y="9270"/>
                  </a:cubicBezTo>
                  <a:cubicBezTo>
                    <a:pt x="5527" y="9270"/>
                    <a:pt x="5501" y="9270"/>
                    <a:pt x="5497" y="9270"/>
                  </a:cubicBezTo>
                  <a:cubicBezTo>
                    <a:pt x="5484" y="9231"/>
                    <a:pt x="5496" y="9242"/>
                    <a:pt x="5497" y="9205"/>
                  </a:cubicBezTo>
                  <a:close/>
                  <a:moveTo>
                    <a:pt x="10255" y="9238"/>
                  </a:moveTo>
                  <a:cubicBezTo>
                    <a:pt x="10192" y="9273"/>
                    <a:pt x="10126" y="9324"/>
                    <a:pt x="10075" y="9370"/>
                  </a:cubicBezTo>
                  <a:lnTo>
                    <a:pt x="9110" y="11304"/>
                  </a:lnTo>
                  <a:cubicBezTo>
                    <a:pt x="9112" y="11371"/>
                    <a:pt x="9120" y="11432"/>
                    <a:pt x="9129" y="11493"/>
                  </a:cubicBezTo>
                  <a:cubicBezTo>
                    <a:pt x="9129" y="11493"/>
                    <a:pt x="10255" y="9238"/>
                    <a:pt x="10255" y="9238"/>
                  </a:cubicBezTo>
                  <a:close/>
                  <a:moveTo>
                    <a:pt x="10765" y="9322"/>
                  </a:moveTo>
                  <a:lnTo>
                    <a:pt x="9161" y="12535"/>
                  </a:lnTo>
                  <a:cubicBezTo>
                    <a:pt x="9180" y="12571"/>
                    <a:pt x="9203" y="12612"/>
                    <a:pt x="9221" y="12645"/>
                  </a:cubicBezTo>
                  <a:lnTo>
                    <a:pt x="10762" y="9558"/>
                  </a:lnTo>
                  <a:cubicBezTo>
                    <a:pt x="10762" y="9557"/>
                    <a:pt x="10761" y="9556"/>
                    <a:pt x="10761" y="9555"/>
                  </a:cubicBezTo>
                  <a:cubicBezTo>
                    <a:pt x="10761" y="9491"/>
                    <a:pt x="10790" y="9458"/>
                    <a:pt x="10790" y="9394"/>
                  </a:cubicBezTo>
                  <a:cubicBezTo>
                    <a:pt x="10790" y="9364"/>
                    <a:pt x="10772" y="9347"/>
                    <a:pt x="10765" y="9322"/>
                  </a:cubicBezTo>
                  <a:close/>
                  <a:moveTo>
                    <a:pt x="18172" y="9389"/>
                  </a:moveTo>
                  <a:cubicBezTo>
                    <a:pt x="18128" y="9406"/>
                    <a:pt x="18108" y="9488"/>
                    <a:pt x="18068" y="9541"/>
                  </a:cubicBezTo>
                  <a:cubicBezTo>
                    <a:pt x="18060" y="9550"/>
                    <a:pt x="18041" y="9553"/>
                    <a:pt x="18041" y="9566"/>
                  </a:cubicBezTo>
                  <a:cubicBezTo>
                    <a:pt x="18041" y="9583"/>
                    <a:pt x="18055" y="9580"/>
                    <a:pt x="18070" y="9580"/>
                  </a:cubicBezTo>
                  <a:cubicBezTo>
                    <a:pt x="18072" y="9580"/>
                    <a:pt x="18075" y="9580"/>
                    <a:pt x="18077" y="9580"/>
                  </a:cubicBezTo>
                  <a:lnTo>
                    <a:pt x="18172" y="9389"/>
                  </a:lnTo>
                  <a:close/>
                  <a:moveTo>
                    <a:pt x="12168" y="9396"/>
                  </a:moveTo>
                  <a:cubicBezTo>
                    <a:pt x="12132" y="9413"/>
                    <a:pt x="12088" y="9449"/>
                    <a:pt x="12060" y="9475"/>
                  </a:cubicBezTo>
                  <a:cubicBezTo>
                    <a:pt x="12060" y="9483"/>
                    <a:pt x="12066" y="9497"/>
                    <a:pt x="12070" y="9497"/>
                  </a:cubicBezTo>
                  <a:cubicBezTo>
                    <a:pt x="12070" y="9510"/>
                    <a:pt x="12079" y="9518"/>
                    <a:pt x="12085" y="9518"/>
                  </a:cubicBezTo>
                  <a:cubicBezTo>
                    <a:pt x="12092" y="9518"/>
                    <a:pt x="12101" y="9515"/>
                    <a:pt x="12111" y="9511"/>
                  </a:cubicBezTo>
                  <a:cubicBezTo>
                    <a:pt x="12111" y="9511"/>
                    <a:pt x="12168" y="9396"/>
                    <a:pt x="12168" y="9396"/>
                  </a:cubicBezTo>
                  <a:close/>
                  <a:moveTo>
                    <a:pt x="9825" y="9425"/>
                  </a:moveTo>
                  <a:lnTo>
                    <a:pt x="9546" y="9983"/>
                  </a:lnTo>
                  <a:cubicBezTo>
                    <a:pt x="9538" y="10050"/>
                    <a:pt x="9549" y="10113"/>
                    <a:pt x="9531" y="10227"/>
                  </a:cubicBezTo>
                  <a:cubicBezTo>
                    <a:pt x="9529" y="10237"/>
                    <a:pt x="9527" y="10248"/>
                    <a:pt x="9524" y="10258"/>
                  </a:cubicBezTo>
                  <a:lnTo>
                    <a:pt x="9918" y="9468"/>
                  </a:lnTo>
                  <a:cubicBezTo>
                    <a:pt x="9884" y="9463"/>
                    <a:pt x="9854" y="9451"/>
                    <a:pt x="9825" y="9425"/>
                  </a:cubicBezTo>
                  <a:close/>
                  <a:moveTo>
                    <a:pt x="17342" y="9486"/>
                  </a:moveTo>
                  <a:lnTo>
                    <a:pt x="16026" y="12122"/>
                  </a:lnTo>
                  <a:cubicBezTo>
                    <a:pt x="16031" y="12179"/>
                    <a:pt x="16042" y="12235"/>
                    <a:pt x="16054" y="12296"/>
                  </a:cubicBezTo>
                  <a:lnTo>
                    <a:pt x="17395" y="9608"/>
                  </a:lnTo>
                  <a:cubicBezTo>
                    <a:pt x="17395" y="9589"/>
                    <a:pt x="17394" y="9562"/>
                    <a:pt x="17394" y="9554"/>
                  </a:cubicBezTo>
                  <a:cubicBezTo>
                    <a:pt x="17381" y="9550"/>
                    <a:pt x="17354" y="9525"/>
                    <a:pt x="17342" y="9486"/>
                  </a:cubicBezTo>
                  <a:close/>
                  <a:moveTo>
                    <a:pt x="18244" y="9526"/>
                  </a:moveTo>
                  <a:cubicBezTo>
                    <a:pt x="18224" y="9526"/>
                    <a:pt x="18211" y="9573"/>
                    <a:pt x="18189" y="9580"/>
                  </a:cubicBezTo>
                  <a:lnTo>
                    <a:pt x="18138" y="9677"/>
                  </a:lnTo>
                  <a:cubicBezTo>
                    <a:pt x="18140" y="9681"/>
                    <a:pt x="18142" y="9684"/>
                    <a:pt x="18146" y="9688"/>
                  </a:cubicBezTo>
                  <a:cubicBezTo>
                    <a:pt x="18144" y="9710"/>
                    <a:pt x="18147" y="9753"/>
                    <a:pt x="18157" y="9753"/>
                  </a:cubicBezTo>
                  <a:cubicBezTo>
                    <a:pt x="18185" y="9753"/>
                    <a:pt x="18191" y="9684"/>
                    <a:pt x="18210" y="9645"/>
                  </a:cubicBezTo>
                  <a:cubicBezTo>
                    <a:pt x="18216" y="9650"/>
                    <a:pt x="18244" y="9676"/>
                    <a:pt x="18244" y="9676"/>
                  </a:cubicBezTo>
                  <a:cubicBezTo>
                    <a:pt x="18284" y="9676"/>
                    <a:pt x="18305" y="9526"/>
                    <a:pt x="18244" y="9526"/>
                  </a:cubicBezTo>
                  <a:close/>
                  <a:moveTo>
                    <a:pt x="18027" y="9612"/>
                  </a:moveTo>
                  <a:cubicBezTo>
                    <a:pt x="18021" y="9612"/>
                    <a:pt x="17962" y="9693"/>
                    <a:pt x="17962" y="9719"/>
                  </a:cubicBezTo>
                  <a:cubicBezTo>
                    <a:pt x="17962" y="9740"/>
                    <a:pt x="17973" y="9766"/>
                    <a:pt x="17983" y="9766"/>
                  </a:cubicBezTo>
                  <a:cubicBezTo>
                    <a:pt x="17983" y="9766"/>
                    <a:pt x="17984" y="9766"/>
                    <a:pt x="17984" y="9766"/>
                  </a:cubicBezTo>
                  <a:lnTo>
                    <a:pt x="18008" y="9716"/>
                  </a:lnTo>
                  <a:lnTo>
                    <a:pt x="18009" y="9715"/>
                  </a:lnTo>
                  <a:lnTo>
                    <a:pt x="18052" y="9629"/>
                  </a:lnTo>
                  <a:cubicBezTo>
                    <a:pt x="18044" y="9620"/>
                    <a:pt x="18036" y="9612"/>
                    <a:pt x="18027" y="9612"/>
                  </a:cubicBezTo>
                  <a:close/>
                  <a:moveTo>
                    <a:pt x="10798" y="9702"/>
                  </a:moveTo>
                  <a:lnTo>
                    <a:pt x="9278" y="12749"/>
                  </a:lnTo>
                  <a:cubicBezTo>
                    <a:pt x="9296" y="12791"/>
                    <a:pt x="9310" y="12836"/>
                    <a:pt x="9323" y="12886"/>
                  </a:cubicBezTo>
                  <a:lnTo>
                    <a:pt x="10886" y="9755"/>
                  </a:lnTo>
                  <a:cubicBezTo>
                    <a:pt x="10886" y="9755"/>
                    <a:pt x="10857" y="9755"/>
                    <a:pt x="10857" y="9755"/>
                  </a:cubicBezTo>
                  <a:cubicBezTo>
                    <a:pt x="10838" y="9755"/>
                    <a:pt x="10816" y="9735"/>
                    <a:pt x="10798" y="9702"/>
                  </a:cubicBezTo>
                  <a:close/>
                  <a:moveTo>
                    <a:pt x="18104" y="9741"/>
                  </a:moveTo>
                  <a:lnTo>
                    <a:pt x="18090" y="9769"/>
                  </a:lnTo>
                  <a:cubicBezTo>
                    <a:pt x="18096" y="9772"/>
                    <a:pt x="18100" y="9766"/>
                    <a:pt x="18106" y="9766"/>
                  </a:cubicBezTo>
                  <a:cubicBezTo>
                    <a:pt x="18103" y="9758"/>
                    <a:pt x="18104" y="9749"/>
                    <a:pt x="18104" y="9741"/>
                  </a:cubicBezTo>
                  <a:close/>
                  <a:moveTo>
                    <a:pt x="17429" y="9756"/>
                  </a:moveTo>
                  <a:cubicBezTo>
                    <a:pt x="17429" y="9756"/>
                    <a:pt x="16687" y="11243"/>
                    <a:pt x="16687" y="11243"/>
                  </a:cubicBezTo>
                  <a:cubicBezTo>
                    <a:pt x="16707" y="11247"/>
                    <a:pt x="16727" y="11246"/>
                    <a:pt x="16752" y="11270"/>
                  </a:cubicBezTo>
                  <a:cubicBezTo>
                    <a:pt x="16751" y="11283"/>
                    <a:pt x="16748" y="11320"/>
                    <a:pt x="16750" y="11347"/>
                  </a:cubicBezTo>
                  <a:lnTo>
                    <a:pt x="17469" y="9906"/>
                  </a:lnTo>
                  <a:cubicBezTo>
                    <a:pt x="17460" y="9854"/>
                    <a:pt x="17447" y="9809"/>
                    <a:pt x="17429" y="9756"/>
                  </a:cubicBezTo>
                  <a:close/>
                  <a:moveTo>
                    <a:pt x="18088" y="9775"/>
                  </a:moveTo>
                  <a:lnTo>
                    <a:pt x="18011" y="9933"/>
                  </a:lnTo>
                  <a:cubicBezTo>
                    <a:pt x="18016" y="9946"/>
                    <a:pt x="18024" y="9956"/>
                    <a:pt x="18032" y="9960"/>
                  </a:cubicBezTo>
                  <a:cubicBezTo>
                    <a:pt x="18032" y="9960"/>
                    <a:pt x="18032" y="9962"/>
                    <a:pt x="18032" y="9963"/>
                  </a:cubicBezTo>
                  <a:cubicBezTo>
                    <a:pt x="18033" y="9963"/>
                    <a:pt x="18033" y="9963"/>
                    <a:pt x="18033" y="9963"/>
                  </a:cubicBezTo>
                  <a:lnTo>
                    <a:pt x="18033" y="9961"/>
                  </a:lnTo>
                  <a:cubicBezTo>
                    <a:pt x="18034" y="9962"/>
                    <a:pt x="18035" y="9962"/>
                    <a:pt x="18036" y="9963"/>
                  </a:cubicBezTo>
                  <a:cubicBezTo>
                    <a:pt x="18036" y="9954"/>
                    <a:pt x="18042" y="9943"/>
                    <a:pt x="18042" y="9936"/>
                  </a:cubicBezTo>
                  <a:lnTo>
                    <a:pt x="18042" y="9963"/>
                  </a:lnTo>
                  <a:cubicBezTo>
                    <a:pt x="18042" y="9963"/>
                    <a:pt x="18037" y="9963"/>
                    <a:pt x="18036" y="9963"/>
                  </a:cubicBezTo>
                  <a:cubicBezTo>
                    <a:pt x="18036" y="9970"/>
                    <a:pt x="18035" y="9975"/>
                    <a:pt x="18038" y="9975"/>
                  </a:cubicBezTo>
                  <a:cubicBezTo>
                    <a:pt x="18067" y="9975"/>
                    <a:pt x="18081" y="9853"/>
                    <a:pt x="18088" y="9775"/>
                  </a:cubicBezTo>
                  <a:close/>
                  <a:moveTo>
                    <a:pt x="11435" y="9780"/>
                  </a:moveTo>
                  <a:cubicBezTo>
                    <a:pt x="11431" y="9783"/>
                    <a:pt x="11430" y="9785"/>
                    <a:pt x="11426" y="9788"/>
                  </a:cubicBezTo>
                  <a:lnTo>
                    <a:pt x="11339" y="9969"/>
                  </a:lnTo>
                  <a:lnTo>
                    <a:pt x="11274" y="10097"/>
                  </a:lnTo>
                  <a:cubicBezTo>
                    <a:pt x="11272" y="10097"/>
                    <a:pt x="11271" y="10097"/>
                    <a:pt x="11270" y="10097"/>
                  </a:cubicBezTo>
                  <a:lnTo>
                    <a:pt x="9614" y="13411"/>
                  </a:lnTo>
                  <a:cubicBezTo>
                    <a:pt x="9626" y="13418"/>
                    <a:pt x="9640" y="13425"/>
                    <a:pt x="9653" y="13425"/>
                  </a:cubicBezTo>
                  <a:cubicBezTo>
                    <a:pt x="9686" y="13425"/>
                    <a:pt x="9712" y="13410"/>
                    <a:pt x="9737" y="13394"/>
                  </a:cubicBezTo>
                  <a:lnTo>
                    <a:pt x="11498" y="9863"/>
                  </a:lnTo>
                  <a:cubicBezTo>
                    <a:pt x="11488" y="9844"/>
                    <a:pt x="11476" y="9824"/>
                    <a:pt x="11476" y="9795"/>
                  </a:cubicBezTo>
                  <a:lnTo>
                    <a:pt x="11429" y="9795"/>
                  </a:lnTo>
                  <a:lnTo>
                    <a:pt x="11435" y="9780"/>
                  </a:lnTo>
                  <a:close/>
                  <a:moveTo>
                    <a:pt x="10981" y="9781"/>
                  </a:moveTo>
                  <a:lnTo>
                    <a:pt x="9363" y="13023"/>
                  </a:lnTo>
                  <a:cubicBezTo>
                    <a:pt x="9376" y="13062"/>
                    <a:pt x="9395" y="13102"/>
                    <a:pt x="9418" y="13141"/>
                  </a:cubicBezTo>
                  <a:lnTo>
                    <a:pt x="11052" y="9867"/>
                  </a:lnTo>
                  <a:cubicBezTo>
                    <a:pt x="11030" y="9832"/>
                    <a:pt x="11006" y="9802"/>
                    <a:pt x="10981" y="9781"/>
                  </a:cubicBezTo>
                  <a:close/>
                  <a:moveTo>
                    <a:pt x="11582" y="9911"/>
                  </a:moveTo>
                  <a:lnTo>
                    <a:pt x="9870" y="13342"/>
                  </a:lnTo>
                  <a:cubicBezTo>
                    <a:pt x="9899" y="13350"/>
                    <a:pt x="9932" y="13381"/>
                    <a:pt x="9958" y="13396"/>
                  </a:cubicBezTo>
                  <a:lnTo>
                    <a:pt x="11671" y="9963"/>
                  </a:lnTo>
                  <a:cubicBezTo>
                    <a:pt x="11649" y="9948"/>
                    <a:pt x="11629" y="9935"/>
                    <a:pt x="11611" y="9921"/>
                  </a:cubicBezTo>
                  <a:cubicBezTo>
                    <a:pt x="11602" y="9914"/>
                    <a:pt x="11592" y="9912"/>
                    <a:pt x="11582" y="9911"/>
                  </a:cubicBezTo>
                  <a:close/>
                  <a:moveTo>
                    <a:pt x="11112" y="9963"/>
                  </a:moveTo>
                  <a:lnTo>
                    <a:pt x="9479" y="13235"/>
                  </a:lnTo>
                  <a:cubicBezTo>
                    <a:pt x="9502" y="13269"/>
                    <a:pt x="9526" y="13301"/>
                    <a:pt x="9547" y="13329"/>
                  </a:cubicBezTo>
                  <a:lnTo>
                    <a:pt x="11182" y="10053"/>
                  </a:lnTo>
                  <a:cubicBezTo>
                    <a:pt x="11157" y="10028"/>
                    <a:pt x="11134" y="9997"/>
                    <a:pt x="11112" y="9963"/>
                  </a:cubicBezTo>
                  <a:close/>
                  <a:moveTo>
                    <a:pt x="12006" y="9972"/>
                  </a:moveTo>
                  <a:cubicBezTo>
                    <a:pt x="12002" y="9972"/>
                    <a:pt x="11999" y="9973"/>
                    <a:pt x="11996" y="9974"/>
                  </a:cubicBezTo>
                  <a:lnTo>
                    <a:pt x="10376" y="13220"/>
                  </a:lnTo>
                  <a:cubicBezTo>
                    <a:pt x="10397" y="13252"/>
                    <a:pt x="10412" y="13300"/>
                    <a:pt x="10428" y="13343"/>
                  </a:cubicBezTo>
                  <a:lnTo>
                    <a:pt x="12087" y="10019"/>
                  </a:lnTo>
                  <a:cubicBezTo>
                    <a:pt x="12058" y="10004"/>
                    <a:pt x="12037" y="9972"/>
                    <a:pt x="12006" y="9972"/>
                  </a:cubicBezTo>
                  <a:close/>
                  <a:moveTo>
                    <a:pt x="11755" y="10011"/>
                  </a:moveTo>
                  <a:lnTo>
                    <a:pt x="10124" y="13279"/>
                  </a:lnTo>
                  <a:cubicBezTo>
                    <a:pt x="10173" y="13241"/>
                    <a:pt x="10224" y="13201"/>
                    <a:pt x="10283" y="13188"/>
                  </a:cubicBezTo>
                  <a:lnTo>
                    <a:pt x="11857" y="10035"/>
                  </a:lnTo>
                  <a:cubicBezTo>
                    <a:pt x="11855" y="10035"/>
                    <a:pt x="11852" y="10036"/>
                    <a:pt x="11850" y="10036"/>
                  </a:cubicBezTo>
                  <a:cubicBezTo>
                    <a:pt x="11820" y="10036"/>
                    <a:pt x="11788" y="10026"/>
                    <a:pt x="11755" y="10011"/>
                  </a:cubicBezTo>
                  <a:close/>
                  <a:moveTo>
                    <a:pt x="17484" y="10093"/>
                  </a:moveTo>
                  <a:lnTo>
                    <a:pt x="16936" y="11191"/>
                  </a:lnTo>
                  <a:cubicBezTo>
                    <a:pt x="16949" y="11185"/>
                    <a:pt x="16962" y="11176"/>
                    <a:pt x="16972" y="11155"/>
                  </a:cubicBezTo>
                  <a:cubicBezTo>
                    <a:pt x="16972" y="11155"/>
                    <a:pt x="16994" y="11074"/>
                    <a:pt x="16998" y="11074"/>
                  </a:cubicBezTo>
                  <a:cubicBezTo>
                    <a:pt x="17019" y="11074"/>
                    <a:pt x="17030" y="11108"/>
                    <a:pt x="17051" y="11108"/>
                  </a:cubicBezTo>
                  <a:cubicBezTo>
                    <a:pt x="17069" y="11108"/>
                    <a:pt x="17083" y="11104"/>
                    <a:pt x="17097" y="11097"/>
                  </a:cubicBezTo>
                  <a:lnTo>
                    <a:pt x="17357" y="10575"/>
                  </a:lnTo>
                  <a:cubicBezTo>
                    <a:pt x="17378" y="10506"/>
                    <a:pt x="17425" y="10379"/>
                    <a:pt x="17452" y="10368"/>
                  </a:cubicBezTo>
                  <a:cubicBezTo>
                    <a:pt x="17452" y="10275"/>
                    <a:pt x="17484" y="10232"/>
                    <a:pt x="17484" y="10108"/>
                  </a:cubicBezTo>
                  <a:cubicBezTo>
                    <a:pt x="17484" y="10103"/>
                    <a:pt x="17484" y="10098"/>
                    <a:pt x="17484" y="10093"/>
                  </a:cubicBezTo>
                  <a:close/>
                  <a:moveTo>
                    <a:pt x="12079" y="10252"/>
                  </a:moveTo>
                  <a:lnTo>
                    <a:pt x="10489" y="13437"/>
                  </a:lnTo>
                  <a:cubicBezTo>
                    <a:pt x="10490" y="13437"/>
                    <a:pt x="10490" y="13439"/>
                    <a:pt x="10491" y="13439"/>
                  </a:cubicBezTo>
                  <a:lnTo>
                    <a:pt x="10580" y="13439"/>
                  </a:lnTo>
                  <a:cubicBezTo>
                    <a:pt x="10588" y="13439"/>
                    <a:pt x="10595" y="13440"/>
                    <a:pt x="10602" y="13441"/>
                  </a:cubicBezTo>
                  <a:lnTo>
                    <a:pt x="12119" y="10402"/>
                  </a:lnTo>
                  <a:cubicBezTo>
                    <a:pt x="12119" y="10402"/>
                    <a:pt x="12079" y="10252"/>
                    <a:pt x="12079" y="10252"/>
                  </a:cubicBezTo>
                  <a:close/>
                  <a:moveTo>
                    <a:pt x="5178" y="10288"/>
                  </a:moveTo>
                  <a:lnTo>
                    <a:pt x="5084" y="10478"/>
                  </a:lnTo>
                  <a:cubicBezTo>
                    <a:pt x="5088" y="10517"/>
                    <a:pt x="5092" y="10554"/>
                    <a:pt x="5100" y="10585"/>
                  </a:cubicBezTo>
                  <a:cubicBezTo>
                    <a:pt x="5106" y="10607"/>
                    <a:pt x="5112" y="10623"/>
                    <a:pt x="5118" y="10639"/>
                  </a:cubicBezTo>
                  <a:cubicBezTo>
                    <a:pt x="5118" y="10639"/>
                    <a:pt x="5214" y="10446"/>
                    <a:pt x="5214" y="10446"/>
                  </a:cubicBezTo>
                  <a:cubicBezTo>
                    <a:pt x="5209" y="10382"/>
                    <a:pt x="5191" y="10339"/>
                    <a:pt x="5178" y="10288"/>
                  </a:cubicBezTo>
                  <a:close/>
                  <a:moveTo>
                    <a:pt x="9465" y="10375"/>
                  </a:moveTo>
                  <a:cubicBezTo>
                    <a:pt x="9454" y="10391"/>
                    <a:pt x="9444" y="10405"/>
                    <a:pt x="9435" y="10416"/>
                  </a:cubicBezTo>
                  <a:cubicBezTo>
                    <a:pt x="9397" y="10458"/>
                    <a:pt x="9341" y="10448"/>
                    <a:pt x="9311" y="10529"/>
                  </a:cubicBezTo>
                  <a:cubicBezTo>
                    <a:pt x="9275" y="10629"/>
                    <a:pt x="9233" y="10770"/>
                    <a:pt x="9201" y="10903"/>
                  </a:cubicBezTo>
                  <a:lnTo>
                    <a:pt x="9465" y="10375"/>
                  </a:lnTo>
                  <a:close/>
                  <a:moveTo>
                    <a:pt x="13059" y="10499"/>
                  </a:moveTo>
                  <a:lnTo>
                    <a:pt x="12551" y="11518"/>
                  </a:lnTo>
                  <a:cubicBezTo>
                    <a:pt x="12558" y="11568"/>
                    <a:pt x="12573" y="11621"/>
                    <a:pt x="12589" y="11668"/>
                  </a:cubicBezTo>
                  <a:lnTo>
                    <a:pt x="13114" y="10619"/>
                  </a:lnTo>
                  <a:cubicBezTo>
                    <a:pt x="13094" y="10592"/>
                    <a:pt x="13075" y="10546"/>
                    <a:pt x="13059" y="10499"/>
                  </a:cubicBezTo>
                  <a:close/>
                  <a:moveTo>
                    <a:pt x="3371" y="10504"/>
                  </a:moveTo>
                  <a:cubicBezTo>
                    <a:pt x="3371" y="10504"/>
                    <a:pt x="3373" y="10505"/>
                    <a:pt x="3374" y="10506"/>
                  </a:cubicBezTo>
                  <a:cubicBezTo>
                    <a:pt x="3373" y="10507"/>
                    <a:pt x="3373" y="10506"/>
                    <a:pt x="3372" y="10507"/>
                  </a:cubicBezTo>
                  <a:cubicBezTo>
                    <a:pt x="3372" y="10506"/>
                    <a:pt x="3371" y="10505"/>
                    <a:pt x="3371" y="10504"/>
                  </a:cubicBezTo>
                  <a:close/>
                  <a:moveTo>
                    <a:pt x="12156" y="10543"/>
                  </a:moveTo>
                  <a:lnTo>
                    <a:pt x="10676" y="13508"/>
                  </a:lnTo>
                  <a:cubicBezTo>
                    <a:pt x="10692" y="13537"/>
                    <a:pt x="10705" y="13573"/>
                    <a:pt x="10715" y="13612"/>
                  </a:cubicBezTo>
                  <a:cubicBezTo>
                    <a:pt x="10706" y="13627"/>
                    <a:pt x="10701" y="13659"/>
                    <a:pt x="10698" y="13695"/>
                  </a:cubicBezTo>
                  <a:lnTo>
                    <a:pt x="12196" y="10693"/>
                  </a:lnTo>
                  <a:lnTo>
                    <a:pt x="12156" y="10543"/>
                  </a:lnTo>
                  <a:close/>
                  <a:moveTo>
                    <a:pt x="5242" y="10604"/>
                  </a:moveTo>
                  <a:lnTo>
                    <a:pt x="5167" y="10756"/>
                  </a:lnTo>
                  <a:cubicBezTo>
                    <a:pt x="5176" y="10795"/>
                    <a:pt x="5178" y="10849"/>
                    <a:pt x="5206" y="10849"/>
                  </a:cubicBezTo>
                  <a:cubicBezTo>
                    <a:pt x="5243" y="10849"/>
                    <a:pt x="5247" y="10769"/>
                    <a:pt x="5247" y="10679"/>
                  </a:cubicBezTo>
                  <a:cubicBezTo>
                    <a:pt x="5247" y="10650"/>
                    <a:pt x="5246" y="10625"/>
                    <a:pt x="5242" y="10604"/>
                  </a:cubicBezTo>
                  <a:close/>
                  <a:moveTo>
                    <a:pt x="5339" y="10641"/>
                  </a:moveTo>
                  <a:cubicBezTo>
                    <a:pt x="5334" y="10648"/>
                    <a:pt x="5330" y="10655"/>
                    <a:pt x="5328" y="10662"/>
                  </a:cubicBezTo>
                  <a:lnTo>
                    <a:pt x="5339" y="10641"/>
                  </a:lnTo>
                  <a:close/>
                  <a:moveTo>
                    <a:pt x="13517" y="10650"/>
                  </a:moveTo>
                  <a:cubicBezTo>
                    <a:pt x="13436" y="10763"/>
                    <a:pt x="13422" y="10934"/>
                    <a:pt x="13287" y="10941"/>
                  </a:cubicBezTo>
                  <a:lnTo>
                    <a:pt x="12688" y="12136"/>
                  </a:lnTo>
                  <a:cubicBezTo>
                    <a:pt x="12694" y="12192"/>
                    <a:pt x="12705" y="12243"/>
                    <a:pt x="12722" y="12291"/>
                  </a:cubicBezTo>
                  <a:cubicBezTo>
                    <a:pt x="12722" y="12293"/>
                    <a:pt x="12725" y="12294"/>
                    <a:pt x="12726" y="12296"/>
                  </a:cubicBezTo>
                  <a:lnTo>
                    <a:pt x="13517" y="10719"/>
                  </a:lnTo>
                  <a:cubicBezTo>
                    <a:pt x="13517" y="10719"/>
                    <a:pt x="13517" y="10650"/>
                    <a:pt x="13517" y="10650"/>
                  </a:cubicBezTo>
                  <a:close/>
                  <a:moveTo>
                    <a:pt x="13199" y="10668"/>
                  </a:moveTo>
                  <a:cubicBezTo>
                    <a:pt x="13197" y="10668"/>
                    <a:pt x="13197" y="10668"/>
                    <a:pt x="13196" y="10669"/>
                  </a:cubicBezTo>
                  <a:lnTo>
                    <a:pt x="13180" y="10702"/>
                  </a:lnTo>
                  <a:lnTo>
                    <a:pt x="13161" y="10741"/>
                  </a:lnTo>
                  <a:lnTo>
                    <a:pt x="12639" y="11784"/>
                  </a:lnTo>
                  <a:cubicBezTo>
                    <a:pt x="12660" y="11822"/>
                    <a:pt x="12685" y="11859"/>
                    <a:pt x="12681" y="11930"/>
                  </a:cubicBezTo>
                  <a:cubicBezTo>
                    <a:pt x="12681" y="11930"/>
                    <a:pt x="13199" y="10894"/>
                    <a:pt x="13199" y="10894"/>
                  </a:cubicBezTo>
                  <a:cubicBezTo>
                    <a:pt x="13192" y="10882"/>
                    <a:pt x="13187" y="10867"/>
                    <a:pt x="13187" y="10851"/>
                  </a:cubicBezTo>
                  <a:cubicBezTo>
                    <a:pt x="13187" y="10799"/>
                    <a:pt x="13201" y="10766"/>
                    <a:pt x="13201" y="10715"/>
                  </a:cubicBezTo>
                  <a:cubicBezTo>
                    <a:pt x="13201" y="10698"/>
                    <a:pt x="13201" y="10685"/>
                    <a:pt x="13199" y="10668"/>
                  </a:cubicBezTo>
                  <a:close/>
                  <a:moveTo>
                    <a:pt x="5426" y="10683"/>
                  </a:moveTo>
                  <a:lnTo>
                    <a:pt x="5424" y="10686"/>
                  </a:lnTo>
                  <a:cubicBezTo>
                    <a:pt x="5424" y="10699"/>
                    <a:pt x="5429" y="10717"/>
                    <a:pt x="5435" y="10713"/>
                  </a:cubicBezTo>
                  <a:lnTo>
                    <a:pt x="5426" y="10683"/>
                  </a:lnTo>
                  <a:close/>
                  <a:moveTo>
                    <a:pt x="17454" y="10758"/>
                  </a:moveTo>
                  <a:cubicBezTo>
                    <a:pt x="17429" y="10758"/>
                    <a:pt x="17392" y="10880"/>
                    <a:pt x="17382" y="10971"/>
                  </a:cubicBezTo>
                  <a:lnTo>
                    <a:pt x="17474" y="10788"/>
                  </a:lnTo>
                  <a:cubicBezTo>
                    <a:pt x="17470" y="10769"/>
                    <a:pt x="17464" y="10758"/>
                    <a:pt x="17454" y="10758"/>
                  </a:cubicBezTo>
                  <a:close/>
                  <a:moveTo>
                    <a:pt x="12233" y="10834"/>
                  </a:moveTo>
                  <a:lnTo>
                    <a:pt x="10652" y="14002"/>
                  </a:lnTo>
                  <a:cubicBezTo>
                    <a:pt x="10648" y="14022"/>
                    <a:pt x="10644" y="14041"/>
                    <a:pt x="10644" y="14055"/>
                  </a:cubicBezTo>
                  <a:cubicBezTo>
                    <a:pt x="10644" y="14108"/>
                    <a:pt x="10653" y="14156"/>
                    <a:pt x="10666" y="14202"/>
                  </a:cubicBezTo>
                  <a:lnTo>
                    <a:pt x="12267" y="10993"/>
                  </a:lnTo>
                  <a:cubicBezTo>
                    <a:pt x="12267" y="10984"/>
                    <a:pt x="12268" y="10976"/>
                    <a:pt x="12269" y="10968"/>
                  </a:cubicBezTo>
                  <a:lnTo>
                    <a:pt x="12233" y="10834"/>
                  </a:lnTo>
                  <a:close/>
                  <a:moveTo>
                    <a:pt x="5363" y="10873"/>
                  </a:moveTo>
                  <a:cubicBezTo>
                    <a:pt x="5362" y="10868"/>
                    <a:pt x="5360" y="10868"/>
                    <a:pt x="5360" y="10887"/>
                  </a:cubicBezTo>
                  <a:cubicBezTo>
                    <a:pt x="5360" y="10887"/>
                    <a:pt x="5360" y="10960"/>
                    <a:pt x="5381" y="10960"/>
                  </a:cubicBezTo>
                  <a:cubicBezTo>
                    <a:pt x="5386" y="10960"/>
                    <a:pt x="5392" y="10952"/>
                    <a:pt x="5392" y="10943"/>
                  </a:cubicBezTo>
                  <a:cubicBezTo>
                    <a:pt x="5392" y="10914"/>
                    <a:pt x="5386" y="10887"/>
                    <a:pt x="5369" y="10887"/>
                  </a:cubicBezTo>
                  <a:cubicBezTo>
                    <a:pt x="5368" y="10887"/>
                    <a:pt x="5365" y="10877"/>
                    <a:pt x="5363" y="10873"/>
                  </a:cubicBezTo>
                  <a:close/>
                  <a:moveTo>
                    <a:pt x="13531" y="10888"/>
                  </a:moveTo>
                  <a:lnTo>
                    <a:pt x="12780" y="12393"/>
                  </a:lnTo>
                  <a:cubicBezTo>
                    <a:pt x="12784" y="12396"/>
                    <a:pt x="12788" y="12398"/>
                    <a:pt x="12789" y="12398"/>
                  </a:cubicBezTo>
                  <a:lnTo>
                    <a:pt x="12802" y="12363"/>
                  </a:lnTo>
                  <a:cubicBezTo>
                    <a:pt x="12847" y="12363"/>
                    <a:pt x="12853" y="12341"/>
                    <a:pt x="12890" y="12260"/>
                  </a:cubicBezTo>
                  <a:lnTo>
                    <a:pt x="12956" y="12260"/>
                  </a:lnTo>
                  <a:cubicBezTo>
                    <a:pt x="12958" y="12260"/>
                    <a:pt x="12960" y="12258"/>
                    <a:pt x="12963" y="12257"/>
                  </a:cubicBezTo>
                  <a:lnTo>
                    <a:pt x="13605" y="10968"/>
                  </a:lnTo>
                  <a:cubicBezTo>
                    <a:pt x="13576" y="10950"/>
                    <a:pt x="13550" y="10928"/>
                    <a:pt x="13531" y="10888"/>
                  </a:cubicBezTo>
                  <a:close/>
                  <a:moveTo>
                    <a:pt x="4205" y="10913"/>
                  </a:moveTo>
                  <a:lnTo>
                    <a:pt x="3814" y="11690"/>
                  </a:lnTo>
                  <a:cubicBezTo>
                    <a:pt x="3827" y="11704"/>
                    <a:pt x="3839" y="11718"/>
                    <a:pt x="3847" y="11734"/>
                  </a:cubicBezTo>
                  <a:cubicBezTo>
                    <a:pt x="3854" y="11747"/>
                    <a:pt x="3857" y="11751"/>
                    <a:pt x="3870" y="11764"/>
                  </a:cubicBezTo>
                  <a:cubicBezTo>
                    <a:pt x="3875" y="11768"/>
                    <a:pt x="3884" y="11773"/>
                    <a:pt x="3889" y="11776"/>
                  </a:cubicBezTo>
                  <a:lnTo>
                    <a:pt x="4194" y="11171"/>
                  </a:lnTo>
                  <a:cubicBezTo>
                    <a:pt x="4194" y="11171"/>
                    <a:pt x="4194" y="10970"/>
                    <a:pt x="4194" y="10970"/>
                  </a:cubicBezTo>
                  <a:cubicBezTo>
                    <a:pt x="4194" y="10948"/>
                    <a:pt x="4201" y="10930"/>
                    <a:pt x="4205" y="10913"/>
                  </a:cubicBezTo>
                  <a:close/>
                  <a:moveTo>
                    <a:pt x="13676" y="11053"/>
                  </a:moveTo>
                  <a:lnTo>
                    <a:pt x="13154" y="12092"/>
                  </a:lnTo>
                  <a:cubicBezTo>
                    <a:pt x="13192" y="12075"/>
                    <a:pt x="13230" y="12056"/>
                    <a:pt x="13262" y="12025"/>
                  </a:cubicBezTo>
                  <a:cubicBezTo>
                    <a:pt x="13257" y="12017"/>
                    <a:pt x="13253" y="12005"/>
                    <a:pt x="13253" y="11992"/>
                  </a:cubicBezTo>
                  <a:cubicBezTo>
                    <a:pt x="13253" y="11921"/>
                    <a:pt x="13326" y="11878"/>
                    <a:pt x="13387" y="11852"/>
                  </a:cubicBezTo>
                  <a:lnTo>
                    <a:pt x="13723" y="11179"/>
                  </a:lnTo>
                  <a:cubicBezTo>
                    <a:pt x="13723" y="11173"/>
                    <a:pt x="13728" y="11167"/>
                    <a:pt x="13728" y="11160"/>
                  </a:cubicBezTo>
                  <a:cubicBezTo>
                    <a:pt x="13728" y="11121"/>
                    <a:pt x="13698" y="11129"/>
                    <a:pt x="13698" y="11090"/>
                  </a:cubicBezTo>
                  <a:lnTo>
                    <a:pt x="13698" y="11094"/>
                  </a:lnTo>
                  <a:cubicBezTo>
                    <a:pt x="13678" y="11087"/>
                    <a:pt x="13681" y="11071"/>
                    <a:pt x="13676" y="11053"/>
                  </a:cubicBezTo>
                  <a:close/>
                  <a:moveTo>
                    <a:pt x="5102" y="11117"/>
                  </a:moveTo>
                  <a:cubicBezTo>
                    <a:pt x="5038" y="11145"/>
                    <a:pt x="5002" y="11228"/>
                    <a:pt x="4974" y="11294"/>
                  </a:cubicBezTo>
                  <a:lnTo>
                    <a:pt x="4994" y="11294"/>
                  </a:lnTo>
                  <a:cubicBezTo>
                    <a:pt x="5004" y="11274"/>
                    <a:pt x="5024" y="11248"/>
                    <a:pt x="5046" y="11227"/>
                  </a:cubicBezTo>
                  <a:lnTo>
                    <a:pt x="5102" y="11117"/>
                  </a:lnTo>
                  <a:close/>
                  <a:moveTo>
                    <a:pt x="5207" y="11121"/>
                  </a:moveTo>
                  <a:lnTo>
                    <a:pt x="5144" y="11247"/>
                  </a:lnTo>
                  <a:cubicBezTo>
                    <a:pt x="5145" y="11249"/>
                    <a:pt x="5146" y="11251"/>
                    <a:pt x="5147" y="11254"/>
                  </a:cubicBezTo>
                  <a:lnTo>
                    <a:pt x="5209" y="11254"/>
                  </a:lnTo>
                  <a:cubicBezTo>
                    <a:pt x="5222" y="11254"/>
                    <a:pt x="5232" y="11266"/>
                    <a:pt x="5242" y="11280"/>
                  </a:cubicBezTo>
                  <a:lnTo>
                    <a:pt x="5290" y="11183"/>
                  </a:lnTo>
                  <a:cubicBezTo>
                    <a:pt x="5264" y="11163"/>
                    <a:pt x="5239" y="11137"/>
                    <a:pt x="5207" y="11121"/>
                  </a:cubicBezTo>
                  <a:close/>
                  <a:moveTo>
                    <a:pt x="12296" y="11154"/>
                  </a:moveTo>
                  <a:lnTo>
                    <a:pt x="10713" y="14325"/>
                  </a:lnTo>
                  <a:cubicBezTo>
                    <a:pt x="10731" y="14365"/>
                    <a:pt x="10752" y="14402"/>
                    <a:pt x="10771" y="14439"/>
                  </a:cubicBezTo>
                  <a:lnTo>
                    <a:pt x="12340" y="11294"/>
                  </a:lnTo>
                  <a:cubicBezTo>
                    <a:pt x="12330" y="11268"/>
                    <a:pt x="12312" y="11213"/>
                    <a:pt x="12296" y="11154"/>
                  </a:cubicBezTo>
                  <a:close/>
                  <a:moveTo>
                    <a:pt x="5375" y="11229"/>
                  </a:moveTo>
                  <a:lnTo>
                    <a:pt x="5329" y="11322"/>
                  </a:lnTo>
                  <a:cubicBezTo>
                    <a:pt x="5336" y="11331"/>
                    <a:pt x="5335" y="11359"/>
                    <a:pt x="5352" y="11359"/>
                  </a:cubicBezTo>
                  <a:cubicBezTo>
                    <a:pt x="5356" y="11399"/>
                    <a:pt x="5372" y="11411"/>
                    <a:pt x="5392" y="11423"/>
                  </a:cubicBezTo>
                  <a:cubicBezTo>
                    <a:pt x="5392" y="11423"/>
                    <a:pt x="5440" y="11327"/>
                    <a:pt x="5440" y="11327"/>
                  </a:cubicBezTo>
                  <a:cubicBezTo>
                    <a:pt x="5422" y="11309"/>
                    <a:pt x="5406" y="11288"/>
                    <a:pt x="5394" y="11263"/>
                  </a:cubicBezTo>
                  <a:cubicBezTo>
                    <a:pt x="5391" y="11258"/>
                    <a:pt x="5384" y="11242"/>
                    <a:pt x="5375" y="11229"/>
                  </a:cubicBezTo>
                  <a:close/>
                  <a:moveTo>
                    <a:pt x="14437" y="11299"/>
                  </a:moveTo>
                  <a:cubicBezTo>
                    <a:pt x="14430" y="11325"/>
                    <a:pt x="14421" y="11347"/>
                    <a:pt x="14408" y="11358"/>
                  </a:cubicBezTo>
                  <a:lnTo>
                    <a:pt x="14437" y="11299"/>
                  </a:lnTo>
                  <a:close/>
                  <a:moveTo>
                    <a:pt x="4754" y="11315"/>
                  </a:moveTo>
                  <a:cubicBezTo>
                    <a:pt x="4697" y="11315"/>
                    <a:pt x="4625" y="11358"/>
                    <a:pt x="4625" y="11482"/>
                  </a:cubicBezTo>
                  <a:cubicBezTo>
                    <a:pt x="4625" y="11546"/>
                    <a:pt x="4589" y="11603"/>
                    <a:pt x="4580" y="11654"/>
                  </a:cubicBezTo>
                  <a:cubicBezTo>
                    <a:pt x="4578" y="11671"/>
                    <a:pt x="4567" y="11722"/>
                    <a:pt x="4550" y="11722"/>
                  </a:cubicBezTo>
                  <a:cubicBezTo>
                    <a:pt x="4541" y="11722"/>
                    <a:pt x="4532" y="11696"/>
                    <a:pt x="4509" y="11696"/>
                  </a:cubicBezTo>
                  <a:cubicBezTo>
                    <a:pt x="4494" y="11696"/>
                    <a:pt x="4481" y="11703"/>
                    <a:pt x="4467" y="11712"/>
                  </a:cubicBezTo>
                  <a:lnTo>
                    <a:pt x="4282" y="12084"/>
                  </a:lnTo>
                  <a:cubicBezTo>
                    <a:pt x="4315" y="12078"/>
                    <a:pt x="4322" y="11994"/>
                    <a:pt x="4360" y="11994"/>
                  </a:cubicBezTo>
                  <a:cubicBezTo>
                    <a:pt x="4377" y="11994"/>
                    <a:pt x="4389" y="12023"/>
                    <a:pt x="4407" y="12023"/>
                  </a:cubicBezTo>
                  <a:lnTo>
                    <a:pt x="4420" y="12023"/>
                  </a:lnTo>
                  <a:cubicBezTo>
                    <a:pt x="4421" y="12024"/>
                    <a:pt x="4423" y="12027"/>
                    <a:pt x="4424" y="12028"/>
                  </a:cubicBezTo>
                  <a:lnTo>
                    <a:pt x="4779" y="11317"/>
                  </a:lnTo>
                  <a:cubicBezTo>
                    <a:pt x="4771" y="11316"/>
                    <a:pt x="4763" y="11315"/>
                    <a:pt x="4754" y="11315"/>
                  </a:cubicBezTo>
                  <a:close/>
                  <a:moveTo>
                    <a:pt x="4207" y="11344"/>
                  </a:moveTo>
                  <a:lnTo>
                    <a:pt x="3961" y="11837"/>
                  </a:lnTo>
                  <a:cubicBezTo>
                    <a:pt x="3975" y="11864"/>
                    <a:pt x="3984" y="11893"/>
                    <a:pt x="4005" y="11905"/>
                  </a:cubicBezTo>
                  <a:cubicBezTo>
                    <a:pt x="4019" y="11912"/>
                    <a:pt x="4030" y="11907"/>
                    <a:pt x="4041" y="11905"/>
                  </a:cubicBezTo>
                  <a:lnTo>
                    <a:pt x="4247" y="11491"/>
                  </a:lnTo>
                  <a:cubicBezTo>
                    <a:pt x="4233" y="11460"/>
                    <a:pt x="4216" y="11422"/>
                    <a:pt x="4210" y="11396"/>
                  </a:cubicBezTo>
                  <a:cubicBezTo>
                    <a:pt x="4206" y="11377"/>
                    <a:pt x="4206" y="11360"/>
                    <a:pt x="4207" y="11344"/>
                  </a:cubicBezTo>
                  <a:close/>
                  <a:moveTo>
                    <a:pt x="5637" y="11358"/>
                  </a:moveTo>
                  <a:cubicBezTo>
                    <a:pt x="5637" y="11366"/>
                    <a:pt x="5637" y="11378"/>
                    <a:pt x="5637" y="11378"/>
                  </a:cubicBezTo>
                  <a:lnTo>
                    <a:pt x="5646" y="11359"/>
                  </a:lnTo>
                  <a:cubicBezTo>
                    <a:pt x="5643" y="11359"/>
                    <a:pt x="5640" y="11359"/>
                    <a:pt x="5637" y="11358"/>
                  </a:cubicBezTo>
                  <a:close/>
                  <a:moveTo>
                    <a:pt x="5526" y="11371"/>
                  </a:moveTo>
                  <a:lnTo>
                    <a:pt x="5453" y="11520"/>
                  </a:lnTo>
                  <a:cubicBezTo>
                    <a:pt x="5477" y="11529"/>
                    <a:pt x="5501" y="11542"/>
                    <a:pt x="5534" y="11542"/>
                  </a:cubicBezTo>
                  <a:cubicBezTo>
                    <a:pt x="5541" y="11542"/>
                    <a:pt x="5549" y="11543"/>
                    <a:pt x="5556" y="11542"/>
                  </a:cubicBezTo>
                  <a:lnTo>
                    <a:pt x="5595" y="11463"/>
                  </a:lnTo>
                  <a:cubicBezTo>
                    <a:pt x="5585" y="11441"/>
                    <a:pt x="5573" y="11413"/>
                    <a:pt x="5558" y="11405"/>
                  </a:cubicBezTo>
                  <a:lnTo>
                    <a:pt x="5527" y="11401"/>
                  </a:lnTo>
                  <a:cubicBezTo>
                    <a:pt x="5525" y="11393"/>
                    <a:pt x="5526" y="11380"/>
                    <a:pt x="5526" y="11371"/>
                  </a:cubicBezTo>
                  <a:close/>
                  <a:moveTo>
                    <a:pt x="4852" y="11389"/>
                  </a:moveTo>
                  <a:lnTo>
                    <a:pt x="4484" y="12127"/>
                  </a:lnTo>
                  <a:cubicBezTo>
                    <a:pt x="4500" y="12165"/>
                    <a:pt x="4520" y="12205"/>
                    <a:pt x="4548" y="12236"/>
                  </a:cubicBezTo>
                  <a:lnTo>
                    <a:pt x="4779" y="11779"/>
                  </a:lnTo>
                  <a:cubicBezTo>
                    <a:pt x="4779" y="11779"/>
                    <a:pt x="4779" y="11761"/>
                    <a:pt x="4779" y="11761"/>
                  </a:cubicBezTo>
                  <a:lnTo>
                    <a:pt x="4790" y="11740"/>
                  </a:lnTo>
                  <a:lnTo>
                    <a:pt x="4799" y="11739"/>
                  </a:lnTo>
                  <a:lnTo>
                    <a:pt x="4799" y="11734"/>
                  </a:lnTo>
                  <a:cubicBezTo>
                    <a:pt x="4799" y="11692"/>
                    <a:pt x="4821" y="11661"/>
                    <a:pt x="4821" y="11593"/>
                  </a:cubicBezTo>
                  <a:cubicBezTo>
                    <a:pt x="4821" y="11518"/>
                    <a:pt x="4848" y="11447"/>
                    <a:pt x="4852" y="11389"/>
                  </a:cubicBezTo>
                  <a:close/>
                  <a:moveTo>
                    <a:pt x="16817" y="11430"/>
                  </a:moveTo>
                  <a:lnTo>
                    <a:pt x="16706" y="11651"/>
                  </a:lnTo>
                  <a:cubicBezTo>
                    <a:pt x="16711" y="11667"/>
                    <a:pt x="16721" y="11676"/>
                    <a:pt x="16738" y="11676"/>
                  </a:cubicBezTo>
                  <a:cubicBezTo>
                    <a:pt x="16770" y="11676"/>
                    <a:pt x="16824" y="11544"/>
                    <a:pt x="16824" y="11484"/>
                  </a:cubicBezTo>
                  <a:cubicBezTo>
                    <a:pt x="16824" y="11466"/>
                    <a:pt x="16822" y="11443"/>
                    <a:pt x="16817" y="11430"/>
                  </a:cubicBezTo>
                  <a:close/>
                  <a:moveTo>
                    <a:pt x="12350" y="11507"/>
                  </a:moveTo>
                  <a:cubicBezTo>
                    <a:pt x="12350" y="11507"/>
                    <a:pt x="10827" y="14550"/>
                    <a:pt x="10827" y="14550"/>
                  </a:cubicBezTo>
                  <a:cubicBezTo>
                    <a:pt x="10846" y="14601"/>
                    <a:pt x="10845" y="14665"/>
                    <a:pt x="10851" y="14728"/>
                  </a:cubicBezTo>
                  <a:lnTo>
                    <a:pt x="12395" y="11639"/>
                  </a:lnTo>
                  <a:cubicBezTo>
                    <a:pt x="12376" y="11613"/>
                    <a:pt x="12350" y="11585"/>
                    <a:pt x="12350" y="11524"/>
                  </a:cubicBezTo>
                  <a:lnTo>
                    <a:pt x="12350" y="11507"/>
                  </a:lnTo>
                  <a:close/>
                  <a:moveTo>
                    <a:pt x="5693" y="11513"/>
                  </a:moveTo>
                  <a:cubicBezTo>
                    <a:pt x="5686" y="11513"/>
                    <a:pt x="5675" y="11529"/>
                    <a:pt x="5675" y="11542"/>
                  </a:cubicBezTo>
                  <a:cubicBezTo>
                    <a:pt x="5675" y="11567"/>
                    <a:pt x="5691" y="11589"/>
                    <a:pt x="5704" y="11589"/>
                  </a:cubicBezTo>
                  <a:cubicBezTo>
                    <a:pt x="5704" y="11619"/>
                    <a:pt x="5706" y="11646"/>
                    <a:pt x="5715" y="11669"/>
                  </a:cubicBezTo>
                  <a:lnTo>
                    <a:pt x="5782" y="11534"/>
                  </a:lnTo>
                  <a:cubicBezTo>
                    <a:pt x="5771" y="11538"/>
                    <a:pt x="5760" y="11543"/>
                    <a:pt x="5744" y="11543"/>
                  </a:cubicBezTo>
                  <a:cubicBezTo>
                    <a:pt x="5725" y="11543"/>
                    <a:pt x="5712" y="11513"/>
                    <a:pt x="5693" y="11513"/>
                  </a:cubicBezTo>
                  <a:close/>
                  <a:moveTo>
                    <a:pt x="5874" y="11565"/>
                  </a:moveTo>
                  <a:lnTo>
                    <a:pt x="5770" y="11775"/>
                  </a:lnTo>
                  <a:cubicBezTo>
                    <a:pt x="5773" y="11789"/>
                    <a:pt x="5776" y="11804"/>
                    <a:pt x="5787" y="11804"/>
                  </a:cubicBezTo>
                  <a:cubicBezTo>
                    <a:pt x="5810" y="11804"/>
                    <a:pt x="5808" y="11726"/>
                    <a:pt x="5836" y="11726"/>
                  </a:cubicBezTo>
                  <a:cubicBezTo>
                    <a:pt x="5846" y="11726"/>
                    <a:pt x="5844" y="11761"/>
                    <a:pt x="5857" y="11761"/>
                  </a:cubicBezTo>
                  <a:cubicBezTo>
                    <a:pt x="5872" y="11761"/>
                    <a:pt x="5880" y="11740"/>
                    <a:pt x="5895" y="11740"/>
                  </a:cubicBezTo>
                  <a:lnTo>
                    <a:pt x="5901" y="11740"/>
                  </a:lnTo>
                  <a:lnTo>
                    <a:pt x="5938" y="11667"/>
                  </a:lnTo>
                  <a:cubicBezTo>
                    <a:pt x="5931" y="11655"/>
                    <a:pt x="5924" y="11644"/>
                    <a:pt x="5917" y="11632"/>
                  </a:cubicBezTo>
                  <a:cubicBezTo>
                    <a:pt x="5917" y="11632"/>
                    <a:pt x="5928" y="11643"/>
                    <a:pt x="5928" y="11643"/>
                  </a:cubicBezTo>
                  <a:cubicBezTo>
                    <a:pt x="5907" y="11622"/>
                    <a:pt x="5893" y="11590"/>
                    <a:pt x="5874" y="11565"/>
                  </a:cubicBezTo>
                  <a:close/>
                  <a:moveTo>
                    <a:pt x="16507" y="11604"/>
                  </a:moveTo>
                  <a:lnTo>
                    <a:pt x="16177" y="12265"/>
                  </a:lnTo>
                  <a:cubicBezTo>
                    <a:pt x="16196" y="12268"/>
                    <a:pt x="16214" y="12280"/>
                    <a:pt x="16219" y="12318"/>
                  </a:cubicBezTo>
                  <a:cubicBezTo>
                    <a:pt x="16219" y="12318"/>
                    <a:pt x="16226" y="12373"/>
                    <a:pt x="16230" y="12373"/>
                  </a:cubicBezTo>
                  <a:cubicBezTo>
                    <a:pt x="16232" y="12375"/>
                    <a:pt x="16234" y="12376"/>
                    <a:pt x="16236" y="12377"/>
                  </a:cubicBezTo>
                  <a:lnTo>
                    <a:pt x="16561" y="11726"/>
                  </a:lnTo>
                  <a:cubicBezTo>
                    <a:pt x="16549" y="11695"/>
                    <a:pt x="16537" y="11664"/>
                    <a:pt x="16522" y="11633"/>
                  </a:cubicBezTo>
                  <a:cubicBezTo>
                    <a:pt x="16517" y="11624"/>
                    <a:pt x="16511" y="11616"/>
                    <a:pt x="16507" y="11604"/>
                  </a:cubicBezTo>
                  <a:close/>
                  <a:moveTo>
                    <a:pt x="4296" y="11611"/>
                  </a:moveTo>
                  <a:lnTo>
                    <a:pt x="4115" y="11971"/>
                  </a:lnTo>
                  <a:cubicBezTo>
                    <a:pt x="4142" y="12004"/>
                    <a:pt x="4173" y="12038"/>
                    <a:pt x="4187" y="12038"/>
                  </a:cubicBezTo>
                  <a:cubicBezTo>
                    <a:pt x="4191" y="12038"/>
                    <a:pt x="4194" y="12037"/>
                    <a:pt x="4198" y="12036"/>
                  </a:cubicBezTo>
                  <a:lnTo>
                    <a:pt x="4361" y="11710"/>
                  </a:lnTo>
                  <a:cubicBezTo>
                    <a:pt x="4359" y="11708"/>
                    <a:pt x="4357" y="11705"/>
                    <a:pt x="4355" y="11704"/>
                  </a:cubicBezTo>
                  <a:cubicBezTo>
                    <a:pt x="4323" y="11684"/>
                    <a:pt x="4309" y="11651"/>
                    <a:pt x="4296" y="11611"/>
                  </a:cubicBezTo>
                  <a:close/>
                  <a:moveTo>
                    <a:pt x="17398" y="11646"/>
                  </a:moveTo>
                  <a:cubicBezTo>
                    <a:pt x="17383" y="11645"/>
                    <a:pt x="17379" y="11682"/>
                    <a:pt x="17378" y="11719"/>
                  </a:cubicBezTo>
                  <a:cubicBezTo>
                    <a:pt x="17378" y="11764"/>
                    <a:pt x="17387" y="11794"/>
                    <a:pt x="17387" y="11838"/>
                  </a:cubicBezTo>
                  <a:cubicBezTo>
                    <a:pt x="17386" y="11843"/>
                    <a:pt x="17387" y="11847"/>
                    <a:pt x="17387" y="11852"/>
                  </a:cubicBezTo>
                  <a:cubicBezTo>
                    <a:pt x="17387" y="11852"/>
                    <a:pt x="17463" y="11701"/>
                    <a:pt x="17463" y="11701"/>
                  </a:cubicBezTo>
                  <a:cubicBezTo>
                    <a:pt x="17462" y="11700"/>
                    <a:pt x="17462" y="11697"/>
                    <a:pt x="17462" y="11696"/>
                  </a:cubicBezTo>
                  <a:cubicBezTo>
                    <a:pt x="17462" y="11692"/>
                    <a:pt x="17458" y="11681"/>
                    <a:pt x="17458" y="11678"/>
                  </a:cubicBezTo>
                  <a:cubicBezTo>
                    <a:pt x="17451" y="11685"/>
                    <a:pt x="17444" y="11714"/>
                    <a:pt x="17433" y="11714"/>
                  </a:cubicBezTo>
                  <a:cubicBezTo>
                    <a:pt x="17415" y="11713"/>
                    <a:pt x="17420" y="11647"/>
                    <a:pt x="17398" y="11646"/>
                  </a:cubicBezTo>
                  <a:close/>
                  <a:moveTo>
                    <a:pt x="5622" y="11683"/>
                  </a:moveTo>
                  <a:cubicBezTo>
                    <a:pt x="5620" y="11688"/>
                    <a:pt x="5616" y="11700"/>
                    <a:pt x="5612" y="11700"/>
                  </a:cubicBezTo>
                  <a:cubicBezTo>
                    <a:pt x="5612" y="11726"/>
                    <a:pt x="5625" y="11764"/>
                    <a:pt x="5637" y="11768"/>
                  </a:cubicBezTo>
                  <a:cubicBezTo>
                    <a:pt x="5637" y="11755"/>
                    <a:pt x="5639" y="11747"/>
                    <a:pt x="5639" y="11734"/>
                  </a:cubicBezTo>
                  <a:cubicBezTo>
                    <a:pt x="5650" y="11747"/>
                    <a:pt x="5650" y="11734"/>
                    <a:pt x="5665" y="11734"/>
                  </a:cubicBezTo>
                  <a:cubicBezTo>
                    <a:pt x="5670" y="11734"/>
                    <a:pt x="5676" y="11734"/>
                    <a:pt x="5682" y="11733"/>
                  </a:cubicBezTo>
                  <a:lnTo>
                    <a:pt x="5705" y="11689"/>
                  </a:lnTo>
                  <a:cubicBezTo>
                    <a:pt x="5684" y="11698"/>
                    <a:pt x="5662" y="11683"/>
                    <a:pt x="5622" y="11683"/>
                  </a:cubicBezTo>
                  <a:close/>
                  <a:moveTo>
                    <a:pt x="6075" y="11692"/>
                  </a:moveTo>
                  <a:cubicBezTo>
                    <a:pt x="6068" y="11692"/>
                    <a:pt x="6051" y="11696"/>
                    <a:pt x="6051" y="11718"/>
                  </a:cubicBezTo>
                  <a:cubicBezTo>
                    <a:pt x="6051" y="11761"/>
                    <a:pt x="6079" y="11764"/>
                    <a:pt x="6105" y="11764"/>
                  </a:cubicBezTo>
                  <a:cubicBezTo>
                    <a:pt x="6107" y="11764"/>
                    <a:pt x="6109" y="11764"/>
                    <a:pt x="6112" y="11764"/>
                  </a:cubicBezTo>
                  <a:lnTo>
                    <a:pt x="6131" y="11726"/>
                  </a:lnTo>
                  <a:cubicBezTo>
                    <a:pt x="6115" y="11707"/>
                    <a:pt x="6080" y="11692"/>
                    <a:pt x="6075" y="11692"/>
                  </a:cubicBezTo>
                  <a:close/>
                  <a:moveTo>
                    <a:pt x="5401" y="11700"/>
                  </a:moveTo>
                  <a:cubicBezTo>
                    <a:pt x="5392" y="11700"/>
                    <a:pt x="5379" y="11709"/>
                    <a:pt x="5379" y="11726"/>
                  </a:cubicBezTo>
                  <a:cubicBezTo>
                    <a:pt x="5379" y="11761"/>
                    <a:pt x="5396" y="11790"/>
                    <a:pt x="5413" y="11790"/>
                  </a:cubicBezTo>
                  <a:cubicBezTo>
                    <a:pt x="5421" y="11790"/>
                    <a:pt x="5427" y="11788"/>
                    <a:pt x="5434" y="11786"/>
                  </a:cubicBezTo>
                  <a:lnTo>
                    <a:pt x="5462" y="11729"/>
                  </a:lnTo>
                  <a:cubicBezTo>
                    <a:pt x="5447" y="11718"/>
                    <a:pt x="5423" y="11700"/>
                    <a:pt x="5401" y="11700"/>
                  </a:cubicBezTo>
                  <a:close/>
                  <a:moveTo>
                    <a:pt x="12446" y="11743"/>
                  </a:moveTo>
                  <a:lnTo>
                    <a:pt x="10875" y="14889"/>
                  </a:lnTo>
                  <a:cubicBezTo>
                    <a:pt x="10885" y="14939"/>
                    <a:pt x="10894" y="14990"/>
                    <a:pt x="10902" y="15065"/>
                  </a:cubicBezTo>
                  <a:lnTo>
                    <a:pt x="12472" y="11920"/>
                  </a:lnTo>
                  <a:cubicBezTo>
                    <a:pt x="12466" y="11864"/>
                    <a:pt x="12465" y="11803"/>
                    <a:pt x="12446" y="11743"/>
                  </a:cubicBezTo>
                  <a:close/>
                  <a:moveTo>
                    <a:pt x="16608" y="11847"/>
                  </a:moveTo>
                  <a:lnTo>
                    <a:pt x="16313" y="12440"/>
                  </a:lnTo>
                  <a:cubicBezTo>
                    <a:pt x="16316" y="12445"/>
                    <a:pt x="16320" y="12452"/>
                    <a:pt x="16324" y="12459"/>
                  </a:cubicBezTo>
                  <a:cubicBezTo>
                    <a:pt x="16347" y="12505"/>
                    <a:pt x="16330" y="12561"/>
                    <a:pt x="16361" y="12571"/>
                  </a:cubicBezTo>
                  <a:lnTo>
                    <a:pt x="16670" y="11955"/>
                  </a:lnTo>
                  <a:cubicBezTo>
                    <a:pt x="16662" y="11938"/>
                    <a:pt x="16654" y="11923"/>
                    <a:pt x="16645" y="11912"/>
                  </a:cubicBezTo>
                  <a:cubicBezTo>
                    <a:pt x="16631" y="11893"/>
                    <a:pt x="16619" y="11870"/>
                    <a:pt x="16608" y="11847"/>
                  </a:cubicBezTo>
                  <a:close/>
                  <a:moveTo>
                    <a:pt x="17488" y="11865"/>
                  </a:moveTo>
                  <a:lnTo>
                    <a:pt x="17369" y="12104"/>
                  </a:lnTo>
                  <a:cubicBezTo>
                    <a:pt x="17380" y="12125"/>
                    <a:pt x="17398" y="12148"/>
                    <a:pt x="17404" y="12149"/>
                  </a:cubicBezTo>
                  <a:cubicBezTo>
                    <a:pt x="17410" y="12149"/>
                    <a:pt x="17414" y="12133"/>
                    <a:pt x="17418" y="12122"/>
                  </a:cubicBezTo>
                  <a:lnTo>
                    <a:pt x="17429" y="12122"/>
                  </a:lnTo>
                  <a:lnTo>
                    <a:pt x="17429" y="12160"/>
                  </a:lnTo>
                  <a:cubicBezTo>
                    <a:pt x="17425" y="12167"/>
                    <a:pt x="17417" y="12179"/>
                    <a:pt x="17417" y="12201"/>
                  </a:cubicBezTo>
                  <a:cubicBezTo>
                    <a:pt x="17417" y="12208"/>
                    <a:pt x="17419" y="12217"/>
                    <a:pt x="17422" y="12226"/>
                  </a:cubicBezTo>
                  <a:lnTo>
                    <a:pt x="17465" y="12140"/>
                  </a:lnTo>
                  <a:cubicBezTo>
                    <a:pt x="17458" y="12111"/>
                    <a:pt x="17453" y="12081"/>
                    <a:pt x="17453" y="12057"/>
                  </a:cubicBezTo>
                  <a:cubicBezTo>
                    <a:pt x="17453" y="11979"/>
                    <a:pt x="17489" y="11973"/>
                    <a:pt x="17490" y="11891"/>
                  </a:cubicBezTo>
                  <a:cubicBezTo>
                    <a:pt x="17490" y="11882"/>
                    <a:pt x="17489" y="11873"/>
                    <a:pt x="17488" y="11865"/>
                  </a:cubicBezTo>
                  <a:close/>
                  <a:moveTo>
                    <a:pt x="4751" y="12035"/>
                  </a:moveTo>
                  <a:lnTo>
                    <a:pt x="4626" y="12284"/>
                  </a:lnTo>
                  <a:cubicBezTo>
                    <a:pt x="4639" y="12289"/>
                    <a:pt x="4651" y="12295"/>
                    <a:pt x="4664" y="12308"/>
                  </a:cubicBezTo>
                  <a:cubicBezTo>
                    <a:pt x="4679" y="12321"/>
                    <a:pt x="4692" y="12340"/>
                    <a:pt x="4707" y="12354"/>
                  </a:cubicBezTo>
                  <a:lnTo>
                    <a:pt x="4857" y="12050"/>
                  </a:lnTo>
                  <a:cubicBezTo>
                    <a:pt x="4828" y="12057"/>
                    <a:pt x="4799" y="12063"/>
                    <a:pt x="4763" y="12063"/>
                  </a:cubicBezTo>
                  <a:cubicBezTo>
                    <a:pt x="4753" y="12063"/>
                    <a:pt x="4751" y="12053"/>
                    <a:pt x="4751" y="12035"/>
                  </a:cubicBezTo>
                  <a:close/>
                  <a:moveTo>
                    <a:pt x="4970" y="12041"/>
                  </a:moveTo>
                  <a:lnTo>
                    <a:pt x="4810" y="12362"/>
                  </a:lnTo>
                  <a:cubicBezTo>
                    <a:pt x="4819" y="12430"/>
                    <a:pt x="4836" y="12467"/>
                    <a:pt x="4855" y="12501"/>
                  </a:cubicBezTo>
                  <a:lnTo>
                    <a:pt x="5044" y="12121"/>
                  </a:lnTo>
                  <a:cubicBezTo>
                    <a:pt x="5016" y="12101"/>
                    <a:pt x="5003" y="12053"/>
                    <a:pt x="4970" y="12041"/>
                  </a:cubicBezTo>
                  <a:close/>
                  <a:moveTo>
                    <a:pt x="12515" y="12049"/>
                  </a:moveTo>
                  <a:lnTo>
                    <a:pt x="10922" y="15242"/>
                  </a:lnTo>
                  <a:cubicBezTo>
                    <a:pt x="10930" y="15289"/>
                    <a:pt x="10939" y="15331"/>
                    <a:pt x="10939" y="15400"/>
                  </a:cubicBezTo>
                  <a:cubicBezTo>
                    <a:pt x="10939" y="15414"/>
                    <a:pt x="10938" y="15428"/>
                    <a:pt x="10937" y="15440"/>
                  </a:cubicBezTo>
                  <a:lnTo>
                    <a:pt x="12587" y="12136"/>
                  </a:lnTo>
                  <a:cubicBezTo>
                    <a:pt x="12559" y="12098"/>
                    <a:pt x="12539" y="12084"/>
                    <a:pt x="12515" y="12049"/>
                  </a:cubicBezTo>
                  <a:close/>
                  <a:moveTo>
                    <a:pt x="14935" y="12084"/>
                  </a:moveTo>
                  <a:lnTo>
                    <a:pt x="14689" y="12577"/>
                  </a:lnTo>
                  <a:cubicBezTo>
                    <a:pt x="14698" y="12631"/>
                    <a:pt x="14710" y="12684"/>
                    <a:pt x="14722" y="12740"/>
                  </a:cubicBezTo>
                  <a:lnTo>
                    <a:pt x="14949" y="12283"/>
                  </a:lnTo>
                  <a:cubicBezTo>
                    <a:pt x="14949" y="12277"/>
                    <a:pt x="14950" y="12273"/>
                    <a:pt x="14950" y="12266"/>
                  </a:cubicBezTo>
                  <a:cubicBezTo>
                    <a:pt x="14950" y="12200"/>
                    <a:pt x="14936" y="12157"/>
                    <a:pt x="14935" y="12084"/>
                  </a:cubicBezTo>
                  <a:close/>
                  <a:moveTo>
                    <a:pt x="16709" y="12091"/>
                  </a:moveTo>
                  <a:lnTo>
                    <a:pt x="16427" y="12656"/>
                  </a:lnTo>
                  <a:cubicBezTo>
                    <a:pt x="16434" y="12658"/>
                    <a:pt x="16441" y="12659"/>
                    <a:pt x="16448" y="12659"/>
                  </a:cubicBezTo>
                  <a:cubicBezTo>
                    <a:pt x="16450" y="12680"/>
                    <a:pt x="16454" y="12715"/>
                    <a:pt x="16462" y="12724"/>
                  </a:cubicBezTo>
                  <a:cubicBezTo>
                    <a:pt x="16454" y="12732"/>
                    <a:pt x="16454" y="12749"/>
                    <a:pt x="16454" y="12783"/>
                  </a:cubicBezTo>
                  <a:cubicBezTo>
                    <a:pt x="16454" y="12794"/>
                    <a:pt x="16455" y="12809"/>
                    <a:pt x="16457" y="12825"/>
                  </a:cubicBezTo>
                  <a:lnTo>
                    <a:pt x="16730" y="12278"/>
                  </a:lnTo>
                  <a:cubicBezTo>
                    <a:pt x="16728" y="12218"/>
                    <a:pt x="16721" y="12151"/>
                    <a:pt x="16709" y="12091"/>
                  </a:cubicBezTo>
                  <a:close/>
                  <a:moveTo>
                    <a:pt x="12634" y="12258"/>
                  </a:moveTo>
                  <a:lnTo>
                    <a:pt x="10808" y="15914"/>
                  </a:lnTo>
                  <a:cubicBezTo>
                    <a:pt x="10806" y="15940"/>
                    <a:pt x="10804" y="15969"/>
                    <a:pt x="10804" y="15999"/>
                  </a:cubicBezTo>
                  <a:cubicBezTo>
                    <a:pt x="10804" y="16049"/>
                    <a:pt x="10807" y="16095"/>
                    <a:pt x="10811" y="16139"/>
                  </a:cubicBezTo>
                  <a:lnTo>
                    <a:pt x="12694" y="12366"/>
                  </a:lnTo>
                  <a:cubicBezTo>
                    <a:pt x="12667" y="12351"/>
                    <a:pt x="12649" y="12305"/>
                    <a:pt x="12634" y="12258"/>
                  </a:cubicBezTo>
                  <a:close/>
                  <a:moveTo>
                    <a:pt x="16151" y="12318"/>
                  </a:moveTo>
                  <a:lnTo>
                    <a:pt x="16078" y="12465"/>
                  </a:lnTo>
                  <a:cubicBezTo>
                    <a:pt x="16080" y="12486"/>
                    <a:pt x="16080" y="12507"/>
                    <a:pt x="16080" y="12530"/>
                  </a:cubicBezTo>
                  <a:cubicBezTo>
                    <a:pt x="16080" y="12573"/>
                    <a:pt x="16066" y="12651"/>
                    <a:pt x="16078" y="12695"/>
                  </a:cubicBezTo>
                  <a:lnTo>
                    <a:pt x="16100" y="12650"/>
                  </a:lnTo>
                  <a:cubicBezTo>
                    <a:pt x="16110" y="12559"/>
                    <a:pt x="16159" y="12513"/>
                    <a:pt x="16159" y="12398"/>
                  </a:cubicBezTo>
                  <a:cubicBezTo>
                    <a:pt x="16159" y="12366"/>
                    <a:pt x="16152" y="12352"/>
                    <a:pt x="16151" y="12318"/>
                  </a:cubicBezTo>
                  <a:close/>
                  <a:moveTo>
                    <a:pt x="5062" y="12319"/>
                  </a:moveTo>
                  <a:lnTo>
                    <a:pt x="4913" y="12609"/>
                  </a:lnTo>
                  <a:cubicBezTo>
                    <a:pt x="4917" y="12621"/>
                    <a:pt x="4918" y="12635"/>
                    <a:pt x="4921" y="12652"/>
                  </a:cubicBezTo>
                  <a:cubicBezTo>
                    <a:pt x="4929" y="12703"/>
                    <a:pt x="4921" y="12760"/>
                    <a:pt x="4931" y="12803"/>
                  </a:cubicBezTo>
                  <a:lnTo>
                    <a:pt x="5062" y="12548"/>
                  </a:lnTo>
                  <a:cubicBezTo>
                    <a:pt x="5062" y="12548"/>
                    <a:pt x="5062" y="12319"/>
                    <a:pt x="5062" y="12319"/>
                  </a:cubicBezTo>
                  <a:close/>
                  <a:moveTo>
                    <a:pt x="17664" y="12405"/>
                  </a:moveTo>
                  <a:lnTo>
                    <a:pt x="17643" y="12447"/>
                  </a:lnTo>
                  <a:cubicBezTo>
                    <a:pt x="17656" y="12466"/>
                    <a:pt x="17673" y="12488"/>
                    <a:pt x="17673" y="12521"/>
                  </a:cubicBezTo>
                  <a:cubicBezTo>
                    <a:pt x="17673" y="12529"/>
                    <a:pt x="17667" y="12544"/>
                    <a:pt x="17663" y="12544"/>
                  </a:cubicBezTo>
                  <a:cubicBezTo>
                    <a:pt x="17661" y="12544"/>
                    <a:pt x="17647" y="12542"/>
                    <a:pt x="17637" y="12542"/>
                  </a:cubicBezTo>
                  <a:lnTo>
                    <a:pt x="17637" y="12566"/>
                  </a:lnTo>
                  <a:cubicBezTo>
                    <a:pt x="17639" y="12577"/>
                    <a:pt x="17653" y="12614"/>
                    <a:pt x="17667" y="12614"/>
                  </a:cubicBezTo>
                  <a:lnTo>
                    <a:pt x="17666" y="12628"/>
                  </a:lnTo>
                  <a:lnTo>
                    <a:pt x="17678" y="12606"/>
                  </a:lnTo>
                  <a:cubicBezTo>
                    <a:pt x="17677" y="12601"/>
                    <a:pt x="17676" y="12596"/>
                    <a:pt x="17676" y="12592"/>
                  </a:cubicBezTo>
                  <a:lnTo>
                    <a:pt x="17684" y="12593"/>
                  </a:lnTo>
                  <a:cubicBezTo>
                    <a:pt x="17684" y="12593"/>
                    <a:pt x="17710" y="12539"/>
                    <a:pt x="17710" y="12539"/>
                  </a:cubicBezTo>
                  <a:cubicBezTo>
                    <a:pt x="17705" y="12530"/>
                    <a:pt x="17698" y="12512"/>
                    <a:pt x="17698" y="12512"/>
                  </a:cubicBezTo>
                  <a:cubicBezTo>
                    <a:pt x="17698" y="12512"/>
                    <a:pt x="17701" y="12474"/>
                    <a:pt x="17699" y="12452"/>
                  </a:cubicBezTo>
                  <a:cubicBezTo>
                    <a:pt x="17695" y="12452"/>
                    <a:pt x="17691" y="12452"/>
                    <a:pt x="17687" y="12452"/>
                  </a:cubicBezTo>
                  <a:cubicBezTo>
                    <a:pt x="17689" y="12441"/>
                    <a:pt x="17687" y="12426"/>
                    <a:pt x="17687" y="12415"/>
                  </a:cubicBezTo>
                  <a:cubicBezTo>
                    <a:pt x="17679" y="12414"/>
                    <a:pt x="17671" y="12409"/>
                    <a:pt x="17664" y="12405"/>
                  </a:cubicBezTo>
                  <a:close/>
                  <a:moveTo>
                    <a:pt x="13190" y="12487"/>
                  </a:moveTo>
                  <a:lnTo>
                    <a:pt x="10996" y="16891"/>
                  </a:lnTo>
                  <a:lnTo>
                    <a:pt x="10996" y="16895"/>
                  </a:lnTo>
                  <a:cubicBezTo>
                    <a:pt x="10996" y="16968"/>
                    <a:pt x="10995" y="17037"/>
                    <a:pt x="11001" y="17102"/>
                  </a:cubicBezTo>
                  <a:lnTo>
                    <a:pt x="13196" y="12700"/>
                  </a:lnTo>
                  <a:cubicBezTo>
                    <a:pt x="13202" y="12648"/>
                    <a:pt x="13204" y="12597"/>
                    <a:pt x="13204" y="12549"/>
                  </a:cubicBezTo>
                  <a:cubicBezTo>
                    <a:pt x="13204" y="12525"/>
                    <a:pt x="13196" y="12511"/>
                    <a:pt x="13190" y="12487"/>
                  </a:cubicBezTo>
                  <a:close/>
                  <a:moveTo>
                    <a:pt x="5847" y="12495"/>
                  </a:moveTo>
                  <a:cubicBezTo>
                    <a:pt x="5847" y="12546"/>
                    <a:pt x="5880" y="12532"/>
                    <a:pt x="5889" y="12573"/>
                  </a:cubicBezTo>
                  <a:lnTo>
                    <a:pt x="5837" y="12573"/>
                  </a:lnTo>
                  <a:cubicBezTo>
                    <a:pt x="5818" y="12613"/>
                    <a:pt x="5784" y="12595"/>
                    <a:pt x="5784" y="12659"/>
                  </a:cubicBezTo>
                  <a:cubicBezTo>
                    <a:pt x="5784" y="12704"/>
                    <a:pt x="5804" y="12734"/>
                    <a:pt x="5809" y="12775"/>
                  </a:cubicBezTo>
                  <a:cubicBezTo>
                    <a:pt x="5809" y="12775"/>
                    <a:pt x="5914" y="12566"/>
                    <a:pt x="5914" y="12566"/>
                  </a:cubicBezTo>
                  <a:cubicBezTo>
                    <a:pt x="5900" y="12550"/>
                    <a:pt x="5889" y="12530"/>
                    <a:pt x="5885" y="12501"/>
                  </a:cubicBezTo>
                  <a:lnTo>
                    <a:pt x="5847" y="12495"/>
                  </a:lnTo>
                  <a:close/>
                  <a:moveTo>
                    <a:pt x="12723" y="12524"/>
                  </a:moveTo>
                  <a:lnTo>
                    <a:pt x="10837" y="16302"/>
                  </a:lnTo>
                  <a:cubicBezTo>
                    <a:pt x="10849" y="16354"/>
                    <a:pt x="10863" y="16402"/>
                    <a:pt x="10877" y="16450"/>
                  </a:cubicBezTo>
                  <a:lnTo>
                    <a:pt x="12773" y="12653"/>
                  </a:lnTo>
                  <a:cubicBezTo>
                    <a:pt x="12755" y="12617"/>
                    <a:pt x="12739" y="12559"/>
                    <a:pt x="12723" y="12524"/>
                  </a:cubicBezTo>
                  <a:close/>
                  <a:moveTo>
                    <a:pt x="14926" y="12545"/>
                  </a:moveTo>
                  <a:lnTo>
                    <a:pt x="14755" y="12890"/>
                  </a:lnTo>
                  <a:cubicBezTo>
                    <a:pt x="14757" y="12893"/>
                    <a:pt x="14759" y="12894"/>
                    <a:pt x="14762" y="12894"/>
                  </a:cubicBezTo>
                  <a:cubicBezTo>
                    <a:pt x="14764" y="12924"/>
                    <a:pt x="14777" y="12941"/>
                    <a:pt x="14794" y="12937"/>
                  </a:cubicBezTo>
                  <a:cubicBezTo>
                    <a:pt x="14811" y="12937"/>
                    <a:pt x="14814" y="12886"/>
                    <a:pt x="14822" y="12852"/>
                  </a:cubicBezTo>
                  <a:cubicBezTo>
                    <a:pt x="14833" y="12810"/>
                    <a:pt x="14837" y="12825"/>
                    <a:pt x="14862" y="12800"/>
                  </a:cubicBezTo>
                  <a:cubicBezTo>
                    <a:pt x="14879" y="12783"/>
                    <a:pt x="14873" y="12671"/>
                    <a:pt x="14903" y="12654"/>
                  </a:cubicBezTo>
                  <a:cubicBezTo>
                    <a:pt x="14909" y="12650"/>
                    <a:pt x="14924" y="12651"/>
                    <a:pt x="14924" y="12638"/>
                  </a:cubicBezTo>
                  <a:cubicBezTo>
                    <a:pt x="14924" y="12638"/>
                    <a:pt x="14935" y="12634"/>
                    <a:pt x="14935" y="12634"/>
                  </a:cubicBezTo>
                  <a:lnTo>
                    <a:pt x="14926" y="12545"/>
                  </a:lnTo>
                  <a:close/>
                  <a:moveTo>
                    <a:pt x="5702" y="12546"/>
                  </a:moveTo>
                  <a:cubicBezTo>
                    <a:pt x="5655" y="12576"/>
                    <a:pt x="5622" y="12593"/>
                    <a:pt x="5575" y="12624"/>
                  </a:cubicBezTo>
                  <a:cubicBezTo>
                    <a:pt x="5547" y="12641"/>
                    <a:pt x="5527" y="12654"/>
                    <a:pt x="5517" y="12722"/>
                  </a:cubicBezTo>
                  <a:cubicBezTo>
                    <a:pt x="5513" y="12757"/>
                    <a:pt x="5511" y="12812"/>
                    <a:pt x="5498" y="12829"/>
                  </a:cubicBezTo>
                  <a:cubicBezTo>
                    <a:pt x="5486" y="12846"/>
                    <a:pt x="5466" y="12858"/>
                    <a:pt x="5466" y="12901"/>
                  </a:cubicBezTo>
                  <a:cubicBezTo>
                    <a:pt x="5461" y="12901"/>
                    <a:pt x="5455" y="12915"/>
                    <a:pt x="5455" y="12923"/>
                  </a:cubicBezTo>
                  <a:lnTo>
                    <a:pt x="5455" y="12948"/>
                  </a:lnTo>
                  <a:cubicBezTo>
                    <a:pt x="5435" y="12957"/>
                    <a:pt x="5445" y="12957"/>
                    <a:pt x="5428" y="12948"/>
                  </a:cubicBezTo>
                  <a:cubicBezTo>
                    <a:pt x="5425" y="12958"/>
                    <a:pt x="5417" y="12968"/>
                    <a:pt x="5410" y="12977"/>
                  </a:cubicBezTo>
                  <a:cubicBezTo>
                    <a:pt x="5410" y="12977"/>
                    <a:pt x="5410" y="12977"/>
                    <a:pt x="5410" y="12977"/>
                  </a:cubicBezTo>
                  <a:cubicBezTo>
                    <a:pt x="5417" y="12961"/>
                    <a:pt x="5423" y="12948"/>
                    <a:pt x="5424" y="12944"/>
                  </a:cubicBezTo>
                  <a:cubicBezTo>
                    <a:pt x="5418" y="12934"/>
                    <a:pt x="5411" y="12924"/>
                    <a:pt x="5405" y="12912"/>
                  </a:cubicBezTo>
                  <a:lnTo>
                    <a:pt x="5350" y="13022"/>
                  </a:lnTo>
                  <a:cubicBezTo>
                    <a:pt x="5355" y="13031"/>
                    <a:pt x="5367" y="13039"/>
                    <a:pt x="5370" y="13045"/>
                  </a:cubicBezTo>
                  <a:cubicBezTo>
                    <a:pt x="5371" y="13046"/>
                    <a:pt x="5373" y="13044"/>
                    <a:pt x="5376" y="13041"/>
                  </a:cubicBezTo>
                  <a:cubicBezTo>
                    <a:pt x="5376" y="13041"/>
                    <a:pt x="5377" y="13041"/>
                    <a:pt x="5377" y="13041"/>
                  </a:cubicBezTo>
                  <a:cubicBezTo>
                    <a:pt x="5375" y="13049"/>
                    <a:pt x="5372" y="13059"/>
                    <a:pt x="5372" y="13069"/>
                  </a:cubicBezTo>
                  <a:cubicBezTo>
                    <a:pt x="5372" y="13116"/>
                    <a:pt x="5387" y="13128"/>
                    <a:pt x="5398" y="13153"/>
                  </a:cubicBezTo>
                  <a:lnTo>
                    <a:pt x="5702" y="12546"/>
                  </a:lnTo>
                  <a:close/>
                  <a:moveTo>
                    <a:pt x="13033" y="12578"/>
                  </a:moveTo>
                  <a:cubicBezTo>
                    <a:pt x="13007" y="12592"/>
                    <a:pt x="12981" y="12604"/>
                    <a:pt x="12955" y="12613"/>
                  </a:cubicBezTo>
                  <a:cubicBezTo>
                    <a:pt x="12935" y="12618"/>
                    <a:pt x="12920" y="12610"/>
                    <a:pt x="12904" y="12607"/>
                  </a:cubicBezTo>
                  <a:lnTo>
                    <a:pt x="10920" y="16583"/>
                  </a:lnTo>
                  <a:cubicBezTo>
                    <a:pt x="10925" y="16602"/>
                    <a:pt x="10931" y="16620"/>
                    <a:pt x="10937" y="16639"/>
                  </a:cubicBezTo>
                  <a:cubicBezTo>
                    <a:pt x="10946" y="16670"/>
                    <a:pt x="10959" y="16691"/>
                    <a:pt x="10969" y="16712"/>
                  </a:cubicBezTo>
                  <a:lnTo>
                    <a:pt x="13033" y="12578"/>
                  </a:lnTo>
                  <a:close/>
                  <a:moveTo>
                    <a:pt x="17373" y="12582"/>
                  </a:moveTo>
                  <a:cubicBezTo>
                    <a:pt x="17367" y="12593"/>
                    <a:pt x="17366" y="12611"/>
                    <a:pt x="17362" y="12629"/>
                  </a:cubicBezTo>
                  <a:cubicBezTo>
                    <a:pt x="17340" y="12710"/>
                    <a:pt x="17274" y="12753"/>
                    <a:pt x="17254" y="12864"/>
                  </a:cubicBezTo>
                  <a:lnTo>
                    <a:pt x="17267" y="12865"/>
                  </a:lnTo>
                  <a:cubicBezTo>
                    <a:pt x="17290" y="12836"/>
                    <a:pt x="17328" y="12788"/>
                    <a:pt x="17337" y="12703"/>
                  </a:cubicBezTo>
                  <a:cubicBezTo>
                    <a:pt x="17352" y="12703"/>
                    <a:pt x="17366" y="12697"/>
                    <a:pt x="17370" y="12664"/>
                  </a:cubicBezTo>
                  <a:cubicBezTo>
                    <a:pt x="17380" y="12664"/>
                    <a:pt x="17381" y="12653"/>
                    <a:pt x="17389" y="12642"/>
                  </a:cubicBezTo>
                  <a:cubicBezTo>
                    <a:pt x="17382" y="12627"/>
                    <a:pt x="17372" y="12619"/>
                    <a:pt x="17373" y="12582"/>
                  </a:cubicBezTo>
                  <a:close/>
                  <a:moveTo>
                    <a:pt x="17579" y="12596"/>
                  </a:moveTo>
                  <a:cubicBezTo>
                    <a:pt x="17569" y="12599"/>
                    <a:pt x="17558" y="12693"/>
                    <a:pt x="17558" y="12704"/>
                  </a:cubicBezTo>
                  <a:cubicBezTo>
                    <a:pt x="17552" y="12704"/>
                    <a:pt x="17541" y="12714"/>
                    <a:pt x="17541" y="12725"/>
                  </a:cubicBezTo>
                  <a:cubicBezTo>
                    <a:pt x="17540" y="12745"/>
                    <a:pt x="17561" y="12793"/>
                    <a:pt x="17574" y="12814"/>
                  </a:cubicBezTo>
                  <a:lnTo>
                    <a:pt x="17589" y="12783"/>
                  </a:lnTo>
                  <a:cubicBezTo>
                    <a:pt x="17587" y="12778"/>
                    <a:pt x="17585" y="12772"/>
                    <a:pt x="17585" y="12757"/>
                  </a:cubicBezTo>
                  <a:cubicBezTo>
                    <a:pt x="17585" y="12712"/>
                    <a:pt x="17607" y="12684"/>
                    <a:pt x="17608" y="12639"/>
                  </a:cubicBezTo>
                  <a:cubicBezTo>
                    <a:pt x="17608" y="12617"/>
                    <a:pt x="17598" y="12585"/>
                    <a:pt x="17579" y="12596"/>
                  </a:cubicBezTo>
                  <a:close/>
                  <a:moveTo>
                    <a:pt x="5764" y="12638"/>
                  </a:moveTo>
                  <a:cubicBezTo>
                    <a:pt x="5764" y="12638"/>
                    <a:pt x="5404" y="13361"/>
                    <a:pt x="5404" y="13361"/>
                  </a:cubicBezTo>
                  <a:cubicBezTo>
                    <a:pt x="5407" y="13383"/>
                    <a:pt x="5415" y="13403"/>
                    <a:pt x="5415" y="13427"/>
                  </a:cubicBezTo>
                  <a:lnTo>
                    <a:pt x="5415" y="13448"/>
                  </a:lnTo>
                  <a:lnTo>
                    <a:pt x="5405" y="13483"/>
                  </a:lnTo>
                  <a:cubicBezTo>
                    <a:pt x="5405" y="13496"/>
                    <a:pt x="5416" y="13517"/>
                    <a:pt x="5426" y="13526"/>
                  </a:cubicBezTo>
                  <a:cubicBezTo>
                    <a:pt x="5425" y="13536"/>
                    <a:pt x="5423" y="13545"/>
                    <a:pt x="5421" y="13554"/>
                  </a:cubicBezTo>
                  <a:lnTo>
                    <a:pt x="5773" y="12848"/>
                  </a:lnTo>
                  <a:cubicBezTo>
                    <a:pt x="5760" y="12822"/>
                    <a:pt x="5754" y="12769"/>
                    <a:pt x="5754" y="12735"/>
                  </a:cubicBezTo>
                  <a:cubicBezTo>
                    <a:pt x="5754" y="12712"/>
                    <a:pt x="5759" y="12676"/>
                    <a:pt x="5764" y="12638"/>
                  </a:cubicBezTo>
                  <a:close/>
                  <a:moveTo>
                    <a:pt x="6277" y="12649"/>
                  </a:moveTo>
                  <a:cubicBezTo>
                    <a:pt x="6270" y="12657"/>
                    <a:pt x="6226" y="12658"/>
                    <a:pt x="6224" y="12671"/>
                  </a:cubicBezTo>
                  <a:cubicBezTo>
                    <a:pt x="6211" y="12719"/>
                    <a:pt x="6192" y="12722"/>
                    <a:pt x="6163" y="12729"/>
                  </a:cubicBezTo>
                  <a:lnTo>
                    <a:pt x="5189" y="14681"/>
                  </a:lnTo>
                  <a:cubicBezTo>
                    <a:pt x="5199" y="14726"/>
                    <a:pt x="5216" y="14767"/>
                    <a:pt x="5229" y="14795"/>
                  </a:cubicBezTo>
                  <a:cubicBezTo>
                    <a:pt x="5232" y="14801"/>
                    <a:pt x="5236" y="14804"/>
                    <a:pt x="5240" y="14806"/>
                  </a:cubicBezTo>
                  <a:lnTo>
                    <a:pt x="6304" y="12674"/>
                  </a:lnTo>
                  <a:cubicBezTo>
                    <a:pt x="6304" y="12674"/>
                    <a:pt x="6304" y="12671"/>
                    <a:pt x="6304" y="12671"/>
                  </a:cubicBezTo>
                  <a:cubicBezTo>
                    <a:pt x="6304" y="12671"/>
                    <a:pt x="6304" y="12671"/>
                    <a:pt x="6304" y="12671"/>
                  </a:cubicBezTo>
                  <a:lnTo>
                    <a:pt x="6304" y="12674"/>
                  </a:lnTo>
                  <a:lnTo>
                    <a:pt x="6305" y="12671"/>
                  </a:lnTo>
                  <a:lnTo>
                    <a:pt x="6313" y="12656"/>
                  </a:lnTo>
                  <a:cubicBezTo>
                    <a:pt x="6301" y="12653"/>
                    <a:pt x="6287" y="12649"/>
                    <a:pt x="6277" y="12649"/>
                  </a:cubicBezTo>
                  <a:close/>
                  <a:moveTo>
                    <a:pt x="5979" y="12657"/>
                  </a:moveTo>
                  <a:lnTo>
                    <a:pt x="5201" y="14213"/>
                  </a:lnTo>
                  <a:cubicBezTo>
                    <a:pt x="5204" y="14260"/>
                    <a:pt x="5212" y="14304"/>
                    <a:pt x="5233" y="14304"/>
                  </a:cubicBezTo>
                  <a:cubicBezTo>
                    <a:pt x="5248" y="14304"/>
                    <a:pt x="5246" y="14283"/>
                    <a:pt x="5265" y="14309"/>
                  </a:cubicBezTo>
                  <a:cubicBezTo>
                    <a:pt x="5265" y="14310"/>
                    <a:pt x="5265" y="14315"/>
                    <a:pt x="5265" y="14317"/>
                  </a:cubicBezTo>
                  <a:lnTo>
                    <a:pt x="6078" y="12695"/>
                  </a:lnTo>
                  <a:lnTo>
                    <a:pt x="6000" y="12695"/>
                  </a:lnTo>
                  <a:cubicBezTo>
                    <a:pt x="5992" y="12695"/>
                    <a:pt x="5984" y="12675"/>
                    <a:pt x="5979" y="12657"/>
                  </a:cubicBezTo>
                  <a:close/>
                  <a:moveTo>
                    <a:pt x="16069" y="12704"/>
                  </a:moveTo>
                  <a:cubicBezTo>
                    <a:pt x="16069" y="12707"/>
                    <a:pt x="16068" y="12711"/>
                    <a:pt x="16068" y="12714"/>
                  </a:cubicBezTo>
                  <a:cubicBezTo>
                    <a:pt x="16068" y="12714"/>
                    <a:pt x="16073" y="12704"/>
                    <a:pt x="16073" y="12704"/>
                  </a:cubicBezTo>
                  <a:lnTo>
                    <a:pt x="16069" y="12704"/>
                  </a:lnTo>
                  <a:close/>
                  <a:moveTo>
                    <a:pt x="17725" y="12728"/>
                  </a:moveTo>
                  <a:lnTo>
                    <a:pt x="17706" y="12765"/>
                  </a:lnTo>
                  <a:cubicBezTo>
                    <a:pt x="17705" y="12780"/>
                    <a:pt x="17704" y="12795"/>
                    <a:pt x="17702" y="12805"/>
                  </a:cubicBezTo>
                  <a:cubicBezTo>
                    <a:pt x="17698" y="12818"/>
                    <a:pt x="17686" y="12818"/>
                    <a:pt x="17676" y="12825"/>
                  </a:cubicBezTo>
                  <a:lnTo>
                    <a:pt x="17661" y="12855"/>
                  </a:lnTo>
                  <a:cubicBezTo>
                    <a:pt x="17661" y="12858"/>
                    <a:pt x="17660" y="12860"/>
                    <a:pt x="17660" y="12864"/>
                  </a:cubicBezTo>
                  <a:cubicBezTo>
                    <a:pt x="17658" y="12864"/>
                    <a:pt x="17656" y="12865"/>
                    <a:pt x="17655" y="12866"/>
                  </a:cubicBezTo>
                  <a:lnTo>
                    <a:pt x="17645" y="12887"/>
                  </a:lnTo>
                  <a:cubicBezTo>
                    <a:pt x="17644" y="12894"/>
                    <a:pt x="17642" y="12902"/>
                    <a:pt x="17642" y="12911"/>
                  </a:cubicBezTo>
                  <a:cubicBezTo>
                    <a:pt x="17639" y="12911"/>
                    <a:pt x="17636" y="12911"/>
                    <a:pt x="17633" y="12911"/>
                  </a:cubicBezTo>
                  <a:lnTo>
                    <a:pt x="17578" y="13022"/>
                  </a:lnTo>
                  <a:cubicBezTo>
                    <a:pt x="17579" y="13023"/>
                    <a:pt x="17580" y="13024"/>
                    <a:pt x="17581" y="13024"/>
                  </a:cubicBezTo>
                  <a:cubicBezTo>
                    <a:pt x="17583" y="13021"/>
                    <a:pt x="17587" y="13006"/>
                    <a:pt x="17587" y="13006"/>
                  </a:cubicBezTo>
                  <a:cubicBezTo>
                    <a:pt x="17591" y="13014"/>
                    <a:pt x="17595" y="13024"/>
                    <a:pt x="17606" y="13024"/>
                  </a:cubicBezTo>
                  <a:cubicBezTo>
                    <a:pt x="17605" y="13013"/>
                    <a:pt x="17606" y="13002"/>
                    <a:pt x="17606" y="12991"/>
                  </a:cubicBezTo>
                  <a:lnTo>
                    <a:pt x="17634" y="12992"/>
                  </a:lnTo>
                  <a:cubicBezTo>
                    <a:pt x="17636" y="13004"/>
                    <a:pt x="17639" y="13018"/>
                    <a:pt x="17641" y="13030"/>
                  </a:cubicBezTo>
                  <a:cubicBezTo>
                    <a:pt x="17635" y="13037"/>
                    <a:pt x="17632" y="13048"/>
                    <a:pt x="17631" y="13074"/>
                  </a:cubicBezTo>
                  <a:cubicBezTo>
                    <a:pt x="17631" y="13095"/>
                    <a:pt x="17633" y="13114"/>
                    <a:pt x="17637" y="13132"/>
                  </a:cubicBezTo>
                  <a:lnTo>
                    <a:pt x="17765" y="12875"/>
                  </a:lnTo>
                  <a:cubicBezTo>
                    <a:pt x="17756" y="12818"/>
                    <a:pt x="17746" y="12765"/>
                    <a:pt x="17739" y="12751"/>
                  </a:cubicBezTo>
                  <a:cubicBezTo>
                    <a:pt x="17735" y="12743"/>
                    <a:pt x="17730" y="12734"/>
                    <a:pt x="17725" y="12728"/>
                  </a:cubicBezTo>
                  <a:close/>
                  <a:moveTo>
                    <a:pt x="5070" y="12731"/>
                  </a:moveTo>
                  <a:lnTo>
                    <a:pt x="5013" y="12846"/>
                  </a:lnTo>
                  <a:cubicBezTo>
                    <a:pt x="5027" y="12865"/>
                    <a:pt x="5039" y="12883"/>
                    <a:pt x="5042" y="12893"/>
                  </a:cubicBezTo>
                  <a:cubicBezTo>
                    <a:pt x="5049" y="12920"/>
                    <a:pt x="5051" y="12951"/>
                    <a:pt x="5066" y="12969"/>
                  </a:cubicBezTo>
                  <a:lnTo>
                    <a:pt x="5137" y="12825"/>
                  </a:lnTo>
                  <a:cubicBezTo>
                    <a:pt x="5135" y="12817"/>
                    <a:pt x="5131" y="12812"/>
                    <a:pt x="5127" y="12808"/>
                  </a:cubicBezTo>
                  <a:cubicBezTo>
                    <a:pt x="5107" y="12788"/>
                    <a:pt x="5085" y="12765"/>
                    <a:pt x="5070" y="12731"/>
                  </a:cubicBezTo>
                  <a:close/>
                  <a:moveTo>
                    <a:pt x="6361" y="12778"/>
                  </a:moveTo>
                  <a:lnTo>
                    <a:pt x="5283" y="14938"/>
                  </a:lnTo>
                  <a:cubicBezTo>
                    <a:pt x="5284" y="14942"/>
                    <a:pt x="5286" y="14945"/>
                    <a:pt x="5287" y="14949"/>
                  </a:cubicBezTo>
                  <a:cubicBezTo>
                    <a:pt x="5294" y="14962"/>
                    <a:pt x="5308" y="14954"/>
                    <a:pt x="5314" y="14979"/>
                  </a:cubicBezTo>
                  <a:cubicBezTo>
                    <a:pt x="5322" y="15010"/>
                    <a:pt x="5329" y="15036"/>
                    <a:pt x="5334" y="15064"/>
                  </a:cubicBezTo>
                  <a:lnTo>
                    <a:pt x="6421" y="12886"/>
                  </a:lnTo>
                  <a:cubicBezTo>
                    <a:pt x="6418" y="12846"/>
                    <a:pt x="6415" y="12811"/>
                    <a:pt x="6396" y="12800"/>
                  </a:cubicBezTo>
                  <a:cubicBezTo>
                    <a:pt x="6385" y="12792"/>
                    <a:pt x="6373" y="12785"/>
                    <a:pt x="6361" y="12778"/>
                  </a:cubicBezTo>
                  <a:close/>
                  <a:moveTo>
                    <a:pt x="16138" y="12789"/>
                  </a:moveTo>
                  <a:lnTo>
                    <a:pt x="16096" y="12875"/>
                  </a:lnTo>
                  <a:cubicBezTo>
                    <a:pt x="16114" y="12896"/>
                    <a:pt x="16127" y="12963"/>
                    <a:pt x="16137" y="13020"/>
                  </a:cubicBezTo>
                  <a:lnTo>
                    <a:pt x="16174" y="12945"/>
                  </a:lnTo>
                  <a:cubicBezTo>
                    <a:pt x="16172" y="12924"/>
                    <a:pt x="16170" y="12907"/>
                    <a:pt x="16166" y="12907"/>
                  </a:cubicBezTo>
                  <a:lnTo>
                    <a:pt x="16170" y="12907"/>
                  </a:lnTo>
                  <a:cubicBezTo>
                    <a:pt x="16170" y="12832"/>
                    <a:pt x="16154" y="12807"/>
                    <a:pt x="16138" y="12789"/>
                  </a:cubicBezTo>
                  <a:close/>
                  <a:moveTo>
                    <a:pt x="5304" y="12808"/>
                  </a:moveTo>
                  <a:cubicBezTo>
                    <a:pt x="5262" y="12808"/>
                    <a:pt x="5235" y="12866"/>
                    <a:pt x="5195" y="12886"/>
                  </a:cubicBezTo>
                  <a:lnTo>
                    <a:pt x="5144" y="12991"/>
                  </a:lnTo>
                  <a:cubicBezTo>
                    <a:pt x="5144" y="12991"/>
                    <a:pt x="5144" y="12992"/>
                    <a:pt x="5144" y="12992"/>
                  </a:cubicBezTo>
                  <a:cubicBezTo>
                    <a:pt x="5159" y="13021"/>
                    <a:pt x="5176" y="13084"/>
                    <a:pt x="5202" y="13102"/>
                  </a:cubicBezTo>
                  <a:cubicBezTo>
                    <a:pt x="5202" y="13102"/>
                    <a:pt x="5238" y="13028"/>
                    <a:pt x="5238" y="13028"/>
                  </a:cubicBezTo>
                  <a:cubicBezTo>
                    <a:pt x="5235" y="13021"/>
                    <a:pt x="5231" y="13012"/>
                    <a:pt x="5231" y="13004"/>
                  </a:cubicBezTo>
                  <a:cubicBezTo>
                    <a:pt x="5231" y="12978"/>
                    <a:pt x="5291" y="12893"/>
                    <a:pt x="5306" y="12893"/>
                  </a:cubicBezTo>
                  <a:lnTo>
                    <a:pt x="5342" y="12821"/>
                  </a:lnTo>
                  <a:cubicBezTo>
                    <a:pt x="5331" y="12812"/>
                    <a:pt x="5319" y="12808"/>
                    <a:pt x="5304" y="12808"/>
                  </a:cubicBezTo>
                  <a:close/>
                  <a:moveTo>
                    <a:pt x="14998" y="12846"/>
                  </a:moveTo>
                  <a:cubicBezTo>
                    <a:pt x="14998" y="12846"/>
                    <a:pt x="14931" y="12981"/>
                    <a:pt x="14931" y="12981"/>
                  </a:cubicBezTo>
                  <a:cubicBezTo>
                    <a:pt x="14928" y="13015"/>
                    <a:pt x="14924" y="13050"/>
                    <a:pt x="14924" y="13087"/>
                  </a:cubicBezTo>
                  <a:cubicBezTo>
                    <a:pt x="14924" y="13122"/>
                    <a:pt x="14933" y="13158"/>
                    <a:pt x="14946" y="13181"/>
                  </a:cubicBezTo>
                  <a:lnTo>
                    <a:pt x="15043" y="12985"/>
                  </a:lnTo>
                  <a:cubicBezTo>
                    <a:pt x="15037" y="12928"/>
                    <a:pt x="15018" y="12886"/>
                    <a:pt x="14998" y="12846"/>
                  </a:cubicBezTo>
                  <a:close/>
                  <a:moveTo>
                    <a:pt x="5318" y="12909"/>
                  </a:moveTo>
                  <a:cubicBezTo>
                    <a:pt x="5303" y="12909"/>
                    <a:pt x="5243" y="12996"/>
                    <a:pt x="5243" y="13022"/>
                  </a:cubicBezTo>
                  <a:cubicBezTo>
                    <a:pt x="5243" y="13030"/>
                    <a:pt x="5246" y="13038"/>
                    <a:pt x="5250" y="13045"/>
                  </a:cubicBezTo>
                  <a:lnTo>
                    <a:pt x="5318" y="12909"/>
                  </a:lnTo>
                  <a:close/>
                  <a:moveTo>
                    <a:pt x="6495" y="12954"/>
                  </a:moveTo>
                  <a:lnTo>
                    <a:pt x="5363" y="15222"/>
                  </a:lnTo>
                  <a:cubicBezTo>
                    <a:pt x="5372" y="15272"/>
                    <a:pt x="5389" y="15319"/>
                    <a:pt x="5405" y="15367"/>
                  </a:cubicBezTo>
                  <a:lnTo>
                    <a:pt x="6556" y="13060"/>
                  </a:lnTo>
                  <a:cubicBezTo>
                    <a:pt x="6539" y="13011"/>
                    <a:pt x="6522" y="13002"/>
                    <a:pt x="6495" y="12954"/>
                  </a:cubicBezTo>
                  <a:close/>
                  <a:moveTo>
                    <a:pt x="17201" y="13062"/>
                  </a:moveTo>
                  <a:cubicBezTo>
                    <a:pt x="17166" y="13062"/>
                    <a:pt x="17119" y="13223"/>
                    <a:pt x="17102" y="13292"/>
                  </a:cubicBezTo>
                  <a:cubicBezTo>
                    <a:pt x="17094" y="13326"/>
                    <a:pt x="17045" y="13305"/>
                    <a:pt x="17026" y="13343"/>
                  </a:cubicBezTo>
                  <a:cubicBezTo>
                    <a:pt x="17021" y="13351"/>
                    <a:pt x="17019" y="13374"/>
                    <a:pt x="17012" y="13378"/>
                  </a:cubicBezTo>
                  <a:cubicBezTo>
                    <a:pt x="17002" y="13386"/>
                    <a:pt x="17004" y="13394"/>
                    <a:pt x="16991" y="13407"/>
                  </a:cubicBezTo>
                  <a:cubicBezTo>
                    <a:pt x="16991" y="13407"/>
                    <a:pt x="16968" y="13441"/>
                    <a:pt x="16976" y="13458"/>
                  </a:cubicBezTo>
                  <a:cubicBezTo>
                    <a:pt x="16959" y="13492"/>
                    <a:pt x="16959" y="13535"/>
                    <a:pt x="16927" y="13548"/>
                  </a:cubicBezTo>
                  <a:cubicBezTo>
                    <a:pt x="16904" y="13557"/>
                    <a:pt x="16882" y="13557"/>
                    <a:pt x="16867" y="13587"/>
                  </a:cubicBezTo>
                  <a:cubicBezTo>
                    <a:pt x="16837" y="13647"/>
                    <a:pt x="16846" y="13779"/>
                    <a:pt x="16780" y="13779"/>
                  </a:cubicBezTo>
                  <a:cubicBezTo>
                    <a:pt x="16773" y="13779"/>
                    <a:pt x="16765" y="13777"/>
                    <a:pt x="16757" y="13775"/>
                  </a:cubicBezTo>
                  <a:lnTo>
                    <a:pt x="16710" y="13869"/>
                  </a:lnTo>
                  <a:cubicBezTo>
                    <a:pt x="16717" y="13922"/>
                    <a:pt x="16730" y="13998"/>
                    <a:pt x="16737" y="14001"/>
                  </a:cubicBezTo>
                  <a:cubicBezTo>
                    <a:pt x="16743" y="14003"/>
                    <a:pt x="16750" y="14005"/>
                    <a:pt x="16755" y="14009"/>
                  </a:cubicBezTo>
                  <a:lnTo>
                    <a:pt x="17223" y="13071"/>
                  </a:lnTo>
                  <a:cubicBezTo>
                    <a:pt x="17218" y="13065"/>
                    <a:pt x="17211" y="13062"/>
                    <a:pt x="17201" y="13062"/>
                  </a:cubicBezTo>
                  <a:close/>
                  <a:moveTo>
                    <a:pt x="16220" y="13070"/>
                  </a:moveTo>
                  <a:lnTo>
                    <a:pt x="16168" y="13177"/>
                  </a:lnTo>
                  <a:cubicBezTo>
                    <a:pt x="16176" y="13232"/>
                    <a:pt x="16182" y="13290"/>
                    <a:pt x="16192" y="13357"/>
                  </a:cubicBezTo>
                  <a:cubicBezTo>
                    <a:pt x="16192" y="13357"/>
                    <a:pt x="16295" y="13149"/>
                    <a:pt x="16295" y="13149"/>
                  </a:cubicBezTo>
                  <a:cubicBezTo>
                    <a:pt x="16270" y="13123"/>
                    <a:pt x="16243" y="13099"/>
                    <a:pt x="16220" y="13070"/>
                  </a:cubicBezTo>
                  <a:close/>
                  <a:moveTo>
                    <a:pt x="13111" y="13082"/>
                  </a:moveTo>
                  <a:lnTo>
                    <a:pt x="11020" y="17272"/>
                  </a:lnTo>
                  <a:cubicBezTo>
                    <a:pt x="11030" y="17328"/>
                    <a:pt x="11041" y="17381"/>
                    <a:pt x="11054" y="17433"/>
                  </a:cubicBezTo>
                  <a:lnTo>
                    <a:pt x="12472" y="14591"/>
                  </a:lnTo>
                  <a:cubicBezTo>
                    <a:pt x="12482" y="14502"/>
                    <a:pt x="12527" y="14467"/>
                    <a:pt x="12540" y="14374"/>
                  </a:cubicBezTo>
                  <a:cubicBezTo>
                    <a:pt x="12593" y="13993"/>
                    <a:pt x="12743" y="13925"/>
                    <a:pt x="12884" y="13703"/>
                  </a:cubicBezTo>
                  <a:cubicBezTo>
                    <a:pt x="12963" y="13579"/>
                    <a:pt x="12991" y="13425"/>
                    <a:pt x="13055" y="13254"/>
                  </a:cubicBezTo>
                  <a:cubicBezTo>
                    <a:pt x="13071" y="13210"/>
                    <a:pt x="13091" y="13151"/>
                    <a:pt x="13111" y="13082"/>
                  </a:cubicBezTo>
                  <a:close/>
                  <a:moveTo>
                    <a:pt x="6610" y="13168"/>
                  </a:moveTo>
                  <a:lnTo>
                    <a:pt x="5441" y="15511"/>
                  </a:lnTo>
                  <a:cubicBezTo>
                    <a:pt x="5453" y="15557"/>
                    <a:pt x="5477" y="15591"/>
                    <a:pt x="5477" y="15650"/>
                  </a:cubicBezTo>
                  <a:cubicBezTo>
                    <a:pt x="5477" y="15656"/>
                    <a:pt x="5476" y="15663"/>
                    <a:pt x="5476" y="15669"/>
                  </a:cubicBezTo>
                  <a:cubicBezTo>
                    <a:pt x="5476" y="15669"/>
                    <a:pt x="6686" y="13245"/>
                    <a:pt x="6686" y="13245"/>
                  </a:cubicBezTo>
                  <a:cubicBezTo>
                    <a:pt x="6654" y="13234"/>
                    <a:pt x="6624" y="13215"/>
                    <a:pt x="6610" y="13168"/>
                  </a:cubicBezTo>
                  <a:close/>
                  <a:moveTo>
                    <a:pt x="17256" y="13221"/>
                  </a:moveTo>
                  <a:lnTo>
                    <a:pt x="16778" y="14178"/>
                  </a:lnTo>
                  <a:cubicBezTo>
                    <a:pt x="16782" y="14236"/>
                    <a:pt x="16791" y="14284"/>
                    <a:pt x="16835" y="14284"/>
                  </a:cubicBezTo>
                  <a:cubicBezTo>
                    <a:pt x="16837" y="14284"/>
                    <a:pt x="16839" y="14283"/>
                    <a:pt x="16840" y="14282"/>
                  </a:cubicBezTo>
                  <a:lnTo>
                    <a:pt x="17218" y="13526"/>
                  </a:lnTo>
                  <a:cubicBezTo>
                    <a:pt x="17217" y="13513"/>
                    <a:pt x="17215" y="13501"/>
                    <a:pt x="17215" y="13493"/>
                  </a:cubicBezTo>
                  <a:cubicBezTo>
                    <a:pt x="17215" y="13480"/>
                    <a:pt x="17224" y="13466"/>
                    <a:pt x="17230" y="13462"/>
                  </a:cubicBezTo>
                  <a:cubicBezTo>
                    <a:pt x="17228" y="13449"/>
                    <a:pt x="17224" y="13437"/>
                    <a:pt x="17222" y="13425"/>
                  </a:cubicBezTo>
                  <a:cubicBezTo>
                    <a:pt x="17222" y="13425"/>
                    <a:pt x="17279" y="13376"/>
                    <a:pt x="17283" y="13364"/>
                  </a:cubicBezTo>
                  <a:cubicBezTo>
                    <a:pt x="17279" y="13364"/>
                    <a:pt x="17275" y="13351"/>
                    <a:pt x="17275" y="13343"/>
                  </a:cubicBezTo>
                  <a:cubicBezTo>
                    <a:pt x="17275" y="13305"/>
                    <a:pt x="17322" y="13330"/>
                    <a:pt x="17322" y="13292"/>
                  </a:cubicBezTo>
                  <a:cubicBezTo>
                    <a:pt x="17322" y="13235"/>
                    <a:pt x="17282" y="13238"/>
                    <a:pt x="17256" y="13221"/>
                  </a:cubicBezTo>
                  <a:close/>
                  <a:moveTo>
                    <a:pt x="16356" y="13243"/>
                  </a:moveTo>
                  <a:lnTo>
                    <a:pt x="16224" y="13506"/>
                  </a:lnTo>
                  <a:cubicBezTo>
                    <a:pt x="16239" y="13552"/>
                    <a:pt x="16258" y="13594"/>
                    <a:pt x="16278" y="13628"/>
                  </a:cubicBezTo>
                  <a:lnTo>
                    <a:pt x="16367" y="13451"/>
                  </a:lnTo>
                  <a:cubicBezTo>
                    <a:pt x="16367" y="13449"/>
                    <a:pt x="16367" y="13447"/>
                    <a:pt x="16367" y="13445"/>
                  </a:cubicBezTo>
                  <a:cubicBezTo>
                    <a:pt x="16367" y="13407"/>
                    <a:pt x="16375" y="13407"/>
                    <a:pt x="16375" y="13364"/>
                  </a:cubicBezTo>
                  <a:cubicBezTo>
                    <a:pt x="16375" y="13313"/>
                    <a:pt x="16368" y="13275"/>
                    <a:pt x="16356" y="13243"/>
                  </a:cubicBezTo>
                  <a:close/>
                  <a:moveTo>
                    <a:pt x="15908" y="13249"/>
                  </a:moveTo>
                  <a:lnTo>
                    <a:pt x="15892" y="13282"/>
                  </a:lnTo>
                  <a:cubicBezTo>
                    <a:pt x="15896" y="13324"/>
                    <a:pt x="15916" y="13403"/>
                    <a:pt x="15932" y="13432"/>
                  </a:cubicBezTo>
                  <a:lnTo>
                    <a:pt x="16008" y="13279"/>
                  </a:lnTo>
                  <a:cubicBezTo>
                    <a:pt x="16005" y="13276"/>
                    <a:pt x="16003" y="13273"/>
                    <a:pt x="16000" y="13271"/>
                  </a:cubicBezTo>
                  <a:lnTo>
                    <a:pt x="15929" y="13271"/>
                  </a:lnTo>
                  <a:cubicBezTo>
                    <a:pt x="15920" y="13271"/>
                    <a:pt x="15915" y="13259"/>
                    <a:pt x="15908" y="13249"/>
                  </a:cubicBezTo>
                  <a:close/>
                  <a:moveTo>
                    <a:pt x="6784" y="13261"/>
                  </a:moveTo>
                  <a:lnTo>
                    <a:pt x="5507" y="15823"/>
                  </a:lnTo>
                  <a:cubicBezTo>
                    <a:pt x="5526" y="15861"/>
                    <a:pt x="5546" y="15894"/>
                    <a:pt x="5572" y="15921"/>
                  </a:cubicBezTo>
                  <a:cubicBezTo>
                    <a:pt x="5572" y="15921"/>
                    <a:pt x="6877" y="13306"/>
                    <a:pt x="6877" y="13306"/>
                  </a:cubicBezTo>
                  <a:cubicBezTo>
                    <a:pt x="6857" y="13296"/>
                    <a:pt x="6833" y="13261"/>
                    <a:pt x="6821" y="13261"/>
                  </a:cubicBezTo>
                  <a:lnTo>
                    <a:pt x="6784" y="13261"/>
                  </a:lnTo>
                  <a:close/>
                  <a:moveTo>
                    <a:pt x="6952" y="13376"/>
                  </a:moveTo>
                  <a:lnTo>
                    <a:pt x="5648" y="15986"/>
                  </a:lnTo>
                  <a:cubicBezTo>
                    <a:pt x="5659" y="15999"/>
                    <a:pt x="5668" y="16017"/>
                    <a:pt x="5681" y="16043"/>
                  </a:cubicBezTo>
                  <a:cubicBezTo>
                    <a:pt x="5692" y="16065"/>
                    <a:pt x="5703" y="16073"/>
                    <a:pt x="5715" y="16081"/>
                  </a:cubicBezTo>
                  <a:lnTo>
                    <a:pt x="7015" y="13476"/>
                  </a:lnTo>
                  <a:cubicBezTo>
                    <a:pt x="6995" y="13462"/>
                    <a:pt x="6973" y="13415"/>
                    <a:pt x="6952" y="13376"/>
                  </a:cubicBezTo>
                  <a:close/>
                  <a:moveTo>
                    <a:pt x="16065" y="13382"/>
                  </a:moveTo>
                  <a:lnTo>
                    <a:pt x="15995" y="13522"/>
                  </a:lnTo>
                  <a:cubicBezTo>
                    <a:pt x="16001" y="13549"/>
                    <a:pt x="16006" y="13572"/>
                    <a:pt x="16015" y="13608"/>
                  </a:cubicBezTo>
                  <a:cubicBezTo>
                    <a:pt x="16021" y="13631"/>
                    <a:pt x="16031" y="13643"/>
                    <a:pt x="16043" y="13655"/>
                  </a:cubicBezTo>
                  <a:lnTo>
                    <a:pt x="16128" y="13484"/>
                  </a:lnTo>
                  <a:cubicBezTo>
                    <a:pt x="16121" y="13473"/>
                    <a:pt x="16112" y="13463"/>
                    <a:pt x="16102" y="13457"/>
                  </a:cubicBezTo>
                  <a:cubicBezTo>
                    <a:pt x="16093" y="13452"/>
                    <a:pt x="16082" y="13456"/>
                    <a:pt x="16078" y="13434"/>
                  </a:cubicBezTo>
                  <a:cubicBezTo>
                    <a:pt x="16074" y="13416"/>
                    <a:pt x="16069" y="13398"/>
                    <a:pt x="16065" y="13382"/>
                  </a:cubicBezTo>
                  <a:close/>
                  <a:moveTo>
                    <a:pt x="16405" y="13591"/>
                  </a:moveTo>
                  <a:lnTo>
                    <a:pt x="16347" y="13706"/>
                  </a:lnTo>
                  <a:cubicBezTo>
                    <a:pt x="16360" y="13715"/>
                    <a:pt x="16362" y="13745"/>
                    <a:pt x="16383" y="13745"/>
                  </a:cubicBezTo>
                  <a:cubicBezTo>
                    <a:pt x="16390" y="13745"/>
                    <a:pt x="16392" y="13728"/>
                    <a:pt x="16398" y="13728"/>
                  </a:cubicBezTo>
                  <a:cubicBezTo>
                    <a:pt x="16407" y="13728"/>
                    <a:pt x="16409" y="13728"/>
                    <a:pt x="16425" y="13724"/>
                  </a:cubicBezTo>
                  <a:cubicBezTo>
                    <a:pt x="16415" y="13677"/>
                    <a:pt x="16415" y="13655"/>
                    <a:pt x="16407" y="13599"/>
                  </a:cubicBezTo>
                  <a:cubicBezTo>
                    <a:pt x="16406" y="13596"/>
                    <a:pt x="16405" y="13594"/>
                    <a:pt x="16405" y="13591"/>
                  </a:cubicBezTo>
                  <a:close/>
                  <a:moveTo>
                    <a:pt x="16181" y="13592"/>
                  </a:moveTo>
                  <a:lnTo>
                    <a:pt x="16095" y="13767"/>
                  </a:lnTo>
                  <a:cubicBezTo>
                    <a:pt x="16101" y="13810"/>
                    <a:pt x="16113" y="13888"/>
                    <a:pt x="16122" y="13898"/>
                  </a:cubicBezTo>
                  <a:cubicBezTo>
                    <a:pt x="16125" y="13903"/>
                    <a:pt x="16132" y="13905"/>
                    <a:pt x="16138" y="13908"/>
                  </a:cubicBezTo>
                  <a:lnTo>
                    <a:pt x="16244" y="13696"/>
                  </a:lnTo>
                  <a:cubicBezTo>
                    <a:pt x="16221" y="13669"/>
                    <a:pt x="16203" y="13635"/>
                    <a:pt x="16181" y="13592"/>
                  </a:cubicBezTo>
                  <a:close/>
                  <a:moveTo>
                    <a:pt x="7042" y="13638"/>
                  </a:moveTo>
                  <a:lnTo>
                    <a:pt x="5790" y="16147"/>
                  </a:lnTo>
                  <a:cubicBezTo>
                    <a:pt x="5810" y="16178"/>
                    <a:pt x="5828" y="16219"/>
                    <a:pt x="5842" y="16272"/>
                  </a:cubicBezTo>
                  <a:lnTo>
                    <a:pt x="7090" y="13771"/>
                  </a:lnTo>
                  <a:cubicBezTo>
                    <a:pt x="7081" y="13753"/>
                    <a:pt x="7065" y="13744"/>
                    <a:pt x="7057" y="13713"/>
                  </a:cubicBezTo>
                  <a:cubicBezTo>
                    <a:pt x="7054" y="13696"/>
                    <a:pt x="7048" y="13669"/>
                    <a:pt x="7042" y="13638"/>
                  </a:cubicBezTo>
                  <a:close/>
                  <a:moveTo>
                    <a:pt x="17254" y="13671"/>
                  </a:moveTo>
                  <a:lnTo>
                    <a:pt x="16922" y="14336"/>
                  </a:lnTo>
                  <a:cubicBezTo>
                    <a:pt x="16935" y="14322"/>
                    <a:pt x="16943" y="14300"/>
                    <a:pt x="16955" y="14300"/>
                  </a:cubicBezTo>
                  <a:cubicBezTo>
                    <a:pt x="16983" y="14300"/>
                    <a:pt x="17004" y="14331"/>
                    <a:pt x="17028" y="14353"/>
                  </a:cubicBezTo>
                  <a:lnTo>
                    <a:pt x="17211" y="13984"/>
                  </a:lnTo>
                  <a:lnTo>
                    <a:pt x="17297" y="13814"/>
                  </a:lnTo>
                  <a:lnTo>
                    <a:pt x="17308" y="13790"/>
                  </a:lnTo>
                  <a:cubicBezTo>
                    <a:pt x="17310" y="13785"/>
                    <a:pt x="17310" y="13779"/>
                    <a:pt x="17311" y="13771"/>
                  </a:cubicBezTo>
                  <a:cubicBezTo>
                    <a:pt x="17294" y="13771"/>
                    <a:pt x="17272" y="13726"/>
                    <a:pt x="17254" y="13671"/>
                  </a:cubicBezTo>
                  <a:close/>
                  <a:moveTo>
                    <a:pt x="17676" y="13716"/>
                  </a:moveTo>
                  <a:cubicBezTo>
                    <a:pt x="17676" y="13716"/>
                    <a:pt x="17593" y="13882"/>
                    <a:pt x="17593" y="13882"/>
                  </a:cubicBezTo>
                  <a:cubicBezTo>
                    <a:pt x="17599" y="13884"/>
                    <a:pt x="17605" y="13886"/>
                    <a:pt x="17612" y="13886"/>
                  </a:cubicBezTo>
                  <a:cubicBezTo>
                    <a:pt x="17655" y="13886"/>
                    <a:pt x="17670" y="13815"/>
                    <a:pt x="17676" y="13750"/>
                  </a:cubicBezTo>
                  <a:cubicBezTo>
                    <a:pt x="17683" y="13750"/>
                    <a:pt x="17684" y="13716"/>
                    <a:pt x="17687" y="13716"/>
                  </a:cubicBezTo>
                  <a:lnTo>
                    <a:pt x="17676" y="13716"/>
                  </a:lnTo>
                  <a:close/>
                  <a:moveTo>
                    <a:pt x="17439" y="13753"/>
                  </a:moveTo>
                  <a:cubicBezTo>
                    <a:pt x="17437" y="13753"/>
                    <a:pt x="17436" y="13754"/>
                    <a:pt x="17434" y="13754"/>
                  </a:cubicBezTo>
                  <a:lnTo>
                    <a:pt x="17368" y="13889"/>
                  </a:lnTo>
                  <a:cubicBezTo>
                    <a:pt x="17362" y="13927"/>
                    <a:pt x="17358" y="13966"/>
                    <a:pt x="17358" y="14001"/>
                  </a:cubicBezTo>
                  <a:cubicBezTo>
                    <a:pt x="17358" y="14027"/>
                    <a:pt x="17341" y="14050"/>
                    <a:pt x="17339" y="14068"/>
                  </a:cubicBezTo>
                  <a:cubicBezTo>
                    <a:pt x="17327" y="14143"/>
                    <a:pt x="17312" y="14184"/>
                    <a:pt x="17305" y="14242"/>
                  </a:cubicBezTo>
                  <a:lnTo>
                    <a:pt x="17401" y="14049"/>
                  </a:lnTo>
                  <a:cubicBezTo>
                    <a:pt x="17391" y="14020"/>
                    <a:pt x="17387" y="13978"/>
                    <a:pt x="17387" y="13941"/>
                  </a:cubicBezTo>
                  <a:cubicBezTo>
                    <a:pt x="17387" y="13856"/>
                    <a:pt x="17420" y="13872"/>
                    <a:pt x="17456" y="13872"/>
                  </a:cubicBezTo>
                  <a:cubicBezTo>
                    <a:pt x="17471" y="13872"/>
                    <a:pt x="17482" y="13870"/>
                    <a:pt x="17492" y="13867"/>
                  </a:cubicBezTo>
                  <a:lnTo>
                    <a:pt x="17535" y="13782"/>
                  </a:lnTo>
                  <a:lnTo>
                    <a:pt x="17439" y="13753"/>
                  </a:lnTo>
                  <a:close/>
                  <a:moveTo>
                    <a:pt x="16322" y="13757"/>
                  </a:moveTo>
                  <a:lnTo>
                    <a:pt x="16188" y="14026"/>
                  </a:lnTo>
                  <a:cubicBezTo>
                    <a:pt x="16192" y="14042"/>
                    <a:pt x="16196" y="14059"/>
                    <a:pt x="16198" y="14066"/>
                  </a:cubicBezTo>
                  <a:cubicBezTo>
                    <a:pt x="16208" y="14107"/>
                    <a:pt x="16217" y="14143"/>
                    <a:pt x="16226" y="14178"/>
                  </a:cubicBezTo>
                  <a:lnTo>
                    <a:pt x="16385" y="13858"/>
                  </a:lnTo>
                  <a:cubicBezTo>
                    <a:pt x="16382" y="13847"/>
                    <a:pt x="16379" y="13838"/>
                    <a:pt x="16375" y="13838"/>
                  </a:cubicBezTo>
                  <a:lnTo>
                    <a:pt x="16362" y="13838"/>
                  </a:lnTo>
                  <a:cubicBezTo>
                    <a:pt x="16362" y="13837"/>
                    <a:pt x="16362" y="13837"/>
                    <a:pt x="16362" y="13836"/>
                  </a:cubicBezTo>
                  <a:cubicBezTo>
                    <a:pt x="16362" y="13791"/>
                    <a:pt x="16344" y="13772"/>
                    <a:pt x="16322" y="13757"/>
                  </a:cubicBezTo>
                  <a:close/>
                  <a:moveTo>
                    <a:pt x="17597" y="13984"/>
                  </a:moveTo>
                  <a:cubicBezTo>
                    <a:pt x="17597" y="13982"/>
                    <a:pt x="17567" y="13996"/>
                    <a:pt x="17536" y="14013"/>
                  </a:cubicBezTo>
                  <a:lnTo>
                    <a:pt x="17415" y="14256"/>
                  </a:lnTo>
                  <a:cubicBezTo>
                    <a:pt x="17417" y="14255"/>
                    <a:pt x="17420" y="14253"/>
                    <a:pt x="17422" y="14253"/>
                  </a:cubicBezTo>
                  <a:cubicBezTo>
                    <a:pt x="17429" y="14253"/>
                    <a:pt x="17433" y="14257"/>
                    <a:pt x="17439" y="14253"/>
                  </a:cubicBezTo>
                  <a:lnTo>
                    <a:pt x="17432" y="14343"/>
                  </a:lnTo>
                  <a:cubicBezTo>
                    <a:pt x="17432" y="14368"/>
                    <a:pt x="17439" y="14386"/>
                    <a:pt x="17447" y="14403"/>
                  </a:cubicBezTo>
                  <a:lnTo>
                    <a:pt x="17504" y="14288"/>
                  </a:lnTo>
                  <a:cubicBezTo>
                    <a:pt x="17489" y="14238"/>
                    <a:pt x="17474" y="14153"/>
                    <a:pt x="17474" y="14144"/>
                  </a:cubicBezTo>
                  <a:cubicBezTo>
                    <a:pt x="17534" y="14144"/>
                    <a:pt x="17557" y="14048"/>
                    <a:pt x="17597" y="14018"/>
                  </a:cubicBezTo>
                  <a:lnTo>
                    <a:pt x="17597" y="13984"/>
                  </a:lnTo>
                  <a:close/>
                  <a:moveTo>
                    <a:pt x="17415" y="14256"/>
                  </a:moveTo>
                  <a:cubicBezTo>
                    <a:pt x="17403" y="14261"/>
                    <a:pt x="17392" y="14279"/>
                    <a:pt x="17391" y="14303"/>
                  </a:cubicBezTo>
                  <a:lnTo>
                    <a:pt x="17415" y="14256"/>
                  </a:lnTo>
                  <a:close/>
                  <a:moveTo>
                    <a:pt x="18215" y="14013"/>
                  </a:moveTo>
                  <a:lnTo>
                    <a:pt x="18119" y="14201"/>
                  </a:lnTo>
                  <a:cubicBezTo>
                    <a:pt x="18120" y="14201"/>
                    <a:pt x="18118" y="14203"/>
                    <a:pt x="18119" y="14203"/>
                  </a:cubicBezTo>
                  <a:cubicBezTo>
                    <a:pt x="18129" y="14208"/>
                    <a:pt x="18138" y="14202"/>
                    <a:pt x="18149" y="14202"/>
                  </a:cubicBezTo>
                  <a:cubicBezTo>
                    <a:pt x="18173" y="14202"/>
                    <a:pt x="18187" y="14212"/>
                    <a:pt x="18211" y="14171"/>
                  </a:cubicBezTo>
                  <a:lnTo>
                    <a:pt x="18226" y="14171"/>
                  </a:lnTo>
                  <a:cubicBezTo>
                    <a:pt x="18211" y="14252"/>
                    <a:pt x="18146" y="14228"/>
                    <a:pt x="18117" y="14257"/>
                  </a:cubicBezTo>
                  <a:cubicBezTo>
                    <a:pt x="18121" y="14292"/>
                    <a:pt x="18145" y="14281"/>
                    <a:pt x="18155" y="14315"/>
                  </a:cubicBezTo>
                  <a:cubicBezTo>
                    <a:pt x="18159" y="14326"/>
                    <a:pt x="18164" y="14336"/>
                    <a:pt x="18164" y="14345"/>
                  </a:cubicBezTo>
                  <a:lnTo>
                    <a:pt x="18256" y="14170"/>
                  </a:lnTo>
                  <a:lnTo>
                    <a:pt x="18256" y="14045"/>
                  </a:lnTo>
                  <a:cubicBezTo>
                    <a:pt x="18235" y="14039"/>
                    <a:pt x="18226" y="14027"/>
                    <a:pt x="18215" y="14013"/>
                  </a:cubicBezTo>
                  <a:close/>
                  <a:moveTo>
                    <a:pt x="16411" y="14025"/>
                  </a:moveTo>
                  <a:lnTo>
                    <a:pt x="16271" y="14304"/>
                  </a:lnTo>
                  <a:cubicBezTo>
                    <a:pt x="16274" y="14312"/>
                    <a:pt x="16277" y="14319"/>
                    <a:pt x="16281" y="14327"/>
                  </a:cubicBezTo>
                  <a:cubicBezTo>
                    <a:pt x="16298" y="14361"/>
                    <a:pt x="16315" y="14386"/>
                    <a:pt x="16332" y="14411"/>
                  </a:cubicBezTo>
                  <a:lnTo>
                    <a:pt x="16458" y="14158"/>
                  </a:lnTo>
                  <a:cubicBezTo>
                    <a:pt x="16441" y="14126"/>
                    <a:pt x="16426" y="14096"/>
                    <a:pt x="16426" y="14027"/>
                  </a:cubicBezTo>
                  <a:cubicBezTo>
                    <a:pt x="16421" y="14027"/>
                    <a:pt x="16415" y="14026"/>
                    <a:pt x="16411" y="14025"/>
                  </a:cubicBezTo>
                  <a:close/>
                  <a:moveTo>
                    <a:pt x="7281" y="14058"/>
                  </a:moveTo>
                  <a:lnTo>
                    <a:pt x="5859" y="16917"/>
                  </a:lnTo>
                  <a:cubicBezTo>
                    <a:pt x="5859" y="16917"/>
                    <a:pt x="5859" y="17090"/>
                    <a:pt x="5859" y="17090"/>
                  </a:cubicBezTo>
                  <a:cubicBezTo>
                    <a:pt x="5859" y="17110"/>
                    <a:pt x="5849" y="17137"/>
                    <a:pt x="5846" y="17164"/>
                  </a:cubicBezTo>
                  <a:lnTo>
                    <a:pt x="7360" y="14130"/>
                  </a:lnTo>
                  <a:cubicBezTo>
                    <a:pt x="7338" y="14106"/>
                    <a:pt x="7308" y="14077"/>
                    <a:pt x="7281" y="14058"/>
                  </a:cubicBezTo>
                  <a:close/>
                  <a:moveTo>
                    <a:pt x="18486" y="14090"/>
                  </a:moveTo>
                  <a:cubicBezTo>
                    <a:pt x="18460" y="14098"/>
                    <a:pt x="18435" y="14178"/>
                    <a:pt x="18415" y="14191"/>
                  </a:cubicBezTo>
                  <a:cubicBezTo>
                    <a:pt x="18385" y="14208"/>
                    <a:pt x="18381" y="14215"/>
                    <a:pt x="18364" y="14249"/>
                  </a:cubicBezTo>
                  <a:cubicBezTo>
                    <a:pt x="18360" y="14257"/>
                    <a:pt x="18341" y="14321"/>
                    <a:pt x="18326" y="14321"/>
                  </a:cubicBezTo>
                  <a:cubicBezTo>
                    <a:pt x="18319" y="14321"/>
                    <a:pt x="18307" y="14303"/>
                    <a:pt x="18298" y="14284"/>
                  </a:cubicBezTo>
                  <a:lnTo>
                    <a:pt x="18242" y="14396"/>
                  </a:lnTo>
                  <a:cubicBezTo>
                    <a:pt x="18259" y="14418"/>
                    <a:pt x="18278" y="14480"/>
                    <a:pt x="18302" y="14480"/>
                  </a:cubicBezTo>
                  <a:cubicBezTo>
                    <a:pt x="18306" y="14480"/>
                    <a:pt x="18310" y="14481"/>
                    <a:pt x="18314" y="14482"/>
                  </a:cubicBezTo>
                  <a:lnTo>
                    <a:pt x="18502" y="14104"/>
                  </a:lnTo>
                  <a:cubicBezTo>
                    <a:pt x="18495" y="14104"/>
                    <a:pt x="18487" y="14104"/>
                    <a:pt x="18486" y="14090"/>
                  </a:cubicBezTo>
                  <a:close/>
                  <a:moveTo>
                    <a:pt x="7032" y="14101"/>
                  </a:moveTo>
                  <a:lnTo>
                    <a:pt x="5861" y="16448"/>
                  </a:lnTo>
                  <a:cubicBezTo>
                    <a:pt x="5866" y="16533"/>
                    <a:pt x="5870" y="16633"/>
                    <a:pt x="5870" y="16658"/>
                  </a:cubicBezTo>
                  <a:lnTo>
                    <a:pt x="7098" y="14192"/>
                  </a:lnTo>
                  <a:lnTo>
                    <a:pt x="7066" y="14192"/>
                  </a:lnTo>
                  <a:cubicBezTo>
                    <a:pt x="7062" y="14152"/>
                    <a:pt x="7052" y="14122"/>
                    <a:pt x="7032" y="14101"/>
                  </a:cubicBezTo>
                  <a:close/>
                  <a:moveTo>
                    <a:pt x="18576" y="14171"/>
                  </a:moveTo>
                  <a:lnTo>
                    <a:pt x="18405" y="14515"/>
                  </a:lnTo>
                  <a:cubicBezTo>
                    <a:pt x="18409" y="14518"/>
                    <a:pt x="18412" y="14520"/>
                    <a:pt x="18415" y="14523"/>
                  </a:cubicBezTo>
                  <a:cubicBezTo>
                    <a:pt x="18429" y="14537"/>
                    <a:pt x="18459" y="14562"/>
                    <a:pt x="18480" y="14593"/>
                  </a:cubicBezTo>
                  <a:lnTo>
                    <a:pt x="18661" y="14230"/>
                  </a:lnTo>
                  <a:cubicBezTo>
                    <a:pt x="18660" y="14228"/>
                    <a:pt x="18658" y="14226"/>
                    <a:pt x="18657" y="14224"/>
                  </a:cubicBezTo>
                  <a:lnTo>
                    <a:pt x="18661" y="14220"/>
                  </a:lnTo>
                  <a:cubicBezTo>
                    <a:pt x="18651" y="14214"/>
                    <a:pt x="18633" y="14212"/>
                    <a:pt x="18624" y="14171"/>
                  </a:cubicBezTo>
                  <a:lnTo>
                    <a:pt x="18576" y="14171"/>
                  </a:lnTo>
                  <a:close/>
                  <a:moveTo>
                    <a:pt x="7418" y="14224"/>
                  </a:moveTo>
                  <a:lnTo>
                    <a:pt x="5821" y="17422"/>
                  </a:lnTo>
                  <a:cubicBezTo>
                    <a:pt x="5807" y="17506"/>
                    <a:pt x="5786" y="17588"/>
                    <a:pt x="5786" y="17693"/>
                  </a:cubicBezTo>
                  <a:cubicBezTo>
                    <a:pt x="5786" y="17704"/>
                    <a:pt x="5785" y="17714"/>
                    <a:pt x="5785" y="17724"/>
                  </a:cubicBezTo>
                  <a:lnTo>
                    <a:pt x="7508" y="14271"/>
                  </a:lnTo>
                  <a:cubicBezTo>
                    <a:pt x="7500" y="14266"/>
                    <a:pt x="7492" y="14264"/>
                    <a:pt x="7482" y="14264"/>
                  </a:cubicBezTo>
                  <a:cubicBezTo>
                    <a:pt x="7463" y="14264"/>
                    <a:pt x="7454" y="14274"/>
                    <a:pt x="7435" y="14314"/>
                  </a:cubicBezTo>
                  <a:lnTo>
                    <a:pt x="7420" y="14314"/>
                  </a:lnTo>
                  <a:cubicBezTo>
                    <a:pt x="7420" y="14274"/>
                    <a:pt x="7421" y="14253"/>
                    <a:pt x="7418" y="14224"/>
                  </a:cubicBezTo>
                  <a:close/>
                  <a:moveTo>
                    <a:pt x="16521" y="14257"/>
                  </a:moveTo>
                  <a:lnTo>
                    <a:pt x="16394" y="14507"/>
                  </a:lnTo>
                  <a:cubicBezTo>
                    <a:pt x="16396" y="14511"/>
                    <a:pt x="16397" y="14514"/>
                    <a:pt x="16399" y="14518"/>
                  </a:cubicBezTo>
                  <a:cubicBezTo>
                    <a:pt x="16401" y="14522"/>
                    <a:pt x="16431" y="14611"/>
                    <a:pt x="16445" y="14630"/>
                  </a:cubicBezTo>
                  <a:lnTo>
                    <a:pt x="16510" y="14509"/>
                  </a:lnTo>
                  <a:cubicBezTo>
                    <a:pt x="16510" y="14485"/>
                    <a:pt x="16506" y="14463"/>
                    <a:pt x="16526" y="14454"/>
                  </a:cubicBezTo>
                  <a:lnTo>
                    <a:pt x="16526" y="14270"/>
                  </a:lnTo>
                  <a:cubicBezTo>
                    <a:pt x="16526" y="14265"/>
                    <a:pt x="16521" y="14262"/>
                    <a:pt x="16521" y="14257"/>
                  </a:cubicBezTo>
                  <a:close/>
                  <a:moveTo>
                    <a:pt x="18735" y="14300"/>
                  </a:moveTo>
                  <a:lnTo>
                    <a:pt x="18511" y="14748"/>
                  </a:lnTo>
                  <a:cubicBezTo>
                    <a:pt x="18514" y="14774"/>
                    <a:pt x="18518" y="14800"/>
                    <a:pt x="18531" y="14827"/>
                  </a:cubicBezTo>
                  <a:cubicBezTo>
                    <a:pt x="18518" y="14839"/>
                    <a:pt x="18478" y="14859"/>
                    <a:pt x="18478" y="14910"/>
                  </a:cubicBezTo>
                  <a:cubicBezTo>
                    <a:pt x="18478" y="14944"/>
                    <a:pt x="18496" y="14940"/>
                    <a:pt x="18511" y="14940"/>
                  </a:cubicBezTo>
                  <a:lnTo>
                    <a:pt x="18529" y="14940"/>
                  </a:lnTo>
                  <a:lnTo>
                    <a:pt x="18829" y="14339"/>
                  </a:lnTo>
                  <a:cubicBezTo>
                    <a:pt x="18825" y="14335"/>
                    <a:pt x="18820" y="14331"/>
                    <a:pt x="18814" y="14331"/>
                  </a:cubicBezTo>
                  <a:cubicBezTo>
                    <a:pt x="18789" y="14331"/>
                    <a:pt x="18761" y="14319"/>
                    <a:pt x="18735" y="14300"/>
                  </a:cubicBezTo>
                  <a:close/>
                  <a:moveTo>
                    <a:pt x="17391" y="14304"/>
                  </a:moveTo>
                  <a:lnTo>
                    <a:pt x="17355" y="14376"/>
                  </a:lnTo>
                  <a:cubicBezTo>
                    <a:pt x="17355" y="14376"/>
                    <a:pt x="17355" y="14561"/>
                    <a:pt x="17355" y="14561"/>
                  </a:cubicBezTo>
                  <a:cubicBezTo>
                    <a:pt x="17355" y="14571"/>
                    <a:pt x="17353" y="14582"/>
                    <a:pt x="17357" y="14591"/>
                  </a:cubicBezTo>
                  <a:lnTo>
                    <a:pt x="17411" y="14480"/>
                  </a:lnTo>
                  <a:cubicBezTo>
                    <a:pt x="17412" y="14464"/>
                    <a:pt x="17411" y="14451"/>
                    <a:pt x="17411" y="14446"/>
                  </a:cubicBezTo>
                  <a:cubicBezTo>
                    <a:pt x="17411" y="14390"/>
                    <a:pt x="17391" y="14360"/>
                    <a:pt x="17391" y="14304"/>
                  </a:cubicBezTo>
                  <a:close/>
                  <a:moveTo>
                    <a:pt x="7659" y="14307"/>
                  </a:moveTo>
                  <a:lnTo>
                    <a:pt x="7588" y="14327"/>
                  </a:lnTo>
                  <a:lnTo>
                    <a:pt x="5776" y="17956"/>
                  </a:lnTo>
                  <a:cubicBezTo>
                    <a:pt x="5776" y="17956"/>
                    <a:pt x="5777" y="18184"/>
                    <a:pt x="5777" y="18184"/>
                  </a:cubicBezTo>
                  <a:lnTo>
                    <a:pt x="7700" y="14331"/>
                  </a:lnTo>
                  <a:cubicBezTo>
                    <a:pt x="7687" y="14322"/>
                    <a:pt x="7674" y="14313"/>
                    <a:pt x="7659" y="14307"/>
                  </a:cubicBezTo>
                  <a:close/>
                  <a:moveTo>
                    <a:pt x="7770" y="14406"/>
                  </a:moveTo>
                  <a:lnTo>
                    <a:pt x="5757" y="18441"/>
                  </a:lnTo>
                  <a:cubicBezTo>
                    <a:pt x="5755" y="18458"/>
                    <a:pt x="5753" y="18475"/>
                    <a:pt x="5750" y="18493"/>
                  </a:cubicBezTo>
                  <a:cubicBezTo>
                    <a:pt x="5748" y="18510"/>
                    <a:pt x="5737" y="18505"/>
                    <a:pt x="5731" y="18522"/>
                  </a:cubicBezTo>
                  <a:cubicBezTo>
                    <a:pt x="5720" y="18551"/>
                    <a:pt x="5716" y="18611"/>
                    <a:pt x="5707" y="18641"/>
                  </a:cubicBezTo>
                  <a:cubicBezTo>
                    <a:pt x="5690" y="18694"/>
                    <a:pt x="5665" y="18778"/>
                    <a:pt x="5659" y="18865"/>
                  </a:cubicBezTo>
                  <a:lnTo>
                    <a:pt x="7828" y="14519"/>
                  </a:lnTo>
                  <a:cubicBezTo>
                    <a:pt x="7806" y="14484"/>
                    <a:pt x="7785" y="14441"/>
                    <a:pt x="7770" y="14406"/>
                  </a:cubicBezTo>
                  <a:close/>
                  <a:moveTo>
                    <a:pt x="18892" y="14429"/>
                  </a:moveTo>
                  <a:lnTo>
                    <a:pt x="18630" y="14954"/>
                  </a:lnTo>
                  <a:cubicBezTo>
                    <a:pt x="18652" y="14987"/>
                    <a:pt x="18668" y="15038"/>
                    <a:pt x="18694" y="15055"/>
                  </a:cubicBezTo>
                  <a:lnTo>
                    <a:pt x="18962" y="14518"/>
                  </a:lnTo>
                  <a:cubicBezTo>
                    <a:pt x="18949" y="14484"/>
                    <a:pt x="18933" y="14451"/>
                    <a:pt x="18904" y="14433"/>
                  </a:cubicBezTo>
                  <a:cubicBezTo>
                    <a:pt x="18901" y="14432"/>
                    <a:pt x="18896" y="14431"/>
                    <a:pt x="18892" y="14429"/>
                  </a:cubicBezTo>
                  <a:close/>
                  <a:moveTo>
                    <a:pt x="7929" y="14584"/>
                  </a:moveTo>
                  <a:cubicBezTo>
                    <a:pt x="7920" y="14585"/>
                    <a:pt x="7911" y="14587"/>
                    <a:pt x="7902" y="14587"/>
                  </a:cubicBezTo>
                  <a:lnTo>
                    <a:pt x="5673" y="19055"/>
                  </a:lnTo>
                  <a:cubicBezTo>
                    <a:pt x="5676" y="19063"/>
                    <a:pt x="5681" y="19077"/>
                    <a:pt x="5681" y="19094"/>
                  </a:cubicBezTo>
                  <a:cubicBezTo>
                    <a:pt x="5681" y="19107"/>
                    <a:pt x="5675" y="19120"/>
                    <a:pt x="5660" y="19120"/>
                  </a:cubicBezTo>
                  <a:cubicBezTo>
                    <a:pt x="5654" y="19197"/>
                    <a:pt x="5639" y="19231"/>
                    <a:pt x="5639" y="19313"/>
                  </a:cubicBezTo>
                  <a:cubicBezTo>
                    <a:pt x="5639" y="19323"/>
                    <a:pt x="5640" y="19334"/>
                    <a:pt x="5641" y="19347"/>
                  </a:cubicBezTo>
                  <a:lnTo>
                    <a:pt x="7992" y="14638"/>
                  </a:lnTo>
                  <a:cubicBezTo>
                    <a:pt x="7984" y="14616"/>
                    <a:pt x="7972" y="14599"/>
                    <a:pt x="7958" y="14590"/>
                  </a:cubicBezTo>
                  <a:cubicBezTo>
                    <a:pt x="7947" y="14584"/>
                    <a:pt x="7938" y="14583"/>
                    <a:pt x="7929" y="14584"/>
                  </a:cubicBezTo>
                  <a:close/>
                  <a:moveTo>
                    <a:pt x="19013" y="14633"/>
                  </a:moveTo>
                  <a:lnTo>
                    <a:pt x="18904" y="14850"/>
                  </a:lnTo>
                  <a:cubicBezTo>
                    <a:pt x="18934" y="14860"/>
                    <a:pt x="18958" y="14892"/>
                    <a:pt x="18979" y="14931"/>
                  </a:cubicBezTo>
                  <a:lnTo>
                    <a:pt x="19049" y="14791"/>
                  </a:lnTo>
                  <a:lnTo>
                    <a:pt x="19070" y="14746"/>
                  </a:lnTo>
                  <a:lnTo>
                    <a:pt x="19087" y="14713"/>
                  </a:lnTo>
                  <a:cubicBezTo>
                    <a:pt x="19087" y="14713"/>
                    <a:pt x="19087" y="14712"/>
                    <a:pt x="19087" y="14712"/>
                  </a:cubicBezTo>
                  <a:cubicBezTo>
                    <a:pt x="19087" y="14618"/>
                    <a:pt x="19042" y="14665"/>
                    <a:pt x="19021" y="14644"/>
                  </a:cubicBezTo>
                  <a:cubicBezTo>
                    <a:pt x="19018" y="14641"/>
                    <a:pt x="19016" y="14636"/>
                    <a:pt x="19013" y="14633"/>
                  </a:cubicBezTo>
                  <a:close/>
                  <a:moveTo>
                    <a:pt x="16599" y="14634"/>
                  </a:moveTo>
                  <a:cubicBezTo>
                    <a:pt x="16586" y="14634"/>
                    <a:pt x="16577" y="14659"/>
                    <a:pt x="16564" y="14659"/>
                  </a:cubicBezTo>
                  <a:cubicBezTo>
                    <a:pt x="16558" y="14659"/>
                    <a:pt x="16554" y="14642"/>
                    <a:pt x="16548" y="14642"/>
                  </a:cubicBezTo>
                  <a:cubicBezTo>
                    <a:pt x="16548" y="14642"/>
                    <a:pt x="16547" y="14642"/>
                    <a:pt x="16546" y="14642"/>
                  </a:cubicBezTo>
                  <a:lnTo>
                    <a:pt x="16501" y="14734"/>
                  </a:lnTo>
                  <a:cubicBezTo>
                    <a:pt x="16529" y="14741"/>
                    <a:pt x="16545" y="14786"/>
                    <a:pt x="16564" y="14825"/>
                  </a:cubicBezTo>
                  <a:cubicBezTo>
                    <a:pt x="16565" y="14827"/>
                    <a:pt x="16566" y="14828"/>
                    <a:pt x="16567" y="14829"/>
                  </a:cubicBezTo>
                  <a:lnTo>
                    <a:pt x="16649" y="14665"/>
                  </a:lnTo>
                  <a:cubicBezTo>
                    <a:pt x="16634" y="14647"/>
                    <a:pt x="16619" y="14634"/>
                    <a:pt x="16599" y="14634"/>
                  </a:cubicBezTo>
                  <a:close/>
                  <a:moveTo>
                    <a:pt x="16824" y="14708"/>
                  </a:moveTo>
                  <a:cubicBezTo>
                    <a:pt x="16799" y="14708"/>
                    <a:pt x="16793" y="14771"/>
                    <a:pt x="16761" y="14771"/>
                  </a:cubicBezTo>
                  <a:cubicBezTo>
                    <a:pt x="16743" y="14771"/>
                    <a:pt x="16729" y="14762"/>
                    <a:pt x="16715" y="14749"/>
                  </a:cubicBezTo>
                  <a:lnTo>
                    <a:pt x="16663" y="14854"/>
                  </a:lnTo>
                  <a:cubicBezTo>
                    <a:pt x="16699" y="14873"/>
                    <a:pt x="16730" y="14878"/>
                    <a:pt x="16766" y="14878"/>
                  </a:cubicBezTo>
                  <a:lnTo>
                    <a:pt x="16847" y="14716"/>
                  </a:lnTo>
                  <a:cubicBezTo>
                    <a:pt x="16840" y="14711"/>
                    <a:pt x="16833" y="14708"/>
                    <a:pt x="16824" y="14708"/>
                  </a:cubicBezTo>
                  <a:close/>
                  <a:moveTo>
                    <a:pt x="16985" y="14769"/>
                  </a:moveTo>
                  <a:lnTo>
                    <a:pt x="16921" y="14784"/>
                  </a:lnTo>
                  <a:cubicBezTo>
                    <a:pt x="16921" y="14784"/>
                    <a:pt x="16921" y="14784"/>
                    <a:pt x="16920" y="14784"/>
                  </a:cubicBezTo>
                  <a:lnTo>
                    <a:pt x="16846" y="14933"/>
                  </a:lnTo>
                  <a:cubicBezTo>
                    <a:pt x="16883" y="14934"/>
                    <a:pt x="16919" y="14938"/>
                    <a:pt x="16953" y="14949"/>
                  </a:cubicBezTo>
                  <a:lnTo>
                    <a:pt x="17001" y="14852"/>
                  </a:lnTo>
                  <a:cubicBezTo>
                    <a:pt x="16969" y="14850"/>
                    <a:pt x="16944" y="14840"/>
                    <a:pt x="16923" y="14798"/>
                  </a:cubicBezTo>
                  <a:cubicBezTo>
                    <a:pt x="16927" y="14802"/>
                    <a:pt x="17000" y="14769"/>
                    <a:pt x="17002" y="14769"/>
                  </a:cubicBezTo>
                  <a:lnTo>
                    <a:pt x="16985" y="14769"/>
                  </a:lnTo>
                  <a:close/>
                  <a:moveTo>
                    <a:pt x="12480" y="14793"/>
                  </a:moveTo>
                  <a:lnTo>
                    <a:pt x="11092" y="17574"/>
                  </a:lnTo>
                  <a:cubicBezTo>
                    <a:pt x="11106" y="17622"/>
                    <a:pt x="11120" y="17669"/>
                    <a:pt x="11134" y="17717"/>
                  </a:cubicBezTo>
                  <a:lnTo>
                    <a:pt x="12492" y="14997"/>
                  </a:lnTo>
                  <a:cubicBezTo>
                    <a:pt x="12490" y="14983"/>
                    <a:pt x="12488" y="14968"/>
                    <a:pt x="12488" y="14951"/>
                  </a:cubicBezTo>
                  <a:cubicBezTo>
                    <a:pt x="12488" y="14888"/>
                    <a:pt x="12484" y="14841"/>
                    <a:pt x="12480" y="14793"/>
                  </a:cubicBezTo>
                  <a:close/>
                  <a:moveTo>
                    <a:pt x="8010" y="14816"/>
                  </a:moveTo>
                  <a:cubicBezTo>
                    <a:pt x="8010" y="14816"/>
                    <a:pt x="5726" y="19410"/>
                    <a:pt x="5726" y="19410"/>
                  </a:cubicBezTo>
                  <a:cubicBezTo>
                    <a:pt x="5727" y="19410"/>
                    <a:pt x="5718" y="19411"/>
                    <a:pt x="5738" y="19411"/>
                  </a:cubicBezTo>
                  <a:lnTo>
                    <a:pt x="5738" y="19475"/>
                  </a:lnTo>
                  <a:lnTo>
                    <a:pt x="5706" y="19680"/>
                  </a:lnTo>
                  <a:lnTo>
                    <a:pt x="7950" y="15174"/>
                  </a:lnTo>
                  <a:cubicBezTo>
                    <a:pt x="7985" y="15088"/>
                    <a:pt x="8008" y="14987"/>
                    <a:pt x="8010" y="14816"/>
                  </a:cubicBezTo>
                  <a:close/>
                  <a:moveTo>
                    <a:pt x="19098" y="14908"/>
                  </a:moveTo>
                  <a:lnTo>
                    <a:pt x="19031" y="15040"/>
                  </a:lnTo>
                  <a:cubicBezTo>
                    <a:pt x="19033" y="15043"/>
                    <a:pt x="19035" y="15047"/>
                    <a:pt x="19036" y="15050"/>
                  </a:cubicBezTo>
                  <a:cubicBezTo>
                    <a:pt x="19041" y="15058"/>
                    <a:pt x="19058" y="15084"/>
                    <a:pt x="19058" y="15101"/>
                  </a:cubicBezTo>
                  <a:cubicBezTo>
                    <a:pt x="19058" y="15124"/>
                    <a:pt x="19069" y="15144"/>
                    <a:pt x="19085" y="15163"/>
                  </a:cubicBezTo>
                  <a:lnTo>
                    <a:pt x="19146" y="15040"/>
                  </a:lnTo>
                  <a:cubicBezTo>
                    <a:pt x="19135" y="15032"/>
                    <a:pt x="19125" y="15019"/>
                    <a:pt x="19121" y="15007"/>
                  </a:cubicBezTo>
                  <a:cubicBezTo>
                    <a:pt x="19108" y="14966"/>
                    <a:pt x="19108" y="14940"/>
                    <a:pt x="19098" y="14908"/>
                  </a:cubicBezTo>
                  <a:close/>
                  <a:moveTo>
                    <a:pt x="19217" y="15115"/>
                  </a:moveTo>
                  <a:lnTo>
                    <a:pt x="19163" y="15223"/>
                  </a:lnTo>
                  <a:lnTo>
                    <a:pt x="19194" y="15223"/>
                  </a:lnTo>
                  <a:cubicBezTo>
                    <a:pt x="19198" y="15223"/>
                    <a:pt x="19230" y="15265"/>
                    <a:pt x="19235" y="15264"/>
                  </a:cubicBezTo>
                  <a:lnTo>
                    <a:pt x="19247" y="15264"/>
                  </a:lnTo>
                  <a:cubicBezTo>
                    <a:pt x="19247" y="15224"/>
                    <a:pt x="19262" y="15202"/>
                    <a:pt x="19275" y="15184"/>
                  </a:cubicBezTo>
                  <a:cubicBezTo>
                    <a:pt x="19268" y="15180"/>
                    <a:pt x="19237" y="15183"/>
                    <a:pt x="19233" y="15162"/>
                  </a:cubicBezTo>
                  <a:cubicBezTo>
                    <a:pt x="19229" y="15148"/>
                    <a:pt x="19225" y="15127"/>
                    <a:pt x="19217" y="15115"/>
                  </a:cubicBezTo>
                  <a:close/>
                  <a:moveTo>
                    <a:pt x="12533" y="15131"/>
                  </a:moveTo>
                  <a:cubicBezTo>
                    <a:pt x="12533" y="15131"/>
                    <a:pt x="11176" y="17848"/>
                    <a:pt x="11176" y="17848"/>
                  </a:cubicBezTo>
                  <a:cubicBezTo>
                    <a:pt x="11192" y="17893"/>
                    <a:pt x="11212" y="17950"/>
                    <a:pt x="11218" y="17994"/>
                  </a:cubicBezTo>
                  <a:lnTo>
                    <a:pt x="12567" y="15292"/>
                  </a:lnTo>
                  <a:cubicBezTo>
                    <a:pt x="12569" y="15280"/>
                    <a:pt x="12571" y="15265"/>
                    <a:pt x="12571" y="15251"/>
                  </a:cubicBezTo>
                  <a:cubicBezTo>
                    <a:pt x="12571" y="15212"/>
                    <a:pt x="12552" y="15175"/>
                    <a:pt x="12533" y="15131"/>
                  </a:cubicBezTo>
                  <a:close/>
                  <a:moveTo>
                    <a:pt x="18117" y="15319"/>
                  </a:moveTo>
                  <a:cubicBezTo>
                    <a:pt x="18117" y="15319"/>
                    <a:pt x="18117" y="15320"/>
                    <a:pt x="18117" y="15321"/>
                  </a:cubicBezTo>
                  <a:cubicBezTo>
                    <a:pt x="18117" y="15321"/>
                    <a:pt x="18118" y="15320"/>
                    <a:pt x="18118" y="15320"/>
                  </a:cubicBezTo>
                  <a:cubicBezTo>
                    <a:pt x="18118" y="15320"/>
                    <a:pt x="18117" y="15319"/>
                    <a:pt x="18117" y="15319"/>
                  </a:cubicBezTo>
                  <a:close/>
                  <a:moveTo>
                    <a:pt x="18193" y="15385"/>
                  </a:moveTo>
                  <a:lnTo>
                    <a:pt x="17068" y="17640"/>
                  </a:lnTo>
                  <a:cubicBezTo>
                    <a:pt x="17074" y="17684"/>
                    <a:pt x="17080" y="17733"/>
                    <a:pt x="17088" y="17797"/>
                  </a:cubicBezTo>
                  <a:cubicBezTo>
                    <a:pt x="17090" y="17804"/>
                    <a:pt x="17091" y="17812"/>
                    <a:pt x="17093" y="17819"/>
                  </a:cubicBezTo>
                  <a:lnTo>
                    <a:pt x="18282" y="15436"/>
                  </a:lnTo>
                  <a:cubicBezTo>
                    <a:pt x="18248" y="15430"/>
                    <a:pt x="18221" y="15409"/>
                    <a:pt x="18193" y="15385"/>
                  </a:cubicBezTo>
                  <a:close/>
                  <a:moveTo>
                    <a:pt x="18394" y="15428"/>
                  </a:moveTo>
                  <a:lnTo>
                    <a:pt x="17124" y="17972"/>
                  </a:lnTo>
                  <a:cubicBezTo>
                    <a:pt x="17129" y="18000"/>
                    <a:pt x="17131" y="18031"/>
                    <a:pt x="17131" y="18067"/>
                  </a:cubicBezTo>
                  <a:cubicBezTo>
                    <a:pt x="17131" y="18165"/>
                    <a:pt x="17082" y="18196"/>
                    <a:pt x="17082" y="18260"/>
                  </a:cubicBezTo>
                  <a:cubicBezTo>
                    <a:pt x="17082" y="18266"/>
                    <a:pt x="17084" y="18271"/>
                    <a:pt x="17086" y="18278"/>
                  </a:cubicBezTo>
                  <a:lnTo>
                    <a:pt x="18339" y="15767"/>
                  </a:lnTo>
                  <a:cubicBezTo>
                    <a:pt x="18339" y="15767"/>
                    <a:pt x="18362" y="15567"/>
                    <a:pt x="18362" y="15567"/>
                  </a:cubicBezTo>
                  <a:cubicBezTo>
                    <a:pt x="18379" y="15541"/>
                    <a:pt x="18411" y="15536"/>
                    <a:pt x="18411" y="15481"/>
                  </a:cubicBezTo>
                  <a:cubicBezTo>
                    <a:pt x="18411" y="15463"/>
                    <a:pt x="18403" y="15443"/>
                    <a:pt x="18394" y="15428"/>
                  </a:cubicBezTo>
                  <a:close/>
                  <a:moveTo>
                    <a:pt x="13062" y="15456"/>
                  </a:moveTo>
                  <a:cubicBezTo>
                    <a:pt x="13054" y="15490"/>
                    <a:pt x="13060" y="15562"/>
                    <a:pt x="13050" y="15583"/>
                  </a:cubicBezTo>
                  <a:cubicBezTo>
                    <a:pt x="13016" y="15652"/>
                    <a:pt x="12950" y="15814"/>
                    <a:pt x="12901" y="15870"/>
                  </a:cubicBezTo>
                  <a:cubicBezTo>
                    <a:pt x="12839" y="15943"/>
                    <a:pt x="12762" y="15929"/>
                    <a:pt x="12762" y="16139"/>
                  </a:cubicBezTo>
                  <a:cubicBezTo>
                    <a:pt x="12762" y="16162"/>
                    <a:pt x="12766" y="16191"/>
                    <a:pt x="12771" y="16219"/>
                  </a:cubicBezTo>
                  <a:lnTo>
                    <a:pt x="13111" y="15537"/>
                  </a:lnTo>
                  <a:cubicBezTo>
                    <a:pt x="13101" y="15493"/>
                    <a:pt x="13085" y="15461"/>
                    <a:pt x="13062" y="15456"/>
                  </a:cubicBezTo>
                  <a:close/>
                  <a:moveTo>
                    <a:pt x="18817" y="15479"/>
                  </a:moveTo>
                  <a:cubicBezTo>
                    <a:pt x="18817" y="15479"/>
                    <a:pt x="18741" y="15640"/>
                    <a:pt x="18741" y="15640"/>
                  </a:cubicBezTo>
                  <a:lnTo>
                    <a:pt x="18741" y="15780"/>
                  </a:lnTo>
                  <a:cubicBezTo>
                    <a:pt x="18721" y="15811"/>
                    <a:pt x="18724" y="15858"/>
                    <a:pt x="18717" y="15907"/>
                  </a:cubicBezTo>
                  <a:lnTo>
                    <a:pt x="18834" y="15669"/>
                  </a:lnTo>
                  <a:cubicBezTo>
                    <a:pt x="18825" y="15630"/>
                    <a:pt x="18831" y="15571"/>
                    <a:pt x="18824" y="15524"/>
                  </a:cubicBezTo>
                  <a:cubicBezTo>
                    <a:pt x="18822" y="15508"/>
                    <a:pt x="18820" y="15494"/>
                    <a:pt x="18817" y="15479"/>
                  </a:cubicBezTo>
                  <a:close/>
                  <a:moveTo>
                    <a:pt x="12558" y="15526"/>
                  </a:moveTo>
                  <a:lnTo>
                    <a:pt x="11214" y="18218"/>
                  </a:lnTo>
                  <a:cubicBezTo>
                    <a:pt x="11222" y="18258"/>
                    <a:pt x="11227" y="18304"/>
                    <a:pt x="11227" y="18348"/>
                  </a:cubicBezTo>
                  <a:cubicBezTo>
                    <a:pt x="11232" y="18344"/>
                    <a:pt x="11236" y="18332"/>
                    <a:pt x="11249" y="18328"/>
                  </a:cubicBezTo>
                  <a:cubicBezTo>
                    <a:pt x="11252" y="18339"/>
                    <a:pt x="11255" y="18348"/>
                    <a:pt x="11258" y="18358"/>
                  </a:cubicBezTo>
                  <a:lnTo>
                    <a:pt x="12191" y="16489"/>
                  </a:lnTo>
                  <a:lnTo>
                    <a:pt x="12375" y="16122"/>
                  </a:lnTo>
                  <a:lnTo>
                    <a:pt x="12560" y="15751"/>
                  </a:lnTo>
                  <a:cubicBezTo>
                    <a:pt x="12561" y="15728"/>
                    <a:pt x="12560" y="15710"/>
                    <a:pt x="12550" y="15691"/>
                  </a:cubicBezTo>
                  <a:cubicBezTo>
                    <a:pt x="12550" y="15627"/>
                    <a:pt x="12554" y="15572"/>
                    <a:pt x="12558" y="15526"/>
                  </a:cubicBezTo>
                  <a:close/>
                  <a:moveTo>
                    <a:pt x="17833" y="15661"/>
                  </a:moveTo>
                  <a:lnTo>
                    <a:pt x="17006" y="17319"/>
                  </a:lnTo>
                  <a:cubicBezTo>
                    <a:pt x="17015" y="17337"/>
                    <a:pt x="17025" y="17356"/>
                    <a:pt x="17029" y="17383"/>
                  </a:cubicBezTo>
                  <a:cubicBezTo>
                    <a:pt x="17035" y="17416"/>
                    <a:pt x="17039" y="17445"/>
                    <a:pt x="17044" y="17471"/>
                  </a:cubicBezTo>
                  <a:lnTo>
                    <a:pt x="17877" y="15802"/>
                  </a:lnTo>
                  <a:cubicBezTo>
                    <a:pt x="17872" y="15743"/>
                    <a:pt x="17858" y="15682"/>
                    <a:pt x="17833" y="15661"/>
                  </a:cubicBezTo>
                  <a:close/>
                  <a:moveTo>
                    <a:pt x="13138" y="15708"/>
                  </a:moveTo>
                  <a:cubicBezTo>
                    <a:pt x="13138" y="15708"/>
                    <a:pt x="12787" y="16406"/>
                    <a:pt x="12787" y="16406"/>
                  </a:cubicBezTo>
                  <a:cubicBezTo>
                    <a:pt x="12775" y="16463"/>
                    <a:pt x="12753" y="16553"/>
                    <a:pt x="12753" y="16553"/>
                  </a:cubicBezTo>
                  <a:cubicBezTo>
                    <a:pt x="12749" y="16553"/>
                    <a:pt x="12710" y="16622"/>
                    <a:pt x="12710" y="16639"/>
                  </a:cubicBezTo>
                  <a:cubicBezTo>
                    <a:pt x="12710" y="16685"/>
                    <a:pt x="12710" y="16732"/>
                    <a:pt x="12719" y="16769"/>
                  </a:cubicBezTo>
                  <a:lnTo>
                    <a:pt x="13112" y="15981"/>
                  </a:lnTo>
                  <a:lnTo>
                    <a:pt x="13143" y="15918"/>
                  </a:lnTo>
                  <a:cubicBezTo>
                    <a:pt x="13134" y="15911"/>
                    <a:pt x="13117" y="15905"/>
                    <a:pt x="13114" y="15905"/>
                  </a:cubicBezTo>
                  <a:cubicBezTo>
                    <a:pt x="13117" y="15905"/>
                    <a:pt x="13138" y="15911"/>
                    <a:pt x="13147" y="15918"/>
                  </a:cubicBezTo>
                  <a:lnTo>
                    <a:pt x="13158" y="15906"/>
                  </a:lnTo>
                  <a:lnTo>
                    <a:pt x="13158" y="15862"/>
                  </a:lnTo>
                  <a:cubicBezTo>
                    <a:pt x="13138" y="15824"/>
                    <a:pt x="13143" y="15767"/>
                    <a:pt x="13138" y="15708"/>
                  </a:cubicBezTo>
                  <a:close/>
                  <a:moveTo>
                    <a:pt x="18906" y="15737"/>
                  </a:moveTo>
                  <a:lnTo>
                    <a:pt x="17743" y="18067"/>
                  </a:lnTo>
                  <a:cubicBezTo>
                    <a:pt x="17784" y="18058"/>
                    <a:pt x="17830" y="18052"/>
                    <a:pt x="17872" y="18024"/>
                  </a:cubicBezTo>
                  <a:cubicBezTo>
                    <a:pt x="17876" y="18022"/>
                    <a:pt x="17880" y="18018"/>
                    <a:pt x="17884" y="18015"/>
                  </a:cubicBezTo>
                  <a:lnTo>
                    <a:pt x="18940" y="15898"/>
                  </a:lnTo>
                  <a:cubicBezTo>
                    <a:pt x="18935" y="15834"/>
                    <a:pt x="18930" y="15765"/>
                    <a:pt x="18912" y="15742"/>
                  </a:cubicBezTo>
                  <a:cubicBezTo>
                    <a:pt x="18911" y="15741"/>
                    <a:pt x="18909" y="15739"/>
                    <a:pt x="18906" y="15737"/>
                  </a:cubicBezTo>
                  <a:close/>
                  <a:moveTo>
                    <a:pt x="7759" y="15766"/>
                  </a:moveTo>
                  <a:cubicBezTo>
                    <a:pt x="7759" y="15766"/>
                    <a:pt x="5666" y="19957"/>
                    <a:pt x="5666" y="19957"/>
                  </a:cubicBezTo>
                  <a:lnTo>
                    <a:pt x="5619" y="20052"/>
                  </a:lnTo>
                  <a:lnTo>
                    <a:pt x="5576" y="20140"/>
                  </a:lnTo>
                  <a:cubicBezTo>
                    <a:pt x="5583" y="20185"/>
                    <a:pt x="5603" y="20240"/>
                    <a:pt x="5603" y="20270"/>
                  </a:cubicBezTo>
                  <a:cubicBezTo>
                    <a:pt x="5603" y="20323"/>
                    <a:pt x="5573" y="20353"/>
                    <a:pt x="5560" y="20400"/>
                  </a:cubicBezTo>
                  <a:lnTo>
                    <a:pt x="7757" y="15997"/>
                  </a:lnTo>
                  <a:cubicBezTo>
                    <a:pt x="7761" y="15960"/>
                    <a:pt x="7765" y="15921"/>
                    <a:pt x="7765" y="15878"/>
                  </a:cubicBezTo>
                  <a:cubicBezTo>
                    <a:pt x="7765" y="15844"/>
                    <a:pt x="7762" y="15804"/>
                    <a:pt x="7759" y="15766"/>
                  </a:cubicBezTo>
                  <a:close/>
                  <a:moveTo>
                    <a:pt x="18394" y="15874"/>
                  </a:moveTo>
                  <a:lnTo>
                    <a:pt x="17149" y="18366"/>
                  </a:lnTo>
                  <a:cubicBezTo>
                    <a:pt x="17176" y="18391"/>
                    <a:pt x="17205" y="18408"/>
                    <a:pt x="17221" y="18408"/>
                  </a:cubicBezTo>
                  <a:cubicBezTo>
                    <a:pt x="17230" y="18408"/>
                    <a:pt x="17237" y="18407"/>
                    <a:pt x="17245" y="18405"/>
                  </a:cubicBezTo>
                  <a:lnTo>
                    <a:pt x="18467" y="15954"/>
                  </a:lnTo>
                  <a:cubicBezTo>
                    <a:pt x="18448" y="15941"/>
                    <a:pt x="18428" y="15927"/>
                    <a:pt x="18403" y="15909"/>
                  </a:cubicBezTo>
                  <a:cubicBezTo>
                    <a:pt x="18399" y="15907"/>
                    <a:pt x="18397" y="15892"/>
                    <a:pt x="18394" y="15874"/>
                  </a:cubicBezTo>
                  <a:close/>
                  <a:moveTo>
                    <a:pt x="18546" y="16014"/>
                  </a:moveTo>
                  <a:lnTo>
                    <a:pt x="17421" y="18268"/>
                  </a:lnTo>
                  <a:cubicBezTo>
                    <a:pt x="17422" y="18268"/>
                    <a:pt x="17423" y="18268"/>
                    <a:pt x="17424" y="18268"/>
                  </a:cubicBezTo>
                  <a:cubicBezTo>
                    <a:pt x="17449" y="18268"/>
                    <a:pt x="17449" y="18234"/>
                    <a:pt x="17483" y="18268"/>
                  </a:cubicBezTo>
                  <a:cubicBezTo>
                    <a:pt x="17504" y="18268"/>
                    <a:pt x="17522" y="18264"/>
                    <a:pt x="17540" y="18258"/>
                  </a:cubicBezTo>
                  <a:lnTo>
                    <a:pt x="18609" y="16117"/>
                  </a:lnTo>
                  <a:cubicBezTo>
                    <a:pt x="18585" y="16090"/>
                    <a:pt x="18571" y="16032"/>
                    <a:pt x="18548" y="16015"/>
                  </a:cubicBezTo>
                  <a:cubicBezTo>
                    <a:pt x="18547" y="16015"/>
                    <a:pt x="18547" y="16015"/>
                    <a:pt x="18546" y="16014"/>
                  </a:cubicBezTo>
                  <a:close/>
                  <a:moveTo>
                    <a:pt x="18964" y="16065"/>
                  </a:moveTo>
                  <a:lnTo>
                    <a:pt x="18035" y="17927"/>
                  </a:lnTo>
                  <a:cubicBezTo>
                    <a:pt x="18065" y="17931"/>
                    <a:pt x="18102" y="17941"/>
                    <a:pt x="18135" y="17956"/>
                  </a:cubicBezTo>
                  <a:lnTo>
                    <a:pt x="18997" y="16229"/>
                  </a:lnTo>
                  <a:cubicBezTo>
                    <a:pt x="18986" y="16168"/>
                    <a:pt x="18976" y="16122"/>
                    <a:pt x="18964" y="16065"/>
                  </a:cubicBezTo>
                  <a:close/>
                  <a:moveTo>
                    <a:pt x="13094" y="16233"/>
                  </a:moveTo>
                  <a:lnTo>
                    <a:pt x="12733" y="16957"/>
                  </a:lnTo>
                  <a:cubicBezTo>
                    <a:pt x="12738" y="17013"/>
                    <a:pt x="12753" y="17067"/>
                    <a:pt x="12774" y="17104"/>
                  </a:cubicBezTo>
                  <a:lnTo>
                    <a:pt x="13037" y="16575"/>
                  </a:lnTo>
                  <a:cubicBezTo>
                    <a:pt x="13059" y="16463"/>
                    <a:pt x="13080" y="16353"/>
                    <a:pt x="13094" y="16233"/>
                  </a:cubicBezTo>
                  <a:close/>
                  <a:moveTo>
                    <a:pt x="7709" y="16310"/>
                  </a:moveTo>
                  <a:lnTo>
                    <a:pt x="7458" y="16811"/>
                  </a:lnTo>
                  <a:cubicBezTo>
                    <a:pt x="7478" y="16806"/>
                    <a:pt x="7498" y="16808"/>
                    <a:pt x="7522" y="16808"/>
                  </a:cubicBezTo>
                  <a:cubicBezTo>
                    <a:pt x="7558" y="16808"/>
                    <a:pt x="7603" y="16748"/>
                    <a:pt x="7616" y="16697"/>
                  </a:cubicBezTo>
                  <a:cubicBezTo>
                    <a:pt x="7620" y="16680"/>
                    <a:pt x="7619" y="16628"/>
                    <a:pt x="7627" y="16603"/>
                  </a:cubicBezTo>
                  <a:cubicBezTo>
                    <a:pt x="7659" y="16517"/>
                    <a:pt x="7669" y="16475"/>
                    <a:pt x="7701" y="16377"/>
                  </a:cubicBezTo>
                  <a:cubicBezTo>
                    <a:pt x="7703" y="16368"/>
                    <a:pt x="7707" y="16340"/>
                    <a:pt x="7709" y="16310"/>
                  </a:cubicBezTo>
                  <a:close/>
                  <a:moveTo>
                    <a:pt x="19045" y="16351"/>
                  </a:moveTo>
                  <a:lnTo>
                    <a:pt x="18215" y="18013"/>
                  </a:lnTo>
                  <a:cubicBezTo>
                    <a:pt x="18226" y="18026"/>
                    <a:pt x="18235" y="18038"/>
                    <a:pt x="18240" y="18053"/>
                  </a:cubicBezTo>
                  <a:cubicBezTo>
                    <a:pt x="18246" y="18069"/>
                    <a:pt x="18255" y="18103"/>
                    <a:pt x="18265" y="18141"/>
                  </a:cubicBezTo>
                  <a:lnTo>
                    <a:pt x="19119" y="16431"/>
                  </a:lnTo>
                  <a:cubicBezTo>
                    <a:pt x="19096" y="16404"/>
                    <a:pt x="19068" y="16380"/>
                    <a:pt x="19045" y="16351"/>
                  </a:cubicBezTo>
                  <a:close/>
                  <a:moveTo>
                    <a:pt x="17339" y="16438"/>
                  </a:moveTo>
                  <a:cubicBezTo>
                    <a:pt x="17318" y="16450"/>
                    <a:pt x="17296" y="16459"/>
                    <a:pt x="17281" y="16464"/>
                  </a:cubicBezTo>
                  <a:cubicBezTo>
                    <a:pt x="17260" y="16471"/>
                    <a:pt x="17232" y="16477"/>
                    <a:pt x="17203" y="16488"/>
                  </a:cubicBezTo>
                  <a:lnTo>
                    <a:pt x="17003" y="16895"/>
                  </a:lnTo>
                  <a:lnTo>
                    <a:pt x="17003" y="16955"/>
                  </a:lnTo>
                  <a:cubicBezTo>
                    <a:pt x="17003" y="17015"/>
                    <a:pt x="17007" y="17057"/>
                    <a:pt x="17014" y="17095"/>
                  </a:cubicBezTo>
                  <a:cubicBezTo>
                    <a:pt x="17014" y="17095"/>
                    <a:pt x="17339" y="16438"/>
                    <a:pt x="17339" y="16438"/>
                  </a:cubicBezTo>
                  <a:close/>
                  <a:moveTo>
                    <a:pt x="19169" y="16546"/>
                  </a:moveTo>
                  <a:lnTo>
                    <a:pt x="18304" y="18279"/>
                  </a:lnTo>
                  <a:cubicBezTo>
                    <a:pt x="18310" y="18298"/>
                    <a:pt x="18316" y="18311"/>
                    <a:pt x="18319" y="18311"/>
                  </a:cubicBezTo>
                  <a:cubicBezTo>
                    <a:pt x="18319" y="18311"/>
                    <a:pt x="18311" y="18387"/>
                    <a:pt x="18337" y="18387"/>
                  </a:cubicBezTo>
                  <a:cubicBezTo>
                    <a:pt x="18381" y="18387"/>
                    <a:pt x="18435" y="18165"/>
                    <a:pt x="18473" y="18088"/>
                  </a:cubicBezTo>
                  <a:cubicBezTo>
                    <a:pt x="18474" y="18106"/>
                    <a:pt x="18473" y="18138"/>
                    <a:pt x="18471" y="18174"/>
                  </a:cubicBezTo>
                  <a:cubicBezTo>
                    <a:pt x="18471" y="18174"/>
                    <a:pt x="19204" y="16707"/>
                    <a:pt x="19204" y="16707"/>
                  </a:cubicBezTo>
                  <a:cubicBezTo>
                    <a:pt x="19195" y="16698"/>
                    <a:pt x="19189" y="16685"/>
                    <a:pt x="19186" y="16665"/>
                  </a:cubicBezTo>
                  <a:cubicBezTo>
                    <a:pt x="19180" y="16629"/>
                    <a:pt x="19176" y="16586"/>
                    <a:pt x="19169" y="16546"/>
                  </a:cubicBezTo>
                  <a:close/>
                  <a:moveTo>
                    <a:pt x="12228" y="16633"/>
                  </a:moveTo>
                  <a:cubicBezTo>
                    <a:pt x="12228" y="16633"/>
                    <a:pt x="11341" y="18408"/>
                    <a:pt x="11341" y="18408"/>
                  </a:cubicBezTo>
                  <a:cubicBezTo>
                    <a:pt x="11402" y="18388"/>
                    <a:pt x="11449" y="18305"/>
                    <a:pt x="11516" y="18287"/>
                  </a:cubicBezTo>
                  <a:lnTo>
                    <a:pt x="12250" y="16818"/>
                  </a:lnTo>
                  <a:cubicBezTo>
                    <a:pt x="12250" y="16799"/>
                    <a:pt x="12251" y="16782"/>
                    <a:pt x="12251" y="16768"/>
                  </a:cubicBezTo>
                  <a:cubicBezTo>
                    <a:pt x="12251" y="16714"/>
                    <a:pt x="12240" y="16671"/>
                    <a:pt x="12228" y="16633"/>
                  </a:cubicBezTo>
                  <a:close/>
                  <a:moveTo>
                    <a:pt x="19263" y="16804"/>
                  </a:moveTo>
                  <a:lnTo>
                    <a:pt x="18502" y="18329"/>
                  </a:lnTo>
                  <a:cubicBezTo>
                    <a:pt x="18507" y="18346"/>
                    <a:pt x="18511" y="18368"/>
                    <a:pt x="18511" y="18398"/>
                  </a:cubicBezTo>
                  <a:cubicBezTo>
                    <a:pt x="18511" y="18441"/>
                    <a:pt x="18503" y="18462"/>
                    <a:pt x="18496" y="18502"/>
                  </a:cubicBezTo>
                  <a:lnTo>
                    <a:pt x="18522" y="18502"/>
                  </a:lnTo>
                  <a:cubicBezTo>
                    <a:pt x="18525" y="18502"/>
                    <a:pt x="18528" y="18501"/>
                    <a:pt x="18531" y="18499"/>
                  </a:cubicBezTo>
                  <a:lnTo>
                    <a:pt x="19311" y="16935"/>
                  </a:lnTo>
                  <a:cubicBezTo>
                    <a:pt x="19291" y="16899"/>
                    <a:pt x="19273" y="16857"/>
                    <a:pt x="19263" y="16804"/>
                  </a:cubicBezTo>
                  <a:close/>
                  <a:moveTo>
                    <a:pt x="12975" y="16917"/>
                  </a:moveTo>
                  <a:lnTo>
                    <a:pt x="12860" y="17146"/>
                  </a:lnTo>
                  <a:cubicBezTo>
                    <a:pt x="12920" y="17122"/>
                    <a:pt x="12952" y="17027"/>
                    <a:pt x="12975" y="16917"/>
                  </a:cubicBezTo>
                  <a:close/>
                  <a:moveTo>
                    <a:pt x="19371" y="17032"/>
                  </a:moveTo>
                  <a:lnTo>
                    <a:pt x="18591" y="18595"/>
                  </a:lnTo>
                  <a:cubicBezTo>
                    <a:pt x="18594" y="18611"/>
                    <a:pt x="18596" y="18628"/>
                    <a:pt x="18596" y="18646"/>
                  </a:cubicBezTo>
                  <a:cubicBezTo>
                    <a:pt x="18596" y="18690"/>
                    <a:pt x="18606" y="18730"/>
                    <a:pt x="18620" y="18765"/>
                  </a:cubicBezTo>
                  <a:lnTo>
                    <a:pt x="19405" y="17192"/>
                  </a:lnTo>
                  <a:cubicBezTo>
                    <a:pt x="19397" y="17137"/>
                    <a:pt x="19387" y="17090"/>
                    <a:pt x="19375" y="17059"/>
                  </a:cubicBezTo>
                  <a:lnTo>
                    <a:pt x="19378" y="17045"/>
                  </a:lnTo>
                  <a:cubicBezTo>
                    <a:pt x="19376" y="17041"/>
                    <a:pt x="19373" y="17036"/>
                    <a:pt x="19371" y="17032"/>
                  </a:cubicBezTo>
                  <a:close/>
                  <a:moveTo>
                    <a:pt x="12094" y="17345"/>
                  </a:moveTo>
                  <a:lnTo>
                    <a:pt x="11605" y="18326"/>
                  </a:lnTo>
                  <a:cubicBezTo>
                    <a:pt x="11622" y="18323"/>
                    <a:pt x="11638" y="18301"/>
                    <a:pt x="11664" y="18297"/>
                  </a:cubicBezTo>
                  <a:cubicBezTo>
                    <a:pt x="11670" y="18221"/>
                    <a:pt x="11723" y="18255"/>
                    <a:pt x="11760" y="18221"/>
                  </a:cubicBezTo>
                  <a:cubicBezTo>
                    <a:pt x="11769" y="18211"/>
                    <a:pt x="11779" y="18202"/>
                    <a:pt x="11787" y="18192"/>
                  </a:cubicBezTo>
                  <a:lnTo>
                    <a:pt x="11877" y="18010"/>
                  </a:lnTo>
                  <a:cubicBezTo>
                    <a:pt x="11892" y="17969"/>
                    <a:pt x="11906" y="17924"/>
                    <a:pt x="11924" y="17879"/>
                  </a:cubicBezTo>
                  <a:cubicBezTo>
                    <a:pt x="11958" y="17793"/>
                    <a:pt x="11962" y="17695"/>
                    <a:pt x="12009" y="17602"/>
                  </a:cubicBezTo>
                  <a:cubicBezTo>
                    <a:pt x="12034" y="17551"/>
                    <a:pt x="12092" y="17461"/>
                    <a:pt x="12094" y="17345"/>
                  </a:cubicBezTo>
                  <a:close/>
                  <a:moveTo>
                    <a:pt x="19425" y="17369"/>
                  </a:moveTo>
                  <a:cubicBezTo>
                    <a:pt x="19425" y="17369"/>
                    <a:pt x="18681" y="18860"/>
                    <a:pt x="18681" y="18860"/>
                  </a:cubicBezTo>
                  <a:cubicBezTo>
                    <a:pt x="18707" y="18887"/>
                    <a:pt x="18737" y="18909"/>
                    <a:pt x="18765" y="18921"/>
                  </a:cubicBezTo>
                  <a:lnTo>
                    <a:pt x="19428" y="17592"/>
                  </a:lnTo>
                  <a:cubicBezTo>
                    <a:pt x="19429" y="17563"/>
                    <a:pt x="19431" y="17534"/>
                    <a:pt x="19431" y="17507"/>
                  </a:cubicBezTo>
                  <a:cubicBezTo>
                    <a:pt x="19431" y="17469"/>
                    <a:pt x="19429" y="17420"/>
                    <a:pt x="19425" y="17369"/>
                  </a:cubicBezTo>
                  <a:close/>
                  <a:moveTo>
                    <a:pt x="7172" y="17392"/>
                  </a:moveTo>
                  <a:lnTo>
                    <a:pt x="6667" y="18401"/>
                  </a:lnTo>
                  <a:cubicBezTo>
                    <a:pt x="6673" y="18404"/>
                    <a:pt x="6677" y="18407"/>
                    <a:pt x="6683" y="18407"/>
                  </a:cubicBezTo>
                  <a:cubicBezTo>
                    <a:pt x="6695" y="18407"/>
                    <a:pt x="6727" y="18436"/>
                    <a:pt x="6757" y="18448"/>
                  </a:cubicBezTo>
                  <a:lnTo>
                    <a:pt x="7068" y="17833"/>
                  </a:lnTo>
                  <a:cubicBezTo>
                    <a:pt x="7075" y="17800"/>
                    <a:pt x="7071" y="17773"/>
                    <a:pt x="7091" y="17732"/>
                  </a:cubicBezTo>
                  <a:lnTo>
                    <a:pt x="7091" y="17735"/>
                  </a:lnTo>
                  <a:cubicBezTo>
                    <a:pt x="7112" y="17645"/>
                    <a:pt x="7132" y="17572"/>
                    <a:pt x="7172" y="17530"/>
                  </a:cubicBezTo>
                  <a:lnTo>
                    <a:pt x="7172" y="17392"/>
                  </a:lnTo>
                  <a:close/>
                  <a:moveTo>
                    <a:pt x="19408" y="17866"/>
                  </a:moveTo>
                  <a:lnTo>
                    <a:pt x="18912" y="18851"/>
                  </a:lnTo>
                  <a:cubicBezTo>
                    <a:pt x="18925" y="18874"/>
                    <a:pt x="18953" y="18910"/>
                    <a:pt x="18980" y="18936"/>
                  </a:cubicBezTo>
                  <a:lnTo>
                    <a:pt x="19282" y="18329"/>
                  </a:lnTo>
                  <a:cubicBezTo>
                    <a:pt x="19286" y="18311"/>
                    <a:pt x="19289" y="18293"/>
                    <a:pt x="19292" y="18276"/>
                  </a:cubicBezTo>
                  <a:cubicBezTo>
                    <a:pt x="19313" y="18140"/>
                    <a:pt x="19353" y="18097"/>
                    <a:pt x="19392" y="17977"/>
                  </a:cubicBezTo>
                  <a:cubicBezTo>
                    <a:pt x="19402" y="17943"/>
                    <a:pt x="19408" y="17925"/>
                    <a:pt x="19408" y="17891"/>
                  </a:cubicBezTo>
                  <a:lnTo>
                    <a:pt x="19408" y="17866"/>
                  </a:lnTo>
                  <a:close/>
                  <a:moveTo>
                    <a:pt x="6670" y="18422"/>
                  </a:moveTo>
                  <a:lnTo>
                    <a:pt x="6630" y="18504"/>
                  </a:lnTo>
                  <a:lnTo>
                    <a:pt x="6220" y="19324"/>
                  </a:lnTo>
                  <a:cubicBezTo>
                    <a:pt x="6244" y="19340"/>
                    <a:pt x="6259" y="19375"/>
                    <a:pt x="6293" y="19376"/>
                  </a:cubicBezTo>
                  <a:cubicBezTo>
                    <a:pt x="6258" y="19376"/>
                    <a:pt x="6244" y="19340"/>
                    <a:pt x="6220" y="19324"/>
                  </a:cubicBezTo>
                  <a:lnTo>
                    <a:pt x="6178" y="19410"/>
                  </a:lnTo>
                  <a:lnTo>
                    <a:pt x="5581" y="20618"/>
                  </a:lnTo>
                  <a:cubicBezTo>
                    <a:pt x="5588" y="20675"/>
                    <a:pt x="5602" y="20736"/>
                    <a:pt x="5602" y="20783"/>
                  </a:cubicBezTo>
                  <a:lnTo>
                    <a:pt x="5602" y="20814"/>
                  </a:lnTo>
                  <a:lnTo>
                    <a:pt x="6201" y="19602"/>
                  </a:lnTo>
                  <a:cubicBezTo>
                    <a:pt x="6200" y="19600"/>
                    <a:pt x="6200" y="19599"/>
                    <a:pt x="6199" y="19597"/>
                  </a:cubicBezTo>
                  <a:lnTo>
                    <a:pt x="6208" y="19577"/>
                  </a:lnTo>
                  <a:lnTo>
                    <a:pt x="6230" y="19533"/>
                  </a:lnTo>
                  <a:lnTo>
                    <a:pt x="6311" y="19369"/>
                  </a:lnTo>
                  <a:cubicBezTo>
                    <a:pt x="6313" y="19368"/>
                    <a:pt x="6315" y="19368"/>
                    <a:pt x="6317" y="19367"/>
                  </a:cubicBezTo>
                  <a:lnTo>
                    <a:pt x="6349" y="19311"/>
                  </a:lnTo>
                  <a:lnTo>
                    <a:pt x="6488" y="19027"/>
                  </a:lnTo>
                  <a:cubicBezTo>
                    <a:pt x="6487" y="19028"/>
                    <a:pt x="6485" y="19027"/>
                    <a:pt x="6484" y="19027"/>
                  </a:cubicBezTo>
                  <a:lnTo>
                    <a:pt x="6670" y="18653"/>
                  </a:lnTo>
                  <a:cubicBezTo>
                    <a:pt x="6670" y="18653"/>
                    <a:pt x="6670" y="18652"/>
                    <a:pt x="6670" y="18652"/>
                  </a:cubicBezTo>
                  <a:lnTo>
                    <a:pt x="6761" y="18469"/>
                  </a:lnTo>
                  <a:cubicBezTo>
                    <a:pt x="6731" y="18457"/>
                    <a:pt x="6699" y="18427"/>
                    <a:pt x="6687" y="18427"/>
                  </a:cubicBezTo>
                  <a:cubicBezTo>
                    <a:pt x="6681" y="18427"/>
                    <a:pt x="6676" y="18425"/>
                    <a:pt x="6670" y="18422"/>
                  </a:cubicBezTo>
                  <a:close/>
                  <a:moveTo>
                    <a:pt x="20772" y="18677"/>
                  </a:moveTo>
                  <a:lnTo>
                    <a:pt x="20704" y="18814"/>
                  </a:lnTo>
                  <a:cubicBezTo>
                    <a:pt x="20702" y="18862"/>
                    <a:pt x="20698" y="18906"/>
                    <a:pt x="20681" y="18939"/>
                  </a:cubicBezTo>
                  <a:cubicBezTo>
                    <a:pt x="20670" y="18960"/>
                    <a:pt x="20652" y="18964"/>
                    <a:pt x="20652" y="19007"/>
                  </a:cubicBezTo>
                  <a:cubicBezTo>
                    <a:pt x="20652" y="19045"/>
                    <a:pt x="20672" y="19056"/>
                    <a:pt x="20691" y="19067"/>
                  </a:cubicBezTo>
                  <a:lnTo>
                    <a:pt x="20829" y="18793"/>
                  </a:lnTo>
                  <a:cubicBezTo>
                    <a:pt x="20798" y="18783"/>
                    <a:pt x="20778" y="18746"/>
                    <a:pt x="20772" y="18677"/>
                  </a:cubicBezTo>
                  <a:close/>
                  <a:moveTo>
                    <a:pt x="20925" y="18817"/>
                  </a:moveTo>
                  <a:cubicBezTo>
                    <a:pt x="20925" y="18817"/>
                    <a:pt x="20707" y="19254"/>
                    <a:pt x="20707" y="19254"/>
                  </a:cubicBezTo>
                  <a:cubicBezTo>
                    <a:pt x="20707" y="19256"/>
                    <a:pt x="20706" y="19257"/>
                    <a:pt x="20706" y="19259"/>
                  </a:cubicBezTo>
                  <a:cubicBezTo>
                    <a:pt x="20706" y="19293"/>
                    <a:pt x="20719" y="19315"/>
                    <a:pt x="20738" y="19315"/>
                  </a:cubicBezTo>
                  <a:cubicBezTo>
                    <a:pt x="20783" y="19315"/>
                    <a:pt x="20796" y="19229"/>
                    <a:pt x="20817" y="19164"/>
                  </a:cubicBezTo>
                  <a:cubicBezTo>
                    <a:pt x="20821" y="19152"/>
                    <a:pt x="20847" y="19110"/>
                    <a:pt x="20847" y="19080"/>
                  </a:cubicBezTo>
                  <a:cubicBezTo>
                    <a:pt x="20847" y="19067"/>
                    <a:pt x="20839" y="19050"/>
                    <a:pt x="20839" y="19037"/>
                  </a:cubicBezTo>
                  <a:cubicBezTo>
                    <a:pt x="20839" y="19003"/>
                    <a:pt x="20859" y="18990"/>
                    <a:pt x="20881" y="18982"/>
                  </a:cubicBezTo>
                  <a:cubicBezTo>
                    <a:pt x="20883" y="18982"/>
                    <a:pt x="20886" y="18969"/>
                    <a:pt x="20888" y="18969"/>
                  </a:cubicBezTo>
                  <a:lnTo>
                    <a:pt x="20896" y="18990"/>
                  </a:lnTo>
                  <a:cubicBezTo>
                    <a:pt x="20913" y="18939"/>
                    <a:pt x="20912" y="18872"/>
                    <a:pt x="20925" y="18817"/>
                  </a:cubicBezTo>
                  <a:close/>
                  <a:moveTo>
                    <a:pt x="20587" y="19187"/>
                  </a:moveTo>
                  <a:cubicBezTo>
                    <a:pt x="20568" y="19203"/>
                    <a:pt x="20536" y="19264"/>
                    <a:pt x="20536" y="19328"/>
                  </a:cubicBezTo>
                  <a:cubicBezTo>
                    <a:pt x="20536" y="19336"/>
                    <a:pt x="20534" y="19344"/>
                    <a:pt x="20534" y="19353"/>
                  </a:cubicBezTo>
                  <a:cubicBezTo>
                    <a:pt x="20517" y="19358"/>
                    <a:pt x="20504" y="19366"/>
                    <a:pt x="20495" y="19400"/>
                  </a:cubicBezTo>
                  <a:cubicBezTo>
                    <a:pt x="20493" y="19413"/>
                    <a:pt x="20493" y="19443"/>
                    <a:pt x="20493" y="19443"/>
                  </a:cubicBezTo>
                  <a:cubicBezTo>
                    <a:pt x="20493" y="19443"/>
                    <a:pt x="20477" y="19493"/>
                    <a:pt x="20465" y="19523"/>
                  </a:cubicBezTo>
                  <a:lnTo>
                    <a:pt x="20602" y="19248"/>
                  </a:lnTo>
                  <a:cubicBezTo>
                    <a:pt x="20602" y="19242"/>
                    <a:pt x="20602" y="19236"/>
                    <a:pt x="20602" y="19230"/>
                  </a:cubicBezTo>
                  <a:cubicBezTo>
                    <a:pt x="20595" y="19230"/>
                    <a:pt x="20587" y="19216"/>
                    <a:pt x="20587" y="19187"/>
                  </a:cubicBezTo>
                  <a:close/>
                  <a:moveTo>
                    <a:pt x="19068" y="19205"/>
                  </a:moveTo>
                  <a:cubicBezTo>
                    <a:pt x="19045" y="19218"/>
                    <a:pt x="19022" y="19231"/>
                    <a:pt x="19002" y="19231"/>
                  </a:cubicBezTo>
                  <a:cubicBezTo>
                    <a:pt x="19001" y="19231"/>
                    <a:pt x="18975" y="19222"/>
                    <a:pt x="18947" y="19217"/>
                  </a:cubicBezTo>
                  <a:lnTo>
                    <a:pt x="18895" y="19321"/>
                  </a:lnTo>
                  <a:cubicBezTo>
                    <a:pt x="18904" y="19368"/>
                    <a:pt x="18917" y="19425"/>
                    <a:pt x="18932" y="19478"/>
                  </a:cubicBezTo>
                  <a:lnTo>
                    <a:pt x="19068" y="19205"/>
                  </a:lnTo>
                  <a:close/>
                  <a:moveTo>
                    <a:pt x="19119" y="19318"/>
                  </a:moveTo>
                  <a:lnTo>
                    <a:pt x="18979" y="19598"/>
                  </a:lnTo>
                  <a:cubicBezTo>
                    <a:pt x="18992" y="19621"/>
                    <a:pt x="19006" y="19635"/>
                    <a:pt x="19019" y="19635"/>
                  </a:cubicBezTo>
                  <a:cubicBezTo>
                    <a:pt x="19061" y="19635"/>
                    <a:pt x="19118" y="19414"/>
                    <a:pt x="19119" y="19318"/>
                  </a:cubicBezTo>
                  <a:close/>
                  <a:moveTo>
                    <a:pt x="20671" y="19324"/>
                  </a:moveTo>
                  <a:cubicBezTo>
                    <a:pt x="20671" y="19324"/>
                    <a:pt x="20300" y="20069"/>
                    <a:pt x="20300" y="20069"/>
                  </a:cubicBezTo>
                  <a:cubicBezTo>
                    <a:pt x="20310" y="20076"/>
                    <a:pt x="20317" y="20080"/>
                    <a:pt x="20320" y="20080"/>
                  </a:cubicBezTo>
                  <a:cubicBezTo>
                    <a:pt x="20333" y="20080"/>
                    <a:pt x="20359" y="20101"/>
                    <a:pt x="20367" y="20101"/>
                  </a:cubicBezTo>
                  <a:cubicBezTo>
                    <a:pt x="20391" y="20101"/>
                    <a:pt x="20429" y="20037"/>
                    <a:pt x="20448" y="19998"/>
                  </a:cubicBezTo>
                  <a:cubicBezTo>
                    <a:pt x="20448" y="19998"/>
                    <a:pt x="20508" y="19751"/>
                    <a:pt x="20514" y="19699"/>
                  </a:cubicBezTo>
                  <a:cubicBezTo>
                    <a:pt x="20532" y="19699"/>
                    <a:pt x="20583" y="19678"/>
                    <a:pt x="20593" y="19678"/>
                  </a:cubicBezTo>
                  <a:cubicBezTo>
                    <a:pt x="20598" y="19627"/>
                    <a:pt x="20587" y="19610"/>
                    <a:pt x="20593" y="19545"/>
                  </a:cubicBezTo>
                  <a:cubicBezTo>
                    <a:pt x="20627" y="19545"/>
                    <a:pt x="20670" y="19388"/>
                    <a:pt x="20676" y="19332"/>
                  </a:cubicBezTo>
                  <a:cubicBezTo>
                    <a:pt x="20674" y="19330"/>
                    <a:pt x="20673" y="19327"/>
                    <a:pt x="20671" y="19324"/>
                  </a:cubicBezTo>
                  <a:close/>
                  <a:moveTo>
                    <a:pt x="20452" y="19545"/>
                  </a:moveTo>
                  <a:cubicBezTo>
                    <a:pt x="20416" y="19580"/>
                    <a:pt x="20385" y="19687"/>
                    <a:pt x="20333" y="19687"/>
                  </a:cubicBezTo>
                  <a:cubicBezTo>
                    <a:pt x="20318" y="19687"/>
                    <a:pt x="20307" y="19712"/>
                    <a:pt x="20299" y="19742"/>
                  </a:cubicBezTo>
                  <a:cubicBezTo>
                    <a:pt x="20277" y="19806"/>
                    <a:pt x="20214" y="19867"/>
                    <a:pt x="20214" y="19978"/>
                  </a:cubicBezTo>
                  <a:cubicBezTo>
                    <a:pt x="20214" y="19986"/>
                    <a:pt x="20220" y="19994"/>
                    <a:pt x="20224" y="19994"/>
                  </a:cubicBezTo>
                  <a:cubicBezTo>
                    <a:pt x="20224" y="19996"/>
                    <a:pt x="20225" y="19998"/>
                    <a:pt x="20226" y="20000"/>
                  </a:cubicBezTo>
                  <a:lnTo>
                    <a:pt x="20452" y="19545"/>
                  </a:lnTo>
                  <a:close/>
                  <a:moveTo>
                    <a:pt x="6039" y="20102"/>
                  </a:moveTo>
                  <a:lnTo>
                    <a:pt x="5628" y="20924"/>
                  </a:lnTo>
                  <a:cubicBezTo>
                    <a:pt x="5636" y="20940"/>
                    <a:pt x="5643" y="20963"/>
                    <a:pt x="5643" y="20997"/>
                  </a:cubicBezTo>
                  <a:cubicBezTo>
                    <a:pt x="5643" y="21023"/>
                    <a:pt x="5635" y="21048"/>
                    <a:pt x="5628" y="21069"/>
                  </a:cubicBezTo>
                  <a:cubicBezTo>
                    <a:pt x="5635" y="21078"/>
                    <a:pt x="5638" y="21086"/>
                    <a:pt x="5645" y="21090"/>
                  </a:cubicBezTo>
                  <a:cubicBezTo>
                    <a:pt x="5643" y="21128"/>
                    <a:pt x="5605" y="21124"/>
                    <a:pt x="5605" y="21162"/>
                  </a:cubicBezTo>
                  <a:cubicBezTo>
                    <a:pt x="5605" y="21167"/>
                    <a:pt x="5609" y="21176"/>
                    <a:pt x="5613" y="21184"/>
                  </a:cubicBezTo>
                  <a:lnTo>
                    <a:pt x="6095" y="20219"/>
                  </a:lnTo>
                  <a:cubicBezTo>
                    <a:pt x="6071" y="20196"/>
                    <a:pt x="6044" y="20176"/>
                    <a:pt x="6039" y="20102"/>
                  </a:cubicBezTo>
                  <a:close/>
                  <a:moveTo>
                    <a:pt x="6041" y="20543"/>
                  </a:moveTo>
                  <a:lnTo>
                    <a:pt x="5668" y="21290"/>
                  </a:lnTo>
                  <a:cubicBezTo>
                    <a:pt x="5683" y="21309"/>
                    <a:pt x="5701" y="21320"/>
                    <a:pt x="5729" y="21320"/>
                  </a:cubicBezTo>
                  <a:cubicBezTo>
                    <a:pt x="5730" y="21337"/>
                    <a:pt x="5733" y="21361"/>
                    <a:pt x="5742" y="21371"/>
                  </a:cubicBezTo>
                  <a:lnTo>
                    <a:pt x="5935" y="20985"/>
                  </a:lnTo>
                  <a:cubicBezTo>
                    <a:pt x="5928" y="20966"/>
                    <a:pt x="5922" y="20942"/>
                    <a:pt x="5922" y="20920"/>
                  </a:cubicBezTo>
                  <a:cubicBezTo>
                    <a:pt x="5922" y="20839"/>
                    <a:pt x="5933" y="20779"/>
                    <a:pt x="5959" y="20727"/>
                  </a:cubicBezTo>
                  <a:cubicBezTo>
                    <a:pt x="5978" y="20689"/>
                    <a:pt x="6012" y="20715"/>
                    <a:pt x="6027" y="20655"/>
                  </a:cubicBezTo>
                  <a:cubicBezTo>
                    <a:pt x="6036" y="20615"/>
                    <a:pt x="6036" y="20575"/>
                    <a:pt x="6041" y="20543"/>
                  </a:cubicBezTo>
                  <a:close/>
                  <a:moveTo>
                    <a:pt x="5983" y="21105"/>
                  </a:moveTo>
                  <a:lnTo>
                    <a:pt x="5814" y="21442"/>
                  </a:lnTo>
                  <a:cubicBezTo>
                    <a:pt x="5831" y="21458"/>
                    <a:pt x="5854" y="21463"/>
                    <a:pt x="5872" y="21475"/>
                  </a:cubicBezTo>
                  <a:cubicBezTo>
                    <a:pt x="5882" y="21482"/>
                    <a:pt x="5887" y="21497"/>
                    <a:pt x="5892" y="21515"/>
                  </a:cubicBezTo>
                  <a:lnTo>
                    <a:pt x="6009" y="21281"/>
                  </a:lnTo>
                  <a:cubicBezTo>
                    <a:pt x="5998" y="21236"/>
                    <a:pt x="5993" y="21164"/>
                    <a:pt x="5983" y="21105"/>
                  </a:cubicBezTo>
                  <a:close/>
                  <a:moveTo>
                    <a:pt x="6065" y="21380"/>
                  </a:moveTo>
                  <a:cubicBezTo>
                    <a:pt x="6065" y="21380"/>
                    <a:pt x="5952" y="21600"/>
                    <a:pt x="5952" y="21600"/>
                  </a:cubicBezTo>
                  <a:lnTo>
                    <a:pt x="6018" y="21600"/>
                  </a:lnTo>
                  <a:cubicBezTo>
                    <a:pt x="6029" y="21600"/>
                    <a:pt x="6027" y="21600"/>
                    <a:pt x="6042" y="21600"/>
                  </a:cubicBezTo>
                  <a:cubicBezTo>
                    <a:pt x="6054" y="21600"/>
                    <a:pt x="6077" y="21569"/>
                    <a:pt x="6100" y="21546"/>
                  </a:cubicBezTo>
                  <a:lnTo>
                    <a:pt x="6140" y="21464"/>
                  </a:lnTo>
                  <a:cubicBezTo>
                    <a:pt x="6114" y="21441"/>
                    <a:pt x="6088" y="21410"/>
                    <a:pt x="6065" y="21380"/>
                  </a:cubicBezTo>
                  <a:close/>
                </a:path>
              </a:pathLst>
            </a:custGeom>
            <a:solidFill>
              <a:srgbClr val="DCDFE1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6" name="Shape 5872"/>
            <p:cNvSpPr/>
            <p:nvPr/>
          </p:nvSpPr>
          <p:spPr>
            <a:xfrm>
              <a:off x="2179248" y="2992475"/>
              <a:ext cx="1531416" cy="9860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5" h="17503" extrusionOk="0">
                  <a:moveTo>
                    <a:pt x="0" y="3865"/>
                  </a:moveTo>
                  <a:cubicBezTo>
                    <a:pt x="7567" y="-4097"/>
                    <a:pt x="19127" y="873"/>
                    <a:pt x="21271" y="13010"/>
                  </a:cubicBezTo>
                  <a:cubicBezTo>
                    <a:pt x="21531" y="14484"/>
                    <a:pt x="21600" y="16001"/>
                    <a:pt x="21474" y="17503"/>
                  </a:cubicBezTo>
                </a:path>
              </a:pathLst>
            </a:custGeom>
            <a:ln w="38100" cap="rnd">
              <a:solidFill/>
              <a:custDash>
                <a:ds d="100000" sp="200000"/>
              </a:custDash>
              <a:round/>
            </a:ln>
          </p:spPr>
          <p:txBody>
            <a:bodyPr lIns="0" tIns="0" rIns="0" bIns="0" anchor="ctr"/>
            <a:lstStyle/>
            <a:p>
              <a:pPr lvl="0">
                <a:defRPr sz="3200"/>
              </a:pPr>
              <a:endParaRPr sz="1600"/>
            </a:p>
          </p:txBody>
        </p:sp>
        <p:sp>
          <p:nvSpPr>
            <p:cNvPr id="7" name="Shape 5873"/>
            <p:cNvSpPr/>
            <p:nvPr/>
          </p:nvSpPr>
          <p:spPr>
            <a:xfrm>
              <a:off x="3708416" y="3373716"/>
              <a:ext cx="2638706" cy="5926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6156" extrusionOk="0">
                  <a:moveTo>
                    <a:pt x="0" y="16156"/>
                  </a:moveTo>
                  <a:cubicBezTo>
                    <a:pt x="5619" y="-3208"/>
                    <a:pt x="14708" y="-5444"/>
                    <a:pt x="21121" y="10960"/>
                  </a:cubicBezTo>
                  <a:cubicBezTo>
                    <a:pt x="21214" y="11199"/>
                    <a:pt x="21300" y="11471"/>
                    <a:pt x="21396" y="11700"/>
                  </a:cubicBezTo>
                  <a:cubicBezTo>
                    <a:pt x="21510" y="11975"/>
                    <a:pt x="21590" y="12125"/>
                    <a:pt x="21600" y="12346"/>
                  </a:cubicBezTo>
                </a:path>
              </a:pathLst>
            </a:custGeom>
            <a:ln w="38100" cap="rnd">
              <a:solidFill/>
              <a:custDash>
                <a:ds d="100000" sp="200000"/>
              </a:custDash>
              <a:round/>
            </a:ln>
          </p:spPr>
          <p:txBody>
            <a:bodyPr lIns="0" tIns="0" rIns="0" bIns="0" anchor="ctr"/>
            <a:lstStyle/>
            <a:p>
              <a:pPr lvl="0">
                <a:defRPr sz="3200"/>
              </a:pPr>
              <a:endParaRPr sz="1600"/>
            </a:p>
          </p:txBody>
        </p:sp>
        <p:sp>
          <p:nvSpPr>
            <p:cNvPr id="8" name="Shape 5874"/>
            <p:cNvSpPr/>
            <p:nvPr/>
          </p:nvSpPr>
          <p:spPr>
            <a:xfrm>
              <a:off x="6369817" y="3607603"/>
              <a:ext cx="1727281" cy="8241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9" h="17017" extrusionOk="0">
                  <a:moveTo>
                    <a:pt x="0" y="3689"/>
                  </a:moveTo>
                  <a:cubicBezTo>
                    <a:pt x="7970" y="-4562"/>
                    <a:pt x="18513" y="1620"/>
                    <a:pt x="21551" y="16325"/>
                  </a:cubicBezTo>
                  <a:cubicBezTo>
                    <a:pt x="21576" y="16447"/>
                    <a:pt x="21600" y="16573"/>
                    <a:pt x="21584" y="16699"/>
                  </a:cubicBezTo>
                  <a:cubicBezTo>
                    <a:pt x="21559" y="16901"/>
                    <a:pt x="21444" y="17038"/>
                    <a:pt x="21320" y="17014"/>
                  </a:cubicBezTo>
                </a:path>
              </a:pathLst>
            </a:custGeom>
            <a:ln w="38100" cap="rnd">
              <a:solidFill/>
              <a:custDash>
                <a:ds d="100000" sp="200000"/>
              </a:custDash>
              <a:round/>
            </a:ln>
          </p:spPr>
          <p:txBody>
            <a:bodyPr lIns="0" tIns="0" rIns="0" bIns="0" anchor="ctr"/>
            <a:lstStyle/>
            <a:p>
              <a:pPr lvl="0">
                <a:defRPr sz="3200"/>
              </a:pPr>
              <a:endParaRPr sz="1600"/>
            </a:p>
          </p:txBody>
        </p:sp>
        <p:sp>
          <p:nvSpPr>
            <p:cNvPr id="9" name="Shape 5875"/>
            <p:cNvSpPr/>
            <p:nvPr/>
          </p:nvSpPr>
          <p:spPr>
            <a:xfrm>
              <a:off x="8071565" y="2990702"/>
              <a:ext cx="1155895" cy="14547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893" h="21599" extrusionOk="0">
                  <a:moveTo>
                    <a:pt x="739" y="21599"/>
                  </a:moveTo>
                  <a:cubicBezTo>
                    <a:pt x="-2676" y="10833"/>
                    <a:pt x="6166" y="80"/>
                    <a:pt x="18500" y="0"/>
                  </a:cubicBezTo>
                  <a:cubicBezTo>
                    <a:pt x="18673" y="-1"/>
                    <a:pt x="18859" y="34"/>
                    <a:pt x="18889" y="175"/>
                  </a:cubicBezTo>
                  <a:cubicBezTo>
                    <a:pt x="18924" y="336"/>
                    <a:pt x="18725" y="454"/>
                    <a:pt x="18576" y="361"/>
                  </a:cubicBezTo>
                </a:path>
              </a:pathLst>
            </a:custGeom>
            <a:ln w="38100" cap="rnd">
              <a:solidFill/>
              <a:custDash>
                <a:ds d="100000" sp="200000"/>
              </a:custDash>
              <a:round/>
            </a:ln>
          </p:spPr>
          <p:txBody>
            <a:bodyPr lIns="0" tIns="0" rIns="0" bIns="0" anchor="ctr"/>
            <a:lstStyle/>
            <a:p>
              <a:pPr lvl="0">
                <a:defRPr sz="3200"/>
              </a:pPr>
              <a:endParaRPr sz="1600"/>
            </a:p>
          </p:txBody>
        </p:sp>
        <p:grpSp>
          <p:nvGrpSpPr>
            <p:cNvPr id="10" name="Group 5879"/>
            <p:cNvGrpSpPr/>
            <p:nvPr/>
          </p:nvGrpSpPr>
          <p:grpSpPr>
            <a:xfrm>
              <a:off x="1916524" y="2929216"/>
              <a:ext cx="528395" cy="528395"/>
              <a:chOff x="0" y="0"/>
              <a:chExt cx="1056788" cy="1056788"/>
            </a:xfrm>
          </p:grpSpPr>
          <p:sp>
            <p:nvSpPr>
              <p:cNvPr id="89" name="Shape 5876"/>
              <p:cNvSpPr/>
              <p:nvPr/>
            </p:nvSpPr>
            <p:spPr>
              <a:xfrm>
                <a:off x="0" y="0"/>
                <a:ext cx="1056789" cy="10567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>
                  <a:alpha val="55195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90" name="Shape 5877"/>
              <p:cNvSpPr/>
              <p:nvPr/>
            </p:nvSpPr>
            <p:spPr>
              <a:xfrm>
                <a:off x="423799" y="423798"/>
                <a:ext cx="209191" cy="2091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21283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91" name="Shape 5878"/>
              <p:cNvSpPr/>
              <p:nvPr/>
            </p:nvSpPr>
            <p:spPr>
              <a:xfrm>
                <a:off x="353198" y="345040"/>
                <a:ext cx="366707" cy="3667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noFill/>
              <a:ln w="25400" cap="rnd">
                <a:solidFill>
                  <a:srgbClr val="212830"/>
                </a:solidFill>
                <a:custDash>
                  <a:ds d="100000" sp="200000"/>
                </a:custDash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</p:grpSp>
        <p:grpSp>
          <p:nvGrpSpPr>
            <p:cNvPr id="11" name="Group 5883"/>
            <p:cNvGrpSpPr/>
            <p:nvPr/>
          </p:nvGrpSpPr>
          <p:grpSpPr>
            <a:xfrm>
              <a:off x="2165818" y="2524676"/>
              <a:ext cx="1658175" cy="660621"/>
              <a:chOff x="0" y="0"/>
              <a:chExt cx="3316348" cy="1321240"/>
            </a:xfrm>
          </p:grpSpPr>
          <p:sp>
            <p:nvSpPr>
              <p:cNvPr id="86" name="Shape 5880"/>
              <p:cNvSpPr/>
              <p:nvPr/>
            </p:nvSpPr>
            <p:spPr>
              <a:xfrm>
                <a:off x="56019" y="0"/>
                <a:ext cx="3260329" cy="5965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21600"/>
                    </a:lnTo>
                    <a:lnTo>
                      <a:pt x="20030" y="21600"/>
                    </a:lnTo>
                    <a:cubicBezTo>
                      <a:pt x="20897" y="21600"/>
                      <a:pt x="21600" y="17772"/>
                      <a:pt x="21600" y="13035"/>
                    </a:cubicBezTo>
                    <a:lnTo>
                      <a:pt x="21600" y="8580"/>
                    </a:lnTo>
                    <a:cubicBezTo>
                      <a:pt x="21600" y="3842"/>
                      <a:pt x="20897" y="0"/>
                      <a:pt x="2003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87" name="Shape 5881"/>
              <p:cNvSpPr/>
              <p:nvPr/>
            </p:nvSpPr>
            <p:spPr>
              <a:xfrm>
                <a:off x="0" y="0"/>
                <a:ext cx="75928" cy="1321240"/>
              </a:xfrm>
              <a:prstGeom prst="rect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88" name="Shape 5882"/>
              <p:cNvSpPr/>
              <p:nvPr/>
            </p:nvSpPr>
            <p:spPr>
              <a:xfrm>
                <a:off x="264585" y="128071"/>
                <a:ext cx="2919397" cy="4318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0" tIns="0" rIns="0" bIns="0" numCol="1" anchor="t">
                <a:noAutofit/>
              </a:bodyPr>
              <a:lstStyle>
                <a:lvl1pPr algn="l">
                  <a:defRPr sz="2000">
                    <a:solidFill>
                      <a:srgbClr val="FFFFFF"/>
                    </a:solidFill>
                    <a:latin typeface="Roboto Medium"/>
                    <a:ea typeface="Roboto Medium"/>
                    <a:cs typeface="Roboto Medium"/>
                    <a:sym typeface="Roboto Medium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endParaRPr sz="1000" dirty="0"/>
              </a:p>
            </p:txBody>
          </p:sp>
        </p:grpSp>
        <p:grpSp>
          <p:nvGrpSpPr>
            <p:cNvPr id="12" name="Group 5887"/>
            <p:cNvGrpSpPr/>
            <p:nvPr/>
          </p:nvGrpSpPr>
          <p:grpSpPr>
            <a:xfrm>
              <a:off x="3458813" y="3653846"/>
              <a:ext cx="528395" cy="528395"/>
              <a:chOff x="0" y="0"/>
              <a:chExt cx="1056788" cy="1056788"/>
            </a:xfrm>
          </p:grpSpPr>
          <p:sp>
            <p:nvSpPr>
              <p:cNvPr id="83" name="Shape 5884"/>
              <p:cNvSpPr/>
              <p:nvPr/>
            </p:nvSpPr>
            <p:spPr>
              <a:xfrm>
                <a:off x="0" y="0"/>
                <a:ext cx="1056789" cy="10567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2">
                  <a:alpha val="55195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84" name="Shape 5885"/>
              <p:cNvSpPr/>
              <p:nvPr/>
            </p:nvSpPr>
            <p:spPr>
              <a:xfrm>
                <a:off x="423799" y="423798"/>
                <a:ext cx="209191" cy="2091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21283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85" name="Shape 5886"/>
              <p:cNvSpPr/>
              <p:nvPr/>
            </p:nvSpPr>
            <p:spPr>
              <a:xfrm>
                <a:off x="353198" y="345040"/>
                <a:ext cx="366707" cy="3667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noFill/>
              <a:ln w="25400" cap="rnd">
                <a:solidFill>
                  <a:srgbClr val="212830"/>
                </a:solidFill>
                <a:custDash>
                  <a:ds d="100000" sp="200000"/>
                </a:custDash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</p:grpSp>
        <p:grpSp>
          <p:nvGrpSpPr>
            <p:cNvPr id="13" name="Group 5891"/>
            <p:cNvGrpSpPr/>
            <p:nvPr/>
          </p:nvGrpSpPr>
          <p:grpSpPr>
            <a:xfrm>
              <a:off x="3708107" y="3249306"/>
              <a:ext cx="1658175" cy="660621"/>
              <a:chOff x="0" y="0"/>
              <a:chExt cx="3316348" cy="1321240"/>
            </a:xfrm>
          </p:grpSpPr>
          <p:sp>
            <p:nvSpPr>
              <p:cNvPr id="80" name="Shape 5888"/>
              <p:cNvSpPr/>
              <p:nvPr/>
            </p:nvSpPr>
            <p:spPr>
              <a:xfrm>
                <a:off x="56019" y="0"/>
                <a:ext cx="3260329" cy="5965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21600"/>
                    </a:lnTo>
                    <a:lnTo>
                      <a:pt x="20030" y="21600"/>
                    </a:lnTo>
                    <a:cubicBezTo>
                      <a:pt x="20897" y="21600"/>
                      <a:pt x="21600" y="17772"/>
                      <a:pt x="21600" y="13035"/>
                    </a:cubicBezTo>
                    <a:lnTo>
                      <a:pt x="21600" y="8580"/>
                    </a:lnTo>
                    <a:cubicBezTo>
                      <a:pt x="21600" y="3842"/>
                      <a:pt x="20897" y="0"/>
                      <a:pt x="2003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81" name="Shape 5889"/>
              <p:cNvSpPr/>
              <p:nvPr/>
            </p:nvSpPr>
            <p:spPr>
              <a:xfrm>
                <a:off x="0" y="0"/>
                <a:ext cx="75928" cy="1321240"/>
              </a:xfrm>
              <a:prstGeom prst="rect">
                <a:avLst/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82" name="Shape 5890"/>
              <p:cNvSpPr/>
              <p:nvPr/>
            </p:nvSpPr>
            <p:spPr>
              <a:xfrm>
                <a:off x="264585" y="135693"/>
                <a:ext cx="2919396" cy="38167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0" tIns="0" rIns="0" bIns="0" numCol="1" anchor="t">
                <a:spAutoFit/>
              </a:bodyPr>
              <a:lstStyle>
                <a:lvl1pPr algn="l">
                  <a:defRPr sz="2000">
                    <a:solidFill>
                      <a:srgbClr val="FFFFFF"/>
                    </a:solidFill>
                    <a:latin typeface="Roboto Medium"/>
                    <a:ea typeface="Roboto Medium"/>
                    <a:cs typeface="Roboto Medium"/>
                    <a:sym typeface="Roboto Medium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endParaRPr sz="1000" dirty="0"/>
              </a:p>
            </p:txBody>
          </p:sp>
        </p:grpSp>
        <p:grpSp>
          <p:nvGrpSpPr>
            <p:cNvPr id="14" name="Group 5895"/>
            <p:cNvGrpSpPr/>
            <p:nvPr/>
          </p:nvGrpSpPr>
          <p:grpSpPr>
            <a:xfrm>
              <a:off x="6097111" y="3529150"/>
              <a:ext cx="528395" cy="528395"/>
              <a:chOff x="0" y="0"/>
              <a:chExt cx="1056788" cy="1056788"/>
            </a:xfrm>
          </p:grpSpPr>
          <p:sp>
            <p:nvSpPr>
              <p:cNvPr id="77" name="Shape 5892"/>
              <p:cNvSpPr/>
              <p:nvPr/>
            </p:nvSpPr>
            <p:spPr>
              <a:xfrm>
                <a:off x="0" y="0"/>
                <a:ext cx="1056789" cy="10567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3">
                  <a:alpha val="55195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78" name="Shape 5893"/>
              <p:cNvSpPr/>
              <p:nvPr/>
            </p:nvSpPr>
            <p:spPr>
              <a:xfrm>
                <a:off x="423799" y="423798"/>
                <a:ext cx="209191" cy="2091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21283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79" name="Shape 5894"/>
              <p:cNvSpPr/>
              <p:nvPr/>
            </p:nvSpPr>
            <p:spPr>
              <a:xfrm>
                <a:off x="353198" y="345040"/>
                <a:ext cx="366707" cy="3667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noFill/>
              <a:ln w="25400" cap="rnd">
                <a:solidFill>
                  <a:srgbClr val="212830"/>
                </a:solidFill>
                <a:custDash>
                  <a:ds d="100000" sp="200000"/>
                </a:custDash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</p:grpSp>
        <p:grpSp>
          <p:nvGrpSpPr>
            <p:cNvPr id="15" name="Group 5899"/>
            <p:cNvGrpSpPr/>
            <p:nvPr/>
          </p:nvGrpSpPr>
          <p:grpSpPr>
            <a:xfrm>
              <a:off x="6346405" y="3124611"/>
              <a:ext cx="1658175" cy="660621"/>
              <a:chOff x="0" y="0"/>
              <a:chExt cx="3316348" cy="1321240"/>
            </a:xfrm>
          </p:grpSpPr>
          <p:sp>
            <p:nvSpPr>
              <p:cNvPr id="74" name="Shape 5896"/>
              <p:cNvSpPr/>
              <p:nvPr/>
            </p:nvSpPr>
            <p:spPr>
              <a:xfrm>
                <a:off x="56019" y="0"/>
                <a:ext cx="3260329" cy="5965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21600"/>
                    </a:lnTo>
                    <a:lnTo>
                      <a:pt x="20030" y="21600"/>
                    </a:lnTo>
                    <a:cubicBezTo>
                      <a:pt x="20897" y="21600"/>
                      <a:pt x="21600" y="17772"/>
                      <a:pt x="21600" y="13035"/>
                    </a:cubicBezTo>
                    <a:lnTo>
                      <a:pt x="21600" y="8580"/>
                    </a:lnTo>
                    <a:cubicBezTo>
                      <a:pt x="21600" y="3842"/>
                      <a:pt x="20897" y="0"/>
                      <a:pt x="2003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75" name="Shape 5897"/>
              <p:cNvSpPr/>
              <p:nvPr/>
            </p:nvSpPr>
            <p:spPr>
              <a:xfrm>
                <a:off x="0" y="0"/>
                <a:ext cx="75928" cy="1321240"/>
              </a:xfrm>
              <a:prstGeom prst="rect">
                <a:avLst/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76" name="Shape 5898"/>
              <p:cNvSpPr/>
              <p:nvPr/>
            </p:nvSpPr>
            <p:spPr>
              <a:xfrm>
                <a:off x="264585" y="139502"/>
                <a:ext cx="2919396" cy="38167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0" tIns="0" rIns="0" bIns="0" numCol="1" anchor="t">
                <a:spAutoFit/>
              </a:bodyPr>
              <a:lstStyle>
                <a:lvl1pPr algn="l">
                  <a:defRPr sz="2000">
                    <a:solidFill>
                      <a:srgbClr val="FFFFFF"/>
                    </a:solidFill>
                    <a:latin typeface="Roboto Medium"/>
                    <a:ea typeface="Roboto Medium"/>
                    <a:cs typeface="Roboto Medium"/>
                    <a:sym typeface="Roboto Medium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endParaRPr sz="1000" dirty="0"/>
              </a:p>
            </p:txBody>
          </p:sp>
        </p:grpSp>
        <p:grpSp>
          <p:nvGrpSpPr>
            <p:cNvPr id="16" name="Group 5903"/>
            <p:cNvGrpSpPr/>
            <p:nvPr/>
          </p:nvGrpSpPr>
          <p:grpSpPr>
            <a:xfrm>
              <a:off x="7849414" y="4152629"/>
              <a:ext cx="528395" cy="528395"/>
              <a:chOff x="0" y="0"/>
              <a:chExt cx="1056788" cy="1056788"/>
            </a:xfrm>
          </p:grpSpPr>
          <p:sp>
            <p:nvSpPr>
              <p:cNvPr id="71" name="Shape 5900"/>
              <p:cNvSpPr/>
              <p:nvPr/>
            </p:nvSpPr>
            <p:spPr>
              <a:xfrm>
                <a:off x="0" y="0"/>
                <a:ext cx="1056789" cy="10567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4">
                  <a:alpha val="55195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72" name="Shape 5901"/>
              <p:cNvSpPr/>
              <p:nvPr/>
            </p:nvSpPr>
            <p:spPr>
              <a:xfrm>
                <a:off x="423799" y="423798"/>
                <a:ext cx="209191" cy="2091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21283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73" name="Shape 5902"/>
              <p:cNvSpPr/>
              <p:nvPr/>
            </p:nvSpPr>
            <p:spPr>
              <a:xfrm>
                <a:off x="353198" y="345040"/>
                <a:ext cx="366707" cy="3667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noFill/>
              <a:ln w="25400" cap="rnd">
                <a:solidFill>
                  <a:srgbClr val="212830"/>
                </a:solidFill>
                <a:custDash>
                  <a:ds d="100000" sp="200000"/>
                </a:custDash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</p:grpSp>
        <p:grpSp>
          <p:nvGrpSpPr>
            <p:cNvPr id="17" name="Group 5907"/>
            <p:cNvGrpSpPr/>
            <p:nvPr/>
          </p:nvGrpSpPr>
          <p:grpSpPr>
            <a:xfrm>
              <a:off x="8098708" y="3748089"/>
              <a:ext cx="1658175" cy="660621"/>
              <a:chOff x="0" y="0"/>
              <a:chExt cx="3316348" cy="1321240"/>
            </a:xfrm>
          </p:grpSpPr>
          <p:sp>
            <p:nvSpPr>
              <p:cNvPr id="68" name="Shape 5904"/>
              <p:cNvSpPr/>
              <p:nvPr/>
            </p:nvSpPr>
            <p:spPr>
              <a:xfrm>
                <a:off x="56019" y="0"/>
                <a:ext cx="3260329" cy="5965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21600"/>
                    </a:lnTo>
                    <a:lnTo>
                      <a:pt x="20030" y="21600"/>
                    </a:lnTo>
                    <a:cubicBezTo>
                      <a:pt x="20897" y="21600"/>
                      <a:pt x="21600" y="17772"/>
                      <a:pt x="21600" y="13035"/>
                    </a:cubicBezTo>
                    <a:lnTo>
                      <a:pt x="21600" y="8580"/>
                    </a:lnTo>
                    <a:cubicBezTo>
                      <a:pt x="21600" y="3842"/>
                      <a:pt x="20897" y="0"/>
                      <a:pt x="2003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69" name="Shape 5905"/>
              <p:cNvSpPr/>
              <p:nvPr/>
            </p:nvSpPr>
            <p:spPr>
              <a:xfrm>
                <a:off x="0" y="0"/>
                <a:ext cx="75928" cy="1321240"/>
              </a:xfrm>
              <a:prstGeom prst="rect">
                <a:avLst/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70" name="Shape 5906"/>
              <p:cNvSpPr/>
              <p:nvPr/>
            </p:nvSpPr>
            <p:spPr>
              <a:xfrm>
                <a:off x="264585" y="133153"/>
                <a:ext cx="2919396" cy="38167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0" tIns="0" rIns="0" bIns="0" numCol="1" anchor="t">
                <a:spAutoFit/>
              </a:bodyPr>
              <a:lstStyle>
                <a:lvl1pPr algn="l">
                  <a:defRPr sz="2000">
                    <a:solidFill>
                      <a:srgbClr val="FFFFFF"/>
                    </a:solidFill>
                    <a:latin typeface="Roboto Medium"/>
                    <a:ea typeface="Roboto Medium"/>
                    <a:cs typeface="Roboto Medium"/>
                    <a:sym typeface="Roboto Medium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endParaRPr sz="1000" dirty="0"/>
              </a:p>
            </p:txBody>
          </p:sp>
        </p:grpSp>
        <p:grpSp>
          <p:nvGrpSpPr>
            <p:cNvPr id="18" name="Group 5911"/>
            <p:cNvGrpSpPr/>
            <p:nvPr/>
          </p:nvGrpSpPr>
          <p:grpSpPr>
            <a:xfrm>
              <a:off x="8971675" y="2741599"/>
              <a:ext cx="528395" cy="528395"/>
              <a:chOff x="0" y="0"/>
              <a:chExt cx="1056788" cy="1056788"/>
            </a:xfrm>
          </p:grpSpPr>
          <p:sp>
            <p:nvSpPr>
              <p:cNvPr id="65" name="Shape 5908"/>
              <p:cNvSpPr/>
              <p:nvPr/>
            </p:nvSpPr>
            <p:spPr>
              <a:xfrm>
                <a:off x="0" y="0"/>
                <a:ext cx="1056789" cy="10567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5">
                  <a:alpha val="55195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66" name="Shape 5909"/>
              <p:cNvSpPr/>
              <p:nvPr/>
            </p:nvSpPr>
            <p:spPr>
              <a:xfrm>
                <a:off x="423799" y="423798"/>
                <a:ext cx="209191" cy="2091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21283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67" name="Shape 5910"/>
              <p:cNvSpPr/>
              <p:nvPr/>
            </p:nvSpPr>
            <p:spPr>
              <a:xfrm>
                <a:off x="353198" y="345040"/>
                <a:ext cx="366707" cy="3667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noFill/>
              <a:ln w="25400" cap="rnd">
                <a:solidFill>
                  <a:srgbClr val="212830"/>
                </a:solidFill>
                <a:custDash>
                  <a:ds d="100000" sp="200000"/>
                </a:custDash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</p:grpSp>
        <p:grpSp>
          <p:nvGrpSpPr>
            <p:cNvPr id="19" name="Group 5915"/>
            <p:cNvGrpSpPr/>
            <p:nvPr/>
          </p:nvGrpSpPr>
          <p:grpSpPr>
            <a:xfrm>
              <a:off x="9220969" y="2337059"/>
              <a:ext cx="1658175" cy="660621"/>
              <a:chOff x="0" y="0"/>
              <a:chExt cx="3316348" cy="1321240"/>
            </a:xfrm>
          </p:grpSpPr>
          <p:sp>
            <p:nvSpPr>
              <p:cNvPr id="62" name="Shape 5912"/>
              <p:cNvSpPr/>
              <p:nvPr/>
            </p:nvSpPr>
            <p:spPr>
              <a:xfrm>
                <a:off x="56019" y="0"/>
                <a:ext cx="3260329" cy="5965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21600"/>
                    </a:lnTo>
                    <a:lnTo>
                      <a:pt x="20030" y="21600"/>
                    </a:lnTo>
                    <a:cubicBezTo>
                      <a:pt x="20897" y="21600"/>
                      <a:pt x="21600" y="17772"/>
                      <a:pt x="21600" y="13035"/>
                    </a:cubicBezTo>
                    <a:lnTo>
                      <a:pt x="21600" y="8580"/>
                    </a:lnTo>
                    <a:cubicBezTo>
                      <a:pt x="21600" y="3842"/>
                      <a:pt x="20897" y="0"/>
                      <a:pt x="2003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63" name="Shape 5913"/>
              <p:cNvSpPr/>
              <p:nvPr/>
            </p:nvSpPr>
            <p:spPr>
              <a:xfrm>
                <a:off x="0" y="0"/>
                <a:ext cx="75928" cy="1321240"/>
              </a:xfrm>
              <a:prstGeom prst="rect">
                <a:avLst/>
              </a:pr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64" name="Shape 5914"/>
              <p:cNvSpPr/>
              <p:nvPr/>
            </p:nvSpPr>
            <p:spPr>
              <a:xfrm>
                <a:off x="264585" y="133153"/>
                <a:ext cx="2919396" cy="38167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0" tIns="0" rIns="0" bIns="0" numCol="1" anchor="t">
                <a:spAutoFit/>
              </a:bodyPr>
              <a:lstStyle>
                <a:lvl1pPr algn="l">
                  <a:defRPr sz="2000">
                    <a:solidFill>
                      <a:srgbClr val="FFFFFF"/>
                    </a:solidFill>
                    <a:latin typeface="Roboto Medium"/>
                    <a:ea typeface="Roboto Medium"/>
                    <a:cs typeface="Roboto Medium"/>
                    <a:sym typeface="Roboto Medium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endParaRPr sz="1000" dirty="0"/>
              </a:p>
            </p:txBody>
          </p:sp>
        </p:grpSp>
        <p:grpSp>
          <p:nvGrpSpPr>
            <p:cNvPr id="20" name="Group 5918"/>
            <p:cNvGrpSpPr/>
            <p:nvPr/>
          </p:nvGrpSpPr>
          <p:grpSpPr>
            <a:xfrm>
              <a:off x="4037452" y="3746561"/>
              <a:ext cx="261881" cy="1756401"/>
              <a:chOff x="921094" y="-144493"/>
              <a:chExt cx="523760" cy="3512799"/>
            </a:xfrm>
          </p:grpSpPr>
          <p:sp>
            <p:nvSpPr>
              <p:cNvPr id="60" name="Shape 5916"/>
              <p:cNvSpPr/>
              <p:nvPr/>
            </p:nvSpPr>
            <p:spPr>
              <a:xfrm rot="19602545">
                <a:off x="921094" y="-144493"/>
                <a:ext cx="523760" cy="35127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28" h="21566" extrusionOk="0">
                    <a:moveTo>
                      <a:pt x="10922" y="0"/>
                    </a:moveTo>
                    <a:lnTo>
                      <a:pt x="21524" y="3228"/>
                    </a:lnTo>
                    <a:lnTo>
                      <a:pt x="21524" y="19951"/>
                    </a:lnTo>
                    <a:cubicBezTo>
                      <a:pt x="21600" y="20382"/>
                      <a:pt x="20510" y="20777"/>
                      <a:pt x="18680" y="21068"/>
                    </a:cubicBezTo>
                    <a:cubicBezTo>
                      <a:pt x="17765" y="21214"/>
                      <a:pt x="16666" y="21334"/>
                      <a:pt x="15435" y="21420"/>
                    </a:cubicBezTo>
                    <a:cubicBezTo>
                      <a:pt x="14204" y="21505"/>
                      <a:pt x="12841" y="21556"/>
                      <a:pt x="11401" y="21565"/>
                    </a:cubicBezTo>
                    <a:cubicBezTo>
                      <a:pt x="5301" y="21600"/>
                      <a:pt x="256" y="20863"/>
                      <a:pt x="358" y="19951"/>
                    </a:cubicBezTo>
                    <a:lnTo>
                      <a:pt x="0" y="3203"/>
                    </a:lnTo>
                    <a:lnTo>
                      <a:pt x="10922" y="0"/>
                    </a:lnTo>
                    <a:close/>
                  </a:path>
                </a:pathLst>
              </a:custGeom>
              <a:solidFill>
                <a:srgbClr val="21283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61" name="Shape 5917"/>
              <p:cNvSpPr/>
              <p:nvPr/>
            </p:nvSpPr>
            <p:spPr>
              <a:xfrm rot="3358707">
                <a:off x="-219870" y="1632896"/>
                <a:ext cx="2919398" cy="30777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0" tIns="0" rIns="0" bIns="0" numCol="1" anchor="t">
                <a:spAutoFit/>
              </a:bodyPr>
              <a:lstStyle>
                <a:lvl1pPr algn="l">
                  <a:defRPr sz="2000">
                    <a:solidFill>
                      <a:srgbClr val="FFFFFF"/>
                    </a:solidFill>
                    <a:latin typeface="Roboto Medium"/>
                    <a:ea typeface="Roboto Medium"/>
                    <a:cs typeface="Roboto Medium"/>
                    <a:sym typeface="Roboto Medium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r>
                  <a:rPr sz="1000" dirty="0"/>
                  <a:t>01. </a:t>
                </a:r>
                <a:r>
                  <a:rPr sz="1000" dirty="0" err="1"/>
                  <a:t>Lorem</a:t>
                </a:r>
                <a:r>
                  <a:rPr sz="1000" dirty="0"/>
                  <a:t> </a:t>
                </a:r>
                <a:r>
                  <a:rPr sz="1000" dirty="0" err="1"/>
                  <a:t>Ipsum</a:t>
                </a:r>
                <a:r>
                  <a:rPr sz="1000" dirty="0"/>
                  <a:t> simply</a:t>
                </a:r>
              </a:p>
            </p:txBody>
          </p:sp>
        </p:grpSp>
        <p:grpSp>
          <p:nvGrpSpPr>
            <p:cNvPr id="21" name="Group 5921"/>
            <p:cNvGrpSpPr/>
            <p:nvPr/>
          </p:nvGrpSpPr>
          <p:grpSpPr>
            <a:xfrm rot="19657242">
              <a:off x="9886732" y="2477867"/>
              <a:ext cx="342285" cy="1756401"/>
              <a:chOff x="921094" y="-144493"/>
              <a:chExt cx="684567" cy="3512799"/>
            </a:xfrm>
          </p:grpSpPr>
          <p:sp>
            <p:nvSpPr>
              <p:cNvPr id="58" name="Shape 5919"/>
              <p:cNvSpPr/>
              <p:nvPr/>
            </p:nvSpPr>
            <p:spPr>
              <a:xfrm rot="19602545">
                <a:off x="921094" y="-144493"/>
                <a:ext cx="523760" cy="35127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28" h="21566" extrusionOk="0">
                    <a:moveTo>
                      <a:pt x="10922" y="0"/>
                    </a:moveTo>
                    <a:lnTo>
                      <a:pt x="21524" y="3228"/>
                    </a:lnTo>
                    <a:lnTo>
                      <a:pt x="21524" y="19951"/>
                    </a:lnTo>
                    <a:cubicBezTo>
                      <a:pt x="21600" y="20382"/>
                      <a:pt x="20510" y="20777"/>
                      <a:pt x="18680" y="21068"/>
                    </a:cubicBezTo>
                    <a:cubicBezTo>
                      <a:pt x="17765" y="21214"/>
                      <a:pt x="16666" y="21334"/>
                      <a:pt x="15435" y="21420"/>
                    </a:cubicBezTo>
                    <a:cubicBezTo>
                      <a:pt x="14204" y="21505"/>
                      <a:pt x="12841" y="21556"/>
                      <a:pt x="11401" y="21565"/>
                    </a:cubicBezTo>
                    <a:cubicBezTo>
                      <a:pt x="5301" y="21600"/>
                      <a:pt x="256" y="20863"/>
                      <a:pt x="358" y="19951"/>
                    </a:cubicBezTo>
                    <a:lnTo>
                      <a:pt x="0" y="3203"/>
                    </a:lnTo>
                    <a:lnTo>
                      <a:pt x="10922" y="0"/>
                    </a:lnTo>
                    <a:close/>
                  </a:path>
                </a:pathLst>
              </a:custGeom>
              <a:solidFill>
                <a:srgbClr val="21283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59" name="Shape 5920"/>
              <p:cNvSpPr/>
              <p:nvPr/>
            </p:nvSpPr>
            <p:spPr>
              <a:xfrm rot="3358707">
                <a:off x="-161814" y="1483910"/>
                <a:ext cx="2919398" cy="61555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0" tIns="0" rIns="0" bIns="0" numCol="1" anchor="t">
                <a:spAutoFit/>
              </a:bodyPr>
              <a:lstStyle>
                <a:lvl1pPr algn="l">
                  <a:defRPr sz="2000">
                    <a:solidFill>
                      <a:srgbClr val="FFFFFF"/>
                    </a:solidFill>
                    <a:latin typeface="Roboto Medium"/>
                    <a:ea typeface="Roboto Medium"/>
                    <a:cs typeface="Roboto Medium"/>
                    <a:sym typeface="Roboto Medium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r>
                  <a:rPr sz="1000" dirty="0"/>
                  <a:t>02. </a:t>
                </a:r>
                <a:r>
                  <a:rPr sz="1000" dirty="0" err="1"/>
                  <a:t>Lorem</a:t>
                </a:r>
                <a:r>
                  <a:rPr sz="1000" dirty="0"/>
                  <a:t> </a:t>
                </a:r>
                <a:r>
                  <a:rPr sz="1000" dirty="0" err="1"/>
                  <a:t>Ipsum</a:t>
                </a:r>
                <a:r>
                  <a:rPr sz="1000" dirty="0"/>
                  <a:t> simply</a:t>
                </a:r>
                <a:r>
                  <a:rPr lang="en-US" sz="1000" dirty="0"/>
                  <a:t>.</a:t>
                </a:r>
                <a:endParaRPr sz="1000" dirty="0"/>
              </a:p>
            </p:txBody>
          </p:sp>
        </p:grpSp>
        <p:sp>
          <p:nvSpPr>
            <p:cNvPr id="22" name="Shape 5922"/>
            <p:cNvSpPr/>
            <p:nvPr/>
          </p:nvSpPr>
          <p:spPr>
            <a:xfrm rot="16550002" flipH="1">
              <a:off x="5649735" y="4258351"/>
              <a:ext cx="1676617" cy="7670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9" h="17017" extrusionOk="0">
                  <a:moveTo>
                    <a:pt x="0" y="3689"/>
                  </a:moveTo>
                  <a:cubicBezTo>
                    <a:pt x="7970" y="-4562"/>
                    <a:pt x="18513" y="1620"/>
                    <a:pt x="21551" y="16325"/>
                  </a:cubicBezTo>
                  <a:cubicBezTo>
                    <a:pt x="21576" y="16447"/>
                    <a:pt x="21600" y="16573"/>
                    <a:pt x="21584" y="16699"/>
                  </a:cubicBezTo>
                  <a:cubicBezTo>
                    <a:pt x="21559" y="16901"/>
                    <a:pt x="21444" y="17038"/>
                    <a:pt x="21320" y="17014"/>
                  </a:cubicBezTo>
                </a:path>
              </a:pathLst>
            </a:custGeom>
            <a:ln w="38100" cap="rnd">
              <a:solidFill/>
              <a:custDash>
                <a:ds d="100000" sp="200000"/>
              </a:custDash>
              <a:round/>
            </a:ln>
          </p:spPr>
          <p:txBody>
            <a:bodyPr lIns="0" tIns="0" rIns="0" bIns="0" anchor="ctr"/>
            <a:lstStyle/>
            <a:p>
              <a:pPr lvl="0">
                <a:defRPr sz="3200"/>
              </a:pPr>
              <a:endParaRPr sz="1600"/>
            </a:p>
          </p:txBody>
        </p:sp>
        <p:grpSp>
          <p:nvGrpSpPr>
            <p:cNvPr id="23" name="Group 5926"/>
            <p:cNvGrpSpPr/>
            <p:nvPr/>
          </p:nvGrpSpPr>
          <p:grpSpPr>
            <a:xfrm>
              <a:off x="6522451" y="5221249"/>
              <a:ext cx="528395" cy="528395"/>
              <a:chOff x="0" y="0"/>
              <a:chExt cx="1056788" cy="1056788"/>
            </a:xfrm>
          </p:grpSpPr>
          <p:sp>
            <p:nvSpPr>
              <p:cNvPr id="55" name="Shape 5923"/>
              <p:cNvSpPr/>
              <p:nvPr/>
            </p:nvSpPr>
            <p:spPr>
              <a:xfrm flipH="1">
                <a:off x="0" y="0"/>
                <a:ext cx="1056789" cy="10567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1">
                  <a:alpha val="55195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56" name="Shape 5924"/>
              <p:cNvSpPr/>
              <p:nvPr/>
            </p:nvSpPr>
            <p:spPr>
              <a:xfrm flipH="1">
                <a:off x="423799" y="423798"/>
                <a:ext cx="209191" cy="2091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21283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57" name="Shape 5925"/>
              <p:cNvSpPr/>
              <p:nvPr/>
            </p:nvSpPr>
            <p:spPr>
              <a:xfrm flipH="1">
                <a:off x="336884" y="345040"/>
                <a:ext cx="366707" cy="3667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noFill/>
              <a:ln w="25400" cap="rnd">
                <a:solidFill>
                  <a:srgbClr val="212830"/>
                </a:solidFill>
                <a:custDash>
                  <a:ds d="100000" sp="200000"/>
                </a:custDash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</p:grpSp>
        <p:grpSp>
          <p:nvGrpSpPr>
            <p:cNvPr id="24" name="Group 5930"/>
            <p:cNvGrpSpPr/>
            <p:nvPr/>
          </p:nvGrpSpPr>
          <p:grpSpPr>
            <a:xfrm flipH="1">
              <a:off x="5143377" y="4816709"/>
              <a:ext cx="1658175" cy="660621"/>
              <a:chOff x="0" y="0"/>
              <a:chExt cx="3316348" cy="1321240"/>
            </a:xfrm>
          </p:grpSpPr>
          <p:sp>
            <p:nvSpPr>
              <p:cNvPr id="52" name="Shape 5927"/>
              <p:cNvSpPr/>
              <p:nvPr/>
            </p:nvSpPr>
            <p:spPr>
              <a:xfrm>
                <a:off x="56019" y="0"/>
                <a:ext cx="3260329" cy="5965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21600"/>
                    </a:lnTo>
                    <a:lnTo>
                      <a:pt x="20030" y="21600"/>
                    </a:lnTo>
                    <a:cubicBezTo>
                      <a:pt x="20897" y="21600"/>
                      <a:pt x="21600" y="17772"/>
                      <a:pt x="21600" y="13035"/>
                    </a:cubicBezTo>
                    <a:lnTo>
                      <a:pt x="21600" y="8580"/>
                    </a:lnTo>
                    <a:cubicBezTo>
                      <a:pt x="21600" y="3842"/>
                      <a:pt x="20897" y="0"/>
                      <a:pt x="2003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53" name="Shape 5928"/>
              <p:cNvSpPr/>
              <p:nvPr/>
            </p:nvSpPr>
            <p:spPr>
              <a:xfrm>
                <a:off x="0" y="0"/>
                <a:ext cx="75928" cy="1321240"/>
              </a:xfrm>
              <a:prstGeom prst="rect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54" name="Shape 5929"/>
              <p:cNvSpPr/>
              <p:nvPr/>
            </p:nvSpPr>
            <p:spPr>
              <a:xfrm flipH="1">
                <a:off x="289985" y="171252"/>
                <a:ext cx="2919396" cy="38167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0" tIns="0" rIns="0" bIns="0" numCol="1" anchor="t">
                <a:spAutoFit/>
              </a:bodyPr>
              <a:lstStyle>
                <a:lvl1pPr algn="r">
                  <a:defRPr sz="2000">
                    <a:solidFill>
                      <a:srgbClr val="FFFFFF"/>
                    </a:solidFill>
                    <a:latin typeface="Roboto Medium"/>
                    <a:ea typeface="Roboto Medium"/>
                    <a:cs typeface="Roboto Medium"/>
                    <a:sym typeface="Roboto Medium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r>
                  <a:rPr sz="1000" dirty="0" smtClean="0"/>
                  <a:t>simply</a:t>
                </a:r>
                <a:endParaRPr sz="1000" dirty="0"/>
              </a:p>
            </p:txBody>
          </p:sp>
        </p:grpSp>
        <p:grpSp>
          <p:nvGrpSpPr>
            <p:cNvPr id="25" name="Group 5934"/>
            <p:cNvGrpSpPr/>
            <p:nvPr/>
          </p:nvGrpSpPr>
          <p:grpSpPr>
            <a:xfrm>
              <a:off x="4589823" y="2273086"/>
              <a:ext cx="341752" cy="341752"/>
              <a:chOff x="0" y="0"/>
              <a:chExt cx="683502" cy="683502"/>
            </a:xfrm>
          </p:grpSpPr>
          <p:sp>
            <p:nvSpPr>
              <p:cNvPr id="49" name="Shape 5931"/>
              <p:cNvSpPr/>
              <p:nvPr/>
            </p:nvSpPr>
            <p:spPr>
              <a:xfrm>
                <a:off x="0" y="0"/>
                <a:ext cx="683503" cy="683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4">
                  <a:alpha val="55195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50" name="Shape 5932"/>
              <p:cNvSpPr/>
              <p:nvPr/>
            </p:nvSpPr>
            <p:spPr>
              <a:xfrm>
                <a:off x="274101" y="274101"/>
                <a:ext cx="135300" cy="1353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21283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51" name="Shape 5933"/>
              <p:cNvSpPr/>
              <p:nvPr/>
            </p:nvSpPr>
            <p:spPr>
              <a:xfrm>
                <a:off x="228439" y="223163"/>
                <a:ext cx="237176" cy="2371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noFill/>
              <a:ln w="25400" cap="rnd">
                <a:solidFill>
                  <a:srgbClr val="212830"/>
                </a:solidFill>
                <a:custDash>
                  <a:ds d="100000" sp="200000"/>
                </a:custDash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</p:grpSp>
        <p:grpSp>
          <p:nvGrpSpPr>
            <p:cNvPr id="26" name="Group 5938"/>
            <p:cNvGrpSpPr/>
            <p:nvPr/>
          </p:nvGrpSpPr>
          <p:grpSpPr>
            <a:xfrm>
              <a:off x="4751059" y="2011440"/>
              <a:ext cx="1072463" cy="427273"/>
              <a:chOff x="0" y="0"/>
              <a:chExt cx="2144925" cy="854543"/>
            </a:xfrm>
          </p:grpSpPr>
          <p:sp>
            <p:nvSpPr>
              <p:cNvPr id="46" name="Shape 5935"/>
              <p:cNvSpPr/>
              <p:nvPr/>
            </p:nvSpPr>
            <p:spPr>
              <a:xfrm>
                <a:off x="36231" y="0"/>
                <a:ext cx="2108694" cy="3858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21600"/>
                    </a:lnTo>
                    <a:lnTo>
                      <a:pt x="20030" y="21600"/>
                    </a:lnTo>
                    <a:cubicBezTo>
                      <a:pt x="20897" y="21600"/>
                      <a:pt x="21600" y="17772"/>
                      <a:pt x="21600" y="13035"/>
                    </a:cubicBezTo>
                    <a:lnTo>
                      <a:pt x="21600" y="8580"/>
                    </a:lnTo>
                    <a:cubicBezTo>
                      <a:pt x="21600" y="3842"/>
                      <a:pt x="20897" y="0"/>
                      <a:pt x="2003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47" name="Shape 5936"/>
              <p:cNvSpPr/>
              <p:nvPr/>
            </p:nvSpPr>
            <p:spPr>
              <a:xfrm>
                <a:off x="0" y="0"/>
                <a:ext cx="49108" cy="854543"/>
              </a:xfrm>
              <a:prstGeom prst="rect">
                <a:avLst/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48" name="Shape 5937"/>
              <p:cNvSpPr/>
              <p:nvPr/>
            </p:nvSpPr>
            <p:spPr>
              <a:xfrm>
                <a:off x="171126" y="25322"/>
                <a:ext cx="1888188" cy="42571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0" tIns="0" rIns="0" bIns="0" numCol="1" anchor="t">
                <a:noAutofit/>
              </a:bodyPr>
              <a:lstStyle>
                <a:lvl1pPr algn="l">
                  <a:defRPr sz="2000">
                    <a:solidFill>
                      <a:srgbClr val="FFFFFF"/>
                    </a:solidFill>
                    <a:latin typeface="Roboto Medium"/>
                    <a:ea typeface="Roboto Medium"/>
                    <a:cs typeface="Roboto Medium"/>
                    <a:sym typeface="Roboto Medium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endParaRPr sz="1000" dirty="0"/>
              </a:p>
            </p:txBody>
          </p:sp>
        </p:grpSp>
        <p:sp>
          <p:nvSpPr>
            <p:cNvPr id="27" name="Shape 5939"/>
            <p:cNvSpPr/>
            <p:nvPr/>
          </p:nvSpPr>
          <p:spPr>
            <a:xfrm rot="1572982">
              <a:off x="4617601" y="2637038"/>
              <a:ext cx="1988891" cy="766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0" h="16515" extrusionOk="0">
                  <a:moveTo>
                    <a:pt x="0" y="5372"/>
                  </a:moveTo>
                  <a:cubicBezTo>
                    <a:pt x="7520" y="-5064"/>
                    <a:pt x="18459" y="384"/>
                    <a:pt x="21553" y="15844"/>
                  </a:cubicBezTo>
                  <a:cubicBezTo>
                    <a:pt x="21577" y="15962"/>
                    <a:pt x="21600" y="16084"/>
                    <a:pt x="21585" y="16206"/>
                  </a:cubicBezTo>
                  <a:cubicBezTo>
                    <a:pt x="21562" y="16403"/>
                    <a:pt x="21453" y="16536"/>
                    <a:pt x="21335" y="16512"/>
                  </a:cubicBezTo>
                </a:path>
              </a:pathLst>
            </a:custGeom>
            <a:ln w="38100" cap="rnd">
              <a:solidFill/>
              <a:custDash>
                <a:ds d="100000" sp="200000"/>
              </a:custDash>
              <a:round/>
            </a:ln>
          </p:spPr>
          <p:txBody>
            <a:bodyPr lIns="0" tIns="0" rIns="0" bIns="0" anchor="ctr"/>
            <a:lstStyle/>
            <a:p>
              <a:pPr lvl="0">
                <a:defRPr sz="3200"/>
              </a:pPr>
              <a:endParaRPr sz="1600"/>
            </a:p>
          </p:txBody>
        </p:sp>
        <p:grpSp>
          <p:nvGrpSpPr>
            <p:cNvPr id="28" name="Group 5943"/>
            <p:cNvGrpSpPr/>
            <p:nvPr/>
          </p:nvGrpSpPr>
          <p:grpSpPr>
            <a:xfrm>
              <a:off x="9818548" y="5909208"/>
              <a:ext cx="341752" cy="341752"/>
              <a:chOff x="0" y="0"/>
              <a:chExt cx="683502" cy="683502"/>
            </a:xfrm>
          </p:grpSpPr>
          <p:sp>
            <p:nvSpPr>
              <p:cNvPr id="43" name="Shape 5940"/>
              <p:cNvSpPr/>
              <p:nvPr/>
            </p:nvSpPr>
            <p:spPr>
              <a:xfrm>
                <a:off x="0" y="0"/>
                <a:ext cx="683503" cy="683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2">
                  <a:alpha val="55195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44" name="Shape 5941"/>
              <p:cNvSpPr/>
              <p:nvPr/>
            </p:nvSpPr>
            <p:spPr>
              <a:xfrm>
                <a:off x="274101" y="274101"/>
                <a:ext cx="135300" cy="1353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21283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45" name="Shape 5942"/>
              <p:cNvSpPr/>
              <p:nvPr/>
            </p:nvSpPr>
            <p:spPr>
              <a:xfrm>
                <a:off x="228439" y="223163"/>
                <a:ext cx="237176" cy="2371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noFill/>
              <a:ln w="25400" cap="rnd">
                <a:solidFill>
                  <a:srgbClr val="212830"/>
                </a:solidFill>
                <a:custDash>
                  <a:ds d="100000" sp="200000"/>
                </a:custDash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</p:grpSp>
        <p:grpSp>
          <p:nvGrpSpPr>
            <p:cNvPr id="29" name="Group 5947"/>
            <p:cNvGrpSpPr/>
            <p:nvPr/>
          </p:nvGrpSpPr>
          <p:grpSpPr>
            <a:xfrm>
              <a:off x="9979785" y="5647563"/>
              <a:ext cx="1072463" cy="427273"/>
              <a:chOff x="0" y="0"/>
              <a:chExt cx="2144925" cy="854543"/>
            </a:xfrm>
          </p:grpSpPr>
          <p:sp>
            <p:nvSpPr>
              <p:cNvPr id="40" name="Shape 5944"/>
              <p:cNvSpPr/>
              <p:nvPr/>
            </p:nvSpPr>
            <p:spPr>
              <a:xfrm>
                <a:off x="36231" y="0"/>
                <a:ext cx="2108694" cy="3858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21600"/>
                    </a:lnTo>
                    <a:lnTo>
                      <a:pt x="20030" y="21600"/>
                    </a:lnTo>
                    <a:cubicBezTo>
                      <a:pt x="20897" y="21600"/>
                      <a:pt x="21600" y="17772"/>
                      <a:pt x="21600" y="13035"/>
                    </a:cubicBezTo>
                    <a:lnTo>
                      <a:pt x="21600" y="8580"/>
                    </a:lnTo>
                    <a:cubicBezTo>
                      <a:pt x="21600" y="3842"/>
                      <a:pt x="20897" y="0"/>
                      <a:pt x="2003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41" name="Shape 5945"/>
              <p:cNvSpPr/>
              <p:nvPr/>
            </p:nvSpPr>
            <p:spPr>
              <a:xfrm>
                <a:off x="0" y="0"/>
                <a:ext cx="49108" cy="854543"/>
              </a:xfrm>
              <a:prstGeom prst="rect">
                <a:avLst/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42" name="Shape 5946"/>
              <p:cNvSpPr/>
              <p:nvPr/>
            </p:nvSpPr>
            <p:spPr>
              <a:xfrm>
                <a:off x="171126" y="40562"/>
                <a:ext cx="1888188" cy="42571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0" tIns="0" rIns="0" bIns="0" numCol="1" anchor="t">
                <a:noAutofit/>
              </a:bodyPr>
              <a:lstStyle>
                <a:lvl1pPr algn="l">
                  <a:defRPr sz="2000">
                    <a:solidFill>
                      <a:srgbClr val="FFFFFF"/>
                    </a:solidFill>
                    <a:latin typeface="Roboto Medium"/>
                    <a:ea typeface="Roboto Medium"/>
                    <a:cs typeface="Roboto Medium"/>
                    <a:sym typeface="Roboto Medium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r>
                  <a:rPr sz="1000" dirty="0" err="1"/>
                  <a:t>Lorem</a:t>
                </a:r>
                <a:r>
                  <a:rPr sz="1000" dirty="0"/>
                  <a:t> </a:t>
                </a:r>
                <a:r>
                  <a:rPr sz="1000" dirty="0" err="1"/>
                  <a:t>Ipsum</a:t>
                </a:r>
                <a:endParaRPr sz="1000" dirty="0"/>
              </a:p>
            </p:txBody>
          </p:sp>
        </p:grpSp>
        <p:sp>
          <p:nvSpPr>
            <p:cNvPr id="30" name="Shape 5948"/>
            <p:cNvSpPr/>
            <p:nvPr/>
          </p:nvSpPr>
          <p:spPr>
            <a:xfrm rot="13954949" flipH="1">
              <a:off x="7733068" y="4946900"/>
              <a:ext cx="2492716" cy="7386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0" h="16515" extrusionOk="0">
                  <a:moveTo>
                    <a:pt x="0" y="5372"/>
                  </a:moveTo>
                  <a:cubicBezTo>
                    <a:pt x="7520" y="-5064"/>
                    <a:pt x="18459" y="384"/>
                    <a:pt x="21553" y="15844"/>
                  </a:cubicBezTo>
                  <a:cubicBezTo>
                    <a:pt x="21577" y="15962"/>
                    <a:pt x="21600" y="16084"/>
                    <a:pt x="21585" y="16206"/>
                  </a:cubicBezTo>
                  <a:cubicBezTo>
                    <a:pt x="21562" y="16403"/>
                    <a:pt x="21453" y="16536"/>
                    <a:pt x="21335" y="16512"/>
                  </a:cubicBezTo>
                </a:path>
              </a:pathLst>
            </a:custGeom>
            <a:ln w="38100" cap="rnd">
              <a:solidFill/>
              <a:custDash>
                <a:ds d="100000" sp="200000"/>
              </a:custDash>
              <a:round/>
            </a:ln>
          </p:spPr>
          <p:txBody>
            <a:bodyPr lIns="0" tIns="0" rIns="0" bIns="0" anchor="ctr"/>
            <a:lstStyle/>
            <a:p>
              <a:pPr lvl="0">
                <a:defRPr sz="3200"/>
              </a:pPr>
              <a:endParaRPr sz="1600"/>
            </a:p>
          </p:txBody>
        </p:sp>
        <p:grpSp>
          <p:nvGrpSpPr>
            <p:cNvPr id="31" name="Group 5952"/>
            <p:cNvGrpSpPr/>
            <p:nvPr/>
          </p:nvGrpSpPr>
          <p:grpSpPr>
            <a:xfrm>
              <a:off x="3937941" y="6038926"/>
              <a:ext cx="341752" cy="341752"/>
              <a:chOff x="0" y="0"/>
              <a:chExt cx="683502" cy="683502"/>
            </a:xfrm>
          </p:grpSpPr>
          <p:sp>
            <p:nvSpPr>
              <p:cNvPr id="37" name="Shape 5949"/>
              <p:cNvSpPr/>
              <p:nvPr/>
            </p:nvSpPr>
            <p:spPr>
              <a:xfrm>
                <a:off x="0" y="0"/>
                <a:ext cx="683503" cy="6835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accent5">
                  <a:alpha val="55195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38" name="Shape 5950"/>
              <p:cNvSpPr/>
              <p:nvPr/>
            </p:nvSpPr>
            <p:spPr>
              <a:xfrm>
                <a:off x="274101" y="274101"/>
                <a:ext cx="135300" cy="1353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21283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39" name="Shape 5951"/>
              <p:cNvSpPr/>
              <p:nvPr/>
            </p:nvSpPr>
            <p:spPr>
              <a:xfrm>
                <a:off x="228439" y="223163"/>
                <a:ext cx="237176" cy="2371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noFill/>
              <a:ln w="25400" cap="rnd">
                <a:solidFill>
                  <a:srgbClr val="212830"/>
                </a:solidFill>
                <a:custDash>
                  <a:ds d="100000" sp="200000"/>
                </a:custDash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</p:grpSp>
        <p:grpSp>
          <p:nvGrpSpPr>
            <p:cNvPr id="32" name="Group 5956"/>
            <p:cNvGrpSpPr/>
            <p:nvPr/>
          </p:nvGrpSpPr>
          <p:grpSpPr>
            <a:xfrm>
              <a:off x="4099178" y="5777281"/>
              <a:ext cx="1072463" cy="427272"/>
              <a:chOff x="0" y="0"/>
              <a:chExt cx="2144925" cy="854543"/>
            </a:xfrm>
          </p:grpSpPr>
          <p:sp>
            <p:nvSpPr>
              <p:cNvPr id="34" name="Shape 5953"/>
              <p:cNvSpPr/>
              <p:nvPr/>
            </p:nvSpPr>
            <p:spPr>
              <a:xfrm>
                <a:off x="36231" y="0"/>
                <a:ext cx="2108694" cy="3858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0" y="21600"/>
                    </a:lnTo>
                    <a:lnTo>
                      <a:pt x="20030" y="21600"/>
                    </a:lnTo>
                    <a:cubicBezTo>
                      <a:pt x="20897" y="21600"/>
                      <a:pt x="21600" y="17772"/>
                      <a:pt x="21600" y="13035"/>
                    </a:cubicBezTo>
                    <a:lnTo>
                      <a:pt x="21600" y="8580"/>
                    </a:lnTo>
                    <a:cubicBezTo>
                      <a:pt x="21600" y="3842"/>
                      <a:pt x="20897" y="0"/>
                      <a:pt x="2003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35" name="Shape 5954"/>
              <p:cNvSpPr/>
              <p:nvPr/>
            </p:nvSpPr>
            <p:spPr>
              <a:xfrm>
                <a:off x="0" y="0"/>
                <a:ext cx="49108" cy="854543"/>
              </a:xfrm>
              <a:prstGeom prst="rect">
                <a:avLst/>
              </a:pr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36" name="Shape 5955"/>
              <p:cNvSpPr/>
              <p:nvPr/>
            </p:nvSpPr>
            <p:spPr>
              <a:xfrm>
                <a:off x="171126" y="40562"/>
                <a:ext cx="1888188" cy="42571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0" tIns="0" rIns="0" bIns="0" numCol="1" anchor="t">
                <a:noAutofit/>
              </a:bodyPr>
              <a:lstStyle>
                <a:lvl1pPr algn="l">
                  <a:defRPr sz="2000">
                    <a:solidFill>
                      <a:srgbClr val="FFFFFF"/>
                    </a:solidFill>
                    <a:latin typeface="Roboto Medium"/>
                    <a:ea typeface="Roboto Medium"/>
                    <a:cs typeface="Roboto Medium"/>
                    <a:sym typeface="Roboto Medium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endParaRPr sz="1000" dirty="0"/>
              </a:p>
            </p:txBody>
          </p:sp>
        </p:grpSp>
        <p:sp>
          <p:nvSpPr>
            <p:cNvPr id="33" name="Shape 5957"/>
            <p:cNvSpPr/>
            <p:nvPr/>
          </p:nvSpPr>
          <p:spPr>
            <a:xfrm rot="16550002" flipH="1">
              <a:off x="2692960" y="4625829"/>
              <a:ext cx="2244245" cy="8644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9" h="17017" extrusionOk="0">
                  <a:moveTo>
                    <a:pt x="0" y="3689"/>
                  </a:moveTo>
                  <a:cubicBezTo>
                    <a:pt x="7970" y="-4562"/>
                    <a:pt x="18513" y="1620"/>
                    <a:pt x="21551" y="16325"/>
                  </a:cubicBezTo>
                  <a:cubicBezTo>
                    <a:pt x="21576" y="16447"/>
                    <a:pt x="21600" y="16573"/>
                    <a:pt x="21584" y="16699"/>
                  </a:cubicBezTo>
                  <a:cubicBezTo>
                    <a:pt x="21559" y="16901"/>
                    <a:pt x="21444" y="17038"/>
                    <a:pt x="21320" y="17014"/>
                  </a:cubicBezTo>
                </a:path>
              </a:pathLst>
            </a:custGeom>
            <a:ln w="38100" cap="rnd">
              <a:solidFill/>
              <a:custDash>
                <a:ds d="100000" sp="200000"/>
              </a:custDash>
              <a:round/>
            </a:ln>
          </p:spPr>
          <p:txBody>
            <a:bodyPr lIns="0" tIns="0" rIns="0" bIns="0" anchor="ctr"/>
            <a:lstStyle/>
            <a:p>
              <a:pPr lvl="0">
                <a:defRPr sz="3200"/>
              </a:pPr>
              <a:endParaRPr sz="1600"/>
            </a:p>
          </p:txBody>
        </p:sp>
      </p:grpSp>
    </p:spTree>
    <p:extLst>
      <p:ext uri="{BB962C8B-B14F-4D97-AF65-F5344CB8AC3E}">
        <p14:creationId xmlns:p14="http://schemas.microsoft.com/office/powerpoint/2010/main" val="41909929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30501" y="941226"/>
            <a:ext cx="10433891" cy="4957905"/>
            <a:chOff x="3356881" y="-9784"/>
            <a:chExt cx="10433891" cy="4957905"/>
          </a:xfrm>
        </p:grpSpPr>
        <p:sp>
          <p:nvSpPr>
            <p:cNvPr id="5" name="Shape 5738"/>
            <p:cNvSpPr/>
            <p:nvPr/>
          </p:nvSpPr>
          <p:spPr>
            <a:xfrm>
              <a:off x="3356881" y="-9784"/>
              <a:ext cx="10433891" cy="49579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130" y="21374"/>
                  </a:moveTo>
                  <a:cubicBezTo>
                    <a:pt x="5100" y="21374"/>
                    <a:pt x="5076" y="21424"/>
                    <a:pt x="5076" y="21487"/>
                  </a:cubicBezTo>
                  <a:cubicBezTo>
                    <a:pt x="5076" y="21549"/>
                    <a:pt x="5100" y="21600"/>
                    <a:pt x="5130" y="21600"/>
                  </a:cubicBezTo>
                  <a:cubicBezTo>
                    <a:pt x="5159" y="21600"/>
                    <a:pt x="5183" y="21549"/>
                    <a:pt x="5183" y="21487"/>
                  </a:cubicBezTo>
                  <a:cubicBezTo>
                    <a:pt x="5183" y="21424"/>
                    <a:pt x="5159" y="21374"/>
                    <a:pt x="5130" y="21374"/>
                  </a:cubicBezTo>
                  <a:close/>
                  <a:moveTo>
                    <a:pt x="4976" y="21374"/>
                  </a:moveTo>
                  <a:cubicBezTo>
                    <a:pt x="4946" y="21374"/>
                    <a:pt x="4922" y="21424"/>
                    <a:pt x="4922" y="21487"/>
                  </a:cubicBezTo>
                  <a:cubicBezTo>
                    <a:pt x="4922" y="21549"/>
                    <a:pt x="4946" y="21600"/>
                    <a:pt x="4976" y="21600"/>
                  </a:cubicBezTo>
                  <a:cubicBezTo>
                    <a:pt x="5005" y="21600"/>
                    <a:pt x="5029" y="21549"/>
                    <a:pt x="5029" y="21487"/>
                  </a:cubicBezTo>
                  <a:cubicBezTo>
                    <a:pt x="5029" y="21424"/>
                    <a:pt x="5005" y="21374"/>
                    <a:pt x="4976" y="21374"/>
                  </a:cubicBezTo>
                  <a:close/>
                  <a:moveTo>
                    <a:pt x="4976" y="20393"/>
                  </a:moveTo>
                  <a:cubicBezTo>
                    <a:pt x="4946" y="20393"/>
                    <a:pt x="4922" y="20444"/>
                    <a:pt x="4922" y="20506"/>
                  </a:cubicBezTo>
                  <a:cubicBezTo>
                    <a:pt x="4922" y="20569"/>
                    <a:pt x="4946" y="20619"/>
                    <a:pt x="4976" y="20619"/>
                  </a:cubicBezTo>
                  <a:cubicBezTo>
                    <a:pt x="5005" y="20619"/>
                    <a:pt x="5029" y="20569"/>
                    <a:pt x="5029" y="20506"/>
                  </a:cubicBezTo>
                  <a:cubicBezTo>
                    <a:pt x="5029" y="20444"/>
                    <a:pt x="5005" y="20393"/>
                    <a:pt x="4976" y="20393"/>
                  </a:cubicBezTo>
                  <a:close/>
                  <a:moveTo>
                    <a:pt x="4823" y="20998"/>
                  </a:moveTo>
                  <a:cubicBezTo>
                    <a:pt x="4793" y="20998"/>
                    <a:pt x="4769" y="21049"/>
                    <a:pt x="4769" y="21111"/>
                  </a:cubicBezTo>
                  <a:cubicBezTo>
                    <a:pt x="4769" y="21174"/>
                    <a:pt x="4793" y="21224"/>
                    <a:pt x="4823" y="21224"/>
                  </a:cubicBezTo>
                  <a:cubicBezTo>
                    <a:pt x="4853" y="21224"/>
                    <a:pt x="4877" y="21174"/>
                    <a:pt x="4877" y="21111"/>
                  </a:cubicBezTo>
                  <a:cubicBezTo>
                    <a:pt x="4877" y="21049"/>
                    <a:pt x="4853" y="20998"/>
                    <a:pt x="4823" y="20998"/>
                  </a:cubicBezTo>
                  <a:close/>
                  <a:moveTo>
                    <a:pt x="4823" y="20694"/>
                  </a:moveTo>
                  <a:cubicBezTo>
                    <a:pt x="4793" y="20694"/>
                    <a:pt x="4769" y="20745"/>
                    <a:pt x="4769" y="20807"/>
                  </a:cubicBezTo>
                  <a:cubicBezTo>
                    <a:pt x="4769" y="20870"/>
                    <a:pt x="4793" y="20920"/>
                    <a:pt x="4823" y="20920"/>
                  </a:cubicBezTo>
                  <a:cubicBezTo>
                    <a:pt x="4853" y="20920"/>
                    <a:pt x="4877" y="20870"/>
                    <a:pt x="4877" y="20807"/>
                  </a:cubicBezTo>
                  <a:cubicBezTo>
                    <a:pt x="4877" y="20745"/>
                    <a:pt x="4853" y="20694"/>
                    <a:pt x="4823" y="20694"/>
                  </a:cubicBezTo>
                  <a:close/>
                  <a:moveTo>
                    <a:pt x="4668" y="20673"/>
                  </a:moveTo>
                  <a:cubicBezTo>
                    <a:pt x="4638" y="20673"/>
                    <a:pt x="4614" y="20724"/>
                    <a:pt x="4614" y="20787"/>
                  </a:cubicBezTo>
                  <a:cubicBezTo>
                    <a:pt x="4614" y="20849"/>
                    <a:pt x="4638" y="20900"/>
                    <a:pt x="4668" y="20900"/>
                  </a:cubicBezTo>
                  <a:cubicBezTo>
                    <a:pt x="4698" y="20900"/>
                    <a:pt x="4722" y="20849"/>
                    <a:pt x="4722" y="20787"/>
                  </a:cubicBezTo>
                  <a:cubicBezTo>
                    <a:pt x="4722" y="20724"/>
                    <a:pt x="4698" y="20673"/>
                    <a:pt x="4668" y="20673"/>
                  </a:cubicBezTo>
                  <a:close/>
                  <a:moveTo>
                    <a:pt x="4823" y="20372"/>
                  </a:moveTo>
                  <a:cubicBezTo>
                    <a:pt x="4793" y="20372"/>
                    <a:pt x="4769" y="20423"/>
                    <a:pt x="4769" y="20485"/>
                  </a:cubicBezTo>
                  <a:cubicBezTo>
                    <a:pt x="4769" y="20548"/>
                    <a:pt x="4793" y="20599"/>
                    <a:pt x="4823" y="20599"/>
                  </a:cubicBezTo>
                  <a:cubicBezTo>
                    <a:pt x="4853" y="20599"/>
                    <a:pt x="4877" y="20548"/>
                    <a:pt x="4877" y="20485"/>
                  </a:cubicBezTo>
                  <a:cubicBezTo>
                    <a:pt x="4877" y="20423"/>
                    <a:pt x="4853" y="20372"/>
                    <a:pt x="4823" y="20372"/>
                  </a:cubicBezTo>
                  <a:close/>
                  <a:moveTo>
                    <a:pt x="4823" y="20068"/>
                  </a:moveTo>
                  <a:cubicBezTo>
                    <a:pt x="4793" y="20068"/>
                    <a:pt x="4769" y="20119"/>
                    <a:pt x="4769" y="20182"/>
                  </a:cubicBezTo>
                  <a:cubicBezTo>
                    <a:pt x="4769" y="20244"/>
                    <a:pt x="4793" y="20295"/>
                    <a:pt x="4823" y="20295"/>
                  </a:cubicBezTo>
                  <a:cubicBezTo>
                    <a:pt x="4853" y="20295"/>
                    <a:pt x="4877" y="20244"/>
                    <a:pt x="4877" y="20182"/>
                  </a:cubicBezTo>
                  <a:cubicBezTo>
                    <a:pt x="4877" y="20119"/>
                    <a:pt x="4853" y="20068"/>
                    <a:pt x="4823" y="20068"/>
                  </a:cubicBezTo>
                  <a:close/>
                  <a:moveTo>
                    <a:pt x="4823" y="19742"/>
                  </a:moveTo>
                  <a:cubicBezTo>
                    <a:pt x="4793" y="19742"/>
                    <a:pt x="4769" y="19792"/>
                    <a:pt x="4769" y="19855"/>
                  </a:cubicBezTo>
                  <a:cubicBezTo>
                    <a:pt x="4769" y="19917"/>
                    <a:pt x="4793" y="19968"/>
                    <a:pt x="4823" y="19968"/>
                  </a:cubicBezTo>
                  <a:cubicBezTo>
                    <a:pt x="4853" y="19968"/>
                    <a:pt x="4877" y="19917"/>
                    <a:pt x="4877" y="19855"/>
                  </a:cubicBezTo>
                  <a:cubicBezTo>
                    <a:pt x="4877" y="19792"/>
                    <a:pt x="4853" y="19742"/>
                    <a:pt x="4823" y="19742"/>
                  </a:cubicBezTo>
                  <a:close/>
                  <a:moveTo>
                    <a:pt x="4355" y="18990"/>
                  </a:moveTo>
                  <a:cubicBezTo>
                    <a:pt x="4385" y="18990"/>
                    <a:pt x="4409" y="18939"/>
                    <a:pt x="4409" y="18877"/>
                  </a:cubicBezTo>
                  <a:cubicBezTo>
                    <a:pt x="4409" y="18814"/>
                    <a:pt x="4385" y="18764"/>
                    <a:pt x="4355" y="18764"/>
                  </a:cubicBezTo>
                  <a:cubicBezTo>
                    <a:pt x="4326" y="18764"/>
                    <a:pt x="4302" y="18814"/>
                    <a:pt x="4302" y="18877"/>
                  </a:cubicBezTo>
                  <a:cubicBezTo>
                    <a:pt x="4302" y="18939"/>
                    <a:pt x="4326" y="18990"/>
                    <a:pt x="4355" y="18990"/>
                  </a:cubicBezTo>
                  <a:close/>
                  <a:moveTo>
                    <a:pt x="4678" y="19415"/>
                  </a:moveTo>
                  <a:cubicBezTo>
                    <a:pt x="4649" y="19415"/>
                    <a:pt x="4625" y="19465"/>
                    <a:pt x="4625" y="19528"/>
                  </a:cubicBezTo>
                  <a:cubicBezTo>
                    <a:pt x="4625" y="19590"/>
                    <a:pt x="4649" y="19641"/>
                    <a:pt x="4678" y="19641"/>
                  </a:cubicBezTo>
                  <a:cubicBezTo>
                    <a:pt x="4708" y="19641"/>
                    <a:pt x="4732" y="19590"/>
                    <a:pt x="4732" y="19528"/>
                  </a:cubicBezTo>
                  <a:cubicBezTo>
                    <a:pt x="4732" y="19465"/>
                    <a:pt x="4708" y="19415"/>
                    <a:pt x="4678" y="19415"/>
                  </a:cubicBezTo>
                  <a:close/>
                  <a:moveTo>
                    <a:pt x="4823" y="19415"/>
                  </a:moveTo>
                  <a:cubicBezTo>
                    <a:pt x="4793" y="19415"/>
                    <a:pt x="4769" y="19465"/>
                    <a:pt x="4769" y="19528"/>
                  </a:cubicBezTo>
                  <a:cubicBezTo>
                    <a:pt x="4769" y="19590"/>
                    <a:pt x="4793" y="19641"/>
                    <a:pt x="4823" y="19641"/>
                  </a:cubicBezTo>
                  <a:cubicBezTo>
                    <a:pt x="4853" y="19641"/>
                    <a:pt x="4877" y="19590"/>
                    <a:pt x="4877" y="19528"/>
                  </a:cubicBezTo>
                  <a:cubicBezTo>
                    <a:pt x="4877" y="19465"/>
                    <a:pt x="4853" y="19415"/>
                    <a:pt x="4823" y="19415"/>
                  </a:cubicBezTo>
                  <a:close/>
                  <a:moveTo>
                    <a:pt x="4357" y="19088"/>
                  </a:moveTo>
                  <a:cubicBezTo>
                    <a:pt x="4328" y="19088"/>
                    <a:pt x="4304" y="19139"/>
                    <a:pt x="4304" y="19201"/>
                  </a:cubicBezTo>
                  <a:cubicBezTo>
                    <a:pt x="4304" y="19263"/>
                    <a:pt x="4328" y="19314"/>
                    <a:pt x="4357" y="19314"/>
                  </a:cubicBezTo>
                  <a:cubicBezTo>
                    <a:pt x="4387" y="19314"/>
                    <a:pt x="4411" y="19263"/>
                    <a:pt x="4411" y="19201"/>
                  </a:cubicBezTo>
                  <a:cubicBezTo>
                    <a:pt x="4411" y="19139"/>
                    <a:pt x="4387" y="19088"/>
                    <a:pt x="4357" y="19088"/>
                  </a:cubicBezTo>
                  <a:close/>
                  <a:moveTo>
                    <a:pt x="4663" y="20584"/>
                  </a:moveTo>
                  <a:cubicBezTo>
                    <a:pt x="4693" y="20584"/>
                    <a:pt x="4717" y="20533"/>
                    <a:pt x="4717" y="20471"/>
                  </a:cubicBezTo>
                  <a:cubicBezTo>
                    <a:pt x="4717" y="20408"/>
                    <a:pt x="4693" y="20358"/>
                    <a:pt x="4663" y="20358"/>
                  </a:cubicBezTo>
                  <a:cubicBezTo>
                    <a:pt x="4633" y="20358"/>
                    <a:pt x="4609" y="20408"/>
                    <a:pt x="4609" y="20471"/>
                  </a:cubicBezTo>
                  <a:cubicBezTo>
                    <a:pt x="4609" y="20533"/>
                    <a:pt x="4633" y="20584"/>
                    <a:pt x="4663" y="20584"/>
                  </a:cubicBezTo>
                  <a:close/>
                  <a:moveTo>
                    <a:pt x="4510" y="20358"/>
                  </a:moveTo>
                  <a:cubicBezTo>
                    <a:pt x="4481" y="20358"/>
                    <a:pt x="4457" y="20408"/>
                    <a:pt x="4457" y="20471"/>
                  </a:cubicBezTo>
                  <a:cubicBezTo>
                    <a:pt x="4457" y="20533"/>
                    <a:pt x="4481" y="20584"/>
                    <a:pt x="4510" y="20584"/>
                  </a:cubicBezTo>
                  <a:cubicBezTo>
                    <a:pt x="4540" y="20584"/>
                    <a:pt x="4564" y="20533"/>
                    <a:pt x="4564" y="20471"/>
                  </a:cubicBezTo>
                  <a:cubicBezTo>
                    <a:pt x="4564" y="20408"/>
                    <a:pt x="4540" y="20358"/>
                    <a:pt x="4510" y="20358"/>
                  </a:cubicBezTo>
                  <a:close/>
                  <a:moveTo>
                    <a:pt x="4668" y="20048"/>
                  </a:moveTo>
                  <a:cubicBezTo>
                    <a:pt x="4638" y="20048"/>
                    <a:pt x="4614" y="20099"/>
                    <a:pt x="4614" y="20161"/>
                  </a:cubicBezTo>
                  <a:cubicBezTo>
                    <a:pt x="4614" y="20224"/>
                    <a:pt x="4638" y="20274"/>
                    <a:pt x="4668" y="20274"/>
                  </a:cubicBezTo>
                  <a:cubicBezTo>
                    <a:pt x="4698" y="20274"/>
                    <a:pt x="4722" y="20224"/>
                    <a:pt x="4722" y="20161"/>
                  </a:cubicBezTo>
                  <a:cubicBezTo>
                    <a:pt x="4722" y="20099"/>
                    <a:pt x="4698" y="20048"/>
                    <a:pt x="4668" y="20048"/>
                  </a:cubicBezTo>
                  <a:close/>
                  <a:moveTo>
                    <a:pt x="4668" y="19947"/>
                  </a:moveTo>
                  <a:cubicBezTo>
                    <a:pt x="4698" y="19947"/>
                    <a:pt x="4722" y="19897"/>
                    <a:pt x="4722" y="19834"/>
                  </a:cubicBezTo>
                  <a:cubicBezTo>
                    <a:pt x="4722" y="19772"/>
                    <a:pt x="4698" y="19721"/>
                    <a:pt x="4668" y="19721"/>
                  </a:cubicBezTo>
                  <a:cubicBezTo>
                    <a:pt x="4638" y="19721"/>
                    <a:pt x="4614" y="19772"/>
                    <a:pt x="4614" y="19834"/>
                  </a:cubicBezTo>
                  <a:cubicBezTo>
                    <a:pt x="4614" y="19897"/>
                    <a:pt x="4638" y="19947"/>
                    <a:pt x="4668" y="19947"/>
                  </a:cubicBezTo>
                  <a:close/>
                  <a:moveTo>
                    <a:pt x="4510" y="20048"/>
                  </a:moveTo>
                  <a:cubicBezTo>
                    <a:pt x="4481" y="20048"/>
                    <a:pt x="4457" y="20099"/>
                    <a:pt x="4457" y="20161"/>
                  </a:cubicBezTo>
                  <a:cubicBezTo>
                    <a:pt x="4457" y="20224"/>
                    <a:pt x="4481" y="20274"/>
                    <a:pt x="4510" y="20274"/>
                  </a:cubicBezTo>
                  <a:cubicBezTo>
                    <a:pt x="4540" y="20274"/>
                    <a:pt x="4564" y="20224"/>
                    <a:pt x="4564" y="20161"/>
                  </a:cubicBezTo>
                  <a:cubicBezTo>
                    <a:pt x="4564" y="20099"/>
                    <a:pt x="4540" y="20048"/>
                    <a:pt x="4510" y="20048"/>
                  </a:cubicBezTo>
                  <a:close/>
                  <a:moveTo>
                    <a:pt x="4510" y="19947"/>
                  </a:moveTo>
                  <a:cubicBezTo>
                    <a:pt x="4540" y="19947"/>
                    <a:pt x="4564" y="19897"/>
                    <a:pt x="4564" y="19834"/>
                  </a:cubicBezTo>
                  <a:cubicBezTo>
                    <a:pt x="4564" y="19772"/>
                    <a:pt x="4540" y="19721"/>
                    <a:pt x="4510" y="19721"/>
                  </a:cubicBezTo>
                  <a:cubicBezTo>
                    <a:pt x="4480" y="19721"/>
                    <a:pt x="4456" y="19772"/>
                    <a:pt x="4456" y="19834"/>
                  </a:cubicBezTo>
                  <a:cubicBezTo>
                    <a:pt x="4456" y="19897"/>
                    <a:pt x="4480" y="19947"/>
                    <a:pt x="4510" y="19947"/>
                  </a:cubicBezTo>
                  <a:close/>
                  <a:moveTo>
                    <a:pt x="4510" y="19620"/>
                  </a:moveTo>
                  <a:cubicBezTo>
                    <a:pt x="4540" y="19620"/>
                    <a:pt x="4564" y="19570"/>
                    <a:pt x="4564" y="19507"/>
                  </a:cubicBezTo>
                  <a:cubicBezTo>
                    <a:pt x="4564" y="19445"/>
                    <a:pt x="4540" y="19394"/>
                    <a:pt x="4510" y="19394"/>
                  </a:cubicBezTo>
                  <a:cubicBezTo>
                    <a:pt x="4480" y="19394"/>
                    <a:pt x="4456" y="19445"/>
                    <a:pt x="4456" y="19507"/>
                  </a:cubicBezTo>
                  <a:cubicBezTo>
                    <a:pt x="4456" y="19570"/>
                    <a:pt x="4480" y="19620"/>
                    <a:pt x="4510" y="19620"/>
                  </a:cubicBezTo>
                  <a:close/>
                  <a:moveTo>
                    <a:pt x="4510" y="19088"/>
                  </a:moveTo>
                  <a:cubicBezTo>
                    <a:pt x="4481" y="19088"/>
                    <a:pt x="4457" y="19139"/>
                    <a:pt x="4457" y="19201"/>
                  </a:cubicBezTo>
                  <a:cubicBezTo>
                    <a:pt x="4457" y="19263"/>
                    <a:pt x="4481" y="19314"/>
                    <a:pt x="4510" y="19314"/>
                  </a:cubicBezTo>
                  <a:cubicBezTo>
                    <a:pt x="4540" y="19314"/>
                    <a:pt x="4564" y="19263"/>
                    <a:pt x="4564" y="19201"/>
                  </a:cubicBezTo>
                  <a:cubicBezTo>
                    <a:pt x="4564" y="19139"/>
                    <a:pt x="4540" y="19088"/>
                    <a:pt x="4510" y="19088"/>
                  </a:cubicBezTo>
                  <a:close/>
                  <a:moveTo>
                    <a:pt x="4663" y="19004"/>
                  </a:moveTo>
                  <a:cubicBezTo>
                    <a:pt x="4693" y="19004"/>
                    <a:pt x="4717" y="18954"/>
                    <a:pt x="4717" y="18891"/>
                  </a:cubicBezTo>
                  <a:cubicBezTo>
                    <a:pt x="4717" y="18829"/>
                    <a:pt x="4693" y="18778"/>
                    <a:pt x="4663" y="18778"/>
                  </a:cubicBezTo>
                  <a:cubicBezTo>
                    <a:pt x="4633" y="18778"/>
                    <a:pt x="4609" y="18829"/>
                    <a:pt x="4609" y="18891"/>
                  </a:cubicBezTo>
                  <a:cubicBezTo>
                    <a:pt x="4609" y="18954"/>
                    <a:pt x="4633" y="19004"/>
                    <a:pt x="4663" y="19004"/>
                  </a:cubicBezTo>
                  <a:close/>
                  <a:moveTo>
                    <a:pt x="4510" y="18778"/>
                  </a:moveTo>
                  <a:cubicBezTo>
                    <a:pt x="4481" y="18778"/>
                    <a:pt x="4457" y="18829"/>
                    <a:pt x="4457" y="18891"/>
                  </a:cubicBezTo>
                  <a:cubicBezTo>
                    <a:pt x="4457" y="18954"/>
                    <a:pt x="4481" y="19004"/>
                    <a:pt x="4510" y="19004"/>
                  </a:cubicBezTo>
                  <a:cubicBezTo>
                    <a:pt x="4540" y="19004"/>
                    <a:pt x="4564" y="18954"/>
                    <a:pt x="4564" y="18891"/>
                  </a:cubicBezTo>
                  <a:cubicBezTo>
                    <a:pt x="4564" y="18829"/>
                    <a:pt x="4540" y="18778"/>
                    <a:pt x="4510" y="18778"/>
                  </a:cubicBezTo>
                  <a:close/>
                  <a:moveTo>
                    <a:pt x="4668" y="19088"/>
                  </a:moveTo>
                  <a:cubicBezTo>
                    <a:pt x="4638" y="19088"/>
                    <a:pt x="4614" y="19139"/>
                    <a:pt x="4614" y="19201"/>
                  </a:cubicBezTo>
                  <a:cubicBezTo>
                    <a:pt x="4614" y="19263"/>
                    <a:pt x="4638" y="19314"/>
                    <a:pt x="4668" y="19314"/>
                  </a:cubicBezTo>
                  <a:cubicBezTo>
                    <a:pt x="4698" y="19314"/>
                    <a:pt x="4722" y="19263"/>
                    <a:pt x="4722" y="19201"/>
                  </a:cubicBezTo>
                  <a:cubicBezTo>
                    <a:pt x="4722" y="19139"/>
                    <a:pt x="4698" y="19088"/>
                    <a:pt x="4668" y="19088"/>
                  </a:cubicBezTo>
                  <a:close/>
                  <a:moveTo>
                    <a:pt x="4823" y="19088"/>
                  </a:moveTo>
                  <a:cubicBezTo>
                    <a:pt x="4793" y="19088"/>
                    <a:pt x="4769" y="19139"/>
                    <a:pt x="4769" y="19201"/>
                  </a:cubicBezTo>
                  <a:cubicBezTo>
                    <a:pt x="4769" y="19263"/>
                    <a:pt x="4793" y="19314"/>
                    <a:pt x="4823" y="19314"/>
                  </a:cubicBezTo>
                  <a:cubicBezTo>
                    <a:pt x="4853" y="19314"/>
                    <a:pt x="4877" y="19263"/>
                    <a:pt x="4877" y="19201"/>
                  </a:cubicBezTo>
                  <a:cubicBezTo>
                    <a:pt x="4877" y="19139"/>
                    <a:pt x="4853" y="19088"/>
                    <a:pt x="4823" y="19088"/>
                  </a:cubicBezTo>
                  <a:close/>
                  <a:moveTo>
                    <a:pt x="5130" y="18778"/>
                  </a:moveTo>
                  <a:cubicBezTo>
                    <a:pt x="5100" y="18778"/>
                    <a:pt x="5076" y="18829"/>
                    <a:pt x="5076" y="18891"/>
                  </a:cubicBezTo>
                  <a:cubicBezTo>
                    <a:pt x="5076" y="18954"/>
                    <a:pt x="5100" y="19004"/>
                    <a:pt x="5130" y="19004"/>
                  </a:cubicBezTo>
                  <a:cubicBezTo>
                    <a:pt x="5159" y="19004"/>
                    <a:pt x="5183" y="18954"/>
                    <a:pt x="5183" y="18891"/>
                  </a:cubicBezTo>
                  <a:cubicBezTo>
                    <a:pt x="5183" y="18829"/>
                    <a:pt x="5159" y="18778"/>
                    <a:pt x="5130" y="18778"/>
                  </a:cubicBezTo>
                  <a:close/>
                  <a:moveTo>
                    <a:pt x="4664" y="18678"/>
                  </a:moveTo>
                  <a:cubicBezTo>
                    <a:pt x="4694" y="18678"/>
                    <a:pt x="4718" y="18627"/>
                    <a:pt x="4718" y="18564"/>
                  </a:cubicBezTo>
                  <a:cubicBezTo>
                    <a:pt x="4718" y="18502"/>
                    <a:pt x="4694" y="18451"/>
                    <a:pt x="4664" y="18451"/>
                  </a:cubicBezTo>
                  <a:cubicBezTo>
                    <a:pt x="4634" y="18451"/>
                    <a:pt x="4610" y="18502"/>
                    <a:pt x="4610" y="18564"/>
                  </a:cubicBezTo>
                  <a:cubicBezTo>
                    <a:pt x="4610" y="18627"/>
                    <a:pt x="4634" y="18678"/>
                    <a:pt x="4664" y="18678"/>
                  </a:cubicBezTo>
                  <a:close/>
                  <a:moveTo>
                    <a:pt x="4510" y="18451"/>
                  </a:moveTo>
                  <a:cubicBezTo>
                    <a:pt x="4480" y="18451"/>
                    <a:pt x="4456" y="18502"/>
                    <a:pt x="4456" y="18564"/>
                  </a:cubicBezTo>
                  <a:cubicBezTo>
                    <a:pt x="4456" y="18627"/>
                    <a:pt x="4480" y="18678"/>
                    <a:pt x="4510" y="18678"/>
                  </a:cubicBezTo>
                  <a:cubicBezTo>
                    <a:pt x="4540" y="18678"/>
                    <a:pt x="4564" y="18627"/>
                    <a:pt x="4564" y="18564"/>
                  </a:cubicBezTo>
                  <a:cubicBezTo>
                    <a:pt x="4564" y="18502"/>
                    <a:pt x="4540" y="18451"/>
                    <a:pt x="4510" y="18451"/>
                  </a:cubicBezTo>
                  <a:close/>
                  <a:moveTo>
                    <a:pt x="4357" y="18451"/>
                  </a:moveTo>
                  <a:cubicBezTo>
                    <a:pt x="4328" y="18451"/>
                    <a:pt x="4304" y="18502"/>
                    <a:pt x="4304" y="18564"/>
                  </a:cubicBezTo>
                  <a:cubicBezTo>
                    <a:pt x="4304" y="18627"/>
                    <a:pt x="4328" y="18678"/>
                    <a:pt x="4357" y="18678"/>
                  </a:cubicBezTo>
                  <a:cubicBezTo>
                    <a:pt x="4387" y="18678"/>
                    <a:pt x="4411" y="18627"/>
                    <a:pt x="4411" y="18564"/>
                  </a:cubicBezTo>
                  <a:cubicBezTo>
                    <a:pt x="4411" y="18502"/>
                    <a:pt x="4387" y="18451"/>
                    <a:pt x="4357" y="18451"/>
                  </a:cubicBezTo>
                  <a:close/>
                  <a:moveTo>
                    <a:pt x="4610" y="18237"/>
                  </a:moveTo>
                  <a:cubicBezTo>
                    <a:pt x="4610" y="18300"/>
                    <a:pt x="4634" y="18351"/>
                    <a:pt x="4664" y="18351"/>
                  </a:cubicBezTo>
                  <a:cubicBezTo>
                    <a:pt x="4694" y="18351"/>
                    <a:pt x="4718" y="18300"/>
                    <a:pt x="4718" y="18237"/>
                  </a:cubicBezTo>
                  <a:cubicBezTo>
                    <a:pt x="4718" y="18175"/>
                    <a:pt x="4694" y="18124"/>
                    <a:pt x="4664" y="18124"/>
                  </a:cubicBezTo>
                  <a:cubicBezTo>
                    <a:pt x="4634" y="18124"/>
                    <a:pt x="4610" y="18175"/>
                    <a:pt x="4610" y="18237"/>
                  </a:cubicBezTo>
                  <a:close/>
                  <a:moveTo>
                    <a:pt x="4510" y="18124"/>
                  </a:moveTo>
                  <a:cubicBezTo>
                    <a:pt x="4480" y="18124"/>
                    <a:pt x="4456" y="18175"/>
                    <a:pt x="4456" y="18237"/>
                  </a:cubicBezTo>
                  <a:cubicBezTo>
                    <a:pt x="4456" y="18300"/>
                    <a:pt x="4480" y="18351"/>
                    <a:pt x="4510" y="18351"/>
                  </a:cubicBezTo>
                  <a:cubicBezTo>
                    <a:pt x="4540" y="18351"/>
                    <a:pt x="4564" y="18300"/>
                    <a:pt x="4564" y="18237"/>
                  </a:cubicBezTo>
                  <a:cubicBezTo>
                    <a:pt x="4564" y="18175"/>
                    <a:pt x="4540" y="18124"/>
                    <a:pt x="4510" y="18124"/>
                  </a:cubicBezTo>
                  <a:close/>
                  <a:moveTo>
                    <a:pt x="4357" y="18124"/>
                  </a:moveTo>
                  <a:cubicBezTo>
                    <a:pt x="4328" y="18124"/>
                    <a:pt x="4304" y="18175"/>
                    <a:pt x="4304" y="18237"/>
                  </a:cubicBezTo>
                  <a:cubicBezTo>
                    <a:pt x="4304" y="18300"/>
                    <a:pt x="4328" y="18351"/>
                    <a:pt x="4357" y="18351"/>
                  </a:cubicBezTo>
                  <a:cubicBezTo>
                    <a:pt x="4387" y="18351"/>
                    <a:pt x="4411" y="18300"/>
                    <a:pt x="4411" y="18237"/>
                  </a:cubicBezTo>
                  <a:cubicBezTo>
                    <a:pt x="4411" y="18175"/>
                    <a:pt x="4387" y="18124"/>
                    <a:pt x="4357" y="18124"/>
                  </a:cubicBezTo>
                  <a:close/>
                  <a:moveTo>
                    <a:pt x="4664" y="17797"/>
                  </a:moveTo>
                  <a:cubicBezTo>
                    <a:pt x="4634" y="17797"/>
                    <a:pt x="4610" y="17848"/>
                    <a:pt x="4610" y="17911"/>
                  </a:cubicBezTo>
                  <a:cubicBezTo>
                    <a:pt x="4610" y="17973"/>
                    <a:pt x="4634" y="18024"/>
                    <a:pt x="4664" y="18024"/>
                  </a:cubicBezTo>
                  <a:cubicBezTo>
                    <a:pt x="4694" y="18024"/>
                    <a:pt x="4718" y="17973"/>
                    <a:pt x="4718" y="17911"/>
                  </a:cubicBezTo>
                  <a:cubicBezTo>
                    <a:pt x="4718" y="17848"/>
                    <a:pt x="4694" y="17797"/>
                    <a:pt x="4664" y="17797"/>
                  </a:cubicBezTo>
                  <a:close/>
                  <a:moveTo>
                    <a:pt x="4510" y="18024"/>
                  </a:moveTo>
                  <a:cubicBezTo>
                    <a:pt x="4540" y="18024"/>
                    <a:pt x="4564" y="17973"/>
                    <a:pt x="4564" y="17911"/>
                  </a:cubicBezTo>
                  <a:cubicBezTo>
                    <a:pt x="4564" y="17848"/>
                    <a:pt x="4540" y="17797"/>
                    <a:pt x="4510" y="17797"/>
                  </a:cubicBezTo>
                  <a:cubicBezTo>
                    <a:pt x="4480" y="17797"/>
                    <a:pt x="4456" y="17848"/>
                    <a:pt x="4456" y="17911"/>
                  </a:cubicBezTo>
                  <a:cubicBezTo>
                    <a:pt x="4456" y="17973"/>
                    <a:pt x="4480" y="18024"/>
                    <a:pt x="4510" y="18024"/>
                  </a:cubicBezTo>
                  <a:close/>
                  <a:moveTo>
                    <a:pt x="4357" y="18024"/>
                  </a:moveTo>
                  <a:cubicBezTo>
                    <a:pt x="4387" y="18024"/>
                    <a:pt x="4411" y="17973"/>
                    <a:pt x="4411" y="17911"/>
                  </a:cubicBezTo>
                  <a:cubicBezTo>
                    <a:pt x="4411" y="17848"/>
                    <a:pt x="4387" y="17797"/>
                    <a:pt x="4357" y="17797"/>
                  </a:cubicBezTo>
                  <a:cubicBezTo>
                    <a:pt x="4328" y="17797"/>
                    <a:pt x="4304" y="17848"/>
                    <a:pt x="4304" y="17911"/>
                  </a:cubicBezTo>
                  <a:cubicBezTo>
                    <a:pt x="4304" y="17973"/>
                    <a:pt x="4328" y="18024"/>
                    <a:pt x="4357" y="18024"/>
                  </a:cubicBezTo>
                  <a:close/>
                  <a:moveTo>
                    <a:pt x="5130" y="18451"/>
                  </a:moveTo>
                  <a:cubicBezTo>
                    <a:pt x="5100" y="18451"/>
                    <a:pt x="5076" y="18502"/>
                    <a:pt x="5076" y="18564"/>
                  </a:cubicBezTo>
                  <a:cubicBezTo>
                    <a:pt x="5076" y="18627"/>
                    <a:pt x="5100" y="18678"/>
                    <a:pt x="5130" y="18678"/>
                  </a:cubicBezTo>
                  <a:cubicBezTo>
                    <a:pt x="5159" y="18678"/>
                    <a:pt x="5183" y="18627"/>
                    <a:pt x="5183" y="18564"/>
                  </a:cubicBezTo>
                  <a:cubicBezTo>
                    <a:pt x="5183" y="18502"/>
                    <a:pt x="5159" y="18451"/>
                    <a:pt x="5130" y="18451"/>
                  </a:cubicBezTo>
                  <a:close/>
                  <a:moveTo>
                    <a:pt x="4976" y="18778"/>
                  </a:moveTo>
                  <a:cubicBezTo>
                    <a:pt x="4946" y="18778"/>
                    <a:pt x="4922" y="18829"/>
                    <a:pt x="4922" y="18891"/>
                  </a:cubicBezTo>
                  <a:cubicBezTo>
                    <a:pt x="4922" y="18954"/>
                    <a:pt x="4946" y="19004"/>
                    <a:pt x="4976" y="19004"/>
                  </a:cubicBezTo>
                  <a:cubicBezTo>
                    <a:pt x="5005" y="19004"/>
                    <a:pt x="5029" y="18954"/>
                    <a:pt x="5029" y="18891"/>
                  </a:cubicBezTo>
                  <a:cubicBezTo>
                    <a:pt x="5029" y="18829"/>
                    <a:pt x="5005" y="18778"/>
                    <a:pt x="4976" y="18778"/>
                  </a:cubicBezTo>
                  <a:close/>
                  <a:moveTo>
                    <a:pt x="4976" y="18451"/>
                  </a:moveTo>
                  <a:cubicBezTo>
                    <a:pt x="4946" y="18451"/>
                    <a:pt x="4922" y="18502"/>
                    <a:pt x="4922" y="18564"/>
                  </a:cubicBezTo>
                  <a:cubicBezTo>
                    <a:pt x="4922" y="18627"/>
                    <a:pt x="4946" y="18678"/>
                    <a:pt x="4976" y="18678"/>
                  </a:cubicBezTo>
                  <a:cubicBezTo>
                    <a:pt x="5005" y="18678"/>
                    <a:pt x="5029" y="18627"/>
                    <a:pt x="5029" y="18564"/>
                  </a:cubicBezTo>
                  <a:cubicBezTo>
                    <a:pt x="5029" y="18502"/>
                    <a:pt x="5005" y="18451"/>
                    <a:pt x="4976" y="18451"/>
                  </a:cubicBezTo>
                  <a:close/>
                  <a:moveTo>
                    <a:pt x="4823" y="18778"/>
                  </a:moveTo>
                  <a:cubicBezTo>
                    <a:pt x="4793" y="18778"/>
                    <a:pt x="4769" y="18829"/>
                    <a:pt x="4769" y="18891"/>
                  </a:cubicBezTo>
                  <a:cubicBezTo>
                    <a:pt x="4769" y="18954"/>
                    <a:pt x="4793" y="19004"/>
                    <a:pt x="4823" y="19004"/>
                  </a:cubicBezTo>
                  <a:cubicBezTo>
                    <a:pt x="4853" y="19004"/>
                    <a:pt x="4877" y="18954"/>
                    <a:pt x="4877" y="18891"/>
                  </a:cubicBezTo>
                  <a:cubicBezTo>
                    <a:pt x="4877" y="18829"/>
                    <a:pt x="4853" y="18778"/>
                    <a:pt x="4823" y="18778"/>
                  </a:cubicBezTo>
                  <a:close/>
                  <a:moveTo>
                    <a:pt x="4823" y="18451"/>
                  </a:moveTo>
                  <a:cubicBezTo>
                    <a:pt x="4793" y="18451"/>
                    <a:pt x="4769" y="18502"/>
                    <a:pt x="4769" y="18564"/>
                  </a:cubicBezTo>
                  <a:cubicBezTo>
                    <a:pt x="4769" y="18627"/>
                    <a:pt x="4793" y="18678"/>
                    <a:pt x="4823" y="18678"/>
                  </a:cubicBezTo>
                  <a:cubicBezTo>
                    <a:pt x="4853" y="18678"/>
                    <a:pt x="4877" y="18627"/>
                    <a:pt x="4877" y="18564"/>
                  </a:cubicBezTo>
                  <a:cubicBezTo>
                    <a:pt x="4877" y="18502"/>
                    <a:pt x="4853" y="18451"/>
                    <a:pt x="4823" y="18451"/>
                  </a:cubicBezTo>
                  <a:close/>
                  <a:moveTo>
                    <a:pt x="5130" y="18124"/>
                  </a:moveTo>
                  <a:cubicBezTo>
                    <a:pt x="5100" y="18124"/>
                    <a:pt x="5076" y="18175"/>
                    <a:pt x="5076" y="18237"/>
                  </a:cubicBezTo>
                  <a:cubicBezTo>
                    <a:pt x="5076" y="18300"/>
                    <a:pt x="5100" y="18351"/>
                    <a:pt x="5130" y="18351"/>
                  </a:cubicBezTo>
                  <a:cubicBezTo>
                    <a:pt x="5159" y="18351"/>
                    <a:pt x="5183" y="18300"/>
                    <a:pt x="5183" y="18237"/>
                  </a:cubicBezTo>
                  <a:cubicBezTo>
                    <a:pt x="5183" y="18175"/>
                    <a:pt x="5159" y="18124"/>
                    <a:pt x="5130" y="18124"/>
                  </a:cubicBezTo>
                  <a:close/>
                  <a:moveTo>
                    <a:pt x="4976" y="18124"/>
                  </a:moveTo>
                  <a:cubicBezTo>
                    <a:pt x="4946" y="18124"/>
                    <a:pt x="4922" y="18175"/>
                    <a:pt x="4922" y="18237"/>
                  </a:cubicBezTo>
                  <a:cubicBezTo>
                    <a:pt x="4922" y="18300"/>
                    <a:pt x="4946" y="18351"/>
                    <a:pt x="4976" y="18351"/>
                  </a:cubicBezTo>
                  <a:cubicBezTo>
                    <a:pt x="5005" y="18351"/>
                    <a:pt x="5029" y="18300"/>
                    <a:pt x="5029" y="18237"/>
                  </a:cubicBezTo>
                  <a:cubicBezTo>
                    <a:pt x="5029" y="18175"/>
                    <a:pt x="5005" y="18124"/>
                    <a:pt x="4976" y="18124"/>
                  </a:cubicBezTo>
                  <a:close/>
                  <a:moveTo>
                    <a:pt x="4823" y="18124"/>
                  </a:moveTo>
                  <a:cubicBezTo>
                    <a:pt x="4793" y="18124"/>
                    <a:pt x="4769" y="18175"/>
                    <a:pt x="4769" y="18237"/>
                  </a:cubicBezTo>
                  <a:cubicBezTo>
                    <a:pt x="4769" y="18300"/>
                    <a:pt x="4793" y="18351"/>
                    <a:pt x="4823" y="18351"/>
                  </a:cubicBezTo>
                  <a:cubicBezTo>
                    <a:pt x="4853" y="18351"/>
                    <a:pt x="4877" y="18300"/>
                    <a:pt x="4877" y="18237"/>
                  </a:cubicBezTo>
                  <a:cubicBezTo>
                    <a:pt x="4877" y="18175"/>
                    <a:pt x="4853" y="18124"/>
                    <a:pt x="4823" y="18124"/>
                  </a:cubicBezTo>
                  <a:close/>
                  <a:moveTo>
                    <a:pt x="5434" y="21047"/>
                  </a:moveTo>
                  <a:cubicBezTo>
                    <a:pt x="5404" y="21047"/>
                    <a:pt x="5380" y="21098"/>
                    <a:pt x="5380" y="21160"/>
                  </a:cubicBezTo>
                  <a:cubicBezTo>
                    <a:pt x="5380" y="21222"/>
                    <a:pt x="5404" y="21273"/>
                    <a:pt x="5434" y="21273"/>
                  </a:cubicBezTo>
                  <a:cubicBezTo>
                    <a:pt x="5463" y="21273"/>
                    <a:pt x="5488" y="21222"/>
                    <a:pt x="5488" y="21160"/>
                  </a:cubicBezTo>
                  <a:cubicBezTo>
                    <a:pt x="5488" y="21098"/>
                    <a:pt x="5463" y="21047"/>
                    <a:pt x="5434" y="21047"/>
                  </a:cubicBezTo>
                  <a:close/>
                  <a:moveTo>
                    <a:pt x="4981" y="19088"/>
                  </a:moveTo>
                  <a:cubicBezTo>
                    <a:pt x="4951" y="19088"/>
                    <a:pt x="4927" y="19139"/>
                    <a:pt x="4927" y="19201"/>
                  </a:cubicBezTo>
                  <a:cubicBezTo>
                    <a:pt x="4927" y="19263"/>
                    <a:pt x="4951" y="19314"/>
                    <a:pt x="4981" y="19314"/>
                  </a:cubicBezTo>
                  <a:cubicBezTo>
                    <a:pt x="5010" y="19314"/>
                    <a:pt x="5035" y="19263"/>
                    <a:pt x="5035" y="19201"/>
                  </a:cubicBezTo>
                  <a:cubicBezTo>
                    <a:pt x="5035" y="19139"/>
                    <a:pt x="5010" y="19088"/>
                    <a:pt x="4981" y="19088"/>
                  </a:cubicBezTo>
                  <a:close/>
                  <a:moveTo>
                    <a:pt x="5281" y="18778"/>
                  </a:moveTo>
                  <a:cubicBezTo>
                    <a:pt x="5251" y="18778"/>
                    <a:pt x="5227" y="18829"/>
                    <a:pt x="5227" y="18891"/>
                  </a:cubicBezTo>
                  <a:cubicBezTo>
                    <a:pt x="5227" y="18954"/>
                    <a:pt x="5251" y="19004"/>
                    <a:pt x="5281" y="19004"/>
                  </a:cubicBezTo>
                  <a:cubicBezTo>
                    <a:pt x="5311" y="19004"/>
                    <a:pt x="5335" y="18954"/>
                    <a:pt x="5335" y="18891"/>
                  </a:cubicBezTo>
                  <a:cubicBezTo>
                    <a:pt x="5335" y="18829"/>
                    <a:pt x="5311" y="18778"/>
                    <a:pt x="5281" y="18778"/>
                  </a:cubicBezTo>
                  <a:close/>
                  <a:moveTo>
                    <a:pt x="5281" y="18451"/>
                  </a:moveTo>
                  <a:cubicBezTo>
                    <a:pt x="5251" y="18451"/>
                    <a:pt x="5227" y="18502"/>
                    <a:pt x="5227" y="18564"/>
                  </a:cubicBezTo>
                  <a:cubicBezTo>
                    <a:pt x="5227" y="18627"/>
                    <a:pt x="5251" y="18678"/>
                    <a:pt x="5281" y="18678"/>
                  </a:cubicBezTo>
                  <a:cubicBezTo>
                    <a:pt x="5311" y="18678"/>
                    <a:pt x="5335" y="18627"/>
                    <a:pt x="5335" y="18564"/>
                  </a:cubicBezTo>
                  <a:cubicBezTo>
                    <a:pt x="5335" y="18502"/>
                    <a:pt x="5311" y="18451"/>
                    <a:pt x="5281" y="18451"/>
                  </a:cubicBezTo>
                  <a:close/>
                  <a:moveTo>
                    <a:pt x="5130" y="18024"/>
                  </a:moveTo>
                  <a:cubicBezTo>
                    <a:pt x="5159" y="18024"/>
                    <a:pt x="5183" y="17973"/>
                    <a:pt x="5183" y="17911"/>
                  </a:cubicBezTo>
                  <a:cubicBezTo>
                    <a:pt x="5183" y="17848"/>
                    <a:pt x="5159" y="17797"/>
                    <a:pt x="5130" y="17797"/>
                  </a:cubicBezTo>
                  <a:cubicBezTo>
                    <a:pt x="5100" y="17797"/>
                    <a:pt x="5076" y="17848"/>
                    <a:pt x="5076" y="17911"/>
                  </a:cubicBezTo>
                  <a:cubicBezTo>
                    <a:pt x="5076" y="17973"/>
                    <a:pt x="5100" y="18024"/>
                    <a:pt x="5130" y="18024"/>
                  </a:cubicBezTo>
                  <a:close/>
                  <a:moveTo>
                    <a:pt x="4976" y="18024"/>
                  </a:moveTo>
                  <a:cubicBezTo>
                    <a:pt x="5005" y="18024"/>
                    <a:pt x="5029" y="17973"/>
                    <a:pt x="5029" y="17911"/>
                  </a:cubicBezTo>
                  <a:cubicBezTo>
                    <a:pt x="5029" y="17848"/>
                    <a:pt x="5005" y="17797"/>
                    <a:pt x="4976" y="17797"/>
                  </a:cubicBezTo>
                  <a:cubicBezTo>
                    <a:pt x="4946" y="17797"/>
                    <a:pt x="4922" y="17848"/>
                    <a:pt x="4922" y="17911"/>
                  </a:cubicBezTo>
                  <a:cubicBezTo>
                    <a:pt x="4922" y="17973"/>
                    <a:pt x="4946" y="18024"/>
                    <a:pt x="4976" y="18024"/>
                  </a:cubicBezTo>
                  <a:close/>
                  <a:moveTo>
                    <a:pt x="4823" y="18024"/>
                  </a:moveTo>
                  <a:cubicBezTo>
                    <a:pt x="4853" y="18024"/>
                    <a:pt x="4877" y="17973"/>
                    <a:pt x="4877" y="17911"/>
                  </a:cubicBezTo>
                  <a:cubicBezTo>
                    <a:pt x="4877" y="17848"/>
                    <a:pt x="4853" y="17797"/>
                    <a:pt x="4823" y="17797"/>
                  </a:cubicBezTo>
                  <a:cubicBezTo>
                    <a:pt x="4793" y="17797"/>
                    <a:pt x="4769" y="17848"/>
                    <a:pt x="4769" y="17911"/>
                  </a:cubicBezTo>
                  <a:cubicBezTo>
                    <a:pt x="4769" y="17973"/>
                    <a:pt x="4793" y="18024"/>
                    <a:pt x="4823" y="18024"/>
                  </a:cubicBezTo>
                  <a:close/>
                  <a:moveTo>
                    <a:pt x="5588" y="17797"/>
                  </a:moveTo>
                  <a:cubicBezTo>
                    <a:pt x="5558" y="17797"/>
                    <a:pt x="5534" y="17848"/>
                    <a:pt x="5534" y="17911"/>
                  </a:cubicBezTo>
                  <a:cubicBezTo>
                    <a:pt x="5534" y="17973"/>
                    <a:pt x="5558" y="18024"/>
                    <a:pt x="5588" y="18024"/>
                  </a:cubicBezTo>
                  <a:cubicBezTo>
                    <a:pt x="5617" y="18024"/>
                    <a:pt x="5642" y="17973"/>
                    <a:pt x="5642" y="17911"/>
                  </a:cubicBezTo>
                  <a:cubicBezTo>
                    <a:pt x="5642" y="17848"/>
                    <a:pt x="5617" y="17797"/>
                    <a:pt x="5588" y="17797"/>
                  </a:cubicBezTo>
                  <a:close/>
                  <a:moveTo>
                    <a:pt x="5434" y="18124"/>
                  </a:moveTo>
                  <a:cubicBezTo>
                    <a:pt x="5404" y="18124"/>
                    <a:pt x="5380" y="18175"/>
                    <a:pt x="5380" y="18237"/>
                  </a:cubicBezTo>
                  <a:cubicBezTo>
                    <a:pt x="5380" y="18300"/>
                    <a:pt x="5404" y="18351"/>
                    <a:pt x="5434" y="18351"/>
                  </a:cubicBezTo>
                  <a:cubicBezTo>
                    <a:pt x="5463" y="18351"/>
                    <a:pt x="5488" y="18300"/>
                    <a:pt x="5488" y="18237"/>
                  </a:cubicBezTo>
                  <a:cubicBezTo>
                    <a:pt x="5488" y="18175"/>
                    <a:pt x="5463" y="18124"/>
                    <a:pt x="5434" y="18124"/>
                  </a:cubicBezTo>
                  <a:close/>
                  <a:moveTo>
                    <a:pt x="5434" y="17797"/>
                  </a:moveTo>
                  <a:cubicBezTo>
                    <a:pt x="5404" y="17797"/>
                    <a:pt x="5380" y="17848"/>
                    <a:pt x="5380" y="17911"/>
                  </a:cubicBezTo>
                  <a:cubicBezTo>
                    <a:pt x="5380" y="17973"/>
                    <a:pt x="5404" y="18024"/>
                    <a:pt x="5434" y="18024"/>
                  </a:cubicBezTo>
                  <a:cubicBezTo>
                    <a:pt x="5463" y="18024"/>
                    <a:pt x="5488" y="17973"/>
                    <a:pt x="5488" y="17911"/>
                  </a:cubicBezTo>
                  <a:cubicBezTo>
                    <a:pt x="5488" y="17848"/>
                    <a:pt x="5463" y="17797"/>
                    <a:pt x="5434" y="17797"/>
                  </a:cubicBezTo>
                  <a:close/>
                  <a:moveTo>
                    <a:pt x="5281" y="18124"/>
                  </a:moveTo>
                  <a:cubicBezTo>
                    <a:pt x="5251" y="18124"/>
                    <a:pt x="5227" y="18175"/>
                    <a:pt x="5227" y="18237"/>
                  </a:cubicBezTo>
                  <a:cubicBezTo>
                    <a:pt x="5227" y="18300"/>
                    <a:pt x="5251" y="18351"/>
                    <a:pt x="5281" y="18351"/>
                  </a:cubicBezTo>
                  <a:cubicBezTo>
                    <a:pt x="5311" y="18351"/>
                    <a:pt x="5335" y="18300"/>
                    <a:pt x="5335" y="18237"/>
                  </a:cubicBezTo>
                  <a:cubicBezTo>
                    <a:pt x="5335" y="18175"/>
                    <a:pt x="5311" y="18124"/>
                    <a:pt x="5281" y="18124"/>
                  </a:cubicBezTo>
                  <a:close/>
                  <a:moveTo>
                    <a:pt x="5281" y="17797"/>
                  </a:moveTo>
                  <a:cubicBezTo>
                    <a:pt x="5251" y="17797"/>
                    <a:pt x="5227" y="17848"/>
                    <a:pt x="5227" y="17911"/>
                  </a:cubicBezTo>
                  <a:cubicBezTo>
                    <a:pt x="5227" y="17973"/>
                    <a:pt x="5251" y="18024"/>
                    <a:pt x="5281" y="18024"/>
                  </a:cubicBezTo>
                  <a:cubicBezTo>
                    <a:pt x="5311" y="18024"/>
                    <a:pt x="5335" y="17973"/>
                    <a:pt x="5335" y="17911"/>
                  </a:cubicBezTo>
                  <a:cubicBezTo>
                    <a:pt x="5335" y="17848"/>
                    <a:pt x="5311" y="17797"/>
                    <a:pt x="5281" y="17797"/>
                  </a:cubicBezTo>
                  <a:close/>
                  <a:moveTo>
                    <a:pt x="5285" y="11622"/>
                  </a:moveTo>
                  <a:cubicBezTo>
                    <a:pt x="5255" y="11622"/>
                    <a:pt x="5231" y="11672"/>
                    <a:pt x="5231" y="11735"/>
                  </a:cubicBezTo>
                  <a:cubicBezTo>
                    <a:pt x="5231" y="11797"/>
                    <a:pt x="5255" y="11848"/>
                    <a:pt x="5285" y="11848"/>
                  </a:cubicBezTo>
                  <a:cubicBezTo>
                    <a:pt x="5314" y="11848"/>
                    <a:pt x="5338" y="11797"/>
                    <a:pt x="5338" y="11735"/>
                  </a:cubicBezTo>
                  <a:cubicBezTo>
                    <a:pt x="5338" y="11672"/>
                    <a:pt x="5314" y="11622"/>
                    <a:pt x="5285" y="11622"/>
                  </a:cubicBezTo>
                  <a:close/>
                  <a:moveTo>
                    <a:pt x="3292" y="11305"/>
                  </a:moveTo>
                  <a:cubicBezTo>
                    <a:pt x="3263" y="11305"/>
                    <a:pt x="3239" y="11355"/>
                    <a:pt x="3239" y="11418"/>
                  </a:cubicBezTo>
                  <a:cubicBezTo>
                    <a:pt x="3239" y="11480"/>
                    <a:pt x="3263" y="11531"/>
                    <a:pt x="3292" y="11531"/>
                  </a:cubicBezTo>
                  <a:cubicBezTo>
                    <a:pt x="3322" y="11531"/>
                    <a:pt x="3346" y="11480"/>
                    <a:pt x="3346" y="11418"/>
                  </a:cubicBezTo>
                  <a:cubicBezTo>
                    <a:pt x="3346" y="11355"/>
                    <a:pt x="3322" y="11305"/>
                    <a:pt x="3292" y="11305"/>
                  </a:cubicBezTo>
                  <a:close/>
                  <a:moveTo>
                    <a:pt x="3452" y="11305"/>
                  </a:moveTo>
                  <a:cubicBezTo>
                    <a:pt x="3422" y="11305"/>
                    <a:pt x="3398" y="11355"/>
                    <a:pt x="3398" y="11418"/>
                  </a:cubicBezTo>
                  <a:cubicBezTo>
                    <a:pt x="3398" y="11480"/>
                    <a:pt x="3422" y="11531"/>
                    <a:pt x="3452" y="11531"/>
                  </a:cubicBezTo>
                  <a:cubicBezTo>
                    <a:pt x="3482" y="11531"/>
                    <a:pt x="3506" y="11480"/>
                    <a:pt x="3506" y="11418"/>
                  </a:cubicBezTo>
                  <a:cubicBezTo>
                    <a:pt x="3506" y="11355"/>
                    <a:pt x="3482" y="11305"/>
                    <a:pt x="3452" y="11305"/>
                  </a:cubicBezTo>
                  <a:close/>
                  <a:moveTo>
                    <a:pt x="3591" y="11305"/>
                  </a:moveTo>
                  <a:cubicBezTo>
                    <a:pt x="3561" y="11305"/>
                    <a:pt x="3537" y="11355"/>
                    <a:pt x="3537" y="11418"/>
                  </a:cubicBezTo>
                  <a:cubicBezTo>
                    <a:pt x="3537" y="11480"/>
                    <a:pt x="3561" y="11531"/>
                    <a:pt x="3591" y="11531"/>
                  </a:cubicBezTo>
                  <a:cubicBezTo>
                    <a:pt x="3621" y="11531"/>
                    <a:pt x="3645" y="11480"/>
                    <a:pt x="3645" y="11418"/>
                  </a:cubicBezTo>
                  <a:cubicBezTo>
                    <a:pt x="3645" y="11355"/>
                    <a:pt x="3621" y="11305"/>
                    <a:pt x="3591" y="11305"/>
                  </a:cubicBezTo>
                  <a:close/>
                  <a:moveTo>
                    <a:pt x="4051" y="10983"/>
                  </a:moveTo>
                  <a:cubicBezTo>
                    <a:pt x="4022" y="10983"/>
                    <a:pt x="3998" y="11034"/>
                    <a:pt x="3998" y="11096"/>
                  </a:cubicBezTo>
                  <a:cubicBezTo>
                    <a:pt x="3998" y="11159"/>
                    <a:pt x="4022" y="11209"/>
                    <a:pt x="4051" y="11209"/>
                  </a:cubicBezTo>
                  <a:cubicBezTo>
                    <a:pt x="4081" y="11209"/>
                    <a:pt x="4105" y="11159"/>
                    <a:pt x="4105" y="11096"/>
                  </a:cubicBezTo>
                  <a:cubicBezTo>
                    <a:pt x="4105" y="11034"/>
                    <a:pt x="4081" y="10983"/>
                    <a:pt x="4051" y="10983"/>
                  </a:cubicBezTo>
                  <a:close/>
                  <a:moveTo>
                    <a:pt x="3897" y="10661"/>
                  </a:moveTo>
                  <a:cubicBezTo>
                    <a:pt x="3868" y="10661"/>
                    <a:pt x="3844" y="10712"/>
                    <a:pt x="3844" y="10774"/>
                  </a:cubicBezTo>
                  <a:cubicBezTo>
                    <a:pt x="3844" y="10837"/>
                    <a:pt x="3868" y="10888"/>
                    <a:pt x="3897" y="10888"/>
                  </a:cubicBezTo>
                  <a:cubicBezTo>
                    <a:pt x="3927" y="10888"/>
                    <a:pt x="3951" y="10837"/>
                    <a:pt x="3951" y="10774"/>
                  </a:cubicBezTo>
                  <a:cubicBezTo>
                    <a:pt x="3951" y="10712"/>
                    <a:pt x="3927" y="10661"/>
                    <a:pt x="3897" y="10661"/>
                  </a:cubicBezTo>
                  <a:close/>
                  <a:moveTo>
                    <a:pt x="3897" y="10983"/>
                  </a:moveTo>
                  <a:cubicBezTo>
                    <a:pt x="3868" y="10983"/>
                    <a:pt x="3844" y="11034"/>
                    <a:pt x="3844" y="11096"/>
                  </a:cubicBezTo>
                  <a:cubicBezTo>
                    <a:pt x="3844" y="11159"/>
                    <a:pt x="3868" y="11209"/>
                    <a:pt x="3897" y="11209"/>
                  </a:cubicBezTo>
                  <a:cubicBezTo>
                    <a:pt x="3927" y="11209"/>
                    <a:pt x="3951" y="11159"/>
                    <a:pt x="3951" y="11096"/>
                  </a:cubicBezTo>
                  <a:cubicBezTo>
                    <a:pt x="3951" y="11034"/>
                    <a:pt x="3927" y="10983"/>
                    <a:pt x="3897" y="10983"/>
                  </a:cubicBezTo>
                  <a:close/>
                  <a:moveTo>
                    <a:pt x="3745" y="10983"/>
                  </a:moveTo>
                  <a:cubicBezTo>
                    <a:pt x="3715" y="10983"/>
                    <a:pt x="3691" y="11034"/>
                    <a:pt x="3691" y="11096"/>
                  </a:cubicBezTo>
                  <a:cubicBezTo>
                    <a:pt x="3691" y="11159"/>
                    <a:pt x="3715" y="11209"/>
                    <a:pt x="3745" y="11209"/>
                  </a:cubicBezTo>
                  <a:cubicBezTo>
                    <a:pt x="3774" y="11209"/>
                    <a:pt x="3798" y="11159"/>
                    <a:pt x="3798" y="11096"/>
                  </a:cubicBezTo>
                  <a:cubicBezTo>
                    <a:pt x="3798" y="11034"/>
                    <a:pt x="3774" y="10983"/>
                    <a:pt x="3745" y="10983"/>
                  </a:cubicBezTo>
                  <a:close/>
                  <a:moveTo>
                    <a:pt x="4655" y="11209"/>
                  </a:moveTo>
                  <a:cubicBezTo>
                    <a:pt x="4685" y="11209"/>
                    <a:pt x="4709" y="11159"/>
                    <a:pt x="4709" y="11096"/>
                  </a:cubicBezTo>
                  <a:cubicBezTo>
                    <a:pt x="4709" y="11034"/>
                    <a:pt x="4685" y="10983"/>
                    <a:pt x="4655" y="10983"/>
                  </a:cubicBezTo>
                  <a:cubicBezTo>
                    <a:pt x="4626" y="10983"/>
                    <a:pt x="4602" y="11034"/>
                    <a:pt x="4602" y="11096"/>
                  </a:cubicBezTo>
                  <a:cubicBezTo>
                    <a:pt x="4602" y="11159"/>
                    <a:pt x="4626" y="11209"/>
                    <a:pt x="4655" y="11209"/>
                  </a:cubicBezTo>
                  <a:close/>
                  <a:moveTo>
                    <a:pt x="4516" y="10983"/>
                  </a:moveTo>
                  <a:cubicBezTo>
                    <a:pt x="4487" y="10983"/>
                    <a:pt x="4463" y="11034"/>
                    <a:pt x="4463" y="11096"/>
                  </a:cubicBezTo>
                  <a:cubicBezTo>
                    <a:pt x="4463" y="11159"/>
                    <a:pt x="4487" y="11209"/>
                    <a:pt x="4516" y="11209"/>
                  </a:cubicBezTo>
                  <a:cubicBezTo>
                    <a:pt x="4546" y="11209"/>
                    <a:pt x="4570" y="11159"/>
                    <a:pt x="4570" y="11096"/>
                  </a:cubicBezTo>
                  <a:cubicBezTo>
                    <a:pt x="4570" y="11034"/>
                    <a:pt x="4546" y="10983"/>
                    <a:pt x="4516" y="10983"/>
                  </a:cubicBezTo>
                  <a:close/>
                  <a:moveTo>
                    <a:pt x="4362" y="10983"/>
                  </a:moveTo>
                  <a:cubicBezTo>
                    <a:pt x="4333" y="10983"/>
                    <a:pt x="4309" y="11034"/>
                    <a:pt x="4309" y="11096"/>
                  </a:cubicBezTo>
                  <a:cubicBezTo>
                    <a:pt x="4309" y="11159"/>
                    <a:pt x="4333" y="11209"/>
                    <a:pt x="4362" y="11209"/>
                  </a:cubicBezTo>
                  <a:cubicBezTo>
                    <a:pt x="4392" y="11209"/>
                    <a:pt x="4416" y="11159"/>
                    <a:pt x="4416" y="11096"/>
                  </a:cubicBezTo>
                  <a:cubicBezTo>
                    <a:pt x="4416" y="11034"/>
                    <a:pt x="4392" y="10983"/>
                    <a:pt x="4362" y="10983"/>
                  </a:cubicBezTo>
                  <a:close/>
                  <a:moveTo>
                    <a:pt x="4210" y="10661"/>
                  </a:moveTo>
                  <a:cubicBezTo>
                    <a:pt x="4180" y="10661"/>
                    <a:pt x="4156" y="10712"/>
                    <a:pt x="4156" y="10774"/>
                  </a:cubicBezTo>
                  <a:cubicBezTo>
                    <a:pt x="4156" y="10837"/>
                    <a:pt x="4180" y="10888"/>
                    <a:pt x="4210" y="10888"/>
                  </a:cubicBezTo>
                  <a:cubicBezTo>
                    <a:pt x="4240" y="10888"/>
                    <a:pt x="4264" y="10837"/>
                    <a:pt x="4264" y="10774"/>
                  </a:cubicBezTo>
                  <a:cubicBezTo>
                    <a:pt x="4264" y="10712"/>
                    <a:pt x="4240" y="10661"/>
                    <a:pt x="4210" y="10661"/>
                  </a:cubicBezTo>
                  <a:close/>
                  <a:moveTo>
                    <a:pt x="4210" y="10983"/>
                  </a:moveTo>
                  <a:cubicBezTo>
                    <a:pt x="4180" y="10983"/>
                    <a:pt x="4156" y="11034"/>
                    <a:pt x="4156" y="11096"/>
                  </a:cubicBezTo>
                  <a:cubicBezTo>
                    <a:pt x="4156" y="11159"/>
                    <a:pt x="4180" y="11209"/>
                    <a:pt x="4210" y="11209"/>
                  </a:cubicBezTo>
                  <a:cubicBezTo>
                    <a:pt x="4240" y="11209"/>
                    <a:pt x="4264" y="11159"/>
                    <a:pt x="4264" y="11096"/>
                  </a:cubicBezTo>
                  <a:cubicBezTo>
                    <a:pt x="4264" y="11034"/>
                    <a:pt x="4240" y="10983"/>
                    <a:pt x="4210" y="10983"/>
                  </a:cubicBezTo>
                  <a:close/>
                  <a:moveTo>
                    <a:pt x="4051" y="11305"/>
                  </a:moveTo>
                  <a:cubicBezTo>
                    <a:pt x="4022" y="11305"/>
                    <a:pt x="3998" y="11355"/>
                    <a:pt x="3998" y="11418"/>
                  </a:cubicBezTo>
                  <a:cubicBezTo>
                    <a:pt x="3998" y="11480"/>
                    <a:pt x="4022" y="11531"/>
                    <a:pt x="4051" y="11531"/>
                  </a:cubicBezTo>
                  <a:cubicBezTo>
                    <a:pt x="4081" y="11531"/>
                    <a:pt x="4105" y="11480"/>
                    <a:pt x="4105" y="11418"/>
                  </a:cubicBezTo>
                  <a:cubicBezTo>
                    <a:pt x="4105" y="11355"/>
                    <a:pt x="4081" y="11305"/>
                    <a:pt x="4051" y="11305"/>
                  </a:cubicBezTo>
                  <a:close/>
                  <a:moveTo>
                    <a:pt x="3897" y="11305"/>
                  </a:moveTo>
                  <a:cubicBezTo>
                    <a:pt x="3868" y="11305"/>
                    <a:pt x="3844" y="11355"/>
                    <a:pt x="3844" y="11418"/>
                  </a:cubicBezTo>
                  <a:cubicBezTo>
                    <a:pt x="3844" y="11480"/>
                    <a:pt x="3868" y="11531"/>
                    <a:pt x="3897" y="11531"/>
                  </a:cubicBezTo>
                  <a:cubicBezTo>
                    <a:pt x="3927" y="11531"/>
                    <a:pt x="3951" y="11480"/>
                    <a:pt x="3951" y="11418"/>
                  </a:cubicBezTo>
                  <a:cubicBezTo>
                    <a:pt x="3951" y="11355"/>
                    <a:pt x="3927" y="11305"/>
                    <a:pt x="3897" y="11305"/>
                  </a:cubicBezTo>
                  <a:close/>
                  <a:moveTo>
                    <a:pt x="3745" y="11305"/>
                  </a:moveTo>
                  <a:cubicBezTo>
                    <a:pt x="3715" y="11305"/>
                    <a:pt x="3691" y="11355"/>
                    <a:pt x="3691" y="11418"/>
                  </a:cubicBezTo>
                  <a:cubicBezTo>
                    <a:pt x="3691" y="11480"/>
                    <a:pt x="3715" y="11531"/>
                    <a:pt x="3745" y="11531"/>
                  </a:cubicBezTo>
                  <a:cubicBezTo>
                    <a:pt x="3774" y="11531"/>
                    <a:pt x="3798" y="11480"/>
                    <a:pt x="3798" y="11418"/>
                  </a:cubicBezTo>
                  <a:cubicBezTo>
                    <a:pt x="3798" y="11355"/>
                    <a:pt x="3774" y="11305"/>
                    <a:pt x="3745" y="11305"/>
                  </a:cubicBezTo>
                  <a:close/>
                  <a:moveTo>
                    <a:pt x="4516" y="11305"/>
                  </a:moveTo>
                  <a:cubicBezTo>
                    <a:pt x="4487" y="11305"/>
                    <a:pt x="4463" y="11355"/>
                    <a:pt x="4463" y="11418"/>
                  </a:cubicBezTo>
                  <a:cubicBezTo>
                    <a:pt x="4463" y="11480"/>
                    <a:pt x="4487" y="11531"/>
                    <a:pt x="4516" y="11531"/>
                  </a:cubicBezTo>
                  <a:cubicBezTo>
                    <a:pt x="4546" y="11531"/>
                    <a:pt x="4570" y="11480"/>
                    <a:pt x="4570" y="11418"/>
                  </a:cubicBezTo>
                  <a:cubicBezTo>
                    <a:pt x="4570" y="11355"/>
                    <a:pt x="4546" y="11305"/>
                    <a:pt x="4516" y="11305"/>
                  </a:cubicBezTo>
                  <a:close/>
                  <a:moveTo>
                    <a:pt x="4362" y="11531"/>
                  </a:moveTo>
                  <a:cubicBezTo>
                    <a:pt x="4392" y="11531"/>
                    <a:pt x="4416" y="11480"/>
                    <a:pt x="4416" y="11418"/>
                  </a:cubicBezTo>
                  <a:cubicBezTo>
                    <a:pt x="4416" y="11355"/>
                    <a:pt x="4392" y="11305"/>
                    <a:pt x="4362" y="11305"/>
                  </a:cubicBezTo>
                  <a:cubicBezTo>
                    <a:pt x="4333" y="11305"/>
                    <a:pt x="4309" y="11355"/>
                    <a:pt x="4309" y="11418"/>
                  </a:cubicBezTo>
                  <a:cubicBezTo>
                    <a:pt x="4309" y="11480"/>
                    <a:pt x="4333" y="11531"/>
                    <a:pt x="4362" y="11531"/>
                  </a:cubicBezTo>
                  <a:close/>
                  <a:moveTo>
                    <a:pt x="4210" y="11305"/>
                  </a:moveTo>
                  <a:cubicBezTo>
                    <a:pt x="4180" y="11305"/>
                    <a:pt x="4156" y="11355"/>
                    <a:pt x="4156" y="11418"/>
                  </a:cubicBezTo>
                  <a:cubicBezTo>
                    <a:pt x="4156" y="11480"/>
                    <a:pt x="4180" y="11531"/>
                    <a:pt x="4210" y="11531"/>
                  </a:cubicBezTo>
                  <a:cubicBezTo>
                    <a:pt x="4240" y="11531"/>
                    <a:pt x="4264" y="11480"/>
                    <a:pt x="4264" y="11418"/>
                  </a:cubicBezTo>
                  <a:cubicBezTo>
                    <a:pt x="4264" y="11355"/>
                    <a:pt x="4240" y="11305"/>
                    <a:pt x="4210" y="11305"/>
                  </a:cubicBezTo>
                  <a:close/>
                  <a:moveTo>
                    <a:pt x="3591" y="11646"/>
                  </a:moveTo>
                  <a:cubicBezTo>
                    <a:pt x="3561" y="11646"/>
                    <a:pt x="3537" y="11697"/>
                    <a:pt x="3537" y="11759"/>
                  </a:cubicBezTo>
                  <a:cubicBezTo>
                    <a:pt x="3537" y="11821"/>
                    <a:pt x="3561" y="11872"/>
                    <a:pt x="3591" y="11872"/>
                  </a:cubicBezTo>
                  <a:cubicBezTo>
                    <a:pt x="3621" y="11872"/>
                    <a:pt x="3645" y="11821"/>
                    <a:pt x="3645" y="11759"/>
                  </a:cubicBezTo>
                  <a:cubicBezTo>
                    <a:pt x="3645" y="11697"/>
                    <a:pt x="3621" y="11646"/>
                    <a:pt x="3591" y="11646"/>
                  </a:cubicBezTo>
                  <a:close/>
                  <a:moveTo>
                    <a:pt x="4051" y="11646"/>
                  </a:moveTo>
                  <a:cubicBezTo>
                    <a:pt x="4022" y="11646"/>
                    <a:pt x="3998" y="11697"/>
                    <a:pt x="3998" y="11759"/>
                  </a:cubicBezTo>
                  <a:cubicBezTo>
                    <a:pt x="3998" y="11821"/>
                    <a:pt x="4022" y="11872"/>
                    <a:pt x="4051" y="11872"/>
                  </a:cubicBezTo>
                  <a:cubicBezTo>
                    <a:pt x="4081" y="11872"/>
                    <a:pt x="4105" y="11821"/>
                    <a:pt x="4105" y="11759"/>
                  </a:cubicBezTo>
                  <a:cubicBezTo>
                    <a:pt x="4105" y="11697"/>
                    <a:pt x="4081" y="11646"/>
                    <a:pt x="4051" y="11646"/>
                  </a:cubicBezTo>
                  <a:close/>
                  <a:moveTo>
                    <a:pt x="3897" y="11646"/>
                  </a:moveTo>
                  <a:cubicBezTo>
                    <a:pt x="3868" y="11646"/>
                    <a:pt x="3844" y="11697"/>
                    <a:pt x="3844" y="11759"/>
                  </a:cubicBezTo>
                  <a:cubicBezTo>
                    <a:pt x="3844" y="11821"/>
                    <a:pt x="3868" y="11872"/>
                    <a:pt x="3897" y="11872"/>
                  </a:cubicBezTo>
                  <a:cubicBezTo>
                    <a:pt x="3927" y="11872"/>
                    <a:pt x="3951" y="11821"/>
                    <a:pt x="3951" y="11759"/>
                  </a:cubicBezTo>
                  <a:cubicBezTo>
                    <a:pt x="3951" y="11697"/>
                    <a:pt x="3927" y="11646"/>
                    <a:pt x="3897" y="11646"/>
                  </a:cubicBezTo>
                  <a:close/>
                  <a:moveTo>
                    <a:pt x="3745" y="11646"/>
                  </a:moveTo>
                  <a:cubicBezTo>
                    <a:pt x="3715" y="11646"/>
                    <a:pt x="3691" y="11697"/>
                    <a:pt x="3691" y="11759"/>
                  </a:cubicBezTo>
                  <a:cubicBezTo>
                    <a:pt x="3691" y="11821"/>
                    <a:pt x="3715" y="11872"/>
                    <a:pt x="3745" y="11872"/>
                  </a:cubicBezTo>
                  <a:cubicBezTo>
                    <a:pt x="3774" y="11872"/>
                    <a:pt x="3798" y="11821"/>
                    <a:pt x="3798" y="11759"/>
                  </a:cubicBezTo>
                  <a:cubicBezTo>
                    <a:pt x="3798" y="11697"/>
                    <a:pt x="3774" y="11646"/>
                    <a:pt x="3745" y="11646"/>
                  </a:cubicBezTo>
                  <a:close/>
                  <a:moveTo>
                    <a:pt x="4824" y="11321"/>
                  </a:moveTo>
                  <a:cubicBezTo>
                    <a:pt x="4795" y="11321"/>
                    <a:pt x="4771" y="11371"/>
                    <a:pt x="4771" y="11434"/>
                  </a:cubicBezTo>
                  <a:cubicBezTo>
                    <a:pt x="4771" y="11496"/>
                    <a:pt x="4795" y="11547"/>
                    <a:pt x="4824" y="11547"/>
                  </a:cubicBezTo>
                  <a:cubicBezTo>
                    <a:pt x="4854" y="11547"/>
                    <a:pt x="4878" y="11496"/>
                    <a:pt x="4878" y="11434"/>
                  </a:cubicBezTo>
                  <a:cubicBezTo>
                    <a:pt x="4878" y="11371"/>
                    <a:pt x="4854" y="11321"/>
                    <a:pt x="4824" y="11321"/>
                  </a:cubicBezTo>
                  <a:close/>
                  <a:moveTo>
                    <a:pt x="4672" y="11321"/>
                  </a:moveTo>
                  <a:cubicBezTo>
                    <a:pt x="4642" y="11321"/>
                    <a:pt x="4618" y="11371"/>
                    <a:pt x="4618" y="11434"/>
                  </a:cubicBezTo>
                  <a:cubicBezTo>
                    <a:pt x="4618" y="11496"/>
                    <a:pt x="4642" y="11547"/>
                    <a:pt x="4672" y="11547"/>
                  </a:cubicBezTo>
                  <a:cubicBezTo>
                    <a:pt x="4701" y="11547"/>
                    <a:pt x="4726" y="11496"/>
                    <a:pt x="4726" y="11434"/>
                  </a:cubicBezTo>
                  <a:cubicBezTo>
                    <a:pt x="4726" y="11371"/>
                    <a:pt x="4701" y="11321"/>
                    <a:pt x="4672" y="11321"/>
                  </a:cubicBezTo>
                  <a:close/>
                  <a:moveTo>
                    <a:pt x="4824" y="11646"/>
                  </a:moveTo>
                  <a:cubicBezTo>
                    <a:pt x="4795" y="11646"/>
                    <a:pt x="4771" y="11697"/>
                    <a:pt x="4771" y="11759"/>
                  </a:cubicBezTo>
                  <a:cubicBezTo>
                    <a:pt x="4771" y="11821"/>
                    <a:pt x="4795" y="11872"/>
                    <a:pt x="4824" y="11872"/>
                  </a:cubicBezTo>
                  <a:cubicBezTo>
                    <a:pt x="4854" y="11872"/>
                    <a:pt x="4878" y="11821"/>
                    <a:pt x="4878" y="11759"/>
                  </a:cubicBezTo>
                  <a:cubicBezTo>
                    <a:pt x="4878" y="11697"/>
                    <a:pt x="4854" y="11646"/>
                    <a:pt x="4824" y="11646"/>
                  </a:cubicBezTo>
                  <a:close/>
                  <a:moveTo>
                    <a:pt x="4672" y="11646"/>
                  </a:moveTo>
                  <a:cubicBezTo>
                    <a:pt x="4642" y="11646"/>
                    <a:pt x="4618" y="11697"/>
                    <a:pt x="4618" y="11759"/>
                  </a:cubicBezTo>
                  <a:cubicBezTo>
                    <a:pt x="4618" y="11821"/>
                    <a:pt x="4642" y="11872"/>
                    <a:pt x="4672" y="11872"/>
                  </a:cubicBezTo>
                  <a:cubicBezTo>
                    <a:pt x="4701" y="11872"/>
                    <a:pt x="4726" y="11821"/>
                    <a:pt x="4726" y="11759"/>
                  </a:cubicBezTo>
                  <a:cubicBezTo>
                    <a:pt x="4726" y="11697"/>
                    <a:pt x="4701" y="11646"/>
                    <a:pt x="4672" y="11646"/>
                  </a:cubicBezTo>
                  <a:close/>
                  <a:moveTo>
                    <a:pt x="4516" y="11646"/>
                  </a:moveTo>
                  <a:cubicBezTo>
                    <a:pt x="4487" y="11646"/>
                    <a:pt x="4463" y="11697"/>
                    <a:pt x="4463" y="11759"/>
                  </a:cubicBezTo>
                  <a:cubicBezTo>
                    <a:pt x="4463" y="11821"/>
                    <a:pt x="4487" y="11872"/>
                    <a:pt x="4516" y="11872"/>
                  </a:cubicBezTo>
                  <a:cubicBezTo>
                    <a:pt x="4546" y="11872"/>
                    <a:pt x="4570" y="11821"/>
                    <a:pt x="4570" y="11759"/>
                  </a:cubicBezTo>
                  <a:cubicBezTo>
                    <a:pt x="4570" y="11697"/>
                    <a:pt x="4546" y="11646"/>
                    <a:pt x="4516" y="11646"/>
                  </a:cubicBezTo>
                  <a:close/>
                  <a:moveTo>
                    <a:pt x="4362" y="11872"/>
                  </a:moveTo>
                  <a:cubicBezTo>
                    <a:pt x="4392" y="11872"/>
                    <a:pt x="4416" y="11821"/>
                    <a:pt x="4416" y="11759"/>
                  </a:cubicBezTo>
                  <a:cubicBezTo>
                    <a:pt x="4416" y="11697"/>
                    <a:pt x="4392" y="11646"/>
                    <a:pt x="4362" y="11646"/>
                  </a:cubicBezTo>
                  <a:cubicBezTo>
                    <a:pt x="4333" y="11646"/>
                    <a:pt x="4309" y="11697"/>
                    <a:pt x="4309" y="11759"/>
                  </a:cubicBezTo>
                  <a:cubicBezTo>
                    <a:pt x="4309" y="11821"/>
                    <a:pt x="4333" y="11872"/>
                    <a:pt x="4362" y="11872"/>
                  </a:cubicBezTo>
                  <a:close/>
                  <a:moveTo>
                    <a:pt x="4210" y="11646"/>
                  </a:moveTo>
                  <a:cubicBezTo>
                    <a:pt x="4180" y="11646"/>
                    <a:pt x="4156" y="11697"/>
                    <a:pt x="4156" y="11759"/>
                  </a:cubicBezTo>
                  <a:cubicBezTo>
                    <a:pt x="4156" y="11821"/>
                    <a:pt x="4180" y="11872"/>
                    <a:pt x="4210" y="11872"/>
                  </a:cubicBezTo>
                  <a:cubicBezTo>
                    <a:pt x="4240" y="11872"/>
                    <a:pt x="4264" y="11821"/>
                    <a:pt x="4264" y="11759"/>
                  </a:cubicBezTo>
                  <a:cubicBezTo>
                    <a:pt x="4264" y="11697"/>
                    <a:pt x="4240" y="11646"/>
                    <a:pt x="4210" y="11646"/>
                  </a:cubicBezTo>
                  <a:close/>
                  <a:moveTo>
                    <a:pt x="3591" y="11957"/>
                  </a:moveTo>
                  <a:cubicBezTo>
                    <a:pt x="3561" y="11957"/>
                    <a:pt x="3537" y="12008"/>
                    <a:pt x="3537" y="12070"/>
                  </a:cubicBezTo>
                  <a:cubicBezTo>
                    <a:pt x="3537" y="12133"/>
                    <a:pt x="3561" y="12184"/>
                    <a:pt x="3591" y="12184"/>
                  </a:cubicBezTo>
                  <a:cubicBezTo>
                    <a:pt x="3621" y="12184"/>
                    <a:pt x="3645" y="12133"/>
                    <a:pt x="3645" y="12070"/>
                  </a:cubicBezTo>
                  <a:cubicBezTo>
                    <a:pt x="3645" y="12008"/>
                    <a:pt x="3621" y="11957"/>
                    <a:pt x="3591" y="11957"/>
                  </a:cubicBezTo>
                  <a:close/>
                  <a:moveTo>
                    <a:pt x="4051" y="11957"/>
                  </a:moveTo>
                  <a:cubicBezTo>
                    <a:pt x="4022" y="11957"/>
                    <a:pt x="3998" y="12008"/>
                    <a:pt x="3998" y="12070"/>
                  </a:cubicBezTo>
                  <a:cubicBezTo>
                    <a:pt x="3998" y="12133"/>
                    <a:pt x="4022" y="12184"/>
                    <a:pt x="4051" y="12184"/>
                  </a:cubicBezTo>
                  <a:cubicBezTo>
                    <a:pt x="4081" y="12184"/>
                    <a:pt x="4105" y="12133"/>
                    <a:pt x="4105" y="12070"/>
                  </a:cubicBezTo>
                  <a:cubicBezTo>
                    <a:pt x="4105" y="12008"/>
                    <a:pt x="4081" y="11957"/>
                    <a:pt x="4051" y="11957"/>
                  </a:cubicBezTo>
                  <a:close/>
                  <a:moveTo>
                    <a:pt x="3897" y="11957"/>
                  </a:moveTo>
                  <a:cubicBezTo>
                    <a:pt x="3868" y="11957"/>
                    <a:pt x="3844" y="12008"/>
                    <a:pt x="3844" y="12070"/>
                  </a:cubicBezTo>
                  <a:cubicBezTo>
                    <a:pt x="3844" y="12133"/>
                    <a:pt x="3868" y="12184"/>
                    <a:pt x="3897" y="12184"/>
                  </a:cubicBezTo>
                  <a:cubicBezTo>
                    <a:pt x="3927" y="12184"/>
                    <a:pt x="3951" y="12133"/>
                    <a:pt x="3951" y="12070"/>
                  </a:cubicBezTo>
                  <a:cubicBezTo>
                    <a:pt x="3951" y="12008"/>
                    <a:pt x="3927" y="11957"/>
                    <a:pt x="3897" y="11957"/>
                  </a:cubicBezTo>
                  <a:close/>
                  <a:moveTo>
                    <a:pt x="3745" y="11957"/>
                  </a:moveTo>
                  <a:cubicBezTo>
                    <a:pt x="3715" y="11957"/>
                    <a:pt x="3691" y="12008"/>
                    <a:pt x="3691" y="12070"/>
                  </a:cubicBezTo>
                  <a:cubicBezTo>
                    <a:pt x="3691" y="12133"/>
                    <a:pt x="3715" y="12184"/>
                    <a:pt x="3745" y="12184"/>
                  </a:cubicBezTo>
                  <a:cubicBezTo>
                    <a:pt x="3774" y="12184"/>
                    <a:pt x="3798" y="12133"/>
                    <a:pt x="3798" y="12070"/>
                  </a:cubicBezTo>
                  <a:cubicBezTo>
                    <a:pt x="3798" y="12008"/>
                    <a:pt x="3774" y="11957"/>
                    <a:pt x="3745" y="11957"/>
                  </a:cubicBezTo>
                  <a:close/>
                  <a:moveTo>
                    <a:pt x="4824" y="11957"/>
                  </a:moveTo>
                  <a:cubicBezTo>
                    <a:pt x="4795" y="11957"/>
                    <a:pt x="4771" y="12008"/>
                    <a:pt x="4771" y="12070"/>
                  </a:cubicBezTo>
                  <a:cubicBezTo>
                    <a:pt x="4771" y="12133"/>
                    <a:pt x="4795" y="12184"/>
                    <a:pt x="4824" y="12184"/>
                  </a:cubicBezTo>
                  <a:cubicBezTo>
                    <a:pt x="4854" y="12184"/>
                    <a:pt x="4878" y="12133"/>
                    <a:pt x="4878" y="12070"/>
                  </a:cubicBezTo>
                  <a:cubicBezTo>
                    <a:pt x="4878" y="12008"/>
                    <a:pt x="4854" y="11957"/>
                    <a:pt x="4824" y="11957"/>
                  </a:cubicBezTo>
                  <a:close/>
                  <a:moveTo>
                    <a:pt x="4672" y="11957"/>
                  </a:moveTo>
                  <a:cubicBezTo>
                    <a:pt x="4642" y="11957"/>
                    <a:pt x="4618" y="12008"/>
                    <a:pt x="4618" y="12070"/>
                  </a:cubicBezTo>
                  <a:cubicBezTo>
                    <a:pt x="4618" y="12133"/>
                    <a:pt x="4642" y="12184"/>
                    <a:pt x="4672" y="12184"/>
                  </a:cubicBezTo>
                  <a:cubicBezTo>
                    <a:pt x="4701" y="12184"/>
                    <a:pt x="4726" y="12133"/>
                    <a:pt x="4726" y="12070"/>
                  </a:cubicBezTo>
                  <a:cubicBezTo>
                    <a:pt x="4726" y="12008"/>
                    <a:pt x="4701" y="11957"/>
                    <a:pt x="4672" y="11957"/>
                  </a:cubicBezTo>
                  <a:close/>
                  <a:moveTo>
                    <a:pt x="4516" y="11957"/>
                  </a:moveTo>
                  <a:cubicBezTo>
                    <a:pt x="4487" y="11957"/>
                    <a:pt x="4463" y="12008"/>
                    <a:pt x="4463" y="12070"/>
                  </a:cubicBezTo>
                  <a:cubicBezTo>
                    <a:pt x="4463" y="12133"/>
                    <a:pt x="4487" y="12184"/>
                    <a:pt x="4516" y="12184"/>
                  </a:cubicBezTo>
                  <a:cubicBezTo>
                    <a:pt x="4546" y="12184"/>
                    <a:pt x="4570" y="12133"/>
                    <a:pt x="4570" y="12070"/>
                  </a:cubicBezTo>
                  <a:cubicBezTo>
                    <a:pt x="4570" y="12008"/>
                    <a:pt x="4546" y="11957"/>
                    <a:pt x="4516" y="11957"/>
                  </a:cubicBezTo>
                  <a:close/>
                  <a:moveTo>
                    <a:pt x="4362" y="12184"/>
                  </a:moveTo>
                  <a:cubicBezTo>
                    <a:pt x="4392" y="12184"/>
                    <a:pt x="4416" y="12133"/>
                    <a:pt x="4416" y="12070"/>
                  </a:cubicBezTo>
                  <a:cubicBezTo>
                    <a:pt x="4416" y="12008"/>
                    <a:pt x="4392" y="11957"/>
                    <a:pt x="4362" y="11957"/>
                  </a:cubicBezTo>
                  <a:cubicBezTo>
                    <a:pt x="4333" y="11957"/>
                    <a:pt x="4309" y="12008"/>
                    <a:pt x="4309" y="12070"/>
                  </a:cubicBezTo>
                  <a:cubicBezTo>
                    <a:pt x="4309" y="12133"/>
                    <a:pt x="4333" y="12184"/>
                    <a:pt x="4362" y="12184"/>
                  </a:cubicBezTo>
                  <a:close/>
                  <a:moveTo>
                    <a:pt x="4210" y="11957"/>
                  </a:moveTo>
                  <a:cubicBezTo>
                    <a:pt x="4180" y="11957"/>
                    <a:pt x="4156" y="12008"/>
                    <a:pt x="4156" y="12070"/>
                  </a:cubicBezTo>
                  <a:cubicBezTo>
                    <a:pt x="4156" y="12133"/>
                    <a:pt x="4180" y="12184"/>
                    <a:pt x="4210" y="12184"/>
                  </a:cubicBezTo>
                  <a:cubicBezTo>
                    <a:pt x="4240" y="12184"/>
                    <a:pt x="4264" y="12133"/>
                    <a:pt x="4264" y="12070"/>
                  </a:cubicBezTo>
                  <a:cubicBezTo>
                    <a:pt x="4264" y="12008"/>
                    <a:pt x="4240" y="11957"/>
                    <a:pt x="4210" y="11957"/>
                  </a:cubicBezTo>
                  <a:close/>
                  <a:moveTo>
                    <a:pt x="5440" y="11957"/>
                  </a:moveTo>
                  <a:cubicBezTo>
                    <a:pt x="5410" y="11957"/>
                    <a:pt x="5386" y="12008"/>
                    <a:pt x="5386" y="12070"/>
                  </a:cubicBezTo>
                  <a:cubicBezTo>
                    <a:pt x="5386" y="12133"/>
                    <a:pt x="5410" y="12184"/>
                    <a:pt x="5440" y="12184"/>
                  </a:cubicBezTo>
                  <a:cubicBezTo>
                    <a:pt x="5470" y="12184"/>
                    <a:pt x="5494" y="12133"/>
                    <a:pt x="5494" y="12070"/>
                  </a:cubicBezTo>
                  <a:cubicBezTo>
                    <a:pt x="5494" y="12008"/>
                    <a:pt x="5470" y="11957"/>
                    <a:pt x="5440" y="11957"/>
                  </a:cubicBezTo>
                  <a:close/>
                  <a:moveTo>
                    <a:pt x="5285" y="11957"/>
                  </a:moveTo>
                  <a:cubicBezTo>
                    <a:pt x="5255" y="11957"/>
                    <a:pt x="5231" y="12008"/>
                    <a:pt x="5231" y="12070"/>
                  </a:cubicBezTo>
                  <a:cubicBezTo>
                    <a:pt x="5231" y="12133"/>
                    <a:pt x="5255" y="12184"/>
                    <a:pt x="5285" y="12184"/>
                  </a:cubicBezTo>
                  <a:cubicBezTo>
                    <a:pt x="5314" y="12184"/>
                    <a:pt x="5338" y="12133"/>
                    <a:pt x="5338" y="12070"/>
                  </a:cubicBezTo>
                  <a:cubicBezTo>
                    <a:pt x="5338" y="12008"/>
                    <a:pt x="5314" y="11957"/>
                    <a:pt x="5285" y="11957"/>
                  </a:cubicBezTo>
                  <a:close/>
                  <a:moveTo>
                    <a:pt x="5131" y="11642"/>
                  </a:moveTo>
                  <a:cubicBezTo>
                    <a:pt x="5101" y="11642"/>
                    <a:pt x="5077" y="11693"/>
                    <a:pt x="5077" y="11755"/>
                  </a:cubicBezTo>
                  <a:cubicBezTo>
                    <a:pt x="5077" y="11818"/>
                    <a:pt x="5101" y="11869"/>
                    <a:pt x="5131" y="11869"/>
                  </a:cubicBezTo>
                  <a:cubicBezTo>
                    <a:pt x="5160" y="11869"/>
                    <a:pt x="5184" y="11818"/>
                    <a:pt x="5184" y="11755"/>
                  </a:cubicBezTo>
                  <a:cubicBezTo>
                    <a:pt x="5184" y="11693"/>
                    <a:pt x="5160" y="11642"/>
                    <a:pt x="5131" y="11642"/>
                  </a:cubicBezTo>
                  <a:close/>
                  <a:moveTo>
                    <a:pt x="4978" y="11642"/>
                  </a:moveTo>
                  <a:cubicBezTo>
                    <a:pt x="4948" y="11642"/>
                    <a:pt x="4924" y="11693"/>
                    <a:pt x="4924" y="11755"/>
                  </a:cubicBezTo>
                  <a:cubicBezTo>
                    <a:pt x="4924" y="11818"/>
                    <a:pt x="4948" y="11869"/>
                    <a:pt x="4978" y="11869"/>
                  </a:cubicBezTo>
                  <a:cubicBezTo>
                    <a:pt x="5008" y="11869"/>
                    <a:pt x="5032" y="11818"/>
                    <a:pt x="5032" y="11755"/>
                  </a:cubicBezTo>
                  <a:cubicBezTo>
                    <a:pt x="5032" y="11693"/>
                    <a:pt x="5008" y="11642"/>
                    <a:pt x="4978" y="11642"/>
                  </a:cubicBezTo>
                  <a:close/>
                  <a:moveTo>
                    <a:pt x="5131" y="11957"/>
                  </a:moveTo>
                  <a:cubicBezTo>
                    <a:pt x="5101" y="11957"/>
                    <a:pt x="5077" y="12008"/>
                    <a:pt x="5077" y="12070"/>
                  </a:cubicBezTo>
                  <a:cubicBezTo>
                    <a:pt x="5077" y="12133"/>
                    <a:pt x="5101" y="12184"/>
                    <a:pt x="5131" y="12184"/>
                  </a:cubicBezTo>
                  <a:cubicBezTo>
                    <a:pt x="5160" y="12184"/>
                    <a:pt x="5184" y="12133"/>
                    <a:pt x="5184" y="12070"/>
                  </a:cubicBezTo>
                  <a:cubicBezTo>
                    <a:pt x="5184" y="12008"/>
                    <a:pt x="5160" y="11957"/>
                    <a:pt x="5131" y="11957"/>
                  </a:cubicBezTo>
                  <a:close/>
                  <a:moveTo>
                    <a:pt x="4978" y="11957"/>
                  </a:moveTo>
                  <a:cubicBezTo>
                    <a:pt x="4948" y="11957"/>
                    <a:pt x="4924" y="12008"/>
                    <a:pt x="4924" y="12070"/>
                  </a:cubicBezTo>
                  <a:cubicBezTo>
                    <a:pt x="4924" y="12133"/>
                    <a:pt x="4948" y="12184"/>
                    <a:pt x="4978" y="12184"/>
                  </a:cubicBezTo>
                  <a:cubicBezTo>
                    <a:pt x="5008" y="12184"/>
                    <a:pt x="5032" y="12133"/>
                    <a:pt x="5032" y="12070"/>
                  </a:cubicBezTo>
                  <a:cubicBezTo>
                    <a:pt x="5032" y="12008"/>
                    <a:pt x="5008" y="11957"/>
                    <a:pt x="4978" y="11957"/>
                  </a:cubicBezTo>
                  <a:close/>
                  <a:moveTo>
                    <a:pt x="3591" y="12284"/>
                  </a:moveTo>
                  <a:cubicBezTo>
                    <a:pt x="3561" y="12284"/>
                    <a:pt x="3537" y="12334"/>
                    <a:pt x="3537" y="12397"/>
                  </a:cubicBezTo>
                  <a:cubicBezTo>
                    <a:pt x="3537" y="12459"/>
                    <a:pt x="3561" y="12510"/>
                    <a:pt x="3591" y="12510"/>
                  </a:cubicBezTo>
                  <a:cubicBezTo>
                    <a:pt x="3621" y="12510"/>
                    <a:pt x="3645" y="12459"/>
                    <a:pt x="3645" y="12397"/>
                  </a:cubicBezTo>
                  <a:cubicBezTo>
                    <a:pt x="3645" y="12334"/>
                    <a:pt x="3621" y="12284"/>
                    <a:pt x="3591" y="12284"/>
                  </a:cubicBezTo>
                  <a:close/>
                  <a:moveTo>
                    <a:pt x="3438" y="12284"/>
                  </a:moveTo>
                  <a:cubicBezTo>
                    <a:pt x="3409" y="12284"/>
                    <a:pt x="3385" y="12334"/>
                    <a:pt x="3385" y="12397"/>
                  </a:cubicBezTo>
                  <a:cubicBezTo>
                    <a:pt x="3385" y="12459"/>
                    <a:pt x="3409" y="12510"/>
                    <a:pt x="3438" y="12510"/>
                  </a:cubicBezTo>
                  <a:cubicBezTo>
                    <a:pt x="3468" y="12510"/>
                    <a:pt x="3492" y="12459"/>
                    <a:pt x="3492" y="12397"/>
                  </a:cubicBezTo>
                  <a:cubicBezTo>
                    <a:pt x="3492" y="12334"/>
                    <a:pt x="3468" y="12284"/>
                    <a:pt x="3438" y="12284"/>
                  </a:cubicBezTo>
                  <a:close/>
                  <a:moveTo>
                    <a:pt x="4051" y="12284"/>
                  </a:moveTo>
                  <a:cubicBezTo>
                    <a:pt x="4022" y="12284"/>
                    <a:pt x="3998" y="12334"/>
                    <a:pt x="3998" y="12397"/>
                  </a:cubicBezTo>
                  <a:cubicBezTo>
                    <a:pt x="3998" y="12459"/>
                    <a:pt x="4022" y="12510"/>
                    <a:pt x="4051" y="12510"/>
                  </a:cubicBezTo>
                  <a:cubicBezTo>
                    <a:pt x="4081" y="12510"/>
                    <a:pt x="4105" y="12459"/>
                    <a:pt x="4105" y="12397"/>
                  </a:cubicBezTo>
                  <a:cubicBezTo>
                    <a:pt x="4105" y="12334"/>
                    <a:pt x="4081" y="12284"/>
                    <a:pt x="4051" y="12284"/>
                  </a:cubicBezTo>
                  <a:close/>
                  <a:moveTo>
                    <a:pt x="3897" y="12284"/>
                  </a:moveTo>
                  <a:cubicBezTo>
                    <a:pt x="3868" y="12284"/>
                    <a:pt x="3844" y="12334"/>
                    <a:pt x="3844" y="12397"/>
                  </a:cubicBezTo>
                  <a:cubicBezTo>
                    <a:pt x="3844" y="12459"/>
                    <a:pt x="3868" y="12510"/>
                    <a:pt x="3897" y="12510"/>
                  </a:cubicBezTo>
                  <a:cubicBezTo>
                    <a:pt x="3927" y="12510"/>
                    <a:pt x="3951" y="12459"/>
                    <a:pt x="3951" y="12397"/>
                  </a:cubicBezTo>
                  <a:cubicBezTo>
                    <a:pt x="3951" y="12334"/>
                    <a:pt x="3927" y="12284"/>
                    <a:pt x="3897" y="12284"/>
                  </a:cubicBezTo>
                  <a:close/>
                  <a:moveTo>
                    <a:pt x="3745" y="12284"/>
                  </a:moveTo>
                  <a:cubicBezTo>
                    <a:pt x="3715" y="12284"/>
                    <a:pt x="3691" y="12334"/>
                    <a:pt x="3691" y="12397"/>
                  </a:cubicBezTo>
                  <a:cubicBezTo>
                    <a:pt x="3691" y="12459"/>
                    <a:pt x="3715" y="12510"/>
                    <a:pt x="3745" y="12510"/>
                  </a:cubicBezTo>
                  <a:cubicBezTo>
                    <a:pt x="3774" y="12510"/>
                    <a:pt x="3798" y="12459"/>
                    <a:pt x="3798" y="12397"/>
                  </a:cubicBezTo>
                  <a:cubicBezTo>
                    <a:pt x="3798" y="12334"/>
                    <a:pt x="3774" y="12284"/>
                    <a:pt x="3745" y="12284"/>
                  </a:cubicBezTo>
                  <a:close/>
                  <a:moveTo>
                    <a:pt x="4824" y="12284"/>
                  </a:moveTo>
                  <a:cubicBezTo>
                    <a:pt x="4795" y="12284"/>
                    <a:pt x="4771" y="12334"/>
                    <a:pt x="4771" y="12397"/>
                  </a:cubicBezTo>
                  <a:cubicBezTo>
                    <a:pt x="4771" y="12459"/>
                    <a:pt x="4795" y="12510"/>
                    <a:pt x="4824" y="12510"/>
                  </a:cubicBezTo>
                  <a:cubicBezTo>
                    <a:pt x="4854" y="12510"/>
                    <a:pt x="4878" y="12459"/>
                    <a:pt x="4878" y="12397"/>
                  </a:cubicBezTo>
                  <a:cubicBezTo>
                    <a:pt x="4878" y="12334"/>
                    <a:pt x="4854" y="12284"/>
                    <a:pt x="4824" y="12284"/>
                  </a:cubicBezTo>
                  <a:close/>
                  <a:moveTo>
                    <a:pt x="4672" y="12284"/>
                  </a:moveTo>
                  <a:cubicBezTo>
                    <a:pt x="4642" y="12284"/>
                    <a:pt x="4618" y="12334"/>
                    <a:pt x="4618" y="12397"/>
                  </a:cubicBezTo>
                  <a:cubicBezTo>
                    <a:pt x="4618" y="12459"/>
                    <a:pt x="4642" y="12510"/>
                    <a:pt x="4672" y="12510"/>
                  </a:cubicBezTo>
                  <a:cubicBezTo>
                    <a:pt x="4701" y="12510"/>
                    <a:pt x="4726" y="12459"/>
                    <a:pt x="4726" y="12397"/>
                  </a:cubicBezTo>
                  <a:cubicBezTo>
                    <a:pt x="4726" y="12334"/>
                    <a:pt x="4701" y="12284"/>
                    <a:pt x="4672" y="12284"/>
                  </a:cubicBezTo>
                  <a:close/>
                  <a:moveTo>
                    <a:pt x="4516" y="12284"/>
                  </a:moveTo>
                  <a:cubicBezTo>
                    <a:pt x="4487" y="12284"/>
                    <a:pt x="4463" y="12334"/>
                    <a:pt x="4463" y="12397"/>
                  </a:cubicBezTo>
                  <a:cubicBezTo>
                    <a:pt x="4463" y="12459"/>
                    <a:pt x="4487" y="12510"/>
                    <a:pt x="4516" y="12510"/>
                  </a:cubicBezTo>
                  <a:cubicBezTo>
                    <a:pt x="4546" y="12510"/>
                    <a:pt x="4570" y="12459"/>
                    <a:pt x="4570" y="12397"/>
                  </a:cubicBezTo>
                  <a:cubicBezTo>
                    <a:pt x="4570" y="12334"/>
                    <a:pt x="4546" y="12284"/>
                    <a:pt x="4516" y="12284"/>
                  </a:cubicBezTo>
                  <a:close/>
                  <a:moveTo>
                    <a:pt x="4362" y="12510"/>
                  </a:moveTo>
                  <a:cubicBezTo>
                    <a:pt x="4392" y="12510"/>
                    <a:pt x="4416" y="12459"/>
                    <a:pt x="4416" y="12397"/>
                  </a:cubicBezTo>
                  <a:cubicBezTo>
                    <a:pt x="4416" y="12334"/>
                    <a:pt x="4392" y="12284"/>
                    <a:pt x="4362" y="12284"/>
                  </a:cubicBezTo>
                  <a:cubicBezTo>
                    <a:pt x="4333" y="12284"/>
                    <a:pt x="4309" y="12334"/>
                    <a:pt x="4309" y="12397"/>
                  </a:cubicBezTo>
                  <a:cubicBezTo>
                    <a:pt x="4309" y="12459"/>
                    <a:pt x="4333" y="12510"/>
                    <a:pt x="4362" y="12510"/>
                  </a:cubicBezTo>
                  <a:close/>
                  <a:moveTo>
                    <a:pt x="4210" y="12284"/>
                  </a:moveTo>
                  <a:cubicBezTo>
                    <a:pt x="4180" y="12284"/>
                    <a:pt x="4156" y="12334"/>
                    <a:pt x="4156" y="12397"/>
                  </a:cubicBezTo>
                  <a:cubicBezTo>
                    <a:pt x="4156" y="12459"/>
                    <a:pt x="4180" y="12510"/>
                    <a:pt x="4210" y="12510"/>
                  </a:cubicBezTo>
                  <a:cubicBezTo>
                    <a:pt x="4240" y="12510"/>
                    <a:pt x="4264" y="12459"/>
                    <a:pt x="4264" y="12397"/>
                  </a:cubicBezTo>
                  <a:cubicBezTo>
                    <a:pt x="4264" y="12334"/>
                    <a:pt x="4240" y="12284"/>
                    <a:pt x="4210" y="12284"/>
                  </a:cubicBezTo>
                  <a:close/>
                  <a:moveTo>
                    <a:pt x="5440" y="12284"/>
                  </a:moveTo>
                  <a:cubicBezTo>
                    <a:pt x="5410" y="12284"/>
                    <a:pt x="5386" y="12334"/>
                    <a:pt x="5386" y="12397"/>
                  </a:cubicBezTo>
                  <a:cubicBezTo>
                    <a:pt x="5386" y="12459"/>
                    <a:pt x="5410" y="12510"/>
                    <a:pt x="5440" y="12510"/>
                  </a:cubicBezTo>
                  <a:cubicBezTo>
                    <a:pt x="5470" y="12510"/>
                    <a:pt x="5494" y="12459"/>
                    <a:pt x="5494" y="12397"/>
                  </a:cubicBezTo>
                  <a:cubicBezTo>
                    <a:pt x="5494" y="12334"/>
                    <a:pt x="5470" y="12284"/>
                    <a:pt x="5440" y="12284"/>
                  </a:cubicBezTo>
                  <a:close/>
                  <a:moveTo>
                    <a:pt x="5285" y="12284"/>
                  </a:moveTo>
                  <a:cubicBezTo>
                    <a:pt x="5255" y="12284"/>
                    <a:pt x="5231" y="12334"/>
                    <a:pt x="5231" y="12397"/>
                  </a:cubicBezTo>
                  <a:cubicBezTo>
                    <a:pt x="5231" y="12459"/>
                    <a:pt x="5255" y="12510"/>
                    <a:pt x="5285" y="12510"/>
                  </a:cubicBezTo>
                  <a:cubicBezTo>
                    <a:pt x="5314" y="12510"/>
                    <a:pt x="5338" y="12459"/>
                    <a:pt x="5338" y="12397"/>
                  </a:cubicBezTo>
                  <a:cubicBezTo>
                    <a:pt x="5338" y="12334"/>
                    <a:pt x="5314" y="12284"/>
                    <a:pt x="5285" y="12284"/>
                  </a:cubicBezTo>
                  <a:close/>
                  <a:moveTo>
                    <a:pt x="5131" y="12284"/>
                  </a:moveTo>
                  <a:cubicBezTo>
                    <a:pt x="5101" y="12284"/>
                    <a:pt x="5077" y="12334"/>
                    <a:pt x="5077" y="12397"/>
                  </a:cubicBezTo>
                  <a:cubicBezTo>
                    <a:pt x="5077" y="12459"/>
                    <a:pt x="5101" y="12510"/>
                    <a:pt x="5131" y="12510"/>
                  </a:cubicBezTo>
                  <a:cubicBezTo>
                    <a:pt x="5160" y="12510"/>
                    <a:pt x="5184" y="12459"/>
                    <a:pt x="5184" y="12397"/>
                  </a:cubicBezTo>
                  <a:cubicBezTo>
                    <a:pt x="5184" y="12334"/>
                    <a:pt x="5160" y="12284"/>
                    <a:pt x="5131" y="12284"/>
                  </a:cubicBezTo>
                  <a:close/>
                  <a:moveTo>
                    <a:pt x="4978" y="12284"/>
                  </a:moveTo>
                  <a:cubicBezTo>
                    <a:pt x="4948" y="12284"/>
                    <a:pt x="4924" y="12334"/>
                    <a:pt x="4924" y="12397"/>
                  </a:cubicBezTo>
                  <a:cubicBezTo>
                    <a:pt x="4924" y="12459"/>
                    <a:pt x="4948" y="12510"/>
                    <a:pt x="4978" y="12510"/>
                  </a:cubicBezTo>
                  <a:cubicBezTo>
                    <a:pt x="5008" y="12510"/>
                    <a:pt x="5032" y="12459"/>
                    <a:pt x="5032" y="12397"/>
                  </a:cubicBezTo>
                  <a:cubicBezTo>
                    <a:pt x="5032" y="12334"/>
                    <a:pt x="5008" y="12284"/>
                    <a:pt x="4978" y="12284"/>
                  </a:cubicBezTo>
                  <a:close/>
                  <a:moveTo>
                    <a:pt x="5899" y="12918"/>
                  </a:moveTo>
                  <a:cubicBezTo>
                    <a:pt x="5869" y="12918"/>
                    <a:pt x="5845" y="12969"/>
                    <a:pt x="5845" y="13031"/>
                  </a:cubicBezTo>
                  <a:cubicBezTo>
                    <a:pt x="5845" y="13094"/>
                    <a:pt x="5869" y="13145"/>
                    <a:pt x="5899" y="13145"/>
                  </a:cubicBezTo>
                  <a:cubicBezTo>
                    <a:pt x="5929" y="13145"/>
                    <a:pt x="5953" y="13094"/>
                    <a:pt x="5953" y="13031"/>
                  </a:cubicBezTo>
                  <a:cubicBezTo>
                    <a:pt x="5953" y="12969"/>
                    <a:pt x="5929" y="12918"/>
                    <a:pt x="5899" y="12918"/>
                  </a:cubicBezTo>
                  <a:close/>
                  <a:moveTo>
                    <a:pt x="3752" y="6148"/>
                  </a:moveTo>
                  <a:cubicBezTo>
                    <a:pt x="3722" y="6148"/>
                    <a:pt x="3698" y="6198"/>
                    <a:pt x="3698" y="6261"/>
                  </a:cubicBezTo>
                  <a:cubicBezTo>
                    <a:pt x="3698" y="6323"/>
                    <a:pt x="3722" y="6374"/>
                    <a:pt x="3752" y="6374"/>
                  </a:cubicBezTo>
                  <a:cubicBezTo>
                    <a:pt x="3782" y="6374"/>
                    <a:pt x="3806" y="6323"/>
                    <a:pt x="3806" y="6261"/>
                  </a:cubicBezTo>
                  <a:cubicBezTo>
                    <a:pt x="3806" y="6198"/>
                    <a:pt x="3782" y="6148"/>
                    <a:pt x="3752" y="6148"/>
                  </a:cubicBezTo>
                  <a:close/>
                  <a:moveTo>
                    <a:pt x="2667" y="9944"/>
                  </a:moveTo>
                  <a:cubicBezTo>
                    <a:pt x="2697" y="9944"/>
                    <a:pt x="2721" y="9893"/>
                    <a:pt x="2721" y="9831"/>
                  </a:cubicBezTo>
                  <a:cubicBezTo>
                    <a:pt x="2721" y="9768"/>
                    <a:pt x="2697" y="9717"/>
                    <a:pt x="2667" y="9717"/>
                  </a:cubicBezTo>
                  <a:cubicBezTo>
                    <a:pt x="2637" y="9717"/>
                    <a:pt x="2613" y="9768"/>
                    <a:pt x="2613" y="9831"/>
                  </a:cubicBezTo>
                  <a:cubicBezTo>
                    <a:pt x="2613" y="9893"/>
                    <a:pt x="2637" y="9944"/>
                    <a:pt x="2667" y="9944"/>
                  </a:cubicBezTo>
                  <a:close/>
                  <a:moveTo>
                    <a:pt x="2513" y="9944"/>
                  </a:moveTo>
                  <a:cubicBezTo>
                    <a:pt x="2543" y="9944"/>
                    <a:pt x="2567" y="9893"/>
                    <a:pt x="2567" y="9831"/>
                  </a:cubicBezTo>
                  <a:cubicBezTo>
                    <a:pt x="2567" y="9768"/>
                    <a:pt x="2543" y="9717"/>
                    <a:pt x="2513" y="9717"/>
                  </a:cubicBezTo>
                  <a:cubicBezTo>
                    <a:pt x="2483" y="9717"/>
                    <a:pt x="2459" y="9768"/>
                    <a:pt x="2459" y="9831"/>
                  </a:cubicBezTo>
                  <a:cubicBezTo>
                    <a:pt x="2459" y="9893"/>
                    <a:pt x="2483" y="9944"/>
                    <a:pt x="2513" y="9944"/>
                  </a:cubicBezTo>
                  <a:close/>
                  <a:moveTo>
                    <a:pt x="2360" y="9717"/>
                  </a:moveTo>
                  <a:cubicBezTo>
                    <a:pt x="2331" y="9717"/>
                    <a:pt x="2307" y="9768"/>
                    <a:pt x="2307" y="9831"/>
                  </a:cubicBezTo>
                  <a:cubicBezTo>
                    <a:pt x="2307" y="9893"/>
                    <a:pt x="2331" y="9944"/>
                    <a:pt x="2360" y="9944"/>
                  </a:cubicBezTo>
                  <a:cubicBezTo>
                    <a:pt x="2390" y="9944"/>
                    <a:pt x="2414" y="9893"/>
                    <a:pt x="2414" y="9831"/>
                  </a:cubicBezTo>
                  <a:cubicBezTo>
                    <a:pt x="2414" y="9768"/>
                    <a:pt x="2390" y="9717"/>
                    <a:pt x="2360" y="9717"/>
                  </a:cubicBezTo>
                  <a:close/>
                  <a:moveTo>
                    <a:pt x="2360" y="9390"/>
                  </a:moveTo>
                  <a:cubicBezTo>
                    <a:pt x="2331" y="9390"/>
                    <a:pt x="2307" y="9441"/>
                    <a:pt x="2307" y="9504"/>
                  </a:cubicBezTo>
                  <a:cubicBezTo>
                    <a:pt x="2307" y="9566"/>
                    <a:pt x="2331" y="9617"/>
                    <a:pt x="2360" y="9617"/>
                  </a:cubicBezTo>
                  <a:cubicBezTo>
                    <a:pt x="2390" y="9617"/>
                    <a:pt x="2414" y="9566"/>
                    <a:pt x="2414" y="9504"/>
                  </a:cubicBezTo>
                  <a:cubicBezTo>
                    <a:pt x="2414" y="9441"/>
                    <a:pt x="2390" y="9390"/>
                    <a:pt x="2360" y="9390"/>
                  </a:cubicBezTo>
                  <a:close/>
                  <a:moveTo>
                    <a:pt x="2982" y="10674"/>
                  </a:moveTo>
                  <a:cubicBezTo>
                    <a:pt x="2952" y="10674"/>
                    <a:pt x="2928" y="10725"/>
                    <a:pt x="2928" y="10787"/>
                  </a:cubicBezTo>
                  <a:cubicBezTo>
                    <a:pt x="2928" y="10850"/>
                    <a:pt x="2952" y="10900"/>
                    <a:pt x="2982" y="10900"/>
                  </a:cubicBezTo>
                  <a:cubicBezTo>
                    <a:pt x="3012" y="10900"/>
                    <a:pt x="3036" y="10850"/>
                    <a:pt x="3036" y="10787"/>
                  </a:cubicBezTo>
                  <a:cubicBezTo>
                    <a:pt x="3036" y="10725"/>
                    <a:pt x="3012" y="10674"/>
                    <a:pt x="2982" y="10674"/>
                  </a:cubicBezTo>
                  <a:close/>
                  <a:moveTo>
                    <a:pt x="3134" y="11001"/>
                  </a:moveTo>
                  <a:cubicBezTo>
                    <a:pt x="3105" y="11001"/>
                    <a:pt x="3081" y="11052"/>
                    <a:pt x="3081" y="11114"/>
                  </a:cubicBezTo>
                  <a:cubicBezTo>
                    <a:pt x="3081" y="11177"/>
                    <a:pt x="3105" y="11227"/>
                    <a:pt x="3134" y="11227"/>
                  </a:cubicBezTo>
                  <a:cubicBezTo>
                    <a:pt x="3164" y="11227"/>
                    <a:pt x="3188" y="11177"/>
                    <a:pt x="3188" y="11114"/>
                  </a:cubicBezTo>
                  <a:cubicBezTo>
                    <a:pt x="3188" y="11052"/>
                    <a:pt x="3164" y="11001"/>
                    <a:pt x="3134" y="11001"/>
                  </a:cubicBezTo>
                  <a:close/>
                  <a:moveTo>
                    <a:pt x="3134" y="10674"/>
                  </a:moveTo>
                  <a:cubicBezTo>
                    <a:pt x="3105" y="10674"/>
                    <a:pt x="3081" y="10725"/>
                    <a:pt x="3081" y="10787"/>
                  </a:cubicBezTo>
                  <a:cubicBezTo>
                    <a:pt x="3081" y="10850"/>
                    <a:pt x="3105" y="10900"/>
                    <a:pt x="3134" y="10900"/>
                  </a:cubicBezTo>
                  <a:cubicBezTo>
                    <a:pt x="3164" y="10900"/>
                    <a:pt x="3188" y="10850"/>
                    <a:pt x="3188" y="10787"/>
                  </a:cubicBezTo>
                  <a:cubicBezTo>
                    <a:pt x="3188" y="10725"/>
                    <a:pt x="3164" y="10674"/>
                    <a:pt x="3134" y="10674"/>
                  </a:cubicBezTo>
                  <a:close/>
                  <a:moveTo>
                    <a:pt x="2982" y="10367"/>
                  </a:moveTo>
                  <a:cubicBezTo>
                    <a:pt x="2952" y="10367"/>
                    <a:pt x="2928" y="10418"/>
                    <a:pt x="2928" y="10481"/>
                  </a:cubicBezTo>
                  <a:cubicBezTo>
                    <a:pt x="2928" y="10543"/>
                    <a:pt x="2952" y="10594"/>
                    <a:pt x="2982" y="10594"/>
                  </a:cubicBezTo>
                  <a:cubicBezTo>
                    <a:pt x="3012" y="10594"/>
                    <a:pt x="3036" y="10543"/>
                    <a:pt x="3036" y="10481"/>
                  </a:cubicBezTo>
                  <a:cubicBezTo>
                    <a:pt x="3036" y="10418"/>
                    <a:pt x="3012" y="10367"/>
                    <a:pt x="2982" y="10367"/>
                  </a:cubicBezTo>
                  <a:close/>
                  <a:moveTo>
                    <a:pt x="2982" y="10040"/>
                  </a:moveTo>
                  <a:cubicBezTo>
                    <a:pt x="2952" y="10040"/>
                    <a:pt x="2928" y="10091"/>
                    <a:pt x="2928" y="10154"/>
                  </a:cubicBezTo>
                  <a:cubicBezTo>
                    <a:pt x="2928" y="10216"/>
                    <a:pt x="2952" y="10267"/>
                    <a:pt x="2982" y="10267"/>
                  </a:cubicBezTo>
                  <a:cubicBezTo>
                    <a:pt x="3012" y="10267"/>
                    <a:pt x="3036" y="10216"/>
                    <a:pt x="3036" y="10154"/>
                  </a:cubicBezTo>
                  <a:cubicBezTo>
                    <a:pt x="3036" y="10091"/>
                    <a:pt x="3012" y="10040"/>
                    <a:pt x="2982" y="10040"/>
                  </a:cubicBezTo>
                  <a:close/>
                  <a:moveTo>
                    <a:pt x="3134" y="10367"/>
                  </a:moveTo>
                  <a:cubicBezTo>
                    <a:pt x="3105" y="10367"/>
                    <a:pt x="3081" y="10418"/>
                    <a:pt x="3081" y="10481"/>
                  </a:cubicBezTo>
                  <a:cubicBezTo>
                    <a:pt x="3081" y="10543"/>
                    <a:pt x="3105" y="10594"/>
                    <a:pt x="3134" y="10594"/>
                  </a:cubicBezTo>
                  <a:cubicBezTo>
                    <a:pt x="3164" y="10594"/>
                    <a:pt x="3188" y="10543"/>
                    <a:pt x="3188" y="10481"/>
                  </a:cubicBezTo>
                  <a:cubicBezTo>
                    <a:pt x="3188" y="10418"/>
                    <a:pt x="3164" y="10367"/>
                    <a:pt x="3134" y="10367"/>
                  </a:cubicBezTo>
                  <a:close/>
                  <a:moveTo>
                    <a:pt x="3134" y="10040"/>
                  </a:moveTo>
                  <a:cubicBezTo>
                    <a:pt x="3105" y="10040"/>
                    <a:pt x="3081" y="10091"/>
                    <a:pt x="3081" y="10154"/>
                  </a:cubicBezTo>
                  <a:cubicBezTo>
                    <a:pt x="3081" y="10216"/>
                    <a:pt x="3105" y="10267"/>
                    <a:pt x="3134" y="10267"/>
                  </a:cubicBezTo>
                  <a:cubicBezTo>
                    <a:pt x="3164" y="10267"/>
                    <a:pt x="3188" y="10216"/>
                    <a:pt x="3188" y="10154"/>
                  </a:cubicBezTo>
                  <a:cubicBezTo>
                    <a:pt x="3188" y="10091"/>
                    <a:pt x="3164" y="10040"/>
                    <a:pt x="3134" y="10040"/>
                  </a:cubicBezTo>
                  <a:close/>
                  <a:moveTo>
                    <a:pt x="2673" y="10367"/>
                  </a:moveTo>
                  <a:cubicBezTo>
                    <a:pt x="2643" y="10367"/>
                    <a:pt x="2619" y="10418"/>
                    <a:pt x="2619" y="10481"/>
                  </a:cubicBezTo>
                  <a:cubicBezTo>
                    <a:pt x="2619" y="10543"/>
                    <a:pt x="2643" y="10594"/>
                    <a:pt x="2673" y="10594"/>
                  </a:cubicBezTo>
                  <a:cubicBezTo>
                    <a:pt x="2703" y="10594"/>
                    <a:pt x="2727" y="10543"/>
                    <a:pt x="2727" y="10481"/>
                  </a:cubicBezTo>
                  <a:cubicBezTo>
                    <a:pt x="2727" y="10418"/>
                    <a:pt x="2703" y="10367"/>
                    <a:pt x="2673" y="10367"/>
                  </a:cubicBezTo>
                  <a:close/>
                  <a:moveTo>
                    <a:pt x="2517" y="10040"/>
                  </a:moveTo>
                  <a:cubicBezTo>
                    <a:pt x="2487" y="10040"/>
                    <a:pt x="2463" y="10091"/>
                    <a:pt x="2463" y="10154"/>
                  </a:cubicBezTo>
                  <a:cubicBezTo>
                    <a:pt x="2463" y="10216"/>
                    <a:pt x="2487" y="10267"/>
                    <a:pt x="2517" y="10267"/>
                  </a:cubicBezTo>
                  <a:cubicBezTo>
                    <a:pt x="2546" y="10267"/>
                    <a:pt x="2570" y="10216"/>
                    <a:pt x="2570" y="10154"/>
                  </a:cubicBezTo>
                  <a:cubicBezTo>
                    <a:pt x="2570" y="10091"/>
                    <a:pt x="2546" y="10040"/>
                    <a:pt x="2517" y="10040"/>
                  </a:cubicBezTo>
                  <a:close/>
                  <a:moveTo>
                    <a:pt x="2673" y="10040"/>
                  </a:moveTo>
                  <a:cubicBezTo>
                    <a:pt x="2643" y="10040"/>
                    <a:pt x="2619" y="10091"/>
                    <a:pt x="2619" y="10154"/>
                  </a:cubicBezTo>
                  <a:cubicBezTo>
                    <a:pt x="2619" y="10216"/>
                    <a:pt x="2643" y="10267"/>
                    <a:pt x="2673" y="10267"/>
                  </a:cubicBezTo>
                  <a:cubicBezTo>
                    <a:pt x="2703" y="10267"/>
                    <a:pt x="2727" y="10216"/>
                    <a:pt x="2727" y="10154"/>
                  </a:cubicBezTo>
                  <a:cubicBezTo>
                    <a:pt x="2727" y="10091"/>
                    <a:pt x="2703" y="10040"/>
                    <a:pt x="2673" y="10040"/>
                  </a:cubicBezTo>
                  <a:close/>
                  <a:moveTo>
                    <a:pt x="2826" y="10367"/>
                  </a:moveTo>
                  <a:cubicBezTo>
                    <a:pt x="2796" y="10367"/>
                    <a:pt x="2772" y="10418"/>
                    <a:pt x="2772" y="10481"/>
                  </a:cubicBezTo>
                  <a:cubicBezTo>
                    <a:pt x="2772" y="10543"/>
                    <a:pt x="2796" y="10594"/>
                    <a:pt x="2826" y="10594"/>
                  </a:cubicBezTo>
                  <a:cubicBezTo>
                    <a:pt x="2855" y="10594"/>
                    <a:pt x="2879" y="10543"/>
                    <a:pt x="2879" y="10481"/>
                  </a:cubicBezTo>
                  <a:cubicBezTo>
                    <a:pt x="2879" y="10418"/>
                    <a:pt x="2855" y="10367"/>
                    <a:pt x="2826" y="10367"/>
                  </a:cubicBezTo>
                  <a:close/>
                  <a:moveTo>
                    <a:pt x="2826" y="10040"/>
                  </a:moveTo>
                  <a:cubicBezTo>
                    <a:pt x="2796" y="10040"/>
                    <a:pt x="2772" y="10091"/>
                    <a:pt x="2772" y="10154"/>
                  </a:cubicBezTo>
                  <a:cubicBezTo>
                    <a:pt x="2772" y="10216"/>
                    <a:pt x="2796" y="10267"/>
                    <a:pt x="2826" y="10267"/>
                  </a:cubicBezTo>
                  <a:cubicBezTo>
                    <a:pt x="2855" y="10267"/>
                    <a:pt x="2879" y="10216"/>
                    <a:pt x="2879" y="10154"/>
                  </a:cubicBezTo>
                  <a:cubicBezTo>
                    <a:pt x="2879" y="10091"/>
                    <a:pt x="2855" y="10040"/>
                    <a:pt x="2826" y="10040"/>
                  </a:cubicBezTo>
                  <a:close/>
                  <a:moveTo>
                    <a:pt x="2826" y="9717"/>
                  </a:moveTo>
                  <a:cubicBezTo>
                    <a:pt x="2796" y="9717"/>
                    <a:pt x="2772" y="9768"/>
                    <a:pt x="2772" y="9831"/>
                  </a:cubicBezTo>
                  <a:cubicBezTo>
                    <a:pt x="2772" y="9893"/>
                    <a:pt x="2796" y="9944"/>
                    <a:pt x="2826" y="9944"/>
                  </a:cubicBezTo>
                  <a:cubicBezTo>
                    <a:pt x="2855" y="9944"/>
                    <a:pt x="2879" y="9893"/>
                    <a:pt x="2879" y="9831"/>
                  </a:cubicBezTo>
                  <a:cubicBezTo>
                    <a:pt x="2879" y="9768"/>
                    <a:pt x="2855" y="9717"/>
                    <a:pt x="2826" y="9717"/>
                  </a:cubicBezTo>
                  <a:close/>
                  <a:moveTo>
                    <a:pt x="2958" y="9288"/>
                  </a:moveTo>
                  <a:cubicBezTo>
                    <a:pt x="2988" y="9288"/>
                    <a:pt x="3012" y="9237"/>
                    <a:pt x="3012" y="9174"/>
                  </a:cubicBezTo>
                  <a:cubicBezTo>
                    <a:pt x="3012" y="9112"/>
                    <a:pt x="2988" y="9061"/>
                    <a:pt x="2958" y="9061"/>
                  </a:cubicBezTo>
                  <a:cubicBezTo>
                    <a:pt x="2929" y="9061"/>
                    <a:pt x="2905" y="9112"/>
                    <a:pt x="2905" y="9174"/>
                  </a:cubicBezTo>
                  <a:cubicBezTo>
                    <a:pt x="2905" y="9237"/>
                    <a:pt x="2929" y="9288"/>
                    <a:pt x="2958" y="9288"/>
                  </a:cubicBezTo>
                  <a:close/>
                  <a:moveTo>
                    <a:pt x="3012" y="9504"/>
                  </a:moveTo>
                  <a:cubicBezTo>
                    <a:pt x="3012" y="9441"/>
                    <a:pt x="2988" y="9390"/>
                    <a:pt x="2958" y="9390"/>
                  </a:cubicBezTo>
                  <a:cubicBezTo>
                    <a:pt x="2929" y="9390"/>
                    <a:pt x="2905" y="9441"/>
                    <a:pt x="2905" y="9504"/>
                  </a:cubicBezTo>
                  <a:cubicBezTo>
                    <a:pt x="2905" y="9566"/>
                    <a:pt x="2929" y="9617"/>
                    <a:pt x="2958" y="9617"/>
                  </a:cubicBezTo>
                  <a:cubicBezTo>
                    <a:pt x="2988" y="9617"/>
                    <a:pt x="3012" y="9566"/>
                    <a:pt x="3012" y="9504"/>
                  </a:cubicBezTo>
                  <a:close/>
                  <a:moveTo>
                    <a:pt x="2826" y="9390"/>
                  </a:moveTo>
                  <a:cubicBezTo>
                    <a:pt x="2796" y="9390"/>
                    <a:pt x="2772" y="9441"/>
                    <a:pt x="2772" y="9504"/>
                  </a:cubicBezTo>
                  <a:cubicBezTo>
                    <a:pt x="2772" y="9566"/>
                    <a:pt x="2796" y="9617"/>
                    <a:pt x="2826" y="9617"/>
                  </a:cubicBezTo>
                  <a:cubicBezTo>
                    <a:pt x="2855" y="9617"/>
                    <a:pt x="2879" y="9566"/>
                    <a:pt x="2879" y="9504"/>
                  </a:cubicBezTo>
                  <a:cubicBezTo>
                    <a:pt x="2879" y="9441"/>
                    <a:pt x="2855" y="9390"/>
                    <a:pt x="2826" y="9390"/>
                  </a:cubicBezTo>
                  <a:close/>
                  <a:moveTo>
                    <a:pt x="2057" y="9388"/>
                  </a:moveTo>
                  <a:cubicBezTo>
                    <a:pt x="2027" y="9388"/>
                    <a:pt x="2003" y="9439"/>
                    <a:pt x="2003" y="9501"/>
                  </a:cubicBezTo>
                  <a:cubicBezTo>
                    <a:pt x="2003" y="9564"/>
                    <a:pt x="2027" y="9614"/>
                    <a:pt x="2057" y="9614"/>
                  </a:cubicBezTo>
                  <a:cubicBezTo>
                    <a:pt x="2087" y="9614"/>
                    <a:pt x="2111" y="9564"/>
                    <a:pt x="2111" y="9501"/>
                  </a:cubicBezTo>
                  <a:cubicBezTo>
                    <a:pt x="2111" y="9439"/>
                    <a:pt x="2087" y="9388"/>
                    <a:pt x="2057" y="9388"/>
                  </a:cubicBezTo>
                  <a:close/>
                  <a:moveTo>
                    <a:pt x="2057" y="8118"/>
                  </a:moveTo>
                  <a:cubicBezTo>
                    <a:pt x="2027" y="8118"/>
                    <a:pt x="2003" y="8169"/>
                    <a:pt x="2003" y="8231"/>
                  </a:cubicBezTo>
                  <a:cubicBezTo>
                    <a:pt x="2003" y="8294"/>
                    <a:pt x="2027" y="8344"/>
                    <a:pt x="2057" y="8344"/>
                  </a:cubicBezTo>
                  <a:cubicBezTo>
                    <a:pt x="2087" y="8344"/>
                    <a:pt x="2111" y="8294"/>
                    <a:pt x="2111" y="8231"/>
                  </a:cubicBezTo>
                  <a:cubicBezTo>
                    <a:pt x="2111" y="8169"/>
                    <a:pt x="2087" y="8118"/>
                    <a:pt x="2057" y="8118"/>
                  </a:cubicBezTo>
                  <a:close/>
                  <a:moveTo>
                    <a:pt x="2057" y="7773"/>
                  </a:moveTo>
                  <a:cubicBezTo>
                    <a:pt x="2027" y="7773"/>
                    <a:pt x="2003" y="7824"/>
                    <a:pt x="2003" y="7886"/>
                  </a:cubicBezTo>
                  <a:cubicBezTo>
                    <a:pt x="2003" y="7949"/>
                    <a:pt x="2027" y="7999"/>
                    <a:pt x="2057" y="7999"/>
                  </a:cubicBezTo>
                  <a:cubicBezTo>
                    <a:pt x="2087" y="7999"/>
                    <a:pt x="2111" y="7949"/>
                    <a:pt x="2111" y="7886"/>
                  </a:cubicBezTo>
                  <a:cubicBezTo>
                    <a:pt x="2111" y="7824"/>
                    <a:pt x="2087" y="7773"/>
                    <a:pt x="2057" y="7773"/>
                  </a:cubicBezTo>
                  <a:close/>
                  <a:moveTo>
                    <a:pt x="2216" y="8100"/>
                  </a:moveTo>
                  <a:cubicBezTo>
                    <a:pt x="2186" y="8100"/>
                    <a:pt x="2162" y="8151"/>
                    <a:pt x="2162" y="8213"/>
                  </a:cubicBezTo>
                  <a:cubicBezTo>
                    <a:pt x="2162" y="8276"/>
                    <a:pt x="2186" y="8326"/>
                    <a:pt x="2216" y="8326"/>
                  </a:cubicBezTo>
                  <a:cubicBezTo>
                    <a:pt x="2245" y="8326"/>
                    <a:pt x="2269" y="8276"/>
                    <a:pt x="2269" y="8213"/>
                  </a:cubicBezTo>
                  <a:cubicBezTo>
                    <a:pt x="2269" y="8151"/>
                    <a:pt x="2245" y="8100"/>
                    <a:pt x="2216" y="8100"/>
                  </a:cubicBezTo>
                  <a:close/>
                  <a:moveTo>
                    <a:pt x="2216" y="7773"/>
                  </a:moveTo>
                  <a:cubicBezTo>
                    <a:pt x="2186" y="7773"/>
                    <a:pt x="2162" y="7824"/>
                    <a:pt x="2162" y="7886"/>
                  </a:cubicBezTo>
                  <a:cubicBezTo>
                    <a:pt x="2162" y="7949"/>
                    <a:pt x="2186" y="7999"/>
                    <a:pt x="2216" y="7999"/>
                  </a:cubicBezTo>
                  <a:cubicBezTo>
                    <a:pt x="2245" y="7999"/>
                    <a:pt x="2269" y="7949"/>
                    <a:pt x="2269" y="7886"/>
                  </a:cubicBezTo>
                  <a:cubicBezTo>
                    <a:pt x="2269" y="7824"/>
                    <a:pt x="2245" y="7773"/>
                    <a:pt x="2216" y="7773"/>
                  </a:cubicBezTo>
                  <a:close/>
                  <a:moveTo>
                    <a:pt x="2057" y="8762"/>
                  </a:moveTo>
                  <a:cubicBezTo>
                    <a:pt x="2027" y="8762"/>
                    <a:pt x="2003" y="8812"/>
                    <a:pt x="2003" y="8875"/>
                  </a:cubicBezTo>
                  <a:cubicBezTo>
                    <a:pt x="2003" y="8937"/>
                    <a:pt x="2027" y="8988"/>
                    <a:pt x="2057" y="8988"/>
                  </a:cubicBezTo>
                  <a:cubicBezTo>
                    <a:pt x="2087" y="8988"/>
                    <a:pt x="2111" y="8937"/>
                    <a:pt x="2111" y="8875"/>
                  </a:cubicBezTo>
                  <a:cubicBezTo>
                    <a:pt x="2111" y="8812"/>
                    <a:pt x="2087" y="8762"/>
                    <a:pt x="2057" y="8762"/>
                  </a:cubicBezTo>
                  <a:close/>
                  <a:moveTo>
                    <a:pt x="1438" y="8762"/>
                  </a:moveTo>
                  <a:cubicBezTo>
                    <a:pt x="1408" y="8762"/>
                    <a:pt x="1384" y="8812"/>
                    <a:pt x="1384" y="8875"/>
                  </a:cubicBezTo>
                  <a:cubicBezTo>
                    <a:pt x="1384" y="8937"/>
                    <a:pt x="1408" y="8988"/>
                    <a:pt x="1438" y="8988"/>
                  </a:cubicBezTo>
                  <a:cubicBezTo>
                    <a:pt x="1467" y="8988"/>
                    <a:pt x="1492" y="8937"/>
                    <a:pt x="1492" y="8875"/>
                  </a:cubicBezTo>
                  <a:cubicBezTo>
                    <a:pt x="1492" y="8812"/>
                    <a:pt x="1467" y="8762"/>
                    <a:pt x="1438" y="8762"/>
                  </a:cubicBezTo>
                  <a:close/>
                  <a:moveTo>
                    <a:pt x="2057" y="9061"/>
                  </a:moveTo>
                  <a:cubicBezTo>
                    <a:pt x="2027" y="9061"/>
                    <a:pt x="2003" y="9112"/>
                    <a:pt x="2003" y="9174"/>
                  </a:cubicBezTo>
                  <a:cubicBezTo>
                    <a:pt x="2003" y="9237"/>
                    <a:pt x="2027" y="9288"/>
                    <a:pt x="2057" y="9288"/>
                  </a:cubicBezTo>
                  <a:cubicBezTo>
                    <a:pt x="2087" y="9288"/>
                    <a:pt x="2111" y="9237"/>
                    <a:pt x="2111" y="9174"/>
                  </a:cubicBezTo>
                  <a:cubicBezTo>
                    <a:pt x="2111" y="9112"/>
                    <a:pt x="2087" y="9061"/>
                    <a:pt x="2057" y="9061"/>
                  </a:cubicBezTo>
                  <a:close/>
                  <a:moveTo>
                    <a:pt x="1903" y="9388"/>
                  </a:moveTo>
                  <a:cubicBezTo>
                    <a:pt x="1873" y="9388"/>
                    <a:pt x="1849" y="9439"/>
                    <a:pt x="1849" y="9501"/>
                  </a:cubicBezTo>
                  <a:cubicBezTo>
                    <a:pt x="1849" y="9564"/>
                    <a:pt x="1873" y="9614"/>
                    <a:pt x="1903" y="9614"/>
                  </a:cubicBezTo>
                  <a:cubicBezTo>
                    <a:pt x="1933" y="9614"/>
                    <a:pt x="1957" y="9564"/>
                    <a:pt x="1957" y="9501"/>
                  </a:cubicBezTo>
                  <a:cubicBezTo>
                    <a:pt x="1957" y="9439"/>
                    <a:pt x="1933" y="9388"/>
                    <a:pt x="1903" y="9388"/>
                  </a:cubicBezTo>
                  <a:close/>
                  <a:moveTo>
                    <a:pt x="1903" y="9061"/>
                  </a:moveTo>
                  <a:cubicBezTo>
                    <a:pt x="1873" y="9061"/>
                    <a:pt x="1849" y="9112"/>
                    <a:pt x="1849" y="9174"/>
                  </a:cubicBezTo>
                  <a:cubicBezTo>
                    <a:pt x="1849" y="9237"/>
                    <a:pt x="1873" y="9288"/>
                    <a:pt x="1903" y="9288"/>
                  </a:cubicBezTo>
                  <a:cubicBezTo>
                    <a:pt x="1933" y="9288"/>
                    <a:pt x="1957" y="9237"/>
                    <a:pt x="1957" y="9174"/>
                  </a:cubicBezTo>
                  <a:cubicBezTo>
                    <a:pt x="1957" y="9112"/>
                    <a:pt x="1933" y="9061"/>
                    <a:pt x="1903" y="9061"/>
                  </a:cubicBezTo>
                  <a:close/>
                  <a:moveTo>
                    <a:pt x="1750" y="9388"/>
                  </a:moveTo>
                  <a:cubicBezTo>
                    <a:pt x="1721" y="9388"/>
                    <a:pt x="1697" y="9439"/>
                    <a:pt x="1697" y="9501"/>
                  </a:cubicBezTo>
                  <a:cubicBezTo>
                    <a:pt x="1697" y="9564"/>
                    <a:pt x="1721" y="9614"/>
                    <a:pt x="1750" y="9614"/>
                  </a:cubicBezTo>
                  <a:cubicBezTo>
                    <a:pt x="1780" y="9614"/>
                    <a:pt x="1804" y="9564"/>
                    <a:pt x="1804" y="9501"/>
                  </a:cubicBezTo>
                  <a:cubicBezTo>
                    <a:pt x="1804" y="9439"/>
                    <a:pt x="1780" y="9388"/>
                    <a:pt x="1750" y="9388"/>
                  </a:cubicBezTo>
                  <a:close/>
                  <a:moveTo>
                    <a:pt x="1750" y="9061"/>
                  </a:moveTo>
                  <a:cubicBezTo>
                    <a:pt x="1721" y="9061"/>
                    <a:pt x="1697" y="9112"/>
                    <a:pt x="1697" y="9174"/>
                  </a:cubicBezTo>
                  <a:cubicBezTo>
                    <a:pt x="1697" y="9237"/>
                    <a:pt x="1721" y="9288"/>
                    <a:pt x="1750" y="9288"/>
                  </a:cubicBezTo>
                  <a:cubicBezTo>
                    <a:pt x="1780" y="9288"/>
                    <a:pt x="1804" y="9237"/>
                    <a:pt x="1804" y="9174"/>
                  </a:cubicBezTo>
                  <a:cubicBezTo>
                    <a:pt x="1804" y="9112"/>
                    <a:pt x="1780" y="9061"/>
                    <a:pt x="1750" y="9061"/>
                  </a:cubicBezTo>
                  <a:close/>
                  <a:moveTo>
                    <a:pt x="2216" y="9388"/>
                  </a:moveTo>
                  <a:cubicBezTo>
                    <a:pt x="2186" y="9388"/>
                    <a:pt x="2162" y="9439"/>
                    <a:pt x="2162" y="9501"/>
                  </a:cubicBezTo>
                  <a:cubicBezTo>
                    <a:pt x="2162" y="9564"/>
                    <a:pt x="2186" y="9614"/>
                    <a:pt x="2216" y="9614"/>
                  </a:cubicBezTo>
                  <a:cubicBezTo>
                    <a:pt x="2245" y="9614"/>
                    <a:pt x="2269" y="9564"/>
                    <a:pt x="2269" y="9501"/>
                  </a:cubicBezTo>
                  <a:cubicBezTo>
                    <a:pt x="2269" y="9439"/>
                    <a:pt x="2245" y="9388"/>
                    <a:pt x="2216" y="9388"/>
                  </a:cubicBezTo>
                  <a:close/>
                  <a:moveTo>
                    <a:pt x="2216" y="9061"/>
                  </a:moveTo>
                  <a:cubicBezTo>
                    <a:pt x="2186" y="9061"/>
                    <a:pt x="2162" y="9112"/>
                    <a:pt x="2162" y="9174"/>
                  </a:cubicBezTo>
                  <a:cubicBezTo>
                    <a:pt x="2162" y="9237"/>
                    <a:pt x="2186" y="9288"/>
                    <a:pt x="2216" y="9288"/>
                  </a:cubicBezTo>
                  <a:cubicBezTo>
                    <a:pt x="2245" y="9288"/>
                    <a:pt x="2269" y="9237"/>
                    <a:pt x="2269" y="9174"/>
                  </a:cubicBezTo>
                  <a:cubicBezTo>
                    <a:pt x="2269" y="9112"/>
                    <a:pt x="2245" y="9061"/>
                    <a:pt x="2216" y="9061"/>
                  </a:cubicBezTo>
                  <a:close/>
                  <a:moveTo>
                    <a:pt x="2057" y="9729"/>
                  </a:moveTo>
                  <a:cubicBezTo>
                    <a:pt x="2027" y="9729"/>
                    <a:pt x="2003" y="9779"/>
                    <a:pt x="2003" y="9842"/>
                  </a:cubicBezTo>
                  <a:cubicBezTo>
                    <a:pt x="2003" y="9904"/>
                    <a:pt x="2027" y="9955"/>
                    <a:pt x="2057" y="9955"/>
                  </a:cubicBezTo>
                  <a:cubicBezTo>
                    <a:pt x="2087" y="9955"/>
                    <a:pt x="2111" y="9904"/>
                    <a:pt x="2111" y="9842"/>
                  </a:cubicBezTo>
                  <a:cubicBezTo>
                    <a:pt x="2111" y="9779"/>
                    <a:pt x="2087" y="9729"/>
                    <a:pt x="2057" y="9729"/>
                  </a:cubicBezTo>
                  <a:close/>
                  <a:moveTo>
                    <a:pt x="2216" y="9729"/>
                  </a:moveTo>
                  <a:cubicBezTo>
                    <a:pt x="2186" y="9729"/>
                    <a:pt x="2162" y="9779"/>
                    <a:pt x="2162" y="9842"/>
                  </a:cubicBezTo>
                  <a:cubicBezTo>
                    <a:pt x="2162" y="9904"/>
                    <a:pt x="2186" y="9955"/>
                    <a:pt x="2216" y="9955"/>
                  </a:cubicBezTo>
                  <a:cubicBezTo>
                    <a:pt x="2245" y="9955"/>
                    <a:pt x="2269" y="9904"/>
                    <a:pt x="2269" y="9842"/>
                  </a:cubicBezTo>
                  <a:cubicBezTo>
                    <a:pt x="2269" y="9779"/>
                    <a:pt x="2245" y="9729"/>
                    <a:pt x="2216" y="9729"/>
                  </a:cubicBezTo>
                  <a:close/>
                  <a:moveTo>
                    <a:pt x="1284" y="6374"/>
                  </a:moveTo>
                  <a:cubicBezTo>
                    <a:pt x="1314" y="6374"/>
                    <a:pt x="1338" y="6323"/>
                    <a:pt x="1338" y="6261"/>
                  </a:cubicBezTo>
                  <a:cubicBezTo>
                    <a:pt x="1338" y="6198"/>
                    <a:pt x="1314" y="6148"/>
                    <a:pt x="1284" y="6148"/>
                  </a:cubicBezTo>
                  <a:cubicBezTo>
                    <a:pt x="1254" y="6148"/>
                    <a:pt x="1230" y="6198"/>
                    <a:pt x="1230" y="6261"/>
                  </a:cubicBezTo>
                  <a:cubicBezTo>
                    <a:pt x="1230" y="6323"/>
                    <a:pt x="1254" y="6374"/>
                    <a:pt x="1284" y="6374"/>
                  </a:cubicBezTo>
                  <a:close/>
                  <a:moveTo>
                    <a:pt x="1284" y="6047"/>
                  </a:moveTo>
                  <a:cubicBezTo>
                    <a:pt x="1314" y="6047"/>
                    <a:pt x="1338" y="5996"/>
                    <a:pt x="1338" y="5934"/>
                  </a:cubicBezTo>
                  <a:cubicBezTo>
                    <a:pt x="1338" y="5872"/>
                    <a:pt x="1314" y="5821"/>
                    <a:pt x="1284" y="5821"/>
                  </a:cubicBezTo>
                  <a:cubicBezTo>
                    <a:pt x="1254" y="5821"/>
                    <a:pt x="1230" y="5872"/>
                    <a:pt x="1230" y="5934"/>
                  </a:cubicBezTo>
                  <a:cubicBezTo>
                    <a:pt x="1230" y="5996"/>
                    <a:pt x="1254" y="6047"/>
                    <a:pt x="1284" y="6047"/>
                  </a:cubicBezTo>
                  <a:close/>
                  <a:moveTo>
                    <a:pt x="986" y="6148"/>
                  </a:moveTo>
                  <a:cubicBezTo>
                    <a:pt x="956" y="6148"/>
                    <a:pt x="932" y="6198"/>
                    <a:pt x="932" y="6261"/>
                  </a:cubicBezTo>
                  <a:cubicBezTo>
                    <a:pt x="932" y="6323"/>
                    <a:pt x="956" y="6374"/>
                    <a:pt x="986" y="6374"/>
                  </a:cubicBezTo>
                  <a:cubicBezTo>
                    <a:pt x="1015" y="6374"/>
                    <a:pt x="1039" y="6323"/>
                    <a:pt x="1039" y="6261"/>
                  </a:cubicBezTo>
                  <a:cubicBezTo>
                    <a:pt x="1039" y="6198"/>
                    <a:pt x="1015" y="6148"/>
                    <a:pt x="986" y="6148"/>
                  </a:cubicBezTo>
                  <a:close/>
                  <a:moveTo>
                    <a:pt x="1132" y="6148"/>
                  </a:moveTo>
                  <a:cubicBezTo>
                    <a:pt x="1102" y="6148"/>
                    <a:pt x="1078" y="6198"/>
                    <a:pt x="1078" y="6261"/>
                  </a:cubicBezTo>
                  <a:cubicBezTo>
                    <a:pt x="1078" y="6323"/>
                    <a:pt x="1102" y="6374"/>
                    <a:pt x="1132" y="6374"/>
                  </a:cubicBezTo>
                  <a:cubicBezTo>
                    <a:pt x="1161" y="6374"/>
                    <a:pt x="1185" y="6323"/>
                    <a:pt x="1185" y="6261"/>
                  </a:cubicBezTo>
                  <a:cubicBezTo>
                    <a:pt x="1185" y="6198"/>
                    <a:pt x="1161" y="6148"/>
                    <a:pt x="1132" y="6148"/>
                  </a:cubicBezTo>
                  <a:close/>
                  <a:moveTo>
                    <a:pt x="1132" y="5821"/>
                  </a:moveTo>
                  <a:cubicBezTo>
                    <a:pt x="1102" y="5821"/>
                    <a:pt x="1078" y="5872"/>
                    <a:pt x="1078" y="5934"/>
                  </a:cubicBezTo>
                  <a:cubicBezTo>
                    <a:pt x="1078" y="5996"/>
                    <a:pt x="1102" y="6047"/>
                    <a:pt x="1132" y="6047"/>
                  </a:cubicBezTo>
                  <a:cubicBezTo>
                    <a:pt x="1161" y="6047"/>
                    <a:pt x="1185" y="5996"/>
                    <a:pt x="1185" y="5934"/>
                  </a:cubicBezTo>
                  <a:cubicBezTo>
                    <a:pt x="1185" y="5872"/>
                    <a:pt x="1161" y="5821"/>
                    <a:pt x="1132" y="5821"/>
                  </a:cubicBezTo>
                  <a:close/>
                  <a:moveTo>
                    <a:pt x="1284" y="7041"/>
                  </a:moveTo>
                  <a:cubicBezTo>
                    <a:pt x="1314" y="7041"/>
                    <a:pt x="1338" y="6991"/>
                    <a:pt x="1338" y="6928"/>
                  </a:cubicBezTo>
                  <a:cubicBezTo>
                    <a:pt x="1338" y="6866"/>
                    <a:pt x="1314" y="6815"/>
                    <a:pt x="1284" y="6815"/>
                  </a:cubicBezTo>
                  <a:cubicBezTo>
                    <a:pt x="1254" y="6815"/>
                    <a:pt x="1230" y="6866"/>
                    <a:pt x="1230" y="6928"/>
                  </a:cubicBezTo>
                  <a:cubicBezTo>
                    <a:pt x="1230" y="6991"/>
                    <a:pt x="1254" y="7041"/>
                    <a:pt x="1284" y="7041"/>
                  </a:cubicBezTo>
                  <a:close/>
                  <a:moveTo>
                    <a:pt x="1284" y="6715"/>
                  </a:moveTo>
                  <a:cubicBezTo>
                    <a:pt x="1314" y="6715"/>
                    <a:pt x="1338" y="6664"/>
                    <a:pt x="1338" y="6601"/>
                  </a:cubicBezTo>
                  <a:cubicBezTo>
                    <a:pt x="1338" y="6539"/>
                    <a:pt x="1314" y="6488"/>
                    <a:pt x="1284" y="6488"/>
                  </a:cubicBezTo>
                  <a:cubicBezTo>
                    <a:pt x="1254" y="6488"/>
                    <a:pt x="1230" y="6539"/>
                    <a:pt x="1230" y="6601"/>
                  </a:cubicBezTo>
                  <a:cubicBezTo>
                    <a:pt x="1230" y="6664"/>
                    <a:pt x="1254" y="6715"/>
                    <a:pt x="1284" y="6715"/>
                  </a:cubicBezTo>
                  <a:close/>
                  <a:moveTo>
                    <a:pt x="1132" y="6815"/>
                  </a:moveTo>
                  <a:cubicBezTo>
                    <a:pt x="1102" y="6815"/>
                    <a:pt x="1078" y="6866"/>
                    <a:pt x="1078" y="6928"/>
                  </a:cubicBezTo>
                  <a:cubicBezTo>
                    <a:pt x="1078" y="6991"/>
                    <a:pt x="1102" y="7041"/>
                    <a:pt x="1132" y="7041"/>
                  </a:cubicBezTo>
                  <a:cubicBezTo>
                    <a:pt x="1161" y="7041"/>
                    <a:pt x="1185" y="6991"/>
                    <a:pt x="1185" y="6928"/>
                  </a:cubicBezTo>
                  <a:cubicBezTo>
                    <a:pt x="1185" y="6866"/>
                    <a:pt x="1161" y="6815"/>
                    <a:pt x="1132" y="6815"/>
                  </a:cubicBezTo>
                  <a:close/>
                  <a:moveTo>
                    <a:pt x="1132" y="6488"/>
                  </a:moveTo>
                  <a:cubicBezTo>
                    <a:pt x="1102" y="6488"/>
                    <a:pt x="1078" y="6539"/>
                    <a:pt x="1078" y="6601"/>
                  </a:cubicBezTo>
                  <a:cubicBezTo>
                    <a:pt x="1078" y="6664"/>
                    <a:pt x="1102" y="6715"/>
                    <a:pt x="1132" y="6715"/>
                  </a:cubicBezTo>
                  <a:cubicBezTo>
                    <a:pt x="1161" y="6715"/>
                    <a:pt x="1185" y="6664"/>
                    <a:pt x="1185" y="6601"/>
                  </a:cubicBezTo>
                  <a:cubicBezTo>
                    <a:pt x="1185" y="6539"/>
                    <a:pt x="1161" y="6488"/>
                    <a:pt x="1132" y="6488"/>
                  </a:cubicBezTo>
                  <a:close/>
                  <a:moveTo>
                    <a:pt x="55" y="2921"/>
                  </a:moveTo>
                  <a:cubicBezTo>
                    <a:pt x="25" y="2921"/>
                    <a:pt x="1" y="2972"/>
                    <a:pt x="1" y="3034"/>
                  </a:cubicBezTo>
                  <a:cubicBezTo>
                    <a:pt x="1" y="3097"/>
                    <a:pt x="25" y="3148"/>
                    <a:pt x="55" y="3148"/>
                  </a:cubicBezTo>
                  <a:cubicBezTo>
                    <a:pt x="84" y="3148"/>
                    <a:pt x="109" y="3097"/>
                    <a:pt x="109" y="3034"/>
                  </a:cubicBezTo>
                  <a:cubicBezTo>
                    <a:pt x="109" y="2972"/>
                    <a:pt x="84" y="2921"/>
                    <a:pt x="55" y="2921"/>
                  </a:cubicBezTo>
                  <a:close/>
                  <a:moveTo>
                    <a:pt x="207" y="2921"/>
                  </a:moveTo>
                  <a:cubicBezTo>
                    <a:pt x="177" y="2921"/>
                    <a:pt x="153" y="2972"/>
                    <a:pt x="153" y="3034"/>
                  </a:cubicBezTo>
                  <a:cubicBezTo>
                    <a:pt x="153" y="3097"/>
                    <a:pt x="177" y="3148"/>
                    <a:pt x="207" y="3148"/>
                  </a:cubicBezTo>
                  <a:cubicBezTo>
                    <a:pt x="237" y="3148"/>
                    <a:pt x="261" y="3097"/>
                    <a:pt x="261" y="3034"/>
                  </a:cubicBezTo>
                  <a:cubicBezTo>
                    <a:pt x="261" y="2972"/>
                    <a:pt x="237" y="2921"/>
                    <a:pt x="207" y="2921"/>
                  </a:cubicBezTo>
                  <a:close/>
                  <a:moveTo>
                    <a:pt x="360" y="2921"/>
                  </a:moveTo>
                  <a:cubicBezTo>
                    <a:pt x="330" y="2921"/>
                    <a:pt x="306" y="2972"/>
                    <a:pt x="306" y="3034"/>
                  </a:cubicBezTo>
                  <a:cubicBezTo>
                    <a:pt x="306" y="3097"/>
                    <a:pt x="330" y="3148"/>
                    <a:pt x="360" y="3148"/>
                  </a:cubicBezTo>
                  <a:cubicBezTo>
                    <a:pt x="390" y="3148"/>
                    <a:pt x="414" y="3097"/>
                    <a:pt x="414" y="3034"/>
                  </a:cubicBezTo>
                  <a:cubicBezTo>
                    <a:pt x="414" y="2972"/>
                    <a:pt x="390" y="2921"/>
                    <a:pt x="360" y="2921"/>
                  </a:cubicBezTo>
                  <a:close/>
                  <a:moveTo>
                    <a:pt x="206" y="3262"/>
                  </a:moveTo>
                  <a:cubicBezTo>
                    <a:pt x="177" y="3262"/>
                    <a:pt x="153" y="3313"/>
                    <a:pt x="153" y="3375"/>
                  </a:cubicBezTo>
                  <a:cubicBezTo>
                    <a:pt x="153" y="3438"/>
                    <a:pt x="177" y="3488"/>
                    <a:pt x="206" y="3488"/>
                  </a:cubicBezTo>
                  <a:cubicBezTo>
                    <a:pt x="236" y="3488"/>
                    <a:pt x="260" y="3438"/>
                    <a:pt x="260" y="3375"/>
                  </a:cubicBezTo>
                  <a:cubicBezTo>
                    <a:pt x="260" y="3313"/>
                    <a:pt x="236" y="3262"/>
                    <a:pt x="206" y="3262"/>
                  </a:cubicBezTo>
                  <a:close/>
                  <a:moveTo>
                    <a:pt x="54" y="3262"/>
                  </a:moveTo>
                  <a:cubicBezTo>
                    <a:pt x="24" y="3262"/>
                    <a:pt x="0" y="3313"/>
                    <a:pt x="0" y="3375"/>
                  </a:cubicBezTo>
                  <a:cubicBezTo>
                    <a:pt x="0" y="3438"/>
                    <a:pt x="24" y="3488"/>
                    <a:pt x="54" y="3488"/>
                  </a:cubicBezTo>
                  <a:cubicBezTo>
                    <a:pt x="83" y="3488"/>
                    <a:pt x="108" y="3438"/>
                    <a:pt x="108" y="3375"/>
                  </a:cubicBezTo>
                  <a:cubicBezTo>
                    <a:pt x="108" y="3313"/>
                    <a:pt x="83" y="3262"/>
                    <a:pt x="54" y="3262"/>
                  </a:cubicBezTo>
                  <a:close/>
                  <a:moveTo>
                    <a:pt x="665" y="2921"/>
                  </a:moveTo>
                  <a:cubicBezTo>
                    <a:pt x="635" y="2921"/>
                    <a:pt x="611" y="2972"/>
                    <a:pt x="611" y="3034"/>
                  </a:cubicBezTo>
                  <a:cubicBezTo>
                    <a:pt x="611" y="3097"/>
                    <a:pt x="635" y="3148"/>
                    <a:pt x="665" y="3148"/>
                  </a:cubicBezTo>
                  <a:cubicBezTo>
                    <a:pt x="695" y="3148"/>
                    <a:pt x="719" y="3097"/>
                    <a:pt x="719" y="3034"/>
                  </a:cubicBezTo>
                  <a:cubicBezTo>
                    <a:pt x="719" y="2972"/>
                    <a:pt x="695" y="2921"/>
                    <a:pt x="665" y="2921"/>
                  </a:cubicBezTo>
                  <a:close/>
                  <a:moveTo>
                    <a:pt x="512" y="2921"/>
                  </a:moveTo>
                  <a:cubicBezTo>
                    <a:pt x="483" y="2921"/>
                    <a:pt x="459" y="2972"/>
                    <a:pt x="459" y="3034"/>
                  </a:cubicBezTo>
                  <a:cubicBezTo>
                    <a:pt x="459" y="3097"/>
                    <a:pt x="483" y="3148"/>
                    <a:pt x="512" y="3148"/>
                  </a:cubicBezTo>
                  <a:cubicBezTo>
                    <a:pt x="542" y="3148"/>
                    <a:pt x="566" y="3097"/>
                    <a:pt x="566" y="3034"/>
                  </a:cubicBezTo>
                  <a:cubicBezTo>
                    <a:pt x="566" y="2972"/>
                    <a:pt x="542" y="2921"/>
                    <a:pt x="512" y="2921"/>
                  </a:cubicBezTo>
                  <a:close/>
                  <a:moveTo>
                    <a:pt x="360" y="2263"/>
                  </a:moveTo>
                  <a:cubicBezTo>
                    <a:pt x="330" y="2263"/>
                    <a:pt x="306" y="2314"/>
                    <a:pt x="306" y="2376"/>
                  </a:cubicBezTo>
                  <a:cubicBezTo>
                    <a:pt x="306" y="2439"/>
                    <a:pt x="330" y="2490"/>
                    <a:pt x="360" y="2490"/>
                  </a:cubicBezTo>
                  <a:cubicBezTo>
                    <a:pt x="390" y="2490"/>
                    <a:pt x="414" y="2439"/>
                    <a:pt x="414" y="2376"/>
                  </a:cubicBezTo>
                  <a:cubicBezTo>
                    <a:pt x="414" y="2314"/>
                    <a:pt x="390" y="2263"/>
                    <a:pt x="360" y="2263"/>
                  </a:cubicBezTo>
                  <a:close/>
                  <a:moveTo>
                    <a:pt x="206" y="2830"/>
                  </a:moveTo>
                  <a:cubicBezTo>
                    <a:pt x="236" y="2830"/>
                    <a:pt x="260" y="2780"/>
                    <a:pt x="260" y="2717"/>
                  </a:cubicBezTo>
                  <a:cubicBezTo>
                    <a:pt x="260" y="2655"/>
                    <a:pt x="236" y="2604"/>
                    <a:pt x="206" y="2604"/>
                  </a:cubicBezTo>
                  <a:cubicBezTo>
                    <a:pt x="177" y="2604"/>
                    <a:pt x="153" y="2655"/>
                    <a:pt x="153" y="2717"/>
                  </a:cubicBezTo>
                  <a:cubicBezTo>
                    <a:pt x="153" y="2780"/>
                    <a:pt x="177" y="2830"/>
                    <a:pt x="206" y="2830"/>
                  </a:cubicBezTo>
                  <a:close/>
                  <a:moveTo>
                    <a:pt x="54" y="2830"/>
                  </a:moveTo>
                  <a:cubicBezTo>
                    <a:pt x="83" y="2830"/>
                    <a:pt x="108" y="2780"/>
                    <a:pt x="108" y="2717"/>
                  </a:cubicBezTo>
                  <a:cubicBezTo>
                    <a:pt x="108" y="2655"/>
                    <a:pt x="83" y="2604"/>
                    <a:pt x="54" y="2604"/>
                  </a:cubicBezTo>
                  <a:cubicBezTo>
                    <a:pt x="24" y="2604"/>
                    <a:pt x="0" y="2655"/>
                    <a:pt x="0" y="2717"/>
                  </a:cubicBezTo>
                  <a:cubicBezTo>
                    <a:pt x="0" y="2780"/>
                    <a:pt x="24" y="2830"/>
                    <a:pt x="54" y="2830"/>
                  </a:cubicBezTo>
                  <a:close/>
                  <a:moveTo>
                    <a:pt x="360" y="2604"/>
                  </a:moveTo>
                  <a:cubicBezTo>
                    <a:pt x="330" y="2604"/>
                    <a:pt x="306" y="2655"/>
                    <a:pt x="306" y="2717"/>
                  </a:cubicBezTo>
                  <a:cubicBezTo>
                    <a:pt x="306" y="2780"/>
                    <a:pt x="330" y="2830"/>
                    <a:pt x="360" y="2830"/>
                  </a:cubicBezTo>
                  <a:cubicBezTo>
                    <a:pt x="390" y="2830"/>
                    <a:pt x="414" y="2780"/>
                    <a:pt x="414" y="2717"/>
                  </a:cubicBezTo>
                  <a:cubicBezTo>
                    <a:pt x="414" y="2655"/>
                    <a:pt x="390" y="2604"/>
                    <a:pt x="360" y="2604"/>
                  </a:cubicBezTo>
                  <a:close/>
                  <a:moveTo>
                    <a:pt x="665" y="2263"/>
                  </a:moveTo>
                  <a:cubicBezTo>
                    <a:pt x="635" y="2263"/>
                    <a:pt x="611" y="2314"/>
                    <a:pt x="611" y="2376"/>
                  </a:cubicBezTo>
                  <a:cubicBezTo>
                    <a:pt x="611" y="2439"/>
                    <a:pt x="635" y="2490"/>
                    <a:pt x="665" y="2490"/>
                  </a:cubicBezTo>
                  <a:cubicBezTo>
                    <a:pt x="695" y="2490"/>
                    <a:pt x="719" y="2439"/>
                    <a:pt x="719" y="2376"/>
                  </a:cubicBezTo>
                  <a:cubicBezTo>
                    <a:pt x="719" y="2314"/>
                    <a:pt x="695" y="2263"/>
                    <a:pt x="665" y="2263"/>
                  </a:cubicBezTo>
                  <a:close/>
                  <a:moveTo>
                    <a:pt x="819" y="1611"/>
                  </a:moveTo>
                  <a:cubicBezTo>
                    <a:pt x="789" y="1611"/>
                    <a:pt x="765" y="1662"/>
                    <a:pt x="765" y="1724"/>
                  </a:cubicBezTo>
                  <a:cubicBezTo>
                    <a:pt x="765" y="1787"/>
                    <a:pt x="789" y="1837"/>
                    <a:pt x="819" y="1837"/>
                  </a:cubicBezTo>
                  <a:cubicBezTo>
                    <a:pt x="848" y="1837"/>
                    <a:pt x="872" y="1787"/>
                    <a:pt x="872" y="1724"/>
                  </a:cubicBezTo>
                  <a:cubicBezTo>
                    <a:pt x="872" y="1662"/>
                    <a:pt x="848" y="1611"/>
                    <a:pt x="819" y="1611"/>
                  </a:cubicBezTo>
                  <a:close/>
                  <a:moveTo>
                    <a:pt x="1131" y="1837"/>
                  </a:moveTo>
                  <a:cubicBezTo>
                    <a:pt x="1161" y="1837"/>
                    <a:pt x="1185" y="1787"/>
                    <a:pt x="1185" y="1724"/>
                  </a:cubicBezTo>
                  <a:cubicBezTo>
                    <a:pt x="1185" y="1662"/>
                    <a:pt x="1161" y="1611"/>
                    <a:pt x="1131" y="1611"/>
                  </a:cubicBezTo>
                  <a:cubicBezTo>
                    <a:pt x="1102" y="1611"/>
                    <a:pt x="1078" y="1662"/>
                    <a:pt x="1078" y="1724"/>
                  </a:cubicBezTo>
                  <a:cubicBezTo>
                    <a:pt x="1078" y="1787"/>
                    <a:pt x="1102" y="1837"/>
                    <a:pt x="1131" y="1837"/>
                  </a:cubicBezTo>
                  <a:close/>
                  <a:moveTo>
                    <a:pt x="979" y="1837"/>
                  </a:moveTo>
                  <a:cubicBezTo>
                    <a:pt x="1008" y="1837"/>
                    <a:pt x="1032" y="1787"/>
                    <a:pt x="1032" y="1724"/>
                  </a:cubicBezTo>
                  <a:cubicBezTo>
                    <a:pt x="1032" y="1662"/>
                    <a:pt x="1008" y="1611"/>
                    <a:pt x="979" y="1611"/>
                  </a:cubicBezTo>
                  <a:cubicBezTo>
                    <a:pt x="949" y="1611"/>
                    <a:pt x="925" y="1662"/>
                    <a:pt x="925" y="1724"/>
                  </a:cubicBezTo>
                  <a:cubicBezTo>
                    <a:pt x="925" y="1787"/>
                    <a:pt x="949" y="1837"/>
                    <a:pt x="979" y="1837"/>
                  </a:cubicBezTo>
                  <a:close/>
                  <a:moveTo>
                    <a:pt x="1285" y="1837"/>
                  </a:moveTo>
                  <a:cubicBezTo>
                    <a:pt x="1315" y="1837"/>
                    <a:pt x="1339" y="1787"/>
                    <a:pt x="1339" y="1724"/>
                  </a:cubicBezTo>
                  <a:cubicBezTo>
                    <a:pt x="1339" y="1662"/>
                    <a:pt x="1315" y="1611"/>
                    <a:pt x="1285" y="1611"/>
                  </a:cubicBezTo>
                  <a:cubicBezTo>
                    <a:pt x="1255" y="1611"/>
                    <a:pt x="1231" y="1662"/>
                    <a:pt x="1231" y="1724"/>
                  </a:cubicBezTo>
                  <a:cubicBezTo>
                    <a:pt x="1231" y="1787"/>
                    <a:pt x="1255" y="1837"/>
                    <a:pt x="1285" y="1837"/>
                  </a:cubicBezTo>
                  <a:close/>
                  <a:moveTo>
                    <a:pt x="1597" y="1611"/>
                  </a:moveTo>
                  <a:cubicBezTo>
                    <a:pt x="1567" y="1611"/>
                    <a:pt x="1543" y="1662"/>
                    <a:pt x="1543" y="1724"/>
                  </a:cubicBezTo>
                  <a:cubicBezTo>
                    <a:pt x="1543" y="1787"/>
                    <a:pt x="1567" y="1837"/>
                    <a:pt x="1597" y="1837"/>
                  </a:cubicBezTo>
                  <a:cubicBezTo>
                    <a:pt x="1627" y="1837"/>
                    <a:pt x="1651" y="1787"/>
                    <a:pt x="1651" y="1724"/>
                  </a:cubicBezTo>
                  <a:cubicBezTo>
                    <a:pt x="1651" y="1662"/>
                    <a:pt x="1627" y="1611"/>
                    <a:pt x="1597" y="1611"/>
                  </a:cubicBezTo>
                  <a:close/>
                  <a:moveTo>
                    <a:pt x="1444" y="1837"/>
                  </a:moveTo>
                  <a:cubicBezTo>
                    <a:pt x="1474" y="1837"/>
                    <a:pt x="1498" y="1787"/>
                    <a:pt x="1498" y="1724"/>
                  </a:cubicBezTo>
                  <a:cubicBezTo>
                    <a:pt x="1498" y="1662"/>
                    <a:pt x="1474" y="1611"/>
                    <a:pt x="1444" y="1611"/>
                  </a:cubicBezTo>
                  <a:cubicBezTo>
                    <a:pt x="1415" y="1611"/>
                    <a:pt x="1390" y="1662"/>
                    <a:pt x="1390" y="1724"/>
                  </a:cubicBezTo>
                  <a:cubicBezTo>
                    <a:pt x="1390" y="1787"/>
                    <a:pt x="1415" y="1837"/>
                    <a:pt x="1444" y="1837"/>
                  </a:cubicBezTo>
                  <a:close/>
                  <a:moveTo>
                    <a:pt x="2057" y="1611"/>
                  </a:moveTo>
                  <a:cubicBezTo>
                    <a:pt x="2027" y="1611"/>
                    <a:pt x="2003" y="1662"/>
                    <a:pt x="2003" y="1724"/>
                  </a:cubicBezTo>
                  <a:cubicBezTo>
                    <a:pt x="2003" y="1787"/>
                    <a:pt x="2027" y="1837"/>
                    <a:pt x="2057" y="1837"/>
                  </a:cubicBezTo>
                  <a:cubicBezTo>
                    <a:pt x="2087" y="1837"/>
                    <a:pt x="2111" y="1787"/>
                    <a:pt x="2111" y="1724"/>
                  </a:cubicBezTo>
                  <a:cubicBezTo>
                    <a:pt x="2111" y="1662"/>
                    <a:pt x="2087" y="1611"/>
                    <a:pt x="2057" y="1611"/>
                  </a:cubicBezTo>
                  <a:close/>
                  <a:moveTo>
                    <a:pt x="1903" y="1611"/>
                  </a:moveTo>
                  <a:cubicBezTo>
                    <a:pt x="1873" y="1611"/>
                    <a:pt x="1849" y="1662"/>
                    <a:pt x="1849" y="1724"/>
                  </a:cubicBezTo>
                  <a:cubicBezTo>
                    <a:pt x="1849" y="1787"/>
                    <a:pt x="1873" y="1837"/>
                    <a:pt x="1903" y="1837"/>
                  </a:cubicBezTo>
                  <a:cubicBezTo>
                    <a:pt x="1933" y="1837"/>
                    <a:pt x="1957" y="1787"/>
                    <a:pt x="1957" y="1724"/>
                  </a:cubicBezTo>
                  <a:cubicBezTo>
                    <a:pt x="1957" y="1662"/>
                    <a:pt x="1933" y="1611"/>
                    <a:pt x="1903" y="1611"/>
                  </a:cubicBezTo>
                  <a:close/>
                  <a:moveTo>
                    <a:pt x="1750" y="1611"/>
                  </a:moveTo>
                  <a:cubicBezTo>
                    <a:pt x="1721" y="1611"/>
                    <a:pt x="1697" y="1662"/>
                    <a:pt x="1697" y="1724"/>
                  </a:cubicBezTo>
                  <a:cubicBezTo>
                    <a:pt x="1697" y="1787"/>
                    <a:pt x="1721" y="1837"/>
                    <a:pt x="1750" y="1837"/>
                  </a:cubicBezTo>
                  <a:cubicBezTo>
                    <a:pt x="1780" y="1837"/>
                    <a:pt x="1804" y="1787"/>
                    <a:pt x="1804" y="1724"/>
                  </a:cubicBezTo>
                  <a:cubicBezTo>
                    <a:pt x="1804" y="1662"/>
                    <a:pt x="1780" y="1611"/>
                    <a:pt x="1750" y="1611"/>
                  </a:cubicBezTo>
                  <a:close/>
                  <a:moveTo>
                    <a:pt x="665" y="1936"/>
                  </a:moveTo>
                  <a:cubicBezTo>
                    <a:pt x="635" y="1936"/>
                    <a:pt x="611" y="1987"/>
                    <a:pt x="611" y="2050"/>
                  </a:cubicBezTo>
                  <a:cubicBezTo>
                    <a:pt x="611" y="2112"/>
                    <a:pt x="635" y="2163"/>
                    <a:pt x="665" y="2163"/>
                  </a:cubicBezTo>
                  <a:cubicBezTo>
                    <a:pt x="695" y="2163"/>
                    <a:pt x="719" y="2112"/>
                    <a:pt x="719" y="2050"/>
                  </a:cubicBezTo>
                  <a:cubicBezTo>
                    <a:pt x="719" y="1987"/>
                    <a:pt x="695" y="1936"/>
                    <a:pt x="665" y="1936"/>
                  </a:cubicBezTo>
                  <a:close/>
                  <a:moveTo>
                    <a:pt x="512" y="2263"/>
                  </a:moveTo>
                  <a:cubicBezTo>
                    <a:pt x="483" y="2263"/>
                    <a:pt x="459" y="2314"/>
                    <a:pt x="459" y="2376"/>
                  </a:cubicBezTo>
                  <a:cubicBezTo>
                    <a:pt x="459" y="2439"/>
                    <a:pt x="483" y="2490"/>
                    <a:pt x="512" y="2490"/>
                  </a:cubicBezTo>
                  <a:cubicBezTo>
                    <a:pt x="542" y="2490"/>
                    <a:pt x="566" y="2439"/>
                    <a:pt x="566" y="2376"/>
                  </a:cubicBezTo>
                  <a:cubicBezTo>
                    <a:pt x="566" y="2314"/>
                    <a:pt x="542" y="2263"/>
                    <a:pt x="512" y="2263"/>
                  </a:cubicBezTo>
                  <a:close/>
                  <a:moveTo>
                    <a:pt x="819" y="2263"/>
                  </a:moveTo>
                  <a:cubicBezTo>
                    <a:pt x="789" y="2263"/>
                    <a:pt x="765" y="2314"/>
                    <a:pt x="765" y="2376"/>
                  </a:cubicBezTo>
                  <a:cubicBezTo>
                    <a:pt x="765" y="2439"/>
                    <a:pt x="789" y="2490"/>
                    <a:pt x="819" y="2490"/>
                  </a:cubicBezTo>
                  <a:cubicBezTo>
                    <a:pt x="848" y="2490"/>
                    <a:pt x="872" y="2439"/>
                    <a:pt x="872" y="2376"/>
                  </a:cubicBezTo>
                  <a:cubicBezTo>
                    <a:pt x="872" y="2314"/>
                    <a:pt x="848" y="2263"/>
                    <a:pt x="819" y="2263"/>
                  </a:cubicBezTo>
                  <a:close/>
                  <a:moveTo>
                    <a:pt x="819" y="1936"/>
                  </a:moveTo>
                  <a:cubicBezTo>
                    <a:pt x="789" y="1936"/>
                    <a:pt x="765" y="1987"/>
                    <a:pt x="765" y="2050"/>
                  </a:cubicBezTo>
                  <a:cubicBezTo>
                    <a:pt x="765" y="2112"/>
                    <a:pt x="789" y="2163"/>
                    <a:pt x="819" y="2163"/>
                  </a:cubicBezTo>
                  <a:cubicBezTo>
                    <a:pt x="848" y="2163"/>
                    <a:pt x="872" y="2112"/>
                    <a:pt x="872" y="2050"/>
                  </a:cubicBezTo>
                  <a:cubicBezTo>
                    <a:pt x="872" y="1987"/>
                    <a:pt x="848" y="1936"/>
                    <a:pt x="819" y="1936"/>
                  </a:cubicBezTo>
                  <a:close/>
                  <a:moveTo>
                    <a:pt x="665" y="2604"/>
                  </a:moveTo>
                  <a:cubicBezTo>
                    <a:pt x="635" y="2604"/>
                    <a:pt x="611" y="2655"/>
                    <a:pt x="611" y="2717"/>
                  </a:cubicBezTo>
                  <a:cubicBezTo>
                    <a:pt x="611" y="2780"/>
                    <a:pt x="635" y="2830"/>
                    <a:pt x="665" y="2830"/>
                  </a:cubicBezTo>
                  <a:cubicBezTo>
                    <a:pt x="695" y="2830"/>
                    <a:pt x="719" y="2780"/>
                    <a:pt x="719" y="2717"/>
                  </a:cubicBezTo>
                  <a:cubicBezTo>
                    <a:pt x="719" y="2655"/>
                    <a:pt x="695" y="2604"/>
                    <a:pt x="665" y="2604"/>
                  </a:cubicBezTo>
                  <a:close/>
                  <a:moveTo>
                    <a:pt x="512" y="2604"/>
                  </a:moveTo>
                  <a:cubicBezTo>
                    <a:pt x="483" y="2604"/>
                    <a:pt x="459" y="2655"/>
                    <a:pt x="459" y="2717"/>
                  </a:cubicBezTo>
                  <a:cubicBezTo>
                    <a:pt x="459" y="2780"/>
                    <a:pt x="483" y="2830"/>
                    <a:pt x="512" y="2830"/>
                  </a:cubicBezTo>
                  <a:cubicBezTo>
                    <a:pt x="542" y="2830"/>
                    <a:pt x="566" y="2780"/>
                    <a:pt x="566" y="2717"/>
                  </a:cubicBezTo>
                  <a:cubicBezTo>
                    <a:pt x="566" y="2655"/>
                    <a:pt x="542" y="2604"/>
                    <a:pt x="512" y="2604"/>
                  </a:cubicBezTo>
                  <a:close/>
                  <a:moveTo>
                    <a:pt x="819" y="2604"/>
                  </a:moveTo>
                  <a:cubicBezTo>
                    <a:pt x="789" y="2604"/>
                    <a:pt x="765" y="2655"/>
                    <a:pt x="765" y="2717"/>
                  </a:cubicBezTo>
                  <a:cubicBezTo>
                    <a:pt x="765" y="2780"/>
                    <a:pt x="789" y="2830"/>
                    <a:pt x="819" y="2830"/>
                  </a:cubicBezTo>
                  <a:cubicBezTo>
                    <a:pt x="848" y="2830"/>
                    <a:pt x="872" y="2780"/>
                    <a:pt x="872" y="2717"/>
                  </a:cubicBezTo>
                  <a:cubicBezTo>
                    <a:pt x="872" y="2655"/>
                    <a:pt x="848" y="2604"/>
                    <a:pt x="819" y="2604"/>
                  </a:cubicBezTo>
                  <a:close/>
                  <a:moveTo>
                    <a:pt x="1131" y="2490"/>
                  </a:moveTo>
                  <a:cubicBezTo>
                    <a:pt x="1161" y="2490"/>
                    <a:pt x="1185" y="2439"/>
                    <a:pt x="1185" y="2376"/>
                  </a:cubicBezTo>
                  <a:cubicBezTo>
                    <a:pt x="1185" y="2314"/>
                    <a:pt x="1161" y="2263"/>
                    <a:pt x="1131" y="2263"/>
                  </a:cubicBezTo>
                  <a:cubicBezTo>
                    <a:pt x="1102" y="2263"/>
                    <a:pt x="1078" y="2314"/>
                    <a:pt x="1078" y="2376"/>
                  </a:cubicBezTo>
                  <a:cubicBezTo>
                    <a:pt x="1078" y="2439"/>
                    <a:pt x="1102" y="2490"/>
                    <a:pt x="1131" y="2490"/>
                  </a:cubicBezTo>
                  <a:close/>
                  <a:moveTo>
                    <a:pt x="1131" y="2163"/>
                  </a:moveTo>
                  <a:cubicBezTo>
                    <a:pt x="1161" y="2163"/>
                    <a:pt x="1185" y="2112"/>
                    <a:pt x="1185" y="2050"/>
                  </a:cubicBezTo>
                  <a:cubicBezTo>
                    <a:pt x="1185" y="1987"/>
                    <a:pt x="1161" y="1936"/>
                    <a:pt x="1131" y="1936"/>
                  </a:cubicBezTo>
                  <a:cubicBezTo>
                    <a:pt x="1102" y="1936"/>
                    <a:pt x="1078" y="1987"/>
                    <a:pt x="1078" y="2050"/>
                  </a:cubicBezTo>
                  <a:cubicBezTo>
                    <a:pt x="1078" y="2112"/>
                    <a:pt x="1102" y="2163"/>
                    <a:pt x="1131" y="2163"/>
                  </a:cubicBezTo>
                  <a:close/>
                  <a:moveTo>
                    <a:pt x="979" y="2490"/>
                  </a:moveTo>
                  <a:cubicBezTo>
                    <a:pt x="1008" y="2490"/>
                    <a:pt x="1032" y="2439"/>
                    <a:pt x="1032" y="2376"/>
                  </a:cubicBezTo>
                  <a:cubicBezTo>
                    <a:pt x="1032" y="2314"/>
                    <a:pt x="1008" y="2263"/>
                    <a:pt x="979" y="2263"/>
                  </a:cubicBezTo>
                  <a:cubicBezTo>
                    <a:pt x="949" y="2263"/>
                    <a:pt x="925" y="2314"/>
                    <a:pt x="925" y="2376"/>
                  </a:cubicBezTo>
                  <a:cubicBezTo>
                    <a:pt x="925" y="2439"/>
                    <a:pt x="949" y="2490"/>
                    <a:pt x="979" y="2490"/>
                  </a:cubicBezTo>
                  <a:close/>
                  <a:moveTo>
                    <a:pt x="979" y="2163"/>
                  </a:moveTo>
                  <a:cubicBezTo>
                    <a:pt x="1008" y="2163"/>
                    <a:pt x="1032" y="2112"/>
                    <a:pt x="1032" y="2050"/>
                  </a:cubicBezTo>
                  <a:cubicBezTo>
                    <a:pt x="1032" y="1987"/>
                    <a:pt x="1008" y="1936"/>
                    <a:pt x="979" y="1936"/>
                  </a:cubicBezTo>
                  <a:cubicBezTo>
                    <a:pt x="949" y="1936"/>
                    <a:pt x="925" y="1987"/>
                    <a:pt x="925" y="2050"/>
                  </a:cubicBezTo>
                  <a:cubicBezTo>
                    <a:pt x="925" y="2112"/>
                    <a:pt x="949" y="2163"/>
                    <a:pt x="979" y="2163"/>
                  </a:cubicBezTo>
                  <a:close/>
                  <a:moveTo>
                    <a:pt x="1285" y="2490"/>
                  </a:moveTo>
                  <a:cubicBezTo>
                    <a:pt x="1315" y="2490"/>
                    <a:pt x="1339" y="2439"/>
                    <a:pt x="1339" y="2376"/>
                  </a:cubicBezTo>
                  <a:cubicBezTo>
                    <a:pt x="1339" y="2314"/>
                    <a:pt x="1315" y="2263"/>
                    <a:pt x="1285" y="2263"/>
                  </a:cubicBezTo>
                  <a:cubicBezTo>
                    <a:pt x="1255" y="2263"/>
                    <a:pt x="1231" y="2314"/>
                    <a:pt x="1231" y="2376"/>
                  </a:cubicBezTo>
                  <a:cubicBezTo>
                    <a:pt x="1231" y="2439"/>
                    <a:pt x="1255" y="2490"/>
                    <a:pt x="1285" y="2490"/>
                  </a:cubicBezTo>
                  <a:close/>
                  <a:moveTo>
                    <a:pt x="1285" y="2163"/>
                  </a:moveTo>
                  <a:cubicBezTo>
                    <a:pt x="1315" y="2163"/>
                    <a:pt x="1339" y="2112"/>
                    <a:pt x="1339" y="2050"/>
                  </a:cubicBezTo>
                  <a:cubicBezTo>
                    <a:pt x="1339" y="1987"/>
                    <a:pt x="1315" y="1936"/>
                    <a:pt x="1285" y="1936"/>
                  </a:cubicBezTo>
                  <a:cubicBezTo>
                    <a:pt x="1255" y="1936"/>
                    <a:pt x="1231" y="1987"/>
                    <a:pt x="1231" y="2050"/>
                  </a:cubicBezTo>
                  <a:cubicBezTo>
                    <a:pt x="1231" y="2112"/>
                    <a:pt x="1255" y="2163"/>
                    <a:pt x="1285" y="2163"/>
                  </a:cubicBezTo>
                  <a:close/>
                  <a:moveTo>
                    <a:pt x="1131" y="3157"/>
                  </a:moveTo>
                  <a:cubicBezTo>
                    <a:pt x="1161" y="3157"/>
                    <a:pt x="1185" y="3106"/>
                    <a:pt x="1185" y="3044"/>
                  </a:cubicBezTo>
                  <a:cubicBezTo>
                    <a:pt x="1185" y="2981"/>
                    <a:pt x="1161" y="2931"/>
                    <a:pt x="1131" y="2931"/>
                  </a:cubicBezTo>
                  <a:cubicBezTo>
                    <a:pt x="1102" y="2931"/>
                    <a:pt x="1078" y="2981"/>
                    <a:pt x="1078" y="3044"/>
                  </a:cubicBezTo>
                  <a:cubicBezTo>
                    <a:pt x="1078" y="3106"/>
                    <a:pt x="1102" y="3157"/>
                    <a:pt x="1131" y="3157"/>
                  </a:cubicBezTo>
                  <a:close/>
                  <a:moveTo>
                    <a:pt x="1131" y="2830"/>
                  </a:moveTo>
                  <a:cubicBezTo>
                    <a:pt x="1161" y="2830"/>
                    <a:pt x="1185" y="2780"/>
                    <a:pt x="1185" y="2717"/>
                  </a:cubicBezTo>
                  <a:cubicBezTo>
                    <a:pt x="1185" y="2655"/>
                    <a:pt x="1161" y="2604"/>
                    <a:pt x="1131" y="2604"/>
                  </a:cubicBezTo>
                  <a:cubicBezTo>
                    <a:pt x="1102" y="2604"/>
                    <a:pt x="1078" y="2655"/>
                    <a:pt x="1078" y="2717"/>
                  </a:cubicBezTo>
                  <a:cubicBezTo>
                    <a:pt x="1078" y="2780"/>
                    <a:pt x="1102" y="2830"/>
                    <a:pt x="1131" y="2830"/>
                  </a:cubicBezTo>
                  <a:close/>
                  <a:moveTo>
                    <a:pt x="979" y="2830"/>
                  </a:moveTo>
                  <a:cubicBezTo>
                    <a:pt x="1008" y="2830"/>
                    <a:pt x="1032" y="2780"/>
                    <a:pt x="1032" y="2717"/>
                  </a:cubicBezTo>
                  <a:cubicBezTo>
                    <a:pt x="1032" y="2655"/>
                    <a:pt x="1008" y="2604"/>
                    <a:pt x="979" y="2604"/>
                  </a:cubicBezTo>
                  <a:cubicBezTo>
                    <a:pt x="949" y="2604"/>
                    <a:pt x="925" y="2655"/>
                    <a:pt x="925" y="2717"/>
                  </a:cubicBezTo>
                  <a:cubicBezTo>
                    <a:pt x="925" y="2780"/>
                    <a:pt x="949" y="2830"/>
                    <a:pt x="979" y="2830"/>
                  </a:cubicBezTo>
                  <a:close/>
                  <a:moveTo>
                    <a:pt x="1285" y="3157"/>
                  </a:moveTo>
                  <a:cubicBezTo>
                    <a:pt x="1315" y="3157"/>
                    <a:pt x="1339" y="3106"/>
                    <a:pt x="1339" y="3044"/>
                  </a:cubicBezTo>
                  <a:cubicBezTo>
                    <a:pt x="1339" y="2981"/>
                    <a:pt x="1315" y="2931"/>
                    <a:pt x="1285" y="2931"/>
                  </a:cubicBezTo>
                  <a:cubicBezTo>
                    <a:pt x="1255" y="2931"/>
                    <a:pt x="1231" y="2981"/>
                    <a:pt x="1231" y="3044"/>
                  </a:cubicBezTo>
                  <a:cubicBezTo>
                    <a:pt x="1231" y="3106"/>
                    <a:pt x="1255" y="3157"/>
                    <a:pt x="1285" y="3157"/>
                  </a:cubicBezTo>
                  <a:close/>
                  <a:moveTo>
                    <a:pt x="1285" y="2830"/>
                  </a:moveTo>
                  <a:cubicBezTo>
                    <a:pt x="1315" y="2830"/>
                    <a:pt x="1339" y="2780"/>
                    <a:pt x="1339" y="2717"/>
                  </a:cubicBezTo>
                  <a:cubicBezTo>
                    <a:pt x="1339" y="2655"/>
                    <a:pt x="1315" y="2604"/>
                    <a:pt x="1285" y="2604"/>
                  </a:cubicBezTo>
                  <a:cubicBezTo>
                    <a:pt x="1255" y="2604"/>
                    <a:pt x="1231" y="2655"/>
                    <a:pt x="1231" y="2717"/>
                  </a:cubicBezTo>
                  <a:cubicBezTo>
                    <a:pt x="1231" y="2780"/>
                    <a:pt x="1255" y="2830"/>
                    <a:pt x="1285" y="2830"/>
                  </a:cubicBezTo>
                  <a:close/>
                  <a:moveTo>
                    <a:pt x="1597" y="2263"/>
                  </a:moveTo>
                  <a:cubicBezTo>
                    <a:pt x="1567" y="2263"/>
                    <a:pt x="1543" y="2314"/>
                    <a:pt x="1543" y="2376"/>
                  </a:cubicBezTo>
                  <a:cubicBezTo>
                    <a:pt x="1543" y="2439"/>
                    <a:pt x="1567" y="2490"/>
                    <a:pt x="1597" y="2490"/>
                  </a:cubicBezTo>
                  <a:cubicBezTo>
                    <a:pt x="1627" y="2490"/>
                    <a:pt x="1651" y="2439"/>
                    <a:pt x="1651" y="2376"/>
                  </a:cubicBezTo>
                  <a:cubicBezTo>
                    <a:pt x="1651" y="2314"/>
                    <a:pt x="1627" y="2263"/>
                    <a:pt x="1597" y="2263"/>
                  </a:cubicBezTo>
                  <a:close/>
                  <a:moveTo>
                    <a:pt x="1597" y="1936"/>
                  </a:moveTo>
                  <a:cubicBezTo>
                    <a:pt x="1567" y="1936"/>
                    <a:pt x="1543" y="1987"/>
                    <a:pt x="1543" y="2050"/>
                  </a:cubicBezTo>
                  <a:cubicBezTo>
                    <a:pt x="1543" y="2112"/>
                    <a:pt x="1567" y="2163"/>
                    <a:pt x="1597" y="2163"/>
                  </a:cubicBezTo>
                  <a:cubicBezTo>
                    <a:pt x="1627" y="2163"/>
                    <a:pt x="1651" y="2112"/>
                    <a:pt x="1651" y="2050"/>
                  </a:cubicBezTo>
                  <a:cubicBezTo>
                    <a:pt x="1651" y="1987"/>
                    <a:pt x="1627" y="1936"/>
                    <a:pt x="1597" y="1936"/>
                  </a:cubicBezTo>
                  <a:close/>
                  <a:moveTo>
                    <a:pt x="1444" y="2490"/>
                  </a:moveTo>
                  <a:cubicBezTo>
                    <a:pt x="1474" y="2490"/>
                    <a:pt x="1498" y="2439"/>
                    <a:pt x="1498" y="2376"/>
                  </a:cubicBezTo>
                  <a:cubicBezTo>
                    <a:pt x="1498" y="2314"/>
                    <a:pt x="1474" y="2263"/>
                    <a:pt x="1444" y="2263"/>
                  </a:cubicBezTo>
                  <a:cubicBezTo>
                    <a:pt x="1415" y="2263"/>
                    <a:pt x="1390" y="2314"/>
                    <a:pt x="1390" y="2376"/>
                  </a:cubicBezTo>
                  <a:cubicBezTo>
                    <a:pt x="1390" y="2439"/>
                    <a:pt x="1415" y="2490"/>
                    <a:pt x="1444" y="2490"/>
                  </a:cubicBezTo>
                  <a:close/>
                  <a:moveTo>
                    <a:pt x="1444" y="2163"/>
                  </a:moveTo>
                  <a:cubicBezTo>
                    <a:pt x="1474" y="2163"/>
                    <a:pt x="1498" y="2112"/>
                    <a:pt x="1498" y="2050"/>
                  </a:cubicBezTo>
                  <a:cubicBezTo>
                    <a:pt x="1498" y="1987"/>
                    <a:pt x="1474" y="1936"/>
                    <a:pt x="1444" y="1936"/>
                  </a:cubicBezTo>
                  <a:cubicBezTo>
                    <a:pt x="1415" y="1936"/>
                    <a:pt x="1390" y="1987"/>
                    <a:pt x="1390" y="2050"/>
                  </a:cubicBezTo>
                  <a:cubicBezTo>
                    <a:pt x="1390" y="2112"/>
                    <a:pt x="1415" y="2163"/>
                    <a:pt x="1444" y="2163"/>
                  </a:cubicBezTo>
                  <a:close/>
                  <a:moveTo>
                    <a:pt x="2057" y="2263"/>
                  </a:moveTo>
                  <a:cubicBezTo>
                    <a:pt x="2027" y="2263"/>
                    <a:pt x="2003" y="2314"/>
                    <a:pt x="2003" y="2376"/>
                  </a:cubicBezTo>
                  <a:cubicBezTo>
                    <a:pt x="2003" y="2439"/>
                    <a:pt x="2027" y="2490"/>
                    <a:pt x="2057" y="2490"/>
                  </a:cubicBezTo>
                  <a:cubicBezTo>
                    <a:pt x="2087" y="2490"/>
                    <a:pt x="2111" y="2439"/>
                    <a:pt x="2111" y="2376"/>
                  </a:cubicBezTo>
                  <a:cubicBezTo>
                    <a:pt x="2111" y="2314"/>
                    <a:pt x="2087" y="2263"/>
                    <a:pt x="2057" y="2263"/>
                  </a:cubicBezTo>
                  <a:close/>
                  <a:moveTo>
                    <a:pt x="2057" y="1936"/>
                  </a:moveTo>
                  <a:cubicBezTo>
                    <a:pt x="2027" y="1936"/>
                    <a:pt x="2003" y="1987"/>
                    <a:pt x="2003" y="2050"/>
                  </a:cubicBezTo>
                  <a:cubicBezTo>
                    <a:pt x="2003" y="2112"/>
                    <a:pt x="2027" y="2163"/>
                    <a:pt x="2057" y="2163"/>
                  </a:cubicBezTo>
                  <a:cubicBezTo>
                    <a:pt x="2087" y="2163"/>
                    <a:pt x="2111" y="2112"/>
                    <a:pt x="2111" y="2050"/>
                  </a:cubicBezTo>
                  <a:cubicBezTo>
                    <a:pt x="2111" y="1987"/>
                    <a:pt x="2087" y="1936"/>
                    <a:pt x="2057" y="1936"/>
                  </a:cubicBezTo>
                  <a:close/>
                  <a:moveTo>
                    <a:pt x="1903" y="2263"/>
                  </a:moveTo>
                  <a:cubicBezTo>
                    <a:pt x="1873" y="2263"/>
                    <a:pt x="1849" y="2314"/>
                    <a:pt x="1849" y="2376"/>
                  </a:cubicBezTo>
                  <a:cubicBezTo>
                    <a:pt x="1849" y="2439"/>
                    <a:pt x="1873" y="2490"/>
                    <a:pt x="1903" y="2490"/>
                  </a:cubicBezTo>
                  <a:cubicBezTo>
                    <a:pt x="1933" y="2490"/>
                    <a:pt x="1957" y="2439"/>
                    <a:pt x="1957" y="2376"/>
                  </a:cubicBezTo>
                  <a:cubicBezTo>
                    <a:pt x="1957" y="2314"/>
                    <a:pt x="1933" y="2263"/>
                    <a:pt x="1903" y="2263"/>
                  </a:cubicBezTo>
                  <a:close/>
                  <a:moveTo>
                    <a:pt x="1903" y="1936"/>
                  </a:moveTo>
                  <a:cubicBezTo>
                    <a:pt x="1873" y="1936"/>
                    <a:pt x="1849" y="1987"/>
                    <a:pt x="1849" y="2050"/>
                  </a:cubicBezTo>
                  <a:cubicBezTo>
                    <a:pt x="1849" y="2112"/>
                    <a:pt x="1873" y="2163"/>
                    <a:pt x="1903" y="2163"/>
                  </a:cubicBezTo>
                  <a:cubicBezTo>
                    <a:pt x="1933" y="2163"/>
                    <a:pt x="1957" y="2112"/>
                    <a:pt x="1957" y="2050"/>
                  </a:cubicBezTo>
                  <a:cubicBezTo>
                    <a:pt x="1957" y="1987"/>
                    <a:pt x="1933" y="1936"/>
                    <a:pt x="1903" y="1936"/>
                  </a:cubicBezTo>
                  <a:close/>
                  <a:moveTo>
                    <a:pt x="1750" y="2263"/>
                  </a:moveTo>
                  <a:cubicBezTo>
                    <a:pt x="1721" y="2263"/>
                    <a:pt x="1697" y="2314"/>
                    <a:pt x="1697" y="2376"/>
                  </a:cubicBezTo>
                  <a:cubicBezTo>
                    <a:pt x="1697" y="2439"/>
                    <a:pt x="1721" y="2490"/>
                    <a:pt x="1750" y="2490"/>
                  </a:cubicBezTo>
                  <a:cubicBezTo>
                    <a:pt x="1780" y="2490"/>
                    <a:pt x="1804" y="2439"/>
                    <a:pt x="1804" y="2376"/>
                  </a:cubicBezTo>
                  <a:cubicBezTo>
                    <a:pt x="1804" y="2314"/>
                    <a:pt x="1780" y="2263"/>
                    <a:pt x="1750" y="2263"/>
                  </a:cubicBezTo>
                  <a:close/>
                  <a:moveTo>
                    <a:pt x="1750" y="1936"/>
                  </a:moveTo>
                  <a:cubicBezTo>
                    <a:pt x="1721" y="1936"/>
                    <a:pt x="1697" y="1987"/>
                    <a:pt x="1697" y="2050"/>
                  </a:cubicBezTo>
                  <a:cubicBezTo>
                    <a:pt x="1697" y="2112"/>
                    <a:pt x="1721" y="2163"/>
                    <a:pt x="1750" y="2163"/>
                  </a:cubicBezTo>
                  <a:cubicBezTo>
                    <a:pt x="1780" y="2163"/>
                    <a:pt x="1804" y="2112"/>
                    <a:pt x="1804" y="2050"/>
                  </a:cubicBezTo>
                  <a:cubicBezTo>
                    <a:pt x="1804" y="1987"/>
                    <a:pt x="1780" y="1936"/>
                    <a:pt x="1750" y="1936"/>
                  </a:cubicBezTo>
                  <a:close/>
                  <a:moveTo>
                    <a:pt x="4052" y="2263"/>
                  </a:moveTo>
                  <a:cubicBezTo>
                    <a:pt x="4022" y="2263"/>
                    <a:pt x="3998" y="2314"/>
                    <a:pt x="3998" y="2376"/>
                  </a:cubicBezTo>
                  <a:cubicBezTo>
                    <a:pt x="3998" y="2439"/>
                    <a:pt x="4022" y="2490"/>
                    <a:pt x="4052" y="2490"/>
                  </a:cubicBezTo>
                  <a:cubicBezTo>
                    <a:pt x="4082" y="2490"/>
                    <a:pt x="4106" y="2439"/>
                    <a:pt x="4106" y="2376"/>
                  </a:cubicBezTo>
                  <a:cubicBezTo>
                    <a:pt x="4106" y="2314"/>
                    <a:pt x="4082" y="2263"/>
                    <a:pt x="4052" y="2263"/>
                  </a:cubicBezTo>
                  <a:close/>
                  <a:moveTo>
                    <a:pt x="3744" y="1516"/>
                  </a:moveTo>
                  <a:cubicBezTo>
                    <a:pt x="3774" y="1516"/>
                    <a:pt x="3798" y="1465"/>
                    <a:pt x="3798" y="1402"/>
                  </a:cubicBezTo>
                  <a:cubicBezTo>
                    <a:pt x="3798" y="1340"/>
                    <a:pt x="3774" y="1289"/>
                    <a:pt x="3744" y="1289"/>
                  </a:cubicBezTo>
                  <a:cubicBezTo>
                    <a:pt x="3714" y="1289"/>
                    <a:pt x="3690" y="1340"/>
                    <a:pt x="3690" y="1402"/>
                  </a:cubicBezTo>
                  <a:cubicBezTo>
                    <a:pt x="3690" y="1465"/>
                    <a:pt x="3714" y="1516"/>
                    <a:pt x="3744" y="1516"/>
                  </a:cubicBezTo>
                  <a:close/>
                  <a:moveTo>
                    <a:pt x="3598" y="1289"/>
                  </a:moveTo>
                  <a:cubicBezTo>
                    <a:pt x="3569" y="1289"/>
                    <a:pt x="3545" y="1340"/>
                    <a:pt x="3545" y="1402"/>
                  </a:cubicBezTo>
                  <a:cubicBezTo>
                    <a:pt x="3545" y="1465"/>
                    <a:pt x="3569" y="1516"/>
                    <a:pt x="3598" y="1516"/>
                  </a:cubicBezTo>
                  <a:cubicBezTo>
                    <a:pt x="3628" y="1516"/>
                    <a:pt x="3652" y="1465"/>
                    <a:pt x="3652" y="1402"/>
                  </a:cubicBezTo>
                  <a:cubicBezTo>
                    <a:pt x="3652" y="1340"/>
                    <a:pt x="3628" y="1289"/>
                    <a:pt x="3598" y="1289"/>
                  </a:cubicBezTo>
                  <a:close/>
                  <a:moveTo>
                    <a:pt x="3899" y="1852"/>
                  </a:moveTo>
                  <a:cubicBezTo>
                    <a:pt x="3929" y="1852"/>
                    <a:pt x="3953" y="1801"/>
                    <a:pt x="3953" y="1739"/>
                  </a:cubicBezTo>
                  <a:cubicBezTo>
                    <a:pt x="3953" y="1676"/>
                    <a:pt x="3929" y="1626"/>
                    <a:pt x="3899" y="1626"/>
                  </a:cubicBezTo>
                  <a:cubicBezTo>
                    <a:pt x="3870" y="1626"/>
                    <a:pt x="3845" y="1676"/>
                    <a:pt x="3845" y="1739"/>
                  </a:cubicBezTo>
                  <a:cubicBezTo>
                    <a:pt x="3845" y="1801"/>
                    <a:pt x="3870" y="1852"/>
                    <a:pt x="3899" y="1852"/>
                  </a:cubicBezTo>
                  <a:close/>
                  <a:moveTo>
                    <a:pt x="4512" y="1852"/>
                  </a:moveTo>
                  <a:cubicBezTo>
                    <a:pt x="4542" y="1852"/>
                    <a:pt x="4566" y="1801"/>
                    <a:pt x="4566" y="1739"/>
                  </a:cubicBezTo>
                  <a:cubicBezTo>
                    <a:pt x="4566" y="1676"/>
                    <a:pt x="4542" y="1626"/>
                    <a:pt x="4512" y="1626"/>
                  </a:cubicBezTo>
                  <a:cubicBezTo>
                    <a:pt x="4482" y="1626"/>
                    <a:pt x="4458" y="1676"/>
                    <a:pt x="4458" y="1739"/>
                  </a:cubicBezTo>
                  <a:cubicBezTo>
                    <a:pt x="4458" y="1801"/>
                    <a:pt x="4482" y="1852"/>
                    <a:pt x="4512" y="1852"/>
                  </a:cubicBezTo>
                  <a:close/>
                  <a:moveTo>
                    <a:pt x="3598" y="1626"/>
                  </a:moveTo>
                  <a:cubicBezTo>
                    <a:pt x="3569" y="1626"/>
                    <a:pt x="3545" y="1676"/>
                    <a:pt x="3545" y="1739"/>
                  </a:cubicBezTo>
                  <a:cubicBezTo>
                    <a:pt x="3545" y="1801"/>
                    <a:pt x="3569" y="1852"/>
                    <a:pt x="3598" y="1852"/>
                  </a:cubicBezTo>
                  <a:cubicBezTo>
                    <a:pt x="3628" y="1852"/>
                    <a:pt x="3652" y="1801"/>
                    <a:pt x="3652" y="1739"/>
                  </a:cubicBezTo>
                  <a:cubicBezTo>
                    <a:pt x="3652" y="1676"/>
                    <a:pt x="3628" y="1626"/>
                    <a:pt x="3598" y="1626"/>
                  </a:cubicBezTo>
                  <a:close/>
                  <a:moveTo>
                    <a:pt x="3446" y="1852"/>
                  </a:moveTo>
                  <a:cubicBezTo>
                    <a:pt x="3475" y="1852"/>
                    <a:pt x="3500" y="1801"/>
                    <a:pt x="3500" y="1739"/>
                  </a:cubicBezTo>
                  <a:cubicBezTo>
                    <a:pt x="3500" y="1676"/>
                    <a:pt x="3475" y="1626"/>
                    <a:pt x="3446" y="1626"/>
                  </a:cubicBezTo>
                  <a:cubicBezTo>
                    <a:pt x="3416" y="1626"/>
                    <a:pt x="3392" y="1676"/>
                    <a:pt x="3392" y="1739"/>
                  </a:cubicBezTo>
                  <a:cubicBezTo>
                    <a:pt x="3392" y="1801"/>
                    <a:pt x="3416" y="1852"/>
                    <a:pt x="3446" y="1852"/>
                  </a:cubicBezTo>
                  <a:close/>
                  <a:moveTo>
                    <a:pt x="4052" y="1936"/>
                  </a:moveTo>
                  <a:cubicBezTo>
                    <a:pt x="4022" y="1936"/>
                    <a:pt x="3998" y="1987"/>
                    <a:pt x="3998" y="2050"/>
                  </a:cubicBezTo>
                  <a:cubicBezTo>
                    <a:pt x="3998" y="2112"/>
                    <a:pt x="4022" y="2163"/>
                    <a:pt x="4052" y="2163"/>
                  </a:cubicBezTo>
                  <a:cubicBezTo>
                    <a:pt x="4082" y="2163"/>
                    <a:pt x="4106" y="2112"/>
                    <a:pt x="4106" y="2050"/>
                  </a:cubicBezTo>
                  <a:cubicBezTo>
                    <a:pt x="4106" y="1987"/>
                    <a:pt x="4082" y="1936"/>
                    <a:pt x="4052" y="1936"/>
                  </a:cubicBezTo>
                  <a:close/>
                  <a:moveTo>
                    <a:pt x="3899" y="2490"/>
                  </a:moveTo>
                  <a:cubicBezTo>
                    <a:pt x="3929" y="2490"/>
                    <a:pt x="3953" y="2439"/>
                    <a:pt x="3953" y="2376"/>
                  </a:cubicBezTo>
                  <a:cubicBezTo>
                    <a:pt x="3953" y="2314"/>
                    <a:pt x="3929" y="2263"/>
                    <a:pt x="3899" y="2263"/>
                  </a:cubicBezTo>
                  <a:cubicBezTo>
                    <a:pt x="3870" y="2263"/>
                    <a:pt x="3845" y="2314"/>
                    <a:pt x="3845" y="2376"/>
                  </a:cubicBezTo>
                  <a:cubicBezTo>
                    <a:pt x="3845" y="2439"/>
                    <a:pt x="3870" y="2490"/>
                    <a:pt x="3899" y="2490"/>
                  </a:cubicBezTo>
                  <a:close/>
                  <a:moveTo>
                    <a:pt x="3899" y="2163"/>
                  </a:moveTo>
                  <a:cubicBezTo>
                    <a:pt x="3929" y="2163"/>
                    <a:pt x="3953" y="2112"/>
                    <a:pt x="3953" y="2050"/>
                  </a:cubicBezTo>
                  <a:cubicBezTo>
                    <a:pt x="3953" y="1987"/>
                    <a:pt x="3929" y="1936"/>
                    <a:pt x="3899" y="1936"/>
                  </a:cubicBezTo>
                  <a:cubicBezTo>
                    <a:pt x="3870" y="1936"/>
                    <a:pt x="3845" y="1987"/>
                    <a:pt x="3845" y="2050"/>
                  </a:cubicBezTo>
                  <a:cubicBezTo>
                    <a:pt x="3845" y="2112"/>
                    <a:pt x="3870" y="2163"/>
                    <a:pt x="3899" y="2163"/>
                  </a:cubicBezTo>
                  <a:close/>
                  <a:moveTo>
                    <a:pt x="3744" y="2490"/>
                  </a:moveTo>
                  <a:cubicBezTo>
                    <a:pt x="3774" y="2490"/>
                    <a:pt x="3798" y="2439"/>
                    <a:pt x="3798" y="2376"/>
                  </a:cubicBezTo>
                  <a:cubicBezTo>
                    <a:pt x="3798" y="2314"/>
                    <a:pt x="3774" y="2263"/>
                    <a:pt x="3744" y="2263"/>
                  </a:cubicBezTo>
                  <a:cubicBezTo>
                    <a:pt x="3714" y="2263"/>
                    <a:pt x="3690" y="2314"/>
                    <a:pt x="3690" y="2376"/>
                  </a:cubicBezTo>
                  <a:cubicBezTo>
                    <a:pt x="3690" y="2439"/>
                    <a:pt x="3714" y="2490"/>
                    <a:pt x="3744" y="2490"/>
                  </a:cubicBezTo>
                  <a:close/>
                  <a:moveTo>
                    <a:pt x="3744" y="2163"/>
                  </a:moveTo>
                  <a:cubicBezTo>
                    <a:pt x="3774" y="2163"/>
                    <a:pt x="3798" y="2112"/>
                    <a:pt x="3798" y="2050"/>
                  </a:cubicBezTo>
                  <a:cubicBezTo>
                    <a:pt x="3798" y="1987"/>
                    <a:pt x="3774" y="1936"/>
                    <a:pt x="3744" y="1936"/>
                  </a:cubicBezTo>
                  <a:cubicBezTo>
                    <a:pt x="3714" y="1936"/>
                    <a:pt x="3690" y="1987"/>
                    <a:pt x="3690" y="2050"/>
                  </a:cubicBezTo>
                  <a:cubicBezTo>
                    <a:pt x="3690" y="2112"/>
                    <a:pt x="3714" y="2163"/>
                    <a:pt x="3744" y="2163"/>
                  </a:cubicBezTo>
                  <a:close/>
                  <a:moveTo>
                    <a:pt x="4820" y="2163"/>
                  </a:moveTo>
                  <a:cubicBezTo>
                    <a:pt x="4850" y="2163"/>
                    <a:pt x="4874" y="2112"/>
                    <a:pt x="4874" y="2050"/>
                  </a:cubicBezTo>
                  <a:cubicBezTo>
                    <a:pt x="4874" y="1987"/>
                    <a:pt x="4850" y="1936"/>
                    <a:pt x="4820" y="1936"/>
                  </a:cubicBezTo>
                  <a:cubicBezTo>
                    <a:pt x="4790" y="1936"/>
                    <a:pt x="4766" y="1987"/>
                    <a:pt x="4766" y="2050"/>
                  </a:cubicBezTo>
                  <a:cubicBezTo>
                    <a:pt x="4766" y="2112"/>
                    <a:pt x="4790" y="2163"/>
                    <a:pt x="4820" y="2163"/>
                  </a:cubicBezTo>
                  <a:close/>
                  <a:moveTo>
                    <a:pt x="4512" y="2163"/>
                  </a:moveTo>
                  <a:cubicBezTo>
                    <a:pt x="4542" y="2163"/>
                    <a:pt x="4566" y="2112"/>
                    <a:pt x="4566" y="2050"/>
                  </a:cubicBezTo>
                  <a:cubicBezTo>
                    <a:pt x="4566" y="1987"/>
                    <a:pt x="4542" y="1936"/>
                    <a:pt x="4512" y="1936"/>
                  </a:cubicBezTo>
                  <a:cubicBezTo>
                    <a:pt x="4482" y="1936"/>
                    <a:pt x="4458" y="1987"/>
                    <a:pt x="4458" y="2050"/>
                  </a:cubicBezTo>
                  <a:cubicBezTo>
                    <a:pt x="4458" y="2112"/>
                    <a:pt x="4482" y="2163"/>
                    <a:pt x="4512" y="2163"/>
                  </a:cubicBezTo>
                  <a:close/>
                  <a:moveTo>
                    <a:pt x="4358" y="2490"/>
                  </a:moveTo>
                  <a:cubicBezTo>
                    <a:pt x="4388" y="2490"/>
                    <a:pt x="4412" y="2439"/>
                    <a:pt x="4412" y="2376"/>
                  </a:cubicBezTo>
                  <a:cubicBezTo>
                    <a:pt x="4412" y="2314"/>
                    <a:pt x="4388" y="2263"/>
                    <a:pt x="4358" y="2263"/>
                  </a:cubicBezTo>
                  <a:cubicBezTo>
                    <a:pt x="4328" y="2263"/>
                    <a:pt x="4304" y="2314"/>
                    <a:pt x="4304" y="2376"/>
                  </a:cubicBezTo>
                  <a:cubicBezTo>
                    <a:pt x="4304" y="2439"/>
                    <a:pt x="4328" y="2490"/>
                    <a:pt x="4358" y="2490"/>
                  </a:cubicBezTo>
                  <a:close/>
                  <a:moveTo>
                    <a:pt x="4358" y="2163"/>
                  </a:moveTo>
                  <a:cubicBezTo>
                    <a:pt x="4388" y="2163"/>
                    <a:pt x="4412" y="2112"/>
                    <a:pt x="4412" y="2050"/>
                  </a:cubicBezTo>
                  <a:cubicBezTo>
                    <a:pt x="4412" y="1987"/>
                    <a:pt x="4388" y="1936"/>
                    <a:pt x="4358" y="1936"/>
                  </a:cubicBezTo>
                  <a:cubicBezTo>
                    <a:pt x="4328" y="1936"/>
                    <a:pt x="4304" y="1987"/>
                    <a:pt x="4304" y="2050"/>
                  </a:cubicBezTo>
                  <a:cubicBezTo>
                    <a:pt x="4304" y="2112"/>
                    <a:pt x="4328" y="2163"/>
                    <a:pt x="4358" y="2163"/>
                  </a:cubicBezTo>
                  <a:close/>
                  <a:moveTo>
                    <a:pt x="4205" y="2490"/>
                  </a:moveTo>
                  <a:cubicBezTo>
                    <a:pt x="4235" y="2490"/>
                    <a:pt x="4259" y="2439"/>
                    <a:pt x="4259" y="2376"/>
                  </a:cubicBezTo>
                  <a:cubicBezTo>
                    <a:pt x="4259" y="2314"/>
                    <a:pt x="4235" y="2263"/>
                    <a:pt x="4205" y="2263"/>
                  </a:cubicBezTo>
                  <a:cubicBezTo>
                    <a:pt x="4176" y="2263"/>
                    <a:pt x="4152" y="2314"/>
                    <a:pt x="4152" y="2376"/>
                  </a:cubicBezTo>
                  <a:cubicBezTo>
                    <a:pt x="4152" y="2439"/>
                    <a:pt x="4176" y="2490"/>
                    <a:pt x="4205" y="2490"/>
                  </a:cubicBezTo>
                  <a:close/>
                  <a:moveTo>
                    <a:pt x="4205" y="2163"/>
                  </a:moveTo>
                  <a:cubicBezTo>
                    <a:pt x="4235" y="2163"/>
                    <a:pt x="4259" y="2112"/>
                    <a:pt x="4259" y="2050"/>
                  </a:cubicBezTo>
                  <a:cubicBezTo>
                    <a:pt x="4259" y="1987"/>
                    <a:pt x="4235" y="1936"/>
                    <a:pt x="4205" y="1936"/>
                  </a:cubicBezTo>
                  <a:cubicBezTo>
                    <a:pt x="4176" y="1936"/>
                    <a:pt x="4152" y="1987"/>
                    <a:pt x="4152" y="2050"/>
                  </a:cubicBezTo>
                  <a:cubicBezTo>
                    <a:pt x="4152" y="2112"/>
                    <a:pt x="4176" y="2163"/>
                    <a:pt x="4205" y="2163"/>
                  </a:cubicBezTo>
                  <a:close/>
                  <a:moveTo>
                    <a:pt x="3899" y="2830"/>
                  </a:moveTo>
                  <a:cubicBezTo>
                    <a:pt x="3929" y="2830"/>
                    <a:pt x="3953" y="2780"/>
                    <a:pt x="3953" y="2717"/>
                  </a:cubicBezTo>
                  <a:cubicBezTo>
                    <a:pt x="3953" y="2655"/>
                    <a:pt x="3929" y="2604"/>
                    <a:pt x="3899" y="2604"/>
                  </a:cubicBezTo>
                  <a:cubicBezTo>
                    <a:pt x="3870" y="2604"/>
                    <a:pt x="3845" y="2655"/>
                    <a:pt x="3845" y="2717"/>
                  </a:cubicBezTo>
                  <a:cubicBezTo>
                    <a:pt x="3845" y="2780"/>
                    <a:pt x="3870" y="2830"/>
                    <a:pt x="3899" y="2830"/>
                  </a:cubicBezTo>
                  <a:close/>
                  <a:moveTo>
                    <a:pt x="3744" y="3157"/>
                  </a:moveTo>
                  <a:cubicBezTo>
                    <a:pt x="3774" y="3157"/>
                    <a:pt x="3798" y="3106"/>
                    <a:pt x="3798" y="3044"/>
                  </a:cubicBezTo>
                  <a:cubicBezTo>
                    <a:pt x="3798" y="2981"/>
                    <a:pt x="3774" y="2931"/>
                    <a:pt x="3744" y="2931"/>
                  </a:cubicBezTo>
                  <a:cubicBezTo>
                    <a:pt x="3714" y="2931"/>
                    <a:pt x="3690" y="2981"/>
                    <a:pt x="3690" y="3044"/>
                  </a:cubicBezTo>
                  <a:cubicBezTo>
                    <a:pt x="3690" y="3106"/>
                    <a:pt x="3714" y="3157"/>
                    <a:pt x="3744" y="3157"/>
                  </a:cubicBezTo>
                  <a:close/>
                  <a:moveTo>
                    <a:pt x="3744" y="2830"/>
                  </a:moveTo>
                  <a:cubicBezTo>
                    <a:pt x="3774" y="2830"/>
                    <a:pt x="3798" y="2780"/>
                    <a:pt x="3798" y="2717"/>
                  </a:cubicBezTo>
                  <a:cubicBezTo>
                    <a:pt x="3798" y="2655"/>
                    <a:pt x="3774" y="2604"/>
                    <a:pt x="3744" y="2604"/>
                  </a:cubicBezTo>
                  <a:cubicBezTo>
                    <a:pt x="3714" y="2604"/>
                    <a:pt x="3690" y="2655"/>
                    <a:pt x="3690" y="2717"/>
                  </a:cubicBezTo>
                  <a:cubicBezTo>
                    <a:pt x="3690" y="2780"/>
                    <a:pt x="3714" y="2830"/>
                    <a:pt x="3744" y="2830"/>
                  </a:cubicBezTo>
                  <a:close/>
                  <a:moveTo>
                    <a:pt x="3899" y="3795"/>
                  </a:moveTo>
                  <a:cubicBezTo>
                    <a:pt x="3929" y="3795"/>
                    <a:pt x="3953" y="3744"/>
                    <a:pt x="3953" y="3682"/>
                  </a:cubicBezTo>
                  <a:cubicBezTo>
                    <a:pt x="3953" y="3619"/>
                    <a:pt x="3929" y="3569"/>
                    <a:pt x="3899" y="3569"/>
                  </a:cubicBezTo>
                  <a:cubicBezTo>
                    <a:pt x="3870" y="3569"/>
                    <a:pt x="3845" y="3619"/>
                    <a:pt x="3845" y="3682"/>
                  </a:cubicBezTo>
                  <a:cubicBezTo>
                    <a:pt x="3845" y="3744"/>
                    <a:pt x="3870" y="3795"/>
                    <a:pt x="3899" y="3795"/>
                  </a:cubicBezTo>
                  <a:close/>
                  <a:moveTo>
                    <a:pt x="3744" y="3795"/>
                  </a:moveTo>
                  <a:cubicBezTo>
                    <a:pt x="3774" y="3795"/>
                    <a:pt x="3798" y="3744"/>
                    <a:pt x="3798" y="3682"/>
                  </a:cubicBezTo>
                  <a:cubicBezTo>
                    <a:pt x="3798" y="3619"/>
                    <a:pt x="3774" y="3569"/>
                    <a:pt x="3744" y="3569"/>
                  </a:cubicBezTo>
                  <a:cubicBezTo>
                    <a:pt x="3714" y="3569"/>
                    <a:pt x="3690" y="3619"/>
                    <a:pt x="3690" y="3682"/>
                  </a:cubicBezTo>
                  <a:cubicBezTo>
                    <a:pt x="3690" y="3744"/>
                    <a:pt x="3714" y="3795"/>
                    <a:pt x="3744" y="3795"/>
                  </a:cubicBezTo>
                  <a:close/>
                  <a:moveTo>
                    <a:pt x="3744" y="3468"/>
                  </a:moveTo>
                  <a:cubicBezTo>
                    <a:pt x="3774" y="3468"/>
                    <a:pt x="3798" y="3417"/>
                    <a:pt x="3798" y="3355"/>
                  </a:cubicBezTo>
                  <a:cubicBezTo>
                    <a:pt x="3798" y="3292"/>
                    <a:pt x="3774" y="3242"/>
                    <a:pt x="3744" y="3242"/>
                  </a:cubicBezTo>
                  <a:cubicBezTo>
                    <a:pt x="3714" y="3242"/>
                    <a:pt x="3690" y="3292"/>
                    <a:pt x="3690" y="3355"/>
                  </a:cubicBezTo>
                  <a:cubicBezTo>
                    <a:pt x="3690" y="3417"/>
                    <a:pt x="3714" y="3468"/>
                    <a:pt x="3744" y="3468"/>
                  </a:cubicBezTo>
                  <a:close/>
                  <a:moveTo>
                    <a:pt x="5289" y="1319"/>
                  </a:moveTo>
                  <a:cubicBezTo>
                    <a:pt x="5259" y="1319"/>
                    <a:pt x="5235" y="1370"/>
                    <a:pt x="5235" y="1432"/>
                  </a:cubicBezTo>
                  <a:cubicBezTo>
                    <a:pt x="5235" y="1494"/>
                    <a:pt x="5259" y="1545"/>
                    <a:pt x="5289" y="1545"/>
                  </a:cubicBezTo>
                  <a:cubicBezTo>
                    <a:pt x="5319" y="1545"/>
                    <a:pt x="5343" y="1494"/>
                    <a:pt x="5343" y="1432"/>
                  </a:cubicBezTo>
                  <a:cubicBezTo>
                    <a:pt x="5343" y="1370"/>
                    <a:pt x="5319" y="1319"/>
                    <a:pt x="5289" y="1319"/>
                  </a:cubicBezTo>
                  <a:close/>
                  <a:moveTo>
                    <a:pt x="5134" y="1319"/>
                  </a:moveTo>
                  <a:cubicBezTo>
                    <a:pt x="5104" y="1319"/>
                    <a:pt x="5080" y="1370"/>
                    <a:pt x="5080" y="1432"/>
                  </a:cubicBezTo>
                  <a:cubicBezTo>
                    <a:pt x="5080" y="1494"/>
                    <a:pt x="5104" y="1545"/>
                    <a:pt x="5134" y="1545"/>
                  </a:cubicBezTo>
                  <a:cubicBezTo>
                    <a:pt x="5163" y="1545"/>
                    <a:pt x="5187" y="1494"/>
                    <a:pt x="5187" y="1432"/>
                  </a:cubicBezTo>
                  <a:cubicBezTo>
                    <a:pt x="5187" y="1370"/>
                    <a:pt x="5163" y="1319"/>
                    <a:pt x="5134" y="1319"/>
                  </a:cubicBezTo>
                  <a:close/>
                  <a:moveTo>
                    <a:pt x="5442" y="1319"/>
                  </a:moveTo>
                  <a:cubicBezTo>
                    <a:pt x="5412" y="1319"/>
                    <a:pt x="5388" y="1370"/>
                    <a:pt x="5388" y="1432"/>
                  </a:cubicBezTo>
                  <a:cubicBezTo>
                    <a:pt x="5388" y="1494"/>
                    <a:pt x="5412" y="1545"/>
                    <a:pt x="5442" y="1545"/>
                  </a:cubicBezTo>
                  <a:cubicBezTo>
                    <a:pt x="5471" y="1545"/>
                    <a:pt x="5495" y="1494"/>
                    <a:pt x="5495" y="1432"/>
                  </a:cubicBezTo>
                  <a:cubicBezTo>
                    <a:pt x="5495" y="1370"/>
                    <a:pt x="5471" y="1319"/>
                    <a:pt x="5442" y="1319"/>
                  </a:cubicBezTo>
                  <a:close/>
                  <a:moveTo>
                    <a:pt x="5435" y="1881"/>
                  </a:moveTo>
                  <a:cubicBezTo>
                    <a:pt x="5465" y="1881"/>
                    <a:pt x="5489" y="1830"/>
                    <a:pt x="5489" y="1768"/>
                  </a:cubicBezTo>
                  <a:cubicBezTo>
                    <a:pt x="5489" y="1705"/>
                    <a:pt x="5465" y="1655"/>
                    <a:pt x="5435" y="1655"/>
                  </a:cubicBezTo>
                  <a:cubicBezTo>
                    <a:pt x="5405" y="1655"/>
                    <a:pt x="5381" y="1705"/>
                    <a:pt x="5381" y="1768"/>
                  </a:cubicBezTo>
                  <a:cubicBezTo>
                    <a:pt x="5381" y="1830"/>
                    <a:pt x="5405" y="1881"/>
                    <a:pt x="5435" y="1881"/>
                  </a:cubicBezTo>
                  <a:close/>
                  <a:moveTo>
                    <a:pt x="5745" y="1655"/>
                  </a:moveTo>
                  <a:cubicBezTo>
                    <a:pt x="5715" y="1655"/>
                    <a:pt x="5691" y="1705"/>
                    <a:pt x="5691" y="1768"/>
                  </a:cubicBezTo>
                  <a:cubicBezTo>
                    <a:pt x="5691" y="1830"/>
                    <a:pt x="5715" y="1881"/>
                    <a:pt x="5745" y="1881"/>
                  </a:cubicBezTo>
                  <a:cubicBezTo>
                    <a:pt x="5775" y="1881"/>
                    <a:pt x="5799" y="1830"/>
                    <a:pt x="5799" y="1768"/>
                  </a:cubicBezTo>
                  <a:cubicBezTo>
                    <a:pt x="5799" y="1705"/>
                    <a:pt x="5775" y="1655"/>
                    <a:pt x="5745" y="1655"/>
                  </a:cubicBezTo>
                  <a:close/>
                  <a:moveTo>
                    <a:pt x="5588" y="1881"/>
                  </a:moveTo>
                  <a:cubicBezTo>
                    <a:pt x="5617" y="1881"/>
                    <a:pt x="5641" y="1830"/>
                    <a:pt x="5641" y="1768"/>
                  </a:cubicBezTo>
                  <a:cubicBezTo>
                    <a:pt x="5641" y="1705"/>
                    <a:pt x="5617" y="1655"/>
                    <a:pt x="5588" y="1655"/>
                  </a:cubicBezTo>
                  <a:cubicBezTo>
                    <a:pt x="5558" y="1655"/>
                    <a:pt x="5534" y="1705"/>
                    <a:pt x="5534" y="1768"/>
                  </a:cubicBezTo>
                  <a:cubicBezTo>
                    <a:pt x="5534" y="1830"/>
                    <a:pt x="5558" y="1881"/>
                    <a:pt x="5588" y="1881"/>
                  </a:cubicBezTo>
                  <a:close/>
                  <a:moveTo>
                    <a:pt x="5745" y="1969"/>
                  </a:moveTo>
                  <a:cubicBezTo>
                    <a:pt x="5715" y="1969"/>
                    <a:pt x="5691" y="2020"/>
                    <a:pt x="5691" y="2083"/>
                  </a:cubicBezTo>
                  <a:cubicBezTo>
                    <a:pt x="5691" y="2145"/>
                    <a:pt x="5715" y="2196"/>
                    <a:pt x="5745" y="2196"/>
                  </a:cubicBezTo>
                  <a:cubicBezTo>
                    <a:pt x="5775" y="2196"/>
                    <a:pt x="5799" y="2145"/>
                    <a:pt x="5799" y="2083"/>
                  </a:cubicBezTo>
                  <a:cubicBezTo>
                    <a:pt x="5799" y="2020"/>
                    <a:pt x="5775" y="1969"/>
                    <a:pt x="5745" y="1969"/>
                  </a:cubicBezTo>
                  <a:close/>
                  <a:moveTo>
                    <a:pt x="5588" y="2196"/>
                  </a:moveTo>
                  <a:cubicBezTo>
                    <a:pt x="5617" y="2196"/>
                    <a:pt x="5641" y="2145"/>
                    <a:pt x="5641" y="2083"/>
                  </a:cubicBezTo>
                  <a:cubicBezTo>
                    <a:pt x="5641" y="2020"/>
                    <a:pt x="5617" y="1969"/>
                    <a:pt x="5588" y="1969"/>
                  </a:cubicBezTo>
                  <a:cubicBezTo>
                    <a:pt x="5558" y="1969"/>
                    <a:pt x="5534" y="2020"/>
                    <a:pt x="5534" y="2083"/>
                  </a:cubicBezTo>
                  <a:cubicBezTo>
                    <a:pt x="5534" y="2145"/>
                    <a:pt x="5558" y="2196"/>
                    <a:pt x="5588" y="2196"/>
                  </a:cubicBezTo>
                  <a:close/>
                  <a:moveTo>
                    <a:pt x="5588" y="2523"/>
                  </a:moveTo>
                  <a:cubicBezTo>
                    <a:pt x="5617" y="2523"/>
                    <a:pt x="5641" y="2472"/>
                    <a:pt x="5641" y="2409"/>
                  </a:cubicBezTo>
                  <a:cubicBezTo>
                    <a:pt x="5641" y="2347"/>
                    <a:pt x="5617" y="2296"/>
                    <a:pt x="5588" y="2296"/>
                  </a:cubicBezTo>
                  <a:cubicBezTo>
                    <a:pt x="5558" y="2296"/>
                    <a:pt x="5534" y="2347"/>
                    <a:pt x="5534" y="2409"/>
                  </a:cubicBezTo>
                  <a:cubicBezTo>
                    <a:pt x="5534" y="2472"/>
                    <a:pt x="5558" y="2523"/>
                    <a:pt x="5588" y="2523"/>
                  </a:cubicBezTo>
                  <a:close/>
                  <a:moveTo>
                    <a:pt x="5435" y="2832"/>
                  </a:moveTo>
                  <a:cubicBezTo>
                    <a:pt x="5465" y="2832"/>
                    <a:pt x="5489" y="2781"/>
                    <a:pt x="5489" y="2718"/>
                  </a:cubicBezTo>
                  <a:cubicBezTo>
                    <a:pt x="5489" y="2656"/>
                    <a:pt x="5465" y="2605"/>
                    <a:pt x="5435" y="2605"/>
                  </a:cubicBezTo>
                  <a:cubicBezTo>
                    <a:pt x="5405" y="2605"/>
                    <a:pt x="5381" y="2656"/>
                    <a:pt x="5381" y="2718"/>
                  </a:cubicBezTo>
                  <a:cubicBezTo>
                    <a:pt x="5381" y="2781"/>
                    <a:pt x="5405" y="2832"/>
                    <a:pt x="5435" y="2832"/>
                  </a:cubicBezTo>
                  <a:close/>
                  <a:moveTo>
                    <a:pt x="5435" y="2523"/>
                  </a:moveTo>
                  <a:cubicBezTo>
                    <a:pt x="5465" y="2523"/>
                    <a:pt x="5489" y="2472"/>
                    <a:pt x="5489" y="2409"/>
                  </a:cubicBezTo>
                  <a:cubicBezTo>
                    <a:pt x="5489" y="2347"/>
                    <a:pt x="5465" y="2296"/>
                    <a:pt x="5435" y="2296"/>
                  </a:cubicBezTo>
                  <a:cubicBezTo>
                    <a:pt x="5405" y="2296"/>
                    <a:pt x="5381" y="2347"/>
                    <a:pt x="5381" y="2409"/>
                  </a:cubicBezTo>
                  <a:cubicBezTo>
                    <a:pt x="5381" y="2472"/>
                    <a:pt x="5405" y="2523"/>
                    <a:pt x="5435" y="2523"/>
                  </a:cubicBezTo>
                  <a:close/>
                  <a:moveTo>
                    <a:pt x="5280" y="2523"/>
                  </a:moveTo>
                  <a:cubicBezTo>
                    <a:pt x="5309" y="2523"/>
                    <a:pt x="5333" y="2472"/>
                    <a:pt x="5333" y="2409"/>
                  </a:cubicBezTo>
                  <a:cubicBezTo>
                    <a:pt x="5333" y="2347"/>
                    <a:pt x="5309" y="2296"/>
                    <a:pt x="5280" y="2296"/>
                  </a:cubicBezTo>
                  <a:cubicBezTo>
                    <a:pt x="5250" y="2296"/>
                    <a:pt x="5226" y="2347"/>
                    <a:pt x="5226" y="2409"/>
                  </a:cubicBezTo>
                  <a:cubicBezTo>
                    <a:pt x="5226" y="2472"/>
                    <a:pt x="5250" y="2523"/>
                    <a:pt x="5280" y="2523"/>
                  </a:cubicBezTo>
                  <a:close/>
                  <a:moveTo>
                    <a:pt x="4820" y="3795"/>
                  </a:moveTo>
                  <a:cubicBezTo>
                    <a:pt x="4850" y="3795"/>
                    <a:pt x="4874" y="3744"/>
                    <a:pt x="4874" y="3682"/>
                  </a:cubicBezTo>
                  <a:cubicBezTo>
                    <a:pt x="4874" y="3619"/>
                    <a:pt x="4850" y="3569"/>
                    <a:pt x="4820" y="3569"/>
                  </a:cubicBezTo>
                  <a:cubicBezTo>
                    <a:pt x="4790" y="3569"/>
                    <a:pt x="4766" y="3619"/>
                    <a:pt x="4766" y="3682"/>
                  </a:cubicBezTo>
                  <a:cubicBezTo>
                    <a:pt x="4766" y="3744"/>
                    <a:pt x="4790" y="3795"/>
                    <a:pt x="4820" y="3795"/>
                  </a:cubicBezTo>
                  <a:close/>
                  <a:moveTo>
                    <a:pt x="4820" y="3468"/>
                  </a:moveTo>
                  <a:cubicBezTo>
                    <a:pt x="4850" y="3468"/>
                    <a:pt x="4874" y="3417"/>
                    <a:pt x="4874" y="3355"/>
                  </a:cubicBezTo>
                  <a:cubicBezTo>
                    <a:pt x="4874" y="3292"/>
                    <a:pt x="4850" y="3242"/>
                    <a:pt x="4820" y="3242"/>
                  </a:cubicBezTo>
                  <a:cubicBezTo>
                    <a:pt x="4790" y="3242"/>
                    <a:pt x="4766" y="3292"/>
                    <a:pt x="4766" y="3355"/>
                  </a:cubicBezTo>
                  <a:cubicBezTo>
                    <a:pt x="4766" y="3417"/>
                    <a:pt x="4790" y="3468"/>
                    <a:pt x="4820" y="3468"/>
                  </a:cubicBezTo>
                  <a:close/>
                  <a:moveTo>
                    <a:pt x="4052" y="4194"/>
                  </a:moveTo>
                  <a:cubicBezTo>
                    <a:pt x="4022" y="4194"/>
                    <a:pt x="3998" y="4244"/>
                    <a:pt x="3998" y="4307"/>
                  </a:cubicBezTo>
                  <a:cubicBezTo>
                    <a:pt x="3998" y="4369"/>
                    <a:pt x="4022" y="4420"/>
                    <a:pt x="4052" y="4420"/>
                  </a:cubicBezTo>
                  <a:cubicBezTo>
                    <a:pt x="4082" y="4420"/>
                    <a:pt x="4106" y="4369"/>
                    <a:pt x="4106" y="4307"/>
                  </a:cubicBezTo>
                  <a:cubicBezTo>
                    <a:pt x="4106" y="4244"/>
                    <a:pt x="4082" y="4194"/>
                    <a:pt x="4052" y="4194"/>
                  </a:cubicBezTo>
                  <a:close/>
                  <a:moveTo>
                    <a:pt x="4052" y="3867"/>
                  </a:moveTo>
                  <a:cubicBezTo>
                    <a:pt x="4022" y="3867"/>
                    <a:pt x="3998" y="3917"/>
                    <a:pt x="3998" y="3980"/>
                  </a:cubicBezTo>
                  <a:cubicBezTo>
                    <a:pt x="3998" y="4042"/>
                    <a:pt x="4022" y="4093"/>
                    <a:pt x="4052" y="4093"/>
                  </a:cubicBezTo>
                  <a:cubicBezTo>
                    <a:pt x="4082" y="4093"/>
                    <a:pt x="4106" y="4042"/>
                    <a:pt x="4106" y="3980"/>
                  </a:cubicBezTo>
                  <a:cubicBezTo>
                    <a:pt x="4106" y="3917"/>
                    <a:pt x="4082" y="3867"/>
                    <a:pt x="4052" y="3867"/>
                  </a:cubicBezTo>
                  <a:close/>
                  <a:moveTo>
                    <a:pt x="3899" y="4420"/>
                  </a:moveTo>
                  <a:cubicBezTo>
                    <a:pt x="3929" y="4420"/>
                    <a:pt x="3953" y="4369"/>
                    <a:pt x="3953" y="4307"/>
                  </a:cubicBezTo>
                  <a:cubicBezTo>
                    <a:pt x="3953" y="4244"/>
                    <a:pt x="3929" y="4194"/>
                    <a:pt x="3899" y="4194"/>
                  </a:cubicBezTo>
                  <a:cubicBezTo>
                    <a:pt x="3870" y="4194"/>
                    <a:pt x="3845" y="4244"/>
                    <a:pt x="3845" y="4307"/>
                  </a:cubicBezTo>
                  <a:cubicBezTo>
                    <a:pt x="3845" y="4369"/>
                    <a:pt x="3870" y="4420"/>
                    <a:pt x="3899" y="4420"/>
                  </a:cubicBezTo>
                  <a:close/>
                  <a:moveTo>
                    <a:pt x="3899" y="4093"/>
                  </a:moveTo>
                  <a:cubicBezTo>
                    <a:pt x="3929" y="4093"/>
                    <a:pt x="3953" y="4042"/>
                    <a:pt x="3953" y="3980"/>
                  </a:cubicBezTo>
                  <a:cubicBezTo>
                    <a:pt x="3953" y="3917"/>
                    <a:pt x="3929" y="3867"/>
                    <a:pt x="3899" y="3867"/>
                  </a:cubicBezTo>
                  <a:cubicBezTo>
                    <a:pt x="3870" y="3867"/>
                    <a:pt x="3845" y="3917"/>
                    <a:pt x="3845" y="3980"/>
                  </a:cubicBezTo>
                  <a:cubicBezTo>
                    <a:pt x="3845" y="4042"/>
                    <a:pt x="3870" y="4093"/>
                    <a:pt x="3899" y="4093"/>
                  </a:cubicBezTo>
                  <a:close/>
                  <a:moveTo>
                    <a:pt x="3744" y="4420"/>
                  </a:moveTo>
                  <a:cubicBezTo>
                    <a:pt x="3774" y="4420"/>
                    <a:pt x="3798" y="4369"/>
                    <a:pt x="3798" y="4307"/>
                  </a:cubicBezTo>
                  <a:cubicBezTo>
                    <a:pt x="3798" y="4244"/>
                    <a:pt x="3774" y="4194"/>
                    <a:pt x="3744" y="4194"/>
                  </a:cubicBezTo>
                  <a:cubicBezTo>
                    <a:pt x="3714" y="4194"/>
                    <a:pt x="3690" y="4244"/>
                    <a:pt x="3690" y="4307"/>
                  </a:cubicBezTo>
                  <a:cubicBezTo>
                    <a:pt x="3690" y="4369"/>
                    <a:pt x="3714" y="4420"/>
                    <a:pt x="3744" y="4420"/>
                  </a:cubicBezTo>
                  <a:close/>
                  <a:moveTo>
                    <a:pt x="3744" y="4093"/>
                  </a:moveTo>
                  <a:cubicBezTo>
                    <a:pt x="3774" y="4093"/>
                    <a:pt x="3798" y="4042"/>
                    <a:pt x="3798" y="3980"/>
                  </a:cubicBezTo>
                  <a:cubicBezTo>
                    <a:pt x="3798" y="3917"/>
                    <a:pt x="3774" y="3867"/>
                    <a:pt x="3744" y="3867"/>
                  </a:cubicBezTo>
                  <a:cubicBezTo>
                    <a:pt x="3714" y="3867"/>
                    <a:pt x="3690" y="3917"/>
                    <a:pt x="3690" y="3980"/>
                  </a:cubicBezTo>
                  <a:cubicBezTo>
                    <a:pt x="3690" y="4042"/>
                    <a:pt x="3714" y="4093"/>
                    <a:pt x="3744" y="4093"/>
                  </a:cubicBezTo>
                  <a:close/>
                  <a:moveTo>
                    <a:pt x="5744" y="4194"/>
                  </a:moveTo>
                  <a:cubicBezTo>
                    <a:pt x="5715" y="4194"/>
                    <a:pt x="5691" y="4244"/>
                    <a:pt x="5691" y="4307"/>
                  </a:cubicBezTo>
                  <a:cubicBezTo>
                    <a:pt x="5691" y="4369"/>
                    <a:pt x="5715" y="4420"/>
                    <a:pt x="5744" y="4420"/>
                  </a:cubicBezTo>
                  <a:cubicBezTo>
                    <a:pt x="5774" y="4420"/>
                    <a:pt x="5798" y="4369"/>
                    <a:pt x="5798" y="4307"/>
                  </a:cubicBezTo>
                  <a:cubicBezTo>
                    <a:pt x="5798" y="4244"/>
                    <a:pt x="5774" y="4194"/>
                    <a:pt x="5744" y="4194"/>
                  </a:cubicBezTo>
                  <a:close/>
                  <a:moveTo>
                    <a:pt x="5126" y="3153"/>
                  </a:moveTo>
                  <a:cubicBezTo>
                    <a:pt x="5156" y="3153"/>
                    <a:pt x="5180" y="3103"/>
                    <a:pt x="5180" y="3040"/>
                  </a:cubicBezTo>
                  <a:cubicBezTo>
                    <a:pt x="5180" y="2978"/>
                    <a:pt x="5156" y="2927"/>
                    <a:pt x="5126" y="2927"/>
                  </a:cubicBezTo>
                  <a:cubicBezTo>
                    <a:pt x="5096" y="2927"/>
                    <a:pt x="5072" y="2978"/>
                    <a:pt x="5072" y="3040"/>
                  </a:cubicBezTo>
                  <a:cubicBezTo>
                    <a:pt x="5072" y="3103"/>
                    <a:pt x="5096" y="3153"/>
                    <a:pt x="5126" y="3153"/>
                  </a:cubicBezTo>
                  <a:close/>
                  <a:moveTo>
                    <a:pt x="4971" y="3153"/>
                  </a:moveTo>
                  <a:cubicBezTo>
                    <a:pt x="5000" y="3153"/>
                    <a:pt x="5025" y="3103"/>
                    <a:pt x="5025" y="3040"/>
                  </a:cubicBezTo>
                  <a:cubicBezTo>
                    <a:pt x="5025" y="2978"/>
                    <a:pt x="5000" y="2927"/>
                    <a:pt x="4971" y="2927"/>
                  </a:cubicBezTo>
                  <a:cubicBezTo>
                    <a:pt x="4941" y="2927"/>
                    <a:pt x="4917" y="2978"/>
                    <a:pt x="4917" y="3040"/>
                  </a:cubicBezTo>
                  <a:cubicBezTo>
                    <a:pt x="4917" y="3103"/>
                    <a:pt x="4941" y="3153"/>
                    <a:pt x="4971" y="3153"/>
                  </a:cubicBezTo>
                  <a:close/>
                  <a:moveTo>
                    <a:pt x="5436" y="3234"/>
                  </a:moveTo>
                  <a:cubicBezTo>
                    <a:pt x="5407" y="3234"/>
                    <a:pt x="5383" y="3285"/>
                    <a:pt x="5383" y="3347"/>
                  </a:cubicBezTo>
                  <a:cubicBezTo>
                    <a:pt x="5383" y="3410"/>
                    <a:pt x="5407" y="3460"/>
                    <a:pt x="5436" y="3460"/>
                  </a:cubicBezTo>
                  <a:cubicBezTo>
                    <a:pt x="5466" y="3460"/>
                    <a:pt x="5490" y="3410"/>
                    <a:pt x="5490" y="3347"/>
                  </a:cubicBezTo>
                  <a:cubicBezTo>
                    <a:pt x="5490" y="3285"/>
                    <a:pt x="5466" y="3234"/>
                    <a:pt x="5436" y="3234"/>
                  </a:cubicBezTo>
                  <a:close/>
                  <a:moveTo>
                    <a:pt x="5279" y="3460"/>
                  </a:moveTo>
                  <a:cubicBezTo>
                    <a:pt x="5308" y="3460"/>
                    <a:pt x="5332" y="3410"/>
                    <a:pt x="5332" y="3347"/>
                  </a:cubicBezTo>
                  <a:cubicBezTo>
                    <a:pt x="5332" y="3285"/>
                    <a:pt x="5308" y="3234"/>
                    <a:pt x="5279" y="3234"/>
                  </a:cubicBezTo>
                  <a:cubicBezTo>
                    <a:pt x="5249" y="3234"/>
                    <a:pt x="5225" y="3285"/>
                    <a:pt x="5225" y="3347"/>
                  </a:cubicBezTo>
                  <a:cubicBezTo>
                    <a:pt x="5225" y="3410"/>
                    <a:pt x="5249" y="3460"/>
                    <a:pt x="5279" y="3460"/>
                  </a:cubicBezTo>
                  <a:close/>
                  <a:moveTo>
                    <a:pt x="5126" y="3460"/>
                  </a:moveTo>
                  <a:cubicBezTo>
                    <a:pt x="5156" y="3460"/>
                    <a:pt x="5180" y="3410"/>
                    <a:pt x="5180" y="3347"/>
                  </a:cubicBezTo>
                  <a:cubicBezTo>
                    <a:pt x="5180" y="3285"/>
                    <a:pt x="5156" y="3234"/>
                    <a:pt x="5126" y="3234"/>
                  </a:cubicBezTo>
                  <a:cubicBezTo>
                    <a:pt x="5096" y="3234"/>
                    <a:pt x="5072" y="3285"/>
                    <a:pt x="5072" y="3347"/>
                  </a:cubicBezTo>
                  <a:cubicBezTo>
                    <a:pt x="5072" y="3410"/>
                    <a:pt x="5096" y="3460"/>
                    <a:pt x="5126" y="3460"/>
                  </a:cubicBezTo>
                  <a:close/>
                  <a:moveTo>
                    <a:pt x="4971" y="3460"/>
                  </a:moveTo>
                  <a:cubicBezTo>
                    <a:pt x="5000" y="3460"/>
                    <a:pt x="5025" y="3410"/>
                    <a:pt x="5025" y="3347"/>
                  </a:cubicBezTo>
                  <a:cubicBezTo>
                    <a:pt x="5025" y="3285"/>
                    <a:pt x="5000" y="3234"/>
                    <a:pt x="4971" y="3234"/>
                  </a:cubicBezTo>
                  <a:cubicBezTo>
                    <a:pt x="4941" y="3234"/>
                    <a:pt x="4917" y="3285"/>
                    <a:pt x="4917" y="3347"/>
                  </a:cubicBezTo>
                  <a:cubicBezTo>
                    <a:pt x="4917" y="3410"/>
                    <a:pt x="4941" y="3460"/>
                    <a:pt x="4971" y="3460"/>
                  </a:cubicBezTo>
                  <a:close/>
                  <a:moveTo>
                    <a:pt x="5436" y="3556"/>
                  </a:moveTo>
                  <a:cubicBezTo>
                    <a:pt x="5407" y="3556"/>
                    <a:pt x="5383" y="3606"/>
                    <a:pt x="5383" y="3669"/>
                  </a:cubicBezTo>
                  <a:cubicBezTo>
                    <a:pt x="5383" y="3731"/>
                    <a:pt x="5407" y="3782"/>
                    <a:pt x="5436" y="3782"/>
                  </a:cubicBezTo>
                  <a:cubicBezTo>
                    <a:pt x="5466" y="3782"/>
                    <a:pt x="5490" y="3731"/>
                    <a:pt x="5490" y="3669"/>
                  </a:cubicBezTo>
                  <a:cubicBezTo>
                    <a:pt x="5490" y="3606"/>
                    <a:pt x="5466" y="3556"/>
                    <a:pt x="5436" y="3556"/>
                  </a:cubicBezTo>
                  <a:close/>
                  <a:moveTo>
                    <a:pt x="5279" y="3782"/>
                  </a:moveTo>
                  <a:cubicBezTo>
                    <a:pt x="5308" y="3782"/>
                    <a:pt x="5332" y="3731"/>
                    <a:pt x="5332" y="3669"/>
                  </a:cubicBezTo>
                  <a:cubicBezTo>
                    <a:pt x="5332" y="3606"/>
                    <a:pt x="5308" y="3556"/>
                    <a:pt x="5279" y="3556"/>
                  </a:cubicBezTo>
                  <a:cubicBezTo>
                    <a:pt x="5249" y="3556"/>
                    <a:pt x="5225" y="3606"/>
                    <a:pt x="5225" y="3669"/>
                  </a:cubicBezTo>
                  <a:cubicBezTo>
                    <a:pt x="5225" y="3731"/>
                    <a:pt x="5249" y="3782"/>
                    <a:pt x="5279" y="3782"/>
                  </a:cubicBezTo>
                  <a:close/>
                  <a:moveTo>
                    <a:pt x="5126" y="3782"/>
                  </a:moveTo>
                  <a:cubicBezTo>
                    <a:pt x="5156" y="3782"/>
                    <a:pt x="5180" y="3731"/>
                    <a:pt x="5180" y="3669"/>
                  </a:cubicBezTo>
                  <a:cubicBezTo>
                    <a:pt x="5180" y="3606"/>
                    <a:pt x="5156" y="3556"/>
                    <a:pt x="5126" y="3556"/>
                  </a:cubicBezTo>
                  <a:cubicBezTo>
                    <a:pt x="5096" y="3556"/>
                    <a:pt x="5072" y="3606"/>
                    <a:pt x="5072" y="3669"/>
                  </a:cubicBezTo>
                  <a:cubicBezTo>
                    <a:pt x="5072" y="3731"/>
                    <a:pt x="5096" y="3782"/>
                    <a:pt x="5126" y="3782"/>
                  </a:cubicBezTo>
                  <a:close/>
                  <a:moveTo>
                    <a:pt x="4971" y="3782"/>
                  </a:moveTo>
                  <a:cubicBezTo>
                    <a:pt x="5000" y="3782"/>
                    <a:pt x="5025" y="3731"/>
                    <a:pt x="5025" y="3669"/>
                  </a:cubicBezTo>
                  <a:cubicBezTo>
                    <a:pt x="5025" y="3606"/>
                    <a:pt x="5000" y="3556"/>
                    <a:pt x="4971" y="3556"/>
                  </a:cubicBezTo>
                  <a:cubicBezTo>
                    <a:pt x="4941" y="3556"/>
                    <a:pt x="4917" y="3606"/>
                    <a:pt x="4917" y="3669"/>
                  </a:cubicBezTo>
                  <a:cubicBezTo>
                    <a:pt x="4917" y="3731"/>
                    <a:pt x="4941" y="3782"/>
                    <a:pt x="4971" y="3782"/>
                  </a:cubicBezTo>
                  <a:close/>
                  <a:moveTo>
                    <a:pt x="5744" y="3867"/>
                  </a:moveTo>
                  <a:cubicBezTo>
                    <a:pt x="5715" y="3867"/>
                    <a:pt x="5691" y="3917"/>
                    <a:pt x="5691" y="3980"/>
                  </a:cubicBezTo>
                  <a:cubicBezTo>
                    <a:pt x="5691" y="4042"/>
                    <a:pt x="5715" y="4093"/>
                    <a:pt x="5744" y="4093"/>
                  </a:cubicBezTo>
                  <a:cubicBezTo>
                    <a:pt x="5774" y="4093"/>
                    <a:pt x="5798" y="4042"/>
                    <a:pt x="5798" y="3980"/>
                  </a:cubicBezTo>
                  <a:cubicBezTo>
                    <a:pt x="5798" y="3917"/>
                    <a:pt x="5774" y="3867"/>
                    <a:pt x="5744" y="3867"/>
                  </a:cubicBezTo>
                  <a:close/>
                  <a:moveTo>
                    <a:pt x="5592" y="4194"/>
                  </a:moveTo>
                  <a:cubicBezTo>
                    <a:pt x="5562" y="4194"/>
                    <a:pt x="5538" y="4244"/>
                    <a:pt x="5538" y="4307"/>
                  </a:cubicBezTo>
                  <a:cubicBezTo>
                    <a:pt x="5538" y="4369"/>
                    <a:pt x="5562" y="4420"/>
                    <a:pt x="5592" y="4420"/>
                  </a:cubicBezTo>
                  <a:cubicBezTo>
                    <a:pt x="5621" y="4420"/>
                    <a:pt x="5645" y="4369"/>
                    <a:pt x="5645" y="4307"/>
                  </a:cubicBezTo>
                  <a:cubicBezTo>
                    <a:pt x="5645" y="4244"/>
                    <a:pt x="5621" y="4194"/>
                    <a:pt x="5592" y="4194"/>
                  </a:cubicBezTo>
                  <a:close/>
                  <a:moveTo>
                    <a:pt x="5592" y="3867"/>
                  </a:moveTo>
                  <a:cubicBezTo>
                    <a:pt x="5562" y="3867"/>
                    <a:pt x="5538" y="3917"/>
                    <a:pt x="5538" y="3980"/>
                  </a:cubicBezTo>
                  <a:cubicBezTo>
                    <a:pt x="5538" y="4042"/>
                    <a:pt x="5562" y="4093"/>
                    <a:pt x="5592" y="4093"/>
                  </a:cubicBezTo>
                  <a:cubicBezTo>
                    <a:pt x="5621" y="4093"/>
                    <a:pt x="5645" y="4042"/>
                    <a:pt x="5645" y="3980"/>
                  </a:cubicBezTo>
                  <a:cubicBezTo>
                    <a:pt x="5645" y="3917"/>
                    <a:pt x="5621" y="3867"/>
                    <a:pt x="5592" y="3867"/>
                  </a:cubicBezTo>
                  <a:close/>
                  <a:moveTo>
                    <a:pt x="5436" y="4194"/>
                  </a:moveTo>
                  <a:cubicBezTo>
                    <a:pt x="5407" y="4194"/>
                    <a:pt x="5383" y="4244"/>
                    <a:pt x="5383" y="4307"/>
                  </a:cubicBezTo>
                  <a:cubicBezTo>
                    <a:pt x="5383" y="4369"/>
                    <a:pt x="5407" y="4420"/>
                    <a:pt x="5436" y="4420"/>
                  </a:cubicBezTo>
                  <a:cubicBezTo>
                    <a:pt x="5466" y="4420"/>
                    <a:pt x="5490" y="4369"/>
                    <a:pt x="5490" y="4307"/>
                  </a:cubicBezTo>
                  <a:cubicBezTo>
                    <a:pt x="5490" y="4244"/>
                    <a:pt x="5466" y="4194"/>
                    <a:pt x="5436" y="4194"/>
                  </a:cubicBezTo>
                  <a:close/>
                  <a:moveTo>
                    <a:pt x="5436" y="3867"/>
                  </a:moveTo>
                  <a:cubicBezTo>
                    <a:pt x="5407" y="3867"/>
                    <a:pt x="5383" y="3917"/>
                    <a:pt x="5383" y="3980"/>
                  </a:cubicBezTo>
                  <a:cubicBezTo>
                    <a:pt x="5383" y="4042"/>
                    <a:pt x="5407" y="4093"/>
                    <a:pt x="5436" y="4093"/>
                  </a:cubicBezTo>
                  <a:cubicBezTo>
                    <a:pt x="5466" y="4093"/>
                    <a:pt x="5490" y="4042"/>
                    <a:pt x="5490" y="3980"/>
                  </a:cubicBezTo>
                  <a:cubicBezTo>
                    <a:pt x="5490" y="3917"/>
                    <a:pt x="5466" y="3867"/>
                    <a:pt x="5436" y="3867"/>
                  </a:cubicBezTo>
                  <a:close/>
                  <a:moveTo>
                    <a:pt x="5744" y="5087"/>
                  </a:moveTo>
                  <a:cubicBezTo>
                    <a:pt x="5774" y="5087"/>
                    <a:pt x="5798" y="5037"/>
                    <a:pt x="5798" y="4974"/>
                  </a:cubicBezTo>
                  <a:cubicBezTo>
                    <a:pt x="5798" y="4912"/>
                    <a:pt x="5774" y="4861"/>
                    <a:pt x="5744" y="4861"/>
                  </a:cubicBezTo>
                  <a:cubicBezTo>
                    <a:pt x="5715" y="4861"/>
                    <a:pt x="5691" y="4912"/>
                    <a:pt x="5691" y="4974"/>
                  </a:cubicBezTo>
                  <a:cubicBezTo>
                    <a:pt x="5691" y="5037"/>
                    <a:pt x="5715" y="5087"/>
                    <a:pt x="5744" y="5087"/>
                  </a:cubicBezTo>
                  <a:close/>
                  <a:moveTo>
                    <a:pt x="5592" y="4861"/>
                  </a:moveTo>
                  <a:cubicBezTo>
                    <a:pt x="5562" y="4861"/>
                    <a:pt x="5538" y="4912"/>
                    <a:pt x="5538" y="4974"/>
                  </a:cubicBezTo>
                  <a:cubicBezTo>
                    <a:pt x="5538" y="5037"/>
                    <a:pt x="5562" y="5087"/>
                    <a:pt x="5592" y="5087"/>
                  </a:cubicBezTo>
                  <a:cubicBezTo>
                    <a:pt x="5621" y="5087"/>
                    <a:pt x="5645" y="5037"/>
                    <a:pt x="5645" y="4974"/>
                  </a:cubicBezTo>
                  <a:cubicBezTo>
                    <a:pt x="5645" y="4912"/>
                    <a:pt x="5621" y="4861"/>
                    <a:pt x="5592" y="4861"/>
                  </a:cubicBezTo>
                  <a:close/>
                  <a:moveTo>
                    <a:pt x="5592" y="4534"/>
                  </a:moveTo>
                  <a:cubicBezTo>
                    <a:pt x="5562" y="4534"/>
                    <a:pt x="5538" y="4585"/>
                    <a:pt x="5538" y="4647"/>
                  </a:cubicBezTo>
                  <a:cubicBezTo>
                    <a:pt x="5538" y="4710"/>
                    <a:pt x="5562" y="4760"/>
                    <a:pt x="5592" y="4760"/>
                  </a:cubicBezTo>
                  <a:cubicBezTo>
                    <a:pt x="5621" y="4760"/>
                    <a:pt x="5645" y="4710"/>
                    <a:pt x="5645" y="4647"/>
                  </a:cubicBezTo>
                  <a:cubicBezTo>
                    <a:pt x="5645" y="4585"/>
                    <a:pt x="5621" y="4534"/>
                    <a:pt x="5592" y="4534"/>
                  </a:cubicBezTo>
                  <a:close/>
                  <a:moveTo>
                    <a:pt x="5279" y="4420"/>
                  </a:moveTo>
                  <a:cubicBezTo>
                    <a:pt x="5308" y="4420"/>
                    <a:pt x="5332" y="4369"/>
                    <a:pt x="5332" y="4307"/>
                  </a:cubicBezTo>
                  <a:cubicBezTo>
                    <a:pt x="5332" y="4244"/>
                    <a:pt x="5308" y="4194"/>
                    <a:pt x="5279" y="4194"/>
                  </a:cubicBezTo>
                  <a:cubicBezTo>
                    <a:pt x="5249" y="4194"/>
                    <a:pt x="5225" y="4244"/>
                    <a:pt x="5225" y="4307"/>
                  </a:cubicBezTo>
                  <a:cubicBezTo>
                    <a:pt x="5225" y="4369"/>
                    <a:pt x="5249" y="4420"/>
                    <a:pt x="5279" y="4420"/>
                  </a:cubicBezTo>
                  <a:close/>
                  <a:moveTo>
                    <a:pt x="5279" y="4093"/>
                  </a:moveTo>
                  <a:cubicBezTo>
                    <a:pt x="5308" y="4093"/>
                    <a:pt x="5332" y="4042"/>
                    <a:pt x="5332" y="3980"/>
                  </a:cubicBezTo>
                  <a:cubicBezTo>
                    <a:pt x="5332" y="3917"/>
                    <a:pt x="5308" y="3867"/>
                    <a:pt x="5279" y="3867"/>
                  </a:cubicBezTo>
                  <a:cubicBezTo>
                    <a:pt x="5249" y="3867"/>
                    <a:pt x="5225" y="3917"/>
                    <a:pt x="5225" y="3980"/>
                  </a:cubicBezTo>
                  <a:cubicBezTo>
                    <a:pt x="5225" y="4042"/>
                    <a:pt x="5249" y="4093"/>
                    <a:pt x="5279" y="4093"/>
                  </a:cubicBezTo>
                  <a:close/>
                  <a:moveTo>
                    <a:pt x="5126" y="4420"/>
                  </a:moveTo>
                  <a:cubicBezTo>
                    <a:pt x="5156" y="4420"/>
                    <a:pt x="5180" y="4369"/>
                    <a:pt x="5180" y="4307"/>
                  </a:cubicBezTo>
                  <a:cubicBezTo>
                    <a:pt x="5180" y="4244"/>
                    <a:pt x="5156" y="4194"/>
                    <a:pt x="5126" y="4194"/>
                  </a:cubicBezTo>
                  <a:cubicBezTo>
                    <a:pt x="5096" y="4194"/>
                    <a:pt x="5072" y="4244"/>
                    <a:pt x="5072" y="4307"/>
                  </a:cubicBezTo>
                  <a:cubicBezTo>
                    <a:pt x="5072" y="4369"/>
                    <a:pt x="5096" y="4420"/>
                    <a:pt x="5126" y="4420"/>
                  </a:cubicBezTo>
                  <a:close/>
                  <a:moveTo>
                    <a:pt x="5126" y="4093"/>
                  </a:moveTo>
                  <a:cubicBezTo>
                    <a:pt x="5156" y="4093"/>
                    <a:pt x="5180" y="4042"/>
                    <a:pt x="5180" y="3980"/>
                  </a:cubicBezTo>
                  <a:cubicBezTo>
                    <a:pt x="5180" y="3917"/>
                    <a:pt x="5156" y="3867"/>
                    <a:pt x="5126" y="3867"/>
                  </a:cubicBezTo>
                  <a:cubicBezTo>
                    <a:pt x="5096" y="3867"/>
                    <a:pt x="5072" y="3917"/>
                    <a:pt x="5072" y="3980"/>
                  </a:cubicBezTo>
                  <a:cubicBezTo>
                    <a:pt x="5072" y="4042"/>
                    <a:pt x="5096" y="4093"/>
                    <a:pt x="5126" y="4093"/>
                  </a:cubicBezTo>
                  <a:close/>
                  <a:moveTo>
                    <a:pt x="4971" y="4420"/>
                  </a:moveTo>
                  <a:cubicBezTo>
                    <a:pt x="5000" y="4420"/>
                    <a:pt x="5025" y="4369"/>
                    <a:pt x="5025" y="4307"/>
                  </a:cubicBezTo>
                  <a:cubicBezTo>
                    <a:pt x="5025" y="4244"/>
                    <a:pt x="5000" y="4194"/>
                    <a:pt x="4971" y="4194"/>
                  </a:cubicBezTo>
                  <a:cubicBezTo>
                    <a:pt x="4941" y="4194"/>
                    <a:pt x="4917" y="4244"/>
                    <a:pt x="4917" y="4307"/>
                  </a:cubicBezTo>
                  <a:cubicBezTo>
                    <a:pt x="4917" y="4369"/>
                    <a:pt x="4941" y="4420"/>
                    <a:pt x="4971" y="4420"/>
                  </a:cubicBezTo>
                  <a:close/>
                  <a:moveTo>
                    <a:pt x="4971" y="4093"/>
                  </a:moveTo>
                  <a:cubicBezTo>
                    <a:pt x="5000" y="4093"/>
                    <a:pt x="5025" y="4042"/>
                    <a:pt x="5025" y="3980"/>
                  </a:cubicBezTo>
                  <a:cubicBezTo>
                    <a:pt x="5025" y="3917"/>
                    <a:pt x="5000" y="3867"/>
                    <a:pt x="4971" y="3867"/>
                  </a:cubicBezTo>
                  <a:cubicBezTo>
                    <a:pt x="4941" y="3867"/>
                    <a:pt x="4917" y="3917"/>
                    <a:pt x="4917" y="3980"/>
                  </a:cubicBezTo>
                  <a:cubicBezTo>
                    <a:pt x="4917" y="4042"/>
                    <a:pt x="4941" y="4093"/>
                    <a:pt x="4971" y="4093"/>
                  </a:cubicBezTo>
                  <a:close/>
                  <a:moveTo>
                    <a:pt x="4971" y="5087"/>
                  </a:moveTo>
                  <a:cubicBezTo>
                    <a:pt x="5000" y="5087"/>
                    <a:pt x="5025" y="5037"/>
                    <a:pt x="5025" y="4974"/>
                  </a:cubicBezTo>
                  <a:cubicBezTo>
                    <a:pt x="5025" y="4912"/>
                    <a:pt x="5000" y="4861"/>
                    <a:pt x="4971" y="4861"/>
                  </a:cubicBezTo>
                  <a:cubicBezTo>
                    <a:pt x="4941" y="4861"/>
                    <a:pt x="4917" y="4912"/>
                    <a:pt x="4917" y="4974"/>
                  </a:cubicBezTo>
                  <a:cubicBezTo>
                    <a:pt x="4917" y="5037"/>
                    <a:pt x="4941" y="5087"/>
                    <a:pt x="4971" y="5087"/>
                  </a:cubicBezTo>
                  <a:close/>
                  <a:moveTo>
                    <a:pt x="4971" y="4760"/>
                  </a:moveTo>
                  <a:cubicBezTo>
                    <a:pt x="5000" y="4760"/>
                    <a:pt x="5025" y="4710"/>
                    <a:pt x="5025" y="4647"/>
                  </a:cubicBezTo>
                  <a:cubicBezTo>
                    <a:pt x="5025" y="4585"/>
                    <a:pt x="5000" y="4534"/>
                    <a:pt x="4971" y="4534"/>
                  </a:cubicBezTo>
                  <a:cubicBezTo>
                    <a:pt x="4941" y="4534"/>
                    <a:pt x="4917" y="4585"/>
                    <a:pt x="4917" y="4647"/>
                  </a:cubicBezTo>
                  <a:cubicBezTo>
                    <a:pt x="4917" y="4710"/>
                    <a:pt x="4941" y="4760"/>
                    <a:pt x="4971" y="4760"/>
                  </a:cubicBezTo>
                  <a:close/>
                  <a:moveTo>
                    <a:pt x="5126" y="5398"/>
                  </a:moveTo>
                  <a:cubicBezTo>
                    <a:pt x="5156" y="5398"/>
                    <a:pt x="5180" y="5348"/>
                    <a:pt x="5180" y="5285"/>
                  </a:cubicBezTo>
                  <a:cubicBezTo>
                    <a:pt x="5180" y="5223"/>
                    <a:pt x="5156" y="5172"/>
                    <a:pt x="5126" y="5172"/>
                  </a:cubicBezTo>
                  <a:cubicBezTo>
                    <a:pt x="5096" y="5172"/>
                    <a:pt x="5072" y="5223"/>
                    <a:pt x="5072" y="5285"/>
                  </a:cubicBezTo>
                  <a:cubicBezTo>
                    <a:pt x="5072" y="5348"/>
                    <a:pt x="5096" y="5398"/>
                    <a:pt x="5126" y="5398"/>
                  </a:cubicBezTo>
                  <a:close/>
                  <a:moveTo>
                    <a:pt x="4971" y="5398"/>
                  </a:moveTo>
                  <a:cubicBezTo>
                    <a:pt x="5000" y="5398"/>
                    <a:pt x="5025" y="5348"/>
                    <a:pt x="5025" y="5285"/>
                  </a:cubicBezTo>
                  <a:cubicBezTo>
                    <a:pt x="5025" y="5223"/>
                    <a:pt x="5000" y="5172"/>
                    <a:pt x="4971" y="5172"/>
                  </a:cubicBezTo>
                  <a:cubicBezTo>
                    <a:pt x="4941" y="5172"/>
                    <a:pt x="4917" y="5223"/>
                    <a:pt x="4917" y="5285"/>
                  </a:cubicBezTo>
                  <a:cubicBezTo>
                    <a:pt x="4917" y="5348"/>
                    <a:pt x="4941" y="5398"/>
                    <a:pt x="4971" y="5398"/>
                  </a:cubicBezTo>
                  <a:close/>
                  <a:moveTo>
                    <a:pt x="4820" y="4420"/>
                  </a:moveTo>
                  <a:cubicBezTo>
                    <a:pt x="4850" y="4420"/>
                    <a:pt x="4874" y="4369"/>
                    <a:pt x="4874" y="4307"/>
                  </a:cubicBezTo>
                  <a:cubicBezTo>
                    <a:pt x="4874" y="4244"/>
                    <a:pt x="4850" y="4194"/>
                    <a:pt x="4820" y="4194"/>
                  </a:cubicBezTo>
                  <a:cubicBezTo>
                    <a:pt x="4790" y="4194"/>
                    <a:pt x="4766" y="4244"/>
                    <a:pt x="4766" y="4307"/>
                  </a:cubicBezTo>
                  <a:cubicBezTo>
                    <a:pt x="4766" y="4369"/>
                    <a:pt x="4790" y="4420"/>
                    <a:pt x="4820" y="4420"/>
                  </a:cubicBezTo>
                  <a:close/>
                  <a:moveTo>
                    <a:pt x="4820" y="4093"/>
                  </a:moveTo>
                  <a:cubicBezTo>
                    <a:pt x="4850" y="4093"/>
                    <a:pt x="4874" y="4042"/>
                    <a:pt x="4874" y="3980"/>
                  </a:cubicBezTo>
                  <a:cubicBezTo>
                    <a:pt x="4874" y="3917"/>
                    <a:pt x="4850" y="3867"/>
                    <a:pt x="4820" y="3867"/>
                  </a:cubicBezTo>
                  <a:cubicBezTo>
                    <a:pt x="4790" y="3867"/>
                    <a:pt x="4766" y="3917"/>
                    <a:pt x="4766" y="3980"/>
                  </a:cubicBezTo>
                  <a:cubicBezTo>
                    <a:pt x="4766" y="4042"/>
                    <a:pt x="4790" y="4093"/>
                    <a:pt x="4820" y="4093"/>
                  </a:cubicBezTo>
                  <a:close/>
                  <a:moveTo>
                    <a:pt x="4667" y="4420"/>
                  </a:moveTo>
                  <a:cubicBezTo>
                    <a:pt x="4697" y="4420"/>
                    <a:pt x="4721" y="4369"/>
                    <a:pt x="4721" y="4307"/>
                  </a:cubicBezTo>
                  <a:cubicBezTo>
                    <a:pt x="4721" y="4244"/>
                    <a:pt x="4697" y="4194"/>
                    <a:pt x="4667" y="4194"/>
                  </a:cubicBezTo>
                  <a:cubicBezTo>
                    <a:pt x="4638" y="4194"/>
                    <a:pt x="4614" y="4244"/>
                    <a:pt x="4614" y="4307"/>
                  </a:cubicBezTo>
                  <a:cubicBezTo>
                    <a:pt x="4614" y="4369"/>
                    <a:pt x="4638" y="4420"/>
                    <a:pt x="4667" y="4420"/>
                  </a:cubicBezTo>
                  <a:close/>
                  <a:moveTo>
                    <a:pt x="4667" y="4093"/>
                  </a:moveTo>
                  <a:cubicBezTo>
                    <a:pt x="4697" y="4093"/>
                    <a:pt x="4721" y="4042"/>
                    <a:pt x="4721" y="3980"/>
                  </a:cubicBezTo>
                  <a:cubicBezTo>
                    <a:pt x="4721" y="3917"/>
                    <a:pt x="4697" y="3867"/>
                    <a:pt x="4667" y="3867"/>
                  </a:cubicBezTo>
                  <a:cubicBezTo>
                    <a:pt x="4638" y="3867"/>
                    <a:pt x="4614" y="3917"/>
                    <a:pt x="4614" y="3980"/>
                  </a:cubicBezTo>
                  <a:cubicBezTo>
                    <a:pt x="4614" y="4042"/>
                    <a:pt x="4638" y="4093"/>
                    <a:pt x="4667" y="4093"/>
                  </a:cubicBezTo>
                  <a:close/>
                  <a:moveTo>
                    <a:pt x="4512" y="4420"/>
                  </a:moveTo>
                  <a:cubicBezTo>
                    <a:pt x="4542" y="4420"/>
                    <a:pt x="4566" y="4369"/>
                    <a:pt x="4566" y="4307"/>
                  </a:cubicBezTo>
                  <a:cubicBezTo>
                    <a:pt x="4566" y="4244"/>
                    <a:pt x="4542" y="4194"/>
                    <a:pt x="4512" y="4194"/>
                  </a:cubicBezTo>
                  <a:cubicBezTo>
                    <a:pt x="4482" y="4194"/>
                    <a:pt x="4458" y="4244"/>
                    <a:pt x="4458" y="4307"/>
                  </a:cubicBezTo>
                  <a:cubicBezTo>
                    <a:pt x="4458" y="4369"/>
                    <a:pt x="4482" y="4420"/>
                    <a:pt x="4512" y="4420"/>
                  </a:cubicBezTo>
                  <a:close/>
                  <a:moveTo>
                    <a:pt x="4512" y="4093"/>
                  </a:moveTo>
                  <a:cubicBezTo>
                    <a:pt x="4542" y="4093"/>
                    <a:pt x="4566" y="4042"/>
                    <a:pt x="4566" y="3980"/>
                  </a:cubicBezTo>
                  <a:cubicBezTo>
                    <a:pt x="4566" y="3917"/>
                    <a:pt x="4542" y="3867"/>
                    <a:pt x="4512" y="3867"/>
                  </a:cubicBezTo>
                  <a:cubicBezTo>
                    <a:pt x="4482" y="3867"/>
                    <a:pt x="4458" y="3917"/>
                    <a:pt x="4458" y="3980"/>
                  </a:cubicBezTo>
                  <a:cubicBezTo>
                    <a:pt x="4458" y="4042"/>
                    <a:pt x="4482" y="4093"/>
                    <a:pt x="4512" y="4093"/>
                  </a:cubicBezTo>
                  <a:close/>
                  <a:moveTo>
                    <a:pt x="4052" y="4861"/>
                  </a:moveTo>
                  <a:cubicBezTo>
                    <a:pt x="4022" y="4861"/>
                    <a:pt x="3998" y="4912"/>
                    <a:pt x="3998" y="4974"/>
                  </a:cubicBezTo>
                  <a:cubicBezTo>
                    <a:pt x="3998" y="5037"/>
                    <a:pt x="4022" y="5087"/>
                    <a:pt x="4052" y="5087"/>
                  </a:cubicBezTo>
                  <a:cubicBezTo>
                    <a:pt x="4082" y="5087"/>
                    <a:pt x="4106" y="5037"/>
                    <a:pt x="4106" y="4974"/>
                  </a:cubicBezTo>
                  <a:cubicBezTo>
                    <a:pt x="4106" y="4912"/>
                    <a:pt x="4082" y="4861"/>
                    <a:pt x="4052" y="4861"/>
                  </a:cubicBezTo>
                  <a:close/>
                  <a:moveTo>
                    <a:pt x="4052" y="4534"/>
                  </a:moveTo>
                  <a:cubicBezTo>
                    <a:pt x="4022" y="4534"/>
                    <a:pt x="3998" y="4585"/>
                    <a:pt x="3998" y="4647"/>
                  </a:cubicBezTo>
                  <a:cubicBezTo>
                    <a:pt x="3998" y="4710"/>
                    <a:pt x="4022" y="4760"/>
                    <a:pt x="4052" y="4760"/>
                  </a:cubicBezTo>
                  <a:cubicBezTo>
                    <a:pt x="4082" y="4760"/>
                    <a:pt x="4106" y="4710"/>
                    <a:pt x="4106" y="4647"/>
                  </a:cubicBezTo>
                  <a:cubicBezTo>
                    <a:pt x="4106" y="4585"/>
                    <a:pt x="4082" y="4534"/>
                    <a:pt x="4052" y="4534"/>
                  </a:cubicBezTo>
                  <a:close/>
                  <a:moveTo>
                    <a:pt x="3899" y="5087"/>
                  </a:moveTo>
                  <a:cubicBezTo>
                    <a:pt x="3929" y="5087"/>
                    <a:pt x="3953" y="5037"/>
                    <a:pt x="3953" y="4974"/>
                  </a:cubicBezTo>
                  <a:cubicBezTo>
                    <a:pt x="3953" y="4912"/>
                    <a:pt x="3929" y="4861"/>
                    <a:pt x="3899" y="4861"/>
                  </a:cubicBezTo>
                  <a:cubicBezTo>
                    <a:pt x="3870" y="4861"/>
                    <a:pt x="3845" y="4912"/>
                    <a:pt x="3845" y="4974"/>
                  </a:cubicBezTo>
                  <a:cubicBezTo>
                    <a:pt x="3845" y="5037"/>
                    <a:pt x="3870" y="5087"/>
                    <a:pt x="3899" y="5087"/>
                  </a:cubicBezTo>
                  <a:close/>
                  <a:moveTo>
                    <a:pt x="3899" y="4760"/>
                  </a:moveTo>
                  <a:cubicBezTo>
                    <a:pt x="3929" y="4760"/>
                    <a:pt x="3953" y="4710"/>
                    <a:pt x="3953" y="4647"/>
                  </a:cubicBezTo>
                  <a:cubicBezTo>
                    <a:pt x="3953" y="4585"/>
                    <a:pt x="3929" y="4534"/>
                    <a:pt x="3899" y="4534"/>
                  </a:cubicBezTo>
                  <a:cubicBezTo>
                    <a:pt x="3870" y="4534"/>
                    <a:pt x="3845" y="4585"/>
                    <a:pt x="3845" y="4647"/>
                  </a:cubicBezTo>
                  <a:cubicBezTo>
                    <a:pt x="3845" y="4710"/>
                    <a:pt x="3870" y="4760"/>
                    <a:pt x="3899" y="4760"/>
                  </a:cubicBezTo>
                  <a:close/>
                  <a:moveTo>
                    <a:pt x="3744" y="5087"/>
                  </a:moveTo>
                  <a:cubicBezTo>
                    <a:pt x="3774" y="5087"/>
                    <a:pt x="3798" y="5037"/>
                    <a:pt x="3798" y="4974"/>
                  </a:cubicBezTo>
                  <a:cubicBezTo>
                    <a:pt x="3798" y="4912"/>
                    <a:pt x="3774" y="4861"/>
                    <a:pt x="3744" y="4861"/>
                  </a:cubicBezTo>
                  <a:cubicBezTo>
                    <a:pt x="3714" y="4861"/>
                    <a:pt x="3690" y="4912"/>
                    <a:pt x="3690" y="4974"/>
                  </a:cubicBezTo>
                  <a:cubicBezTo>
                    <a:pt x="3690" y="5037"/>
                    <a:pt x="3714" y="5087"/>
                    <a:pt x="3744" y="5087"/>
                  </a:cubicBezTo>
                  <a:close/>
                  <a:moveTo>
                    <a:pt x="3744" y="4760"/>
                  </a:moveTo>
                  <a:cubicBezTo>
                    <a:pt x="3774" y="4760"/>
                    <a:pt x="3798" y="4710"/>
                    <a:pt x="3798" y="4647"/>
                  </a:cubicBezTo>
                  <a:cubicBezTo>
                    <a:pt x="3798" y="4585"/>
                    <a:pt x="3774" y="4534"/>
                    <a:pt x="3744" y="4534"/>
                  </a:cubicBezTo>
                  <a:cubicBezTo>
                    <a:pt x="3714" y="4534"/>
                    <a:pt x="3690" y="4585"/>
                    <a:pt x="3690" y="4647"/>
                  </a:cubicBezTo>
                  <a:cubicBezTo>
                    <a:pt x="3690" y="4710"/>
                    <a:pt x="3714" y="4760"/>
                    <a:pt x="3744" y="4760"/>
                  </a:cubicBezTo>
                  <a:close/>
                  <a:moveTo>
                    <a:pt x="4820" y="5087"/>
                  </a:moveTo>
                  <a:cubicBezTo>
                    <a:pt x="4850" y="5087"/>
                    <a:pt x="4874" y="5037"/>
                    <a:pt x="4874" y="4974"/>
                  </a:cubicBezTo>
                  <a:cubicBezTo>
                    <a:pt x="4874" y="4912"/>
                    <a:pt x="4850" y="4861"/>
                    <a:pt x="4820" y="4861"/>
                  </a:cubicBezTo>
                  <a:cubicBezTo>
                    <a:pt x="4790" y="4861"/>
                    <a:pt x="4766" y="4912"/>
                    <a:pt x="4766" y="4974"/>
                  </a:cubicBezTo>
                  <a:cubicBezTo>
                    <a:pt x="4766" y="5037"/>
                    <a:pt x="4790" y="5087"/>
                    <a:pt x="4820" y="5087"/>
                  </a:cubicBezTo>
                  <a:close/>
                  <a:moveTo>
                    <a:pt x="4820" y="4760"/>
                  </a:moveTo>
                  <a:cubicBezTo>
                    <a:pt x="4850" y="4760"/>
                    <a:pt x="4874" y="4710"/>
                    <a:pt x="4874" y="4647"/>
                  </a:cubicBezTo>
                  <a:cubicBezTo>
                    <a:pt x="4874" y="4585"/>
                    <a:pt x="4850" y="4534"/>
                    <a:pt x="4820" y="4534"/>
                  </a:cubicBezTo>
                  <a:cubicBezTo>
                    <a:pt x="4790" y="4534"/>
                    <a:pt x="4766" y="4585"/>
                    <a:pt x="4766" y="4647"/>
                  </a:cubicBezTo>
                  <a:cubicBezTo>
                    <a:pt x="4766" y="4710"/>
                    <a:pt x="4790" y="4760"/>
                    <a:pt x="4820" y="4760"/>
                  </a:cubicBezTo>
                  <a:close/>
                  <a:moveTo>
                    <a:pt x="4667" y="5087"/>
                  </a:moveTo>
                  <a:cubicBezTo>
                    <a:pt x="4697" y="5087"/>
                    <a:pt x="4721" y="5037"/>
                    <a:pt x="4721" y="4974"/>
                  </a:cubicBezTo>
                  <a:cubicBezTo>
                    <a:pt x="4721" y="4912"/>
                    <a:pt x="4697" y="4861"/>
                    <a:pt x="4667" y="4861"/>
                  </a:cubicBezTo>
                  <a:cubicBezTo>
                    <a:pt x="4638" y="4861"/>
                    <a:pt x="4614" y="4912"/>
                    <a:pt x="4614" y="4974"/>
                  </a:cubicBezTo>
                  <a:cubicBezTo>
                    <a:pt x="4614" y="5037"/>
                    <a:pt x="4638" y="5087"/>
                    <a:pt x="4667" y="5087"/>
                  </a:cubicBezTo>
                  <a:close/>
                  <a:moveTo>
                    <a:pt x="4667" y="4760"/>
                  </a:moveTo>
                  <a:cubicBezTo>
                    <a:pt x="4697" y="4760"/>
                    <a:pt x="4721" y="4710"/>
                    <a:pt x="4721" y="4647"/>
                  </a:cubicBezTo>
                  <a:cubicBezTo>
                    <a:pt x="4721" y="4585"/>
                    <a:pt x="4697" y="4534"/>
                    <a:pt x="4667" y="4534"/>
                  </a:cubicBezTo>
                  <a:cubicBezTo>
                    <a:pt x="4638" y="4534"/>
                    <a:pt x="4614" y="4585"/>
                    <a:pt x="4614" y="4647"/>
                  </a:cubicBezTo>
                  <a:cubicBezTo>
                    <a:pt x="4614" y="4710"/>
                    <a:pt x="4638" y="4760"/>
                    <a:pt x="4667" y="4760"/>
                  </a:cubicBezTo>
                  <a:close/>
                  <a:moveTo>
                    <a:pt x="4512" y="5087"/>
                  </a:moveTo>
                  <a:cubicBezTo>
                    <a:pt x="4542" y="5087"/>
                    <a:pt x="4566" y="5037"/>
                    <a:pt x="4566" y="4974"/>
                  </a:cubicBezTo>
                  <a:cubicBezTo>
                    <a:pt x="4566" y="4912"/>
                    <a:pt x="4542" y="4861"/>
                    <a:pt x="4512" y="4861"/>
                  </a:cubicBezTo>
                  <a:cubicBezTo>
                    <a:pt x="4482" y="4861"/>
                    <a:pt x="4458" y="4912"/>
                    <a:pt x="4458" y="4974"/>
                  </a:cubicBezTo>
                  <a:cubicBezTo>
                    <a:pt x="4458" y="5037"/>
                    <a:pt x="4482" y="5087"/>
                    <a:pt x="4512" y="5087"/>
                  </a:cubicBezTo>
                  <a:close/>
                  <a:moveTo>
                    <a:pt x="4512" y="4760"/>
                  </a:moveTo>
                  <a:cubicBezTo>
                    <a:pt x="4542" y="4760"/>
                    <a:pt x="4566" y="4710"/>
                    <a:pt x="4566" y="4647"/>
                  </a:cubicBezTo>
                  <a:cubicBezTo>
                    <a:pt x="4566" y="4585"/>
                    <a:pt x="4542" y="4534"/>
                    <a:pt x="4512" y="4534"/>
                  </a:cubicBezTo>
                  <a:cubicBezTo>
                    <a:pt x="4482" y="4534"/>
                    <a:pt x="4458" y="4585"/>
                    <a:pt x="4458" y="4647"/>
                  </a:cubicBezTo>
                  <a:cubicBezTo>
                    <a:pt x="4458" y="4710"/>
                    <a:pt x="4482" y="4760"/>
                    <a:pt x="4512" y="4760"/>
                  </a:cubicBezTo>
                  <a:close/>
                  <a:moveTo>
                    <a:pt x="4358" y="5087"/>
                  </a:moveTo>
                  <a:cubicBezTo>
                    <a:pt x="4388" y="5087"/>
                    <a:pt x="4412" y="5037"/>
                    <a:pt x="4412" y="4974"/>
                  </a:cubicBezTo>
                  <a:cubicBezTo>
                    <a:pt x="4412" y="4912"/>
                    <a:pt x="4388" y="4861"/>
                    <a:pt x="4358" y="4861"/>
                  </a:cubicBezTo>
                  <a:cubicBezTo>
                    <a:pt x="4328" y="4861"/>
                    <a:pt x="4304" y="4912"/>
                    <a:pt x="4304" y="4974"/>
                  </a:cubicBezTo>
                  <a:cubicBezTo>
                    <a:pt x="4304" y="5037"/>
                    <a:pt x="4328" y="5087"/>
                    <a:pt x="4358" y="5087"/>
                  </a:cubicBezTo>
                  <a:close/>
                  <a:moveTo>
                    <a:pt x="4358" y="4760"/>
                  </a:moveTo>
                  <a:cubicBezTo>
                    <a:pt x="4388" y="4760"/>
                    <a:pt x="4412" y="4710"/>
                    <a:pt x="4412" y="4647"/>
                  </a:cubicBezTo>
                  <a:cubicBezTo>
                    <a:pt x="4412" y="4585"/>
                    <a:pt x="4388" y="4534"/>
                    <a:pt x="4358" y="4534"/>
                  </a:cubicBezTo>
                  <a:cubicBezTo>
                    <a:pt x="4328" y="4534"/>
                    <a:pt x="4304" y="4585"/>
                    <a:pt x="4304" y="4647"/>
                  </a:cubicBezTo>
                  <a:cubicBezTo>
                    <a:pt x="4304" y="4710"/>
                    <a:pt x="4328" y="4760"/>
                    <a:pt x="4358" y="4760"/>
                  </a:cubicBezTo>
                  <a:close/>
                  <a:moveTo>
                    <a:pt x="4205" y="5087"/>
                  </a:moveTo>
                  <a:cubicBezTo>
                    <a:pt x="4235" y="5087"/>
                    <a:pt x="4259" y="5037"/>
                    <a:pt x="4259" y="4974"/>
                  </a:cubicBezTo>
                  <a:cubicBezTo>
                    <a:pt x="4259" y="4912"/>
                    <a:pt x="4235" y="4861"/>
                    <a:pt x="4205" y="4861"/>
                  </a:cubicBezTo>
                  <a:cubicBezTo>
                    <a:pt x="4176" y="4861"/>
                    <a:pt x="4152" y="4912"/>
                    <a:pt x="4152" y="4974"/>
                  </a:cubicBezTo>
                  <a:cubicBezTo>
                    <a:pt x="4152" y="5037"/>
                    <a:pt x="4176" y="5087"/>
                    <a:pt x="4205" y="5087"/>
                  </a:cubicBezTo>
                  <a:close/>
                  <a:moveTo>
                    <a:pt x="4205" y="4760"/>
                  </a:moveTo>
                  <a:cubicBezTo>
                    <a:pt x="4235" y="4760"/>
                    <a:pt x="4259" y="4710"/>
                    <a:pt x="4259" y="4647"/>
                  </a:cubicBezTo>
                  <a:cubicBezTo>
                    <a:pt x="4259" y="4585"/>
                    <a:pt x="4235" y="4534"/>
                    <a:pt x="4205" y="4534"/>
                  </a:cubicBezTo>
                  <a:cubicBezTo>
                    <a:pt x="4176" y="4534"/>
                    <a:pt x="4152" y="4585"/>
                    <a:pt x="4152" y="4647"/>
                  </a:cubicBezTo>
                  <a:cubicBezTo>
                    <a:pt x="4152" y="4710"/>
                    <a:pt x="4176" y="4760"/>
                    <a:pt x="4205" y="4760"/>
                  </a:cubicBezTo>
                  <a:close/>
                  <a:moveTo>
                    <a:pt x="4052" y="5499"/>
                  </a:moveTo>
                  <a:cubicBezTo>
                    <a:pt x="4022" y="5499"/>
                    <a:pt x="3998" y="5549"/>
                    <a:pt x="3998" y="5612"/>
                  </a:cubicBezTo>
                  <a:cubicBezTo>
                    <a:pt x="3998" y="5674"/>
                    <a:pt x="4022" y="5725"/>
                    <a:pt x="4052" y="5725"/>
                  </a:cubicBezTo>
                  <a:cubicBezTo>
                    <a:pt x="4082" y="5725"/>
                    <a:pt x="4106" y="5674"/>
                    <a:pt x="4106" y="5612"/>
                  </a:cubicBezTo>
                  <a:cubicBezTo>
                    <a:pt x="4106" y="5549"/>
                    <a:pt x="4082" y="5499"/>
                    <a:pt x="4052" y="5499"/>
                  </a:cubicBezTo>
                  <a:close/>
                  <a:moveTo>
                    <a:pt x="4052" y="5172"/>
                  </a:moveTo>
                  <a:cubicBezTo>
                    <a:pt x="4022" y="5172"/>
                    <a:pt x="3998" y="5223"/>
                    <a:pt x="3998" y="5285"/>
                  </a:cubicBezTo>
                  <a:cubicBezTo>
                    <a:pt x="3998" y="5348"/>
                    <a:pt x="4022" y="5398"/>
                    <a:pt x="4052" y="5398"/>
                  </a:cubicBezTo>
                  <a:cubicBezTo>
                    <a:pt x="4082" y="5398"/>
                    <a:pt x="4106" y="5348"/>
                    <a:pt x="4106" y="5285"/>
                  </a:cubicBezTo>
                  <a:cubicBezTo>
                    <a:pt x="4106" y="5223"/>
                    <a:pt x="4082" y="5172"/>
                    <a:pt x="4052" y="5172"/>
                  </a:cubicBezTo>
                  <a:close/>
                  <a:moveTo>
                    <a:pt x="3899" y="5725"/>
                  </a:moveTo>
                  <a:cubicBezTo>
                    <a:pt x="3929" y="5725"/>
                    <a:pt x="3953" y="5674"/>
                    <a:pt x="3953" y="5612"/>
                  </a:cubicBezTo>
                  <a:cubicBezTo>
                    <a:pt x="3953" y="5549"/>
                    <a:pt x="3929" y="5499"/>
                    <a:pt x="3899" y="5499"/>
                  </a:cubicBezTo>
                  <a:cubicBezTo>
                    <a:pt x="3870" y="5499"/>
                    <a:pt x="3845" y="5549"/>
                    <a:pt x="3845" y="5612"/>
                  </a:cubicBezTo>
                  <a:cubicBezTo>
                    <a:pt x="3845" y="5674"/>
                    <a:pt x="3870" y="5725"/>
                    <a:pt x="3899" y="5725"/>
                  </a:cubicBezTo>
                  <a:close/>
                  <a:moveTo>
                    <a:pt x="3899" y="5398"/>
                  </a:moveTo>
                  <a:cubicBezTo>
                    <a:pt x="3929" y="5398"/>
                    <a:pt x="3953" y="5348"/>
                    <a:pt x="3953" y="5285"/>
                  </a:cubicBezTo>
                  <a:cubicBezTo>
                    <a:pt x="3953" y="5223"/>
                    <a:pt x="3929" y="5172"/>
                    <a:pt x="3899" y="5172"/>
                  </a:cubicBezTo>
                  <a:cubicBezTo>
                    <a:pt x="3870" y="5172"/>
                    <a:pt x="3845" y="5223"/>
                    <a:pt x="3845" y="5285"/>
                  </a:cubicBezTo>
                  <a:cubicBezTo>
                    <a:pt x="3845" y="5348"/>
                    <a:pt x="3870" y="5398"/>
                    <a:pt x="3899" y="5398"/>
                  </a:cubicBezTo>
                  <a:close/>
                  <a:moveTo>
                    <a:pt x="3744" y="5725"/>
                  </a:moveTo>
                  <a:cubicBezTo>
                    <a:pt x="3774" y="5725"/>
                    <a:pt x="3798" y="5674"/>
                    <a:pt x="3798" y="5612"/>
                  </a:cubicBezTo>
                  <a:cubicBezTo>
                    <a:pt x="3798" y="5549"/>
                    <a:pt x="3774" y="5499"/>
                    <a:pt x="3744" y="5499"/>
                  </a:cubicBezTo>
                  <a:cubicBezTo>
                    <a:pt x="3714" y="5499"/>
                    <a:pt x="3690" y="5549"/>
                    <a:pt x="3690" y="5612"/>
                  </a:cubicBezTo>
                  <a:cubicBezTo>
                    <a:pt x="3690" y="5674"/>
                    <a:pt x="3714" y="5725"/>
                    <a:pt x="3744" y="5725"/>
                  </a:cubicBezTo>
                  <a:close/>
                  <a:moveTo>
                    <a:pt x="3744" y="5398"/>
                  </a:moveTo>
                  <a:cubicBezTo>
                    <a:pt x="3774" y="5398"/>
                    <a:pt x="3798" y="5348"/>
                    <a:pt x="3798" y="5285"/>
                  </a:cubicBezTo>
                  <a:cubicBezTo>
                    <a:pt x="3798" y="5223"/>
                    <a:pt x="3774" y="5172"/>
                    <a:pt x="3744" y="5172"/>
                  </a:cubicBezTo>
                  <a:cubicBezTo>
                    <a:pt x="3714" y="5172"/>
                    <a:pt x="3690" y="5223"/>
                    <a:pt x="3690" y="5285"/>
                  </a:cubicBezTo>
                  <a:cubicBezTo>
                    <a:pt x="3690" y="5348"/>
                    <a:pt x="3714" y="5398"/>
                    <a:pt x="3744" y="5398"/>
                  </a:cubicBezTo>
                  <a:close/>
                  <a:moveTo>
                    <a:pt x="4820" y="5398"/>
                  </a:moveTo>
                  <a:cubicBezTo>
                    <a:pt x="4850" y="5398"/>
                    <a:pt x="4874" y="5348"/>
                    <a:pt x="4874" y="5285"/>
                  </a:cubicBezTo>
                  <a:cubicBezTo>
                    <a:pt x="4874" y="5223"/>
                    <a:pt x="4850" y="5172"/>
                    <a:pt x="4820" y="5172"/>
                  </a:cubicBezTo>
                  <a:cubicBezTo>
                    <a:pt x="4790" y="5172"/>
                    <a:pt x="4766" y="5223"/>
                    <a:pt x="4766" y="5285"/>
                  </a:cubicBezTo>
                  <a:cubicBezTo>
                    <a:pt x="4766" y="5348"/>
                    <a:pt x="4790" y="5398"/>
                    <a:pt x="4820" y="5398"/>
                  </a:cubicBezTo>
                  <a:close/>
                  <a:moveTo>
                    <a:pt x="4667" y="5398"/>
                  </a:moveTo>
                  <a:cubicBezTo>
                    <a:pt x="4697" y="5398"/>
                    <a:pt x="4721" y="5348"/>
                    <a:pt x="4721" y="5285"/>
                  </a:cubicBezTo>
                  <a:cubicBezTo>
                    <a:pt x="4721" y="5223"/>
                    <a:pt x="4697" y="5172"/>
                    <a:pt x="4667" y="5172"/>
                  </a:cubicBezTo>
                  <a:cubicBezTo>
                    <a:pt x="4638" y="5172"/>
                    <a:pt x="4614" y="5223"/>
                    <a:pt x="4614" y="5285"/>
                  </a:cubicBezTo>
                  <a:cubicBezTo>
                    <a:pt x="4614" y="5348"/>
                    <a:pt x="4638" y="5398"/>
                    <a:pt x="4667" y="5398"/>
                  </a:cubicBezTo>
                  <a:close/>
                  <a:moveTo>
                    <a:pt x="4512" y="5725"/>
                  </a:moveTo>
                  <a:cubicBezTo>
                    <a:pt x="4542" y="5725"/>
                    <a:pt x="4566" y="5674"/>
                    <a:pt x="4566" y="5612"/>
                  </a:cubicBezTo>
                  <a:cubicBezTo>
                    <a:pt x="4566" y="5549"/>
                    <a:pt x="4542" y="5499"/>
                    <a:pt x="4512" y="5499"/>
                  </a:cubicBezTo>
                  <a:cubicBezTo>
                    <a:pt x="4482" y="5499"/>
                    <a:pt x="4458" y="5549"/>
                    <a:pt x="4458" y="5612"/>
                  </a:cubicBezTo>
                  <a:cubicBezTo>
                    <a:pt x="4458" y="5674"/>
                    <a:pt x="4482" y="5725"/>
                    <a:pt x="4512" y="5725"/>
                  </a:cubicBezTo>
                  <a:close/>
                  <a:moveTo>
                    <a:pt x="4512" y="5398"/>
                  </a:moveTo>
                  <a:cubicBezTo>
                    <a:pt x="4542" y="5398"/>
                    <a:pt x="4566" y="5348"/>
                    <a:pt x="4566" y="5285"/>
                  </a:cubicBezTo>
                  <a:cubicBezTo>
                    <a:pt x="4566" y="5223"/>
                    <a:pt x="4542" y="5172"/>
                    <a:pt x="4512" y="5172"/>
                  </a:cubicBezTo>
                  <a:cubicBezTo>
                    <a:pt x="4482" y="5172"/>
                    <a:pt x="4458" y="5223"/>
                    <a:pt x="4458" y="5285"/>
                  </a:cubicBezTo>
                  <a:cubicBezTo>
                    <a:pt x="4458" y="5348"/>
                    <a:pt x="4482" y="5398"/>
                    <a:pt x="4512" y="5398"/>
                  </a:cubicBezTo>
                  <a:close/>
                  <a:moveTo>
                    <a:pt x="4358" y="5725"/>
                  </a:moveTo>
                  <a:cubicBezTo>
                    <a:pt x="4388" y="5725"/>
                    <a:pt x="4412" y="5674"/>
                    <a:pt x="4412" y="5612"/>
                  </a:cubicBezTo>
                  <a:cubicBezTo>
                    <a:pt x="4412" y="5549"/>
                    <a:pt x="4388" y="5499"/>
                    <a:pt x="4358" y="5499"/>
                  </a:cubicBezTo>
                  <a:cubicBezTo>
                    <a:pt x="4328" y="5499"/>
                    <a:pt x="4304" y="5549"/>
                    <a:pt x="4304" y="5612"/>
                  </a:cubicBezTo>
                  <a:cubicBezTo>
                    <a:pt x="4304" y="5674"/>
                    <a:pt x="4328" y="5725"/>
                    <a:pt x="4358" y="5725"/>
                  </a:cubicBezTo>
                  <a:close/>
                  <a:moveTo>
                    <a:pt x="4358" y="5398"/>
                  </a:moveTo>
                  <a:cubicBezTo>
                    <a:pt x="4388" y="5398"/>
                    <a:pt x="4412" y="5348"/>
                    <a:pt x="4412" y="5285"/>
                  </a:cubicBezTo>
                  <a:cubicBezTo>
                    <a:pt x="4412" y="5223"/>
                    <a:pt x="4388" y="5172"/>
                    <a:pt x="4358" y="5172"/>
                  </a:cubicBezTo>
                  <a:cubicBezTo>
                    <a:pt x="4328" y="5172"/>
                    <a:pt x="4304" y="5223"/>
                    <a:pt x="4304" y="5285"/>
                  </a:cubicBezTo>
                  <a:cubicBezTo>
                    <a:pt x="4304" y="5348"/>
                    <a:pt x="4328" y="5398"/>
                    <a:pt x="4358" y="5398"/>
                  </a:cubicBezTo>
                  <a:close/>
                  <a:moveTo>
                    <a:pt x="4205" y="5725"/>
                  </a:moveTo>
                  <a:cubicBezTo>
                    <a:pt x="4235" y="5725"/>
                    <a:pt x="4259" y="5674"/>
                    <a:pt x="4259" y="5612"/>
                  </a:cubicBezTo>
                  <a:cubicBezTo>
                    <a:pt x="4259" y="5549"/>
                    <a:pt x="4235" y="5499"/>
                    <a:pt x="4205" y="5499"/>
                  </a:cubicBezTo>
                  <a:cubicBezTo>
                    <a:pt x="4176" y="5499"/>
                    <a:pt x="4152" y="5549"/>
                    <a:pt x="4152" y="5612"/>
                  </a:cubicBezTo>
                  <a:cubicBezTo>
                    <a:pt x="4152" y="5674"/>
                    <a:pt x="4176" y="5725"/>
                    <a:pt x="4205" y="5725"/>
                  </a:cubicBezTo>
                  <a:close/>
                  <a:moveTo>
                    <a:pt x="4205" y="5398"/>
                  </a:moveTo>
                  <a:cubicBezTo>
                    <a:pt x="4235" y="5398"/>
                    <a:pt x="4259" y="5348"/>
                    <a:pt x="4259" y="5285"/>
                  </a:cubicBezTo>
                  <a:cubicBezTo>
                    <a:pt x="4259" y="5223"/>
                    <a:pt x="4235" y="5172"/>
                    <a:pt x="4205" y="5172"/>
                  </a:cubicBezTo>
                  <a:cubicBezTo>
                    <a:pt x="4176" y="5172"/>
                    <a:pt x="4152" y="5223"/>
                    <a:pt x="4152" y="5285"/>
                  </a:cubicBezTo>
                  <a:cubicBezTo>
                    <a:pt x="4152" y="5348"/>
                    <a:pt x="4176" y="5398"/>
                    <a:pt x="4205" y="5398"/>
                  </a:cubicBezTo>
                  <a:close/>
                  <a:moveTo>
                    <a:pt x="4052" y="6150"/>
                  </a:moveTo>
                  <a:cubicBezTo>
                    <a:pt x="4022" y="6150"/>
                    <a:pt x="3998" y="6201"/>
                    <a:pt x="3998" y="6263"/>
                  </a:cubicBezTo>
                  <a:cubicBezTo>
                    <a:pt x="3998" y="6326"/>
                    <a:pt x="4022" y="6376"/>
                    <a:pt x="4052" y="6376"/>
                  </a:cubicBezTo>
                  <a:cubicBezTo>
                    <a:pt x="4082" y="6376"/>
                    <a:pt x="4106" y="6326"/>
                    <a:pt x="4106" y="6263"/>
                  </a:cubicBezTo>
                  <a:cubicBezTo>
                    <a:pt x="4106" y="6201"/>
                    <a:pt x="4082" y="6150"/>
                    <a:pt x="4052" y="6150"/>
                  </a:cubicBezTo>
                  <a:close/>
                  <a:moveTo>
                    <a:pt x="3899" y="6376"/>
                  </a:moveTo>
                  <a:cubicBezTo>
                    <a:pt x="3929" y="6376"/>
                    <a:pt x="3953" y="6326"/>
                    <a:pt x="3953" y="6263"/>
                  </a:cubicBezTo>
                  <a:cubicBezTo>
                    <a:pt x="3953" y="6201"/>
                    <a:pt x="3929" y="6150"/>
                    <a:pt x="3899" y="6150"/>
                  </a:cubicBezTo>
                  <a:cubicBezTo>
                    <a:pt x="3870" y="6150"/>
                    <a:pt x="3845" y="6201"/>
                    <a:pt x="3845" y="6263"/>
                  </a:cubicBezTo>
                  <a:cubicBezTo>
                    <a:pt x="3845" y="6326"/>
                    <a:pt x="3870" y="6376"/>
                    <a:pt x="3899" y="6376"/>
                  </a:cubicBezTo>
                  <a:close/>
                  <a:moveTo>
                    <a:pt x="4205" y="6376"/>
                  </a:moveTo>
                  <a:cubicBezTo>
                    <a:pt x="4235" y="6376"/>
                    <a:pt x="4259" y="6326"/>
                    <a:pt x="4259" y="6263"/>
                  </a:cubicBezTo>
                  <a:cubicBezTo>
                    <a:pt x="4259" y="6201"/>
                    <a:pt x="4235" y="6150"/>
                    <a:pt x="4205" y="6150"/>
                  </a:cubicBezTo>
                  <a:cubicBezTo>
                    <a:pt x="4176" y="6150"/>
                    <a:pt x="4152" y="6201"/>
                    <a:pt x="4152" y="6263"/>
                  </a:cubicBezTo>
                  <a:cubicBezTo>
                    <a:pt x="4152" y="6326"/>
                    <a:pt x="4176" y="6376"/>
                    <a:pt x="4205" y="6376"/>
                  </a:cubicBezTo>
                  <a:close/>
                  <a:moveTo>
                    <a:pt x="4052" y="5821"/>
                  </a:moveTo>
                  <a:cubicBezTo>
                    <a:pt x="4022" y="5821"/>
                    <a:pt x="3998" y="5872"/>
                    <a:pt x="3998" y="5934"/>
                  </a:cubicBezTo>
                  <a:cubicBezTo>
                    <a:pt x="3998" y="5996"/>
                    <a:pt x="4022" y="6047"/>
                    <a:pt x="4052" y="6047"/>
                  </a:cubicBezTo>
                  <a:cubicBezTo>
                    <a:pt x="4082" y="6047"/>
                    <a:pt x="4106" y="5996"/>
                    <a:pt x="4106" y="5934"/>
                  </a:cubicBezTo>
                  <a:cubicBezTo>
                    <a:pt x="4106" y="5872"/>
                    <a:pt x="4082" y="5821"/>
                    <a:pt x="4052" y="5821"/>
                  </a:cubicBezTo>
                  <a:close/>
                  <a:moveTo>
                    <a:pt x="3899" y="6047"/>
                  </a:moveTo>
                  <a:cubicBezTo>
                    <a:pt x="3929" y="6047"/>
                    <a:pt x="3953" y="5996"/>
                    <a:pt x="3953" y="5934"/>
                  </a:cubicBezTo>
                  <a:cubicBezTo>
                    <a:pt x="3953" y="5872"/>
                    <a:pt x="3929" y="5821"/>
                    <a:pt x="3899" y="5821"/>
                  </a:cubicBezTo>
                  <a:cubicBezTo>
                    <a:pt x="3870" y="5821"/>
                    <a:pt x="3845" y="5872"/>
                    <a:pt x="3845" y="5934"/>
                  </a:cubicBezTo>
                  <a:cubicBezTo>
                    <a:pt x="3845" y="5996"/>
                    <a:pt x="3870" y="6047"/>
                    <a:pt x="3899" y="6047"/>
                  </a:cubicBezTo>
                  <a:close/>
                  <a:moveTo>
                    <a:pt x="3744" y="6047"/>
                  </a:moveTo>
                  <a:cubicBezTo>
                    <a:pt x="3774" y="6047"/>
                    <a:pt x="3798" y="5996"/>
                    <a:pt x="3798" y="5934"/>
                  </a:cubicBezTo>
                  <a:cubicBezTo>
                    <a:pt x="3798" y="5872"/>
                    <a:pt x="3774" y="5821"/>
                    <a:pt x="3744" y="5821"/>
                  </a:cubicBezTo>
                  <a:cubicBezTo>
                    <a:pt x="3714" y="5821"/>
                    <a:pt x="3690" y="5872"/>
                    <a:pt x="3690" y="5934"/>
                  </a:cubicBezTo>
                  <a:cubicBezTo>
                    <a:pt x="3690" y="5996"/>
                    <a:pt x="3714" y="6047"/>
                    <a:pt x="3744" y="6047"/>
                  </a:cubicBezTo>
                  <a:close/>
                  <a:moveTo>
                    <a:pt x="4358" y="6047"/>
                  </a:moveTo>
                  <a:cubicBezTo>
                    <a:pt x="4388" y="6047"/>
                    <a:pt x="4412" y="5996"/>
                    <a:pt x="4412" y="5934"/>
                  </a:cubicBezTo>
                  <a:cubicBezTo>
                    <a:pt x="4412" y="5872"/>
                    <a:pt x="4388" y="5821"/>
                    <a:pt x="4358" y="5821"/>
                  </a:cubicBezTo>
                  <a:cubicBezTo>
                    <a:pt x="4328" y="5821"/>
                    <a:pt x="4304" y="5872"/>
                    <a:pt x="4304" y="5934"/>
                  </a:cubicBezTo>
                  <a:cubicBezTo>
                    <a:pt x="4304" y="5996"/>
                    <a:pt x="4328" y="6047"/>
                    <a:pt x="4358" y="6047"/>
                  </a:cubicBezTo>
                  <a:close/>
                  <a:moveTo>
                    <a:pt x="4205" y="6047"/>
                  </a:moveTo>
                  <a:cubicBezTo>
                    <a:pt x="4235" y="6047"/>
                    <a:pt x="4259" y="5996"/>
                    <a:pt x="4259" y="5934"/>
                  </a:cubicBezTo>
                  <a:cubicBezTo>
                    <a:pt x="4259" y="5872"/>
                    <a:pt x="4235" y="5821"/>
                    <a:pt x="4205" y="5821"/>
                  </a:cubicBezTo>
                  <a:cubicBezTo>
                    <a:pt x="4176" y="5821"/>
                    <a:pt x="4152" y="5872"/>
                    <a:pt x="4152" y="5934"/>
                  </a:cubicBezTo>
                  <a:cubicBezTo>
                    <a:pt x="4152" y="5996"/>
                    <a:pt x="4176" y="6047"/>
                    <a:pt x="4205" y="6047"/>
                  </a:cubicBezTo>
                  <a:close/>
                  <a:moveTo>
                    <a:pt x="2830" y="2263"/>
                  </a:moveTo>
                  <a:cubicBezTo>
                    <a:pt x="2801" y="2263"/>
                    <a:pt x="2776" y="2314"/>
                    <a:pt x="2776" y="2376"/>
                  </a:cubicBezTo>
                  <a:cubicBezTo>
                    <a:pt x="2776" y="2439"/>
                    <a:pt x="2801" y="2490"/>
                    <a:pt x="2830" y="2490"/>
                  </a:cubicBezTo>
                  <a:cubicBezTo>
                    <a:pt x="2860" y="2490"/>
                    <a:pt x="2884" y="2439"/>
                    <a:pt x="2884" y="2376"/>
                  </a:cubicBezTo>
                  <a:cubicBezTo>
                    <a:pt x="2884" y="2314"/>
                    <a:pt x="2860" y="2263"/>
                    <a:pt x="2830" y="2263"/>
                  </a:cubicBezTo>
                  <a:close/>
                  <a:moveTo>
                    <a:pt x="2830" y="1626"/>
                  </a:moveTo>
                  <a:cubicBezTo>
                    <a:pt x="2801" y="1626"/>
                    <a:pt x="2776" y="1676"/>
                    <a:pt x="2776" y="1739"/>
                  </a:cubicBezTo>
                  <a:cubicBezTo>
                    <a:pt x="2776" y="1801"/>
                    <a:pt x="2801" y="1852"/>
                    <a:pt x="2830" y="1852"/>
                  </a:cubicBezTo>
                  <a:cubicBezTo>
                    <a:pt x="2860" y="1852"/>
                    <a:pt x="2884" y="1801"/>
                    <a:pt x="2884" y="1739"/>
                  </a:cubicBezTo>
                  <a:cubicBezTo>
                    <a:pt x="2884" y="1676"/>
                    <a:pt x="2860" y="1626"/>
                    <a:pt x="2830" y="1626"/>
                  </a:cubicBezTo>
                  <a:close/>
                  <a:moveTo>
                    <a:pt x="2678" y="1626"/>
                  </a:moveTo>
                  <a:cubicBezTo>
                    <a:pt x="2648" y="1626"/>
                    <a:pt x="2624" y="1676"/>
                    <a:pt x="2624" y="1739"/>
                  </a:cubicBezTo>
                  <a:cubicBezTo>
                    <a:pt x="2624" y="1801"/>
                    <a:pt x="2648" y="1852"/>
                    <a:pt x="2678" y="1852"/>
                  </a:cubicBezTo>
                  <a:cubicBezTo>
                    <a:pt x="2707" y="1852"/>
                    <a:pt x="2731" y="1801"/>
                    <a:pt x="2731" y="1739"/>
                  </a:cubicBezTo>
                  <a:cubicBezTo>
                    <a:pt x="2731" y="1676"/>
                    <a:pt x="2707" y="1626"/>
                    <a:pt x="2678" y="1626"/>
                  </a:cubicBezTo>
                  <a:close/>
                  <a:moveTo>
                    <a:pt x="2522" y="1626"/>
                  </a:moveTo>
                  <a:cubicBezTo>
                    <a:pt x="2493" y="1626"/>
                    <a:pt x="2469" y="1676"/>
                    <a:pt x="2469" y="1739"/>
                  </a:cubicBezTo>
                  <a:cubicBezTo>
                    <a:pt x="2469" y="1801"/>
                    <a:pt x="2493" y="1852"/>
                    <a:pt x="2522" y="1852"/>
                  </a:cubicBezTo>
                  <a:cubicBezTo>
                    <a:pt x="2552" y="1852"/>
                    <a:pt x="2576" y="1801"/>
                    <a:pt x="2576" y="1739"/>
                  </a:cubicBezTo>
                  <a:cubicBezTo>
                    <a:pt x="2576" y="1676"/>
                    <a:pt x="2552" y="1626"/>
                    <a:pt x="2522" y="1626"/>
                  </a:cubicBezTo>
                  <a:close/>
                  <a:moveTo>
                    <a:pt x="2368" y="1626"/>
                  </a:moveTo>
                  <a:cubicBezTo>
                    <a:pt x="2339" y="1626"/>
                    <a:pt x="2315" y="1676"/>
                    <a:pt x="2315" y="1739"/>
                  </a:cubicBezTo>
                  <a:cubicBezTo>
                    <a:pt x="2315" y="1801"/>
                    <a:pt x="2339" y="1852"/>
                    <a:pt x="2368" y="1852"/>
                  </a:cubicBezTo>
                  <a:cubicBezTo>
                    <a:pt x="2398" y="1852"/>
                    <a:pt x="2422" y="1801"/>
                    <a:pt x="2422" y="1739"/>
                  </a:cubicBezTo>
                  <a:cubicBezTo>
                    <a:pt x="2422" y="1676"/>
                    <a:pt x="2398" y="1626"/>
                    <a:pt x="2368" y="1626"/>
                  </a:cubicBezTo>
                  <a:close/>
                  <a:moveTo>
                    <a:pt x="2984" y="1626"/>
                  </a:moveTo>
                  <a:cubicBezTo>
                    <a:pt x="2954" y="1626"/>
                    <a:pt x="2930" y="1676"/>
                    <a:pt x="2930" y="1739"/>
                  </a:cubicBezTo>
                  <a:cubicBezTo>
                    <a:pt x="2930" y="1801"/>
                    <a:pt x="2954" y="1852"/>
                    <a:pt x="2984" y="1852"/>
                  </a:cubicBezTo>
                  <a:cubicBezTo>
                    <a:pt x="3014" y="1852"/>
                    <a:pt x="3038" y="1801"/>
                    <a:pt x="3038" y="1739"/>
                  </a:cubicBezTo>
                  <a:cubicBezTo>
                    <a:pt x="3038" y="1676"/>
                    <a:pt x="3014" y="1626"/>
                    <a:pt x="2984" y="1626"/>
                  </a:cubicBezTo>
                  <a:close/>
                  <a:moveTo>
                    <a:pt x="2830" y="1936"/>
                  </a:moveTo>
                  <a:cubicBezTo>
                    <a:pt x="2801" y="1936"/>
                    <a:pt x="2776" y="1987"/>
                    <a:pt x="2776" y="2050"/>
                  </a:cubicBezTo>
                  <a:cubicBezTo>
                    <a:pt x="2776" y="2112"/>
                    <a:pt x="2801" y="2163"/>
                    <a:pt x="2830" y="2163"/>
                  </a:cubicBezTo>
                  <a:cubicBezTo>
                    <a:pt x="2860" y="2163"/>
                    <a:pt x="2884" y="2112"/>
                    <a:pt x="2884" y="2050"/>
                  </a:cubicBezTo>
                  <a:cubicBezTo>
                    <a:pt x="2884" y="1987"/>
                    <a:pt x="2860" y="1936"/>
                    <a:pt x="2830" y="1936"/>
                  </a:cubicBezTo>
                  <a:close/>
                  <a:moveTo>
                    <a:pt x="2678" y="2263"/>
                  </a:moveTo>
                  <a:cubicBezTo>
                    <a:pt x="2648" y="2263"/>
                    <a:pt x="2624" y="2314"/>
                    <a:pt x="2624" y="2376"/>
                  </a:cubicBezTo>
                  <a:cubicBezTo>
                    <a:pt x="2624" y="2439"/>
                    <a:pt x="2648" y="2490"/>
                    <a:pt x="2678" y="2490"/>
                  </a:cubicBezTo>
                  <a:cubicBezTo>
                    <a:pt x="2707" y="2490"/>
                    <a:pt x="2731" y="2439"/>
                    <a:pt x="2731" y="2376"/>
                  </a:cubicBezTo>
                  <a:cubicBezTo>
                    <a:pt x="2731" y="2314"/>
                    <a:pt x="2707" y="2263"/>
                    <a:pt x="2678" y="2263"/>
                  </a:cubicBezTo>
                  <a:close/>
                  <a:moveTo>
                    <a:pt x="2678" y="1936"/>
                  </a:moveTo>
                  <a:cubicBezTo>
                    <a:pt x="2648" y="1936"/>
                    <a:pt x="2624" y="1987"/>
                    <a:pt x="2624" y="2050"/>
                  </a:cubicBezTo>
                  <a:cubicBezTo>
                    <a:pt x="2624" y="2112"/>
                    <a:pt x="2648" y="2163"/>
                    <a:pt x="2678" y="2163"/>
                  </a:cubicBezTo>
                  <a:cubicBezTo>
                    <a:pt x="2707" y="2163"/>
                    <a:pt x="2731" y="2112"/>
                    <a:pt x="2731" y="2050"/>
                  </a:cubicBezTo>
                  <a:cubicBezTo>
                    <a:pt x="2731" y="1987"/>
                    <a:pt x="2707" y="1936"/>
                    <a:pt x="2678" y="1936"/>
                  </a:cubicBezTo>
                  <a:close/>
                  <a:moveTo>
                    <a:pt x="2522" y="2263"/>
                  </a:moveTo>
                  <a:cubicBezTo>
                    <a:pt x="2493" y="2263"/>
                    <a:pt x="2469" y="2314"/>
                    <a:pt x="2469" y="2376"/>
                  </a:cubicBezTo>
                  <a:cubicBezTo>
                    <a:pt x="2469" y="2439"/>
                    <a:pt x="2493" y="2490"/>
                    <a:pt x="2522" y="2490"/>
                  </a:cubicBezTo>
                  <a:cubicBezTo>
                    <a:pt x="2552" y="2490"/>
                    <a:pt x="2576" y="2439"/>
                    <a:pt x="2576" y="2376"/>
                  </a:cubicBezTo>
                  <a:cubicBezTo>
                    <a:pt x="2576" y="2314"/>
                    <a:pt x="2552" y="2263"/>
                    <a:pt x="2522" y="2263"/>
                  </a:cubicBezTo>
                  <a:close/>
                  <a:moveTo>
                    <a:pt x="2522" y="1936"/>
                  </a:moveTo>
                  <a:cubicBezTo>
                    <a:pt x="2493" y="1936"/>
                    <a:pt x="2469" y="1987"/>
                    <a:pt x="2469" y="2050"/>
                  </a:cubicBezTo>
                  <a:cubicBezTo>
                    <a:pt x="2469" y="2112"/>
                    <a:pt x="2493" y="2163"/>
                    <a:pt x="2522" y="2163"/>
                  </a:cubicBezTo>
                  <a:cubicBezTo>
                    <a:pt x="2552" y="2163"/>
                    <a:pt x="2576" y="2112"/>
                    <a:pt x="2576" y="2050"/>
                  </a:cubicBezTo>
                  <a:cubicBezTo>
                    <a:pt x="2576" y="1987"/>
                    <a:pt x="2552" y="1936"/>
                    <a:pt x="2522" y="1936"/>
                  </a:cubicBezTo>
                  <a:close/>
                  <a:moveTo>
                    <a:pt x="2368" y="2263"/>
                  </a:moveTo>
                  <a:cubicBezTo>
                    <a:pt x="2339" y="2263"/>
                    <a:pt x="2315" y="2314"/>
                    <a:pt x="2315" y="2376"/>
                  </a:cubicBezTo>
                  <a:cubicBezTo>
                    <a:pt x="2315" y="2439"/>
                    <a:pt x="2339" y="2490"/>
                    <a:pt x="2368" y="2490"/>
                  </a:cubicBezTo>
                  <a:cubicBezTo>
                    <a:pt x="2398" y="2490"/>
                    <a:pt x="2422" y="2439"/>
                    <a:pt x="2422" y="2376"/>
                  </a:cubicBezTo>
                  <a:cubicBezTo>
                    <a:pt x="2422" y="2314"/>
                    <a:pt x="2398" y="2263"/>
                    <a:pt x="2368" y="2263"/>
                  </a:cubicBezTo>
                  <a:close/>
                  <a:moveTo>
                    <a:pt x="2368" y="1936"/>
                  </a:moveTo>
                  <a:cubicBezTo>
                    <a:pt x="2339" y="1936"/>
                    <a:pt x="2315" y="1987"/>
                    <a:pt x="2315" y="2050"/>
                  </a:cubicBezTo>
                  <a:cubicBezTo>
                    <a:pt x="2315" y="2112"/>
                    <a:pt x="2339" y="2163"/>
                    <a:pt x="2368" y="2163"/>
                  </a:cubicBezTo>
                  <a:cubicBezTo>
                    <a:pt x="2398" y="2163"/>
                    <a:pt x="2422" y="2112"/>
                    <a:pt x="2422" y="2050"/>
                  </a:cubicBezTo>
                  <a:cubicBezTo>
                    <a:pt x="2422" y="1987"/>
                    <a:pt x="2398" y="1936"/>
                    <a:pt x="2368" y="1936"/>
                  </a:cubicBezTo>
                  <a:close/>
                  <a:moveTo>
                    <a:pt x="2216" y="2263"/>
                  </a:moveTo>
                  <a:cubicBezTo>
                    <a:pt x="2186" y="2263"/>
                    <a:pt x="2162" y="2314"/>
                    <a:pt x="2162" y="2376"/>
                  </a:cubicBezTo>
                  <a:cubicBezTo>
                    <a:pt x="2162" y="2439"/>
                    <a:pt x="2186" y="2490"/>
                    <a:pt x="2216" y="2490"/>
                  </a:cubicBezTo>
                  <a:cubicBezTo>
                    <a:pt x="2245" y="2490"/>
                    <a:pt x="2269" y="2439"/>
                    <a:pt x="2269" y="2376"/>
                  </a:cubicBezTo>
                  <a:cubicBezTo>
                    <a:pt x="2269" y="2314"/>
                    <a:pt x="2245" y="2263"/>
                    <a:pt x="2216" y="2263"/>
                  </a:cubicBezTo>
                  <a:close/>
                  <a:moveTo>
                    <a:pt x="2216" y="1936"/>
                  </a:moveTo>
                  <a:cubicBezTo>
                    <a:pt x="2186" y="1936"/>
                    <a:pt x="2162" y="1987"/>
                    <a:pt x="2162" y="2050"/>
                  </a:cubicBezTo>
                  <a:cubicBezTo>
                    <a:pt x="2162" y="2112"/>
                    <a:pt x="2186" y="2163"/>
                    <a:pt x="2216" y="2163"/>
                  </a:cubicBezTo>
                  <a:cubicBezTo>
                    <a:pt x="2245" y="2163"/>
                    <a:pt x="2269" y="2112"/>
                    <a:pt x="2269" y="2050"/>
                  </a:cubicBezTo>
                  <a:cubicBezTo>
                    <a:pt x="2269" y="1987"/>
                    <a:pt x="2245" y="1936"/>
                    <a:pt x="2216" y="1936"/>
                  </a:cubicBezTo>
                  <a:close/>
                  <a:moveTo>
                    <a:pt x="3598" y="2263"/>
                  </a:moveTo>
                  <a:cubicBezTo>
                    <a:pt x="3569" y="2263"/>
                    <a:pt x="3545" y="2314"/>
                    <a:pt x="3545" y="2376"/>
                  </a:cubicBezTo>
                  <a:cubicBezTo>
                    <a:pt x="3545" y="2439"/>
                    <a:pt x="3569" y="2490"/>
                    <a:pt x="3598" y="2490"/>
                  </a:cubicBezTo>
                  <a:cubicBezTo>
                    <a:pt x="3628" y="2490"/>
                    <a:pt x="3652" y="2439"/>
                    <a:pt x="3652" y="2376"/>
                  </a:cubicBezTo>
                  <a:cubicBezTo>
                    <a:pt x="3652" y="2314"/>
                    <a:pt x="3628" y="2263"/>
                    <a:pt x="3598" y="2263"/>
                  </a:cubicBezTo>
                  <a:close/>
                  <a:moveTo>
                    <a:pt x="3598" y="1936"/>
                  </a:moveTo>
                  <a:cubicBezTo>
                    <a:pt x="3569" y="1936"/>
                    <a:pt x="3545" y="1987"/>
                    <a:pt x="3545" y="2050"/>
                  </a:cubicBezTo>
                  <a:cubicBezTo>
                    <a:pt x="3545" y="2112"/>
                    <a:pt x="3569" y="2163"/>
                    <a:pt x="3598" y="2163"/>
                  </a:cubicBezTo>
                  <a:cubicBezTo>
                    <a:pt x="3628" y="2163"/>
                    <a:pt x="3652" y="2112"/>
                    <a:pt x="3652" y="2050"/>
                  </a:cubicBezTo>
                  <a:cubicBezTo>
                    <a:pt x="3652" y="1987"/>
                    <a:pt x="3628" y="1936"/>
                    <a:pt x="3598" y="1936"/>
                  </a:cubicBezTo>
                  <a:close/>
                  <a:moveTo>
                    <a:pt x="3446" y="2490"/>
                  </a:moveTo>
                  <a:cubicBezTo>
                    <a:pt x="3475" y="2490"/>
                    <a:pt x="3500" y="2439"/>
                    <a:pt x="3500" y="2376"/>
                  </a:cubicBezTo>
                  <a:cubicBezTo>
                    <a:pt x="3500" y="2314"/>
                    <a:pt x="3475" y="2263"/>
                    <a:pt x="3446" y="2263"/>
                  </a:cubicBezTo>
                  <a:cubicBezTo>
                    <a:pt x="3416" y="2263"/>
                    <a:pt x="3392" y="2314"/>
                    <a:pt x="3392" y="2376"/>
                  </a:cubicBezTo>
                  <a:cubicBezTo>
                    <a:pt x="3392" y="2439"/>
                    <a:pt x="3416" y="2490"/>
                    <a:pt x="3446" y="2490"/>
                  </a:cubicBezTo>
                  <a:close/>
                  <a:moveTo>
                    <a:pt x="3446" y="2163"/>
                  </a:moveTo>
                  <a:cubicBezTo>
                    <a:pt x="3475" y="2163"/>
                    <a:pt x="3500" y="2112"/>
                    <a:pt x="3500" y="2050"/>
                  </a:cubicBezTo>
                  <a:cubicBezTo>
                    <a:pt x="3500" y="1987"/>
                    <a:pt x="3475" y="1936"/>
                    <a:pt x="3446" y="1936"/>
                  </a:cubicBezTo>
                  <a:cubicBezTo>
                    <a:pt x="3416" y="1936"/>
                    <a:pt x="3392" y="1987"/>
                    <a:pt x="3392" y="2050"/>
                  </a:cubicBezTo>
                  <a:cubicBezTo>
                    <a:pt x="3392" y="2112"/>
                    <a:pt x="3416" y="2163"/>
                    <a:pt x="3446" y="2163"/>
                  </a:cubicBezTo>
                  <a:close/>
                  <a:moveTo>
                    <a:pt x="3290" y="2490"/>
                  </a:moveTo>
                  <a:cubicBezTo>
                    <a:pt x="3320" y="2490"/>
                    <a:pt x="3344" y="2439"/>
                    <a:pt x="3344" y="2376"/>
                  </a:cubicBezTo>
                  <a:cubicBezTo>
                    <a:pt x="3344" y="2314"/>
                    <a:pt x="3320" y="2263"/>
                    <a:pt x="3290" y="2263"/>
                  </a:cubicBezTo>
                  <a:cubicBezTo>
                    <a:pt x="3261" y="2263"/>
                    <a:pt x="3237" y="2314"/>
                    <a:pt x="3237" y="2376"/>
                  </a:cubicBezTo>
                  <a:cubicBezTo>
                    <a:pt x="3237" y="2439"/>
                    <a:pt x="3261" y="2490"/>
                    <a:pt x="3290" y="2490"/>
                  </a:cubicBezTo>
                  <a:close/>
                  <a:moveTo>
                    <a:pt x="3290" y="2163"/>
                  </a:moveTo>
                  <a:cubicBezTo>
                    <a:pt x="3320" y="2163"/>
                    <a:pt x="3344" y="2112"/>
                    <a:pt x="3344" y="2050"/>
                  </a:cubicBezTo>
                  <a:cubicBezTo>
                    <a:pt x="3344" y="1987"/>
                    <a:pt x="3320" y="1936"/>
                    <a:pt x="3290" y="1936"/>
                  </a:cubicBezTo>
                  <a:cubicBezTo>
                    <a:pt x="3261" y="1936"/>
                    <a:pt x="3237" y="1987"/>
                    <a:pt x="3237" y="2050"/>
                  </a:cubicBezTo>
                  <a:cubicBezTo>
                    <a:pt x="3237" y="2112"/>
                    <a:pt x="3261" y="2163"/>
                    <a:pt x="3290" y="2163"/>
                  </a:cubicBezTo>
                  <a:close/>
                  <a:moveTo>
                    <a:pt x="3136" y="2263"/>
                  </a:moveTo>
                  <a:cubicBezTo>
                    <a:pt x="3107" y="2263"/>
                    <a:pt x="3083" y="2314"/>
                    <a:pt x="3083" y="2376"/>
                  </a:cubicBezTo>
                  <a:cubicBezTo>
                    <a:pt x="3083" y="2439"/>
                    <a:pt x="3107" y="2490"/>
                    <a:pt x="3136" y="2490"/>
                  </a:cubicBezTo>
                  <a:cubicBezTo>
                    <a:pt x="3166" y="2490"/>
                    <a:pt x="3190" y="2439"/>
                    <a:pt x="3190" y="2376"/>
                  </a:cubicBezTo>
                  <a:cubicBezTo>
                    <a:pt x="3190" y="2314"/>
                    <a:pt x="3166" y="2263"/>
                    <a:pt x="3136" y="2263"/>
                  </a:cubicBezTo>
                  <a:close/>
                  <a:moveTo>
                    <a:pt x="3136" y="1936"/>
                  </a:moveTo>
                  <a:cubicBezTo>
                    <a:pt x="3107" y="1936"/>
                    <a:pt x="3083" y="1987"/>
                    <a:pt x="3083" y="2050"/>
                  </a:cubicBezTo>
                  <a:cubicBezTo>
                    <a:pt x="3083" y="2112"/>
                    <a:pt x="3107" y="2163"/>
                    <a:pt x="3136" y="2163"/>
                  </a:cubicBezTo>
                  <a:cubicBezTo>
                    <a:pt x="3166" y="2163"/>
                    <a:pt x="3190" y="2112"/>
                    <a:pt x="3190" y="2050"/>
                  </a:cubicBezTo>
                  <a:cubicBezTo>
                    <a:pt x="3190" y="1987"/>
                    <a:pt x="3166" y="1936"/>
                    <a:pt x="3136" y="1936"/>
                  </a:cubicBezTo>
                  <a:close/>
                  <a:moveTo>
                    <a:pt x="2984" y="2263"/>
                  </a:moveTo>
                  <a:cubicBezTo>
                    <a:pt x="2954" y="2263"/>
                    <a:pt x="2930" y="2314"/>
                    <a:pt x="2930" y="2376"/>
                  </a:cubicBezTo>
                  <a:cubicBezTo>
                    <a:pt x="2930" y="2439"/>
                    <a:pt x="2954" y="2490"/>
                    <a:pt x="2984" y="2490"/>
                  </a:cubicBezTo>
                  <a:cubicBezTo>
                    <a:pt x="3014" y="2490"/>
                    <a:pt x="3038" y="2439"/>
                    <a:pt x="3038" y="2376"/>
                  </a:cubicBezTo>
                  <a:cubicBezTo>
                    <a:pt x="3038" y="2314"/>
                    <a:pt x="3014" y="2263"/>
                    <a:pt x="2984" y="2263"/>
                  </a:cubicBezTo>
                  <a:close/>
                  <a:moveTo>
                    <a:pt x="2984" y="1936"/>
                  </a:moveTo>
                  <a:cubicBezTo>
                    <a:pt x="2954" y="1936"/>
                    <a:pt x="2930" y="1987"/>
                    <a:pt x="2930" y="2050"/>
                  </a:cubicBezTo>
                  <a:cubicBezTo>
                    <a:pt x="2930" y="2112"/>
                    <a:pt x="2954" y="2163"/>
                    <a:pt x="2984" y="2163"/>
                  </a:cubicBezTo>
                  <a:cubicBezTo>
                    <a:pt x="3014" y="2163"/>
                    <a:pt x="3038" y="2112"/>
                    <a:pt x="3038" y="2050"/>
                  </a:cubicBezTo>
                  <a:cubicBezTo>
                    <a:pt x="3038" y="1987"/>
                    <a:pt x="3014" y="1936"/>
                    <a:pt x="2984" y="1936"/>
                  </a:cubicBezTo>
                  <a:close/>
                  <a:moveTo>
                    <a:pt x="1597" y="2931"/>
                  </a:moveTo>
                  <a:cubicBezTo>
                    <a:pt x="1567" y="2931"/>
                    <a:pt x="1543" y="2981"/>
                    <a:pt x="1543" y="3044"/>
                  </a:cubicBezTo>
                  <a:cubicBezTo>
                    <a:pt x="1543" y="3106"/>
                    <a:pt x="1567" y="3157"/>
                    <a:pt x="1597" y="3157"/>
                  </a:cubicBezTo>
                  <a:cubicBezTo>
                    <a:pt x="1627" y="3157"/>
                    <a:pt x="1651" y="3106"/>
                    <a:pt x="1651" y="3044"/>
                  </a:cubicBezTo>
                  <a:cubicBezTo>
                    <a:pt x="1651" y="2981"/>
                    <a:pt x="1627" y="2931"/>
                    <a:pt x="1597" y="2931"/>
                  </a:cubicBezTo>
                  <a:close/>
                  <a:moveTo>
                    <a:pt x="1597" y="2604"/>
                  </a:moveTo>
                  <a:cubicBezTo>
                    <a:pt x="1567" y="2604"/>
                    <a:pt x="1543" y="2655"/>
                    <a:pt x="1543" y="2717"/>
                  </a:cubicBezTo>
                  <a:cubicBezTo>
                    <a:pt x="1543" y="2780"/>
                    <a:pt x="1567" y="2830"/>
                    <a:pt x="1597" y="2830"/>
                  </a:cubicBezTo>
                  <a:cubicBezTo>
                    <a:pt x="1627" y="2830"/>
                    <a:pt x="1651" y="2780"/>
                    <a:pt x="1651" y="2717"/>
                  </a:cubicBezTo>
                  <a:cubicBezTo>
                    <a:pt x="1651" y="2655"/>
                    <a:pt x="1627" y="2604"/>
                    <a:pt x="1597" y="2604"/>
                  </a:cubicBezTo>
                  <a:close/>
                  <a:moveTo>
                    <a:pt x="1444" y="3157"/>
                  </a:moveTo>
                  <a:cubicBezTo>
                    <a:pt x="1474" y="3157"/>
                    <a:pt x="1498" y="3106"/>
                    <a:pt x="1498" y="3044"/>
                  </a:cubicBezTo>
                  <a:cubicBezTo>
                    <a:pt x="1498" y="2981"/>
                    <a:pt x="1474" y="2931"/>
                    <a:pt x="1444" y="2931"/>
                  </a:cubicBezTo>
                  <a:cubicBezTo>
                    <a:pt x="1415" y="2931"/>
                    <a:pt x="1390" y="2981"/>
                    <a:pt x="1390" y="3044"/>
                  </a:cubicBezTo>
                  <a:cubicBezTo>
                    <a:pt x="1390" y="3106"/>
                    <a:pt x="1415" y="3157"/>
                    <a:pt x="1444" y="3157"/>
                  </a:cubicBezTo>
                  <a:close/>
                  <a:moveTo>
                    <a:pt x="1444" y="2830"/>
                  </a:moveTo>
                  <a:cubicBezTo>
                    <a:pt x="1474" y="2830"/>
                    <a:pt x="1498" y="2780"/>
                    <a:pt x="1498" y="2717"/>
                  </a:cubicBezTo>
                  <a:cubicBezTo>
                    <a:pt x="1498" y="2655"/>
                    <a:pt x="1474" y="2604"/>
                    <a:pt x="1444" y="2604"/>
                  </a:cubicBezTo>
                  <a:cubicBezTo>
                    <a:pt x="1415" y="2604"/>
                    <a:pt x="1390" y="2655"/>
                    <a:pt x="1390" y="2717"/>
                  </a:cubicBezTo>
                  <a:cubicBezTo>
                    <a:pt x="1390" y="2780"/>
                    <a:pt x="1415" y="2830"/>
                    <a:pt x="1444" y="2830"/>
                  </a:cubicBezTo>
                  <a:close/>
                  <a:moveTo>
                    <a:pt x="2057" y="2931"/>
                  </a:moveTo>
                  <a:cubicBezTo>
                    <a:pt x="2027" y="2931"/>
                    <a:pt x="2003" y="2981"/>
                    <a:pt x="2003" y="3044"/>
                  </a:cubicBezTo>
                  <a:cubicBezTo>
                    <a:pt x="2003" y="3106"/>
                    <a:pt x="2027" y="3157"/>
                    <a:pt x="2057" y="3157"/>
                  </a:cubicBezTo>
                  <a:cubicBezTo>
                    <a:pt x="2087" y="3157"/>
                    <a:pt x="2111" y="3106"/>
                    <a:pt x="2111" y="3044"/>
                  </a:cubicBezTo>
                  <a:cubicBezTo>
                    <a:pt x="2111" y="2981"/>
                    <a:pt x="2087" y="2931"/>
                    <a:pt x="2057" y="2931"/>
                  </a:cubicBezTo>
                  <a:close/>
                  <a:moveTo>
                    <a:pt x="2057" y="2604"/>
                  </a:moveTo>
                  <a:cubicBezTo>
                    <a:pt x="2027" y="2604"/>
                    <a:pt x="2003" y="2655"/>
                    <a:pt x="2003" y="2717"/>
                  </a:cubicBezTo>
                  <a:cubicBezTo>
                    <a:pt x="2003" y="2780"/>
                    <a:pt x="2027" y="2830"/>
                    <a:pt x="2057" y="2830"/>
                  </a:cubicBezTo>
                  <a:cubicBezTo>
                    <a:pt x="2087" y="2830"/>
                    <a:pt x="2111" y="2780"/>
                    <a:pt x="2111" y="2717"/>
                  </a:cubicBezTo>
                  <a:cubicBezTo>
                    <a:pt x="2111" y="2655"/>
                    <a:pt x="2087" y="2604"/>
                    <a:pt x="2057" y="2604"/>
                  </a:cubicBezTo>
                  <a:close/>
                  <a:moveTo>
                    <a:pt x="1903" y="2931"/>
                  </a:moveTo>
                  <a:cubicBezTo>
                    <a:pt x="1873" y="2931"/>
                    <a:pt x="1849" y="2981"/>
                    <a:pt x="1849" y="3044"/>
                  </a:cubicBezTo>
                  <a:cubicBezTo>
                    <a:pt x="1849" y="3106"/>
                    <a:pt x="1873" y="3157"/>
                    <a:pt x="1903" y="3157"/>
                  </a:cubicBezTo>
                  <a:cubicBezTo>
                    <a:pt x="1933" y="3157"/>
                    <a:pt x="1957" y="3106"/>
                    <a:pt x="1957" y="3044"/>
                  </a:cubicBezTo>
                  <a:cubicBezTo>
                    <a:pt x="1957" y="2981"/>
                    <a:pt x="1933" y="2931"/>
                    <a:pt x="1903" y="2931"/>
                  </a:cubicBezTo>
                  <a:close/>
                  <a:moveTo>
                    <a:pt x="1903" y="2604"/>
                  </a:moveTo>
                  <a:cubicBezTo>
                    <a:pt x="1873" y="2604"/>
                    <a:pt x="1849" y="2655"/>
                    <a:pt x="1849" y="2717"/>
                  </a:cubicBezTo>
                  <a:cubicBezTo>
                    <a:pt x="1849" y="2780"/>
                    <a:pt x="1873" y="2830"/>
                    <a:pt x="1903" y="2830"/>
                  </a:cubicBezTo>
                  <a:cubicBezTo>
                    <a:pt x="1933" y="2830"/>
                    <a:pt x="1957" y="2780"/>
                    <a:pt x="1957" y="2717"/>
                  </a:cubicBezTo>
                  <a:cubicBezTo>
                    <a:pt x="1957" y="2655"/>
                    <a:pt x="1933" y="2604"/>
                    <a:pt x="1903" y="2604"/>
                  </a:cubicBezTo>
                  <a:close/>
                  <a:moveTo>
                    <a:pt x="1750" y="2931"/>
                  </a:moveTo>
                  <a:cubicBezTo>
                    <a:pt x="1721" y="2931"/>
                    <a:pt x="1697" y="2981"/>
                    <a:pt x="1697" y="3044"/>
                  </a:cubicBezTo>
                  <a:cubicBezTo>
                    <a:pt x="1697" y="3106"/>
                    <a:pt x="1721" y="3157"/>
                    <a:pt x="1750" y="3157"/>
                  </a:cubicBezTo>
                  <a:cubicBezTo>
                    <a:pt x="1780" y="3157"/>
                    <a:pt x="1804" y="3106"/>
                    <a:pt x="1804" y="3044"/>
                  </a:cubicBezTo>
                  <a:cubicBezTo>
                    <a:pt x="1804" y="2981"/>
                    <a:pt x="1780" y="2931"/>
                    <a:pt x="1750" y="2931"/>
                  </a:cubicBezTo>
                  <a:close/>
                  <a:moveTo>
                    <a:pt x="1750" y="2604"/>
                  </a:moveTo>
                  <a:cubicBezTo>
                    <a:pt x="1721" y="2604"/>
                    <a:pt x="1697" y="2655"/>
                    <a:pt x="1697" y="2717"/>
                  </a:cubicBezTo>
                  <a:cubicBezTo>
                    <a:pt x="1697" y="2780"/>
                    <a:pt x="1721" y="2830"/>
                    <a:pt x="1750" y="2830"/>
                  </a:cubicBezTo>
                  <a:cubicBezTo>
                    <a:pt x="1780" y="2830"/>
                    <a:pt x="1804" y="2780"/>
                    <a:pt x="1804" y="2717"/>
                  </a:cubicBezTo>
                  <a:cubicBezTo>
                    <a:pt x="1804" y="2655"/>
                    <a:pt x="1780" y="2604"/>
                    <a:pt x="1750" y="2604"/>
                  </a:cubicBezTo>
                  <a:close/>
                  <a:moveTo>
                    <a:pt x="2830" y="2931"/>
                  </a:moveTo>
                  <a:cubicBezTo>
                    <a:pt x="2801" y="2931"/>
                    <a:pt x="2776" y="2981"/>
                    <a:pt x="2776" y="3044"/>
                  </a:cubicBezTo>
                  <a:cubicBezTo>
                    <a:pt x="2776" y="3106"/>
                    <a:pt x="2801" y="3157"/>
                    <a:pt x="2830" y="3157"/>
                  </a:cubicBezTo>
                  <a:cubicBezTo>
                    <a:pt x="2860" y="3157"/>
                    <a:pt x="2884" y="3106"/>
                    <a:pt x="2884" y="3044"/>
                  </a:cubicBezTo>
                  <a:cubicBezTo>
                    <a:pt x="2884" y="2981"/>
                    <a:pt x="2860" y="2931"/>
                    <a:pt x="2830" y="2931"/>
                  </a:cubicBezTo>
                  <a:close/>
                  <a:moveTo>
                    <a:pt x="2830" y="2604"/>
                  </a:moveTo>
                  <a:cubicBezTo>
                    <a:pt x="2801" y="2604"/>
                    <a:pt x="2776" y="2655"/>
                    <a:pt x="2776" y="2717"/>
                  </a:cubicBezTo>
                  <a:cubicBezTo>
                    <a:pt x="2776" y="2780"/>
                    <a:pt x="2801" y="2830"/>
                    <a:pt x="2830" y="2830"/>
                  </a:cubicBezTo>
                  <a:cubicBezTo>
                    <a:pt x="2860" y="2830"/>
                    <a:pt x="2884" y="2780"/>
                    <a:pt x="2884" y="2717"/>
                  </a:cubicBezTo>
                  <a:cubicBezTo>
                    <a:pt x="2884" y="2655"/>
                    <a:pt x="2860" y="2604"/>
                    <a:pt x="2830" y="2604"/>
                  </a:cubicBezTo>
                  <a:close/>
                  <a:moveTo>
                    <a:pt x="2678" y="2931"/>
                  </a:moveTo>
                  <a:cubicBezTo>
                    <a:pt x="2648" y="2931"/>
                    <a:pt x="2624" y="2981"/>
                    <a:pt x="2624" y="3044"/>
                  </a:cubicBezTo>
                  <a:cubicBezTo>
                    <a:pt x="2624" y="3106"/>
                    <a:pt x="2648" y="3157"/>
                    <a:pt x="2678" y="3157"/>
                  </a:cubicBezTo>
                  <a:cubicBezTo>
                    <a:pt x="2707" y="3157"/>
                    <a:pt x="2731" y="3106"/>
                    <a:pt x="2731" y="3044"/>
                  </a:cubicBezTo>
                  <a:cubicBezTo>
                    <a:pt x="2731" y="2981"/>
                    <a:pt x="2707" y="2931"/>
                    <a:pt x="2678" y="2931"/>
                  </a:cubicBezTo>
                  <a:close/>
                  <a:moveTo>
                    <a:pt x="2678" y="2604"/>
                  </a:moveTo>
                  <a:cubicBezTo>
                    <a:pt x="2648" y="2604"/>
                    <a:pt x="2624" y="2655"/>
                    <a:pt x="2624" y="2717"/>
                  </a:cubicBezTo>
                  <a:cubicBezTo>
                    <a:pt x="2624" y="2780"/>
                    <a:pt x="2648" y="2830"/>
                    <a:pt x="2678" y="2830"/>
                  </a:cubicBezTo>
                  <a:cubicBezTo>
                    <a:pt x="2707" y="2830"/>
                    <a:pt x="2731" y="2780"/>
                    <a:pt x="2731" y="2717"/>
                  </a:cubicBezTo>
                  <a:cubicBezTo>
                    <a:pt x="2731" y="2655"/>
                    <a:pt x="2707" y="2604"/>
                    <a:pt x="2678" y="2604"/>
                  </a:cubicBezTo>
                  <a:close/>
                  <a:moveTo>
                    <a:pt x="2522" y="2931"/>
                  </a:moveTo>
                  <a:cubicBezTo>
                    <a:pt x="2493" y="2931"/>
                    <a:pt x="2469" y="2981"/>
                    <a:pt x="2469" y="3044"/>
                  </a:cubicBezTo>
                  <a:cubicBezTo>
                    <a:pt x="2469" y="3106"/>
                    <a:pt x="2493" y="3157"/>
                    <a:pt x="2522" y="3157"/>
                  </a:cubicBezTo>
                  <a:cubicBezTo>
                    <a:pt x="2552" y="3157"/>
                    <a:pt x="2576" y="3106"/>
                    <a:pt x="2576" y="3044"/>
                  </a:cubicBezTo>
                  <a:cubicBezTo>
                    <a:pt x="2576" y="2981"/>
                    <a:pt x="2552" y="2931"/>
                    <a:pt x="2522" y="2931"/>
                  </a:cubicBezTo>
                  <a:close/>
                  <a:moveTo>
                    <a:pt x="2522" y="2604"/>
                  </a:moveTo>
                  <a:cubicBezTo>
                    <a:pt x="2493" y="2604"/>
                    <a:pt x="2469" y="2655"/>
                    <a:pt x="2469" y="2717"/>
                  </a:cubicBezTo>
                  <a:cubicBezTo>
                    <a:pt x="2469" y="2780"/>
                    <a:pt x="2493" y="2830"/>
                    <a:pt x="2522" y="2830"/>
                  </a:cubicBezTo>
                  <a:cubicBezTo>
                    <a:pt x="2552" y="2830"/>
                    <a:pt x="2576" y="2780"/>
                    <a:pt x="2576" y="2717"/>
                  </a:cubicBezTo>
                  <a:cubicBezTo>
                    <a:pt x="2576" y="2655"/>
                    <a:pt x="2552" y="2604"/>
                    <a:pt x="2522" y="2604"/>
                  </a:cubicBezTo>
                  <a:close/>
                  <a:moveTo>
                    <a:pt x="2368" y="2931"/>
                  </a:moveTo>
                  <a:cubicBezTo>
                    <a:pt x="2339" y="2931"/>
                    <a:pt x="2315" y="2981"/>
                    <a:pt x="2315" y="3044"/>
                  </a:cubicBezTo>
                  <a:cubicBezTo>
                    <a:pt x="2315" y="3106"/>
                    <a:pt x="2339" y="3157"/>
                    <a:pt x="2368" y="3157"/>
                  </a:cubicBezTo>
                  <a:cubicBezTo>
                    <a:pt x="2398" y="3157"/>
                    <a:pt x="2422" y="3106"/>
                    <a:pt x="2422" y="3044"/>
                  </a:cubicBezTo>
                  <a:cubicBezTo>
                    <a:pt x="2422" y="2981"/>
                    <a:pt x="2398" y="2931"/>
                    <a:pt x="2368" y="2931"/>
                  </a:cubicBezTo>
                  <a:close/>
                  <a:moveTo>
                    <a:pt x="2368" y="2604"/>
                  </a:moveTo>
                  <a:cubicBezTo>
                    <a:pt x="2339" y="2604"/>
                    <a:pt x="2315" y="2655"/>
                    <a:pt x="2315" y="2717"/>
                  </a:cubicBezTo>
                  <a:cubicBezTo>
                    <a:pt x="2315" y="2780"/>
                    <a:pt x="2339" y="2830"/>
                    <a:pt x="2368" y="2830"/>
                  </a:cubicBezTo>
                  <a:cubicBezTo>
                    <a:pt x="2398" y="2830"/>
                    <a:pt x="2422" y="2780"/>
                    <a:pt x="2422" y="2717"/>
                  </a:cubicBezTo>
                  <a:cubicBezTo>
                    <a:pt x="2422" y="2655"/>
                    <a:pt x="2398" y="2604"/>
                    <a:pt x="2368" y="2604"/>
                  </a:cubicBezTo>
                  <a:close/>
                  <a:moveTo>
                    <a:pt x="2216" y="2931"/>
                  </a:moveTo>
                  <a:cubicBezTo>
                    <a:pt x="2186" y="2931"/>
                    <a:pt x="2162" y="2981"/>
                    <a:pt x="2162" y="3044"/>
                  </a:cubicBezTo>
                  <a:cubicBezTo>
                    <a:pt x="2162" y="3106"/>
                    <a:pt x="2186" y="3157"/>
                    <a:pt x="2216" y="3157"/>
                  </a:cubicBezTo>
                  <a:cubicBezTo>
                    <a:pt x="2245" y="3157"/>
                    <a:pt x="2269" y="3106"/>
                    <a:pt x="2269" y="3044"/>
                  </a:cubicBezTo>
                  <a:cubicBezTo>
                    <a:pt x="2269" y="2981"/>
                    <a:pt x="2245" y="2931"/>
                    <a:pt x="2216" y="2931"/>
                  </a:cubicBezTo>
                  <a:close/>
                  <a:moveTo>
                    <a:pt x="2216" y="2604"/>
                  </a:moveTo>
                  <a:cubicBezTo>
                    <a:pt x="2186" y="2604"/>
                    <a:pt x="2162" y="2655"/>
                    <a:pt x="2162" y="2717"/>
                  </a:cubicBezTo>
                  <a:cubicBezTo>
                    <a:pt x="2162" y="2780"/>
                    <a:pt x="2186" y="2830"/>
                    <a:pt x="2216" y="2830"/>
                  </a:cubicBezTo>
                  <a:cubicBezTo>
                    <a:pt x="2245" y="2830"/>
                    <a:pt x="2269" y="2780"/>
                    <a:pt x="2269" y="2717"/>
                  </a:cubicBezTo>
                  <a:cubicBezTo>
                    <a:pt x="2269" y="2655"/>
                    <a:pt x="2245" y="2604"/>
                    <a:pt x="2216" y="2604"/>
                  </a:cubicBezTo>
                  <a:close/>
                  <a:moveTo>
                    <a:pt x="3598" y="2931"/>
                  </a:moveTo>
                  <a:cubicBezTo>
                    <a:pt x="3569" y="2931"/>
                    <a:pt x="3545" y="2981"/>
                    <a:pt x="3545" y="3044"/>
                  </a:cubicBezTo>
                  <a:cubicBezTo>
                    <a:pt x="3545" y="3106"/>
                    <a:pt x="3569" y="3157"/>
                    <a:pt x="3598" y="3157"/>
                  </a:cubicBezTo>
                  <a:cubicBezTo>
                    <a:pt x="3628" y="3157"/>
                    <a:pt x="3652" y="3106"/>
                    <a:pt x="3652" y="3044"/>
                  </a:cubicBezTo>
                  <a:cubicBezTo>
                    <a:pt x="3652" y="2981"/>
                    <a:pt x="3628" y="2931"/>
                    <a:pt x="3598" y="2931"/>
                  </a:cubicBezTo>
                  <a:close/>
                  <a:moveTo>
                    <a:pt x="3598" y="2604"/>
                  </a:moveTo>
                  <a:cubicBezTo>
                    <a:pt x="3569" y="2604"/>
                    <a:pt x="3545" y="2655"/>
                    <a:pt x="3545" y="2717"/>
                  </a:cubicBezTo>
                  <a:cubicBezTo>
                    <a:pt x="3545" y="2780"/>
                    <a:pt x="3569" y="2830"/>
                    <a:pt x="3598" y="2830"/>
                  </a:cubicBezTo>
                  <a:cubicBezTo>
                    <a:pt x="3628" y="2830"/>
                    <a:pt x="3652" y="2780"/>
                    <a:pt x="3652" y="2717"/>
                  </a:cubicBezTo>
                  <a:cubicBezTo>
                    <a:pt x="3652" y="2655"/>
                    <a:pt x="3628" y="2604"/>
                    <a:pt x="3598" y="2604"/>
                  </a:cubicBezTo>
                  <a:close/>
                  <a:moveTo>
                    <a:pt x="3446" y="3157"/>
                  </a:moveTo>
                  <a:cubicBezTo>
                    <a:pt x="3475" y="3157"/>
                    <a:pt x="3500" y="3106"/>
                    <a:pt x="3500" y="3044"/>
                  </a:cubicBezTo>
                  <a:cubicBezTo>
                    <a:pt x="3500" y="2981"/>
                    <a:pt x="3475" y="2931"/>
                    <a:pt x="3446" y="2931"/>
                  </a:cubicBezTo>
                  <a:cubicBezTo>
                    <a:pt x="3416" y="2931"/>
                    <a:pt x="3392" y="2981"/>
                    <a:pt x="3392" y="3044"/>
                  </a:cubicBezTo>
                  <a:cubicBezTo>
                    <a:pt x="3392" y="3106"/>
                    <a:pt x="3416" y="3157"/>
                    <a:pt x="3446" y="3157"/>
                  </a:cubicBezTo>
                  <a:close/>
                  <a:moveTo>
                    <a:pt x="3446" y="2830"/>
                  </a:moveTo>
                  <a:cubicBezTo>
                    <a:pt x="3475" y="2830"/>
                    <a:pt x="3500" y="2780"/>
                    <a:pt x="3500" y="2717"/>
                  </a:cubicBezTo>
                  <a:cubicBezTo>
                    <a:pt x="3500" y="2655"/>
                    <a:pt x="3475" y="2604"/>
                    <a:pt x="3446" y="2604"/>
                  </a:cubicBezTo>
                  <a:cubicBezTo>
                    <a:pt x="3416" y="2604"/>
                    <a:pt x="3392" y="2655"/>
                    <a:pt x="3392" y="2717"/>
                  </a:cubicBezTo>
                  <a:cubicBezTo>
                    <a:pt x="3392" y="2780"/>
                    <a:pt x="3416" y="2830"/>
                    <a:pt x="3446" y="2830"/>
                  </a:cubicBezTo>
                  <a:close/>
                  <a:moveTo>
                    <a:pt x="3290" y="3157"/>
                  </a:moveTo>
                  <a:cubicBezTo>
                    <a:pt x="3320" y="3157"/>
                    <a:pt x="3344" y="3106"/>
                    <a:pt x="3344" y="3044"/>
                  </a:cubicBezTo>
                  <a:cubicBezTo>
                    <a:pt x="3344" y="2981"/>
                    <a:pt x="3320" y="2931"/>
                    <a:pt x="3290" y="2931"/>
                  </a:cubicBezTo>
                  <a:cubicBezTo>
                    <a:pt x="3261" y="2931"/>
                    <a:pt x="3237" y="2981"/>
                    <a:pt x="3237" y="3044"/>
                  </a:cubicBezTo>
                  <a:cubicBezTo>
                    <a:pt x="3237" y="3106"/>
                    <a:pt x="3261" y="3157"/>
                    <a:pt x="3290" y="3157"/>
                  </a:cubicBezTo>
                  <a:close/>
                  <a:moveTo>
                    <a:pt x="3290" y="2830"/>
                  </a:moveTo>
                  <a:cubicBezTo>
                    <a:pt x="3320" y="2830"/>
                    <a:pt x="3344" y="2780"/>
                    <a:pt x="3344" y="2717"/>
                  </a:cubicBezTo>
                  <a:cubicBezTo>
                    <a:pt x="3344" y="2655"/>
                    <a:pt x="3320" y="2604"/>
                    <a:pt x="3290" y="2604"/>
                  </a:cubicBezTo>
                  <a:cubicBezTo>
                    <a:pt x="3261" y="2604"/>
                    <a:pt x="3237" y="2655"/>
                    <a:pt x="3237" y="2717"/>
                  </a:cubicBezTo>
                  <a:cubicBezTo>
                    <a:pt x="3237" y="2780"/>
                    <a:pt x="3261" y="2830"/>
                    <a:pt x="3290" y="2830"/>
                  </a:cubicBezTo>
                  <a:close/>
                  <a:moveTo>
                    <a:pt x="3136" y="2931"/>
                  </a:moveTo>
                  <a:cubicBezTo>
                    <a:pt x="3107" y="2931"/>
                    <a:pt x="3083" y="2981"/>
                    <a:pt x="3083" y="3044"/>
                  </a:cubicBezTo>
                  <a:cubicBezTo>
                    <a:pt x="3083" y="3106"/>
                    <a:pt x="3107" y="3157"/>
                    <a:pt x="3136" y="3157"/>
                  </a:cubicBezTo>
                  <a:cubicBezTo>
                    <a:pt x="3166" y="3157"/>
                    <a:pt x="3190" y="3106"/>
                    <a:pt x="3190" y="3044"/>
                  </a:cubicBezTo>
                  <a:cubicBezTo>
                    <a:pt x="3190" y="2981"/>
                    <a:pt x="3166" y="2931"/>
                    <a:pt x="3136" y="2931"/>
                  </a:cubicBezTo>
                  <a:close/>
                  <a:moveTo>
                    <a:pt x="3136" y="2604"/>
                  </a:moveTo>
                  <a:cubicBezTo>
                    <a:pt x="3107" y="2604"/>
                    <a:pt x="3083" y="2655"/>
                    <a:pt x="3083" y="2717"/>
                  </a:cubicBezTo>
                  <a:cubicBezTo>
                    <a:pt x="3083" y="2780"/>
                    <a:pt x="3107" y="2830"/>
                    <a:pt x="3136" y="2830"/>
                  </a:cubicBezTo>
                  <a:cubicBezTo>
                    <a:pt x="3166" y="2830"/>
                    <a:pt x="3190" y="2780"/>
                    <a:pt x="3190" y="2717"/>
                  </a:cubicBezTo>
                  <a:cubicBezTo>
                    <a:pt x="3190" y="2655"/>
                    <a:pt x="3166" y="2604"/>
                    <a:pt x="3136" y="2604"/>
                  </a:cubicBezTo>
                  <a:close/>
                  <a:moveTo>
                    <a:pt x="2984" y="2931"/>
                  </a:moveTo>
                  <a:cubicBezTo>
                    <a:pt x="2954" y="2931"/>
                    <a:pt x="2930" y="2981"/>
                    <a:pt x="2930" y="3044"/>
                  </a:cubicBezTo>
                  <a:cubicBezTo>
                    <a:pt x="2930" y="3106"/>
                    <a:pt x="2954" y="3157"/>
                    <a:pt x="2984" y="3157"/>
                  </a:cubicBezTo>
                  <a:cubicBezTo>
                    <a:pt x="3014" y="3157"/>
                    <a:pt x="3038" y="3106"/>
                    <a:pt x="3038" y="3044"/>
                  </a:cubicBezTo>
                  <a:cubicBezTo>
                    <a:pt x="3038" y="2981"/>
                    <a:pt x="3014" y="2931"/>
                    <a:pt x="2984" y="2931"/>
                  </a:cubicBezTo>
                  <a:close/>
                  <a:moveTo>
                    <a:pt x="2984" y="2604"/>
                  </a:moveTo>
                  <a:cubicBezTo>
                    <a:pt x="2954" y="2604"/>
                    <a:pt x="2930" y="2655"/>
                    <a:pt x="2930" y="2717"/>
                  </a:cubicBezTo>
                  <a:cubicBezTo>
                    <a:pt x="2930" y="2780"/>
                    <a:pt x="2954" y="2830"/>
                    <a:pt x="2984" y="2830"/>
                  </a:cubicBezTo>
                  <a:cubicBezTo>
                    <a:pt x="3014" y="2830"/>
                    <a:pt x="3038" y="2780"/>
                    <a:pt x="3038" y="2717"/>
                  </a:cubicBezTo>
                  <a:cubicBezTo>
                    <a:pt x="3038" y="2655"/>
                    <a:pt x="3014" y="2604"/>
                    <a:pt x="2984" y="2604"/>
                  </a:cubicBezTo>
                  <a:close/>
                  <a:moveTo>
                    <a:pt x="1445" y="3569"/>
                  </a:moveTo>
                  <a:cubicBezTo>
                    <a:pt x="1415" y="3569"/>
                    <a:pt x="1391" y="3619"/>
                    <a:pt x="1391" y="3682"/>
                  </a:cubicBezTo>
                  <a:cubicBezTo>
                    <a:pt x="1391" y="3744"/>
                    <a:pt x="1415" y="3795"/>
                    <a:pt x="1445" y="3795"/>
                  </a:cubicBezTo>
                  <a:cubicBezTo>
                    <a:pt x="1474" y="3795"/>
                    <a:pt x="1498" y="3744"/>
                    <a:pt x="1498" y="3682"/>
                  </a:cubicBezTo>
                  <a:cubicBezTo>
                    <a:pt x="1498" y="3619"/>
                    <a:pt x="1474" y="3569"/>
                    <a:pt x="1445" y="3569"/>
                  </a:cubicBezTo>
                  <a:close/>
                  <a:moveTo>
                    <a:pt x="1445" y="3242"/>
                  </a:moveTo>
                  <a:cubicBezTo>
                    <a:pt x="1415" y="3242"/>
                    <a:pt x="1391" y="3292"/>
                    <a:pt x="1391" y="3355"/>
                  </a:cubicBezTo>
                  <a:cubicBezTo>
                    <a:pt x="1391" y="3417"/>
                    <a:pt x="1415" y="3468"/>
                    <a:pt x="1445" y="3468"/>
                  </a:cubicBezTo>
                  <a:cubicBezTo>
                    <a:pt x="1474" y="3468"/>
                    <a:pt x="1498" y="3417"/>
                    <a:pt x="1498" y="3355"/>
                  </a:cubicBezTo>
                  <a:cubicBezTo>
                    <a:pt x="1498" y="3292"/>
                    <a:pt x="1474" y="3242"/>
                    <a:pt x="1445" y="3242"/>
                  </a:cubicBezTo>
                  <a:close/>
                  <a:moveTo>
                    <a:pt x="1597" y="3569"/>
                  </a:moveTo>
                  <a:cubicBezTo>
                    <a:pt x="1567" y="3569"/>
                    <a:pt x="1543" y="3619"/>
                    <a:pt x="1543" y="3682"/>
                  </a:cubicBezTo>
                  <a:cubicBezTo>
                    <a:pt x="1543" y="3744"/>
                    <a:pt x="1567" y="3795"/>
                    <a:pt x="1597" y="3795"/>
                  </a:cubicBezTo>
                  <a:cubicBezTo>
                    <a:pt x="1627" y="3795"/>
                    <a:pt x="1651" y="3744"/>
                    <a:pt x="1651" y="3682"/>
                  </a:cubicBezTo>
                  <a:cubicBezTo>
                    <a:pt x="1651" y="3619"/>
                    <a:pt x="1627" y="3569"/>
                    <a:pt x="1597" y="3569"/>
                  </a:cubicBezTo>
                  <a:close/>
                  <a:moveTo>
                    <a:pt x="1597" y="3242"/>
                  </a:moveTo>
                  <a:cubicBezTo>
                    <a:pt x="1567" y="3242"/>
                    <a:pt x="1543" y="3292"/>
                    <a:pt x="1543" y="3355"/>
                  </a:cubicBezTo>
                  <a:cubicBezTo>
                    <a:pt x="1543" y="3417"/>
                    <a:pt x="1567" y="3468"/>
                    <a:pt x="1597" y="3468"/>
                  </a:cubicBezTo>
                  <a:cubicBezTo>
                    <a:pt x="1627" y="3468"/>
                    <a:pt x="1651" y="3417"/>
                    <a:pt x="1651" y="3355"/>
                  </a:cubicBezTo>
                  <a:cubicBezTo>
                    <a:pt x="1651" y="3292"/>
                    <a:pt x="1627" y="3242"/>
                    <a:pt x="1597" y="3242"/>
                  </a:cubicBezTo>
                  <a:close/>
                  <a:moveTo>
                    <a:pt x="2057" y="3569"/>
                  </a:moveTo>
                  <a:cubicBezTo>
                    <a:pt x="2027" y="3569"/>
                    <a:pt x="2003" y="3619"/>
                    <a:pt x="2003" y="3682"/>
                  </a:cubicBezTo>
                  <a:cubicBezTo>
                    <a:pt x="2003" y="3744"/>
                    <a:pt x="2027" y="3795"/>
                    <a:pt x="2057" y="3795"/>
                  </a:cubicBezTo>
                  <a:cubicBezTo>
                    <a:pt x="2087" y="3795"/>
                    <a:pt x="2111" y="3744"/>
                    <a:pt x="2111" y="3682"/>
                  </a:cubicBezTo>
                  <a:cubicBezTo>
                    <a:pt x="2111" y="3619"/>
                    <a:pt x="2087" y="3569"/>
                    <a:pt x="2057" y="3569"/>
                  </a:cubicBezTo>
                  <a:close/>
                  <a:moveTo>
                    <a:pt x="2057" y="3242"/>
                  </a:moveTo>
                  <a:cubicBezTo>
                    <a:pt x="2027" y="3242"/>
                    <a:pt x="2003" y="3292"/>
                    <a:pt x="2003" y="3355"/>
                  </a:cubicBezTo>
                  <a:cubicBezTo>
                    <a:pt x="2003" y="3417"/>
                    <a:pt x="2027" y="3468"/>
                    <a:pt x="2057" y="3468"/>
                  </a:cubicBezTo>
                  <a:cubicBezTo>
                    <a:pt x="2087" y="3468"/>
                    <a:pt x="2111" y="3417"/>
                    <a:pt x="2111" y="3355"/>
                  </a:cubicBezTo>
                  <a:cubicBezTo>
                    <a:pt x="2111" y="3292"/>
                    <a:pt x="2087" y="3242"/>
                    <a:pt x="2057" y="3242"/>
                  </a:cubicBezTo>
                  <a:close/>
                  <a:moveTo>
                    <a:pt x="1903" y="3569"/>
                  </a:moveTo>
                  <a:cubicBezTo>
                    <a:pt x="1873" y="3569"/>
                    <a:pt x="1849" y="3619"/>
                    <a:pt x="1849" y="3682"/>
                  </a:cubicBezTo>
                  <a:cubicBezTo>
                    <a:pt x="1849" y="3744"/>
                    <a:pt x="1873" y="3795"/>
                    <a:pt x="1903" y="3795"/>
                  </a:cubicBezTo>
                  <a:cubicBezTo>
                    <a:pt x="1933" y="3795"/>
                    <a:pt x="1957" y="3744"/>
                    <a:pt x="1957" y="3682"/>
                  </a:cubicBezTo>
                  <a:cubicBezTo>
                    <a:pt x="1957" y="3619"/>
                    <a:pt x="1933" y="3569"/>
                    <a:pt x="1903" y="3569"/>
                  </a:cubicBezTo>
                  <a:close/>
                  <a:moveTo>
                    <a:pt x="1903" y="3242"/>
                  </a:moveTo>
                  <a:cubicBezTo>
                    <a:pt x="1873" y="3242"/>
                    <a:pt x="1849" y="3292"/>
                    <a:pt x="1849" y="3355"/>
                  </a:cubicBezTo>
                  <a:cubicBezTo>
                    <a:pt x="1849" y="3417"/>
                    <a:pt x="1873" y="3468"/>
                    <a:pt x="1903" y="3468"/>
                  </a:cubicBezTo>
                  <a:cubicBezTo>
                    <a:pt x="1933" y="3468"/>
                    <a:pt x="1957" y="3417"/>
                    <a:pt x="1957" y="3355"/>
                  </a:cubicBezTo>
                  <a:cubicBezTo>
                    <a:pt x="1957" y="3292"/>
                    <a:pt x="1933" y="3242"/>
                    <a:pt x="1903" y="3242"/>
                  </a:cubicBezTo>
                  <a:close/>
                  <a:moveTo>
                    <a:pt x="1750" y="3569"/>
                  </a:moveTo>
                  <a:cubicBezTo>
                    <a:pt x="1721" y="3569"/>
                    <a:pt x="1697" y="3619"/>
                    <a:pt x="1697" y="3682"/>
                  </a:cubicBezTo>
                  <a:cubicBezTo>
                    <a:pt x="1697" y="3744"/>
                    <a:pt x="1721" y="3795"/>
                    <a:pt x="1750" y="3795"/>
                  </a:cubicBezTo>
                  <a:cubicBezTo>
                    <a:pt x="1780" y="3795"/>
                    <a:pt x="1804" y="3744"/>
                    <a:pt x="1804" y="3682"/>
                  </a:cubicBezTo>
                  <a:cubicBezTo>
                    <a:pt x="1804" y="3619"/>
                    <a:pt x="1780" y="3569"/>
                    <a:pt x="1750" y="3569"/>
                  </a:cubicBezTo>
                  <a:close/>
                  <a:moveTo>
                    <a:pt x="1750" y="3242"/>
                  </a:moveTo>
                  <a:cubicBezTo>
                    <a:pt x="1721" y="3242"/>
                    <a:pt x="1697" y="3292"/>
                    <a:pt x="1697" y="3355"/>
                  </a:cubicBezTo>
                  <a:cubicBezTo>
                    <a:pt x="1697" y="3417"/>
                    <a:pt x="1721" y="3468"/>
                    <a:pt x="1750" y="3468"/>
                  </a:cubicBezTo>
                  <a:cubicBezTo>
                    <a:pt x="1780" y="3468"/>
                    <a:pt x="1804" y="3417"/>
                    <a:pt x="1804" y="3355"/>
                  </a:cubicBezTo>
                  <a:cubicBezTo>
                    <a:pt x="1804" y="3292"/>
                    <a:pt x="1780" y="3242"/>
                    <a:pt x="1750" y="3242"/>
                  </a:cubicBezTo>
                  <a:close/>
                  <a:moveTo>
                    <a:pt x="2830" y="3569"/>
                  </a:moveTo>
                  <a:cubicBezTo>
                    <a:pt x="2801" y="3569"/>
                    <a:pt x="2776" y="3619"/>
                    <a:pt x="2776" y="3682"/>
                  </a:cubicBezTo>
                  <a:cubicBezTo>
                    <a:pt x="2776" y="3744"/>
                    <a:pt x="2801" y="3795"/>
                    <a:pt x="2830" y="3795"/>
                  </a:cubicBezTo>
                  <a:cubicBezTo>
                    <a:pt x="2860" y="3795"/>
                    <a:pt x="2884" y="3744"/>
                    <a:pt x="2884" y="3682"/>
                  </a:cubicBezTo>
                  <a:cubicBezTo>
                    <a:pt x="2884" y="3619"/>
                    <a:pt x="2860" y="3569"/>
                    <a:pt x="2830" y="3569"/>
                  </a:cubicBezTo>
                  <a:close/>
                  <a:moveTo>
                    <a:pt x="2830" y="3242"/>
                  </a:moveTo>
                  <a:cubicBezTo>
                    <a:pt x="2801" y="3242"/>
                    <a:pt x="2776" y="3292"/>
                    <a:pt x="2776" y="3355"/>
                  </a:cubicBezTo>
                  <a:cubicBezTo>
                    <a:pt x="2776" y="3417"/>
                    <a:pt x="2801" y="3468"/>
                    <a:pt x="2830" y="3468"/>
                  </a:cubicBezTo>
                  <a:cubicBezTo>
                    <a:pt x="2860" y="3468"/>
                    <a:pt x="2884" y="3417"/>
                    <a:pt x="2884" y="3355"/>
                  </a:cubicBezTo>
                  <a:cubicBezTo>
                    <a:pt x="2884" y="3292"/>
                    <a:pt x="2860" y="3242"/>
                    <a:pt x="2830" y="3242"/>
                  </a:cubicBezTo>
                  <a:close/>
                  <a:moveTo>
                    <a:pt x="2678" y="3569"/>
                  </a:moveTo>
                  <a:cubicBezTo>
                    <a:pt x="2648" y="3569"/>
                    <a:pt x="2624" y="3619"/>
                    <a:pt x="2624" y="3682"/>
                  </a:cubicBezTo>
                  <a:cubicBezTo>
                    <a:pt x="2624" y="3744"/>
                    <a:pt x="2648" y="3795"/>
                    <a:pt x="2678" y="3795"/>
                  </a:cubicBezTo>
                  <a:cubicBezTo>
                    <a:pt x="2707" y="3795"/>
                    <a:pt x="2731" y="3744"/>
                    <a:pt x="2731" y="3682"/>
                  </a:cubicBezTo>
                  <a:cubicBezTo>
                    <a:pt x="2731" y="3619"/>
                    <a:pt x="2707" y="3569"/>
                    <a:pt x="2678" y="3569"/>
                  </a:cubicBezTo>
                  <a:close/>
                  <a:moveTo>
                    <a:pt x="2678" y="3242"/>
                  </a:moveTo>
                  <a:cubicBezTo>
                    <a:pt x="2648" y="3242"/>
                    <a:pt x="2624" y="3292"/>
                    <a:pt x="2624" y="3355"/>
                  </a:cubicBezTo>
                  <a:cubicBezTo>
                    <a:pt x="2624" y="3417"/>
                    <a:pt x="2648" y="3468"/>
                    <a:pt x="2678" y="3468"/>
                  </a:cubicBezTo>
                  <a:cubicBezTo>
                    <a:pt x="2707" y="3468"/>
                    <a:pt x="2731" y="3417"/>
                    <a:pt x="2731" y="3355"/>
                  </a:cubicBezTo>
                  <a:cubicBezTo>
                    <a:pt x="2731" y="3292"/>
                    <a:pt x="2707" y="3242"/>
                    <a:pt x="2678" y="3242"/>
                  </a:cubicBezTo>
                  <a:close/>
                  <a:moveTo>
                    <a:pt x="2522" y="3569"/>
                  </a:moveTo>
                  <a:cubicBezTo>
                    <a:pt x="2493" y="3569"/>
                    <a:pt x="2469" y="3619"/>
                    <a:pt x="2469" y="3682"/>
                  </a:cubicBezTo>
                  <a:cubicBezTo>
                    <a:pt x="2469" y="3744"/>
                    <a:pt x="2493" y="3795"/>
                    <a:pt x="2522" y="3795"/>
                  </a:cubicBezTo>
                  <a:cubicBezTo>
                    <a:pt x="2552" y="3795"/>
                    <a:pt x="2576" y="3744"/>
                    <a:pt x="2576" y="3682"/>
                  </a:cubicBezTo>
                  <a:cubicBezTo>
                    <a:pt x="2576" y="3619"/>
                    <a:pt x="2552" y="3569"/>
                    <a:pt x="2522" y="3569"/>
                  </a:cubicBezTo>
                  <a:close/>
                  <a:moveTo>
                    <a:pt x="2522" y="3242"/>
                  </a:moveTo>
                  <a:cubicBezTo>
                    <a:pt x="2493" y="3242"/>
                    <a:pt x="2469" y="3292"/>
                    <a:pt x="2469" y="3355"/>
                  </a:cubicBezTo>
                  <a:cubicBezTo>
                    <a:pt x="2469" y="3417"/>
                    <a:pt x="2493" y="3468"/>
                    <a:pt x="2522" y="3468"/>
                  </a:cubicBezTo>
                  <a:cubicBezTo>
                    <a:pt x="2552" y="3468"/>
                    <a:pt x="2576" y="3417"/>
                    <a:pt x="2576" y="3355"/>
                  </a:cubicBezTo>
                  <a:cubicBezTo>
                    <a:pt x="2576" y="3292"/>
                    <a:pt x="2552" y="3242"/>
                    <a:pt x="2522" y="3242"/>
                  </a:cubicBezTo>
                  <a:close/>
                  <a:moveTo>
                    <a:pt x="2368" y="3569"/>
                  </a:moveTo>
                  <a:cubicBezTo>
                    <a:pt x="2339" y="3569"/>
                    <a:pt x="2315" y="3619"/>
                    <a:pt x="2315" y="3682"/>
                  </a:cubicBezTo>
                  <a:cubicBezTo>
                    <a:pt x="2315" y="3744"/>
                    <a:pt x="2339" y="3795"/>
                    <a:pt x="2368" y="3795"/>
                  </a:cubicBezTo>
                  <a:cubicBezTo>
                    <a:pt x="2398" y="3795"/>
                    <a:pt x="2422" y="3744"/>
                    <a:pt x="2422" y="3682"/>
                  </a:cubicBezTo>
                  <a:cubicBezTo>
                    <a:pt x="2422" y="3619"/>
                    <a:pt x="2398" y="3569"/>
                    <a:pt x="2368" y="3569"/>
                  </a:cubicBezTo>
                  <a:close/>
                  <a:moveTo>
                    <a:pt x="2368" y="3242"/>
                  </a:moveTo>
                  <a:cubicBezTo>
                    <a:pt x="2339" y="3242"/>
                    <a:pt x="2315" y="3292"/>
                    <a:pt x="2315" y="3355"/>
                  </a:cubicBezTo>
                  <a:cubicBezTo>
                    <a:pt x="2315" y="3417"/>
                    <a:pt x="2339" y="3468"/>
                    <a:pt x="2368" y="3468"/>
                  </a:cubicBezTo>
                  <a:cubicBezTo>
                    <a:pt x="2398" y="3468"/>
                    <a:pt x="2422" y="3417"/>
                    <a:pt x="2422" y="3355"/>
                  </a:cubicBezTo>
                  <a:cubicBezTo>
                    <a:pt x="2422" y="3292"/>
                    <a:pt x="2398" y="3242"/>
                    <a:pt x="2368" y="3242"/>
                  </a:cubicBezTo>
                  <a:close/>
                  <a:moveTo>
                    <a:pt x="2216" y="3569"/>
                  </a:moveTo>
                  <a:cubicBezTo>
                    <a:pt x="2186" y="3569"/>
                    <a:pt x="2162" y="3619"/>
                    <a:pt x="2162" y="3682"/>
                  </a:cubicBezTo>
                  <a:cubicBezTo>
                    <a:pt x="2162" y="3744"/>
                    <a:pt x="2186" y="3795"/>
                    <a:pt x="2216" y="3795"/>
                  </a:cubicBezTo>
                  <a:cubicBezTo>
                    <a:pt x="2245" y="3795"/>
                    <a:pt x="2269" y="3744"/>
                    <a:pt x="2269" y="3682"/>
                  </a:cubicBezTo>
                  <a:cubicBezTo>
                    <a:pt x="2269" y="3619"/>
                    <a:pt x="2245" y="3569"/>
                    <a:pt x="2216" y="3569"/>
                  </a:cubicBezTo>
                  <a:close/>
                  <a:moveTo>
                    <a:pt x="2216" y="3242"/>
                  </a:moveTo>
                  <a:cubicBezTo>
                    <a:pt x="2186" y="3242"/>
                    <a:pt x="2162" y="3292"/>
                    <a:pt x="2162" y="3355"/>
                  </a:cubicBezTo>
                  <a:cubicBezTo>
                    <a:pt x="2162" y="3417"/>
                    <a:pt x="2186" y="3468"/>
                    <a:pt x="2216" y="3468"/>
                  </a:cubicBezTo>
                  <a:cubicBezTo>
                    <a:pt x="2245" y="3468"/>
                    <a:pt x="2269" y="3417"/>
                    <a:pt x="2269" y="3355"/>
                  </a:cubicBezTo>
                  <a:cubicBezTo>
                    <a:pt x="2269" y="3292"/>
                    <a:pt x="2245" y="3242"/>
                    <a:pt x="2216" y="3242"/>
                  </a:cubicBezTo>
                  <a:close/>
                  <a:moveTo>
                    <a:pt x="3598" y="3569"/>
                  </a:moveTo>
                  <a:cubicBezTo>
                    <a:pt x="3569" y="3569"/>
                    <a:pt x="3545" y="3619"/>
                    <a:pt x="3545" y="3682"/>
                  </a:cubicBezTo>
                  <a:cubicBezTo>
                    <a:pt x="3545" y="3744"/>
                    <a:pt x="3569" y="3795"/>
                    <a:pt x="3598" y="3795"/>
                  </a:cubicBezTo>
                  <a:cubicBezTo>
                    <a:pt x="3628" y="3795"/>
                    <a:pt x="3652" y="3744"/>
                    <a:pt x="3652" y="3682"/>
                  </a:cubicBezTo>
                  <a:cubicBezTo>
                    <a:pt x="3652" y="3619"/>
                    <a:pt x="3628" y="3569"/>
                    <a:pt x="3598" y="3569"/>
                  </a:cubicBezTo>
                  <a:close/>
                  <a:moveTo>
                    <a:pt x="3598" y="3242"/>
                  </a:moveTo>
                  <a:cubicBezTo>
                    <a:pt x="3569" y="3242"/>
                    <a:pt x="3545" y="3292"/>
                    <a:pt x="3545" y="3355"/>
                  </a:cubicBezTo>
                  <a:cubicBezTo>
                    <a:pt x="3545" y="3417"/>
                    <a:pt x="3569" y="3468"/>
                    <a:pt x="3598" y="3468"/>
                  </a:cubicBezTo>
                  <a:cubicBezTo>
                    <a:pt x="3628" y="3468"/>
                    <a:pt x="3652" y="3417"/>
                    <a:pt x="3652" y="3355"/>
                  </a:cubicBezTo>
                  <a:cubicBezTo>
                    <a:pt x="3652" y="3292"/>
                    <a:pt x="3628" y="3242"/>
                    <a:pt x="3598" y="3242"/>
                  </a:cubicBezTo>
                  <a:close/>
                  <a:moveTo>
                    <a:pt x="3446" y="3795"/>
                  </a:moveTo>
                  <a:cubicBezTo>
                    <a:pt x="3475" y="3795"/>
                    <a:pt x="3500" y="3744"/>
                    <a:pt x="3500" y="3682"/>
                  </a:cubicBezTo>
                  <a:cubicBezTo>
                    <a:pt x="3500" y="3619"/>
                    <a:pt x="3475" y="3569"/>
                    <a:pt x="3446" y="3569"/>
                  </a:cubicBezTo>
                  <a:cubicBezTo>
                    <a:pt x="3416" y="3569"/>
                    <a:pt x="3392" y="3619"/>
                    <a:pt x="3392" y="3682"/>
                  </a:cubicBezTo>
                  <a:cubicBezTo>
                    <a:pt x="3392" y="3744"/>
                    <a:pt x="3416" y="3795"/>
                    <a:pt x="3446" y="3795"/>
                  </a:cubicBezTo>
                  <a:close/>
                  <a:moveTo>
                    <a:pt x="3446" y="3468"/>
                  </a:moveTo>
                  <a:cubicBezTo>
                    <a:pt x="3475" y="3468"/>
                    <a:pt x="3500" y="3417"/>
                    <a:pt x="3500" y="3355"/>
                  </a:cubicBezTo>
                  <a:cubicBezTo>
                    <a:pt x="3500" y="3292"/>
                    <a:pt x="3475" y="3242"/>
                    <a:pt x="3446" y="3242"/>
                  </a:cubicBezTo>
                  <a:cubicBezTo>
                    <a:pt x="3416" y="3242"/>
                    <a:pt x="3392" y="3292"/>
                    <a:pt x="3392" y="3355"/>
                  </a:cubicBezTo>
                  <a:cubicBezTo>
                    <a:pt x="3392" y="3417"/>
                    <a:pt x="3416" y="3468"/>
                    <a:pt x="3446" y="3468"/>
                  </a:cubicBezTo>
                  <a:close/>
                  <a:moveTo>
                    <a:pt x="3290" y="3795"/>
                  </a:moveTo>
                  <a:cubicBezTo>
                    <a:pt x="3320" y="3795"/>
                    <a:pt x="3344" y="3744"/>
                    <a:pt x="3344" y="3682"/>
                  </a:cubicBezTo>
                  <a:cubicBezTo>
                    <a:pt x="3344" y="3619"/>
                    <a:pt x="3320" y="3569"/>
                    <a:pt x="3290" y="3569"/>
                  </a:cubicBezTo>
                  <a:cubicBezTo>
                    <a:pt x="3261" y="3569"/>
                    <a:pt x="3237" y="3619"/>
                    <a:pt x="3237" y="3682"/>
                  </a:cubicBezTo>
                  <a:cubicBezTo>
                    <a:pt x="3237" y="3744"/>
                    <a:pt x="3261" y="3795"/>
                    <a:pt x="3290" y="3795"/>
                  </a:cubicBezTo>
                  <a:close/>
                  <a:moveTo>
                    <a:pt x="3290" y="3468"/>
                  </a:moveTo>
                  <a:cubicBezTo>
                    <a:pt x="3320" y="3468"/>
                    <a:pt x="3344" y="3417"/>
                    <a:pt x="3344" y="3355"/>
                  </a:cubicBezTo>
                  <a:cubicBezTo>
                    <a:pt x="3344" y="3292"/>
                    <a:pt x="3320" y="3242"/>
                    <a:pt x="3290" y="3242"/>
                  </a:cubicBezTo>
                  <a:cubicBezTo>
                    <a:pt x="3261" y="3242"/>
                    <a:pt x="3237" y="3292"/>
                    <a:pt x="3237" y="3355"/>
                  </a:cubicBezTo>
                  <a:cubicBezTo>
                    <a:pt x="3237" y="3417"/>
                    <a:pt x="3261" y="3468"/>
                    <a:pt x="3290" y="3468"/>
                  </a:cubicBezTo>
                  <a:close/>
                  <a:moveTo>
                    <a:pt x="3136" y="3569"/>
                  </a:moveTo>
                  <a:cubicBezTo>
                    <a:pt x="3107" y="3569"/>
                    <a:pt x="3083" y="3619"/>
                    <a:pt x="3083" y="3682"/>
                  </a:cubicBezTo>
                  <a:cubicBezTo>
                    <a:pt x="3083" y="3744"/>
                    <a:pt x="3107" y="3795"/>
                    <a:pt x="3136" y="3795"/>
                  </a:cubicBezTo>
                  <a:cubicBezTo>
                    <a:pt x="3166" y="3795"/>
                    <a:pt x="3190" y="3744"/>
                    <a:pt x="3190" y="3682"/>
                  </a:cubicBezTo>
                  <a:cubicBezTo>
                    <a:pt x="3190" y="3619"/>
                    <a:pt x="3166" y="3569"/>
                    <a:pt x="3136" y="3569"/>
                  </a:cubicBezTo>
                  <a:close/>
                  <a:moveTo>
                    <a:pt x="3136" y="3242"/>
                  </a:moveTo>
                  <a:cubicBezTo>
                    <a:pt x="3107" y="3242"/>
                    <a:pt x="3083" y="3292"/>
                    <a:pt x="3083" y="3355"/>
                  </a:cubicBezTo>
                  <a:cubicBezTo>
                    <a:pt x="3083" y="3417"/>
                    <a:pt x="3107" y="3468"/>
                    <a:pt x="3136" y="3468"/>
                  </a:cubicBezTo>
                  <a:cubicBezTo>
                    <a:pt x="3166" y="3468"/>
                    <a:pt x="3190" y="3417"/>
                    <a:pt x="3190" y="3355"/>
                  </a:cubicBezTo>
                  <a:cubicBezTo>
                    <a:pt x="3190" y="3292"/>
                    <a:pt x="3166" y="3242"/>
                    <a:pt x="3136" y="3242"/>
                  </a:cubicBezTo>
                  <a:close/>
                  <a:moveTo>
                    <a:pt x="2984" y="3569"/>
                  </a:moveTo>
                  <a:cubicBezTo>
                    <a:pt x="2954" y="3569"/>
                    <a:pt x="2930" y="3619"/>
                    <a:pt x="2930" y="3682"/>
                  </a:cubicBezTo>
                  <a:cubicBezTo>
                    <a:pt x="2930" y="3744"/>
                    <a:pt x="2954" y="3795"/>
                    <a:pt x="2984" y="3795"/>
                  </a:cubicBezTo>
                  <a:cubicBezTo>
                    <a:pt x="3014" y="3795"/>
                    <a:pt x="3038" y="3744"/>
                    <a:pt x="3038" y="3682"/>
                  </a:cubicBezTo>
                  <a:cubicBezTo>
                    <a:pt x="3038" y="3619"/>
                    <a:pt x="3014" y="3569"/>
                    <a:pt x="2984" y="3569"/>
                  </a:cubicBezTo>
                  <a:close/>
                  <a:moveTo>
                    <a:pt x="2984" y="3242"/>
                  </a:moveTo>
                  <a:cubicBezTo>
                    <a:pt x="2954" y="3242"/>
                    <a:pt x="2930" y="3292"/>
                    <a:pt x="2930" y="3355"/>
                  </a:cubicBezTo>
                  <a:cubicBezTo>
                    <a:pt x="2930" y="3417"/>
                    <a:pt x="2954" y="3468"/>
                    <a:pt x="2984" y="3468"/>
                  </a:cubicBezTo>
                  <a:cubicBezTo>
                    <a:pt x="3014" y="3468"/>
                    <a:pt x="3038" y="3417"/>
                    <a:pt x="3038" y="3355"/>
                  </a:cubicBezTo>
                  <a:cubicBezTo>
                    <a:pt x="3038" y="3292"/>
                    <a:pt x="3014" y="3242"/>
                    <a:pt x="2984" y="3242"/>
                  </a:cubicBezTo>
                  <a:close/>
                  <a:moveTo>
                    <a:pt x="1597" y="4194"/>
                  </a:moveTo>
                  <a:cubicBezTo>
                    <a:pt x="1567" y="4194"/>
                    <a:pt x="1543" y="4244"/>
                    <a:pt x="1543" y="4307"/>
                  </a:cubicBezTo>
                  <a:cubicBezTo>
                    <a:pt x="1543" y="4369"/>
                    <a:pt x="1567" y="4420"/>
                    <a:pt x="1597" y="4420"/>
                  </a:cubicBezTo>
                  <a:cubicBezTo>
                    <a:pt x="1627" y="4420"/>
                    <a:pt x="1651" y="4369"/>
                    <a:pt x="1651" y="4307"/>
                  </a:cubicBezTo>
                  <a:cubicBezTo>
                    <a:pt x="1651" y="4244"/>
                    <a:pt x="1627" y="4194"/>
                    <a:pt x="1597" y="4194"/>
                  </a:cubicBezTo>
                  <a:close/>
                  <a:moveTo>
                    <a:pt x="1597" y="3867"/>
                  </a:moveTo>
                  <a:cubicBezTo>
                    <a:pt x="1567" y="3867"/>
                    <a:pt x="1543" y="3917"/>
                    <a:pt x="1543" y="3980"/>
                  </a:cubicBezTo>
                  <a:cubicBezTo>
                    <a:pt x="1543" y="4042"/>
                    <a:pt x="1567" y="4093"/>
                    <a:pt x="1597" y="4093"/>
                  </a:cubicBezTo>
                  <a:cubicBezTo>
                    <a:pt x="1627" y="4093"/>
                    <a:pt x="1651" y="4042"/>
                    <a:pt x="1651" y="3980"/>
                  </a:cubicBezTo>
                  <a:cubicBezTo>
                    <a:pt x="1651" y="3917"/>
                    <a:pt x="1627" y="3867"/>
                    <a:pt x="1597" y="3867"/>
                  </a:cubicBezTo>
                  <a:close/>
                  <a:moveTo>
                    <a:pt x="1444" y="4420"/>
                  </a:moveTo>
                  <a:cubicBezTo>
                    <a:pt x="1474" y="4420"/>
                    <a:pt x="1498" y="4369"/>
                    <a:pt x="1498" y="4307"/>
                  </a:cubicBezTo>
                  <a:cubicBezTo>
                    <a:pt x="1498" y="4244"/>
                    <a:pt x="1474" y="4194"/>
                    <a:pt x="1444" y="4194"/>
                  </a:cubicBezTo>
                  <a:cubicBezTo>
                    <a:pt x="1415" y="4194"/>
                    <a:pt x="1390" y="4244"/>
                    <a:pt x="1390" y="4307"/>
                  </a:cubicBezTo>
                  <a:cubicBezTo>
                    <a:pt x="1390" y="4369"/>
                    <a:pt x="1415" y="4420"/>
                    <a:pt x="1444" y="4420"/>
                  </a:cubicBezTo>
                  <a:close/>
                  <a:moveTo>
                    <a:pt x="1444" y="4093"/>
                  </a:moveTo>
                  <a:cubicBezTo>
                    <a:pt x="1474" y="4093"/>
                    <a:pt x="1498" y="4042"/>
                    <a:pt x="1498" y="3980"/>
                  </a:cubicBezTo>
                  <a:cubicBezTo>
                    <a:pt x="1498" y="3917"/>
                    <a:pt x="1474" y="3867"/>
                    <a:pt x="1444" y="3867"/>
                  </a:cubicBezTo>
                  <a:cubicBezTo>
                    <a:pt x="1415" y="3867"/>
                    <a:pt x="1390" y="3917"/>
                    <a:pt x="1390" y="3980"/>
                  </a:cubicBezTo>
                  <a:cubicBezTo>
                    <a:pt x="1390" y="4042"/>
                    <a:pt x="1415" y="4093"/>
                    <a:pt x="1444" y="4093"/>
                  </a:cubicBezTo>
                  <a:close/>
                  <a:moveTo>
                    <a:pt x="2057" y="4194"/>
                  </a:moveTo>
                  <a:cubicBezTo>
                    <a:pt x="2027" y="4194"/>
                    <a:pt x="2003" y="4244"/>
                    <a:pt x="2003" y="4307"/>
                  </a:cubicBezTo>
                  <a:cubicBezTo>
                    <a:pt x="2003" y="4369"/>
                    <a:pt x="2027" y="4420"/>
                    <a:pt x="2057" y="4420"/>
                  </a:cubicBezTo>
                  <a:cubicBezTo>
                    <a:pt x="2087" y="4420"/>
                    <a:pt x="2111" y="4369"/>
                    <a:pt x="2111" y="4307"/>
                  </a:cubicBezTo>
                  <a:cubicBezTo>
                    <a:pt x="2111" y="4244"/>
                    <a:pt x="2087" y="4194"/>
                    <a:pt x="2057" y="4194"/>
                  </a:cubicBezTo>
                  <a:close/>
                  <a:moveTo>
                    <a:pt x="2057" y="3867"/>
                  </a:moveTo>
                  <a:cubicBezTo>
                    <a:pt x="2027" y="3867"/>
                    <a:pt x="2003" y="3917"/>
                    <a:pt x="2003" y="3980"/>
                  </a:cubicBezTo>
                  <a:cubicBezTo>
                    <a:pt x="2003" y="4042"/>
                    <a:pt x="2027" y="4093"/>
                    <a:pt x="2057" y="4093"/>
                  </a:cubicBezTo>
                  <a:cubicBezTo>
                    <a:pt x="2087" y="4093"/>
                    <a:pt x="2111" y="4042"/>
                    <a:pt x="2111" y="3980"/>
                  </a:cubicBezTo>
                  <a:cubicBezTo>
                    <a:pt x="2111" y="3917"/>
                    <a:pt x="2087" y="3867"/>
                    <a:pt x="2057" y="3867"/>
                  </a:cubicBezTo>
                  <a:close/>
                  <a:moveTo>
                    <a:pt x="1903" y="4194"/>
                  </a:moveTo>
                  <a:cubicBezTo>
                    <a:pt x="1873" y="4194"/>
                    <a:pt x="1849" y="4244"/>
                    <a:pt x="1849" y="4307"/>
                  </a:cubicBezTo>
                  <a:cubicBezTo>
                    <a:pt x="1849" y="4369"/>
                    <a:pt x="1873" y="4420"/>
                    <a:pt x="1903" y="4420"/>
                  </a:cubicBezTo>
                  <a:cubicBezTo>
                    <a:pt x="1933" y="4420"/>
                    <a:pt x="1957" y="4369"/>
                    <a:pt x="1957" y="4307"/>
                  </a:cubicBezTo>
                  <a:cubicBezTo>
                    <a:pt x="1957" y="4244"/>
                    <a:pt x="1933" y="4194"/>
                    <a:pt x="1903" y="4194"/>
                  </a:cubicBezTo>
                  <a:close/>
                  <a:moveTo>
                    <a:pt x="1903" y="3867"/>
                  </a:moveTo>
                  <a:cubicBezTo>
                    <a:pt x="1873" y="3867"/>
                    <a:pt x="1849" y="3917"/>
                    <a:pt x="1849" y="3980"/>
                  </a:cubicBezTo>
                  <a:cubicBezTo>
                    <a:pt x="1849" y="4042"/>
                    <a:pt x="1873" y="4093"/>
                    <a:pt x="1903" y="4093"/>
                  </a:cubicBezTo>
                  <a:cubicBezTo>
                    <a:pt x="1933" y="4093"/>
                    <a:pt x="1957" y="4042"/>
                    <a:pt x="1957" y="3980"/>
                  </a:cubicBezTo>
                  <a:cubicBezTo>
                    <a:pt x="1957" y="3917"/>
                    <a:pt x="1933" y="3867"/>
                    <a:pt x="1903" y="3867"/>
                  </a:cubicBezTo>
                  <a:close/>
                  <a:moveTo>
                    <a:pt x="1750" y="4194"/>
                  </a:moveTo>
                  <a:cubicBezTo>
                    <a:pt x="1721" y="4194"/>
                    <a:pt x="1697" y="4244"/>
                    <a:pt x="1697" y="4307"/>
                  </a:cubicBezTo>
                  <a:cubicBezTo>
                    <a:pt x="1697" y="4369"/>
                    <a:pt x="1721" y="4420"/>
                    <a:pt x="1750" y="4420"/>
                  </a:cubicBezTo>
                  <a:cubicBezTo>
                    <a:pt x="1780" y="4420"/>
                    <a:pt x="1804" y="4369"/>
                    <a:pt x="1804" y="4307"/>
                  </a:cubicBezTo>
                  <a:cubicBezTo>
                    <a:pt x="1804" y="4244"/>
                    <a:pt x="1780" y="4194"/>
                    <a:pt x="1750" y="4194"/>
                  </a:cubicBezTo>
                  <a:close/>
                  <a:moveTo>
                    <a:pt x="1750" y="3867"/>
                  </a:moveTo>
                  <a:cubicBezTo>
                    <a:pt x="1721" y="3867"/>
                    <a:pt x="1697" y="3917"/>
                    <a:pt x="1697" y="3980"/>
                  </a:cubicBezTo>
                  <a:cubicBezTo>
                    <a:pt x="1697" y="4042"/>
                    <a:pt x="1721" y="4093"/>
                    <a:pt x="1750" y="4093"/>
                  </a:cubicBezTo>
                  <a:cubicBezTo>
                    <a:pt x="1780" y="4093"/>
                    <a:pt x="1804" y="4042"/>
                    <a:pt x="1804" y="3980"/>
                  </a:cubicBezTo>
                  <a:cubicBezTo>
                    <a:pt x="1804" y="3917"/>
                    <a:pt x="1780" y="3867"/>
                    <a:pt x="1750" y="3867"/>
                  </a:cubicBezTo>
                  <a:close/>
                  <a:moveTo>
                    <a:pt x="2830" y="4194"/>
                  </a:moveTo>
                  <a:cubicBezTo>
                    <a:pt x="2801" y="4194"/>
                    <a:pt x="2776" y="4244"/>
                    <a:pt x="2776" y="4307"/>
                  </a:cubicBezTo>
                  <a:cubicBezTo>
                    <a:pt x="2776" y="4369"/>
                    <a:pt x="2801" y="4420"/>
                    <a:pt x="2830" y="4420"/>
                  </a:cubicBezTo>
                  <a:cubicBezTo>
                    <a:pt x="2860" y="4420"/>
                    <a:pt x="2884" y="4369"/>
                    <a:pt x="2884" y="4307"/>
                  </a:cubicBezTo>
                  <a:cubicBezTo>
                    <a:pt x="2884" y="4244"/>
                    <a:pt x="2860" y="4194"/>
                    <a:pt x="2830" y="4194"/>
                  </a:cubicBezTo>
                  <a:close/>
                  <a:moveTo>
                    <a:pt x="2830" y="3867"/>
                  </a:moveTo>
                  <a:cubicBezTo>
                    <a:pt x="2801" y="3867"/>
                    <a:pt x="2776" y="3917"/>
                    <a:pt x="2776" y="3980"/>
                  </a:cubicBezTo>
                  <a:cubicBezTo>
                    <a:pt x="2776" y="4042"/>
                    <a:pt x="2801" y="4093"/>
                    <a:pt x="2830" y="4093"/>
                  </a:cubicBezTo>
                  <a:cubicBezTo>
                    <a:pt x="2860" y="4093"/>
                    <a:pt x="2884" y="4042"/>
                    <a:pt x="2884" y="3980"/>
                  </a:cubicBezTo>
                  <a:cubicBezTo>
                    <a:pt x="2884" y="3917"/>
                    <a:pt x="2860" y="3867"/>
                    <a:pt x="2830" y="3867"/>
                  </a:cubicBezTo>
                  <a:close/>
                  <a:moveTo>
                    <a:pt x="2678" y="4194"/>
                  </a:moveTo>
                  <a:cubicBezTo>
                    <a:pt x="2648" y="4194"/>
                    <a:pt x="2624" y="4244"/>
                    <a:pt x="2624" y="4307"/>
                  </a:cubicBezTo>
                  <a:cubicBezTo>
                    <a:pt x="2624" y="4369"/>
                    <a:pt x="2648" y="4420"/>
                    <a:pt x="2678" y="4420"/>
                  </a:cubicBezTo>
                  <a:cubicBezTo>
                    <a:pt x="2707" y="4420"/>
                    <a:pt x="2731" y="4369"/>
                    <a:pt x="2731" y="4307"/>
                  </a:cubicBezTo>
                  <a:cubicBezTo>
                    <a:pt x="2731" y="4244"/>
                    <a:pt x="2707" y="4194"/>
                    <a:pt x="2678" y="4194"/>
                  </a:cubicBezTo>
                  <a:close/>
                  <a:moveTo>
                    <a:pt x="2678" y="3867"/>
                  </a:moveTo>
                  <a:cubicBezTo>
                    <a:pt x="2648" y="3867"/>
                    <a:pt x="2624" y="3917"/>
                    <a:pt x="2624" y="3980"/>
                  </a:cubicBezTo>
                  <a:cubicBezTo>
                    <a:pt x="2624" y="4042"/>
                    <a:pt x="2648" y="4093"/>
                    <a:pt x="2678" y="4093"/>
                  </a:cubicBezTo>
                  <a:cubicBezTo>
                    <a:pt x="2707" y="4093"/>
                    <a:pt x="2731" y="4042"/>
                    <a:pt x="2731" y="3980"/>
                  </a:cubicBezTo>
                  <a:cubicBezTo>
                    <a:pt x="2731" y="3917"/>
                    <a:pt x="2707" y="3867"/>
                    <a:pt x="2678" y="3867"/>
                  </a:cubicBezTo>
                  <a:close/>
                  <a:moveTo>
                    <a:pt x="2522" y="4194"/>
                  </a:moveTo>
                  <a:cubicBezTo>
                    <a:pt x="2493" y="4194"/>
                    <a:pt x="2469" y="4244"/>
                    <a:pt x="2469" y="4307"/>
                  </a:cubicBezTo>
                  <a:cubicBezTo>
                    <a:pt x="2469" y="4369"/>
                    <a:pt x="2493" y="4420"/>
                    <a:pt x="2522" y="4420"/>
                  </a:cubicBezTo>
                  <a:cubicBezTo>
                    <a:pt x="2552" y="4420"/>
                    <a:pt x="2576" y="4369"/>
                    <a:pt x="2576" y="4307"/>
                  </a:cubicBezTo>
                  <a:cubicBezTo>
                    <a:pt x="2576" y="4244"/>
                    <a:pt x="2552" y="4194"/>
                    <a:pt x="2522" y="4194"/>
                  </a:cubicBezTo>
                  <a:close/>
                  <a:moveTo>
                    <a:pt x="2522" y="3867"/>
                  </a:moveTo>
                  <a:cubicBezTo>
                    <a:pt x="2493" y="3867"/>
                    <a:pt x="2469" y="3917"/>
                    <a:pt x="2469" y="3980"/>
                  </a:cubicBezTo>
                  <a:cubicBezTo>
                    <a:pt x="2469" y="4042"/>
                    <a:pt x="2493" y="4093"/>
                    <a:pt x="2522" y="4093"/>
                  </a:cubicBezTo>
                  <a:cubicBezTo>
                    <a:pt x="2552" y="4093"/>
                    <a:pt x="2576" y="4042"/>
                    <a:pt x="2576" y="3980"/>
                  </a:cubicBezTo>
                  <a:cubicBezTo>
                    <a:pt x="2576" y="3917"/>
                    <a:pt x="2552" y="3867"/>
                    <a:pt x="2522" y="3867"/>
                  </a:cubicBezTo>
                  <a:close/>
                  <a:moveTo>
                    <a:pt x="2368" y="4194"/>
                  </a:moveTo>
                  <a:cubicBezTo>
                    <a:pt x="2339" y="4194"/>
                    <a:pt x="2315" y="4244"/>
                    <a:pt x="2315" y="4307"/>
                  </a:cubicBezTo>
                  <a:cubicBezTo>
                    <a:pt x="2315" y="4369"/>
                    <a:pt x="2339" y="4420"/>
                    <a:pt x="2368" y="4420"/>
                  </a:cubicBezTo>
                  <a:cubicBezTo>
                    <a:pt x="2398" y="4420"/>
                    <a:pt x="2422" y="4369"/>
                    <a:pt x="2422" y="4307"/>
                  </a:cubicBezTo>
                  <a:cubicBezTo>
                    <a:pt x="2422" y="4244"/>
                    <a:pt x="2398" y="4194"/>
                    <a:pt x="2368" y="4194"/>
                  </a:cubicBezTo>
                  <a:close/>
                  <a:moveTo>
                    <a:pt x="2368" y="3867"/>
                  </a:moveTo>
                  <a:cubicBezTo>
                    <a:pt x="2339" y="3867"/>
                    <a:pt x="2315" y="3917"/>
                    <a:pt x="2315" y="3980"/>
                  </a:cubicBezTo>
                  <a:cubicBezTo>
                    <a:pt x="2315" y="4042"/>
                    <a:pt x="2339" y="4093"/>
                    <a:pt x="2368" y="4093"/>
                  </a:cubicBezTo>
                  <a:cubicBezTo>
                    <a:pt x="2398" y="4093"/>
                    <a:pt x="2422" y="4042"/>
                    <a:pt x="2422" y="3980"/>
                  </a:cubicBezTo>
                  <a:cubicBezTo>
                    <a:pt x="2422" y="3917"/>
                    <a:pt x="2398" y="3867"/>
                    <a:pt x="2368" y="3867"/>
                  </a:cubicBezTo>
                  <a:close/>
                  <a:moveTo>
                    <a:pt x="2216" y="4194"/>
                  </a:moveTo>
                  <a:cubicBezTo>
                    <a:pt x="2186" y="4194"/>
                    <a:pt x="2162" y="4244"/>
                    <a:pt x="2162" y="4307"/>
                  </a:cubicBezTo>
                  <a:cubicBezTo>
                    <a:pt x="2162" y="4369"/>
                    <a:pt x="2186" y="4420"/>
                    <a:pt x="2216" y="4420"/>
                  </a:cubicBezTo>
                  <a:cubicBezTo>
                    <a:pt x="2245" y="4420"/>
                    <a:pt x="2269" y="4369"/>
                    <a:pt x="2269" y="4307"/>
                  </a:cubicBezTo>
                  <a:cubicBezTo>
                    <a:pt x="2269" y="4244"/>
                    <a:pt x="2245" y="4194"/>
                    <a:pt x="2216" y="4194"/>
                  </a:cubicBezTo>
                  <a:close/>
                  <a:moveTo>
                    <a:pt x="2216" y="3867"/>
                  </a:moveTo>
                  <a:cubicBezTo>
                    <a:pt x="2186" y="3867"/>
                    <a:pt x="2162" y="3917"/>
                    <a:pt x="2162" y="3980"/>
                  </a:cubicBezTo>
                  <a:cubicBezTo>
                    <a:pt x="2162" y="4042"/>
                    <a:pt x="2186" y="4093"/>
                    <a:pt x="2216" y="4093"/>
                  </a:cubicBezTo>
                  <a:cubicBezTo>
                    <a:pt x="2245" y="4093"/>
                    <a:pt x="2269" y="4042"/>
                    <a:pt x="2269" y="3980"/>
                  </a:cubicBezTo>
                  <a:cubicBezTo>
                    <a:pt x="2269" y="3917"/>
                    <a:pt x="2245" y="3867"/>
                    <a:pt x="2216" y="3867"/>
                  </a:cubicBezTo>
                  <a:close/>
                  <a:moveTo>
                    <a:pt x="3598" y="4194"/>
                  </a:moveTo>
                  <a:cubicBezTo>
                    <a:pt x="3569" y="4194"/>
                    <a:pt x="3545" y="4244"/>
                    <a:pt x="3545" y="4307"/>
                  </a:cubicBezTo>
                  <a:cubicBezTo>
                    <a:pt x="3545" y="4369"/>
                    <a:pt x="3569" y="4420"/>
                    <a:pt x="3598" y="4420"/>
                  </a:cubicBezTo>
                  <a:cubicBezTo>
                    <a:pt x="3628" y="4420"/>
                    <a:pt x="3652" y="4369"/>
                    <a:pt x="3652" y="4307"/>
                  </a:cubicBezTo>
                  <a:cubicBezTo>
                    <a:pt x="3652" y="4244"/>
                    <a:pt x="3628" y="4194"/>
                    <a:pt x="3598" y="4194"/>
                  </a:cubicBezTo>
                  <a:close/>
                  <a:moveTo>
                    <a:pt x="3598" y="3867"/>
                  </a:moveTo>
                  <a:cubicBezTo>
                    <a:pt x="3569" y="3867"/>
                    <a:pt x="3545" y="3917"/>
                    <a:pt x="3545" y="3980"/>
                  </a:cubicBezTo>
                  <a:cubicBezTo>
                    <a:pt x="3545" y="4042"/>
                    <a:pt x="3569" y="4093"/>
                    <a:pt x="3598" y="4093"/>
                  </a:cubicBezTo>
                  <a:cubicBezTo>
                    <a:pt x="3628" y="4093"/>
                    <a:pt x="3652" y="4042"/>
                    <a:pt x="3652" y="3980"/>
                  </a:cubicBezTo>
                  <a:cubicBezTo>
                    <a:pt x="3652" y="3917"/>
                    <a:pt x="3628" y="3867"/>
                    <a:pt x="3598" y="3867"/>
                  </a:cubicBezTo>
                  <a:close/>
                  <a:moveTo>
                    <a:pt x="3446" y="4420"/>
                  </a:moveTo>
                  <a:cubicBezTo>
                    <a:pt x="3475" y="4420"/>
                    <a:pt x="3500" y="4369"/>
                    <a:pt x="3500" y="4307"/>
                  </a:cubicBezTo>
                  <a:cubicBezTo>
                    <a:pt x="3500" y="4244"/>
                    <a:pt x="3475" y="4194"/>
                    <a:pt x="3446" y="4194"/>
                  </a:cubicBezTo>
                  <a:cubicBezTo>
                    <a:pt x="3416" y="4194"/>
                    <a:pt x="3392" y="4244"/>
                    <a:pt x="3392" y="4307"/>
                  </a:cubicBezTo>
                  <a:cubicBezTo>
                    <a:pt x="3392" y="4369"/>
                    <a:pt x="3416" y="4420"/>
                    <a:pt x="3446" y="4420"/>
                  </a:cubicBezTo>
                  <a:close/>
                  <a:moveTo>
                    <a:pt x="3446" y="4093"/>
                  </a:moveTo>
                  <a:cubicBezTo>
                    <a:pt x="3475" y="4093"/>
                    <a:pt x="3500" y="4042"/>
                    <a:pt x="3500" y="3980"/>
                  </a:cubicBezTo>
                  <a:cubicBezTo>
                    <a:pt x="3500" y="3917"/>
                    <a:pt x="3475" y="3867"/>
                    <a:pt x="3446" y="3867"/>
                  </a:cubicBezTo>
                  <a:cubicBezTo>
                    <a:pt x="3416" y="3867"/>
                    <a:pt x="3392" y="3917"/>
                    <a:pt x="3392" y="3980"/>
                  </a:cubicBezTo>
                  <a:cubicBezTo>
                    <a:pt x="3392" y="4042"/>
                    <a:pt x="3416" y="4093"/>
                    <a:pt x="3446" y="4093"/>
                  </a:cubicBezTo>
                  <a:close/>
                  <a:moveTo>
                    <a:pt x="3290" y="4420"/>
                  </a:moveTo>
                  <a:cubicBezTo>
                    <a:pt x="3320" y="4420"/>
                    <a:pt x="3344" y="4369"/>
                    <a:pt x="3344" y="4307"/>
                  </a:cubicBezTo>
                  <a:cubicBezTo>
                    <a:pt x="3344" y="4244"/>
                    <a:pt x="3320" y="4194"/>
                    <a:pt x="3290" y="4194"/>
                  </a:cubicBezTo>
                  <a:cubicBezTo>
                    <a:pt x="3261" y="4194"/>
                    <a:pt x="3237" y="4244"/>
                    <a:pt x="3237" y="4307"/>
                  </a:cubicBezTo>
                  <a:cubicBezTo>
                    <a:pt x="3237" y="4369"/>
                    <a:pt x="3261" y="4420"/>
                    <a:pt x="3290" y="4420"/>
                  </a:cubicBezTo>
                  <a:close/>
                  <a:moveTo>
                    <a:pt x="3290" y="4093"/>
                  </a:moveTo>
                  <a:cubicBezTo>
                    <a:pt x="3320" y="4093"/>
                    <a:pt x="3344" y="4042"/>
                    <a:pt x="3344" y="3980"/>
                  </a:cubicBezTo>
                  <a:cubicBezTo>
                    <a:pt x="3344" y="3917"/>
                    <a:pt x="3320" y="3867"/>
                    <a:pt x="3290" y="3867"/>
                  </a:cubicBezTo>
                  <a:cubicBezTo>
                    <a:pt x="3261" y="3867"/>
                    <a:pt x="3237" y="3917"/>
                    <a:pt x="3237" y="3980"/>
                  </a:cubicBezTo>
                  <a:cubicBezTo>
                    <a:pt x="3237" y="4042"/>
                    <a:pt x="3261" y="4093"/>
                    <a:pt x="3290" y="4093"/>
                  </a:cubicBezTo>
                  <a:close/>
                  <a:moveTo>
                    <a:pt x="3136" y="4194"/>
                  </a:moveTo>
                  <a:cubicBezTo>
                    <a:pt x="3107" y="4194"/>
                    <a:pt x="3083" y="4244"/>
                    <a:pt x="3083" y="4307"/>
                  </a:cubicBezTo>
                  <a:cubicBezTo>
                    <a:pt x="3083" y="4369"/>
                    <a:pt x="3107" y="4420"/>
                    <a:pt x="3136" y="4420"/>
                  </a:cubicBezTo>
                  <a:cubicBezTo>
                    <a:pt x="3166" y="4420"/>
                    <a:pt x="3190" y="4369"/>
                    <a:pt x="3190" y="4307"/>
                  </a:cubicBezTo>
                  <a:cubicBezTo>
                    <a:pt x="3190" y="4244"/>
                    <a:pt x="3166" y="4194"/>
                    <a:pt x="3136" y="4194"/>
                  </a:cubicBezTo>
                  <a:close/>
                  <a:moveTo>
                    <a:pt x="3136" y="3867"/>
                  </a:moveTo>
                  <a:cubicBezTo>
                    <a:pt x="3107" y="3867"/>
                    <a:pt x="3083" y="3917"/>
                    <a:pt x="3083" y="3980"/>
                  </a:cubicBezTo>
                  <a:cubicBezTo>
                    <a:pt x="3083" y="4042"/>
                    <a:pt x="3107" y="4093"/>
                    <a:pt x="3136" y="4093"/>
                  </a:cubicBezTo>
                  <a:cubicBezTo>
                    <a:pt x="3166" y="4093"/>
                    <a:pt x="3190" y="4042"/>
                    <a:pt x="3190" y="3980"/>
                  </a:cubicBezTo>
                  <a:cubicBezTo>
                    <a:pt x="3190" y="3917"/>
                    <a:pt x="3166" y="3867"/>
                    <a:pt x="3136" y="3867"/>
                  </a:cubicBezTo>
                  <a:close/>
                  <a:moveTo>
                    <a:pt x="2984" y="4194"/>
                  </a:moveTo>
                  <a:cubicBezTo>
                    <a:pt x="2954" y="4194"/>
                    <a:pt x="2930" y="4244"/>
                    <a:pt x="2930" y="4307"/>
                  </a:cubicBezTo>
                  <a:cubicBezTo>
                    <a:pt x="2930" y="4369"/>
                    <a:pt x="2954" y="4420"/>
                    <a:pt x="2984" y="4420"/>
                  </a:cubicBezTo>
                  <a:cubicBezTo>
                    <a:pt x="3014" y="4420"/>
                    <a:pt x="3038" y="4369"/>
                    <a:pt x="3038" y="4307"/>
                  </a:cubicBezTo>
                  <a:cubicBezTo>
                    <a:pt x="3038" y="4244"/>
                    <a:pt x="3014" y="4194"/>
                    <a:pt x="2984" y="4194"/>
                  </a:cubicBezTo>
                  <a:close/>
                  <a:moveTo>
                    <a:pt x="2984" y="3867"/>
                  </a:moveTo>
                  <a:cubicBezTo>
                    <a:pt x="2954" y="3867"/>
                    <a:pt x="2930" y="3917"/>
                    <a:pt x="2930" y="3980"/>
                  </a:cubicBezTo>
                  <a:cubicBezTo>
                    <a:pt x="2930" y="4042"/>
                    <a:pt x="2954" y="4093"/>
                    <a:pt x="2984" y="4093"/>
                  </a:cubicBezTo>
                  <a:cubicBezTo>
                    <a:pt x="3014" y="4093"/>
                    <a:pt x="3038" y="4042"/>
                    <a:pt x="3038" y="3980"/>
                  </a:cubicBezTo>
                  <a:cubicBezTo>
                    <a:pt x="3038" y="3917"/>
                    <a:pt x="3014" y="3867"/>
                    <a:pt x="2984" y="3867"/>
                  </a:cubicBezTo>
                  <a:close/>
                  <a:moveTo>
                    <a:pt x="1597" y="4861"/>
                  </a:moveTo>
                  <a:cubicBezTo>
                    <a:pt x="1567" y="4861"/>
                    <a:pt x="1543" y="4912"/>
                    <a:pt x="1543" y="4974"/>
                  </a:cubicBezTo>
                  <a:cubicBezTo>
                    <a:pt x="1543" y="5037"/>
                    <a:pt x="1567" y="5087"/>
                    <a:pt x="1597" y="5087"/>
                  </a:cubicBezTo>
                  <a:cubicBezTo>
                    <a:pt x="1627" y="5087"/>
                    <a:pt x="1651" y="5037"/>
                    <a:pt x="1651" y="4974"/>
                  </a:cubicBezTo>
                  <a:cubicBezTo>
                    <a:pt x="1651" y="4912"/>
                    <a:pt x="1627" y="4861"/>
                    <a:pt x="1597" y="4861"/>
                  </a:cubicBezTo>
                  <a:close/>
                  <a:moveTo>
                    <a:pt x="1597" y="4534"/>
                  </a:moveTo>
                  <a:cubicBezTo>
                    <a:pt x="1567" y="4534"/>
                    <a:pt x="1543" y="4585"/>
                    <a:pt x="1543" y="4647"/>
                  </a:cubicBezTo>
                  <a:cubicBezTo>
                    <a:pt x="1543" y="4710"/>
                    <a:pt x="1567" y="4760"/>
                    <a:pt x="1597" y="4760"/>
                  </a:cubicBezTo>
                  <a:cubicBezTo>
                    <a:pt x="1627" y="4760"/>
                    <a:pt x="1651" y="4710"/>
                    <a:pt x="1651" y="4647"/>
                  </a:cubicBezTo>
                  <a:cubicBezTo>
                    <a:pt x="1651" y="4585"/>
                    <a:pt x="1627" y="4534"/>
                    <a:pt x="1597" y="4534"/>
                  </a:cubicBezTo>
                  <a:close/>
                  <a:moveTo>
                    <a:pt x="1444" y="5087"/>
                  </a:moveTo>
                  <a:cubicBezTo>
                    <a:pt x="1474" y="5087"/>
                    <a:pt x="1498" y="5037"/>
                    <a:pt x="1498" y="4974"/>
                  </a:cubicBezTo>
                  <a:cubicBezTo>
                    <a:pt x="1498" y="4912"/>
                    <a:pt x="1474" y="4861"/>
                    <a:pt x="1444" y="4861"/>
                  </a:cubicBezTo>
                  <a:cubicBezTo>
                    <a:pt x="1415" y="4861"/>
                    <a:pt x="1390" y="4912"/>
                    <a:pt x="1390" y="4974"/>
                  </a:cubicBezTo>
                  <a:cubicBezTo>
                    <a:pt x="1390" y="5037"/>
                    <a:pt x="1415" y="5087"/>
                    <a:pt x="1444" y="5087"/>
                  </a:cubicBezTo>
                  <a:close/>
                  <a:moveTo>
                    <a:pt x="1444" y="4760"/>
                  </a:moveTo>
                  <a:cubicBezTo>
                    <a:pt x="1474" y="4760"/>
                    <a:pt x="1498" y="4710"/>
                    <a:pt x="1498" y="4647"/>
                  </a:cubicBezTo>
                  <a:cubicBezTo>
                    <a:pt x="1498" y="4585"/>
                    <a:pt x="1474" y="4534"/>
                    <a:pt x="1444" y="4534"/>
                  </a:cubicBezTo>
                  <a:cubicBezTo>
                    <a:pt x="1415" y="4534"/>
                    <a:pt x="1390" y="4585"/>
                    <a:pt x="1390" y="4647"/>
                  </a:cubicBezTo>
                  <a:cubicBezTo>
                    <a:pt x="1390" y="4710"/>
                    <a:pt x="1415" y="4760"/>
                    <a:pt x="1444" y="4760"/>
                  </a:cubicBezTo>
                  <a:close/>
                  <a:moveTo>
                    <a:pt x="2057" y="4861"/>
                  </a:moveTo>
                  <a:cubicBezTo>
                    <a:pt x="2027" y="4861"/>
                    <a:pt x="2003" y="4912"/>
                    <a:pt x="2003" y="4974"/>
                  </a:cubicBezTo>
                  <a:cubicBezTo>
                    <a:pt x="2003" y="5037"/>
                    <a:pt x="2027" y="5087"/>
                    <a:pt x="2057" y="5087"/>
                  </a:cubicBezTo>
                  <a:cubicBezTo>
                    <a:pt x="2087" y="5087"/>
                    <a:pt x="2111" y="5037"/>
                    <a:pt x="2111" y="4974"/>
                  </a:cubicBezTo>
                  <a:cubicBezTo>
                    <a:pt x="2111" y="4912"/>
                    <a:pt x="2087" y="4861"/>
                    <a:pt x="2057" y="4861"/>
                  </a:cubicBezTo>
                  <a:close/>
                  <a:moveTo>
                    <a:pt x="2057" y="4534"/>
                  </a:moveTo>
                  <a:cubicBezTo>
                    <a:pt x="2027" y="4534"/>
                    <a:pt x="2003" y="4585"/>
                    <a:pt x="2003" y="4647"/>
                  </a:cubicBezTo>
                  <a:cubicBezTo>
                    <a:pt x="2003" y="4710"/>
                    <a:pt x="2027" y="4760"/>
                    <a:pt x="2057" y="4760"/>
                  </a:cubicBezTo>
                  <a:cubicBezTo>
                    <a:pt x="2087" y="4760"/>
                    <a:pt x="2111" y="4710"/>
                    <a:pt x="2111" y="4647"/>
                  </a:cubicBezTo>
                  <a:cubicBezTo>
                    <a:pt x="2111" y="4585"/>
                    <a:pt x="2087" y="4534"/>
                    <a:pt x="2057" y="4534"/>
                  </a:cubicBezTo>
                  <a:close/>
                  <a:moveTo>
                    <a:pt x="1903" y="4861"/>
                  </a:moveTo>
                  <a:cubicBezTo>
                    <a:pt x="1873" y="4861"/>
                    <a:pt x="1849" y="4912"/>
                    <a:pt x="1849" y="4974"/>
                  </a:cubicBezTo>
                  <a:cubicBezTo>
                    <a:pt x="1849" y="5037"/>
                    <a:pt x="1873" y="5087"/>
                    <a:pt x="1903" y="5087"/>
                  </a:cubicBezTo>
                  <a:cubicBezTo>
                    <a:pt x="1933" y="5087"/>
                    <a:pt x="1957" y="5037"/>
                    <a:pt x="1957" y="4974"/>
                  </a:cubicBezTo>
                  <a:cubicBezTo>
                    <a:pt x="1957" y="4912"/>
                    <a:pt x="1933" y="4861"/>
                    <a:pt x="1903" y="4861"/>
                  </a:cubicBezTo>
                  <a:close/>
                  <a:moveTo>
                    <a:pt x="1903" y="4534"/>
                  </a:moveTo>
                  <a:cubicBezTo>
                    <a:pt x="1873" y="4534"/>
                    <a:pt x="1849" y="4585"/>
                    <a:pt x="1849" y="4647"/>
                  </a:cubicBezTo>
                  <a:cubicBezTo>
                    <a:pt x="1849" y="4710"/>
                    <a:pt x="1873" y="4760"/>
                    <a:pt x="1903" y="4760"/>
                  </a:cubicBezTo>
                  <a:cubicBezTo>
                    <a:pt x="1933" y="4760"/>
                    <a:pt x="1957" y="4710"/>
                    <a:pt x="1957" y="4647"/>
                  </a:cubicBezTo>
                  <a:cubicBezTo>
                    <a:pt x="1957" y="4585"/>
                    <a:pt x="1933" y="4534"/>
                    <a:pt x="1903" y="4534"/>
                  </a:cubicBezTo>
                  <a:close/>
                  <a:moveTo>
                    <a:pt x="1750" y="4861"/>
                  </a:moveTo>
                  <a:cubicBezTo>
                    <a:pt x="1721" y="4861"/>
                    <a:pt x="1697" y="4912"/>
                    <a:pt x="1697" y="4974"/>
                  </a:cubicBezTo>
                  <a:cubicBezTo>
                    <a:pt x="1697" y="5037"/>
                    <a:pt x="1721" y="5087"/>
                    <a:pt x="1750" y="5087"/>
                  </a:cubicBezTo>
                  <a:cubicBezTo>
                    <a:pt x="1780" y="5087"/>
                    <a:pt x="1804" y="5037"/>
                    <a:pt x="1804" y="4974"/>
                  </a:cubicBezTo>
                  <a:cubicBezTo>
                    <a:pt x="1804" y="4912"/>
                    <a:pt x="1780" y="4861"/>
                    <a:pt x="1750" y="4861"/>
                  </a:cubicBezTo>
                  <a:close/>
                  <a:moveTo>
                    <a:pt x="1750" y="4534"/>
                  </a:moveTo>
                  <a:cubicBezTo>
                    <a:pt x="1721" y="4534"/>
                    <a:pt x="1697" y="4585"/>
                    <a:pt x="1697" y="4647"/>
                  </a:cubicBezTo>
                  <a:cubicBezTo>
                    <a:pt x="1697" y="4710"/>
                    <a:pt x="1721" y="4760"/>
                    <a:pt x="1750" y="4760"/>
                  </a:cubicBezTo>
                  <a:cubicBezTo>
                    <a:pt x="1780" y="4760"/>
                    <a:pt x="1804" y="4710"/>
                    <a:pt x="1804" y="4647"/>
                  </a:cubicBezTo>
                  <a:cubicBezTo>
                    <a:pt x="1804" y="4585"/>
                    <a:pt x="1780" y="4534"/>
                    <a:pt x="1750" y="4534"/>
                  </a:cubicBezTo>
                  <a:close/>
                  <a:moveTo>
                    <a:pt x="2830" y="4861"/>
                  </a:moveTo>
                  <a:cubicBezTo>
                    <a:pt x="2801" y="4861"/>
                    <a:pt x="2776" y="4912"/>
                    <a:pt x="2776" y="4974"/>
                  </a:cubicBezTo>
                  <a:cubicBezTo>
                    <a:pt x="2776" y="5037"/>
                    <a:pt x="2801" y="5087"/>
                    <a:pt x="2830" y="5087"/>
                  </a:cubicBezTo>
                  <a:cubicBezTo>
                    <a:pt x="2860" y="5087"/>
                    <a:pt x="2884" y="5037"/>
                    <a:pt x="2884" y="4974"/>
                  </a:cubicBezTo>
                  <a:cubicBezTo>
                    <a:pt x="2884" y="4912"/>
                    <a:pt x="2860" y="4861"/>
                    <a:pt x="2830" y="4861"/>
                  </a:cubicBezTo>
                  <a:close/>
                  <a:moveTo>
                    <a:pt x="2830" y="4534"/>
                  </a:moveTo>
                  <a:cubicBezTo>
                    <a:pt x="2801" y="4534"/>
                    <a:pt x="2776" y="4585"/>
                    <a:pt x="2776" y="4647"/>
                  </a:cubicBezTo>
                  <a:cubicBezTo>
                    <a:pt x="2776" y="4710"/>
                    <a:pt x="2801" y="4760"/>
                    <a:pt x="2830" y="4760"/>
                  </a:cubicBezTo>
                  <a:cubicBezTo>
                    <a:pt x="2860" y="4760"/>
                    <a:pt x="2884" y="4710"/>
                    <a:pt x="2884" y="4647"/>
                  </a:cubicBezTo>
                  <a:cubicBezTo>
                    <a:pt x="2884" y="4585"/>
                    <a:pt x="2860" y="4534"/>
                    <a:pt x="2830" y="4534"/>
                  </a:cubicBezTo>
                  <a:close/>
                  <a:moveTo>
                    <a:pt x="2678" y="4861"/>
                  </a:moveTo>
                  <a:cubicBezTo>
                    <a:pt x="2648" y="4861"/>
                    <a:pt x="2624" y="4912"/>
                    <a:pt x="2624" y="4974"/>
                  </a:cubicBezTo>
                  <a:cubicBezTo>
                    <a:pt x="2624" y="5037"/>
                    <a:pt x="2648" y="5087"/>
                    <a:pt x="2678" y="5087"/>
                  </a:cubicBezTo>
                  <a:cubicBezTo>
                    <a:pt x="2707" y="5087"/>
                    <a:pt x="2731" y="5037"/>
                    <a:pt x="2731" y="4974"/>
                  </a:cubicBezTo>
                  <a:cubicBezTo>
                    <a:pt x="2731" y="4912"/>
                    <a:pt x="2707" y="4861"/>
                    <a:pt x="2678" y="4861"/>
                  </a:cubicBezTo>
                  <a:close/>
                  <a:moveTo>
                    <a:pt x="2678" y="4534"/>
                  </a:moveTo>
                  <a:cubicBezTo>
                    <a:pt x="2648" y="4534"/>
                    <a:pt x="2624" y="4585"/>
                    <a:pt x="2624" y="4647"/>
                  </a:cubicBezTo>
                  <a:cubicBezTo>
                    <a:pt x="2624" y="4710"/>
                    <a:pt x="2648" y="4760"/>
                    <a:pt x="2678" y="4760"/>
                  </a:cubicBezTo>
                  <a:cubicBezTo>
                    <a:pt x="2707" y="4760"/>
                    <a:pt x="2731" y="4710"/>
                    <a:pt x="2731" y="4647"/>
                  </a:cubicBezTo>
                  <a:cubicBezTo>
                    <a:pt x="2731" y="4585"/>
                    <a:pt x="2707" y="4534"/>
                    <a:pt x="2678" y="4534"/>
                  </a:cubicBezTo>
                  <a:close/>
                  <a:moveTo>
                    <a:pt x="2522" y="4861"/>
                  </a:moveTo>
                  <a:cubicBezTo>
                    <a:pt x="2493" y="4861"/>
                    <a:pt x="2469" y="4912"/>
                    <a:pt x="2469" y="4974"/>
                  </a:cubicBezTo>
                  <a:cubicBezTo>
                    <a:pt x="2469" y="5037"/>
                    <a:pt x="2493" y="5087"/>
                    <a:pt x="2522" y="5087"/>
                  </a:cubicBezTo>
                  <a:cubicBezTo>
                    <a:pt x="2552" y="5087"/>
                    <a:pt x="2576" y="5037"/>
                    <a:pt x="2576" y="4974"/>
                  </a:cubicBezTo>
                  <a:cubicBezTo>
                    <a:pt x="2576" y="4912"/>
                    <a:pt x="2552" y="4861"/>
                    <a:pt x="2522" y="4861"/>
                  </a:cubicBezTo>
                  <a:close/>
                  <a:moveTo>
                    <a:pt x="2522" y="4534"/>
                  </a:moveTo>
                  <a:cubicBezTo>
                    <a:pt x="2493" y="4534"/>
                    <a:pt x="2469" y="4585"/>
                    <a:pt x="2469" y="4647"/>
                  </a:cubicBezTo>
                  <a:cubicBezTo>
                    <a:pt x="2469" y="4710"/>
                    <a:pt x="2493" y="4760"/>
                    <a:pt x="2522" y="4760"/>
                  </a:cubicBezTo>
                  <a:cubicBezTo>
                    <a:pt x="2552" y="4760"/>
                    <a:pt x="2576" y="4710"/>
                    <a:pt x="2576" y="4647"/>
                  </a:cubicBezTo>
                  <a:cubicBezTo>
                    <a:pt x="2576" y="4585"/>
                    <a:pt x="2552" y="4534"/>
                    <a:pt x="2522" y="4534"/>
                  </a:cubicBezTo>
                  <a:close/>
                  <a:moveTo>
                    <a:pt x="2368" y="4861"/>
                  </a:moveTo>
                  <a:cubicBezTo>
                    <a:pt x="2339" y="4861"/>
                    <a:pt x="2315" y="4912"/>
                    <a:pt x="2315" y="4974"/>
                  </a:cubicBezTo>
                  <a:cubicBezTo>
                    <a:pt x="2315" y="5037"/>
                    <a:pt x="2339" y="5087"/>
                    <a:pt x="2368" y="5087"/>
                  </a:cubicBezTo>
                  <a:cubicBezTo>
                    <a:pt x="2398" y="5087"/>
                    <a:pt x="2422" y="5037"/>
                    <a:pt x="2422" y="4974"/>
                  </a:cubicBezTo>
                  <a:cubicBezTo>
                    <a:pt x="2422" y="4912"/>
                    <a:pt x="2398" y="4861"/>
                    <a:pt x="2368" y="4861"/>
                  </a:cubicBezTo>
                  <a:close/>
                  <a:moveTo>
                    <a:pt x="2368" y="4534"/>
                  </a:moveTo>
                  <a:cubicBezTo>
                    <a:pt x="2339" y="4534"/>
                    <a:pt x="2315" y="4585"/>
                    <a:pt x="2315" y="4647"/>
                  </a:cubicBezTo>
                  <a:cubicBezTo>
                    <a:pt x="2315" y="4710"/>
                    <a:pt x="2339" y="4760"/>
                    <a:pt x="2368" y="4760"/>
                  </a:cubicBezTo>
                  <a:cubicBezTo>
                    <a:pt x="2398" y="4760"/>
                    <a:pt x="2422" y="4710"/>
                    <a:pt x="2422" y="4647"/>
                  </a:cubicBezTo>
                  <a:cubicBezTo>
                    <a:pt x="2422" y="4585"/>
                    <a:pt x="2398" y="4534"/>
                    <a:pt x="2368" y="4534"/>
                  </a:cubicBezTo>
                  <a:close/>
                  <a:moveTo>
                    <a:pt x="2216" y="4861"/>
                  </a:moveTo>
                  <a:cubicBezTo>
                    <a:pt x="2186" y="4861"/>
                    <a:pt x="2162" y="4912"/>
                    <a:pt x="2162" y="4974"/>
                  </a:cubicBezTo>
                  <a:cubicBezTo>
                    <a:pt x="2162" y="5037"/>
                    <a:pt x="2186" y="5087"/>
                    <a:pt x="2216" y="5087"/>
                  </a:cubicBezTo>
                  <a:cubicBezTo>
                    <a:pt x="2245" y="5087"/>
                    <a:pt x="2269" y="5037"/>
                    <a:pt x="2269" y="4974"/>
                  </a:cubicBezTo>
                  <a:cubicBezTo>
                    <a:pt x="2269" y="4912"/>
                    <a:pt x="2245" y="4861"/>
                    <a:pt x="2216" y="4861"/>
                  </a:cubicBezTo>
                  <a:close/>
                  <a:moveTo>
                    <a:pt x="2216" y="4534"/>
                  </a:moveTo>
                  <a:cubicBezTo>
                    <a:pt x="2186" y="4534"/>
                    <a:pt x="2162" y="4585"/>
                    <a:pt x="2162" y="4647"/>
                  </a:cubicBezTo>
                  <a:cubicBezTo>
                    <a:pt x="2162" y="4710"/>
                    <a:pt x="2186" y="4760"/>
                    <a:pt x="2216" y="4760"/>
                  </a:cubicBezTo>
                  <a:cubicBezTo>
                    <a:pt x="2245" y="4760"/>
                    <a:pt x="2269" y="4710"/>
                    <a:pt x="2269" y="4647"/>
                  </a:cubicBezTo>
                  <a:cubicBezTo>
                    <a:pt x="2269" y="4585"/>
                    <a:pt x="2245" y="4534"/>
                    <a:pt x="2216" y="4534"/>
                  </a:cubicBezTo>
                  <a:close/>
                  <a:moveTo>
                    <a:pt x="3598" y="4861"/>
                  </a:moveTo>
                  <a:cubicBezTo>
                    <a:pt x="3569" y="4861"/>
                    <a:pt x="3545" y="4912"/>
                    <a:pt x="3545" y="4974"/>
                  </a:cubicBezTo>
                  <a:cubicBezTo>
                    <a:pt x="3545" y="5037"/>
                    <a:pt x="3569" y="5087"/>
                    <a:pt x="3598" y="5087"/>
                  </a:cubicBezTo>
                  <a:cubicBezTo>
                    <a:pt x="3628" y="5087"/>
                    <a:pt x="3652" y="5037"/>
                    <a:pt x="3652" y="4974"/>
                  </a:cubicBezTo>
                  <a:cubicBezTo>
                    <a:pt x="3652" y="4912"/>
                    <a:pt x="3628" y="4861"/>
                    <a:pt x="3598" y="4861"/>
                  </a:cubicBezTo>
                  <a:close/>
                  <a:moveTo>
                    <a:pt x="3598" y="4534"/>
                  </a:moveTo>
                  <a:cubicBezTo>
                    <a:pt x="3569" y="4534"/>
                    <a:pt x="3545" y="4585"/>
                    <a:pt x="3545" y="4647"/>
                  </a:cubicBezTo>
                  <a:cubicBezTo>
                    <a:pt x="3545" y="4710"/>
                    <a:pt x="3569" y="4760"/>
                    <a:pt x="3598" y="4760"/>
                  </a:cubicBezTo>
                  <a:cubicBezTo>
                    <a:pt x="3628" y="4760"/>
                    <a:pt x="3652" y="4710"/>
                    <a:pt x="3652" y="4647"/>
                  </a:cubicBezTo>
                  <a:cubicBezTo>
                    <a:pt x="3652" y="4585"/>
                    <a:pt x="3628" y="4534"/>
                    <a:pt x="3598" y="4534"/>
                  </a:cubicBezTo>
                  <a:close/>
                  <a:moveTo>
                    <a:pt x="3446" y="5087"/>
                  </a:moveTo>
                  <a:cubicBezTo>
                    <a:pt x="3475" y="5087"/>
                    <a:pt x="3500" y="5037"/>
                    <a:pt x="3500" y="4974"/>
                  </a:cubicBezTo>
                  <a:cubicBezTo>
                    <a:pt x="3500" y="4912"/>
                    <a:pt x="3475" y="4861"/>
                    <a:pt x="3446" y="4861"/>
                  </a:cubicBezTo>
                  <a:cubicBezTo>
                    <a:pt x="3416" y="4861"/>
                    <a:pt x="3392" y="4912"/>
                    <a:pt x="3392" y="4974"/>
                  </a:cubicBezTo>
                  <a:cubicBezTo>
                    <a:pt x="3392" y="5037"/>
                    <a:pt x="3416" y="5087"/>
                    <a:pt x="3446" y="5087"/>
                  </a:cubicBezTo>
                  <a:close/>
                  <a:moveTo>
                    <a:pt x="3446" y="4760"/>
                  </a:moveTo>
                  <a:cubicBezTo>
                    <a:pt x="3475" y="4760"/>
                    <a:pt x="3500" y="4710"/>
                    <a:pt x="3500" y="4647"/>
                  </a:cubicBezTo>
                  <a:cubicBezTo>
                    <a:pt x="3500" y="4585"/>
                    <a:pt x="3475" y="4534"/>
                    <a:pt x="3446" y="4534"/>
                  </a:cubicBezTo>
                  <a:cubicBezTo>
                    <a:pt x="3416" y="4534"/>
                    <a:pt x="3392" y="4585"/>
                    <a:pt x="3392" y="4647"/>
                  </a:cubicBezTo>
                  <a:cubicBezTo>
                    <a:pt x="3392" y="4710"/>
                    <a:pt x="3416" y="4760"/>
                    <a:pt x="3446" y="4760"/>
                  </a:cubicBezTo>
                  <a:close/>
                  <a:moveTo>
                    <a:pt x="3290" y="5087"/>
                  </a:moveTo>
                  <a:cubicBezTo>
                    <a:pt x="3320" y="5087"/>
                    <a:pt x="3344" y="5037"/>
                    <a:pt x="3344" y="4974"/>
                  </a:cubicBezTo>
                  <a:cubicBezTo>
                    <a:pt x="3344" y="4912"/>
                    <a:pt x="3320" y="4861"/>
                    <a:pt x="3290" y="4861"/>
                  </a:cubicBezTo>
                  <a:cubicBezTo>
                    <a:pt x="3261" y="4861"/>
                    <a:pt x="3237" y="4912"/>
                    <a:pt x="3237" y="4974"/>
                  </a:cubicBezTo>
                  <a:cubicBezTo>
                    <a:pt x="3237" y="5037"/>
                    <a:pt x="3261" y="5087"/>
                    <a:pt x="3290" y="5087"/>
                  </a:cubicBezTo>
                  <a:close/>
                  <a:moveTo>
                    <a:pt x="3290" y="4760"/>
                  </a:moveTo>
                  <a:cubicBezTo>
                    <a:pt x="3320" y="4760"/>
                    <a:pt x="3344" y="4710"/>
                    <a:pt x="3344" y="4647"/>
                  </a:cubicBezTo>
                  <a:cubicBezTo>
                    <a:pt x="3344" y="4585"/>
                    <a:pt x="3320" y="4534"/>
                    <a:pt x="3290" y="4534"/>
                  </a:cubicBezTo>
                  <a:cubicBezTo>
                    <a:pt x="3261" y="4534"/>
                    <a:pt x="3237" y="4585"/>
                    <a:pt x="3237" y="4647"/>
                  </a:cubicBezTo>
                  <a:cubicBezTo>
                    <a:pt x="3237" y="4710"/>
                    <a:pt x="3261" y="4760"/>
                    <a:pt x="3290" y="4760"/>
                  </a:cubicBezTo>
                  <a:close/>
                  <a:moveTo>
                    <a:pt x="3136" y="4861"/>
                  </a:moveTo>
                  <a:cubicBezTo>
                    <a:pt x="3107" y="4861"/>
                    <a:pt x="3083" y="4912"/>
                    <a:pt x="3083" y="4974"/>
                  </a:cubicBezTo>
                  <a:cubicBezTo>
                    <a:pt x="3083" y="5037"/>
                    <a:pt x="3107" y="5087"/>
                    <a:pt x="3136" y="5087"/>
                  </a:cubicBezTo>
                  <a:cubicBezTo>
                    <a:pt x="3166" y="5087"/>
                    <a:pt x="3190" y="5037"/>
                    <a:pt x="3190" y="4974"/>
                  </a:cubicBezTo>
                  <a:cubicBezTo>
                    <a:pt x="3190" y="4912"/>
                    <a:pt x="3166" y="4861"/>
                    <a:pt x="3136" y="4861"/>
                  </a:cubicBezTo>
                  <a:close/>
                  <a:moveTo>
                    <a:pt x="3136" y="4534"/>
                  </a:moveTo>
                  <a:cubicBezTo>
                    <a:pt x="3107" y="4534"/>
                    <a:pt x="3083" y="4585"/>
                    <a:pt x="3083" y="4647"/>
                  </a:cubicBezTo>
                  <a:cubicBezTo>
                    <a:pt x="3083" y="4710"/>
                    <a:pt x="3107" y="4760"/>
                    <a:pt x="3136" y="4760"/>
                  </a:cubicBezTo>
                  <a:cubicBezTo>
                    <a:pt x="3166" y="4760"/>
                    <a:pt x="3190" y="4710"/>
                    <a:pt x="3190" y="4647"/>
                  </a:cubicBezTo>
                  <a:cubicBezTo>
                    <a:pt x="3190" y="4585"/>
                    <a:pt x="3166" y="4534"/>
                    <a:pt x="3136" y="4534"/>
                  </a:cubicBezTo>
                  <a:close/>
                  <a:moveTo>
                    <a:pt x="2984" y="4861"/>
                  </a:moveTo>
                  <a:cubicBezTo>
                    <a:pt x="2954" y="4861"/>
                    <a:pt x="2930" y="4912"/>
                    <a:pt x="2930" y="4974"/>
                  </a:cubicBezTo>
                  <a:cubicBezTo>
                    <a:pt x="2930" y="5037"/>
                    <a:pt x="2954" y="5087"/>
                    <a:pt x="2984" y="5087"/>
                  </a:cubicBezTo>
                  <a:cubicBezTo>
                    <a:pt x="3014" y="5087"/>
                    <a:pt x="3038" y="5037"/>
                    <a:pt x="3038" y="4974"/>
                  </a:cubicBezTo>
                  <a:cubicBezTo>
                    <a:pt x="3038" y="4912"/>
                    <a:pt x="3014" y="4861"/>
                    <a:pt x="2984" y="4861"/>
                  </a:cubicBezTo>
                  <a:close/>
                  <a:moveTo>
                    <a:pt x="2984" y="4534"/>
                  </a:moveTo>
                  <a:cubicBezTo>
                    <a:pt x="2954" y="4534"/>
                    <a:pt x="2930" y="4585"/>
                    <a:pt x="2930" y="4647"/>
                  </a:cubicBezTo>
                  <a:cubicBezTo>
                    <a:pt x="2930" y="4710"/>
                    <a:pt x="2954" y="4760"/>
                    <a:pt x="2984" y="4760"/>
                  </a:cubicBezTo>
                  <a:cubicBezTo>
                    <a:pt x="3014" y="4760"/>
                    <a:pt x="3038" y="4710"/>
                    <a:pt x="3038" y="4647"/>
                  </a:cubicBezTo>
                  <a:cubicBezTo>
                    <a:pt x="3038" y="4585"/>
                    <a:pt x="3014" y="4534"/>
                    <a:pt x="2984" y="4534"/>
                  </a:cubicBezTo>
                  <a:close/>
                  <a:moveTo>
                    <a:pt x="1139" y="5499"/>
                  </a:moveTo>
                  <a:cubicBezTo>
                    <a:pt x="1109" y="5499"/>
                    <a:pt x="1085" y="5549"/>
                    <a:pt x="1085" y="5612"/>
                  </a:cubicBezTo>
                  <a:cubicBezTo>
                    <a:pt x="1085" y="5674"/>
                    <a:pt x="1109" y="5725"/>
                    <a:pt x="1139" y="5725"/>
                  </a:cubicBezTo>
                  <a:cubicBezTo>
                    <a:pt x="1169" y="5725"/>
                    <a:pt x="1193" y="5674"/>
                    <a:pt x="1193" y="5612"/>
                  </a:cubicBezTo>
                  <a:cubicBezTo>
                    <a:pt x="1193" y="5549"/>
                    <a:pt x="1169" y="5499"/>
                    <a:pt x="1139" y="5499"/>
                  </a:cubicBezTo>
                  <a:close/>
                  <a:moveTo>
                    <a:pt x="1291" y="5499"/>
                  </a:moveTo>
                  <a:cubicBezTo>
                    <a:pt x="1261" y="5499"/>
                    <a:pt x="1237" y="5549"/>
                    <a:pt x="1237" y="5612"/>
                  </a:cubicBezTo>
                  <a:cubicBezTo>
                    <a:pt x="1237" y="5674"/>
                    <a:pt x="1261" y="5725"/>
                    <a:pt x="1291" y="5725"/>
                  </a:cubicBezTo>
                  <a:cubicBezTo>
                    <a:pt x="1321" y="5725"/>
                    <a:pt x="1345" y="5674"/>
                    <a:pt x="1345" y="5612"/>
                  </a:cubicBezTo>
                  <a:cubicBezTo>
                    <a:pt x="1345" y="5549"/>
                    <a:pt x="1321" y="5499"/>
                    <a:pt x="1291" y="5499"/>
                  </a:cubicBezTo>
                  <a:close/>
                  <a:moveTo>
                    <a:pt x="1291" y="5172"/>
                  </a:moveTo>
                  <a:cubicBezTo>
                    <a:pt x="1261" y="5172"/>
                    <a:pt x="1237" y="5223"/>
                    <a:pt x="1237" y="5285"/>
                  </a:cubicBezTo>
                  <a:cubicBezTo>
                    <a:pt x="1237" y="5348"/>
                    <a:pt x="1261" y="5398"/>
                    <a:pt x="1291" y="5398"/>
                  </a:cubicBezTo>
                  <a:cubicBezTo>
                    <a:pt x="1321" y="5398"/>
                    <a:pt x="1345" y="5348"/>
                    <a:pt x="1345" y="5285"/>
                  </a:cubicBezTo>
                  <a:cubicBezTo>
                    <a:pt x="1345" y="5223"/>
                    <a:pt x="1321" y="5172"/>
                    <a:pt x="1291" y="5172"/>
                  </a:cubicBezTo>
                  <a:close/>
                  <a:moveTo>
                    <a:pt x="1445" y="5499"/>
                  </a:moveTo>
                  <a:cubicBezTo>
                    <a:pt x="1415" y="5499"/>
                    <a:pt x="1391" y="5549"/>
                    <a:pt x="1391" y="5612"/>
                  </a:cubicBezTo>
                  <a:cubicBezTo>
                    <a:pt x="1391" y="5674"/>
                    <a:pt x="1415" y="5725"/>
                    <a:pt x="1445" y="5725"/>
                  </a:cubicBezTo>
                  <a:cubicBezTo>
                    <a:pt x="1474" y="5725"/>
                    <a:pt x="1498" y="5674"/>
                    <a:pt x="1498" y="5612"/>
                  </a:cubicBezTo>
                  <a:cubicBezTo>
                    <a:pt x="1498" y="5549"/>
                    <a:pt x="1474" y="5499"/>
                    <a:pt x="1445" y="5499"/>
                  </a:cubicBezTo>
                  <a:close/>
                  <a:moveTo>
                    <a:pt x="1445" y="5172"/>
                  </a:moveTo>
                  <a:cubicBezTo>
                    <a:pt x="1415" y="5172"/>
                    <a:pt x="1391" y="5223"/>
                    <a:pt x="1391" y="5285"/>
                  </a:cubicBezTo>
                  <a:cubicBezTo>
                    <a:pt x="1391" y="5348"/>
                    <a:pt x="1415" y="5398"/>
                    <a:pt x="1445" y="5398"/>
                  </a:cubicBezTo>
                  <a:cubicBezTo>
                    <a:pt x="1474" y="5398"/>
                    <a:pt x="1498" y="5348"/>
                    <a:pt x="1498" y="5285"/>
                  </a:cubicBezTo>
                  <a:cubicBezTo>
                    <a:pt x="1498" y="5223"/>
                    <a:pt x="1474" y="5172"/>
                    <a:pt x="1445" y="5172"/>
                  </a:cubicBezTo>
                  <a:close/>
                  <a:moveTo>
                    <a:pt x="1597" y="5499"/>
                  </a:moveTo>
                  <a:cubicBezTo>
                    <a:pt x="1567" y="5499"/>
                    <a:pt x="1543" y="5549"/>
                    <a:pt x="1543" y="5612"/>
                  </a:cubicBezTo>
                  <a:cubicBezTo>
                    <a:pt x="1543" y="5674"/>
                    <a:pt x="1567" y="5725"/>
                    <a:pt x="1597" y="5725"/>
                  </a:cubicBezTo>
                  <a:cubicBezTo>
                    <a:pt x="1627" y="5725"/>
                    <a:pt x="1651" y="5674"/>
                    <a:pt x="1651" y="5612"/>
                  </a:cubicBezTo>
                  <a:cubicBezTo>
                    <a:pt x="1651" y="5549"/>
                    <a:pt x="1627" y="5499"/>
                    <a:pt x="1597" y="5499"/>
                  </a:cubicBezTo>
                  <a:close/>
                  <a:moveTo>
                    <a:pt x="1597" y="5172"/>
                  </a:moveTo>
                  <a:cubicBezTo>
                    <a:pt x="1567" y="5172"/>
                    <a:pt x="1543" y="5223"/>
                    <a:pt x="1543" y="5285"/>
                  </a:cubicBezTo>
                  <a:cubicBezTo>
                    <a:pt x="1543" y="5348"/>
                    <a:pt x="1567" y="5398"/>
                    <a:pt x="1597" y="5398"/>
                  </a:cubicBezTo>
                  <a:cubicBezTo>
                    <a:pt x="1627" y="5398"/>
                    <a:pt x="1651" y="5348"/>
                    <a:pt x="1651" y="5285"/>
                  </a:cubicBezTo>
                  <a:cubicBezTo>
                    <a:pt x="1651" y="5223"/>
                    <a:pt x="1627" y="5172"/>
                    <a:pt x="1597" y="5172"/>
                  </a:cubicBezTo>
                  <a:close/>
                  <a:moveTo>
                    <a:pt x="2057" y="5499"/>
                  </a:moveTo>
                  <a:cubicBezTo>
                    <a:pt x="2027" y="5499"/>
                    <a:pt x="2003" y="5549"/>
                    <a:pt x="2003" y="5612"/>
                  </a:cubicBezTo>
                  <a:cubicBezTo>
                    <a:pt x="2003" y="5674"/>
                    <a:pt x="2027" y="5725"/>
                    <a:pt x="2057" y="5725"/>
                  </a:cubicBezTo>
                  <a:cubicBezTo>
                    <a:pt x="2087" y="5725"/>
                    <a:pt x="2111" y="5674"/>
                    <a:pt x="2111" y="5612"/>
                  </a:cubicBezTo>
                  <a:cubicBezTo>
                    <a:pt x="2111" y="5549"/>
                    <a:pt x="2087" y="5499"/>
                    <a:pt x="2057" y="5499"/>
                  </a:cubicBezTo>
                  <a:close/>
                  <a:moveTo>
                    <a:pt x="2057" y="5172"/>
                  </a:moveTo>
                  <a:cubicBezTo>
                    <a:pt x="2027" y="5172"/>
                    <a:pt x="2003" y="5223"/>
                    <a:pt x="2003" y="5285"/>
                  </a:cubicBezTo>
                  <a:cubicBezTo>
                    <a:pt x="2003" y="5348"/>
                    <a:pt x="2027" y="5398"/>
                    <a:pt x="2057" y="5398"/>
                  </a:cubicBezTo>
                  <a:cubicBezTo>
                    <a:pt x="2087" y="5398"/>
                    <a:pt x="2111" y="5348"/>
                    <a:pt x="2111" y="5285"/>
                  </a:cubicBezTo>
                  <a:cubicBezTo>
                    <a:pt x="2111" y="5223"/>
                    <a:pt x="2087" y="5172"/>
                    <a:pt x="2057" y="5172"/>
                  </a:cubicBezTo>
                  <a:close/>
                  <a:moveTo>
                    <a:pt x="1903" y="5499"/>
                  </a:moveTo>
                  <a:cubicBezTo>
                    <a:pt x="1873" y="5499"/>
                    <a:pt x="1849" y="5549"/>
                    <a:pt x="1849" y="5612"/>
                  </a:cubicBezTo>
                  <a:cubicBezTo>
                    <a:pt x="1849" y="5674"/>
                    <a:pt x="1873" y="5725"/>
                    <a:pt x="1903" y="5725"/>
                  </a:cubicBezTo>
                  <a:cubicBezTo>
                    <a:pt x="1933" y="5725"/>
                    <a:pt x="1957" y="5674"/>
                    <a:pt x="1957" y="5612"/>
                  </a:cubicBezTo>
                  <a:cubicBezTo>
                    <a:pt x="1957" y="5549"/>
                    <a:pt x="1933" y="5499"/>
                    <a:pt x="1903" y="5499"/>
                  </a:cubicBezTo>
                  <a:close/>
                  <a:moveTo>
                    <a:pt x="1903" y="5172"/>
                  </a:moveTo>
                  <a:cubicBezTo>
                    <a:pt x="1873" y="5172"/>
                    <a:pt x="1849" y="5223"/>
                    <a:pt x="1849" y="5285"/>
                  </a:cubicBezTo>
                  <a:cubicBezTo>
                    <a:pt x="1849" y="5348"/>
                    <a:pt x="1873" y="5398"/>
                    <a:pt x="1903" y="5398"/>
                  </a:cubicBezTo>
                  <a:cubicBezTo>
                    <a:pt x="1933" y="5398"/>
                    <a:pt x="1957" y="5348"/>
                    <a:pt x="1957" y="5285"/>
                  </a:cubicBezTo>
                  <a:cubicBezTo>
                    <a:pt x="1957" y="5223"/>
                    <a:pt x="1933" y="5172"/>
                    <a:pt x="1903" y="5172"/>
                  </a:cubicBezTo>
                  <a:close/>
                  <a:moveTo>
                    <a:pt x="1750" y="5499"/>
                  </a:moveTo>
                  <a:cubicBezTo>
                    <a:pt x="1721" y="5499"/>
                    <a:pt x="1697" y="5549"/>
                    <a:pt x="1697" y="5612"/>
                  </a:cubicBezTo>
                  <a:cubicBezTo>
                    <a:pt x="1697" y="5674"/>
                    <a:pt x="1721" y="5725"/>
                    <a:pt x="1750" y="5725"/>
                  </a:cubicBezTo>
                  <a:cubicBezTo>
                    <a:pt x="1780" y="5725"/>
                    <a:pt x="1804" y="5674"/>
                    <a:pt x="1804" y="5612"/>
                  </a:cubicBezTo>
                  <a:cubicBezTo>
                    <a:pt x="1804" y="5549"/>
                    <a:pt x="1780" y="5499"/>
                    <a:pt x="1750" y="5499"/>
                  </a:cubicBezTo>
                  <a:close/>
                  <a:moveTo>
                    <a:pt x="1750" y="5172"/>
                  </a:moveTo>
                  <a:cubicBezTo>
                    <a:pt x="1721" y="5172"/>
                    <a:pt x="1697" y="5223"/>
                    <a:pt x="1697" y="5285"/>
                  </a:cubicBezTo>
                  <a:cubicBezTo>
                    <a:pt x="1697" y="5348"/>
                    <a:pt x="1721" y="5398"/>
                    <a:pt x="1750" y="5398"/>
                  </a:cubicBezTo>
                  <a:cubicBezTo>
                    <a:pt x="1780" y="5398"/>
                    <a:pt x="1804" y="5348"/>
                    <a:pt x="1804" y="5285"/>
                  </a:cubicBezTo>
                  <a:cubicBezTo>
                    <a:pt x="1804" y="5223"/>
                    <a:pt x="1780" y="5172"/>
                    <a:pt x="1750" y="5172"/>
                  </a:cubicBezTo>
                  <a:close/>
                  <a:moveTo>
                    <a:pt x="2830" y="5499"/>
                  </a:moveTo>
                  <a:cubicBezTo>
                    <a:pt x="2801" y="5499"/>
                    <a:pt x="2776" y="5549"/>
                    <a:pt x="2776" y="5612"/>
                  </a:cubicBezTo>
                  <a:cubicBezTo>
                    <a:pt x="2776" y="5674"/>
                    <a:pt x="2801" y="5725"/>
                    <a:pt x="2830" y="5725"/>
                  </a:cubicBezTo>
                  <a:cubicBezTo>
                    <a:pt x="2860" y="5725"/>
                    <a:pt x="2884" y="5674"/>
                    <a:pt x="2884" y="5612"/>
                  </a:cubicBezTo>
                  <a:cubicBezTo>
                    <a:pt x="2884" y="5549"/>
                    <a:pt x="2860" y="5499"/>
                    <a:pt x="2830" y="5499"/>
                  </a:cubicBezTo>
                  <a:close/>
                  <a:moveTo>
                    <a:pt x="2830" y="5172"/>
                  </a:moveTo>
                  <a:cubicBezTo>
                    <a:pt x="2801" y="5172"/>
                    <a:pt x="2776" y="5223"/>
                    <a:pt x="2776" y="5285"/>
                  </a:cubicBezTo>
                  <a:cubicBezTo>
                    <a:pt x="2776" y="5348"/>
                    <a:pt x="2801" y="5398"/>
                    <a:pt x="2830" y="5398"/>
                  </a:cubicBezTo>
                  <a:cubicBezTo>
                    <a:pt x="2860" y="5398"/>
                    <a:pt x="2884" y="5348"/>
                    <a:pt x="2884" y="5285"/>
                  </a:cubicBezTo>
                  <a:cubicBezTo>
                    <a:pt x="2884" y="5223"/>
                    <a:pt x="2860" y="5172"/>
                    <a:pt x="2830" y="5172"/>
                  </a:cubicBezTo>
                  <a:close/>
                  <a:moveTo>
                    <a:pt x="2678" y="5499"/>
                  </a:moveTo>
                  <a:cubicBezTo>
                    <a:pt x="2648" y="5499"/>
                    <a:pt x="2624" y="5549"/>
                    <a:pt x="2624" y="5612"/>
                  </a:cubicBezTo>
                  <a:cubicBezTo>
                    <a:pt x="2624" y="5674"/>
                    <a:pt x="2648" y="5725"/>
                    <a:pt x="2678" y="5725"/>
                  </a:cubicBezTo>
                  <a:cubicBezTo>
                    <a:pt x="2707" y="5725"/>
                    <a:pt x="2731" y="5674"/>
                    <a:pt x="2731" y="5612"/>
                  </a:cubicBezTo>
                  <a:cubicBezTo>
                    <a:pt x="2731" y="5549"/>
                    <a:pt x="2707" y="5499"/>
                    <a:pt x="2678" y="5499"/>
                  </a:cubicBezTo>
                  <a:close/>
                  <a:moveTo>
                    <a:pt x="2678" y="5172"/>
                  </a:moveTo>
                  <a:cubicBezTo>
                    <a:pt x="2648" y="5172"/>
                    <a:pt x="2624" y="5223"/>
                    <a:pt x="2624" y="5285"/>
                  </a:cubicBezTo>
                  <a:cubicBezTo>
                    <a:pt x="2624" y="5348"/>
                    <a:pt x="2648" y="5398"/>
                    <a:pt x="2678" y="5398"/>
                  </a:cubicBezTo>
                  <a:cubicBezTo>
                    <a:pt x="2707" y="5398"/>
                    <a:pt x="2731" y="5348"/>
                    <a:pt x="2731" y="5285"/>
                  </a:cubicBezTo>
                  <a:cubicBezTo>
                    <a:pt x="2731" y="5223"/>
                    <a:pt x="2707" y="5172"/>
                    <a:pt x="2678" y="5172"/>
                  </a:cubicBezTo>
                  <a:close/>
                  <a:moveTo>
                    <a:pt x="2522" y="5499"/>
                  </a:moveTo>
                  <a:cubicBezTo>
                    <a:pt x="2493" y="5499"/>
                    <a:pt x="2469" y="5549"/>
                    <a:pt x="2469" y="5612"/>
                  </a:cubicBezTo>
                  <a:cubicBezTo>
                    <a:pt x="2469" y="5674"/>
                    <a:pt x="2493" y="5725"/>
                    <a:pt x="2522" y="5725"/>
                  </a:cubicBezTo>
                  <a:cubicBezTo>
                    <a:pt x="2552" y="5725"/>
                    <a:pt x="2576" y="5674"/>
                    <a:pt x="2576" y="5612"/>
                  </a:cubicBezTo>
                  <a:cubicBezTo>
                    <a:pt x="2576" y="5549"/>
                    <a:pt x="2552" y="5499"/>
                    <a:pt x="2522" y="5499"/>
                  </a:cubicBezTo>
                  <a:close/>
                  <a:moveTo>
                    <a:pt x="2522" y="5172"/>
                  </a:moveTo>
                  <a:cubicBezTo>
                    <a:pt x="2493" y="5172"/>
                    <a:pt x="2469" y="5223"/>
                    <a:pt x="2469" y="5285"/>
                  </a:cubicBezTo>
                  <a:cubicBezTo>
                    <a:pt x="2469" y="5348"/>
                    <a:pt x="2493" y="5398"/>
                    <a:pt x="2522" y="5398"/>
                  </a:cubicBezTo>
                  <a:cubicBezTo>
                    <a:pt x="2552" y="5398"/>
                    <a:pt x="2576" y="5348"/>
                    <a:pt x="2576" y="5285"/>
                  </a:cubicBezTo>
                  <a:cubicBezTo>
                    <a:pt x="2576" y="5223"/>
                    <a:pt x="2552" y="5172"/>
                    <a:pt x="2522" y="5172"/>
                  </a:cubicBezTo>
                  <a:close/>
                  <a:moveTo>
                    <a:pt x="2368" y="5499"/>
                  </a:moveTo>
                  <a:cubicBezTo>
                    <a:pt x="2339" y="5499"/>
                    <a:pt x="2315" y="5549"/>
                    <a:pt x="2315" y="5612"/>
                  </a:cubicBezTo>
                  <a:cubicBezTo>
                    <a:pt x="2315" y="5674"/>
                    <a:pt x="2339" y="5725"/>
                    <a:pt x="2368" y="5725"/>
                  </a:cubicBezTo>
                  <a:cubicBezTo>
                    <a:pt x="2398" y="5725"/>
                    <a:pt x="2422" y="5674"/>
                    <a:pt x="2422" y="5612"/>
                  </a:cubicBezTo>
                  <a:cubicBezTo>
                    <a:pt x="2422" y="5549"/>
                    <a:pt x="2398" y="5499"/>
                    <a:pt x="2368" y="5499"/>
                  </a:cubicBezTo>
                  <a:close/>
                  <a:moveTo>
                    <a:pt x="2368" y="5172"/>
                  </a:moveTo>
                  <a:cubicBezTo>
                    <a:pt x="2339" y="5172"/>
                    <a:pt x="2315" y="5223"/>
                    <a:pt x="2315" y="5285"/>
                  </a:cubicBezTo>
                  <a:cubicBezTo>
                    <a:pt x="2315" y="5348"/>
                    <a:pt x="2339" y="5398"/>
                    <a:pt x="2368" y="5398"/>
                  </a:cubicBezTo>
                  <a:cubicBezTo>
                    <a:pt x="2398" y="5398"/>
                    <a:pt x="2422" y="5348"/>
                    <a:pt x="2422" y="5285"/>
                  </a:cubicBezTo>
                  <a:cubicBezTo>
                    <a:pt x="2422" y="5223"/>
                    <a:pt x="2398" y="5172"/>
                    <a:pt x="2368" y="5172"/>
                  </a:cubicBezTo>
                  <a:close/>
                  <a:moveTo>
                    <a:pt x="2216" y="5499"/>
                  </a:moveTo>
                  <a:cubicBezTo>
                    <a:pt x="2186" y="5499"/>
                    <a:pt x="2162" y="5549"/>
                    <a:pt x="2162" y="5612"/>
                  </a:cubicBezTo>
                  <a:cubicBezTo>
                    <a:pt x="2162" y="5674"/>
                    <a:pt x="2186" y="5725"/>
                    <a:pt x="2216" y="5725"/>
                  </a:cubicBezTo>
                  <a:cubicBezTo>
                    <a:pt x="2245" y="5725"/>
                    <a:pt x="2269" y="5674"/>
                    <a:pt x="2269" y="5612"/>
                  </a:cubicBezTo>
                  <a:cubicBezTo>
                    <a:pt x="2269" y="5549"/>
                    <a:pt x="2245" y="5499"/>
                    <a:pt x="2216" y="5499"/>
                  </a:cubicBezTo>
                  <a:close/>
                  <a:moveTo>
                    <a:pt x="2216" y="5172"/>
                  </a:moveTo>
                  <a:cubicBezTo>
                    <a:pt x="2186" y="5172"/>
                    <a:pt x="2162" y="5223"/>
                    <a:pt x="2162" y="5285"/>
                  </a:cubicBezTo>
                  <a:cubicBezTo>
                    <a:pt x="2162" y="5348"/>
                    <a:pt x="2186" y="5398"/>
                    <a:pt x="2216" y="5398"/>
                  </a:cubicBezTo>
                  <a:cubicBezTo>
                    <a:pt x="2245" y="5398"/>
                    <a:pt x="2269" y="5348"/>
                    <a:pt x="2269" y="5285"/>
                  </a:cubicBezTo>
                  <a:cubicBezTo>
                    <a:pt x="2269" y="5223"/>
                    <a:pt x="2245" y="5172"/>
                    <a:pt x="2216" y="5172"/>
                  </a:cubicBezTo>
                  <a:close/>
                  <a:moveTo>
                    <a:pt x="3598" y="5499"/>
                  </a:moveTo>
                  <a:cubicBezTo>
                    <a:pt x="3569" y="5499"/>
                    <a:pt x="3545" y="5549"/>
                    <a:pt x="3545" y="5612"/>
                  </a:cubicBezTo>
                  <a:cubicBezTo>
                    <a:pt x="3545" y="5674"/>
                    <a:pt x="3569" y="5725"/>
                    <a:pt x="3598" y="5725"/>
                  </a:cubicBezTo>
                  <a:cubicBezTo>
                    <a:pt x="3628" y="5725"/>
                    <a:pt x="3652" y="5674"/>
                    <a:pt x="3652" y="5612"/>
                  </a:cubicBezTo>
                  <a:cubicBezTo>
                    <a:pt x="3652" y="5549"/>
                    <a:pt x="3628" y="5499"/>
                    <a:pt x="3598" y="5499"/>
                  </a:cubicBezTo>
                  <a:close/>
                  <a:moveTo>
                    <a:pt x="3598" y="5172"/>
                  </a:moveTo>
                  <a:cubicBezTo>
                    <a:pt x="3569" y="5172"/>
                    <a:pt x="3545" y="5223"/>
                    <a:pt x="3545" y="5285"/>
                  </a:cubicBezTo>
                  <a:cubicBezTo>
                    <a:pt x="3545" y="5348"/>
                    <a:pt x="3569" y="5398"/>
                    <a:pt x="3598" y="5398"/>
                  </a:cubicBezTo>
                  <a:cubicBezTo>
                    <a:pt x="3628" y="5398"/>
                    <a:pt x="3652" y="5348"/>
                    <a:pt x="3652" y="5285"/>
                  </a:cubicBezTo>
                  <a:cubicBezTo>
                    <a:pt x="3652" y="5223"/>
                    <a:pt x="3628" y="5172"/>
                    <a:pt x="3598" y="5172"/>
                  </a:cubicBezTo>
                  <a:close/>
                  <a:moveTo>
                    <a:pt x="3446" y="5725"/>
                  </a:moveTo>
                  <a:cubicBezTo>
                    <a:pt x="3475" y="5725"/>
                    <a:pt x="3500" y="5674"/>
                    <a:pt x="3500" y="5612"/>
                  </a:cubicBezTo>
                  <a:cubicBezTo>
                    <a:pt x="3500" y="5549"/>
                    <a:pt x="3475" y="5499"/>
                    <a:pt x="3446" y="5499"/>
                  </a:cubicBezTo>
                  <a:cubicBezTo>
                    <a:pt x="3416" y="5499"/>
                    <a:pt x="3392" y="5549"/>
                    <a:pt x="3392" y="5612"/>
                  </a:cubicBezTo>
                  <a:cubicBezTo>
                    <a:pt x="3392" y="5674"/>
                    <a:pt x="3416" y="5725"/>
                    <a:pt x="3446" y="5725"/>
                  </a:cubicBezTo>
                  <a:close/>
                  <a:moveTo>
                    <a:pt x="3446" y="5398"/>
                  </a:moveTo>
                  <a:cubicBezTo>
                    <a:pt x="3475" y="5398"/>
                    <a:pt x="3500" y="5348"/>
                    <a:pt x="3500" y="5285"/>
                  </a:cubicBezTo>
                  <a:cubicBezTo>
                    <a:pt x="3500" y="5223"/>
                    <a:pt x="3475" y="5172"/>
                    <a:pt x="3446" y="5172"/>
                  </a:cubicBezTo>
                  <a:cubicBezTo>
                    <a:pt x="3416" y="5172"/>
                    <a:pt x="3392" y="5223"/>
                    <a:pt x="3392" y="5285"/>
                  </a:cubicBezTo>
                  <a:cubicBezTo>
                    <a:pt x="3392" y="5348"/>
                    <a:pt x="3416" y="5398"/>
                    <a:pt x="3446" y="5398"/>
                  </a:cubicBezTo>
                  <a:close/>
                  <a:moveTo>
                    <a:pt x="3290" y="5725"/>
                  </a:moveTo>
                  <a:cubicBezTo>
                    <a:pt x="3320" y="5725"/>
                    <a:pt x="3344" y="5674"/>
                    <a:pt x="3344" y="5612"/>
                  </a:cubicBezTo>
                  <a:cubicBezTo>
                    <a:pt x="3344" y="5549"/>
                    <a:pt x="3320" y="5499"/>
                    <a:pt x="3290" y="5499"/>
                  </a:cubicBezTo>
                  <a:cubicBezTo>
                    <a:pt x="3261" y="5499"/>
                    <a:pt x="3237" y="5549"/>
                    <a:pt x="3237" y="5612"/>
                  </a:cubicBezTo>
                  <a:cubicBezTo>
                    <a:pt x="3237" y="5674"/>
                    <a:pt x="3261" y="5725"/>
                    <a:pt x="3290" y="5725"/>
                  </a:cubicBezTo>
                  <a:close/>
                  <a:moveTo>
                    <a:pt x="3290" y="5398"/>
                  </a:moveTo>
                  <a:cubicBezTo>
                    <a:pt x="3320" y="5398"/>
                    <a:pt x="3344" y="5348"/>
                    <a:pt x="3344" y="5285"/>
                  </a:cubicBezTo>
                  <a:cubicBezTo>
                    <a:pt x="3344" y="5223"/>
                    <a:pt x="3320" y="5172"/>
                    <a:pt x="3290" y="5172"/>
                  </a:cubicBezTo>
                  <a:cubicBezTo>
                    <a:pt x="3261" y="5172"/>
                    <a:pt x="3237" y="5223"/>
                    <a:pt x="3237" y="5285"/>
                  </a:cubicBezTo>
                  <a:cubicBezTo>
                    <a:pt x="3237" y="5348"/>
                    <a:pt x="3261" y="5398"/>
                    <a:pt x="3290" y="5398"/>
                  </a:cubicBezTo>
                  <a:close/>
                  <a:moveTo>
                    <a:pt x="3136" y="5499"/>
                  </a:moveTo>
                  <a:cubicBezTo>
                    <a:pt x="3107" y="5499"/>
                    <a:pt x="3083" y="5549"/>
                    <a:pt x="3083" y="5612"/>
                  </a:cubicBezTo>
                  <a:cubicBezTo>
                    <a:pt x="3083" y="5674"/>
                    <a:pt x="3107" y="5725"/>
                    <a:pt x="3136" y="5725"/>
                  </a:cubicBezTo>
                  <a:cubicBezTo>
                    <a:pt x="3166" y="5725"/>
                    <a:pt x="3190" y="5674"/>
                    <a:pt x="3190" y="5612"/>
                  </a:cubicBezTo>
                  <a:cubicBezTo>
                    <a:pt x="3190" y="5549"/>
                    <a:pt x="3166" y="5499"/>
                    <a:pt x="3136" y="5499"/>
                  </a:cubicBezTo>
                  <a:close/>
                  <a:moveTo>
                    <a:pt x="3136" y="5172"/>
                  </a:moveTo>
                  <a:cubicBezTo>
                    <a:pt x="3107" y="5172"/>
                    <a:pt x="3083" y="5223"/>
                    <a:pt x="3083" y="5285"/>
                  </a:cubicBezTo>
                  <a:cubicBezTo>
                    <a:pt x="3083" y="5348"/>
                    <a:pt x="3107" y="5398"/>
                    <a:pt x="3136" y="5398"/>
                  </a:cubicBezTo>
                  <a:cubicBezTo>
                    <a:pt x="3166" y="5398"/>
                    <a:pt x="3190" y="5348"/>
                    <a:pt x="3190" y="5285"/>
                  </a:cubicBezTo>
                  <a:cubicBezTo>
                    <a:pt x="3190" y="5223"/>
                    <a:pt x="3166" y="5172"/>
                    <a:pt x="3136" y="5172"/>
                  </a:cubicBezTo>
                  <a:close/>
                  <a:moveTo>
                    <a:pt x="2984" y="5499"/>
                  </a:moveTo>
                  <a:cubicBezTo>
                    <a:pt x="2954" y="5499"/>
                    <a:pt x="2930" y="5549"/>
                    <a:pt x="2930" y="5612"/>
                  </a:cubicBezTo>
                  <a:cubicBezTo>
                    <a:pt x="2930" y="5674"/>
                    <a:pt x="2954" y="5725"/>
                    <a:pt x="2984" y="5725"/>
                  </a:cubicBezTo>
                  <a:cubicBezTo>
                    <a:pt x="3014" y="5725"/>
                    <a:pt x="3038" y="5674"/>
                    <a:pt x="3038" y="5612"/>
                  </a:cubicBezTo>
                  <a:cubicBezTo>
                    <a:pt x="3038" y="5549"/>
                    <a:pt x="3014" y="5499"/>
                    <a:pt x="2984" y="5499"/>
                  </a:cubicBezTo>
                  <a:close/>
                  <a:moveTo>
                    <a:pt x="2984" y="5172"/>
                  </a:moveTo>
                  <a:cubicBezTo>
                    <a:pt x="2954" y="5172"/>
                    <a:pt x="2930" y="5223"/>
                    <a:pt x="2930" y="5285"/>
                  </a:cubicBezTo>
                  <a:cubicBezTo>
                    <a:pt x="2930" y="5348"/>
                    <a:pt x="2954" y="5398"/>
                    <a:pt x="2984" y="5398"/>
                  </a:cubicBezTo>
                  <a:cubicBezTo>
                    <a:pt x="3014" y="5398"/>
                    <a:pt x="3038" y="5348"/>
                    <a:pt x="3038" y="5285"/>
                  </a:cubicBezTo>
                  <a:cubicBezTo>
                    <a:pt x="3038" y="5223"/>
                    <a:pt x="3014" y="5172"/>
                    <a:pt x="2984" y="5172"/>
                  </a:cubicBezTo>
                  <a:close/>
                  <a:moveTo>
                    <a:pt x="1597" y="6148"/>
                  </a:moveTo>
                  <a:cubicBezTo>
                    <a:pt x="1567" y="6148"/>
                    <a:pt x="1543" y="6198"/>
                    <a:pt x="1543" y="6261"/>
                  </a:cubicBezTo>
                  <a:cubicBezTo>
                    <a:pt x="1543" y="6323"/>
                    <a:pt x="1567" y="6374"/>
                    <a:pt x="1597" y="6374"/>
                  </a:cubicBezTo>
                  <a:cubicBezTo>
                    <a:pt x="1627" y="6374"/>
                    <a:pt x="1651" y="6323"/>
                    <a:pt x="1651" y="6261"/>
                  </a:cubicBezTo>
                  <a:cubicBezTo>
                    <a:pt x="1651" y="6198"/>
                    <a:pt x="1627" y="6148"/>
                    <a:pt x="1597" y="6148"/>
                  </a:cubicBezTo>
                  <a:close/>
                  <a:moveTo>
                    <a:pt x="1597" y="5821"/>
                  </a:moveTo>
                  <a:cubicBezTo>
                    <a:pt x="1567" y="5821"/>
                    <a:pt x="1543" y="5872"/>
                    <a:pt x="1543" y="5934"/>
                  </a:cubicBezTo>
                  <a:cubicBezTo>
                    <a:pt x="1543" y="5996"/>
                    <a:pt x="1567" y="6047"/>
                    <a:pt x="1597" y="6047"/>
                  </a:cubicBezTo>
                  <a:cubicBezTo>
                    <a:pt x="1627" y="6047"/>
                    <a:pt x="1651" y="5996"/>
                    <a:pt x="1651" y="5934"/>
                  </a:cubicBezTo>
                  <a:cubicBezTo>
                    <a:pt x="1651" y="5872"/>
                    <a:pt x="1627" y="5821"/>
                    <a:pt x="1597" y="5821"/>
                  </a:cubicBezTo>
                  <a:close/>
                  <a:moveTo>
                    <a:pt x="1444" y="6374"/>
                  </a:moveTo>
                  <a:cubicBezTo>
                    <a:pt x="1474" y="6374"/>
                    <a:pt x="1498" y="6323"/>
                    <a:pt x="1498" y="6261"/>
                  </a:cubicBezTo>
                  <a:cubicBezTo>
                    <a:pt x="1498" y="6198"/>
                    <a:pt x="1474" y="6148"/>
                    <a:pt x="1444" y="6148"/>
                  </a:cubicBezTo>
                  <a:cubicBezTo>
                    <a:pt x="1415" y="6148"/>
                    <a:pt x="1390" y="6198"/>
                    <a:pt x="1390" y="6261"/>
                  </a:cubicBezTo>
                  <a:cubicBezTo>
                    <a:pt x="1390" y="6323"/>
                    <a:pt x="1415" y="6374"/>
                    <a:pt x="1444" y="6374"/>
                  </a:cubicBezTo>
                  <a:close/>
                  <a:moveTo>
                    <a:pt x="1444" y="6047"/>
                  </a:moveTo>
                  <a:cubicBezTo>
                    <a:pt x="1474" y="6047"/>
                    <a:pt x="1498" y="5996"/>
                    <a:pt x="1498" y="5934"/>
                  </a:cubicBezTo>
                  <a:cubicBezTo>
                    <a:pt x="1498" y="5872"/>
                    <a:pt x="1474" y="5821"/>
                    <a:pt x="1444" y="5821"/>
                  </a:cubicBezTo>
                  <a:cubicBezTo>
                    <a:pt x="1415" y="5821"/>
                    <a:pt x="1390" y="5872"/>
                    <a:pt x="1390" y="5934"/>
                  </a:cubicBezTo>
                  <a:cubicBezTo>
                    <a:pt x="1390" y="5996"/>
                    <a:pt x="1415" y="6047"/>
                    <a:pt x="1444" y="6047"/>
                  </a:cubicBezTo>
                  <a:close/>
                  <a:moveTo>
                    <a:pt x="2057" y="6148"/>
                  </a:moveTo>
                  <a:cubicBezTo>
                    <a:pt x="2027" y="6148"/>
                    <a:pt x="2003" y="6198"/>
                    <a:pt x="2003" y="6261"/>
                  </a:cubicBezTo>
                  <a:cubicBezTo>
                    <a:pt x="2003" y="6323"/>
                    <a:pt x="2027" y="6374"/>
                    <a:pt x="2057" y="6374"/>
                  </a:cubicBezTo>
                  <a:cubicBezTo>
                    <a:pt x="2087" y="6374"/>
                    <a:pt x="2111" y="6323"/>
                    <a:pt x="2111" y="6261"/>
                  </a:cubicBezTo>
                  <a:cubicBezTo>
                    <a:pt x="2111" y="6198"/>
                    <a:pt x="2087" y="6148"/>
                    <a:pt x="2057" y="6148"/>
                  </a:cubicBezTo>
                  <a:close/>
                  <a:moveTo>
                    <a:pt x="2057" y="5821"/>
                  </a:moveTo>
                  <a:cubicBezTo>
                    <a:pt x="2027" y="5821"/>
                    <a:pt x="2003" y="5872"/>
                    <a:pt x="2003" y="5934"/>
                  </a:cubicBezTo>
                  <a:cubicBezTo>
                    <a:pt x="2003" y="5996"/>
                    <a:pt x="2027" y="6047"/>
                    <a:pt x="2057" y="6047"/>
                  </a:cubicBezTo>
                  <a:cubicBezTo>
                    <a:pt x="2087" y="6047"/>
                    <a:pt x="2111" y="5996"/>
                    <a:pt x="2111" y="5934"/>
                  </a:cubicBezTo>
                  <a:cubicBezTo>
                    <a:pt x="2111" y="5872"/>
                    <a:pt x="2087" y="5821"/>
                    <a:pt x="2057" y="5821"/>
                  </a:cubicBezTo>
                  <a:close/>
                  <a:moveTo>
                    <a:pt x="1903" y="6148"/>
                  </a:moveTo>
                  <a:cubicBezTo>
                    <a:pt x="1873" y="6148"/>
                    <a:pt x="1849" y="6198"/>
                    <a:pt x="1849" y="6261"/>
                  </a:cubicBezTo>
                  <a:cubicBezTo>
                    <a:pt x="1849" y="6323"/>
                    <a:pt x="1873" y="6374"/>
                    <a:pt x="1903" y="6374"/>
                  </a:cubicBezTo>
                  <a:cubicBezTo>
                    <a:pt x="1933" y="6374"/>
                    <a:pt x="1957" y="6323"/>
                    <a:pt x="1957" y="6261"/>
                  </a:cubicBezTo>
                  <a:cubicBezTo>
                    <a:pt x="1957" y="6198"/>
                    <a:pt x="1933" y="6148"/>
                    <a:pt x="1903" y="6148"/>
                  </a:cubicBezTo>
                  <a:close/>
                  <a:moveTo>
                    <a:pt x="1903" y="5821"/>
                  </a:moveTo>
                  <a:cubicBezTo>
                    <a:pt x="1873" y="5821"/>
                    <a:pt x="1849" y="5872"/>
                    <a:pt x="1849" y="5934"/>
                  </a:cubicBezTo>
                  <a:cubicBezTo>
                    <a:pt x="1849" y="5996"/>
                    <a:pt x="1873" y="6047"/>
                    <a:pt x="1903" y="6047"/>
                  </a:cubicBezTo>
                  <a:cubicBezTo>
                    <a:pt x="1933" y="6047"/>
                    <a:pt x="1957" y="5996"/>
                    <a:pt x="1957" y="5934"/>
                  </a:cubicBezTo>
                  <a:cubicBezTo>
                    <a:pt x="1957" y="5872"/>
                    <a:pt x="1933" y="5821"/>
                    <a:pt x="1903" y="5821"/>
                  </a:cubicBezTo>
                  <a:close/>
                  <a:moveTo>
                    <a:pt x="1750" y="6148"/>
                  </a:moveTo>
                  <a:cubicBezTo>
                    <a:pt x="1721" y="6148"/>
                    <a:pt x="1697" y="6198"/>
                    <a:pt x="1697" y="6261"/>
                  </a:cubicBezTo>
                  <a:cubicBezTo>
                    <a:pt x="1697" y="6323"/>
                    <a:pt x="1721" y="6374"/>
                    <a:pt x="1750" y="6374"/>
                  </a:cubicBezTo>
                  <a:cubicBezTo>
                    <a:pt x="1780" y="6374"/>
                    <a:pt x="1804" y="6323"/>
                    <a:pt x="1804" y="6261"/>
                  </a:cubicBezTo>
                  <a:cubicBezTo>
                    <a:pt x="1804" y="6198"/>
                    <a:pt x="1780" y="6148"/>
                    <a:pt x="1750" y="6148"/>
                  </a:cubicBezTo>
                  <a:close/>
                  <a:moveTo>
                    <a:pt x="1750" y="5821"/>
                  </a:moveTo>
                  <a:cubicBezTo>
                    <a:pt x="1721" y="5821"/>
                    <a:pt x="1697" y="5872"/>
                    <a:pt x="1697" y="5934"/>
                  </a:cubicBezTo>
                  <a:cubicBezTo>
                    <a:pt x="1697" y="5996"/>
                    <a:pt x="1721" y="6047"/>
                    <a:pt x="1750" y="6047"/>
                  </a:cubicBezTo>
                  <a:cubicBezTo>
                    <a:pt x="1780" y="6047"/>
                    <a:pt x="1804" y="5996"/>
                    <a:pt x="1804" y="5934"/>
                  </a:cubicBezTo>
                  <a:cubicBezTo>
                    <a:pt x="1804" y="5872"/>
                    <a:pt x="1780" y="5821"/>
                    <a:pt x="1750" y="5821"/>
                  </a:cubicBezTo>
                  <a:close/>
                  <a:moveTo>
                    <a:pt x="2830" y="6148"/>
                  </a:moveTo>
                  <a:cubicBezTo>
                    <a:pt x="2801" y="6148"/>
                    <a:pt x="2776" y="6198"/>
                    <a:pt x="2776" y="6261"/>
                  </a:cubicBezTo>
                  <a:cubicBezTo>
                    <a:pt x="2776" y="6323"/>
                    <a:pt x="2801" y="6374"/>
                    <a:pt x="2830" y="6374"/>
                  </a:cubicBezTo>
                  <a:cubicBezTo>
                    <a:pt x="2860" y="6374"/>
                    <a:pt x="2884" y="6323"/>
                    <a:pt x="2884" y="6261"/>
                  </a:cubicBezTo>
                  <a:cubicBezTo>
                    <a:pt x="2884" y="6198"/>
                    <a:pt x="2860" y="6148"/>
                    <a:pt x="2830" y="6148"/>
                  </a:cubicBezTo>
                  <a:close/>
                  <a:moveTo>
                    <a:pt x="2830" y="5821"/>
                  </a:moveTo>
                  <a:cubicBezTo>
                    <a:pt x="2801" y="5821"/>
                    <a:pt x="2776" y="5872"/>
                    <a:pt x="2776" y="5934"/>
                  </a:cubicBezTo>
                  <a:cubicBezTo>
                    <a:pt x="2776" y="5996"/>
                    <a:pt x="2801" y="6047"/>
                    <a:pt x="2830" y="6047"/>
                  </a:cubicBezTo>
                  <a:cubicBezTo>
                    <a:pt x="2860" y="6047"/>
                    <a:pt x="2884" y="5996"/>
                    <a:pt x="2884" y="5934"/>
                  </a:cubicBezTo>
                  <a:cubicBezTo>
                    <a:pt x="2884" y="5872"/>
                    <a:pt x="2860" y="5821"/>
                    <a:pt x="2830" y="5821"/>
                  </a:cubicBezTo>
                  <a:close/>
                  <a:moveTo>
                    <a:pt x="2678" y="6148"/>
                  </a:moveTo>
                  <a:cubicBezTo>
                    <a:pt x="2648" y="6148"/>
                    <a:pt x="2624" y="6198"/>
                    <a:pt x="2624" y="6261"/>
                  </a:cubicBezTo>
                  <a:cubicBezTo>
                    <a:pt x="2624" y="6323"/>
                    <a:pt x="2648" y="6374"/>
                    <a:pt x="2678" y="6374"/>
                  </a:cubicBezTo>
                  <a:cubicBezTo>
                    <a:pt x="2707" y="6374"/>
                    <a:pt x="2731" y="6323"/>
                    <a:pt x="2731" y="6261"/>
                  </a:cubicBezTo>
                  <a:cubicBezTo>
                    <a:pt x="2731" y="6198"/>
                    <a:pt x="2707" y="6148"/>
                    <a:pt x="2678" y="6148"/>
                  </a:cubicBezTo>
                  <a:close/>
                  <a:moveTo>
                    <a:pt x="2678" y="5821"/>
                  </a:moveTo>
                  <a:cubicBezTo>
                    <a:pt x="2648" y="5821"/>
                    <a:pt x="2624" y="5872"/>
                    <a:pt x="2624" y="5934"/>
                  </a:cubicBezTo>
                  <a:cubicBezTo>
                    <a:pt x="2624" y="5996"/>
                    <a:pt x="2648" y="6047"/>
                    <a:pt x="2678" y="6047"/>
                  </a:cubicBezTo>
                  <a:cubicBezTo>
                    <a:pt x="2707" y="6047"/>
                    <a:pt x="2731" y="5996"/>
                    <a:pt x="2731" y="5934"/>
                  </a:cubicBezTo>
                  <a:cubicBezTo>
                    <a:pt x="2731" y="5872"/>
                    <a:pt x="2707" y="5821"/>
                    <a:pt x="2678" y="5821"/>
                  </a:cubicBezTo>
                  <a:close/>
                  <a:moveTo>
                    <a:pt x="2522" y="6148"/>
                  </a:moveTo>
                  <a:cubicBezTo>
                    <a:pt x="2493" y="6148"/>
                    <a:pt x="2469" y="6198"/>
                    <a:pt x="2469" y="6261"/>
                  </a:cubicBezTo>
                  <a:cubicBezTo>
                    <a:pt x="2469" y="6323"/>
                    <a:pt x="2493" y="6374"/>
                    <a:pt x="2522" y="6374"/>
                  </a:cubicBezTo>
                  <a:cubicBezTo>
                    <a:pt x="2552" y="6374"/>
                    <a:pt x="2576" y="6323"/>
                    <a:pt x="2576" y="6261"/>
                  </a:cubicBezTo>
                  <a:cubicBezTo>
                    <a:pt x="2576" y="6198"/>
                    <a:pt x="2552" y="6148"/>
                    <a:pt x="2522" y="6148"/>
                  </a:cubicBezTo>
                  <a:close/>
                  <a:moveTo>
                    <a:pt x="2522" y="5821"/>
                  </a:moveTo>
                  <a:cubicBezTo>
                    <a:pt x="2493" y="5821"/>
                    <a:pt x="2469" y="5872"/>
                    <a:pt x="2469" y="5934"/>
                  </a:cubicBezTo>
                  <a:cubicBezTo>
                    <a:pt x="2469" y="5996"/>
                    <a:pt x="2493" y="6047"/>
                    <a:pt x="2522" y="6047"/>
                  </a:cubicBezTo>
                  <a:cubicBezTo>
                    <a:pt x="2552" y="6047"/>
                    <a:pt x="2576" y="5996"/>
                    <a:pt x="2576" y="5934"/>
                  </a:cubicBezTo>
                  <a:cubicBezTo>
                    <a:pt x="2576" y="5872"/>
                    <a:pt x="2552" y="5821"/>
                    <a:pt x="2522" y="5821"/>
                  </a:cubicBezTo>
                  <a:close/>
                  <a:moveTo>
                    <a:pt x="2368" y="6148"/>
                  </a:moveTo>
                  <a:cubicBezTo>
                    <a:pt x="2339" y="6148"/>
                    <a:pt x="2315" y="6198"/>
                    <a:pt x="2315" y="6261"/>
                  </a:cubicBezTo>
                  <a:cubicBezTo>
                    <a:pt x="2315" y="6323"/>
                    <a:pt x="2339" y="6374"/>
                    <a:pt x="2368" y="6374"/>
                  </a:cubicBezTo>
                  <a:cubicBezTo>
                    <a:pt x="2398" y="6374"/>
                    <a:pt x="2422" y="6323"/>
                    <a:pt x="2422" y="6261"/>
                  </a:cubicBezTo>
                  <a:cubicBezTo>
                    <a:pt x="2422" y="6198"/>
                    <a:pt x="2398" y="6148"/>
                    <a:pt x="2368" y="6148"/>
                  </a:cubicBezTo>
                  <a:close/>
                  <a:moveTo>
                    <a:pt x="2368" y="5821"/>
                  </a:moveTo>
                  <a:cubicBezTo>
                    <a:pt x="2339" y="5821"/>
                    <a:pt x="2315" y="5872"/>
                    <a:pt x="2315" y="5934"/>
                  </a:cubicBezTo>
                  <a:cubicBezTo>
                    <a:pt x="2315" y="5996"/>
                    <a:pt x="2339" y="6047"/>
                    <a:pt x="2368" y="6047"/>
                  </a:cubicBezTo>
                  <a:cubicBezTo>
                    <a:pt x="2398" y="6047"/>
                    <a:pt x="2422" y="5996"/>
                    <a:pt x="2422" y="5934"/>
                  </a:cubicBezTo>
                  <a:cubicBezTo>
                    <a:pt x="2422" y="5872"/>
                    <a:pt x="2398" y="5821"/>
                    <a:pt x="2368" y="5821"/>
                  </a:cubicBezTo>
                  <a:close/>
                  <a:moveTo>
                    <a:pt x="2216" y="6148"/>
                  </a:moveTo>
                  <a:cubicBezTo>
                    <a:pt x="2186" y="6148"/>
                    <a:pt x="2162" y="6198"/>
                    <a:pt x="2162" y="6261"/>
                  </a:cubicBezTo>
                  <a:cubicBezTo>
                    <a:pt x="2162" y="6323"/>
                    <a:pt x="2186" y="6374"/>
                    <a:pt x="2216" y="6374"/>
                  </a:cubicBezTo>
                  <a:cubicBezTo>
                    <a:pt x="2245" y="6374"/>
                    <a:pt x="2269" y="6323"/>
                    <a:pt x="2269" y="6261"/>
                  </a:cubicBezTo>
                  <a:cubicBezTo>
                    <a:pt x="2269" y="6198"/>
                    <a:pt x="2245" y="6148"/>
                    <a:pt x="2216" y="6148"/>
                  </a:cubicBezTo>
                  <a:close/>
                  <a:moveTo>
                    <a:pt x="2216" y="5821"/>
                  </a:moveTo>
                  <a:cubicBezTo>
                    <a:pt x="2186" y="5821"/>
                    <a:pt x="2162" y="5872"/>
                    <a:pt x="2162" y="5934"/>
                  </a:cubicBezTo>
                  <a:cubicBezTo>
                    <a:pt x="2162" y="5996"/>
                    <a:pt x="2186" y="6047"/>
                    <a:pt x="2216" y="6047"/>
                  </a:cubicBezTo>
                  <a:cubicBezTo>
                    <a:pt x="2245" y="6047"/>
                    <a:pt x="2269" y="5996"/>
                    <a:pt x="2269" y="5934"/>
                  </a:cubicBezTo>
                  <a:cubicBezTo>
                    <a:pt x="2269" y="5872"/>
                    <a:pt x="2245" y="5821"/>
                    <a:pt x="2216" y="5821"/>
                  </a:cubicBezTo>
                  <a:close/>
                  <a:moveTo>
                    <a:pt x="3598" y="6148"/>
                  </a:moveTo>
                  <a:cubicBezTo>
                    <a:pt x="3569" y="6148"/>
                    <a:pt x="3545" y="6198"/>
                    <a:pt x="3545" y="6261"/>
                  </a:cubicBezTo>
                  <a:cubicBezTo>
                    <a:pt x="3545" y="6323"/>
                    <a:pt x="3569" y="6374"/>
                    <a:pt x="3598" y="6374"/>
                  </a:cubicBezTo>
                  <a:cubicBezTo>
                    <a:pt x="3628" y="6374"/>
                    <a:pt x="3652" y="6323"/>
                    <a:pt x="3652" y="6261"/>
                  </a:cubicBezTo>
                  <a:cubicBezTo>
                    <a:pt x="3652" y="6198"/>
                    <a:pt x="3628" y="6148"/>
                    <a:pt x="3598" y="6148"/>
                  </a:cubicBezTo>
                  <a:close/>
                  <a:moveTo>
                    <a:pt x="3598" y="5821"/>
                  </a:moveTo>
                  <a:cubicBezTo>
                    <a:pt x="3569" y="5821"/>
                    <a:pt x="3545" y="5872"/>
                    <a:pt x="3545" y="5934"/>
                  </a:cubicBezTo>
                  <a:cubicBezTo>
                    <a:pt x="3545" y="5996"/>
                    <a:pt x="3569" y="6047"/>
                    <a:pt x="3598" y="6047"/>
                  </a:cubicBezTo>
                  <a:cubicBezTo>
                    <a:pt x="3628" y="6047"/>
                    <a:pt x="3652" y="5996"/>
                    <a:pt x="3652" y="5934"/>
                  </a:cubicBezTo>
                  <a:cubicBezTo>
                    <a:pt x="3652" y="5872"/>
                    <a:pt x="3628" y="5821"/>
                    <a:pt x="3598" y="5821"/>
                  </a:cubicBezTo>
                  <a:close/>
                  <a:moveTo>
                    <a:pt x="3446" y="6374"/>
                  </a:moveTo>
                  <a:cubicBezTo>
                    <a:pt x="3475" y="6374"/>
                    <a:pt x="3500" y="6323"/>
                    <a:pt x="3500" y="6261"/>
                  </a:cubicBezTo>
                  <a:cubicBezTo>
                    <a:pt x="3500" y="6198"/>
                    <a:pt x="3475" y="6148"/>
                    <a:pt x="3446" y="6148"/>
                  </a:cubicBezTo>
                  <a:cubicBezTo>
                    <a:pt x="3416" y="6148"/>
                    <a:pt x="3392" y="6198"/>
                    <a:pt x="3392" y="6261"/>
                  </a:cubicBezTo>
                  <a:cubicBezTo>
                    <a:pt x="3392" y="6323"/>
                    <a:pt x="3416" y="6374"/>
                    <a:pt x="3446" y="6374"/>
                  </a:cubicBezTo>
                  <a:close/>
                  <a:moveTo>
                    <a:pt x="3446" y="6047"/>
                  </a:moveTo>
                  <a:cubicBezTo>
                    <a:pt x="3475" y="6047"/>
                    <a:pt x="3500" y="5996"/>
                    <a:pt x="3500" y="5934"/>
                  </a:cubicBezTo>
                  <a:cubicBezTo>
                    <a:pt x="3500" y="5872"/>
                    <a:pt x="3475" y="5821"/>
                    <a:pt x="3446" y="5821"/>
                  </a:cubicBezTo>
                  <a:cubicBezTo>
                    <a:pt x="3416" y="5821"/>
                    <a:pt x="3392" y="5872"/>
                    <a:pt x="3392" y="5934"/>
                  </a:cubicBezTo>
                  <a:cubicBezTo>
                    <a:pt x="3392" y="5996"/>
                    <a:pt x="3416" y="6047"/>
                    <a:pt x="3446" y="6047"/>
                  </a:cubicBezTo>
                  <a:close/>
                  <a:moveTo>
                    <a:pt x="3290" y="6374"/>
                  </a:moveTo>
                  <a:cubicBezTo>
                    <a:pt x="3320" y="6374"/>
                    <a:pt x="3344" y="6323"/>
                    <a:pt x="3344" y="6261"/>
                  </a:cubicBezTo>
                  <a:cubicBezTo>
                    <a:pt x="3344" y="6198"/>
                    <a:pt x="3320" y="6148"/>
                    <a:pt x="3290" y="6148"/>
                  </a:cubicBezTo>
                  <a:cubicBezTo>
                    <a:pt x="3261" y="6148"/>
                    <a:pt x="3237" y="6198"/>
                    <a:pt x="3237" y="6261"/>
                  </a:cubicBezTo>
                  <a:cubicBezTo>
                    <a:pt x="3237" y="6323"/>
                    <a:pt x="3261" y="6374"/>
                    <a:pt x="3290" y="6374"/>
                  </a:cubicBezTo>
                  <a:close/>
                  <a:moveTo>
                    <a:pt x="3290" y="6047"/>
                  </a:moveTo>
                  <a:cubicBezTo>
                    <a:pt x="3320" y="6047"/>
                    <a:pt x="3344" y="5996"/>
                    <a:pt x="3344" y="5934"/>
                  </a:cubicBezTo>
                  <a:cubicBezTo>
                    <a:pt x="3344" y="5872"/>
                    <a:pt x="3320" y="5821"/>
                    <a:pt x="3290" y="5821"/>
                  </a:cubicBezTo>
                  <a:cubicBezTo>
                    <a:pt x="3261" y="5821"/>
                    <a:pt x="3237" y="5872"/>
                    <a:pt x="3237" y="5934"/>
                  </a:cubicBezTo>
                  <a:cubicBezTo>
                    <a:pt x="3237" y="5996"/>
                    <a:pt x="3261" y="6047"/>
                    <a:pt x="3290" y="6047"/>
                  </a:cubicBezTo>
                  <a:close/>
                  <a:moveTo>
                    <a:pt x="3136" y="6148"/>
                  </a:moveTo>
                  <a:cubicBezTo>
                    <a:pt x="3107" y="6148"/>
                    <a:pt x="3083" y="6198"/>
                    <a:pt x="3083" y="6261"/>
                  </a:cubicBezTo>
                  <a:cubicBezTo>
                    <a:pt x="3083" y="6323"/>
                    <a:pt x="3107" y="6374"/>
                    <a:pt x="3136" y="6374"/>
                  </a:cubicBezTo>
                  <a:cubicBezTo>
                    <a:pt x="3166" y="6374"/>
                    <a:pt x="3190" y="6323"/>
                    <a:pt x="3190" y="6261"/>
                  </a:cubicBezTo>
                  <a:cubicBezTo>
                    <a:pt x="3190" y="6198"/>
                    <a:pt x="3166" y="6148"/>
                    <a:pt x="3136" y="6148"/>
                  </a:cubicBezTo>
                  <a:close/>
                  <a:moveTo>
                    <a:pt x="3136" y="5821"/>
                  </a:moveTo>
                  <a:cubicBezTo>
                    <a:pt x="3107" y="5821"/>
                    <a:pt x="3083" y="5872"/>
                    <a:pt x="3083" y="5934"/>
                  </a:cubicBezTo>
                  <a:cubicBezTo>
                    <a:pt x="3083" y="5996"/>
                    <a:pt x="3107" y="6047"/>
                    <a:pt x="3136" y="6047"/>
                  </a:cubicBezTo>
                  <a:cubicBezTo>
                    <a:pt x="3166" y="6047"/>
                    <a:pt x="3190" y="5996"/>
                    <a:pt x="3190" y="5934"/>
                  </a:cubicBezTo>
                  <a:cubicBezTo>
                    <a:pt x="3190" y="5872"/>
                    <a:pt x="3166" y="5821"/>
                    <a:pt x="3136" y="5821"/>
                  </a:cubicBezTo>
                  <a:close/>
                  <a:moveTo>
                    <a:pt x="2984" y="6148"/>
                  </a:moveTo>
                  <a:cubicBezTo>
                    <a:pt x="2954" y="6148"/>
                    <a:pt x="2930" y="6198"/>
                    <a:pt x="2930" y="6261"/>
                  </a:cubicBezTo>
                  <a:cubicBezTo>
                    <a:pt x="2930" y="6323"/>
                    <a:pt x="2954" y="6374"/>
                    <a:pt x="2984" y="6374"/>
                  </a:cubicBezTo>
                  <a:cubicBezTo>
                    <a:pt x="3014" y="6374"/>
                    <a:pt x="3038" y="6323"/>
                    <a:pt x="3038" y="6261"/>
                  </a:cubicBezTo>
                  <a:cubicBezTo>
                    <a:pt x="3038" y="6198"/>
                    <a:pt x="3014" y="6148"/>
                    <a:pt x="2984" y="6148"/>
                  </a:cubicBezTo>
                  <a:close/>
                  <a:moveTo>
                    <a:pt x="2984" y="5821"/>
                  </a:moveTo>
                  <a:cubicBezTo>
                    <a:pt x="2954" y="5821"/>
                    <a:pt x="2930" y="5872"/>
                    <a:pt x="2930" y="5934"/>
                  </a:cubicBezTo>
                  <a:cubicBezTo>
                    <a:pt x="2930" y="5996"/>
                    <a:pt x="2954" y="6047"/>
                    <a:pt x="2984" y="6047"/>
                  </a:cubicBezTo>
                  <a:cubicBezTo>
                    <a:pt x="3014" y="6047"/>
                    <a:pt x="3038" y="5996"/>
                    <a:pt x="3038" y="5934"/>
                  </a:cubicBezTo>
                  <a:cubicBezTo>
                    <a:pt x="3038" y="5872"/>
                    <a:pt x="3014" y="5821"/>
                    <a:pt x="2984" y="5821"/>
                  </a:cubicBezTo>
                  <a:close/>
                  <a:moveTo>
                    <a:pt x="3901" y="6815"/>
                  </a:moveTo>
                  <a:cubicBezTo>
                    <a:pt x="3871" y="6815"/>
                    <a:pt x="3847" y="6866"/>
                    <a:pt x="3847" y="6928"/>
                  </a:cubicBezTo>
                  <a:cubicBezTo>
                    <a:pt x="3847" y="6991"/>
                    <a:pt x="3871" y="7041"/>
                    <a:pt x="3901" y="7041"/>
                  </a:cubicBezTo>
                  <a:cubicBezTo>
                    <a:pt x="3930" y="7041"/>
                    <a:pt x="3954" y="6991"/>
                    <a:pt x="3954" y="6928"/>
                  </a:cubicBezTo>
                  <a:cubicBezTo>
                    <a:pt x="3954" y="6866"/>
                    <a:pt x="3930" y="6815"/>
                    <a:pt x="3901" y="6815"/>
                  </a:cubicBezTo>
                  <a:close/>
                  <a:moveTo>
                    <a:pt x="3901" y="6488"/>
                  </a:moveTo>
                  <a:cubicBezTo>
                    <a:pt x="3871" y="6488"/>
                    <a:pt x="3847" y="6539"/>
                    <a:pt x="3847" y="6601"/>
                  </a:cubicBezTo>
                  <a:cubicBezTo>
                    <a:pt x="3847" y="6664"/>
                    <a:pt x="3871" y="6715"/>
                    <a:pt x="3901" y="6715"/>
                  </a:cubicBezTo>
                  <a:cubicBezTo>
                    <a:pt x="3930" y="6715"/>
                    <a:pt x="3954" y="6664"/>
                    <a:pt x="3954" y="6601"/>
                  </a:cubicBezTo>
                  <a:cubicBezTo>
                    <a:pt x="3954" y="6539"/>
                    <a:pt x="3930" y="6488"/>
                    <a:pt x="3901" y="6488"/>
                  </a:cubicBezTo>
                  <a:close/>
                  <a:moveTo>
                    <a:pt x="3752" y="6815"/>
                  </a:moveTo>
                  <a:cubicBezTo>
                    <a:pt x="3722" y="6815"/>
                    <a:pt x="3698" y="6866"/>
                    <a:pt x="3698" y="6928"/>
                  </a:cubicBezTo>
                  <a:cubicBezTo>
                    <a:pt x="3698" y="6991"/>
                    <a:pt x="3722" y="7041"/>
                    <a:pt x="3752" y="7041"/>
                  </a:cubicBezTo>
                  <a:cubicBezTo>
                    <a:pt x="3782" y="7041"/>
                    <a:pt x="3806" y="6991"/>
                    <a:pt x="3806" y="6928"/>
                  </a:cubicBezTo>
                  <a:cubicBezTo>
                    <a:pt x="3806" y="6866"/>
                    <a:pt x="3782" y="6815"/>
                    <a:pt x="3752" y="6815"/>
                  </a:cubicBezTo>
                  <a:close/>
                  <a:moveTo>
                    <a:pt x="3752" y="6488"/>
                  </a:moveTo>
                  <a:cubicBezTo>
                    <a:pt x="3722" y="6488"/>
                    <a:pt x="3698" y="6539"/>
                    <a:pt x="3698" y="6601"/>
                  </a:cubicBezTo>
                  <a:cubicBezTo>
                    <a:pt x="3698" y="6664"/>
                    <a:pt x="3722" y="6715"/>
                    <a:pt x="3752" y="6715"/>
                  </a:cubicBezTo>
                  <a:cubicBezTo>
                    <a:pt x="3782" y="6715"/>
                    <a:pt x="3806" y="6664"/>
                    <a:pt x="3806" y="6601"/>
                  </a:cubicBezTo>
                  <a:cubicBezTo>
                    <a:pt x="3806" y="6539"/>
                    <a:pt x="3782" y="6488"/>
                    <a:pt x="3752" y="6488"/>
                  </a:cubicBezTo>
                  <a:close/>
                  <a:moveTo>
                    <a:pt x="1597" y="6815"/>
                  </a:moveTo>
                  <a:cubicBezTo>
                    <a:pt x="1567" y="6815"/>
                    <a:pt x="1543" y="6866"/>
                    <a:pt x="1543" y="6928"/>
                  </a:cubicBezTo>
                  <a:cubicBezTo>
                    <a:pt x="1543" y="6991"/>
                    <a:pt x="1567" y="7041"/>
                    <a:pt x="1597" y="7041"/>
                  </a:cubicBezTo>
                  <a:cubicBezTo>
                    <a:pt x="1627" y="7041"/>
                    <a:pt x="1651" y="6991"/>
                    <a:pt x="1651" y="6928"/>
                  </a:cubicBezTo>
                  <a:cubicBezTo>
                    <a:pt x="1651" y="6866"/>
                    <a:pt x="1627" y="6815"/>
                    <a:pt x="1597" y="6815"/>
                  </a:cubicBezTo>
                  <a:close/>
                  <a:moveTo>
                    <a:pt x="1597" y="6488"/>
                  </a:moveTo>
                  <a:cubicBezTo>
                    <a:pt x="1567" y="6488"/>
                    <a:pt x="1543" y="6539"/>
                    <a:pt x="1543" y="6601"/>
                  </a:cubicBezTo>
                  <a:cubicBezTo>
                    <a:pt x="1543" y="6664"/>
                    <a:pt x="1567" y="6715"/>
                    <a:pt x="1597" y="6715"/>
                  </a:cubicBezTo>
                  <a:cubicBezTo>
                    <a:pt x="1627" y="6715"/>
                    <a:pt x="1651" y="6664"/>
                    <a:pt x="1651" y="6601"/>
                  </a:cubicBezTo>
                  <a:cubicBezTo>
                    <a:pt x="1651" y="6539"/>
                    <a:pt x="1627" y="6488"/>
                    <a:pt x="1597" y="6488"/>
                  </a:cubicBezTo>
                  <a:close/>
                  <a:moveTo>
                    <a:pt x="1444" y="7041"/>
                  </a:moveTo>
                  <a:cubicBezTo>
                    <a:pt x="1474" y="7041"/>
                    <a:pt x="1498" y="6991"/>
                    <a:pt x="1498" y="6928"/>
                  </a:cubicBezTo>
                  <a:cubicBezTo>
                    <a:pt x="1498" y="6866"/>
                    <a:pt x="1474" y="6815"/>
                    <a:pt x="1444" y="6815"/>
                  </a:cubicBezTo>
                  <a:cubicBezTo>
                    <a:pt x="1415" y="6815"/>
                    <a:pt x="1390" y="6866"/>
                    <a:pt x="1390" y="6928"/>
                  </a:cubicBezTo>
                  <a:cubicBezTo>
                    <a:pt x="1390" y="6991"/>
                    <a:pt x="1415" y="7041"/>
                    <a:pt x="1444" y="7041"/>
                  </a:cubicBezTo>
                  <a:close/>
                  <a:moveTo>
                    <a:pt x="1444" y="6715"/>
                  </a:moveTo>
                  <a:cubicBezTo>
                    <a:pt x="1474" y="6715"/>
                    <a:pt x="1498" y="6664"/>
                    <a:pt x="1498" y="6601"/>
                  </a:cubicBezTo>
                  <a:cubicBezTo>
                    <a:pt x="1498" y="6539"/>
                    <a:pt x="1474" y="6488"/>
                    <a:pt x="1444" y="6488"/>
                  </a:cubicBezTo>
                  <a:cubicBezTo>
                    <a:pt x="1415" y="6488"/>
                    <a:pt x="1390" y="6539"/>
                    <a:pt x="1390" y="6601"/>
                  </a:cubicBezTo>
                  <a:cubicBezTo>
                    <a:pt x="1390" y="6664"/>
                    <a:pt x="1415" y="6715"/>
                    <a:pt x="1444" y="6715"/>
                  </a:cubicBezTo>
                  <a:close/>
                  <a:moveTo>
                    <a:pt x="2057" y="6815"/>
                  </a:moveTo>
                  <a:cubicBezTo>
                    <a:pt x="2027" y="6815"/>
                    <a:pt x="2003" y="6866"/>
                    <a:pt x="2003" y="6928"/>
                  </a:cubicBezTo>
                  <a:cubicBezTo>
                    <a:pt x="2003" y="6991"/>
                    <a:pt x="2027" y="7041"/>
                    <a:pt x="2057" y="7041"/>
                  </a:cubicBezTo>
                  <a:cubicBezTo>
                    <a:pt x="2087" y="7041"/>
                    <a:pt x="2111" y="6991"/>
                    <a:pt x="2111" y="6928"/>
                  </a:cubicBezTo>
                  <a:cubicBezTo>
                    <a:pt x="2111" y="6866"/>
                    <a:pt x="2087" y="6815"/>
                    <a:pt x="2057" y="6815"/>
                  </a:cubicBezTo>
                  <a:close/>
                  <a:moveTo>
                    <a:pt x="2057" y="6488"/>
                  </a:moveTo>
                  <a:cubicBezTo>
                    <a:pt x="2027" y="6488"/>
                    <a:pt x="2003" y="6539"/>
                    <a:pt x="2003" y="6601"/>
                  </a:cubicBezTo>
                  <a:cubicBezTo>
                    <a:pt x="2003" y="6664"/>
                    <a:pt x="2027" y="6715"/>
                    <a:pt x="2057" y="6715"/>
                  </a:cubicBezTo>
                  <a:cubicBezTo>
                    <a:pt x="2087" y="6715"/>
                    <a:pt x="2111" y="6664"/>
                    <a:pt x="2111" y="6601"/>
                  </a:cubicBezTo>
                  <a:cubicBezTo>
                    <a:pt x="2111" y="6539"/>
                    <a:pt x="2087" y="6488"/>
                    <a:pt x="2057" y="6488"/>
                  </a:cubicBezTo>
                  <a:close/>
                  <a:moveTo>
                    <a:pt x="1903" y="8079"/>
                  </a:moveTo>
                  <a:cubicBezTo>
                    <a:pt x="1873" y="8079"/>
                    <a:pt x="1849" y="8130"/>
                    <a:pt x="1849" y="8193"/>
                  </a:cubicBezTo>
                  <a:cubicBezTo>
                    <a:pt x="1849" y="8255"/>
                    <a:pt x="1873" y="8306"/>
                    <a:pt x="1903" y="8306"/>
                  </a:cubicBezTo>
                  <a:cubicBezTo>
                    <a:pt x="1933" y="8306"/>
                    <a:pt x="1957" y="8255"/>
                    <a:pt x="1957" y="8193"/>
                  </a:cubicBezTo>
                  <a:cubicBezTo>
                    <a:pt x="1957" y="8130"/>
                    <a:pt x="1933" y="8079"/>
                    <a:pt x="1903" y="8079"/>
                  </a:cubicBezTo>
                  <a:close/>
                  <a:moveTo>
                    <a:pt x="1903" y="7753"/>
                  </a:moveTo>
                  <a:cubicBezTo>
                    <a:pt x="1873" y="7753"/>
                    <a:pt x="1849" y="7803"/>
                    <a:pt x="1849" y="7866"/>
                  </a:cubicBezTo>
                  <a:cubicBezTo>
                    <a:pt x="1849" y="7928"/>
                    <a:pt x="1873" y="7979"/>
                    <a:pt x="1903" y="7979"/>
                  </a:cubicBezTo>
                  <a:cubicBezTo>
                    <a:pt x="1933" y="7979"/>
                    <a:pt x="1957" y="7928"/>
                    <a:pt x="1957" y="7866"/>
                  </a:cubicBezTo>
                  <a:cubicBezTo>
                    <a:pt x="1957" y="7803"/>
                    <a:pt x="1933" y="7753"/>
                    <a:pt x="1903" y="7753"/>
                  </a:cubicBezTo>
                  <a:close/>
                  <a:moveTo>
                    <a:pt x="1750" y="8079"/>
                  </a:moveTo>
                  <a:cubicBezTo>
                    <a:pt x="1721" y="8079"/>
                    <a:pt x="1697" y="8130"/>
                    <a:pt x="1697" y="8193"/>
                  </a:cubicBezTo>
                  <a:cubicBezTo>
                    <a:pt x="1697" y="8255"/>
                    <a:pt x="1721" y="8306"/>
                    <a:pt x="1750" y="8306"/>
                  </a:cubicBezTo>
                  <a:cubicBezTo>
                    <a:pt x="1780" y="8306"/>
                    <a:pt x="1804" y="8255"/>
                    <a:pt x="1804" y="8193"/>
                  </a:cubicBezTo>
                  <a:cubicBezTo>
                    <a:pt x="1804" y="8130"/>
                    <a:pt x="1780" y="8079"/>
                    <a:pt x="1750" y="8079"/>
                  </a:cubicBezTo>
                  <a:close/>
                  <a:moveTo>
                    <a:pt x="1750" y="7753"/>
                  </a:moveTo>
                  <a:cubicBezTo>
                    <a:pt x="1721" y="7753"/>
                    <a:pt x="1697" y="7803"/>
                    <a:pt x="1697" y="7866"/>
                  </a:cubicBezTo>
                  <a:cubicBezTo>
                    <a:pt x="1697" y="7928"/>
                    <a:pt x="1721" y="7979"/>
                    <a:pt x="1750" y="7979"/>
                  </a:cubicBezTo>
                  <a:cubicBezTo>
                    <a:pt x="1780" y="7979"/>
                    <a:pt x="1804" y="7928"/>
                    <a:pt x="1804" y="7866"/>
                  </a:cubicBezTo>
                  <a:cubicBezTo>
                    <a:pt x="1804" y="7803"/>
                    <a:pt x="1780" y="7753"/>
                    <a:pt x="1750" y="7753"/>
                  </a:cubicBezTo>
                  <a:close/>
                  <a:moveTo>
                    <a:pt x="1903" y="8717"/>
                  </a:moveTo>
                  <a:cubicBezTo>
                    <a:pt x="1873" y="8717"/>
                    <a:pt x="1849" y="8768"/>
                    <a:pt x="1849" y="8830"/>
                  </a:cubicBezTo>
                  <a:cubicBezTo>
                    <a:pt x="1849" y="8893"/>
                    <a:pt x="1873" y="8944"/>
                    <a:pt x="1903" y="8944"/>
                  </a:cubicBezTo>
                  <a:cubicBezTo>
                    <a:pt x="1933" y="8944"/>
                    <a:pt x="1957" y="8893"/>
                    <a:pt x="1957" y="8830"/>
                  </a:cubicBezTo>
                  <a:cubicBezTo>
                    <a:pt x="1957" y="8768"/>
                    <a:pt x="1933" y="8717"/>
                    <a:pt x="1903" y="8717"/>
                  </a:cubicBezTo>
                  <a:close/>
                  <a:moveTo>
                    <a:pt x="1903" y="8390"/>
                  </a:moveTo>
                  <a:cubicBezTo>
                    <a:pt x="1873" y="8390"/>
                    <a:pt x="1849" y="8441"/>
                    <a:pt x="1849" y="8504"/>
                  </a:cubicBezTo>
                  <a:cubicBezTo>
                    <a:pt x="1849" y="8566"/>
                    <a:pt x="1873" y="8617"/>
                    <a:pt x="1903" y="8617"/>
                  </a:cubicBezTo>
                  <a:cubicBezTo>
                    <a:pt x="1933" y="8617"/>
                    <a:pt x="1957" y="8566"/>
                    <a:pt x="1957" y="8504"/>
                  </a:cubicBezTo>
                  <a:cubicBezTo>
                    <a:pt x="1957" y="8441"/>
                    <a:pt x="1933" y="8390"/>
                    <a:pt x="1903" y="8390"/>
                  </a:cubicBezTo>
                  <a:close/>
                  <a:moveTo>
                    <a:pt x="1750" y="8717"/>
                  </a:moveTo>
                  <a:cubicBezTo>
                    <a:pt x="1721" y="8717"/>
                    <a:pt x="1697" y="8768"/>
                    <a:pt x="1697" y="8830"/>
                  </a:cubicBezTo>
                  <a:cubicBezTo>
                    <a:pt x="1697" y="8893"/>
                    <a:pt x="1721" y="8944"/>
                    <a:pt x="1750" y="8944"/>
                  </a:cubicBezTo>
                  <a:cubicBezTo>
                    <a:pt x="1780" y="8944"/>
                    <a:pt x="1804" y="8893"/>
                    <a:pt x="1804" y="8830"/>
                  </a:cubicBezTo>
                  <a:cubicBezTo>
                    <a:pt x="1804" y="8768"/>
                    <a:pt x="1780" y="8717"/>
                    <a:pt x="1750" y="8717"/>
                  </a:cubicBezTo>
                  <a:close/>
                  <a:moveTo>
                    <a:pt x="1750" y="8390"/>
                  </a:moveTo>
                  <a:cubicBezTo>
                    <a:pt x="1721" y="8390"/>
                    <a:pt x="1697" y="8441"/>
                    <a:pt x="1697" y="8504"/>
                  </a:cubicBezTo>
                  <a:cubicBezTo>
                    <a:pt x="1697" y="8566"/>
                    <a:pt x="1721" y="8617"/>
                    <a:pt x="1750" y="8617"/>
                  </a:cubicBezTo>
                  <a:cubicBezTo>
                    <a:pt x="1780" y="8617"/>
                    <a:pt x="1804" y="8566"/>
                    <a:pt x="1804" y="8504"/>
                  </a:cubicBezTo>
                  <a:cubicBezTo>
                    <a:pt x="1804" y="8441"/>
                    <a:pt x="1780" y="8390"/>
                    <a:pt x="1750" y="8390"/>
                  </a:cubicBezTo>
                  <a:close/>
                  <a:moveTo>
                    <a:pt x="1903" y="6815"/>
                  </a:moveTo>
                  <a:cubicBezTo>
                    <a:pt x="1873" y="6815"/>
                    <a:pt x="1849" y="6866"/>
                    <a:pt x="1849" y="6928"/>
                  </a:cubicBezTo>
                  <a:cubicBezTo>
                    <a:pt x="1849" y="6991"/>
                    <a:pt x="1873" y="7041"/>
                    <a:pt x="1903" y="7041"/>
                  </a:cubicBezTo>
                  <a:cubicBezTo>
                    <a:pt x="1933" y="7041"/>
                    <a:pt x="1957" y="6991"/>
                    <a:pt x="1957" y="6928"/>
                  </a:cubicBezTo>
                  <a:cubicBezTo>
                    <a:pt x="1957" y="6866"/>
                    <a:pt x="1933" y="6815"/>
                    <a:pt x="1903" y="6815"/>
                  </a:cubicBezTo>
                  <a:close/>
                  <a:moveTo>
                    <a:pt x="1903" y="6488"/>
                  </a:moveTo>
                  <a:cubicBezTo>
                    <a:pt x="1873" y="6488"/>
                    <a:pt x="1849" y="6539"/>
                    <a:pt x="1849" y="6601"/>
                  </a:cubicBezTo>
                  <a:cubicBezTo>
                    <a:pt x="1849" y="6664"/>
                    <a:pt x="1873" y="6715"/>
                    <a:pt x="1903" y="6715"/>
                  </a:cubicBezTo>
                  <a:cubicBezTo>
                    <a:pt x="1933" y="6715"/>
                    <a:pt x="1957" y="6664"/>
                    <a:pt x="1957" y="6601"/>
                  </a:cubicBezTo>
                  <a:cubicBezTo>
                    <a:pt x="1957" y="6539"/>
                    <a:pt x="1933" y="6488"/>
                    <a:pt x="1903" y="6488"/>
                  </a:cubicBezTo>
                  <a:close/>
                  <a:moveTo>
                    <a:pt x="1750" y="6815"/>
                  </a:moveTo>
                  <a:cubicBezTo>
                    <a:pt x="1721" y="6815"/>
                    <a:pt x="1697" y="6866"/>
                    <a:pt x="1697" y="6928"/>
                  </a:cubicBezTo>
                  <a:cubicBezTo>
                    <a:pt x="1697" y="6991"/>
                    <a:pt x="1721" y="7041"/>
                    <a:pt x="1750" y="7041"/>
                  </a:cubicBezTo>
                  <a:cubicBezTo>
                    <a:pt x="1780" y="7041"/>
                    <a:pt x="1804" y="6991"/>
                    <a:pt x="1804" y="6928"/>
                  </a:cubicBezTo>
                  <a:cubicBezTo>
                    <a:pt x="1804" y="6866"/>
                    <a:pt x="1780" y="6815"/>
                    <a:pt x="1750" y="6815"/>
                  </a:cubicBezTo>
                  <a:close/>
                  <a:moveTo>
                    <a:pt x="1750" y="6488"/>
                  </a:moveTo>
                  <a:cubicBezTo>
                    <a:pt x="1721" y="6488"/>
                    <a:pt x="1697" y="6539"/>
                    <a:pt x="1697" y="6601"/>
                  </a:cubicBezTo>
                  <a:cubicBezTo>
                    <a:pt x="1697" y="6664"/>
                    <a:pt x="1721" y="6715"/>
                    <a:pt x="1750" y="6715"/>
                  </a:cubicBezTo>
                  <a:cubicBezTo>
                    <a:pt x="1780" y="6715"/>
                    <a:pt x="1804" y="6664"/>
                    <a:pt x="1804" y="6601"/>
                  </a:cubicBezTo>
                  <a:cubicBezTo>
                    <a:pt x="1804" y="6539"/>
                    <a:pt x="1780" y="6488"/>
                    <a:pt x="1750" y="6488"/>
                  </a:cubicBezTo>
                  <a:close/>
                  <a:moveTo>
                    <a:pt x="2830" y="6815"/>
                  </a:moveTo>
                  <a:cubicBezTo>
                    <a:pt x="2801" y="6815"/>
                    <a:pt x="2776" y="6866"/>
                    <a:pt x="2776" y="6928"/>
                  </a:cubicBezTo>
                  <a:cubicBezTo>
                    <a:pt x="2776" y="6991"/>
                    <a:pt x="2801" y="7041"/>
                    <a:pt x="2830" y="7041"/>
                  </a:cubicBezTo>
                  <a:cubicBezTo>
                    <a:pt x="2860" y="7041"/>
                    <a:pt x="2884" y="6991"/>
                    <a:pt x="2884" y="6928"/>
                  </a:cubicBezTo>
                  <a:cubicBezTo>
                    <a:pt x="2884" y="6866"/>
                    <a:pt x="2860" y="6815"/>
                    <a:pt x="2830" y="6815"/>
                  </a:cubicBezTo>
                  <a:close/>
                  <a:moveTo>
                    <a:pt x="2830" y="6488"/>
                  </a:moveTo>
                  <a:cubicBezTo>
                    <a:pt x="2801" y="6488"/>
                    <a:pt x="2776" y="6539"/>
                    <a:pt x="2776" y="6601"/>
                  </a:cubicBezTo>
                  <a:cubicBezTo>
                    <a:pt x="2776" y="6664"/>
                    <a:pt x="2801" y="6715"/>
                    <a:pt x="2830" y="6715"/>
                  </a:cubicBezTo>
                  <a:cubicBezTo>
                    <a:pt x="2860" y="6715"/>
                    <a:pt x="2884" y="6664"/>
                    <a:pt x="2884" y="6601"/>
                  </a:cubicBezTo>
                  <a:cubicBezTo>
                    <a:pt x="2884" y="6539"/>
                    <a:pt x="2860" y="6488"/>
                    <a:pt x="2830" y="6488"/>
                  </a:cubicBezTo>
                  <a:close/>
                  <a:moveTo>
                    <a:pt x="2678" y="6815"/>
                  </a:moveTo>
                  <a:cubicBezTo>
                    <a:pt x="2648" y="6815"/>
                    <a:pt x="2624" y="6866"/>
                    <a:pt x="2624" y="6928"/>
                  </a:cubicBezTo>
                  <a:cubicBezTo>
                    <a:pt x="2624" y="6991"/>
                    <a:pt x="2648" y="7041"/>
                    <a:pt x="2678" y="7041"/>
                  </a:cubicBezTo>
                  <a:cubicBezTo>
                    <a:pt x="2707" y="7041"/>
                    <a:pt x="2731" y="6991"/>
                    <a:pt x="2731" y="6928"/>
                  </a:cubicBezTo>
                  <a:cubicBezTo>
                    <a:pt x="2731" y="6866"/>
                    <a:pt x="2707" y="6815"/>
                    <a:pt x="2678" y="6815"/>
                  </a:cubicBezTo>
                  <a:close/>
                  <a:moveTo>
                    <a:pt x="2678" y="6488"/>
                  </a:moveTo>
                  <a:cubicBezTo>
                    <a:pt x="2648" y="6488"/>
                    <a:pt x="2624" y="6539"/>
                    <a:pt x="2624" y="6601"/>
                  </a:cubicBezTo>
                  <a:cubicBezTo>
                    <a:pt x="2624" y="6664"/>
                    <a:pt x="2648" y="6715"/>
                    <a:pt x="2678" y="6715"/>
                  </a:cubicBezTo>
                  <a:cubicBezTo>
                    <a:pt x="2707" y="6715"/>
                    <a:pt x="2731" y="6664"/>
                    <a:pt x="2731" y="6601"/>
                  </a:cubicBezTo>
                  <a:cubicBezTo>
                    <a:pt x="2731" y="6539"/>
                    <a:pt x="2707" y="6488"/>
                    <a:pt x="2678" y="6488"/>
                  </a:cubicBezTo>
                  <a:close/>
                  <a:moveTo>
                    <a:pt x="2522" y="6815"/>
                  </a:moveTo>
                  <a:cubicBezTo>
                    <a:pt x="2493" y="6815"/>
                    <a:pt x="2469" y="6866"/>
                    <a:pt x="2469" y="6928"/>
                  </a:cubicBezTo>
                  <a:cubicBezTo>
                    <a:pt x="2469" y="6991"/>
                    <a:pt x="2493" y="7041"/>
                    <a:pt x="2522" y="7041"/>
                  </a:cubicBezTo>
                  <a:cubicBezTo>
                    <a:pt x="2552" y="7041"/>
                    <a:pt x="2576" y="6991"/>
                    <a:pt x="2576" y="6928"/>
                  </a:cubicBezTo>
                  <a:cubicBezTo>
                    <a:pt x="2576" y="6866"/>
                    <a:pt x="2552" y="6815"/>
                    <a:pt x="2522" y="6815"/>
                  </a:cubicBezTo>
                  <a:close/>
                  <a:moveTo>
                    <a:pt x="2522" y="6488"/>
                  </a:moveTo>
                  <a:cubicBezTo>
                    <a:pt x="2493" y="6488"/>
                    <a:pt x="2469" y="6539"/>
                    <a:pt x="2469" y="6601"/>
                  </a:cubicBezTo>
                  <a:cubicBezTo>
                    <a:pt x="2469" y="6664"/>
                    <a:pt x="2493" y="6715"/>
                    <a:pt x="2522" y="6715"/>
                  </a:cubicBezTo>
                  <a:cubicBezTo>
                    <a:pt x="2552" y="6715"/>
                    <a:pt x="2576" y="6664"/>
                    <a:pt x="2576" y="6601"/>
                  </a:cubicBezTo>
                  <a:cubicBezTo>
                    <a:pt x="2576" y="6539"/>
                    <a:pt x="2552" y="6488"/>
                    <a:pt x="2522" y="6488"/>
                  </a:cubicBezTo>
                  <a:close/>
                  <a:moveTo>
                    <a:pt x="2368" y="6815"/>
                  </a:moveTo>
                  <a:cubicBezTo>
                    <a:pt x="2339" y="6815"/>
                    <a:pt x="2315" y="6866"/>
                    <a:pt x="2315" y="6928"/>
                  </a:cubicBezTo>
                  <a:cubicBezTo>
                    <a:pt x="2315" y="6991"/>
                    <a:pt x="2339" y="7041"/>
                    <a:pt x="2368" y="7041"/>
                  </a:cubicBezTo>
                  <a:cubicBezTo>
                    <a:pt x="2398" y="7041"/>
                    <a:pt x="2422" y="6991"/>
                    <a:pt x="2422" y="6928"/>
                  </a:cubicBezTo>
                  <a:cubicBezTo>
                    <a:pt x="2422" y="6866"/>
                    <a:pt x="2398" y="6815"/>
                    <a:pt x="2368" y="6815"/>
                  </a:cubicBezTo>
                  <a:close/>
                  <a:moveTo>
                    <a:pt x="2368" y="6488"/>
                  </a:moveTo>
                  <a:cubicBezTo>
                    <a:pt x="2339" y="6488"/>
                    <a:pt x="2315" y="6539"/>
                    <a:pt x="2315" y="6601"/>
                  </a:cubicBezTo>
                  <a:cubicBezTo>
                    <a:pt x="2315" y="6664"/>
                    <a:pt x="2339" y="6715"/>
                    <a:pt x="2368" y="6715"/>
                  </a:cubicBezTo>
                  <a:cubicBezTo>
                    <a:pt x="2398" y="6715"/>
                    <a:pt x="2422" y="6664"/>
                    <a:pt x="2422" y="6601"/>
                  </a:cubicBezTo>
                  <a:cubicBezTo>
                    <a:pt x="2422" y="6539"/>
                    <a:pt x="2398" y="6488"/>
                    <a:pt x="2368" y="6488"/>
                  </a:cubicBezTo>
                  <a:close/>
                  <a:moveTo>
                    <a:pt x="2216" y="6815"/>
                  </a:moveTo>
                  <a:cubicBezTo>
                    <a:pt x="2186" y="6815"/>
                    <a:pt x="2162" y="6866"/>
                    <a:pt x="2162" y="6928"/>
                  </a:cubicBezTo>
                  <a:cubicBezTo>
                    <a:pt x="2162" y="6991"/>
                    <a:pt x="2186" y="7041"/>
                    <a:pt x="2216" y="7041"/>
                  </a:cubicBezTo>
                  <a:cubicBezTo>
                    <a:pt x="2245" y="7041"/>
                    <a:pt x="2269" y="6991"/>
                    <a:pt x="2269" y="6928"/>
                  </a:cubicBezTo>
                  <a:cubicBezTo>
                    <a:pt x="2269" y="6866"/>
                    <a:pt x="2245" y="6815"/>
                    <a:pt x="2216" y="6815"/>
                  </a:cubicBezTo>
                  <a:close/>
                  <a:moveTo>
                    <a:pt x="2216" y="6488"/>
                  </a:moveTo>
                  <a:cubicBezTo>
                    <a:pt x="2186" y="6488"/>
                    <a:pt x="2162" y="6539"/>
                    <a:pt x="2162" y="6601"/>
                  </a:cubicBezTo>
                  <a:cubicBezTo>
                    <a:pt x="2162" y="6664"/>
                    <a:pt x="2186" y="6715"/>
                    <a:pt x="2216" y="6715"/>
                  </a:cubicBezTo>
                  <a:cubicBezTo>
                    <a:pt x="2245" y="6715"/>
                    <a:pt x="2269" y="6664"/>
                    <a:pt x="2269" y="6601"/>
                  </a:cubicBezTo>
                  <a:cubicBezTo>
                    <a:pt x="2269" y="6539"/>
                    <a:pt x="2245" y="6488"/>
                    <a:pt x="2216" y="6488"/>
                  </a:cubicBezTo>
                  <a:close/>
                  <a:moveTo>
                    <a:pt x="3598" y="6815"/>
                  </a:moveTo>
                  <a:cubicBezTo>
                    <a:pt x="3569" y="6815"/>
                    <a:pt x="3545" y="6866"/>
                    <a:pt x="3545" y="6928"/>
                  </a:cubicBezTo>
                  <a:cubicBezTo>
                    <a:pt x="3545" y="6991"/>
                    <a:pt x="3569" y="7041"/>
                    <a:pt x="3598" y="7041"/>
                  </a:cubicBezTo>
                  <a:cubicBezTo>
                    <a:pt x="3628" y="7041"/>
                    <a:pt x="3652" y="6991"/>
                    <a:pt x="3652" y="6928"/>
                  </a:cubicBezTo>
                  <a:cubicBezTo>
                    <a:pt x="3652" y="6866"/>
                    <a:pt x="3628" y="6815"/>
                    <a:pt x="3598" y="6815"/>
                  </a:cubicBezTo>
                  <a:close/>
                  <a:moveTo>
                    <a:pt x="3598" y="6488"/>
                  </a:moveTo>
                  <a:cubicBezTo>
                    <a:pt x="3569" y="6488"/>
                    <a:pt x="3545" y="6539"/>
                    <a:pt x="3545" y="6601"/>
                  </a:cubicBezTo>
                  <a:cubicBezTo>
                    <a:pt x="3545" y="6664"/>
                    <a:pt x="3569" y="6715"/>
                    <a:pt x="3598" y="6715"/>
                  </a:cubicBezTo>
                  <a:cubicBezTo>
                    <a:pt x="3628" y="6715"/>
                    <a:pt x="3652" y="6664"/>
                    <a:pt x="3652" y="6601"/>
                  </a:cubicBezTo>
                  <a:cubicBezTo>
                    <a:pt x="3652" y="6539"/>
                    <a:pt x="3628" y="6488"/>
                    <a:pt x="3598" y="6488"/>
                  </a:cubicBezTo>
                  <a:close/>
                  <a:moveTo>
                    <a:pt x="3446" y="7041"/>
                  </a:moveTo>
                  <a:cubicBezTo>
                    <a:pt x="3475" y="7041"/>
                    <a:pt x="3500" y="6991"/>
                    <a:pt x="3500" y="6928"/>
                  </a:cubicBezTo>
                  <a:cubicBezTo>
                    <a:pt x="3500" y="6866"/>
                    <a:pt x="3475" y="6815"/>
                    <a:pt x="3446" y="6815"/>
                  </a:cubicBezTo>
                  <a:cubicBezTo>
                    <a:pt x="3416" y="6815"/>
                    <a:pt x="3392" y="6866"/>
                    <a:pt x="3392" y="6928"/>
                  </a:cubicBezTo>
                  <a:cubicBezTo>
                    <a:pt x="3392" y="6991"/>
                    <a:pt x="3416" y="7041"/>
                    <a:pt x="3446" y="7041"/>
                  </a:cubicBezTo>
                  <a:close/>
                  <a:moveTo>
                    <a:pt x="3446" y="6715"/>
                  </a:moveTo>
                  <a:cubicBezTo>
                    <a:pt x="3475" y="6715"/>
                    <a:pt x="3500" y="6664"/>
                    <a:pt x="3500" y="6601"/>
                  </a:cubicBezTo>
                  <a:cubicBezTo>
                    <a:pt x="3500" y="6539"/>
                    <a:pt x="3475" y="6488"/>
                    <a:pt x="3446" y="6488"/>
                  </a:cubicBezTo>
                  <a:cubicBezTo>
                    <a:pt x="3416" y="6488"/>
                    <a:pt x="3392" y="6539"/>
                    <a:pt x="3392" y="6601"/>
                  </a:cubicBezTo>
                  <a:cubicBezTo>
                    <a:pt x="3392" y="6664"/>
                    <a:pt x="3416" y="6715"/>
                    <a:pt x="3446" y="6715"/>
                  </a:cubicBezTo>
                  <a:close/>
                  <a:moveTo>
                    <a:pt x="3290" y="7041"/>
                  </a:moveTo>
                  <a:cubicBezTo>
                    <a:pt x="3320" y="7041"/>
                    <a:pt x="3344" y="6991"/>
                    <a:pt x="3344" y="6928"/>
                  </a:cubicBezTo>
                  <a:cubicBezTo>
                    <a:pt x="3344" y="6866"/>
                    <a:pt x="3320" y="6815"/>
                    <a:pt x="3290" y="6815"/>
                  </a:cubicBezTo>
                  <a:cubicBezTo>
                    <a:pt x="3261" y="6815"/>
                    <a:pt x="3237" y="6866"/>
                    <a:pt x="3237" y="6928"/>
                  </a:cubicBezTo>
                  <a:cubicBezTo>
                    <a:pt x="3237" y="6991"/>
                    <a:pt x="3261" y="7041"/>
                    <a:pt x="3290" y="7041"/>
                  </a:cubicBezTo>
                  <a:close/>
                  <a:moveTo>
                    <a:pt x="3290" y="6715"/>
                  </a:moveTo>
                  <a:cubicBezTo>
                    <a:pt x="3320" y="6715"/>
                    <a:pt x="3344" y="6664"/>
                    <a:pt x="3344" y="6601"/>
                  </a:cubicBezTo>
                  <a:cubicBezTo>
                    <a:pt x="3344" y="6539"/>
                    <a:pt x="3320" y="6488"/>
                    <a:pt x="3290" y="6488"/>
                  </a:cubicBezTo>
                  <a:cubicBezTo>
                    <a:pt x="3261" y="6488"/>
                    <a:pt x="3237" y="6539"/>
                    <a:pt x="3237" y="6601"/>
                  </a:cubicBezTo>
                  <a:cubicBezTo>
                    <a:pt x="3237" y="6664"/>
                    <a:pt x="3261" y="6715"/>
                    <a:pt x="3290" y="6715"/>
                  </a:cubicBezTo>
                  <a:close/>
                  <a:moveTo>
                    <a:pt x="3136" y="6815"/>
                  </a:moveTo>
                  <a:cubicBezTo>
                    <a:pt x="3107" y="6815"/>
                    <a:pt x="3083" y="6866"/>
                    <a:pt x="3083" y="6928"/>
                  </a:cubicBezTo>
                  <a:cubicBezTo>
                    <a:pt x="3083" y="6991"/>
                    <a:pt x="3107" y="7041"/>
                    <a:pt x="3136" y="7041"/>
                  </a:cubicBezTo>
                  <a:cubicBezTo>
                    <a:pt x="3166" y="7041"/>
                    <a:pt x="3190" y="6991"/>
                    <a:pt x="3190" y="6928"/>
                  </a:cubicBezTo>
                  <a:cubicBezTo>
                    <a:pt x="3190" y="6866"/>
                    <a:pt x="3166" y="6815"/>
                    <a:pt x="3136" y="6815"/>
                  </a:cubicBezTo>
                  <a:close/>
                  <a:moveTo>
                    <a:pt x="3136" y="6488"/>
                  </a:moveTo>
                  <a:cubicBezTo>
                    <a:pt x="3107" y="6488"/>
                    <a:pt x="3083" y="6539"/>
                    <a:pt x="3083" y="6601"/>
                  </a:cubicBezTo>
                  <a:cubicBezTo>
                    <a:pt x="3083" y="6664"/>
                    <a:pt x="3107" y="6715"/>
                    <a:pt x="3136" y="6715"/>
                  </a:cubicBezTo>
                  <a:cubicBezTo>
                    <a:pt x="3166" y="6715"/>
                    <a:pt x="3190" y="6664"/>
                    <a:pt x="3190" y="6601"/>
                  </a:cubicBezTo>
                  <a:cubicBezTo>
                    <a:pt x="3190" y="6539"/>
                    <a:pt x="3166" y="6488"/>
                    <a:pt x="3136" y="6488"/>
                  </a:cubicBezTo>
                  <a:close/>
                  <a:moveTo>
                    <a:pt x="2984" y="6815"/>
                  </a:moveTo>
                  <a:cubicBezTo>
                    <a:pt x="2954" y="6815"/>
                    <a:pt x="2930" y="6866"/>
                    <a:pt x="2930" y="6928"/>
                  </a:cubicBezTo>
                  <a:cubicBezTo>
                    <a:pt x="2930" y="6991"/>
                    <a:pt x="2954" y="7041"/>
                    <a:pt x="2984" y="7041"/>
                  </a:cubicBezTo>
                  <a:cubicBezTo>
                    <a:pt x="3014" y="7041"/>
                    <a:pt x="3038" y="6991"/>
                    <a:pt x="3038" y="6928"/>
                  </a:cubicBezTo>
                  <a:cubicBezTo>
                    <a:pt x="3038" y="6866"/>
                    <a:pt x="3014" y="6815"/>
                    <a:pt x="2984" y="6815"/>
                  </a:cubicBezTo>
                  <a:close/>
                  <a:moveTo>
                    <a:pt x="2984" y="6488"/>
                  </a:moveTo>
                  <a:cubicBezTo>
                    <a:pt x="2954" y="6488"/>
                    <a:pt x="2930" y="6539"/>
                    <a:pt x="2930" y="6601"/>
                  </a:cubicBezTo>
                  <a:cubicBezTo>
                    <a:pt x="2930" y="6664"/>
                    <a:pt x="2954" y="6715"/>
                    <a:pt x="2984" y="6715"/>
                  </a:cubicBezTo>
                  <a:cubicBezTo>
                    <a:pt x="3014" y="6715"/>
                    <a:pt x="3038" y="6664"/>
                    <a:pt x="3038" y="6601"/>
                  </a:cubicBezTo>
                  <a:cubicBezTo>
                    <a:pt x="3038" y="6539"/>
                    <a:pt x="3014" y="6488"/>
                    <a:pt x="2984" y="6488"/>
                  </a:cubicBezTo>
                  <a:close/>
                  <a:moveTo>
                    <a:pt x="3752" y="7126"/>
                  </a:moveTo>
                  <a:cubicBezTo>
                    <a:pt x="3722" y="7126"/>
                    <a:pt x="3698" y="7177"/>
                    <a:pt x="3698" y="7239"/>
                  </a:cubicBezTo>
                  <a:cubicBezTo>
                    <a:pt x="3698" y="7302"/>
                    <a:pt x="3722" y="7352"/>
                    <a:pt x="3752" y="7352"/>
                  </a:cubicBezTo>
                  <a:cubicBezTo>
                    <a:pt x="3782" y="7352"/>
                    <a:pt x="3806" y="7302"/>
                    <a:pt x="3806" y="7239"/>
                  </a:cubicBezTo>
                  <a:cubicBezTo>
                    <a:pt x="3806" y="7177"/>
                    <a:pt x="3782" y="7126"/>
                    <a:pt x="3752" y="7126"/>
                  </a:cubicBezTo>
                  <a:close/>
                  <a:moveTo>
                    <a:pt x="1291" y="7453"/>
                  </a:moveTo>
                  <a:cubicBezTo>
                    <a:pt x="1261" y="7453"/>
                    <a:pt x="1237" y="7504"/>
                    <a:pt x="1237" y="7566"/>
                  </a:cubicBezTo>
                  <a:cubicBezTo>
                    <a:pt x="1237" y="7629"/>
                    <a:pt x="1261" y="7679"/>
                    <a:pt x="1291" y="7679"/>
                  </a:cubicBezTo>
                  <a:cubicBezTo>
                    <a:pt x="1321" y="7679"/>
                    <a:pt x="1345" y="7629"/>
                    <a:pt x="1345" y="7566"/>
                  </a:cubicBezTo>
                  <a:cubicBezTo>
                    <a:pt x="1345" y="7504"/>
                    <a:pt x="1321" y="7453"/>
                    <a:pt x="1291" y="7453"/>
                  </a:cubicBezTo>
                  <a:close/>
                  <a:moveTo>
                    <a:pt x="1131" y="7126"/>
                  </a:moveTo>
                  <a:cubicBezTo>
                    <a:pt x="1102" y="7126"/>
                    <a:pt x="1078" y="7177"/>
                    <a:pt x="1078" y="7239"/>
                  </a:cubicBezTo>
                  <a:cubicBezTo>
                    <a:pt x="1078" y="7302"/>
                    <a:pt x="1102" y="7352"/>
                    <a:pt x="1131" y="7352"/>
                  </a:cubicBezTo>
                  <a:cubicBezTo>
                    <a:pt x="1161" y="7352"/>
                    <a:pt x="1185" y="7302"/>
                    <a:pt x="1185" y="7239"/>
                  </a:cubicBezTo>
                  <a:cubicBezTo>
                    <a:pt x="1185" y="7177"/>
                    <a:pt x="1161" y="7126"/>
                    <a:pt x="1131" y="7126"/>
                  </a:cubicBezTo>
                  <a:close/>
                  <a:moveTo>
                    <a:pt x="1291" y="7126"/>
                  </a:moveTo>
                  <a:cubicBezTo>
                    <a:pt x="1261" y="7126"/>
                    <a:pt x="1237" y="7177"/>
                    <a:pt x="1237" y="7239"/>
                  </a:cubicBezTo>
                  <a:cubicBezTo>
                    <a:pt x="1237" y="7302"/>
                    <a:pt x="1261" y="7352"/>
                    <a:pt x="1291" y="7352"/>
                  </a:cubicBezTo>
                  <a:cubicBezTo>
                    <a:pt x="1321" y="7352"/>
                    <a:pt x="1345" y="7302"/>
                    <a:pt x="1345" y="7239"/>
                  </a:cubicBezTo>
                  <a:cubicBezTo>
                    <a:pt x="1345" y="7177"/>
                    <a:pt x="1321" y="7126"/>
                    <a:pt x="1291" y="7126"/>
                  </a:cubicBezTo>
                  <a:close/>
                  <a:moveTo>
                    <a:pt x="1445" y="7453"/>
                  </a:moveTo>
                  <a:cubicBezTo>
                    <a:pt x="1415" y="7453"/>
                    <a:pt x="1391" y="7504"/>
                    <a:pt x="1391" y="7566"/>
                  </a:cubicBezTo>
                  <a:cubicBezTo>
                    <a:pt x="1391" y="7629"/>
                    <a:pt x="1415" y="7679"/>
                    <a:pt x="1445" y="7679"/>
                  </a:cubicBezTo>
                  <a:cubicBezTo>
                    <a:pt x="1474" y="7679"/>
                    <a:pt x="1498" y="7629"/>
                    <a:pt x="1498" y="7566"/>
                  </a:cubicBezTo>
                  <a:cubicBezTo>
                    <a:pt x="1498" y="7504"/>
                    <a:pt x="1474" y="7453"/>
                    <a:pt x="1445" y="7453"/>
                  </a:cubicBezTo>
                  <a:close/>
                  <a:moveTo>
                    <a:pt x="1445" y="7126"/>
                  </a:moveTo>
                  <a:cubicBezTo>
                    <a:pt x="1415" y="7126"/>
                    <a:pt x="1391" y="7177"/>
                    <a:pt x="1391" y="7239"/>
                  </a:cubicBezTo>
                  <a:cubicBezTo>
                    <a:pt x="1391" y="7302"/>
                    <a:pt x="1415" y="7352"/>
                    <a:pt x="1445" y="7352"/>
                  </a:cubicBezTo>
                  <a:cubicBezTo>
                    <a:pt x="1474" y="7352"/>
                    <a:pt x="1498" y="7302"/>
                    <a:pt x="1498" y="7239"/>
                  </a:cubicBezTo>
                  <a:cubicBezTo>
                    <a:pt x="1498" y="7177"/>
                    <a:pt x="1474" y="7126"/>
                    <a:pt x="1445" y="7126"/>
                  </a:cubicBezTo>
                  <a:close/>
                  <a:moveTo>
                    <a:pt x="1597" y="7453"/>
                  </a:moveTo>
                  <a:cubicBezTo>
                    <a:pt x="1567" y="7453"/>
                    <a:pt x="1543" y="7504"/>
                    <a:pt x="1543" y="7566"/>
                  </a:cubicBezTo>
                  <a:cubicBezTo>
                    <a:pt x="1543" y="7629"/>
                    <a:pt x="1567" y="7679"/>
                    <a:pt x="1597" y="7679"/>
                  </a:cubicBezTo>
                  <a:cubicBezTo>
                    <a:pt x="1627" y="7679"/>
                    <a:pt x="1651" y="7629"/>
                    <a:pt x="1651" y="7566"/>
                  </a:cubicBezTo>
                  <a:cubicBezTo>
                    <a:pt x="1651" y="7504"/>
                    <a:pt x="1627" y="7453"/>
                    <a:pt x="1597" y="7453"/>
                  </a:cubicBezTo>
                  <a:close/>
                  <a:moveTo>
                    <a:pt x="1597" y="7126"/>
                  </a:moveTo>
                  <a:cubicBezTo>
                    <a:pt x="1567" y="7126"/>
                    <a:pt x="1543" y="7177"/>
                    <a:pt x="1543" y="7239"/>
                  </a:cubicBezTo>
                  <a:cubicBezTo>
                    <a:pt x="1543" y="7302"/>
                    <a:pt x="1567" y="7352"/>
                    <a:pt x="1597" y="7352"/>
                  </a:cubicBezTo>
                  <a:cubicBezTo>
                    <a:pt x="1627" y="7352"/>
                    <a:pt x="1651" y="7302"/>
                    <a:pt x="1651" y="7239"/>
                  </a:cubicBezTo>
                  <a:cubicBezTo>
                    <a:pt x="1651" y="7177"/>
                    <a:pt x="1627" y="7126"/>
                    <a:pt x="1597" y="7126"/>
                  </a:cubicBezTo>
                  <a:close/>
                  <a:moveTo>
                    <a:pt x="2057" y="8417"/>
                  </a:moveTo>
                  <a:cubicBezTo>
                    <a:pt x="2027" y="8417"/>
                    <a:pt x="2003" y="8467"/>
                    <a:pt x="2003" y="8530"/>
                  </a:cubicBezTo>
                  <a:cubicBezTo>
                    <a:pt x="2003" y="8592"/>
                    <a:pt x="2027" y="8643"/>
                    <a:pt x="2057" y="8643"/>
                  </a:cubicBezTo>
                  <a:cubicBezTo>
                    <a:pt x="2087" y="8643"/>
                    <a:pt x="2111" y="8592"/>
                    <a:pt x="2111" y="8530"/>
                  </a:cubicBezTo>
                  <a:cubicBezTo>
                    <a:pt x="2111" y="8467"/>
                    <a:pt x="2087" y="8417"/>
                    <a:pt x="2057" y="8417"/>
                  </a:cubicBezTo>
                  <a:close/>
                  <a:moveTo>
                    <a:pt x="1597" y="8417"/>
                  </a:moveTo>
                  <a:cubicBezTo>
                    <a:pt x="1567" y="8417"/>
                    <a:pt x="1543" y="8467"/>
                    <a:pt x="1543" y="8530"/>
                  </a:cubicBezTo>
                  <a:cubicBezTo>
                    <a:pt x="1543" y="8592"/>
                    <a:pt x="1567" y="8643"/>
                    <a:pt x="1597" y="8643"/>
                  </a:cubicBezTo>
                  <a:cubicBezTo>
                    <a:pt x="1627" y="8643"/>
                    <a:pt x="1651" y="8592"/>
                    <a:pt x="1651" y="8530"/>
                  </a:cubicBezTo>
                  <a:cubicBezTo>
                    <a:pt x="1651" y="8467"/>
                    <a:pt x="1627" y="8417"/>
                    <a:pt x="1597" y="8417"/>
                  </a:cubicBezTo>
                  <a:close/>
                  <a:moveTo>
                    <a:pt x="1431" y="8006"/>
                  </a:moveTo>
                  <a:cubicBezTo>
                    <a:pt x="1461" y="8006"/>
                    <a:pt x="1485" y="7955"/>
                    <a:pt x="1485" y="7893"/>
                  </a:cubicBezTo>
                  <a:cubicBezTo>
                    <a:pt x="1485" y="7831"/>
                    <a:pt x="1461" y="7780"/>
                    <a:pt x="1431" y="7780"/>
                  </a:cubicBezTo>
                  <a:cubicBezTo>
                    <a:pt x="1402" y="7780"/>
                    <a:pt x="1378" y="7831"/>
                    <a:pt x="1378" y="7893"/>
                  </a:cubicBezTo>
                  <a:cubicBezTo>
                    <a:pt x="1378" y="7955"/>
                    <a:pt x="1402" y="8006"/>
                    <a:pt x="1431" y="8006"/>
                  </a:cubicBezTo>
                  <a:close/>
                  <a:moveTo>
                    <a:pt x="1277" y="8107"/>
                  </a:moveTo>
                  <a:cubicBezTo>
                    <a:pt x="1248" y="8107"/>
                    <a:pt x="1224" y="8157"/>
                    <a:pt x="1224" y="8220"/>
                  </a:cubicBezTo>
                  <a:cubicBezTo>
                    <a:pt x="1224" y="8282"/>
                    <a:pt x="1248" y="8333"/>
                    <a:pt x="1277" y="8333"/>
                  </a:cubicBezTo>
                  <a:cubicBezTo>
                    <a:pt x="1307" y="8333"/>
                    <a:pt x="1331" y="8282"/>
                    <a:pt x="1331" y="8220"/>
                  </a:cubicBezTo>
                  <a:cubicBezTo>
                    <a:pt x="1331" y="8157"/>
                    <a:pt x="1307" y="8107"/>
                    <a:pt x="1277" y="8107"/>
                  </a:cubicBezTo>
                  <a:close/>
                  <a:moveTo>
                    <a:pt x="1277" y="7780"/>
                  </a:moveTo>
                  <a:cubicBezTo>
                    <a:pt x="1248" y="7780"/>
                    <a:pt x="1224" y="7831"/>
                    <a:pt x="1224" y="7893"/>
                  </a:cubicBezTo>
                  <a:cubicBezTo>
                    <a:pt x="1224" y="7955"/>
                    <a:pt x="1248" y="8006"/>
                    <a:pt x="1277" y="8006"/>
                  </a:cubicBezTo>
                  <a:cubicBezTo>
                    <a:pt x="1307" y="8006"/>
                    <a:pt x="1331" y="7955"/>
                    <a:pt x="1331" y="7893"/>
                  </a:cubicBezTo>
                  <a:cubicBezTo>
                    <a:pt x="1331" y="7831"/>
                    <a:pt x="1307" y="7780"/>
                    <a:pt x="1277" y="7780"/>
                  </a:cubicBezTo>
                  <a:close/>
                  <a:moveTo>
                    <a:pt x="2057" y="7453"/>
                  </a:moveTo>
                  <a:cubicBezTo>
                    <a:pt x="2027" y="7453"/>
                    <a:pt x="2003" y="7504"/>
                    <a:pt x="2003" y="7566"/>
                  </a:cubicBezTo>
                  <a:cubicBezTo>
                    <a:pt x="2003" y="7629"/>
                    <a:pt x="2027" y="7679"/>
                    <a:pt x="2057" y="7679"/>
                  </a:cubicBezTo>
                  <a:cubicBezTo>
                    <a:pt x="2087" y="7679"/>
                    <a:pt x="2111" y="7629"/>
                    <a:pt x="2111" y="7566"/>
                  </a:cubicBezTo>
                  <a:cubicBezTo>
                    <a:pt x="2111" y="7504"/>
                    <a:pt x="2087" y="7453"/>
                    <a:pt x="2057" y="7453"/>
                  </a:cubicBezTo>
                  <a:close/>
                  <a:moveTo>
                    <a:pt x="2057" y="7126"/>
                  </a:moveTo>
                  <a:cubicBezTo>
                    <a:pt x="2027" y="7126"/>
                    <a:pt x="2003" y="7177"/>
                    <a:pt x="2003" y="7239"/>
                  </a:cubicBezTo>
                  <a:cubicBezTo>
                    <a:pt x="2003" y="7302"/>
                    <a:pt x="2027" y="7352"/>
                    <a:pt x="2057" y="7352"/>
                  </a:cubicBezTo>
                  <a:cubicBezTo>
                    <a:pt x="2087" y="7352"/>
                    <a:pt x="2111" y="7302"/>
                    <a:pt x="2111" y="7239"/>
                  </a:cubicBezTo>
                  <a:cubicBezTo>
                    <a:pt x="2111" y="7177"/>
                    <a:pt x="2087" y="7126"/>
                    <a:pt x="2057" y="7126"/>
                  </a:cubicBezTo>
                  <a:close/>
                  <a:moveTo>
                    <a:pt x="1903" y="7453"/>
                  </a:moveTo>
                  <a:cubicBezTo>
                    <a:pt x="1873" y="7453"/>
                    <a:pt x="1849" y="7504"/>
                    <a:pt x="1849" y="7566"/>
                  </a:cubicBezTo>
                  <a:cubicBezTo>
                    <a:pt x="1849" y="7629"/>
                    <a:pt x="1873" y="7679"/>
                    <a:pt x="1903" y="7679"/>
                  </a:cubicBezTo>
                  <a:cubicBezTo>
                    <a:pt x="1933" y="7679"/>
                    <a:pt x="1957" y="7629"/>
                    <a:pt x="1957" y="7566"/>
                  </a:cubicBezTo>
                  <a:cubicBezTo>
                    <a:pt x="1957" y="7504"/>
                    <a:pt x="1933" y="7453"/>
                    <a:pt x="1903" y="7453"/>
                  </a:cubicBezTo>
                  <a:close/>
                  <a:moveTo>
                    <a:pt x="1903" y="7126"/>
                  </a:moveTo>
                  <a:cubicBezTo>
                    <a:pt x="1873" y="7126"/>
                    <a:pt x="1849" y="7177"/>
                    <a:pt x="1849" y="7239"/>
                  </a:cubicBezTo>
                  <a:cubicBezTo>
                    <a:pt x="1849" y="7302"/>
                    <a:pt x="1873" y="7352"/>
                    <a:pt x="1903" y="7352"/>
                  </a:cubicBezTo>
                  <a:cubicBezTo>
                    <a:pt x="1933" y="7352"/>
                    <a:pt x="1957" y="7302"/>
                    <a:pt x="1957" y="7239"/>
                  </a:cubicBezTo>
                  <a:cubicBezTo>
                    <a:pt x="1957" y="7177"/>
                    <a:pt x="1933" y="7126"/>
                    <a:pt x="1903" y="7126"/>
                  </a:cubicBezTo>
                  <a:close/>
                  <a:moveTo>
                    <a:pt x="1750" y="7453"/>
                  </a:moveTo>
                  <a:cubicBezTo>
                    <a:pt x="1721" y="7453"/>
                    <a:pt x="1697" y="7504"/>
                    <a:pt x="1697" y="7566"/>
                  </a:cubicBezTo>
                  <a:cubicBezTo>
                    <a:pt x="1697" y="7629"/>
                    <a:pt x="1721" y="7679"/>
                    <a:pt x="1750" y="7679"/>
                  </a:cubicBezTo>
                  <a:cubicBezTo>
                    <a:pt x="1780" y="7679"/>
                    <a:pt x="1804" y="7629"/>
                    <a:pt x="1804" y="7566"/>
                  </a:cubicBezTo>
                  <a:cubicBezTo>
                    <a:pt x="1804" y="7504"/>
                    <a:pt x="1780" y="7453"/>
                    <a:pt x="1750" y="7453"/>
                  </a:cubicBezTo>
                  <a:close/>
                  <a:moveTo>
                    <a:pt x="1750" y="7126"/>
                  </a:moveTo>
                  <a:cubicBezTo>
                    <a:pt x="1721" y="7126"/>
                    <a:pt x="1697" y="7177"/>
                    <a:pt x="1697" y="7239"/>
                  </a:cubicBezTo>
                  <a:cubicBezTo>
                    <a:pt x="1697" y="7302"/>
                    <a:pt x="1721" y="7352"/>
                    <a:pt x="1750" y="7352"/>
                  </a:cubicBezTo>
                  <a:cubicBezTo>
                    <a:pt x="1780" y="7352"/>
                    <a:pt x="1804" y="7302"/>
                    <a:pt x="1804" y="7239"/>
                  </a:cubicBezTo>
                  <a:cubicBezTo>
                    <a:pt x="1804" y="7177"/>
                    <a:pt x="1780" y="7126"/>
                    <a:pt x="1750" y="7126"/>
                  </a:cubicBezTo>
                  <a:close/>
                  <a:moveTo>
                    <a:pt x="2216" y="8743"/>
                  </a:moveTo>
                  <a:cubicBezTo>
                    <a:pt x="2186" y="8743"/>
                    <a:pt x="2162" y="8794"/>
                    <a:pt x="2162" y="8857"/>
                  </a:cubicBezTo>
                  <a:cubicBezTo>
                    <a:pt x="2162" y="8919"/>
                    <a:pt x="2186" y="8970"/>
                    <a:pt x="2216" y="8970"/>
                  </a:cubicBezTo>
                  <a:cubicBezTo>
                    <a:pt x="2245" y="8970"/>
                    <a:pt x="2269" y="8919"/>
                    <a:pt x="2269" y="8857"/>
                  </a:cubicBezTo>
                  <a:cubicBezTo>
                    <a:pt x="2269" y="8794"/>
                    <a:pt x="2245" y="8743"/>
                    <a:pt x="2216" y="8743"/>
                  </a:cubicBezTo>
                  <a:close/>
                  <a:moveTo>
                    <a:pt x="2216" y="8417"/>
                  </a:moveTo>
                  <a:cubicBezTo>
                    <a:pt x="2186" y="8417"/>
                    <a:pt x="2162" y="8467"/>
                    <a:pt x="2162" y="8530"/>
                  </a:cubicBezTo>
                  <a:cubicBezTo>
                    <a:pt x="2162" y="8592"/>
                    <a:pt x="2186" y="8643"/>
                    <a:pt x="2216" y="8643"/>
                  </a:cubicBezTo>
                  <a:cubicBezTo>
                    <a:pt x="2245" y="8643"/>
                    <a:pt x="2269" y="8592"/>
                    <a:pt x="2269" y="8530"/>
                  </a:cubicBezTo>
                  <a:cubicBezTo>
                    <a:pt x="2269" y="8467"/>
                    <a:pt x="2245" y="8417"/>
                    <a:pt x="2216" y="8417"/>
                  </a:cubicBezTo>
                  <a:close/>
                  <a:moveTo>
                    <a:pt x="2830" y="7780"/>
                  </a:moveTo>
                  <a:cubicBezTo>
                    <a:pt x="2801" y="7780"/>
                    <a:pt x="2776" y="7831"/>
                    <a:pt x="2776" y="7893"/>
                  </a:cubicBezTo>
                  <a:cubicBezTo>
                    <a:pt x="2776" y="7955"/>
                    <a:pt x="2801" y="8006"/>
                    <a:pt x="2830" y="8006"/>
                  </a:cubicBezTo>
                  <a:cubicBezTo>
                    <a:pt x="2860" y="8006"/>
                    <a:pt x="2884" y="7955"/>
                    <a:pt x="2884" y="7893"/>
                  </a:cubicBezTo>
                  <a:cubicBezTo>
                    <a:pt x="2884" y="7831"/>
                    <a:pt x="2860" y="7780"/>
                    <a:pt x="2830" y="7780"/>
                  </a:cubicBezTo>
                  <a:close/>
                  <a:moveTo>
                    <a:pt x="2678" y="7780"/>
                  </a:moveTo>
                  <a:cubicBezTo>
                    <a:pt x="2648" y="7780"/>
                    <a:pt x="2624" y="7831"/>
                    <a:pt x="2624" y="7893"/>
                  </a:cubicBezTo>
                  <a:cubicBezTo>
                    <a:pt x="2624" y="7955"/>
                    <a:pt x="2648" y="8006"/>
                    <a:pt x="2678" y="8006"/>
                  </a:cubicBezTo>
                  <a:cubicBezTo>
                    <a:pt x="2707" y="8006"/>
                    <a:pt x="2731" y="7955"/>
                    <a:pt x="2731" y="7893"/>
                  </a:cubicBezTo>
                  <a:cubicBezTo>
                    <a:pt x="2731" y="7831"/>
                    <a:pt x="2707" y="7780"/>
                    <a:pt x="2678" y="7780"/>
                  </a:cubicBezTo>
                  <a:close/>
                  <a:moveTo>
                    <a:pt x="2522" y="7780"/>
                  </a:moveTo>
                  <a:cubicBezTo>
                    <a:pt x="2493" y="7780"/>
                    <a:pt x="2469" y="7831"/>
                    <a:pt x="2469" y="7893"/>
                  </a:cubicBezTo>
                  <a:cubicBezTo>
                    <a:pt x="2469" y="7955"/>
                    <a:pt x="2493" y="8006"/>
                    <a:pt x="2522" y="8006"/>
                  </a:cubicBezTo>
                  <a:cubicBezTo>
                    <a:pt x="2552" y="8006"/>
                    <a:pt x="2576" y="7955"/>
                    <a:pt x="2576" y="7893"/>
                  </a:cubicBezTo>
                  <a:cubicBezTo>
                    <a:pt x="2576" y="7831"/>
                    <a:pt x="2552" y="7780"/>
                    <a:pt x="2522" y="7780"/>
                  </a:cubicBezTo>
                  <a:close/>
                  <a:moveTo>
                    <a:pt x="2368" y="8107"/>
                  </a:moveTo>
                  <a:cubicBezTo>
                    <a:pt x="2339" y="8107"/>
                    <a:pt x="2315" y="8157"/>
                    <a:pt x="2315" y="8220"/>
                  </a:cubicBezTo>
                  <a:cubicBezTo>
                    <a:pt x="2315" y="8282"/>
                    <a:pt x="2339" y="8333"/>
                    <a:pt x="2368" y="8333"/>
                  </a:cubicBezTo>
                  <a:cubicBezTo>
                    <a:pt x="2398" y="8333"/>
                    <a:pt x="2422" y="8282"/>
                    <a:pt x="2422" y="8220"/>
                  </a:cubicBezTo>
                  <a:cubicBezTo>
                    <a:pt x="2422" y="8157"/>
                    <a:pt x="2398" y="8107"/>
                    <a:pt x="2368" y="8107"/>
                  </a:cubicBezTo>
                  <a:close/>
                  <a:moveTo>
                    <a:pt x="2368" y="7780"/>
                  </a:moveTo>
                  <a:cubicBezTo>
                    <a:pt x="2339" y="7780"/>
                    <a:pt x="2315" y="7831"/>
                    <a:pt x="2315" y="7893"/>
                  </a:cubicBezTo>
                  <a:cubicBezTo>
                    <a:pt x="2315" y="7955"/>
                    <a:pt x="2339" y="8006"/>
                    <a:pt x="2368" y="8006"/>
                  </a:cubicBezTo>
                  <a:cubicBezTo>
                    <a:pt x="2398" y="8006"/>
                    <a:pt x="2422" y="7955"/>
                    <a:pt x="2422" y="7893"/>
                  </a:cubicBezTo>
                  <a:cubicBezTo>
                    <a:pt x="2422" y="7831"/>
                    <a:pt x="2398" y="7780"/>
                    <a:pt x="2368" y="7780"/>
                  </a:cubicBezTo>
                  <a:close/>
                  <a:moveTo>
                    <a:pt x="1590" y="8333"/>
                  </a:moveTo>
                  <a:cubicBezTo>
                    <a:pt x="1620" y="8333"/>
                    <a:pt x="1644" y="8282"/>
                    <a:pt x="1644" y="8220"/>
                  </a:cubicBezTo>
                  <a:cubicBezTo>
                    <a:pt x="1644" y="8157"/>
                    <a:pt x="1620" y="8107"/>
                    <a:pt x="1590" y="8107"/>
                  </a:cubicBezTo>
                  <a:cubicBezTo>
                    <a:pt x="1560" y="8107"/>
                    <a:pt x="1536" y="8157"/>
                    <a:pt x="1536" y="8220"/>
                  </a:cubicBezTo>
                  <a:cubicBezTo>
                    <a:pt x="1536" y="8282"/>
                    <a:pt x="1560" y="8333"/>
                    <a:pt x="1590" y="8333"/>
                  </a:cubicBezTo>
                  <a:close/>
                  <a:moveTo>
                    <a:pt x="1590" y="8006"/>
                  </a:moveTo>
                  <a:cubicBezTo>
                    <a:pt x="1620" y="8006"/>
                    <a:pt x="1644" y="7955"/>
                    <a:pt x="1644" y="7893"/>
                  </a:cubicBezTo>
                  <a:cubicBezTo>
                    <a:pt x="1644" y="7831"/>
                    <a:pt x="1620" y="7780"/>
                    <a:pt x="1590" y="7780"/>
                  </a:cubicBezTo>
                  <a:cubicBezTo>
                    <a:pt x="1560" y="7780"/>
                    <a:pt x="1536" y="7831"/>
                    <a:pt x="1536" y="7893"/>
                  </a:cubicBezTo>
                  <a:cubicBezTo>
                    <a:pt x="1536" y="7955"/>
                    <a:pt x="1560" y="8006"/>
                    <a:pt x="1590" y="8006"/>
                  </a:cubicBezTo>
                  <a:close/>
                  <a:moveTo>
                    <a:pt x="2830" y="7453"/>
                  </a:moveTo>
                  <a:cubicBezTo>
                    <a:pt x="2801" y="7453"/>
                    <a:pt x="2776" y="7504"/>
                    <a:pt x="2776" y="7566"/>
                  </a:cubicBezTo>
                  <a:cubicBezTo>
                    <a:pt x="2776" y="7629"/>
                    <a:pt x="2801" y="7679"/>
                    <a:pt x="2830" y="7679"/>
                  </a:cubicBezTo>
                  <a:cubicBezTo>
                    <a:pt x="2860" y="7679"/>
                    <a:pt x="2884" y="7629"/>
                    <a:pt x="2884" y="7566"/>
                  </a:cubicBezTo>
                  <a:cubicBezTo>
                    <a:pt x="2884" y="7504"/>
                    <a:pt x="2860" y="7453"/>
                    <a:pt x="2830" y="7453"/>
                  </a:cubicBezTo>
                  <a:close/>
                  <a:moveTo>
                    <a:pt x="2830" y="7126"/>
                  </a:moveTo>
                  <a:cubicBezTo>
                    <a:pt x="2801" y="7126"/>
                    <a:pt x="2776" y="7177"/>
                    <a:pt x="2776" y="7239"/>
                  </a:cubicBezTo>
                  <a:cubicBezTo>
                    <a:pt x="2776" y="7302"/>
                    <a:pt x="2801" y="7352"/>
                    <a:pt x="2830" y="7352"/>
                  </a:cubicBezTo>
                  <a:cubicBezTo>
                    <a:pt x="2860" y="7352"/>
                    <a:pt x="2884" y="7302"/>
                    <a:pt x="2884" y="7239"/>
                  </a:cubicBezTo>
                  <a:cubicBezTo>
                    <a:pt x="2884" y="7177"/>
                    <a:pt x="2860" y="7126"/>
                    <a:pt x="2830" y="7126"/>
                  </a:cubicBezTo>
                  <a:close/>
                  <a:moveTo>
                    <a:pt x="2678" y="7453"/>
                  </a:moveTo>
                  <a:cubicBezTo>
                    <a:pt x="2648" y="7453"/>
                    <a:pt x="2624" y="7504"/>
                    <a:pt x="2624" y="7566"/>
                  </a:cubicBezTo>
                  <a:cubicBezTo>
                    <a:pt x="2624" y="7629"/>
                    <a:pt x="2648" y="7679"/>
                    <a:pt x="2678" y="7679"/>
                  </a:cubicBezTo>
                  <a:cubicBezTo>
                    <a:pt x="2707" y="7679"/>
                    <a:pt x="2731" y="7629"/>
                    <a:pt x="2731" y="7566"/>
                  </a:cubicBezTo>
                  <a:cubicBezTo>
                    <a:pt x="2731" y="7504"/>
                    <a:pt x="2707" y="7453"/>
                    <a:pt x="2678" y="7453"/>
                  </a:cubicBezTo>
                  <a:close/>
                  <a:moveTo>
                    <a:pt x="2678" y="7126"/>
                  </a:moveTo>
                  <a:cubicBezTo>
                    <a:pt x="2648" y="7126"/>
                    <a:pt x="2624" y="7177"/>
                    <a:pt x="2624" y="7239"/>
                  </a:cubicBezTo>
                  <a:cubicBezTo>
                    <a:pt x="2624" y="7302"/>
                    <a:pt x="2648" y="7352"/>
                    <a:pt x="2678" y="7352"/>
                  </a:cubicBezTo>
                  <a:cubicBezTo>
                    <a:pt x="2707" y="7352"/>
                    <a:pt x="2731" y="7302"/>
                    <a:pt x="2731" y="7239"/>
                  </a:cubicBezTo>
                  <a:cubicBezTo>
                    <a:pt x="2731" y="7177"/>
                    <a:pt x="2707" y="7126"/>
                    <a:pt x="2678" y="7126"/>
                  </a:cubicBezTo>
                  <a:close/>
                  <a:moveTo>
                    <a:pt x="2522" y="7453"/>
                  </a:moveTo>
                  <a:cubicBezTo>
                    <a:pt x="2493" y="7453"/>
                    <a:pt x="2469" y="7504"/>
                    <a:pt x="2469" y="7566"/>
                  </a:cubicBezTo>
                  <a:cubicBezTo>
                    <a:pt x="2469" y="7629"/>
                    <a:pt x="2493" y="7679"/>
                    <a:pt x="2522" y="7679"/>
                  </a:cubicBezTo>
                  <a:cubicBezTo>
                    <a:pt x="2552" y="7679"/>
                    <a:pt x="2576" y="7629"/>
                    <a:pt x="2576" y="7566"/>
                  </a:cubicBezTo>
                  <a:cubicBezTo>
                    <a:pt x="2576" y="7504"/>
                    <a:pt x="2552" y="7453"/>
                    <a:pt x="2522" y="7453"/>
                  </a:cubicBezTo>
                  <a:close/>
                  <a:moveTo>
                    <a:pt x="2522" y="7126"/>
                  </a:moveTo>
                  <a:cubicBezTo>
                    <a:pt x="2493" y="7126"/>
                    <a:pt x="2469" y="7177"/>
                    <a:pt x="2469" y="7239"/>
                  </a:cubicBezTo>
                  <a:cubicBezTo>
                    <a:pt x="2469" y="7302"/>
                    <a:pt x="2493" y="7352"/>
                    <a:pt x="2522" y="7352"/>
                  </a:cubicBezTo>
                  <a:cubicBezTo>
                    <a:pt x="2552" y="7352"/>
                    <a:pt x="2576" y="7302"/>
                    <a:pt x="2576" y="7239"/>
                  </a:cubicBezTo>
                  <a:cubicBezTo>
                    <a:pt x="2576" y="7177"/>
                    <a:pt x="2552" y="7126"/>
                    <a:pt x="2522" y="7126"/>
                  </a:cubicBezTo>
                  <a:close/>
                  <a:moveTo>
                    <a:pt x="2368" y="7453"/>
                  </a:moveTo>
                  <a:cubicBezTo>
                    <a:pt x="2339" y="7453"/>
                    <a:pt x="2315" y="7504"/>
                    <a:pt x="2315" y="7566"/>
                  </a:cubicBezTo>
                  <a:cubicBezTo>
                    <a:pt x="2315" y="7629"/>
                    <a:pt x="2339" y="7679"/>
                    <a:pt x="2368" y="7679"/>
                  </a:cubicBezTo>
                  <a:cubicBezTo>
                    <a:pt x="2398" y="7679"/>
                    <a:pt x="2422" y="7629"/>
                    <a:pt x="2422" y="7566"/>
                  </a:cubicBezTo>
                  <a:cubicBezTo>
                    <a:pt x="2422" y="7504"/>
                    <a:pt x="2398" y="7453"/>
                    <a:pt x="2368" y="7453"/>
                  </a:cubicBezTo>
                  <a:close/>
                  <a:moveTo>
                    <a:pt x="2368" y="7126"/>
                  </a:moveTo>
                  <a:cubicBezTo>
                    <a:pt x="2339" y="7126"/>
                    <a:pt x="2315" y="7177"/>
                    <a:pt x="2315" y="7239"/>
                  </a:cubicBezTo>
                  <a:cubicBezTo>
                    <a:pt x="2315" y="7302"/>
                    <a:pt x="2339" y="7352"/>
                    <a:pt x="2368" y="7352"/>
                  </a:cubicBezTo>
                  <a:cubicBezTo>
                    <a:pt x="2398" y="7352"/>
                    <a:pt x="2422" y="7302"/>
                    <a:pt x="2422" y="7239"/>
                  </a:cubicBezTo>
                  <a:cubicBezTo>
                    <a:pt x="2422" y="7177"/>
                    <a:pt x="2398" y="7126"/>
                    <a:pt x="2368" y="7126"/>
                  </a:cubicBezTo>
                  <a:close/>
                  <a:moveTo>
                    <a:pt x="2216" y="7453"/>
                  </a:moveTo>
                  <a:cubicBezTo>
                    <a:pt x="2186" y="7453"/>
                    <a:pt x="2162" y="7504"/>
                    <a:pt x="2162" y="7566"/>
                  </a:cubicBezTo>
                  <a:cubicBezTo>
                    <a:pt x="2162" y="7629"/>
                    <a:pt x="2186" y="7679"/>
                    <a:pt x="2216" y="7679"/>
                  </a:cubicBezTo>
                  <a:cubicBezTo>
                    <a:pt x="2245" y="7679"/>
                    <a:pt x="2269" y="7629"/>
                    <a:pt x="2269" y="7566"/>
                  </a:cubicBezTo>
                  <a:cubicBezTo>
                    <a:pt x="2269" y="7504"/>
                    <a:pt x="2245" y="7453"/>
                    <a:pt x="2216" y="7453"/>
                  </a:cubicBezTo>
                  <a:close/>
                  <a:moveTo>
                    <a:pt x="2216" y="7126"/>
                  </a:moveTo>
                  <a:cubicBezTo>
                    <a:pt x="2186" y="7126"/>
                    <a:pt x="2162" y="7177"/>
                    <a:pt x="2162" y="7239"/>
                  </a:cubicBezTo>
                  <a:cubicBezTo>
                    <a:pt x="2162" y="7302"/>
                    <a:pt x="2186" y="7352"/>
                    <a:pt x="2216" y="7352"/>
                  </a:cubicBezTo>
                  <a:cubicBezTo>
                    <a:pt x="2245" y="7352"/>
                    <a:pt x="2269" y="7302"/>
                    <a:pt x="2269" y="7239"/>
                  </a:cubicBezTo>
                  <a:cubicBezTo>
                    <a:pt x="2269" y="7177"/>
                    <a:pt x="2245" y="7126"/>
                    <a:pt x="2216" y="7126"/>
                  </a:cubicBezTo>
                  <a:close/>
                  <a:moveTo>
                    <a:pt x="4044" y="9608"/>
                  </a:moveTo>
                  <a:cubicBezTo>
                    <a:pt x="4074" y="9608"/>
                    <a:pt x="4098" y="9558"/>
                    <a:pt x="4098" y="9495"/>
                  </a:cubicBezTo>
                  <a:cubicBezTo>
                    <a:pt x="4098" y="9433"/>
                    <a:pt x="4074" y="9382"/>
                    <a:pt x="4044" y="9382"/>
                  </a:cubicBezTo>
                  <a:cubicBezTo>
                    <a:pt x="4014" y="9382"/>
                    <a:pt x="3990" y="9433"/>
                    <a:pt x="3990" y="9495"/>
                  </a:cubicBezTo>
                  <a:cubicBezTo>
                    <a:pt x="3990" y="9558"/>
                    <a:pt x="4014" y="9608"/>
                    <a:pt x="4044" y="9608"/>
                  </a:cubicBezTo>
                  <a:close/>
                  <a:moveTo>
                    <a:pt x="3743" y="9279"/>
                  </a:moveTo>
                  <a:cubicBezTo>
                    <a:pt x="3773" y="9279"/>
                    <a:pt x="3797" y="9229"/>
                    <a:pt x="3797" y="9166"/>
                  </a:cubicBezTo>
                  <a:cubicBezTo>
                    <a:pt x="3797" y="9104"/>
                    <a:pt x="3773" y="9053"/>
                    <a:pt x="3743" y="9053"/>
                  </a:cubicBezTo>
                  <a:cubicBezTo>
                    <a:pt x="3713" y="9053"/>
                    <a:pt x="3689" y="9104"/>
                    <a:pt x="3689" y="9166"/>
                  </a:cubicBezTo>
                  <a:cubicBezTo>
                    <a:pt x="3689" y="9229"/>
                    <a:pt x="3713" y="9279"/>
                    <a:pt x="3743" y="9279"/>
                  </a:cubicBezTo>
                  <a:close/>
                  <a:moveTo>
                    <a:pt x="3594" y="9053"/>
                  </a:moveTo>
                  <a:cubicBezTo>
                    <a:pt x="3565" y="9053"/>
                    <a:pt x="3541" y="9104"/>
                    <a:pt x="3541" y="9166"/>
                  </a:cubicBezTo>
                  <a:cubicBezTo>
                    <a:pt x="3541" y="9229"/>
                    <a:pt x="3565" y="9279"/>
                    <a:pt x="3594" y="9279"/>
                  </a:cubicBezTo>
                  <a:cubicBezTo>
                    <a:pt x="3624" y="9279"/>
                    <a:pt x="3648" y="9229"/>
                    <a:pt x="3648" y="9166"/>
                  </a:cubicBezTo>
                  <a:cubicBezTo>
                    <a:pt x="3648" y="9104"/>
                    <a:pt x="3624" y="9053"/>
                    <a:pt x="3594" y="9053"/>
                  </a:cubicBezTo>
                  <a:close/>
                  <a:moveTo>
                    <a:pt x="3446" y="8333"/>
                  </a:moveTo>
                  <a:cubicBezTo>
                    <a:pt x="3475" y="8333"/>
                    <a:pt x="3500" y="8282"/>
                    <a:pt x="3500" y="8220"/>
                  </a:cubicBezTo>
                  <a:cubicBezTo>
                    <a:pt x="3500" y="8157"/>
                    <a:pt x="3475" y="8107"/>
                    <a:pt x="3446" y="8107"/>
                  </a:cubicBezTo>
                  <a:cubicBezTo>
                    <a:pt x="3416" y="8107"/>
                    <a:pt x="3392" y="8157"/>
                    <a:pt x="3392" y="8220"/>
                  </a:cubicBezTo>
                  <a:cubicBezTo>
                    <a:pt x="3392" y="8282"/>
                    <a:pt x="3416" y="8333"/>
                    <a:pt x="3446" y="8333"/>
                  </a:cubicBezTo>
                  <a:close/>
                  <a:moveTo>
                    <a:pt x="3446" y="8006"/>
                  </a:moveTo>
                  <a:cubicBezTo>
                    <a:pt x="3475" y="8006"/>
                    <a:pt x="3500" y="7955"/>
                    <a:pt x="3500" y="7893"/>
                  </a:cubicBezTo>
                  <a:cubicBezTo>
                    <a:pt x="3500" y="7831"/>
                    <a:pt x="3475" y="7780"/>
                    <a:pt x="3446" y="7780"/>
                  </a:cubicBezTo>
                  <a:cubicBezTo>
                    <a:pt x="3416" y="7780"/>
                    <a:pt x="3392" y="7831"/>
                    <a:pt x="3392" y="7893"/>
                  </a:cubicBezTo>
                  <a:cubicBezTo>
                    <a:pt x="3392" y="7955"/>
                    <a:pt x="3416" y="8006"/>
                    <a:pt x="3446" y="8006"/>
                  </a:cubicBezTo>
                  <a:close/>
                  <a:moveTo>
                    <a:pt x="2984" y="7780"/>
                  </a:moveTo>
                  <a:cubicBezTo>
                    <a:pt x="2954" y="7780"/>
                    <a:pt x="2930" y="7831"/>
                    <a:pt x="2930" y="7893"/>
                  </a:cubicBezTo>
                  <a:cubicBezTo>
                    <a:pt x="2930" y="7955"/>
                    <a:pt x="2954" y="8006"/>
                    <a:pt x="2984" y="8006"/>
                  </a:cubicBezTo>
                  <a:cubicBezTo>
                    <a:pt x="3014" y="8006"/>
                    <a:pt x="3038" y="7955"/>
                    <a:pt x="3038" y="7893"/>
                  </a:cubicBezTo>
                  <a:cubicBezTo>
                    <a:pt x="3038" y="7831"/>
                    <a:pt x="3014" y="7780"/>
                    <a:pt x="2984" y="7780"/>
                  </a:cubicBezTo>
                  <a:close/>
                  <a:moveTo>
                    <a:pt x="3598" y="7453"/>
                  </a:moveTo>
                  <a:cubicBezTo>
                    <a:pt x="3569" y="7453"/>
                    <a:pt x="3545" y="7504"/>
                    <a:pt x="3545" y="7566"/>
                  </a:cubicBezTo>
                  <a:cubicBezTo>
                    <a:pt x="3545" y="7629"/>
                    <a:pt x="3569" y="7679"/>
                    <a:pt x="3598" y="7679"/>
                  </a:cubicBezTo>
                  <a:cubicBezTo>
                    <a:pt x="3628" y="7679"/>
                    <a:pt x="3652" y="7629"/>
                    <a:pt x="3652" y="7566"/>
                  </a:cubicBezTo>
                  <a:cubicBezTo>
                    <a:pt x="3652" y="7504"/>
                    <a:pt x="3628" y="7453"/>
                    <a:pt x="3598" y="7453"/>
                  </a:cubicBezTo>
                  <a:close/>
                  <a:moveTo>
                    <a:pt x="3598" y="7126"/>
                  </a:moveTo>
                  <a:cubicBezTo>
                    <a:pt x="3569" y="7126"/>
                    <a:pt x="3545" y="7177"/>
                    <a:pt x="3545" y="7239"/>
                  </a:cubicBezTo>
                  <a:cubicBezTo>
                    <a:pt x="3545" y="7302"/>
                    <a:pt x="3569" y="7352"/>
                    <a:pt x="3598" y="7352"/>
                  </a:cubicBezTo>
                  <a:cubicBezTo>
                    <a:pt x="3628" y="7352"/>
                    <a:pt x="3652" y="7302"/>
                    <a:pt x="3652" y="7239"/>
                  </a:cubicBezTo>
                  <a:cubicBezTo>
                    <a:pt x="3652" y="7177"/>
                    <a:pt x="3628" y="7126"/>
                    <a:pt x="3598" y="7126"/>
                  </a:cubicBezTo>
                  <a:close/>
                  <a:moveTo>
                    <a:pt x="3446" y="7679"/>
                  </a:moveTo>
                  <a:cubicBezTo>
                    <a:pt x="3475" y="7679"/>
                    <a:pt x="3500" y="7629"/>
                    <a:pt x="3500" y="7566"/>
                  </a:cubicBezTo>
                  <a:cubicBezTo>
                    <a:pt x="3500" y="7504"/>
                    <a:pt x="3475" y="7453"/>
                    <a:pt x="3446" y="7453"/>
                  </a:cubicBezTo>
                  <a:cubicBezTo>
                    <a:pt x="3416" y="7453"/>
                    <a:pt x="3392" y="7504"/>
                    <a:pt x="3392" y="7566"/>
                  </a:cubicBezTo>
                  <a:cubicBezTo>
                    <a:pt x="3392" y="7629"/>
                    <a:pt x="3416" y="7679"/>
                    <a:pt x="3446" y="7679"/>
                  </a:cubicBezTo>
                  <a:close/>
                  <a:moveTo>
                    <a:pt x="3446" y="7352"/>
                  </a:moveTo>
                  <a:cubicBezTo>
                    <a:pt x="3475" y="7352"/>
                    <a:pt x="3500" y="7302"/>
                    <a:pt x="3500" y="7239"/>
                  </a:cubicBezTo>
                  <a:cubicBezTo>
                    <a:pt x="3500" y="7177"/>
                    <a:pt x="3475" y="7126"/>
                    <a:pt x="3446" y="7126"/>
                  </a:cubicBezTo>
                  <a:cubicBezTo>
                    <a:pt x="3416" y="7126"/>
                    <a:pt x="3392" y="7177"/>
                    <a:pt x="3392" y="7239"/>
                  </a:cubicBezTo>
                  <a:cubicBezTo>
                    <a:pt x="3392" y="7302"/>
                    <a:pt x="3416" y="7352"/>
                    <a:pt x="3446" y="7352"/>
                  </a:cubicBezTo>
                  <a:close/>
                  <a:moveTo>
                    <a:pt x="3290" y="7679"/>
                  </a:moveTo>
                  <a:cubicBezTo>
                    <a:pt x="3320" y="7679"/>
                    <a:pt x="3344" y="7629"/>
                    <a:pt x="3344" y="7566"/>
                  </a:cubicBezTo>
                  <a:cubicBezTo>
                    <a:pt x="3344" y="7504"/>
                    <a:pt x="3320" y="7453"/>
                    <a:pt x="3290" y="7453"/>
                  </a:cubicBezTo>
                  <a:cubicBezTo>
                    <a:pt x="3261" y="7453"/>
                    <a:pt x="3237" y="7504"/>
                    <a:pt x="3237" y="7566"/>
                  </a:cubicBezTo>
                  <a:cubicBezTo>
                    <a:pt x="3237" y="7629"/>
                    <a:pt x="3261" y="7679"/>
                    <a:pt x="3290" y="7679"/>
                  </a:cubicBezTo>
                  <a:close/>
                  <a:moveTo>
                    <a:pt x="3290" y="7352"/>
                  </a:moveTo>
                  <a:cubicBezTo>
                    <a:pt x="3320" y="7352"/>
                    <a:pt x="3344" y="7302"/>
                    <a:pt x="3344" y="7239"/>
                  </a:cubicBezTo>
                  <a:cubicBezTo>
                    <a:pt x="3344" y="7177"/>
                    <a:pt x="3320" y="7126"/>
                    <a:pt x="3290" y="7126"/>
                  </a:cubicBezTo>
                  <a:cubicBezTo>
                    <a:pt x="3261" y="7126"/>
                    <a:pt x="3237" y="7177"/>
                    <a:pt x="3237" y="7239"/>
                  </a:cubicBezTo>
                  <a:cubicBezTo>
                    <a:pt x="3237" y="7302"/>
                    <a:pt x="3261" y="7352"/>
                    <a:pt x="3290" y="7352"/>
                  </a:cubicBezTo>
                  <a:close/>
                  <a:moveTo>
                    <a:pt x="3136" y="7453"/>
                  </a:moveTo>
                  <a:cubicBezTo>
                    <a:pt x="3107" y="7453"/>
                    <a:pt x="3083" y="7504"/>
                    <a:pt x="3083" y="7566"/>
                  </a:cubicBezTo>
                  <a:cubicBezTo>
                    <a:pt x="3083" y="7629"/>
                    <a:pt x="3107" y="7679"/>
                    <a:pt x="3136" y="7679"/>
                  </a:cubicBezTo>
                  <a:cubicBezTo>
                    <a:pt x="3166" y="7679"/>
                    <a:pt x="3190" y="7629"/>
                    <a:pt x="3190" y="7566"/>
                  </a:cubicBezTo>
                  <a:cubicBezTo>
                    <a:pt x="3190" y="7504"/>
                    <a:pt x="3166" y="7453"/>
                    <a:pt x="3136" y="7453"/>
                  </a:cubicBezTo>
                  <a:close/>
                  <a:moveTo>
                    <a:pt x="3136" y="7126"/>
                  </a:moveTo>
                  <a:cubicBezTo>
                    <a:pt x="3107" y="7126"/>
                    <a:pt x="3083" y="7177"/>
                    <a:pt x="3083" y="7239"/>
                  </a:cubicBezTo>
                  <a:cubicBezTo>
                    <a:pt x="3083" y="7302"/>
                    <a:pt x="3107" y="7352"/>
                    <a:pt x="3136" y="7352"/>
                  </a:cubicBezTo>
                  <a:cubicBezTo>
                    <a:pt x="3166" y="7352"/>
                    <a:pt x="3190" y="7302"/>
                    <a:pt x="3190" y="7239"/>
                  </a:cubicBezTo>
                  <a:cubicBezTo>
                    <a:pt x="3190" y="7177"/>
                    <a:pt x="3166" y="7126"/>
                    <a:pt x="3136" y="7126"/>
                  </a:cubicBezTo>
                  <a:close/>
                  <a:moveTo>
                    <a:pt x="2984" y="7453"/>
                  </a:moveTo>
                  <a:cubicBezTo>
                    <a:pt x="2954" y="7453"/>
                    <a:pt x="2930" y="7504"/>
                    <a:pt x="2930" y="7566"/>
                  </a:cubicBezTo>
                  <a:cubicBezTo>
                    <a:pt x="2930" y="7629"/>
                    <a:pt x="2954" y="7679"/>
                    <a:pt x="2984" y="7679"/>
                  </a:cubicBezTo>
                  <a:cubicBezTo>
                    <a:pt x="3014" y="7679"/>
                    <a:pt x="3038" y="7629"/>
                    <a:pt x="3038" y="7566"/>
                  </a:cubicBezTo>
                  <a:cubicBezTo>
                    <a:pt x="3038" y="7504"/>
                    <a:pt x="3014" y="7453"/>
                    <a:pt x="2984" y="7453"/>
                  </a:cubicBezTo>
                  <a:close/>
                  <a:moveTo>
                    <a:pt x="2984" y="7126"/>
                  </a:moveTo>
                  <a:cubicBezTo>
                    <a:pt x="2954" y="7126"/>
                    <a:pt x="2930" y="7177"/>
                    <a:pt x="2930" y="7239"/>
                  </a:cubicBezTo>
                  <a:cubicBezTo>
                    <a:pt x="2930" y="7302"/>
                    <a:pt x="2954" y="7352"/>
                    <a:pt x="2984" y="7352"/>
                  </a:cubicBezTo>
                  <a:cubicBezTo>
                    <a:pt x="3014" y="7352"/>
                    <a:pt x="3038" y="7302"/>
                    <a:pt x="3038" y="7239"/>
                  </a:cubicBezTo>
                  <a:cubicBezTo>
                    <a:pt x="3038" y="7177"/>
                    <a:pt x="3014" y="7126"/>
                    <a:pt x="2984" y="7126"/>
                  </a:cubicBezTo>
                  <a:close/>
                  <a:moveTo>
                    <a:pt x="5746" y="12918"/>
                  </a:moveTo>
                  <a:cubicBezTo>
                    <a:pt x="5717" y="12918"/>
                    <a:pt x="5692" y="12969"/>
                    <a:pt x="5692" y="13031"/>
                  </a:cubicBezTo>
                  <a:cubicBezTo>
                    <a:pt x="5692" y="13094"/>
                    <a:pt x="5717" y="13145"/>
                    <a:pt x="5746" y="13145"/>
                  </a:cubicBezTo>
                  <a:cubicBezTo>
                    <a:pt x="5776" y="13145"/>
                    <a:pt x="5800" y="13094"/>
                    <a:pt x="5800" y="13031"/>
                  </a:cubicBezTo>
                  <a:cubicBezTo>
                    <a:pt x="5800" y="12969"/>
                    <a:pt x="5776" y="12918"/>
                    <a:pt x="5746" y="12918"/>
                  </a:cubicBezTo>
                  <a:close/>
                  <a:moveTo>
                    <a:pt x="3591" y="12918"/>
                  </a:moveTo>
                  <a:cubicBezTo>
                    <a:pt x="3561" y="12918"/>
                    <a:pt x="3537" y="12969"/>
                    <a:pt x="3537" y="13031"/>
                  </a:cubicBezTo>
                  <a:cubicBezTo>
                    <a:pt x="3537" y="13094"/>
                    <a:pt x="3561" y="13145"/>
                    <a:pt x="3591" y="13145"/>
                  </a:cubicBezTo>
                  <a:cubicBezTo>
                    <a:pt x="3621" y="13145"/>
                    <a:pt x="3645" y="13094"/>
                    <a:pt x="3645" y="13031"/>
                  </a:cubicBezTo>
                  <a:cubicBezTo>
                    <a:pt x="3645" y="12969"/>
                    <a:pt x="3621" y="12918"/>
                    <a:pt x="3591" y="12918"/>
                  </a:cubicBezTo>
                  <a:close/>
                  <a:moveTo>
                    <a:pt x="3591" y="12591"/>
                  </a:moveTo>
                  <a:cubicBezTo>
                    <a:pt x="3561" y="12591"/>
                    <a:pt x="3537" y="12642"/>
                    <a:pt x="3537" y="12705"/>
                  </a:cubicBezTo>
                  <a:cubicBezTo>
                    <a:pt x="3537" y="12767"/>
                    <a:pt x="3561" y="12818"/>
                    <a:pt x="3591" y="12818"/>
                  </a:cubicBezTo>
                  <a:cubicBezTo>
                    <a:pt x="3621" y="12818"/>
                    <a:pt x="3645" y="12767"/>
                    <a:pt x="3645" y="12705"/>
                  </a:cubicBezTo>
                  <a:cubicBezTo>
                    <a:pt x="3645" y="12642"/>
                    <a:pt x="3621" y="12591"/>
                    <a:pt x="3591" y="12591"/>
                  </a:cubicBezTo>
                  <a:close/>
                  <a:moveTo>
                    <a:pt x="3438" y="12918"/>
                  </a:moveTo>
                  <a:cubicBezTo>
                    <a:pt x="3409" y="12918"/>
                    <a:pt x="3385" y="12969"/>
                    <a:pt x="3385" y="13031"/>
                  </a:cubicBezTo>
                  <a:cubicBezTo>
                    <a:pt x="3385" y="13094"/>
                    <a:pt x="3409" y="13145"/>
                    <a:pt x="3438" y="13145"/>
                  </a:cubicBezTo>
                  <a:cubicBezTo>
                    <a:pt x="3468" y="13145"/>
                    <a:pt x="3492" y="13094"/>
                    <a:pt x="3492" y="13031"/>
                  </a:cubicBezTo>
                  <a:cubicBezTo>
                    <a:pt x="3492" y="12969"/>
                    <a:pt x="3468" y="12918"/>
                    <a:pt x="3438" y="12918"/>
                  </a:cubicBezTo>
                  <a:close/>
                  <a:moveTo>
                    <a:pt x="3438" y="12591"/>
                  </a:moveTo>
                  <a:cubicBezTo>
                    <a:pt x="3409" y="12591"/>
                    <a:pt x="3385" y="12642"/>
                    <a:pt x="3385" y="12705"/>
                  </a:cubicBezTo>
                  <a:cubicBezTo>
                    <a:pt x="3385" y="12767"/>
                    <a:pt x="3409" y="12818"/>
                    <a:pt x="3438" y="12818"/>
                  </a:cubicBezTo>
                  <a:cubicBezTo>
                    <a:pt x="3468" y="12818"/>
                    <a:pt x="3492" y="12767"/>
                    <a:pt x="3492" y="12705"/>
                  </a:cubicBezTo>
                  <a:cubicBezTo>
                    <a:pt x="3492" y="12642"/>
                    <a:pt x="3468" y="12591"/>
                    <a:pt x="3438" y="12591"/>
                  </a:cubicBezTo>
                  <a:close/>
                  <a:moveTo>
                    <a:pt x="4051" y="12918"/>
                  </a:moveTo>
                  <a:cubicBezTo>
                    <a:pt x="4022" y="12918"/>
                    <a:pt x="3998" y="12969"/>
                    <a:pt x="3998" y="13031"/>
                  </a:cubicBezTo>
                  <a:cubicBezTo>
                    <a:pt x="3998" y="13094"/>
                    <a:pt x="4022" y="13145"/>
                    <a:pt x="4051" y="13145"/>
                  </a:cubicBezTo>
                  <a:cubicBezTo>
                    <a:pt x="4081" y="13145"/>
                    <a:pt x="4105" y="13094"/>
                    <a:pt x="4105" y="13031"/>
                  </a:cubicBezTo>
                  <a:cubicBezTo>
                    <a:pt x="4105" y="12969"/>
                    <a:pt x="4081" y="12918"/>
                    <a:pt x="4051" y="12918"/>
                  </a:cubicBezTo>
                  <a:close/>
                  <a:moveTo>
                    <a:pt x="4051" y="12591"/>
                  </a:moveTo>
                  <a:cubicBezTo>
                    <a:pt x="4022" y="12591"/>
                    <a:pt x="3998" y="12642"/>
                    <a:pt x="3998" y="12705"/>
                  </a:cubicBezTo>
                  <a:cubicBezTo>
                    <a:pt x="3998" y="12767"/>
                    <a:pt x="4022" y="12818"/>
                    <a:pt x="4051" y="12818"/>
                  </a:cubicBezTo>
                  <a:cubicBezTo>
                    <a:pt x="4081" y="12818"/>
                    <a:pt x="4105" y="12767"/>
                    <a:pt x="4105" y="12705"/>
                  </a:cubicBezTo>
                  <a:cubicBezTo>
                    <a:pt x="4105" y="12642"/>
                    <a:pt x="4081" y="12591"/>
                    <a:pt x="4051" y="12591"/>
                  </a:cubicBezTo>
                  <a:close/>
                  <a:moveTo>
                    <a:pt x="3897" y="12918"/>
                  </a:moveTo>
                  <a:cubicBezTo>
                    <a:pt x="3868" y="12918"/>
                    <a:pt x="3844" y="12969"/>
                    <a:pt x="3844" y="13031"/>
                  </a:cubicBezTo>
                  <a:cubicBezTo>
                    <a:pt x="3844" y="13094"/>
                    <a:pt x="3868" y="13145"/>
                    <a:pt x="3897" y="13145"/>
                  </a:cubicBezTo>
                  <a:cubicBezTo>
                    <a:pt x="3927" y="13145"/>
                    <a:pt x="3951" y="13094"/>
                    <a:pt x="3951" y="13031"/>
                  </a:cubicBezTo>
                  <a:cubicBezTo>
                    <a:pt x="3951" y="12969"/>
                    <a:pt x="3927" y="12918"/>
                    <a:pt x="3897" y="12918"/>
                  </a:cubicBezTo>
                  <a:close/>
                  <a:moveTo>
                    <a:pt x="3897" y="12591"/>
                  </a:moveTo>
                  <a:cubicBezTo>
                    <a:pt x="3868" y="12591"/>
                    <a:pt x="3844" y="12642"/>
                    <a:pt x="3844" y="12705"/>
                  </a:cubicBezTo>
                  <a:cubicBezTo>
                    <a:pt x="3844" y="12767"/>
                    <a:pt x="3868" y="12818"/>
                    <a:pt x="3897" y="12818"/>
                  </a:cubicBezTo>
                  <a:cubicBezTo>
                    <a:pt x="3927" y="12818"/>
                    <a:pt x="3951" y="12767"/>
                    <a:pt x="3951" y="12705"/>
                  </a:cubicBezTo>
                  <a:cubicBezTo>
                    <a:pt x="3951" y="12642"/>
                    <a:pt x="3927" y="12591"/>
                    <a:pt x="3897" y="12591"/>
                  </a:cubicBezTo>
                  <a:close/>
                  <a:moveTo>
                    <a:pt x="3745" y="12918"/>
                  </a:moveTo>
                  <a:cubicBezTo>
                    <a:pt x="3715" y="12918"/>
                    <a:pt x="3691" y="12969"/>
                    <a:pt x="3691" y="13031"/>
                  </a:cubicBezTo>
                  <a:cubicBezTo>
                    <a:pt x="3691" y="13094"/>
                    <a:pt x="3715" y="13145"/>
                    <a:pt x="3745" y="13145"/>
                  </a:cubicBezTo>
                  <a:cubicBezTo>
                    <a:pt x="3774" y="13145"/>
                    <a:pt x="3798" y="13094"/>
                    <a:pt x="3798" y="13031"/>
                  </a:cubicBezTo>
                  <a:cubicBezTo>
                    <a:pt x="3798" y="12969"/>
                    <a:pt x="3774" y="12918"/>
                    <a:pt x="3745" y="12918"/>
                  </a:cubicBezTo>
                  <a:close/>
                  <a:moveTo>
                    <a:pt x="3745" y="12591"/>
                  </a:moveTo>
                  <a:cubicBezTo>
                    <a:pt x="3715" y="12591"/>
                    <a:pt x="3691" y="12642"/>
                    <a:pt x="3691" y="12705"/>
                  </a:cubicBezTo>
                  <a:cubicBezTo>
                    <a:pt x="3691" y="12767"/>
                    <a:pt x="3715" y="12818"/>
                    <a:pt x="3745" y="12818"/>
                  </a:cubicBezTo>
                  <a:cubicBezTo>
                    <a:pt x="3774" y="12818"/>
                    <a:pt x="3798" y="12767"/>
                    <a:pt x="3798" y="12705"/>
                  </a:cubicBezTo>
                  <a:cubicBezTo>
                    <a:pt x="3798" y="12642"/>
                    <a:pt x="3774" y="12591"/>
                    <a:pt x="3745" y="12591"/>
                  </a:cubicBezTo>
                  <a:close/>
                  <a:moveTo>
                    <a:pt x="4824" y="12918"/>
                  </a:moveTo>
                  <a:cubicBezTo>
                    <a:pt x="4795" y="12918"/>
                    <a:pt x="4771" y="12969"/>
                    <a:pt x="4771" y="13031"/>
                  </a:cubicBezTo>
                  <a:cubicBezTo>
                    <a:pt x="4771" y="13094"/>
                    <a:pt x="4795" y="13145"/>
                    <a:pt x="4824" y="13145"/>
                  </a:cubicBezTo>
                  <a:cubicBezTo>
                    <a:pt x="4854" y="13145"/>
                    <a:pt x="4878" y="13094"/>
                    <a:pt x="4878" y="13031"/>
                  </a:cubicBezTo>
                  <a:cubicBezTo>
                    <a:pt x="4878" y="12969"/>
                    <a:pt x="4854" y="12918"/>
                    <a:pt x="4824" y="12918"/>
                  </a:cubicBezTo>
                  <a:close/>
                  <a:moveTo>
                    <a:pt x="4824" y="12591"/>
                  </a:moveTo>
                  <a:cubicBezTo>
                    <a:pt x="4795" y="12591"/>
                    <a:pt x="4771" y="12642"/>
                    <a:pt x="4771" y="12705"/>
                  </a:cubicBezTo>
                  <a:cubicBezTo>
                    <a:pt x="4771" y="12767"/>
                    <a:pt x="4795" y="12818"/>
                    <a:pt x="4824" y="12818"/>
                  </a:cubicBezTo>
                  <a:cubicBezTo>
                    <a:pt x="4854" y="12818"/>
                    <a:pt x="4878" y="12767"/>
                    <a:pt x="4878" y="12705"/>
                  </a:cubicBezTo>
                  <a:cubicBezTo>
                    <a:pt x="4878" y="12642"/>
                    <a:pt x="4854" y="12591"/>
                    <a:pt x="4824" y="12591"/>
                  </a:cubicBezTo>
                  <a:close/>
                  <a:moveTo>
                    <a:pt x="4672" y="12918"/>
                  </a:moveTo>
                  <a:cubicBezTo>
                    <a:pt x="4642" y="12918"/>
                    <a:pt x="4618" y="12969"/>
                    <a:pt x="4618" y="13031"/>
                  </a:cubicBezTo>
                  <a:cubicBezTo>
                    <a:pt x="4618" y="13094"/>
                    <a:pt x="4642" y="13145"/>
                    <a:pt x="4672" y="13145"/>
                  </a:cubicBezTo>
                  <a:cubicBezTo>
                    <a:pt x="4701" y="13145"/>
                    <a:pt x="4726" y="13094"/>
                    <a:pt x="4726" y="13031"/>
                  </a:cubicBezTo>
                  <a:cubicBezTo>
                    <a:pt x="4726" y="12969"/>
                    <a:pt x="4701" y="12918"/>
                    <a:pt x="4672" y="12918"/>
                  </a:cubicBezTo>
                  <a:close/>
                  <a:moveTo>
                    <a:pt x="4672" y="12591"/>
                  </a:moveTo>
                  <a:cubicBezTo>
                    <a:pt x="4642" y="12591"/>
                    <a:pt x="4618" y="12642"/>
                    <a:pt x="4618" y="12705"/>
                  </a:cubicBezTo>
                  <a:cubicBezTo>
                    <a:pt x="4618" y="12767"/>
                    <a:pt x="4642" y="12818"/>
                    <a:pt x="4672" y="12818"/>
                  </a:cubicBezTo>
                  <a:cubicBezTo>
                    <a:pt x="4701" y="12818"/>
                    <a:pt x="4726" y="12767"/>
                    <a:pt x="4726" y="12705"/>
                  </a:cubicBezTo>
                  <a:cubicBezTo>
                    <a:pt x="4726" y="12642"/>
                    <a:pt x="4701" y="12591"/>
                    <a:pt x="4672" y="12591"/>
                  </a:cubicBezTo>
                  <a:close/>
                  <a:moveTo>
                    <a:pt x="4516" y="12918"/>
                  </a:moveTo>
                  <a:cubicBezTo>
                    <a:pt x="4487" y="12918"/>
                    <a:pt x="4463" y="12969"/>
                    <a:pt x="4463" y="13031"/>
                  </a:cubicBezTo>
                  <a:cubicBezTo>
                    <a:pt x="4463" y="13094"/>
                    <a:pt x="4487" y="13145"/>
                    <a:pt x="4516" y="13145"/>
                  </a:cubicBezTo>
                  <a:cubicBezTo>
                    <a:pt x="4546" y="13145"/>
                    <a:pt x="4570" y="13094"/>
                    <a:pt x="4570" y="13031"/>
                  </a:cubicBezTo>
                  <a:cubicBezTo>
                    <a:pt x="4570" y="12969"/>
                    <a:pt x="4546" y="12918"/>
                    <a:pt x="4516" y="12918"/>
                  </a:cubicBezTo>
                  <a:close/>
                  <a:moveTo>
                    <a:pt x="4516" y="12591"/>
                  </a:moveTo>
                  <a:cubicBezTo>
                    <a:pt x="4487" y="12591"/>
                    <a:pt x="4463" y="12642"/>
                    <a:pt x="4463" y="12705"/>
                  </a:cubicBezTo>
                  <a:cubicBezTo>
                    <a:pt x="4463" y="12767"/>
                    <a:pt x="4487" y="12818"/>
                    <a:pt x="4516" y="12818"/>
                  </a:cubicBezTo>
                  <a:cubicBezTo>
                    <a:pt x="4546" y="12818"/>
                    <a:pt x="4570" y="12767"/>
                    <a:pt x="4570" y="12705"/>
                  </a:cubicBezTo>
                  <a:cubicBezTo>
                    <a:pt x="4570" y="12642"/>
                    <a:pt x="4546" y="12591"/>
                    <a:pt x="4516" y="12591"/>
                  </a:cubicBezTo>
                  <a:close/>
                  <a:moveTo>
                    <a:pt x="4362" y="13145"/>
                  </a:moveTo>
                  <a:cubicBezTo>
                    <a:pt x="4392" y="13145"/>
                    <a:pt x="4416" y="13094"/>
                    <a:pt x="4416" y="13031"/>
                  </a:cubicBezTo>
                  <a:cubicBezTo>
                    <a:pt x="4416" y="12969"/>
                    <a:pt x="4392" y="12918"/>
                    <a:pt x="4362" y="12918"/>
                  </a:cubicBezTo>
                  <a:cubicBezTo>
                    <a:pt x="4333" y="12918"/>
                    <a:pt x="4309" y="12969"/>
                    <a:pt x="4309" y="13031"/>
                  </a:cubicBezTo>
                  <a:cubicBezTo>
                    <a:pt x="4309" y="13094"/>
                    <a:pt x="4333" y="13145"/>
                    <a:pt x="4362" y="13145"/>
                  </a:cubicBezTo>
                  <a:close/>
                  <a:moveTo>
                    <a:pt x="4362" y="12818"/>
                  </a:moveTo>
                  <a:cubicBezTo>
                    <a:pt x="4392" y="12818"/>
                    <a:pt x="4416" y="12767"/>
                    <a:pt x="4416" y="12705"/>
                  </a:cubicBezTo>
                  <a:cubicBezTo>
                    <a:pt x="4416" y="12642"/>
                    <a:pt x="4392" y="12591"/>
                    <a:pt x="4362" y="12591"/>
                  </a:cubicBezTo>
                  <a:cubicBezTo>
                    <a:pt x="4333" y="12591"/>
                    <a:pt x="4309" y="12642"/>
                    <a:pt x="4309" y="12705"/>
                  </a:cubicBezTo>
                  <a:cubicBezTo>
                    <a:pt x="4309" y="12767"/>
                    <a:pt x="4333" y="12818"/>
                    <a:pt x="4362" y="12818"/>
                  </a:cubicBezTo>
                  <a:close/>
                  <a:moveTo>
                    <a:pt x="4210" y="12918"/>
                  </a:moveTo>
                  <a:cubicBezTo>
                    <a:pt x="4180" y="12918"/>
                    <a:pt x="4156" y="12969"/>
                    <a:pt x="4156" y="13031"/>
                  </a:cubicBezTo>
                  <a:cubicBezTo>
                    <a:pt x="4156" y="13094"/>
                    <a:pt x="4180" y="13145"/>
                    <a:pt x="4210" y="13145"/>
                  </a:cubicBezTo>
                  <a:cubicBezTo>
                    <a:pt x="4240" y="13145"/>
                    <a:pt x="4264" y="13094"/>
                    <a:pt x="4264" y="13031"/>
                  </a:cubicBezTo>
                  <a:cubicBezTo>
                    <a:pt x="4264" y="12969"/>
                    <a:pt x="4240" y="12918"/>
                    <a:pt x="4210" y="12918"/>
                  </a:cubicBezTo>
                  <a:close/>
                  <a:moveTo>
                    <a:pt x="4210" y="12591"/>
                  </a:moveTo>
                  <a:cubicBezTo>
                    <a:pt x="4180" y="12591"/>
                    <a:pt x="4156" y="12642"/>
                    <a:pt x="4156" y="12705"/>
                  </a:cubicBezTo>
                  <a:cubicBezTo>
                    <a:pt x="4156" y="12767"/>
                    <a:pt x="4180" y="12818"/>
                    <a:pt x="4210" y="12818"/>
                  </a:cubicBezTo>
                  <a:cubicBezTo>
                    <a:pt x="4240" y="12818"/>
                    <a:pt x="4264" y="12767"/>
                    <a:pt x="4264" y="12705"/>
                  </a:cubicBezTo>
                  <a:cubicBezTo>
                    <a:pt x="4264" y="12642"/>
                    <a:pt x="4240" y="12591"/>
                    <a:pt x="4210" y="12591"/>
                  </a:cubicBezTo>
                  <a:close/>
                  <a:moveTo>
                    <a:pt x="5593" y="12918"/>
                  </a:moveTo>
                  <a:cubicBezTo>
                    <a:pt x="5563" y="12918"/>
                    <a:pt x="5539" y="12969"/>
                    <a:pt x="5539" y="13031"/>
                  </a:cubicBezTo>
                  <a:cubicBezTo>
                    <a:pt x="5539" y="13094"/>
                    <a:pt x="5563" y="13145"/>
                    <a:pt x="5593" y="13145"/>
                  </a:cubicBezTo>
                  <a:cubicBezTo>
                    <a:pt x="5622" y="13145"/>
                    <a:pt x="5646" y="13094"/>
                    <a:pt x="5646" y="13031"/>
                  </a:cubicBezTo>
                  <a:cubicBezTo>
                    <a:pt x="5646" y="12969"/>
                    <a:pt x="5622" y="12918"/>
                    <a:pt x="5593" y="12918"/>
                  </a:cubicBezTo>
                  <a:close/>
                  <a:moveTo>
                    <a:pt x="5593" y="12591"/>
                  </a:moveTo>
                  <a:cubicBezTo>
                    <a:pt x="5563" y="12591"/>
                    <a:pt x="5539" y="12642"/>
                    <a:pt x="5539" y="12705"/>
                  </a:cubicBezTo>
                  <a:cubicBezTo>
                    <a:pt x="5539" y="12767"/>
                    <a:pt x="5563" y="12818"/>
                    <a:pt x="5593" y="12818"/>
                  </a:cubicBezTo>
                  <a:cubicBezTo>
                    <a:pt x="5622" y="12818"/>
                    <a:pt x="5646" y="12767"/>
                    <a:pt x="5646" y="12705"/>
                  </a:cubicBezTo>
                  <a:cubicBezTo>
                    <a:pt x="5646" y="12642"/>
                    <a:pt x="5622" y="12591"/>
                    <a:pt x="5593" y="12591"/>
                  </a:cubicBezTo>
                  <a:close/>
                  <a:moveTo>
                    <a:pt x="5440" y="12918"/>
                  </a:moveTo>
                  <a:cubicBezTo>
                    <a:pt x="5410" y="12918"/>
                    <a:pt x="5386" y="12969"/>
                    <a:pt x="5386" y="13031"/>
                  </a:cubicBezTo>
                  <a:cubicBezTo>
                    <a:pt x="5386" y="13094"/>
                    <a:pt x="5410" y="13145"/>
                    <a:pt x="5440" y="13145"/>
                  </a:cubicBezTo>
                  <a:cubicBezTo>
                    <a:pt x="5470" y="13145"/>
                    <a:pt x="5494" y="13094"/>
                    <a:pt x="5494" y="13031"/>
                  </a:cubicBezTo>
                  <a:cubicBezTo>
                    <a:pt x="5494" y="12969"/>
                    <a:pt x="5470" y="12918"/>
                    <a:pt x="5440" y="12918"/>
                  </a:cubicBezTo>
                  <a:close/>
                  <a:moveTo>
                    <a:pt x="5440" y="12591"/>
                  </a:moveTo>
                  <a:cubicBezTo>
                    <a:pt x="5410" y="12591"/>
                    <a:pt x="5386" y="12642"/>
                    <a:pt x="5386" y="12705"/>
                  </a:cubicBezTo>
                  <a:cubicBezTo>
                    <a:pt x="5386" y="12767"/>
                    <a:pt x="5410" y="12818"/>
                    <a:pt x="5440" y="12818"/>
                  </a:cubicBezTo>
                  <a:cubicBezTo>
                    <a:pt x="5470" y="12818"/>
                    <a:pt x="5494" y="12767"/>
                    <a:pt x="5494" y="12705"/>
                  </a:cubicBezTo>
                  <a:cubicBezTo>
                    <a:pt x="5494" y="12642"/>
                    <a:pt x="5470" y="12591"/>
                    <a:pt x="5440" y="12591"/>
                  </a:cubicBezTo>
                  <a:close/>
                  <a:moveTo>
                    <a:pt x="5285" y="12918"/>
                  </a:moveTo>
                  <a:cubicBezTo>
                    <a:pt x="5255" y="12918"/>
                    <a:pt x="5231" y="12969"/>
                    <a:pt x="5231" y="13031"/>
                  </a:cubicBezTo>
                  <a:cubicBezTo>
                    <a:pt x="5231" y="13094"/>
                    <a:pt x="5255" y="13145"/>
                    <a:pt x="5285" y="13145"/>
                  </a:cubicBezTo>
                  <a:cubicBezTo>
                    <a:pt x="5314" y="13145"/>
                    <a:pt x="5338" y="13094"/>
                    <a:pt x="5338" y="13031"/>
                  </a:cubicBezTo>
                  <a:cubicBezTo>
                    <a:pt x="5338" y="12969"/>
                    <a:pt x="5314" y="12918"/>
                    <a:pt x="5285" y="12918"/>
                  </a:cubicBezTo>
                  <a:close/>
                  <a:moveTo>
                    <a:pt x="5285" y="12591"/>
                  </a:moveTo>
                  <a:cubicBezTo>
                    <a:pt x="5255" y="12591"/>
                    <a:pt x="5231" y="12642"/>
                    <a:pt x="5231" y="12705"/>
                  </a:cubicBezTo>
                  <a:cubicBezTo>
                    <a:pt x="5231" y="12767"/>
                    <a:pt x="5255" y="12818"/>
                    <a:pt x="5285" y="12818"/>
                  </a:cubicBezTo>
                  <a:cubicBezTo>
                    <a:pt x="5314" y="12818"/>
                    <a:pt x="5338" y="12767"/>
                    <a:pt x="5338" y="12705"/>
                  </a:cubicBezTo>
                  <a:cubicBezTo>
                    <a:pt x="5338" y="12642"/>
                    <a:pt x="5314" y="12591"/>
                    <a:pt x="5285" y="12591"/>
                  </a:cubicBezTo>
                  <a:close/>
                  <a:moveTo>
                    <a:pt x="5131" y="12918"/>
                  </a:moveTo>
                  <a:cubicBezTo>
                    <a:pt x="5101" y="12918"/>
                    <a:pt x="5077" y="12969"/>
                    <a:pt x="5077" y="13031"/>
                  </a:cubicBezTo>
                  <a:cubicBezTo>
                    <a:pt x="5077" y="13094"/>
                    <a:pt x="5101" y="13145"/>
                    <a:pt x="5131" y="13145"/>
                  </a:cubicBezTo>
                  <a:cubicBezTo>
                    <a:pt x="5160" y="13145"/>
                    <a:pt x="5184" y="13094"/>
                    <a:pt x="5184" y="13031"/>
                  </a:cubicBezTo>
                  <a:cubicBezTo>
                    <a:pt x="5184" y="12969"/>
                    <a:pt x="5160" y="12918"/>
                    <a:pt x="5131" y="12918"/>
                  </a:cubicBezTo>
                  <a:close/>
                  <a:moveTo>
                    <a:pt x="5131" y="12591"/>
                  </a:moveTo>
                  <a:cubicBezTo>
                    <a:pt x="5101" y="12591"/>
                    <a:pt x="5077" y="12642"/>
                    <a:pt x="5077" y="12705"/>
                  </a:cubicBezTo>
                  <a:cubicBezTo>
                    <a:pt x="5077" y="12767"/>
                    <a:pt x="5101" y="12818"/>
                    <a:pt x="5131" y="12818"/>
                  </a:cubicBezTo>
                  <a:cubicBezTo>
                    <a:pt x="5160" y="12818"/>
                    <a:pt x="5184" y="12767"/>
                    <a:pt x="5184" y="12705"/>
                  </a:cubicBezTo>
                  <a:cubicBezTo>
                    <a:pt x="5184" y="12642"/>
                    <a:pt x="5160" y="12591"/>
                    <a:pt x="5131" y="12591"/>
                  </a:cubicBezTo>
                  <a:close/>
                  <a:moveTo>
                    <a:pt x="4978" y="12918"/>
                  </a:moveTo>
                  <a:cubicBezTo>
                    <a:pt x="4948" y="12918"/>
                    <a:pt x="4924" y="12969"/>
                    <a:pt x="4924" y="13031"/>
                  </a:cubicBezTo>
                  <a:cubicBezTo>
                    <a:pt x="4924" y="13094"/>
                    <a:pt x="4948" y="13145"/>
                    <a:pt x="4978" y="13145"/>
                  </a:cubicBezTo>
                  <a:cubicBezTo>
                    <a:pt x="5008" y="13145"/>
                    <a:pt x="5032" y="13094"/>
                    <a:pt x="5032" y="13031"/>
                  </a:cubicBezTo>
                  <a:cubicBezTo>
                    <a:pt x="5032" y="12969"/>
                    <a:pt x="5008" y="12918"/>
                    <a:pt x="4978" y="12918"/>
                  </a:cubicBezTo>
                  <a:close/>
                  <a:moveTo>
                    <a:pt x="4978" y="12591"/>
                  </a:moveTo>
                  <a:cubicBezTo>
                    <a:pt x="4948" y="12591"/>
                    <a:pt x="4924" y="12642"/>
                    <a:pt x="4924" y="12705"/>
                  </a:cubicBezTo>
                  <a:cubicBezTo>
                    <a:pt x="4924" y="12767"/>
                    <a:pt x="4948" y="12818"/>
                    <a:pt x="4978" y="12818"/>
                  </a:cubicBezTo>
                  <a:cubicBezTo>
                    <a:pt x="5008" y="12818"/>
                    <a:pt x="5032" y="12767"/>
                    <a:pt x="5032" y="12705"/>
                  </a:cubicBezTo>
                  <a:cubicBezTo>
                    <a:pt x="5032" y="12642"/>
                    <a:pt x="5008" y="12591"/>
                    <a:pt x="4978" y="12591"/>
                  </a:cubicBezTo>
                  <a:close/>
                  <a:moveTo>
                    <a:pt x="6514" y="13586"/>
                  </a:moveTo>
                  <a:cubicBezTo>
                    <a:pt x="6484" y="13586"/>
                    <a:pt x="6460" y="13636"/>
                    <a:pt x="6460" y="13699"/>
                  </a:cubicBezTo>
                  <a:cubicBezTo>
                    <a:pt x="6460" y="13761"/>
                    <a:pt x="6484" y="13812"/>
                    <a:pt x="6514" y="13812"/>
                  </a:cubicBezTo>
                  <a:cubicBezTo>
                    <a:pt x="6544" y="13812"/>
                    <a:pt x="6568" y="13761"/>
                    <a:pt x="6568" y="13699"/>
                  </a:cubicBezTo>
                  <a:cubicBezTo>
                    <a:pt x="6568" y="13636"/>
                    <a:pt x="6544" y="13586"/>
                    <a:pt x="6514" y="13586"/>
                  </a:cubicBezTo>
                  <a:close/>
                  <a:moveTo>
                    <a:pt x="6514" y="14223"/>
                  </a:moveTo>
                  <a:cubicBezTo>
                    <a:pt x="6484" y="14223"/>
                    <a:pt x="6460" y="14274"/>
                    <a:pt x="6460" y="14337"/>
                  </a:cubicBezTo>
                  <a:cubicBezTo>
                    <a:pt x="6460" y="14399"/>
                    <a:pt x="6484" y="14450"/>
                    <a:pt x="6514" y="14450"/>
                  </a:cubicBezTo>
                  <a:cubicBezTo>
                    <a:pt x="6544" y="14450"/>
                    <a:pt x="6568" y="14399"/>
                    <a:pt x="6568" y="14337"/>
                  </a:cubicBezTo>
                  <a:cubicBezTo>
                    <a:pt x="6568" y="14274"/>
                    <a:pt x="6544" y="14223"/>
                    <a:pt x="6514" y="14223"/>
                  </a:cubicBezTo>
                  <a:close/>
                  <a:moveTo>
                    <a:pt x="6514" y="13897"/>
                  </a:moveTo>
                  <a:cubicBezTo>
                    <a:pt x="6484" y="13897"/>
                    <a:pt x="6460" y="13947"/>
                    <a:pt x="6460" y="14010"/>
                  </a:cubicBezTo>
                  <a:cubicBezTo>
                    <a:pt x="6460" y="14072"/>
                    <a:pt x="6484" y="14123"/>
                    <a:pt x="6514" y="14123"/>
                  </a:cubicBezTo>
                  <a:cubicBezTo>
                    <a:pt x="6544" y="14123"/>
                    <a:pt x="6568" y="14072"/>
                    <a:pt x="6568" y="14010"/>
                  </a:cubicBezTo>
                  <a:cubicBezTo>
                    <a:pt x="6568" y="13947"/>
                    <a:pt x="6544" y="13897"/>
                    <a:pt x="6514" y="13897"/>
                  </a:cubicBezTo>
                  <a:close/>
                  <a:moveTo>
                    <a:pt x="6347" y="13586"/>
                  </a:moveTo>
                  <a:cubicBezTo>
                    <a:pt x="6318" y="13586"/>
                    <a:pt x="6293" y="13636"/>
                    <a:pt x="6293" y="13699"/>
                  </a:cubicBezTo>
                  <a:cubicBezTo>
                    <a:pt x="6293" y="13761"/>
                    <a:pt x="6318" y="13812"/>
                    <a:pt x="6347" y="13812"/>
                  </a:cubicBezTo>
                  <a:cubicBezTo>
                    <a:pt x="6377" y="13812"/>
                    <a:pt x="6401" y="13761"/>
                    <a:pt x="6401" y="13699"/>
                  </a:cubicBezTo>
                  <a:cubicBezTo>
                    <a:pt x="6401" y="13636"/>
                    <a:pt x="6377" y="13586"/>
                    <a:pt x="6347" y="13586"/>
                  </a:cubicBezTo>
                  <a:close/>
                  <a:moveTo>
                    <a:pt x="6347" y="13259"/>
                  </a:moveTo>
                  <a:cubicBezTo>
                    <a:pt x="6318" y="13259"/>
                    <a:pt x="6293" y="13309"/>
                    <a:pt x="6293" y="13372"/>
                  </a:cubicBezTo>
                  <a:cubicBezTo>
                    <a:pt x="6293" y="13434"/>
                    <a:pt x="6318" y="13485"/>
                    <a:pt x="6347" y="13485"/>
                  </a:cubicBezTo>
                  <a:cubicBezTo>
                    <a:pt x="6377" y="13485"/>
                    <a:pt x="6401" y="13434"/>
                    <a:pt x="6401" y="13372"/>
                  </a:cubicBezTo>
                  <a:cubicBezTo>
                    <a:pt x="6401" y="13309"/>
                    <a:pt x="6377" y="13259"/>
                    <a:pt x="6347" y="13259"/>
                  </a:cubicBezTo>
                  <a:close/>
                  <a:moveTo>
                    <a:pt x="6347" y="14550"/>
                  </a:moveTo>
                  <a:cubicBezTo>
                    <a:pt x="6318" y="14550"/>
                    <a:pt x="6293" y="14601"/>
                    <a:pt x="6293" y="14663"/>
                  </a:cubicBezTo>
                  <a:cubicBezTo>
                    <a:pt x="6293" y="14726"/>
                    <a:pt x="6318" y="14777"/>
                    <a:pt x="6347" y="14777"/>
                  </a:cubicBezTo>
                  <a:cubicBezTo>
                    <a:pt x="6377" y="14777"/>
                    <a:pt x="6401" y="14726"/>
                    <a:pt x="6401" y="14663"/>
                  </a:cubicBezTo>
                  <a:cubicBezTo>
                    <a:pt x="6401" y="14601"/>
                    <a:pt x="6377" y="14550"/>
                    <a:pt x="6347" y="14550"/>
                  </a:cubicBezTo>
                  <a:close/>
                  <a:moveTo>
                    <a:pt x="6347" y="14223"/>
                  </a:moveTo>
                  <a:cubicBezTo>
                    <a:pt x="6318" y="14223"/>
                    <a:pt x="6293" y="14274"/>
                    <a:pt x="6293" y="14337"/>
                  </a:cubicBezTo>
                  <a:cubicBezTo>
                    <a:pt x="6293" y="14399"/>
                    <a:pt x="6318" y="14450"/>
                    <a:pt x="6347" y="14450"/>
                  </a:cubicBezTo>
                  <a:cubicBezTo>
                    <a:pt x="6377" y="14450"/>
                    <a:pt x="6401" y="14399"/>
                    <a:pt x="6401" y="14337"/>
                  </a:cubicBezTo>
                  <a:cubicBezTo>
                    <a:pt x="6401" y="14274"/>
                    <a:pt x="6377" y="14223"/>
                    <a:pt x="6347" y="14223"/>
                  </a:cubicBezTo>
                  <a:close/>
                  <a:moveTo>
                    <a:pt x="6347" y="13897"/>
                  </a:moveTo>
                  <a:cubicBezTo>
                    <a:pt x="6318" y="13897"/>
                    <a:pt x="6293" y="13947"/>
                    <a:pt x="6293" y="14010"/>
                  </a:cubicBezTo>
                  <a:cubicBezTo>
                    <a:pt x="6293" y="14072"/>
                    <a:pt x="6318" y="14123"/>
                    <a:pt x="6347" y="14123"/>
                  </a:cubicBezTo>
                  <a:cubicBezTo>
                    <a:pt x="6377" y="14123"/>
                    <a:pt x="6401" y="14072"/>
                    <a:pt x="6401" y="14010"/>
                  </a:cubicBezTo>
                  <a:cubicBezTo>
                    <a:pt x="6401" y="13947"/>
                    <a:pt x="6377" y="13897"/>
                    <a:pt x="6347" y="13897"/>
                  </a:cubicBezTo>
                  <a:close/>
                  <a:moveTo>
                    <a:pt x="6208" y="13586"/>
                  </a:moveTo>
                  <a:cubicBezTo>
                    <a:pt x="6179" y="13586"/>
                    <a:pt x="6154" y="13636"/>
                    <a:pt x="6154" y="13699"/>
                  </a:cubicBezTo>
                  <a:cubicBezTo>
                    <a:pt x="6154" y="13761"/>
                    <a:pt x="6179" y="13812"/>
                    <a:pt x="6208" y="13812"/>
                  </a:cubicBezTo>
                  <a:cubicBezTo>
                    <a:pt x="6238" y="13812"/>
                    <a:pt x="6262" y="13761"/>
                    <a:pt x="6262" y="13699"/>
                  </a:cubicBezTo>
                  <a:cubicBezTo>
                    <a:pt x="6262" y="13636"/>
                    <a:pt x="6238" y="13586"/>
                    <a:pt x="6208" y="13586"/>
                  </a:cubicBezTo>
                  <a:close/>
                  <a:moveTo>
                    <a:pt x="6208" y="13259"/>
                  </a:moveTo>
                  <a:cubicBezTo>
                    <a:pt x="6179" y="13259"/>
                    <a:pt x="6154" y="13309"/>
                    <a:pt x="6154" y="13372"/>
                  </a:cubicBezTo>
                  <a:cubicBezTo>
                    <a:pt x="6154" y="13434"/>
                    <a:pt x="6179" y="13485"/>
                    <a:pt x="6208" y="13485"/>
                  </a:cubicBezTo>
                  <a:cubicBezTo>
                    <a:pt x="6238" y="13485"/>
                    <a:pt x="6262" y="13434"/>
                    <a:pt x="6262" y="13372"/>
                  </a:cubicBezTo>
                  <a:cubicBezTo>
                    <a:pt x="6262" y="13309"/>
                    <a:pt x="6238" y="13259"/>
                    <a:pt x="6208" y="13259"/>
                  </a:cubicBezTo>
                  <a:close/>
                  <a:moveTo>
                    <a:pt x="6053" y="13586"/>
                  </a:moveTo>
                  <a:cubicBezTo>
                    <a:pt x="6023" y="13586"/>
                    <a:pt x="5999" y="13636"/>
                    <a:pt x="5999" y="13699"/>
                  </a:cubicBezTo>
                  <a:cubicBezTo>
                    <a:pt x="5999" y="13761"/>
                    <a:pt x="6023" y="13812"/>
                    <a:pt x="6053" y="13812"/>
                  </a:cubicBezTo>
                  <a:cubicBezTo>
                    <a:pt x="6083" y="13812"/>
                    <a:pt x="6107" y="13761"/>
                    <a:pt x="6107" y="13699"/>
                  </a:cubicBezTo>
                  <a:cubicBezTo>
                    <a:pt x="6107" y="13636"/>
                    <a:pt x="6083" y="13586"/>
                    <a:pt x="6053" y="13586"/>
                  </a:cubicBezTo>
                  <a:close/>
                  <a:moveTo>
                    <a:pt x="6053" y="13259"/>
                  </a:moveTo>
                  <a:cubicBezTo>
                    <a:pt x="6023" y="13259"/>
                    <a:pt x="5999" y="13309"/>
                    <a:pt x="5999" y="13372"/>
                  </a:cubicBezTo>
                  <a:cubicBezTo>
                    <a:pt x="5999" y="13434"/>
                    <a:pt x="6023" y="13485"/>
                    <a:pt x="6053" y="13485"/>
                  </a:cubicBezTo>
                  <a:cubicBezTo>
                    <a:pt x="6083" y="13485"/>
                    <a:pt x="6107" y="13434"/>
                    <a:pt x="6107" y="13372"/>
                  </a:cubicBezTo>
                  <a:cubicBezTo>
                    <a:pt x="6107" y="13309"/>
                    <a:pt x="6083" y="13259"/>
                    <a:pt x="6053" y="13259"/>
                  </a:cubicBezTo>
                  <a:close/>
                  <a:moveTo>
                    <a:pt x="5899" y="13586"/>
                  </a:moveTo>
                  <a:cubicBezTo>
                    <a:pt x="5869" y="13586"/>
                    <a:pt x="5845" y="13636"/>
                    <a:pt x="5845" y="13699"/>
                  </a:cubicBezTo>
                  <a:cubicBezTo>
                    <a:pt x="5845" y="13761"/>
                    <a:pt x="5869" y="13812"/>
                    <a:pt x="5899" y="13812"/>
                  </a:cubicBezTo>
                  <a:cubicBezTo>
                    <a:pt x="5929" y="13812"/>
                    <a:pt x="5953" y="13761"/>
                    <a:pt x="5953" y="13699"/>
                  </a:cubicBezTo>
                  <a:cubicBezTo>
                    <a:pt x="5953" y="13636"/>
                    <a:pt x="5929" y="13586"/>
                    <a:pt x="5899" y="13586"/>
                  </a:cubicBezTo>
                  <a:close/>
                  <a:moveTo>
                    <a:pt x="5899" y="13259"/>
                  </a:moveTo>
                  <a:cubicBezTo>
                    <a:pt x="5869" y="13259"/>
                    <a:pt x="5845" y="13309"/>
                    <a:pt x="5845" y="13372"/>
                  </a:cubicBezTo>
                  <a:cubicBezTo>
                    <a:pt x="5845" y="13434"/>
                    <a:pt x="5869" y="13485"/>
                    <a:pt x="5899" y="13485"/>
                  </a:cubicBezTo>
                  <a:cubicBezTo>
                    <a:pt x="5929" y="13485"/>
                    <a:pt x="5953" y="13434"/>
                    <a:pt x="5953" y="13372"/>
                  </a:cubicBezTo>
                  <a:cubicBezTo>
                    <a:pt x="5953" y="13309"/>
                    <a:pt x="5929" y="13259"/>
                    <a:pt x="5899" y="13259"/>
                  </a:cubicBezTo>
                  <a:close/>
                  <a:moveTo>
                    <a:pt x="5746" y="13586"/>
                  </a:moveTo>
                  <a:cubicBezTo>
                    <a:pt x="5717" y="13586"/>
                    <a:pt x="5692" y="13636"/>
                    <a:pt x="5692" y="13699"/>
                  </a:cubicBezTo>
                  <a:cubicBezTo>
                    <a:pt x="5692" y="13761"/>
                    <a:pt x="5717" y="13812"/>
                    <a:pt x="5746" y="13812"/>
                  </a:cubicBezTo>
                  <a:cubicBezTo>
                    <a:pt x="5776" y="13812"/>
                    <a:pt x="5800" y="13761"/>
                    <a:pt x="5800" y="13699"/>
                  </a:cubicBezTo>
                  <a:cubicBezTo>
                    <a:pt x="5800" y="13636"/>
                    <a:pt x="5776" y="13586"/>
                    <a:pt x="5746" y="13586"/>
                  </a:cubicBezTo>
                  <a:close/>
                  <a:moveTo>
                    <a:pt x="5746" y="13259"/>
                  </a:moveTo>
                  <a:cubicBezTo>
                    <a:pt x="5717" y="13259"/>
                    <a:pt x="5692" y="13309"/>
                    <a:pt x="5692" y="13372"/>
                  </a:cubicBezTo>
                  <a:cubicBezTo>
                    <a:pt x="5692" y="13434"/>
                    <a:pt x="5717" y="13485"/>
                    <a:pt x="5746" y="13485"/>
                  </a:cubicBezTo>
                  <a:cubicBezTo>
                    <a:pt x="5776" y="13485"/>
                    <a:pt x="5800" y="13434"/>
                    <a:pt x="5800" y="13372"/>
                  </a:cubicBezTo>
                  <a:cubicBezTo>
                    <a:pt x="5800" y="13309"/>
                    <a:pt x="5776" y="13259"/>
                    <a:pt x="5746" y="13259"/>
                  </a:cubicBezTo>
                  <a:close/>
                  <a:moveTo>
                    <a:pt x="3591" y="13586"/>
                  </a:moveTo>
                  <a:cubicBezTo>
                    <a:pt x="3561" y="13586"/>
                    <a:pt x="3537" y="13636"/>
                    <a:pt x="3537" y="13699"/>
                  </a:cubicBezTo>
                  <a:cubicBezTo>
                    <a:pt x="3537" y="13761"/>
                    <a:pt x="3561" y="13812"/>
                    <a:pt x="3591" y="13812"/>
                  </a:cubicBezTo>
                  <a:cubicBezTo>
                    <a:pt x="3621" y="13812"/>
                    <a:pt x="3645" y="13761"/>
                    <a:pt x="3645" y="13699"/>
                  </a:cubicBezTo>
                  <a:cubicBezTo>
                    <a:pt x="3645" y="13636"/>
                    <a:pt x="3621" y="13586"/>
                    <a:pt x="3591" y="13586"/>
                  </a:cubicBezTo>
                  <a:close/>
                  <a:moveTo>
                    <a:pt x="3591" y="13259"/>
                  </a:moveTo>
                  <a:cubicBezTo>
                    <a:pt x="3561" y="13259"/>
                    <a:pt x="3537" y="13309"/>
                    <a:pt x="3537" y="13372"/>
                  </a:cubicBezTo>
                  <a:cubicBezTo>
                    <a:pt x="3537" y="13434"/>
                    <a:pt x="3561" y="13485"/>
                    <a:pt x="3591" y="13485"/>
                  </a:cubicBezTo>
                  <a:cubicBezTo>
                    <a:pt x="3621" y="13485"/>
                    <a:pt x="3645" y="13434"/>
                    <a:pt x="3645" y="13372"/>
                  </a:cubicBezTo>
                  <a:cubicBezTo>
                    <a:pt x="3645" y="13309"/>
                    <a:pt x="3621" y="13259"/>
                    <a:pt x="3591" y="13259"/>
                  </a:cubicBezTo>
                  <a:close/>
                  <a:moveTo>
                    <a:pt x="3438" y="13586"/>
                  </a:moveTo>
                  <a:cubicBezTo>
                    <a:pt x="3409" y="13586"/>
                    <a:pt x="3385" y="13636"/>
                    <a:pt x="3385" y="13699"/>
                  </a:cubicBezTo>
                  <a:cubicBezTo>
                    <a:pt x="3385" y="13761"/>
                    <a:pt x="3409" y="13812"/>
                    <a:pt x="3438" y="13812"/>
                  </a:cubicBezTo>
                  <a:cubicBezTo>
                    <a:pt x="3468" y="13812"/>
                    <a:pt x="3492" y="13761"/>
                    <a:pt x="3492" y="13699"/>
                  </a:cubicBezTo>
                  <a:cubicBezTo>
                    <a:pt x="3492" y="13636"/>
                    <a:pt x="3468" y="13586"/>
                    <a:pt x="3438" y="13586"/>
                  </a:cubicBezTo>
                  <a:close/>
                  <a:moveTo>
                    <a:pt x="3438" y="13259"/>
                  </a:moveTo>
                  <a:cubicBezTo>
                    <a:pt x="3409" y="13259"/>
                    <a:pt x="3385" y="13309"/>
                    <a:pt x="3385" y="13372"/>
                  </a:cubicBezTo>
                  <a:cubicBezTo>
                    <a:pt x="3385" y="13434"/>
                    <a:pt x="3409" y="13485"/>
                    <a:pt x="3438" y="13485"/>
                  </a:cubicBezTo>
                  <a:cubicBezTo>
                    <a:pt x="3468" y="13485"/>
                    <a:pt x="3492" y="13434"/>
                    <a:pt x="3492" y="13372"/>
                  </a:cubicBezTo>
                  <a:cubicBezTo>
                    <a:pt x="3492" y="13309"/>
                    <a:pt x="3468" y="13259"/>
                    <a:pt x="3438" y="13259"/>
                  </a:cubicBezTo>
                  <a:close/>
                  <a:moveTo>
                    <a:pt x="4051" y="13586"/>
                  </a:moveTo>
                  <a:cubicBezTo>
                    <a:pt x="4022" y="13586"/>
                    <a:pt x="3998" y="13636"/>
                    <a:pt x="3998" y="13699"/>
                  </a:cubicBezTo>
                  <a:cubicBezTo>
                    <a:pt x="3998" y="13761"/>
                    <a:pt x="4022" y="13812"/>
                    <a:pt x="4051" y="13812"/>
                  </a:cubicBezTo>
                  <a:cubicBezTo>
                    <a:pt x="4081" y="13812"/>
                    <a:pt x="4105" y="13761"/>
                    <a:pt x="4105" y="13699"/>
                  </a:cubicBezTo>
                  <a:cubicBezTo>
                    <a:pt x="4105" y="13636"/>
                    <a:pt x="4081" y="13586"/>
                    <a:pt x="4051" y="13586"/>
                  </a:cubicBezTo>
                  <a:close/>
                  <a:moveTo>
                    <a:pt x="4051" y="13259"/>
                  </a:moveTo>
                  <a:cubicBezTo>
                    <a:pt x="4022" y="13259"/>
                    <a:pt x="3998" y="13309"/>
                    <a:pt x="3998" y="13372"/>
                  </a:cubicBezTo>
                  <a:cubicBezTo>
                    <a:pt x="3998" y="13434"/>
                    <a:pt x="4022" y="13485"/>
                    <a:pt x="4051" y="13485"/>
                  </a:cubicBezTo>
                  <a:cubicBezTo>
                    <a:pt x="4081" y="13485"/>
                    <a:pt x="4105" y="13434"/>
                    <a:pt x="4105" y="13372"/>
                  </a:cubicBezTo>
                  <a:cubicBezTo>
                    <a:pt x="4105" y="13309"/>
                    <a:pt x="4081" y="13259"/>
                    <a:pt x="4051" y="13259"/>
                  </a:cubicBezTo>
                  <a:close/>
                  <a:moveTo>
                    <a:pt x="3897" y="13586"/>
                  </a:moveTo>
                  <a:cubicBezTo>
                    <a:pt x="3868" y="13586"/>
                    <a:pt x="3844" y="13636"/>
                    <a:pt x="3844" y="13699"/>
                  </a:cubicBezTo>
                  <a:cubicBezTo>
                    <a:pt x="3844" y="13761"/>
                    <a:pt x="3868" y="13812"/>
                    <a:pt x="3897" y="13812"/>
                  </a:cubicBezTo>
                  <a:cubicBezTo>
                    <a:pt x="3927" y="13812"/>
                    <a:pt x="3951" y="13761"/>
                    <a:pt x="3951" y="13699"/>
                  </a:cubicBezTo>
                  <a:cubicBezTo>
                    <a:pt x="3951" y="13636"/>
                    <a:pt x="3927" y="13586"/>
                    <a:pt x="3897" y="13586"/>
                  </a:cubicBezTo>
                  <a:close/>
                  <a:moveTo>
                    <a:pt x="3897" y="13259"/>
                  </a:moveTo>
                  <a:cubicBezTo>
                    <a:pt x="3868" y="13259"/>
                    <a:pt x="3844" y="13309"/>
                    <a:pt x="3844" y="13372"/>
                  </a:cubicBezTo>
                  <a:cubicBezTo>
                    <a:pt x="3844" y="13434"/>
                    <a:pt x="3868" y="13485"/>
                    <a:pt x="3897" y="13485"/>
                  </a:cubicBezTo>
                  <a:cubicBezTo>
                    <a:pt x="3927" y="13485"/>
                    <a:pt x="3951" y="13434"/>
                    <a:pt x="3951" y="13372"/>
                  </a:cubicBezTo>
                  <a:cubicBezTo>
                    <a:pt x="3951" y="13309"/>
                    <a:pt x="3927" y="13259"/>
                    <a:pt x="3897" y="13259"/>
                  </a:cubicBezTo>
                  <a:close/>
                  <a:moveTo>
                    <a:pt x="3745" y="13586"/>
                  </a:moveTo>
                  <a:cubicBezTo>
                    <a:pt x="3715" y="13586"/>
                    <a:pt x="3691" y="13636"/>
                    <a:pt x="3691" y="13699"/>
                  </a:cubicBezTo>
                  <a:cubicBezTo>
                    <a:pt x="3691" y="13761"/>
                    <a:pt x="3715" y="13812"/>
                    <a:pt x="3745" y="13812"/>
                  </a:cubicBezTo>
                  <a:cubicBezTo>
                    <a:pt x="3774" y="13812"/>
                    <a:pt x="3798" y="13761"/>
                    <a:pt x="3798" y="13699"/>
                  </a:cubicBezTo>
                  <a:cubicBezTo>
                    <a:pt x="3798" y="13636"/>
                    <a:pt x="3774" y="13586"/>
                    <a:pt x="3745" y="13586"/>
                  </a:cubicBezTo>
                  <a:close/>
                  <a:moveTo>
                    <a:pt x="3745" y="13259"/>
                  </a:moveTo>
                  <a:cubicBezTo>
                    <a:pt x="3715" y="13259"/>
                    <a:pt x="3691" y="13309"/>
                    <a:pt x="3691" y="13372"/>
                  </a:cubicBezTo>
                  <a:cubicBezTo>
                    <a:pt x="3691" y="13434"/>
                    <a:pt x="3715" y="13485"/>
                    <a:pt x="3745" y="13485"/>
                  </a:cubicBezTo>
                  <a:cubicBezTo>
                    <a:pt x="3774" y="13485"/>
                    <a:pt x="3798" y="13434"/>
                    <a:pt x="3798" y="13372"/>
                  </a:cubicBezTo>
                  <a:cubicBezTo>
                    <a:pt x="3798" y="13309"/>
                    <a:pt x="3774" y="13259"/>
                    <a:pt x="3745" y="13259"/>
                  </a:cubicBezTo>
                  <a:close/>
                  <a:moveTo>
                    <a:pt x="4824" y="13586"/>
                  </a:moveTo>
                  <a:cubicBezTo>
                    <a:pt x="4795" y="13586"/>
                    <a:pt x="4771" y="13636"/>
                    <a:pt x="4771" y="13699"/>
                  </a:cubicBezTo>
                  <a:cubicBezTo>
                    <a:pt x="4771" y="13761"/>
                    <a:pt x="4795" y="13812"/>
                    <a:pt x="4824" y="13812"/>
                  </a:cubicBezTo>
                  <a:cubicBezTo>
                    <a:pt x="4854" y="13812"/>
                    <a:pt x="4878" y="13761"/>
                    <a:pt x="4878" y="13699"/>
                  </a:cubicBezTo>
                  <a:cubicBezTo>
                    <a:pt x="4878" y="13636"/>
                    <a:pt x="4854" y="13586"/>
                    <a:pt x="4824" y="13586"/>
                  </a:cubicBezTo>
                  <a:close/>
                  <a:moveTo>
                    <a:pt x="4824" y="13259"/>
                  </a:moveTo>
                  <a:cubicBezTo>
                    <a:pt x="4795" y="13259"/>
                    <a:pt x="4771" y="13309"/>
                    <a:pt x="4771" y="13372"/>
                  </a:cubicBezTo>
                  <a:cubicBezTo>
                    <a:pt x="4771" y="13434"/>
                    <a:pt x="4795" y="13485"/>
                    <a:pt x="4824" y="13485"/>
                  </a:cubicBezTo>
                  <a:cubicBezTo>
                    <a:pt x="4854" y="13485"/>
                    <a:pt x="4878" y="13434"/>
                    <a:pt x="4878" y="13372"/>
                  </a:cubicBezTo>
                  <a:cubicBezTo>
                    <a:pt x="4878" y="13309"/>
                    <a:pt x="4854" y="13259"/>
                    <a:pt x="4824" y="13259"/>
                  </a:cubicBezTo>
                  <a:close/>
                  <a:moveTo>
                    <a:pt x="4672" y="13586"/>
                  </a:moveTo>
                  <a:cubicBezTo>
                    <a:pt x="4642" y="13586"/>
                    <a:pt x="4618" y="13636"/>
                    <a:pt x="4618" y="13699"/>
                  </a:cubicBezTo>
                  <a:cubicBezTo>
                    <a:pt x="4618" y="13761"/>
                    <a:pt x="4642" y="13812"/>
                    <a:pt x="4672" y="13812"/>
                  </a:cubicBezTo>
                  <a:cubicBezTo>
                    <a:pt x="4701" y="13812"/>
                    <a:pt x="4726" y="13761"/>
                    <a:pt x="4726" y="13699"/>
                  </a:cubicBezTo>
                  <a:cubicBezTo>
                    <a:pt x="4726" y="13636"/>
                    <a:pt x="4701" y="13586"/>
                    <a:pt x="4672" y="13586"/>
                  </a:cubicBezTo>
                  <a:close/>
                  <a:moveTo>
                    <a:pt x="4672" y="13259"/>
                  </a:moveTo>
                  <a:cubicBezTo>
                    <a:pt x="4642" y="13259"/>
                    <a:pt x="4618" y="13309"/>
                    <a:pt x="4618" y="13372"/>
                  </a:cubicBezTo>
                  <a:cubicBezTo>
                    <a:pt x="4618" y="13434"/>
                    <a:pt x="4642" y="13485"/>
                    <a:pt x="4672" y="13485"/>
                  </a:cubicBezTo>
                  <a:cubicBezTo>
                    <a:pt x="4701" y="13485"/>
                    <a:pt x="4726" y="13434"/>
                    <a:pt x="4726" y="13372"/>
                  </a:cubicBezTo>
                  <a:cubicBezTo>
                    <a:pt x="4726" y="13309"/>
                    <a:pt x="4701" y="13259"/>
                    <a:pt x="4672" y="13259"/>
                  </a:cubicBezTo>
                  <a:close/>
                  <a:moveTo>
                    <a:pt x="4516" y="13586"/>
                  </a:moveTo>
                  <a:cubicBezTo>
                    <a:pt x="4487" y="13586"/>
                    <a:pt x="4463" y="13636"/>
                    <a:pt x="4463" y="13699"/>
                  </a:cubicBezTo>
                  <a:cubicBezTo>
                    <a:pt x="4463" y="13761"/>
                    <a:pt x="4487" y="13812"/>
                    <a:pt x="4516" y="13812"/>
                  </a:cubicBezTo>
                  <a:cubicBezTo>
                    <a:pt x="4546" y="13812"/>
                    <a:pt x="4570" y="13761"/>
                    <a:pt x="4570" y="13699"/>
                  </a:cubicBezTo>
                  <a:cubicBezTo>
                    <a:pt x="4570" y="13636"/>
                    <a:pt x="4546" y="13586"/>
                    <a:pt x="4516" y="13586"/>
                  </a:cubicBezTo>
                  <a:close/>
                  <a:moveTo>
                    <a:pt x="4516" y="13259"/>
                  </a:moveTo>
                  <a:cubicBezTo>
                    <a:pt x="4487" y="13259"/>
                    <a:pt x="4463" y="13309"/>
                    <a:pt x="4463" y="13372"/>
                  </a:cubicBezTo>
                  <a:cubicBezTo>
                    <a:pt x="4463" y="13434"/>
                    <a:pt x="4487" y="13485"/>
                    <a:pt x="4516" y="13485"/>
                  </a:cubicBezTo>
                  <a:cubicBezTo>
                    <a:pt x="4546" y="13485"/>
                    <a:pt x="4570" y="13434"/>
                    <a:pt x="4570" y="13372"/>
                  </a:cubicBezTo>
                  <a:cubicBezTo>
                    <a:pt x="4570" y="13309"/>
                    <a:pt x="4546" y="13259"/>
                    <a:pt x="4516" y="13259"/>
                  </a:cubicBezTo>
                  <a:close/>
                  <a:moveTo>
                    <a:pt x="4362" y="13812"/>
                  </a:moveTo>
                  <a:cubicBezTo>
                    <a:pt x="4392" y="13812"/>
                    <a:pt x="4416" y="13761"/>
                    <a:pt x="4416" y="13699"/>
                  </a:cubicBezTo>
                  <a:cubicBezTo>
                    <a:pt x="4416" y="13636"/>
                    <a:pt x="4392" y="13586"/>
                    <a:pt x="4362" y="13586"/>
                  </a:cubicBezTo>
                  <a:cubicBezTo>
                    <a:pt x="4333" y="13586"/>
                    <a:pt x="4309" y="13636"/>
                    <a:pt x="4309" y="13699"/>
                  </a:cubicBezTo>
                  <a:cubicBezTo>
                    <a:pt x="4309" y="13761"/>
                    <a:pt x="4333" y="13812"/>
                    <a:pt x="4362" y="13812"/>
                  </a:cubicBezTo>
                  <a:close/>
                  <a:moveTo>
                    <a:pt x="4362" y="13485"/>
                  </a:moveTo>
                  <a:cubicBezTo>
                    <a:pt x="4392" y="13485"/>
                    <a:pt x="4416" y="13434"/>
                    <a:pt x="4416" y="13372"/>
                  </a:cubicBezTo>
                  <a:cubicBezTo>
                    <a:pt x="4416" y="13309"/>
                    <a:pt x="4392" y="13259"/>
                    <a:pt x="4362" y="13259"/>
                  </a:cubicBezTo>
                  <a:cubicBezTo>
                    <a:pt x="4333" y="13259"/>
                    <a:pt x="4309" y="13309"/>
                    <a:pt x="4309" y="13372"/>
                  </a:cubicBezTo>
                  <a:cubicBezTo>
                    <a:pt x="4309" y="13434"/>
                    <a:pt x="4333" y="13485"/>
                    <a:pt x="4362" y="13485"/>
                  </a:cubicBezTo>
                  <a:close/>
                  <a:moveTo>
                    <a:pt x="4210" y="13586"/>
                  </a:moveTo>
                  <a:cubicBezTo>
                    <a:pt x="4180" y="13586"/>
                    <a:pt x="4156" y="13636"/>
                    <a:pt x="4156" y="13699"/>
                  </a:cubicBezTo>
                  <a:cubicBezTo>
                    <a:pt x="4156" y="13761"/>
                    <a:pt x="4180" y="13812"/>
                    <a:pt x="4210" y="13812"/>
                  </a:cubicBezTo>
                  <a:cubicBezTo>
                    <a:pt x="4240" y="13812"/>
                    <a:pt x="4264" y="13761"/>
                    <a:pt x="4264" y="13699"/>
                  </a:cubicBezTo>
                  <a:cubicBezTo>
                    <a:pt x="4264" y="13636"/>
                    <a:pt x="4240" y="13586"/>
                    <a:pt x="4210" y="13586"/>
                  </a:cubicBezTo>
                  <a:close/>
                  <a:moveTo>
                    <a:pt x="4210" y="13259"/>
                  </a:moveTo>
                  <a:cubicBezTo>
                    <a:pt x="4180" y="13259"/>
                    <a:pt x="4156" y="13309"/>
                    <a:pt x="4156" y="13372"/>
                  </a:cubicBezTo>
                  <a:cubicBezTo>
                    <a:pt x="4156" y="13434"/>
                    <a:pt x="4180" y="13485"/>
                    <a:pt x="4210" y="13485"/>
                  </a:cubicBezTo>
                  <a:cubicBezTo>
                    <a:pt x="4240" y="13485"/>
                    <a:pt x="4264" y="13434"/>
                    <a:pt x="4264" y="13372"/>
                  </a:cubicBezTo>
                  <a:cubicBezTo>
                    <a:pt x="4264" y="13309"/>
                    <a:pt x="4240" y="13259"/>
                    <a:pt x="4210" y="13259"/>
                  </a:cubicBezTo>
                  <a:close/>
                  <a:moveTo>
                    <a:pt x="5593" y="13586"/>
                  </a:moveTo>
                  <a:cubicBezTo>
                    <a:pt x="5563" y="13586"/>
                    <a:pt x="5539" y="13636"/>
                    <a:pt x="5539" y="13699"/>
                  </a:cubicBezTo>
                  <a:cubicBezTo>
                    <a:pt x="5539" y="13761"/>
                    <a:pt x="5563" y="13812"/>
                    <a:pt x="5593" y="13812"/>
                  </a:cubicBezTo>
                  <a:cubicBezTo>
                    <a:pt x="5622" y="13812"/>
                    <a:pt x="5646" y="13761"/>
                    <a:pt x="5646" y="13699"/>
                  </a:cubicBezTo>
                  <a:cubicBezTo>
                    <a:pt x="5646" y="13636"/>
                    <a:pt x="5622" y="13586"/>
                    <a:pt x="5593" y="13586"/>
                  </a:cubicBezTo>
                  <a:close/>
                  <a:moveTo>
                    <a:pt x="5593" y="13259"/>
                  </a:moveTo>
                  <a:cubicBezTo>
                    <a:pt x="5563" y="13259"/>
                    <a:pt x="5539" y="13309"/>
                    <a:pt x="5539" y="13372"/>
                  </a:cubicBezTo>
                  <a:cubicBezTo>
                    <a:pt x="5539" y="13434"/>
                    <a:pt x="5563" y="13485"/>
                    <a:pt x="5593" y="13485"/>
                  </a:cubicBezTo>
                  <a:cubicBezTo>
                    <a:pt x="5622" y="13485"/>
                    <a:pt x="5646" y="13434"/>
                    <a:pt x="5646" y="13372"/>
                  </a:cubicBezTo>
                  <a:cubicBezTo>
                    <a:pt x="5646" y="13309"/>
                    <a:pt x="5622" y="13259"/>
                    <a:pt x="5593" y="13259"/>
                  </a:cubicBezTo>
                  <a:close/>
                  <a:moveTo>
                    <a:pt x="5440" y="13586"/>
                  </a:moveTo>
                  <a:cubicBezTo>
                    <a:pt x="5410" y="13586"/>
                    <a:pt x="5386" y="13636"/>
                    <a:pt x="5386" y="13699"/>
                  </a:cubicBezTo>
                  <a:cubicBezTo>
                    <a:pt x="5386" y="13761"/>
                    <a:pt x="5410" y="13812"/>
                    <a:pt x="5440" y="13812"/>
                  </a:cubicBezTo>
                  <a:cubicBezTo>
                    <a:pt x="5470" y="13812"/>
                    <a:pt x="5494" y="13761"/>
                    <a:pt x="5494" y="13699"/>
                  </a:cubicBezTo>
                  <a:cubicBezTo>
                    <a:pt x="5494" y="13636"/>
                    <a:pt x="5470" y="13586"/>
                    <a:pt x="5440" y="13586"/>
                  </a:cubicBezTo>
                  <a:close/>
                  <a:moveTo>
                    <a:pt x="5440" y="13259"/>
                  </a:moveTo>
                  <a:cubicBezTo>
                    <a:pt x="5410" y="13259"/>
                    <a:pt x="5386" y="13309"/>
                    <a:pt x="5386" y="13372"/>
                  </a:cubicBezTo>
                  <a:cubicBezTo>
                    <a:pt x="5386" y="13434"/>
                    <a:pt x="5410" y="13485"/>
                    <a:pt x="5440" y="13485"/>
                  </a:cubicBezTo>
                  <a:cubicBezTo>
                    <a:pt x="5470" y="13485"/>
                    <a:pt x="5494" y="13434"/>
                    <a:pt x="5494" y="13372"/>
                  </a:cubicBezTo>
                  <a:cubicBezTo>
                    <a:pt x="5494" y="13309"/>
                    <a:pt x="5470" y="13259"/>
                    <a:pt x="5440" y="13259"/>
                  </a:cubicBezTo>
                  <a:close/>
                  <a:moveTo>
                    <a:pt x="5285" y="13586"/>
                  </a:moveTo>
                  <a:cubicBezTo>
                    <a:pt x="5255" y="13586"/>
                    <a:pt x="5231" y="13636"/>
                    <a:pt x="5231" y="13699"/>
                  </a:cubicBezTo>
                  <a:cubicBezTo>
                    <a:pt x="5231" y="13761"/>
                    <a:pt x="5255" y="13812"/>
                    <a:pt x="5285" y="13812"/>
                  </a:cubicBezTo>
                  <a:cubicBezTo>
                    <a:pt x="5314" y="13812"/>
                    <a:pt x="5338" y="13761"/>
                    <a:pt x="5338" y="13699"/>
                  </a:cubicBezTo>
                  <a:cubicBezTo>
                    <a:pt x="5338" y="13636"/>
                    <a:pt x="5314" y="13586"/>
                    <a:pt x="5285" y="13586"/>
                  </a:cubicBezTo>
                  <a:close/>
                  <a:moveTo>
                    <a:pt x="5285" y="13259"/>
                  </a:moveTo>
                  <a:cubicBezTo>
                    <a:pt x="5255" y="13259"/>
                    <a:pt x="5231" y="13309"/>
                    <a:pt x="5231" y="13372"/>
                  </a:cubicBezTo>
                  <a:cubicBezTo>
                    <a:pt x="5231" y="13434"/>
                    <a:pt x="5255" y="13485"/>
                    <a:pt x="5285" y="13485"/>
                  </a:cubicBezTo>
                  <a:cubicBezTo>
                    <a:pt x="5314" y="13485"/>
                    <a:pt x="5338" y="13434"/>
                    <a:pt x="5338" y="13372"/>
                  </a:cubicBezTo>
                  <a:cubicBezTo>
                    <a:pt x="5338" y="13309"/>
                    <a:pt x="5314" y="13259"/>
                    <a:pt x="5285" y="13259"/>
                  </a:cubicBezTo>
                  <a:close/>
                  <a:moveTo>
                    <a:pt x="5131" y="13586"/>
                  </a:moveTo>
                  <a:cubicBezTo>
                    <a:pt x="5101" y="13586"/>
                    <a:pt x="5077" y="13636"/>
                    <a:pt x="5077" y="13699"/>
                  </a:cubicBezTo>
                  <a:cubicBezTo>
                    <a:pt x="5077" y="13761"/>
                    <a:pt x="5101" y="13812"/>
                    <a:pt x="5131" y="13812"/>
                  </a:cubicBezTo>
                  <a:cubicBezTo>
                    <a:pt x="5160" y="13812"/>
                    <a:pt x="5184" y="13761"/>
                    <a:pt x="5184" y="13699"/>
                  </a:cubicBezTo>
                  <a:cubicBezTo>
                    <a:pt x="5184" y="13636"/>
                    <a:pt x="5160" y="13586"/>
                    <a:pt x="5131" y="13586"/>
                  </a:cubicBezTo>
                  <a:close/>
                  <a:moveTo>
                    <a:pt x="5131" y="13259"/>
                  </a:moveTo>
                  <a:cubicBezTo>
                    <a:pt x="5101" y="13259"/>
                    <a:pt x="5077" y="13309"/>
                    <a:pt x="5077" y="13372"/>
                  </a:cubicBezTo>
                  <a:cubicBezTo>
                    <a:pt x="5077" y="13434"/>
                    <a:pt x="5101" y="13485"/>
                    <a:pt x="5131" y="13485"/>
                  </a:cubicBezTo>
                  <a:cubicBezTo>
                    <a:pt x="5160" y="13485"/>
                    <a:pt x="5184" y="13434"/>
                    <a:pt x="5184" y="13372"/>
                  </a:cubicBezTo>
                  <a:cubicBezTo>
                    <a:pt x="5184" y="13309"/>
                    <a:pt x="5160" y="13259"/>
                    <a:pt x="5131" y="13259"/>
                  </a:cubicBezTo>
                  <a:close/>
                  <a:moveTo>
                    <a:pt x="4978" y="13586"/>
                  </a:moveTo>
                  <a:cubicBezTo>
                    <a:pt x="4948" y="13586"/>
                    <a:pt x="4924" y="13636"/>
                    <a:pt x="4924" y="13699"/>
                  </a:cubicBezTo>
                  <a:cubicBezTo>
                    <a:pt x="4924" y="13761"/>
                    <a:pt x="4948" y="13812"/>
                    <a:pt x="4978" y="13812"/>
                  </a:cubicBezTo>
                  <a:cubicBezTo>
                    <a:pt x="5008" y="13812"/>
                    <a:pt x="5032" y="13761"/>
                    <a:pt x="5032" y="13699"/>
                  </a:cubicBezTo>
                  <a:cubicBezTo>
                    <a:pt x="5032" y="13636"/>
                    <a:pt x="5008" y="13586"/>
                    <a:pt x="4978" y="13586"/>
                  </a:cubicBezTo>
                  <a:close/>
                  <a:moveTo>
                    <a:pt x="4978" y="13259"/>
                  </a:moveTo>
                  <a:cubicBezTo>
                    <a:pt x="4948" y="13259"/>
                    <a:pt x="4924" y="13309"/>
                    <a:pt x="4924" y="13372"/>
                  </a:cubicBezTo>
                  <a:cubicBezTo>
                    <a:pt x="4924" y="13434"/>
                    <a:pt x="4948" y="13485"/>
                    <a:pt x="4978" y="13485"/>
                  </a:cubicBezTo>
                  <a:cubicBezTo>
                    <a:pt x="5008" y="13485"/>
                    <a:pt x="5032" y="13434"/>
                    <a:pt x="5032" y="13372"/>
                  </a:cubicBezTo>
                  <a:cubicBezTo>
                    <a:pt x="5032" y="13309"/>
                    <a:pt x="5008" y="13259"/>
                    <a:pt x="4978" y="13259"/>
                  </a:cubicBezTo>
                  <a:close/>
                  <a:moveTo>
                    <a:pt x="5746" y="17146"/>
                  </a:moveTo>
                  <a:cubicBezTo>
                    <a:pt x="5717" y="17146"/>
                    <a:pt x="5692" y="17197"/>
                    <a:pt x="5692" y="17259"/>
                  </a:cubicBezTo>
                  <a:cubicBezTo>
                    <a:pt x="5692" y="17322"/>
                    <a:pt x="5717" y="17372"/>
                    <a:pt x="5746" y="17372"/>
                  </a:cubicBezTo>
                  <a:cubicBezTo>
                    <a:pt x="5776" y="17372"/>
                    <a:pt x="5800" y="17322"/>
                    <a:pt x="5800" y="17259"/>
                  </a:cubicBezTo>
                  <a:cubicBezTo>
                    <a:pt x="5800" y="17197"/>
                    <a:pt x="5776" y="17146"/>
                    <a:pt x="5746" y="17146"/>
                  </a:cubicBezTo>
                  <a:close/>
                  <a:moveTo>
                    <a:pt x="5746" y="16819"/>
                  </a:moveTo>
                  <a:cubicBezTo>
                    <a:pt x="5717" y="16819"/>
                    <a:pt x="5692" y="16870"/>
                    <a:pt x="5692" y="16932"/>
                  </a:cubicBezTo>
                  <a:cubicBezTo>
                    <a:pt x="5692" y="16995"/>
                    <a:pt x="5717" y="17045"/>
                    <a:pt x="5746" y="17045"/>
                  </a:cubicBezTo>
                  <a:cubicBezTo>
                    <a:pt x="5776" y="17045"/>
                    <a:pt x="5800" y="16995"/>
                    <a:pt x="5800" y="16932"/>
                  </a:cubicBezTo>
                  <a:cubicBezTo>
                    <a:pt x="5800" y="16870"/>
                    <a:pt x="5776" y="16819"/>
                    <a:pt x="5746" y="16819"/>
                  </a:cubicBezTo>
                  <a:close/>
                  <a:moveTo>
                    <a:pt x="5746" y="16492"/>
                  </a:moveTo>
                  <a:cubicBezTo>
                    <a:pt x="5717" y="16492"/>
                    <a:pt x="5692" y="16543"/>
                    <a:pt x="5692" y="16605"/>
                  </a:cubicBezTo>
                  <a:cubicBezTo>
                    <a:pt x="5692" y="16668"/>
                    <a:pt x="5717" y="16719"/>
                    <a:pt x="5746" y="16719"/>
                  </a:cubicBezTo>
                  <a:cubicBezTo>
                    <a:pt x="5776" y="16719"/>
                    <a:pt x="5800" y="16668"/>
                    <a:pt x="5800" y="16605"/>
                  </a:cubicBezTo>
                  <a:cubicBezTo>
                    <a:pt x="5800" y="16543"/>
                    <a:pt x="5776" y="16492"/>
                    <a:pt x="5746" y="16492"/>
                  </a:cubicBezTo>
                  <a:close/>
                  <a:moveTo>
                    <a:pt x="6208" y="16168"/>
                  </a:moveTo>
                  <a:cubicBezTo>
                    <a:pt x="6179" y="16168"/>
                    <a:pt x="6154" y="16218"/>
                    <a:pt x="6154" y="16281"/>
                  </a:cubicBezTo>
                  <a:cubicBezTo>
                    <a:pt x="6154" y="16343"/>
                    <a:pt x="6179" y="16394"/>
                    <a:pt x="6208" y="16394"/>
                  </a:cubicBezTo>
                  <a:cubicBezTo>
                    <a:pt x="6238" y="16394"/>
                    <a:pt x="6262" y="16343"/>
                    <a:pt x="6262" y="16281"/>
                  </a:cubicBezTo>
                  <a:cubicBezTo>
                    <a:pt x="6262" y="16218"/>
                    <a:pt x="6238" y="16168"/>
                    <a:pt x="6208" y="16168"/>
                  </a:cubicBezTo>
                  <a:close/>
                  <a:moveTo>
                    <a:pt x="6208" y="15841"/>
                  </a:moveTo>
                  <a:cubicBezTo>
                    <a:pt x="6179" y="15841"/>
                    <a:pt x="6154" y="15891"/>
                    <a:pt x="6154" y="15954"/>
                  </a:cubicBezTo>
                  <a:cubicBezTo>
                    <a:pt x="6154" y="16016"/>
                    <a:pt x="6179" y="16067"/>
                    <a:pt x="6208" y="16067"/>
                  </a:cubicBezTo>
                  <a:cubicBezTo>
                    <a:pt x="6238" y="16067"/>
                    <a:pt x="6262" y="16016"/>
                    <a:pt x="6262" y="15954"/>
                  </a:cubicBezTo>
                  <a:cubicBezTo>
                    <a:pt x="6262" y="15891"/>
                    <a:pt x="6238" y="15841"/>
                    <a:pt x="6208" y="15841"/>
                  </a:cubicBezTo>
                  <a:close/>
                  <a:moveTo>
                    <a:pt x="6053" y="16168"/>
                  </a:moveTo>
                  <a:cubicBezTo>
                    <a:pt x="6023" y="16168"/>
                    <a:pt x="5999" y="16218"/>
                    <a:pt x="5999" y="16281"/>
                  </a:cubicBezTo>
                  <a:cubicBezTo>
                    <a:pt x="5999" y="16343"/>
                    <a:pt x="6023" y="16394"/>
                    <a:pt x="6053" y="16394"/>
                  </a:cubicBezTo>
                  <a:cubicBezTo>
                    <a:pt x="6083" y="16394"/>
                    <a:pt x="6107" y="16343"/>
                    <a:pt x="6107" y="16281"/>
                  </a:cubicBezTo>
                  <a:cubicBezTo>
                    <a:pt x="6107" y="16218"/>
                    <a:pt x="6083" y="16168"/>
                    <a:pt x="6053" y="16168"/>
                  </a:cubicBezTo>
                  <a:close/>
                  <a:moveTo>
                    <a:pt x="6053" y="15841"/>
                  </a:moveTo>
                  <a:cubicBezTo>
                    <a:pt x="6023" y="15841"/>
                    <a:pt x="5999" y="15891"/>
                    <a:pt x="5999" y="15954"/>
                  </a:cubicBezTo>
                  <a:cubicBezTo>
                    <a:pt x="5999" y="16016"/>
                    <a:pt x="6023" y="16067"/>
                    <a:pt x="6053" y="16067"/>
                  </a:cubicBezTo>
                  <a:cubicBezTo>
                    <a:pt x="6083" y="16067"/>
                    <a:pt x="6107" y="16016"/>
                    <a:pt x="6107" y="15954"/>
                  </a:cubicBezTo>
                  <a:cubicBezTo>
                    <a:pt x="6107" y="15891"/>
                    <a:pt x="6083" y="15841"/>
                    <a:pt x="6053" y="15841"/>
                  </a:cubicBezTo>
                  <a:close/>
                  <a:moveTo>
                    <a:pt x="5899" y="16168"/>
                  </a:moveTo>
                  <a:cubicBezTo>
                    <a:pt x="5869" y="16168"/>
                    <a:pt x="5845" y="16218"/>
                    <a:pt x="5845" y="16281"/>
                  </a:cubicBezTo>
                  <a:cubicBezTo>
                    <a:pt x="5845" y="16343"/>
                    <a:pt x="5869" y="16394"/>
                    <a:pt x="5899" y="16394"/>
                  </a:cubicBezTo>
                  <a:cubicBezTo>
                    <a:pt x="5929" y="16394"/>
                    <a:pt x="5953" y="16343"/>
                    <a:pt x="5953" y="16281"/>
                  </a:cubicBezTo>
                  <a:cubicBezTo>
                    <a:pt x="5953" y="16218"/>
                    <a:pt x="5929" y="16168"/>
                    <a:pt x="5899" y="16168"/>
                  </a:cubicBezTo>
                  <a:close/>
                  <a:moveTo>
                    <a:pt x="5899" y="15841"/>
                  </a:moveTo>
                  <a:cubicBezTo>
                    <a:pt x="5869" y="15841"/>
                    <a:pt x="5845" y="15891"/>
                    <a:pt x="5845" y="15954"/>
                  </a:cubicBezTo>
                  <a:cubicBezTo>
                    <a:pt x="5845" y="16016"/>
                    <a:pt x="5869" y="16067"/>
                    <a:pt x="5899" y="16067"/>
                  </a:cubicBezTo>
                  <a:cubicBezTo>
                    <a:pt x="5929" y="16067"/>
                    <a:pt x="5953" y="16016"/>
                    <a:pt x="5953" y="15954"/>
                  </a:cubicBezTo>
                  <a:cubicBezTo>
                    <a:pt x="5953" y="15891"/>
                    <a:pt x="5929" y="15841"/>
                    <a:pt x="5899" y="15841"/>
                  </a:cubicBezTo>
                  <a:close/>
                  <a:moveTo>
                    <a:pt x="5746" y="16168"/>
                  </a:moveTo>
                  <a:cubicBezTo>
                    <a:pt x="5717" y="16168"/>
                    <a:pt x="5692" y="16218"/>
                    <a:pt x="5692" y="16281"/>
                  </a:cubicBezTo>
                  <a:cubicBezTo>
                    <a:pt x="5692" y="16343"/>
                    <a:pt x="5717" y="16394"/>
                    <a:pt x="5746" y="16394"/>
                  </a:cubicBezTo>
                  <a:cubicBezTo>
                    <a:pt x="5776" y="16394"/>
                    <a:pt x="5800" y="16343"/>
                    <a:pt x="5800" y="16281"/>
                  </a:cubicBezTo>
                  <a:cubicBezTo>
                    <a:pt x="5800" y="16218"/>
                    <a:pt x="5776" y="16168"/>
                    <a:pt x="5746" y="16168"/>
                  </a:cubicBezTo>
                  <a:close/>
                  <a:moveTo>
                    <a:pt x="5746" y="15841"/>
                  </a:moveTo>
                  <a:cubicBezTo>
                    <a:pt x="5717" y="15841"/>
                    <a:pt x="5692" y="15891"/>
                    <a:pt x="5692" y="15954"/>
                  </a:cubicBezTo>
                  <a:cubicBezTo>
                    <a:pt x="5692" y="16016"/>
                    <a:pt x="5717" y="16067"/>
                    <a:pt x="5746" y="16067"/>
                  </a:cubicBezTo>
                  <a:cubicBezTo>
                    <a:pt x="5776" y="16067"/>
                    <a:pt x="5800" y="16016"/>
                    <a:pt x="5800" y="15954"/>
                  </a:cubicBezTo>
                  <a:cubicBezTo>
                    <a:pt x="5800" y="15891"/>
                    <a:pt x="5776" y="15841"/>
                    <a:pt x="5746" y="15841"/>
                  </a:cubicBezTo>
                  <a:close/>
                  <a:moveTo>
                    <a:pt x="6208" y="15514"/>
                  </a:moveTo>
                  <a:cubicBezTo>
                    <a:pt x="6179" y="15514"/>
                    <a:pt x="6154" y="15565"/>
                    <a:pt x="6154" y="15627"/>
                  </a:cubicBezTo>
                  <a:cubicBezTo>
                    <a:pt x="6154" y="15690"/>
                    <a:pt x="6179" y="15740"/>
                    <a:pt x="6208" y="15740"/>
                  </a:cubicBezTo>
                  <a:cubicBezTo>
                    <a:pt x="6238" y="15740"/>
                    <a:pt x="6262" y="15690"/>
                    <a:pt x="6262" y="15627"/>
                  </a:cubicBezTo>
                  <a:cubicBezTo>
                    <a:pt x="6262" y="15565"/>
                    <a:pt x="6238" y="15514"/>
                    <a:pt x="6208" y="15514"/>
                  </a:cubicBezTo>
                  <a:close/>
                  <a:moveTo>
                    <a:pt x="6208" y="15187"/>
                  </a:moveTo>
                  <a:cubicBezTo>
                    <a:pt x="6179" y="15187"/>
                    <a:pt x="6154" y="15238"/>
                    <a:pt x="6154" y="15300"/>
                  </a:cubicBezTo>
                  <a:cubicBezTo>
                    <a:pt x="6154" y="15363"/>
                    <a:pt x="6179" y="15413"/>
                    <a:pt x="6208" y="15413"/>
                  </a:cubicBezTo>
                  <a:cubicBezTo>
                    <a:pt x="6238" y="15413"/>
                    <a:pt x="6262" y="15363"/>
                    <a:pt x="6262" y="15300"/>
                  </a:cubicBezTo>
                  <a:cubicBezTo>
                    <a:pt x="6262" y="15238"/>
                    <a:pt x="6238" y="15187"/>
                    <a:pt x="6208" y="15187"/>
                  </a:cubicBezTo>
                  <a:close/>
                  <a:moveTo>
                    <a:pt x="6053" y="15514"/>
                  </a:moveTo>
                  <a:cubicBezTo>
                    <a:pt x="6023" y="15514"/>
                    <a:pt x="5999" y="15565"/>
                    <a:pt x="5999" y="15627"/>
                  </a:cubicBezTo>
                  <a:cubicBezTo>
                    <a:pt x="5999" y="15690"/>
                    <a:pt x="6023" y="15740"/>
                    <a:pt x="6053" y="15740"/>
                  </a:cubicBezTo>
                  <a:cubicBezTo>
                    <a:pt x="6083" y="15740"/>
                    <a:pt x="6107" y="15690"/>
                    <a:pt x="6107" y="15627"/>
                  </a:cubicBezTo>
                  <a:cubicBezTo>
                    <a:pt x="6107" y="15565"/>
                    <a:pt x="6083" y="15514"/>
                    <a:pt x="6053" y="15514"/>
                  </a:cubicBezTo>
                  <a:close/>
                  <a:moveTo>
                    <a:pt x="6053" y="15187"/>
                  </a:moveTo>
                  <a:cubicBezTo>
                    <a:pt x="6023" y="15187"/>
                    <a:pt x="5999" y="15238"/>
                    <a:pt x="5999" y="15300"/>
                  </a:cubicBezTo>
                  <a:cubicBezTo>
                    <a:pt x="5999" y="15363"/>
                    <a:pt x="6023" y="15413"/>
                    <a:pt x="6053" y="15413"/>
                  </a:cubicBezTo>
                  <a:cubicBezTo>
                    <a:pt x="6083" y="15413"/>
                    <a:pt x="6107" y="15363"/>
                    <a:pt x="6107" y="15300"/>
                  </a:cubicBezTo>
                  <a:cubicBezTo>
                    <a:pt x="6107" y="15238"/>
                    <a:pt x="6083" y="15187"/>
                    <a:pt x="6053" y="15187"/>
                  </a:cubicBezTo>
                  <a:close/>
                  <a:moveTo>
                    <a:pt x="5899" y="15514"/>
                  </a:moveTo>
                  <a:cubicBezTo>
                    <a:pt x="5869" y="15514"/>
                    <a:pt x="5845" y="15565"/>
                    <a:pt x="5845" y="15627"/>
                  </a:cubicBezTo>
                  <a:cubicBezTo>
                    <a:pt x="5845" y="15690"/>
                    <a:pt x="5869" y="15740"/>
                    <a:pt x="5899" y="15740"/>
                  </a:cubicBezTo>
                  <a:cubicBezTo>
                    <a:pt x="5929" y="15740"/>
                    <a:pt x="5953" y="15690"/>
                    <a:pt x="5953" y="15627"/>
                  </a:cubicBezTo>
                  <a:cubicBezTo>
                    <a:pt x="5953" y="15565"/>
                    <a:pt x="5929" y="15514"/>
                    <a:pt x="5899" y="15514"/>
                  </a:cubicBezTo>
                  <a:close/>
                  <a:moveTo>
                    <a:pt x="5899" y="15187"/>
                  </a:moveTo>
                  <a:cubicBezTo>
                    <a:pt x="5869" y="15187"/>
                    <a:pt x="5845" y="15238"/>
                    <a:pt x="5845" y="15300"/>
                  </a:cubicBezTo>
                  <a:cubicBezTo>
                    <a:pt x="5845" y="15363"/>
                    <a:pt x="5869" y="15413"/>
                    <a:pt x="5899" y="15413"/>
                  </a:cubicBezTo>
                  <a:cubicBezTo>
                    <a:pt x="5929" y="15413"/>
                    <a:pt x="5953" y="15363"/>
                    <a:pt x="5953" y="15300"/>
                  </a:cubicBezTo>
                  <a:cubicBezTo>
                    <a:pt x="5953" y="15238"/>
                    <a:pt x="5929" y="15187"/>
                    <a:pt x="5899" y="15187"/>
                  </a:cubicBezTo>
                  <a:close/>
                  <a:moveTo>
                    <a:pt x="5746" y="15514"/>
                  </a:moveTo>
                  <a:cubicBezTo>
                    <a:pt x="5717" y="15514"/>
                    <a:pt x="5692" y="15565"/>
                    <a:pt x="5692" y="15627"/>
                  </a:cubicBezTo>
                  <a:cubicBezTo>
                    <a:pt x="5692" y="15690"/>
                    <a:pt x="5717" y="15740"/>
                    <a:pt x="5746" y="15740"/>
                  </a:cubicBezTo>
                  <a:cubicBezTo>
                    <a:pt x="5776" y="15740"/>
                    <a:pt x="5800" y="15690"/>
                    <a:pt x="5800" y="15627"/>
                  </a:cubicBezTo>
                  <a:cubicBezTo>
                    <a:pt x="5800" y="15565"/>
                    <a:pt x="5776" y="15514"/>
                    <a:pt x="5746" y="15514"/>
                  </a:cubicBezTo>
                  <a:close/>
                  <a:moveTo>
                    <a:pt x="5746" y="15187"/>
                  </a:moveTo>
                  <a:cubicBezTo>
                    <a:pt x="5717" y="15187"/>
                    <a:pt x="5692" y="15238"/>
                    <a:pt x="5692" y="15300"/>
                  </a:cubicBezTo>
                  <a:cubicBezTo>
                    <a:pt x="5692" y="15363"/>
                    <a:pt x="5717" y="15413"/>
                    <a:pt x="5746" y="15413"/>
                  </a:cubicBezTo>
                  <a:cubicBezTo>
                    <a:pt x="5776" y="15413"/>
                    <a:pt x="5800" y="15363"/>
                    <a:pt x="5800" y="15300"/>
                  </a:cubicBezTo>
                  <a:cubicBezTo>
                    <a:pt x="5800" y="15238"/>
                    <a:pt x="5776" y="15187"/>
                    <a:pt x="5746" y="15187"/>
                  </a:cubicBezTo>
                  <a:close/>
                  <a:moveTo>
                    <a:pt x="6208" y="14877"/>
                  </a:moveTo>
                  <a:cubicBezTo>
                    <a:pt x="6179" y="14877"/>
                    <a:pt x="6154" y="14928"/>
                    <a:pt x="6154" y="14990"/>
                  </a:cubicBezTo>
                  <a:cubicBezTo>
                    <a:pt x="6154" y="15053"/>
                    <a:pt x="6179" y="15103"/>
                    <a:pt x="6208" y="15103"/>
                  </a:cubicBezTo>
                  <a:cubicBezTo>
                    <a:pt x="6238" y="15103"/>
                    <a:pt x="6262" y="15053"/>
                    <a:pt x="6262" y="14990"/>
                  </a:cubicBezTo>
                  <a:cubicBezTo>
                    <a:pt x="6262" y="14928"/>
                    <a:pt x="6238" y="14877"/>
                    <a:pt x="6208" y="14877"/>
                  </a:cubicBezTo>
                  <a:close/>
                  <a:moveTo>
                    <a:pt x="6208" y="14550"/>
                  </a:moveTo>
                  <a:cubicBezTo>
                    <a:pt x="6179" y="14550"/>
                    <a:pt x="6154" y="14601"/>
                    <a:pt x="6154" y="14663"/>
                  </a:cubicBezTo>
                  <a:cubicBezTo>
                    <a:pt x="6154" y="14726"/>
                    <a:pt x="6179" y="14777"/>
                    <a:pt x="6208" y="14777"/>
                  </a:cubicBezTo>
                  <a:cubicBezTo>
                    <a:pt x="6238" y="14777"/>
                    <a:pt x="6262" y="14726"/>
                    <a:pt x="6262" y="14663"/>
                  </a:cubicBezTo>
                  <a:cubicBezTo>
                    <a:pt x="6262" y="14601"/>
                    <a:pt x="6238" y="14550"/>
                    <a:pt x="6208" y="14550"/>
                  </a:cubicBezTo>
                  <a:close/>
                  <a:moveTo>
                    <a:pt x="6053" y="14877"/>
                  </a:moveTo>
                  <a:cubicBezTo>
                    <a:pt x="6023" y="14877"/>
                    <a:pt x="5999" y="14928"/>
                    <a:pt x="5999" y="14990"/>
                  </a:cubicBezTo>
                  <a:cubicBezTo>
                    <a:pt x="5999" y="15053"/>
                    <a:pt x="6023" y="15103"/>
                    <a:pt x="6053" y="15103"/>
                  </a:cubicBezTo>
                  <a:cubicBezTo>
                    <a:pt x="6083" y="15103"/>
                    <a:pt x="6107" y="15053"/>
                    <a:pt x="6107" y="14990"/>
                  </a:cubicBezTo>
                  <a:cubicBezTo>
                    <a:pt x="6107" y="14928"/>
                    <a:pt x="6083" y="14877"/>
                    <a:pt x="6053" y="14877"/>
                  </a:cubicBezTo>
                  <a:close/>
                  <a:moveTo>
                    <a:pt x="6053" y="14550"/>
                  </a:moveTo>
                  <a:cubicBezTo>
                    <a:pt x="6023" y="14550"/>
                    <a:pt x="5999" y="14601"/>
                    <a:pt x="5999" y="14663"/>
                  </a:cubicBezTo>
                  <a:cubicBezTo>
                    <a:pt x="5999" y="14726"/>
                    <a:pt x="6023" y="14777"/>
                    <a:pt x="6053" y="14777"/>
                  </a:cubicBezTo>
                  <a:cubicBezTo>
                    <a:pt x="6083" y="14777"/>
                    <a:pt x="6107" y="14726"/>
                    <a:pt x="6107" y="14663"/>
                  </a:cubicBezTo>
                  <a:cubicBezTo>
                    <a:pt x="6107" y="14601"/>
                    <a:pt x="6083" y="14550"/>
                    <a:pt x="6053" y="14550"/>
                  </a:cubicBezTo>
                  <a:close/>
                  <a:moveTo>
                    <a:pt x="5899" y="14877"/>
                  </a:moveTo>
                  <a:cubicBezTo>
                    <a:pt x="5869" y="14877"/>
                    <a:pt x="5845" y="14928"/>
                    <a:pt x="5845" y="14990"/>
                  </a:cubicBezTo>
                  <a:cubicBezTo>
                    <a:pt x="5845" y="15053"/>
                    <a:pt x="5869" y="15103"/>
                    <a:pt x="5899" y="15103"/>
                  </a:cubicBezTo>
                  <a:cubicBezTo>
                    <a:pt x="5929" y="15103"/>
                    <a:pt x="5953" y="15053"/>
                    <a:pt x="5953" y="14990"/>
                  </a:cubicBezTo>
                  <a:cubicBezTo>
                    <a:pt x="5953" y="14928"/>
                    <a:pt x="5929" y="14877"/>
                    <a:pt x="5899" y="14877"/>
                  </a:cubicBezTo>
                  <a:close/>
                  <a:moveTo>
                    <a:pt x="5899" y="14550"/>
                  </a:moveTo>
                  <a:cubicBezTo>
                    <a:pt x="5869" y="14550"/>
                    <a:pt x="5845" y="14601"/>
                    <a:pt x="5845" y="14663"/>
                  </a:cubicBezTo>
                  <a:cubicBezTo>
                    <a:pt x="5845" y="14726"/>
                    <a:pt x="5869" y="14777"/>
                    <a:pt x="5899" y="14777"/>
                  </a:cubicBezTo>
                  <a:cubicBezTo>
                    <a:pt x="5929" y="14777"/>
                    <a:pt x="5953" y="14726"/>
                    <a:pt x="5953" y="14663"/>
                  </a:cubicBezTo>
                  <a:cubicBezTo>
                    <a:pt x="5953" y="14601"/>
                    <a:pt x="5929" y="14550"/>
                    <a:pt x="5899" y="14550"/>
                  </a:cubicBezTo>
                  <a:close/>
                  <a:moveTo>
                    <a:pt x="5746" y="14877"/>
                  </a:moveTo>
                  <a:cubicBezTo>
                    <a:pt x="5717" y="14877"/>
                    <a:pt x="5692" y="14928"/>
                    <a:pt x="5692" y="14990"/>
                  </a:cubicBezTo>
                  <a:cubicBezTo>
                    <a:pt x="5692" y="15053"/>
                    <a:pt x="5717" y="15103"/>
                    <a:pt x="5746" y="15103"/>
                  </a:cubicBezTo>
                  <a:cubicBezTo>
                    <a:pt x="5776" y="15103"/>
                    <a:pt x="5800" y="15053"/>
                    <a:pt x="5800" y="14990"/>
                  </a:cubicBezTo>
                  <a:cubicBezTo>
                    <a:pt x="5800" y="14928"/>
                    <a:pt x="5776" y="14877"/>
                    <a:pt x="5746" y="14877"/>
                  </a:cubicBezTo>
                  <a:close/>
                  <a:moveTo>
                    <a:pt x="5746" y="14550"/>
                  </a:moveTo>
                  <a:cubicBezTo>
                    <a:pt x="5717" y="14550"/>
                    <a:pt x="5692" y="14601"/>
                    <a:pt x="5692" y="14663"/>
                  </a:cubicBezTo>
                  <a:cubicBezTo>
                    <a:pt x="5692" y="14726"/>
                    <a:pt x="5717" y="14777"/>
                    <a:pt x="5746" y="14777"/>
                  </a:cubicBezTo>
                  <a:cubicBezTo>
                    <a:pt x="5776" y="14777"/>
                    <a:pt x="5800" y="14726"/>
                    <a:pt x="5800" y="14663"/>
                  </a:cubicBezTo>
                  <a:cubicBezTo>
                    <a:pt x="5800" y="14601"/>
                    <a:pt x="5776" y="14550"/>
                    <a:pt x="5746" y="14550"/>
                  </a:cubicBezTo>
                  <a:close/>
                  <a:moveTo>
                    <a:pt x="6208" y="14223"/>
                  </a:moveTo>
                  <a:cubicBezTo>
                    <a:pt x="6179" y="14223"/>
                    <a:pt x="6154" y="14274"/>
                    <a:pt x="6154" y="14337"/>
                  </a:cubicBezTo>
                  <a:cubicBezTo>
                    <a:pt x="6154" y="14399"/>
                    <a:pt x="6179" y="14450"/>
                    <a:pt x="6208" y="14450"/>
                  </a:cubicBezTo>
                  <a:cubicBezTo>
                    <a:pt x="6238" y="14450"/>
                    <a:pt x="6262" y="14399"/>
                    <a:pt x="6262" y="14337"/>
                  </a:cubicBezTo>
                  <a:cubicBezTo>
                    <a:pt x="6262" y="14274"/>
                    <a:pt x="6238" y="14223"/>
                    <a:pt x="6208" y="14223"/>
                  </a:cubicBezTo>
                  <a:close/>
                  <a:moveTo>
                    <a:pt x="6208" y="13897"/>
                  </a:moveTo>
                  <a:cubicBezTo>
                    <a:pt x="6179" y="13897"/>
                    <a:pt x="6154" y="13947"/>
                    <a:pt x="6154" y="14010"/>
                  </a:cubicBezTo>
                  <a:cubicBezTo>
                    <a:pt x="6154" y="14072"/>
                    <a:pt x="6179" y="14123"/>
                    <a:pt x="6208" y="14123"/>
                  </a:cubicBezTo>
                  <a:cubicBezTo>
                    <a:pt x="6238" y="14123"/>
                    <a:pt x="6262" y="14072"/>
                    <a:pt x="6262" y="14010"/>
                  </a:cubicBezTo>
                  <a:cubicBezTo>
                    <a:pt x="6262" y="13947"/>
                    <a:pt x="6238" y="13897"/>
                    <a:pt x="6208" y="13897"/>
                  </a:cubicBezTo>
                  <a:close/>
                  <a:moveTo>
                    <a:pt x="6053" y="14223"/>
                  </a:moveTo>
                  <a:cubicBezTo>
                    <a:pt x="6023" y="14223"/>
                    <a:pt x="5999" y="14274"/>
                    <a:pt x="5999" y="14337"/>
                  </a:cubicBezTo>
                  <a:cubicBezTo>
                    <a:pt x="5999" y="14399"/>
                    <a:pt x="6023" y="14450"/>
                    <a:pt x="6053" y="14450"/>
                  </a:cubicBezTo>
                  <a:cubicBezTo>
                    <a:pt x="6083" y="14450"/>
                    <a:pt x="6107" y="14399"/>
                    <a:pt x="6107" y="14337"/>
                  </a:cubicBezTo>
                  <a:cubicBezTo>
                    <a:pt x="6107" y="14274"/>
                    <a:pt x="6083" y="14223"/>
                    <a:pt x="6053" y="14223"/>
                  </a:cubicBezTo>
                  <a:close/>
                  <a:moveTo>
                    <a:pt x="6053" y="13897"/>
                  </a:moveTo>
                  <a:cubicBezTo>
                    <a:pt x="6023" y="13897"/>
                    <a:pt x="5999" y="13947"/>
                    <a:pt x="5999" y="14010"/>
                  </a:cubicBezTo>
                  <a:cubicBezTo>
                    <a:pt x="5999" y="14072"/>
                    <a:pt x="6023" y="14123"/>
                    <a:pt x="6053" y="14123"/>
                  </a:cubicBezTo>
                  <a:cubicBezTo>
                    <a:pt x="6083" y="14123"/>
                    <a:pt x="6107" y="14072"/>
                    <a:pt x="6107" y="14010"/>
                  </a:cubicBezTo>
                  <a:cubicBezTo>
                    <a:pt x="6107" y="13947"/>
                    <a:pt x="6083" y="13897"/>
                    <a:pt x="6053" y="13897"/>
                  </a:cubicBezTo>
                  <a:close/>
                  <a:moveTo>
                    <a:pt x="5899" y="14223"/>
                  </a:moveTo>
                  <a:cubicBezTo>
                    <a:pt x="5869" y="14223"/>
                    <a:pt x="5845" y="14274"/>
                    <a:pt x="5845" y="14337"/>
                  </a:cubicBezTo>
                  <a:cubicBezTo>
                    <a:pt x="5845" y="14399"/>
                    <a:pt x="5869" y="14450"/>
                    <a:pt x="5899" y="14450"/>
                  </a:cubicBezTo>
                  <a:cubicBezTo>
                    <a:pt x="5929" y="14450"/>
                    <a:pt x="5953" y="14399"/>
                    <a:pt x="5953" y="14337"/>
                  </a:cubicBezTo>
                  <a:cubicBezTo>
                    <a:pt x="5953" y="14274"/>
                    <a:pt x="5929" y="14223"/>
                    <a:pt x="5899" y="14223"/>
                  </a:cubicBezTo>
                  <a:close/>
                  <a:moveTo>
                    <a:pt x="5899" y="13897"/>
                  </a:moveTo>
                  <a:cubicBezTo>
                    <a:pt x="5869" y="13897"/>
                    <a:pt x="5845" y="13947"/>
                    <a:pt x="5845" y="14010"/>
                  </a:cubicBezTo>
                  <a:cubicBezTo>
                    <a:pt x="5845" y="14072"/>
                    <a:pt x="5869" y="14123"/>
                    <a:pt x="5899" y="14123"/>
                  </a:cubicBezTo>
                  <a:cubicBezTo>
                    <a:pt x="5929" y="14123"/>
                    <a:pt x="5953" y="14072"/>
                    <a:pt x="5953" y="14010"/>
                  </a:cubicBezTo>
                  <a:cubicBezTo>
                    <a:pt x="5953" y="13947"/>
                    <a:pt x="5929" y="13897"/>
                    <a:pt x="5899" y="13897"/>
                  </a:cubicBezTo>
                  <a:close/>
                  <a:moveTo>
                    <a:pt x="5746" y="14223"/>
                  </a:moveTo>
                  <a:cubicBezTo>
                    <a:pt x="5717" y="14223"/>
                    <a:pt x="5692" y="14274"/>
                    <a:pt x="5692" y="14337"/>
                  </a:cubicBezTo>
                  <a:cubicBezTo>
                    <a:pt x="5692" y="14399"/>
                    <a:pt x="5717" y="14450"/>
                    <a:pt x="5746" y="14450"/>
                  </a:cubicBezTo>
                  <a:cubicBezTo>
                    <a:pt x="5776" y="14450"/>
                    <a:pt x="5800" y="14399"/>
                    <a:pt x="5800" y="14337"/>
                  </a:cubicBezTo>
                  <a:cubicBezTo>
                    <a:pt x="5800" y="14274"/>
                    <a:pt x="5776" y="14223"/>
                    <a:pt x="5746" y="14223"/>
                  </a:cubicBezTo>
                  <a:close/>
                  <a:moveTo>
                    <a:pt x="5746" y="13897"/>
                  </a:moveTo>
                  <a:cubicBezTo>
                    <a:pt x="5717" y="13897"/>
                    <a:pt x="5692" y="13947"/>
                    <a:pt x="5692" y="14010"/>
                  </a:cubicBezTo>
                  <a:cubicBezTo>
                    <a:pt x="5692" y="14072"/>
                    <a:pt x="5717" y="14123"/>
                    <a:pt x="5746" y="14123"/>
                  </a:cubicBezTo>
                  <a:cubicBezTo>
                    <a:pt x="5776" y="14123"/>
                    <a:pt x="5800" y="14072"/>
                    <a:pt x="5800" y="14010"/>
                  </a:cubicBezTo>
                  <a:cubicBezTo>
                    <a:pt x="5800" y="13947"/>
                    <a:pt x="5776" y="13897"/>
                    <a:pt x="5746" y="13897"/>
                  </a:cubicBezTo>
                  <a:close/>
                  <a:moveTo>
                    <a:pt x="5593" y="17473"/>
                  </a:moveTo>
                  <a:cubicBezTo>
                    <a:pt x="5563" y="17473"/>
                    <a:pt x="5539" y="17523"/>
                    <a:pt x="5539" y="17586"/>
                  </a:cubicBezTo>
                  <a:cubicBezTo>
                    <a:pt x="5539" y="17648"/>
                    <a:pt x="5563" y="17699"/>
                    <a:pt x="5593" y="17699"/>
                  </a:cubicBezTo>
                  <a:cubicBezTo>
                    <a:pt x="5622" y="17699"/>
                    <a:pt x="5646" y="17648"/>
                    <a:pt x="5646" y="17586"/>
                  </a:cubicBezTo>
                  <a:cubicBezTo>
                    <a:pt x="5646" y="17523"/>
                    <a:pt x="5622" y="17473"/>
                    <a:pt x="5593" y="17473"/>
                  </a:cubicBezTo>
                  <a:close/>
                  <a:moveTo>
                    <a:pt x="5593" y="17146"/>
                  </a:moveTo>
                  <a:cubicBezTo>
                    <a:pt x="5563" y="17146"/>
                    <a:pt x="5539" y="17197"/>
                    <a:pt x="5539" y="17259"/>
                  </a:cubicBezTo>
                  <a:cubicBezTo>
                    <a:pt x="5539" y="17322"/>
                    <a:pt x="5563" y="17372"/>
                    <a:pt x="5593" y="17372"/>
                  </a:cubicBezTo>
                  <a:cubicBezTo>
                    <a:pt x="5622" y="17372"/>
                    <a:pt x="5646" y="17322"/>
                    <a:pt x="5646" y="17259"/>
                  </a:cubicBezTo>
                  <a:cubicBezTo>
                    <a:pt x="5646" y="17197"/>
                    <a:pt x="5622" y="17146"/>
                    <a:pt x="5593" y="17146"/>
                  </a:cubicBezTo>
                  <a:close/>
                  <a:moveTo>
                    <a:pt x="4361" y="17473"/>
                  </a:moveTo>
                  <a:cubicBezTo>
                    <a:pt x="4331" y="17473"/>
                    <a:pt x="4307" y="17523"/>
                    <a:pt x="4307" y="17586"/>
                  </a:cubicBezTo>
                  <a:cubicBezTo>
                    <a:pt x="4307" y="17648"/>
                    <a:pt x="4331" y="17699"/>
                    <a:pt x="4361" y="17699"/>
                  </a:cubicBezTo>
                  <a:cubicBezTo>
                    <a:pt x="4391" y="17699"/>
                    <a:pt x="4415" y="17648"/>
                    <a:pt x="4415" y="17586"/>
                  </a:cubicBezTo>
                  <a:cubicBezTo>
                    <a:pt x="4415" y="17523"/>
                    <a:pt x="4391" y="17473"/>
                    <a:pt x="4361" y="17473"/>
                  </a:cubicBezTo>
                  <a:close/>
                  <a:moveTo>
                    <a:pt x="4206" y="17473"/>
                  </a:moveTo>
                  <a:cubicBezTo>
                    <a:pt x="4176" y="17473"/>
                    <a:pt x="4152" y="17523"/>
                    <a:pt x="4152" y="17586"/>
                  </a:cubicBezTo>
                  <a:cubicBezTo>
                    <a:pt x="4152" y="17648"/>
                    <a:pt x="4176" y="17699"/>
                    <a:pt x="4206" y="17699"/>
                  </a:cubicBezTo>
                  <a:cubicBezTo>
                    <a:pt x="4235" y="17699"/>
                    <a:pt x="4259" y="17648"/>
                    <a:pt x="4259" y="17586"/>
                  </a:cubicBezTo>
                  <a:cubicBezTo>
                    <a:pt x="4259" y="17523"/>
                    <a:pt x="4235" y="17473"/>
                    <a:pt x="4206" y="17473"/>
                  </a:cubicBezTo>
                  <a:close/>
                  <a:moveTo>
                    <a:pt x="4512" y="17473"/>
                  </a:moveTo>
                  <a:cubicBezTo>
                    <a:pt x="4483" y="17473"/>
                    <a:pt x="4459" y="17523"/>
                    <a:pt x="4459" y="17586"/>
                  </a:cubicBezTo>
                  <a:cubicBezTo>
                    <a:pt x="4459" y="17648"/>
                    <a:pt x="4483" y="17699"/>
                    <a:pt x="4512" y="17699"/>
                  </a:cubicBezTo>
                  <a:cubicBezTo>
                    <a:pt x="4542" y="17699"/>
                    <a:pt x="4566" y="17648"/>
                    <a:pt x="4566" y="17586"/>
                  </a:cubicBezTo>
                  <a:cubicBezTo>
                    <a:pt x="4566" y="17523"/>
                    <a:pt x="4542" y="17473"/>
                    <a:pt x="4512" y="17473"/>
                  </a:cubicBezTo>
                  <a:close/>
                  <a:moveTo>
                    <a:pt x="4826" y="17473"/>
                  </a:moveTo>
                  <a:cubicBezTo>
                    <a:pt x="4797" y="17473"/>
                    <a:pt x="4773" y="17523"/>
                    <a:pt x="4773" y="17586"/>
                  </a:cubicBezTo>
                  <a:cubicBezTo>
                    <a:pt x="4773" y="17648"/>
                    <a:pt x="4797" y="17699"/>
                    <a:pt x="4826" y="17699"/>
                  </a:cubicBezTo>
                  <a:cubicBezTo>
                    <a:pt x="4856" y="17699"/>
                    <a:pt x="4880" y="17648"/>
                    <a:pt x="4880" y="17586"/>
                  </a:cubicBezTo>
                  <a:cubicBezTo>
                    <a:pt x="4880" y="17523"/>
                    <a:pt x="4856" y="17473"/>
                    <a:pt x="4826" y="17473"/>
                  </a:cubicBezTo>
                  <a:close/>
                  <a:moveTo>
                    <a:pt x="4826" y="17146"/>
                  </a:moveTo>
                  <a:cubicBezTo>
                    <a:pt x="4797" y="17146"/>
                    <a:pt x="4773" y="17197"/>
                    <a:pt x="4773" y="17259"/>
                  </a:cubicBezTo>
                  <a:cubicBezTo>
                    <a:pt x="4773" y="17322"/>
                    <a:pt x="4797" y="17372"/>
                    <a:pt x="4826" y="17372"/>
                  </a:cubicBezTo>
                  <a:cubicBezTo>
                    <a:pt x="4856" y="17372"/>
                    <a:pt x="4880" y="17322"/>
                    <a:pt x="4880" y="17259"/>
                  </a:cubicBezTo>
                  <a:cubicBezTo>
                    <a:pt x="4880" y="17197"/>
                    <a:pt x="4856" y="17146"/>
                    <a:pt x="4826" y="17146"/>
                  </a:cubicBezTo>
                  <a:close/>
                  <a:moveTo>
                    <a:pt x="4671" y="17473"/>
                  </a:moveTo>
                  <a:cubicBezTo>
                    <a:pt x="4641" y="17473"/>
                    <a:pt x="4617" y="17523"/>
                    <a:pt x="4617" y="17586"/>
                  </a:cubicBezTo>
                  <a:cubicBezTo>
                    <a:pt x="4617" y="17648"/>
                    <a:pt x="4641" y="17699"/>
                    <a:pt x="4671" y="17699"/>
                  </a:cubicBezTo>
                  <a:cubicBezTo>
                    <a:pt x="4701" y="17699"/>
                    <a:pt x="4725" y="17648"/>
                    <a:pt x="4725" y="17586"/>
                  </a:cubicBezTo>
                  <a:cubicBezTo>
                    <a:pt x="4725" y="17523"/>
                    <a:pt x="4701" y="17473"/>
                    <a:pt x="4671" y="17473"/>
                  </a:cubicBezTo>
                  <a:close/>
                  <a:moveTo>
                    <a:pt x="4196" y="17372"/>
                  </a:moveTo>
                  <a:cubicBezTo>
                    <a:pt x="4225" y="17372"/>
                    <a:pt x="4249" y="17322"/>
                    <a:pt x="4249" y="17259"/>
                  </a:cubicBezTo>
                  <a:cubicBezTo>
                    <a:pt x="4249" y="17197"/>
                    <a:pt x="4225" y="17146"/>
                    <a:pt x="4196" y="17146"/>
                  </a:cubicBezTo>
                  <a:cubicBezTo>
                    <a:pt x="4166" y="17146"/>
                    <a:pt x="4142" y="17197"/>
                    <a:pt x="4142" y="17259"/>
                  </a:cubicBezTo>
                  <a:cubicBezTo>
                    <a:pt x="4142" y="17322"/>
                    <a:pt x="4166" y="17372"/>
                    <a:pt x="4196" y="17372"/>
                  </a:cubicBezTo>
                  <a:close/>
                  <a:moveTo>
                    <a:pt x="4365" y="17146"/>
                  </a:moveTo>
                  <a:cubicBezTo>
                    <a:pt x="4336" y="17146"/>
                    <a:pt x="4312" y="17197"/>
                    <a:pt x="4312" y="17259"/>
                  </a:cubicBezTo>
                  <a:cubicBezTo>
                    <a:pt x="4312" y="17322"/>
                    <a:pt x="4336" y="17372"/>
                    <a:pt x="4365" y="17372"/>
                  </a:cubicBezTo>
                  <a:cubicBezTo>
                    <a:pt x="4395" y="17372"/>
                    <a:pt x="4419" y="17322"/>
                    <a:pt x="4419" y="17259"/>
                  </a:cubicBezTo>
                  <a:cubicBezTo>
                    <a:pt x="4419" y="17197"/>
                    <a:pt x="4395" y="17146"/>
                    <a:pt x="4365" y="17146"/>
                  </a:cubicBezTo>
                  <a:close/>
                  <a:moveTo>
                    <a:pt x="4671" y="17146"/>
                  </a:moveTo>
                  <a:cubicBezTo>
                    <a:pt x="4641" y="17146"/>
                    <a:pt x="4617" y="17197"/>
                    <a:pt x="4617" y="17259"/>
                  </a:cubicBezTo>
                  <a:cubicBezTo>
                    <a:pt x="4617" y="17322"/>
                    <a:pt x="4641" y="17372"/>
                    <a:pt x="4671" y="17372"/>
                  </a:cubicBezTo>
                  <a:cubicBezTo>
                    <a:pt x="4701" y="17372"/>
                    <a:pt x="4725" y="17322"/>
                    <a:pt x="4725" y="17259"/>
                  </a:cubicBezTo>
                  <a:cubicBezTo>
                    <a:pt x="4725" y="17197"/>
                    <a:pt x="4701" y="17146"/>
                    <a:pt x="4671" y="17146"/>
                  </a:cubicBezTo>
                  <a:close/>
                  <a:moveTo>
                    <a:pt x="4517" y="17146"/>
                  </a:moveTo>
                  <a:cubicBezTo>
                    <a:pt x="4487" y="17146"/>
                    <a:pt x="4463" y="17197"/>
                    <a:pt x="4463" y="17259"/>
                  </a:cubicBezTo>
                  <a:cubicBezTo>
                    <a:pt x="4463" y="17322"/>
                    <a:pt x="4487" y="17372"/>
                    <a:pt x="4517" y="17372"/>
                  </a:cubicBezTo>
                  <a:cubicBezTo>
                    <a:pt x="4547" y="17372"/>
                    <a:pt x="4571" y="17322"/>
                    <a:pt x="4571" y="17259"/>
                  </a:cubicBezTo>
                  <a:cubicBezTo>
                    <a:pt x="4571" y="17197"/>
                    <a:pt x="4547" y="17146"/>
                    <a:pt x="4517" y="17146"/>
                  </a:cubicBezTo>
                  <a:close/>
                  <a:moveTo>
                    <a:pt x="4826" y="16819"/>
                  </a:moveTo>
                  <a:cubicBezTo>
                    <a:pt x="4797" y="16819"/>
                    <a:pt x="4773" y="16870"/>
                    <a:pt x="4773" y="16932"/>
                  </a:cubicBezTo>
                  <a:cubicBezTo>
                    <a:pt x="4773" y="16995"/>
                    <a:pt x="4797" y="17045"/>
                    <a:pt x="4826" y="17045"/>
                  </a:cubicBezTo>
                  <a:cubicBezTo>
                    <a:pt x="4856" y="17045"/>
                    <a:pt x="4880" y="16995"/>
                    <a:pt x="4880" y="16932"/>
                  </a:cubicBezTo>
                  <a:cubicBezTo>
                    <a:pt x="4880" y="16870"/>
                    <a:pt x="4856" y="16819"/>
                    <a:pt x="4826" y="16819"/>
                  </a:cubicBezTo>
                  <a:close/>
                  <a:moveTo>
                    <a:pt x="4364" y="16719"/>
                  </a:moveTo>
                  <a:cubicBezTo>
                    <a:pt x="4393" y="16719"/>
                    <a:pt x="4417" y="16668"/>
                    <a:pt x="4417" y="16605"/>
                  </a:cubicBezTo>
                  <a:cubicBezTo>
                    <a:pt x="4417" y="16543"/>
                    <a:pt x="4393" y="16492"/>
                    <a:pt x="4364" y="16492"/>
                  </a:cubicBezTo>
                  <a:cubicBezTo>
                    <a:pt x="4334" y="16492"/>
                    <a:pt x="4310" y="16543"/>
                    <a:pt x="4310" y="16605"/>
                  </a:cubicBezTo>
                  <a:cubicBezTo>
                    <a:pt x="4310" y="16668"/>
                    <a:pt x="4334" y="16719"/>
                    <a:pt x="4364" y="16719"/>
                  </a:cubicBezTo>
                  <a:close/>
                  <a:moveTo>
                    <a:pt x="4208" y="16492"/>
                  </a:moveTo>
                  <a:cubicBezTo>
                    <a:pt x="4179" y="16492"/>
                    <a:pt x="4155" y="16543"/>
                    <a:pt x="4155" y="16605"/>
                  </a:cubicBezTo>
                  <a:cubicBezTo>
                    <a:pt x="4155" y="16668"/>
                    <a:pt x="4179" y="16719"/>
                    <a:pt x="4208" y="16719"/>
                  </a:cubicBezTo>
                  <a:cubicBezTo>
                    <a:pt x="4238" y="16719"/>
                    <a:pt x="4262" y="16668"/>
                    <a:pt x="4262" y="16605"/>
                  </a:cubicBezTo>
                  <a:cubicBezTo>
                    <a:pt x="4262" y="16543"/>
                    <a:pt x="4238" y="16492"/>
                    <a:pt x="4208" y="16492"/>
                  </a:cubicBezTo>
                  <a:close/>
                  <a:moveTo>
                    <a:pt x="4515" y="16492"/>
                  </a:moveTo>
                  <a:cubicBezTo>
                    <a:pt x="4486" y="16492"/>
                    <a:pt x="4461" y="16543"/>
                    <a:pt x="4461" y="16605"/>
                  </a:cubicBezTo>
                  <a:cubicBezTo>
                    <a:pt x="4461" y="16668"/>
                    <a:pt x="4486" y="16719"/>
                    <a:pt x="4515" y="16719"/>
                  </a:cubicBezTo>
                  <a:cubicBezTo>
                    <a:pt x="4545" y="16719"/>
                    <a:pt x="4569" y="16668"/>
                    <a:pt x="4569" y="16605"/>
                  </a:cubicBezTo>
                  <a:cubicBezTo>
                    <a:pt x="4569" y="16543"/>
                    <a:pt x="4545" y="16492"/>
                    <a:pt x="4515" y="16492"/>
                  </a:cubicBezTo>
                  <a:close/>
                  <a:moveTo>
                    <a:pt x="4826" y="16492"/>
                  </a:moveTo>
                  <a:cubicBezTo>
                    <a:pt x="4797" y="16492"/>
                    <a:pt x="4773" y="16543"/>
                    <a:pt x="4773" y="16605"/>
                  </a:cubicBezTo>
                  <a:cubicBezTo>
                    <a:pt x="4773" y="16668"/>
                    <a:pt x="4797" y="16719"/>
                    <a:pt x="4826" y="16719"/>
                  </a:cubicBezTo>
                  <a:cubicBezTo>
                    <a:pt x="4856" y="16719"/>
                    <a:pt x="4880" y="16668"/>
                    <a:pt x="4880" y="16605"/>
                  </a:cubicBezTo>
                  <a:cubicBezTo>
                    <a:pt x="4880" y="16543"/>
                    <a:pt x="4856" y="16492"/>
                    <a:pt x="4826" y="16492"/>
                  </a:cubicBezTo>
                  <a:close/>
                  <a:moveTo>
                    <a:pt x="4671" y="16819"/>
                  </a:moveTo>
                  <a:cubicBezTo>
                    <a:pt x="4641" y="16819"/>
                    <a:pt x="4617" y="16870"/>
                    <a:pt x="4617" y="16932"/>
                  </a:cubicBezTo>
                  <a:cubicBezTo>
                    <a:pt x="4617" y="16995"/>
                    <a:pt x="4641" y="17045"/>
                    <a:pt x="4671" y="17045"/>
                  </a:cubicBezTo>
                  <a:cubicBezTo>
                    <a:pt x="4701" y="17045"/>
                    <a:pt x="4725" y="16995"/>
                    <a:pt x="4725" y="16932"/>
                  </a:cubicBezTo>
                  <a:cubicBezTo>
                    <a:pt x="4725" y="16870"/>
                    <a:pt x="4701" y="16819"/>
                    <a:pt x="4671" y="16819"/>
                  </a:cubicBezTo>
                  <a:close/>
                  <a:moveTo>
                    <a:pt x="4671" y="16492"/>
                  </a:moveTo>
                  <a:cubicBezTo>
                    <a:pt x="4641" y="16492"/>
                    <a:pt x="4617" y="16543"/>
                    <a:pt x="4617" y="16605"/>
                  </a:cubicBezTo>
                  <a:cubicBezTo>
                    <a:pt x="4617" y="16668"/>
                    <a:pt x="4641" y="16719"/>
                    <a:pt x="4671" y="16719"/>
                  </a:cubicBezTo>
                  <a:cubicBezTo>
                    <a:pt x="4701" y="16719"/>
                    <a:pt x="4725" y="16668"/>
                    <a:pt x="4725" y="16605"/>
                  </a:cubicBezTo>
                  <a:cubicBezTo>
                    <a:pt x="4725" y="16543"/>
                    <a:pt x="4701" y="16492"/>
                    <a:pt x="4671" y="16492"/>
                  </a:cubicBezTo>
                  <a:close/>
                  <a:moveTo>
                    <a:pt x="4371" y="16819"/>
                  </a:moveTo>
                  <a:cubicBezTo>
                    <a:pt x="4342" y="16819"/>
                    <a:pt x="4317" y="16870"/>
                    <a:pt x="4317" y="16932"/>
                  </a:cubicBezTo>
                  <a:cubicBezTo>
                    <a:pt x="4317" y="16995"/>
                    <a:pt x="4342" y="17045"/>
                    <a:pt x="4371" y="17045"/>
                  </a:cubicBezTo>
                  <a:cubicBezTo>
                    <a:pt x="4401" y="17045"/>
                    <a:pt x="4425" y="16995"/>
                    <a:pt x="4425" y="16932"/>
                  </a:cubicBezTo>
                  <a:cubicBezTo>
                    <a:pt x="4425" y="16870"/>
                    <a:pt x="4401" y="16819"/>
                    <a:pt x="4371" y="16819"/>
                  </a:cubicBezTo>
                  <a:close/>
                  <a:moveTo>
                    <a:pt x="4196" y="17045"/>
                  </a:moveTo>
                  <a:cubicBezTo>
                    <a:pt x="4225" y="17045"/>
                    <a:pt x="4249" y="16995"/>
                    <a:pt x="4249" y="16932"/>
                  </a:cubicBezTo>
                  <a:cubicBezTo>
                    <a:pt x="4249" y="16870"/>
                    <a:pt x="4225" y="16819"/>
                    <a:pt x="4196" y="16819"/>
                  </a:cubicBezTo>
                  <a:cubicBezTo>
                    <a:pt x="4166" y="16819"/>
                    <a:pt x="4142" y="16870"/>
                    <a:pt x="4142" y="16932"/>
                  </a:cubicBezTo>
                  <a:cubicBezTo>
                    <a:pt x="4142" y="16995"/>
                    <a:pt x="4166" y="17045"/>
                    <a:pt x="4196" y="17045"/>
                  </a:cubicBezTo>
                  <a:close/>
                  <a:moveTo>
                    <a:pt x="4517" y="16819"/>
                  </a:moveTo>
                  <a:cubicBezTo>
                    <a:pt x="4487" y="16819"/>
                    <a:pt x="4463" y="16870"/>
                    <a:pt x="4463" y="16932"/>
                  </a:cubicBezTo>
                  <a:cubicBezTo>
                    <a:pt x="4463" y="16995"/>
                    <a:pt x="4487" y="17045"/>
                    <a:pt x="4517" y="17045"/>
                  </a:cubicBezTo>
                  <a:cubicBezTo>
                    <a:pt x="4547" y="17045"/>
                    <a:pt x="4571" y="16995"/>
                    <a:pt x="4571" y="16932"/>
                  </a:cubicBezTo>
                  <a:cubicBezTo>
                    <a:pt x="4571" y="16870"/>
                    <a:pt x="4547" y="16819"/>
                    <a:pt x="4517" y="16819"/>
                  </a:cubicBezTo>
                  <a:close/>
                  <a:moveTo>
                    <a:pt x="5440" y="17473"/>
                  </a:moveTo>
                  <a:cubicBezTo>
                    <a:pt x="5410" y="17473"/>
                    <a:pt x="5386" y="17523"/>
                    <a:pt x="5386" y="17586"/>
                  </a:cubicBezTo>
                  <a:cubicBezTo>
                    <a:pt x="5386" y="17648"/>
                    <a:pt x="5410" y="17699"/>
                    <a:pt x="5440" y="17699"/>
                  </a:cubicBezTo>
                  <a:cubicBezTo>
                    <a:pt x="5470" y="17699"/>
                    <a:pt x="5494" y="17648"/>
                    <a:pt x="5494" y="17586"/>
                  </a:cubicBezTo>
                  <a:cubicBezTo>
                    <a:pt x="5494" y="17523"/>
                    <a:pt x="5470" y="17473"/>
                    <a:pt x="5440" y="17473"/>
                  </a:cubicBezTo>
                  <a:close/>
                  <a:moveTo>
                    <a:pt x="5440" y="17146"/>
                  </a:moveTo>
                  <a:cubicBezTo>
                    <a:pt x="5410" y="17146"/>
                    <a:pt x="5386" y="17197"/>
                    <a:pt x="5386" y="17259"/>
                  </a:cubicBezTo>
                  <a:cubicBezTo>
                    <a:pt x="5386" y="17322"/>
                    <a:pt x="5410" y="17372"/>
                    <a:pt x="5440" y="17372"/>
                  </a:cubicBezTo>
                  <a:cubicBezTo>
                    <a:pt x="5470" y="17372"/>
                    <a:pt x="5494" y="17322"/>
                    <a:pt x="5494" y="17259"/>
                  </a:cubicBezTo>
                  <a:cubicBezTo>
                    <a:pt x="5494" y="17197"/>
                    <a:pt x="5470" y="17146"/>
                    <a:pt x="5440" y="17146"/>
                  </a:cubicBezTo>
                  <a:close/>
                  <a:moveTo>
                    <a:pt x="5285" y="17473"/>
                  </a:moveTo>
                  <a:cubicBezTo>
                    <a:pt x="5255" y="17473"/>
                    <a:pt x="5231" y="17523"/>
                    <a:pt x="5231" y="17586"/>
                  </a:cubicBezTo>
                  <a:cubicBezTo>
                    <a:pt x="5231" y="17648"/>
                    <a:pt x="5255" y="17699"/>
                    <a:pt x="5285" y="17699"/>
                  </a:cubicBezTo>
                  <a:cubicBezTo>
                    <a:pt x="5314" y="17699"/>
                    <a:pt x="5338" y="17648"/>
                    <a:pt x="5338" y="17586"/>
                  </a:cubicBezTo>
                  <a:cubicBezTo>
                    <a:pt x="5338" y="17523"/>
                    <a:pt x="5314" y="17473"/>
                    <a:pt x="5285" y="17473"/>
                  </a:cubicBezTo>
                  <a:close/>
                  <a:moveTo>
                    <a:pt x="5285" y="17146"/>
                  </a:moveTo>
                  <a:cubicBezTo>
                    <a:pt x="5255" y="17146"/>
                    <a:pt x="5231" y="17197"/>
                    <a:pt x="5231" y="17259"/>
                  </a:cubicBezTo>
                  <a:cubicBezTo>
                    <a:pt x="5231" y="17322"/>
                    <a:pt x="5255" y="17372"/>
                    <a:pt x="5285" y="17372"/>
                  </a:cubicBezTo>
                  <a:cubicBezTo>
                    <a:pt x="5314" y="17372"/>
                    <a:pt x="5338" y="17322"/>
                    <a:pt x="5338" y="17259"/>
                  </a:cubicBezTo>
                  <a:cubicBezTo>
                    <a:pt x="5338" y="17197"/>
                    <a:pt x="5314" y="17146"/>
                    <a:pt x="5285" y="17146"/>
                  </a:cubicBezTo>
                  <a:close/>
                  <a:moveTo>
                    <a:pt x="5131" y="17473"/>
                  </a:moveTo>
                  <a:cubicBezTo>
                    <a:pt x="5101" y="17473"/>
                    <a:pt x="5077" y="17523"/>
                    <a:pt x="5077" y="17586"/>
                  </a:cubicBezTo>
                  <a:cubicBezTo>
                    <a:pt x="5077" y="17648"/>
                    <a:pt x="5101" y="17699"/>
                    <a:pt x="5131" y="17699"/>
                  </a:cubicBezTo>
                  <a:cubicBezTo>
                    <a:pt x="5160" y="17699"/>
                    <a:pt x="5184" y="17648"/>
                    <a:pt x="5184" y="17586"/>
                  </a:cubicBezTo>
                  <a:cubicBezTo>
                    <a:pt x="5184" y="17523"/>
                    <a:pt x="5160" y="17473"/>
                    <a:pt x="5131" y="17473"/>
                  </a:cubicBezTo>
                  <a:close/>
                  <a:moveTo>
                    <a:pt x="5131" y="17146"/>
                  </a:moveTo>
                  <a:cubicBezTo>
                    <a:pt x="5101" y="17146"/>
                    <a:pt x="5077" y="17197"/>
                    <a:pt x="5077" y="17259"/>
                  </a:cubicBezTo>
                  <a:cubicBezTo>
                    <a:pt x="5077" y="17322"/>
                    <a:pt x="5101" y="17372"/>
                    <a:pt x="5131" y="17372"/>
                  </a:cubicBezTo>
                  <a:cubicBezTo>
                    <a:pt x="5160" y="17372"/>
                    <a:pt x="5184" y="17322"/>
                    <a:pt x="5184" y="17259"/>
                  </a:cubicBezTo>
                  <a:cubicBezTo>
                    <a:pt x="5184" y="17197"/>
                    <a:pt x="5160" y="17146"/>
                    <a:pt x="5131" y="17146"/>
                  </a:cubicBezTo>
                  <a:close/>
                  <a:moveTo>
                    <a:pt x="4978" y="17473"/>
                  </a:moveTo>
                  <a:cubicBezTo>
                    <a:pt x="4948" y="17473"/>
                    <a:pt x="4924" y="17523"/>
                    <a:pt x="4924" y="17586"/>
                  </a:cubicBezTo>
                  <a:cubicBezTo>
                    <a:pt x="4924" y="17648"/>
                    <a:pt x="4948" y="17699"/>
                    <a:pt x="4978" y="17699"/>
                  </a:cubicBezTo>
                  <a:cubicBezTo>
                    <a:pt x="5008" y="17699"/>
                    <a:pt x="5032" y="17648"/>
                    <a:pt x="5032" y="17586"/>
                  </a:cubicBezTo>
                  <a:cubicBezTo>
                    <a:pt x="5032" y="17523"/>
                    <a:pt x="5008" y="17473"/>
                    <a:pt x="4978" y="17473"/>
                  </a:cubicBezTo>
                  <a:close/>
                  <a:moveTo>
                    <a:pt x="4978" y="17146"/>
                  </a:moveTo>
                  <a:cubicBezTo>
                    <a:pt x="4948" y="17146"/>
                    <a:pt x="4924" y="17197"/>
                    <a:pt x="4924" y="17259"/>
                  </a:cubicBezTo>
                  <a:cubicBezTo>
                    <a:pt x="4924" y="17322"/>
                    <a:pt x="4948" y="17372"/>
                    <a:pt x="4978" y="17372"/>
                  </a:cubicBezTo>
                  <a:cubicBezTo>
                    <a:pt x="5008" y="17372"/>
                    <a:pt x="5032" y="17322"/>
                    <a:pt x="5032" y="17259"/>
                  </a:cubicBezTo>
                  <a:cubicBezTo>
                    <a:pt x="5032" y="17197"/>
                    <a:pt x="5008" y="17146"/>
                    <a:pt x="4978" y="17146"/>
                  </a:cubicBezTo>
                  <a:close/>
                  <a:moveTo>
                    <a:pt x="5593" y="16819"/>
                  </a:moveTo>
                  <a:cubicBezTo>
                    <a:pt x="5563" y="16819"/>
                    <a:pt x="5539" y="16870"/>
                    <a:pt x="5539" y="16932"/>
                  </a:cubicBezTo>
                  <a:cubicBezTo>
                    <a:pt x="5539" y="16995"/>
                    <a:pt x="5563" y="17045"/>
                    <a:pt x="5593" y="17045"/>
                  </a:cubicBezTo>
                  <a:cubicBezTo>
                    <a:pt x="5622" y="17045"/>
                    <a:pt x="5646" y="16995"/>
                    <a:pt x="5646" y="16932"/>
                  </a:cubicBezTo>
                  <a:cubicBezTo>
                    <a:pt x="5646" y="16870"/>
                    <a:pt x="5622" y="16819"/>
                    <a:pt x="5593" y="16819"/>
                  </a:cubicBezTo>
                  <a:close/>
                  <a:moveTo>
                    <a:pt x="5593" y="16492"/>
                  </a:moveTo>
                  <a:cubicBezTo>
                    <a:pt x="5563" y="16492"/>
                    <a:pt x="5539" y="16543"/>
                    <a:pt x="5539" y="16605"/>
                  </a:cubicBezTo>
                  <a:cubicBezTo>
                    <a:pt x="5539" y="16668"/>
                    <a:pt x="5563" y="16719"/>
                    <a:pt x="5593" y="16719"/>
                  </a:cubicBezTo>
                  <a:cubicBezTo>
                    <a:pt x="5622" y="16719"/>
                    <a:pt x="5646" y="16668"/>
                    <a:pt x="5646" y="16605"/>
                  </a:cubicBezTo>
                  <a:cubicBezTo>
                    <a:pt x="5646" y="16543"/>
                    <a:pt x="5622" y="16492"/>
                    <a:pt x="5593" y="16492"/>
                  </a:cubicBezTo>
                  <a:close/>
                  <a:moveTo>
                    <a:pt x="5440" y="16819"/>
                  </a:moveTo>
                  <a:cubicBezTo>
                    <a:pt x="5410" y="16819"/>
                    <a:pt x="5386" y="16870"/>
                    <a:pt x="5386" y="16932"/>
                  </a:cubicBezTo>
                  <a:cubicBezTo>
                    <a:pt x="5386" y="16995"/>
                    <a:pt x="5410" y="17045"/>
                    <a:pt x="5440" y="17045"/>
                  </a:cubicBezTo>
                  <a:cubicBezTo>
                    <a:pt x="5470" y="17045"/>
                    <a:pt x="5494" y="16995"/>
                    <a:pt x="5494" y="16932"/>
                  </a:cubicBezTo>
                  <a:cubicBezTo>
                    <a:pt x="5494" y="16870"/>
                    <a:pt x="5470" y="16819"/>
                    <a:pt x="5440" y="16819"/>
                  </a:cubicBezTo>
                  <a:close/>
                  <a:moveTo>
                    <a:pt x="5440" y="16492"/>
                  </a:moveTo>
                  <a:cubicBezTo>
                    <a:pt x="5410" y="16492"/>
                    <a:pt x="5386" y="16543"/>
                    <a:pt x="5386" y="16605"/>
                  </a:cubicBezTo>
                  <a:cubicBezTo>
                    <a:pt x="5386" y="16668"/>
                    <a:pt x="5410" y="16719"/>
                    <a:pt x="5440" y="16719"/>
                  </a:cubicBezTo>
                  <a:cubicBezTo>
                    <a:pt x="5470" y="16719"/>
                    <a:pt x="5494" y="16668"/>
                    <a:pt x="5494" y="16605"/>
                  </a:cubicBezTo>
                  <a:cubicBezTo>
                    <a:pt x="5494" y="16543"/>
                    <a:pt x="5470" y="16492"/>
                    <a:pt x="5440" y="16492"/>
                  </a:cubicBezTo>
                  <a:close/>
                  <a:moveTo>
                    <a:pt x="5285" y="16819"/>
                  </a:moveTo>
                  <a:cubicBezTo>
                    <a:pt x="5255" y="16819"/>
                    <a:pt x="5231" y="16870"/>
                    <a:pt x="5231" y="16932"/>
                  </a:cubicBezTo>
                  <a:cubicBezTo>
                    <a:pt x="5231" y="16995"/>
                    <a:pt x="5255" y="17045"/>
                    <a:pt x="5285" y="17045"/>
                  </a:cubicBezTo>
                  <a:cubicBezTo>
                    <a:pt x="5314" y="17045"/>
                    <a:pt x="5338" y="16995"/>
                    <a:pt x="5338" y="16932"/>
                  </a:cubicBezTo>
                  <a:cubicBezTo>
                    <a:pt x="5338" y="16870"/>
                    <a:pt x="5314" y="16819"/>
                    <a:pt x="5285" y="16819"/>
                  </a:cubicBezTo>
                  <a:close/>
                  <a:moveTo>
                    <a:pt x="5285" y="16492"/>
                  </a:moveTo>
                  <a:cubicBezTo>
                    <a:pt x="5255" y="16492"/>
                    <a:pt x="5231" y="16543"/>
                    <a:pt x="5231" y="16605"/>
                  </a:cubicBezTo>
                  <a:cubicBezTo>
                    <a:pt x="5231" y="16668"/>
                    <a:pt x="5255" y="16719"/>
                    <a:pt x="5285" y="16719"/>
                  </a:cubicBezTo>
                  <a:cubicBezTo>
                    <a:pt x="5314" y="16719"/>
                    <a:pt x="5338" y="16668"/>
                    <a:pt x="5338" y="16605"/>
                  </a:cubicBezTo>
                  <a:cubicBezTo>
                    <a:pt x="5338" y="16543"/>
                    <a:pt x="5314" y="16492"/>
                    <a:pt x="5285" y="16492"/>
                  </a:cubicBezTo>
                  <a:close/>
                  <a:moveTo>
                    <a:pt x="5131" y="16819"/>
                  </a:moveTo>
                  <a:cubicBezTo>
                    <a:pt x="5101" y="16819"/>
                    <a:pt x="5077" y="16870"/>
                    <a:pt x="5077" y="16932"/>
                  </a:cubicBezTo>
                  <a:cubicBezTo>
                    <a:pt x="5077" y="16995"/>
                    <a:pt x="5101" y="17045"/>
                    <a:pt x="5131" y="17045"/>
                  </a:cubicBezTo>
                  <a:cubicBezTo>
                    <a:pt x="5160" y="17045"/>
                    <a:pt x="5184" y="16995"/>
                    <a:pt x="5184" y="16932"/>
                  </a:cubicBezTo>
                  <a:cubicBezTo>
                    <a:pt x="5184" y="16870"/>
                    <a:pt x="5160" y="16819"/>
                    <a:pt x="5131" y="16819"/>
                  </a:cubicBezTo>
                  <a:close/>
                  <a:moveTo>
                    <a:pt x="5131" y="16492"/>
                  </a:moveTo>
                  <a:cubicBezTo>
                    <a:pt x="5101" y="16492"/>
                    <a:pt x="5077" y="16543"/>
                    <a:pt x="5077" y="16605"/>
                  </a:cubicBezTo>
                  <a:cubicBezTo>
                    <a:pt x="5077" y="16668"/>
                    <a:pt x="5101" y="16719"/>
                    <a:pt x="5131" y="16719"/>
                  </a:cubicBezTo>
                  <a:cubicBezTo>
                    <a:pt x="5160" y="16719"/>
                    <a:pt x="5184" y="16668"/>
                    <a:pt x="5184" y="16605"/>
                  </a:cubicBezTo>
                  <a:cubicBezTo>
                    <a:pt x="5184" y="16543"/>
                    <a:pt x="5160" y="16492"/>
                    <a:pt x="5131" y="16492"/>
                  </a:cubicBezTo>
                  <a:close/>
                  <a:moveTo>
                    <a:pt x="4978" y="16819"/>
                  </a:moveTo>
                  <a:cubicBezTo>
                    <a:pt x="4948" y="16819"/>
                    <a:pt x="4924" y="16870"/>
                    <a:pt x="4924" y="16932"/>
                  </a:cubicBezTo>
                  <a:cubicBezTo>
                    <a:pt x="4924" y="16995"/>
                    <a:pt x="4948" y="17045"/>
                    <a:pt x="4978" y="17045"/>
                  </a:cubicBezTo>
                  <a:cubicBezTo>
                    <a:pt x="5008" y="17045"/>
                    <a:pt x="5032" y="16995"/>
                    <a:pt x="5032" y="16932"/>
                  </a:cubicBezTo>
                  <a:cubicBezTo>
                    <a:pt x="5032" y="16870"/>
                    <a:pt x="5008" y="16819"/>
                    <a:pt x="4978" y="16819"/>
                  </a:cubicBezTo>
                  <a:close/>
                  <a:moveTo>
                    <a:pt x="4978" y="16492"/>
                  </a:moveTo>
                  <a:cubicBezTo>
                    <a:pt x="4948" y="16492"/>
                    <a:pt x="4924" y="16543"/>
                    <a:pt x="4924" y="16605"/>
                  </a:cubicBezTo>
                  <a:cubicBezTo>
                    <a:pt x="4924" y="16668"/>
                    <a:pt x="4948" y="16719"/>
                    <a:pt x="4978" y="16719"/>
                  </a:cubicBezTo>
                  <a:cubicBezTo>
                    <a:pt x="5008" y="16719"/>
                    <a:pt x="5032" y="16668"/>
                    <a:pt x="5032" y="16605"/>
                  </a:cubicBezTo>
                  <a:cubicBezTo>
                    <a:pt x="5032" y="16543"/>
                    <a:pt x="5008" y="16492"/>
                    <a:pt x="4978" y="16492"/>
                  </a:cubicBezTo>
                  <a:close/>
                  <a:moveTo>
                    <a:pt x="4824" y="16168"/>
                  </a:moveTo>
                  <a:cubicBezTo>
                    <a:pt x="4795" y="16168"/>
                    <a:pt x="4771" y="16218"/>
                    <a:pt x="4771" y="16281"/>
                  </a:cubicBezTo>
                  <a:cubicBezTo>
                    <a:pt x="4771" y="16343"/>
                    <a:pt x="4795" y="16394"/>
                    <a:pt x="4824" y="16394"/>
                  </a:cubicBezTo>
                  <a:cubicBezTo>
                    <a:pt x="4854" y="16394"/>
                    <a:pt x="4878" y="16343"/>
                    <a:pt x="4878" y="16281"/>
                  </a:cubicBezTo>
                  <a:cubicBezTo>
                    <a:pt x="4878" y="16218"/>
                    <a:pt x="4854" y="16168"/>
                    <a:pt x="4824" y="16168"/>
                  </a:cubicBezTo>
                  <a:close/>
                  <a:moveTo>
                    <a:pt x="4824" y="15841"/>
                  </a:moveTo>
                  <a:cubicBezTo>
                    <a:pt x="4795" y="15841"/>
                    <a:pt x="4771" y="15891"/>
                    <a:pt x="4771" y="15954"/>
                  </a:cubicBezTo>
                  <a:cubicBezTo>
                    <a:pt x="4771" y="16016"/>
                    <a:pt x="4795" y="16067"/>
                    <a:pt x="4824" y="16067"/>
                  </a:cubicBezTo>
                  <a:cubicBezTo>
                    <a:pt x="4854" y="16067"/>
                    <a:pt x="4878" y="16016"/>
                    <a:pt x="4878" y="15954"/>
                  </a:cubicBezTo>
                  <a:cubicBezTo>
                    <a:pt x="4878" y="15891"/>
                    <a:pt x="4854" y="15841"/>
                    <a:pt x="4824" y="15841"/>
                  </a:cubicBezTo>
                  <a:close/>
                  <a:moveTo>
                    <a:pt x="4362" y="16394"/>
                  </a:moveTo>
                  <a:cubicBezTo>
                    <a:pt x="4392" y="16394"/>
                    <a:pt x="4416" y="16343"/>
                    <a:pt x="4416" y="16281"/>
                  </a:cubicBezTo>
                  <a:cubicBezTo>
                    <a:pt x="4416" y="16218"/>
                    <a:pt x="4392" y="16168"/>
                    <a:pt x="4362" y="16168"/>
                  </a:cubicBezTo>
                  <a:cubicBezTo>
                    <a:pt x="4333" y="16168"/>
                    <a:pt x="4309" y="16218"/>
                    <a:pt x="4309" y="16281"/>
                  </a:cubicBezTo>
                  <a:cubicBezTo>
                    <a:pt x="4309" y="16343"/>
                    <a:pt x="4333" y="16394"/>
                    <a:pt x="4362" y="16394"/>
                  </a:cubicBezTo>
                  <a:close/>
                  <a:moveTo>
                    <a:pt x="4207" y="16394"/>
                  </a:moveTo>
                  <a:cubicBezTo>
                    <a:pt x="4237" y="16394"/>
                    <a:pt x="4261" y="16343"/>
                    <a:pt x="4261" y="16281"/>
                  </a:cubicBezTo>
                  <a:cubicBezTo>
                    <a:pt x="4261" y="16218"/>
                    <a:pt x="4237" y="16168"/>
                    <a:pt x="4207" y="16168"/>
                  </a:cubicBezTo>
                  <a:cubicBezTo>
                    <a:pt x="4177" y="16168"/>
                    <a:pt x="4153" y="16218"/>
                    <a:pt x="4153" y="16281"/>
                  </a:cubicBezTo>
                  <a:cubicBezTo>
                    <a:pt x="4153" y="16343"/>
                    <a:pt x="4177" y="16394"/>
                    <a:pt x="4207" y="16394"/>
                  </a:cubicBezTo>
                  <a:close/>
                  <a:moveTo>
                    <a:pt x="4672" y="16168"/>
                  </a:moveTo>
                  <a:cubicBezTo>
                    <a:pt x="4642" y="16168"/>
                    <a:pt x="4618" y="16218"/>
                    <a:pt x="4618" y="16281"/>
                  </a:cubicBezTo>
                  <a:cubicBezTo>
                    <a:pt x="4618" y="16343"/>
                    <a:pt x="4642" y="16394"/>
                    <a:pt x="4672" y="16394"/>
                  </a:cubicBezTo>
                  <a:cubicBezTo>
                    <a:pt x="4701" y="16394"/>
                    <a:pt x="4726" y="16343"/>
                    <a:pt x="4726" y="16281"/>
                  </a:cubicBezTo>
                  <a:cubicBezTo>
                    <a:pt x="4726" y="16218"/>
                    <a:pt x="4701" y="16168"/>
                    <a:pt x="4672" y="16168"/>
                  </a:cubicBezTo>
                  <a:close/>
                  <a:moveTo>
                    <a:pt x="4672" y="15841"/>
                  </a:moveTo>
                  <a:cubicBezTo>
                    <a:pt x="4642" y="15841"/>
                    <a:pt x="4618" y="15891"/>
                    <a:pt x="4618" y="15954"/>
                  </a:cubicBezTo>
                  <a:cubicBezTo>
                    <a:pt x="4618" y="16016"/>
                    <a:pt x="4642" y="16067"/>
                    <a:pt x="4672" y="16067"/>
                  </a:cubicBezTo>
                  <a:cubicBezTo>
                    <a:pt x="4701" y="16067"/>
                    <a:pt x="4726" y="16016"/>
                    <a:pt x="4726" y="15954"/>
                  </a:cubicBezTo>
                  <a:cubicBezTo>
                    <a:pt x="4726" y="15891"/>
                    <a:pt x="4701" y="15841"/>
                    <a:pt x="4672" y="15841"/>
                  </a:cubicBezTo>
                  <a:close/>
                  <a:moveTo>
                    <a:pt x="4516" y="16168"/>
                  </a:moveTo>
                  <a:cubicBezTo>
                    <a:pt x="4487" y="16168"/>
                    <a:pt x="4463" y="16218"/>
                    <a:pt x="4463" y="16281"/>
                  </a:cubicBezTo>
                  <a:cubicBezTo>
                    <a:pt x="4463" y="16343"/>
                    <a:pt x="4487" y="16394"/>
                    <a:pt x="4516" y="16394"/>
                  </a:cubicBezTo>
                  <a:cubicBezTo>
                    <a:pt x="4546" y="16394"/>
                    <a:pt x="4570" y="16343"/>
                    <a:pt x="4570" y="16281"/>
                  </a:cubicBezTo>
                  <a:cubicBezTo>
                    <a:pt x="4570" y="16218"/>
                    <a:pt x="4546" y="16168"/>
                    <a:pt x="4516" y="16168"/>
                  </a:cubicBezTo>
                  <a:close/>
                  <a:moveTo>
                    <a:pt x="4516" y="15841"/>
                  </a:moveTo>
                  <a:cubicBezTo>
                    <a:pt x="4487" y="15841"/>
                    <a:pt x="4463" y="15891"/>
                    <a:pt x="4463" y="15954"/>
                  </a:cubicBezTo>
                  <a:cubicBezTo>
                    <a:pt x="4463" y="16016"/>
                    <a:pt x="4487" y="16067"/>
                    <a:pt x="4516" y="16067"/>
                  </a:cubicBezTo>
                  <a:cubicBezTo>
                    <a:pt x="4546" y="16067"/>
                    <a:pt x="4570" y="16016"/>
                    <a:pt x="4570" y="15954"/>
                  </a:cubicBezTo>
                  <a:cubicBezTo>
                    <a:pt x="4570" y="15891"/>
                    <a:pt x="4546" y="15841"/>
                    <a:pt x="4516" y="15841"/>
                  </a:cubicBezTo>
                  <a:close/>
                  <a:moveTo>
                    <a:pt x="4362" y="16067"/>
                  </a:moveTo>
                  <a:cubicBezTo>
                    <a:pt x="4392" y="16067"/>
                    <a:pt x="4416" y="16016"/>
                    <a:pt x="4416" y="15954"/>
                  </a:cubicBezTo>
                  <a:cubicBezTo>
                    <a:pt x="4416" y="15891"/>
                    <a:pt x="4392" y="15841"/>
                    <a:pt x="4362" y="15841"/>
                  </a:cubicBezTo>
                  <a:cubicBezTo>
                    <a:pt x="4333" y="15841"/>
                    <a:pt x="4309" y="15891"/>
                    <a:pt x="4309" y="15954"/>
                  </a:cubicBezTo>
                  <a:cubicBezTo>
                    <a:pt x="4309" y="16016"/>
                    <a:pt x="4333" y="16067"/>
                    <a:pt x="4362" y="16067"/>
                  </a:cubicBezTo>
                  <a:close/>
                  <a:moveTo>
                    <a:pt x="4210" y="15841"/>
                  </a:moveTo>
                  <a:cubicBezTo>
                    <a:pt x="4180" y="15841"/>
                    <a:pt x="4156" y="15891"/>
                    <a:pt x="4156" y="15954"/>
                  </a:cubicBezTo>
                  <a:cubicBezTo>
                    <a:pt x="4156" y="16016"/>
                    <a:pt x="4180" y="16067"/>
                    <a:pt x="4210" y="16067"/>
                  </a:cubicBezTo>
                  <a:cubicBezTo>
                    <a:pt x="4240" y="16067"/>
                    <a:pt x="4264" y="16016"/>
                    <a:pt x="4264" y="15954"/>
                  </a:cubicBezTo>
                  <a:cubicBezTo>
                    <a:pt x="4264" y="15891"/>
                    <a:pt x="4240" y="15841"/>
                    <a:pt x="4210" y="15841"/>
                  </a:cubicBezTo>
                  <a:close/>
                  <a:moveTo>
                    <a:pt x="3591" y="14223"/>
                  </a:moveTo>
                  <a:cubicBezTo>
                    <a:pt x="3561" y="14223"/>
                    <a:pt x="3537" y="14274"/>
                    <a:pt x="3537" y="14337"/>
                  </a:cubicBezTo>
                  <a:cubicBezTo>
                    <a:pt x="3537" y="14399"/>
                    <a:pt x="3561" y="14450"/>
                    <a:pt x="3591" y="14450"/>
                  </a:cubicBezTo>
                  <a:cubicBezTo>
                    <a:pt x="3621" y="14450"/>
                    <a:pt x="3645" y="14399"/>
                    <a:pt x="3645" y="14337"/>
                  </a:cubicBezTo>
                  <a:cubicBezTo>
                    <a:pt x="3645" y="14274"/>
                    <a:pt x="3621" y="14223"/>
                    <a:pt x="3591" y="14223"/>
                  </a:cubicBezTo>
                  <a:close/>
                  <a:moveTo>
                    <a:pt x="3591" y="13897"/>
                  </a:moveTo>
                  <a:cubicBezTo>
                    <a:pt x="3561" y="13897"/>
                    <a:pt x="3537" y="13947"/>
                    <a:pt x="3537" y="14010"/>
                  </a:cubicBezTo>
                  <a:cubicBezTo>
                    <a:pt x="3537" y="14072"/>
                    <a:pt x="3561" y="14123"/>
                    <a:pt x="3591" y="14123"/>
                  </a:cubicBezTo>
                  <a:cubicBezTo>
                    <a:pt x="3621" y="14123"/>
                    <a:pt x="3645" y="14072"/>
                    <a:pt x="3645" y="14010"/>
                  </a:cubicBezTo>
                  <a:cubicBezTo>
                    <a:pt x="3645" y="13947"/>
                    <a:pt x="3621" y="13897"/>
                    <a:pt x="3591" y="13897"/>
                  </a:cubicBezTo>
                  <a:close/>
                  <a:moveTo>
                    <a:pt x="4051" y="15187"/>
                  </a:moveTo>
                  <a:cubicBezTo>
                    <a:pt x="4022" y="15187"/>
                    <a:pt x="3998" y="15238"/>
                    <a:pt x="3998" y="15300"/>
                  </a:cubicBezTo>
                  <a:cubicBezTo>
                    <a:pt x="3998" y="15363"/>
                    <a:pt x="4022" y="15413"/>
                    <a:pt x="4051" y="15413"/>
                  </a:cubicBezTo>
                  <a:cubicBezTo>
                    <a:pt x="4081" y="15413"/>
                    <a:pt x="4105" y="15363"/>
                    <a:pt x="4105" y="15300"/>
                  </a:cubicBezTo>
                  <a:cubicBezTo>
                    <a:pt x="4105" y="15238"/>
                    <a:pt x="4081" y="15187"/>
                    <a:pt x="4051" y="15187"/>
                  </a:cubicBezTo>
                  <a:close/>
                  <a:moveTo>
                    <a:pt x="3897" y="15187"/>
                  </a:moveTo>
                  <a:cubicBezTo>
                    <a:pt x="3868" y="15187"/>
                    <a:pt x="3844" y="15238"/>
                    <a:pt x="3844" y="15300"/>
                  </a:cubicBezTo>
                  <a:cubicBezTo>
                    <a:pt x="3844" y="15363"/>
                    <a:pt x="3868" y="15413"/>
                    <a:pt x="3897" y="15413"/>
                  </a:cubicBezTo>
                  <a:cubicBezTo>
                    <a:pt x="3927" y="15413"/>
                    <a:pt x="3951" y="15363"/>
                    <a:pt x="3951" y="15300"/>
                  </a:cubicBezTo>
                  <a:cubicBezTo>
                    <a:pt x="3951" y="15238"/>
                    <a:pt x="3927" y="15187"/>
                    <a:pt x="3897" y="15187"/>
                  </a:cubicBezTo>
                  <a:close/>
                  <a:moveTo>
                    <a:pt x="4051" y="14877"/>
                  </a:moveTo>
                  <a:cubicBezTo>
                    <a:pt x="4022" y="14877"/>
                    <a:pt x="3998" y="14928"/>
                    <a:pt x="3998" y="14990"/>
                  </a:cubicBezTo>
                  <a:cubicBezTo>
                    <a:pt x="3998" y="15053"/>
                    <a:pt x="4022" y="15103"/>
                    <a:pt x="4051" y="15103"/>
                  </a:cubicBezTo>
                  <a:cubicBezTo>
                    <a:pt x="4081" y="15103"/>
                    <a:pt x="4105" y="15053"/>
                    <a:pt x="4105" y="14990"/>
                  </a:cubicBezTo>
                  <a:cubicBezTo>
                    <a:pt x="4105" y="14928"/>
                    <a:pt x="4081" y="14877"/>
                    <a:pt x="4051" y="14877"/>
                  </a:cubicBezTo>
                  <a:close/>
                  <a:moveTo>
                    <a:pt x="4051" y="14550"/>
                  </a:moveTo>
                  <a:cubicBezTo>
                    <a:pt x="4022" y="14550"/>
                    <a:pt x="3998" y="14601"/>
                    <a:pt x="3998" y="14663"/>
                  </a:cubicBezTo>
                  <a:cubicBezTo>
                    <a:pt x="3998" y="14726"/>
                    <a:pt x="4022" y="14777"/>
                    <a:pt x="4051" y="14777"/>
                  </a:cubicBezTo>
                  <a:cubicBezTo>
                    <a:pt x="4081" y="14777"/>
                    <a:pt x="4105" y="14726"/>
                    <a:pt x="4105" y="14663"/>
                  </a:cubicBezTo>
                  <a:cubicBezTo>
                    <a:pt x="4105" y="14601"/>
                    <a:pt x="4081" y="14550"/>
                    <a:pt x="4051" y="14550"/>
                  </a:cubicBezTo>
                  <a:close/>
                  <a:moveTo>
                    <a:pt x="3897" y="14877"/>
                  </a:moveTo>
                  <a:cubicBezTo>
                    <a:pt x="3868" y="14877"/>
                    <a:pt x="3844" y="14928"/>
                    <a:pt x="3844" y="14990"/>
                  </a:cubicBezTo>
                  <a:cubicBezTo>
                    <a:pt x="3844" y="15053"/>
                    <a:pt x="3868" y="15103"/>
                    <a:pt x="3897" y="15103"/>
                  </a:cubicBezTo>
                  <a:cubicBezTo>
                    <a:pt x="3927" y="15103"/>
                    <a:pt x="3951" y="15053"/>
                    <a:pt x="3951" y="14990"/>
                  </a:cubicBezTo>
                  <a:cubicBezTo>
                    <a:pt x="3951" y="14928"/>
                    <a:pt x="3927" y="14877"/>
                    <a:pt x="3897" y="14877"/>
                  </a:cubicBezTo>
                  <a:close/>
                  <a:moveTo>
                    <a:pt x="3897" y="14550"/>
                  </a:moveTo>
                  <a:cubicBezTo>
                    <a:pt x="3868" y="14550"/>
                    <a:pt x="3844" y="14601"/>
                    <a:pt x="3844" y="14663"/>
                  </a:cubicBezTo>
                  <a:cubicBezTo>
                    <a:pt x="3844" y="14726"/>
                    <a:pt x="3868" y="14777"/>
                    <a:pt x="3897" y="14777"/>
                  </a:cubicBezTo>
                  <a:cubicBezTo>
                    <a:pt x="3927" y="14777"/>
                    <a:pt x="3951" y="14726"/>
                    <a:pt x="3951" y="14663"/>
                  </a:cubicBezTo>
                  <a:cubicBezTo>
                    <a:pt x="3951" y="14601"/>
                    <a:pt x="3927" y="14550"/>
                    <a:pt x="3897" y="14550"/>
                  </a:cubicBezTo>
                  <a:close/>
                  <a:moveTo>
                    <a:pt x="3745" y="14877"/>
                  </a:moveTo>
                  <a:cubicBezTo>
                    <a:pt x="3715" y="14877"/>
                    <a:pt x="3691" y="14928"/>
                    <a:pt x="3691" y="14990"/>
                  </a:cubicBezTo>
                  <a:cubicBezTo>
                    <a:pt x="3691" y="15053"/>
                    <a:pt x="3715" y="15103"/>
                    <a:pt x="3745" y="15103"/>
                  </a:cubicBezTo>
                  <a:cubicBezTo>
                    <a:pt x="3774" y="15103"/>
                    <a:pt x="3798" y="15053"/>
                    <a:pt x="3798" y="14990"/>
                  </a:cubicBezTo>
                  <a:cubicBezTo>
                    <a:pt x="3798" y="14928"/>
                    <a:pt x="3774" y="14877"/>
                    <a:pt x="3745" y="14877"/>
                  </a:cubicBezTo>
                  <a:close/>
                  <a:moveTo>
                    <a:pt x="3745" y="14550"/>
                  </a:moveTo>
                  <a:cubicBezTo>
                    <a:pt x="3715" y="14550"/>
                    <a:pt x="3691" y="14601"/>
                    <a:pt x="3691" y="14663"/>
                  </a:cubicBezTo>
                  <a:cubicBezTo>
                    <a:pt x="3691" y="14726"/>
                    <a:pt x="3715" y="14777"/>
                    <a:pt x="3745" y="14777"/>
                  </a:cubicBezTo>
                  <a:cubicBezTo>
                    <a:pt x="3774" y="14777"/>
                    <a:pt x="3798" y="14726"/>
                    <a:pt x="3798" y="14663"/>
                  </a:cubicBezTo>
                  <a:cubicBezTo>
                    <a:pt x="3798" y="14601"/>
                    <a:pt x="3774" y="14550"/>
                    <a:pt x="3745" y="14550"/>
                  </a:cubicBezTo>
                  <a:close/>
                  <a:moveTo>
                    <a:pt x="4051" y="14223"/>
                  </a:moveTo>
                  <a:cubicBezTo>
                    <a:pt x="4022" y="14223"/>
                    <a:pt x="3998" y="14274"/>
                    <a:pt x="3998" y="14337"/>
                  </a:cubicBezTo>
                  <a:cubicBezTo>
                    <a:pt x="3998" y="14399"/>
                    <a:pt x="4022" y="14450"/>
                    <a:pt x="4051" y="14450"/>
                  </a:cubicBezTo>
                  <a:cubicBezTo>
                    <a:pt x="4081" y="14450"/>
                    <a:pt x="4105" y="14399"/>
                    <a:pt x="4105" y="14337"/>
                  </a:cubicBezTo>
                  <a:cubicBezTo>
                    <a:pt x="4105" y="14274"/>
                    <a:pt x="4081" y="14223"/>
                    <a:pt x="4051" y="14223"/>
                  </a:cubicBezTo>
                  <a:close/>
                  <a:moveTo>
                    <a:pt x="4051" y="13897"/>
                  </a:moveTo>
                  <a:cubicBezTo>
                    <a:pt x="4022" y="13897"/>
                    <a:pt x="3998" y="13947"/>
                    <a:pt x="3998" y="14010"/>
                  </a:cubicBezTo>
                  <a:cubicBezTo>
                    <a:pt x="3998" y="14072"/>
                    <a:pt x="4022" y="14123"/>
                    <a:pt x="4051" y="14123"/>
                  </a:cubicBezTo>
                  <a:cubicBezTo>
                    <a:pt x="4081" y="14123"/>
                    <a:pt x="4105" y="14072"/>
                    <a:pt x="4105" y="14010"/>
                  </a:cubicBezTo>
                  <a:cubicBezTo>
                    <a:pt x="4105" y="13947"/>
                    <a:pt x="4081" y="13897"/>
                    <a:pt x="4051" y="13897"/>
                  </a:cubicBezTo>
                  <a:close/>
                  <a:moveTo>
                    <a:pt x="3897" y="14223"/>
                  </a:moveTo>
                  <a:cubicBezTo>
                    <a:pt x="3868" y="14223"/>
                    <a:pt x="3844" y="14274"/>
                    <a:pt x="3844" y="14337"/>
                  </a:cubicBezTo>
                  <a:cubicBezTo>
                    <a:pt x="3844" y="14399"/>
                    <a:pt x="3868" y="14450"/>
                    <a:pt x="3897" y="14450"/>
                  </a:cubicBezTo>
                  <a:cubicBezTo>
                    <a:pt x="3927" y="14450"/>
                    <a:pt x="3951" y="14399"/>
                    <a:pt x="3951" y="14337"/>
                  </a:cubicBezTo>
                  <a:cubicBezTo>
                    <a:pt x="3951" y="14274"/>
                    <a:pt x="3927" y="14223"/>
                    <a:pt x="3897" y="14223"/>
                  </a:cubicBezTo>
                  <a:close/>
                  <a:moveTo>
                    <a:pt x="3897" y="13897"/>
                  </a:moveTo>
                  <a:cubicBezTo>
                    <a:pt x="3868" y="13897"/>
                    <a:pt x="3844" y="13947"/>
                    <a:pt x="3844" y="14010"/>
                  </a:cubicBezTo>
                  <a:cubicBezTo>
                    <a:pt x="3844" y="14072"/>
                    <a:pt x="3868" y="14123"/>
                    <a:pt x="3897" y="14123"/>
                  </a:cubicBezTo>
                  <a:cubicBezTo>
                    <a:pt x="3927" y="14123"/>
                    <a:pt x="3951" y="14072"/>
                    <a:pt x="3951" y="14010"/>
                  </a:cubicBezTo>
                  <a:cubicBezTo>
                    <a:pt x="3951" y="13947"/>
                    <a:pt x="3927" y="13897"/>
                    <a:pt x="3897" y="13897"/>
                  </a:cubicBezTo>
                  <a:close/>
                  <a:moveTo>
                    <a:pt x="3745" y="14223"/>
                  </a:moveTo>
                  <a:cubicBezTo>
                    <a:pt x="3715" y="14223"/>
                    <a:pt x="3691" y="14274"/>
                    <a:pt x="3691" y="14337"/>
                  </a:cubicBezTo>
                  <a:cubicBezTo>
                    <a:pt x="3691" y="14399"/>
                    <a:pt x="3715" y="14450"/>
                    <a:pt x="3745" y="14450"/>
                  </a:cubicBezTo>
                  <a:cubicBezTo>
                    <a:pt x="3774" y="14450"/>
                    <a:pt x="3798" y="14399"/>
                    <a:pt x="3798" y="14337"/>
                  </a:cubicBezTo>
                  <a:cubicBezTo>
                    <a:pt x="3798" y="14274"/>
                    <a:pt x="3774" y="14223"/>
                    <a:pt x="3745" y="14223"/>
                  </a:cubicBezTo>
                  <a:close/>
                  <a:moveTo>
                    <a:pt x="3745" y="13897"/>
                  </a:moveTo>
                  <a:cubicBezTo>
                    <a:pt x="3715" y="13897"/>
                    <a:pt x="3691" y="13947"/>
                    <a:pt x="3691" y="14010"/>
                  </a:cubicBezTo>
                  <a:cubicBezTo>
                    <a:pt x="3691" y="14072"/>
                    <a:pt x="3715" y="14123"/>
                    <a:pt x="3745" y="14123"/>
                  </a:cubicBezTo>
                  <a:cubicBezTo>
                    <a:pt x="3774" y="14123"/>
                    <a:pt x="3798" y="14072"/>
                    <a:pt x="3798" y="14010"/>
                  </a:cubicBezTo>
                  <a:cubicBezTo>
                    <a:pt x="3798" y="13947"/>
                    <a:pt x="3774" y="13897"/>
                    <a:pt x="3745" y="13897"/>
                  </a:cubicBezTo>
                  <a:close/>
                  <a:moveTo>
                    <a:pt x="4824" y="15514"/>
                  </a:moveTo>
                  <a:cubicBezTo>
                    <a:pt x="4795" y="15514"/>
                    <a:pt x="4771" y="15565"/>
                    <a:pt x="4771" y="15627"/>
                  </a:cubicBezTo>
                  <a:cubicBezTo>
                    <a:pt x="4771" y="15690"/>
                    <a:pt x="4795" y="15740"/>
                    <a:pt x="4824" y="15740"/>
                  </a:cubicBezTo>
                  <a:cubicBezTo>
                    <a:pt x="4854" y="15740"/>
                    <a:pt x="4878" y="15690"/>
                    <a:pt x="4878" y="15627"/>
                  </a:cubicBezTo>
                  <a:cubicBezTo>
                    <a:pt x="4878" y="15565"/>
                    <a:pt x="4854" y="15514"/>
                    <a:pt x="4824" y="15514"/>
                  </a:cubicBezTo>
                  <a:close/>
                  <a:moveTo>
                    <a:pt x="4824" y="15187"/>
                  </a:moveTo>
                  <a:cubicBezTo>
                    <a:pt x="4795" y="15187"/>
                    <a:pt x="4771" y="15238"/>
                    <a:pt x="4771" y="15300"/>
                  </a:cubicBezTo>
                  <a:cubicBezTo>
                    <a:pt x="4771" y="15363"/>
                    <a:pt x="4795" y="15413"/>
                    <a:pt x="4824" y="15413"/>
                  </a:cubicBezTo>
                  <a:cubicBezTo>
                    <a:pt x="4854" y="15413"/>
                    <a:pt x="4878" y="15363"/>
                    <a:pt x="4878" y="15300"/>
                  </a:cubicBezTo>
                  <a:cubicBezTo>
                    <a:pt x="4878" y="15238"/>
                    <a:pt x="4854" y="15187"/>
                    <a:pt x="4824" y="15187"/>
                  </a:cubicBezTo>
                  <a:close/>
                  <a:moveTo>
                    <a:pt x="4672" y="15514"/>
                  </a:moveTo>
                  <a:cubicBezTo>
                    <a:pt x="4642" y="15514"/>
                    <a:pt x="4618" y="15565"/>
                    <a:pt x="4618" y="15627"/>
                  </a:cubicBezTo>
                  <a:cubicBezTo>
                    <a:pt x="4618" y="15690"/>
                    <a:pt x="4642" y="15740"/>
                    <a:pt x="4672" y="15740"/>
                  </a:cubicBezTo>
                  <a:cubicBezTo>
                    <a:pt x="4701" y="15740"/>
                    <a:pt x="4726" y="15690"/>
                    <a:pt x="4726" y="15627"/>
                  </a:cubicBezTo>
                  <a:cubicBezTo>
                    <a:pt x="4726" y="15565"/>
                    <a:pt x="4701" y="15514"/>
                    <a:pt x="4672" y="15514"/>
                  </a:cubicBezTo>
                  <a:close/>
                  <a:moveTo>
                    <a:pt x="4672" y="15187"/>
                  </a:moveTo>
                  <a:cubicBezTo>
                    <a:pt x="4642" y="15187"/>
                    <a:pt x="4618" y="15238"/>
                    <a:pt x="4618" y="15300"/>
                  </a:cubicBezTo>
                  <a:cubicBezTo>
                    <a:pt x="4618" y="15363"/>
                    <a:pt x="4642" y="15413"/>
                    <a:pt x="4672" y="15413"/>
                  </a:cubicBezTo>
                  <a:cubicBezTo>
                    <a:pt x="4701" y="15413"/>
                    <a:pt x="4726" y="15363"/>
                    <a:pt x="4726" y="15300"/>
                  </a:cubicBezTo>
                  <a:cubicBezTo>
                    <a:pt x="4726" y="15238"/>
                    <a:pt x="4701" y="15187"/>
                    <a:pt x="4672" y="15187"/>
                  </a:cubicBezTo>
                  <a:close/>
                  <a:moveTo>
                    <a:pt x="4516" y="15514"/>
                  </a:moveTo>
                  <a:cubicBezTo>
                    <a:pt x="4487" y="15514"/>
                    <a:pt x="4463" y="15565"/>
                    <a:pt x="4463" y="15627"/>
                  </a:cubicBezTo>
                  <a:cubicBezTo>
                    <a:pt x="4463" y="15690"/>
                    <a:pt x="4487" y="15740"/>
                    <a:pt x="4516" y="15740"/>
                  </a:cubicBezTo>
                  <a:cubicBezTo>
                    <a:pt x="4546" y="15740"/>
                    <a:pt x="4570" y="15690"/>
                    <a:pt x="4570" y="15627"/>
                  </a:cubicBezTo>
                  <a:cubicBezTo>
                    <a:pt x="4570" y="15565"/>
                    <a:pt x="4546" y="15514"/>
                    <a:pt x="4516" y="15514"/>
                  </a:cubicBezTo>
                  <a:close/>
                  <a:moveTo>
                    <a:pt x="4516" y="15187"/>
                  </a:moveTo>
                  <a:cubicBezTo>
                    <a:pt x="4487" y="15187"/>
                    <a:pt x="4463" y="15238"/>
                    <a:pt x="4463" y="15300"/>
                  </a:cubicBezTo>
                  <a:cubicBezTo>
                    <a:pt x="4463" y="15363"/>
                    <a:pt x="4487" y="15413"/>
                    <a:pt x="4516" y="15413"/>
                  </a:cubicBezTo>
                  <a:cubicBezTo>
                    <a:pt x="4546" y="15413"/>
                    <a:pt x="4570" y="15363"/>
                    <a:pt x="4570" y="15300"/>
                  </a:cubicBezTo>
                  <a:cubicBezTo>
                    <a:pt x="4570" y="15238"/>
                    <a:pt x="4546" y="15187"/>
                    <a:pt x="4516" y="15187"/>
                  </a:cubicBezTo>
                  <a:close/>
                  <a:moveTo>
                    <a:pt x="4362" y="15740"/>
                  </a:moveTo>
                  <a:cubicBezTo>
                    <a:pt x="4392" y="15740"/>
                    <a:pt x="4416" y="15690"/>
                    <a:pt x="4416" y="15627"/>
                  </a:cubicBezTo>
                  <a:cubicBezTo>
                    <a:pt x="4416" y="15565"/>
                    <a:pt x="4392" y="15514"/>
                    <a:pt x="4362" y="15514"/>
                  </a:cubicBezTo>
                  <a:cubicBezTo>
                    <a:pt x="4333" y="15514"/>
                    <a:pt x="4309" y="15565"/>
                    <a:pt x="4309" y="15627"/>
                  </a:cubicBezTo>
                  <a:cubicBezTo>
                    <a:pt x="4309" y="15690"/>
                    <a:pt x="4333" y="15740"/>
                    <a:pt x="4362" y="15740"/>
                  </a:cubicBezTo>
                  <a:close/>
                  <a:moveTo>
                    <a:pt x="4362" y="15413"/>
                  </a:moveTo>
                  <a:cubicBezTo>
                    <a:pt x="4392" y="15413"/>
                    <a:pt x="4416" y="15363"/>
                    <a:pt x="4416" y="15300"/>
                  </a:cubicBezTo>
                  <a:cubicBezTo>
                    <a:pt x="4416" y="15238"/>
                    <a:pt x="4392" y="15187"/>
                    <a:pt x="4362" y="15187"/>
                  </a:cubicBezTo>
                  <a:cubicBezTo>
                    <a:pt x="4333" y="15187"/>
                    <a:pt x="4309" y="15238"/>
                    <a:pt x="4309" y="15300"/>
                  </a:cubicBezTo>
                  <a:cubicBezTo>
                    <a:pt x="4309" y="15363"/>
                    <a:pt x="4333" y="15413"/>
                    <a:pt x="4362" y="15413"/>
                  </a:cubicBezTo>
                  <a:close/>
                  <a:moveTo>
                    <a:pt x="4210" y="15514"/>
                  </a:moveTo>
                  <a:cubicBezTo>
                    <a:pt x="4180" y="15514"/>
                    <a:pt x="4156" y="15565"/>
                    <a:pt x="4156" y="15627"/>
                  </a:cubicBezTo>
                  <a:cubicBezTo>
                    <a:pt x="4156" y="15690"/>
                    <a:pt x="4180" y="15740"/>
                    <a:pt x="4210" y="15740"/>
                  </a:cubicBezTo>
                  <a:cubicBezTo>
                    <a:pt x="4240" y="15740"/>
                    <a:pt x="4264" y="15690"/>
                    <a:pt x="4264" y="15627"/>
                  </a:cubicBezTo>
                  <a:cubicBezTo>
                    <a:pt x="4264" y="15565"/>
                    <a:pt x="4240" y="15514"/>
                    <a:pt x="4210" y="15514"/>
                  </a:cubicBezTo>
                  <a:close/>
                  <a:moveTo>
                    <a:pt x="4210" y="15187"/>
                  </a:moveTo>
                  <a:cubicBezTo>
                    <a:pt x="4180" y="15187"/>
                    <a:pt x="4156" y="15238"/>
                    <a:pt x="4156" y="15300"/>
                  </a:cubicBezTo>
                  <a:cubicBezTo>
                    <a:pt x="4156" y="15363"/>
                    <a:pt x="4180" y="15413"/>
                    <a:pt x="4210" y="15413"/>
                  </a:cubicBezTo>
                  <a:cubicBezTo>
                    <a:pt x="4240" y="15413"/>
                    <a:pt x="4264" y="15363"/>
                    <a:pt x="4264" y="15300"/>
                  </a:cubicBezTo>
                  <a:cubicBezTo>
                    <a:pt x="4264" y="15238"/>
                    <a:pt x="4240" y="15187"/>
                    <a:pt x="4210" y="15187"/>
                  </a:cubicBezTo>
                  <a:close/>
                  <a:moveTo>
                    <a:pt x="4824" y="14877"/>
                  </a:moveTo>
                  <a:cubicBezTo>
                    <a:pt x="4795" y="14877"/>
                    <a:pt x="4771" y="14928"/>
                    <a:pt x="4771" y="14990"/>
                  </a:cubicBezTo>
                  <a:cubicBezTo>
                    <a:pt x="4771" y="15053"/>
                    <a:pt x="4795" y="15103"/>
                    <a:pt x="4824" y="15103"/>
                  </a:cubicBezTo>
                  <a:cubicBezTo>
                    <a:pt x="4854" y="15103"/>
                    <a:pt x="4878" y="15053"/>
                    <a:pt x="4878" y="14990"/>
                  </a:cubicBezTo>
                  <a:cubicBezTo>
                    <a:pt x="4878" y="14928"/>
                    <a:pt x="4854" y="14877"/>
                    <a:pt x="4824" y="14877"/>
                  </a:cubicBezTo>
                  <a:close/>
                  <a:moveTo>
                    <a:pt x="4824" y="14550"/>
                  </a:moveTo>
                  <a:cubicBezTo>
                    <a:pt x="4795" y="14550"/>
                    <a:pt x="4771" y="14601"/>
                    <a:pt x="4771" y="14663"/>
                  </a:cubicBezTo>
                  <a:cubicBezTo>
                    <a:pt x="4771" y="14726"/>
                    <a:pt x="4795" y="14777"/>
                    <a:pt x="4824" y="14777"/>
                  </a:cubicBezTo>
                  <a:cubicBezTo>
                    <a:pt x="4854" y="14777"/>
                    <a:pt x="4878" y="14726"/>
                    <a:pt x="4878" y="14663"/>
                  </a:cubicBezTo>
                  <a:cubicBezTo>
                    <a:pt x="4878" y="14601"/>
                    <a:pt x="4854" y="14550"/>
                    <a:pt x="4824" y="14550"/>
                  </a:cubicBezTo>
                  <a:close/>
                  <a:moveTo>
                    <a:pt x="4672" y="14877"/>
                  </a:moveTo>
                  <a:cubicBezTo>
                    <a:pt x="4642" y="14877"/>
                    <a:pt x="4618" y="14928"/>
                    <a:pt x="4618" y="14990"/>
                  </a:cubicBezTo>
                  <a:cubicBezTo>
                    <a:pt x="4618" y="15053"/>
                    <a:pt x="4642" y="15103"/>
                    <a:pt x="4672" y="15103"/>
                  </a:cubicBezTo>
                  <a:cubicBezTo>
                    <a:pt x="4701" y="15103"/>
                    <a:pt x="4726" y="15053"/>
                    <a:pt x="4726" y="14990"/>
                  </a:cubicBezTo>
                  <a:cubicBezTo>
                    <a:pt x="4726" y="14928"/>
                    <a:pt x="4701" y="14877"/>
                    <a:pt x="4672" y="14877"/>
                  </a:cubicBezTo>
                  <a:close/>
                  <a:moveTo>
                    <a:pt x="4672" y="14550"/>
                  </a:moveTo>
                  <a:cubicBezTo>
                    <a:pt x="4642" y="14550"/>
                    <a:pt x="4618" y="14601"/>
                    <a:pt x="4618" y="14663"/>
                  </a:cubicBezTo>
                  <a:cubicBezTo>
                    <a:pt x="4618" y="14726"/>
                    <a:pt x="4642" y="14777"/>
                    <a:pt x="4672" y="14777"/>
                  </a:cubicBezTo>
                  <a:cubicBezTo>
                    <a:pt x="4701" y="14777"/>
                    <a:pt x="4726" y="14726"/>
                    <a:pt x="4726" y="14663"/>
                  </a:cubicBezTo>
                  <a:cubicBezTo>
                    <a:pt x="4726" y="14601"/>
                    <a:pt x="4701" y="14550"/>
                    <a:pt x="4672" y="14550"/>
                  </a:cubicBezTo>
                  <a:close/>
                  <a:moveTo>
                    <a:pt x="4516" y="14877"/>
                  </a:moveTo>
                  <a:cubicBezTo>
                    <a:pt x="4487" y="14877"/>
                    <a:pt x="4463" y="14928"/>
                    <a:pt x="4463" y="14990"/>
                  </a:cubicBezTo>
                  <a:cubicBezTo>
                    <a:pt x="4463" y="15053"/>
                    <a:pt x="4487" y="15103"/>
                    <a:pt x="4516" y="15103"/>
                  </a:cubicBezTo>
                  <a:cubicBezTo>
                    <a:pt x="4546" y="15103"/>
                    <a:pt x="4570" y="15053"/>
                    <a:pt x="4570" y="14990"/>
                  </a:cubicBezTo>
                  <a:cubicBezTo>
                    <a:pt x="4570" y="14928"/>
                    <a:pt x="4546" y="14877"/>
                    <a:pt x="4516" y="14877"/>
                  </a:cubicBezTo>
                  <a:close/>
                  <a:moveTo>
                    <a:pt x="4516" y="14550"/>
                  </a:moveTo>
                  <a:cubicBezTo>
                    <a:pt x="4487" y="14550"/>
                    <a:pt x="4463" y="14601"/>
                    <a:pt x="4463" y="14663"/>
                  </a:cubicBezTo>
                  <a:cubicBezTo>
                    <a:pt x="4463" y="14726"/>
                    <a:pt x="4487" y="14777"/>
                    <a:pt x="4516" y="14777"/>
                  </a:cubicBezTo>
                  <a:cubicBezTo>
                    <a:pt x="4546" y="14777"/>
                    <a:pt x="4570" y="14726"/>
                    <a:pt x="4570" y="14663"/>
                  </a:cubicBezTo>
                  <a:cubicBezTo>
                    <a:pt x="4570" y="14601"/>
                    <a:pt x="4546" y="14550"/>
                    <a:pt x="4516" y="14550"/>
                  </a:cubicBezTo>
                  <a:close/>
                  <a:moveTo>
                    <a:pt x="4362" y="15103"/>
                  </a:moveTo>
                  <a:cubicBezTo>
                    <a:pt x="4392" y="15103"/>
                    <a:pt x="4416" y="15053"/>
                    <a:pt x="4416" y="14990"/>
                  </a:cubicBezTo>
                  <a:cubicBezTo>
                    <a:pt x="4416" y="14928"/>
                    <a:pt x="4392" y="14877"/>
                    <a:pt x="4362" y="14877"/>
                  </a:cubicBezTo>
                  <a:cubicBezTo>
                    <a:pt x="4333" y="14877"/>
                    <a:pt x="4309" y="14928"/>
                    <a:pt x="4309" y="14990"/>
                  </a:cubicBezTo>
                  <a:cubicBezTo>
                    <a:pt x="4309" y="15053"/>
                    <a:pt x="4333" y="15103"/>
                    <a:pt x="4362" y="15103"/>
                  </a:cubicBezTo>
                  <a:close/>
                  <a:moveTo>
                    <a:pt x="4362" y="14777"/>
                  </a:moveTo>
                  <a:cubicBezTo>
                    <a:pt x="4392" y="14777"/>
                    <a:pt x="4416" y="14726"/>
                    <a:pt x="4416" y="14663"/>
                  </a:cubicBezTo>
                  <a:cubicBezTo>
                    <a:pt x="4416" y="14601"/>
                    <a:pt x="4392" y="14550"/>
                    <a:pt x="4362" y="14550"/>
                  </a:cubicBezTo>
                  <a:cubicBezTo>
                    <a:pt x="4333" y="14550"/>
                    <a:pt x="4309" y="14601"/>
                    <a:pt x="4309" y="14663"/>
                  </a:cubicBezTo>
                  <a:cubicBezTo>
                    <a:pt x="4309" y="14726"/>
                    <a:pt x="4333" y="14777"/>
                    <a:pt x="4362" y="14777"/>
                  </a:cubicBezTo>
                  <a:close/>
                  <a:moveTo>
                    <a:pt x="4210" y="14877"/>
                  </a:moveTo>
                  <a:cubicBezTo>
                    <a:pt x="4180" y="14877"/>
                    <a:pt x="4156" y="14928"/>
                    <a:pt x="4156" y="14990"/>
                  </a:cubicBezTo>
                  <a:cubicBezTo>
                    <a:pt x="4156" y="15053"/>
                    <a:pt x="4180" y="15103"/>
                    <a:pt x="4210" y="15103"/>
                  </a:cubicBezTo>
                  <a:cubicBezTo>
                    <a:pt x="4240" y="15103"/>
                    <a:pt x="4264" y="15053"/>
                    <a:pt x="4264" y="14990"/>
                  </a:cubicBezTo>
                  <a:cubicBezTo>
                    <a:pt x="4264" y="14928"/>
                    <a:pt x="4240" y="14877"/>
                    <a:pt x="4210" y="14877"/>
                  </a:cubicBezTo>
                  <a:close/>
                  <a:moveTo>
                    <a:pt x="4210" y="14550"/>
                  </a:moveTo>
                  <a:cubicBezTo>
                    <a:pt x="4180" y="14550"/>
                    <a:pt x="4156" y="14601"/>
                    <a:pt x="4156" y="14663"/>
                  </a:cubicBezTo>
                  <a:cubicBezTo>
                    <a:pt x="4156" y="14726"/>
                    <a:pt x="4180" y="14777"/>
                    <a:pt x="4210" y="14777"/>
                  </a:cubicBezTo>
                  <a:cubicBezTo>
                    <a:pt x="4240" y="14777"/>
                    <a:pt x="4264" y="14726"/>
                    <a:pt x="4264" y="14663"/>
                  </a:cubicBezTo>
                  <a:cubicBezTo>
                    <a:pt x="4264" y="14601"/>
                    <a:pt x="4240" y="14550"/>
                    <a:pt x="4210" y="14550"/>
                  </a:cubicBezTo>
                  <a:close/>
                  <a:moveTo>
                    <a:pt x="4824" y="14223"/>
                  </a:moveTo>
                  <a:cubicBezTo>
                    <a:pt x="4795" y="14223"/>
                    <a:pt x="4771" y="14274"/>
                    <a:pt x="4771" y="14337"/>
                  </a:cubicBezTo>
                  <a:cubicBezTo>
                    <a:pt x="4771" y="14399"/>
                    <a:pt x="4795" y="14450"/>
                    <a:pt x="4824" y="14450"/>
                  </a:cubicBezTo>
                  <a:cubicBezTo>
                    <a:pt x="4854" y="14450"/>
                    <a:pt x="4878" y="14399"/>
                    <a:pt x="4878" y="14337"/>
                  </a:cubicBezTo>
                  <a:cubicBezTo>
                    <a:pt x="4878" y="14274"/>
                    <a:pt x="4854" y="14223"/>
                    <a:pt x="4824" y="14223"/>
                  </a:cubicBezTo>
                  <a:close/>
                  <a:moveTo>
                    <a:pt x="4824" y="13897"/>
                  </a:moveTo>
                  <a:cubicBezTo>
                    <a:pt x="4795" y="13897"/>
                    <a:pt x="4771" y="13947"/>
                    <a:pt x="4771" y="14010"/>
                  </a:cubicBezTo>
                  <a:cubicBezTo>
                    <a:pt x="4771" y="14072"/>
                    <a:pt x="4795" y="14123"/>
                    <a:pt x="4824" y="14123"/>
                  </a:cubicBezTo>
                  <a:cubicBezTo>
                    <a:pt x="4854" y="14123"/>
                    <a:pt x="4878" y="14072"/>
                    <a:pt x="4878" y="14010"/>
                  </a:cubicBezTo>
                  <a:cubicBezTo>
                    <a:pt x="4878" y="13947"/>
                    <a:pt x="4854" y="13897"/>
                    <a:pt x="4824" y="13897"/>
                  </a:cubicBezTo>
                  <a:close/>
                  <a:moveTo>
                    <a:pt x="4672" y="14223"/>
                  </a:moveTo>
                  <a:cubicBezTo>
                    <a:pt x="4642" y="14223"/>
                    <a:pt x="4618" y="14274"/>
                    <a:pt x="4618" y="14337"/>
                  </a:cubicBezTo>
                  <a:cubicBezTo>
                    <a:pt x="4618" y="14399"/>
                    <a:pt x="4642" y="14450"/>
                    <a:pt x="4672" y="14450"/>
                  </a:cubicBezTo>
                  <a:cubicBezTo>
                    <a:pt x="4701" y="14450"/>
                    <a:pt x="4726" y="14399"/>
                    <a:pt x="4726" y="14337"/>
                  </a:cubicBezTo>
                  <a:cubicBezTo>
                    <a:pt x="4726" y="14274"/>
                    <a:pt x="4701" y="14223"/>
                    <a:pt x="4672" y="14223"/>
                  </a:cubicBezTo>
                  <a:close/>
                  <a:moveTo>
                    <a:pt x="4672" y="13897"/>
                  </a:moveTo>
                  <a:cubicBezTo>
                    <a:pt x="4642" y="13897"/>
                    <a:pt x="4618" y="13947"/>
                    <a:pt x="4618" y="14010"/>
                  </a:cubicBezTo>
                  <a:cubicBezTo>
                    <a:pt x="4618" y="14072"/>
                    <a:pt x="4642" y="14123"/>
                    <a:pt x="4672" y="14123"/>
                  </a:cubicBezTo>
                  <a:cubicBezTo>
                    <a:pt x="4701" y="14123"/>
                    <a:pt x="4726" y="14072"/>
                    <a:pt x="4726" y="14010"/>
                  </a:cubicBezTo>
                  <a:cubicBezTo>
                    <a:pt x="4726" y="13947"/>
                    <a:pt x="4701" y="13897"/>
                    <a:pt x="4672" y="13897"/>
                  </a:cubicBezTo>
                  <a:close/>
                  <a:moveTo>
                    <a:pt x="4516" y="14223"/>
                  </a:moveTo>
                  <a:cubicBezTo>
                    <a:pt x="4487" y="14223"/>
                    <a:pt x="4463" y="14274"/>
                    <a:pt x="4463" y="14337"/>
                  </a:cubicBezTo>
                  <a:cubicBezTo>
                    <a:pt x="4463" y="14399"/>
                    <a:pt x="4487" y="14450"/>
                    <a:pt x="4516" y="14450"/>
                  </a:cubicBezTo>
                  <a:cubicBezTo>
                    <a:pt x="4546" y="14450"/>
                    <a:pt x="4570" y="14399"/>
                    <a:pt x="4570" y="14337"/>
                  </a:cubicBezTo>
                  <a:cubicBezTo>
                    <a:pt x="4570" y="14274"/>
                    <a:pt x="4546" y="14223"/>
                    <a:pt x="4516" y="14223"/>
                  </a:cubicBezTo>
                  <a:close/>
                  <a:moveTo>
                    <a:pt x="4516" y="13897"/>
                  </a:moveTo>
                  <a:cubicBezTo>
                    <a:pt x="4487" y="13897"/>
                    <a:pt x="4463" y="13947"/>
                    <a:pt x="4463" y="14010"/>
                  </a:cubicBezTo>
                  <a:cubicBezTo>
                    <a:pt x="4463" y="14072"/>
                    <a:pt x="4487" y="14123"/>
                    <a:pt x="4516" y="14123"/>
                  </a:cubicBezTo>
                  <a:cubicBezTo>
                    <a:pt x="4546" y="14123"/>
                    <a:pt x="4570" y="14072"/>
                    <a:pt x="4570" y="14010"/>
                  </a:cubicBezTo>
                  <a:cubicBezTo>
                    <a:pt x="4570" y="13947"/>
                    <a:pt x="4546" y="13897"/>
                    <a:pt x="4516" y="13897"/>
                  </a:cubicBezTo>
                  <a:close/>
                  <a:moveTo>
                    <a:pt x="4362" y="14450"/>
                  </a:moveTo>
                  <a:cubicBezTo>
                    <a:pt x="4392" y="14450"/>
                    <a:pt x="4416" y="14399"/>
                    <a:pt x="4416" y="14337"/>
                  </a:cubicBezTo>
                  <a:cubicBezTo>
                    <a:pt x="4416" y="14274"/>
                    <a:pt x="4392" y="14223"/>
                    <a:pt x="4362" y="14223"/>
                  </a:cubicBezTo>
                  <a:cubicBezTo>
                    <a:pt x="4333" y="14223"/>
                    <a:pt x="4309" y="14274"/>
                    <a:pt x="4309" y="14337"/>
                  </a:cubicBezTo>
                  <a:cubicBezTo>
                    <a:pt x="4309" y="14399"/>
                    <a:pt x="4333" y="14450"/>
                    <a:pt x="4362" y="14450"/>
                  </a:cubicBezTo>
                  <a:close/>
                  <a:moveTo>
                    <a:pt x="4362" y="14123"/>
                  </a:moveTo>
                  <a:cubicBezTo>
                    <a:pt x="4392" y="14123"/>
                    <a:pt x="4416" y="14072"/>
                    <a:pt x="4416" y="14010"/>
                  </a:cubicBezTo>
                  <a:cubicBezTo>
                    <a:pt x="4416" y="13947"/>
                    <a:pt x="4392" y="13897"/>
                    <a:pt x="4362" y="13897"/>
                  </a:cubicBezTo>
                  <a:cubicBezTo>
                    <a:pt x="4333" y="13897"/>
                    <a:pt x="4309" y="13947"/>
                    <a:pt x="4309" y="14010"/>
                  </a:cubicBezTo>
                  <a:cubicBezTo>
                    <a:pt x="4309" y="14072"/>
                    <a:pt x="4333" y="14123"/>
                    <a:pt x="4362" y="14123"/>
                  </a:cubicBezTo>
                  <a:close/>
                  <a:moveTo>
                    <a:pt x="4210" y="14223"/>
                  </a:moveTo>
                  <a:cubicBezTo>
                    <a:pt x="4180" y="14223"/>
                    <a:pt x="4156" y="14274"/>
                    <a:pt x="4156" y="14337"/>
                  </a:cubicBezTo>
                  <a:cubicBezTo>
                    <a:pt x="4156" y="14399"/>
                    <a:pt x="4180" y="14450"/>
                    <a:pt x="4210" y="14450"/>
                  </a:cubicBezTo>
                  <a:cubicBezTo>
                    <a:pt x="4240" y="14450"/>
                    <a:pt x="4264" y="14399"/>
                    <a:pt x="4264" y="14337"/>
                  </a:cubicBezTo>
                  <a:cubicBezTo>
                    <a:pt x="4264" y="14274"/>
                    <a:pt x="4240" y="14223"/>
                    <a:pt x="4210" y="14223"/>
                  </a:cubicBezTo>
                  <a:close/>
                  <a:moveTo>
                    <a:pt x="4210" y="13897"/>
                  </a:moveTo>
                  <a:cubicBezTo>
                    <a:pt x="4180" y="13897"/>
                    <a:pt x="4156" y="13947"/>
                    <a:pt x="4156" y="14010"/>
                  </a:cubicBezTo>
                  <a:cubicBezTo>
                    <a:pt x="4156" y="14072"/>
                    <a:pt x="4180" y="14123"/>
                    <a:pt x="4210" y="14123"/>
                  </a:cubicBezTo>
                  <a:cubicBezTo>
                    <a:pt x="4240" y="14123"/>
                    <a:pt x="4264" y="14072"/>
                    <a:pt x="4264" y="14010"/>
                  </a:cubicBezTo>
                  <a:cubicBezTo>
                    <a:pt x="4264" y="13947"/>
                    <a:pt x="4240" y="13897"/>
                    <a:pt x="4210" y="13897"/>
                  </a:cubicBezTo>
                  <a:close/>
                  <a:moveTo>
                    <a:pt x="5593" y="16168"/>
                  </a:moveTo>
                  <a:cubicBezTo>
                    <a:pt x="5563" y="16168"/>
                    <a:pt x="5539" y="16218"/>
                    <a:pt x="5539" y="16281"/>
                  </a:cubicBezTo>
                  <a:cubicBezTo>
                    <a:pt x="5539" y="16343"/>
                    <a:pt x="5563" y="16394"/>
                    <a:pt x="5593" y="16394"/>
                  </a:cubicBezTo>
                  <a:cubicBezTo>
                    <a:pt x="5622" y="16394"/>
                    <a:pt x="5646" y="16343"/>
                    <a:pt x="5646" y="16281"/>
                  </a:cubicBezTo>
                  <a:cubicBezTo>
                    <a:pt x="5646" y="16218"/>
                    <a:pt x="5622" y="16168"/>
                    <a:pt x="5593" y="16168"/>
                  </a:cubicBezTo>
                  <a:close/>
                  <a:moveTo>
                    <a:pt x="5593" y="15841"/>
                  </a:moveTo>
                  <a:cubicBezTo>
                    <a:pt x="5563" y="15841"/>
                    <a:pt x="5539" y="15891"/>
                    <a:pt x="5539" y="15954"/>
                  </a:cubicBezTo>
                  <a:cubicBezTo>
                    <a:pt x="5539" y="16016"/>
                    <a:pt x="5563" y="16067"/>
                    <a:pt x="5593" y="16067"/>
                  </a:cubicBezTo>
                  <a:cubicBezTo>
                    <a:pt x="5622" y="16067"/>
                    <a:pt x="5646" y="16016"/>
                    <a:pt x="5646" y="15954"/>
                  </a:cubicBezTo>
                  <a:cubicBezTo>
                    <a:pt x="5646" y="15891"/>
                    <a:pt x="5622" y="15841"/>
                    <a:pt x="5593" y="15841"/>
                  </a:cubicBezTo>
                  <a:close/>
                  <a:moveTo>
                    <a:pt x="5440" y="16168"/>
                  </a:moveTo>
                  <a:cubicBezTo>
                    <a:pt x="5410" y="16168"/>
                    <a:pt x="5386" y="16218"/>
                    <a:pt x="5386" y="16281"/>
                  </a:cubicBezTo>
                  <a:cubicBezTo>
                    <a:pt x="5386" y="16343"/>
                    <a:pt x="5410" y="16394"/>
                    <a:pt x="5440" y="16394"/>
                  </a:cubicBezTo>
                  <a:cubicBezTo>
                    <a:pt x="5470" y="16394"/>
                    <a:pt x="5494" y="16343"/>
                    <a:pt x="5494" y="16281"/>
                  </a:cubicBezTo>
                  <a:cubicBezTo>
                    <a:pt x="5494" y="16218"/>
                    <a:pt x="5470" y="16168"/>
                    <a:pt x="5440" y="16168"/>
                  </a:cubicBezTo>
                  <a:close/>
                  <a:moveTo>
                    <a:pt x="5440" y="15841"/>
                  </a:moveTo>
                  <a:cubicBezTo>
                    <a:pt x="5410" y="15841"/>
                    <a:pt x="5386" y="15891"/>
                    <a:pt x="5386" y="15954"/>
                  </a:cubicBezTo>
                  <a:cubicBezTo>
                    <a:pt x="5386" y="16016"/>
                    <a:pt x="5410" y="16067"/>
                    <a:pt x="5440" y="16067"/>
                  </a:cubicBezTo>
                  <a:cubicBezTo>
                    <a:pt x="5470" y="16067"/>
                    <a:pt x="5494" y="16016"/>
                    <a:pt x="5494" y="15954"/>
                  </a:cubicBezTo>
                  <a:cubicBezTo>
                    <a:pt x="5494" y="15891"/>
                    <a:pt x="5470" y="15841"/>
                    <a:pt x="5440" y="15841"/>
                  </a:cubicBezTo>
                  <a:close/>
                  <a:moveTo>
                    <a:pt x="5285" y="16168"/>
                  </a:moveTo>
                  <a:cubicBezTo>
                    <a:pt x="5255" y="16168"/>
                    <a:pt x="5231" y="16218"/>
                    <a:pt x="5231" y="16281"/>
                  </a:cubicBezTo>
                  <a:cubicBezTo>
                    <a:pt x="5231" y="16343"/>
                    <a:pt x="5255" y="16394"/>
                    <a:pt x="5285" y="16394"/>
                  </a:cubicBezTo>
                  <a:cubicBezTo>
                    <a:pt x="5314" y="16394"/>
                    <a:pt x="5338" y="16343"/>
                    <a:pt x="5338" y="16281"/>
                  </a:cubicBezTo>
                  <a:cubicBezTo>
                    <a:pt x="5338" y="16218"/>
                    <a:pt x="5314" y="16168"/>
                    <a:pt x="5285" y="16168"/>
                  </a:cubicBezTo>
                  <a:close/>
                  <a:moveTo>
                    <a:pt x="5285" y="15841"/>
                  </a:moveTo>
                  <a:cubicBezTo>
                    <a:pt x="5255" y="15841"/>
                    <a:pt x="5231" y="15891"/>
                    <a:pt x="5231" y="15954"/>
                  </a:cubicBezTo>
                  <a:cubicBezTo>
                    <a:pt x="5231" y="16016"/>
                    <a:pt x="5255" y="16067"/>
                    <a:pt x="5285" y="16067"/>
                  </a:cubicBezTo>
                  <a:cubicBezTo>
                    <a:pt x="5314" y="16067"/>
                    <a:pt x="5338" y="16016"/>
                    <a:pt x="5338" y="15954"/>
                  </a:cubicBezTo>
                  <a:cubicBezTo>
                    <a:pt x="5338" y="15891"/>
                    <a:pt x="5314" y="15841"/>
                    <a:pt x="5285" y="15841"/>
                  </a:cubicBezTo>
                  <a:close/>
                  <a:moveTo>
                    <a:pt x="5131" y="16168"/>
                  </a:moveTo>
                  <a:cubicBezTo>
                    <a:pt x="5101" y="16168"/>
                    <a:pt x="5077" y="16218"/>
                    <a:pt x="5077" y="16281"/>
                  </a:cubicBezTo>
                  <a:cubicBezTo>
                    <a:pt x="5077" y="16343"/>
                    <a:pt x="5101" y="16394"/>
                    <a:pt x="5131" y="16394"/>
                  </a:cubicBezTo>
                  <a:cubicBezTo>
                    <a:pt x="5160" y="16394"/>
                    <a:pt x="5184" y="16343"/>
                    <a:pt x="5184" y="16281"/>
                  </a:cubicBezTo>
                  <a:cubicBezTo>
                    <a:pt x="5184" y="16218"/>
                    <a:pt x="5160" y="16168"/>
                    <a:pt x="5131" y="16168"/>
                  </a:cubicBezTo>
                  <a:close/>
                  <a:moveTo>
                    <a:pt x="5131" y="15841"/>
                  </a:moveTo>
                  <a:cubicBezTo>
                    <a:pt x="5101" y="15841"/>
                    <a:pt x="5077" y="15891"/>
                    <a:pt x="5077" y="15954"/>
                  </a:cubicBezTo>
                  <a:cubicBezTo>
                    <a:pt x="5077" y="16016"/>
                    <a:pt x="5101" y="16067"/>
                    <a:pt x="5131" y="16067"/>
                  </a:cubicBezTo>
                  <a:cubicBezTo>
                    <a:pt x="5160" y="16067"/>
                    <a:pt x="5184" y="16016"/>
                    <a:pt x="5184" y="15954"/>
                  </a:cubicBezTo>
                  <a:cubicBezTo>
                    <a:pt x="5184" y="15891"/>
                    <a:pt x="5160" y="15841"/>
                    <a:pt x="5131" y="15841"/>
                  </a:cubicBezTo>
                  <a:close/>
                  <a:moveTo>
                    <a:pt x="4978" y="16168"/>
                  </a:moveTo>
                  <a:cubicBezTo>
                    <a:pt x="4948" y="16168"/>
                    <a:pt x="4924" y="16218"/>
                    <a:pt x="4924" y="16281"/>
                  </a:cubicBezTo>
                  <a:cubicBezTo>
                    <a:pt x="4924" y="16343"/>
                    <a:pt x="4948" y="16394"/>
                    <a:pt x="4978" y="16394"/>
                  </a:cubicBezTo>
                  <a:cubicBezTo>
                    <a:pt x="5008" y="16394"/>
                    <a:pt x="5032" y="16343"/>
                    <a:pt x="5032" y="16281"/>
                  </a:cubicBezTo>
                  <a:cubicBezTo>
                    <a:pt x="5032" y="16218"/>
                    <a:pt x="5008" y="16168"/>
                    <a:pt x="4978" y="16168"/>
                  </a:cubicBezTo>
                  <a:close/>
                  <a:moveTo>
                    <a:pt x="4978" y="15841"/>
                  </a:moveTo>
                  <a:cubicBezTo>
                    <a:pt x="4948" y="15841"/>
                    <a:pt x="4924" y="15891"/>
                    <a:pt x="4924" y="15954"/>
                  </a:cubicBezTo>
                  <a:cubicBezTo>
                    <a:pt x="4924" y="16016"/>
                    <a:pt x="4948" y="16067"/>
                    <a:pt x="4978" y="16067"/>
                  </a:cubicBezTo>
                  <a:cubicBezTo>
                    <a:pt x="5008" y="16067"/>
                    <a:pt x="5032" y="16016"/>
                    <a:pt x="5032" y="15954"/>
                  </a:cubicBezTo>
                  <a:cubicBezTo>
                    <a:pt x="5032" y="15891"/>
                    <a:pt x="5008" y="15841"/>
                    <a:pt x="4978" y="15841"/>
                  </a:cubicBezTo>
                  <a:close/>
                  <a:moveTo>
                    <a:pt x="5593" y="15514"/>
                  </a:moveTo>
                  <a:cubicBezTo>
                    <a:pt x="5563" y="15514"/>
                    <a:pt x="5539" y="15565"/>
                    <a:pt x="5539" y="15627"/>
                  </a:cubicBezTo>
                  <a:cubicBezTo>
                    <a:pt x="5539" y="15690"/>
                    <a:pt x="5563" y="15740"/>
                    <a:pt x="5593" y="15740"/>
                  </a:cubicBezTo>
                  <a:cubicBezTo>
                    <a:pt x="5622" y="15740"/>
                    <a:pt x="5646" y="15690"/>
                    <a:pt x="5646" y="15627"/>
                  </a:cubicBezTo>
                  <a:cubicBezTo>
                    <a:pt x="5646" y="15565"/>
                    <a:pt x="5622" y="15514"/>
                    <a:pt x="5593" y="15514"/>
                  </a:cubicBezTo>
                  <a:close/>
                  <a:moveTo>
                    <a:pt x="5593" y="15187"/>
                  </a:moveTo>
                  <a:cubicBezTo>
                    <a:pt x="5563" y="15187"/>
                    <a:pt x="5539" y="15238"/>
                    <a:pt x="5539" y="15300"/>
                  </a:cubicBezTo>
                  <a:cubicBezTo>
                    <a:pt x="5539" y="15363"/>
                    <a:pt x="5563" y="15413"/>
                    <a:pt x="5593" y="15413"/>
                  </a:cubicBezTo>
                  <a:cubicBezTo>
                    <a:pt x="5622" y="15413"/>
                    <a:pt x="5646" y="15363"/>
                    <a:pt x="5646" y="15300"/>
                  </a:cubicBezTo>
                  <a:cubicBezTo>
                    <a:pt x="5646" y="15238"/>
                    <a:pt x="5622" y="15187"/>
                    <a:pt x="5593" y="15187"/>
                  </a:cubicBezTo>
                  <a:close/>
                  <a:moveTo>
                    <a:pt x="5440" y="15514"/>
                  </a:moveTo>
                  <a:cubicBezTo>
                    <a:pt x="5410" y="15514"/>
                    <a:pt x="5386" y="15565"/>
                    <a:pt x="5386" y="15627"/>
                  </a:cubicBezTo>
                  <a:cubicBezTo>
                    <a:pt x="5386" y="15690"/>
                    <a:pt x="5410" y="15740"/>
                    <a:pt x="5440" y="15740"/>
                  </a:cubicBezTo>
                  <a:cubicBezTo>
                    <a:pt x="5470" y="15740"/>
                    <a:pt x="5494" y="15690"/>
                    <a:pt x="5494" y="15627"/>
                  </a:cubicBezTo>
                  <a:cubicBezTo>
                    <a:pt x="5494" y="15565"/>
                    <a:pt x="5470" y="15514"/>
                    <a:pt x="5440" y="15514"/>
                  </a:cubicBezTo>
                  <a:close/>
                  <a:moveTo>
                    <a:pt x="5440" y="15187"/>
                  </a:moveTo>
                  <a:cubicBezTo>
                    <a:pt x="5410" y="15187"/>
                    <a:pt x="5386" y="15238"/>
                    <a:pt x="5386" y="15300"/>
                  </a:cubicBezTo>
                  <a:cubicBezTo>
                    <a:pt x="5386" y="15363"/>
                    <a:pt x="5410" y="15413"/>
                    <a:pt x="5440" y="15413"/>
                  </a:cubicBezTo>
                  <a:cubicBezTo>
                    <a:pt x="5470" y="15413"/>
                    <a:pt x="5494" y="15363"/>
                    <a:pt x="5494" y="15300"/>
                  </a:cubicBezTo>
                  <a:cubicBezTo>
                    <a:pt x="5494" y="15238"/>
                    <a:pt x="5470" y="15187"/>
                    <a:pt x="5440" y="15187"/>
                  </a:cubicBezTo>
                  <a:close/>
                  <a:moveTo>
                    <a:pt x="5285" y="15514"/>
                  </a:moveTo>
                  <a:cubicBezTo>
                    <a:pt x="5255" y="15514"/>
                    <a:pt x="5231" y="15565"/>
                    <a:pt x="5231" y="15627"/>
                  </a:cubicBezTo>
                  <a:cubicBezTo>
                    <a:pt x="5231" y="15690"/>
                    <a:pt x="5255" y="15740"/>
                    <a:pt x="5285" y="15740"/>
                  </a:cubicBezTo>
                  <a:cubicBezTo>
                    <a:pt x="5314" y="15740"/>
                    <a:pt x="5338" y="15690"/>
                    <a:pt x="5338" y="15627"/>
                  </a:cubicBezTo>
                  <a:cubicBezTo>
                    <a:pt x="5338" y="15565"/>
                    <a:pt x="5314" y="15514"/>
                    <a:pt x="5285" y="15514"/>
                  </a:cubicBezTo>
                  <a:close/>
                  <a:moveTo>
                    <a:pt x="5285" y="15187"/>
                  </a:moveTo>
                  <a:cubicBezTo>
                    <a:pt x="5255" y="15187"/>
                    <a:pt x="5231" y="15238"/>
                    <a:pt x="5231" y="15300"/>
                  </a:cubicBezTo>
                  <a:cubicBezTo>
                    <a:pt x="5231" y="15363"/>
                    <a:pt x="5255" y="15413"/>
                    <a:pt x="5285" y="15413"/>
                  </a:cubicBezTo>
                  <a:cubicBezTo>
                    <a:pt x="5314" y="15413"/>
                    <a:pt x="5338" y="15363"/>
                    <a:pt x="5338" y="15300"/>
                  </a:cubicBezTo>
                  <a:cubicBezTo>
                    <a:pt x="5338" y="15238"/>
                    <a:pt x="5314" y="15187"/>
                    <a:pt x="5285" y="15187"/>
                  </a:cubicBezTo>
                  <a:close/>
                  <a:moveTo>
                    <a:pt x="5131" y="15514"/>
                  </a:moveTo>
                  <a:cubicBezTo>
                    <a:pt x="5101" y="15514"/>
                    <a:pt x="5077" y="15565"/>
                    <a:pt x="5077" y="15627"/>
                  </a:cubicBezTo>
                  <a:cubicBezTo>
                    <a:pt x="5077" y="15690"/>
                    <a:pt x="5101" y="15740"/>
                    <a:pt x="5131" y="15740"/>
                  </a:cubicBezTo>
                  <a:cubicBezTo>
                    <a:pt x="5160" y="15740"/>
                    <a:pt x="5184" y="15690"/>
                    <a:pt x="5184" y="15627"/>
                  </a:cubicBezTo>
                  <a:cubicBezTo>
                    <a:pt x="5184" y="15565"/>
                    <a:pt x="5160" y="15514"/>
                    <a:pt x="5131" y="15514"/>
                  </a:cubicBezTo>
                  <a:close/>
                  <a:moveTo>
                    <a:pt x="5131" y="15187"/>
                  </a:moveTo>
                  <a:cubicBezTo>
                    <a:pt x="5101" y="15187"/>
                    <a:pt x="5077" y="15238"/>
                    <a:pt x="5077" y="15300"/>
                  </a:cubicBezTo>
                  <a:cubicBezTo>
                    <a:pt x="5077" y="15363"/>
                    <a:pt x="5101" y="15413"/>
                    <a:pt x="5131" y="15413"/>
                  </a:cubicBezTo>
                  <a:cubicBezTo>
                    <a:pt x="5160" y="15413"/>
                    <a:pt x="5184" y="15363"/>
                    <a:pt x="5184" y="15300"/>
                  </a:cubicBezTo>
                  <a:cubicBezTo>
                    <a:pt x="5184" y="15238"/>
                    <a:pt x="5160" y="15187"/>
                    <a:pt x="5131" y="15187"/>
                  </a:cubicBezTo>
                  <a:close/>
                  <a:moveTo>
                    <a:pt x="4978" y="15514"/>
                  </a:moveTo>
                  <a:cubicBezTo>
                    <a:pt x="4948" y="15514"/>
                    <a:pt x="4924" y="15565"/>
                    <a:pt x="4924" y="15627"/>
                  </a:cubicBezTo>
                  <a:cubicBezTo>
                    <a:pt x="4924" y="15690"/>
                    <a:pt x="4948" y="15740"/>
                    <a:pt x="4978" y="15740"/>
                  </a:cubicBezTo>
                  <a:cubicBezTo>
                    <a:pt x="5008" y="15740"/>
                    <a:pt x="5032" y="15690"/>
                    <a:pt x="5032" y="15627"/>
                  </a:cubicBezTo>
                  <a:cubicBezTo>
                    <a:pt x="5032" y="15565"/>
                    <a:pt x="5008" y="15514"/>
                    <a:pt x="4978" y="15514"/>
                  </a:cubicBezTo>
                  <a:close/>
                  <a:moveTo>
                    <a:pt x="4978" y="15187"/>
                  </a:moveTo>
                  <a:cubicBezTo>
                    <a:pt x="4948" y="15187"/>
                    <a:pt x="4924" y="15238"/>
                    <a:pt x="4924" y="15300"/>
                  </a:cubicBezTo>
                  <a:cubicBezTo>
                    <a:pt x="4924" y="15363"/>
                    <a:pt x="4948" y="15413"/>
                    <a:pt x="4978" y="15413"/>
                  </a:cubicBezTo>
                  <a:cubicBezTo>
                    <a:pt x="5008" y="15413"/>
                    <a:pt x="5032" y="15363"/>
                    <a:pt x="5032" y="15300"/>
                  </a:cubicBezTo>
                  <a:cubicBezTo>
                    <a:pt x="5032" y="15238"/>
                    <a:pt x="5008" y="15187"/>
                    <a:pt x="4978" y="15187"/>
                  </a:cubicBezTo>
                  <a:close/>
                  <a:moveTo>
                    <a:pt x="5593" y="14877"/>
                  </a:moveTo>
                  <a:cubicBezTo>
                    <a:pt x="5563" y="14877"/>
                    <a:pt x="5539" y="14928"/>
                    <a:pt x="5539" y="14990"/>
                  </a:cubicBezTo>
                  <a:cubicBezTo>
                    <a:pt x="5539" y="15053"/>
                    <a:pt x="5563" y="15103"/>
                    <a:pt x="5593" y="15103"/>
                  </a:cubicBezTo>
                  <a:cubicBezTo>
                    <a:pt x="5622" y="15103"/>
                    <a:pt x="5646" y="15053"/>
                    <a:pt x="5646" y="14990"/>
                  </a:cubicBezTo>
                  <a:cubicBezTo>
                    <a:pt x="5646" y="14928"/>
                    <a:pt x="5622" y="14877"/>
                    <a:pt x="5593" y="14877"/>
                  </a:cubicBezTo>
                  <a:close/>
                  <a:moveTo>
                    <a:pt x="5593" y="14550"/>
                  </a:moveTo>
                  <a:cubicBezTo>
                    <a:pt x="5563" y="14550"/>
                    <a:pt x="5539" y="14601"/>
                    <a:pt x="5539" y="14663"/>
                  </a:cubicBezTo>
                  <a:cubicBezTo>
                    <a:pt x="5539" y="14726"/>
                    <a:pt x="5563" y="14777"/>
                    <a:pt x="5593" y="14777"/>
                  </a:cubicBezTo>
                  <a:cubicBezTo>
                    <a:pt x="5622" y="14777"/>
                    <a:pt x="5646" y="14726"/>
                    <a:pt x="5646" y="14663"/>
                  </a:cubicBezTo>
                  <a:cubicBezTo>
                    <a:pt x="5646" y="14601"/>
                    <a:pt x="5622" y="14550"/>
                    <a:pt x="5593" y="14550"/>
                  </a:cubicBezTo>
                  <a:close/>
                  <a:moveTo>
                    <a:pt x="5440" y="14877"/>
                  </a:moveTo>
                  <a:cubicBezTo>
                    <a:pt x="5410" y="14877"/>
                    <a:pt x="5386" y="14928"/>
                    <a:pt x="5386" y="14990"/>
                  </a:cubicBezTo>
                  <a:cubicBezTo>
                    <a:pt x="5386" y="15053"/>
                    <a:pt x="5410" y="15103"/>
                    <a:pt x="5440" y="15103"/>
                  </a:cubicBezTo>
                  <a:cubicBezTo>
                    <a:pt x="5470" y="15103"/>
                    <a:pt x="5494" y="15053"/>
                    <a:pt x="5494" y="14990"/>
                  </a:cubicBezTo>
                  <a:cubicBezTo>
                    <a:pt x="5494" y="14928"/>
                    <a:pt x="5470" y="14877"/>
                    <a:pt x="5440" y="14877"/>
                  </a:cubicBezTo>
                  <a:close/>
                  <a:moveTo>
                    <a:pt x="5440" y="14550"/>
                  </a:moveTo>
                  <a:cubicBezTo>
                    <a:pt x="5410" y="14550"/>
                    <a:pt x="5386" y="14601"/>
                    <a:pt x="5386" y="14663"/>
                  </a:cubicBezTo>
                  <a:cubicBezTo>
                    <a:pt x="5386" y="14726"/>
                    <a:pt x="5410" y="14777"/>
                    <a:pt x="5440" y="14777"/>
                  </a:cubicBezTo>
                  <a:cubicBezTo>
                    <a:pt x="5470" y="14777"/>
                    <a:pt x="5494" y="14726"/>
                    <a:pt x="5494" y="14663"/>
                  </a:cubicBezTo>
                  <a:cubicBezTo>
                    <a:pt x="5494" y="14601"/>
                    <a:pt x="5470" y="14550"/>
                    <a:pt x="5440" y="14550"/>
                  </a:cubicBezTo>
                  <a:close/>
                  <a:moveTo>
                    <a:pt x="5285" y="14877"/>
                  </a:moveTo>
                  <a:cubicBezTo>
                    <a:pt x="5255" y="14877"/>
                    <a:pt x="5231" y="14928"/>
                    <a:pt x="5231" y="14990"/>
                  </a:cubicBezTo>
                  <a:cubicBezTo>
                    <a:pt x="5231" y="15053"/>
                    <a:pt x="5255" y="15103"/>
                    <a:pt x="5285" y="15103"/>
                  </a:cubicBezTo>
                  <a:cubicBezTo>
                    <a:pt x="5314" y="15103"/>
                    <a:pt x="5338" y="15053"/>
                    <a:pt x="5338" y="14990"/>
                  </a:cubicBezTo>
                  <a:cubicBezTo>
                    <a:pt x="5338" y="14928"/>
                    <a:pt x="5314" y="14877"/>
                    <a:pt x="5285" y="14877"/>
                  </a:cubicBezTo>
                  <a:close/>
                  <a:moveTo>
                    <a:pt x="5285" y="14550"/>
                  </a:moveTo>
                  <a:cubicBezTo>
                    <a:pt x="5255" y="14550"/>
                    <a:pt x="5231" y="14601"/>
                    <a:pt x="5231" y="14663"/>
                  </a:cubicBezTo>
                  <a:cubicBezTo>
                    <a:pt x="5231" y="14726"/>
                    <a:pt x="5255" y="14777"/>
                    <a:pt x="5285" y="14777"/>
                  </a:cubicBezTo>
                  <a:cubicBezTo>
                    <a:pt x="5314" y="14777"/>
                    <a:pt x="5338" y="14726"/>
                    <a:pt x="5338" y="14663"/>
                  </a:cubicBezTo>
                  <a:cubicBezTo>
                    <a:pt x="5338" y="14601"/>
                    <a:pt x="5314" y="14550"/>
                    <a:pt x="5285" y="14550"/>
                  </a:cubicBezTo>
                  <a:close/>
                  <a:moveTo>
                    <a:pt x="5131" y="14877"/>
                  </a:moveTo>
                  <a:cubicBezTo>
                    <a:pt x="5101" y="14877"/>
                    <a:pt x="5077" y="14928"/>
                    <a:pt x="5077" y="14990"/>
                  </a:cubicBezTo>
                  <a:cubicBezTo>
                    <a:pt x="5077" y="15053"/>
                    <a:pt x="5101" y="15103"/>
                    <a:pt x="5131" y="15103"/>
                  </a:cubicBezTo>
                  <a:cubicBezTo>
                    <a:pt x="5160" y="15103"/>
                    <a:pt x="5184" y="15053"/>
                    <a:pt x="5184" y="14990"/>
                  </a:cubicBezTo>
                  <a:cubicBezTo>
                    <a:pt x="5184" y="14928"/>
                    <a:pt x="5160" y="14877"/>
                    <a:pt x="5131" y="14877"/>
                  </a:cubicBezTo>
                  <a:close/>
                  <a:moveTo>
                    <a:pt x="5131" y="14550"/>
                  </a:moveTo>
                  <a:cubicBezTo>
                    <a:pt x="5101" y="14550"/>
                    <a:pt x="5077" y="14601"/>
                    <a:pt x="5077" y="14663"/>
                  </a:cubicBezTo>
                  <a:cubicBezTo>
                    <a:pt x="5077" y="14726"/>
                    <a:pt x="5101" y="14777"/>
                    <a:pt x="5131" y="14777"/>
                  </a:cubicBezTo>
                  <a:cubicBezTo>
                    <a:pt x="5160" y="14777"/>
                    <a:pt x="5184" y="14726"/>
                    <a:pt x="5184" y="14663"/>
                  </a:cubicBezTo>
                  <a:cubicBezTo>
                    <a:pt x="5184" y="14601"/>
                    <a:pt x="5160" y="14550"/>
                    <a:pt x="5131" y="14550"/>
                  </a:cubicBezTo>
                  <a:close/>
                  <a:moveTo>
                    <a:pt x="4978" y="14877"/>
                  </a:moveTo>
                  <a:cubicBezTo>
                    <a:pt x="4948" y="14877"/>
                    <a:pt x="4924" y="14928"/>
                    <a:pt x="4924" y="14990"/>
                  </a:cubicBezTo>
                  <a:cubicBezTo>
                    <a:pt x="4924" y="15053"/>
                    <a:pt x="4948" y="15103"/>
                    <a:pt x="4978" y="15103"/>
                  </a:cubicBezTo>
                  <a:cubicBezTo>
                    <a:pt x="5008" y="15103"/>
                    <a:pt x="5032" y="15053"/>
                    <a:pt x="5032" y="14990"/>
                  </a:cubicBezTo>
                  <a:cubicBezTo>
                    <a:pt x="5032" y="14928"/>
                    <a:pt x="5008" y="14877"/>
                    <a:pt x="4978" y="14877"/>
                  </a:cubicBezTo>
                  <a:close/>
                  <a:moveTo>
                    <a:pt x="4978" y="14550"/>
                  </a:moveTo>
                  <a:cubicBezTo>
                    <a:pt x="4948" y="14550"/>
                    <a:pt x="4924" y="14601"/>
                    <a:pt x="4924" y="14663"/>
                  </a:cubicBezTo>
                  <a:cubicBezTo>
                    <a:pt x="4924" y="14726"/>
                    <a:pt x="4948" y="14777"/>
                    <a:pt x="4978" y="14777"/>
                  </a:cubicBezTo>
                  <a:cubicBezTo>
                    <a:pt x="5008" y="14777"/>
                    <a:pt x="5032" y="14726"/>
                    <a:pt x="5032" y="14663"/>
                  </a:cubicBezTo>
                  <a:cubicBezTo>
                    <a:pt x="5032" y="14601"/>
                    <a:pt x="5008" y="14550"/>
                    <a:pt x="4978" y="14550"/>
                  </a:cubicBezTo>
                  <a:close/>
                  <a:moveTo>
                    <a:pt x="5593" y="14223"/>
                  </a:moveTo>
                  <a:cubicBezTo>
                    <a:pt x="5563" y="14223"/>
                    <a:pt x="5539" y="14274"/>
                    <a:pt x="5539" y="14337"/>
                  </a:cubicBezTo>
                  <a:cubicBezTo>
                    <a:pt x="5539" y="14399"/>
                    <a:pt x="5563" y="14450"/>
                    <a:pt x="5593" y="14450"/>
                  </a:cubicBezTo>
                  <a:cubicBezTo>
                    <a:pt x="5622" y="14450"/>
                    <a:pt x="5646" y="14399"/>
                    <a:pt x="5646" y="14337"/>
                  </a:cubicBezTo>
                  <a:cubicBezTo>
                    <a:pt x="5646" y="14274"/>
                    <a:pt x="5622" y="14223"/>
                    <a:pt x="5593" y="14223"/>
                  </a:cubicBezTo>
                  <a:close/>
                  <a:moveTo>
                    <a:pt x="5593" y="13897"/>
                  </a:moveTo>
                  <a:cubicBezTo>
                    <a:pt x="5563" y="13897"/>
                    <a:pt x="5539" y="13947"/>
                    <a:pt x="5539" y="14010"/>
                  </a:cubicBezTo>
                  <a:cubicBezTo>
                    <a:pt x="5539" y="14072"/>
                    <a:pt x="5563" y="14123"/>
                    <a:pt x="5593" y="14123"/>
                  </a:cubicBezTo>
                  <a:cubicBezTo>
                    <a:pt x="5622" y="14123"/>
                    <a:pt x="5646" y="14072"/>
                    <a:pt x="5646" y="14010"/>
                  </a:cubicBezTo>
                  <a:cubicBezTo>
                    <a:pt x="5646" y="13947"/>
                    <a:pt x="5622" y="13897"/>
                    <a:pt x="5593" y="13897"/>
                  </a:cubicBezTo>
                  <a:close/>
                  <a:moveTo>
                    <a:pt x="5440" y="14223"/>
                  </a:moveTo>
                  <a:cubicBezTo>
                    <a:pt x="5410" y="14223"/>
                    <a:pt x="5386" y="14274"/>
                    <a:pt x="5386" y="14337"/>
                  </a:cubicBezTo>
                  <a:cubicBezTo>
                    <a:pt x="5386" y="14399"/>
                    <a:pt x="5410" y="14450"/>
                    <a:pt x="5440" y="14450"/>
                  </a:cubicBezTo>
                  <a:cubicBezTo>
                    <a:pt x="5470" y="14450"/>
                    <a:pt x="5494" y="14399"/>
                    <a:pt x="5494" y="14337"/>
                  </a:cubicBezTo>
                  <a:cubicBezTo>
                    <a:pt x="5494" y="14274"/>
                    <a:pt x="5470" y="14223"/>
                    <a:pt x="5440" y="14223"/>
                  </a:cubicBezTo>
                  <a:close/>
                  <a:moveTo>
                    <a:pt x="5440" y="13897"/>
                  </a:moveTo>
                  <a:cubicBezTo>
                    <a:pt x="5410" y="13897"/>
                    <a:pt x="5386" y="13947"/>
                    <a:pt x="5386" y="14010"/>
                  </a:cubicBezTo>
                  <a:cubicBezTo>
                    <a:pt x="5386" y="14072"/>
                    <a:pt x="5410" y="14123"/>
                    <a:pt x="5440" y="14123"/>
                  </a:cubicBezTo>
                  <a:cubicBezTo>
                    <a:pt x="5470" y="14123"/>
                    <a:pt x="5494" y="14072"/>
                    <a:pt x="5494" y="14010"/>
                  </a:cubicBezTo>
                  <a:cubicBezTo>
                    <a:pt x="5494" y="13947"/>
                    <a:pt x="5470" y="13897"/>
                    <a:pt x="5440" y="13897"/>
                  </a:cubicBezTo>
                  <a:close/>
                  <a:moveTo>
                    <a:pt x="5285" y="14223"/>
                  </a:moveTo>
                  <a:cubicBezTo>
                    <a:pt x="5255" y="14223"/>
                    <a:pt x="5231" y="14274"/>
                    <a:pt x="5231" y="14337"/>
                  </a:cubicBezTo>
                  <a:cubicBezTo>
                    <a:pt x="5231" y="14399"/>
                    <a:pt x="5255" y="14450"/>
                    <a:pt x="5285" y="14450"/>
                  </a:cubicBezTo>
                  <a:cubicBezTo>
                    <a:pt x="5314" y="14450"/>
                    <a:pt x="5338" y="14399"/>
                    <a:pt x="5338" y="14337"/>
                  </a:cubicBezTo>
                  <a:cubicBezTo>
                    <a:pt x="5338" y="14274"/>
                    <a:pt x="5314" y="14223"/>
                    <a:pt x="5285" y="14223"/>
                  </a:cubicBezTo>
                  <a:close/>
                  <a:moveTo>
                    <a:pt x="5285" y="13897"/>
                  </a:moveTo>
                  <a:cubicBezTo>
                    <a:pt x="5255" y="13897"/>
                    <a:pt x="5231" y="13947"/>
                    <a:pt x="5231" y="14010"/>
                  </a:cubicBezTo>
                  <a:cubicBezTo>
                    <a:pt x="5231" y="14072"/>
                    <a:pt x="5255" y="14123"/>
                    <a:pt x="5285" y="14123"/>
                  </a:cubicBezTo>
                  <a:cubicBezTo>
                    <a:pt x="5314" y="14123"/>
                    <a:pt x="5338" y="14072"/>
                    <a:pt x="5338" y="14010"/>
                  </a:cubicBezTo>
                  <a:cubicBezTo>
                    <a:pt x="5338" y="13947"/>
                    <a:pt x="5314" y="13897"/>
                    <a:pt x="5285" y="13897"/>
                  </a:cubicBezTo>
                  <a:close/>
                  <a:moveTo>
                    <a:pt x="5131" y="14223"/>
                  </a:moveTo>
                  <a:cubicBezTo>
                    <a:pt x="5101" y="14223"/>
                    <a:pt x="5077" y="14274"/>
                    <a:pt x="5077" y="14337"/>
                  </a:cubicBezTo>
                  <a:cubicBezTo>
                    <a:pt x="5077" y="14399"/>
                    <a:pt x="5101" y="14450"/>
                    <a:pt x="5131" y="14450"/>
                  </a:cubicBezTo>
                  <a:cubicBezTo>
                    <a:pt x="5160" y="14450"/>
                    <a:pt x="5184" y="14399"/>
                    <a:pt x="5184" y="14337"/>
                  </a:cubicBezTo>
                  <a:cubicBezTo>
                    <a:pt x="5184" y="14274"/>
                    <a:pt x="5160" y="14223"/>
                    <a:pt x="5131" y="14223"/>
                  </a:cubicBezTo>
                  <a:close/>
                  <a:moveTo>
                    <a:pt x="5131" y="13897"/>
                  </a:moveTo>
                  <a:cubicBezTo>
                    <a:pt x="5101" y="13897"/>
                    <a:pt x="5077" y="13947"/>
                    <a:pt x="5077" y="14010"/>
                  </a:cubicBezTo>
                  <a:cubicBezTo>
                    <a:pt x="5077" y="14072"/>
                    <a:pt x="5101" y="14123"/>
                    <a:pt x="5131" y="14123"/>
                  </a:cubicBezTo>
                  <a:cubicBezTo>
                    <a:pt x="5160" y="14123"/>
                    <a:pt x="5184" y="14072"/>
                    <a:pt x="5184" y="14010"/>
                  </a:cubicBezTo>
                  <a:cubicBezTo>
                    <a:pt x="5184" y="13947"/>
                    <a:pt x="5160" y="13897"/>
                    <a:pt x="5131" y="13897"/>
                  </a:cubicBezTo>
                  <a:close/>
                  <a:moveTo>
                    <a:pt x="4978" y="14223"/>
                  </a:moveTo>
                  <a:cubicBezTo>
                    <a:pt x="4948" y="14223"/>
                    <a:pt x="4924" y="14274"/>
                    <a:pt x="4924" y="14337"/>
                  </a:cubicBezTo>
                  <a:cubicBezTo>
                    <a:pt x="4924" y="14399"/>
                    <a:pt x="4948" y="14450"/>
                    <a:pt x="4978" y="14450"/>
                  </a:cubicBezTo>
                  <a:cubicBezTo>
                    <a:pt x="5008" y="14450"/>
                    <a:pt x="5032" y="14399"/>
                    <a:pt x="5032" y="14337"/>
                  </a:cubicBezTo>
                  <a:cubicBezTo>
                    <a:pt x="5032" y="14274"/>
                    <a:pt x="5008" y="14223"/>
                    <a:pt x="4978" y="14223"/>
                  </a:cubicBezTo>
                  <a:close/>
                  <a:moveTo>
                    <a:pt x="4978" y="13897"/>
                  </a:moveTo>
                  <a:cubicBezTo>
                    <a:pt x="4948" y="13897"/>
                    <a:pt x="4924" y="13947"/>
                    <a:pt x="4924" y="14010"/>
                  </a:cubicBezTo>
                  <a:cubicBezTo>
                    <a:pt x="4924" y="14072"/>
                    <a:pt x="4948" y="14123"/>
                    <a:pt x="4978" y="14123"/>
                  </a:cubicBezTo>
                  <a:cubicBezTo>
                    <a:pt x="5008" y="14123"/>
                    <a:pt x="5032" y="14072"/>
                    <a:pt x="5032" y="14010"/>
                  </a:cubicBezTo>
                  <a:cubicBezTo>
                    <a:pt x="5032" y="13947"/>
                    <a:pt x="5008" y="13897"/>
                    <a:pt x="4978" y="13897"/>
                  </a:cubicBezTo>
                  <a:close/>
                  <a:moveTo>
                    <a:pt x="10350" y="18134"/>
                  </a:moveTo>
                  <a:cubicBezTo>
                    <a:pt x="10320" y="18134"/>
                    <a:pt x="10296" y="18185"/>
                    <a:pt x="10296" y="18248"/>
                  </a:cubicBezTo>
                  <a:cubicBezTo>
                    <a:pt x="10296" y="18310"/>
                    <a:pt x="10320" y="18361"/>
                    <a:pt x="10350" y="18361"/>
                  </a:cubicBezTo>
                  <a:cubicBezTo>
                    <a:pt x="10380" y="18361"/>
                    <a:pt x="10404" y="18310"/>
                    <a:pt x="10404" y="18248"/>
                  </a:cubicBezTo>
                  <a:cubicBezTo>
                    <a:pt x="10404" y="18185"/>
                    <a:pt x="10380" y="18134"/>
                    <a:pt x="10350" y="18134"/>
                  </a:cubicBezTo>
                  <a:close/>
                  <a:moveTo>
                    <a:pt x="10350" y="17808"/>
                  </a:moveTo>
                  <a:cubicBezTo>
                    <a:pt x="10320" y="17808"/>
                    <a:pt x="10296" y="17858"/>
                    <a:pt x="10296" y="17921"/>
                  </a:cubicBezTo>
                  <a:cubicBezTo>
                    <a:pt x="10296" y="17983"/>
                    <a:pt x="10320" y="18034"/>
                    <a:pt x="10350" y="18034"/>
                  </a:cubicBezTo>
                  <a:cubicBezTo>
                    <a:pt x="10380" y="18034"/>
                    <a:pt x="10404" y="17983"/>
                    <a:pt x="10404" y="17921"/>
                  </a:cubicBezTo>
                  <a:cubicBezTo>
                    <a:pt x="10404" y="17858"/>
                    <a:pt x="10380" y="17808"/>
                    <a:pt x="10350" y="17808"/>
                  </a:cubicBezTo>
                  <a:close/>
                  <a:moveTo>
                    <a:pt x="10350" y="17481"/>
                  </a:moveTo>
                  <a:cubicBezTo>
                    <a:pt x="10320" y="17481"/>
                    <a:pt x="10296" y="17531"/>
                    <a:pt x="10296" y="17594"/>
                  </a:cubicBezTo>
                  <a:cubicBezTo>
                    <a:pt x="10296" y="17656"/>
                    <a:pt x="10320" y="17707"/>
                    <a:pt x="10350" y="17707"/>
                  </a:cubicBezTo>
                  <a:cubicBezTo>
                    <a:pt x="10380" y="17707"/>
                    <a:pt x="10404" y="17656"/>
                    <a:pt x="10404" y="17594"/>
                  </a:cubicBezTo>
                  <a:cubicBezTo>
                    <a:pt x="10404" y="17531"/>
                    <a:pt x="10380" y="17481"/>
                    <a:pt x="10350" y="17481"/>
                  </a:cubicBezTo>
                  <a:close/>
                  <a:moveTo>
                    <a:pt x="10808" y="18134"/>
                  </a:moveTo>
                  <a:cubicBezTo>
                    <a:pt x="10778" y="18134"/>
                    <a:pt x="10754" y="18185"/>
                    <a:pt x="10754" y="18248"/>
                  </a:cubicBezTo>
                  <a:cubicBezTo>
                    <a:pt x="10754" y="18310"/>
                    <a:pt x="10778" y="18361"/>
                    <a:pt x="10808" y="18361"/>
                  </a:cubicBezTo>
                  <a:cubicBezTo>
                    <a:pt x="10838" y="18361"/>
                    <a:pt x="10862" y="18310"/>
                    <a:pt x="10862" y="18248"/>
                  </a:cubicBezTo>
                  <a:cubicBezTo>
                    <a:pt x="10862" y="18185"/>
                    <a:pt x="10838" y="18134"/>
                    <a:pt x="10808" y="18134"/>
                  </a:cubicBezTo>
                  <a:close/>
                  <a:moveTo>
                    <a:pt x="10654" y="18134"/>
                  </a:moveTo>
                  <a:cubicBezTo>
                    <a:pt x="10624" y="18134"/>
                    <a:pt x="10600" y="18185"/>
                    <a:pt x="10600" y="18248"/>
                  </a:cubicBezTo>
                  <a:cubicBezTo>
                    <a:pt x="10600" y="18310"/>
                    <a:pt x="10624" y="18361"/>
                    <a:pt x="10654" y="18361"/>
                  </a:cubicBezTo>
                  <a:cubicBezTo>
                    <a:pt x="10684" y="18361"/>
                    <a:pt x="10708" y="18310"/>
                    <a:pt x="10708" y="18248"/>
                  </a:cubicBezTo>
                  <a:cubicBezTo>
                    <a:pt x="10708" y="18185"/>
                    <a:pt x="10684" y="18134"/>
                    <a:pt x="10654" y="18134"/>
                  </a:cubicBezTo>
                  <a:close/>
                  <a:moveTo>
                    <a:pt x="10501" y="18134"/>
                  </a:moveTo>
                  <a:cubicBezTo>
                    <a:pt x="10472" y="18134"/>
                    <a:pt x="10448" y="18185"/>
                    <a:pt x="10448" y="18248"/>
                  </a:cubicBezTo>
                  <a:cubicBezTo>
                    <a:pt x="10448" y="18310"/>
                    <a:pt x="10472" y="18361"/>
                    <a:pt x="10501" y="18361"/>
                  </a:cubicBezTo>
                  <a:cubicBezTo>
                    <a:pt x="10531" y="18361"/>
                    <a:pt x="10555" y="18310"/>
                    <a:pt x="10555" y="18248"/>
                  </a:cubicBezTo>
                  <a:cubicBezTo>
                    <a:pt x="10555" y="18185"/>
                    <a:pt x="10531" y="18134"/>
                    <a:pt x="10501" y="18134"/>
                  </a:cubicBezTo>
                  <a:close/>
                  <a:moveTo>
                    <a:pt x="10808" y="17808"/>
                  </a:moveTo>
                  <a:cubicBezTo>
                    <a:pt x="10778" y="17808"/>
                    <a:pt x="10754" y="17858"/>
                    <a:pt x="10754" y="17921"/>
                  </a:cubicBezTo>
                  <a:cubicBezTo>
                    <a:pt x="10754" y="17983"/>
                    <a:pt x="10778" y="18034"/>
                    <a:pt x="10808" y="18034"/>
                  </a:cubicBezTo>
                  <a:cubicBezTo>
                    <a:pt x="10838" y="18034"/>
                    <a:pt x="10862" y="17983"/>
                    <a:pt x="10862" y="17921"/>
                  </a:cubicBezTo>
                  <a:cubicBezTo>
                    <a:pt x="10862" y="17858"/>
                    <a:pt x="10838" y="17808"/>
                    <a:pt x="10808" y="17808"/>
                  </a:cubicBezTo>
                  <a:close/>
                  <a:moveTo>
                    <a:pt x="10808" y="17481"/>
                  </a:moveTo>
                  <a:cubicBezTo>
                    <a:pt x="10778" y="17481"/>
                    <a:pt x="10754" y="17531"/>
                    <a:pt x="10754" y="17594"/>
                  </a:cubicBezTo>
                  <a:cubicBezTo>
                    <a:pt x="10754" y="17656"/>
                    <a:pt x="10778" y="17707"/>
                    <a:pt x="10808" y="17707"/>
                  </a:cubicBezTo>
                  <a:cubicBezTo>
                    <a:pt x="10838" y="17707"/>
                    <a:pt x="10862" y="17656"/>
                    <a:pt x="10862" y="17594"/>
                  </a:cubicBezTo>
                  <a:cubicBezTo>
                    <a:pt x="10862" y="17531"/>
                    <a:pt x="10838" y="17481"/>
                    <a:pt x="10808" y="17481"/>
                  </a:cubicBezTo>
                  <a:close/>
                  <a:moveTo>
                    <a:pt x="10654" y="17808"/>
                  </a:moveTo>
                  <a:cubicBezTo>
                    <a:pt x="10624" y="17808"/>
                    <a:pt x="10600" y="17858"/>
                    <a:pt x="10600" y="17921"/>
                  </a:cubicBezTo>
                  <a:cubicBezTo>
                    <a:pt x="10600" y="17983"/>
                    <a:pt x="10624" y="18034"/>
                    <a:pt x="10654" y="18034"/>
                  </a:cubicBezTo>
                  <a:cubicBezTo>
                    <a:pt x="10684" y="18034"/>
                    <a:pt x="10708" y="17983"/>
                    <a:pt x="10708" y="17921"/>
                  </a:cubicBezTo>
                  <a:cubicBezTo>
                    <a:pt x="10708" y="17858"/>
                    <a:pt x="10684" y="17808"/>
                    <a:pt x="10654" y="17808"/>
                  </a:cubicBezTo>
                  <a:close/>
                  <a:moveTo>
                    <a:pt x="10654" y="17481"/>
                  </a:moveTo>
                  <a:cubicBezTo>
                    <a:pt x="10624" y="17481"/>
                    <a:pt x="10600" y="17531"/>
                    <a:pt x="10600" y="17594"/>
                  </a:cubicBezTo>
                  <a:cubicBezTo>
                    <a:pt x="10600" y="17656"/>
                    <a:pt x="10624" y="17707"/>
                    <a:pt x="10654" y="17707"/>
                  </a:cubicBezTo>
                  <a:cubicBezTo>
                    <a:pt x="10684" y="17707"/>
                    <a:pt x="10708" y="17656"/>
                    <a:pt x="10708" y="17594"/>
                  </a:cubicBezTo>
                  <a:cubicBezTo>
                    <a:pt x="10708" y="17531"/>
                    <a:pt x="10684" y="17481"/>
                    <a:pt x="10654" y="17481"/>
                  </a:cubicBezTo>
                  <a:close/>
                  <a:moveTo>
                    <a:pt x="10501" y="17808"/>
                  </a:moveTo>
                  <a:cubicBezTo>
                    <a:pt x="10472" y="17808"/>
                    <a:pt x="10448" y="17858"/>
                    <a:pt x="10448" y="17921"/>
                  </a:cubicBezTo>
                  <a:cubicBezTo>
                    <a:pt x="10448" y="17983"/>
                    <a:pt x="10472" y="18034"/>
                    <a:pt x="10501" y="18034"/>
                  </a:cubicBezTo>
                  <a:cubicBezTo>
                    <a:pt x="10531" y="18034"/>
                    <a:pt x="10555" y="17983"/>
                    <a:pt x="10555" y="17921"/>
                  </a:cubicBezTo>
                  <a:cubicBezTo>
                    <a:pt x="10555" y="17858"/>
                    <a:pt x="10531" y="17808"/>
                    <a:pt x="10501" y="17808"/>
                  </a:cubicBezTo>
                  <a:close/>
                  <a:moveTo>
                    <a:pt x="10501" y="17481"/>
                  </a:moveTo>
                  <a:cubicBezTo>
                    <a:pt x="10472" y="17481"/>
                    <a:pt x="10448" y="17531"/>
                    <a:pt x="10448" y="17594"/>
                  </a:cubicBezTo>
                  <a:cubicBezTo>
                    <a:pt x="10448" y="17656"/>
                    <a:pt x="10472" y="17707"/>
                    <a:pt x="10501" y="17707"/>
                  </a:cubicBezTo>
                  <a:cubicBezTo>
                    <a:pt x="10531" y="17707"/>
                    <a:pt x="10555" y="17656"/>
                    <a:pt x="10555" y="17594"/>
                  </a:cubicBezTo>
                  <a:cubicBezTo>
                    <a:pt x="10555" y="17531"/>
                    <a:pt x="10531" y="17481"/>
                    <a:pt x="10501" y="17481"/>
                  </a:cubicBezTo>
                  <a:close/>
                  <a:moveTo>
                    <a:pt x="11119" y="17481"/>
                  </a:moveTo>
                  <a:cubicBezTo>
                    <a:pt x="11089" y="17481"/>
                    <a:pt x="11065" y="17531"/>
                    <a:pt x="11065" y="17594"/>
                  </a:cubicBezTo>
                  <a:cubicBezTo>
                    <a:pt x="11065" y="17656"/>
                    <a:pt x="11089" y="17707"/>
                    <a:pt x="11119" y="17707"/>
                  </a:cubicBezTo>
                  <a:cubicBezTo>
                    <a:pt x="11149" y="17707"/>
                    <a:pt x="11173" y="17656"/>
                    <a:pt x="11173" y="17594"/>
                  </a:cubicBezTo>
                  <a:cubicBezTo>
                    <a:pt x="11173" y="17531"/>
                    <a:pt x="11149" y="17481"/>
                    <a:pt x="11119" y="17481"/>
                  </a:cubicBezTo>
                  <a:close/>
                  <a:moveTo>
                    <a:pt x="10967" y="17808"/>
                  </a:moveTo>
                  <a:cubicBezTo>
                    <a:pt x="10937" y="17808"/>
                    <a:pt x="10913" y="17858"/>
                    <a:pt x="10913" y="17921"/>
                  </a:cubicBezTo>
                  <a:cubicBezTo>
                    <a:pt x="10913" y="17983"/>
                    <a:pt x="10937" y="18034"/>
                    <a:pt x="10967" y="18034"/>
                  </a:cubicBezTo>
                  <a:cubicBezTo>
                    <a:pt x="10996" y="18034"/>
                    <a:pt x="11020" y="17983"/>
                    <a:pt x="11020" y="17921"/>
                  </a:cubicBezTo>
                  <a:cubicBezTo>
                    <a:pt x="11020" y="17858"/>
                    <a:pt x="10996" y="17808"/>
                    <a:pt x="10967" y="17808"/>
                  </a:cubicBezTo>
                  <a:close/>
                  <a:moveTo>
                    <a:pt x="10967" y="17481"/>
                  </a:moveTo>
                  <a:cubicBezTo>
                    <a:pt x="10937" y="17481"/>
                    <a:pt x="10913" y="17531"/>
                    <a:pt x="10913" y="17594"/>
                  </a:cubicBezTo>
                  <a:cubicBezTo>
                    <a:pt x="10913" y="17656"/>
                    <a:pt x="10937" y="17707"/>
                    <a:pt x="10967" y="17707"/>
                  </a:cubicBezTo>
                  <a:cubicBezTo>
                    <a:pt x="10996" y="17707"/>
                    <a:pt x="11020" y="17656"/>
                    <a:pt x="11020" y="17594"/>
                  </a:cubicBezTo>
                  <a:cubicBezTo>
                    <a:pt x="11020" y="17531"/>
                    <a:pt x="10996" y="17481"/>
                    <a:pt x="10967" y="17481"/>
                  </a:cubicBezTo>
                  <a:close/>
                  <a:moveTo>
                    <a:pt x="10350" y="17177"/>
                  </a:moveTo>
                  <a:cubicBezTo>
                    <a:pt x="10320" y="17177"/>
                    <a:pt x="10296" y="17227"/>
                    <a:pt x="10296" y="17290"/>
                  </a:cubicBezTo>
                  <a:cubicBezTo>
                    <a:pt x="10296" y="17352"/>
                    <a:pt x="10320" y="17403"/>
                    <a:pt x="10350" y="17403"/>
                  </a:cubicBezTo>
                  <a:cubicBezTo>
                    <a:pt x="10380" y="17403"/>
                    <a:pt x="10404" y="17352"/>
                    <a:pt x="10404" y="17290"/>
                  </a:cubicBezTo>
                  <a:cubicBezTo>
                    <a:pt x="10404" y="17227"/>
                    <a:pt x="10380" y="17177"/>
                    <a:pt x="10350" y="17177"/>
                  </a:cubicBezTo>
                  <a:close/>
                  <a:moveTo>
                    <a:pt x="10350" y="16850"/>
                  </a:moveTo>
                  <a:cubicBezTo>
                    <a:pt x="10320" y="16850"/>
                    <a:pt x="10296" y="16900"/>
                    <a:pt x="10296" y="16963"/>
                  </a:cubicBezTo>
                  <a:cubicBezTo>
                    <a:pt x="10296" y="17025"/>
                    <a:pt x="10320" y="17076"/>
                    <a:pt x="10350" y="17076"/>
                  </a:cubicBezTo>
                  <a:cubicBezTo>
                    <a:pt x="10380" y="17076"/>
                    <a:pt x="10404" y="17025"/>
                    <a:pt x="10404" y="16963"/>
                  </a:cubicBezTo>
                  <a:cubicBezTo>
                    <a:pt x="10404" y="16900"/>
                    <a:pt x="10380" y="16850"/>
                    <a:pt x="10350" y="16850"/>
                  </a:cubicBezTo>
                  <a:close/>
                  <a:moveTo>
                    <a:pt x="10196" y="17177"/>
                  </a:moveTo>
                  <a:cubicBezTo>
                    <a:pt x="10166" y="17177"/>
                    <a:pt x="10142" y="17227"/>
                    <a:pt x="10142" y="17290"/>
                  </a:cubicBezTo>
                  <a:cubicBezTo>
                    <a:pt x="10142" y="17352"/>
                    <a:pt x="10166" y="17403"/>
                    <a:pt x="10196" y="17403"/>
                  </a:cubicBezTo>
                  <a:cubicBezTo>
                    <a:pt x="10226" y="17403"/>
                    <a:pt x="10250" y="17352"/>
                    <a:pt x="10250" y="17290"/>
                  </a:cubicBezTo>
                  <a:cubicBezTo>
                    <a:pt x="10250" y="17227"/>
                    <a:pt x="10226" y="17177"/>
                    <a:pt x="10196" y="17177"/>
                  </a:cubicBezTo>
                  <a:close/>
                  <a:moveTo>
                    <a:pt x="10196" y="16850"/>
                  </a:moveTo>
                  <a:cubicBezTo>
                    <a:pt x="10166" y="16850"/>
                    <a:pt x="10142" y="16900"/>
                    <a:pt x="10142" y="16963"/>
                  </a:cubicBezTo>
                  <a:cubicBezTo>
                    <a:pt x="10142" y="17025"/>
                    <a:pt x="10166" y="17076"/>
                    <a:pt x="10196" y="17076"/>
                  </a:cubicBezTo>
                  <a:cubicBezTo>
                    <a:pt x="10226" y="17076"/>
                    <a:pt x="10250" y="17025"/>
                    <a:pt x="10250" y="16963"/>
                  </a:cubicBezTo>
                  <a:cubicBezTo>
                    <a:pt x="10250" y="16900"/>
                    <a:pt x="10226" y="16850"/>
                    <a:pt x="10196" y="16850"/>
                  </a:cubicBezTo>
                  <a:close/>
                  <a:moveTo>
                    <a:pt x="10350" y="16523"/>
                  </a:moveTo>
                  <a:cubicBezTo>
                    <a:pt x="10320" y="16523"/>
                    <a:pt x="10296" y="16574"/>
                    <a:pt x="10296" y="16636"/>
                  </a:cubicBezTo>
                  <a:cubicBezTo>
                    <a:pt x="10296" y="16699"/>
                    <a:pt x="10320" y="16749"/>
                    <a:pt x="10350" y="16749"/>
                  </a:cubicBezTo>
                  <a:cubicBezTo>
                    <a:pt x="10380" y="16749"/>
                    <a:pt x="10404" y="16699"/>
                    <a:pt x="10404" y="16636"/>
                  </a:cubicBezTo>
                  <a:cubicBezTo>
                    <a:pt x="10404" y="16574"/>
                    <a:pt x="10380" y="16523"/>
                    <a:pt x="10350" y="16523"/>
                  </a:cubicBezTo>
                  <a:close/>
                  <a:moveTo>
                    <a:pt x="10350" y="16196"/>
                  </a:moveTo>
                  <a:cubicBezTo>
                    <a:pt x="10320" y="16196"/>
                    <a:pt x="10296" y="16247"/>
                    <a:pt x="10296" y="16309"/>
                  </a:cubicBezTo>
                  <a:cubicBezTo>
                    <a:pt x="10296" y="16372"/>
                    <a:pt x="10320" y="16422"/>
                    <a:pt x="10350" y="16422"/>
                  </a:cubicBezTo>
                  <a:cubicBezTo>
                    <a:pt x="10380" y="16422"/>
                    <a:pt x="10404" y="16372"/>
                    <a:pt x="10404" y="16309"/>
                  </a:cubicBezTo>
                  <a:cubicBezTo>
                    <a:pt x="10404" y="16247"/>
                    <a:pt x="10380" y="16196"/>
                    <a:pt x="10350" y="16196"/>
                  </a:cubicBezTo>
                  <a:close/>
                  <a:moveTo>
                    <a:pt x="10196" y="16523"/>
                  </a:moveTo>
                  <a:cubicBezTo>
                    <a:pt x="10166" y="16523"/>
                    <a:pt x="10142" y="16574"/>
                    <a:pt x="10142" y="16636"/>
                  </a:cubicBezTo>
                  <a:cubicBezTo>
                    <a:pt x="10142" y="16699"/>
                    <a:pt x="10166" y="16749"/>
                    <a:pt x="10196" y="16749"/>
                  </a:cubicBezTo>
                  <a:cubicBezTo>
                    <a:pt x="10226" y="16749"/>
                    <a:pt x="10250" y="16699"/>
                    <a:pt x="10250" y="16636"/>
                  </a:cubicBezTo>
                  <a:cubicBezTo>
                    <a:pt x="10250" y="16574"/>
                    <a:pt x="10226" y="16523"/>
                    <a:pt x="10196" y="16523"/>
                  </a:cubicBezTo>
                  <a:close/>
                  <a:moveTo>
                    <a:pt x="10196" y="16196"/>
                  </a:moveTo>
                  <a:cubicBezTo>
                    <a:pt x="10166" y="16196"/>
                    <a:pt x="10142" y="16247"/>
                    <a:pt x="10142" y="16309"/>
                  </a:cubicBezTo>
                  <a:cubicBezTo>
                    <a:pt x="10142" y="16372"/>
                    <a:pt x="10166" y="16422"/>
                    <a:pt x="10196" y="16422"/>
                  </a:cubicBezTo>
                  <a:cubicBezTo>
                    <a:pt x="10226" y="16422"/>
                    <a:pt x="10250" y="16372"/>
                    <a:pt x="10250" y="16309"/>
                  </a:cubicBezTo>
                  <a:cubicBezTo>
                    <a:pt x="10250" y="16247"/>
                    <a:pt x="10226" y="16196"/>
                    <a:pt x="10196" y="16196"/>
                  </a:cubicBezTo>
                  <a:close/>
                  <a:moveTo>
                    <a:pt x="10350" y="15871"/>
                  </a:moveTo>
                  <a:cubicBezTo>
                    <a:pt x="10320" y="15871"/>
                    <a:pt x="10296" y="15922"/>
                    <a:pt x="10296" y="15985"/>
                  </a:cubicBezTo>
                  <a:cubicBezTo>
                    <a:pt x="10296" y="16047"/>
                    <a:pt x="10320" y="16098"/>
                    <a:pt x="10350" y="16098"/>
                  </a:cubicBezTo>
                  <a:cubicBezTo>
                    <a:pt x="10380" y="16098"/>
                    <a:pt x="10404" y="16047"/>
                    <a:pt x="10404" y="15985"/>
                  </a:cubicBezTo>
                  <a:cubicBezTo>
                    <a:pt x="10404" y="15922"/>
                    <a:pt x="10380" y="15871"/>
                    <a:pt x="10350" y="15871"/>
                  </a:cubicBezTo>
                  <a:close/>
                  <a:moveTo>
                    <a:pt x="10350" y="15545"/>
                  </a:moveTo>
                  <a:cubicBezTo>
                    <a:pt x="10320" y="15545"/>
                    <a:pt x="10296" y="15595"/>
                    <a:pt x="10296" y="15658"/>
                  </a:cubicBezTo>
                  <a:cubicBezTo>
                    <a:pt x="10296" y="15720"/>
                    <a:pt x="10320" y="15771"/>
                    <a:pt x="10350" y="15771"/>
                  </a:cubicBezTo>
                  <a:cubicBezTo>
                    <a:pt x="10380" y="15771"/>
                    <a:pt x="10404" y="15720"/>
                    <a:pt x="10404" y="15658"/>
                  </a:cubicBezTo>
                  <a:cubicBezTo>
                    <a:pt x="10404" y="15595"/>
                    <a:pt x="10380" y="15545"/>
                    <a:pt x="10350" y="15545"/>
                  </a:cubicBezTo>
                  <a:close/>
                  <a:moveTo>
                    <a:pt x="10196" y="15871"/>
                  </a:moveTo>
                  <a:cubicBezTo>
                    <a:pt x="10166" y="15871"/>
                    <a:pt x="10142" y="15922"/>
                    <a:pt x="10142" y="15985"/>
                  </a:cubicBezTo>
                  <a:cubicBezTo>
                    <a:pt x="10142" y="16047"/>
                    <a:pt x="10166" y="16098"/>
                    <a:pt x="10196" y="16098"/>
                  </a:cubicBezTo>
                  <a:cubicBezTo>
                    <a:pt x="10226" y="16098"/>
                    <a:pt x="10250" y="16047"/>
                    <a:pt x="10250" y="15985"/>
                  </a:cubicBezTo>
                  <a:cubicBezTo>
                    <a:pt x="10250" y="15922"/>
                    <a:pt x="10226" y="15871"/>
                    <a:pt x="10196" y="15871"/>
                  </a:cubicBezTo>
                  <a:close/>
                  <a:moveTo>
                    <a:pt x="10196" y="15545"/>
                  </a:moveTo>
                  <a:cubicBezTo>
                    <a:pt x="10166" y="15545"/>
                    <a:pt x="10142" y="15595"/>
                    <a:pt x="10142" y="15658"/>
                  </a:cubicBezTo>
                  <a:cubicBezTo>
                    <a:pt x="10142" y="15720"/>
                    <a:pt x="10166" y="15771"/>
                    <a:pt x="10196" y="15771"/>
                  </a:cubicBezTo>
                  <a:cubicBezTo>
                    <a:pt x="10226" y="15771"/>
                    <a:pt x="10250" y="15720"/>
                    <a:pt x="10250" y="15658"/>
                  </a:cubicBezTo>
                  <a:cubicBezTo>
                    <a:pt x="10250" y="15595"/>
                    <a:pt x="10226" y="15545"/>
                    <a:pt x="10196" y="15545"/>
                  </a:cubicBezTo>
                  <a:close/>
                  <a:moveTo>
                    <a:pt x="10043" y="15871"/>
                  </a:moveTo>
                  <a:cubicBezTo>
                    <a:pt x="10014" y="15871"/>
                    <a:pt x="9989" y="15922"/>
                    <a:pt x="9989" y="15985"/>
                  </a:cubicBezTo>
                  <a:cubicBezTo>
                    <a:pt x="9989" y="16047"/>
                    <a:pt x="10014" y="16098"/>
                    <a:pt x="10043" y="16098"/>
                  </a:cubicBezTo>
                  <a:cubicBezTo>
                    <a:pt x="10073" y="16098"/>
                    <a:pt x="10097" y="16047"/>
                    <a:pt x="10097" y="15985"/>
                  </a:cubicBezTo>
                  <a:cubicBezTo>
                    <a:pt x="10097" y="15922"/>
                    <a:pt x="10073" y="15871"/>
                    <a:pt x="10043" y="15871"/>
                  </a:cubicBezTo>
                  <a:close/>
                  <a:moveTo>
                    <a:pt x="10043" y="15545"/>
                  </a:moveTo>
                  <a:cubicBezTo>
                    <a:pt x="10014" y="15545"/>
                    <a:pt x="9989" y="15595"/>
                    <a:pt x="9989" y="15658"/>
                  </a:cubicBezTo>
                  <a:cubicBezTo>
                    <a:pt x="9989" y="15720"/>
                    <a:pt x="10014" y="15771"/>
                    <a:pt x="10043" y="15771"/>
                  </a:cubicBezTo>
                  <a:cubicBezTo>
                    <a:pt x="10073" y="15771"/>
                    <a:pt x="10097" y="15720"/>
                    <a:pt x="10097" y="15658"/>
                  </a:cubicBezTo>
                  <a:cubicBezTo>
                    <a:pt x="10097" y="15595"/>
                    <a:pt x="10073" y="15545"/>
                    <a:pt x="10043" y="15545"/>
                  </a:cubicBezTo>
                  <a:close/>
                  <a:moveTo>
                    <a:pt x="14648" y="11026"/>
                  </a:moveTo>
                  <a:cubicBezTo>
                    <a:pt x="14618" y="11026"/>
                    <a:pt x="14594" y="11077"/>
                    <a:pt x="14594" y="11140"/>
                  </a:cubicBezTo>
                  <a:cubicBezTo>
                    <a:pt x="14594" y="11202"/>
                    <a:pt x="14618" y="11253"/>
                    <a:pt x="14648" y="11253"/>
                  </a:cubicBezTo>
                  <a:cubicBezTo>
                    <a:pt x="14677" y="11253"/>
                    <a:pt x="14701" y="11202"/>
                    <a:pt x="14701" y="11140"/>
                  </a:cubicBezTo>
                  <a:cubicBezTo>
                    <a:pt x="14701" y="11077"/>
                    <a:pt x="14677" y="11026"/>
                    <a:pt x="14648" y="11026"/>
                  </a:cubicBezTo>
                  <a:close/>
                  <a:moveTo>
                    <a:pt x="14648" y="10700"/>
                  </a:moveTo>
                  <a:cubicBezTo>
                    <a:pt x="14618" y="10700"/>
                    <a:pt x="14594" y="10750"/>
                    <a:pt x="14594" y="10813"/>
                  </a:cubicBezTo>
                  <a:cubicBezTo>
                    <a:pt x="14594" y="10875"/>
                    <a:pt x="14618" y="10926"/>
                    <a:pt x="14648" y="10926"/>
                  </a:cubicBezTo>
                  <a:cubicBezTo>
                    <a:pt x="14677" y="10926"/>
                    <a:pt x="14701" y="10875"/>
                    <a:pt x="14701" y="10813"/>
                  </a:cubicBezTo>
                  <a:cubicBezTo>
                    <a:pt x="14701" y="10750"/>
                    <a:pt x="14677" y="10700"/>
                    <a:pt x="14648" y="10700"/>
                  </a:cubicBezTo>
                  <a:close/>
                  <a:moveTo>
                    <a:pt x="14494" y="11026"/>
                  </a:moveTo>
                  <a:cubicBezTo>
                    <a:pt x="14464" y="11026"/>
                    <a:pt x="14440" y="11077"/>
                    <a:pt x="14440" y="11140"/>
                  </a:cubicBezTo>
                  <a:cubicBezTo>
                    <a:pt x="14440" y="11202"/>
                    <a:pt x="14464" y="11253"/>
                    <a:pt x="14494" y="11253"/>
                  </a:cubicBezTo>
                  <a:cubicBezTo>
                    <a:pt x="14523" y="11253"/>
                    <a:pt x="14547" y="11202"/>
                    <a:pt x="14547" y="11140"/>
                  </a:cubicBezTo>
                  <a:cubicBezTo>
                    <a:pt x="14547" y="11077"/>
                    <a:pt x="14523" y="11026"/>
                    <a:pt x="14494" y="11026"/>
                  </a:cubicBezTo>
                  <a:close/>
                  <a:moveTo>
                    <a:pt x="14494" y="10700"/>
                  </a:moveTo>
                  <a:cubicBezTo>
                    <a:pt x="14464" y="10700"/>
                    <a:pt x="14440" y="10750"/>
                    <a:pt x="14440" y="10813"/>
                  </a:cubicBezTo>
                  <a:cubicBezTo>
                    <a:pt x="14440" y="10875"/>
                    <a:pt x="14464" y="10926"/>
                    <a:pt x="14494" y="10926"/>
                  </a:cubicBezTo>
                  <a:cubicBezTo>
                    <a:pt x="14523" y="10926"/>
                    <a:pt x="14547" y="10875"/>
                    <a:pt x="14547" y="10813"/>
                  </a:cubicBezTo>
                  <a:cubicBezTo>
                    <a:pt x="14547" y="10750"/>
                    <a:pt x="14523" y="10700"/>
                    <a:pt x="14494" y="10700"/>
                  </a:cubicBezTo>
                  <a:close/>
                  <a:moveTo>
                    <a:pt x="14648" y="10373"/>
                  </a:moveTo>
                  <a:cubicBezTo>
                    <a:pt x="14618" y="10373"/>
                    <a:pt x="14594" y="10423"/>
                    <a:pt x="14594" y="10486"/>
                  </a:cubicBezTo>
                  <a:cubicBezTo>
                    <a:pt x="14594" y="10548"/>
                    <a:pt x="14618" y="10599"/>
                    <a:pt x="14648" y="10599"/>
                  </a:cubicBezTo>
                  <a:cubicBezTo>
                    <a:pt x="14677" y="10599"/>
                    <a:pt x="14701" y="10548"/>
                    <a:pt x="14701" y="10486"/>
                  </a:cubicBezTo>
                  <a:cubicBezTo>
                    <a:pt x="14701" y="10423"/>
                    <a:pt x="14677" y="10373"/>
                    <a:pt x="14648" y="10373"/>
                  </a:cubicBezTo>
                  <a:close/>
                  <a:moveTo>
                    <a:pt x="14494" y="10373"/>
                  </a:moveTo>
                  <a:cubicBezTo>
                    <a:pt x="14464" y="10373"/>
                    <a:pt x="14440" y="10423"/>
                    <a:pt x="14440" y="10486"/>
                  </a:cubicBezTo>
                  <a:cubicBezTo>
                    <a:pt x="14440" y="10548"/>
                    <a:pt x="14464" y="10599"/>
                    <a:pt x="14494" y="10599"/>
                  </a:cubicBezTo>
                  <a:cubicBezTo>
                    <a:pt x="14523" y="10599"/>
                    <a:pt x="14547" y="10548"/>
                    <a:pt x="14547" y="10486"/>
                  </a:cubicBezTo>
                  <a:cubicBezTo>
                    <a:pt x="14547" y="10423"/>
                    <a:pt x="14523" y="10373"/>
                    <a:pt x="14494" y="10373"/>
                  </a:cubicBezTo>
                  <a:close/>
                  <a:moveTo>
                    <a:pt x="14341" y="10373"/>
                  </a:moveTo>
                  <a:cubicBezTo>
                    <a:pt x="14311" y="10373"/>
                    <a:pt x="14287" y="10423"/>
                    <a:pt x="14287" y="10486"/>
                  </a:cubicBezTo>
                  <a:cubicBezTo>
                    <a:pt x="14287" y="10548"/>
                    <a:pt x="14311" y="10599"/>
                    <a:pt x="14341" y="10599"/>
                  </a:cubicBezTo>
                  <a:cubicBezTo>
                    <a:pt x="14371" y="10599"/>
                    <a:pt x="14395" y="10548"/>
                    <a:pt x="14395" y="10486"/>
                  </a:cubicBezTo>
                  <a:cubicBezTo>
                    <a:pt x="14395" y="10423"/>
                    <a:pt x="14371" y="10373"/>
                    <a:pt x="14341" y="10373"/>
                  </a:cubicBezTo>
                  <a:close/>
                  <a:moveTo>
                    <a:pt x="14799" y="11336"/>
                  </a:moveTo>
                  <a:cubicBezTo>
                    <a:pt x="14769" y="11336"/>
                    <a:pt x="14745" y="11387"/>
                    <a:pt x="14745" y="11449"/>
                  </a:cubicBezTo>
                  <a:cubicBezTo>
                    <a:pt x="14745" y="11512"/>
                    <a:pt x="14769" y="11563"/>
                    <a:pt x="14799" y="11563"/>
                  </a:cubicBezTo>
                  <a:cubicBezTo>
                    <a:pt x="14829" y="11563"/>
                    <a:pt x="14853" y="11512"/>
                    <a:pt x="14853" y="11449"/>
                  </a:cubicBezTo>
                  <a:cubicBezTo>
                    <a:pt x="14853" y="11387"/>
                    <a:pt x="14829" y="11336"/>
                    <a:pt x="14799" y="11336"/>
                  </a:cubicBezTo>
                  <a:close/>
                  <a:moveTo>
                    <a:pt x="14648" y="10272"/>
                  </a:moveTo>
                  <a:cubicBezTo>
                    <a:pt x="14677" y="10272"/>
                    <a:pt x="14701" y="10221"/>
                    <a:pt x="14701" y="10159"/>
                  </a:cubicBezTo>
                  <a:cubicBezTo>
                    <a:pt x="14701" y="10096"/>
                    <a:pt x="14677" y="10046"/>
                    <a:pt x="14648" y="10046"/>
                  </a:cubicBezTo>
                  <a:cubicBezTo>
                    <a:pt x="14618" y="10046"/>
                    <a:pt x="14594" y="10096"/>
                    <a:pt x="14594" y="10159"/>
                  </a:cubicBezTo>
                  <a:cubicBezTo>
                    <a:pt x="14594" y="10221"/>
                    <a:pt x="14618" y="10272"/>
                    <a:pt x="14648" y="10272"/>
                  </a:cubicBezTo>
                  <a:close/>
                  <a:moveTo>
                    <a:pt x="14494" y="10272"/>
                  </a:moveTo>
                  <a:cubicBezTo>
                    <a:pt x="14523" y="10272"/>
                    <a:pt x="14547" y="10221"/>
                    <a:pt x="14547" y="10159"/>
                  </a:cubicBezTo>
                  <a:cubicBezTo>
                    <a:pt x="14547" y="10096"/>
                    <a:pt x="14523" y="10046"/>
                    <a:pt x="14494" y="10046"/>
                  </a:cubicBezTo>
                  <a:cubicBezTo>
                    <a:pt x="14464" y="10046"/>
                    <a:pt x="14440" y="10096"/>
                    <a:pt x="14440" y="10159"/>
                  </a:cubicBezTo>
                  <a:cubicBezTo>
                    <a:pt x="14440" y="10221"/>
                    <a:pt x="14464" y="10272"/>
                    <a:pt x="14494" y="10272"/>
                  </a:cubicBezTo>
                  <a:close/>
                  <a:moveTo>
                    <a:pt x="14341" y="10272"/>
                  </a:moveTo>
                  <a:cubicBezTo>
                    <a:pt x="14371" y="10272"/>
                    <a:pt x="14395" y="10221"/>
                    <a:pt x="14395" y="10159"/>
                  </a:cubicBezTo>
                  <a:cubicBezTo>
                    <a:pt x="14395" y="10096"/>
                    <a:pt x="14371" y="10046"/>
                    <a:pt x="14341" y="10046"/>
                  </a:cubicBezTo>
                  <a:cubicBezTo>
                    <a:pt x="14311" y="10046"/>
                    <a:pt x="14287" y="10096"/>
                    <a:pt x="14287" y="10159"/>
                  </a:cubicBezTo>
                  <a:cubicBezTo>
                    <a:pt x="14287" y="10221"/>
                    <a:pt x="14311" y="10272"/>
                    <a:pt x="14341" y="10272"/>
                  </a:cubicBezTo>
                  <a:close/>
                  <a:moveTo>
                    <a:pt x="15726" y="5167"/>
                  </a:moveTo>
                  <a:cubicBezTo>
                    <a:pt x="15697" y="5167"/>
                    <a:pt x="15673" y="5217"/>
                    <a:pt x="15673" y="5280"/>
                  </a:cubicBezTo>
                  <a:cubicBezTo>
                    <a:pt x="15673" y="5342"/>
                    <a:pt x="15697" y="5393"/>
                    <a:pt x="15726" y="5393"/>
                  </a:cubicBezTo>
                  <a:cubicBezTo>
                    <a:pt x="15756" y="5393"/>
                    <a:pt x="15780" y="5342"/>
                    <a:pt x="15780" y="5280"/>
                  </a:cubicBezTo>
                  <a:cubicBezTo>
                    <a:pt x="15780" y="5217"/>
                    <a:pt x="15756" y="5167"/>
                    <a:pt x="15726" y="5167"/>
                  </a:cubicBezTo>
                  <a:close/>
                  <a:moveTo>
                    <a:pt x="15726" y="4840"/>
                  </a:moveTo>
                  <a:cubicBezTo>
                    <a:pt x="15697" y="4840"/>
                    <a:pt x="15673" y="4890"/>
                    <a:pt x="15673" y="4953"/>
                  </a:cubicBezTo>
                  <a:cubicBezTo>
                    <a:pt x="15673" y="5015"/>
                    <a:pt x="15697" y="5066"/>
                    <a:pt x="15726" y="5066"/>
                  </a:cubicBezTo>
                  <a:cubicBezTo>
                    <a:pt x="15756" y="5066"/>
                    <a:pt x="15780" y="5015"/>
                    <a:pt x="15780" y="4953"/>
                  </a:cubicBezTo>
                  <a:cubicBezTo>
                    <a:pt x="15780" y="4890"/>
                    <a:pt x="15756" y="4840"/>
                    <a:pt x="15726" y="4840"/>
                  </a:cubicBezTo>
                  <a:close/>
                  <a:moveTo>
                    <a:pt x="15571" y="5167"/>
                  </a:moveTo>
                  <a:cubicBezTo>
                    <a:pt x="15541" y="5167"/>
                    <a:pt x="15517" y="5217"/>
                    <a:pt x="15517" y="5280"/>
                  </a:cubicBezTo>
                  <a:cubicBezTo>
                    <a:pt x="15517" y="5342"/>
                    <a:pt x="15541" y="5393"/>
                    <a:pt x="15571" y="5393"/>
                  </a:cubicBezTo>
                  <a:cubicBezTo>
                    <a:pt x="15601" y="5393"/>
                    <a:pt x="15625" y="5342"/>
                    <a:pt x="15625" y="5280"/>
                  </a:cubicBezTo>
                  <a:cubicBezTo>
                    <a:pt x="15625" y="5217"/>
                    <a:pt x="15601" y="5167"/>
                    <a:pt x="15571" y="5167"/>
                  </a:cubicBezTo>
                  <a:close/>
                  <a:moveTo>
                    <a:pt x="15571" y="4840"/>
                  </a:moveTo>
                  <a:cubicBezTo>
                    <a:pt x="15541" y="4840"/>
                    <a:pt x="15517" y="4890"/>
                    <a:pt x="15517" y="4953"/>
                  </a:cubicBezTo>
                  <a:cubicBezTo>
                    <a:pt x="15517" y="5015"/>
                    <a:pt x="15541" y="5066"/>
                    <a:pt x="15571" y="5066"/>
                  </a:cubicBezTo>
                  <a:cubicBezTo>
                    <a:pt x="15601" y="5066"/>
                    <a:pt x="15625" y="5015"/>
                    <a:pt x="15625" y="4953"/>
                  </a:cubicBezTo>
                  <a:cubicBezTo>
                    <a:pt x="15625" y="4890"/>
                    <a:pt x="15601" y="4840"/>
                    <a:pt x="15571" y="4840"/>
                  </a:cubicBezTo>
                  <a:close/>
                  <a:moveTo>
                    <a:pt x="15417" y="5167"/>
                  </a:moveTo>
                  <a:cubicBezTo>
                    <a:pt x="15387" y="5167"/>
                    <a:pt x="15363" y="5217"/>
                    <a:pt x="15363" y="5280"/>
                  </a:cubicBezTo>
                  <a:cubicBezTo>
                    <a:pt x="15363" y="5342"/>
                    <a:pt x="15387" y="5393"/>
                    <a:pt x="15417" y="5393"/>
                  </a:cubicBezTo>
                  <a:cubicBezTo>
                    <a:pt x="15447" y="5393"/>
                    <a:pt x="15471" y="5342"/>
                    <a:pt x="15471" y="5280"/>
                  </a:cubicBezTo>
                  <a:cubicBezTo>
                    <a:pt x="15471" y="5217"/>
                    <a:pt x="15447" y="5167"/>
                    <a:pt x="15417" y="5167"/>
                  </a:cubicBezTo>
                  <a:close/>
                  <a:moveTo>
                    <a:pt x="15417" y="4840"/>
                  </a:moveTo>
                  <a:cubicBezTo>
                    <a:pt x="15387" y="4840"/>
                    <a:pt x="15363" y="4890"/>
                    <a:pt x="15363" y="4953"/>
                  </a:cubicBezTo>
                  <a:cubicBezTo>
                    <a:pt x="15363" y="5015"/>
                    <a:pt x="15387" y="5066"/>
                    <a:pt x="15417" y="5066"/>
                  </a:cubicBezTo>
                  <a:cubicBezTo>
                    <a:pt x="15447" y="5066"/>
                    <a:pt x="15471" y="5015"/>
                    <a:pt x="15471" y="4953"/>
                  </a:cubicBezTo>
                  <a:cubicBezTo>
                    <a:pt x="15471" y="4890"/>
                    <a:pt x="15447" y="4840"/>
                    <a:pt x="15417" y="4840"/>
                  </a:cubicBezTo>
                  <a:close/>
                  <a:moveTo>
                    <a:pt x="15264" y="5167"/>
                  </a:moveTo>
                  <a:cubicBezTo>
                    <a:pt x="15235" y="5167"/>
                    <a:pt x="15211" y="5217"/>
                    <a:pt x="15211" y="5280"/>
                  </a:cubicBezTo>
                  <a:cubicBezTo>
                    <a:pt x="15211" y="5342"/>
                    <a:pt x="15235" y="5393"/>
                    <a:pt x="15264" y="5393"/>
                  </a:cubicBezTo>
                  <a:cubicBezTo>
                    <a:pt x="15294" y="5393"/>
                    <a:pt x="15318" y="5342"/>
                    <a:pt x="15318" y="5280"/>
                  </a:cubicBezTo>
                  <a:cubicBezTo>
                    <a:pt x="15318" y="5217"/>
                    <a:pt x="15294" y="5167"/>
                    <a:pt x="15264" y="5167"/>
                  </a:cubicBezTo>
                  <a:close/>
                  <a:moveTo>
                    <a:pt x="15264" y="4840"/>
                  </a:moveTo>
                  <a:cubicBezTo>
                    <a:pt x="15235" y="4840"/>
                    <a:pt x="15211" y="4890"/>
                    <a:pt x="15211" y="4953"/>
                  </a:cubicBezTo>
                  <a:cubicBezTo>
                    <a:pt x="15211" y="5015"/>
                    <a:pt x="15235" y="5066"/>
                    <a:pt x="15264" y="5066"/>
                  </a:cubicBezTo>
                  <a:cubicBezTo>
                    <a:pt x="15294" y="5066"/>
                    <a:pt x="15318" y="5015"/>
                    <a:pt x="15318" y="4953"/>
                  </a:cubicBezTo>
                  <a:cubicBezTo>
                    <a:pt x="15318" y="4890"/>
                    <a:pt x="15294" y="4840"/>
                    <a:pt x="15264" y="4840"/>
                  </a:cubicBezTo>
                  <a:close/>
                  <a:moveTo>
                    <a:pt x="12350" y="7772"/>
                  </a:moveTo>
                  <a:cubicBezTo>
                    <a:pt x="12320" y="7772"/>
                    <a:pt x="12296" y="7823"/>
                    <a:pt x="12296" y="7886"/>
                  </a:cubicBezTo>
                  <a:cubicBezTo>
                    <a:pt x="12296" y="7948"/>
                    <a:pt x="12320" y="7999"/>
                    <a:pt x="12350" y="7999"/>
                  </a:cubicBezTo>
                  <a:cubicBezTo>
                    <a:pt x="12380" y="7999"/>
                    <a:pt x="12404" y="7948"/>
                    <a:pt x="12404" y="7886"/>
                  </a:cubicBezTo>
                  <a:cubicBezTo>
                    <a:pt x="12404" y="7823"/>
                    <a:pt x="12380" y="7772"/>
                    <a:pt x="12350" y="7772"/>
                  </a:cubicBezTo>
                  <a:close/>
                  <a:moveTo>
                    <a:pt x="12346" y="7672"/>
                  </a:moveTo>
                  <a:cubicBezTo>
                    <a:pt x="12376" y="7672"/>
                    <a:pt x="12400" y="7621"/>
                    <a:pt x="12400" y="7559"/>
                  </a:cubicBezTo>
                  <a:cubicBezTo>
                    <a:pt x="12400" y="7496"/>
                    <a:pt x="12376" y="7446"/>
                    <a:pt x="12346" y="7446"/>
                  </a:cubicBezTo>
                  <a:cubicBezTo>
                    <a:pt x="12317" y="7446"/>
                    <a:pt x="12292" y="7496"/>
                    <a:pt x="12292" y="7559"/>
                  </a:cubicBezTo>
                  <a:cubicBezTo>
                    <a:pt x="12292" y="7621"/>
                    <a:pt x="12317" y="7672"/>
                    <a:pt x="12346" y="7672"/>
                  </a:cubicBezTo>
                  <a:close/>
                  <a:moveTo>
                    <a:pt x="12350" y="8440"/>
                  </a:moveTo>
                  <a:cubicBezTo>
                    <a:pt x="12320" y="8440"/>
                    <a:pt x="12296" y="8490"/>
                    <a:pt x="12296" y="8553"/>
                  </a:cubicBezTo>
                  <a:cubicBezTo>
                    <a:pt x="12296" y="8615"/>
                    <a:pt x="12320" y="8666"/>
                    <a:pt x="12350" y="8666"/>
                  </a:cubicBezTo>
                  <a:cubicBezTo>
                    <a:pt x="12380" y="8666"/>
                    <a:pt x="12404" y="8615"/>
                    <a:pt x="12404" y="8553"/>
                  </a:cubicBezTo>
                  <a:cubicBezTo>
                    <a:pt x="12404" y="8490"/>
                    <a:pt x="12380" y="8440"/>
                    <a:pt x="12350" y="8440"/>
                  </a:cubicBezTo>
                  <a:close/>
                  <a:moveTo>
                    <a:pt x="12350" y="8113"/>
                  </a:moveTo>
                  <a:cubicBezTo>
                    <a:pt x="12320" y="8113"/>
                    <a:pt x="12296" y="8164"/>
                    <a:pt x="12296" y="8226"/>
                  </a:cubicBezTo>
                  <a:cubicBezTo>
                    <a:pt x="12296" y="8289"/>
                    <a:pt x="12320" y="8339"/>
                    <a:pt x="12350" y="8339"/>
                  </a:cubicBezTo>
                  <a:cubicBezTo>
                    <a:pt x="12380" y="8339"/>
                    <a:pt x="12404" y="8289"/>
                    <a:pt x="12404" y="8226"/>
                  </a:cubicBezTo>
                  <a:cubicBezTo>
                    <a:pt x="12404" y="8164"/>
                    <a:pt x="12380" y="8113"/>
                    <a:pt x="12350" y="8113"/>
                  </a:cubicBezTo>
                  <a:close/>
                  <a:moveTo>
                    <a:pt x="12656" y="10279"/>
                  </a:moveTo>
                  <a:cubicBezTo>
                    <a:pt x="12685" y="10279"/>
                    <a:pt x="12709" y="10229"/>
                    <a:pt x="12709" y="10166"/>
                  </a:cubicBezTo>
                  <a:cubicBezTo>
                    <a:pt x="12709" y="10104"/>
                    <a:pt x="12685" y="10053"/>
                    <a:pt x="12656" y="10053"/>
                  </a:cubicBezTo>
                  <a:cubicBezTo>
                    <a:pt x="12626" y="10053"/>
                    <a:pt x="12602" y="10104"/>
                    <a:pt x="12602" y="10166"/>
                  </a:cubicBezTo>
                  <a:cubicBezTo>
                    <a:pt x="12602" y="10229"/>
                    <a:pt x="12626" y="10279"/>
                    <a:pt x="12656" y="10279"/>
                  </a:cubicBezTo>
                  <a:close/>
                  <a:moveTo>
                    <a:pt x="12968" y="9731"/>
                  </a:moveTo>
                  <a:cubicBezTo>
                    <a:pt x="12939" y="9731"/>
                    <a:pt x="12915" y="9782"/>
                    <a:pt x="12915" y="9845"/>
                  </a:cubicBezTo>
                  <a:cubicBezTo>
                    <a:pt x="12915" y="9907"/>
                    <a:pt x="12939" y="9958"/>
                    <a:pt x="12968" y="9958"/>
                  </a:cubicBezTo>
                  <a:cubicBezTo>
                    <a:pt x="12998" y="9958"/>
                    <a:pt x="13022" y="9907"/>
                    <a:pt x="13022" y="9845"/>
                  </a:cubicBezTo>
                  <a:cubicBezTo>
                    <a:pt x="13022" y="9782"/>
                    <a:pt x="12998" y="9731"/>
                    <a:pt x="12968" y="9731"/>
                  </a:cubicBezTo>
                  <a:close/>
                  <a:moveTo>
                    <a:pt x="12968" y="9404"/>
                  </a:moveTo>
                  <a:cubicBezTo>
                    <a:pt x="12939" y="9404"/>
                    <a:pt x="12915" y="9455"/>
                    <a:pt x="12915" y="9518"/>
                  </a:cubicBezTo>
                  <a:cubicBezTo>
                    <a:pt x="12915" y="9580"/>
                    <a:pt x="12939" y="9631"/>
                    <a:pt x="12968" y="9631"/>
                  </a:cubicBezTo>
                  <a:cubicBezTo>
                    <a:pt x="12998" y="9631"/>
                    <a:pt x="13022" y="9580"/>
                    <a:pt x="13022" y="9518"/>
                  </a:cubicBezTo>
                  <a:cubicBezTo>
                    <a:pt x="13022" y="9455"/>
                    <a:pt x="12998" y="9404"/>
                    <a:pt x="12968" y="9404"/>
                  </a:cubicBezTo>
                  <a:close/>
                  <a:moveTo>
                    <a:pt x="12968" y="8411"/>
                  </a:moveTo>
                  <a:cubicBezTo>
                    <a:pt x="12939" y="8411"/>
                    <a:pt x="12915" y="8461"/>
                    <a:pt x="12915" y="8524"/>
                  </a:cubicBezTo>
                  <a:cubicBezTo>
                    <a:pt x="12915" y="8586"/>
                    <a:pt x="12939" y="8637"/>
                    <a:pt x="12968" y="8637"/>
                  </a:cubicBezTo>
                  <a:cubicBezTo>
                    <a:pt x="12998" y="8637"/>
                    <a:pt x="13022" y="8586"/>
                    <a:pt x="13022" y="8524"/>
                  </a:cubicBezTo>
                  <a:cubicBezTo>
                    <a:pt x="13022" y="8461"/>
                    <a:pt x="12998" y="8411"/>
                    <a:pt x="12968" y="8411"/>
                  </a:cubicBezTo>
                  <a:close/>
                  <a:moveTo>
                    <a:pt x="12968" y="8747"/>
                  </a:moveTo>
                  <a:cubicBezTo>
                    <a:pt x="12939" y="8747"/>
                    <a:pt x="12915" y="8798"/>
                    <a:pt x="12915" y="8860"/>
                  </a:cubicBezTo>
                  <a:cubicBezTo>
                    <a:pt x="12915" y="8923"/>
                    <a:pt x="12939" y="8973"/>
                    <a:pt x="12968" y="8973"/>
                  </a:cubicBezTo>
                  <a:cubicBezTo>
                    <a:pt x="12998" y="8973"/>
                    <a:pt x="13022" y="8923"/>
                    <a:pt x="13022" y="8860"/>
                  </a:cubicBezTo>
                  <a:cubicBezTo>
                    <a:pt x="13022" y="8798"/>
                    <a:pt x="12998" y="8747"/>
                    <a:pt x="12968" y="8747"/>
                  </a:cubicBezTo>
                  <a:close/>
                  <a:moveTo>
                    <a:pt x="13113" y="8744"/>
                  </a:moveTo>
                  <a:cubicBezTo>
                    <a:pt x="13083" y="8744"/>
                    <a:pt x="13059" y="8795"/>
                    <a:pt x="13059" y="8857"/>
                  </a:cubicBezTo>
                  <a:cubicBezTo>
                    <a:pt x="13059" y="8920"/>
                    <a:pt x="13083" y="8970"/>
                    <a:pt x="13113" y="8970"/>
                  </a:cubicBezTo>
                  <a:cubicBezTo>
                    <a:pt x="13143" y="8970"/>
                    <a:pt x="13167" y="8920"/>
                    <a:pt x="13167" y="8857"/>
                  </a:cubicBezTo>
                  <a:cubicBezTo>
                    <a:pt x="13167" y="8795"/>
                    <a:pt x="13143" y="8744"/>
                    <a:pt x="13113" y="8744"/>
                  </a:cubicBezTo>
                  <a:close/>
                  <a:moveTo>
                    <a:pt x="12968" y="9078"/>
                  </a:moveTo>
                  <a:cubicBezTo>
                    <a:pt x="12939" y="9078"/>
                    <a:pt x="12915" y="9128"/>
                    <a:pt x="12915" y="9191"/>
                  </a:cubicBezTo>
                  <a:cubicBezTo>
                    <a:pt x="12915" y="9253"/>
                    <a:pt x="12939" y="9304"/>
                    <a:pt x="12968" y="9304"/>
                  </a:cubicBezTo>
                  <a:cubicBezTo>
                    <a:pt x="12998" y="9304"/>
                    <a:pt x="13022" y="9253"/>
                    <a:pt x="13022" y="9191"/>
                  </a:cubicBezTo>
                  <a:cubicBezTo>
                    <a:pt x="13022" y="9128"/>
                    <a:pt x="12998" y="9078"/>
                    <a:pt x="12968" y="9078"/>
                  </a:cubicBezTo>
                  <a:close/>
                  <a:moveTo>
                    <a:pt x="13113" y="9402"/>
                  </a:moveTo>
                  <a:cubicBezTo>
                    <a:pt x="13083" y="9402"/>
                    <a:pt x="13059" y="9452"/>
                    <a:pt x="13059" y="9515"/>
                  </a:cubicBezTo>
                  <a:cubicBezTo>
                    <a:pt x="13059" y="9577"/>
                    <a:pt x="13083" y="9628"/>
                    <a:pt x="13113" y="9628"/>
                  </a:cubicBezTo>
                  <a:cubicBezTo>
                    <a:pt x="13143" y="9628"/>
                    <a:pt x="13167" y="9577"/>
                    <a:pt x="13167" y="9515"/>
                  </a:cubicBezTo>
                  <a:cubicBezTo>
                    <a:pt x="13167" y="9452"/>
                    <a:pt x="13143" y="9402"/>
                    <a:pt x="13113" y="9402"/>
                  </a:cubicBezTo>
                  <a:close/>
                  <a:moveTo>
                    <a:pt x="13113" y="9075"/>
                  </a:moveTo>
                  <a:cubicBezTo>
                    <a:pt x="13083" y="9075"/>
                    <a:pt x="13059" y="9125"/>
                    <a:pt x="13059" y="9188"/>
                  </a:cubicBezTo>
                  <a:cubicBezTo>
                    <a:pt x="13059" y="9250"/>
                    <a:pt x="13083" y="9301"/>
                    <a:pt x="13113" y="9301"/>
                  </a:cubicBezTo>
                  <a:cubicBezTo>
                    <a:pt x="13143" y="9301"/>
                    <a:pt x="13167" y="9250"/>
                    <a:pt x="13167" y="9188"/>
                  </a:cubicBezTo>
                  <a:cubicBezTo>
                    <a:pt x="13167" y="9125"/>
                    <a:pt x="13143" y="9075"/>
                    <a:pt x="13113" y="9075"/>
                  </a:cubicBezTo>
                  <a:close/>
                  <a:moveTo>
                    <a:pt x="12656" y="9731"/>
                  </a:moveTo>
                  <a:cubicBezTo>
                    <a:pt x="12626" y="9731"/>
                    <a:pt x="12602" y="9782"/>
                    <a:pt x="12602" y="9845"/>
                  </a:cubicBezTo>
                  <a:cubicBezTo>
                    <a:pt x="12602" y="9907"/>
                    <a:pt x="12626" y="9958"/>
                    <a:pt x="12656" y="9958"/>
                  </a:cubicBezTo>
                  <a:cubicBezTo>
                    <a:pt x="12685" y="9958"/>
                    <a:pt x="12709" y="9907"/>
                    <a:pt x="12709" y="9845"/>
                  </a:cubicBezTo>
                  <a:cubicBezTo>
                    <a:pt x="12709" y="9782"/>
                    <a:pt x="12685" y="9731"/>
                    <a:pt x="12656" y="9731"/>
                  </a:cubicBezTo>
                  <a:close/>
                  <a:moveTo>
                    <a:pt x="12656" y="9404"/>
                  </a:moveTo>
                  <a:cubicBezTo>
                    <a:pt x="12626" y="9404"/>
                    <a:pt x="12602" y="9455"/>
                    <a:pt x="12602" y="9518"/>
                  </a:cubicBezTo>
                  <a:cubicBezTo>
                    <a:pt x="12602" y="9580"/>
                    <a:pt x="12626" y="9631"/>
                    <a:pt x="12656" y="9631"/>
                  </a:cubicBezTo>
                  <a:cubicBezTo>
                    <a:pt x="12685" y="9631"/>
                    <a:pt x="12709" y="9580"/>
                    <a:pt x="12709" y="9518"/>
                  </a:cubicBezTo>
                  <a:cubicBezTo>
                    <a:pt x="12709" y="9455"/>
                    <a:pt x="12685" y="9404"/>
                    <a:pt x="12656" y="9404"/>
                  </a:cubicBezTo>
                  <a:close/>
                  <a:moveTo>
                    <a:pt x="12656" y="9078"/>
                  </a:moveTo>
                  <a:cubicBezTo>
                    <a:pt x="12626" y="9078"/>
                    <a:pt x="12602" y="9128"/>
                    <a:pt x="12602" y="9191"/>
                  </a:cubicBezTo>
                  <a:cubicBezTo>
                    <a:pt x="12602" y="9253"/>
                    <a:pt x="12626" y="9304"/>
                    <a:pt x="12656" y="9304"/>
                  </a:cubicBezTo>
                  <a:cubicBezTo>
                    <a:pt x="12685" y="9304"/>
                    <a:pt x="12709" y="9253"/>
                    <a:pt x="12709" y="9191"/>
                  </a:cubicBezTo>
                  <a:cubicBezTo>
                    <a:pt x="12709" y="9128"/>
                    <a:pt x="12685" y="9078"/>
                    <a:pt x="12656" y="9078"/>
                  </a:cubicBezTo>
                  <a:close/>
                  <a:moveTo>
                    <a:pt x="12656" y="8751"/>
                  </a:moveTo>
                  <a:cubicBezTo>
                    <a:pt x="12626" y="8751"/>
                    <a:pt x="12602" y="8801"/>
                    <a:pt x="12602" y="8864"/>
                  </a:cubicBezTo>
                  <a:cubicBezTo>
                    <a:pt x="12602" y="8926"/>
                    <a:pt x="12626" y="8977"/>
                    <a:pt x="12656" y="8977"/>
                  </a:cubicBezTo>
                  <a:cubicBezTo>
                    <a:pt x="12685" y="8977"/>
                    <a:pt x="12709" y="8926"/>
                    <a:pt x="12709" y="8864"/>
                  </a:cubicBezTo>
                  <a:cubicBezTo>
                    <a:pt x="12709" y="8801"/>
                    <a:pt x="12685" y="8751"/>
                    <a:pt x="12656" y="8751"/>
                  </a:cubicBezTo>
                  <a:close/>
                  <a:moveTo>
                    <a:pt x="12800" y="10038"/>
                  </a:moveTo>
                  <a:cubicBezTo>
                    <a:pt x="12771" y="10038"/>
                    <a:pt x="12746" y="10089"/>
                    <a:pt x="12746" y="10151"/>
                  </a:cubicBezTo>
                  <a:cubicBezTo>
                    <a:pt x="12746" y="10214"/>
                    <a:pt x="12771" y="10265"/>
                    <a:pt x="12800" y="10265"/>
                  </a:cubicBezTo>
                  <a:cubicBezTo>
                    <a:pt x="12830" y="10265"/>
                    <a:pt x="12854" y="10214"/>
                    <a:pt x="12854" y="10151"/>
                  </a:cubicBezTo>
                  <a:cubicBezTo>
                    <a:pt x="12854" y="10089"/>
                    <a:pt x="12830" y="10038"/>
                    <a:pt x="12800" y="10038"/>
                  </a:cubicBezTo>
                  <a:close/>
                  <a:moveTo>
                    <a:pt x="12800" y="9728"/>
                  </a:moveTo>
                  <a:cubicBezTo>
                    <a:pt x="12771" y="9728"/>
                    <a:pt x="12746" y="9779"/>
                    <a:pt x="12746" y="9842"/>
                  </a:cubicBezTo>
                  <a:cubicBezTo>
                    <a:pt x="12746" y="9904"/>
                    <a:pt x="12771" y="9955"/>
                    <a:pt x="12800" y="9955"/>
                  </a:cubicBezTo>
                  <a:cubicBezTo>
                    <a:pt x="12830" y="9955"/>
                    <a:pt x="12854" y="9904"/>
                    <a:pt x="12854" y="9842"/>
                  </a:cubicBezTo>
                  <a:cubicBezTo>
                    <a:pt x="12854" y="9779"/>
                    <a:pt x="12830" y="9728"/>
                    <a:pt x="12800" y="9728"/>
                  </a:cubicBezTo>
                  <a:close/>
                  <a:moveTo>
                    <a:pt x="12800" y="9402"/>
                  </a:moveTo>
                  <a:cubicBezTo>
                    <a:pt x="12771" y="9402"/>
                    <a:pt x="12746" y="9452"/>
                    <a:pt x="12746" y="9515"/>
                  </a:cubicBezTo>
                  <a:cubicBezTo>
                    <a:pt x="12746" y="9577"/>
                    <a:pt x="12771" y="9628"/>
                    <a:pt x="12800" y="9628"/>
                  </a:cubicBezTo>
                  <a:cubicBezTo>
                    <a:pt x="12830" y="9628"/>
                    <a:pt x="12854" y="9577"/>
                    <a:pt x="12854" y="9515"/>
                  </a:cubicBezTo>
                  <a:cubicBezTo>
                    <a:pt x="12854" y="9452"/>
                    <a:pt x="12830" y="9402"/>
                    <a:pt x="12800" y="9402"/>
                  </a:cubicBezTo>
                  <a:close/>
                  <a:moveTo>
                    <a:pt x="12800" y="9075"/>
                  </a:moveTo>
                  <a:cubicBezTo>
                    <a:pt x="12771" y="9075"/>
                    <a:pt x="12746" y="9125"/>
                    <a:pt x="12746" y="9188"/>
                  </a:cubicBezTo>
                  <a:cubicBezTo>
                    <a:pt x="12746" y="9250"/>
                    <a:pt x="12771" y="9301"/>
                    <a:pt x="12800" y="9301"/>
                  </a:cubicBezTo>
                  <a:cubicBezTo>
                    <a:pt x="12830" y="9301"/>
                    <a:pt x="12854" y="9250"/>
                    <a:pt x="12854" y="9188"/>
                  </a:cubicBezTo>
                  <a:cubicBezTo>
                    <a:pt x="12854" y="9125"/>
                    <a:pt x="12830" y="9075"/>
                    <a:pt x="12800" y="9075"/>
                  </a:cubicBezTo>
                  <a:close/>
                  <a:moveTo>
                    <a:pt x="12800" y="8748"/>
                  </a:moveTo>
                  <a:cubicBezTo>
                    <a:pt x="12771" y="8748"/>
                    <a:pt x="12746" y="8799"/>
                    <a:pt x="12746" y="8861"/>
                  </a:cubicBezTo>
                  <a:cubicBezTo>
                    <a:pt x="12746" y="8924"/>
                    <a:pt x="12771" y="8974"/>
                    <a:pt x="12800" y="8974"/>
                  </a:cubicBezTo>
                  <a:cubicBezTo>
                    <a:pt x="12830" y="8974"/>
                    <a:pt x="12854" y="8924"/>
                    <a:pt x="12854" y="8861"/>
                  </a:cubicBezTo>
                  <a:cubicBezTo>
                    <a:pt x="12854" y="8799"/>
                    <a:pt x="12830" y="8748"/>
                    <a:pt x="12800" y="8748"/>
                  </a:cubicBezTo>
                  <a:close/>
                  <a:moveTo>
                    <a:pt x="12350" y="10053"/>
                  </a:moveTo>
                  <a:cubicBezTo>
                    <a:pt x="12320" y="10053"/>
                    <a:pt x="12296" y="10104"/>
                    <a:pt x="12296" y="10166"/>
                  </a:cubicBezTo>
                  <a:cubicBezTo>
                    <a:pt x="12296" y="10229"/>
                    <a:pt x="12320" y="10279"/>
                    <a:pt x="12350" y="10279"/>
                  </a:cubicBezTo>
                  <a:cubicBezTo>
                    <a:pt x="12380" y="10279"/>
                    <a:pt x="12404" y="10229"/>
                    <a:pt x="12404" y="10166"/>
                  </a:cubicBezTo>
                  <a:cubicBezTo>
                    <a:pt x="12404" y="10104"/>
                    <a:pt x="12380" y="10053"/>
                    <a:pt x="12350" y="10053"/>
                  </a:cubicBezTo>
                  <a:close/>
                  <a:moveTo>
                    <a:pt x="12195" y="10237"/>
                  </a:moveTo>
                  <a:cubicBezTo>
                    <a:pt x="12225" y="10237"/>
                    <a:pt x="12249" y="10186"/>
                    <a:pt x="12249" y="10124"/>
                  </a:cubicBezTo>
                  <a:cubicBezTo>
                    <a:pt x="12249" y="10061"/>
                    <a:pt x="12225" y="10011"/>
                    <a:pt x="12195" y="10011"/>
                  </a:cubicBezTo>
                  <a:cubicBezTo>
                    <a:pt x="12165" y="10011"/>
                    <a:pt x="12141" y="10061"/>
                    <a:pt x="12141" y="10124"/>
                  </a:cubicBezTo>
                  <a:cubicBezTo>
                    <a:pt x="12141" y="10186"/>
                    <a:pt x="12165" y="10237"/>
                    <a:pt x="12195" y="10237"/>
                  </a:cubicBezTo>
                  <a:close/>
                  <a:moveTo>
                    <a:pt x="12350" y="9731"/>
                  </a:moveTo>
                  <a:cubicBezTo>
                    <a:pt x="12320" y="9731"/>
                    <a:pt x="12296" y="9782"/>
                    <a:pt x="12296" y="9845"/>
                  </a:cubicBezTo>
                  <a:cubicBezTo>
                    <a:pt x="12296" y="9907"/>
                    <a:pt x="12320" y="9958"/>
                    <a:pt x="12350" y="9958"/>
                  </a:cubicBezTo>
                  <a:cubicBezTo>
                    <a:pt x="12380" y="9958"/>
                    <a:pt x="12404" y="9907"/>
                    <a:pt x="12404" y="9845"/>
                  </a:cubicBezTo>
                  <a:cubicBezTo>
                    <a:pt x="12404" y="9782"/>
                    <a:pt x="12380" y="9731"/>
                    <a:pt x="12350" y="9731"/>
                  </a:cubicBezTo>
                  <a:close/>
                  <a:moveTo>
                    <a:pt x="12350" y="9404"/>
                  </a:moveTo>
                  <a:cubicBezTo>
                    <a:pt x="12320" y="9404"/>
                    <a:pt x="12296" y="9455"/>
                    <a:pt x="12296" y="9518"/>
                  </a:cubicBezTo>
                  <a:cubicBezTo>
                    <a:pt x="12296" y="9580"/>
                    <a:pt x="12320" y="9631"/>
                    <a:pt x="12350" y="9631"/>
                  </a:cubicBezTo>
                  <a:cubicBezTo>
                    <a:pt x="12380" y="9631"/>
                    <a:pt x="12404" y="9580"/>
                    <a:pt x="12404" y="9518"/>
                  </a:cubicBezTo>
                  <a:cubicBezTo>
                    <a:pt x="12404" y="9455"/>
                    <a:pt x="12380" y="9404"/>
                    <a:pt x="12350" y="9404"/>
                  </a:cubicBezTo>
                  <a:close/>
                  <a:moveTo>
                    <a:pt x="12350" y="9078"/>
                  </a:moveTo>
                  <a:cubicBezTo>
                    <a:pt x="12320" y="9078"/>
                    <a:pt x="12296" y="9128"/>
                    <a:pt x="12296" y="9191"/>
                  </a:cubicBezTo>
                  <a:cubicBezTo>
                    <a:pt x="12296" y="9253"/>
                    <a:pt x="12320" y="9304"/>
                    <a:pt x="12350" y="9304"/>
                  </a:cubicBezTo>
                  <a:cubicBezTo>
                    <a:pt x="12380" y="9304"/>
                    <a:pt x="12404" y="9253"/>
                    <a:pt x="12404" y="9191"/>
                  </a:cubicBezTo>
                  <a:cubicBezTo>
                    <a:pt x="12404" y="9128"/>
                    <a:pt x="12380" y="9078"/>
                    <a:pt x="12350" y="9078"/>
                  </a:cubicBezTo>
                  <a:close/>
                  <a:moveTo>
                    <a:pt x="12350" y="8751"/>
                  </a:moveTo>
                  <a:cubicBezTo>
                    <a:pt x="12320" y="8751"/>
                    <a:pt x="12296" y="8801"/>
                    <a:pt x="12296" y="8864"/>
                  </a:cubicBezTo>
                  <a:cubicBezTo>
                    <a:pt x="12296" y="8926"/>
                    <a:pt x="12320" y="8977"/>
                    <a:pt x="12350" y="8977"/>
                  </a:cubicBezTo>
                  <a:cubicBezTo>
                    <a:pt x="12380" y="8977"/>
                    <a:pt x="12404" y="8926"/>
                    <a:pt x="12404" y="8864"/>
                  </a:cubicBezTo>
                  <a:cubicBezTo>
                    <a:pt x="12404" y="8801"/>
                    <a:pt x="12380" y="8751"/>
                    <a:pt x="12350" y="8751"/>
                  </a:cubicBezTo>
                  <a:close/>
                  <a:moveTo>
                    <a:pt x="12350" y="5167"/>
                  </a:moveTo>
                  <a:cubicBezTo>
                    <a:pt x="12320" y="5167"/>
                    <a:pt x="12296" y="5217"/>
                    <a:pt x="12296" y="5280"/>
                  </a:cubicBezTo>
                  <a:cubicBezTo>
                    <a:pt x="12296" y="5342"/>
                    <a:pt x="12320" y="5393"/>
                    <a:pt x="12350" y="5393"/>
                  </a:cubicBezTo>
                  <a:cubicBezTo>
                    <a:pt x="12380" y="5393"/>
                    <a:pt x="12404" y="5342"/>
                    <a:pt x="12404" y="5280"/>
                  </a:cubicBezTo>
                  <a:cubicBezTo>
                    <a:pt x="12404" y="5217"/>
                    <a:pt x="12380" y="5167"/>
                    <a:pt x="12350" y="5167"/>
                  </a:cubicBezTo>
                  <a:close/>
                  <a:moveTo>
                    <a:pt x="13109" y="5393"/>
                  </a:moveTo>
                  <a:cubicBezTo>
                    <a:pt x="13139" y="5393"/>
                    <a:pt x="13163" y="5342"/>
                    <a:pt x="13163" y="5280"/>
                  </a:cubicBezTo>
                  <a:cubicBezTo>
                    <a:pt x="13163" y="5217"/>
                    <a:pt x="13139" y="5167"/>
                    <a:pt x="13109" y="5167"/>
                  </a:cubicBezTo>
                  <a:cubicBezTo>
                    <a:pt x="13079" y="5167"/>
                    <a:pt x="13055" y="5217"/>
                    <a:pt x="13055" y="5280"/>
                  </a:cubicBezTo>
                  <a:cubicBezTo>
                    <a:pt x="13055" y="5342"/>
                    <a:pt x="13079" y="5393"/>
                    <a:pt x="13109" y="5393"/>
                  </a:cubicBezTo>
                  <a:close/>
                  <a:moveTo>
                    <a:pt x="13109" y="5066"/>
                  </a:moveTo>
                  <a:cubicBezTo>
                    <a:pt x="13139" y="5066"/>
                    <a:pt x="13163" y="5015"/>
                    <a:pt x="13163" y="4953"/>
                  </a:cubicBezTo>
                  <a:cubicBezTo>
                    <a:pt x="13163" y="4890"/>
                    <a:pt x="13139" y="4840"/>
                    <a:pt x="13109" y="4840"/>
                  </a:cubicBezTo>
                  <a:cubicBezTo>
                    <a:pt x="13079" y="4840"/>
                    <a:pt x="13055" y="4890"/>
                    <a:pt x="13055" y="4953"/>
                  </a:cubicBezTo>
                  <a:cubicBezTo>
                    <a:pt x="13055" y="5015"/>
                    <a:pt x="13079" y="5066"/>
                    <a:pt x="13109" y="5066"/>
                  </a:cubicBezTo>
                  <a:close/>
                  <a:moveTo>
                    <a:pt x="12956" y="5393"/>
                  </a:moveTo>
                  <a:cubicBezTo>
                    <a:pt x="12986" y="5393"/>
                    <a:pt x="13010" y="5342"/>
                    <a:pt x="13010" y="5280"/>
                  </a:cubicBezTo>
                  <a:cubicBezTo>
                    <a:pt x="13010" y="5217"/>
                    <a:pt x="12986" y="5167"/>
                    <a:pt x="12956" y="5167"/>
                  </a:cubicBezTo>
                  <a:cubicBezTo>
                    <a:pt x="12927" y="5167"/>
                    <a:pt x="12903" y="5217"/>
                    <a:pt x="12903" y="5280"/>
                  </a:cubicBezTo>
                  <a:cubicBezTo>
                    <a:pt x="12903" y="5342"/>
                    <a:pt x="12927" y="5393"/>
                    <a:pt x="12956" y="5393"/>
                  </a:cubicBezTo>
                  <a:close/>
                  <a:moveTo>
                    <a:pt x="12956" y="5066"/>
                  </a:moveTo>
                  <a:cubicBezTo>
                    <a:pt x="12986" y="5066"/>
                    <a:pt x="13010" y="5015"/>
                    <a:pt x="13010" y="4953"/>
                  </a:cubicBezTo>
                  <a:cubicBezTo>
                    <a:pt x="13010" y="4890"/>
                    <a:pt x="12986" y="4840"/>
                    <a:pt x="12956" y="4840"/>
                  </a:cubicBezTo>
                  <a:cubicBezTo>
                    <a:pt x="12927" y="4840"/>
                    <a:pt x="12903" y="4890"/>
                    <a:pt x="12903" y="4953"/>
                  </a:cubicBezTo>
                  <a:cubicBezTo>
                    <a:pt x="12903" y="5015"/>
                    <a:pt x="12927" y="5066"/>
                    <a:pt x="12956" y="5066"/>
                  </a:cubicBezTo>
                  <a:close/>
                  <a:moveTo>
                    <a:pt x="12801" y="5167"/>
                  </a:moveTo>
                  <a:cubicBezTo>
                    <a:pt x="12771" y="5167"/>
                    <a:pt x="12747" y="5217"/>
                    <a:pt x="12747" y="5280"/>
                  </a:cubicBezTo>
                  <a:cubicBezTo>
                    <a:pt x="12747" y="5342"/>
                    <a:pt x="12771" y="5393"/>
                    <a:pt x="12801" y="5393"/>
                  </a:cubicBezTo>
                  <a:cubicBezTo>
                    <a:pt x="12831" y="5393"/>
                    <a:pt x="12855" y="5342"/>
                    <a:pt x="12855" y="5280"/>
                  </a:cubicBezTo>
                  <a:cubicBezTo>
                    <a:pt x="12855" y="5217"/>
                    <a:pt x="12831" y="5167"/>
                    <a:pt x="12801" y="5167"/>
                  </a:cubicBezTo>
                  <a:close/>
                  <a:moveTo>
                    <a:pt x="12801" y="4840"/>
                  </a:moveTo>
                  <a:cubicBezTo>
                    <a:pt x="12771" y="4840"/>
                    <a:pt x="12747" y="4890"/>
                    <a:pt x="12747" y="4953"/>
                  </a:cubicBezTo>
                  <a:cubicBezTo>
                    <a:pt x="12747" y="5015"/>
                    <a:pt x="12771" y="5066"/>
                    <a:pt x="12801" y="5066"/>
                  </a:cubicBezTo>
                  <a:cubicBezTo>
                    <a:pt x="12831" y="5066"/>
                    <a:pt x="12855" y="5015"/>
                    <a:pt x="12855" y="4953"/>
                  </a:cubicBezTo>
                  <a:cubicBezTo>
                    <a:pt x="12855" y="4890"/>
                    <a:pt x="12831" y="4840"/>
                    <a:pt x="12801" y="4840"/>
                  </a:cubicBezTo>
                  <a:close/>
                  <a:moveTo>
                    <a:pt x="12647" y="5393"/>
                  </a:moveTo>
                  <a:cubicBezTo>
                    <a:pt x="12677" y="5393"/>
                    <a:pt x="12701" y="5342"/>
                    <a:pt x="12701" y="5280"/>
                  </a:cubicBezTo>
                  <a:cubicBezTo>
                    <a:pt x="12701" y="5217"/>
                    <a:pt x="12677" y="5167"/>
                    <a:pt x="12647" y="5167"/>
                  </a:cubicBezTo>
                  <a:cubicBezTo>
                    <a:pt x="12617" y="5167"/>
                    <a:pt x="12593" y="5217"/>
                    <a:pt x="12593" y="5280"/>
                  </a:cubicBezTo>
                  <a:cubicBezTo>
                    <a:pt x="12593" y="5342"/>
                    <a:pt x="12617" y="5393"/>
                    <a:pt x="12647" y="5393"/>
                  </a:cubicBezTo>
                  <a:close/>
                  <a:moveTo>
                    <a:pt x="12647" y="5066"/>
                  </a:moveTo>
                  <a:cubicBezTo>
                    <a:pt x="12677" y="5066"/>
                    <a:pt x="12701" y="5015"/>
                    <a:pt x="12701" y="4953"/>
                  </a:cubicBezTo>
                  <a:cubicBezTo>
                    <a:pt x="12701" y="4890"/>
                    <a:pt x="12677" y="4840"/>
                    <a:pt x="12647" y="4840"/>
                  </a:cubicBezTo>
                  <a:cubicBezTo>
                    <a:pt x="12617" y="4840"/>
                    <a:pt x="12593" y="4890"/>
                    <a:pt x="12593" y="4953"/>
                  </a:cubicBezTo>
                  <a:cubicBezTo>
                    <a:pt x="12593" y="5015"/>
                    <a:pt x="12617" y="5066"/>
                    <a:pt x="12647" y="5066"/>
                  </a:cubicBezTo>
                  <a:close/>
                  <a:moveTo>
                    <a:pt x="12495" y="5393"/>
                  </a:moveTo>
                  <a:cubicBezTo>
                    <a:pt x="12524" y="5393"/>
                    <a:pt x="12548" y="5342"/>
                    <a:pt x="12548" y="5280"/>
                  </a:cubicBezTo>
                  <a:cubicBezTo>
                    <a:pt x="12548" y="5217"/>
                    <a:pt x="12524" y="5167"/>
                    <a:pt x="12495" y="5167"/>
                  </a:cubicBezTo>
                  <a:cubicBezTo>
                    <a:pt x="12465" y="5167"/>
                    <a:pt x="12441" y="5217"/>
                    <a:pt x="12441" y="5280"/>
                  </a:cubicBezTo>
                  <a:cubicBezTo>
                    <a:pt x="12441" y="5342"/>
                    <a:pt x="12465" y="5393"/>
                    <a:pt x="12495" y="5393"/>
                  </a:cubicBezTo>
                  <a:close/>
                  <a:moveTo>
                    <a:pt x="12346" y="5066"/>
                  </a:moveTo>
                  <a:cubicBezTo>
                    <a:pt x="12376" y="5066"/>
                    <a:pt x="12400" y="5015"/>
                    <a:pt x="12400" y="4953"/>
                  </a:cubicBezTo>
                  <a:cubicBezTo>
                    <a:pt x="12400" y="4890"/>
                    <a:pt x="12376" y="4840"/>
                    <a:pt x="12346" y="4840"/>
                  </a:cubicBezTo>
                  <a:cubicBezTo>
                    <a:pt x="12317" y="4840"/>
                    <a:pt x="12292" y="4890"/>
                    <a:pt x="12292" y="4953"/>
                  </a:cubicBezTo>
                  <a:cubicBezTo>
                    <a:pt x="12292" y="5015"/>
                    <a:pt x="12317" y="5066"/>
                    <a:pt x="12346" y="5066"/>
                  </a:cubicBezTo>
                  <a:close/>
                  <a:moveTo>
                    <a:pt x="12495" y="5066"/>
                  </a:moveTo>
                  <a:cubicBezTo>
                    <a:pt x="12524" y="5066"/>
                    <a:pt x="12548" y="5015"/>
                    <a:pt x="12548" y="4953"/>
                  </a:cubicBezTo>
                  <a:cubicBezTo>
                    <a:pt x="12548" y="4890"/>
                    <a:pt x="12524" y="4840"/>
                    <a:pt x="12495" y="4840"/>
                  </a:cubicBezTo>
                  <a:cubicBezTo>
                    <a:pt x="12465" y="4840"/>
                    <a:pt x="12441" y="4890"/>
                    <a:pt x="12441" y="4953"/>
                  </a:cubicBezTo>
                  <a:cubicBezTo>
                    <a:pt x="12441" y="5015"/>
                    <a:pt x="12465" y="5066"/>
                    <a:pt x="12495" y="5066"/>
                  </a:cubicBezTo>
                  <a:close/>
                  <a:moveTo>
                    <a:pt x="16498" y="2493"/>
                  </a:moveTo>
                  <a:cubicBezTo>
                    <a:pt x="16528" y="2493"/>
                    <a:pt x="16552" y="2442"/>
                    <a:pt x="16552" y="2380"/>
                  </a:cubicBezTo>
                  <a:cubicBezTo>
                    <a:pt x="16552" y="2317"/>
                    <a:pt x="16528" y="2266"/>
                    <a:pt x="16498" y="2266"/>
                  </a:cubicBezTo>
                  <a:cubicBezTo>
                    <a:pt x="16468" y="2266"/>
                    <a:pt x="16444" y="2317"/>
                    <a:pt x="16444" y="2380"/>
                  </a:cubicBezTo>
                  <a:cubicBezTo>
                    <a:pt x="16444" y="2442"/>
                    <a:pt x="16468" y="2493"/>
                    <a:pt x="16498" y="2493"/>
                  </a:cubicBezTo>
                  <a:close/>
                  <a:moveTo>
                    <a:pt x="16498" y="2166"/>
                  </a:moveTo>
                  <a:cubicBezTo>
                    <a:pt x="16528" y="2166"/>
                    <a:pt x="16552" y="2115"/>
                    <a:pt x="16552" y="2053"/>
                  </a:cubicBezTo>
                  <a:cubicBezTo>
                    <a:pt x="16552" y="1990"/>
                    <a:pt x="16528" y="1940"/>
                    <a:pt x="16498" y="1940"/>
                  </a:cubicBezTo>
                  <a:cubicBezTo>
                    <a:pt x="16468" y="1940"/>
                    <a:pt x="16444" y="1990"/>
                    <a:pt x="16444" y="2053"/>
                  </a:cubicBezTo>
                  <a:cubicBezTo>
                    <a:pt x="16444" y="2115"/>
                    <a:pt x="16468" y="2166"/>
                    <a:pt x="16498" y="2166"/>
                  </a:cubicBezTo>
                  <a:close/>
                  <a:moveTo>
                    <a:pt x="16344" y="2493"/>
                  </a:moveTo>
                  <a:cubicBezTo>
                    <a:pt x="16374" y="2493"/>
                    <a:pt x="16398" y="2442"/>
                    <a:pt x="16398" y="2380"/>
                  </a:cubicBezTo>
                  <a:cubicBezTo>
                    <a:pt x="16398" y="2317"/>
                    <a:pt x="16374" y="2266"/>
                    <a:pt x="16344" y="2266"/>
                  </a:cubicBezTo>
                  <a:cubicBezTo>
                    <a:pt x="16314" y="2266"/>
                    <a:pt x="16290" y="2317"/>
                    <a:pt x="16290" y="2380"/>
                  </a:cubicBezTo>
                  <a:cubicBezTo>
                    <a:pt x="16290" y="2442"/>
                    <a:pt x="16314" y="2493"/>
                    <a:pt x="16344" y="2493"/>
                  </a:cubicBezTo>
                  <a:close/>
                  <a:moveTo>
                    <a:pt x="16344" y="2166"/>
                  </a:moveTo>
                  <a:cubicBezTo>
                    <a:pt x="16374" y="2166"/>
                    <a:pt x="16398" y="2115"/>
                    <a:pt x="16398" y="2053"/>
                  </a:cubicBezTo>
                  <a:cubicBezTo>
                    <a:pt x="16398" y="1990"/>
                    <a:pt x="16374" y="1940"/>
                    <a:pt x="16344" y="1940"/>
                  </a:cubicBezTo>
                  <a:cubicBezTo>
                    <a:pt x="16314" y="1940"/>
                    <a:pt x="16290" y="1990"/>
                    <a:pt x="16290" y="2053"/>
                  </a:cubicBezTo>
                  <a:cubicBezTo>
                    <a:pt x="16290" y="2115"/>
                    <a:pt x="16314" y="2166"/>
                    <a:pt x="16344" y="2166"/>
                  </a:cubicBezTo>
                  <a:close/>
                  <a:moveTo>
                    <a:pt x="18345" y="2266"/>
                  </a:moveTo>
                  <a:cubicBezTo>
                    <a:pt x="18315" y="2266"/>
                    <a:pt x="18291" y="2317"/>
                    <a:pt x="18291" y="2380"/>
                  </a:cubicBezTo>
                  <a:cubicBezTo>
                    <a:pt x="18291" y="2442"/>
                    <a:pt x="18315" y="2493"/>
                    <a:pt x="18345" y="2493"/>
                  </a:cubicBezTo>
                  <a:cubicBezTo>
                    <a:pt x="18374" y="2493"/>
                    <a:pt x="18399" y="2442"/>
                    <a:pt x="18399" y="2380"/>
                  </a:cubicBezTo>
                  <a:cubicBezTo>
                    <a:pt x="18399" y="2317"/>
                    <a:pt x="18374" y="2266"/>
                    <a:pt x="18345" y="2266"/>
                  </a:cubicBezTo>
                  <a:close/>
                  <a:moveTo>
                    <a:pt x="18345" y="1940"/>
                  </a:moveTo>
                  <a:cubicBezTo>
                    <a:pt x="18315" y="1940"/>
                    <a:pt x="18291" y="1990"/>
                    <a:pt x="18291" y="2053"/>
                  </a:cubicBezTo>
                  <a:cubicBezTo>
                    <a:pt x="18291" y="2115"/>
                    <a:pt x="18315" y="2166"/>
                    <a:pt x="18345" y="2166"/>
                  </a:cubicBezTo>
                  <a:cubicBezTo>
                    <a:pt x="18374" y="2166"/>
                    <a:pt x="18399" y="2115"/>
                    <a:pt x="18399" y="2053"/>
                  </a:cubicBezTo>
                  <a:cubicBezTo>
                    <a:pt x="18399" y="1990"/>
                    <a:pt x="18374" y="1940"/>
                    <a:pt x="18345" y="1940"/>
                  </a:cubicBezTo>
                  <a:close/>
                  <a:moveTo>
                    <a:pt x="18192" y="2493"/>
                  </a:moveTo>
                  <a:cubicBezTo>
                    <a:pt x="18222" y="2493"/>
                    <a:pt x="18246" y="2442"/>
                    <a:pt x="18246" y="2380"/>
                  </a:cubicBezTo>
                  <a:cubicBezTo>
                    <a:pt x="18246" y="2317"/>
                    <a:pt x="18222" y="2266"/>
                    <a:pt x="18192" y="2266"/>
                  </a:cubicBezTo>
                  <a:cubicBezTo>
                    <a:pt x="18162" y="2266"/>
                    <a:pt x="18138" y="2317"/>
                    <a:pt x="18138" y="2380"/>
                  </a:cubicBezTo>
                  <a:cubicBezTo>
                    <a:pt x="18138" y="2442"/>
                    <a:pt x="18162" y="2493"/>
                    <a:pt x="18192" y="2493"/>
                  </a:cubicBezTo>
                  <a:close/>
                  <a:moveTo>
                    <a:pt x="18192" y="1940"/>
                  </a:moveTo>
                  <a:cubicBezTo>
                    <a:pt x="18162" y="1940"/>
                    <a:pt x="18138" y="1990"/>
                    <a:pt x="18138" y="2053"/>
                  </a:cubicBezTo>
                  <a:cubicBezTo>
                    <a:pt x="18138" y="2115"/>
                    <a:pt x="18162" y="2166"/>
                    <a:pt x="18192" y="2166"/>
                  </a:cubicBezTo>
                  <a:cubicBezTo>
                    <a:pt x="18222" y="2166"/>
                    <a:pt x="18246" y="2115"/>
                    <a:pt x="18246" y="2053"/>
                  </a:cubicBezTo>
                  <a:cubicBezTo>
                    <a:pt x="18246" y="1990"/>
                    <a:pt x="18222" y="1940"/>
                    <a:pt x="18192" y="1940"/>
                  </a:cubicBezTo>
                  <a:close/>
                  <a:moveTo>
                    <a:pt x="18037" y="2493"/>
                  </a:moveTo>
                  <a:cubicBezTo>
                    <a:pt x="18066" y="2493"/>
                    <a:pt x="18091" y="2442"/>
                    <a:pt x="18091" y="2380"/>
                  </a:cubicBezTo>
                  <a:cubicBezTo>
                    <a:pt x="18091" y="2317"/>
                    <a:pt x="18066" y="2266"/>
                    <a:pt x="18037" y="2266"/>
                  </a:cubicBezTo>
                  <a:cubicBezTo>
                    <a:pt x="18007" y="2266"/>
                    <a:pt x="17983" y="2317"/>
                    <a:pt x="17983" y="2380"/>
                  </a:cubicBezTo>
                  <a:cubicBezTo>
                    <a:pt x="17983" y="2442"/>
                    <a:pt x="18007" y="2493"/>
                    <a:pt x="18037" y="2493"/>
                  </a:cubicBezTo>
                  <a:close/>
                  <a:moveTo>
                    <a:pt x="18037" y="2166"/>
                  </a:moveTo>
                  <a:cubicBezTo>
                    <a:pt x="18066" y="2166"/>
                    <a:pt x="18091" y="2115"/>
                    <a:pt x="18091" y="2053"/>
                  </a:cubicBezTo>
                  <a:cubicBezTo>
                    <a:pt x="18091" y="1990"/>
                    <a:pt x="18066" y="1940"/>
                    <a:pt x="18037" y="1940"/>
                  </a:cubicBezTo>
                  <a:cubicBezTo>
                    <a:pt x="18007" y="1940"/>
                    <a:pt x="17983" y="1990"/>
                    <a:pt x="17983" y="2053"/>
                  </a:cubicBezTo>
                  <a:cubicBezTo>
                    <a:pt x="17983" y="2115"/>
                    <a:pt x="18007" y="2166"/>
                    <a:pt x="18037" y="2166"/>
                  </a:cubicBezTo>
                  <a:close/>
                  <a:moveTo>
                    <a:pt x="17883" y="2266"/>
                  </a:moveTo>
                  <a:cubicBezTo>
                    <a:pt x="17853" y="2266"/>
                    <a:pt x="17829" y="2317"/>
                    <a:pt x="17829" y="2380"/>
                  </a:cubicBezTo>
                  <a:cubicBezTo>
                    <a:pt x="17829" y="2442"/>
                    <a:pt x="17853" y="2493"/>
                    <a:pt x="17883" y="2493"/>
                  </a:cubicBezTo>
                  <a:cubicBezTo>
                    <a:pt x="17912" y="2493"/>
                    <a:pt x="17937" y="2442"/>
                    <a:pt x="17937" y="2380"/>
                  </a:cubicBezTo>
                  <a:cubicBezTo>
                    <a:pt x="17937" y="2317"/>
                    <a:pt x="17912" y="2266"/>
                    <a:pt x="17883" y="2266"/>
                  </a:cubicBezTo>
                  <a:close/>
                  <a:moveTo>
                    <a:pt x="17883" y="1940"/>
                  </a:moveTo>
                  <a:cubicBezTo>
                    <a:pt x="17853" y="1940"/>
                    <a:pt x="17829" y="1990"/>
                    <a:pt x="17829" y="2053"/>
                  </a:cubicBezTo>
                  <a:cubicBezTo>
                    <a:pt x="17829" y="2115"/>
                    <a:pt x="17853" y="2166"/>
                    <a:pt x="17883" y="2166"/>
                  </a:cubicBezTo>
                  <a:cubicBezTo>
                    <a:pt x="17912" y="2166"/>
                    <a:pt x="17937" y="2115"/>
                    <a:pt x="17937" y="2053"/>
                  </a:cubicBezTo>
                  <a:cubicBezTo>
                    <a:pt x="17937" y="1990"/>
                    <a:pt x="17912" y="1940"/>
                    <a:pt x="17883" y="1940"/>
                  </a:cubicBezTo>
                  <a:close/>
                  <a:moveTo>
                    <a:pt x="17730" y="2266"/>
                  </a:moveTo>
                  <a:cubicBezTo>
                    <a:pt x="17700" y="2266"/>
                    <a:pt x="17676" y="2317"/>
                    <a:pt x="17676" y="2380"/>
                  </a:cubicBezTo>
                  <a:cubicBezTo>
                    <a:pt x="17676" y="2442"/>
                    <a:pt x="17700" y="2493"/>
                    <a:pt x="17730" y="2493"/>
                  </a:cubicBezTo>
                  <a:cubicBezTo>
                    <a:pt x="17760" y="2493"/>
                    <a:pt x="17784" y="2442"/>
                    <a:pt x="17784" y="2380"/>
                  </a:cubicBezTo>
                  <a:cubicBezTo>
                    <a:pt x="17784" y="2317"/>
                    <a:pt x="17760" y="2266"/>
                    <a:pt x="17730" y="2266"/>
                  </a:cubicBezTo>
                  <a:close/>
                  <a:moveTo>
                    <a:pt x="17730" y="1940"/>
                  </a:moveTo>
                  <a:cubicBezTo>
                    <a:pt x="17700" y="1940"/>
                    <a:pt x="17676" y="1990"/>
                    <a:pt x="17676" y="2053"/>
                  </a:cubicBezTo>
                  <a:cubicBezTo>
                    <a:pt x="17676" y="2115"/>
                    <a:pt x="17700" y="2166"/>
                    <a:pt x="17730" y="2166"/>
                  </a:cubicBezTo>
                  <a:cubicBezTo>
                    <a:pt x="17760" y="2166"/>
                    <a:pt x="17784" y="2115"/>
                    <a:pt x="17784" y="2053"/>
                  </a:cubicBezTo>
                  <a:cubicBezTo>
                    <a:pt x="17784" y="1990"/>
                    <a:pt x="17760" y="1940"/>
                    <a:pt x="17730" y="1940"/>
                  </a:cubicBezTo>
                  <a:close/>
                  <a:moveTo>
                    <a:pt x="18800" y="2493"/>
                  </a:moveTo>
                  <a:cubicBezTo>
                    <a:pt x="18830" y="2493"/>
                    <a:pt x="18854" y="2442"/>
                    <a:pt x="18854" y="2380"/>
                  </a:cubicBezTo>
                  <a:cubicBezTo>
                    <a:pt x="18854" y="2317"/>
                    <a:pt x="18830" y="2266"/>
                    <a:pt x="18800" y="2266"/>
                  </a:cubicBezTo>
                  <a:cubicBezTo>
                    <a:pt x="18771" y="2266"/>
                    <a:pt x="18747" y="2317"/>
                    <a:pt x="18747" y="2380"/>
                  </a:cubicBezTo>
                  <a:cubicBezTo>
                    <a:pt x="18747" y="2442"/>
                    <a:pt x="18771" y="2493"/>
                    <a:pt x="18800" y="2493"/>
                  </a:cubicBezTo>
                  <a:close/>
                  <a:moveTo>
                    <a:pt x="18953" y="2166"/>
                  </a:moveTo>
                  <a:cubicBezTo>
                    <a:pt x="18983" y="2166"/>
                    <a:pt x="19007" y="2115"/>
                    <a:pt x="19007" y="2053"/>
                  </a:cubicBezTo>
                  <a:cubicBezTo>
                    <a:pt x="19007" y="1990"/>
                    <a:pt x="18983" y="1940"/>
                    <a:pt x="18953" y="1940"/>
                  </a:cubicBezTo>
                  <a:cubicBezTo>
                    <a:pt x="18924" y="1940"/>
                    <a:pt x="18900" y="1990"/>
                    <a:pt x="18900" y="2053"/>
                  </a:cubicBezTo>
                  <a:cubicBezTo>
                    <a:pt x="18900" y="2115"/>
                    <a:pt x="18924" y="2166"/>
                    <a:pt x="18953" y="2166"/>
                  </a:cubicBezTo>
                  <a:close/>
                  <a:moveTo>
                    <a:pt x="18800" y="2166"/>
                  </a:moveTo>
                  <a:cubicBezTo>
                    <a:pt x="18830" y="2166"/>
                    <a:pt x="18854" y="2115"/>
                    <a:pt x="18854" y="2053"/>
                  </a:cubicBezTo>
                  <a:cubicBezTo>
                    <a:pt x="18854" y="1990"/>
                    <a:pt x="18830" y="1940"/>
                    <a:pt x="18800" y="1940"/>
                  </a:cubicBezTo>
                  <a:cubicBezTo>
                    <a:pt x="18771" y="1940"/>
                    <a:pt x="18747" y="1990"/>
                    <a:pt x="18747" y="2053"/>
                  </a:cubicBezTo>
                  <a:cubicBezTo>
                    <a:pt x="18747" y="2115"/>
                    <a:pt x="18771" y="2166"/>
                    <a:pt x="18800" y="2166"/>
                  </a:cubicBezTo>
                  <a:close/>
                  <a:moveTo>
                    <a:pt x="18502" y="3888"/>
                  </a:moveTo>
                  <a:cubicBezTo>
                    <a:pt x="18472" y="3888"/>
                    <a:pt x="18448" y="3939"/>
                    <a:pt x="18448" y="4002"/>
                  </a:cubicBezTo>
                  <a:cubicBezTo>
                    <a:pt x="18448" y="4064"/>
                    <a:pt x="18472" y="4115"/>
                    <a:pt x="18502" y="4115"/>
                  </a:cubicBezTo>
                  <a:cubicBezTo>
                    <a:pt x="18531" y="4115"/>
                    <a:pt x="18555" y="4064"/>
                    <a:pt x="18555" y="4002"/>
                  </a:cubicBezTo>
                  <a:cubicBezTo>
                    <a:pt x="18555" y="3939"/>
                    <a:pt x="18531" y="3888"/>
                    <a:pt x="18502" y="3888"/>
                  </a:cubicBezTo>
                  <a:close/>
                  <a:moveTo>
                    <a:pt x="18498" y="3801"/>
                  </a:moveTo>
                  <a:cubicBezTo>
                    <a:pt x="18528" y="3801"/>
                    <a:pt x="18552" y="3750"/>
                    <a:pt x="18552" y="3687"/>
                  </a:cubicBezTo>
                  <a:cubicBezTo>
                    <a:pt x="18552" y="3625"/>
                    <a:pt x="18528" y="3574"/>
                    <a:pt x="18498" y="3574"/>
                  </a:cubicBezTo>
                  <a:cubicBezTo>
                    <a:pt x="18469" y="3574"/>
                    <a:pt x="18445" y="3625"/>
                    <a:pt x="18445" y="3687"/>
                  </a:cubicBezTo>
                  <a:cubicBezTo>
                    <a:pt x="18445" y="3750"/>
                    <a:pt x="18469" y="3801"/>
                    <a:pt x="18498" y="3801"/>
                  </a:cubicBezTo>
                  <a:close/>
                  <a:moveTo>
                    <a:pt x="18502" y="3248"/>
                  </a:moveTo>
                  <a:cubicBezTo>
                    <a:pt x="18472" y="3248"/>
                    <a:pt x="18448" y="3299"/>
                    <a:pt x="18448" y="3361"/>
                  </a:cubicBezTo>
                  <a:cubicBezTo>
                    <a:pt x="18448" y="3424"/>
                    <a:pt x="18472" y="3474"/>
                    <a:pt x="18502" y="3474"/>
                  </a:cubicBezTo>
                  <a:cubicBezTo>
                    <a:pt x="18531" y="3474"/>
                    <a:pt x="18555" y="3424"/>
                    <a:pt x="18555" y="3361"/>
                  </a:cubicBezTo>
                  <a:cubicBezTo>
                    <a:pt x="18555" y="3299"/>
                    <a:pt x="18531" y="3248"/>
                    <a:pt x="18502" y="3248"/>
                  </a:cubicBezTo>
                  <a:close/>
                  <a:moveTo>
                    <a:pt x="18349" y="3248"/>
                  </a:moveTo>
                  <a:cubicBezTo>
                    <a:pt x="18319" y="3248"/>
                    <a:pt x="18295" y="3299"/>
                    <a:pt x="18295" y="3361"/>
                  </a:cubicBezTo>
                  <a:cubicBezTo>
                    <a:pt x="18295" y="3424"/>
                    <a:pt x="18319" y="3474"/>
                    <a:pt x="18349" y="3474"/>
                  </a:cubicBezTo>
                  <a:cubicBezTo>
                    <a:pt x="18379" y="3474"/>
                    <a:pt x="18403" y="3424"/>
                    <a:pt x="18403" y="3361"/>
                  </a:cubicBezTo>
                  <a:cubicBezTo>
                    <a:pt x="18403" y="3299"/>
                    <a:pt x="18379" y="3248"/>
                    <a:pt x="18349" y="3248"/>
                  </a:cubicBezTo>
                  <a:close/>
                  <a:moveTo>
                    <a:pt x="18800" y="3160"/>
                  </a:moveTo>
                  <a:cubicBezTo>
                    <a:pt x="18830" y="3160"/>
                    <a:pt x="18854" y="3109"/>
                    <a:pt x="18854" y="3047"/>
                  </a:cubicBezTo>
                  <a:cubicBezTo>
                    <a:pt x="18854" y="2984"/>
                    <a:pt x="18830" y="2934"/>
                    <a:pt x="18800" y="2934"/>
                  </a:cubicBezTo>
                  <a:cubicBezTo>
                    <a:pt x="18771" y="2934"/>
                    <a:pt x="18747" y="2984"/>
                    <a:pt x="18747" y="3047"/>
                  </a:cubicBezTo>
                  <a:cubicBezTo>
                    <a:pt x="18747" y="3109"/>
                    <a:pt x="18771" y="3160"/>
                    <a:pt x="18800" y="3160"/>
                  </a:cubicBezTo>
                  <a:close/>
                  <a:moveTo>
                    <a:pt x="19263" y="2489"/>
                  </a:moveTo>
                  <a:cubicBezTo>
                    <a:pt x="19292" y="2489"/>
                    <a:pt x="19316" y="2438"/>
                    <a:pt x="19316" y="2376"/>
                  </a:cubicBezTo>
                  <a:cubicBezTo>
                    <a:pt x="19316" y="2313"/>
                    <a:pt x="19292" y="2263"/>
                    <a:pt x="19263" y="2263"/>
                  </a:cubicBezTo>
                  <a:cubicBezTo>
                    <a:pt x="19233" y="2263"/>
                    <a:pt x="19209" y="2313"/>
                    <a:pt x="19209" y="2376"/>
                  </a:cubicBezTo>
                  <a:cubicBezTo>
                    <a:pt x="19209" y="2438"/>
                    <a:pt x="19233" y="2489"/>
                    <a:pt x="19263" y="2489"/>
                  </a:cubicBezTo>
                  <a:close/>
                  <a:moveTo>
                    <a:pt x="19099" y="2833"/>
                  </a:moveTo>
                  <a:cubicBezTo>
                    <a:pt x="19129" y="2833"/>
                    <a:pt x="19153" y="2783"/>
                    <a:pt x="19153" y="2720"/>
                  </a:cubicBezTo>
                  <a:cubicBezTo>
                    <a:pt x="19153" y="2658"/>
                    <a:pt x="19129" y="2607"/>
                    <a:pt x="19099" y="2607"/>
                  </a:cubicBezTo>
                  <a:cubicBezTo>
                    <a:pt x="19069" y="2607"/>
                    <a:pt x="19045" y="2658"/>
                    <a:pt x="19045" y="2720"/>
                  </a:cubicBezTo>
                  <a:cubicBezTo>
                    <a:pt x="19045" y="2783"/>
                    <a:pt x="19069" y="2833"/>
                    <a:pt x="19099" y="2833"/>
                  </a:cubicBezTo>
                  <a:close/>
                  <a:moveTo>
                    <a:pt x="18955" y="2833"/>
                  </a:moveTo>
                  <a:cubicBezTo>
                    <a:pt x="18985" y="2833"/>
                    <a:pt x="19009" y="2783"/>
                    <a:pt x="19009" y="2720"/>
                  </a:cubicBezTo>
                  <a:cubicBezTo>
                    <a:pt x="19009" y="2658"/>
                    <a:pt x="18985" y="2607"/>
                    <a:pt x="18955" y="2607"/>
                  </a:cubicBezTo>
                  <a:cubicBezTo>
                    <a:pt x="18926" y="2607"/>
                    <a:pt x="18902" y="2658"/>
                    <a:pt x="18902" y="2720"/>
                  </a:cubicBezTo>
                  <a:cubicBezTo>
                    <a:pt x="18902" y="2783"/>
                    <a:pt x="18926" y="2833"/>
                    <a:pt x="18955" y="2833"/>
                  </a:cubicBezTo>
                  <a:close/>
                  <a:moveTo>
                    <a:pt x="18800" y="2833"/>
                  </a:moveTo>
                  <a:cubicBezTo>
                    <a:pt x="18830" y="2833"/>
                    <a:pt x="18854" y="2783"/>
                    <a:pt x="18854" y="2720"/>
                  </a:cubicBezTo>
                  <a:cubicBezTo>
                    <a:pt x="18854" y="2658"/>
                    <a:pt x="18830" y="2607"/>
                    <a:pt x="18800" y="2607"/>
                  </a:cubicBezTo>
                  <a:cubicBezTo>
                    <a:pt x="18771" y="2607"/>
                    <a:pt x="18747" y="2658"/>
                    <a:pt x="18747" y="2720"/>
                  </a:cubicBezTo>
                  <a:cubicBezTo>
                    <a:pt x="18747" y="2783"/>
                    <a:pt x="18771" y="2833"/>
                    <a:pt x="18800" y="2833"/>
                  </a:cubicBezTo>
                  <a:close/>
                  <a:moveTo>
                    <a:pt x="18651" y="2493"/>
                  </a:moveTo>
                  <a:cubicBezTo>
                    <a:pt x="18681" y="2493"/>
                    <a:pt x="18705" y="2442"/>
                    <a:pt x="18705" y="2380"/>
                  </a:cubicBezTo>
                  <a:cubicBezTo>
                    <a:pt x="18705" y="2317"/>
                    <a:pt x="18681" y="2266"/>
                    <a:pt x="18651" y="2266"/>
                  </a:cubicBezTo>
                  <a:cubicBezTo>
                    <a:pt x="18621" y="2266"/>
                    <a:pt x="18597" y="2317"/>
                    <a:pt x="18597" y="2380"/>
                  </a:cubicBezTo>
                  <a:cubicBezTo>
                    <a:pt x="18597" y="2442"/>
                    <a:pt x="18621" y="2493"/>
                    <a:pt x="18651" y="2493"/>
                  </a:cubicBezTo>
                  <a:close/>
                  <a:moveTo>
                    <a:pt x="18651" y="2166"/>
                  </a:moveTo>
                  <a:cubicBezTo>
                    <a:pt x="18681" y="2166"/>
                    <a:pt x="18705" y="2115"/>
                    <a:pt x="18705" y="2053"/>
                  </a:cubicBezTo>
                  <a:cubicBezTo>
                    <a:pt x="18705" y="1990"/>
                    <a:pt x="18681" y="1940"/>
                    <a:pt x="18651" y="1940"/>
                  </a:cubicBezTo>
                  <a:cubicBezTo>
                    <a:pt x="18621" y="1940"/>
                    <a:pt x="18597" y="1990"/>
                    <a:pt x="18597" y="2053"/>
                  </a:cubicBezTo>
                  <a:cubicBezTo>
                    <a:pt x="18597" y="2115"/>
                    <a:pt x="18621" y="2166"/>
                    <a:pt x="18651" y="2166"/>
                  </a:cubicBezTo>
                  <a:close/>
                  <a:moveTo>
                    <a:pt x="18498" y="2266"/>
                  </a:moveTo>
                  <a:cubicBezTo>
                    <a:pt x="18469" y="2266"/>
                    <a:pt x="18445" y="2317"/>
                    <a:pt x="18445" y="2380"/>
                  </a:cubicBezTo>
                  <a:cubicBezTo>
                    <a:pt x="18445" y="2442"/>
                    <a:pt x="18469" y="2493"/>
                    <a:pt x="18498" y="2493"/>
                  </a:cubicBezTo>
                  <a:cubicBezTo>
                    <a:pt x="18528" y="2493"/>
                    <a:pt x="18552" y="2442"/>
                    <a:pt x="18552" y="2380"/>
                  </a:cubicBezTo>
                  <a:cubicBezTo>
                    <a:pt x="18552" y="2317"/>
                    <a:pt x="18528" y="2266"/>
                    <a:pt x="18498" y="2266"/>
                  </a:cubicBezTo>
                  <a:close/>
                  <a:moveTo>
                    <a:pt x="18498" y="1940"/>
                  </a:moveTo>
                  <a:cubicBezTo>
                    <a:pt x="18469" y="1940"/>
                    <a:pt x="18445" y="1990"/>
                    <a:pt x="18445" y="2053"/>
                  </a:cubicBezTo>
                  <a:cubicBezTo>
                    <a:pt x="18445" y="2115"/>
                    <a:pt x="18469" y="2166"/>
                    <a:pt x="18498" y="2166"/>
                  </a:cubicBezTo>
                  <a:cubicBezTo>
                    <a:pt x="18528" y="2166"/>
                    <a:pt x="18552" y="2115"/>
                    <a:pt x="18552" y="2053"/>
                  </a:cubicBezTo>
                  <a:cubicBezTo>
                    <a:pt x="18552" y="1990"/>
                    <a:pt x="18528" y="1940"/>
                    <a:pt x="18498" y="1940"/>
                  </a:cubicBezTo>
                  <a:close/>
                  <a:moveTo>
                    <a:pt x="18345" y="2607"/>
                  </a:moveTo>
                  <a:cubicBezTo>
                    <a:pt x="18315" y="2607"/>
                    <a:pt x="18291" y="2658"/>
                    <a:pt x="18291" y="2720"/>
                  </a:cubicBezTo>
                  <a:cubicBezTo>
                    <a:pt x="18291" y="2783"/>
                    <a:pt x="18315" y="2833"/>
                    <a:pt x="18345" y="2833"/>
                  </a:cubicBezTo>
                  <a:cubicBezTo>
                    <a:pt x="18374" y="2833"/>
                    <a:pt x="18399" y="2783"/>
                    <a:pt x="18399" y="2720"/>
                  </a:cubicBezTo>
                  <a:cubicBezTo>
                    <a:pt x="18399" y="2658"/>
                    <a:pt x="18374" y="2607"/>
                    <a:pt x="18345" y="2607"/>
                  </a:cubicBezTo>
                  <a:close/>
                  <a:moveTo>
                    <a:pt x="18192" y="2833"/>
                  </a:moveTo>
                  <a:cubicBezTo>
                    <a:pt x="18222" y="2833"/>
                    <a:pt x="18246" y="2783"/>
                    <a:pt x="18246" y="2720"/>
                  </a:cubicBezTo>
                  <a:cubicBezTo>
                    <a:pt x="18246" y="2658"/>
                    <a:pt x="18222" y="2607"/>
                    <a:pt x="18192" y="2607"/>
                  </a:cubicBezTo>
                  <a:cubicBezTo>
                    <a:pt x="18162" y="2607"/>
                    <a:pt x="18138" y="2658"/>
                    <a:pt x="18138" y="2720"/>
                  </a:cubicBezTo>
                  <a:cubicBezTo>
                    <a:pt x="18138" y="2783"/>
                    <a:pt x="18162" y="2833"/>
                    <a:pt x="18192" y="2833"/>
                  </a:cubicBezTo>
                  <a:close/>
                  <a:moveTo>
                    <a:pt x="18037" y="2833"/>
                  </a:moveTo>
                  <a:cubicBezTo>
                    <a:pt x="18066" y="2833"/>
                    <a:pt x="18091" y="2783"/>
                    <a:pt x="18091" y="2720"/>
                  </a:cubicBezTo>
                  <a:cubicBezTo>
                    <a:pt x="18091" y="2658"/>
                    <a:pt x="18066" y="2607"/>
                    <a:pt x="18037" y="2607"/>
                  </a:cubicBezTo>
                  <a:cubicBezTo>
                    <a:pt x="18007" y="2607"/>
                    <a:pt x="17983" y="2658"/>
                    <a:pt x="17983" y="2720"/>
                  </a:cubicBezTo>
                  <a:cubicBezTo>
                    <a:pt x="17983" y="2783"/>
                    <a:pt x="18007" y="2833"/>
                    <a:pt x="18037" y="2833"/>
                  </a:cubicBezTo>
                  <a:close/>
                  <a:moveTo>
                    <a:pt x="17883" y="2934"/>
                  </a:moveTo>
                  <a:cubicBezTo>
                    <a:pt x="17853" y="2934"/>
                    <a:pt x="17829" y="2984"/>
                    <a:pt x="17829" y="3047"/>
                  </a:cubicBezTo>
                  <a:cubicBezTo>
                    <a:pt x="17829" y="3109"/>
                    <a:pt x="17853" y="3160"/>
                    <a:pt x="17883" y="3160"/>
                  </a:cubicBezTo>
                  <a:cubicBezTo>
                    <a:pt x="17912" y="3160"/>
                    <a:pt x="17937" y="3109"/>
                    <a:pt x="17937" y="3047"/>
                  </a:cubicBezTo>
                  <a:cubicBezTo>
                    <a:pt x="17937" y="2984"/>
                    <a:pt x="17912" y="2934"/>
                    <a:pt x="17883" y="2934"/>
                  </a:cubicBezTo>
                  <a:close/>
                  <a:moveTo>
                    <a:pt x="17883" y="2607"/>
                  </a:moveTo>
                  <a:cubicBezTo>
                    <a:pt x="17853" y="2607"/>
                    <a:pt x="17829" y="2658"/>
                    <a:pt x="17829" y="2720"/>
                  </a:cubicBezTo>
                  <a:cubicBezTo>
                    <a:pt x="17829" y="2783"/>
                    <a:pt x="17853" y="2833"/>
                    <a:pt x="17883" y="2833"/>
                  </a:cubicBezTo>
                  <a:cubicBezTo>
                    <a:pt x="17912" y="2833"/>
                    <a:pt x="17937" y="2783"/>
                    <a:pt x="17937" y="2720"/>
                  </a:cubicBezTo>
                  <a:cubicBezTo>
                    <a:pt x="17937" y="2658"/>
                    <a:pt x="17912" y="2607"/>
                    <a:pt x="17883" y="2607"/>
                  </a:cubicBezTo>
                  <a:close/>
                  <a:moveTo>
                    <a:pt x="17730" y="2934"/>
                  </a:moveTo>
                  <a:cubicBezTo>
                    <a:pt x="17700" y="2934"/>
                    <a:pt x="17676" y="2984"/>
                    <a:pt x="17676" y="3047"/>
                  </a:cubicBezTo>
                  <a:cubicBezTo>
                    <a:pt x="17676" y="3109"/>
                    <a:pt x="17700" y="3160"/>
                    <a:pt x="17730" y="3160"/>
                  </a:cubicBezTo>
                  <a:cubicBezTo>
                    <a:pt x="17760" y="3160"/>
                    <a:pt x="17784" y="3109"/>
                    <a:pt x="17784" y="3047"/>
                  </a:cubicBezTo>
                  <a:cubicBezTo>
                    <a:pt x="17784" y="2984"/>
                    <a:pt x="17760" y="2934"/>
                    <a:pt x="17730" y="2934"/>
                  </a:cubicBezTo>
                  <a:close/>
                  <a:moveTo>
                    <a:pt x="17730" y="2607"/>
                  </a:moveTo>
                  <a:cubicBezTo>
                    <a:pt x="17700" y="2607"/>
                    <a:pt x="17676" y="2658"/>
                    <a:pt x="17676" y="2720"/>
                  </a:cubicBezTo>
                  <a:cubicBezTo>
                    <a:pt x="17676" y="2783"/>
                    <a:pt x="17700" y="2833"/>
                    <a:pt x="17730" y="2833"/>
                  </a:cubicBezTo>
                  <a:cubicBezTo>
                    <a:pt x="17760" y="2833"/>
                    <a:pt x="17784" y="2783"/>
                    <a:pt x="17784" y="2720"/>
                  </a:cubicBezTo>
                  <a:cubicBezTo>
                    <a:pt x="17784" y="2658"/>
                    <a:pt x="17760" y="2607"/>
                    <a:pt x="17730" y="2607"/>
                  </a:cubicBezTo>
                  <a:close/>
                  <a:moveTo>
                    <a:pt x="18651" y="4139"/>
                  </a:moveTo>
                  <a:cubicBezTo>
                    <a:pt x="18681" y="4139"/>
                    <a:pt x="18705" y="4088"/>
                    <a:pt x="18705" y="4026"/>
                  </a:cubicBezTo>
                  <a:cubicBezTo>
                    <a:pt x="18705" y="3963"/>
                    <a:pt x="18681" y="3913"/>
                    <a:pt x="18651" y="3913"/>
                  </a:cubicBezTo>
                  <a:cubicBezTo>
                    <a:pt x="18621" y="3913"/>
                    <a:pt x="18597" y="3963"/>
                    <a:pt x="18597" y="4026"/>
                  </a:cubicBezTo>
                  <a:cubicBezTo>
                    <a:pt x="18597" y="4088"/>
                    <a:pt x="18621" y="4139"/>
                    <a:pt x="18651" y="4139"/>
                  </a:cubicBezTo>
                  <a:close/>
                  <a:moveTo>
                    <a:pt x="18651" y="3812"/>
                  </a:moveTo>
                  <a:cubicBezTo>
                    <a:pt x="18681" y="3812"/>
                    <a:pt x="18705" y="3761"/>
                    <a:pt x="18705" y="3699"/>
                  </a:cubicBezTo>
                  <a:cubicBezTo>
                    <a:pt x="18705" y="3636"/>
                    <a:pt x="18681" y="3586"/>
                    <a:pt x="18651" y="3586"/>
                  </a:cubicBezTo>
                  <a:cubicBezTo>
                    <a:pt x="18621" y="3586"/>
                    <a:pt x="18597" y="3636"/>
                    <a:pt x="18597" y="3699"/>
                  </a:cubicBezTo>
                  <a:cubicBezTo>
                    <a:pt x="18597" y="3761"/>
                    <a:pt x="18621" y="3812"/>
                    <a:pt x="18651" y="3812"/>
                  </a:cubicBezTo>
                  <a:close/>
                  <a:moveTo>
                    <a:pt x="18651" y="3160"/>
                  </a:moveTo>
                  <a:cubicBezTo>
                    <a:pt x="18681" y="3160"/>
                    <a:pt x="18705" y="3109"/>
                    <a:pt x="18705" y="3047"/>
                  </a:cubicBezTo>
                  <a:cubicBezTo>
                    <a:pt x="18705" y="2984"/>
                    <a:pt x="18681" y="2934"/>
                    <a:pt x="18651" y="2934"/>
                  </a:cubicBezTo>
                  <a:cubicBezTo>
                    <a:pt x="18621" y="2934"/>
                    <a:pt x="18597" y="2984"/>
                    <a:pt x="18597" y="3047"/>
                  </a:cubicBezTo>
                  <a:cubicBezTo>
                    <a:pt x="18597" y="3109"/>
                    <a:pt x="18621" y="3160"/>
                    <a:pt x="18651" y="3160"/>
                  </a:cubicBezTo>
                  <a:close/>
                  <a:moveTo>
                    <a:pt x="18651" y="2833"/>
                  </a:moveTo>
                  <a:cubicBezTo>
                    <a:pt x="18681" y="2833"/>
                    <a:pt x="18705" y="2783"/>
                    <a:pt x="18705" y="2720"/>
                  </a:cubicBezTo>
                  <a:cubicBezTo>
                    <a:pt x="18705" y="2658"/>
                    <a:pt x="18681" y="2607"/>
                    <a:pt x="18651" y="2607"/>
                  </a:cubicBezTo>
                  <a:cubicBezTo>
                    <a:pt x="18621" y="2607"/>
                    <a:pt x="18597" y="2658"/>
                    <a:pt x="18597" y="2720"/>
                  </a:cubicBezTo>
                  <a:cubicBezTo>
                    <a:pt x="18597" y="2783"/>
                    <a:pt x="18621" y="2833"/>
                    <a:pt x="18651" y="2833"/>
                  </a:cubicBezTo>
                  <a:close/>
                  <a:moveTo>
                    <a:pt x="18498" y="2934"/>
                  </a:moveTo>
                  <a:cubicBezTo>
                    <a:pt x="18469" y="2934"/>
                    <a:pt x="18445" y="2984"/>
                    <a:pt x="18445" y="3047"/>
                  </a:cubicBezTo>
                  <a:cubicBezTo>
                    <a:pt x="18445" y="3109"/>
                    <a:pt x="18469" y="3160"/>
                    <a:pt x="18498" y="3160"/>
                  </a:cubicBezTo>
                  <a:cubicBezTo>
                    <a:pt x="18528" y="3160"/>
                    <a:pt x="18552" y="3109"/>
                    <a:pt x="18552" y="3047"/>
                  </a:cubicBezTo>
                  <a:cubicBezTo>
                    <a:pt x="18552" y="2984"/>
                    <a:pt x="18528" y="2934"/>
                    <a:pt x="18498" y="2934"/>
                  </a:cubicBezTo>
                  <a:close/>
                  <a:moveTo>
                    <a:pt x="18498" y="2607"/>
                  </a:moveTo>
                  <a:cubicBezTo>
                    <a:pt x="18469" y="2607"/>
                    <a:pt x="18445" y="2658"/>
                    <a:pt x="18445" y="2720"/>
                  </a:cubicBezTo>
                  <a:cubicBezTo>
                    <a:pt x="18445" y="2783"/>
                    <a:pt x="18469" y="2833"/>
                    <a:pt x="18498" y="2833"/>
                  </a:cubicBezTo>
                  <a:cubicBezTo>
                    <a:pt x="18528" y="2833"/>
                    <a:pt x="18552" y="2783"/>
                    <a:pt x="18552" y="2720"/>
                  </a:cubicBezTo>
                  <a:cubicBezTo>
                    <a:pt x="18552" y="2658"/>
                    <a:pt x="18528" y="2607"/>
                    <a:pt x="18498" y="2607"/>
                  </a:cubicBezTo>
                  <a:close/>
                  <a:moveTo>
                    <a:pt x="18496" y="1843"/>
                  </a:moveTo>
                  <a:cubicBezTo>
                    <a:pt x="18526" y="1843"/>
                    <a:pt x="18550" y="1792"/>
                    <a:pt x="18550" y="1730"/>
                  </a:cubicBezTo>
                  <a:cubicBezTo>
                    <a:pt x="18550" y="1667"/>
                    <a:pt x="18526" y="1617"/>
                    <a:pt x="18496" y="1617"/>
                  </a:cubicBezTo>
                  <a:cubicBezTo>
                    <a:pt x="18466" y="1617"/>
                    <a:pt x="18442" y="1667"/>
                    <a:pt x="18442" y="1730"/>
                  </a:cubicBezTo>
                  <a:cubicBezTo>
                    <a:pt x="18442" y="1792"/>
                    <a:pt x="18466" y="1843"/>
                    <a:pt x="18496" y="1843"/>
                  </a:cubicBezTo>
                  <a:close/>
                  <a:moveTo>
                    <a:pt x="18343" y="1843"/>
                  </a:moveTo>
                  <a:cubicBezTo>
                    <a:pt x="18373" y="1843"/>
                    <a:pt x="18397" y="1792"/>
                    <a:pt x="18397" y="1730"/>
                  </a:cubicBezTo>
                  <a:cubicBezTo>
                    <a:pt x="18397" y="1667"/>
                    <a:pt x="18373" y="1617"/>
                    <a:pt x="18343" y="1617"/>
                  </a:cubicBezTo>
                  <a:cubicBezTo>
                    <a:pt x="18313" y="1617"/>
                    <a:pt x="18289" y="1667"/>
                    <a:pt x="18289" y="1730"/>
                  </a:cubicBezTo>
                  <a:cubicBezTo>
                    <a:pt x="18289" y="1792"/>
                    <a:pt x="18313" y="1843"/>
                    <a:pt x="18343" y="1843"/>
                  </a:cubicBezTo>
                  <a:close/>
                  <a:moveTo>
                    <a:pt x="18190" y="1843"/>
                  </a:moveTo>
                  <a:cubicBezTo>
                    <a:pt x="18219" y="1843"/>
                    <a:pt x="18243" y="1792"/>
                    <a:pt x="18243" y="1730"/>
                  </a:cubicBezTo>
                  <a:cubicBezTo>
                    <a:pt x="18243" y="1667"/>
                    <a:pt x="18219" y="1617"/>
                    <a:pt x="18190" y="1617"/>
                  </a:cubicBezTo>
                  <a:cubicBezTo>
                    <a:pt x="18160" y="1617"/>
                    <a:pt x="18136" y="1667"/>
                    <a:pt x="18136" y="1730"/>
                  </a:cubicBezTo>
                  <a:cubicBezTo>
                    <a:pt x="18136" y="1792"/>
                    <a:pt x="18160" y="1843"/>
                    <a:pt x="18190" y="1843"/>
                  </a:cubicBezTo>
                  <a:close/>
                  <a:moveTo>
                    <a:pt x="18037" y="1843"/>
                  </a:moveTo>
                  <a:cubicBezTo>
                    <a:pt x="18067" y="1843"/>
                    <a:pt x="18091" y="1792"/>
                    <a:pt x="18091" y="1730"/>
                  </a:cubicBezTo>
                  <a:cubicBezTo>
                    <a:pt x="18091" y="1667"/>
                    <a:pt x="18067" y="1617"/>
                    <a:pt x="18037" y="1617"/>
                  </a:cubicBezTo>
                  <a:cubicBezTo>
                    <a:pt x="18007" y="1617"/>
                    <a:pt x="17983" y="1667"/>
                    <a:pt x="17983" y="1730"/>
                  </a:cubicBezTo>
                  <a:cubicBezTo>
                    <a:pt x="17983" y="1792"/>
                    <a:pt x="18007" y="1843"/>
                    <a:pt x="18037" y="1843"/>
                  </a:cubicBezTo>
                  <a:close/>
                  <a:moveTo>
                    <a:pt x="17882" y="1843"/>
                  </a:moveTo>
                  <a:cubicBezTo>
                    <a:pt x="17911" y="1843"/>
                    <a:pt x="17935" y="1792"/>
                    <a:pt x="17935" y="1730"/>
                  </a:cubicBezTo>
                  <a:cubicBezTo>
                    <a:pt x="17935" y="1667"/>
                    <a:pt x="17911" y="1617"/>
                    <a:pt x="17882" y="1617"/>
                  </a:cubicBezTo>
                  <a:cubicBezTo>
                    <a:pt x="17852" y="1617"/>
                    <a:pt x="17828" y="1667"/>
                    <a:pt x="17828" y="1730"/>
                  </a:cubicBezTo>
                  <a:cubicBezTo>
                    <a:pt x="17828" y="1792"/>
                    <a:pt x="17852" y="1843"/>
                    <a:pt x="17882" y="1843"/>
                  </a:cubicBezTo>
                  <a:close/>
                  <a:moveTo>
                    <a:pt x="17728" y="1843"/>
                  </a:moveTo>
                  <a:cubicBezTo>
                    <a:pt x="17757" y="1843"/>
                    <a:pt x="17781" y="1792"/>
                    <a:pt x="17781" y="1730"/>
                  </a:cubicBezTo>
                  <a:cubicBezTo>
                    <a:pt x="17781" y="1667"/>
                    <a:pt x="17757" y="1617"/>
                    <a:pt x="17728" y="1617"/>
                  </a:cubicBezTo>
                  <a:cubicBezTo>
                    <a:pt x="17698" y="1617"/>
                    <a:pt x="17674" y="1667"/>
                    <a:pt x="17674" y="1730"/>
                  </a:cubicBezTo>
                  <a:cubicBezTo>
                    <a:pt x="17674" y="1792"/>
                    <a:pt x="17698" y="1843"/>
                    <a:pt x="17728" y="1843"/>
                  </a:cubicBezTo>
                  <a:close/>
                  <a:moveTo>
                    <a:pt x="17271" y="2266"/>
                  </a:moveTo>
                  <a:cubicBezTo>
                    <a:pt x="17241" y="2266"/>
                    <a:pt x="17217" y="2317"/>
                    <a:pt x="17217" y="2380"/>
                  </a:cubicBezTo>
                  <a:cubicBezTo>
                    <a:pt x="17217" y="2442"/>
                    <a:pt x="17241" y="2493"/>
                    <a:pt x="17271" y="2493"/>
                  </a:cubicBezTo>
                  <a:cubicBezTo>
                    <a:pt x="17301" y="2493"/>
                    <a:pt x="17325" y="2442"/>
                    <a:pt x="17325" y="2380"/>
                  </a:cubicBezTo>
                  <a:cubicBezTo>
                    <a:pt x="17325" y="2317"/>
                    <a:pt x="17301" y="2266"/>
                    <a:pt x="17271" y="2266"/>
                  </a:cubicBezTo>
                  <a:close/>
                  <a:moveTo>
                    <a:pt x="17271" y="1940"/>
                  </a:moveTo>
                  <a:cubicBezTo>
                    <a:pt x="17241" y="1940"/>
                    <a:pt x="17217" y="1990"/>
                    <a:pt x="17217" y="2053"/>
                  </a:cubicBezTo>
                  <a:cubicBezTo>
                    <a:pt x="17217" y="2115"/>
                    <a:pt x="17241" y="2166"/>
                    <a:pt x="17271" y="2166"/>
                  </a:cubicBezTo>
                  <a:cubicBezTo>
                    <a:pt x="17301" y="2166"/>
                    <a:pt x="17325" y="2115"/>
                    <a:pt x="17325" y="2053"/>
                  </a:cubicBezTo>
                  <a:cubicBezTo>
                    <a:pt x="17325" y="1990"/>
                    <a:pt x="17301" y="1940"/>
                    <a:pt x="17271" y="1940"/>
                  </a:cubicBezTo>
                  <a:close/>
                  <a:moveTo>
                    <a:pt x="17118" y="2266"/>
                  </a:moveTo>
                  <a:cubicBezTo>
                    <a:pt x="17089" y="2266"/>
                    <a:pt x="17065" y="2317"/>
                    <a:pt x="17065" y="2380"/>
                  </a:cubicBezTo>
                  <a:cubicBezTo>
                    <a:pt x="17065" y="2442"/>
                    <a:pt x="17089" y="2493"/>
                    <a:pt x="17118" y="2493"/>
                  </a:cubicBezTo>
                  <a:cubicBezTo>
                    <a:pt x="17148" y="2493"/>
                    <a:pt x="17172" y="2442"/>
                    <a:pt x="17172" y="2380"/>
                  </a:cubicBezTo>
                  <a:cubicBezTo>
                    <a:pt x="17172" y="2317"/>
                    <a:pt x="17148" y="2266"/>
                    <a:pt x="17118" y="2266"/>
                  </a:cubicBezTo>
                  <a:close/>
                  <a:moveTo>
                    <a:pt x="17118" y="1940"/>
                  </a:moveTo>
                  <a:cubicBezTo>
                    <a:pt x="17089" y="1940"/>
                    <a:pt x="17065" y="1990"/>
                    <a:pt x="17065" y="2053"/>
                  </a:cubicBezTo>
                  <a:cubicBezTo>
                    <a:pt x="17065" y="2115"/>
                    <a:pt x="17089" y="2166"/>
                    <a:pt x="17118" y="2166"/>
                  </a:cubicBezTo>
                  <a:cubicBezTo>
                    <a:pt x="17148" y="2166"/>
                    <a:pt x="17172" y="2115"/>
                    <a:pt x="17172" y="2053"/>
                  </a:cubicBezTo>
                  <a:cubicBezTo>
                    <a:pt x="17172" y="1990"/>
                    <a:pt x="17148" y="1940"/>
                    <a:pt x="17118" y="1940"/>
                  </a:cubicBezTo>
                  <a:close/>
                  <a:moveTo>
                    <a:pt x="16963" y="2493"/>
                  </a:moveTo>
                  <a:cubicBezTo>
                    <a:pt x="16993" y="2493"/>
                    <a:pt x="17017" y="2442"/>
                    <a:pt x="17017" y="2380"/>
                  </a:cubicBezTo>
                  <a:cubicBezTo>
                    <a:pt x="17017" y="2317"/>
                    <a:pt x="16993" y="2266"/>
                    <a:pt x="16963" y="2266"/>
                  </a:cubicBezTo>
                  <a:cubicBezTo>
                    <a:pt x="16933" y="2266"/>
                    <a:pt x="16909" y="2317"/>
                    <a:pt x="16909" y="2380"/>
                  </a:cubicBezTo>
                  <a:cubicBezTo>
                    <a:pt x="16909" y="2442"/>
                    <a:pt x="16933" y="2493"/>
                    <a:pt x="16963" y="2493"/>
                  </a:cubicBezTo>
                  <a:close/>
                  <a:moveTo>
                    <a:pt x="16963" y="2166"/>
                  </a:moveTo>
                  <a:cubicBezTo>
                    <a:pt x="16993" y="2166"/>
                    <a:pt x="17017" y="2115"/>
                    <a:pt x="17017" y="2053"/>
                  </a:cubicBezTo>
                  <a:cubicBezTo>
                    <a:pt x="17017" y="1990"/>
                    <a:pt x="16993" y="1940"/>
                    <a:pt x="16963" y="1940"/>
                  </a:cubicBezTo>
                  <a:cubicBezTo>
                    <a:pt x="16933" y="1940"/>
                    <a:pt x="16909" y="1990"/>
                    <a:pt x="16909" y="2053"/>
                  </a:cubicBezTo>
                  <a:cubicBezTo>
                    <a:pt x="16909" y="2115"/>
                    <a:pt x="16933" y="2166"/>
                    <a:pt x="16963" y="2166"/>
                  </a:cubicBezTo>
                  <a:close/>
                  <a:moveTo>
                    <a:pt x="16809" y="2266"/>
                  </a:moveTo>
                  <a:cubicBezTo>
                    <a:pt x="16779" y="2266"/>
                    <a:pt x="16755" y="2317"/>
                    <a:pt x="16755" y="2380"/>
                  </a:cubicBezTo>
                  <a:cubicBezTo>
                    <a:pt x="16755" y="2442"/>
                    <a:pt x="16779" y="2493"/>
                    <a:pt x="16809" y="2493"/>
                  </a:cubicBezTo>
                  <a:cubicBezTo>
                    <a:pt x="16839" y="2493"/>
                    <a:pt x="16863" y="2442"/>
                    <a:pt x="16863" y="2380"/>
                  </a:cubicBezTo>
                  <a:cubicBezTo>
                    <a:pt x="16863" y="2317"/>
                    <a:pt x="16839" y="2266"/>
                    <a:pt x="16809" y="2266"/>
                  </a:cubicBezTo>
                  <a:close/>
                  <a:moveTo>
                    <a:pt x="16809" y="1940"/>
                  </a:moveTo>
                  <a:cubicBezTo>
                    <a:pt x="16779" y="1940"/>
                    <a:pt x="16755" y="1990"/>
                    <a:pt x="16755" y="2053"/>
                  </a:cubicBezTo>
                  <a:cubicBezTo>
                    <a:pt x="16755" y="2115"/>
                    <a:pt x="16779" y="2166"/>
                    <a:pt x="16809" y="2166"/>
                  </a:cubicBezTo>
                  <a:cubicBezTo>
                    <a:pt x="16839" y="2166"/>
                    <a:pt x="16863" y="2115"/>
                    <a:pt x="16863" y="2053"/>
                  </a:cubicBezTo>
                  <a:cubicBezTo>
                    <a:pt x="16863" y="1990"/>
                    <a:pt x="16839" y="1940"/>
                    <a:pt x="16809" y="1940"/>
                  </a:cubicBezTo>
                  <a:close/>
                  <a:moveTo>
                    <a:pt x="16656" y="2266"/>
                  </a:moveTo>
                  <a:cubicBezTo>
                    <a:pt x="16627" y="2266"/>
                    <a:pt x="16603" y="2317"/>
                    <a:pt x="16603" y="2380"/>
                  </a:cubicBezTo>
                  <a:cubicBezTo>
                    <a:pt x="16603" y="2442"/>
                    <a:pt x="16627" y="2493"/>
                    <a:pt x="16656" y="2493"/>
                  </a:cubicBezTo>
                  <a:cubicBezTo>
                    <a:pt x="16686" y="2493"/>
                    <a:pt x="16710" y="2442"/>
                    <a:pt x="16710" y="2380"/>
                  </a:cubicBezTo>
                  <a:cubicBezTo>
                    <a:pt x="16710" y="2317"/>
                    <a:pt x="16686" y="2266"/>
                    <a:pt x="16656" y="2266"/>
                  </a:cubicBezTo>
                  <a:close/>
                  <a:moveTo>
                    <a:pt x="16656" y="1940"/>
                  </a:moveTo>
                  <a:cubicBezTo>
                    <a:pt x="16627" y="1940"/>
                    <a:pt x="16603" y="1990"/>
                    <a:pt x="16603" y="2053"/>
                  </a:cubicBezTo>
                  <a:cubicBezTo>
                    <a:pt x="16603" y="2115"/>
                    <a:pt x="16627" y="2166"/>
                    <a:pt x="16656" y="2166"/>
                  </a:cubicBezTo>
                  <a:cubicBezTo>
                    <a:pt x="16686" y="2166"/>
                    <a:pt x="16710" y="2115"/>
                    <a:pt x="16710" y="2053"/>
                  </a:cubicBezTo>
                  <a:cubicBezTo>
                    <a:pt x="16710" y="1990"/>
                    <a:pt x="16686" y="1940"/>
                    <a:pt x="16656" y="1940"/>
                  </a:cubicBezTo>
                  <a:close/>
                  <a:moveTo>
                    <a:pt x="17577" y="2266"/>
                  </a:moveTo>
                  <a:cubicBezTo>
                    <a:pt x="17548" y="2266"/>
                    <a:pt x="17523" y="2317"/>
                    <a:pt x="17523" y="2380"/>
                  </a:cubicBezTo>
                  <a:cubicBezTo>
                    <a:pt x="17523" y="2442"/>
                    <a:pt x="17548" y="2493"/>
                    <a:pt x="17577" y="2493"/>
                  </a:cubicBezTo>
                  <a:cubicBezTo>
                    <a:pt x="17607" y="2493"/>
                    <a:pt x="17631" y="2442"/>
                    <a:pt x="17631" y="2380"/>
                  </a:cubicBezTo>
                  <a:cubicBezTo>
                    <a:pt x="17631" y="2317"/>
                    <a:pt x="17607" y="2266"/>
                    <a:pt x="17577" y="2266"/>
                  </a:cubicBezTo>
                  <a:close/>
                  <a:moveTo>
                    <a:pt x="17577" y="1940"/>
                  </a:moveTo>
                  <a:cubicBezTo>
                    <a:pt x="17548" y="1940"/>
                    <a:pt x="17523" y="1990"/>
                    <a:pt x="17523" y="2053"/>
                  </a:cubicBezTo>
                  <a:cubicBezTo>
                    <a:pt x="17523" y="2115"/>
                    <a:pt x="17548" y="2166"/>
                    <a:pt x="17577" y="2166"/>
                  </a:cubicBezTo>
                  <a:cubicBezTo>
                    <a:pt x="17607" y="2166"/>
                    <a:pt x="17631" y="2115"/>
                    <a:pt x="17631" y="2053"/>
                  </a:cubicBezTo>
                  <a:cubicBezTo>
                    <a:pt x="17631" y="1990"/>
                    <a:pt x="17607" y="1940"/>
                    <a:pt x="17577" y="1940"/>
                  </a:cubicBezTo>
                  <a:close/>
                  <a:moveTo>
                    <a:pt x="17425" y="2266"/>
                  </a:moveTo>
                  <a:cubicBezTo>
                    <a:pt x="17395" y="2266"/>
                    <a:pt x="17371" y="2317"/>
                    <a:pt x="17371" y="2380"/>
                  </a:cubicBezTo>
                  <a:cubicBezTo>
                    <a:pt x="17371" y="2442"/>
                    <a:pt x="17395" y="2493"/>
                    <a:pt x="17425" y="2493"/>
                  </a:cubicBezTo>
                  <a:cubicBezTo>
                    <a:pt x="17454" y="2493"/>
                    <a:pt x="17478" y="2442"/>
                    <a:pt x="17478" y="2380"/>
                  </a:cubicBezTo>
                  <a:cubicBezTo>
                    <a:pt x="17478" y="2317"/>
                    <a:pt x="17454" y="2266"/>
                    <a:pt x="17425" y="2266"/>
                  </a:cubicBezTo>
                  <a:close/>
                  <a:moveTo>
                    <a:pt x="17425" y="1940"/>
                  </a:moveTo>
                  <a:cubicBezTo>
                    <a:pt x="17395" y="1940"/>
                    <a:pt x="17371" y="1990"/>
                    <a:pt x="17371" y="2053"/>
                  </a:cubicBezTo>
                  <a:cubicBezTo>
                    <a:pt x="17371" y="2115"/>
                    <a:pt x="17395" y="2166"/>
                    <a:pt x="17425" y="2166"/>
                  </a:cubicBezTo>
                  <a:cubicBezTo>
                    <a:pt x="17454" y="2166"/>
                    <a:pt x="17478" y="2115"/>
                    <a:pt x="17478" y="2053"/>
                  </a:cubicBezTo>
                  <a:cubicBezTo>
                    <a:pt x="17478" y="1990"/>
                    <a:pt x="17454" y="1940"/>
                    <a:pt x="17425" y="1940"/>
                  </a:cubicBezTo>
                  <a:close/>
                  <a:moveTo>
                    <a:pt x="16498" y="3160"/>
                  </a:moveTo>
                  <a:cubicBezTo>
                    <a:pt x="16528" y="3160"/>
                    <a:pt x="16552" y="3109"/>
                    <a:pt x="16552" y="3047"/>
                  </a:cubicBezTo>
                  <a:cubicBezTo>
                    <a:pt x="16552" y="2984"/>
                    <a:pt x="16528" y="2934"/>
                    <a:pt x="16498" y="2934"/>
                  </a:cubicBezTo>
                  <a:cubicBezTo>
                    <a:pt x="16468" y="2934"/>
                    <a:pt x="16444" y="2984"/>
                    <a:pt x="16444" y="3047"/>
                  </a:cubicBezTo>
                  <a:cubicBezTo>
                    <a:pt x="16444" y="3109"/>
                    <a:pt x="16468" y="3160"/>
                    <a:pt x="16498" y="3160"/>
                  </a:cubicBezTo>
                  <a:close/>
                  <a:moveTo>
                    <a:pt x="16498" y="2833"/>
                  </a:moveTo>
                  <a:cubicBezTo>
                    <a:pt x="16528" y="2833"/>
                    <a:pt x="16552" y="2783"/>
                    <a:pt x="16552" y="2720"/>
                  </a:cubicBezTo>
                  <a:cubicBezTo>
                    <a:pt x="16552" y="2658"/>
                    <a:pt x="16528" y="2607"/>
                    <a:pt x="16498" y="2607"/>
                  </a:cubicBezTo>
                  <a:cubicBezTo>
                    <a:pt x="16468" y="2607"/>
                    <a:pt x="16444" y="2658"/>
                    <a:pt x="16444" y="2720"/>
                  </a:cubicBezTo>
                  <a:cubicBezTo>
                    <a:pt x="16444" y="2783"/>
                    <a:pt x="16468" y="2833"/>
                    <a:pt x="16498" y="2833"/>
                  </a:cubicBezTo>
                  <a:close/>
                  <a:moveTo>
                    <a:pt x="16344" y="3160"/>
                  </a:moveTo>
                  <a:cubicBezTo>
                    <a:pt x="16374" y="3160"/>
                    <a:pt x="16398" y="3109"/>
                    <a:pt x="16398" y="3047"/>
                  </a:cubicBezTo>
                  <a:cubicBezTo>
                    <a:pt x="16398" y="2984"/>
                    <a:pt x="16374" y="2934"/>
                    <a:pt x="16344" y="2934"/>
                  </a:cubicBezTo>
                  <a:cubicBezTo>
                    <a:pt x="16314" y="2934"/>
                    <a:pt x="16290" y="2984"/>
                    <a:pt x="16290" y="3047"/>
                  </a:cubicBezTo>
                  <a:cubicBezTo>
                    <a:pt x="16290" y="3109"/>
                    <a:pt x="16314" y="3160"/>
                    <a:pt x="16344" y="3160"/>
                  </a:cubicBezTo>
                  <a:close/>
                  <a:moveTo>
                    <a:pt x="16344" y="2833"/>
                  </a:moveTo>
                  <a:cubicBezTo>
                    <a:pt x="16374" y="2833"/>
                    <a:pt x="16398" y="2783"/>
                    <a:pt x="16398" y="2720"/>
                  </a:cubicBezTo>
                  <a:cubicBezTo>
                    <a:pt x="16398" y="2658"/>
                    <a:pt x="16374" y="2607"/>
                    <a:pt x="16344" y="2607"/>
                  </a:cubicBezTo>
                  <a:cubicBezTo>
                    <a:pt x="16314" y="2607"/>
                    <a:pt x="16290" y="2658"/>
                    <a:pt x="16290" y="2720"/>
                  </a:cubicBezTo>
                  <a:cubicBezTo>
                    <a:pt x="16290" y="2783"/>
                    <a:pt x="16314" y="2833"/>
                    <a:pt x="16344" y="2833"/>
                  </a:cubicBezTo>
                  <a:close/>
                  <a:moveTo>
                    <a:pt x="17271" y="2934"/>
                  </a:moveTo>
                  <a:cubicBezTo>
                    <a:pt x="17241" y="2934"/>
                    <a:pt x="17217" y="2984"/>
                    <a:pt x="17217" y="3047"/>
                  </a:cubicBezTo>
                  <a:cubicBezTo>
                    <a:pt x="17217" y="3109"/>
                    <a:pt x="17241" y="3160"/>
                    <a:pt x="17271" y="3160"/>
                  </a:cubicBezTo>
                  <a:cubicBezTo>
                    <a:pt x="17301" y="3160"/>
                    <a:pt x="17325" y="3109"/>
                    <a:pt x="17325" y="3047"/>
                  </a:cubicBezTo>
                  <a:cubicBezTo>
                    <a:pt x="17325" y="2984"/>
                    <a:pt x="17301" y="2934"/>
                    <a:pt x="17271" y="2934"/>
                  </a:cubicBezTo>
                  <a:close/>
                  <a:moveTo>
                    <a:pt x="17271" y="2607"/>
                  </a:moveTo>
                  <a:cubicBezTo>
                    <a:pt x="17241" y="2607"/>
                    <a:pt x="17217" y="2658"/>
                    <a:pt x="17217" y="2720"/>
                  </a:cubicBezTo>
                  <a:cubicBezTo>
                    <a:pt x="17217" y="2783"/>
                    <a:pt x="17241" y="2833"/>
                    <a:pt x="17271" y="2833"/>
                  </a:cubicBezTo>
                  <a:cubicBezTo>
                    <a:pt x="17301" y="2833"/>
                    <a:pt x="17325" y="2783"/>
                    <a:pt x="17325" y="2720"/>
                  </a:cubicBezTo>
                  <a:cubicBezTo>
                    <a:pt x="17325" y="2658"/>
                    <a:pt x="17301" y="2607"/>
                    <a:pt x="17271" y="2607"/>
                  </a:cubicBezTo>
                  <a:close/>
                  <a:moveTo>
                    <a:pt x="17118" y="2934"/>
                  </a:moveTo>
                  <a:cubicBezTo>
                    <a:pt x="17089" y="2934"/>
                    <a:pt x="17065" y="2984"/>
                    <a:pt x="17065" y="3047"/>
                  </a:cubicBezTo>
                  <a:cubicBezTo>
                    <a:pt x="17065" y="3109"/>
                    <a:pt x="17089" y="3160"/>
                    <a:pt x="17118" y="3160"/>
                  </a:cubicBezTo>
                  <a:cubicBezTo>
                    <a:pt x="17148" y="3160"/>
                    <a:pt x="17172" y="3109"/>
                    <a:pt x="17172" y="3047"/>
                  </a:cubicBezTo>
                  <a:cubicBezTo>
                    <a:pt x="17172" y="2984"/>
                    <a:pt x="17148" y="2934"/>
                    <a:pt x="17118" y="2934"/>
                  </a:cubicBezTo>
                  <a:close/>
                  <a:moveTo>
                    <a:pt x="17118" y="2607"/>
                  </a:moveTo>
                  <a:cubicBezTo>
                    <a:pt x="17089" y="2607"/>
                    <a:pt x="17065" y="2658"/>
                    <a:pt x="17065" y="2720"/>
                  </a:cubicBezTo>
                  <a:cubicBezTo>
                    <a:pt x="17065" y="2783"/>
                    <a:pt x="17089" y="2833"/>
                    <a:pt x="17118" y="2833"/>
                  </a:cubicBezTo>
                  <a:cubicBezTo>
                    <a:pt x="17148" y="2833"/>
                    <a:pt x="17172" y="2783"/>
                    <a:pt x="17172" y="2720"/>
                  </a:cubicBezTo>
                  <a:cubicBezTo>
                    <a:pt x="17172" y="2658"/>
                    <a:pt x="17148" y="2607"/>
                    <a:pt x="17118" y="2607"/>
                  </a:cubicBezTo>
                  <a:close/>
                  <a:moveTo>
                    <a:pt x="16963" y="3160"/>
                  </a:moveTo>
                  <a:cubicBezTo>
                    <a:pt x="16993" y="3160"/>
                    <a:pt x="17017" y="3109"/>
                    <a:pt x="17017" y="3047"/>
                  </a:cubicBezTo>
                  <a:cubicBezTo>
                    <a:pt x="17017" y="2984"/>
                    <a:pt x="16993" y="2934"/>
                    <a:pt x="16963" y="2934"/>
                  </a:cubicBezTo>
                  <a:cubicBezTo>
                    <a:pt x="16933" y="2934"/>
                    <a:pt x="16909" y="2984"/>
                    <a:pt x="16909" y="3047"/>
                  </a:cubicBezTo>
                  <a:cubicBezTo>
                    <a:pt x="16909" y="3109"/>
                    <a:pt x="16933" y="3160"/>
                    <a:pt x="16963" y="3160"/>
                  </a:cubicBezTo>
                  <a:close/>
                  <a:moveTo>
                    <a:pt x="16963" y="2833"/>
                  </a:moveTo>
                  <a:cubicBezTo>
                    <a:pt x="16993" y="2833"/>
                    <a:pt x="17017" y="2783"/>
                    <a:pt x="17017" y="2720"/>
                  </a:cubicBezTo>
                  <a:cubicBezTo>
                    <a:pt x="17017" y="2658"/>
                    <a:pt x="16993" y="2607"/>
                    <a:pt x="16963" y="2607"/>
                  </a:cubicBezTo>
                  <a:cubicBezTo>
                    <a:pt x="16933" y="2607"/>
                    <a:pt x="16909" y="2658"/>
                    <a:pt x="16909" y="2720"/>
                  </a:cubicBezTo>
                  <a:cubicBezTo>
                    <a:pt x="16909" y="2783"/>
                    <a:pt x="16933" y="2833"/>
                    <a:pt x="16963" y="2833"/>
                  </a:cubicBezTo>
                  <a:close/>
                  <a:moveTo>
                    <a:pt x="16809" y="2934"/>
                  </a:moveTo>
                  <a:cubicBezTo>
                    <a:pt x="16779" y="2934"/>
                    <a:pt x="16755" y="2984"/>
                    <a:pt x="16755" y="3047"/>
                  </a:cubicBezTo>
                  <a:cubicBezTo>
                    <a:pt x="16755" y="3109"/>
                    <a:pt x="16779" y="3160"/>
                    <a:pt x="16809" y="3160"/>
                  </a:cubicBezTo>
                  <a:cubicBezTo>
                    <a:pt x="16839" y="3160"/>
                    <a:pt x="16863" y="3109"/>
                    <a:pt x="16863" y="3047"/>
                  </a:cubicBezTo>
                  <a:cubicBezTo>
                    <a:pt x="16863" y="2984"/>
                    <a:pt x="16839" y="2934"/>
                    <a:pt x="16809" y="2934"/>
                  </a:cubicBezTo>
                  <a:close/>
                  <a:moveTo>
                    <a:pt x="16809" y="2607"/>
                  </a:moveTo>
                  <a:cubicBezTo>
                    <a:pt x="16779" y="2607"/>
                    <a:pt x="16755" y="2658"/>
                    <a:pt x="16755" y="2720"/>
                  </a:cubicBezTo>
                  <a:cubicBezTo>
                    <a:pt x="16755" y="2783"/>
                    <a:pt x="16779" y="2833"/>
                    <a:pt x="16809" y="2833"/>
                  </a:cubicBezTo>
                  <a:cubicBezTo>
                    <a:pt x="16839" y="2833"/>
                    <a:pt x="16863" y="2783"/>
                    <a:pt x="16863" y="2720"/>
                  </a:cubicBezTo>
                  <a:cubicBezTo>
                    <a:pt x="16863" y="2658"/>
                    <a:pt x="16839" y="2607"/>
                    <a:pt x="16809" y="2607"/>
                  </a:cubicBezTo>
                  <a:close/>
                  <a:moveTo>
                    <a:pt x="16656" y="2934"/>
                  </a:moveTo>
                  <a:cubicBezTo>
                    <a:pt x="16627" y="2934"/>
                    <a:pt x="16603" y="2984"/>
                    <a:pt x="16603" y="3047"/>
                  </a:cubicBezTo>
                  <a:cubicBezTo>
                    <a:pt x="16603" y="3109"/>
                    <a:pt x="16627" y="3160"/>
                    <a:pt x="16656" y="3160"/>
                  </a:cubicBezTo>
                  <a:cubicBezTo>
                    <a:pt x="16686" y="3160"/>
                    <a:pt x="16710" y="3109"/>
                    <a:pt x="16710" y="3047"/>
                  </a:cubicBezTo>
                  <a:cubicBezTo>
                    <a:pt x="16710" y="2984"/>
                    <a:pt x="16686" y="2934"/>
                    <a:pt x="16656" y="2934"/>
                  </a:cubicBezTo>
                  <a:close/>
                  <a:moveTo>
                    <a:pt x="16656" y="2607"/>
                  </a:moveTo>
                  <a:cubicBezTo>
                    <a:pt x="16627" y="2607"/>
                    <a:pt x="16603" y="2658"/>
                    <a:pt x="16603" y="2720"/>
                  </a:cubicBezTo>
                  <a:cubicBezTo>
                    <a:pt x="16603" y="2783"/>
                    <a:pt x="16627" y="2833"/>
                    <a:pt x="16656" y="2833"/>
                  </a:cubicBezTo>
                  <a:cubicBezTo>
                    <a:pt x="16686" y="2833"/>
                    <a:pt x="16710" y="2783"/>
                    <a:pt x="16710" y="2720"/>
                  </a:cubicBezTo>
                  <a:cubicBezTo>
                    <a:pt x="16710" y="2658"/>
                    <a:pt x="16686" y="2607"/>
                    <a:pt x="16656" y="2607"/>
                  </a:cubicBezTo>
                  <a:close/>
                  <a:moveTo>
                    <a:pt x="17577" y="2934"/>
                  </a:moveTo>
                  <a:cubicBezTo>
                    <a:pt x="17548" y="2934"/>
                    <a:pt x="17523" y="2984"/>
                    <a:pt x="17523" y="3047"/>
                  </a:cubicBezTo>
                  <a:cubicBezTo>
                    <a:pt x="17523" y="3109"/>
                    <a:pt x="17548" y="3160"/>
                    <a:pt x="17577" y="3160"/>
                  </a:cubicBezTo>
                  <a:cubicBezTo>
                    <a:pt x="17607" y="3160"/>
                    <a:pt x="17631" y="3109"/>
                    <a:pt x="17631" y="3047"/>
                  </a:cubicBezTo>
                  <a:cubicBezTo>
                    <a:pt x="17631" y="2984"/>
                    <a:pt x="17607" y="2934"/>
                    <a:pt x="17577" y="2934"/>
                  </a:cubicBezTo>
                  <a:close/>
                  <a:moveTo>
                    <a:pt x="17577" y="2607"/>
                  </a:moveTo>
                  <a:cubicBezTo>
                    <a:pt x="17548" y="2607"/>
                    <a:pt x="17523" y="2658"/>
                    <a:pt x="17523" y="2720"/>
                  </a:cubicBezTo>
                  <a:cubicBezTo>
                    <a:pt x="17523" y="2783"/>
                    <a:pt x="17548" y="2833"/>
                    <a:pt x="17577" y="2833"/>
                  </a:cubicBezTo>
                  <a:cubicBezTo>
                    <a:pt x="17607" y="2833"/>
                    <a:pt x="17631" y="2783"/>
                    <a:pt x="17631" y="2720"/>
                  </a:cubicBezTo>
                  <a:cubicBezTo>
                    <a:pt x="17631" y="2658"/>
                    <a:pt x="17607" y="2607"/>
                    <a:pt x="17577" y="2607"/>
                  </a:cubicBezTo>
                  <a:close/>
                  <a:moveTo>
                    <a:pt x="17425" y="2934"/>
                  </a:moveTo>
                  <a:cubicBezTo>
                    <a:pt x="17395" y="2934"/>
                    <a:pt x="17371" y="2984"/>
                    <a:pt x="17371" y="3047"/>
                  </a:cubicBezTo>
                  <a:cubicBezTo>
                    <a:pt x="17371" y="3109"/>
                    <a:pt x="17395" y="3160"/>
                    <a:pt x="17425" y="3160"/>
                  </a:cubicBezTo>
                  <a:cubicBezTo>
                    <a:pt x="17454" y="3160"/>
                    <a:pt x="17478" y="3109"/>
                    <a:pt x="17478" y="3047"/>
                  </a:cubicBezTo>
                  <a:cubicBezTo>
                    <a:pt x="17478" y="2984"/>
                    <a:pt x="17454" y="2934"/>
                    <a:pt x="17425" y="2934"/>
                  </a:cubicBezTo>
                  <a:close/>
                  <a:moveTo>
                    <a:pt x="17425" y="2607"/>
                  </a:moveTo>
                  <a:cubicBezTo>
                    <a:pt x="17395" y="2607"/>
                    <a:pt x="17371" y="2658"/>
                    <a:pt x="17371" y="2720"/>
                  </a:cubicBezTo>
                  <a:cubicBezTo>
                    <a:pt x="17371" y="2783"/>
                    <a:pt x="17395" y="2833"/>
                    <a:pt x="17425" y="2833"/>
                  </a:cubicBezTo>
                  <a:cubicBezTo>
                    <a:pt x="17454" y="2833"/>
                    <a:pt x="17478" y="2783"/>
                    <a:pt x="17478" y="2720"/>
                  </a:cubicBezTo>
                  <a:cubicBezTo>
                    <a:pt x="17478" y="2658"/>
                    <a:pt x="17454" y="2607"/>
                    <a:pt x="17425" y="2607"/>
                  </a:cubicBezTo>
                  <a:close/>
                  <a:moveTo>
                    <a:pt x="16498" y="4753"/>
                  </a:moveTo>
                  <a:cubicBezTo>
                    <a:pt x="16528" y="4753"/>
                    <a:pt x="16552" y="4702"/>
                    <a:pt x="16552" y="4639"/>
                  </a:cubicBezTo>
                  <a:cubicBezTo>
                    <a:pt x="16552" y="4577"/>
                    <a:pt x="16528" y="4526"/>
                    <a:pt x="16498" y="4526"/>
                  </a:cubicBezTo>
                  <a:cubicBezTo>
                    <a:pt x="16468" y="4526"/>
                    <a:pt x="16444" y="4577"/>
                    <a:pt x="16444" y="4639"/>
                  </a:cubicBezTo>
                  <a:cubicBezTo>
                    <a:pt x="16444" y="4702"/>
                    <a:pt x="16468" y="4753"/>
                    <a:pt x="16498" y="4753"/>
                  </a:cubicBezTo>
                  <a:close/>
                  <a:moveTo>
                    <a:pt x="16344" y="4753"/>
                  </a:moveTo>
                  <a:cubicBezTo>
                    <a:pt x="16374" y="4753"/>
                    <a:pt x="16398" y="4702"/>
                    <a:pt x="16398" y="4639"/>
                  </a:cubicBezTo>
                  <a:cubicBezTo>
                    <a:pt x="16398" y="4577"/>
                    <a:pt x="16374" y="4526"/>
                    <a:pt x="16344" y="4526"/>
                  </a:cubicBezTo>
                  <a:cubicBezTo>
                    <a:pt x="16314" y="4526"/>
                    <a:pt x="16290" y="4577"/>
                    <a:pt x="16290" y="4639"/>
                  </a:cubicBezTo>
                  <a:cubicBezTo>
                    <a:pt x="16290" y="4702"/>
                    <a:pt x="16314" y="4753"/>
                    <a:pt x="16344" y="4753"/>
                  </a:cubicBezTo>
                  <a:close/>
                  <a:moveTo>
                    <a:pt x="17271" y="4526"/>
                  </a:moveTo>
                  <a:cubicBezTo>
                    <a:pt x="17241" y="4526"/>
                    <a:pt x="17217" y="4577"/>
                    <a:pt x="17217" y="4639"/>
                  </a:cubicBezTo>
                  <a:cubicBezTo>
                    <a:pt x="17217" y="4702"/>
                    <a:pt x="17241" y="4753"/>
                    <a:pt x="17271" y="4753"/>
                  </a:cubicBezTo>
                  <a:cubicBezTo>
                    <a:pt x="17301" y="4753"/>
                    <a:pt x="17325" y="4702"/>
                    <a:pt x="17325" y="4639"/>
                  </a:cubicBezTo>
                  <a:cubicBezTo>
                    <a:pt x="17325" y="4577"/>
                    <a:pt x="17301" y="4526"/>
                    <a:pt x="17271" y="4526"/>
                  </a:cubicBezTo>
                  <a:close/>
                  <a:moveTo>
                    <a:pt x="17118" y="4526"/>
                  </a:moveTo>
                  <a:cubicBezTo>
                    <a:pt x="17089" y="4526"/>
                    <a:pt x="17065" y="4577"/>
                    <a:pt x="17065" y="4639"/>
                  </a:cubicBezTo>
                  <a:cubicBezTo>
                    <a:pt x="17065" y="4702"/>
                    <a:pt x="17089" y="4753"/>
                    <a:pt x="17118" y="4753"/>
                  </a:cubicBezTo>
                  <a:cubicBezTo>
                    <a:pt x="17148" y="4753"/>
                    <a:pt x="17172" y="4702"/>
                    <a:pt x="17172" y="4639"/>
                  </a:cubicBezTo>
                  <a:cubicBezTo>
                    <a:pt x="17172" y="4577"/>
                    <a:pt x="17148" y="4526"/>
                    <a:pt x="17118" y="4526"/>
                  </a:cubicBezTo>
                  <a:close/>
                  <a:moveTo>
                    <a:pt x="16963" y="4753"/>
                  </a:moveTo>
                  <a:cubicBezTo>
                    <a:pt x="16993" y="4753"/>
                    <a:pt x="17017" y="4702"/>
                    <a:pt x="17017" y="4639"/>
                  </a:cubicBezTo>
                  <a:cubicBezTo>
                    <a:pt x="17017" y="4577"/>
                    <a:pt x="16993" y="4526"/>
                    <a:pt x="16963" y="4526"/>
                  </a:cubicBezTo>
                  <a:cubicBezTo>
                    <a:pt x="16933" y="4526"/>
                    <a:pt x="16909" y="4577"/>
                    <a:pt x="16909" y="4639"/>
                  </a:cubicBezTo>
                  <a:cubicBezTo>
                    <a:pt x="16909" y="4702"/>
                    <a:pt x="16933" y="4753"/>
                    <a:pt x="16963" y="4753"/>
                  </a:cubicBezTo>
                  <a:close/>
                  <a:moveTo>
                    <a:pt x="16809" y="4526"/>
                  </a:moveTo>
                  <a:cubicBezTo>
                    <a:pt x="16779" y="4526"/>
                    <a:pt x="16755" y="4577"/>
                    <a:pt x="16755" y="4639"/>
                  </a:cubicBezTo>
                  <a:cubicBezTo>
                    <a:pt x="16755" y="4702"/>
                    <a:pt x="16779" y="4753"/>
                    <a:pt x="16809" y="4753"/>
                  </a:cubicBezTo>
                  <a:cubicBezTo>
                    <a:pt x="16839" y="4753"/>
                    <a:pt x="16863" y="4702"/>
                    <a:pt x="16863" y="4639"/>
                  </a:cubicBezTo>
                  <a:cubicBezTo>
                    <a:pt x="16863" y="4577"/>
                    <a:pt x="16839" y="4526"/>
                    <a:pt x="16809" y="4526"/>
                  </a:cubicBezTo>
                  <a:close/>
                  <a:moveTo>
                    <a:pt x="16656" y="4526"/>
                  </a:moveTo>
                  <a:cubicBezTo>
                    <a:pt x="16627" y="4526"/>
                    <a:pt x="16603" y="4577"/>
                    <a:pt x="16603" y="4639"/>
                  </a:cubicBezTo>
                  <a:cubicBezTo>
                    <a:pt x="16603" y="4702"/>
                    <a:pt x="16627" y="4753"/>
                    <a:pt x="16656" y="4753"/>
                  </a:cubicBezTo>
                  <a:cubicBezTo>
                    <a:pt x="16686" y="4753"/>
                    <a:pt x="16710" y="4702"/>
                    <a:pt x="16710" y="4639"/>
                  </a:cubicBezTo>
                  <a:cubicBezTo>
                    <a:pt x="16710" y="4577"/>
                    <a:pt x="16686" y="4526"/>
                    <a:pt x="16656" y="4526"/>
                  </a:cubicBezTo>
                  <a:close/>
                  <a:moveTo>
                    <a:pt x="17422" y="6384"/>
                  </a:moveTo>
                  <a:cubicBezTo>
                    <a:pt x="17452" y="6384"/>
                    <a:pt x="17476" y="6334"/>
                    <a:pt x="17476" y="6271"/>
                  </a:cubicBezTo>
                  <a:cubicBezTo>
                    <a:pt x="17476" y="6209"/>
                    <a:pt x="17452" y="6158"/>
                    <a:pt x="17422" y="6158"/>
                  </a:cubicBezTo>
                  <a:cubicBezTo>
                    <a:pt x="17392" y="6158"/>
                    <a:pt x="17368" y="6209"/>
                    <a:pt x="17368" y="6271"/>
                  </a:cubicBezTo>
                  <a:cubicBezTo>
                    <a:pt x="17368" y="6334"/>
                    <a:pt x="17392" y="6384"/>
                    <a:pt x="17422" y="6384"/>
                  </a:cubicBezTo>
                  <a:close/>
                  <a:moveTo>
                    <a:pt x="16350" y="11672"/>
                  </a:moveTo>
                  <a:cubicBezTo>
                    <a:pt x="16320" y="11672"/>
                    <a:pt x="16296" y="11723"/>
                    <a:pt x="16296" y="11785"/>
                  </a:cubicBezTo>
                  <a:cubicBezTo>
                    <a:pt x="16296" y="11848"/>
                    <a:pt x="16320" y="11898"/>
                    <a:pt x="16350" y="11898"/>
                  </a:cubicBezTo>
                  <a:cubicBezTo>
                    <a:pt x="16379" y="11898"/>
                    <a:pt x="16403" y="11848"/>
                    <a:pt x="16403" y="11785"/>
                  </a:cubicBezTo>
                  <a:cubicBezTo>
                    <a:pt x="16403" y="11723"/>
                    <a:pt x="16379" y="11672"/>
                    <a:pt x="16350" y="11672"/>
                  </a:cubicBezTo>
                  <a:close/>
                  <a:moveTo>
                    <a:pt x="16350" y="11998"/>
                  </a:moveTo>
                  <a:cubicBezTo>
                    <a:pt x="16320" y="11998"/>
                    <a:pt x="16296" y="12049"/>
                    <a:pt x="16296" y="12111"/>
                  </a:cubicBezTo>
                  <a:cubicBezTo>
                    <a:pt x="16296" y="12174"/>
                    <a:pt x="16320" y="12225"/>
                    <a:pt x="16350" y="12225"/>
                  </a:cubicBezTo>
                  <a:cubicBezTo>
                    <a:pt x="16379" y="12225"/>
                    <a:pt x="16403" y="12174"/>
                    <a:pt x="16403" y="12111"/>
                  </a:cubicBezTo>
                  <a:cubicBezTo>
                    <a:pt x="16403" y="12049"/>
                    <a:pt x="16379" y="11998"/>
                    <a:pt x="16350" y="11998"/>
                  </a:cubicBezTo>
                  <a:close/>
                  <a:moveTo>
                    <a:pt x="16501" y="11007"/>
                  </a:moveTo>
                  <a:cubicBezTo>
                    <a:pt x="16471" y="11007"/>
                    <a:pt x="16447" y="11058"/>
                    <a:pt x="16447" y="11121"/>
                  </a:cubicBezTo>
                  <a:cubicBezTo>
                    <a:pt x="16447" y="11183"/>
                    <a:pt x="16471" y="11234"/>
                    <a:pt x="16501" y="11234"/>
                  </a:cubicBezTo>
                  <a:cubicBezTo>
                    <a:pt x="16531" y="11234"/>
                    <a:pt x="16555" y="11183"/>
                    <a:pt x="16555" y="11121"/>
                  </a:cubicBezTo>
                  <a:cubicBezTo>
                    <a:pt x="16555" y="11058"/>
                    <a:pt x="16531" y="11007"/>
                    <a:pt x="16501" y="11007"/>
                  </a:cubicBezTo>
                  <a:close/>
                  <a:moveTo>
                    <a:pt x="16186" y="11898"/>
                  </a:moveTo>
                  <a:cubicBezTo>
                    <a:pt x="16216" y="11898"/>
                    <a:pt x="16240" y="11848"/>
                    <a:pt x="16240" y="11785"/>
                  </a:cubicBezTo>
                  <a:cubicBezTo>
                    <a:pt x="16240" y="11723"/>
                    <a:pt x="16216" y="11672"/>
                    <a:pt x="16186" y="11672"/>
                  </a:cubicBezTo>
                  <a:cubicBezTo>
                    <a:pt x="16157" y="11672"/>
                    <a:pt x="16133" y="11723"/>
                    <a:pt x="16133" y="11785"/>
                  </a:cubicBezTo>
                  <a:cubicBezTo>
                    <a:pt x="16133" y="11848"/>
                    <a:pt x="16157" y="11898"/>
                    <a:pt x="16186" y="11898"/>
                  </a:cubicBezTo>
                  <a:close/>
                  <a:moveTo>
                    <a:pt x="16032" y="12225"/>
                  </a:moveTo>
                  <a:cubicBezTo>
                    <a:pt x="16062" y="12225"/>
                    <a:pt x="16086" y="12174"/>
                    <a:pt x="16086" y="12111"/>
                  </a:cubicBezTo>
                  <a:cubicBezTo>
                    <a:pt x="16086" y="12049"/>
                    <a:pt x="16062" y="11998"/>
                    <a:pt x="16032" y="11998"/>
                  </a:cubicBezTo>
                  <a:cubicBezTo>
                    <a:pt x="16003" y="11998"/>
                    <a:pt x="15979" y="12049"/>
                    <a:pt x="15979" y="12111"/>
                  </a:cubicBezTo>
                  <a:cubicBezTo>
                    <a:pt x="15979" y="12174"/>
                    <a:pt x="16003" y="12225"/>
                    <a:pt x="16032" y="12225"/>
                  </a:cubicBezTo>
                  <a:close/>
                  <a:moveTo>
                    <a:pt x="16032" y="11246"/>
                  </a:moveTo>
                  <a:cubicBezTo>
                    <a:pt x="16062" y="11246"/>
                    <a:pt x="16086" y="11195"/>
                    <a:pt x="16086" y="11133"/>
                  </a:cubicBezTo>
                  <a:cubicBezTo>
                    <a:pt x="16086" y="11070"/>
                    <a:pt x="16062" y="11019"/>
                    <a:pt x="16032" y="11019"/>
                  </a:cubicBezTo>
                  <a:cubicBezTo>
                    <a:pt x="16003" y="11019"/>
                    <a:pt x="15979" y="11070"/>
                    <a:pt x="15979" y="11133"/>
                  </a:cubicBezTo>
                  <a:cubicBezTo>
                    <a:pt x="15979" y="11195"/>
                    <a:pt x="16003" y="11246"/>
                    <a:pt x="16032" y="11246"/>
                  </a:cubicBezTo>
                  <a:close/>
                  <a:moveTo>
                    <a:pt x="16186" y="11572"/>
                  </a:moveTo>
                  <a:cubicBezTo>
                    <a:pt x="16216" y="11572"/>
                    <a:pt x="16240" y="11521"/>
                    <a:pt x="16240" y="11459"/>
                  </a:cubicBezTo>
                  <a:cubicBezTo>
                    <a:pt x="16240" y="11396"/>
                    <a:pt x="16216" y="11346"/>
                    <a:pt x="16186" y="11346"/>
                  </a:cubicBezTo>
                  <a:cubicBezTo>
                    <a:pt x="16157" y="11346"/>
                    <a:pt x="16133" y="11396"/>
                    <a:pt x="16133" y="11459"/>
                  </a:cubicBezTo>
                  <a:cubicBezTo>
                    <a:pt x="16133" y="11521"/>
                    <a:pt x="16157" y="11572"/>
                    <a:pt x="16186" y="11572"/>
                  </a:cubicBezTo>
                  <a:close/>
                  <a:moveTo>
                    <a:pt x="16350" y="10678"/>
                  </a:moveTo>
                  <a:cubicBezTo>
                    <a:pt x="16320" y="10678"/>
                    <a:pt x="16296" y="10728"/>
                    <a:pt x="16296" y="10791"/>
                  </a:cubicBezTo>
                  <a:cubicBezTo>
                    <a:pt x="16296" y="10853"/>
                    <a:pt x="16320" y="10904"/>
                    <a:pt x="16350" y="10904"/>
                  </a:cubicBezTo>
                  <a:cubicBezTo>
                    <a:pt x="16379" y="10904"/>
                    <a:pt x="16403" y="10853"/>
                    <a:pt x="16403" y="10791"/>
                  </a:cubicBezTo>
                  <a:cubicBezTo>
                    <a:pt x="16403" y="10728"/>
                    <a:pt x="16379" y="10678"/>
                    <a:pt x="16350" y="10678"/>
                  </a:cubicBezTo>
                  <a:close/>
                  <a:moveTo>
                    <a:pt x="16808" y="10678"/>
                  </a:moveTo>
                  <a:cubicBezTo>
                    <a:pt x="16778" y="10678"/>
                    <a:pt x="16754" y="10728"/>
                    <a:pt x="16754" y="10791"/>
                  </a:cubicBezTo>
                  <a:cubicBezTo>
                    <a:pt x="16754" y="10853"/>
                    <a:pt x="16778" y="10904"/>
                    <a:pt x="16808" y="10904"/>
                  </a:cubicBezTo>
                  <a:cubicBezTo>
                    <a:pt x="16838" y="10904"/>
                    <a:pt x="16862" y="10853"/>
                    <a:pt x="16862" y="10791"/>
                  </a:cubicBezTo>
                  <a:cubicBezTo>
                    <a:pt x="16862" y="10728"/>
                    <a:pt x="16838" y="10678"/>
                    <a:pt x="16808" y="10678"/>
                  </a:cubicBezTo>
                  <a:close/>
                  <a:moveTo>
                    <a:pt x="16654" y="10678"/>
                  </a:moveTo>
                  <a:cubicBezTo>
                    <a:pt x="16624" y="10678"/>
                    <a:pt x="16600" y="10728"/>
                    <a:pt x="16600" y="10791"/>
                  </a:cubicBezTo>
                  <a:cubicBezTo>
                    <a:pt x="16600" y="10853"/>
                    <a:pt x="16624" y="10904"/>
                    <a:pt x="16654" y="10904"/>
                  </a:cubicBezTo>
                  <a:cubicBezTo>
                    <a:pt x="16684" y="10904"/>
                    <a:pt x="16708" y="10853"/>
                    <a:pt x="16708" y="10791"/>
                  </a:cubicBezTo>
                  <a:cubicBezTo>
                    <a:pt x="16708" y="10728"/>
                    <a:pt x="16684" y="10678"/>
                    <a:pt x="16654" y="10678"/>
                  </a:cubicBezTo>
                  <a:close/>
                  <a:moveTo>
                    <a:pt x="16501" y="10678"/>
                  </a:moveTo>
                  <a:cubicBezTo>
                    <a:pt x="16471" y="10678"/>
                    <a:pt x="16447" y="10728"/>
                    <a:pt x="16447" y="10791"/>
                  </a:cubicBezTo>
                  <a:cubicBezTo>
                    <a:pt x="16447" y="10853"/>
                    <a:pt x="16471" y="10904"/>
                    <a:pt x="16501" y="10904"/>
                  </a:cubicBezTo>
                  <a:cubicBezTo>
                    <a:pt x="16531" y="10904"/>
                    <a:pt x="16555" y="10853"/>
                    <a:pt x="16555" y="10791"/>
                  </a:cubicBezTo>
                  <a:cubicBezTo>
                    <a:pt x="16555" y="10728"/>
                    <a:pt x="16531" y="10678"/>
                    <a:pt x="16501" y="10678"/>
                  </a:cubicBezTo>
                  <a:close/>
                  <a:moveTo>
                    <a:pt x="16032" y="10904"/>
                  </a:moveTo>
                  <a:cubicBezTo>
                    <a:pt x="16062" y="10904"/>
                    <a:pt x="16086" y="10853"/>
                    <a:pt x="16086" y="10791"/>
                  </a:cubicBezTo>
                  <a:cubicBezTo>
                    <a:pt x="16086" y="10728"/>
                    <a:pt x="16062" y="10678"/>
                    <a:pt x="16032" y="10678"/>
                  </a:cubicBezTo>
                  <a:cubicBezTo>
                    <a:pt x="16003" y="10678"/>
                    <a:pt x="15979" y="10728"/>
                    <a:pt x="15979" y="10791"/>
                  </a:cubicBezTo>
                  <a:cubicBezTo>
                    <a:pt x="15979" y="10853"/>
                    <a:pt x="16003" y="10904"/>
                    <a:pt x="16032" y="10904"/>
                  </a:cubicBezTo>
                  <a:close/>
                  <a:moveTo>
                    <a:pt x="16350" y="10049"/>
                  </a:moveTo>
                  <a:cubicBezTo>
                    <a:pt x="16320" y="10049"/>
                    <a:pt x="16296" y="10100"/>
                    <a:pt x="16296" y="10162"/>
                  </a:cubicBezTo>
                  <a:cubicBezTo>
                    <a:pt x="16296" y="10225"/>
                    <a:pt x="16320" y="10276"/>
                    <a:pt x="16350" y="10276"/>
                  </a:cubicBezTo>
                  <a:cubicBezTo>
                    <a:pt x="16379" y="10276"/>
                    <a:pt x="16403" y="10225"/>
                    <a:pt x="16403" y="10162"/>
                  </a:cubicBezTo>
                  <a:cubicBezTo>
                    <a:pt x="16403" y="10100"/>
                    <a:pt x="16379" y="10049"/>
                    <a:pt x="16350" y="10049"/>
                  </a:cubicBezTo>
                  <a:close/>
                  <a:moveTo>
                    <a:pt x="16350" y="10376"/>
                  </a:moveTo>
                  <a:cubicBezTo>
                    <a:pt x="16320" y="10376"/>
                    <a:pt x="16296" y="10426"/>
                    <a:pt x="16296" y="10489"/>
                  </a:cubicBezTo>
                  <a:cubicBezTo>
                    <a:pt x="16296" y="10551"/>
                    <a:pt x="16320" y="10602"/>
                    <a:pt x="16350" y="10602"/>
                  </a:cubicBezTo>
                  <a:cubicBezTo>
                    <a:pt x="16379" y="10602"/>
                    <a:pt x="16403" y="10551"/>
                    <a:pt x="16403" y="10489"/>
                  </a:cubicBezTo>
                  <a:cubicBezTo>
                    <a:pt x="16403" y="10426"/>
                    <a:pt x="16379" y="10376"/>
                    <a:pt x="16350" y="10376"/>
                  </a:cubicBezTo>
                  <a:close/>
                  <a:moveTo>
                    <a:pt x="16654" y="10049"/>
                  </a:moveTo>
                  <a:cubicBezTo>
                    <a:pt x="16624" y="10049"/>
                    <a:pt x="16600" y="10100"/>
                    <a:pt x="16600" y="10162"/>
                  </a:cubicBezTo>
                  <a:cubicBezTo>
                    <a:pt x="16600" y="10225"/>
                    <a:pt x="16624" y="10276"/>
                    <a:pt x="16654" y="10276"/>
                  </a:cubicBezTo>
                  <a:cubicBezTo>
                    <a:pt x="16684" y="10276"/>
                    <a:pt x="16708" y="10225"/>
                    <a:pt x="16708" y="10162"/>
                  </a:cubicBezTo>
                  <a:cubicBezTo>
                    <a:pt x="16708" y="10100"/>
                    <a:pt x="16684" y="10049"/>
                    <a:pt x="16654" y="10049"/>
                  </a:cubicBezTo>
                  <a:close/>
                  <a:moveTo>
                    <a:pt x="16501" y="10049"/>
                  </a:moveTo>
                  <a:cubicBezTo>
                    <a:pt x="16471" y="10049"/>
                    <a:pt x="16447" y="10100"/>
                    <a:pt x="16447" y="10162"/>
                  </a:cubicBezTo>
                  <a:cubicBezTo>
                    <a:pt x="16447" y="10225"/>
                    <a:pt x="16471" y="10276"/>
                    <a:pt x="16501" y="10276"/>
                  </a:cubicBezTo>
                  <a:cubicBezTo>
                    <a:pt x="16531" y="10276"/>
                    <a:pt x="16555" y="10225"/>
                    <a:pt x="16555" y="10162"/>
                  </a:cubicBezTo>
                  <a:cubicBezTo>
                    <a:pt x="16555" y="10100"/>
                    <a:pt x="16531" y="10049"/>
                    <a:pt x="16501" y="10049"/>
                  </a:cubicBezTo>
                  <a:close/>
                  <a:moveTo>
                    <a:pt x="16654" y="10376"/>
                  </a:moveTo>
                  <a:cubicBezTo>
                    <a:pt x="16624" y="10376"/>
                    <a:pt x="16600" y="10426"/>
                    <a:pt x="16600" y="10489"/>
                  </a:cubicBezTo>
                  <a:cubicBezTo>
                    <a:pt x="16600" y="10551"/>
                    <a:pt x="16624" y="10602"/>
                    <a:pt x="16654" y="10602"/>
                  </a:cubicBezTo>
                  <a:cubicBezTo>
                    <a:pt x="16684" y="10602"/>
                    <a:pt x="16708" y="10551"/>
                    <a:pt x="16708" y="10489"/>
                  </a:cubicBezTo>
                  <a:cubicBezTo>
                    <a:pt x="16708" y="10426"/>
                    <a:pt x="16684" y="10376"/>
                    <a:pt x="16654" y="10376"/>
                  </a:cubicBezTo>
                  <a:close/>
                  <a:moveTo>
                    <a:pt x="16501" y="10376"/>
                  </a:moveTo>
                  <a:cubicBezTo>
                    <a:pt x="16471" y="10376"/>
                    <a:pt x="16447" y="10426"/>
                    <a:pt x="16447" y="10489"/>
                  </a:cubicBezTo>
                  <a:cubicBezTo>
                    <a:pt x="16447" y="10551"/>
                    <a:pt x="16471" y="10602"/>
                    <a:pt x="16501" y="10602"/>
                  </a:cubicBezTo>
                  <a:cubicBezTo>
                    <a:pt x="16531" y="10602"/>
                    <a:pt x="16555" y="10551"/>
                    <a:pt x="16555" y="10489"/>
                  </a:cubicBezTo>
                  <a:cubicBezTo>
                    <a:pt x="16555" y="10426"/>
                    <a:pt x="16531" y="10376"/>
                    <a:pt x="16501" y="10376"/>
                  </a:cubicBezTo>
                  <a:close/>
                  <a:moveTo>
                    <a:pt x="16494" y="13261"/>
                  </a:moveTo>
                  <a:cubicBezTo>
                    <a:pt x="16465" y="13261"/>
                    <a:pt x="16441" y="13311"/>
                    <a:pt x="16441" y="13374"/>
                  </a:cubicBezTo>
                  <a:cubicBezTo>
                    <a:pt x="16441" y="13436"/>
                    <a:pt x="16465" y="13487"/>
                    <a:pt x="16494" y="13487"/>
                  </a:cubicBezTo>
                  <a:cubicBezTo>
                    <a:pt x="16524" y="13487"/>
                    <a:pt x="16548" y="13436"/>
                    <a:pt x="16548" y="13374"/>
                  </a:cubicBezTo>
                  <a:cubicBezTo>
                    <a:pt x="16548" y="13311"/>
                    <a:pt x="16524" y="13261"/>
                    <a:pt x="16494" y="13261"/>
                  </a:cubicBezTo>
                  <a:close/>
                  <a:moveTo>
                    <a:pt x="16494" y="12919"/>
                  </a:moveTo>
                  <a:cubicBezTo>
                    <a:pt x="16465" y="12919"/>
                    <a:pt x="16441" y="12970"/>
                    <a:pt x="16441" y="13032"/>
                  </a:cubicBezTo>
                  <a:cubicBezTo>
                    <a:pt x="16441" y="13095"/>
                    <a:pt x="16465" y="13145"/>
                    <a:pt x="16494" y="13145"/>
                  </a:cubicBezTo>
                  <a:cubicBezTo>
                    <a:pt x="16524" y="13145"/>
                    <a:pt x="16548" y="13095"/>
                    <a:pt x="16548" y="13032"/>
                  </a:cubicBezTo>
                  <a:cubicBezTo>
                    <a:pt x="16548" y="12970"/>
                    <a:pt x="16524" y="12919"/>
                    <a:pt x="16494" y="12919"/>
                  </a:cubicBezTo>
                  <a:close/>
                  <a:moveTo>
                    <a:pt x="16345" y="13261"/>
                  </a:moveTo>
                  <a:cubicBezTo>
                    <a:pt x="16315" y="13261"/>
                    <a:pt x="16291" y="13311"/>
                    <a:pt x="16291" y="13374"/>
                  </a:cubicBezTo>
                  <a:cubicBezTo>
                    <a:pt x="16291" y="13436"/>
                    <a:pt x="16315" y="13487"/>
                    <a:pt x="16345" y="13487"/>
                  </a:cubicBezTo>
                  <a:cubicBezTo>
                    <a:pt x="16375" y="13487"/>
                    <a:pt x="16399" y="13436"/>
                    <a:pt x="16399" y="13374"/>
                  </a:cubicBezTo>
                  <a:cubicBezTo>
                    <a:pt x="16399" y="13311"/>
                    <a:pt x="16375" y="13261"/>
                    <a:pt x="16345" y="13261"/>
                  </a:cubicBezTo>
                  <a:close/>
                  <a:moveTo>
                    <a:pt x="16345" y="12593"/>
                  </a:moveTo>
                  <a:cubicBezTo>
                    <a:pt x="16315" y="12593"/>
                    <a:pt x="16291" y="12643"/>
                    <a:pt x="16291" y="12706"/>
                  </a:cubicBezTo>
                  <a:cubicBezTo>
                    <a:pt x="16291" y="12768"/>
                    <a:pt x="16315" y="12819"/>
                    <a:pt x="16345" y="12819"/>
                  </a:cubicBezTo>
                  <a:cubicBezTo>
                    <a:pt x="16375" y="12819"/>
                    <a:pt x="16399" y="12768"/>
                    <a:pt x="16399" y="12706"/>
                  </a:cubicBezTo>
                  <a:cubicBezTo>
                    <a:pt x="16399" y="12643"/>
                    <a:pt x="16375" y="12593"/>
                    <a:pt x="16345" y="12593"/>
                  </a:cubicBezTo>
                  <a:close/>
                  <a:moveTo>
                    <a:pt x="16191" y="12593"/>
                  </a:moveTo>
                  <a:cubicBezTo>
                    <a:pt x="16162" y="12593"/>
                    <a:pt x="16137" y="12643"/>
                    <a:pt x="16137" y="12706"/>
                  </a:cubicBezTo>
                  <a:cubicBezTo>
                    <a:pt x="16137" y="12768"/>
                    <a:pt x="16162" y="12819"/>
                    <a:pt x="16191" y="12819"/>
                  </a:cubicBezTo>
                  <a:cubicBezTo>
                    <a:pt x="16221" y="12819"/>
                    <a:pt x="16245" y="12768"/>
                    <a:pt x="16245" y="12706"/>
                  </a:cubicBezTo>
                  <a:cubicBezTo>
                    <a:pt x="16245" y="12643"/>
                    <a:pt x="16221" y="12593"/>
                    <a:pt x="16191" y="12593"/>
                  </a:cubicBezTo>
                  <a:close/>
                  <a:moveTo>
                    <a:pt x="16345" y="12919"/>
                  </a:moveTo>
                  <a:cubicBezTo>
                    <a:pt x="16315" y="12919"/>
                    <a:pt x="16291" y="12970"/>
                    <a:pt x="16291" y="13032"/>
                  </a:cubicBezTo>
                  <a:cubicBezTo>
                    <a:pt x="16291" y="13095"/>
                    <a:pt x="16315" y="13145"/>
                    <a:pt x="16345" y="13145"/>
                  </a:cubicBezTo>
                  <a:cubicBezTo>
                    <a:pt x="16375" y="13145"/>
                    <a:pt x="16399" y="13095"/>
                    <a:pt x="16399" y="13032"/>
                  </a:cubicBezTo>
                  <a:cubicBezTo>
                    <a:pt x="16399" y="12970"/>
                    <a:pt x="16375" y="12919"/>
                    <a:pt x="16345" y="12919"/>
                  </a:cubicBezTo>
                  <a:close/>
                  <a:moveTo>
                    <a:pt x="16345" y="12306"/>
                  </a:moveTo>
                  <a:cubicBezTo>
                    <a:pt x="16315" y="12306"/>
                    <a:pt x="16291" y="12357"/>
                    <a:pt x="16291" y="12419"/>
                  </a:cubicBezTo>
                  <a:cubicBezTo>
                    <a:pt x="16291" y="12482"/>
                    <a:pt x="16315" y="12532"/>
                    <a:pt x="16345" y="12532"/>
                  </a:cubicBezTo>
                  <a:cubicBezTo>
                    <a:pt x="16375" y="12532"/>
                    <a:pt x="16399" y="12482"/>
                    <a:pt x="16399" y="12419"/>
                  </a:cubicBezTo>
                  <a:cubicBezTo>
                    <a:pt x="16399" y="12357"/>
                    <a:pt x="16375" y="12306"/>
                    <a:pt x="16345" y="12306"/>
                  </a:cubicBezTo>
                  <a:close/>
                  <a:moveTo>
                    <a:pt x="16191" y="12306"/>
                  </a:moveTo>
                  <a:cubicBezTo>
                    <a:pt x="16162" y="12306"/>
                    <a:pt x="16137" y="12357"/>
                    <a:pt x="16137" y="12419"/>
                  </a:cubicBezTo>
                  <a:cubicBezTo>
                    <a:pt x="16137" y="12482"/>
                    <a:pt x="16162" y="12532"/>
                    <a:pt x="16191" y="12532"/>
                  </a:cubicBezTo>
                  <a:cubicBezTo>
                    <a:pt x="16221" y="12532"/>
                    <a:pt x="16245" y="12482"/>
                    <a:pt x="16245" y="12419"/>
                  </a:cubicBezTo>
                  <a:cubicBezTo>
                    <a:pt x="16245" y="12357"/>
                    <a:pt x="16221" y="12306"/>
                    <a:pt x="16191" y="12306"/>
                  </a:cubicBezTo>
                  <a:close/>
                  <a:moveTo>
                    <a:pt x="16039" y="12306"/>
                  </a:moveTo>
                  <a:cubicBezTo>
                    <a:pt x="16009" y="12306"/>
                    <a:pt x="15985" y="12357"/>
                    <a:pt x="15985" y="12419"/>
                  </a:cubicBezTo>
                  <a:cubicBezTo>
                    <a:pt x="15985" y="12482"/>
                    <a:pt x="16009" y="12532"/>
                    <a:pt x="16039" y="12532"/>
                  </a:cubicBezTo>
                  <a:cubicBezTo>
                    <a:pt x="16068" y="12532"/>
                    <a:pt x="16092" y="12482"/>
                    <a:pt x="16092" y="12419"/>
                  </a:cubicBezTo>
                  <a:cubicBezTo>
                    <a:pt x="16092" y="12357"/>
                    <a:pt x="16068" y="12306"/>
                    <a:pt x="16039" y="12306"/>
                  </a:cubicBezTo>
                  <a:close/>
                  <a:moveTo>
                    <a:pt x="16186" y="10276"/>
                  </a:moveTo>
                  <a:cubicBezTo>
                    <a:pt x="16216" y="10276"/>
                    <a:pt x="16240" y="10225"/>
                    <a:pt x="16240" y="10162"/>
                  </a:cubicBezTo>
                  <a:cubicBezTo>
                    <a:pt x="16240" y="10100"/>
                    <a:pt x="16216" y="10049"/>
                    <a:pt x="16186" y="10049"/>
                  </a:cubicBezTo>
                  <a:cubicBezTo>
                    <a:pt x="16157" y="10049"/>
                    <a:pt x="16133" y="10100"/>
                    <a:pt x="16133" y="10162"/>
                  </a:cubicBezTo>
                  <a:cubicBezTo>
                    <a:pt x="16133" y="10225"/>
                    <a:pt x="16157" y="10276"/>
                    <a:pt x="16186" y="10276"/>
                  </a:cubicBezTo>
                  <a:close/>
                  <a:moveTo>
                    <a:pt x="16032" y="10276"/>
                  </a:moveTo>
                  <a:cubicBezTo>
                    <a:pt x="16062" y="10276"/>
                    <a:pt x="16086" y="10225"/>
                    <a:pt x="16086" y="10162"/>
                  </a:cubicBezTo>
                  <a:cubicBezTo>
                    <a:pt x="16086" y="10100"/>
                    <a:pt x="16062" y="10049"/>
                    <a:pt x="16032" y="10049"/>
                  </a:cubicBezTo>
                  <a:cubicBezTo>
                    <a:pt x="16003" y="10049"/>
                    <a:pt x="15979" y="10100"/>
                    <a:pt x="15979" y="10162"/>
                  </a:cubicBezTo>
                  <a:cubicBezTo>
                    <a:pt x="15979" y="10225"/>
                    <a:pt x="16003" y="10276"/>
                    <a:pt x="16032" y="10276"/>
                  </a:cubicBezTo>
                  <a:close/>
                  <a:moveTo>
                    <a:pt x="16186" y="10602"/>
                  </a:moveTo>
                  <a:cubicBezTo>
                    <a:pt x="16216" y="10602"/>
                    <a:pt x="16240" y="10551"/>
                    <a:pt x="16240" y="10489"/>
                  </a:cubicBezTo>
                  <a:cubicBezTo>
                    <a:pt x="16240" y="10426"/>
                    <a:pt x="16216" y="10376"/>
                    <a:pt x="16186" y="10376"/>
                  </a:cubicBezTo>
                  <a:cubicBezTo>
                    <a:pt x="16157" y="10376"/>
                    <a:pt x="16133" y="10426"/>
                    <a:pt x="16133" y="10489"/>
                  </a:cubicBezTo>
                  <a:cubicBezTo>
                    <a:pt x="16133" y="10551"/>
                    <a:pt x="16157" y="10602"/>
                    <a:pt x="16186" y="10602"/>
                  </a:cubicBezTo>
                  <a:close/>
                  <a:moveTo>
                    <a:pt x="16032" y="10602"/>
                  </a:moveTo>
                  <a:cubicBezTo>
                    <a:pt x="16062" y="10602"/>
                    <a:pt x="16086" y="10551"/>
                    <a:pt x="16086" y="10489"/>
                  </a:cubicBezTo>
                  <a:cubicBezTo>
                    <a:pt x="16086" y="10426"/>
                    <a:pt x="16062" y="10376"/>
                    <a:pt x="16032" y="10376"/>
                  </a:cubicBezTo>
                  <a:cubicBezTo>
                    <a:pt x="16003" y="10376"/>
                    <a:pt x="15979" y="10426"/>
                    <a:pt x="15979" y="10489"/>
                  </a:cubicBezTo>
                  <a:cubicBezTo>
                    <a:pt x="15979" y="10551"/>
                    <a:pt x="16003" y="10602"/>
                    <a:pt x="16032" y="10602"/>
                  </a:cubicBezTo>
                  <a:close/>
                  <a:moveTo>
                    <a:pt x="16651" y="13599"/>
                  </a:moveTo>
                  <a:cubicBezTo>
                    <a:pt x="16621" y="13599"/>
                    <a:pt x="16597" y="13649"/>
                    <a:pt x="16597" y="13712"/>
                  </a:cubicBezTo>
                  <a:cubicBezTo>
                    <a:pt x="16597" y="13774"/>
                    <a:pt x="16621" y="13825"/>
                    <a:pt x="16651" y="13825"/>
                  </a:cubicBezTo>
                  <a:cubicBezTo>
                    <a:pt x="16681" y="13825"/>
                    <a:pt x="16705" y="13774"/>
                    <a:pt x="16705" y="13712"/>
                  </a:cubicBezTo>
                  <a:cubicBezTo>
                    <a:pt x="16705" y="13649"/>
                    <a:pt x="16681" y="13599"/>
                    <a:pt x="16651" y="13599"/>
                  </a:cubicBezTo>
                  <a:close/>
                  <a:moveTo>
                    <a:pt x="16955" y="14115"/>
                  </a:moveTo>
                  <a:cubicBezTo>
                    <a:pt x="16985" y="14115"/>
                    <a:pt x="17009" y="14064"/>
                    <a:pt x="17009" y="14002"/>
                  </a:cubicBezTo>
                  <a:cubicBezTo>
                    <a:pt x="17009" y="13939"/>
                    <a:pt x="16985" y="13889"/>
                    <a:pt x="16955" y="13889"/>
                  </a:cubicBezTo>
                  <a:cubicBezTo>
                    <a:pt x="16925" y="13889"/>
                    <a:pt x="16901" y="13939"/>
                    <a:pt x="16901" y="14002"/>
                  </a:cubicBezTo>
                  <a:cubicBezTo>
                    <a:pt x="16901" y="14064"/>
                    <a:pt x="16925" y="14115"/>
                    <a:pt x="16955" y="14115"/>
                  </a:cubicBezTo>
                  <a:close/>
                  <a:moveTo>
                    <a:pt x="17107" y="14115"/>
                  </a:moveTo>
                  <a:cubicBezTo>
                    <a:pt x="17136" y="14115"/>
                    <a:pt x="17160" y="14064"/>
                    <a:pt x="17160" y="14002"/>
                  </a:cubicBezTo>
                  <a:cubicBezTo>
                    <a:pt x="17160" y="13939"/>
                    <a:pt x="17136" y="13889"/>
                    <a:pt x="17107" y="13889"/>
                  </a:cubicBezTo>
                  <a:cubicBezTo>
                    <a:pt x="17077" y="13889"/>
                    <a:pt x="17053" y="13939"/>
                    <a:pt x="17053" y="14002"/>
                  </a:cubicBezTo>
                  <a:cubicBezTo>
                    <a:pt x="17053" y="14064"/>
                    <a:pt x="17077" y="14115"/>
                    <a:pt x="17107" y="14115"/>
                  </a:cubicBezTo>
                  <a:close/>
                  <a:moveTo>
                    <a:pt x="16955" y="13148"/>
                  </a:moveTo>
                  <a:cubicBezTo>
                    <a:pt x="16985" y="13148"/>
                    <a:pt x="17009" y="13098"/>
                    <a:pt x="17009" y="13035"/>
                  </a:cubicBezTo>
                  <a:cubicBezTo>
                    <a:pt x="17009" y="12973"/>
                    <a:pt x="16985" y="12922"/>
                    <a:pt x="16955" y="12922"/>
                  </a:cubicBezTo>
                  <a:cubicBezTo>
                    <a:pt x="16925" y="12922"/>
                    <a:pt x="16901" y="12973"/>
                    <a:pt x="16901" y="13035"/>
                  </a:cubicBezTo>
                  <a:cubicBezTo>
                    <a:pt x="16901" y="13098"/>
                    <a:pt x="16925" y="13148"/>
                    <a:pt x="16955" y="13148"/>
                  </a:cubicBezTo>
                  <a:close/>
                  <a:moveTo>
                    <a:pt x="17259" y="13148"/>
                  </a:moveTo>
                  <a:cubicBezTo>
                    <a:pt x="17289" y="13148"/>
                    <a:pt x="17313" y="13098"/>
                    <a:pt x="17313" y="13035"/>
                  </a:cubicBezTo>
                  <a:cubicBezTo>
                    <a:pt x="17313" y="12973"/>
                    <a:pt x="17289" y="12922"/>
                    <a:pt x="17259" y="12922"/>
                  </a:cubicBezTo>
                  <a:cubicBezTo>
                    <a:pt x="17230" y="12922"/>
                    <a:pt x="17206" y="12973"/>
                    <a:pt x="17206" y="13035"/>
                  </a:cubicBezTo>
                  <a:cubicBezTo>
                    <a:pt x="17206" y="13098"/>
                    <a:pt x="17230" y="13148"/>
                    <a:pt x="17259" y="13148"/>
                  </a:cubicBezTo>
                  <a:close/>
                  <a:moveTo>
                    <a:pt x="17107" y="13148"/>
                  </a:moveTo>
                  <a:cubicBezTo>
                    <a:pt x="17136" y="13148"/>
                    <a:pt x="17160" y="13098"/>
                    <a:pt x="17160" y="13035"/>
                  </a:cubicBezTo>
                  <a:cubicBezTo>
                    <a:pt x="17160" y="12973"/>
                    <a:pt x="17136" y="12922"/>
                    <a:pt x="17107" y="12922"/>
                  </a:cubicBezTo>
                  <a:cubicBezTo>
                    <a:pt x="17077" y="12922"/>
                    <a:pt x="17053" y="12973"/>
                    <a:pt x="17053" y="13035"/>
                  </a:cubicBezTo>
                  <a:cubicBezTo>
                    <a:pt x="17053" y="13098"/>
                    <a:pt x="17077" y="13148"/>
                    <a:pt x="17107" y="13148"/>
                  </a:cubicBezTo>
                  <a:close/>
                  <a:moveTo>
                    <a:pt x="17413" y="12309"/>
                  </a:moveTo>
                  <a:cubicBezTo>
                    <a:pt x="17384" y="12309"/>
                    <a:pt x="17360" y="12360"/>
                    <a:pt x="17360" y="12422"/>
                  </a:cubicBezTo>
                  <a:cubicBezTo>
                    <a:pt x="17360" y="12485"/>
                    <a:pt x="17384" y="12535"/>
                    <a:pt x="17413" y="12535"/>
                  </a:cubicBezTo>
                  <a:cubicBezTo>
                    <a:pt x="17443" y="12535"/>
                    <a:pt x="17467" y="12485"/>
                    <a:pt x="17467" y="12422"/>
                  </a:cubicBezTo>
                  <a:cubicBezTo>
                    <a:pt x="17467" y="12360"/>
                    <a:pt x="17443" y="12309"/>
                    <a:pt x="17413" y="12309"/>
                  </a:cubicBezTo>
                  <a:close/>
                  <a:moveTo>
                    <a:pt x="16955" y="12535"/>
                  </a:moveTo>
                  <a:cubicBezTo>
                    <a:pt x="16985" y="12535"/>
                    <a:pt x="17009" y="12485"/>
                    <a:pt x="17009" y="12422"/>
                  </a:cubicBezTo>
                  <a:cubicBezTo>
                    <a:pt x="17009" y="12360"/>
                    <a:pt x="16985" y="12309"/>
                    <a:pt x="16955" y="12309"/>
                  </a:cubicBezTo>
                  <a:cubicBezTo>
                    <a:pt x="16925" y="12309"/>
                    <a:pt x="16901" y="12360"/>
                    <a:pt x="16901" y="12422"/>
                  </a:cubicBezTo>
                  <a:cubicBezTo>
                    <a:pt x="16901" y="12485"/>
                    <a:pt x="16925" y="12535"/>
                    <a:pt x="16955" y="12535"/>
                  </a:cubicBezTo>
                  <a:close/>
                  <a:moveTo>
                    <a:pt x="16955" y="12862"/>
                  </a:moveTo>
                  <a:cubicBezTo>
                    <a:pt x="16985" y="12862"/>
                    <a:pt x="17009" y="12811"/>
                    <a:pt x="17009" y="12749"/>
                  </a:cubicBezTo>
                  <a:cubicBezTo>
                    <a:pt x="17009" y="12686"/>
                    <a:pt x="16985" y="12635"/>
                    <a:pt x="16955" y="12635"/>
                  </a:cubicBezTo>
                  <a:cubicBezTo>
                    <a:pt x="16925" y="12635"/>
                    <a:pt x="16901" y="12686"/>
                    <a:pt x="16901" y="12749"/>
                  </a:cubicBezTo>
                  <a:cubicBezTo>
                    <a:pt x="16901" y="12811"/>
                    <a:pt x="16925" y="12862"/>
                    <a:pt x="16955" y="12862"/>
                  </a:cubicBezTo>
                  <a:close/>
                  <a:moveTo>
                    <a:pt x="17259" y="12535"/>
                  </a:moveTo>
                  <a:cubicBezTo>
                    <a:pt x="17289" y="12535"/>
                    <a:pt x="17313" y="12485"/>
                    <a:pt x="17313" y="12422"/>
                  </a:cubicBezTo>
                  <a:cubicBezTo>
                    <a:pt x="17313" y="12360"/>
                    <a:pt x="17289" y="12309"/>
                    <a:pt x="17259" y="12309"/>
                  </a:cubicBezTo>
                  <a:cubicBezTo>
                    <a:pt x="17230" y="12309"/>
                    <a:pt x="17206" y="12360"/>
                    <a:pt x="17206" y="12422"/>
                  </a:cubicBezTo>
                  <a:cubicBezTo>
                    <a:pt x="17206" y="12485"/>
                    <a:pt x="17230" y="12535"/>
                    <a:pt x="17259" y="12535"/>
                  </a:cubicBezTo>
                  <a:close/>
                  <a:moveTo>
                    <a:pt x="17107" y="12535"/>
                  </a:moveTo>
                  <a:cubicBezTo>
                    <a:pt x="17136" y="12535"/>
                    <a:pt x="17160" y="12485"/>
                    <a:pt x="17160" y="12422"/>
                  </a:cubicBezTo>
                  <a:cubicBezTo>
                    <a:pt x="17160" y="12360"/>
                    <a:pt x="17136" y="12309"/>
                    <a:pt x="17107" y="12309"/>
                  </a:cubicBezTo>
                  <a:cubicBezTo>
                    <a:pt x="17077" y="12309"/>
                    <a:pt x="17053" y="12360"/>
                    <a:pt x="17053" y="12422"/>
                  </a:cubicBezTo>
                  <a:cubicBezTo>
                    <a:pt x="17053" y="12485"/>
                    <a:pt x="17077" y="12535"/>
                    <a:pt x="17107" y="12535"/>
                  </a:cubicBezTo>
                  <a:close/>
                  <a:moveTo>
                    <a:pt x="17723" y="13478"/>
                  </a:moveTo>
                  <a:cubicBezTo>
                    <a:pt x="17753" y="13478"/>
                    <a:pt x="17777" y="13427"/>
                    <a:pt x="17777" y="13365"/>
                  </a:cubicBezTo>
                  <a:cubicBezTo>
                    <a:pt x="17777" y="13302"/>
                    <a:pt x="17753" y="13252"/>
                    <a:pt x="17723" y="13252"/>
                  </a:cubicBezTo>
                  <a:cubicBezTo>
                    <a:pt x="17694" y="13252"/>
                    <a:pt x="17670" y="13302"/>
                    <a:pt x="17670" y="13365"/>
                  </a:cubicBezTo>
                  <a:cubicBezTo>
                    <a:pt x="17670" y="13427"/>
                    <a:pt x="17694" y="13478"/>
                    <a:pt x="17723" y="13478"/>
                  </a:cubicBezTo>
                  <a:close/>
                  <a:moveTo>
                    <a:pt x="17568" y="13478"/>
                  </a:moveTo>
                  <a:cubicBezTo>
                    <a:pt x="17598" y="13478"/>
                    <a:pt x="17622" y="13427"/>
                    <a:pt x="17622" y="13365"/>
                  </a:cubicBezTo>
                  <a:cubicBezTo>
                    <a:pt x="17622" y="13302"/>
                    <a:pt x="17598" y="13252"/>
                    <a:pt x="17568" y="13252"/>
                  </a:cubicBezTo>
                  <a:cubicBezTo>
                    <a:pt x="17539" y="13252"/>
                    <a:pt x="17515" y="13302"/>
                    <a:pt x="17515" y="13365"/>
                  </a:cubicBezTo>
                  <a:cubicBezTo>
                    <a:pt x="17515" y="13427"/>
                    <a:pt x="17539" y="13478"/>
                    <a:pt x="17568" y="13478"/>
                  </a:cubicBezTo>
                  <a:close/>
                  <a:moveTo>
                    <a:pt x="17713" y="13176"/>
                  </a:moveTo>
                  <a:cubicBezTo>
                    <a:pt x="17743" y="13176"/>
                    <a:pt x="17767" y="13125"/>
                    <a:pt x="17767" y="13063"/>
                  </a:cubicBezTo>
                  <a:cubicBezTo>
                    <a:pt x="17767" y="13000"/>
                    <a:pt x="17743" y="12950"/>
                    <a:pt x="17713" y="12950"/>
                  </a:cubicBezTo>
                  <a:cubicBezTo>
                    <a:pt x="17683" y="12950"/>
                    <a:pt x="17659" y="13000"/>
                    <a:pt x="17659" y="13063"/>
                  </a:cubicBezTo>
                  <a:cubicBezTo>
                    <a:pt x="17659" y="13125"/>
                    <a:pt x="17683" y="13176"/>
                    <a:pt x="17713" y="13176"/>
                  </a:cubicBezTo>
                  <a:close/>
                  <a:moveTo>
                    <a:pt x="17568" y="12950"/>
                  </a:moveTo>
                  <a:cubicBezTo>
                    <a:pt x="17539" y="12950"/>
                    <a:pt x="17515" y="13000"/>
                    <a:pt x="17515" y="13063"/>
                  </a:cubicBezTo>
                  <a:cubicBezTo>
                    <a:pt x="17515" y="13125"/>
                    <a:pt x="17539" y="13176"/>
                    <a:pt x="17568" y="13176"/>
                  </a:cubicBezTo>
                  <a:cubicBezTo>
                    <a:pt x="17598" y="13176"/>
                    <a:pt x="17622" y="13125"/>
                    <a:pt x="17622" y="13063"/>
                  </a:cubicBezTo>
                  <a:cubicBezTo>
                    <a:pt x="17622" y="13000"/>
                    <a:pt x="17598" y="12950"/>
                    <a:pt x="17568" y="12950"/>
                  </a:cubicBezTo>
                  <a:close/>
                  <a:moveTo>
                    <a:pt x="17568" y="12635"/>
                  </a:moveTo>
                  <a:cubicBezTo>
                    <a:pt x="17539" y="12635"/>
                    <a:pt x="17515" y="12686"/>
                    <a:pt x="17515" y="12749"/>
                  </a:cubicBezTo>
                  <a:cubicBezTo>
                    <a:pt x="17515" y="12811"/>
                    <a:pt x="17539" y="12862"/>
                    <a:pt x="17568" y="12862"/>
                  </a:cubicBezTo>
                  <a:cubicBezTo>
                    <a:pt x="17598" y="12862"/>
                    <a:pt x="17622" y="12811"/>
                    <a:pt x="17622" y="12749"/>
                  </a:cubicBezTo>
                  <a:cubicBezTo>
                    <a:pt x="17622" y="12686"/>
                    <a:pt x="17598" y="12635"/>
                    <a:pt x="17568" y="12635"/>
                  </a:cubicBezTo>
                  <a:close/>
                  <a:moveTo>
                    <a:pt x="17413" y="12862"/>
                  </a:moveTo>
                  <a:cubicBezTo>
                    <a:pt x="17443" y="12862"/>
                    <a:pt x="17467" y="12811"/>
                    <a:pt x="17467" y="12749"/>
                  </a:cubicBezTo>
                  <a:cubicBezTo>
                    <a:pt x="17467" y="12686"/>
                    <a:pt x="17443" y="12635"/>
                    <a:pt x="17413" y="12635"/>
                  </a:cubicBezTo>
                  <a:cubicBezTo>
                    <a:pt x="17384" y="12635"/>
                    <a:pt x="17360" y="12686"/>
                    <a:pt x="17360" y="12749"/>
                  </a:cubicBezTo>
                  <a:cubicBezTo>
                    <a:pt x="17360" y="12811"/>
                    <a:pt x="17384" y="12862"/>
                    <a:pt x="17413" y="12862"/>
                  </a:cubicBezTo>
                  <a:close/>
                  <a:moveTo>
                    <a:pt x="17259" y="12862"/>
                  </a:moveTo>
                  <a:cubicBezTo>
                    <a:pt x="17289" y="12862"/>
                    <a:pt x="17313" y="12811"/>
                    <a:pt x="17313" y="12749"/>
                  </a:cubicBezTo>
                  <a:cubicBezTo>
                    <a:pt x="17313" y="12686"/>
                    <a:pt x="17289" y="12635"/>
                    <a:pt x="17259" y="12635"/>
                  </a:cubicBezTo>
                  <a:cubicBezTo>
                    <a:pt x="17230" y="12635"/>
                    <a:pt x="17206" y="12686"/>
                    <a:pt x="17206" y="12749"/>
                  </a:cubicBezTo>
                  <a:cubicBezTo>
                    <a:pt x="17206" y="12811"/>
                    <a:pt x="17230" y="12862"/>
                    <a:pt x="17259" y="12862"/>
                  </a:cubicBezTo>
                  <a:close/>
                  <a:moveTo>
                    <a:pt x="17107" y="12862"/>
                  </a:moveTo>
                  <a:cubicBezTo>
                    <a:pt x="17136" y="12862"/>
                    <a:pt x="17160" y="12811"/>
                    <a:pt x="17160" y="12749"/>
                  </a:cubicBezTo>
                  <a:cubicBezTo>
                    <a:pt x="17160" y="12686"/>
                    <a:pt x="17136" y="12635"/>
                    <a:pt x="17107" y="12635"/>
                  </a:cubicBezTo>
                  <a:cubicBezTo>
                    <a:pt x="17077" y="12635"/>
                    <a:pt x="17053" y="12686"/>
                    <a:pt x="17053" y="12749"/>
                  </a:cubicBezTo>
                  <a:cubicBezTo>
                    <a:pt x="17053" y="12811"/>
                    <a:pt x="17077" y="12862"/>
                    <a:pt x="17107" y="12862"/>
                  </a:cubicBezTo>
                  <a:close/>
                  <a:moveTo>
                    <a:pt x="17413" y="11669"/>
                  </a:moveTo>
                  <a:cubicBezTo>
                    <a:pt x="17384" y="11669"/>
                    <a:pt x="17360" y="11719"/>
                    <a:pt x="17360" y="11782"/>
                  </a:cubicBezTo>
                  <a:cubicBezTo>
                    <a:pt x="17360" y="11844"/>
                    <a:pt x="17384" y="11895"/>
                    <a:pt x="17413" y="11895"/>
                  </a:cubicBezTo>
                  <a:cubicBezTo>
                    <a:pt x="17443" y="11895"/>
                    <a:pt x="17467" y="11844"/>
                    <a:pt x="17467" y="11782"/>
                  </a:cubicBezTo>
                  <a:cubicBezTo>
                    <a:pt x="17467" y="11719"/>
                    <a:pt x="17443" y="11669"/>
                    <a:pt x="17413" y="11669"/>
                  </a:cubicBezTo>
                  <a:close/>
                  <a:moveTo>
                    <a:pt x="17413" y="11983"/>
                  </a:moveTo>
                  <a:cubicBezTo>
                    <a:pt x="17384" y="11983"/>
                    <a:pt x="17360" y="12034"/>
                    <a:pt x="17360" y="12096"/>
                  </a:cubicBezTo>
                  <a:cubicBezTo>
                    <a:pt x="17360" y="12159"/>
                    <a:pt x="17384" y="12209"/>
                    <a:pt x="17413" y="12209"/>
                  </a:cubicBezTo>
                  <a:cubicBezTo>
                    <a:pt x="17443" y="12209"/>
                    <a:pt x="17467" y="12159"/>
                    <a:pt x="17467" y="12096"/>
                  </a:cubicBezTo>
                  <a:cubicBezTo>
                    <a:pt x="17467" y="12034"/>
                    <a:pt x="17443" y="11983"/>
                    <a:pt x="17413" y="11983"/>
                  </a:cubicBezTo>
                  <a:close/>
                  <a:moveTo>
                    <a:pt x="17259" y="12209"/>
                  </a:moveTo>
                  <a:cubicBezTo>
                    <a:pt x="17289" y="12209"/>
                    <a:pt x="17313" y="12159"/>
                    <a:pt x="17313" y="12096"/>
                  </a:cubicBezTo>
                  <a:cubicBezTo>
                    <a:pt x="17313" y="12034"/>
                    <a:pt x="17289" y="11983"/>
                    <a:pt x="17259" y="11983"/>
                  </a:cubicBezTo>
                  <a:cubicBezTo>
                    <a:pt x="17230" y="11983"/>
                    <a:pt x="17206" y="12034"/>
                    <a:pt x="17206" y="12096"/>
                  </a:cubicBezTo>
                  <a:cubicBezTo>
                    <a:pt x="17206" y="12159"/>
                    <a:pt x="17230" y="12209"/>
                    <a:pt x="17259" y="12209"/>
                  </a:cubicBezTo>
                  <a:close/>
                  <a:moveTo>
                    <a:pt x="17107" y="12209"/>
                  </a:moveTo>
                  <a:cubicBezTo>
                    <a:pt x="17136" y="12209"/>
                    <a:pt x="17160" y="12159"/>
                    <a:pt x="17160" y="12096"/>
                  </a:cubicBezTo>
                  <a:cubicBezTo>
                    <a:pt x="17160" y="12034"/>
                    <a:pt x="17136" y="11983"/>
                    <a:pt x="17107" y="11983"/>
                  </a:cubicBezTo>
                  <a:cubicBezTo>
                    <a:pt x="17077" y="11983"/>
                    <a:pt x="17053" y="12034"/>
                    <a:pt x="17053" y="12096"/>
                  </a:cubicBezTo>
                  <a:cubicBezTo>
                    <a:pt x="17053" y="12159"/>
                    <a:pt x="17077" y="12209"/>
                    <a:pt x="17107" y="12209"/>
                  </a:cubicBezTo>
                  <a:close/>
                  <a:moveTo>
                    <a:pt x="16350" y="9397"/>
                  </a:moveTo>
                  <a:cubicBezTo>
                    <a:pt x="16320" y="9397"/>
                    <a:pt x="16296" y="9447"/>
                    <a:pt x="16296" y="9510"/>
                  </a:cubicBezTo>
                  <a:cubicBezTo>
                    <a:pt x="16296" y="9572"/>
                    <a:pt x="16320" y="9623"/>
                    <a:pt x="16350" y="9623"/>
                  </a:cubicBezTo>
                  <a:cubicBezTo>
                    <a:pt x="16379" y="9623"/>
                    <a:pt x="16403" y="9572"/>
                    <a:pt x="16403" y="9510"/>
                  </a:cubicBezTo>
                  <a:cubicBezTo>
                    <a:pt x="16403" y="9447"/>
                    <a:pt x="16379" y="9397"/>
                    <a:pt x="16350" y="9397"/>
                  </a:cubicBezTo>
                  <a:close/>
                  <a:moveTo>
                    <a:pt x="16350" y="9723"/>
                  </a:moveTo>
                  <a:cubicBezTo>
                    <a:pt x="16320" y="9723"/>
                    <a:pt x="16296" y="9774"/>
                    <a:pt x="16296" y="9836"/>
                  </a:cubicBezTo>
                  <a:cubicBezTo>
                    <a:pt x="16296" y="9899"/>
                    <a:pt x="16320" y="9949"/>
                    <a:pt x="16350" y="9949"/>
                  </a:cubicBezTo>
                  <a:cubicBezTo>
                    <a:pt x="16379" y="9949"/>
                    <a:pt x="16403" y="9899"/>
                    <a:pt x="16403" y="9836"/>
                  </a:cubicBezTo>
                  <a:cubicBezTo>
                    <a:pt x="16403" y="9774"/>
                    <a:pt x="16379" y="9723"/>
                    <a:pt x="16350" y="9723"/>
                  </a:cubicBezTo>
                  <a:close/>
                  <a:moveTo>
                    <a:pt x="16501" y="9723"/>
                  </a:moveTo>
                  <a:cubicBezTo>
                    <a:pt x="16471" y="9723"/>
                    <a:pt x="16447" y="9774"/>
                    <a:pt x="16447" y="9836"/>
                  </a:cubicBezTo>
                  <a:cubicBezTo>
                    <a:pt x="16447" y="9899"/>
                    <a:pt x="16471" y="9949"/>
                    <a:pt x="16501" y="9949"/>
                  </a:cubicBezTo>
                  <a:cubicBezTo>
                    <a:pt x="16531" y="9949"/>
                    <a:pt x="16555" y="9899"/>
                    <a:pt x="16555" y="9836"/>
                  </a:cubicBezTo>
                  <a:cubicBezTo>
                    <a:pt x="16555" y="9774"/>
                    <a:pt x="16531" y="9723"/>
                    <a:pt x="16501" y="9723"/>
                  </a:cubicBezTo>
                  <a:close/>
                  <a:moveTo>
                    <a:pt x="16186" y="9623"/>
                  </a:moveTo>
                  <a:cubicBezTo>
                    <a:pt x="16216" y="9623"/>
                    <a:pt x="16240" y="9572"/>
                    <a:pt x="16240" y="9510"/>
                  </a:cubicBezTo>
                  <a:cubicBezTo>
                    <a:pt x="16240" y="9447"/>
                    <a:pt x="16216" y="9397"/>
                    <a:pt x="16186" y="9397"/>
                  </a:cubicBezTo>
                  <a:cubicBezTo>
                    <a:pt x="16157" y="9397"/>
                    <a:pt x="16133" y="9447"/>
                    <a:pt x="16133" y="9510"/>
                  </a:cubicBezTo>
                  <a:cubicBezTo>
                    <a:pt x="16133" y="9572"/>
                    <a:pt x="16157" y="9623"/>
                    <a:pt x="16186" y="9623"/>
                  </a:cubicBezTo>
                  <a:close/>
                  <a:moveTo>
                    <a:pt x="16032" y="9623"/>
                  </a:moveTo>
                  <a:cubicBezTo>
                    <a:pt x="16062" y="9623"/>
                    <a:pt x="16086" y="9572"/>
                    <a:pt x="16086" y="9510"/>
                  </a:cubicBezTo>
                  <a:cubicBezTo>
                    <a:pt x="16086" y="9447"/>
                    <a:pt x="16062" y="9397"/>
                    <a:pt x="16032" y="9397"/>
                  </a:cubicBezTo>
                  <a:cubicBezTo>
                    <a:pt x="16003" y="9397"/>
                    <a:pt x="15979" y="9447"/>
                    <a:pt x="15979" y="9510"/>
                  </a:cubicBezTo>
                  <a:cubicBezTo>
                    <a:pt x="15979" y="9572"/>
                    <a:pt x="16003" y="9623"/>
                    <a:pt x="16032" y="9623"/>
                  </a:cubicBezTo>
                  <a:close/>
                  <a:moveTo>
                    <a:pt x="15880" y="9397"/>
                  </a:moveTo>
                  <a:cubicBezTo>
                    <a:pt x="15850" y="9397"/>
                    <a:pt x="15826" y="9447"/>
                    <a:pt x="15826" y="9510"/>
                  </a:cubicBezTo>
                  <a:cubicBezTo>
                    <a:pt x="15826" y="9572"/>
                    <a:pt x="15850" y="9623"/>
                    <a:pt x="15880" y="9623"/>
                  </a:cubicBezTo>
                  <a:cubicBezTo>
                    <a:pt x="15909" y="9623"/>
                    <a:pt x="15934" y="9572"/>
                    <a:pt x="15934" y="9510"/>
                  </a:cubicBezTo>
                  <a:cubicBezTo>
                    <a:pt x="15934" y="9447"/>
                    <a:pt x="15909" y="9397"/>
                    <a:pt x="15880" y="9397"/>
                  </a:cubicBezTo>
                  <a:close/>
                  <a:moveTo>
                    <a:pt x="16186" y="9949"/>
                  </a:moveTo>
                  <a:cubicBezTo>
                    <a:pt x="16216" y="9949"/>
                    <a:pt x="16240" y="9899"/>
                    <a:pt x="16240" y="9836"/>
                  </a:cubicBezTo>
                  <a:cubicBezTo>
                    <a:pt x="16240" y="9774"/>
                    <a:pt x="16216" y="9723"/>
                    <a:pt x="16186" y="9723"/>
                  </a:cubicBezTo>
                  <a:cubicBezTo>
                    <a:pt x="16157" y="9723"/>
                    <a:pt x="16133" y="9774"/>
                    <a:pt x="16133" y="9836"/>
                  </a:cubicBezTo>
                  <a:cubicBezTo>
                    <a:pt x="16133" y="9899"/>
                    <a:pt x="16157" y="9949"/>
                    <a:pt x="16186" y="9949"/>
                  </a:cubicBezTo>
                  <a:close/>
                  <a:moveTo>
                    <a:pt x="16032" y="9949"/>
                  </a:moveTo>
                  <a:cubicBezTo>
                    <a:pt x="16062" y="9949"/>
                    <a:pt x="16086" y="9899"/>
                    <a:pt x="16086" y="9836"/>
                  </a:cubicBezTo>
                  <a:cubicBezTo>
                    <a:pt x="16086" y="9774"/>
                    <a:pt x="16062" y="9723"/>
                    <a:pt x="16032" y="9723"/>
                  </a:cubicBezTo>
                  <a:cubicBezTo>
                    <a:pt x="16003" y="9723"/>
                    <a:pt x="15979" y="9774"/>
                    <a:pt x="15979" y="9836"/>
                  </a:cubicBezTo>
                  <a:cubicBezTo>
                    <a:pt x="15979" y="9899"/>
                    <a:pt x="16003" y="9949"/>
                    <a:pt x="16032" y="9949"/>
                  </a:cubicBezTo>
                  <a:close/>
                  <a:moveTo>
                    <a:pt x="15880" y="9723"/>
                  </a:moveTo>
                  <a:cubicBezTo>
                    <a:pt x="15850" y="9723"/>
                    <a:pt x="15826" y="9774"/>
                    <a:pt x="15826" y="9836"/>
                  </a:cubicBezTo>
                  <a:cubicBezTo>
                    <a:pt x="15826" y="9899"/>
                    <a:pt x="15850" y="9949"/>
                    <a:pt x="15880" y="9949"/>
                  </a:cubicBezTo>
                  <a:cubicBezTo>
                    <a:pt x="15909" y="9949"/>
                    <a:pt x="15934" y="9899"/>
                    <a:pt x="15934" y="9836"/>
                  </a:cubicBezTo>
                  <a:cubicBezTo>
                    <a:pt x="15934" y="9774"/>
                    <a:pt x="15909" y="9723"/>
                    <a:pt x="15880" y="9723"/>
                  </a:cubicBezTo>
                  <a:close/>
                  <a:moveTo>
                    <a:pt x="20327" y="19387"/>
                  </a:moveTo>
                  <a:cubicBezTo>
                    <a:pt x="20297" y="19387"/>
                    <a:pt x="20273" y="19438"/>
                    <a:pt x="20273" y="19500"/>
                  </a:cubicBezTo>
                  <a:cubicBezTo>
                    <a:pt x="20273" y="19563"/>
                    <a:pt x="20297" y="19613"/>
                    <a:pt x="20327" y="19613"/>
                  </a:cubicBezTo>
                  <a:cubicBezTo>
                    <a:pt x="20356" y="19613"/>
                    <a:pt x="20380" y="19563"/>
                    <a:pt x="20380" y="19500"/>
                  </a:cubicBezTo>
                  <a:cubicBezTo>
                    <a:pt x="20380" y="19438"/>
                    <a:pt x="20356" y="19387"/>
                    <a:pt x="20327" y="19387"/>
                  </a:cubicBezTo>
                  <a:close/>
                  <a:moveTo>
                    <a:pt x="20641" y="19076"/>
                  </a:moveTo>
                  <a:cubicBezTo>
                    <a:pt x="20612" y="19076"/>
                    <a:pt x="20588" y="19127"/>
                    <a:pt x="20588" y="19189"/>
                  </a:cubicBezTo>
                  <a:cubicBezTo>
                    <a:pt x="20588" y="19252"/>
                    <a:pt x="20612" y="19303"/>
                    <a:pt x="20641" y="19303"/>
                  </a:cubicBezTo>
                  <a:cubicBezTo>
                    <a:pt x="20671" y="19303"/>
                    <a:pt x="20695" y="19252"/>
                    <a:pt x="20695" y="19189"/>
                  </a:cubicBezTo>
                  <a:cubicBezTo>
                    <a:pt x="20695" y="19127"/>
                    <a:pt x="20671" y="19076"/>
                    <a:pt x="20641" y="19076"/>
                  </a:cubicBezTo>
                  <a:close/>
                  <a:moveTo>
                    <a:pt x="20495" y="15846"/>
                  </a:moveTo>
                  <a:cubicBezTo>
                    <a:pt x="20466" y="15846"/>
                    <a:pt x="20442" y="15897"/>
                    <a:pt x="20442" y="15960"/>
                  </a:cubicBezTo>
                  <a:cubicBezTo>
                    <a:pt x="20442" y="16022"/>
                    <a:pt x="20466" y="16073"/>
                    <a:pt x="20495" y="16073"/>
                  </a:cubicBezTo>
                  <a:cubicBezTo>
                    <a:pt x="20525" y="16073"/>
                    <a:pt x="20549" y="16022"/>
                    <a:pt x="20549" y="15960"/>
                  </a:cubicBezTo>
                  <a:cubicBezTo>
                    <a:pt x="20549" y="15897"/>
                    <a:pt x="20525" y="15846"/>
                    <a:pt x="20495" y="15846"/>
                  </a:cubicBezTo>
                  <a:close/>
                  <a:moveTo>
                    <a:pt x="21546" y="15520"/>
                  </a:moveTo>
                  <a:cubicBezTo>
                    <a:pt x="21517" y="15520"/>
                    <a:pt x="21492" y="15571"/>
                    <a:pt x="21492" y="15633"/>
                  </a:cubicBezTo>
                  <a:cubicBezTo>
                    <a:pt x="21492" y="15696"/>
                    <a:pt x="21517" y="15746"/>
                    <a:pt x="21546" y="15746"/>
                  </a:cubicBezTo>
                  <a:cubicBezTo>
                    <a:pt x="21576" y="15746"/>
                    <a:pt x="21600" y="15696"/>
                    <a:pt x="21600" y="15633"/>
                  </a:cubicBezTo>
                  <a:cubicBezTo>
                    <a:pt x="21600" y="15571"/>
                    <a:pt x="21576" y="15520"/>
                    <a:pt x="21546" y="15520"/>
                  </a:cubicBezTo>
                  <a:close/>
                  <a:moveTo>
                    <a:pt x="20676" y="16310"/>
                  </a:moveTo>
                  <a:cubicBezTo>
                    <a:pt x="20676" y="16247"/>
                    <a:pt x="20651" y="16197"/>
                    <a:pt x="20622" y="16197"/>
                  </a:cubicBezTo>
                  <a:cubicBezTo>
                    <a:pt x="20592" y="16197"/>
                    <a:pt x="20568" y="16247"/>
                    <a:pt x="20568" y="16310"/>
                  </a:cubicBezTo>
                  <a:cubicBezTo>
                    <a:pt x="20568" y="16372"/>
                    <a:pt x="20592" y="16423"/>
                    <a:pt x="20622" y="16423"/>
                  </a:cubicBezTo>
                  <a:cubicBezTo>
                    <a:pt x="20651" y="16423"/>
                    <a:pt x="20676" y="16372"/>
                    <a:pt x="20676" y="16310"/>
                  </a:cubicBezTo>
                  <a:close/>
                  <a:moveTo>
                    <a:pt x="20794" y="18734"/>
                  </a:moveTo>
                  <a:cubicBezTo>
                    <a:pt x="20764" y="18734"/>
                    <a:pt x="20740" y="18785"/>
                    <a:pt x="20740" y="18848"/>
                  </a:cubicBezTo>
                  <a:cubicBezTo>
                    <a:pt x="20740" y="18910"/>
                    <a:pt x="20764" y="18961"/>
                    <a:pt x="20794" y="18961"/>
                  </a:cubicBezTo>
                  <a:cubicBezTo>
                    <a:pt x="20824" y="18961"/>
                    <a:pt x="20848" y="18910"/>
                    <a:pt x="20848" y="18848"/>
                  </a:cubicBezTo>
                  <a:cubicBezTo>
                    <a:pt x="20848" y="18785"/>
                    <a:pt x="20824" y="18734"/>
                    <a:pt x="20794" y="18734"/>
                  </a:cubicBezTo>
                  <a:close/>
                  <a:moveTo>
                    <a:pt x="19731" y="20055"/>
                  </a:moveTo>
                  <a:cubicBezTo>
                    <a:pt x="19701" y="20055"/>
                    <a:pt x="19677" y="20106"/>
                    <a:pt x="19677" y="20168"/>
                  </a:cubicBezTo>
                  <a:cubicBezTo>
                    <a:pt x="19677" y="20231"/>
                    <a:pt x="19701" y="20281"/>
                    <a:pt x="19731" y="20281"/>
                  </a:cubicBezTo>
                  <a:cubicBezTo>
                    <a:pt x="19760" y="20281"/>
                    <a:pt x="19784" y="20231"/>
                    <a:pt x="19784" y="20168"/>
                  </a:cubicBezTo>
                  <a:cubicBezTo>
                    <a:pt x="19784" y="20106"/>
                    <a:pt x="19760" y="20055"/>
                    <a:pt x="19731" y="20055"/>
                  </a:cubicBezTo>
                  <a:close/>
                  <a:moveTo>
                    <a:pt x="19863" y="20055"/>
                  </a:moveTo>
                  <a:cubicBezTo>
                    <a:pt x="19833" y="20055"/>
                    <a:pt x="19809" y="20106"/>
                    <a:pt x="19809" y="20168"/>
                  </a:cubicBezTo>
                  <a:cubicBezTo>
                    <a:pt x="19809" y="20231"/>
                    <a:pt x="19833" y="20281"/>
                    <a:pt x="19863" y="20281"/>
                  </a:cubicBezTo>
                  <a:cubicBezTo>
                    <a:pt x="19892" y="20281"/>
                    <a:pt x="19916" y="20231"/>
                    <a:pt x="19916" y="20168"/>
                  </a:cubicBezTo>
                  <a:cubicBezTo>
                    <a:pt x="19916" y="20106"/>
                    <a:pt x="19892" y="20055"/>
                    <a:pt x="19863" y="20055"/>
                  </a:cubicBezTo>
                  <a:close/>
                  <a:moveTo>
                    <a:pt x="20171" y="19713"/>
                  </a:moveTo>
                  <a:cubicBezTo>
                    <a:pt x="20141" y="19713"/>
                    <a:pt x="20117" y="19764"/>
                    <a:pt x="20117" y="19826"/>
                  </a:cubicBezTo>
                  <a:cubicBezTo>
                    <a:pt x="20117" y="19889"/>
                    <a:pt x="20141" y="19940"/>
                    <a:pt x="20171" y="19940"/>
                  </a:cubicBezTo>
                  <a:cubicBezTo>
                    <a:pt x="20200" y="19940"/>
                    <a:pt x="20224" y="19889"/>
                    <a:pt x="20224" y="19826"/>
                  </a:cubicBezTo>
                  <a:cubicBezTo>
                    <a:pt x="20224" y="19764"/>
                    <a:pt x="20200" y="19713"/>
                    <a:pt x="20171" y="19713"/>
                  </a:cubicBezTo>
                  <a:close/>
                  <a:moveTo>
                    <a:pt x="20018" y="19713"/>
                  </a:moveTo>
                  <a:cubicBezTo>
                    <a:pt x="19988" y="19713"/>
                    <a:pt x="19964" y="19764"/>
                    <a:pt x="19964" y="19826"/>
                  </a:cubicBezTo>
                  <a:cubicBezTo>
                    <a:pt x="19964" y="19889"/>
                    <a:pt x="19988" y="19940"/>
                    <a:pt x="20018" y="19940"/>
                  </a:cubicBezTo>
                  <a:cubicBezTo>
                    <a:pt x="20048" y="19940"/>
                    <a:pt x="20072" y="19889"/>
                    <a:pt x="20072" y="19826"/>
                  </a:cubicBezTo>
                  <a:cubicBezTo>
                    <a:pt x="20072" y="19764"/>
                    <a:pt x="20048" y="19713"/>
                    <a:pt x="20018" y="19713"/>
                  </a:cubicBezTo>
                  <a:close/>
                  <a:moveTo>
                    <a:pt x="18960" y="18774"/>
                  </a:moveTo>
                  <a:cubicBezTo>
                    <a:pt x="18930" y="18774"/>
                    <a:pt x="18906" y="18825"/>
                    <a:pt x="18906" y="18887"/>
                  </a:cubicBezTo>
                  <a:cubicBezTo>
                    <a:pt x="18906" y="18950"/>
                    <a:pt x="18930" y="19000"/>
                    <a:pt x="18960" y="19000"/>
                  </a:cubicBezTo>
                  <a:cubicBezTo>
                    <a:pt x="18990" y="19000"/>
                    <a:pt x="19014" y="18950"/>
                    <a:pt x="19014" y="18887"/>
                  </a:cubicBezTo>
                  <a:cubicBezTo>
                    <a:pt x="19014" y="18825"/>
                    <a:pt x="18990" y="18774"/>
                    <a:pt x="18960" y="18774"/>
                  </a:cubicBezTo>
                  <a:close/>
                  <a:moveTo>
                    <a:pt x="19123" y="18122"/>
                  </a:moveTo>
                  <a:cubicBezTo>
                    <a:pt x="19093" y="18122"/>
                    <a:pt x="19069" y="18172"/>
                    <a:pt x="19069" y="18235"/>
                  </a:cubicBezTo>
                  <a:cubicBezTo>
                    <a:pt x="19069" y="18297"/>
                    <a:pt x="19093" y="18348"/>
                    <a:pt x="19123" y="18348"/>
                  </a:cubicBezTo>
                  <a:cubicBezTo>
                    <a:pt x="19153" y="18348"/>
                    <a:pt x="19177" y="18297"/>
                    <a:pt x="19177" y="18235"/>
                  </a:cubicBezTo>
                  <a:cubicBezTo>
                    <a:pt x="19177" y="18172"/>
                    <a:pt x="19153" y="18122"/>
                    <a:pt x="19123" y="18122"/>
                  </a:cubicBezTo>
                  <a:close/>
                  <a:moveTo>
                    <a:pt x="19123" y="18448"/>
                  </a:moveTo>
                  <a:cubicBezTo>
                    <a:pt x="19093" y="18448"/>
                    <a:pt x="19069" y="18499"/>
                    <a:pt x="19069" y="18561"/>
                  </a:cubicBezTo>
                  <a:cubicBezTo>
                    <a:pt x="19069" y="18624"/>
                    <a:pt x="19093" y="18674"/>
                    <a:pt x="19123" y="18674"/>
                  </a:cubicBezTo>
                  <a:cubicBezTo>
                    <a:pt x="19153" y="18674"/>
                    <a:pt x="19177" y="18624"/>
                    <a:pt x="19177" y="18561"/>
                  </a:cubicBezTo>
                  <a:cubicBezTo>
                    <a:pt x="19177" y="18499"/>
                    <a:pt x="19153" y="18448"/>
                    <a:pt x="19123" y="18448"/>
                  </a:cubicBezTo>
                  <a:close/>
                  <a:moveTo>
                    <a:pt x="19275" y="18122"/>
                  </a:moveTo>
                  <a:cubicBezTo>
                    <a:pt x="19245" y="18122"/>
                    <a:pt x="19221" y="18172"/>
                    <a:pt x="19221" y="18235"/>
                  </a:cubicBezTo>
                  <a:cubicBezTo>
                    <a:pt x="19221" y="18297"/>
                    <a:pt x="19245" y="18348"/>
                    <a:pt x="19275" y="18348"/>
                  </a:cubicBezTo>
                  <a:cubicBezTo>
                    <a:pt x="19304" y="18348"/>
                    <a:pt x="19329" y="18297"/>
                    <a:pt x="19329" y="18235"/>
                  </a:cubicBezTo>
                  <a:cubicBezTo>
                    <a:pt x="19329" y="18172"/>
                    <a:pt x="19304" y="18122"/>
                    <a:pt x="19275" y="18122"/>
                  </a:cubicBezTo>
                  <a:close/>
                  <a:moveTo>
                    <a:pt x="18960" y="18122"/>
                  </a:moveTo>
                  <a:cubicBezTo>
                    <a:pt x="18930" y="18122"/>
                    <a:pt x="18906" y="18172"/>
                    <a:pt x="18906" y="18235"/>
                  </a:cubicBezTo>
                  <a:cubicBezTo>
                    <a:pt x="18906" y="18297"/>
                    <a:pt x="18930" y="18348"/>
                    <a:pt x="18960" y="18348"/>
                  </a:cubicBezTo>
                  <a:cubicBezTo>
                    <a:pt x="18990" y="18348"/>
                    <a:pt x="19014" y="18297"/>
                    <a:pt x="19014" y="18235"/>
                  </a:cubicBezTo>
                  <a:cubicBezTo>
                    <a:pt x="19014" y="18172"/>
                    <a:pt x="18990" y="18122"/>
                    <a:pt x="18960" y="18122"/>
                  </a:cubicBezTo>
                  <a:close/>
                  <a:moveTo>
                    <a:pt x="18960" y="18448"/>
                  </a:moveTo>
                  <a:cubicBezTo>
                    <a:pt x="18930" y="18448"/>
                    <a:pt x="18906" y="18499"/>
                    <a:pt x="18906" y="18561"/>
                  </a:cubicBezTo>
                  <a:cubicBezTo>
                    <a:pt x="18906" y="18624"/>
                    <a:pt x="18930" y="18674"/>
                    <a:pt x="18960" y="18674"/>
                  </a:cubicBezTo>
                  <a:cubicBezTo>
                    <a:pt x="18990" y="18674"/>
                    <a:pt x="19014" y="18624"/>
                    <a:pt x="19014" y="18561"/>
                  </a:cubicBezTo>
                  <a:cubicBezTo>
                    <a:pt x="19014" y="18499"/>
                    <a:pt x="18990" y="18448"/>
                    <a:pt x="18960" y="18448"/>
                  </a:cubicBezTo>
                  <a:close/>
                  <a:moveTo>
                    <a:pt x="19581" y="17454"/>
                  </a:moveTo>
                  <a:cubicBezTo>
                    <a:pt x="19552" y="17454"/>
                    <a:pt x="19528" y="17504"/>
                    <a:pt x="19528" y="17567"/>
                  </a:cubicBezTo>
                  <a:cubicBezTo>
                    <a:pt x="19528" y="17629"/>
                    <a:pt x="19552" y="17680"/>
                    <a:pt x="19581" y="17680"/>
                  </a:cubicBezTo>
                  <a:cubicBezTo>
                    <a:pt x="19611" y="17680"/>
                    <a:pt x="19635" y="17629"/>
                    <a:pt x="19635" y="17567"/>
                  </a:cubicBezTo>
                  <a:cubicBezTo>
                    <a:pt x="19635" y="17504"/>
                    <a:pt x="19611" y="17454"/>
                    <a:pt x="19581" y="17454"/>
                  </a:cubicBezTo>
                  <a:close/>
                  <a:moveTo>
                    <a:pt x="19123" y="17454"/>
                  </a:moveTo>
                  <a:cubicBezTo>
                    <a:pt x="19093" y="17454"/>
                    <a:pt x="19069" y="17504"/>
                    <a:pt x="19069" y="17567"/>
                  </a:cubicBezTo>
                  <a:cubicBezTo>
                    <a:pt x="19069" y="17629"/>
                    <a:pt x="19093" y="17680"/>
                    <a:pt x="19123" y="17680"/>
                  </a:cubicBezTo>
                  <a:cubicBezTo>
                    <a:pt x="19153" y="17680"/>
                    <a:pt x="19177" y="17629"/>
                    <a:pt x="19177" y="17567"/>
                  </a:cubicBezTo>
                  <a:cubicBezTo>
                    <a:pt x="19177" y="17504"/>
                    <a:pt x="19153" y="17454"/>
                    <a:pt x="19123" y="17454"/>
                  </a:cubicBezTo>
                  <a:close/>
                  <a:moveTo>
                    <a:pt x="19123" y="17780"/>
                  </a:moveTo>
                  <a:cubicBezTo>
                    <a:pt x="19093" y="17780"/>
                    <a:pt x="19069" y="17831"/>
                    <a:pt x="19069" y="17893"/>
                  </a:cubicBezTo>
                  <a:cubicBezTo>
                    <a:pt x="19069" y="17955"/>
                    <a:pt x="19093" y="18006"/>
                    <a:pt x="19123" y="18006"/>
                  </a:cubicBezTo>
                  <a:cubicBezTo>
                    <a:pt x="19153" y="18006"/>
                    <a:pt x="19177" y="17955"/>
                    <a:pt x="19177" y="17893"/>
                  </a:cubicBezTo>
                  <a:cubicBezTo>
                    <a:pt x="19177" y="17831"/>
                    <a:pt x="19153" y="17780"/>
                    <a:pt x="19123" y="17780"/>
                  </a:cubicBezTo>
                  <a:close/>
                  <a:moveTo>
                    <a:pt x="19427" y="17454"/>
                  </a:moveTo>
                  <a:cubicBezTo>
                    <a:pt x="19398" y="17454"/>
                    <a:pt x="19374" y="17504"/>
                    <a:pt x="19374" y="17567"/>
                  </a:cubicBezTo>
                  <a:cubicBezTo>
                    <a:pt x="19374" y="17629"/>
                    <a:pt x="19398" y="17680"/>
                    <a:pt x="19427" y="17680"/>
                  </a:cubicBezTo>
                  <a:cubicBezTo>
                    <a:pt x="19457" y="17680"/>
                    <a:pt x="19481" y="17629"/>
                    <a:pt x="19481" y="17567"/>
                  </a:cubicBezTo>
                  <a:cubicBezTo>
                    <a:pt x="19481" y="17504"/>
                    <a:pt x="19457" y="17454"/>
                    <a:pt x="19427" y="17454"/>
                  </a:cubicBezTo>
                  <a:close/>
                  <a:moveTo>
                    <a:pt x="19275" y="17454"/>
                  </a:moveTo>
                  <a:cubicBezTo>
                    <a:pt x="19245" y="17454"/>
                    <a:pt x="19221" y="17504"/>
                    <a:pt x="19221" y="17567"/>
                  </a:cubicBezTo>
                  <a:cubicBezTo>
                    <a:pt x="19221" y="17629"/>
                    <a:pt x="19245" y="17680"/>
                    <a:pt x="19275" y="17680"/>
                  </a:cubicBezTo>
                  <a:cubicBezTo>
                    <a:pt x="19304" y="17680"/>
                    <a:pt x="19329" y="17629"/>
                    <a:pt x="19329" y="17567"/>
                  </a:cubicBezTo>
                  <a:cubicBezTo>
                    <a:pt x="19329" y="17504"/>
                    <a:pt x="19304" y="17454"/>
                    <a:pt x="19275" y="17454"/>
                  </a:cubicBezTo>
                  <a:close/>
                  <a:moveTo>
                    <a:pt x="19427" y="17780"/>
                  </a:moveTo>
                  <a:cubicBezTo>
                    <a:pt x="19398" y="17780"/>
                    <a:pt x="19374" y="17831"/>
                    <a:pt x="19374" y="17893"/>
                  </a:cubicBezTo>
                  <a:cubicBezTo>
                    <a:pt x="19374" y="17955"/>
                    <a:pt x="19398" y="18006"/>
                    <a:pt x="19427" y="18006"/>
                  </a:cubicBezTo>
                  <a:cubicBezTo>
                    <a:pt x="19457" y="18006"/>
                    <a:pt x="19481" y="17955"/>
                    <a:pt x="19481" y="17893"/>
                  </a:cubicBezTo>
                  <a:cubicBezTo>
                    <a:pt x="19481" y="17831"/>
                    <a:pt x="19457" y="17780"/>
                    <a:pt x="19427" y="17780"/>
                  </a:cubicBezTo>
                  <a:close/>
                  <a:moveTo>
                    <a:pt x="19275" y="17780"/>
                  </a:moveTo>
                  <a:cubicBezTo>
                    <a:pt x="19245" y="17780"/>
                    <a:pt x="19221" y="17831"/>
                    <a:pt x="19221" y="17893"/>
                  </a:cubicBezTo>
                  <a:cubicBezTo>
                    <a:pt x="19221" y="17955"/>
                    <a:pt x="19245" y="18006"/>
                    <a:pt x="19275" y="18006"/>
                  </a:cubicBezTo>
                  <a:cubicBezTo>
                    <a:pt x="19304" y="18006"/>
                    <a:pt x="19329" y="17955"/>
                    <a:pt x="19329" y="17893"/>
                  </a:cubicBezTo>
                  <a:cubicBezTo>
                    <a:pt x="19329" y="17831"/>
                    <a:pt x="19304" y="17780"/>
                    <a:pt x="19275" y="17780"/>
                  </a:cubicBezTo>
                  <a:close/>
                  <a:moveTo>
                    <a:pt x="18960" y="17454"/>
                  </a:moveTo>
                  <a:cubicBezTo>
                    <a:pt x="18930" y="17454"/>
                    <a:pt x="18906" y="17504"/>
                    <a:pt x="18906" y="17567"/>
                  </a:cubicBezTo>
                  <a:cubicBezTo>
                    <a:pt x="18906" y="17629"/>
                    <a:pt x="18930" y="17680"/>
                    <a:pt x="18960" y="17680"/>
                  </a:cubicBezTo>
                  <a:cubicBezTo>
                    <a:pt x="18990" y="17680"/>
                    <a:pt x="19014" y="17629"/>
                    <a:pt x="19014" y="17567"/>
                  </a:cubicBezTo>
                  <a:cubicBezTo>
                    <a:pt x="19014" y="17504"/>
                    <a:pt x="18990" y="17454"/>
                    <a:pt x="18960" y="17454"/>
                  </a:cubicBezTo>
                  <a:close/>
                  <a:moveTo>
                    <a:pt x="18960" y="17780"/>
                  </a:moveTo>
                  <a:cubicBezTo>
                    <a:pt x="18930" y="17780"/>
                    <a:pt x="18906" y="17831"/>
                    <a:pt x="18906" y="17893"/>
                  </a:cubicBezTo>
                  <a:cubicBezTo>
                    <a:pt x="18906" y="17955"/>
                    <a:pt x="18930" y="18006"/>
                    <a:pt x="18960" y="18006"/>
                  </a:cubicBezTo>
                  <a:cubicBezTo>
                    <a:pt x="18990" y="18006"/>
                    <a:pt x="19014" y="17955"/>
                    <a:pt x="19014" y="17893"/>
                  </a:cubicBezTo>
                  <a:cubicBezTo>
                    <a:pt x="19014" y="17831"/>
                    <a:pt x="18990" y="17780"/>
                    <a:pt x="18960" y="17780"/>
                  </a:cubicBezTo>
                  <a:close/>
                  <a:moveTo>
                    <a:pt x="19123" y="17143"/>
                  </a:moveTo>
                  <a:cubicBezTo>
                    <a:pt x="19093" y="17143"/>
                    <a:pt x="19069" y="17193"/>
                    <a:pt x="19069" y="17256"/>
                  </a:cubicBezTo>
                  <a:cubicBezTo>
                    <a:pt x="19069" y="17318"/>
                    <a:pt x="19093" y="17369"/>
                    <a:pt x="19123" y="17369"/>
                  </a:cubicBezTo>
                  <a:cubicBezTo>
                    <a:pt x="19153" y="17369"/>
                    <a:pt x="19177" y="17318"/>
                    <a:pt x="19177" y="17256"/>
                  </a:cubicBezTo>
                  <a:cubicBezTo>
                    <a:pt x="19177" y="17193"/>
                    <a:pt x="19153" y="17143"/>
                    <a:pt x="19123" y="17143"/>
                  </a:cubicBezTo>
                  <a:close/>
                  <a:moveTo>
                    <a:pt x="19581" y="17143"/>
                  </a:moveTo>
                  <a:cubicBezTo>
                    <a:pt x="19552" y="17143"/>
                    <a:pt x="19528" y="17193"/>
                    <a:pt x="19528" y="17256"/>
                  </a:cubicBezTo>
                  <a:cubicBezTo>
                    <a:pt x="19528" y="17318"/>
                    <a:pt x="19552" y="17369"/>
                    <a:pt x="19581" y="17369"/>
                  </a:cubicBezTo>
                  <a:cubicBezTo>
                    <a:pt x="19611" y="17369"/>
                    <a:pt x="19635" y="17318"/>
                    <a:pt x="19635" y="17256"/>
                  </a:cubicBezTo>
                  <a:cubicBezTo>
                    <a:pt x="19635" y="17193"/>
                    <a:pt x="19611" y="17143"/>
                    <a:pt x="19581" y="17143"/>
                  </a:cubicBezTo>
                  <a:close/>
                  <a:moveTo>
                    <a:pt x="19427" y="17143"/>
                  </a:moveTo>
                  <a:cubicBezTo>
                    <a:pt x="19398" y="17143"/>
                    <a:pt x="19374" y="17193"/>
                    <a:pt x="19374" y="17256"/>
                  </a:cubicBezTo>
                  <a:cubicBezTo>
                    <a:pt x="19374" y="17318"/>
                    <a:pt x="19398" y="17369"/>
                    <a:pt x="19427" y="17369"/>
                  </a:cubicBezTo>
                  <a:cubicBezTo>
                    <a:pt x="19457" y="17369"/>
                    <a:pt x="19481" y="17318"/>
                    <a:pt x="19481" y="17256"/>
                  </a:cubicBezTo>
                  <a:cubicBezTo>
                    <a:pt x="19481" y="17193"/>
                    <a:pt x="19457" y="17143"/>
                    <a:pt x="19427" y="17143"/>
                  </a:cubicBezTo>
                  <a:close/>
                  <a:moveTo>
                    <a:pt x="19275" y="17143"/>
                  </a:moveTo>
                  <a:cubicBezTo>
                    <a:pt x="19245" y="17143"/>
                    <a:pt x="19221" y="17193"/>
                    <a:pt x="19221" y="17256"/>
                  </a:cubicBezTo>
                  <a:cubicBezTo>
                    <a:pt x="19221" y="17318"/>
                    <a:pt x="19245" y="17369"/>
                    <a:pt x="19275" y="17369"/>
                  </a:cubicBezTo>
                  <a:cubicBezTo>
                    <a:pt x="19304" y="17369"/>
                    <a:pt x="19329" y="17318"/>
                    <a:pt x="19329" y="17256"/>
                  </a:cubicBezTo>
                  <a:cubicBezTo>
                    <a:pt x="19329" y="17193"/>
                    <a:pt x="19304" y="17143"/>
                    <a:pt x="19275" y="17143"/>
                  </a:cubicBezTo>
                  <a:close/>
                  <a:moveTo>
                    <a:pt x="18960" y="17143"/>
                  </a:moveTo>
                  <a:cubicBezTo>
                    <a:pt x="18930" y="17143"/>
                    <a:pt x="18906" y="17193"/>
                    <a:pt x="18906" y="17256"/>
                  </a:cubicBezTo>
                  <a:cubicBezTo>
                    <a:pt x="18906" y="17318"/>
                    <a:pt x="18930" y="17369"/>
                    <a:pt x="18960" y="17369"/>
                  </a:cubicBezTo>
                  <a:cubicBezTo>
                    <a:pt x="18990" y="17369"/>
                    <a:pt x="19014" y="17318"/>
                    <a:pt x="19014" y="17256"/>
                  </a:cubicBezTo>
                  <a:cubicBezTo>
                    <a:pt x="19014" y="17193"/>
                    <a:pt x="18990" y="17143"/>
                    <a:pt x="18960" y="17143"/>
                  </a:cubicBezTo>
                  <a:close/>
                  <a:moveTo>
                    <a:pt x="19581" y="16475"/>
                  </a:moveTo>
                  <a:cubicBezTo>
                    <a:pt x="19552" y="16475"/>
                    <a:pt x="19528" y="16525"/>
                    <a:pt x="19528" y="16588"/>
                  </a:cubicBezTo>
                  <a:cubicBezTo>
                    <a:pt x="19528" y="16650"/>
                    <a:pt x="19552" y="16701"/>
                    <a:pt x="19581" y="16701"/>
                  </a:cubicBezTo>
                  <a:cubicBezTo>
                    <a:pt x="19611" y="16701"/>
                    <a:pt x="19635" y="16650"/>
                    <a:pt x="19635" y="16588"/>
                  </a:cubicBezTo>
                  <a:cubicBezTo>
                    <a:pt x="19635" y="16525"/>
                    <a:pt x="19611" y="16475"/>
                    <a:pt x="19581" y="16475"/>
                  </a:cubicBezTo>
                  <a:close/>
                  <a:moveTo>
                    <a:pt x="19123" y="16475"/>
                  </a:moveTo>
                  <a:cubicBezTo>
                    <a:pt x="19093" y="16475"/>
                    <a:pt x="19069" y="16525"/>
                    <a:pt x="19069" y="16588"/>
                  </a:cubicBezTo>
                  <a:cubicBezTo>
                    <a:pt x="19069" y="16650"/>
                    <a:pt x="19093" y="16701"/>
                    <a:pt x="19123" y="16701"/>
                  </a:cubicBezTo>
                  <a:cubicBezTo>
                    <a:pt x="19153" y="16701"/>
                    <a:pt x="19177" y="16650"/>
                    <a:pt x="19177" y="16588"/>
                  </a:cubicBezTo>
                  <a:cubicBezTo>
                    <a:pt x="19177" y="16525"/>
                    <a:pt x="19153" y="16475"/>
                    <a:pt x="19123" y="16475"/>
                  </a:cubicBezTo>
                  <a:close/>
                  <a:moveTo>
                    <a:pt x="18949" y="17027"/>
                  </a:moveTo>
                  <a:cubicBezTo>
                    <a:pt x="18978" y="17027"/>
                    <a:pt x="19002" y="16977"/>
                    <a:pt x="19002" y="16914"/>
                  </a:cubicBezTo>
                  <a:cubicBezTo>
                    <a:pt x="19002" y="16852"/>
                    <a:pt x="18978" y="16801"/>
                    <a:pt x="18949" y="16801"/>
                  </a:cubicBezTo>
                  <a:cubicBezTo>
                    <a:pt x="18919" y="16801"/>
                    <a:pt x="18895" y="16852"/>
                    <a:pt x="18895" y="16914"/>
                  </a:cubicBezTo>
                  <a:cubicBezTo>
                    <a:pt x="18895" y="16977"/>
                    <a:pt x="18919" y="17027"/>
                    <a:pt x="18949" y="17027"/>
                  </a:cubicBezTo>
                  <a:close/>
                  <a:moveTo>
                    <a:pt x="18956" y="16475"/>
                  </a:moveTo>
                  <a:cubicBezTo>
                    <a:pt x="18926" y="16475"/>
                    <a:pt x="18902" y="16525"/>
                    <a:pt x="18902" y="16588"/>
                  </a:cubicBezTo>
                  <a:cubicBezTo>
                    <a:pt x="18902" y="16650"/>
                    <a:pt x="18926" y="16701"/>
                    <a:pt x="18956" y="16701"/>
                  </a:cubicBezTo>
                  <a:cubicBezTo>
                    <a:pt x="18985" y="16701"/>
                    <a:pt x="19009" y="16650"/>
                    <a:pt x="19009" y="16588"/>
                  </a:cubicBezTo>
                  <a:cubicBezTo>
                    <a:pt x="19009" y="16525"/>
                    <a:pt x="18985" y="16475"/>
                    <a:pt x="18956" y="16475"/>
                  </a:cubicBezTo>
                  <a:close/>
                  <a:moveTo>
                    <a:pt x="18800" y="16475"/>
                  </a:moveTo>
                  <a:cubicBezTo>
                    <a:pt x="18771" y="16475"/>
                    <a:pt x="18747" y="16525"/>
                    <a:pt x="18747" y="16588"/>
                  </a:cubicBezTo>
                  <a:cubicBezTo>
                    <a:pt x="18747" y="16650"/>
                    <a:pt x="18771" y="16701"/>
                    <a:pt x="18800" y="16701"/>
                  </a:cubicBezTo>
                  <a:cubicBezTo>
                    <a:pt x="18830" y="16701"/>
                    <a:pt x="18854" y="16650"/>
                    <a:pt x="18854" y="16588"/>
                  </a:cubicBezTo>
                  <a:cubicBezTo>
                    <a:pt x="18854" y="16525"/>
                    <a:pt x="18830" y="16475"/>
                    <a:pt x="18800" y="16475"/>
                  </a:cubicBezTo>
                  <a:close/>
                  <a:moveTo>
                    <a:pt x="18800" y="17027"/>
                  </a:moveTo>
                  <a:cubicBezTo>
                    <a:pt x="18830" y="17027"/>
                    <a:pt x="18854" y="16977"/>
                    <a:pt x="18854" y="16914"/>
                  </a:cubicBezTo>
                  <a:cubicBezTo>
                    <a:pt x="18854" y="16852"/>
                    <a:pt x="18830" y="16801"/>
                    <a:pt x="18800" y="16801"/>
                  </a:cubicBezTo>
                  <a:cubicBezTo>
                    <a:pt x="18771" y="16801"/>
                    <a:pt x="18747" y="16852"/>
                    <a:pt x="18747" y="16914"/>
                  </a:cubicBezTo>
                  <a:cubicBezTo>
                    <a:pt x="18747" y="16977"/>
                    <a:pt x="18771" y="17027"/>
                    <a:pt x="18800" y="17027"/>
                  </a:cubicBezTo>
                  <a:close/>
                  <a:moveTo>
                    <a:pt x="18956" y="15862"/>
                  </a:moveTo>
                  <a:cubicBezTo>
                    <a:pt x="18926" y="15862"/>
                    <a:pt x="18902" y="15912"/>
                    <a:pt x="18902" y="15975"/>
                  </a:cubicBezTo>
                  <a:cubicBezTo>
                    <a:pt x="18902" y="16037"/>
                    <a:pt x="18926" y="16088"/>
                    <a:pt x="18956" y="16088"/>
                  </a:cubicBezTo>
                  <a:cubicBezTo>
                    <a:pt x="18985" y="16088"/>
                    <a:pt x="19009" y="16037"/>
                    <a:pt x="19009" y="15975"/>
                  </a:cubicBezTo>
                  <a:cubicBezTo>
                    <a:pt x="19009" y="15912"/>
                    <a:pt x="18985" y="15862"/>
                    <a:pt x="18956" y="15862"/>
                  </a:cubicBezTo>
                  <a:close/>
                  <a:moveTo>
                    <a:pt x="18800" y="15862"/>
                  </a:moveTo>
                  <a:cubicBezTo>
                    <a:pt x="18771" y="15862"/>
                    <a:pt x="18747" y="15912"/>
                    <a:pt x="18747" y="15975"/>
                  </a:cubicBezTo>
                  <a:cubicBezTo>
                    <a:pt x="18747" y="16037"/>
                    <a:pt x="18771" y="16088"/>
                    <a:pt x="18800" y="16088"/>
                  </a:cubicBezTo>
                  <a:cubicBezTo>
                    <a:pt x="18830" y="16088"/>
                    <a:pt x="18854" y="16037"/>
                    <a:pt x="18854" y="15975"/>
                  </a:cubicBezTo>
                  <a:cubicBezTo>
                    <a:pt x="18854" y="15912"/>
                    <a:pt x="18830" y="15862"/>
                    <a:pt x="18800" y="15862"/>
                  </a:cubicBezTo>
                  <a:close/>
                  <a:moveTo>
                    <a:pt x="18956" y="16188"/>
                  </a:moveTo>
                  <a:cubicBezTo>
                    <a:pt x="18926" y="16188"/>
                    <a:pt x="18902" y="16239"/>
                    <a:pt x="18902" y="16301"/>
                  </a:cubicBezTo>
                  <a:cubicBezTo>
                    <a:pt x="18902" y="16364"/>
                    <a:pt x="18926" y="16414"/>
                    <a:pt x="18956" y="16414"/>
                  </a:cubicBezTo>
                  <a:cubicBezTo>
                    <a:pt x="18985" y="16414"/>
                    <a:pt x="19009" y="16364"/>
                    <a:pt x="19009" y="16301"/>
                  </a:cubicBezTo>
                  <a:cubicBezTo>
                    <a:pt x="19009" y="16239"/>
                    <a:pt x="18985" y="16188"/>
                    <a:pt x="18956" y="16188"/>
                  </a:cubicBezTo>
                  <a:close/>
                  <a:moveTo>
                    <a:pt x="18800" y="16188"/>
                  </a:moveTo>
                  <a:cubicBezTo>
                    <a:pt x="18771" y="16188"/>
                    <a:pt x="18747" y="16239"/>
                    <a:pt x="18747" y="16301"/>
                  </a:cubicBezTo>
                  <a:cubicBezTo>
                    <a:pt x="18747" y="16364"/>
                    <a:pt x="18771" y="16414"/>
                    <a:pt x="18800" y="16414"/>
                  </a:cubicBezTo>
                  <a:cubicBezTo>
                    <a:pt x="18830" y="16414"/>
                    <a:pt x="18854" y="16364"/>
                    <a:pt x="18854" y="16301"/>
                  </a:cubicBezTo>
                  <a:cubicBezTo>
                    <a:pt x="18854" y="16239"/>
                    <a:pt x="18830" y="16188"/>
                    <a:pt x="18800" y="16188"/>
                  </a:cubicBezTo>
                  <a:close/>
                  <a:moveTo>
                    <a:pt x="18956" y="15536"/>
                  </a:moveTo>
                  <a:cubicBezTo>
                    <a:pt x="18926" y="15536"/>
                    <a:pt x="18902" y="15586"/>
                    <a:pt x="18902" y="15649"/>
                  </a:cubicBezTo>
                  <a:cubicBezTo>
                    <a:pt x="18902" y="15711"/>
                    <a:pt x="18926" y="15762"/>
                    <a:pt x="18956" y="15762"/>
                  </a:cubicBezTo>
                  <a:cubicBezTo>
                    <a:pt x="18985" y="15762"/>
                    <a:pt x="19009" y="15711"/>
                    <a:pt x="19009" y="15649"/>
                  </a:cubicBezTo>
                  <a:cubicBezTo>
                    <a:pt x="19009" y="15586"/>
                    <a:pt x="18985" y="15536"/>
                    <a:pt x="18956" y="15536"/>
                  </a:cubicBezTo>
                  <a:close/>
                  <a:moveTo>
                    <a:pt x="18800" y="15536"/>
                  </a:moveTo>
                  <a:cubicBezTo>
                    <a:pt x="18771" y="15536"/>
                    <a:pt x="18747" y="15586"/>
                    <a:pt x="18747" y="15649"/>
                  </a:cubicBezTo>
                  <a:cubicBezTo>
                    <a:pt x="18747" y="15711"/>
                    <a:pt x="18771" y="15762"/>
                    <a:pt x="18800" y="15762"/>
                  </a:cubicBezTo>
                  <a:cubicBezTo>
                    <a:pt x="18830" y="15762"/>
                    <a:pt x="18854" y="15711"/>
                    <a:pt x="18854" y="15649"/>
                  </a:cubicBezTo>
                  <a:cubicBezTo>
                    <a:pt x="18854" y="15586"/>
                    <a:pt x="18830" y="15536"/>
                    <a:pt x="18800" y="15536"/>
                  </a:cubicBezTo>
                  <a:close/>
                  <a:moveTo>
                    <a:pt x="18644" y="17027"/>
                  </a:moveTo>
                  <a:cubicBezTo>
                    <a:pt x="18674" y="17027"/>
                    <a:pt x="18698" y="16977"/>
                    <a:pt x="18698" y="16914"/>
                  </a:cubicBezTo>
                  <a:cubicBezTo>
                    <a:pt x="18698" y="16852"/>
                    <a:pt x="18674" y="16801"/>
                    <a:pt x="18644" y="16801"/>
                  </a:cubicBezTo>
                  <a:cubicBezTo>
                    <a:pt x="18615" y="16801"/>
                    <a:pt x="18590" y="16852"/>
                    <a:pt x="18590" y="16914"/>
                  </a:cubicBezTo>
                  <a:cubicBezTo>
                    <a:pt x="18590" y="16977"/>
                    <a:pt x="18615" y="17027"/>
                    <a:pt x="18644" y="17027"/>
                  </a:cubicBezTo>
                  <a:close/>
                  <a:moveTo>
                    <a:pt x="19123" y="16801"/>
                  </a:moveTo>
                  <a:cubicBezTo>
                    <a:pt x="19093" y="16801"/>
                    <a:pt x="19069" y="16852"/>
                    <a:pt x="19069" y="16914"/>
                  </a:cubicBezTo>
                  <a:cubicBezTo>
                    <a:pt x="19069" y="16977"/>
                    <a:pt x="19093" y="17027"/>
                    <a:pt x="19123" y="17027"/>
                  </a:cubicBezTo>
                  <a:cubicBezTo>
                    <a:pt x="19153" y="17027"/>
                    <a:pt x="19177" y="16977"/>
                    <a:pt x="19177" y="16914"/>
                  </a:cubicBezTo>
                  <a:cubicBezTo>
                    <a:pt x="19177" y="16852"/>
                    <a:pt x="19153" y="16801"/>
                    <a:pt x="19123" y="16801"/>
                  </a:cubicBezTo>
                  <a:close/>
                  <a:moveTo>
                    <a:pt x="19427" y="16475"/>
                  </a:moveTo>
                  <a:cubicBezTo>
                    <a:pt x="19398" y="16475"/>
                    <a:pt x="19374" y="16525"/>
                    <a:pt x="19374" y="16588"/>
                  </a:cubicBezTo>
                  <a:cubicBezTo>
                    <a:pt x="19374" y="16650"/>
                    <a:pt x="19398" y="16701"/>
                    <a:pt x="19427" y="16701"/>
                  </a:cubicBezTo>
                  <a:cubicBezTo>
                    <a:pt x="19457" y="16701"/>
                    <a:pt x="19481" y="16650"/>
                    <a:pt x="19481" y="16588"/>
                  </a:cubicBezTo>
                  <a:cubicBezTo>
                    <a:pt x="19481" y="16525"/>
                    <a:pt x="19457" y="16475"/>
                    <a:pt x="19427" y="16475"/>
                  </a:cubicBezTo>
                  <a:close/>
                  <a:moveTo>
                    <a:pt x="19275" y="16475"/>
                  </a:moveTo>
                  <a:cubicBezTo>
                    <a:pt x="19245" y="16475"/>
                    <a:pt x="19221" y="16525"/>
                    <a:pt x="19221" y="16588"/>
                  </a:cubicBezTo>
                  <a:cubicBezTo>
                    <a:pt x="19221" y="16650"/>
                    <a:pt x="19245" y="16701"/>
                    <a:pt x="19275" y="16701"/>
                  </a:cubicBezTo>
                  <a:cubicBezTo>
                    <a:pt x="19304" y="16701"/>
                    <a:pt x="19329" y="16650"/>
                    <a:pt x="19329" y="16588"/>
                  </a:cubicBezTo>
                  <a:cubicBezTo>
                    <a:pt x="19329" y="16525"/>
                    <a:pt x="19304" y="16475"/>
                    <a:pt x="19275" y="16475"/>
                  </a:cubicBezTo>
                  <a:close/>
                  <a:moveTo>
                    <a:pt x="19581" y="16801"/>
                  </a:moveTo>
                  <a:cubicBezTo>
                    <a:pt x="19552" y="16801"/>
                    <a:pt x="19528" y="16852"/>
                    <a:pt x="19528" y="16914"/>
                  </a:cubicBezTo>
                  <a:cubicBezTo>
                    <a:pt x="19528" y="16977"/>
                    <a:pt x="19552" y="17027"/>
                    <a:pt x="19581" y="17027"/>
                  </a:cubicBezTo>
                  <a:cubicBezTo>
                    <a:pt x="19611" y="17027"/>
                    <a:pt x="19635" y="16977"/>
                    <a:pt x="19635" y="16914"/>
                  </a:cubicBezTo>
                  <a:cubicBezTo>
                    <a:pt x="19635" y="16852"/>
                    <a:pt x="19611" y="16801"/>
                    <a:pt x="19581" y="16801"/>
                  </a:cubicBezTo>
                  <a:close/>
                  <a:moveTo>
                    <a:pt x="19427" y="16801"/>
                  </a:moveTo>
                  <a:cubicBezTo>
                    <a:pt x="19398" y="16801"/>
                    <a:pt x="19374" y="16852"/>
                    <a:pt x="19374" y="16914"/>
                  </a:cubicBezTo>
                  <a:cubicBezTo>
                    <a:pt x="19374" y="16977"/>
                    <a:pt x="19398" y="17027"/>
                    <a:pt x="19427" y="17027"/>
                  </a:cubicBezTo>
                  <a:cubicBezTo>
                    <a:pt x="19457" y="17027"/>
                    <a:pt x="19481" y="16977"/>
                    <a:pt x="19481" y="16914"/>
                  </a:cubicBezTo>
                  <a:cubicBezTo>
                    <a:pt x="19481" y="16852"/>
                    <a:pt x="19457" y="16801"/>
                    <a:pt x="19427" y="16801"/>
                  </a:cubicBezTo>
                  <a:close/>
                  <a:moveTo>
                    <a:pt x="19275" y="16801"/>
                  </a:moveTo>
                  <a:cubicBezTo>
                    <a:pt x="19245" y="16801"/>
                    <a:pt x="19221" y="16852"/>
                    <a:pt x="19221" y="16914"/>
                  </a:cubicBezTo>
                  <a:cubicBezTo>
                    <a:pt x="19221" y="16977"/>
                    <a:pt x="19245" y="17027"/>
                    <a:pt x="19275" y="17027"/>
                  </a:cubicBezTo>
                  <a:cubicBezTo>
                    <a:pt x="19304" y="17027"/>
                    <a:pt x="19329" y="16977"/>
                    <a:pt x="19329" y="16914"/>
                  </a:cubicBezTo>
                  <a:cubicBezTo>
                    <a:pt x="19329" y="16852"/>
                    <a:pt x="19304" y="16801"/>
                    <a:pt x="19275" y="16801"/>
                  </a:cubicBezTo>
                  <a:close/>
                  <a:moveTo>
                    <a:pt x="20004" y="13828"/>
                  </a:moveTo>
                  <a:cubicBezTo>
                    <a:pt x="20034" y="13828"/>
                    <a:pt x="20058" y="13778"/>
                    <a:pt x="20058" y="13715"/>
                  </a:cubicBezTo>
                  <a:cubicBezTo>
                    <a:pt x="20058" y="13653"/>
                    <a:pt x="20034" y="13602"/>
                    <a:pt x="20004" y="13602"/>
                  </a:cubicBezTo>
                  <a:cubicBezTo>
                    <a:pt x="19975" y="13602"/>
                    <a:pt x="19950" y="13653"/>
                    <a:pt x="19950" y="13715"/>
                  </a:cubicBezTo>
                  <a:cubicBezTo>
                    <a:pt x="19950" y="13778"/>
                    <a:pt x="19975" y="13828"/>
                    <a:pt x="20004" y="13828"/>
                  </a:cubicBezTo>
                  <a:close/>
                  <a:moveTo>
                    <a:pt x="19889" y="13252"/>
                  </a:moveTo>
                  <a:cubicBezTo>
                    <a:pt x="19860" y="13252"/>
                    <a:pt x="19836" y="13302"/>
                    <a:pt x="19836" y="13365"/>
                  </a:cubicBezTo>
                  <a:cubicBezTo>
                    <a:pt x="19836" y="13427"/>
                    <a:pt x="19860" y="13478"/>
                    <a:pt x="19889" y="13478"/>
                  </a:cubicBezTo>
                  <a:cubicBezTo>
                    <a:pt x="19919" y="13478"/>
                    <a:pt x="19943" y="13427"/>
                    <a:pt x="19943" y="13365"/>
                  </a:cubicBezTo>
                  <a:cubicBezTo>
                    <a:pt x="19943" y="13302"/>
                    <a:pt x="19919" y="13252"/>
                    <a:pt x="19889" y="13252"/>
                  </a:cubicBezTo>
                  <a:close/>
                  <a:moveTo>
                    <a:pt x="19723" y="13804"/>
                  </a:moveTo>
                  <a:cubicBezTo>
                    <a:pt x="19753" y="13804"/>
                    <a:pt x="19777" y="13754"/>
                    <a:pt x="19777" y="13691"/>
                  </a:cubicBezTo>
                  <a:cubicBezTo>
                    <a:pt x="19777" y="13629"/>
                    <a:pt x="19753" y="13578"/>
                    <a:pt x="19723" y="13578"/>
                  </a:cubicBezTo>
                  <a:cubicBezTo>
                    <a:pt x="19693" y="13578"/>
                    <a:pt x="19669" y="13629"/>
                    <a:pt x="19669" y="13691"/>
                  </a:cubicBezTo>
                  <a:cubicBezTo>
                    <a:pt x="19669" y="13754"/>
                    <a:pt x="19693" y="13804"/>
                    <a:pt x="19723" y="13804"/>
                  </a:cubicBezTo>
                  <a:close/>
                  <a:moveTo>
                    <a:pt x="19569" y="14091"/>
                  </a:moveTo>
                  <a:cubicBezTo>
                    <a:pt x="19598" y="14091"/>
                    <a:pt x="19622" y="14040"/>
                    <a:pt x="19622" y="13978"/>
                  </a:cubicBezTo>
                  <a:cubicBezTo>
                    <a:pt x="19622" y="13915"/>
                    <a:pt x="19598" y="13865"/>
                    <a:pt x="19569" y="13865"/>
                  </a:cubicBezTo>
                  <a:cubicBezTo>
                    <a:pt x="19539" y="13865"/>
                    <a:pt x="19515" y="13915"/>
                    <a:pt x="19515" y="13978"/>
                  </a:cubicBezTo>
                  <a:cubicBezTo>
                    <a:pt x="19515" y="14040"/>
                    <a:pt x="19539" y="14091"/>
                    <a:pt x="19569" y="14091"/>
                  </a:cubicBezTo>
                  <a:close/>
                  <a:moveTo>
                    <a:pt x="19419" y="14091"/>
                  </a:moveTo>
                  <a:cubicBezTo>
                    <a:pt x="19449" y="14091"/>
                    <a:pt x="19473" y="14040"/>
                    <a:pt x="19473" y="13978"/>
                  </a:cubicBezTo>
                  <a:cubicBezTo>
                    <a:pt x="19473" y="13915"/>
                    <a:pt x="19449" y="13865"/>
                    <a:pt x="19419" y="13865"/>
                  </a:cubicBezTo>
                  <a:cubicBezTo>
                    <a:pt x="19390" y="13865"/>
                    <a:pt x="19366" y="13915"/>
                    <a:pt x="19366" y="13978"/>
                  </a:cubicBezTo>
                  <a:cubicBezTo>
                    <a:pt x="19366" y="14040"/>
                    <a:pt x="19390" y="14091"/>
                    <a:pt x="19419" y="14091"/>
                  </a:cubicBezTo>
                  <a:close/>
                  <a:moveTo>
                    <a:pt x="19419" y="13804"/>
                  </a:moveTo>
                  <a:cubicBezTo>
                    <a:pt x="19449" y="13804"/>
                    <a:pt x="19473" y="13754"/>
                    <a:pt x="19473" y="13691"/>
                  </a:cubicBezTo>
                  <a:cubicBezTo>
                    <a:pt x="19473" y="13629"/>
                    <a:pt x="19449" y="13578"/>
                    <a:pt x="19419" y="13578"/>
                  </a:cubicBezTo>
                  <a:cubicBezTo>
                    <a:pt x="19390" y="13578"/>
                    <a:pt x="19366" y="13629"/>
                    <a:pt x="19366" y="13691"/>
                  </a:cubicBezTo>
                  <a:cubicBezTo>
                    <a:pt x="19366" y="13754"/>
                    <a:pt x="19390" y="13804"/>
                    <a:pt x="19419" y="13804"/>
                  </a:cubicBezTo>
                  <a:close/>
                  <a:moveTo>
                    <a:pt x="19263" y="14091"/>
                  </a:moveTo>
                  <a:cubicBezTo>
                    <a:pt x="19293" y="14091"/>
                    <a:pt x="19317" y="14040"/>
                    <a:pt x="19317" y="13978"/>
                  </a:cubicBezTo>
                  <a:cubicBezTo>
                    <a:pt x="19317" y="13915"/>
                    <a:pt x="19293" y="13865"/>
                    <a:pt x="19263" y="13865"/>
                  </a:cubicBezTo>
                  <a:cubicBezTo>
                    <a:pt x="19234" y="13865"/>
                    <a:pt x="19210" y="13915"/>
                    <a:pt x="19210" y="13978"/>
                  </a:cubicBezTo>
                  <a:cubicBezTo>
                    <a:pt x="19210" y="14040"/>
                    <a:pt x="19234" y="14091"/>
                    <a:pt x="19263" y="14091"/>
                  </a:cubicBezTo>
                  <a:close/>
                  <a:moveTo>
                    <a:pt x="19263" y="13252"/>
                  </a:moveTo>
                  <a:cubicBezTo>
                    <a:pt x="19234" y="13252"/>
                    <a:pt x="19210" y="13302"/>
                    <a:pt x="19210" y="13365"/>
                  </a:cubicBezTo>
                  <a:cubicBezTo>
                    <a:pt x="19210" y="13427"/>
                    <a:pt x="19234" y="13478"/>
                    <a:pt x="19263" y="13478"/>
                  </a:cubicBezTo>
                  <a:cubicBezTo>
                    <a:pt x="19293" y="13478"/>
                    <a:pt x="19317" y="13427"/>
                    <a:pt x="19317" y="13365"/>
                  </a:cubicBezTo>
                  <a:cubicBezTo>
                    <a:pt x="19317" y="13302"/>
                    <a:pt x="19293" y="13252"/>
                    <a:pt x="19263" y="13252"/>
                  </a:cubicBezTo>
                  <a:close/>
                  <a:moveTo>
                    <a:pt x="19263" y="13578"/>
                  </a:moveTo>
                  <a:cubicBezTo>
                    <a:pt x="19234" y="13578"/>
                    <a:pt x="19210" y="13629"/>
                    <a:pt x="19210" y="13691"/>
                  </a:cubicBezTo>
                  <a:cubicBezTo>
                    <a:pt x="19210" y="13754"/>
                    <a:pt x="19234" y="13804"/>
                    <a:pt x="19263" y="13804"/>
                  </a:cubicBezTo>
                  <a:cubicBezTo>
                    <a:pt x="19293" y="13804"/>
                    <a:pt x="19317" y="13754"/>
                    <a:pt x="19317" y="13691"/>
                  </a:cubicBezTo>
                  <a:cubicBezTo>
                    <a:pt x="19317" y="13629"/>
                    <a:pt x="19293" y="13578"/>
                    <a:pt x="19263" y="13578"/>
                  </a:cubicBezTo>
                  <a:close/>
                  <a:moveTo>
                    <a:pt x="19109" y="14091"/>
                  </a:moveTo>
                  <a:cubicBezTo>
                    <a:pt x="19139" y="14091"/>
                    <a:pt x="19163" y="14040"/>
                    <a:pt x="19163" y="13978"/>
                  </a:cubicBezTo>
                  <a:cubicBezTo>
                    <a:pt x="19163" y="13915"/>
                    <a:pt x="19139" y="13865"/>
                    <a:pt x="19109" y="13865"/>
                  </a:cubicBezTo>
                  <a:cubicBezTo>
                    <a:pt x="19080" y="13865"/>
                    <a:pt x="19056" y="13915"/>
                    <a:pt x="19056" y="13978"/>
                  </a:cubicBezTo>
                  <a:cubicBezTo>
                    <a:pt x="19056" y="14040"/>
                    <a:pt x="19080" y="14091"/>
                    <a:pt x="19109" y="14091"/>
                  </a:cubicBezTo>
                  <a:close/>
                  <a:moveTo>
                    <a:pt x="19109" y="13252"/>
                  </a:moveTo>
                  <a:cubicBezTo>
                    <a:pt x="19080" y="13252"/>
                    <a:pt x="19056" y="13302"/>
                    <a:pt x="19056" y="13365"/>
                  </a:cubicBezTo>
                  <a:cubicBezTo>
                    <a:pt x="19056" y="13427"/>
                    <a:pt x="19080" y="13478"/>
                    <a:pt x="19109" y="13478"/>
                  </a:cubicBezTo>
                  <a:cubicBezTo>
                    <a:pt x="19139" y="13478"/>
                    <a:pt x="19163" y="13427"/>
                    <a:pt x="19163" y="13365"/>
                  </a:cubicBezTo>
                  <a:cubicBezTo>
                    <a:pt x="19163" y="13302"/>
                    <a:pt x="19139" y="13252"/>
                    <a:pt x="19109" y="13252"/>
                  </a:cubicBezTo>
                  <a:close/>
                  <a:moveTo>
                    <a:pt x="19109" y="13578"/>
                  </a:moveTo>
                  <a:cubicBezTo>
                    <a:pt x="19080" y="13578"/>
                    <a:pt x="19056" y="13629"/>
                    <a:pt x="19056" y="13691"/>
                  </a:cubicBezTo>
                  <a:cubicBezTo>
                    <a:pt x="19056" y="13754"/>
                    <a:pt x="19080" y="13804"/>
                    <a:pt x="19109" y="13804"/>
                  </a:cubicBezTo>
                  <a:cubicBezTo>
                    <a:pt x="19139" y="13804"/>
                    <a:pt x="19163" y="13754"/>
                    <a:pt x="19163" y="13691"/>
                  </a:cubicBezTo>
                  <a:cubicBezTo>
                    <a:pt x="19163" y="13629"/>
                    <a:pt x="19139" y="13578"/>
                    <a:pt x="19109" y="13578"/>
                  </a:cubicBezTo>
                  <a:close/>
                  <a:moveTo>
                    <a:pt x="18960" y="13865"/>
                  </a:moveTo>
                  <a:cubicBezTo>
                    <a:pt x="18930" y="13865"/>
                    <a:pt x="18906" y="13915"/>
                    <a:pt x="18906" y="13978"/>
                  </a:cubicBezTo>
                  <a:cubicBezTo>
                    <a:pt x="18906" y="14040"/>
                    <a:pt x="18930" y="14091"/>
                    <a:pt x="18960" y="14091"/>
                  </a:cubicBezTo>
                  <a:cubicBezTo>
                    <a:pt x="18990" y="14091"/>
                    <a:pt x="19014" y="14040"/>
                    <a:pt x="19014" y="13978"/>
                  </a:cubicBezTo>
                  <a:cubicBezTo>
                    <a:pt x="19014" y="13915"/>
                    <a:pt x="18990" y="13865"/>
                    <a:pt x="18960" y="13865"/>
                  </a:cubicBezTo>
                  <a:close/>
                  <a:moveTo>
                    <a:pt x="19123" y="15862"/>
                  </a:moveTo>
                  <a:cubicBezTo>
                    <a:pt x="19093" y="15862"/>
                    <a:pt x="19069" y="15912"/>
                    <a:pt x="19069" y="15975"/>
                  </a:cubicBezTo>
                  <a:cubicBezTo>
                    <a:pt x="19069" y="16037"/>
                    <a:pt x="19093" y="16088"/>
                    <a:pt x="19123" y="16088"/>
                  </a:cubicBezTo>
                  <a:cubicBezTo>
                    <a:pt x="19153" y="16088"/>
                    <a:pt x="19177" y="16037"/>
                    <a:pt x="19177" y="15975"/>
                  </a:cubicBezTo>
                  <a:cubicBezTo>
                    <a:pt x="19177" y="15912"/>
                    <a:pt x="19153" y="15862"/>
                    <a:pt x="19123" y="15862"/>
                  </a:cubicBezTo>
                  <a:close/>
                  <a:moveTo>
                    <a:pt x="19123" y="16188"/>
                  </a:moveTo>
                  <a:cubicBezTo>
                    <a:pt x="19093" y="16188"/>
                    <a:pt x="19069" y="16239"/>
                    <a:pt x="19069" y="16301"/>
                  </a:cubicBezTo>
                  <a:cubicBezTo>
                    <a:pt x="19069" y="16364"/>
                    <a:pt x="19093" y="16414"/>
                    <a:pt x="19123" y="16414"/>
                  </a:cubicBezTo>
                  <a:cubicBezTo>
                    <a:pt x="19153" y="16414"/>
                    <a:pt x="19177" y="16364"/>
                    <a:pt x="19177" y="16301"/>
                  </a:cubicBezTo>
                  <a:cubicBezTo>
                    <a:pt x="19177" y="16239"/>
                    <a:pt x="19153" y="16188"/>
                    <a:pt x="19123" y="16188"/>
                  </a:cubicBezTo>
                  <a:close/>
                  <a:moveTo>
                    <a:pt x="19427" y="15862"/>
                  </a:moveTo>
                  <a:cubicBezTo>
                    <a:pt x="19398" y="15862"/>
                    <a:pt x="19374" y="15912"/>
                    <a:pt x="19374" y="15975"/>
                  </a:cubicBezTo>
                  <a:cubicBezTo>
                    <a:pt x="19374" y="16037"/>
                    <a:pt x="19398" y="16088"/>
                    <a:pt x="19427" y="16088"/>
                  </a:cubicBezTo>
                  <a:cubicBezTo>
                    <a:pt x="19457" y="16088"/>
                    <a:pt x="19481" y="16037"/>
                    <a:pt x="19481" y="15975"/>
                  </a:cubicBezTo>
                  <a:cubicBezTo>
                    <a:pt x="19481" y="15912"/>
                    <a:pt x="19457" y="15862"/>
                    <a:pt x="19427" y="15862"/>
                  </a:cubicBezTo>
                  <a:close/>
                  <a:moveTo>
                    <a:pt x="19275" y="15862"/>
                  </a:moveTo>
                  <a:cubicBezTo>
                    <a:pt x="19245" y="15862"/>
                    <a:pt x="19221" y="15912"/>
                    <a:pt x="19221" y="15975"/>
                  </a:cubicBezTo>
                  <a:cubicBezTo>
                    <a:pt x="19221" y="16037"/>
                    <a:pt x="19245" y="16088"/>
                    <a:pt x="19275" y="16088"/>
                  </a:cubicBezTo>
                  <a:cubicBezTo>
                    <a:pt x="19304" y="16088"/>
                    <a:pt x="19329" y="16037"/>
                    <a:pt x="19329" y="15975"/>
                  </a:cubicBezTo>
                  <a:cubicBezTo>
                    <a:pt x="19329" y="15912"/>
                    <a:pt x="19304" y="15862"/>
                    <a:pt x="19275" y="15862"/>
                  </a:cubicBezTo>
                  <a:close/>
                  <a:moveTo>
                    <a:pt x="19427" y="16188"/>
                  </a:moveTo>
                  <a:cubicBezTo>
                    <a:pt x="19398" y="16188"/>
                    <a:pt x="19374" y="16239"/>
                    <a:pt x="19374" y="16301"/>
                  </a:cubicBezTo>
                  <a:cubicBezTo>
                    <a:pt x="19374" y="16364"/>
                    <a:pt x="19398" y="16414"/>
                    <a:pt x="19427" y="16414"/>
                  </a:cubicBezTo>
                  <a:cubicBezTo>
                    <a:pt x="19457" y="16414"/>
                    <a:pt x="19481" y="16364"/>
                    <a:pt x="19481" y="16301"/>
                  </a:cubicBezTo>
                  <a:cubicBezTo>
                    <a:pt x="19481" y="16239"/>
                    <a:pt x="19457" y="16188"/>
                    <a:pt x="19427" y="16188"/>
                  </a:cubicBezTo>
                  <a:close/>
                  <a:moveTo>
                    <a:pt x="19275" y="16188"/>
                  </a:moveTo>
                  <a:cubicBezTo>
                    <a:pt x="19245" y="16188"/>
                    <a:pt x="19221" y="16239"/>
                    <a:pt x="19221" y="16301"/>
                  </a:cubicBezTo>
                  <a:cubicBezTo>
                    <a:pt x="19221" y="16364"/>
                    <a:pt x="19245" y="16414"/>
                    <a:pt x="19275" y="16414"/>
                  </a:cubicBezTo>
                  <a:cubicBezTo>
                    <a:pt x="19304" y="16414"/>
                    <a:pt x="19329" y="16364"/>
                    <a:pt x="19329" y="16301"/>
                  </a:cubicBezTo>
                  <a:cubicBezTo>
                    <a:pt x="19329" y="16239"/>
                    <a:pt x="19304" y="16188"/>
                    <a:pt x="19275" y="16188"/>
                  </a:cubicBezTo>
                  <a:close/>
                  <a:moveTo>
                    <a:pt x="18960" y="13252"/>
                  </a:moveTo>
                  <a:cubicBezTo>
                    <a:pt x="18930" y="13252"/>
                    <a:pt x="18906" y="13302"/>
                    <a:pt x="18906" y="13365"/>
                  </a:cubicBezTo>
                  <a:cubicBezTo>
                    <a:pt x="18906" y="13427"/>
                    <a:pt x="18930" y="13478"/>
                    <a:pt x="18960" y="13478"/>
                  </a:cubicBezTo>
                  <a:cubicBezTo>
                    <a:pt x="18990" y="13478"/>
                    <a:pt x="19014" y="13427"/>
                    <a:pt x="19014" y="13365"/>
                  </a:cubicBezTo>
                  <a:cubicBezTo>
                    <a:pt x="19014" y="13302"/>
                    <a:pt x="18990" y="13252"/>
                    <a:pt x="18960" y="13252"/>
                  </a:cubicBezTo>
                  <a:close/>
                  <a:moveTo>
                    <a:pt x="18960" y="13578"/>
                  </a:moveTo>
                  <a:cubicBezTo>
                    <a:pt x="18930" y="13578"/>
                    <a:pt x="18906" y="13629"/>
                    <a:pt x="18906" y="13691"/>
                  </a:cubicBezTo>
                  <a:cubicBezTo>
                    <a:pt x="18906" y="13754"/>
                    <a:pt x="18930" y="13804"/>
                    <a:pt x="18960" y="13804"/>
                  </a:cubicBezTo>
                  <a:cubicBezTo>
                    <a:pt x="18990" y="13804"/>
                    <a:pt x="19014" y="13754"/>
                    <a:pt x="19014" y="13691"/>
                  </a:cubicBezTo>
                  <a:cubicBezTo>
                    <a:pt x="19014" y="13629"/>
                    <a:pt x="18990" y="13578"/>
                    <a:pt x="18960" y="13578"/>
                  </a:cubicBezTo>
                  <a:close/>
                  <a:moveTo>
                    <a:pt x="19123" y="15209"/>
                  </a:moveTo>
                  <a:cubicBezTo>
                    <a:pt x="19093" y="15209"/>
                    <a:pt x="19069" y="15260"/>
                    <a:pt x="19069" y="15322"/>
                  </a:cubicBezTo>
                  <a:cubicBezTo>
                    <a:pt x="19069" y="15385"/>
                    <a:pt x="19093" y="15436"/>
                    <a:pt x="19123" y="15436"/>
                  </a:cubicBezTo>
                  <a:cubicBezTo>
                    <a:pt x="19153" y="15436"/>
                    <a:pt x="19177" y="15385"/>
                    <a:pt x="19177" y="15322"/>
                  </a:cubicBezTo>
                  <a:cubicBezTo>
                    <a:pt x="19177" y="15260"/>
                    <a:pt x="19153" y="15209"/>
                    <a:pt x="19123" y="15209"/>
                  </a:cubicBezTo>
                  <a:close/>
                  <a:moveTo>
                    <a:pt x="19123" y="15536"/>
                  </a:moveTo>
                  <a:cubicBezTo>
                    <a:pt x="19093" y="15536"/>
                    <a:pt x="19069" y="15586"/>
                    <a:pt x="19069" y="15649"/>
                  </a:cubicBezTo>
                  <a:cubicBezTo>
                    <a:pt x="19069" y="15711"/>
                    <a:pt x="19093" y="15762"/>
                    <a:pt x="19123" y="15762"/>
                  </a:cubicBezTo>
                  <a:cubicBezTo>
                    <a:pt x="19153" y="15762"/>
                    <a:pt x="19177" y="15711"/>
                    <a:pt x="19177" y="15649"/>
                  </a:cubicBezTo>
                  <a:cubicBezTo>
                    <a:pt x="19177" y="15586"/>
                    <a:pt x="19153" y="15536"/>
                    <a:pt x="19123" y="15536"/>
                  </a:cubicBezTo>
                  <a:close/>
                  <a:moveTo>
                    <a:pt x="19275" y="15209"/>
                  </a:moveTo>
                  <a:cubicBezTo>
                    <a:pt x="19245" y="15209"/>
                    <a:pt x="19221" y="15260"/>
                    <a:pt x="19221" y="15322"/>
                  </a:cubicBezTo>
                  <a:cubicBezTo>
                    <a:pt x="19221" y="15385"/>
                    <a:pt x="19245" y="15436"/>
                    <a:pt x="19275" y="15436"/>
                  </a:cubicBezTo>
                  <a:cubicBezTo>
                    <a:pt x="19304" y="15436"/>
                    <a:pt x="19329" y="15385"/>
                    <a:pt x="19329" y="15322"/>
                  </a:cubicBezTo>
                  <a:cubicBezTo>
                    <a:pt x="19329" y="15260"/>
                    <a:pt x="19304" y="15209"/>
                    <a:pt x="19275" y="15209"/>
                  </a:cubicBezTo>
                  <a:close/>
                  <a:moveTo>
                    <a:pt x="19275" y="15536"/>
                  </a:moveTo>
                  <a:cubicBezTo>
                    <a:pt x="19245" y="15536"/>
                    <a:pt x="19221" y="15586"/>
                    <a:pt x="19221" y="15649"/>
                  </a:cubicBezTo>
                  <a:cubicBezTo>
                    <a:pt x="19221" y="15711"/>
                    <a:pt x="19245" y="15762"/>
                    <a:pt x="19275" y="15762"/>
                  </a:cubicBezTo>
                  <a:cubicBezTo>
                    <a:pt x="19304" y="15762"/>
                    <a:pt x="19329" y="15711"/>
                    <a:pt x="19329" y="15649"/>
                  </a:cubicBezTo>
                  <a:cubicBezTo>
                    <a:pt x="19329" y="15586"/>
                    <a:pt x="19304" y="15536"/>
                    <a:pt x="19275" y="15536"/>
                  </a:cubicBezTo>
                  <a:close/>
                  <a:moveTo>
                    <a:pt x="18960" y="12925"/>
                  </a:moveTo>
                  <a:cubicBezTo>
                    <a:pt x="18930" y="12925"/>
                    <a:pt x="18906" y="12976"/>
                    <a:pt x="18906" y="13039"/>
                  </a:cubicBezTo>
                  <a:cubicBezTo>
                    <a:pt x="18906" y="13101"/>
                    <a:pt x="18930" y="13152"/>
                    <a:pt x="18960" y="13152"/>
                  </a:cubicBezTo>
                  <a:cubicBezTo>
                    <a:pt x="18990" y="13152"/>
                    <a:pt x="19014" y="13101"/>
                    <a:pt x="19014" y="13039"/>
                  </a:cubicBezTo>
                  <a:cubicBezTo>
                    <a:pt x="19014" y="12976"/>
                    <a:pt x="18990" y="12925"/>
                    <a:pt x="18960" y="12925"/>
                  </a:cubicBezTo>
                  <a:close/>
                  <a:moveTo>
                    <a:pt x="19123" y="14541"/>
                  </a:moveTo>
                  <a:cubicBezTo>
                    <a:pt x="19093" y="14541"/>
                    <a:pt x="19069" y="14592"/>
                    <a:pt x="19069" y="14654"/>
                  </a:cubicBezTo>
                  <a:cubicBezTo>
                    <a:pt x="19069" y="14717"/>
                    <a:pt x="19093" y="14768"/>
                    <a:pt x="19123" y="14768"/>
                  </a:cubicBezTo>
                  <a:cubicBezTo>
                    <a:pt x="19153" y="14768"/>
                    <a:pt x="19177" y="14717"/>
                    <a:pt x="19177" y="14654"/>
                  </a:cubicBezTo>
                  <a:cubicBezTo>
                    <a:pt x="19177" y="14592"/>
                    <a:pt x="19153" y="14541"/>
                    <a:pt x="19123" y="14541"/>
                  </a:cubicBezTo>
                  <a:close/>
                  <a:moveTo>
                    <a:pt x="19123" y="14868"/>
                  </a:moveTo>
                  <a:cubicBezTo>
                    <a:pt x="19093" y="14868"/>
                    <a:pt x="19069" y="14918"/>
                    <a:pt x="19069" y="14981"/>
                  </a:cubicBezTo>
                  <a:cubicBezTo>
                    <a:pt x="19069" y="15043"/>
                    <a:pt x="19093" y="15094"/>
                    <a:pt x="19123" y="15094"/>
                  </a:cubicBezTo>
                  <a:cubicBezTo>
                    <a:pt x="19153" y="15094"/>
                    <a:pt x="19177" y="15043"/>
                    <a:pt x="19177" y="14981"/>
                  </a:cubicBezTo>
                  <a:cubicBezTo>
                    <a:pt x="19177" y="14918"/>
                    <a:pt x="19153" y="14868"/>
                    <a:pt x="19123" y="14868"/>
                  </a:cubicBezTo>
                  <a:close/>
                  <a:moveTo>
                    <a:pt x="19275" y="14868"/>
                  </a:moveTo>
                  <a:cubicBezTo>
                    <a:pt x="19245" y="14868"/>
                    <a:pt x="19221" y="14918"/>
                    <a:pt x="19221" y="14981"/>
                  </a:cubicBezTo>
                  <a:cubicBezTo>
                    <a:pt x="19221" y="15043"/>
                    <a:pt x="19245" y="15094"/>
                    <a:pt x="19275" y="15094"/>
                  </a:cubicBezTo>
                  <a:cubicBezTo>
                    <a:pt x="19304" y="15094"/>
                    <a:pt x="19329" y="15043"/>
                    <a:pt x="19329" y="14981"/>
                  </a:cubicBezTo>
                  <a:cubicBezTo>
                    <a:pt x="19329" y="14918"/>
                    <a:pt x="19304" y="14868"/>
                    <a:pt x="19275" y="14868"/>
                  </a:cubicBezTo>
                  <a:close/>
                  <a:moveTo>
                    <a:pt x="19737" y="14230"/>
                  </a:moveTo>
                  <a:cubicBezTo>
                    <a:pt x="19707" y="14230"/>
                    <a:pt x="19683" y="14281"/>
                    <a:pt x="19683" y="14344"/>
                  </a:cubicBezTo>
                  <a:cubicBezTo>
                    <a:pt x="19683" y="14406"/>
                    <a:pt x="19707" y="14457"/>
                    <a:pt x="19737" y="14457"/>
                  </a:cubicBezTo>
                  <a:cubicBezTo>
                    <a:pt x="19766" y="14457"/>
                    <a:pt x="19790" y="14406"/>
                    <a:pt x="19790" y="14344"/>
                  </a:cubicBezTo>
                  <a:cubicBezTo>
                    <a:pt x="19790" y="14281"/>
                    <a:pt x="19766" y="14230"/>
                    <a:pt x="19737" y="14230"/>
                  </a:cubicBezTo>
                  <a:close/>
                  <a:moveTo>
                    <a:pt x="19581" y="14230"/>
                  </a:moveTo>
                  <a:cubicBezTo>
                    <a:pt x="19552" y="14230"/>
                    <a:pt x="19528" y="14281"/>
                    <a:pt x="19528" y="14344"/>
                  </a:cubicBezTo>
                  <a:cubicBezTo>
                    <a:pt x="19528" y="14406"/>
                    <a:pt x="19552" y="14457"/>
                    <a:pt x="19581" y="14457"/>
                  </a:cubicBezTo>
                  <a:cubicBezTo>
                    <a:pt x="19611" y="14457"/>
                    <a:pt x="19635" y="14406"/>
                    <a:pt x="19635" y="14344"/>
                  </a:cubicBezTo>
                  <a:cubicBezTo>
                    <a:pt x="19635" y="14281"/>
                    <a:pt x="19611" y="14230"/>
                    <a:pt x="19581" y="14230"/>
                  </a:cubicBezTo>
                  <a:close/>
                  <a:moveTo>
                    <a:pt x="18651" y="19387"/>
                  </a:moveTo>
                  <a:cubicBezTo>
                    <a:pt x="18622" y="19387"/>
                    <a:pt x="18598" y="19438"/>
                    <a:pt x="18598" y="19500"/>
                  </a:cubicBezTo>
                  <a:cubicBezTo>
                    <a:pt x="18598" y="19563"/>
                    <a:pt x="18622" y="19613"/>
                    <a:pt x="18651" y="19613"/>
                  </a:cubicBezTo>
                  <a:cubicBezTo>
                    <a:pt x="18681" y="19613"/>
                    <a:pt x="18705" y="19563"/>
                    <a:pt x="18705" y="19500"/>
                  </a:cubicBezTo>
                  <a:cubicBezTo>
                    <a:pt x="18705" y="19438"/>
                    <a:pt x="18681" y="19387"/>
                    <a:pt x="18651" y="19387"/>
                  </a:cubicBezTo>
                  <a:close/>
                  <a:moveTo>
                    <a:pt x="18804" y="18774"/>
                  </a:moveTo>
                  <a:cubicBezTo>
                    <a:pt x="18774" y="18774"/>
                    <a:pt x="18750" y="18825"/>
                    <a:pt x="18750" y="18887"/>
                  </a:cubicBezTo>
                  <a:cubicBezTo>
                    <a:pt x="18750" y="18950"/>
                    <a:pt x="18774" y="19000"/>
                    <a:pt x="18804" y="19000"/>
                  </a:cubicBezTo>
                  <a:cubicBezTo>
                    <a:pt x="18834" y="19000"/>
                    <a:pt x="18858" y="18950"/>
                    <a:pt x="18858" y="18887"/>
                  </a:cubicBezTo>
                  <a:cubicBezTo>
                    <a:pt x="18858" y="18825"/>
                    <a:pt x="18834" y="18774"/>
                    <a:pt x="18804" y="18774"/>
                  </a:cubicBezTo>
                  <a:close/>
                  <a:moveTo>
                    <a:pt x="18651" y="18774"/>
                  </a:moveTo>
                  <a:cubicBezTo>
                    <a:pt x="18622" y="18774"/>
                    <a:pt x="18598" y="18825"/>
                    <a:pt x="18598" y="18887"/>
                  </a:cubicBezTo>
                  <a:cubicBezTo>
                    <a:pt x="18598" y="18950"/>
                    <a:pt x="18622" y="19000"/>
                    <a:pt x="18651" y="19000"/>
                  </a:cubicBezTo>
                  <a:cubicBezTo>
                    <a:pt x="18681" y="19000"/>
                    <a:pt x="18705" y="18950"/>
                    <a:pt x="18705" y="18887"/>
                  </a:cubicBezTo>
                  <a:cubicBezTo>
                    <a:pt x="18705" y="18825"/>
                    <a:pt x="18681" y="18774"/>
                    <a:pt x="18651" y="18774"/>
                  </a:cubicBezTo>
                  <a:close/>
                  <a:moveTo>
                    <a:pt x="18496" y="18774"/>
                  </a:moveTo>
                  <a:cubicBezTo>
                    <a:pt x="18466" y="18774"/>
                    <a:pt x="18442" y="18825"/>
                    <a:pt x="18442" y="18887"/>
                  </a:cubicBezTo>
                  <a:cubicBezTo>
                    <a:pt x="18442" y="18950"/>
                    <a:pt x="18466" y="19000"/>
                    <a:pt x="18496" y="19000"/>
                  </a:cubicBezTo>
                  <a:cubicBezTo>
                    <a:pt x="18526" y="19000"/>
                    <a:pt x="18550" y="18950"/>
                    <a:pt x="18550" y="18887"/>
                  </a:cubicBezTo>
                  <a:cubicBezTo>
                    <a:pt x="18550" y="18825"/>
                    <a:pt x="18526" y="18774"/>
                    <a:pt x="18496" y="18774"/>
                  </a:cubicBezTo>
                  <a:close/>
                  <a:moveTo>
                    <a:pt x="18804" y="18122"/>
                  </a:moveTo>
                  <a:cubicBezTo>
                    <a:pt x="18774" y="18122"/>
                    <a:pt x="18750" y="18172"/>
                    <a:pt x="18750" y="18235"/>
                  </a:cubicBezTo>
                  <a:cubicBezTo>
                    <a:pt x="18750" y="18297"/>
                    <a:pt x="18774" y="18348"/>
                    <a:pt x="18804" y="18348"/>
                  </a:cubicBezTo>
                  <a:cubicBezTo>
                    <a:pt x="18834" y="18348"/>
                    <a:pt x="18858" y="18297"/>
                    <a:pt x="18858" y="18235"/>
                  </a:cubicBezTo>
                  <a:cubicBezTo>
                    <a:pt x="18858" y="18172"/>
                    <a:pt x="18834" y="18122"/>
                    <a:pt x="18804" y="18122"/>
                  </a:cubicBezTo>
                  <a:close/>
                  <a:moveTo>
                    <a:pt x="18651" y="18122"/>
                  </a:moveTo>
                  <a:cubicBezTo>
                    <a:pt x="18622" y="18122"/>
                    <a:pt x="18598" y="18172"/>
                    <a:pt x="18598" y="18235"/>
                  </a:cubicBezTo>
                  <a:cubicBezTo>
                    <a:pt x="18598" y="18297"/>
                    <a:pt x="18622" y="18348"/>
                    <a:pt x="18651" y="18348"/>
                  </a:cubicBezTo>
                  <a:cubicBezTo>
                    <a:pt x="18681" y="18348"/>
                    <a:pt x="18705" y="18297"/>
                    <a:pt x="18705" y="18235"/>
                  </a:cubicBezTo>
                  <a:cubicBezTo>
                    <a:pt x="18705" y="18172"/>
                    <a:pt x="18681" y="18122"/>
                    <a:pt x="18651" y="18122"/>
                  </a:cubicBezTo>
                  <a:close/>
                  <a:moveTo>
                    <a:pt x="18496" y="18122"/>
                  </a:moveTo>
                  <a:cubicBezTo>
                    <a:pt x="18466" y="18122"/>
                    <a:pt x="18442" y="18172"/>
                    <a:pt x="18442" y="18235"/>
                  </a:cubicBezTo>
                  <a:cubicBezTo>
                    <a:pt x="18442" y="18297"/>
                    <a:pt x="18466" y="18348"/>
                    <a:pt x="18496" y="18348"/>
                  </a:cubicBezTo>
                  <a:cubicBezTo>
                    <a:pt x="18526" y="18348"/>
                    <a:pt x="18550" y="18297"/>
                    <a:pt x="18550" y="18235"/>
                  </a:cubicBezTo>
                  <a:cubicBezTo>
                    <a:pt x="18550" y="18172"/>
                    <a:pt x="18526" y="18122"/>
                    <a:pt x="18496" y="18122"/>
                  </a:cubicBezTo>
                  <a:close/>
                  <a:moveTo>
                    <a:pt x="18189" y="18122"/>
                  </a:moveTo>
                  <a:cubicBezTo>
                    <a:pt x="18160" y="18122"/>
                    <a:pt x="18136" y="18172"/>
                    <a:pt x="18136" y="18235"/>
                  </a:cubicBezTo>
                  <a:cubicBezTo>
                    <a:pt x="18136" y="18297"/>
                    <a:pt x="18160" y="18348"/>
                    <a:pt x="18189" y="18348"/>
                  </a:cubicBezTo>
                  <a:cubicBezTo>
                    <a:pt x="18219" y="18348"/>
                    <a:pt x="18243" y="18297"/>
                    <a:pt x="18243" y="18235"/>
                  </a:cubicBezTo>
                  <a:cubicBezTo>
                    <a:pt x="18243" y="18172"/>
                    <a:pt x="18219" y="18122"/>
                    <a:pt x="18189" y="18122"/>
                  </a:cubicBezTo>
                  <a:close/>
                  <a:moveTo>
                    <a:pt x="18804" y="18448"/>
                  </a:moveTo>
                  <a:cubicBezTo>
                    <a:pt x="18774" y="18448"/>
                    <a:pt x="18750" y="18499"/>
                    <a:pt x="18750" y="18561"/>
                  </a:cubicBezTo>
                  <a:cubicBezTo>
                    <a:pt x="18750" y="18624"/>
                    <a:pt x="18774" y="18674"/>
                    <a:pt x="18804" y="18674"/>
                  </a:cubicBezTo>
                  <a:cubicBezTo>
                    <a:pt x="18834" y="18674"/>
                    <a:pt x="18858" y="18624"/>
                    <a:pt x="18858" y="18561"/>
                  </a:cubicBezTo>
                  <a:cubicBezTo>
                    <a:pt x="18858" y="18499"/>
                    <a:pt x="18834" y="18448"/>
                    <a:pt x="18804" y="18448"/>
                  </a:cubicBezTo>
                  <a:close/>
                  <a:moveTo>
                    <a:pt x="18651" y="18448"/>
                  </a:moveTo>
                  <a:cubicBezTo>
                    <a:pt x="18622" y="18448"/>
                    <a:pt x="18598" y="18499"/>
                    <a:pt x="18598" y="18561"/>
                  </a:cubicBezTo>
                  <a:cubicBezTo>
                    <a:pt x="18598" y="18624"/>
                    <a:pt x="18622" y="18674"/>
                    <a:pt x="18651" y="18674"/>
                  </a:cubicBezTo>
                  <a:cubicBezTo>
                    <a:pt x="18681" y="18674"/>
                    <a:pt x="18705" y="18624"/>
                    <a:pt x="18705" y="18561"/>
                  </a:cubicBezTo>
                  <a:cubicBezTo>
                    <a:pt x="18705" y="18499"/>
                    <a:pt x="18681" y="18448"/>
                    <a:pt x="18651" y="18448"/>
                  </a:cubicBezTo>
                  <a:close/>
                  <a:moveTo>
                    <a:pt x="18496" y="18448"/>
                  </a:moveTo>
                  <a:cubicBezTo>
                    <a:pt x="18466" y="18448"/>
                    <a:pt x="18442" y="18499"/>
                    <a:pt x="18442" y="18561"/>
                  </a:cubicBezTo>
                  <a:cubicBezTo>
                    <a:pt x="18442" y="18624"/>
                    <a:pt x="18466" y="18674"/>
                    <a:pt x="18496" y="18674"/>
                  </a:cubicBezTo>
                  <a:cubicBezTo>
                    <a:pt x="18526" y="18674"/>
                    <a:pt x="18550" y="18624"/>
                    <a:pt x="18550" y="18561"/>
                  </a:cubicBezTo>
                  <a:cubicBezTo>
                    <a:pt x="18550" y="18499"/>
                    <a:pt x="18526" y="18448"/>
                    <a:pt x="18496" y="18448"/>
                  </a:cubicBezTo>
                  <a:close/>
                  <a:moveTo>
                    <a:pt x="18804" y="17454"/>
                  </a:moveTo>
                  <a:cubicBezTo>
                    <a:pt x="18774" y="17454"/>
                    <a:pt x="18750" y="17504"/>
                    <a:pt x="18750" y="17567"/>
                  </a:cubicBezTo>
                  <a:cubicBezTo>
                    <a:pt x="18750" y="17629"/>
                    <a:pt x="18774" y="17680"/>
                    <a:pt x="18804" y="17680"/>
                  </a:cubicBezTo>
                  <a:cubicBezTo>
                    <a:pt x="18834" y="17680"/>
                    <a:pt x="18858" y="17629"/>
                    <a:pt x="18858" y="17567"/>
                  </a:cubicBezTo>
                  <a:cubicBezTo>
                    <a:pt x="18858" y="17504"/>
                    <a:pt x="18834" y="17454"/>
                    <a:pt x="18804" y="17454"/>
                  </a:cubicBezTo>
                  <a:close/>
                  <a:moveTo>
                    <a:pt x="18651" y="17454"/>
                  </a:moveTo>
                  <a:cubicBezTo>
                    <a:pt x="18622" y="17454"/>
                    <a:pt x="18598" y="17504"/>
                    <a:pt x="18598" y="17567"/>
                  </a:cubicBezTo>
                  <a:cubicBezTo>
                    <a:pt x="18598" y="17629"/>
                    <a:pt x="18622" y="17680"/>
                    <a:pt x="18651" y="17680"/>
                  </a:cubicBezTo>
                  <a:cubicBezTo>
                    <a:pt x="18681" y="17680"/>
                    <a:pt x="18705" y="17629"/>
                    <a:pt x="18705" y="17567"/>
                  </a:cubicBezTo>
                  <a:cubicBezTo>
                    <a:pt x="18705" y="17504"/>
                    <a:pt x="18681" y="17454"/>
                    <a:pt x="18651" y="17454"/>
                  </a:cubicBezTo>
                  <a:close/>
                  <a:moveTo>
                    <a:pt x="18496" y="17454"/>
                  </a:moveTo>
                  <a:cubicBezTo>
                    <a:pt x="18466" y="17454"/>
                    <a:pt x="18442" y="17504"/>
                    <a:pt x="18442" y="17567"/>
                  </a:cubicBezTo>
                  <a:cubicBezTo>
                    <a:pt x="18442" y="17629"/>
                    <a:pt x="18466" y="17680"/>
                    <a:pt x="18496" y="17680"/>
                  </a:cubicBezTo>
                  <a:cubicBezTo>
                    <a:pt x="18526" y="17680"/>
                    <a:pt x="18550" y="17629"/>
                    <a:pt x="18550" y="17567"/>
                  </a:cubicBezTo>
                  <a:cubicBezTo>
                    <a:pt x="18550" y="17504"/>
                    <a:pt x="18526" y="17454"/>
                    <a:pt x="18496" y="17454"/>
                  </a:cubicBezTo>
                  <a:close/>
                  <a:moveTo>
                    <a:pt x="18038" y="17454"/>
                  </a:moveTo>
                  <a:cubicBezTo>
                    <a:pt x="18008" y="17454"/>
                    <a:pt x="17984" y="17504"/>
                    <a:pt x="17984" y="17567"/>
                  </a:cubicBezTo>
                  <a:cubicBezTo>
                    <a:pt x="17984" y="17629"/>
                    <a:pt x="18008" y="17680"/>
                    <a:pt x="18038" y="17680"/>
                  </a:cubicBezTo>
                  <a:cubicBezTo>
                    <a:pt x="18067" y="17680"/>
                    <a:pt x="18092" y="17629"/>
                    <a:pt x="18092" y="17567"/>
                  </a:cubicBezTo>
                  <a:cubicBezTo>
                    <a:pt x="18092" y="17504"/>
                    <a:pt x="18067" y="17454"/>
                    <a:pt x="18038" y="17454"/>
                  </a:cubicBezTo>
                  <a:close/>
                  <a:moveTo>
                    <a:pt x="18038" y="17780"/>
                  </a:moveTo>
                  <a:cubicBezTo>
                    <a:pt x="18008" y="17780"/>
                    <a:pt x="17984" y="17831"/>
                    <a:pt x="17984" y="17893"/>
                  </a:cubicBezTo>
                  <a:cubicBezTo>
                    <a:pt x="17984" y="17955"/>
                    <a:pt x="18008" y="18006"/>
                    <a:pt x="18038" y="18006"/>
                  </a:cubicBezTo>
                  <a:cubicBezTo>
                    <a:pt x="18067" y="18006"/>
                    <a:pt x="18092" y="17955"/>
                    <a:pt x="18092" y="17893"/>
                  </a:cubicBezTo>
                  <a:cubicBezTo>
                    <a:pt x="18092" y="17831"/>
                    <a:pt x="18067" y="17780"/>
                    <a:pt x="18038" y="17780"/>
                  </a:cubicBezTo>
                  <a:close/>
                  <a:moveTo>
                    <a:pt x="18342" y="17454"/>
                  </a:moveTo>
                  <a:cubicBezTo>
                    <a:pt x="18312" y="17454"/>
                    <a:pt x="18288" y="17504"/>
                    <a:pt x="18288" y="17567"/>
                  </a:cubicBezTo>
                  <a:cubicBezTo>
                    <a:pt x="18288" y="17629"/>
                    <a:pt x="18312" y="17680"/>
                    <a:pt x="18342" y="17680"/>
                  </a:cubicBezTo>
                  <a:cubicBezTo>
                    <a:pt x="18372" y="17680"/>
                    <a:pt x="18396" y="17629"/>
                    <a:pt x="18396" y="17567"/>
                  </a:cubicBezTo>
                  <a:cubicBezTo>
                    <a:pt x="18396" y="17504"/>
                    <a:pt x="18372" y="17454"/>
                    <a:pt x="18342" y="17454"/>
                  </a:cubicBezTo>
                  <a:close/>
                  <a:moveTo>
                    <a:pt x="18189" y="17454"/>
                  </a:moveTo>
                  <a:cubicBezTo>
                    <a:pt x="18160" y="17454"/>
                    <a:pt x="18136" y="17504"/>
                    <a:pt x="18136" y="17567"/>
                  </a:cubicBezTo>
                  <a:cubicBezTo>
                    <a:pt x="18136" y="17629"/>
                    <a:pt x="18160" y="17680"/>
                    <a:pt x="18189" y="17680"/>
                  </a:cubicBezTo>
                  <a:cubicBezTo>
                    <a:pt x="18219" y="17680"/>
                    <a:pt x="18243" y="17629"/>
                    <a:pt x="18243" y="17567"/>
                  </a:cubicBezTo>
                  <a:cubicBezTo>
                    <a:pt x="18243" y="17504"/>
                    <a:pt x="18219" y="17454"/>
                    <a:pt x="18189" y="17454"/>
                  </a:cubicBezTo>
                  <a:close/>
                  <a:moveTo>
                    <a:pt x="18804" y="17780"/>
                  </a:moveTo>
                  <a:cubicBezTo>
                    <a:pt x="18774" y="17780"/>
                    <a:pt x="18750" y="17831"/>
                    <a:pt x="18750" y="17893"/>
                  </a:cubicBezTo>
                  <a:cubicBezTo>
                    <a:pt x="18750" y="17955"/>
                    <a:pt x="18774" y="18006"/>
                    <a:pt x="18804" y="18006"/>
                  </a:cubicBezTo>
                  <a:cubicBezTo>
                    <a:pt x="18834" y="18006"/>
                    <a:pt x="18858" y="17955"/>
                    <a:pt x="18858" y="17893"/>
                  </a:cubicBezTo>
                  <a:cubicBezTo>
                    <a:pt x="18858" y="17831"/>
                    <a:pt x="18834" y="17780"/>
                    <a:pt x="18804" y="17780"/>
                  </a:cubicBezTo>
                  <a:close/>
                  <a:moveTo>
                    <a:pt x="18651" y="17780"/>
                  </a:moveTo>
                  <a:cubicBezTo>
                    <a:pt x="18622" y="17780"/>
                    <a:pt x="18598" y="17831"/>
                    <a:pt x="18598" y="17893"/>
                  </a:cubicBezTo>
                  <a:cubicBezTo>
                    <a:pt x="18598" y="17955"/>
                    <a:pt x="18622" y="18006"/>
                    <a:pt x="18651" y="18006"/>
                  </a:cubicBezTo>
                  <a:cubicBezTo>
                    <a:pt x="18681" y="18006"/>
                    <a:pt x="18705" y="17955"/>
                    <a:pt x="18705" y="17893"/>
                  </a:cubicBezTo>
                  <a:cubicBezTo>
                    <a:pt x="18705" y="17831"/>
                    <a:pt x="18681" y="17780"/>
                    <a:pt x="18651" y="17780"/>
                  </a:cubicBezTo>
                  <a:close/>
                  <a:moveTo>
                    <a:pt x="18496" y="17780"/>
                  </a:moveTo>
                  <a:cubicBezTo>
                    <a:pt x="18466" y="17780"/>
                    <a:pt x="18442" y="17831"/>
                    <a:pt x="18442" y="17893"/>
                  </a:cubicBezTo>
                  <a:cubicBezTo>
                    <a:pt x="18442" y="17955"/>
                    <a:pt x="18466" y="18006"/>
                    <a:pt x="18496" y="18006"/>
                  </a:cubicBezTo>
                  <a:cubicBezTo>
                    <a:pt x="18526" y="18006"/>
                    <a:pt x="18550" y="17955"/>
                    <a:pt x="18550" y="17893"/>
                  </a:cubicBezTo>
                  <a:cubicBezTo>
                    <a:pt x="18550" y="17831"/>
                    <a:pt x="18526" y="17780"/>
                    <a:pt x="18496" y="17780"/>
                  </a:cubicBezTo>
                  <a:close/>
                  <a:moveTo>
                    <a:pt x="18342" y="17780"/>
                  </a:moveTo>
                  <a:cubicBezTo>
                    <a:pt x="18312" y="17780"/>
                    <a:pt x="18288" y="17831"/>
                    <a:pt x="18288" y="17893"/>
                  </a:cubicBezTo>
                  <a:cubicBezTo>
                    <a:pt x="18288" y="17955"/>
                    <a:pt x="18312" y="18006"/>
                    <a:pt x="18342" y="18006"/>
                  </a:cubicBezTo>
                  <a:cubicBezTo>
                    <a:pt x="18372" y="18006"/>
                    <a:pt x="18396" y="17955"/>
                    <a:pt x="18396" y="17893"/>
                  </a:cubicBezTo>
                  <a:cubicBezTo>
                    <a:pt x="18396" y="17831"/>
                    <a:pt x="18372" y="17780"/>
                    <a:pt x="18342" y="17780"/>
                  </a:cubicBezTo>
                  <a:close/>
                  <a:moveTo>
                    <a:pt x="18189" y="17780"/>
                  </a:moveTo>
                  <a:cubicBezTo>
                    <a:pt x="18160" y="17780"/>
                    <a:pt x="18136" y="17831"/>
                    <a:pt x="18136" y="17893"/>
                  </a:cubicBezTo>
                  <a:cubicBezTo>
                    <a:pt x="18136" y="17955"/>
                    <a:pt x="18160" y="18006"/>
                    <a:pt x="18189" y="18006"/>
                  </a:cubicBezTo>
                  <a:cubicBezTo>
                    <a:pt x="18219" y="18006"/>
                    <a:pt x="18243" y="17955"/>
                    <a:pt x="18243" y="17893"/>
                  </a:cubicBezTo>
                  <a:cubicBezTo>
                    <a:pt x="18243" y="17831"/>
                    <a:pt x="18219" y="17780"/>
                    <a:pt x="18189" y="17780"/>
                  </a:cubicBezTo>
                  <a:close/>
                  <a:moveTo>
                    <a:pt x="16956" y="18118"/>
                  </a:moveTo>
                  <a:cubicBezTo>
                    <a:pt x="16926" y="18118"/>
                    <a:pt x="16902" y="18169"/>
                    <a:pt x="16902" y="18231"/>
                  </a:cubicBezTo>
                  <a:cubicBezTo>
                    <a:pt x="16902" y="18294"/>
                    <a:pt x="16926" y="18344"/>
                    <a:pt x="16956" y="18344"/>
                  </a:cubicBezTo>
                  <a:cubicBezTo>
                    <a:pt x="16986" y="18344"/>
                    <a:pt x="17010" y="18294"/>
                    <a:pt x="17010" y="18231"/>
                  </a:cubicBezTo>
                  <a:cubicBezTo>
                    <a:pt x="17010" y="18169"/>
                    <a:pt x="16986" y="18118"/>
                    <a:pt x="16956" y="18118"/>
                  </a:cubicBezTo>
                  <a:close/>
                  <a:moveTo>
                    <a:pt x="17111" y="18118"/>
                  </a:moveTo>
                  <a:cubicBezTo>
                    <a:pt x="17081" y="18118"/>
                    <a:pt x="17057" y="18169"/>
                    <a:pt x="17057" y="18231"/>
                  </a:cubicBezTo>
                  <a:cubicBezTo>
                    <a:pt x="17057" y="18294"/>
                    <a:pt x="17081" y="18344"/>
                    <a:pt x="17111" y="18344"/>
                  </a:cubicBezTo>
                  <a:cubicBezTo>
                    <a:pt x="17141" y="18344"/>
                    <a:pt x="17165" y="18294"/>
                    <a:pt x="17165" y="18231"/>
                  </a:cubicBezTo>
                  <a:cubicBezTo>
                    <a:pt x="17165" y="18169"/>
                    <a:pt x="17141" y="18118"/>
                    <a:pt x="17111" y="18118"/>
                  </a:cubicBezTo>
                  <a:close/>
                  <a:moveTo>
                    <a:pt x="17266" y="18118"/>
                  </a:moveTo>
                  <a:cubicBezTo>
                    <a:pt x="17236" y="18118"/>
                    <a:pt x="17212" y="18169"/>
                    <a:pt x="17212" y="18231"/>
                  </a:cubicBezTo>
                  <a:cubicBezTo>
                    <a:pt x="17212" y="18294"/>
                    <a:pt x="17236" y="18344"/>
                    <a:pt x="17266" y="18344"/>
                  </a:cubicBezTo>
                  <a:cubicBezTo>
                    <a:pt x="17296" y="18344"/>
                    <a:pt x="17320" y="18294"/>
                    <a:pt x="17320" y="18231"/>
                  </a:cubicBezTo>
                  <a:cubicBezTo>
                    <a:pt x="17320" y="18169"/>
                    <a:pt x="17296" y="18118"/>
                    <a:pt x="17266" y="18118"/>
                  </a:cubicBezTo>
                  <a:close/>
                  <a:moveTo>
                    <a:pt x="16956" y="17780"/>
                  </a:moveTo>
                  <a:cubicBezTo>
                    <a:pt x="16926" y="17780"/>
                    <a:pt x="16902" y="17830"/>
                    <a:pt x="16902" y="17893"/>
                  </a:cubicBezTo>
                  <a:cubicBezTo>
                    <a:pt x="16902" y="17955"/>
                    <a:pt x="16926" y="18006"/>
                    <a:pt x="16956" y="18006"/>
                  </a:cubicBezTo>
                  <a:cubicBezTo>
                    <a:pt x="16986" y="18006"/>
                    <a:pt x="17010" y="17955"/>
                    <a:pt x="17010" y="17893"/>
                  </a:cubicBezTo>
                  <a:cubicBezTo>
                    <a:pt x="17010" y="17830"/>
                    <a:pt x="16986" y="17780"/>
                    <a:pt x="16956" y="17780"/>
                  </a:cubicBezTo>
                  <a:close/>
                  <a:moveTo>
                    <a:pt x="16956" y="17454"/>
                  </a:moveTo>
                  <a:cubicBezTo>
                    <a:pt x="16926" y="17454"/>
                    <a:pt x="16902" y="17504"/>
                    <a:pt x="16902" y="17567"/>
                  </a:cubicBezTo>
                  <a:cubicBezTo>
                    <a:pt x="16902" y="17629"/>
                    <a:pt x="16926" y="17680"/>
                    <a:pt x="16956" y="17680"/>
                  </a:cubicBezTo>
                  <a:cubicBezTo>
                    <a:pt x="16986" y="17680"/>
                    <a:pt x="17010" y="17629"/>
                    <a:pt x="17010" y="17567"/>
                  </a:cubicBezTo>
                  <a:cubicBezTo>
                    <a:pt x="17010" y="17504"/>
                    <a:pt x="16986" y="17454"/>
                    <a:pt x="16956" y="17454"/>
                  </a:cubicBezTo>
                  <a:close/>
                  <a:moveTo>
                    <a:pt x="16956" y="17143"/>
                  </a:moveTo>
                  <a:cubicBezTo>
                    <a:pt x="16926" y="17143"/>
                    <a:pt x="16902" y="17193"/>
                    <a:pt x="16902" y="17256"/>
                  </a:cubicBezTo>
                  <a:cubicBezTo>
                    <a:pt x="16902" y="17318"/>
                    <a:pt x="16926" y="17369"/>
                    <a:pt x="16956" y="17369"/>
                  </a:cubicBezTo>
                  <a:cubicBezTo>
                    <a:pt x="16986" y="17369"/>
                    <a:pt x="17010" y="17318"/>
                    <a:pt x="17010" y="17256"/>
                  </a:cubicBezTo>
                  <a:cubicBezTo>
                    <a:pt x="17010" y="17193"/>
                    <a:pt x="16986" y="17143"/>
                    <a:pt x="16956" y="17143"/>
                  </a:cubicBezTo>
                  <a:close/>
                  <a:moveTo>
                    <a:pt x="16956" y="16475"/>
                  </a:moveTo>
                  <a:cubicBezTo>
                    <a:pt x="16926" y="16475"/>
                    <a:pt x="16902" y="16525"/>
                    <a:pt x="16902" y="16588"/>
                  </a:cubicBezTo>
                  <a:cubicBezTo>
                    <a:pt x="16902" y="16650"/>
                    <a:pt x="16926" y="16701"/>
                    <a:pt x="16956" y="16701"/>
                  </a:cubicBezTo>
                  <a:cubicBezTo>
                    <a:pt x="16986" y="16701"/>
                    <a:pt x="17010" y="16650"/>
                    <a:pt x="17010" y="16588"/>
                  </a:cubicBezTo>
                  <a:cubicBezTo>
                    <a:pt x="17010" y="16525"/>
                    <a:pt x="16986" y="16475"/>
                    <a:pt x="16956" y="16475"/>
                  </a:cubicBezTo>
                  <a:close/>
                  <a:moveTo>
                    <a:pt x="16956" y="16801"/>
                  </a:moveTo>
                  <a:cubicBezTo>
                    <a:pt x="16926" y="16801"/>
                    <a:pt x="16902" y="16852"/>
                    <a:pt x="16902" y="16914"/>
                  </a:cubicBezTo>
                  <a:cubicBezTo>
                    <a:pt x="16902" y="16977"/>
                    <a:pt x="16926" y="17027"/>
                    <a:pt x="16956" y="17027"/>
                  </a:cubicBezTo>
                  <a:cubicBezTo>
                    <a:pt x="16986" y="17027"/>
                    <a:pt x="17010" y="16977"/>
                    <a:pt x="17010" y="16914"/>
                  </a:cubicBezTo>
                  <a:cubicBezTo>
                    <a:pt x="17010" y="16852"/>
                    <a:pt x="16986" y="16801"/>
                    <a:pt x="16956" y="16801"/>
                  </a:cubicBezTo>
                  <a:close/>
                  <a:moveTo>
                    <a:pt x="17111" y="17780"/>
                  </a:moveTo>
                  <a:cubicBezTo>
                    <a:pt x="17081" y="17780"/>
                    <a:pt x="17057" y="17830"/>
                    <a:pt x="17057" y="17893"/>
                  </a:cubicBezTo>
                  <a:cubicBezTo>
                    <a:pt x="17057" y="17955"/>
                    <a:pt x="17081" y="18006"/>
                    <a:pt x="17111" y="18006"/>
                  </a:cubicBezTo>
                  <a:cubicBezTo>
                    <a:pt x="17141" y="18006"/>
                    <a:pt x="17165" y="17955"/>
                    <a:pt x="17165" y="17893"/>
                  </a:cubicBezTo>
                  <a:cubicBezTo>
                    <a:pt x="17165" y="17830"/>
                    <a:pt x="17141" y="17780"/>
                    <a:pt x="17111" y="17780"/>
                  </a:cubicBezTo>
                  <a:close/>
                  <a:moveTo>
                    <a:pt x="17111" y="17454"/>
                  </a:moveTo>
                  <a:cubicBezTo>
                    <a:pt x="17081" y="17454"/>
                    <a:pt x="17057" y="17504"/>
                    <a:pt x="17057" y="17567"/>
                  </a:cubicBezTo>
                  <a:cubicBezTo>
                    <a:pt x="17057" y="17629"/>
                    <a:pt x="17081" y="17680"/>
                    <a:pt x="17111" y="17680"/>
                  </a:cubicBezTo>
                  <a:cubicBezTo>
                    <a:pt x="17141" y="17680"/>
                    <a:pt x="17165" y="17629"/>
                    <a:pt x="17165" y="17567"/>
                  </a:cubicBezTo>
                  <a:cubicBezTo>
                    <a:pt x="17165" y="17504"/>
                    <a:pt x="17141" y="17454"/>
                    <a:pt x="17111" y="17454"/>
                  </a:cubicBezTo>
                  <a:close/>
                  <a:moveTo>
                    <a:pt x="17111" y="17143"/>
                  </a:moveTo>
                  <a:cubicBezTo>
                    <a:pt x="17081" y="17143"/>
                    <a:pt x="17057" y="17193"/>
                    <a:pt x="17057" y="17256"/>
                  </a:cubicBezTo>
                  <a:cubicBezTo>
                    <a:pt x="17057" y="17318"/>
                    <a:pt x="17081" y="17369"/>
                    <a:pt x="17111" y="17369"/>
                  </a:cubicBezTo>
                  <a:cubicBezTo>
                    <a:pt x="17141" y="17369"/>
                    <a:pt x="17165" y="17318"/>
                    <a:pt x="17165" y="17256"/>
                  </a:cubicBezTo>
                  <a:cubicBezTo>
                    <a:pt x="17165" y="17193"/>
                    <a:pt x="17141" y="17143"/>
                    <a:pt x="17111" y="17143"/>
                  </a:cubicBezTo>
                  <a:close/>
                  <a:moveTo>
                    <a:pt x="17111" y="16475"/>
                  </a:moveTo>
                  <a:cubicBezTo>
                    <a:pt x="17081" y="16475"/>
                    <a:pt x="17057" y="16525"/>
                    <a:pt x="17057" y="16588"/>
                  </a:cubicBezTo>
                  <a:cubicBezTo>
                    <a:pt x="17057" y="16650"/>
                    <a:pt x="17081" y="16701"/>
                    <a:pt x="17111" y="16701"/>
                  </a:cubicBezTo>
                  <a:cubicBezTo>
                    <a:pt x="17141" y="16701"/>
                    <a:pt x="17165" y="16650"/>
                    <a:pt x="17165" y="16588"/>
                  </a:cubicBezTo>
                  <a:cubicBezTo>
                    <a:pt x="17165" y="16525"/>
                    <a:pt x="17141" y="16475"/>
                    <a:pt x="17111" y="16475"/>
                  </a:cubicBezTo>
                  <a:close/>
                  <a:moveTo>
                    <a:pt x="17111" y="16801"/>
                  </a:moveTo>
                  <a:cubicBezTo>
                    <a:pt x="17081" y="16801"/>
                    <a:pt x="17057" y="16852"/>
                    <a:pt x="17057" y="16914"/>
                  </a:cubicBezTo>
                  <a:cubicBezTo>
                    <a:pt x="17057" y="16977"/>
                    <a:pt x="17081" y="17027"/>
                    <a:pt x="17111" y="17027"/>
                  </a:cubicBezTo>
                  <a:cubicBezTo>
                    <a:pt x="17141" y="17027"/>
                    <a:pt x="17165" y="16977"/>
                    <a:pt x="17165" y="16914"/>
                  </a:cubicBezTo>
                  <a:cubicBezTo>
                    <a:pt x="17165" y="16852"/>
                    <a:pt x="17141" y="16801"/>
                    <a:pt x="17111" y="16801"/>
                  </a:cubicBezTo>
                  <a:close/>
                  <a:moveTo>
                    <a:pt x="17111" y="16188"/>
                  </a:moveTo>
                  <a:cubicBezTo>
                    <a:pt x="17081" y="16188"/>
                    <a:pt x="17057" y="16239"/>
                    <a:pt x="17057" y="16301"/>
                  </a:cubicBezTo>
                  <a:cubicBezTo>
                    <a:pt x="17057" y="16364"/>
                    <a:pt x="17081" y="16414"/>
                    <a:pt x="17111" y="16414"/>
                  </a:cubicBezTo>
                  <a:cubicBezTo>
                    <a:pt x="17141" y="16414"/>
                    <a:pt x="17165" y="16364"/>
                    <a:pt x="17165" y="16301"/>
                  </a:cubicBezTo>
                  <a:cubicBezTo>
                    <a:pt x="17165" y="16239"/>
                    <a:pt x="17141" y="16188"/>
                    <a:pt x="17111" y="16188"/>
                  </a:cubicBezTo>
                  <a:close/>
                  <a:moveTo>
                    <a:pt x="17266" y="17780"/>
                  </a:moveTo>
                  <a:cubicBezTo>
                    <a:pt x="17236" y="17780"/>
                    <a:pt x="17212" y="17830"/>
                    <a:pt x="17212" y="17893"/>
                  </a:cubicBezTo>
                  <a:cubicBezTo>
                    <a:pt x="17212" y="17955"/>
                    <a:pt x="17236" y="18006"/>
                    <a:pt x="17266" y="18006"/>
                  </a:cubicBezTo>
                  <a:cubicBezTo>
                    <a:pt x="17296" y="18006"/>
                    <a:pt x="17320" y="17955"/>
                    <a:pt x="17320" y="17893"/>
                  </a:cubicBezTo>
                  <a:cubicBezTo>
                    <a:pt x="17320" y="17830"/>
                    <a:pt x="17296" y="17780"/>
                    <a:pt x="17266" y="17780"/>
                  </a:cubicBezTo>
                  <a:close/>
                  <a:moveTo>
                    <a:pt x="17266" y="17454"/>
                  </a:moveTo>
                  <a:cubicBezTo>
                    <a:pt x="17236" y="17454"/>
                    <a:pt x="17212" y="17504"/>
                    <a:pt x="17212" y="17567"/>
                  </a:cubicBezTo>
                  <a:cubicBezTo>
                    <a:pt x="17212" y="17629"/>
                    <a:pt x="17236" y="17680"/>
                    <a:pt x="17266" y="17680"/>
                  </a:cubicBezTo>
                  <a:cubicBezTo>
                    <a:pt x="17296" y="17680"/>
                    <a:pt x="17320" y="17629"/>
                    <a:pt x="17320" y="17567"/>
                  </a:cubicBezTo>
                  <a:cubicBezTo>
                    <a:pt x="17320" y="17504"/>
                    <a:pt x="17296" y="17454"/>
                    <a:pt x="17266" y="17454"/>
                  </a:cubicBezTo>
                  <a:close/>
                  <a:moveTo>
                    <a:pt x="17266" y="17143"/>
                  </a:moveTo>
                  <a:cubicBezTo>
                    <a:pt x="17236" y="17143"/>
                    <a:pt x="17212" y="17193"/>
                    <a:pt x="17212" y="17256"/>
                  </a:cubicBezTo>
                  <a:cubicBezTo>
                    <a:pt x="17212" y="17318"/>
                    <a:pt x="17236" y="17369"/>
                    <a:pt x="17266" y="17369"/>
                  </a:cubicBezTo>
                  <a:cubicBezTo>
                    <a:pt x="17296" y="17369"/>
                    <a:pt x="17320" y="17318"/>
                    <a:pt x="17320" y="17256"/>
                  </a:cubicBezTo>
                  <a:cubicBezTo>
                    <a:pt x="17320" y="17193"/>
                    <a:pt x="17296" y="17143"/>
                    <a:pt x="17266" y="17143"/>
                  </a:cubicBezTo>
                  <a:close/>
                  <a:moveTo>
                    <a:pt x="17266" y="16475"/>
                  </a:moveTo>
                  <a:cubicBezTo>
                    <a:pt x="17236" y="16475"/>
                    <a:pt x="17212" y="16525"/>
                    <a:pt x="17212" y="16588"/>
                  </a:cubicBezTo>
                  <a:cubicBezTo>
                    <a:pt x="17212" y="16650"/>
                    <a:pt x="17236" y="16701"/>
                    <a:pt x="17266" y="16701"/>
                  </a:cubicBezTo>
                  <a:cubicBezTo>
                    <a:pt x="17296" y="16701"/>
                    <a:pt x="17320" y="16650"/>
                    <a:pt x="17320" y="16588"/>
                  </a:cubicBezTo>
                  <a:cubicBezTo>
                    <a:pt x="17320" y="16525"/>
                    <a:pt x="17296" y="16475"/>
                    <a:pt x="17266" y="16475"/>
                  </a:cubicBezTo>
                  <a:close/>
                  <a:moveTo>
                    <a:pt x="17266" y="16801"/>
                  </a:moveTo>
                  <a:cubicBezTo>
                    <a:pt x="17236" y="16801"/>
                    <a:pt x="17212" y="16852"/>
                    <a:pt x="17212" y="16914"/>
                  </a:cubicBezTo>
                  <a:cubicBezTo>
                    <a:pt x="17212" y="16977"/>
                    <a:pt x="17236" y="17027"/>
                    <a:pt x="17266" y="17027"/>
                  </a:cubicBezTo>
                  <a:cubicBezTo>
                    <a:pt x="17296" y="17027"/>
                    <a:pt x="17320" y="16977"/>
                    <a:pt x="17320" y="16914"/>
                  </a:cubicBezTo>
                  <a:cubicBezTo>
                    <a:pt x="17320" y="16852"/>
                    <a:pt x="17296" y="16801"/>
                    <a:pt x="17266" y="16801"/>
                  </a:cubicBezTo>
                  <a:close/>
                  <a:moveTo>
                    <a:pt x="17266" y="16188"/>
                  </a:moveTo>
                  <a:cubicBezTo>
                    <a:pt x="17236" y="16188"/>
                    <a:pt x="17212" y="16239"/>
                    <a:pt x="17212" y="16301"/>
                  </a:cubicBezTo>
                  <a:cubicBezTo>
                    <a:pt x="17212" y="16364"/>
                    <a:pt x="17236" y="16414"/>
                    <a:pt x="17266" y="16414"/>
                  </a:cubicBezTo>
                  <a:cubicBezTo>
                    <a:pt x="17296" y="16414"/>
                    <a:pt x="17320" y="16364"/>
                    <a:pt x="17320" y="16301"/>
                  </a:cubicBezTo>
                  <a:cubicBezTo>
                    <a:pt x="17320" y="16239"/>
                    <a:pt x="17296" y="16188"/>
                    <a:pt x="17266" y="16188"/>
                  </a:cubicBezTo>
                  <a:close/>
                  <a:moveTo>
                    <a:pt x="17415" y="17780"/>
                  </a:moveTo>
                  <a:cubicBezTo>
                    <a:pt x="17386" y="17780"/>
                    <a:pt x="17361" y="17830"/>
                    <a:pt x="17361" y="17893"/>
                  </a:cubicBezTo>
                  <a:cubicBezTo>
                    <a:pt x="17361" y="17955"/>
                    <a:pt x="17386" y="18006"/>
                    <a:pt x="17415" y="18006"/>
                  </a:cubicBezTo>
                  <a:cubicBezTo>
                    <a:pt x="17445" y="18006"/>
                    <a:pt x="17469" y="17955"/>
                    <a:pt x="17469" y="17893"/>
                  </a:cubicBezTo>
                  <a:cubicBezTo>
                    <a:pt x="17469" y="17830"/>
                    <a:pt x="17445" y="17780"/>
                    <a:pt x="17415" y="17780"/>
                  </a:cubicBezTo>
                  <a:close/>
                  <a:moveTo>
                    <a:pt x="17415" y="17454"/>
                  </a:moveTo>
                  <a:cubicBezTo>
                    <a:pt x="17386" y="17454"/>
                    <a:pt x="17361" y="17504"/>
                    <a:pt x="17361" y="17567"/>
                  </a:cubicBezTo>
                  <a:cubicBezTo>
                    <a:pt x="17361" y="17629"/>
                    <a:pt x="17386" y="17680"/>
                    <a:pt x="17415" y="17680"/>
                  </a:cubicBezTo>
                  <a:cubicBezTo>
                    <a:pt x="17445" y="17680"/>
                    <a:pt x="17469" y="17629"/>
                    <a:pt x="17469" y="17567"/>
                  </a:cubicBezTo>
                  <a:cubicBezTo>
                    <a:pt x="17469" y="17504"/>
                    <a:pt x="17445" y="17454"/>
                    <a:pt x="17415" y="17454"/>
                  </a:cubicBezTo>
                  <a:close/>
                  <a:moveTo>
                    <a:pt x="17415" y="17143"/>
                  </a:moveTo>
                  <a:cubicBezTo>
                    <a:pt x="17386" y="17143"/>
                    <a:pt x="17361" y="17193"/>
                    <a:pt x="17361" y="17256"/>
                  </a:cubicBezTo>
                  <a:cubicBezTo>
                    <a:pt x="17361" y="17318"/>
                    <a:pt x="17386" y="17369"/>
                    <a:pt x="17415" y="17369"/>
                  </a:cubicBezTo>
                  <a:cubicBezTo>
                    <a:pt x="17445" y="17369"/>
                    <a:pt x="17469" y="17318"/>
                    <a:pt x="17469" y="17256"/>
                  </a:cubicBezTo>
                  <a:cubicBezTo>
                    <a:pt x="17469" y="17193"/>
                    <a:pt x="17445" y="17143"/>
                    <a:pt x="17415" y="17143"/>
                  </a:cubicBezTo>
                  <a:close/>
                  <a:moveTo>
                    <a:pt x="17415" y="16475"/>
                  </a:moveTo>
                  <a:cubicBezTo>
                    <a:pt x="17386" y="16475"/>
                    <a:pt x="17361" y="16525"/>
                    <a:pt x="17361" y="16588"/>
                  </a:cubicBezTo>
                  <a:cubicBezTo>
                    <a:pt x="17361" y="16650"/>
                    <a:pt x="17386" y="16701"/>
                    <a:pt x="17415" y="16701"/>
                  </a:cubicBezTo>
                  <a:cubicBezTo>
                    <a:pt x="17445" y="16701"/>
                    <a:pt x="17469" y="16650"/>
                    <a:pt x="17469" y="16588"/>
                  </a:cubicBezTo>
                  <a:cubicBezTo>
                    <a:pt x="17469" y="16525"/>
                    <a:pt x="17445" y="16475"/>
                    <a:pt x="17415" y="16475"/>
                  </a:cubicBezTo>
                  <a:close/>
                  <a:moveTo>
                    <a:pt x="17415" y="16801"/>
                  </a:moveTo>
                  <a:cubicBezTo>
                    <a:pt x="17386" y="16801"/>
                    <a:pt x="17361" y="16852"/>
                    <a:pt x="17361" y="16914"/>
                  </a:cubicBezTo>
                  <a:cubicBezTo>
                    <a:pt x="17361" y="16977"/>
                    <a:pt x="17386" y="17027"/>
                    <a:pt x="17415" y="17027"/>
                  </a:cubicBezTo>
                  <a:cubicBezTo>
                    <a:pt x="17445" y="17027"/>
                    <a:pt x="17469" y="16977"/>
                    <a:pt x="17469" y="16914"/>
                  </a:cubicBezTo>
                  <a:cubicBezTo>
                    <a:pt x="17469" y="16852"/>
                    <a:pt x="17445" y="16801"/>
                    <a:pt x="17415" y="16801"/>
                  </a:cubicBezTo>
                  <a:close/>
                  <a:moveTo>
                    <a:pt x="17415" y="15862"/>
                  </a:moveTo>
                  <a:cubicBezTo>
                    <a:pt x="17386" y="15862"/>
                    <a:pt x="17361" y="15912"/>
                    <a:pt x="17361" y="15975"/>
                  </a:cubicBezTo>
                  <a:cubicBezTo>
                    <a:pt x="17361" y="16037"/>
                    <a:pt x="17386" y="16088"/>
                    <a:pt x="17415" y="16088"/>
                  </a:cubicBezTo>
                  <a:cubicBezTo>
                    <a:pt x="17445" y="16088"/>
                    <a:pt x="17469" y="16037"/>
                    <a:pt x="17469" y="15975"/>
                  </a:cubicBezTo>
                  <a:cubicBezTo>
                    <a:pt x="17469" y="15912"/>
                    <a:pt x="17445" y="15862"/>
                    <a:pt x="17415" y="15862"/>
                  </a:cubicBezTo>
                  <a:close/>
                  <a:moveTo>
                    <a:pt x="17415" y="16188"/>
                  </a:moveTo>
                  <a:cubicBezTo>
                    <a:pt x="17386" y="16188"/>
                    <a:pt x="17361" y="16239"/>
                    <a:pt x="17361" y="16301"/>
                  </a:cubicBezTo>
                  <a:cubicBezTo>
                    <a:pt x="17361" y="16364"/>
                    <a:pt x="17386" y="16414"/>
                    <a:pt x="17415" y="16414"/>
                  </a:cubicBezTo>
                  <a:cubicBezTo>
                    <a:pt x="17445" y="16414"/>
                    <a:pt x="17469" y="16364"/>
                    <a:pt x="17469" y="16301"/>
                  </a:cubicBezTo>
                  <a:cubicBezTo>
                    <a:pt x="17469" y="16239"/>
                    <a:pt x="17445" y="16188"/>
                    <a:pt x="17415" y="16188"/>
                  </a:cubicBezTo>
                  <a:close/>
                  <a:moveTo>
                    <a:pt x="17570" y="17780"/>
                  </a:moveTo>
                  <a:cubicBezTo>
                    <a:pt x="17541" y="17780"/>
                    <a:pt x="17517" y="17830"/>
                    <a:pt x="17517" y="17893"/>
                  </a:cubicBezTo>
                  <a:cubicBezTo>
                    <a:pt x="17517" y="17955"/>
                    <a:pt x="17541" y="18006"/>
                    <a:pt x="17570" y="18006"/>
                  </a:cubicBezTo>
                  <a:cubicBezTo>
                    <a:pt x="17600" y="18006"/>
                    <a:pt x="17624" y="17955"/>
                    <a:pt x="17624" y="17893"/>
                  </a:cubicBezTo>
                  <a:cubicBezTo>
                    <a:pt x="17624" y="17830"/>
                    <a:pt x="17600" y="17780"/>
                    <a:pt x="17570" y="17780"/>
                  </a:cubicBezTo>
                  <a:close/>
                  <a:moveTo>
                    <a:pt x="17570" y="17454"/>
                  </a:moveTo>
                  <a:cubicBezTo>
                    <a:pt x="17541" y="17454"/>
                    <a:pt x="17517" y="17504"/>
                    <a:pt x="17517" y="17567"/>
                  </a:cubicBezTo>
                  <a:cubicBezTo>
                    <a:pt x="17517" y="17629"/>
                    <a:pt x="17541" y="17680"/>
                    <a:pt x="17570" y="17680"/>
                  </a:cubicBezTo>
                  <a:cubicBezTo>
                    <a:pt x="17600" y="17680"/>
                    <a:pt x="17624" y="17629"/>
                    <a:pt x="17624" y="17567"/>
                  </a:cubicBezTo>
                  <a:cubicBezTo>
                    <a:pt x="17624" y="17504"/>
                    <a:pt x="17600" y="17454"/>
                    <a:pt x="17570" y="17454"/>
                  </a:cubicBezTo>
                  <a:close/>
                  <a:moveTo>
                    <a:pt x="17570" y="17143"/>
                  </a:moveTo>
                  <a:cubicBezTo>
                    <a:pt x="17541" y="17143"/>
                    <a:pt x="17517" y="17193"/>
                    <a:pt x="17517" y="17256"/>
                  </a:cubicBezTo>
                  <a:cubicBezTo>
                    <a:pt x="17517" y="17318"/>
                    <a:pt x="17541" y="17369"/>
                    <a:pt x="17570" y="17369"/>
                  </a:cubicBezTo>
                  <a:cubicBezTo>
                    <a:pt x="17600" y="17369"/>
                    <a:pt x="17624" y="17318"/>
                    <a:pt x="17624" y="17256"/>
                  </a:cubicBezTo>
                  <a:cubicBezTo>
                    <a:pt x="17624" y="17193"/>
                    <a:pt x="17600" y="17143"/>
                    <a:pt x="17570" y="17143"/>
                  </a:cubicBezTo>
                  <a:close/>
                  <a:moveTo>
                    <a:pt x="17570" y="16475"/>
                  </a:moveTo>
                  <a:cubicBezTo>
                    <a:pt x="17541" y="16475"/>
                    <a:pt x="17517" y="16525"/>
                    <a:pt x="17517" y="16588"/>
                  </a:cubicBezTo>
                  <a:cubicBezTo>
                    <a:pt x="17517" y="16650"/>
                    <a:pt x="17541" y="16701"/>
                    <a:pt x="17570" y="16701"/>
                  </a:cubicBezTo>
                  <a:cubicBezTo>
                    <a:pt x="17600" y="16701"/>
                    <a:pt x="17624" y="16650"/>
                    <a:pt x="17624" y="16588"/>
                  </a:cubicBezTo>
                  <a:cubicBezTo>
                    <a:pt x="17624" y="16525"/>
                    <a:pt x="17600" y="16475"/>
                    <a:pt x="17570" y="16475"/>
                  </a:cubicBezTo>
                  <a:close/>
                  <a:moveTo>
                    <a:pt x="17570" y="16801"/>
                  </a:moveTo>
                  <a:cubicBezTo>
                    <a:pt x="17541" y="16801"/>
                    <a:pt x="17517" y="16852"/>
                    <a:pt x="17517" y="16914"/>
                  </a:cubicBezTo>
                  <a:cubicBezTo>
                    <a:pt x="17517" y="16977"/>
                    <a:pt x="17541" y="17027"/>
                    <a:pt x="17570" y="17027"/>
                  </a:cubicBezTo>
                  <a:cubicBezTo>
                    <a:pt x="17600" y="17027"/>
                    <a:pt x="17624" y="16977"/>
                    <a:pt x="17624" y="16914"/>
                  </a:cubicBezTo>
                  <a:cubicBezTo>
                    <a:pt x="17624" y="16852"/>
                    <a:pt x="17600" y="16801"/>
                    <a:pt x="17570" y="16801"/>
                  </a:cubicBezTo>
                  <a:close/>
                  <a:moveTo>
                    <a:pt x="17570" y="15862"/>
                  </a:moveTo>
                  <a:cubicBezTo>
                    <a:pt x="17541" y="15862"/>
                    <a:pt x="17517" y="15912"/>
                    <a:pt x="17517" y="15975"/>
                  </a:cubicBezTo>
                  <a:cubicBezTo>
                    <a:pt x="17517" y="16037"/>
                    <a:pt x="17541" y="16088"/>
                    <a:pt x="17570" y="16088"/>
                  </a:cubicBezTo>
                  <a:cubicBezTo>
                    <a:pt x="17600" y="16088"/>
                    <a:pt x="17624" y="16037"/>
                    <a:pt x="17624" y="15975"/>
                  </a:cubicBezTo>
                  <a:cubicBezTo>
                    <a:pt x="17624" y="15912"/>
                    <a:pt x="17600" y="15862"/>
                    <a:pt x="17570" y="15862"/>
                  </a:cubicBezTo>
                  <a:close/>
                  <a:moveTo>
                    <a:pt x="17570" y="16188"/>
                  </a:moveTo>
                  <a:cubicBezTo>
                    <a:pt x="17541" y="16188"/>
                    <a:pt x="17517" y="16239"/>
                    <a:pt x="17517" y="16301"/>
                  </a:cubicBezTo>
                  <a:cubicBezTo>
                    <a:pt x="17517" y="16364"/>
                    <a:pt x="17541" y="16414"/>
                    <a:pt x="17570" y="16414"/>
                  </a:cubicBezTo>
                  <a:cubicBezTo>
                    <a:pt x="17600" y="16414"/>
                    <a:pt x="17624" y="16364"/>
                    <a:pt x="17624" y="16301"/>
                  </a:cubicBezTo>
                  <a:cubicBezTo>
                    <a:pt x="17624" y="16239"/>
                    <a:pt x="17600" y="16188"/>
                    <a:pt x="17570" y="16188"/>
                  </a:cubicBezTo>
                  <a:close/>
                  <a:moveTo>
                    <a:pt x="17731" y="17780"/>
                  </a:moveTo>
                  <a:cubicBezTo>
                    <a:pt x="17701" y="17780"/>
                    <a:pt x="17677" y="17830"/>
                    <a:pt x="17677" y="17893"/>
                  </a:cubicBezTo>
                  <a:cubicBezTo>
                    <a:pt x="17677" y="17955"/>
                    <a:pt x="17701" y="18006"/>
                    <a:pt x="17731" y="18006"/>
                  </a:cubicBezTo>
                  <a:cubicBezTo>
                    <a:pt x="17761" y="18006"/>
                    <a:pt x="17785" y="17955"/>
                    <a:pt x="17785" y="17893"/>
                  </a:cubicBezTo>
                  <a:cubicBezTo>
                    <a:pt x="17785" y="17830"/>
                    <a:pt x="17761" y="17780"/>
                    <a:pt x="17731" y="17780"/>
                  </a:cubicBezTo>
                  <a:close/>
                  <a:moveTo>
                    <a:pt x="17731" y="17454"/>
                  </a:moveTo>
                  <a:cubicBezTo>
                    <a:pt x="17701" y="17454"/>
                    <a:pt x="17677" y="17504"/>
                    <a:pt x="17677" y="17567"/>
                  </a:cubicBezTo>
                  <a:cubicBezTo>
                    <a:pt x="17677" y="17629"/>
                    <a:pt x="17701" y="17680"/>
                    <a:pt x="17731" y="17680"/>
                  </a:cubicBezTo>
                  <a:cubicBezTo>
                    <a:pt x="17761" y="17680"/>
                    <a:pt x="17785" y="17629"/>
                    <a:pt x="17785" y="17567"/>
                  </a:cubicBezTo>
                  <a:cubicBezTo>
                    <a:pt x="17785" y="17504"/>
                    <a:pt x="17761" y="17454"/>
                    <a:pt x="17731" y="17454"/>
                  </a:cubicBezTo>
                  <a:close/>
                  <a:moveTo>
                    <a:pt x="17731" y="17143"/>
                  </a:moveTo>
                  <a:cubicBezTo>
                    <a:pt x="17701" y="17143"/>
                    <a:pt x="17677" y="17193"/>
                    <a:pt x="17677" y="17256"/>
                  </a:cubicBezTo>
                  <a:cubicBezTo>
                    <a:pt x="17677" y="17318"/>
                    <a:pt x="17701" y="17369"/>
                    <a:pt x="17731" y="17369"/>
                  </a:cubicBezTo>
                  <a:cubicBezTo>
                    <a:pt x="17761" y="17369"/>
                    <a:pt x="17785" y="17318"/>
                    <a:pt x="17785" y="17256"/>
                  </a:cubicBezTo>
                  <a:cubicBezTo>
                    <a:pt x="17785" y="17193"/>
                    <a:pt x="17761" y="17143"/>
                    <a:pt x="17731" y="17143"/>
                  </a:cubicBezTo>
                  <a:close/>
                  <a:moveTo>
                    <a:pt x="17731" y="16475"/>
                  </a:moveTo>
                  <a:cubicBezTo>
                    <a:pt x="17701" y="16475"/>
                    <a:pt x="17677" y="16525"/>
                    <a:pt x="17677" y="16588"/>
                  </a:cubicBezTo>
                  <a:cubicBezTo>
                    <a:pt x="17677" y="16650"/>
                    <a:pt x="17701" y="16701"/>
                    <a:pt x="17731" y="16701"/>
                  </a:cubicBezTo>
                  <a:cubicBezTo>
                    <a:pt x="17761" y="16701"/>
                    <a:pt x="17785" y="16650"/>
                    <a:pt x="17785" y="16588"/>
                  </a:cubicBezTo>
                  <a:cubicBezTo>
                    <a:pt x="17785" y="16525"/>
                    <a:pt x="17761" y="16475"/>
                    <a:pt x="17731" y="16475"/>
                  </a:cubicBezTo>
                  <a:close/>
                  <a:moveTo>
                    <a:pt x="17731" y="16801"/>
                  </a:moveTo>
                  <a:cubicBezTo>
                    <a:pt x="17701" y="16801"/>
                    <a:pt x="17677" y="16852"/>
                    <a:pt x="17677" y="16914"/>
                  </a:cubicBezTo>
                  <a:cubicBezTo>
                    <a:pt x="17677" y="16977"/>
                    <a:pt x="17701" y="17027"/>
                    <a:pt x="17731" y="17027"/>
                  </a:cubicBezTo>
                  <a:cubicBezTo>
                    <a:pt x="17761" y="17027"/>
                    <a:pt x="17785" y="16977"/>
                    <a:pt x="17785" y="16914"/>
                  </a:cubicBezTo>
                  <a:cubicBezTo>
                    <a:pt x="17785" y="16852"/>
                    <a:pt x="17761" y="16801"/>
                    <a:pt x="17731" y="16801"/>
                  </a:cubicBezTo>
                  <a:close/>
                  <a:moveTo>
                    <a:pt x="17731" y="15862"/>
                  </a:moveTo>
                  <a:cubicBezTo>
                    <a:pt x="17701" y="15862"/>
                    <a:pt x="17677" y="15912"/>
                    <a:pt x="17677" y="15975"/>
                  </a:cubicBezTo>
                  <a:cubicBezTo>
                    <a:pt x="17677" y="16037"/>
                    <a:pt x="17701" y="16088"/>
                    <a:pt x="17731" y="16088"/>
                  </a:cubicBezTo>
                  <a:cubicBezTo>
                    <a:pt x="17761" y="16088"/>
                    <a:pt x="17785" y="16037"/>
                    <a:pt x="17785" y="15975"/>
                  </a:cubicBezTo>
                  <a:cubicBezTo>
                    <a:pt x="17785" y="15912"/>
                    <a:pt x="17761" y="15862"/>
                    <a:pt x="17731" y="15862"/>
                  </a:cubicBezTo>
                  <a:close/>
                  <a:moveTo>
                    <a:pt x="17731" y="16188"/>
                  </a:moveTo>
                  <a:cubicBezTo>
                    <a:pt x="17701" y="16188"/>
                    <a:pt x="17677" y="16239"/>
                    <a:pt x="17677" y="16301"/>
                  </a:cubicBezTo>
                  <a:cubicBezTo>
                    <a:pt x="17677" y="16364"/>
                    <a:pt x="17701" y="16414"/>
                    <a:pt x="17731" y="16414"/>
                  </a:cubicBezTo>
                  <a:cubicBezTo>
                    <a:pt x="17761" y="16414"/>
                    <a:pt x="17785" y="16364"/>
                    <a:pt x="17785" y="16301"/>
                  </a:cubicBezTo>
                  <a:cubicBezTo>
                    <a:pt x="17785" y="16239"/>
                    <a:pt x="17761" y="16188"/>
                    <a:pt x="17731" y="16188"/>
                  </a:cubicBezTo>
                  <a:close/>
                  <a:moveTo>
                    <a:pt x="17731" y="15536"/>
                  </a:moveTo>
                  <a:cubicBezTo>
                    <a:pt x="17701" y="15536"/>
                    <a:pt x="17677" y="15586"/>
                    <a:pt x="17677" y="15649"/>
                  </a:cubicBezTo>
                  <a:cubicBezTo>
                    <a:pt x="17677" y="15711"/>
                    <a:pt x="17701" y="15762"/>
                    <a:pt x="17731" y="15762"/>
                  </a:cubicBezTo>
                  <a:cubicBezTo>
                    <a:pt x="17761" y="15762"/>
                    <a:pt x="17785" y="15711"/>
                    <a:pt x="17785" y="15649"/>
                  </a:cubicBezTo>
                  <a:cubicBezTo>
                    <a:pt x="17785" y="15586"/>
                    <a:pt x="17761" y="15536"/>
                    <a:pt x="17731" y="15536"/>
                  </a:cubicBezTo>
                  <a:close/>
                  <a:moveTo>
                    <a:pt x="17875" y="17780"/>
                  </a:moveTo>
                  <a:cubicBezTo>
                    <a:pt x="17845" y="17780"/>
                    <a:pt x="17821" y="17830"/>
                    <a:pt x="17821" y="17893"/>
                  </a:cubicBezTo>
                  <a:cubicBezTo>
                    <a:pt x="17821" y="17955"/>
                    <a:pt x="17845" y="18006"/>
                    <a:pt x="17875" y="18006"/>
                  </a:cubicBezTo>
                  <a:cubicBezTo>
                    <a:pt x="17904" y="18006"/>
                    <a:pt x="17928" y="17955"/>
                    <a:pt x="17928" y="17893"/>
                  </a:cubicBezTo>
                  <a:cubicBezTo>
                    <a:pt x="17928" y="17830"/>
                    <a:pt x="17904" y="17780"/>
                    <a:pt x="17875" y="17780"/>
                  </a:cubicBezTo>
                  <a:close/>
                  <a:moveTo>
                    <a:pt x="17875" y="17454"/>
                  </a:moveTo>
                  <a:cubicBezTo>
                    <a:pt x="17845" y="17454"/>
                    <a:pt x="17821" y="17504"/>
                    <a:pt x="17821" y="17567"/>
                  </a:cubicBezTo>
                  <a:cubicBezTo>
                    <a:pt x="17821" y="17629"/>
                    <a:pt x="17845" y="17680"/>
                    <a:pt x="17875" y="17680"/>
                  </a:cubicBezTo>
                  <a:cubicBezTo>
                    <a:pt x="17904" y="17680"/>
                    <a:pt x="17928" y="17629"/>
                    <a:pt x="17928" y="17567"/>
                  </a:cubicBezTo>
                  <a:cubicBezTo>
                    <a:pt x="17928" y="17504"/>
                    <a:pt x="17904" y="17454"/>
                    <a:pt x="17875" y="17454"/>
                  </a:cubicBezTo>
                  <a:close/>
                  <a:moveTo>
                    <a:pt x="18038" y="17143"/>
                  </a:moveTo>
                  <a:cubicBezTo>
                    <a:pt x="18008" y="17143"/>
                    <a:pt x="17984" y="17193"/>
                    <a:pt x="17984" y="17256"/>
                  </a:cubicBezTo>
                  <a:cubicBezTo>
                    <a:pt x="17984" y="17318"/>
                    <a:pt x="18008" y="17369"/>
                    <a:pt x="18038" y="17369"/>
                  </a:cubicBezTo>
                  <a:cubicBezTo>
                    <a:pt x="18067" y="17369"/>
                    <a:pt x="18092" y="17318"/>
                    <a:pt x="18092" y="17256"/>
                  </a:cubicBezTo>
                  <a:cubicBezTo>
                    <a:pt x="18092" y="17193"/>
                    <a:pt x="18067" y="17143"/>
                    <a:pt x="18038" y="17143"/>
                  </a:cubicBezTo>
                  <a:close/>
                  <a:moveTo>
                    <a:pt x="18804" y="17143"/>
                  </a:moveTo>
                  <a:cubicBezTo>
                    <a:pt x="18774" y="17143"/>
                    <a:pt x="18750" y="17193"/>
                    <a:pt x="18750" y="17256"/>
                  </a:cubicBezTo>
                  <a:cubicBezTo>
                    <a:pt x="18750" y="17318"/>
                    <a:pt x="18774" y="17369"/>
                    <a:pt x="18804" y="17369"/>
                  </a:cubicBezTo>
                  <a:cubicBezTo>
                    <a:pt x="18834" y="17369"/>
                    <a:pt x="18858" y="17318"/>
                    <a:pt x="18858" y="17256"/>
                  </a:cubicBezTo>
                  <a:cubicBezTo>
                    <a:pt x="18858" y="17193"/>
                    <a:pt x="18834" y="17143"/>
                    <a:pt x="18804" y="17143"/>
                  </a:cubicBezTo>
                  <a:close/>
                  <a:moveTo>
                    <a:pt x="18651" y="17143"/>
                  </a:moveTo>
                  <a:cubicBezTo>
                    <a:pt x="18622" y="17143"/>
                    <a:pt x="18598" y="17193"/>
                    <a:pt x="18598" y="17256"/>
                  </a:cubicBezTo>
                  <a:cubicBezTo>
                    <a:pt x="18598" y="17318"/>
                    <a:pt x="18622" y="17369"/>
                    <a:pt x="18651" y="17369"/>
                  </a:cubicBezTo>
                  <a:cubicBezTo>
                    <a:pt x="18681" y="17369"/>
                    <a:pt x="18705" y="17318"/>
                    <a:pt x="18705" y="17256"/>
                  </a:cubicBezTo>
                  <a:cubicBezTo>
                    <a:pt x="18705" y="17193"/>
                    <a:pt x="18681" y="17143"/>
                    <a:pt x="18651" y="17143"/>
                  </a:cubicBezTo>
                  <a:close/>
                  <a:moveTo>
                    <a:pt x="18496" y="17143"/>
                  </a:moveTo>
                  <a:cubicBezTo>
                    <a:pt x="18466" y="17143"/>
                    <a:pt x="18442" y="17193"/>
                    <a:pt x="18442" y="17256"/>
                  </a:cubicBezTo>
                  <a:cubicBezTo>
                    <a:pt x="18442" y="17318"/>
                    <a:pt x="18466" y="17369"/>
                    <a:pt x="18496" y="17369"/>
                  </a:cubicBezTo>
                  <a:cubicBezTo>
                    <a:pt x="18526" y="17369"/>
                    <a:pt x="18550" y="17318"/>
                    <a:pt x="18550" y="17256"/>
                  </a:cubicBezTo>
                  <a:cubicBezTo>
                    <a:pt x="18550" y="17193"/>
                    <a:pt x="18526" y="17143"/>
                    <a:pt x="18496" y="17143"/>
                  </a:cubicBezTo>
                  <a:close/>
                  <a:moveTo>
                    <a:pt x="18342" y="17143"/>
                  </a:moveTo>
                  <a:cubicBezTo>
                    <a:pt x="18312" y="17143"/>
                    <a:pt x="18288" y="17193"/>
                    <a:pt x="18288" y="17256"/>
                  </a:cubicBezTo>
                  <a:cubicBezTo>
                    <a:pt x="18288" y="17318"/>
                    <a:pt x="18312" y="17369"/>
                    <a:pt x="18342" y="17369"/>
                  </a:cubicBezTo>
                  <a:cubicBezTo>
                    <a:pt x="18372" y="17369"/>
                    <a:pt x="18396" y="17318"/>
                    <a:pt x="18396" y="17256"/>
                  </a:cubicBezTo>
                  <a:cubicBezTo>
                    <a:pt x="18396" y="17193"/>
                    <a:pt x="18372" y="17143"/>
                    <a:pt x="18342" y="17143"/>
                  </a:cubicBezTo>
                  <a:close/>
                  <a:moveTo>
                    <a:pt x="18189" y="17143"/>
                  </a:moveTo>
                  <a:cubicBezTo>
                    <a:pt x="18160" y="17143"/>
                    <a:pt x="18136" y="17193"/>
                    <a:pt x="18136" y="17256"/>
                  </a:cubicBezTo>
                  <a:cubicBezTo>
                    <a:pt x="18136" y="17318"/>
                    <a:pt x="18160" y="17369"/>
                    <a:pt x="18189" y="17369"/>
                  </a:cubicBezTo>
                  <a:cubicBezTo>
                    <a:pt x="18219" y="17369"/>
                    <a:pt x="18243" y="17318"/>
                    <a:pt x="18243" y="17256"/>
                  </a:cubicBezTo>
                  <a:cubicBezTo>
                    <a:pt x="18243" y="17193"/>
                    <a:pt x="18219" y="17143"/>
                    <a:pt x="18189" y="17143"/>
                  </a:cubicBezTo>
                  <a:close/>
                  <a:moveTo>
                    <a:pt x="17875" y="17143"/>
                  </a:moveTo>
                  <a:cubicBezTo>
                    <a:pt x="17845" y="17143"/>
                    <a:pt x="17821" y="17193"/>
                    <a:pt x="17821" y="17256"/>
                  </a:cubicBezTo>
                  <a:cubicBezTo>
                    <a:pt x="17821" y="17318"/>
                    <a:pt x="17845" y="17369"/>
                    <a:pt x="17875" y="17369"/>
                  </a:cubicBezTo>
                  <a:cubicBezTo>
                    <a:pt x="17904" y="17369"/>
                    <a:pt x="17928" y="17318"/>
                    <a:pt x="17928" y="17256"/>
                  </a:cubicBezTo>
                  <a:cubicBezTo>
                    <a:pt x="17928" y="17193"/>
                    <a:pt x="17904" y="17143"/>
                    <a:pt x="17875" y="17143"/>
                  </a:cubicBezTo>
                  <a:close/>
                  <a:moveTo>
                    <a:pt x="18651" y="16475"/>
                  </a:moveTo>
                  <a:cubicBezTo>
                    <a:pt x="18622" y="16475"/>
                    <a:pt x="18598" y="16525"/>
                    <a:pt x="18598" y="16588"/>
                  </a:cubicBezTo>
                  <a:cubicBezTo>
                    <a:pt x="18598" y="16650"/>
                    <a:pt x="18622" y="16701"/>
                    <a:pt x="18651" y="16701"/>
                  </a:cubicBezTo>
                  <a:cubicBezTo>
                    <a:pt x="18681" y="16701"/>
                    <a:pt x="18705" y="16650"/>
                    <a:pt x="18705" y="16588"/>
                  </a:cubicBezTo>
                  <a:cubicBezTo>
                    <a:pt x="18705" y="16525"/>
                    <a:pt x="18681" y="16475"/>
                    <a:pt x="18651" y="16475"/>
                  </a:cubicBezTo>
                  <a:close/>
                  <a:moveTo>
                    <a:pt x="18496" y="16475"/>
                  </a:moveTo>
                  <a:cubicBezTo>
                    <a:pt x="18466" y="16475"/>
                    <a:pt x="18442" y="16525"/>
                    <a:pt x="18442" y="16588"/>
                  </a:cubicBezTo>
                  <a:cubicBezTo>
                    <a:pt x="18442" y="16650"/>
                    <a:pt x="18466" y="16701"/>
                    <a:pt x="18496" y="16701"/>
                  </a:cubicBezTo>
                  <a:cubicBezTo>
                    <a:pt x="18526" y="16701"/>
                    <a:pt x="18550" y="16650"/>
                    <a:pt x="18550" y="16588"/>
                  </a:cubicBezTo>
                  <a:cubicBezTo>
                    <a:pt x="18550" y="16525"/>
                    <a:pt x="18526" y="16475"/>
                    <a:pt x="18496" y="16475"/>
                  </a:cubicBezTo>
                  <a:close/>
                  <a:moveTo>
                    <a:pt x="18038" y="16475"/>
                  </a:moveTo>
                  <a:cubicBezTo>
                    <a:pt x="18008" y="16475"/>
                    <a:pt x="17984" y="16525"/>
                    <a:pt x="17984" y="16588"/>
                  </a:cubicBezTo>
                  <a:cubicBezTo>
                    <a:pt x="17984" y="16650"/>
                    <a:pt x="18008" y="16701"/>
                    <a:pt x="18038" y="16701"/>
                  </a:cubicBezTo>
                  <a:cubicBezTo>
                    <a:pt x="18067" y="16701"/>
                    <a:pt x="18092" y="16650"/>
                    <a:pt x="18092" y="16588"/>
                  </a:cubicBezTo>
                  <a:cubicBezTo>
                    <a:pt x="18092" y="16525"/>
                    <a:pt x="18067" y="16475"/>
                    <a:pt x="18038" y="16475"/>
                  </a:cubicBezTo>
                  <a:close/>
                  <a:moveTo>
                    <a:pt x="18038" y="16801"/>
                  </a:moveTo>
                  <a:cubicBezTo>
                    <a:pt x="18008" y="16801"/>
                    <a:pt x="17984" y="16852"/>
                    <a:pt x="17984" y="16914"/>
                  </a:cubicBezTo>
                  <a:cubicBezTo>
                    <a:pt x="17984" y="16977"/>
                    <a:pt x="18008" y="17027"/>
                    <a:pt x="18038" y="17027"/>
                  </a:cubicBezTo>
                  <a:cubicBezTo>
                    <a:pt x="18067" y="17027"/>
                    <a:pt x="18092" y="16977"/>
                    <a:pt x="18092" y="16914"/>
                  </a:cubicBezTo>
                  <a:cubicBezTo>
                    <a:pt x="18092" y="16852"/>
                    <a:pt x="18067" y="16801"/>
                    <a:pt x="18038" y="16801"/>
                  </a:cubicBezTo>
                  <a:close/>
                  <a:moveTo>
                    <a:pt x="18342" y="16475"/>
                  </a:moveTo>
                  <a:cubicBezTo>
                    <a:pt x="18312" y="16475"/>
                    <a:pt x="18288" y="16525"/>
                    <a:pt x="18288" y="16588"/>
                  </a:cubicBezTo>
                  <a:cubicBezTo>
                    <a:pt x="18288" y="16650"/>
                    <a:pt x="18312" y="16701"/>
                    <a:pt x="18342" y="16701"/>
                  </a:cubicBezTo>
                  <a:cubicBezTo>
                    <a:pt x="18372" y="16701"/>
                    <a:pt x="18396" y="16650"/>
                    <a:pt x="18396" y="16588"/>
                  </a:cubicBezTo>
                  <a:cubicBezTo>
                    <a:pt x="18396" y="16525"/>
                    <a:pt x="18372" y="16475"/>
                    <a:pt x="18342" y="16475"/>
                  </a:cubicBezTo>
                  <a:close/>
                  <a:moveTo>
                    <a:pt x="18189" y="16475"/>
                  </a:moveTo>
                  <a:cubicBezTo>
                    <a:pt x="18160" y="16475"/>
                    <a:pt x="18136" y="16525"/>
                    <a:pt x="18136" y="16588"/>
                  </a:cubicBezTo>
                  <a:cubicBezTo>
                    <a:pt x="18136" y="16650"/>
                    <a:pt x="18160" y="16701"/>
                    <a:pt x="18189" y="16701"/>
                  </a:cubicBezTo>
                  <a:cubicBezTo>
                    <a:pt x="18219" y="16701"/>
                    <a:pt x="18243" y="16650"/>
                    <a:pt x="18243" y="16588"/>
                  </a:cubicBezTo>
                  <a:cubicBezTo>
                    <a:pt x="18243" y="16525"/>
                    <a:pt x="18219" y="16475"/>
                    <a:pt x="18189" y="16475"/>
                  </a:cubicBezTo>
                  <a:close/>
                  <a:moveTo>
                    <a:pt x="18496" y="16801"/>
                  </a:moveTo>
                  <a:cubicBezTo>
                    <a:pt x="18466" y="16801"/>
                    <a:pt x="18442" y="16852"/>
                    <a:pt x="18442" y="16914"/>
                  </a:cubicBezTo>
                  <a:cubicBezTo>
                    <a:pt x="18442" y="16977"/>
                    <a:pt x="18466" y="17027"/>
                    <a:pt x="18496" y="17027"/>
                  </a:cubicBezTo>
                  <a:cubicBezTo>
                    <a:pt x="18526" y="17027"/>
                    <a:pt x="18550" y="16977"/>
                    <a:pt x="18550" y="16914"/>
                  </a:cubicBezTo>
                  <a:cubicBezTo>
                    <a:pt x="18550" y="16852"/>
                    <a:pt x="18526" y="16801"/>
                    <a:pt x="18496" y="16801"/>
                  </a:cubicBezTo>
                  <a:close/>
                  <a:moveTo>
                    <a:pt x="18342" y="16801"/>
                  </a:moveTo>
                  <a:cubicBezTo>
                    <a:pt x="18312" y="16801"/>
                    <a:pt x="18288" y="16852"/>
                    <a:pt x="18288" y="16914"/>
                  </a:cubicBezTo>
                  <a:cubicBezTo>
                    <a:pt x="18288" y="16977"/>
                    <a:pt x="18312" y="17027"/>
                    <a:pt x="18342" y="17027"/>
                  </a:cubicBezTo>
                  <a:cubicBezTo>
                    <a:pt x="18372" y="17027"/>
                    <a:pt x="18396" y="16977"/>
                    <a:pt x="18396" y="16914"/>
                  </a:cubicBezTo>
                  <a:cubicBezTo>
                    <a:pt x="18396" y="16852"/>
                    <a:pt x="18372" y="16801"/>
                    <a:pt x="18342" y="16801"/>
                  </a:cubicBezTo>
                  <a:close/>
                  <a:moveTo>
                    <a:pt x="18189" y="16801"/>
                  </a:moveTo>
                  <a:cubicBezTo>
                    <a:pt x="18160" y="16801"/>
                    <a:pt x="18136" y="16852"/>
                    <a:pt x="18136" y="16914"/>
                  </a:cubicBezTo>
                  <a:cubicBezTo>
                    <a:pt x="18136" y="16977"/>
                    <a:pt x="18160" y="17027"/>
                    <a:pt x="18189" y="17027"/>
                  </a:cubicBezTo>
                  <a:cubicBezTo>
                    <a:pt x="18219" y="17027"/>
                    <a:pt x="18243" y="16977"/>
                    <a:pt x="18243" y="16914"/>
                  </a:cubicBezTo>
                  <a:cubicBezTo>
                    <a:pt x="18243" y="16852"/>
                    <a:pt x="18219" y="16801"/>
                    <a:pt x="18189" y="16801"/>
                  </a:cubicBezTo>
                  <a:close/>
                  <a:moveTo>
                    <a:pt x="17875" y="16475"/>
                  </a:moveTo>
                  <a:cubicBezTo>
                    <a:pt x="17845" y="16475"/>
                    <a:pt x="17821" y="16525"/>
                    <a:pt x="17821" y="16588"/>
                  </a:cubicBezTo>
                  <a:cubicBezTo>
                    <a:pt x="17821" y="16650"/>
                    <a:pt x="17845" y="16701"/>
                    <a:pt x="17875" y="16701"/>
                  </a:cubicBezTo>
                  <a:cubicBezTo>
                    <a:pt x="17904" y="16701"/>
                    <a:pt x="17928" y="16650"/>
                    <a:pt x="17928" y="16588"/>
                  </a:cubicBezTo>
                  <a:cubicBezTo>
                    <a:pt x="17928" y="16525"/>
                    <a:pt x="17904" y="16475"/>
                    <a:pt x="17875" y="16475"/>
                  </a:cubicBezTo>
                  <a:close/>
                  <a:moveTo>
                    <a:pt x="17875" y="16801"/>
                  </a:moveTo>
                  <a:cubicBezTo>
                    <a:pt x="17845" y="16801"/>
                    <a:pt x="17821" y="16852"/>
                    <a:pt x="17821" y="16914"/>
                  </a:cubicBezTo>
                  <a:cubicBezTo>
                    <a:pt x="17821" y="16977"/>
                    <a:pt x="17845" y="17027"/>
                    <a:pt x="17875" y="17027"/>
                  </a:cubicBezTo>
                  <a:cubicBezTo>
                    <a:pt x="17904" y="17027"/>
                    <a:pt x="17928" y="16977"/>
                    <a:pt x="17928" y="16914"/>
                  </a:cubicBezTo>
                  <a:cubicBezTo>
                    <a:pt x="17928" y="16852"/>
                    <a:pt x="17904" y="16801"/>
                    <a:pt x="17875" y="16801"/>
                  </a:cubicBezTo>
                  <a:close/>
                  <a:moveTo>
                    <a:pt x="18649" y="13478"/>
                  </a:moveTo>
                  <a:cubicBezTo>
                    <a:pt x="18679" y="13478"/>
                    <a:pt x="18703" y="13427"/>
                    <a:pt x="18703" y="13365"/>
                  </a:cubicBezTo>
                  <a:cubicBezTo>
                    <a:pt x="18703" y="13302"/>
                    <a:pt x="18679" y="13252"/>
                    <a:pt x="18649" y="13252"/>
                  </a:cubicBezTo>
                  <a:cubicBezTo>
                    <a:pt x="18619" y="13252"/>
                    <a:pt x="18595" y="13302"/>
                    <a:pt x="18595" y="13365"/>
                  </a:cubicBezTo>
                  <a:cubicBezTo>
                    <a:pt x="18595" y="13427"/>
                    <a:pt x="18619" y="13478"/>
                    <a:pt x="18649" y="13478"/>
                  </a:cubicBezTo>
                  <a:close/>
                  <a:moveTo>
                    <a:pt x="18804" y="13252"/>
                  </a:moveTo>
                  <a:cubicBezTo>
                    <a:pt x="18774" y="13252"/>
                    <a:pt x="18750" y="13302"/>
                    <a:pt x="18750" y="13365"/>
                  </a:cubicBezTo>
                  <a:cubicBezTo>
                    <a:pt x="18750" y="13427"/>
                    <a:pt x="18774" y="13478"/>
                    <a:pt x="18804" y="13478"/>
                  </a:cubicBezTo>
                  <a:cubicBezTo>
                    <a:pt x="18834" y="13478"/>
                    <a:pt x="18858" y="13427"/>
                    <a:pt x="18858" y="13365"/>
                  </a:cubicBezTo>
                  <a:cubicBezTo>
                    <a:pt x="18858" y="13302"/>
                    <a:pt x="18834" y="13252"/>
                    <a:pt x="18804" y="13252"/>
                  </a:cubicBezTo>
                  <a:close/>
                  <a:moveTo>
                    <a:pt x="18651" y="15862"/>
                  </a:moveTo>
                  <a:cubicBezTo>
                    <a:pt x="18622" y="15862"/>
                    <a:pt x="18598" y="15912"/>
                    <a:pt x="18598" y="15975"/>
                  </a:cubicBezTo>
                  <a:cubicBezTo>
                    <a:pt x="18598" y="16037"/>
                    <a:pt x="18622" y="16088"/>
                    <a:pt x="18651" y="16088"/>
                  </a:cubicBezTo>
                  <a:cubicBezTo>
                    <a:pt x="18681" y="16088"/>
                    <a:pt x="18705" y="16037"/>
                    <a:pt x="18705" y="15975"/>
                  </a:cubicBezTo>
                  <a:cubicBezTo>
                    <a:pt x="18705" y="15912"/>
                    <a:pt x="18681" y="15862"/>
                    <a:pt x="18651" y="15862"/>
                  </a:cubicBezTo>
                  <a:close/>
                  <a:moveTo>
                    <a:pt x="18496" y="15862"/>
                  </a:moveTo>
                  <a:cubicBezTo>
                    <a:pt x="18466" y="15862"/>
                    <a:pt x="18442" y="15912"/>
                    <a:pt x="18442" y="15975"/>
                  </a:cubicBezTo>
                  <a:cubicBezTo>
                    <a:pt x="18442" y="16037"/>
                    <a:pt x="18466" y="16088"/>
                    <a:pt x="18496" y="16088"/>
                  </a:cubicBezTo>
                  <a:cubicBezTo>
                    <a:pt x="18526" y="16088"/>
                    <a:pt x="18550" y="16037"/>
                    <a:pt x="18550" y="15975"/>
                  </a:cubicBezTo>
                  <a:cubicBezTo>
                    <a:pt x="18550" y="15912"/>
                    <a:pt x="18526" y="15862"/>
                    <a:pt x="18496" y="15862"/>
                  </a:cubicBezTo>
                  <a:close/>
                  <a:moveTo>
                    <a:pt x="18038" y="15862"/>
                  </a:moveTo>
                  <a:cubicBezTo>
                    <a:pt x="18008" y="15862"/>
                    <a:pt x="17984" y="15912"/>
                    <a:pt x="17984" y="15975"/>
                  </a:cubicBezTo>
                  <a:cubicBezTo>
                    <a:pt x="17984" y="16037"/>
                    <a:pt x="18008" y="16088"/>
                    <a:pt x="18038" y="16088"/>
                  </a:cubicBezTo>
                  <a:cubicBezTo>
                    <a:pt x="18067" y="16088"/>
                    <a:pt x="18092" y="16037"/>
                    <a:pt x="18092" y="15975"/>
                  </a:cubicBezTo>
                  <a:cubicBezTo>
                    <a:pt x="18092" y="15912"/>
                    <a:pt x="18067" y="15862"/>
                    <a:pt x="18038" y="15862"/>
                  </a:cubicBezTo>
                  <a:close/>
                  <a:moveTo>
                    <a:pt x="18038" y="16188"/>
                  </a:moveTo>
                  <a:cubicBezTo>
                    <a:pt x="18008" y="16188"/>
                    <a:pt x="17984" y="16239"/>
                    <a:pt x="17984" y="16301"/>
                  </a:cubicBezTo>
                  <a:cubicBezTo>
                    <a:pt x="17984" y="16364"/>
                    <a:pt x="18008" y="16414"/>
                    <a:pt x="18038" y="16414"/>
                  </a:cubicBezTo>
                  <a:cubicBezTo>
                    <a:pt x="18067" y="16414"/>
                    <a:pt x="18092" y="16364"/>
                    <a:pt x="18092" y="16301"/>
                  </a:cubicBezTo>
                  <a:cubicBezTo>
                    <a:pt x="18092" y="16239"/>
                    <a:pt x="18067" y="16188"/>
                    <a:pt x="18038" y="16188"/>
                  </a:cubicBezTo>
                  <a:close/>
                  <a:moveTo>
                    <a:pt x="18342" y="15862"/>
                  </a:moveTo>
                  <a:cubicBezTo>
                    <a:pt x="18312" y="15862"/>
                    <a:pt x="18288" y="15912"/>
                    <a:pt x="18288" y="15975"/>
                  </a:cubicBezTo>
                  <a:cubicBezTo>
                    <a:pt x="18288" y="16037"/>
                    <a:pt x="18312" y="16088"/>
                    <a:pt x="18342" y="16088"/>
                  </a:cubicBezTo>
                  <a:cubicBezTo>
                    <a:pt x="18372" y="16088"/>
                    <a:pt x="18396" y="16037"/>
                    <a:pt x="18396" y="15975"/>
                  </a:cubicBezTo>
                  <a:cubicBezTo>
                    <a:pt x="18396" y="15912"/>
                    <a:pt x="18372" y="15862"/>
                    <a:pt x="18342" y="15862"/>
                  </a:cubicBezTo>
                  <a:close/>
                  <a:moveTo>
                    <a:pt x="18189" y="15862"/>
                  </a:moveTo>
                  <a:cubicBezTo>
                    <a:pt x="18160" y="15862"/>
                    <a:pt x="18136" y="15912"/>
                    <a:pt x="18136" y="15975"/>
                  </a:cubicBezTo>
                  <a:cubicBezTo>
                    <a:pt x="18136" y="16037"/>
                    <a:pt x="18160" y="16088"/>
                    <a:pt x="18189" y="16088"/>
                  </a:cubicBezTo>
                  <a:cubicBezTo>
                    <a:pt x="18219" y="16088"/>
                    <a:pt x="18243" y="16037"/>
                    <a:pt x="18243" y="15975"/>
                  </a:cubicBezTo>
                  <a:cubicBezTo>
                    <a:pt x="18243" y="15912"/>
                    <a:pt x="18219" y="15862"/>
                    <a:pt x="18189" y="15862"/>
                  </a:cubicBezTo>
                  <a:close/>
                  <a:moveTo>
                    <a:pt x="18651" y="16188"/>
                  </a:moveTo>
                  <a:cubicBezTo>
                    <a:pt x="18622" y="16188"/>
                    <a:pt x="18598" y="16239"/>
                    <a:pt x="18598" y="16301"/>
                  </a:cubicBezTo>
                  <a:cubicBezTo>
                    <a:pt x="18598" y="16364"/>
                    <a:pt x="18622" y="16414"/>
                    <a:pt x="18651" y="16414"/>
                  </a:cubicBezTo>
                  <a:cubicBezTo>
                    <a:pt x="18681" y="16414"/>
                    <a:pt x="18705" y="16364"/>
                    <a:pt x="18705" y="16301"/>
                  </a:cubicBezTo>
                  <a:cubicBezTo>
                    <a:pt x="18705" y="16239"/>
                    <a:pt x="18681" y="16188"/>
                    <a:pt x="18651" y="16188"/>
                  </a:cubicBezTo>
                  <a:close/>
                  <a:moveTo>
                    <a:pt x="18496" y="16188"/>
                  </a:moveTo>
                  <a:cubicBezTo>
                    <a:pt x="18466" y="16188"/>
                    <a:pt x="18442" y="16239"/>
                    <a:pt x="18442" y="16301"/>
                  </a:cubicBezTo>
                  <a:cubicBezTo>
                    <a:pt x="18442" y="16364"/>
                    <a:pt x="18466" y="16414"/>
                    <a:pt x="18496" y="16414"/>
                  </a:cubicBezTo>
                  <a:cubicBezTo>
                    <a:pt x="18526" y="16414"/>
                    <a:pt x="18550" y="16364"/>
                    <a:pt x="18550" y="16301"/>
                  </a:cubicBezTo>
                  <a:cubicBezTo>
                    <a:pt x="18550" y="16239"/>
                    <a:pt x="18526" y="16188"/>
                    <a:pt x="18496" y="16188"/>
                  </a:cubicBezTo>
                  <a:close/>
                  <a:moveTo>
                    <a:pt x="18342" y="16188"/>
                  </a:moveTo>
                  <a:cubicBezTo>
                    <a:pt x="18312" y="16188"/>
                    <a:pt x="18288" y="16239"/>
                    <a:pt x="18288" y="16301"/>
                  </a:cubicBezTo>
                  <a:cubicBezTo>
                    <a:pt x="18288" y="16364"/>
                    <a:pt x="18312" y="16414"/>
                    <a:pt x="18342" y="16414"/>
                  </a:cubicBezTo>
                  <a:cubicBezTo>
                    <a:pt x="18372" y="16414"/>
                    <a:pt x="18396" y="16364"/>
                    <a:pt x="18396" y="16301"/>
                  </a:cubicBezTo>
                  <a:cubicBezTo>
                    <a:pt x="18396" y="16239"/>
                    <a:pt x="18372" y="16188"/>
                    <a:pt x="18342" y="16188"/>
                  </a:cubicBezTo>
                  <a:close/>
                  <a:moveTo>
                    <a:pt x="18189" y="16188"/>
                  </a:moveTo>
                  <a:cubicBezTo>
                    <a:pt x="18160" y="16188"/>
                    <a:pt x="18136" y="16239"/>
                    <a:pt x="18136" y="16301"/>
                  </a:cubicBezTo>
                  <a:cubicBezTo>
                    <a:pt x="18136" y="16364"/>
                    <a:pt x="18160" y="16414"/>
                    <a:pt x="18189" y="16414"/>
                  </a:cubicBezTo>
                  <a:cubicBezTo>
                    <a:pt x="18219" y="16414"/>
                    <a:pt x="18243" y="16364"/>
                    <a:pt x="18243" y="16301"/>
                  </a:cubicBezTo>
                  <a:cubicBezTo>
                    <a:pt x="18243" y="16239"/>
                    <a:pt x="18219" y="16188"/>
                    <a:pt x="18189" y="16188"/>
                  </a:cubicBezTo>
                  <a:close/>
                  <a:moveTo>
                    <a:pt x="17875" y="15862"/>
                  </a:moveTo>
                  <a:cubicBezTo>
                    <a:pt x="17845" y="15862"/>
                    <a:pt x="17821" y="15912"/>
                    <a:pt x="17821" y="15975"/>
                  </a:cubicBezTo>
                  <a:cubicBezTo>
                    <a:pt x="17821" y="16037"/>
                    <a:pt x="17845" y="16088"/>
                    <a:pt x="17875" y="16088"/>
                  </a:cubicBezTo>
                  <a:cubicBezTo>
                    <a:pt x="17904" y="16088"/>
                    <a:pt x="17928" y="16037"/>
                    <a:pt x="17928" y="15975"/>
                  </a:cubicBezTo>
                  <a:cubicBezTo>
                    <a:pt x="17928" y="15912"/>
                    <a:pt x="17904" y="15862"/>
                    <a:pt x="17875" y="15862"/>
                  </a:cubicBezTo>
                  <a:close/>
                  <a:moveTo>
                    <a:pt x="17875" y="16188"/>
                  </a:moveTo>
                  <a:cubicBezTo>
                    <a:pt x="17845" y="16188"/>
                    <a:pt x="17821" y="16239"/>
                    <a:pt x="17821" y="16301"/>
                  </a:cubicBezTo>
                  <a:cubicBezTo>
                    <a:pt x="17821" y="16364"/>
                    <a:pt x="17845" y="16414"/>
                    <a:pt x="17875" y="16414"/>
                  </a:cubicBezTo>
                  <a:cubicBezTo>
                    <a:pt x="17904" y="16414"/>
                    <a:pt x="17928" y="16364"/>
                    <a:pt x="17928" y="16301"/>
                  </a:cubicBezTo>
                  <a:cubicBezTo>
                    <a:pt x="17928" y="16239"/>
                    <a:pt x="17904" y="16188"/>
                    <a:pt x="17875" y="16188"/>
                  </a:cubicBezTo>
                  <a:close/>
                  <a:moveTo>
                    <a:pt x="18651" y="15209"/>
                  </a:moveTo>
                  <a:cubicBezTo>
                    <a:pt x="18622" y="15209"/>
                    <a:pt x="18598" y="15260"/>
                    <a:pt x="18598" y="15322"/>
                  </a:cubicBezTo>
                  <a:cubicBezTo>
                    <a:pt x="18598" y="15385"/>
                    <a:pt x="18622" y="15436"/>
                    <a:pt x="18651" y="15436"/>
                  </a:cubicBezTo>
                  <a:cubicBezTo>
                    <a:pt x="18681" y="15436"/>
                    <a:pt x="18705" y="15385"/>
                    <a:pt x="18705" y="15322"/>
                  </a:cubicBezTo>
                  <a:cubicBezTo>
                    <a:pt x="18705" y="15260"/>
                    <a:pt x="18681" y="15209"/>
                    <a:pt x="18651" y="15209"/>
                  </a:cubicBezTo>
                  <a:close/>
                  <a:moveTo>
                    <a:pt x="18496" y="15209"/>
                  </a:moveTo>
                  <a:cubicBezTo>
                    <a:pt x="18466" y="15209"/>
                    <a:pt x="18442" y="15260"/>
                    <a:pt x="18442" y="15322"/>
                  </a:cubicBezTo>
                  <a:cubicBezTo>
                    <a:pt x="18442" y="15385"/>
                    <a:pt x="18466" y="15436"/>
                    <a:pt x="18496" y="15436"/>
                  </a:cubicBezTo>
                  <a:cubicBezTo>
                    <a:pt x="18526" y="15436"/>
                    <a:pt x="18550" y="15385"/>
                    <a:pt x="18550" y="15322"/>
                  </a:cubicBezTo>
                  <a:cubicBezTo>
                    <a:pt x="18550" y="15260"/>
                    <a:pt x="18526" y="15209"/>
                    <a:pt x="18496" y="15209"/>
                  </a:cubicBezTo>
                  <a:close/>
                  <a:moveTo>
                    <a:pt x="18038" y="15209"/>
                  </a:moveTo>
                  <a:cubicBezTo>
                    <a:pt x="18008" y="15209"/>
                    <a:pt x="17984" y="15260"/>
                    <a:pt x="17984" y="15322"/>
                  </a:cubicBezTo>
                  <a:cubicBezTo>
                    <a:pt x="17984" y="15385"/>
                    <a:pt x="18008" y="15436"/>
                    <a:pt x="18038" y="15436"/>
                  </a:cubicBezTo>
                  <a:cubicBezTo>
                    <a:pt x="18067" y="15436"/>
                    <a:pt x="18092" y="15385"/>
                    <a:pt x="18092" y="15322"/>
                  </a:cubicBezTo>
                  <a:cubicBezTo>
                    <a:pt x="18092" y="15260"/>
                    <a:pt x="18067" y="15209"/>
                    <a:pt x="18038" y="15209"/>
                  </a:cubicBezTo>
                  <a:close/>
                  <a:moveTo>
                    <a:pt x="18038" y="15536"/>
                  </a:moveTo>
                  <a:cubicBezTo>
                    <a:pt x="18008" y="15536"/>
                    <a:pt x="17984" y="15586"/>
                    <a:pt x="17984" y="15649"/>
                  </a:cubicBezTo>
                  <a:cubicBezTo>
                    <a:pt x="17984" y="15711"/>
                    <a:pt x="18008" y="15762"/>
                    <a:pt x="18038" y="15762"/>
                  </a:cubicBezTo>
                  <a:cubicBezTo>
                    <a:pt x="18067" y="15762"/>
                    <a:pt x="18092" y="15711"/>
                    <a:pt x="18092" y="15649"/>
                  </a:cubicBezTo>
                  <a:cubicBezTo>
                    <a:pt x="18092" y="15586"/>
                    <a:pt x="18067" y="15536"/>
                    <a:pt x="18038" y="15536"/>
                  </a:cubicBezTo>
                  <a:close/>
                  <a:moveTo>
                    <a:pt x="18342" y="15209"/>
                  </a:moveTo>
                  <a:cubicBezTo>
                    <a:pt x="18312" y="15209"/>
                    <a:pt x="18288" y="15260"/>
                    <a:pt x="18288" y="15322"/>
                  </a:cubicBezTo>
                  <a:cubicBezTo>
                    <a:pt x="18288" y="15385"/>
                    <a:pt x="18312" y="15436"/>
                    <a:pt x="18342" y="15436"/>
                  </a:cubicBezTo>
                  <a:cubicBezTo>
                    <a:pt x="18372" y="15436"/>
                    <a:pt x="18396" y="15385"/>
                    <a:pt x="18396" y="15322"/>
                  </a:cubicBezTo>
                  <a:cubicBezTo>
                    <a:pt x="18396" y="15260"/>
                    <a:pt x="18372" y="15209"/>
                    <a:pt x="18342" y="15209"/>
                  </a:cubicBezTo>
                  <a:close/>
                  <a:moveTo>
                    <a:pt x="18189" y="15209"/>
                  </a:moveTo>
                  <a:cubicBezTo>
                    <a:pt x="18160" y="15209"/>
                    <a:pt x="18136" y="15260"/>
                    <a:pt x="18136" y="15322"/>
                  </a:cubicBezTo>
                  <a:cubicBezTo>
                    <a:pt x="18136" y="15385"/>
                    <a:pt x="18160" y="15436"/>
                    <a:pt x="18189" y="15436"/>
                  </a:cubicBezTo>
                  <a:cubicBezTo>
                    <a:pt x="18219" y="15436"/>
                    <a:pt x="18243" y="15385"/>
                    <a:pt x="18243" y="15322"/>
                  </a:cubicBezTo>
                  <a:cubicBezTo>
                    <a:pt x="18243" y="15260"/>
                    <a:pt x="18219" y="15209"/>
                    <a:pt x="18189" y="15209"/>
                  </a:cubicBezTo>
                  <a:close/>
                  <a:moveTo>
                    <a:pt x="18500" y="12925"/>
                  </a:moveTo>
                  <a:cubicBezTo>
                    <a:pt x="18470" y="12925"/>
                    <a:pt x="18446" y="12976"/>
                    <a:pt x="18446" y="13039"/>
                  </a:cubicBezTo>
                  <a:cubicBezTo>
                    <a:pt x="18446" y="13101"/>
                    <a:pt x="18470" y="13152"/>
                    <a:pt x="18500" y="13152"/>
                  </a:cubicBezTo>
                  <a:cubicBezTo>
                    <a:pt x="18529" y="13152"/>
                    <a:pt x="18553" y="13101"/>
                    <a:pt x="18553" y="13039"/>
                  </a:cubicBezTo>
                  <a:cubicBezTo>
                    <a:pt x="18553" y="12976"/>
                    <a:pt x="18529" y="12925"/>
                    <a:pt x="18500" y="12925"/>
                  </a:cubicBezTo>
                  <a:close/>
                  <a:moveTo>
                    <a:pt x="18804" y="12925"/>
                  </a:moveTo>
                  <a:cubicBezTo>
                    <a:pt x="18774" y="12925"/>
                    <a:pt x="18750" y="12976"/>
                    <a:pt x="18750" y="13039"/>
                  </a:cubicBezTo>
                  <a:cubicBezTo>
                    <a:pt x="18750" y="13101"/>
                    <a:pt x="18774" y="13152"/>
                    <a:pt x="18804" y="13152"/>
                  </a:cubicBezTo>
                  <a:cubicBezTo>
                    <a:pt x="18834" y="13152"/>
                    <a:pt x="18858" y="13101"/>
                    <a:pt x="18858" y="13039"/>
                  </a:cubicBezTo>
                  <a:cubicBezTo>
                    <a:pt x="18858" y="12976"/>
                    <a:pt x="18834" y="12925"/>
                    <a:pt x="18804" y="12925"/>
                  </a:cubicBezTo>
                  <a:close/>
                  <a:moveTo>
                    <a:pt x="18651" y="15536"/>
                  </a:moveTo>
                  <a:cubicBezTo>
                    <a:pt x="18622" y="15536"/>
                    <a:pt x="18598" y="15586"/>
                    <a:pt x="18598" y="15649"/>
                  </a:cubicBezTo>
                  <a:cubicBezTo>
                    <a:pt x="18598" y="15711"/>
                    <a:pt x="18622" y="15762"/>
                    <a:pt x="18651" y="15762"/>
                  </a:cubicBezTo>
                  <a:cubicBezTo>
                    <a:pt x="18681" y="15762"/>
                    <a:pt x="18705" y="15711"/>
                    <a:pt x="18705" y="15649"/>
                  </a:cubicBezTo>
                  <a:cubicBezTo>
                    <a:pt x="18705" y="15586"/>
                    <a:pt x="18681" y="15536"/>
                    <a:pt x="18651" y="15536"/>
                  </a:cubicBezTo>
                  <a:close/>
                  <a:moveTo>
                    <a:pt x="18496" y="15536"/>
                  </a:moveTo>
                  <a:cubicBezTo>
                    <a:pt x="18466" y="15536"/>
                    <a:pt x="18442" y="15586"/>
                    <a:pt x="18442" y="15649"/>
                  </a:cubicBezTo>
                  <a:cubicBezTo>
                    <a:pt x="18442" y="15711"/>
                    <a:pt x="18466" y="15762"/>
                    <a:pt x="18496" y="15762"/>
                  </a:cubicBezTo>
                  <a:cubicBezTo>
                    <a:pt x="18526" y="15762"/>
                    <a:pt x="18550" y="15711"/>
                    <a:pt x="18550" y="15649"/>
                  </a:cubicBezTo>
                  <a:cubicBezTo>
                    <a:pt x="18550" y="15586"/>
                    <a:pt x="18526" y="15536"/>
                    <a:pt x="18496" y="15536"/>
                  </a:cubicBezTo>
                  <a:close/>
                  <a:moveTo>
                    <a:pt x="18342" y="15536"/>
                  </a:moveTo>
                  <a:cubicBezTo>
                    <a:pt x="18312" y="15536"/>
                    <a:pt x="18288" y="15586"/>
                    <a:pt x="18288" y="15649"/>
                  </a:cubicBezTo>
                  <a:cubicBezTo>
                    <a:pt x="18288" y="15711"/>
                    <a:pt x="18312" y="15762"/>
                    <a:pt x="18342" y="15762"/>
                  </a:cubicBezTo>
                  <a:cubicBezTo>
                    <a:pt x="18372" y="15762"/>
                    <a:pt x="18396" y="15711"/>
                    <a:pt x="18396" y="15649"/>
                  </a:cubicBezTo>
                  <a:cubicBezTo>
                    <a:pt x="18396" y="15586"/>
                    <a:pt x="18372" y="15536"/>
                    <a:pt x="18342" y="15536"/>
                  </a:cubicBezTo>
                  <a:close/>
                  <a:moveTo>
                    <a:pt x="18189" y="15536"/>
                  </a:moveTo>
                  <a:cubicBezTo>
                    <a:pt x="18160" y="15536"/>
                    <a:pt x="18136" y="15586"/>
                    <a:pt x="18136" y="15649"/>
                  </a:cubicBezTo>
                  <a:cubicBezTo>
                    <a:pt x="18136" y="15711"/>
                    <a:pt x="18160" y="15762"/>
                    <a:pt x="18189" y="15762"/>
                  </a:cubicBezTo>
                  <a:cubicBezTo>
                    <a:pt x="18219" y="15762"/>
                    <a:pt x="18243" y="15711"/>
                    <a:pt x="18243" y="15649"/>
                  </a:cubicBezTo>
                  <a:cubicBezTo>
                    <a:pt x="18243" y="15586"/>
                    <a:pt x="18219" y="15536"/>
                    <a:pt x="18189" y="15536"/>
                  </a:cubicBezTo>
                  <a:close/>
                  <a:moveTo>
                    <a:pt x="17875" y="15209"/>
                  </a:moveTo>
                  <a:cubicBezTo>
                    <a:pt x="17845" y="15209"/>
                    <a:pt x="17821" y="15260"/>
                    <a:pt x="17821" y="15322"/>
                  </a:cubicBezTo>
                  <a:cubicBezTo>
                    <a:pt x="17821" y="15385"/>
                    <a:pt x="17845" y="15436"/>
                    <a:pt x="17875" y="15436"/>
                  </a:cubicBezTo>
                  <a:cubicBezTo>
                    <a:pt x="17904" y="15436"/>
                    <a:pt x="17928" y="15385"/>
                    <a:pt x="17928" y="15322"/>
                  </a:cubicBezTo>
                  <a:cubicBezTo>
                    <a:pt x="17928" y="15260"/>
                    <a:pt x="17904" y="15209"/>
                    <a:pt x="17875" y="15209"/>
                  </a:cubicBezTo>
                  <a:close/>
                  <a:moveTo>
                    <a:pt x="17875" y="15536"/>
                  </a:moveTo>
                  <a:cubicBezTo>
                    <a:pt x="17845" y="15536"/>
                    <a:pt x="17821" y="15586"/>
                    <a:pt x="17821" y="15649"/>
                  </a:cubicBezTo>
                  <a:cubicBezTo>
                    <a:pt x="17821" y="15711"/>
                    <a:pt x="17845" y="15762"/>
                    <a:pt x="17875" y="15762"/>
                  </a:cubicBezTo>
                  <a:cubicBezTo>
                    <a:pt x="17904" y="15762"/>
                    <a:pt x="17928" y="15711"/>
                    <a:pt x="17928" y="15649"/>
                  </a:cubicBezTo>
                  <a:cubicBezTo>
                    <a:pt x="17928" y="15586"/>
                    <a:pt x="17904" y="15536"/>
                    <a:pt x="17875" y="15536"/>
                  </a:cubicBezTo>
                  <a:close/>
                  <a:moveTo>
                    <a:pt x="18651" y="14541"/>
                  </a:moveTo>
                  <a:cubicBezTo>
                    <a:pt x="18622" y="14541"/>
                    <a:pt x="18598" y="14592"/>
                    <a:pt x="18598" y="14654"/>
                  </a:cubicBezTo>
                  <a:cubicBezTo>
                    <a:pt x="18598" y="14717"/>
                    <a:pt x="18622" y="14768"/>
                    <a:pt x="18651" y="14768"/>
                  </a:cubicBezTo>
                  <a:cubicBezTo>
                    <a:pt x="18681" y="14768"/>
                    <a:pt x="18705" y="14717"/>
                    <a:pt x="18705" y="14654"/>
                  </a:cubicBezTo>
                  <a:cubicBezTo>
                    <a:pt x="18705" y="14592"/>
                    <a:pt x="18681" y="14541"/>
                    <a:pt x="18651" y="14541"/>
                  </a:cubicBezTo>
                  <a:close/>
                  <a:moveTo>
                    <a:pt x="18496" y="14541"/>
                  </a:moveTo>
                  <a:cubicBezTo>
                    <a:pt x="18466" y="14541"/>
                    <a:pt x="18442" y="14592"/>
                    <a:pt x="18442" y="14654"/>
                  </a:cubicBezTo>
                  <a:cubicBezTo>
                    <a:pt x="18442" y="14717"/>
                    <a:pt x="18466" y="14768"/>
                    <a:pt x="18496" y="14768"/>
                  </a:cubicBezTo>
                  <a:cubicBezTo>
                    <a:pt x="18526" y="14768"/>
                    <a:pt x="18550" y="14717"/>
                    <a:pt x="18550" y="14654"/>
                  </a:cubicBezTo>
                  <a:cubicBezTo>
                    <a:pt x="18550" y="14592"/>
                    <a:pt x="18526" y="14541"/>
                    <a:pt x="18496" y="14541"/>
                  </a:cubicBezTo>
                  <a:close/>
                  <a:moveTo>
                    <a:pt x="18038" y="14868"/>
                  </a:moveTo>
                  <a:cubicBezTo>
                    <a:pt x="18008" y="14868"/>
                    <a:pt x="17984" y="14918"/>
                    <a:pt x="17984" y="14981"/>
                  </a:cubicBezTo>
                  <a:cubicBezTo>
                    <a:pt x="17984" y="15043"/>
                    <a:pt x="18008" y="15094"/>
                    <a:pt x="18038" y="15094"/>
                  </a:cubicBezTo>
                  <a:cubicBezTo>
                    <a:pt x="18067" y="15094"/>
                    <a:pt x="18092" y="15043"/>
                    <a:pt x="18092" y="14981"/>
                  </a:cubicBezTo>
                  <a:cubicBezTo>
                    <a:pt x="18092" y="14918"/>
                    <a:pt x="18067" y="14868"/>
                    <a:pt x="18038" y="14868"/>
                  </a:cubicBezTo>
                  <a:close/>
                  <a:moveTo>
                    <a:pt x="18496" y="14868"/>
                  </a:moveTo>
                  <a:cubicBezTo>
                    <a:pt x="18466" y="14868"/>
                    <a:pt x="18442" y="14918"/>
                    <a:pt x="18442" y="14981"/>
                  </a:cubicBezTo>
                  <a:cubicBezTo>
                    <a:pt x="18442" y="15043"/>
                    <a:pt x="18466" y="15094"/>
                    <a:pt x="18496" y="15094"/>
                  </a:cubicBezTo>
                  <a:cubicBezTo>
                    <a:pt x="18526" y="15094"/>
                    <a:pt x="18550" y="15043"/>
                    <a:pt x="18550" y="14981"/>
                  </a:cubicBezTo>
                  <a:cubicBezTo>
                    <a:pt x="18550" y="14918"/>
                    <a:pt x="18526" y="14868"/>
                    <a:pt x="18496" y="14868"/>
                  </a:cubicBezTo>
                  <a:close/>
                  <a:moveTo>
                    <a:pt x="18342" y="14868"/>
                  </a:moveTo>
                  <a:cubicBezTo>
                    <a:pt x="18312" y="14868"/>
                    <a:pt x="18288" y="14918"/>
                    <a:pt x="18288" y="14981"/>
                  </a:cubicBezTo>
                  <a:cubicBezTo>
                    <a:pt x="18288" y="15043"/>
                    <a:pt x="18312" y="15094"/>
                    <a:pt x="18342" y="15094"/>
                  </a:cubicBezTo>
                  <a:cubicBezTo>
                    <a:pt x="18372" y="15094"/>
                    <a:pt x="18396" y="15043"/>
                    <a:pt x="18396" y="14981"/>
                  </a:cubicBezTo>
                  <a:cubicBezTo>
                    <a:pt x="18396" y="14918"/>
                    <a:pt x="18372" y="14868"/>
                    <a:pt x="18342" y="14868"/>
                  </a:cubicBezTo>
                  <a:close/>
                  <a:moveTo>
                    <a:pt x="18185" y="12487"/>
                  </a:moveTo>
                  <a:cubicBezTo>
                    <a:pt x="18214" y="12487"/>
                    <a:pt x="18238" y="12436"/>
                    <a:pt x="18238" y="12374"/>
                  </a:cubicBezTo>
                  <a:cubicBezTo>
                    <a:pt x="18238" y="12311"/>
                    <a:pt x="18214" y="12261"/>
                    <a:pt x="18185" y="12261"/>
                  </a:cubicBezTo>
                  <a:cubicBezTo>
                    <a:pt x="18155" y="12261"/>
                    <a:pt x="18131" y="12311"/>
                    <a:pt x="18131" y="12374"/>
                  </a:cubicBezTo>
                  <a:cubicBezTo>
                    <a:pt x="18131" y="12436"/>
                    <a:pt x="18155" y="12487"/>
                    <a:pt x="18185" y="12487"/>
                  </a:cubicBezTo>
                  <a:close/>
                  <a:moveTo>
                    <a:pt x="18185" y="12777"/>
                  </a:moveTo>
                  <a:cubicBezTo>
                    <a:pt x="18214" y="12777"/>
                    <a:pt x="18238" y="12726"/>
                    <a:pt x="18238" y="12664"/>
                  </a:cubicBezTo>
                  <a:cubicBezTo>
                    <a:pt x="18238" y="12601"/>
                    <a:pt x="18214" y="12551"/>
                    <a:pt x="18185" y="12551"/>
                  </a:cubicBezTo>
                  <a:cubicBezTo>
                    <a:pt x="18155" y="12551"/>
                    <a:pt x="18131" y="12601"/>
                    <a:pt x="18131" y="12664"/>
                  </a:cubicBezTo>
                  <a:cubicBezTo>
                    <a:pt x="18131" y="12726"/>
                    <a:pt x="18155" y="12777"/>
                    <a:pt x="18185" y="12777"/>
                  </a:cubicBezTo>
                  <a:close/>
                  <a:moveTo>
                    <a:pt x="17875" y="14230"/>
                  </a:moveTo>
                  <a:cubicBezTo>
                    <a:pt x="17845" y="14230"/>
                    <a:pt x="17821" y="14281"/>
                    <a:pt x="17821" y="14344"/>
                  </a:cubicBezTo>
                  <a:cubicBezTo>
                    <a:pt x="17821" y="14406"/>
                    <a:pt x="17845" y="14457"/>
                    <a:pt x="17875" y="14457"/>
                  </a:cubicBezTo>
                  <a:cubicBezTo>
                    <a:pt x="17904" y="14457"/>
                    <a:pt x="17928" y="14406"/>
                    <a:pt x="17928" y="14344"/>
                  </a:cubicBezTo>
                  <a:cubicBezTo>
                    <a:pt x="17928" y="14281"/>
                    <a:pt x="17904" y="14230"/>
                    <a:pt x="17875" y="14230"/>
                  </a:cubicBezTo>
                  <a:close/>
                  <a:moveTo>
                    <a:pt x="17116" y="8729"/>
                  </a:moveTo>
                  <a:cubicBezTo>
                    <a:pt x="17086" y="8729"/>
                    <a:pt x="17062" y="8779"/>
                    <a:pt x="17062" y="8842"/>
                  </a:cubicBezTo>
                  <a:cubicBezTo>
                    <a:pt x="17062" y="8904"/>
                    <a:pt x="17086" y="8955"/>
                    <a:pt x="17116" y="8955"/>
                  </a:cubicBezTo>
                  <a:cubicBezTo>
                    <a:pt x="17145" y="8955"/>
                    <a:pt x="17170" y="8904"/>
                    <a:pt x="17170" y="8842"/>
                  </a:cubicBezTo>
                  <a:cubicBezTo>
                    <a:pt x="17170" y="8779"/>
                    <a:pt x="17145" y="8729"/>
                    <a:pt x="17116" y="8729"/>
                  </a:cubicBezTo>
                  <a:close/>
                  <a:moveTo>
                    <a:pt x="16963" y="8729"/>
                  </a:moveTo>
                  <a:cubicBezTo>
                    <a:pt x="16933" y="8729"/>
                    <a:pt x="16909" y="8779"/>
                    <a:pt x="16909" y="8842"/>
                  </a:cubicBezTo>
                  <a:cubicBezTo>
                    <a:pt x="16909" y="8904"/>
                    <a:pt x="16933" y="8955"/>
                    <a:pt x="16963" y="8955"/>
                  </a:cubicBezTo>
                  <a:cubicBezTo>
                    <a:pt x="16993" y="8955"/>
                    <a:pt x="17017" y="8904"/>
                    <a:pt x="17017" y="8842"/>
                  </a:cubicBezTo>
                  <a:cubicBezTo>
                    <a:pt x="17017" y="8779"/>
                    <a:pt x="16993" y="8729"/>
                    <a:pt x="16963" y="8729"/>
                  </a:cubicBezTo>
                  <a:close/>
                  <a:moveTo>
                    <a:pt x="16808" y="8729"/>
                  </a:moveTo>
                  <a:cubicBezTo>
                    <a:pt x="16778" y="8729"/>
                    <a:pt x="16754" y="8779"/>
                    <a:pt x="16754" y="8842"/>
                  </a:cubicBezTo>
                  <a:cubicBezTo>
                    <a:pt x="16754" y="8904"/>
                    <a:pt x="16778" y="8955"/>
                    <a:pt x="16808" y="8955"/>
                  </a:cubicBezTo>
                  <a:cubicBezTo>
                    <a:pt x="16838" y="8955"/>
                    <a:pt x="16862" y="8904"/>
                    <a:pt x="16862" y="8842"/>
                  </a:cubicBezTo>
                  <a:cubicBezTo>
                    <a:pt x="16862" y="8779"/>
                    <a:pt x="16838" y="8729"/>
                    <a:pt x="16808" y="8729"/>
                  </a:cubicBezTo>
                  <a:close/>
                  <a:moveTo>
                    <a:pt x="16350" y="8729"/>
                  </a:moveTo>
                  <a:cubicBezTo>
                    <a:pt x="16320" y="8729"/>
                    <a:pt x="16296" y="8779"/>
                    <a:pt x="16296" y="8842"/>
                  </a:cubicBezTo>
                  <a:cubicBezTo>
                    <a:pt x="16296" y="8904"/>
                    <a:pt x="16320" y="8955"/>
                    <a:pt x="16350" y="8955"/>
                  </a:cubicBezTo>
                  <a:cubicBezTo>
                    <a:pt x="16379" y="8955"/>
                    <a:pt x="16403" y="8904"/>
                    <a:pt x="16403" y="8842"/>
                  </a:cubicBezTo>
                  <a:cubicBezTo>
                    <a:pt x="16403" y="8779"/>
                    <a:pt x="16379" y="8729"/>
                    <a:pt x="16350" y="8729"/>
                  </a:cubicBezTo>
                  <a:close/>
                  <a:moveTo>
                    <a:pt x="16350" y="9055"/>
                  </a:moveTo>
                  <a:cubicBezTo>
                    <a:pt x="16320" y="9055"/>
                    <a:pt x="16296" y="9106"/>
                    <a:pt x="16296" y="9168"/>
                  </a:cubicBezTo>
                  <a:cubicBezTo>
                    <a:pt x="16296" y="9231"/>
                    <a:pt x="16320" y="9281"/>
                    <a:pt x="16350" y="9281"/>
                  </a:cubicBezTo>
                  <a:cubicBezTo>
                    <a:pt x="16379" y="9281"/>
                    <a:pt x="16403" y="9231"/>
                    <a:pt x="16403" y="9168"/>
                  </a:cubicBezTo>
                  <a:cubicBezTo>
                    <a:pt x="16403" y="9106"/>
                    <a:pt x="16379" y="9055"/>
                    <a:pt x="16350" y="9055"/>
                  </a:cubicBezTo>
                  <a:close/>
                  <a:moveTo>
                    <a:pt x="16654" y="8729"/>
                  </a:moveTo>
                  <a:cubicBezTo>
                    <a:pt x="16624" y="8729"/>
                    <a:pt x="16600" y="8779"/>
                    <a:pt x="16600" y="8842"/>
                  </a:cubicBezTo>
                  <a:cubicBezTo>
                    <a:pt x="16600" y="8904"/>
                    <a:pt x="16624" y="8955"/>
                    <a:pt x="16654" y="8955"/>
                  </a:cubicBezTo>
                  <a:cubicBezTo>
                    <a:pt x="16684" y="8955"/>
                    <a:pt x="16708" y="8904"/>
                    <a:pt x="16708" y="8842"/>
                  </a:cubicBezTo>
                  <a:cubicBezTo>
                    <a:pt x="16708" y="8779"/>
                    <a:pt x="16684" y="8729"/>
                    <a:pt x="16654" y="8729"/>
                  </a:cubicBezTo>
                  <a:close/>
                  <a:moveTo>
                    <a:pt x="16501" y="8729"/>
                  </a:moveTo>
                  <a:cubicBezTo>
                    <a:pt x="16471" y="8729"/>
                    <a:pt x="16447" y="8779"/>
                    <a:pt x="16447" y="8842"/>
                  </a:cubicBezTo>
                  <a:cubicBezTo>
                    <a:pt x="16447" y="8904"/>
                    <a:pt x="16471" y="8955"/>
                    <a:pt x="16501" y="8955"/>
                  </a:cubicBezTo>
                  <a:cubicBezTo>
                    <a:pt x="16531" y="8955"/>
                    <a:pt x="16555" y="8904"/>
                    <a:pt x="16555" y="8842"/>
                  </a:cubicBezTo>
                  <a:cubicBezTo>
                    <a:pt x="16555" y="8779"/>
                    <a:pt x="16531" y="8729"/>
                    <a:pt x="16501" y="8729"/>
                  </a:cubicBezTo>
                  <a:close/>
                  <a:moveTo>
                    <a:pt x="16808" y="9055"/>
                  </a:moveTo>
                  <a:cubicBezTo>
                    <a:pt x="16778" y="9055"/>
                    <a:pt x="16754" y="9106"/>
                    <a:pt x="16754" y="9168"/>
                  </a:cubicBezTo>
                  <a:cubicBezTo>
                    <a:pt x="16754" y="9231"/>
                    <a:pt x="16778" y="9281"/>
                    <a:pt x="16808" y="9281"/>
                  </a:cubicBezTo>
                  <a:cubicBezTo>
                    <a:pt x="16838" y="9281"/>
                    <a:pt x="16862" y="9231"/>
                    <a:pt x="16862" y="9168"/>
                  </a:cubicBezTo>
                  <a:cubicBezTo>
                    <a:pt x="16862" y="9106"/>
                    <a:pt x="16838" y="9055"/>
                    <a:pt x="16808" y="9055"/>
                  </a:cubicBezTo>
                  <a:close/>
                  <a:moveTo>
                    <a:pt x="16654" y="9055"/>
                  </a:moveTo>
                  <a:cubicBezTo>
                    <a:pt x="16624" y="9055"/>
                    <a:pt x="16600" y="9106"/>
                    <a:pt x="16600" y="9168"/>
                  </a:cubicBezTo>
                  <a:cubicBezTo>
                    <a:pt x="16600" y="9231"/>
                    <a:pt x="16624" y="9281"/>
                    <a:pt x="16654" y="9281"/>
                  </a:cubicBezTo>
                  <a:cubicBezTo>
                    <a:pt x="16684" y="9281"/>
                    <a:pt x="16708" y="9231"/>
                    <a:pt x="16708" y="9168"/>
                  </a:cubicBezTo>
                  <a:cubicBezTo>
                    <a:pt x="16708" y="9106"/>
                    <a:pt x="16684" y="9055"/>
                    <a:pt x="16654" y="9055"/>
                  </a:cubicBezTo>
                  <a:close/>
                  <a:moveTo>
                    <a:pt x="16501" y="9055"/>
                  </a:moveTo>
                  <a:cubicBezTo>
                    <a:pt x="16471" y="9055"/>
                    <a:pt x="16447" y="9106"/>
                    <a:pt x="16447" y="9168"/>
                  </a:cubicBezTo>
                  <a:cubicBezTo>
                    <a:pt x="16447" y="9231"/>
                    <a:pt x="16471" y="9281"/>
                    <a:pt x="16501" y="9281"/>
                  </a:cubicBezTo>
                  <a:cubicBezTo>
                    <a:pt x="16531" y="9281"/>
                    <a:pt x="16555" y="9231"/>
                    <a:pt x="16555" y="9168"/>
                  </a:cubicBezTo>
                  <a:cubicBezTo>
                    <a:pt x="16555" y="9106"/>
                    <a:pt x="16531" y="9055"/>
                    <a:pt x="16501" y="9055"/>
                  </a:cubicBezTo>
                  <a:close/>
                  <a:moveTo>
                    <a:pt x="16186" y="8955"/>
                  </a:moveTo>
                  <a:cubicBezTo>
                    <a:pt x="16216" y="8955"/>
                    <a:pt x="16240" y="8904"/>
                    <a:pt x="16240" y="8842"/>
                  </a:cubicBezTo>
                  <a:cubicBezTo>
                    <a:pt x="16240" y="8779"/>
                    <a:pt x="16216" y="8729"/>
                    <a:pt x="16186" y="8729"/>
                  </a:cubicBezTo>
                  <a:cubicBezTo>
                    <a:pt x="16157" y="8729"/>
                    <a:pt x="16133" y="8779"/>
                    <a:pt x="16133" y="8842"/>
                  </a:cubicBezTo>
                  <a:cubicBezTo>
                    <a:pt x="16133" y="8904"/>
                    <a:pt x="16157" y="8955"/>
                    <a:pt x="16186" y="8955"/>
                  </a:cubicBezTo>
                  <a:close/>
                  <a:moveTo>
                    <a:pt x="16032" y="8955"/>
                  </a:moveTo>
                  <a:cubicBezTo>
                    <a:pt x="16062" y="8955"/>
                    <a:pt x="16086" y="8904"/>
                    <a:pt x="16086" y="8842"/>
                  </a:cubicBezTo>
                  <a:cubicBezTo>
                    <a:pt x="16086" y="8779"/>
                    <a:pt x="16062" y="8729"/>
                    <a:pt x="16032" y="8729"/>
                  </a:cubicBezTo>
                  <a:cubicBezTo>
                    <a:pt x="16003" y="8729"/>
                    <a:pt x="15979" y="8779"/>
                    <a:pt x="15979" y="8842"/>
                  </a:cubicBezTo>
                  <a:cubicBezTo>
                    <a:pt x="15979" y="8904"/>
                    <a:pt x="16003" y="8955"/>
                    <a:pt x="16032" y="8955"/>
                  </a:cubicBezTo>
                  <a:close/>
                  <a:moveTo>
                    <a:pt x="15880" y="8729"/>
                  </a:moveTo>
                  <a:cubicBezTo>
                    <a:pt x="15850" y="8729"/>
                    <a:pt x="15826" y="8779"/>
                    <a:pt x="15826" y="8842"/>
                  </a:cubicBezTo>
                  <a:cubicBezTo>
                    <a:pt x="15826" y="8904"/>
                    <a:pt x="15850" y="8955"/>
                    <a:pt x="15880" y="8955"/>
                  </a:cubicBezTo>
                  <a:cubicBezTo>
                    <a:pt x="15909" y="8955"/>
                    <a:pt x="15934" y="8904"/>
                    <a:pt x="15934" y="8842"/>
                  </a:cubicBezTo>
                  <a:cubicBezTo>
                    <a:pt x="15934" y="8779"/>
                    <a:pt x="15909" y="8729"/>
                    <a:pt x="15880" y="8729"/>
                  </a:cubicBezTo>
                  <a:close/>
                  <a:moveTo>
                    <a:pt x="16186" y="9281"/>
                  </a:moveTo>
                  <a:cubicBezTo>
                    <a:pt x="16216" y="9281"/>
                    <a:pt x="16240" y="9231"/>
                    <a:pt x="16240" y="9168"/>
                  </a:cubicBezTo>
                  <a:cubicBezTo>
                    <a:pt x="16240" y="9106"/>
                    <a:pt x="16216" y="9055"/>
                    <a:pt x="16186" y="9055"/>
                  </a:cubicBezTo>
                  <a:cubicBezTo>
                    <a:pt x="16157" y="9055"/>
                    <a:pt x="16133" y="9106"/>
                    <a:pt x="16133" y="9168"/>
                  </a:cubicBezTo>
                  <a:cubicBezTo>
                    <a:pt x="16133" y="9231"/>
                    <a:pt x="16157" y="9281"/>
                    <a:pt x="16186" y="9281"/>
                  </a:cubicBezTo>
                  <a:close/>
                  <a:moveTo>
                    <a:pt x="16032" y="9281"/>
                  </a:moveTo>
                  <a:cubicBezTo>
                    <a:pt x="16062" y="9281"/>
                    <a:pt x="16086" y="9231"/>
                    <a:pt x="16086" y="9168"/>
                  </a:cubicBezTo>
                  <a:cubicBezTo>
                    <a:pt x="16086" y="9106"/>
                    <a:pt x="16062" y="9055"/>
                    <a:pt x="16032" y="9055"/>
                  </a:cubicBezTo>
                  <a:cubicBezTo>
                    <a:pt x="16003" y="9055"/>
                    <a:pt x="15979" y="9106"/>
                    <a:pt x="15979" y="9168"/>
                  </a:cubicBezTo>
                  <a:cubicBezTo>
                    <a:pt x="15979" y="9231"/>
                    <a:pt x="16003" y="9281"/>
                    <a:pt x="16032" y="9281"/>
                  </a:cubicBezTo>
                  <a:close/>
                  <a:moveTo>
                    <a:pt x="15880" y="9055"/>
                  </a:moveTo>
                  <a:cubicBezTo>
                    <a:pt x="15850" y="9055"/>
                    <a:pt x="15826" y="9106"/>
                    <a:pt x="15826" y="9168"/>
                  </a:cubicBezTo>
                  <a:cubicBezTo>
                    <a:pt x="15826" y="9231"/>
                    <a:pt x="15850" y="9281"/>
                    <a:pt x="15880" y="9281"/>
                  </a:cubicBezTo>
                  <a:cubicBezTo>
                    <a:pt x="15909" y="9281"/>
                    <a:pt x="15934" y="9231"/>
                    <a:pt x="15934" y="9168"/>
                  </a:cubicBezTo>
                  <a:cubicBezTo>
                    <a:pt x="15934" y="9106"/>
                    <a:pt x="15909" y="9055"/>
                    <a:pt x="15880" y="9055"/>
                  </a:cubicBezTo>
                  <a:close/>
                  <a:moveTo>
                    <a:pt x="17265" y="8342"/>
                  </a:moveTo>
                  <a:cubicBezTo>
                    <a:pt x="17295" y="8342"/>
                    <a:pt x="17319" y="8291"/>
                    <a:pt x="17319" y="8229"/>
                  </a:cubicBezTo>
                  <a:cubicBezTo>
                    <a:pt x="17319" y="8166"/>
                    <a:pt x="17295" y="8116"/>
                    <a:pt x="17265" y="8116"/>
                  </a:cubicBezTo>
                  <a:cubicBezTo>
                    <a:pt x="17235" y="8116"/>
                    <a:pt x="17211" y="8166"/>
                    <a:pt x="17211" y="8229"/>
                  </a:cubicBezTo>
                  <a:cubicBezTo>
                    <a:pt x="17211" y="8291"/>
                    <a:pt x="17235" y="8342"/>
                    <a:pt x="17265" y="8342"/>
                  </a:cubicBezTo>
                  <a:close/>
                  <a:moveTo>
                    <a:pt x="17265" y="8668"/>
                  </a:moveTo>
                  <a:cubicBezTo>
                    <a:pt x="17295" y="8668"/>
                    <a:pt x="17319" y="8618"/>
                    <a:pt x="17319" y="8555"/>
                  </a:cubicBezTo>
                  <a:cubicBezTo>
                    <a:pt x="17319" y="8493"/>
                    <a:pt x="17295" y="8442"/>
                    <a:pt x="17265" y="8442"/>
                  </a:cubicBezTo>
                  <a:cubicBezTo>
                    <a:pt x="17235" y="8442"/>
                    <a:pt x="17211" y="8493"/>
                    <a:pt x="17211" y="8555"/>
                  </a:cubicBezTo>
                  <a:cubicBezTo>
                    <a:pt x="17211" y="8618"/>
                    <a:pt x="17235" y="8668"/>
                    <a:pt x="17265" y="8668"/>
                  </a:cubicBezTo>
                  <a:close/>
                  <a:moveTo>
                    <a:pt x="17265" y="7690"/>
                  </a:moveTo>
                  <a:cubicBezTo>
                    <a:pt x="17295" y="7690"/>
                    <a:pt x="17319" y="7639"/>
                    <a:pt x="17319" y="7576"/>
                  </a:cubicBezTo>
                  <a:cubicBezTo>
                    <a:pt x="17319" y="7514"/>
                    <a:pt x="17295" y="7463"/>
                    <a:pt x="17265" y="7463"/>
                  </a:cubicBezTo>
                  <a:cubicBezTo>
                    <a:pt x="17235" y="7463"/>
                    <a:pt x="17211" y="7514"/>
                    <a:pt x="17211" y="7576"/>
                  </a:cubicBezTo>
                  <a:cubicBezTo>
                    <a:pt x="17211" y="7639"/>
                    <a:pt x="17235" y="7690"/>
                    <a:pt x="17265" y="7690"/>
                  </a:cubicBezTo>
                  <a:close/>
                  <a:moveTo>
                    <a:pt x="18065" y="11431"/>
                  </a:moveTo>
                  <a:cubicBezTo>
                    <a:pt x="18065" y="11369"/>
                    <a:pt x="18041" y="11318"/>
                    <a:pt x="18012" y="11318"/>
                  </a:cubicBezTo>
                  <a:cubicBezTo>
                    <a:pt x="17982" y="11318"/>
                    <a:pt x="17958" y="11369"/>
                    <a:pt x="17958" y="11431"/>
                  </a:cubicBezTo>
                  <a:cubicBezTo>
                    <a:pt x="17958" y="11494"/>
                    <a:pt x="17982" y="11545"/>
                    <a:pt x="18012" y="11545"/>
                  </a:cubicBezTo>
                  <a:cubicBezTo>
                    <a:pt x="18041" y="11545"/>
                    <a:pt x="18065" y="11494"/>
                    <a:pt x="18065" y="11431"/>
                  </a:cubicBezTo>
                  <a:close/>
                  <a:moveTo>
                    <a:pt x="17880" y="11318"/>
                  </a:moveTo>
                  <a:cubicBezTo>
                    <a:pt x="17850" y="11318"/>
                    <a:pt x="17826" y="11369"/>
                    <a:pt x="17826" y="11431"/>
                  </a:cubicBezTo>
                  <a:cubicBezTo>
                    <a:pt x="17826" y="11494"/>
                    <a:pt x="17850" y="11545"/>
                    <a:pt x="17880" y="11545"/>
                  </a:cubicBezTo>
                  <a:cubicBezTo>
                    <a:pt x="17909" y="11545"/>
                    <a:pt x="17933" y="11494"/>
                    <a:pt x="17933" y="11431"/>
                  </a:cubicBezTo>
                  <a:cubicBezTo>
                    <a:pt x="17933" y="11369"/>
                    <a:pt x="17909" y="11318"/>
                    <a:pt x="17880" y="11318"/>
                  </a:cubicBezTo>
                  <a:close/>
                  <a:moveTo>
                    <a:pt x="17420" y="10992"/>
                  </a:moveTo>
                  <a:cubicBezTo>
                    <a:pt x="17391" y="10992"/>
                    <a:pt x="17367" y="11043"/>
                    <a:pt x="17367" y="11105"/>
                  </a:cubicBezTo>
                  <a:cubicBezTo>
                    <a:pt x="17367" y="11168"/>
                    <a:pt x="17391" y="11218"/>
                    <a:pt x="17420" y="11218"/>
                  </a:cubicBezTo>
                  <a:cubicBezTo>
                    <a:pt x="17450" y="11218"/>
                    <a:pt x="17474" y="11168"/>
                    <a:pt x="17474" y="11105"/>
                  </a:cubicBezTo>
                  <a:cubicBezTo>
                    <a:pt x="17474" y="11043"/>
                    <a:pt x="17450" y="10992"/>
                    <a:pt x="17420" y="10992"/>
                  </a:cubicBezTo>
                  <a:close/>
                  <a:moveTo>
                    <a:pt x="17753" y="10992"/>
                  </a:moveTo>
                  <a:cubicBezTo>
                    <a:pt x="17724" y="10992"/>
                    <a:pt x="17700" y="11043"/>
                    <a:pt x="17700" y="11105"/>
                  </a:cubicBezTo>
                  <a:cubicBezTo>
                    <a:pt x="17700" y="11168"/>
                    <a:pt x="17724" y="11218"/>
                    <a:pt x="17753" y="11218"/>
                  </a:cubicBezTo>
                  <a:cubicBezTo>
                    <a:pt x="17783" y="11218"/>
                    <a:pt x="17807" y="11168"/>
                    <a:pt x="17807" y="11105"/>
                  </a:cubicBezTo>
                  <a:cubicBezTo>
                    <a:pt x="17807" y="11043"/>
                    <a:pt x="17783" y="10992"/>
                    <a:pt x="17753" y="10992"/>
                  </a:cubicBezTo>
                  <a:close/>
                  <a:moveTo>
                    <a:pt x="17885" y="10666"/>
                  </a:moveTo>
                  <a:cubicBezTo>
                    <a:pt x="17856" y="10666"/>
                    <a:pt x="17832" y="10716"/>
                    <a:pt x="17832" y="10779"/>
                  </a:cubicBezTo>
                  <a:cubicBezTo>
                    <a:pt x="17832" y="10841"/>
                    <a:pt x="17856" y="10892"/>
                    <a:pt x="17885" y="10892"/>
                  </a:cubicBezTo>
                  <a:cubicBezTo>
                    <a:pt x="17915" y="10892"/>
                    <a:pt x="17939" y="10841"/>
                    <a:pt x="17939" y="10779"/>
                  </a:cubicBezTo>
                  <a:cubicBezTo>
                    <a:pt x="17939" y="10716"/>
                    <a:pt x="17915" y="10666"/>
                    <a:pt x="17885" y="10666"/>
                  </a:cubicBezTo>
                  <a:close/>
                  <a:moveTo>
                    <a:pt x="17725" y="10610"/>
                  </a:moveTo>
                  <a:cubicBezTo>
                    <a:pt x="17754" y="10610"/>
                    <a:pt x="17778" y="10559"/>
                    <a:pt x="17778" y="10497"/>
                  </a:cubicBezTo>
                  <a:cubicBezTo>
                    <a:pt x="17778" y="10434"/>
                    <a:pt x="17754" y="10383"/>
                    <a:pt x="17725" y="10383"/>
                  </a:cubicBezTo>
                  <a:cubicBezTo>
                    <a:pt x="17695" y="10383"/>
                    <a:pt x="17671" y="10434"/>
                    <a:pt x="17671" y="10497"/>
                  </a:cubicBezTo>
                  <a:cubicBezTo>
                    <a:pt x="17671" y="10559"/>
                    <a:pt x="17695" y="10610"/>
                    <a:pt x="17725" y="10610"/>
                  </a:cubicBezTo>
                  <a:close/>
                  <a:moveTo>
                    <a:pt x="17575" y="10033"/>
                  </a:moveTo>
                  <a:cubicBezTo>
                    <a:pt x="17546" y="10033"/>
                    <a:pt x="17522" y="10084"/>
                    <a:pt x="17522" y="10146"/>
                  </a:cubicBezTo>
                  <a:cubicBezTo>
                    <a:pt x="17522" y="10209"/>
                    <a:pt x="17546" y="10259"/>
                    <a:pt x="17575" y="10259"/>
                  </a:cubicBezTo>
                  <a:cubicBezTo>
                    <a:pt x="17605" y="10259"/>
                    <a:pt x="17629" y="10209"/>
                    <a:pt x="17629" y="10146"/>
                  </a:cubicBezTo>
                  <a:cubicBezTo>
                    <a:pt x="17629" y="10084"/>
                    <a:pt x="17605" y="10033"/>
                    <a:pt x="17575" y="10033"/>
                  </a:cubicBezTo>
                  <a:close/>
                  <a:moveTo>
                    <a:pt x="17575" y="9695"/>
                  </a:moveTo>
                  <a:cubicBezTo>
                    <a:pt x="17546" y="9695"/>
                    <a:pt x="17522" y="9745"/>
                    <a:pt x="17522" y="9808"/>
                  </a:cubicBezTo>
                  <a:cubicBezTo>
                    <a:pt x="17522" y="9870"/>
                    <a:pt x="17546" y="9921"/>
                    <a:pt x="17575" y="9921"/>
                  </a:cubicBezTo>
                  <a:cubicBezTo>
                    <a:pt x="17605" y="9921"/>
                    <a:pt x="17629" y="9870"/>
                    <a:pt x="17629" y="9808"/>
                  </a:cubicBezTo>
                  <a:cubicBezTo>
                    <a:pt x="17629" y="9745"/>
                    <a:pt x="17605" y="9695"/>
                    <a:pt x="17575" y="9695"/>
                  </a:cubicBezTo>
                  <a:close/>
                  <a:moveTo>
                    <a:pt x="17466" y="8768"/>
                  </a:moveTo>
                  <a:cubicBezTo>
                    <a:pt x="17437" y="8768"/>
                    <a:pt x="17412" y="8819"/>
                    <a:pt x="17412" y="8882"/>
                  </a:cubicBezTo>
                  <a:cubicBezTo>
                    <a:pt x="17412" y="8944"/>
                    <a:pt x="17437" y="8995"/>
                    <a:pt x="17466" y="8995"/>
                  </a:cubicBezTo>
                  <a:cubicBezTo>
                    <a:pt x="17496" y="8995"/>
                    <a:pt x="17520" y="8944"/>
                    <a:pt x="17520" y="8882"/>
                  </a:cubicBezTo>
                  <a:cubicBezTo>
                    <a:pt x="17520" y="8819"/>
                    <a:pt x="17496" y="8768"/>
                    <a:pt x="17466" y="8768"/>
                  </a:cubicBezTo>
                  <a:close/>
                  <a:moveTo>
                    <a:pt x="17445" y="7903"/>
                  </a:moveTo>
                  <a:cubicBezTo>
                    <a:pt x="17445" y="7840"/>
                    <a:pt x="17421" y="7790"/>
                    <a:pt x="17392" y="7790"/>
                  </a:cubicBezTo>
                  <a:cubicBezTo>
                    <a:pt x="17362" y="7790"/>
                    <a:pt x="17338" y="7840"/>
                    <a:pt x="17338" y="7903"/>
                  </a:cubicBezTo>
                  <a:cubicBezTo>
                    <a:pt x="17338" y="7965"/>
                    <a:pt x="17362" y="8016"/>
                    <a:pt x="17392" y="8016"/>
                  </a:cubicBezTo>
                  <a:cubicBezTo>
                    <a:pt x="17421" y="8016"/>
                    <a:pt x="17445" y="7965"/>
                    <a:pt x="17445" y="7903"/>
                  </a:cubicBezTo>
                  <a:close/>
                  <a:moveTo>
                    <a:pt x="17265" y="8016"/>
                  </a:moveTo>
                  <a:cubicBezTo>
                    <a:pt x="17295" y="8016"/>
                    <a:pt x="17319" y="7965"/>
                    <a:pt x="17319" y="7903"/>
                  </a:cubicBezTo>
                  <a:cubicBezTo>
                    <a:pt x="17319" y="7840"/>
                    <a:pt x="17295" y="7790"/>
                    <a:pt x="17265" y="7790"/>
                  </a:cubicBezTo>
                  <a:cubicBezTo>
                    <a:pt x="17235" y="7790"/>
                    <a:pt x="17211" y="7840"/>
                    <a:pt x="17211" y="7903"/>
                  </a:cubicBezTo>
                  <a:cubicBezTo>
                    <a:pt x="17211" y="7965"/>
                    <a:pt x="17235" y="8016"/>
                    <a:pt x="17265" y="8016"/>
                  </a:cubicBezTo>
                  <a:close/>
                  <a:moveTo>
                    <a:pt x="17116" y="8116"/>
                  </a:moveTo>
                  <a:cubicBezTo>
                    <a:pt x="17086" y="8116"/>
                    <a:pt x="17062" y="8166"/>
                    <a:pt x="17062" y="8229"/>
                  </a:cubicBezTo>
                  <a:cubicBezTo>
                    <a:pt x="17062" y="8291"/>
                    <a:pt x="17086" y="8342"/>
                    <a:pt x="17116" y="8342"/>
                  </a:cubicBezTo>
                  <a:cubicBezTo>
                    <a:pt x="17145" y="8342"/>
                    <a:pt x="17170" y="8291"/>
                    <a:pt x="17170" y="8229"/>
                  </a:cubicBezTo>
                  <a:cubicBezTo>
                    <a:pt x="17170" y="8166"/>
                    <a:pt x="17145" y="8116"/>
                    <a:pt x="17116" y="8116"/>
                  </a:cubicBezTo>
                  <a:close/>
                  <a:moveTo>
                    <a:pt x="16963" y="8116"/>
                  </a:moveTo>
                  <a:cubicBezTo>
                    <a:pt x="16933" y="8116"/>
                    <a:pt x="16909" y="8166"/>
                    <a:pt x="16909" y="8229"/>
                  </a:cubicBezTo>
                  <a:cubicBezTo>
                    <a:pt x="16909" y="8291"/>
                    <a:pt x="16933" y="8342"/>
                    <a:pt x="16963" y="8342"/>
                  </a:cubicBezTo>
                  <a:cubicBezTo>
                    <a:pt x="16993" y="8342"/>
                    <a:pt x="17017" y="8291"/>
                    <a:pt x="17017" y="8229"/>
                  </a:cubicBezTo>
                  <a:cubicBezTo>
                    <a:pt x="17017" y="8166"/>
                    <a:pt x="16993" y="8116"/>
                    <a:pt x="16963" y="8116"/>
                  </a:cubicBezTo>
                  <a:close/>
                  <a:moveTo>
                    <a:pt x="16808" y="8116"/>
                  </a:moveTo>
                  <a:cubicBezTo>
                    <a:pt x="16778" y="8116"/>
                    <a:pt x="16754" y="8166"/>
                    <a:pt x="16754" y="8229"/>
                  </a:cubicBezTo>
                  <a:cubicBezTo>
                    <a:pt x="16754" y="8291"/>
                    <a:pt x="16778" y="8342"/>
                    <a:pt x="16808" y="8342"/>
                  </a:cubicBezTo>
                  <a:cubicBezTo>
                    <a:pt x="16838" y="8342"/>
                    <a:pt x="16862" y="8291"/>
                    <a:pt x="16862" y="8229"/>
                  </a:cubicBezTo>
                  <a:cubicBezTo>
                    <a:pt x="16862" y="8166"/>
                    <a:pt x="16838" y="8116"/>
                    <a:pt x="16808" y="8116"/>
                  </a:cubicBezTo>
                  <a:close/>
                  <a:moveTo>
                    <a:pt x="16350" y="8116"/>
                  </a:moveTo>
                  <a:cubicBezTo>
                    <a:pt x="16320" y="8116"/>
                    <a:pt x="16296" y="8166"/>
                    <a:pt x="16296" y="8229"/>
                  </a:cubicBezTo>
                  <a:cubicBezTo>
                    <a:pt x="16296" y="8291"/>
                    <a:pt x="16320" y="8342"/>
                    <a:pt x="16350" y="8342"/>
                  </a:cubicBezTo>
                  <a:cubicBezTo>
                    <a:pt x="16379" y="8342"/>
                    <a:pt x="16403" y="8291"/>
                    <a:pt x="16403" y="8229"/>
                  </a:cubicBezTo>
                  <a:cubicBezTo>
                    <a:pt x="16403" y="8166"/>
                    <a:pt x="16379" y="8116"/>
                    <a:pt x="16350" y="8116"/>
                  </a:cubicBezTo>
                  <a:close/>
                  <a:moveTo>
                    <a:pt x="16350" y="8442"/>
                  </a:moveTo>
                  <a:cubicBezTo>
                    <a:pt x="16320" y="8442"/>
                    <a:pt x="16296" y="8493"/>
                    <a:pt x="16296" y="8555"/>
                  </a:cubicBezTo>
                  <a:cubicBezTo>
                    <a:pt x="16296" y="8618"/>
                    <a:pt x="16320" y="8668"/>
                    <a:pt x="16350" y="8668"/>
                  </a:cubicBezTo>
                  <a:cubicBezTo>
                    <a:pt x="16379" y="8668"/>
                    <a:pt x="16403" y="8618"/>
                    <a:pt x="16403" y="8555"/>
                  </a:cubicBezTo>
                  <a:cubicBezTo>
                    <a:pt x="16403" y="8493"/>
                    <a:pt x="16379" y="8442"/>
                    <a:pt x="16350" y="8442"/>
                  </a:cubicBezTo>
                  <a:close/>
                  <a:moveTo>
                    <a:pt x="16654" y="8116"/>
                  </a:moveTo>
                  <a:cubicBezTo>
                    <a:pt x="16624" y="8116"/>
                    <a:pt x="16600" y="8166"/>
                    <a:pt x="16600" y="8229"/>
                  </a:cubicBezTo>
                  <a:cubicBezTo>
                    <a:pt x="16600" y="8291"/>
                    <a:pt x="16624" y="8342"/>
                    <a:pt x="16654" y="8342"/>
                  </a:cubicBezTo>
                  <a:cubicBezTo>
                    <a:pt x="16684" y="8342"/>
                    <a:pt x="16708" y="8291"/>
                    <a:pt x="16708" y="8229"/>
                  </a:cubicBezTo>
                  <a:cubicBezTo>
                    <a:pt x="16708" y="8166"/>
                    <a:pt x="16684" y="8116"/>
                    <a:pt x="16654" y="8116"/>
                  </a:cubicBezTo>
                  <a:close/>
                  <a:moveTo>
                    <a:pt x="16501" y="8116"/>
                  </a:moveTo>
                  <a:cubicBezTo>
                    <a:pt x="16471" y="8116"/>
                    <a:pt x="16447" y="8166"/>
                    <a:pt x="16447" y="8229"/>
                  </a:cubicBezTo>
                  <a:cubicBezTo>
                    <a:pt x="16447" y="8291"/>
                    <a:pt x="16471" y="8342"/>
                    <a:pt x="16501" y="8342"/>
                  </a:cubicBezTo>
                  <a:cubicBezTo>
                    <a:pt x="16531" y="8342"/>
                    <a:pt x="16555" y="8291"/>
                    <a:pt x="16555" y="8229"/>
                  </a:cubicBezTo>
                  <a:cubicBezTo>
                    <a:pt x="16555" y="8166"/>
                    <a:pt x="16531" y="8116"/>
                    <a:pt x="16501" y="8116"/>
                  </a:cubicBezTo>
                  <a:close/>
                  <a:moveTo>
                    <a:pt x="17116" y="8442"/>
                  </a:moveTo>
                  <a:cubicBezTo>
                    <a:pt x="17086" y="8442"/>
                    <a:pt x="17062" y="8493"/>
                    <a:pt x="17062" y="8555"/>
                  </a:cubicBezTo>
                  <a:cubicBezTo>
                    <a:pt x="17062" y="8618"/>
                    <a:pt x="17086" y="8668"/>
                    <a:pt x="17116" y="8668"/>
                  </a:cubicBezTo>
                  <a:cubicBezTo>
                    <a:pt x="17145" y="8668"/>
                    <a:pt x="17170" y="8618"/>
                    <a:pt x="17170" y="8555"/>
                  </a:cubicBezTo>
                  <a:cubicBezTo>
                    <a:pt x="17170" y="8493"/>
                    <a:pt x="17145" y="8442"/>
                    <a:pt x="17116" y="8442"/>
                  </a:cubicBezTo>
                  <a:close/>
                  <a:moveTo>
                    <a:pt x="16963" y="8442"/>
                  </a:moveTo>
                  <a:cubicBezTo>
                    <a:pt x="16933" y="8442"/>
                    <a:pt x="16909" y="8493"/>
                    <a:pt x="16909" y="8555"/>
                  </a:cubicBezTo>
                  <a:cubicBezTo>
                    <a:pt x="16909" y="8618"/>
                    <a:pt x="16933" y="8668"/>
                    <a:pt x="16963" y="8668"/>
                  </a:cubicBezTo>
                  <a:cubicBezTo>
                    <a:pt x="16993" y="8668"/>
                    <a:pt x="17017" y="8618"/>
                    <a:pt x="17017" y="8555"/>
                  </a:cubicBezTo>
                  <a:cubicBezTo>
                    <a:pt x="17017" y="8493"/>
                    <a:pt x="16993" y="8442"/>
                    <a:pt x="16963" y="8442"/>
                  </a:cubicBezTo>
                  <a:close/>
                  <a:moveTo>
                    <a:pt x="16808" y="8442"/>
                  </a:moveTo>
                  <a:cubicBezTo>
                    <a:pt x="16778" y="8442"/>
                    <a:pt x="16754" y="8493"/>
                    <a:pt x="16754" y="8555"/>
                  </a:cubicBezTo>
                  <a:cubicBezTo>
                    <a:pt x="16754" y="8618"/>
                    <a:pt x="16778" y="8668"/>
                    <a:pt x="16808" y="8668"/>
                  </a:cubicBezTo>
                  <a:cubicBezTo>
                    <a:pt x="16838" y="8668"/>
                    <a:pt x="16862" y="8618"/>
                    <a:pt x="16862" y="8555"/>
                  </a:cubicBezTo>
                  <a:cubicBezTo>
                    <a:pt x="16862" y="8493"/>
                    <a:pt x="16838" y="8442"/>
                    <a:pt x="16808" y="8442"/>
                  </a:cubicBezTo>
                  <a:close/>
                  <a:moveTo>
                    <a:pt x="16654" y="8442"/>
                  </a:moveTo>
                  <a:cubicBezTo>
                    <a:pt x="16624" y="8442"/>
                    <a:pt x="16600" y="8493"/>
                    <a:pt x="16600" y="8555"/>
                  </a:cubicBezTo>
                  <a:cubicBezTo>
                    <a:pt x="16600" y="8618"/>
                    <a:pt x="16624" y="8668"/>
                    <a:pt x="16654" y="8668"/>
                  </a:cubicBezTo>
                  <a:cubicBezTo>
                    <a:pt x="16684" y="8668"/>
                    <a:pt x="16708" y="8618"/>
                    <a:pt x="16708" y="8555"/>
                  </a:cubicBezTo>
                  <a:cubicBezTo>
                    <a:pt x="16708" y="8493"/>
                    <a:pt x="16684" y="8442"/>
                    <a:pt x="16654" y="8442"/>
                  </a:cubicBezTo>
                  <a:close/>
                  <a:moveTo>
                    <a:pt x="16501" y="8442"/>
                  </a:moveTo>
                  <a:cubicBezTo>
                    <a:pt x="16471" y="8442"/>
                    <a:pt x="16447" y="8493"/>
                    <a:pt x="16447" y="8555"/>
                  </a:cubicBezTo>
                  <a:cubicBezTo>
                    <a:pt x="16447" y="8618"/>
                    <a:pt x="16471" y="8668"/>
                    <a:pt x="16501" y="8668"/>
                  </a:cubicBezTo>
                  <a:cubicBezTo>
                    <a:pt x="16531" y="8668"/>
                    <a:pt x="16555" y="8618"/>
                    <a:pt x="16555" y="8555"/>
                  </a:cubicBezTo>
                  <a:cubicBezTo>
                    <a:pt x="16555" y="8493"/>
                    <a:pt x="16531" y="8442"/>
                    <a:pt x="16501" y="8442"/>
                  </a:cubicBezTo>
                  <a:close/>
                  <a:moveTo>
                    <a:pt x="16186" y="8342"/>
                  </a:moveTo>
                  <a:cubicBezTo>
                    <a:pt x="16216" y="8342"/>
                    <a:pt x="16240" y="8291"/>
                    <a:pt x="16240" y="8229"/>
                  </a:cubicBezTo>
                  <a:cubicBezTo>
                    <a:pt x="16240" y="8166"/>
                    <a:pt x="16216" y="8116"/>
                    <a:pt x="16186" y="8116"/>
                  </a:cubicBezTo>
                  <a:cubicBezTo>
                    <a:pt x="16157" y="8116"/>
                    <a:pt x="16133" y="8166"/>
                    <a:pt x="16133" y="8229"/>
                  </a:cubicBezTo>
                  <a:cubicBezTo>
                    <a:pt x="16133" y="8291"/>
                    <a:pt x="16157" y="8342"/>
                    <a:pt x="16186" y="8342"/>
                  </a:cubicBezTo>
                  <a:close/>
                  <a:moveTo>
                    <a:pt x="16032" y="8342"/>
                  </a:moveTo>
                  <a:cubicBezTo>
                    <a:pt x="16062" y="8342"/>
                    <a:pt x="16086" y="8291"/>
                    <a:pt x="16086" y="8229"/>
                  </a:cubicBezTo>
                  <a:cubicBezTo>
                    <a:pt x="16086" y="8166"/>
                    <a:pt x="16062" y="8116"/>
                    <a:pt x="16032" y="8116"/>
                  </a:cubicBezTo>
                  <a:cubicBezTo>
                    <a:pt x="16003" y="8116"/>
                    <a:pt x="15979" y="8166"/>
                    <a:pt x="15979" y="8229"/>
                  </a:cubicBezTo>
                  <a:cubicBezTo>
                    <a:pt x="15979" y="8291"/>
                    <a:pt x="16003" y="8342"/>
                    <a:pt x="16032" y="8342"/>
                  </a:cubicBezTo>
                  <a:close/>
                  <a:moveTo>
                    <a:pt x="15880" y="8116"/>
                  </a:moveTo>
                  <a:cubicBezTo>
                    <a:pt x="15850" y="8116"/>
                    <a:pt x="15826" y="8166"/>
                    <a:pt x="15826" y="8229"/>
                  </a:cubicBezTo>
                  <a:cubicBezTo>
                    <a:pt x="15826" y="8291"/>
                    <a:pt x="15850" y="8342"/>
                    <a:pt x="15880" y="8342"/>
                  </a:cubicBezTo>
                  <a:cubicBezTo>
                    <a:pt x="15909" y="8342"/>
                    <a:pt x="15934" y="8291"/>
                    <a:pt x="15934" y="8229"/>
                  </a:cubicBezTo>
                  <a:cubicBezTo>
                    <a:pt x="15934" y="8166"/>
                    <a:pt x="15909" y="8116"/>
                    <a:pt x="15880" y="8116"/>
                  </a:cubicBezTo>
                  <a:close/>
                  <a:moveTo>
                    <a:pt x="16186" y="8668"/>
                  </a:moveTo>
                  <a:cubicBezTo>
                    <a:pt x="16216" y="8668"/>
                    <a:pt x="16240" y="8618"/>
                    <a:pt x="16240" y="8555"/>
                  </a:cubicBezTo>
                  <a:cubicBezTo>
                    <a:pt x="16240" y="8493"/>
                    <a:pt x="16216" y="8442"/>
                    <a:pt x="16186" y="8442"/>
                  </a:cubicBezTo>
                  <a:cubicBezTo>
                    <a:pt x="16157" y="8442"/>
                    <a:pt x="16133" y="8493"/>
                    <a:pt x="16133" y="8555"/>
                  </a:cubicBezTo>
                  <a:cubicBezTo>
                    <a:pt x="16133" y="8618"/>
                    <a:pt x="16157" y="8668"/>
                    <a:pt x="16186" y="8668"/>
                  </a:cubicBezTo>
                  <a:close/>
                  <a:moveTo>
                    <a:pt x="16032" y="8668"/>
                  </a:moveTo>
                  <a:cubicBezTo>
                    <a:pt x="16062" y="8668"/>
                    <a:pt x="16086" y="8618"/>
                    <a:pt x="16086" y="8555"/>
                  </a:cubicBezTo>
                  <a:cubicBezTo>
                    <a:pt x="16086" y="8493"/>
                    <a:pt x="16062" y="8442"/>
                    <a:pt x="16032" y="8442"/>
                  </a:cubicBezTo>
                  <a:cubicBezTo>
                    <a:pt x="16003" y="8442"/>
                    <a:pt x="15979" y="8493"/>
                    <a:pt x="15979" y="8555"/>
                  </a:cubicBezTo>
                  <a:cubicBezTo>
                    <a:pt x="15979" y="8618"/>
                    <a:pt x="16003" y="8668"/>
                    <a:pt x="16032" y="8668"/>
                  </a:cubicBezTo>
                  <a:close/>
                  <a:moveTo>
                    <a:pt x="15880" y="8442"/>
                  </a:moveTo>
                  <a:cubicBezTo>
                    <a:pt x="15850" y="8442"/>
                    <a:pt x="15826" y="8493"/>
                    <a:pt x="15826" y="8555"/>
                  </a:cubicBezTo>
                  <a:cubicBezTo>
                    <a:pt x="15826" y="8618"/>
                    <a:pt x="15850" y="8668"/>
                    <a:pt x="15880" y="8668"/>
                  </a:cubicBezTo>
                  <a:cubicBezTo>
                    <a:pt x="15909" y="8668"/>
                    <a:pt x="15934" y="8618"/>
                    <a:pt x="15934" y="8555"/>
                  </a:cubicBezTo>
                  <a:cubicBezTo>
                    <a:pt x="15934" y="8493"/>
                    <a:pt x="15909" y="8442"/>
                    <a:pt x="15880" y="8442"/>
                  </a:cubicBezTo>
                  <a:close/>
                  <a:moveTo>
                    <a:pt x="17116" y="7463"/>
                  </a:moveTo>
                  <a:cubicBezTo>
                    <a:pt x="17086" y="7463"/>
                    <a:pt x="17062" y="7514"/>
                    <a:pt x="17062" y="7576"/>
                  </a:cubicBezTo>
                  <a:cubicBezTo>
                    <a:pt x="17062" y="7639"/>
                    <a:pt x="17086" y="7690"/>
                    <a:pt x="17116" y="7690"/>
                  </a:cubicBezTo>
                  <a:cubicBezTo>
                    <a:pt x="17145" y="7690"/>
                    <a:pt x="17170" y="7639"/>
                    <a:pt x="17170" y="7576"/>
                  </a:cubicBezTo>
                  <a:cubicBezTo>
                    <a:pt x="17170" y="7514"/>
                    <a:pt x="17145" y="7463"/>
                    <a:pt x="17116" y="7463"/>
                  </a:cubicBezTo>
                  <a:close/>
                  <a:moveTo>
                    <a:pt x="16963" y="7463"/>
                  </a:moveTo>
                  <a:cubicBezTo>
                    <a:pt x="16933" y="7463"/>
                    <a:pt x="16909" y="7514"/>
                    <a:pt x="16909" y="7576"/>
                  </a:cubicBezTo>
                  <a:cubicBezTo>
                    <a:pt x="16909" y="7639"/>
                    <a:pt x="16933" y="7690"/>
                    <a:pt x="16963" y="7690"/>
                  </a:cubicBezTo>
                  <a:cubicBezTo>
                    <a:pt x="16993" y="7690"/>
                    <a:pt x="17017" y="7639"/>
                    <a:pt x="17017" y="7576"/>
                  </a:cubicBezTo>
                  <a:cubicBezTo>
                    <a:pt x="17017" y="7514"/>
                    <a:pt x="16993" y="7463"/>
                    <a:pt x="16963" y="7463"/>
                  </a:cubicBezTo>
                  <a:close/>
                  <a:moveTo>
                    <a:pt x="16808" y="7463"/>
                  </a:moveTo>
                  <a:cubicBezTo>
                    <a:pt x="16778" y="7463"/>
                    <a:pt x="16754" y="7514"/>
                    <a:pt x="16754" y="7576"/>
                  </a:cubicBezTo>
                  <a:cubicBezTo>
                    <a:pt x="16754" y="7639"/>
                    <a:pt x="16778" y="7690"/>
                    <a:pt x="16808" y="7690"/>
                  </a:cubicBezTo>
                  <a:cubicBezTo>
                    <a:pt x="16838" y="7690"/>
                    <a:pt x="16862" y="7639"/>
                    <a:pt x="16862" y="7576"/>
                  </a:cubicBezTo>
                  <a:cubicBezTo>
                    <a:pt x="16862" y="7514"/>
                    <a:pt x="16838" y="7463"/>
                    <a:pt x="16808" y="7463"/>
                  </a:cubicBezTo>
                  <a:close/>
                  <a:moveTo>
                    <a:pt x="16350" y="7463"/>
                  </a:moveTo>
                  <a:cubicBezTo>
                    <a:pt x="16320" y="7463"/>
                    <a:pt x="16296" y="7514"/>
                    <a:pt x="16296" y="7576"/>
                  </a:cubicBezTo>
                  <a:cubicBezTo>
                    <a:pt x="16296" y="7639"/>
                    <a:pt x="16320" y="7690"/>
                    <a:pt x="16350" y="7690"/>
                  </a:cubicBezTo>
                  <a:cubicBezTo>
                    <a:pt x="16379" y="7690"/>
                    <a:pt x="16403" y="7639"/>
                    <a:pt x="16403" y="7576"/>
                  </a:cubicBezTo>
                  <a:cubicBezTo>
                    <a:pt x="16403" y="7514"/>
                    <a:pt x="16379" y="7463"/>
                    <a:pt x="16350" y="7463"/>
                  </a:cubicBezTo>
                  <a:close/>
                  <a:moveTo>
                    <a:pt x="16350" y="7790"/>
                  </a:moveTo>
                  <a:cubicBezTo>
                    <a:pt x="16320" y="7790"/>
                    <a:pt x="16296" y="7840"/>
                    <a:pt x="16296" y="7903"/>
                  </a:cubicBezTo>
                  <a:cubicBezTo>
                    <a:pt x="16296" y="7965"/>
                    <a:pt x="16320" y="8016"/>
                    <a:pt x="16350" y="8016"/>
                  </a:cubicBezTo>
                  <a:cubicBezTo>
                    <a:pt x="16379" y="8016"/>
                    <a:pt x="16403" y="7965"/>
                    <a:pt x="16403" y="7903"/>
                  </a:cubicBezTo>
                  <a:cubicBezTo>
                    <a:pt x="16403" y="7840"/>
                    <a:pt x="16379" y="7790"/>
                    <a:pt x="16350" y="7790"/>
                  </a:cubicBezTo>
                  <a:close/>
                  <a:moveTo>
                    <a:pt x="16654" y="7463"/>
                  </a:moveTo>
                  <a:cubicBezTo>
                    <a:pt x="16624" y="7463"/>
                    <a:pt x="16600" y="7514"/>
                    <a:pt x="16600" y="7576"/>
                  </a:cubicBezTo>
                  <a:cubicBezTo>
                    <a:pt x="16600" y="7639"/>
                    <a:pt x="16624" y="7690"/>
                    <a:pt x="16654" y="7690"/>
                  </a:cubicBezTo>
                  <a:cubicBezTo>
                    <a:pt x="16684" y="7690"/>
                    <a:pt x="16708" y="7639"/>
                    <a:pt x="16708" y="7576"/>
                  </a:cubicBezTo>
                  <a:cubicBezTo>
                    <a:pt x="16708" y="7514"/>
                    <a:pt x="16684" y="7463"/>
                    <a:pt x="16654" y="7463"/>
                  </a:cubicBezTo>
                  <a:close/>
                  <a:moveTo>
                    <a:pt x="16501" y="7463"/>
                  </a:moveTo>
                  <a:cubicBezTo>
                    <a:pt x="16471" y="7463"/>
                    <a:pt x="16447" y="7514"/>
                    <a:pt x="16447" y="7576"/>
                  </a:cubicBezTo>
                  <a:cubicBezTo>
                    <a:pt x="16447" y="7639"/>
                    <a:pt x="16471" y="7690"/>
                    <a:pt x="16501" y="7690"/>
                  </a:cubicBezTo>
                  <a:cubicBezTo>
                    <a:pt x="16531" y="7690"/>
                    <a:pt x="16555" y="7639"/>
                    <a:pt x="16555" y="7576"/>
                  </a:cubicBezTo>
                  <a:cubicBezTo>
                    <a:pt x="16555" y="7514"/>
                    <a:pt x="16531" y="7463"/>
                    <a:pt x="16501" y="7463"/>
                  </a:cubicBezTo>
                  <a:close/>
                  <a:moveTo>
                    <a:pt x="17116" y="7790"/>
                  </a:moveTo>
                  <a:cubicBezTo>
                    <a:pt x="17086" y="7790"/>
                    <a:pt x="17062" y="7840"/>
                    <a:pt x="17062" y="7903"/>
                  </a:cubicBezTo>
                  <a:cubicBezTo>
                    <a:pt x="17062" y="7965"/>
                    <a:pt x="17086" y="8016"/>
                    <a:pt x="17116" y="8016"/>
                  </a:cubicBezTo>
                  <a:cubicBezTo>
                    <a:pt x="17145" y="8016"/>
                    <a:pt x="17170" y="7965"/>
                    <a:pt x="17170" y="7903"/>
                  </a:cubicBezTo>
                  <a:cubicBezTo>
                    <a:pt x="17170" y="7840"/>
                    <a:pt x="17145" y="7790"/>
                    <a:pt x="17116" y="7790"/>
                  </a:cubicBezTo>
                  <a:close/>
                  <a:moveTo>
                    <a:pt x="16963" y="7790"/>
                  </a:moveTo>
                  <a:cubicBezTo>
                    <a:pt x="16933" y="7790"/>
                    <a:pt x="16909" y="7840"/>
                    <a:pt x="16909" y="7903"/>
                  </a:cubicBezTo>
                  <a:cubicBezTo>
                    <a:pt x="16909" y="7965"/>
                    <a:pt x="16933" y="8016"/>
                    <a:pt x="16963" y="8016"/>
                  </a:cubicBezTo>
                  <a:cubicBezTo>
                    <a:pt x="16993" y="8016"/>
                    <a:pt x="17017" y="7965"/>
                    <a:pt x="17017" y="7903"/>
                  </a:cubicBezTo>
                  <a:cubicBezTo>
                    <a:pt x="17017" y="7840"/>
                    <a:pt x="16993" y="7790"/>
                    <a:pt x="16963" y="7790"/>
                  </a:cubicBezTo>
                  <a:close/>
                  <a:moveTo>
                    <a:pt x="16808" y="7790"/>
                  </a:moveTo>
                  <a:cubicBezTo>
                    <a:pt x="16778" y="7790"/>
                    <a:pt x="16754" y="7840"/>
                    <a:pt x="16754" y="7903"/>
                  </a:cubicBezTo>
                  <a:cubicBezTo>
                    <a:pt x="16754" y="7965"/>
                    <a:pt x="16778" y="8016"/>
                    <a:pt x="16808" y="8016"/>
                  </a:cubicBezTo>
                  <a:cubicBezTo>
                    <a:pt x="16838" y="8016"/>
                    <a:pt x="16862" y="7965"/>
                    <a:pt x="16862" y="7903"/>
                  </a:cubicBezTo>
                  <a:cubicBezTo>
                    <a:pt x="16862" y="7840"/>
                    <a:pt x="16838" y="7790"/>
                    <a:pt x="16808" y="7790"/>
                  </a:cubicBezTo>
                  <a:close/>
                  <a:moveTo>
                    <a:pt x="16654" y="7790"/>
                  </a:moveTo>
                  <a:cubicBezTo>
                    <a:pt x="16624" y="7790"/>
                    <a:pt x="16600" y="7840"/>
                    <a:pt x="16600" y="7903"/>
                  </a:cubicBezTo>
                  <a:cubicBezTo>
                    <a:pt x="16600" y="7965"/>
                    <a:pt x="16624" y="8016"/>
                    <a:pt x="16654" y="8016"/>
                  </a:cubicBezTo>
                  <a:cubicBezTo>
                    <a:pt x="16684" y="8016"/>
                    <a:pt x="16708" y="7965"/>
                    <a:pt x="16708" y="7903"/>
                  </a:cubicBezTo>
                  <a:cubicBezTo>
                    <a:pt x="16708" y="7840"/>
                    <a:pt x="16684" y="7790"/>
                    <a:pt x="16654" y="7790"/>
                  </a:cubicBezTo>
                  <a:close/>
                  <a:moveTo>
                    <a:pt x="16501" y="7790"/>
                  </a:moveTo>
                  <a:cubicBezTo>
                    <a:pt x="16471" y="7790"/>
                    <a:pt x="16447" y="7840"/>
                    <a:pt x="16447" y="7903"/>
                  </a:cubicBezTo>
                  <a:cubicBezTo>
                    <a:pt x="16447" y="7965"/>
                    <a:pt x="16471" y="8016"/>
                    <a:pt x="16501" y="8016"/>
                  </a:cubicBezTo>
                  <a:cubicBezTo>
                    <a:pt x="16531" y="8016"/>
                    <a:pt x="16555" y="7965"/>
                    <a:pt x="16555" y="7903"/>
                  </a:cubicBezTo>
                  <a:cubicBezTo>
                    <a:pt x="16555" y="7840"/>
                    <a:pt x="16531" y="7790"/>
                    <a:pt x="16501" y="7790"/>
                  </a:cubicBezTo>
                  <a:close/>
                  <a:moveTo>
                    <a:pt x="16186" y="7690"/>
                  </a:moveTo>
                  <a:cubicBezTo>
                    <a:pt x="16216" y="7690"/>
                    <a:pt x="16240" y="7639"/>
                    <a:pt x="16240" y="7576"/>
                  </a:cubicBezTo>
                  <a:cubicBezTo>
                    <a:pt x="16240" y="7514"/>
                    <a:pt x="16216" y="7463"/>
                    <a:pt x="16186" y="7463"/>
                  </a:cubicBezTo>
                  <a:cubicBezTo>
                    <a:pt x="16157" y="7463"/>
                    <a:pt x="16133" y="7514"/>
                    <a:pt x="16133" y="7576"/>
                  </a:cubicBezTo>
                  <a:cubicBezTo>
                    <a:pt x="16133" y="7639"/>
                    <a:pt x="16157" y="7690"/>
                    <a:pt x="16186" y="7690"/>
                  </a:cubicBezTo>
                  <a:close/>
                  <a:moveTo>
                    <a:pt x="16032" y="7690"/>
                  </a:moveTo>
                  <a:cubicBezTo>
                    <a:pt x="16062" y="7690"/>
                    <a:pt x="16086" y="7639"/>
                    <a:pt x="16086" y="7576"/>
                  </a:cubicBezTo>
                  <a:cubicBezTo>
                    <a:pt x="16086" y="7514"/>
                    <a:pt x="16062" y="7463"/>
                    <a:pt x="16032" y="7463"/>
                  </a:cubicBezTo>
                  <a:cubicBezTo>
                    <a:pt x="16003" y="7463"/>
                    <a:pt x="15979" y="7514"/>
                    <a:pt x="15979" y="7576"/>
                  </a:cubicBezTo>
                  <a:cubicBezTo>
                    <a:pt x="15979" y="7639"/>
                    <a:pt x="16003" y="7690"/>
                    <a:pt x="16032" y="7690"/>
                  </a:cubicBezTo>
                  <a:close/>
                  <a:moveTo>
                    <a:pt x="15880" y="7463"/>
                  </a:moveTo>
                  <a:cubicBezTo>
                    <a:pt x="15850" y="7463"/>
                    <a:pt x="15826" y="7514"/>
                    <a:pt x="15826" y="7576"/>
                  </a:cubicBezTo>
                  <a:cubicBezTo>
                    <a:pt x="15826" y="7639"/>
                    <a:pt x="15850" y="7690"/>
                    <a:pt x="15880" y="7690"/>
                  </a:cubicBezTo>
                  <a:cubicBezTo>
                    <a:pt x="15909" y="7690"/>
                    <a:pt x="15934" y="7639"/>
                    <a:pt x="15934" y="7576"/>
                  </a:cubicBezTo>
                  <a:cubicBezTo>
                    <a:pt x="15934" y="7514"/>
                    <a:pt x="15909" y="7463"/>
                    <a:pt x="15880" y="7463"/>
                  </a:cubicBezTo>
                  <a:close/>
                  <a:moveTo>
                    <a:pt x="16186" y="8016"/>
                  </a:moveTo>
                  <a:cubicBezTo>
                    <a:pt x="16216" y="8016"/>
                    <a:pt x="16240" y="7965"/>
                    <a:pt x="16240" y="7903"/>
                  </a:cubicBezTo>
                  <a:cubicBezTo>
                    <a:pt x="16240" y="7840"/>
                    <a:pt x="16216" y="7790"/>
                    <a:pt x="16186" y="7790"/>
                  </a:cubicBezTo>
                  <a:cubicBezTo>
                    <a:pt x="16157" y="7790"/>
                    <a:pt x="16133" y="7840"/>
                    <a:pt x="16133" y="7903"/>
                  </a:cubicBezTo>
                  <a:cubicBezTo>
                    <a:pt x="16133" y="7965"/>
                    <a:pt x="16157" y="8016"/>
                    <a:pt x="16186" y="8016"/>
                  </a:cubicBezTo>
                  <a:close/>
                  <a:moveTo>
                    <a:pt x="16032" y="8016"/>
                  </a:moveTo>
                  <a:cubicBezTo>
                    <a:pt x="16062" y="8016"/>
                    <a:pt x="16086" y="7965"/>
                    <a:pt x="16086" y="7903"/>
                  </a:cubicBezTo>
                  <a:cubicBezTo>
                    <a:pt x="16086" y="7840"/>
                    <a:pt x="16062" y="7790"/>
                    <a:pt x="16032" y="7790"/>
                  </a:cubicBezTo>
                  <a:cubicBezTo>
                    <a:pt x="16003" y="7790"/>
                    <a:pt x="15979" y="7840"/>
                    <a:pt x="15979" y="7903"/>
                  </a:cubicBezTo>
                  <a:cubicBezTo>
                    <a:pt x="15979" y="7965"/>
                    <a:pt x="16003" y="8016"/>
                    <a:pt x="16032" y="8016"/>
                  </a:cubicBezTo>
                  <a:close/>
                  <a:moveTo>
                    <a:pt x="15880" y="7790"/>
                  </a:moveTo>
                  <a:cubicBezTo>
                    <a:pt x="15850" y="7790"/>
                    <a:pt x="15826" y="7840"/>
                    <a:pt x="15826" y="7903"/>
                  </a:cubicBezTo>
                  <a:cubicBezTo>
                    <a:pt x="15826" y="7965"/>
                    <a:pt x="15850" y="8016"/>
                    <a:pt x="15880" y="8016"/>
                  </a:cubicBezTo>
                  <a:cubicBezTo>
                    <a:pt x="15909" y="8016"/>
                    <a:pt x="15934" y="7965"/>
                    <a:pt x="15934" y="7903"/>
                  </a:cubicBezTo>
                  <a:cubicBezTo>
                    <a:pt x="15934" y="7840"/>
                    <a:pt x="15909" y="7790"/>
                    <a:pt x="15880" y="7790"/>
                  </a:cubicBezTo>
                  <a:close/>
                  <a:moveTo>
                    <a:pt x="17116" y="6795"/>
                  </a:moveTo>
                  <a:cubicBezTo>
                    <a:pt x="17086" y="6795"/>
                    <a:pt x="17062" y="6846"/>
                    <a:pt x="17062" y="6908"/>
                  </a:cubicBezTo>
                  <a:cubicBezTo>
                    <a:pt x="17062" y="6971"/>
                    <a:pt x="17086" y="7022"/>
                    <a:pt x="17116" y="7022"/>
                  </a:cubicBezTo>
                  <a:cubicBezTo>
                    <a:pt x="17145" y="7022"/>
                    <a:pt x="17170" y="6971"/>
                    <a:pt x="17170" y="6908"/>
                  </a:cubicBezTo>
                  <a:cubicBezTo>
                    <a:pt x="17170" y="6846"/>
                    <a:pt x="17145" y="6795"/>
                    <a:pt x="17116" y="6795"/>
                  </a:cubicBezTo>
                  <a:close/>
                  <a:moveTo>
                    <a:pt x="16963" y="6795"/>
                  </a:moveTo>
                  <a:cubicBezTo>
                    <a:pt x="16933" y="6795"/>
                    <a:pt x="16909" y="6846"/>
                    <a:pt x="16909" y="6908"/>
                  </a:cubicBezTo>
                  <a:cubicBezTo>
                    <a:pt x="16909" y="6971"/>
                    <a:pt x="16933" y="7022"/>
                    <a:pt x="16963" y="7022"/>
                  </a:cubicBezTo>
                  <a:cubicBezTo>
                    <a:pt x="16993" y="7022"/>
                    <a:pt x="17017" y="6971"/>
                    <a:pt x="17017" y="6908"/>
                  </a:cubicBezTo>
                  <a:cubicBezTo>
                    <a:pt x="17017" y="6846"/>
                    <a:pt x="16993" y="6795"/>
                    <a:pt x="16963" y="6795"/>
                  </a:cubicBezTo>
                  <a:close/>
                  <a:moveTo>
                    <a:pt x="16808" y="6795"/>
                  </a:moveTo>
                  <a:cubicBezTo>
                    <a:pt x="16778" y="6795"/>
                    <a:pt x="16754" y="6846"/>
                    <a:pt x="16754" y="6908"/>
                  </a:cubicBezTo>
                  <a:cubicBezTo>
                    <a:pt x="16754" y="6971"/>
                    <a:pt x="16778" y="7022"/>
                    <a:pt x="16808" y="7022"/>
                  </a:cubicBezTo>
                  <a:cubicBezTo>
                    <a:pt x="16838" y="7022"/>
                    <a:pt x="16862" y="6971"/>
                    <a:pt x="16862" y="6908"/>
                  </a:cubicBezTo>
                  <a:cubicBezTo>
                    <a:pt x="16862" y="6846"/>
                    <a:pt x="16838" y="6795"/>
                    <a:pt x="16808" y="6795"/>
                  </a:cubicBezTo>
                  <a:close/>
                  <a:moveTo>
                    <a:pt x="16350" y="6795"/>
                  </a:moveTo>
                  <a:cubicBezTo>
                    <a:pt x="16320" y="6795"/>
                    <a:pt x="16296" y="6846"/>
                    <a:pt x="16296" y="6908"/>
                  </a:cubicBezTo>
                  <a:cubicBezTo>
                    <a:pt x="16296" y="6971"/>
                    <a:pt x="16320" y="7022"/>
                    <a:pt x="16350" y="7022"/>
                  </a:cubicBezTo>
                  <a:cubicBezTo>
                    <a:pt x="16379" y="7022"/>
                    <a:pt x="16403" y="6971"/>
                    <a:pt x="16403" y="6908"/>
                  </a:cubicBezTo>
                  <a:cubicBezTo>
                    <a:pt x="16403" y="6846"/>
                    <a:pt x="16379" y="6795"/>
                    <a:pt x="16350" y="6795"/>
                  </a:cubicBezTo>
                  <a:close/>
                  <a:moveTo>
                    <a:pt x="16350" y="7122"/>
                  </a:moveTo>
                  <a:cubicBezTo>
                    <a:pt x="16320" y="7122"/>
                    <a:pt x="16296" y="7172"/>
                    <a:pt x="16296" y="7235"/>
                  </a:cubicBezTo>
                  <a:cubicBezTo>
                    <a:pt x="16296" y="7297"/>
                    <a:pt x="16320" y="7348"/>
                    <a:pt x="16350" y="7348"/>
                  </a:cubicBezTo>
                  <a:cubicBezTo>
                    <a:pt x="16379" y="7348"/>
                    <a:pt x="16403" y="7297"/>
                    <a:pt x="16403" y="7235"/>
                  </a:cubicBezTo>
                  <a:cubicBezTo>
                    <a:pt x="16403" y="7172"/>
                    <a:pt x="16379" y="7122"/>
                    <a:pt x="16350" y="7122"/>
                  </a:cubicBezTo>
                  <a:close/>
                  <a:moveTo>
                    <a:pt x="16654" y="6795"/>
                  </a:moveTo>
                  <a:cubicBezTo>
                    <a:pt x="16624" y="6795"/>
                    <a:pt x="16600" y="6846"/>
                    <a:pt x="16600" y="6908"/>
                  </a:cubicBezTo>
                  <a:cubicBezTo>
                    <a:pt x="16600" y="6971"/>
                    <a:pt x="16624" y="7022"/>
                    <a:pt x="16654" y="7022"/>
                  </a:cubicBezTo>
                  <a:cubicBezTo>
                    <a:pt x="16684" y="7022"/>
                    <a:pt x="16708" y="6971"/>
                    <a:pt x="16708" y="6908"/>
                  </a:cubicBezTo>
                  <a:cubicBezTo>
                    <a:pt x="16708" y="6846"/>
                    <a:pt x="16684" y="6795"/>
                    <a:pt x="16654" y="6795"/>
                  </a:cubicBezTo>
                  <a:close/>
                  <a:moveTo>
                    <a:pt x="16501" y="6795"/>
                  </a:moveTo>
                  <a:cubicBezTo>
                    <a:pt x="16471" y="6795"/>
                    <a:pt x="16447" y="6846"/>
                    <a:pt x="16447" y="6908"/>
                  </a:cubicBezTo>
                  <a:cubicBezTo>
                    <a:pt x="16447" y="6971"/>
                    <a:pt x="16471" y="7022"/>
                    <a:pt x="16501" y="7022"/>
                  </a:cubicBezTo>
                  <a:cubicBezTo>
                    <a:pt x="16531" y="7022"/>
                    <a:pt x="16555" y="6971"/>
                    <a:pt x="16555" y="6908"/>
                  </a:cubicBezTo>
                  <a:cubicBezTo>
                    <a:pt x="16555" y="6846"/>
                    <a:pt x="16531" y="6795"/>
                    <a:pt x="16501" y="6795"/>
                  </a:cubicBezTo>
                  <a:close/>
                  <a:moveTo>
                    <a:pt x="17116" y="7122"/>
                  </a:moveTo>
                  <a:cubicBezTo>
                    <a:pt x="17086" y="7122"/>
                    <a:pt x="17062" y="7172"/>
                    <a:pt x="17062" y="7235"/>
                  </a:cubicBezTo>
                  <a:cubicBezTo>
                    <a:pt x="17062" y="7297"/>
                    <a:pt x="17086" y="7348"/>
                    <a:pt x="17116" y="7348"/>
                  </a:cubicBezTo>
                  <a:cubicBezTo>
                    <a:pt x="17145" y="7348"/>
                    <a:pt x="17170" y="7297"/>
                    <a:pt x="17170" y="7235"/>
                  </a:cubicBezTo>
                  <a:cubicBezTo>
                    <a:pt x="17170" y="7172"/>
                    <a:pt x="17145" y="7122"/>
                    <a:pt x="17116" y="7122"/>
                  </a:cubicBezTo>
                  <a:close/>
                  <a:moveTo>
                    <a:pt x="16963" y="7122"/>
                  </a:moveTo>
                  <a:cubicBezTo>
                    <a:pt x="16933" y="7122"/>
                    <a:pt x="16909" y="7172"/>
                    <a:pt x="16909" y="7235"/>
                  </a:cubicBezTo>
                  <a:cubicBezTo>
                    <a:pt x="16909" y="7297"/>
                    <a:pt x="16933" y="7348"/>
                    <a:pt x="16963" y="7348"/>
                  </a:cubicBezTo>
                  <a:cubicBezTo>
                    <a:pt x="16993" y="7348"/>
                    <a:pt x="17017" y="7297"/>
                    <a:pt x="17017" y="7235"/>
                  </a:cubicBezTo>
                  <a:cubicBezTo>
                    <a:pt x="17017" y="7172"/>
                    <a:pt x="16993" y="7122"/>
                    <a:pt x="16963" y="7122"/>
                  </a:cubicBezTo>
                  <a:close/>
                  <a:moveTo>
                    <a:pt x="16808" y="7122"/>
                  </a:moveTo>
                  <a:cubicBezTo>
                    <a:pt x="16778" y="7122"/>
                    <a:pt x="16754" y="7172"/>
                    <a:pt x="16754" y="7235"/>
                  </a:cubicBezTo>
                  <a:cubicBezTo>
                    <a:pt x="16754" y="7297"/>
                    <a:pt x="16778" y="7348"/>
                    <a:pt x="16808" y="7348"/>
                  </a:cubicBezTo>
                  <a:cubicBezTo>
                    <a:pt x="16838" y="7348"/>
                    <a:pt x="16862" y="7297"/>
                    <a:pt x="16862" y="7235"/>
                  </a:cubicBezTo>
                  <a:cubicBezTo>
                    <a:pt x="16862" y="7172"/>
                    <a:pt x="16838" y="7122"/>
                    <a:pt x="16808" y="7122"/>
                  </a:cubicBezTo>
                  <a:close/>
                  <a:moveTo>
                    <a:pt x="16654" y="7122"/>
                  </a:moveTo>
                  <a:cubicBezTo>
                    <a:pt x="16624" y="7122"/>
                    <a:pt x="16600" y="7172"/>
                    <a:pt x="16600" y="7235"/>
                  </a:cubicBezTo>
                  <a:cubicBezTo>
                    <a:pt x="16600" y="7297"/>
                    <a:pt x="16624" y="7348"/>
                    <a:pt x="16654" y="7348"/>
                  </a:cubicBezTo>
                  <a:cubicBezTo>
                    <a:pt x="16684" y="7348"/>
                    <a:pt x="16708" y="7297"/>
                    <a:pt x="16708" y="7235"/>
                  </a:cubicBezTo>
                  <a:cubicBezTo>
                    <a:pt x="16708" y="7172"/>
                    <a:pt x="16684" y="7122"/>
                    <a:pt x="16654" y="7122"/>
                  </a:cubicBezTo>
                  <a:close/>
                  <a:moveTo>
                    <a:pt x="16501" y="7122"/>
                  </a:moveTo>
                  <a:cubicBezTo>
                    <a:pt x="16471" y="7122"/>
                    <a:pt x="16447" y="7172"/>
                    <a:pt x="16447" y="7235"/>
                  </a:cubicBezTo>
                  <a:cubicBezTo>
                    <a:pt x="16447" y="7297"/>
                    <a:pt x="16471" y="7348"/>
                    <a:pt x="16501" y="7348"/>
                  </a:cubicBezTo>
                  <a:cubicBezTo>
                    <a:pt x="16531" y="7348"/>
                    <a:pt x="16555" y="7297"/>
                    <a:pt x="16555" y="7235"/>
                  </a:cubicBezTo>
                  <a:cubicBezTo>
                    <a:pt x="16555" y="7172"/>
                    <a:pt x="16531" y="7122"/>
                    <a:pt x="16501" y="7122"/>
                  </a:cubicBezTo>
                  <a:close/>
                  <a:moveTo>
                    <a:pt x="16186" y="7022"/>
                  </a:moveTo>
                  <a:cubicBezTo>
                    <a:pt x="16216" y="7022"/>
                    <a:pt x="16240" y="6971"/>
                    <a:pt x="16240" y="6908"/>
                  </a:cubicBezTo>
                  <a:cubicBezTo>
                    <a:pt x="16240" y="6846"/>
                    <a:pt x="16216" y="6795"/>
                    <a:pt x="16186" y="6795"/>
                  </a:cubicBezTo>
                  <a:cubicBezTo>
                    <a:pt x="16157" y="6795"/>
                    <a:pt x="16133" y="6846"/>
                    <a:pt x="16133" y="6908"/>
                  </a:cubicBezTo>
                  <a:cubicBezTo>
                    <a:pt x="16133" y="6971"/>
                    <a:pt x="16157" y="7022"/>
                    <a:pt x="16186" y="7022"/>
                  </a:cubicBezTo>
                  <a:close/>
                  <a:moveTo>
                    <a:pt x="16032" y="7022"/>
                  </a:moveTo>
                  <a:cubicBezTo>
                    <a:pt x="16062" y="7022"/>
                    <a:pt x="16086" y="6971"/>
                    <a:pt x="16086" y="6908"/>
                  </a:cubicBezTo>
                  <a:cubicBezTo>
                    <a:pt x="16086" y="6846"/>
                    <a:pt x="16062" y="6795"/>
                    <a:pt x="16032" y="6795"/>
                  </a:cubicBezTo>
                  <a:cubicBezTo>
                    <a:pt x="16003" y="6795"/>
                    <a:pt x="15979" y="6846"/>
                    <a:pt x="15979" y="6908"/>
                  </a:cubicBezTo>
                  <a:cubicBezTo>
                    <a:pt x="15979" y="6971"/>
                    <a:pt x="16003" y="7022"/>
                    <a:pt x="16032" y="7022"/>
                  </a:cubicBezTo>
                  <a:close/>
                  <a:moveTo>
                    <a:pt x="15880" y="6795"/>
                  </a:moveTo>
                  <a:cubicBezTo>
                    <a:pt x="15850" y="6795"/>
                    <a:pt x="15826" y="6846"/>
                    <a:pt x="15826" y="6908"/>
                  </a:cubicBezTo>
                  <a:cubicBezTo>
                    <a:pt x="15826" y="6971"/>
                    <a:pt x="15850" y="7022"/>
                    <a:pt x="15880" y="7022"/>
                  </a:cubicBezTo>
                  <a:cubicBezTo>
                    <a:pt x="15909" y="7022"/>
                    <a:pt x="15934" y="6971"/>
                    <a:pt x="15934" y="6908"/>
                  </a:cubicBezTo>
                  <a:cubicBezTo>
                    <a:pt x="15934" y="6846"/>
                    <a:pt x="15909" y="6795"/>
                    <a:pt x="15880" y="6795"/>
                  </a:cubicBezTo>
                  <a:close/>
                  <a:moveTo>
                    <a:pt x="16186" y="7348"/>
                  </a:moveTo>
                  <a:cubicBezTo>
                    <a:pt x="16216" y="7348"/>
                    <a:pt x="16240" y="7297"/>
                    <a:pt x="16240" y="7235"/>
                  </a:cubicBezTo>
                  <a:cubicBezTo>
                    <a:pt x="16240" y="7172"/>
                    <a:pt x="16216" y="7122"/>
                    <a:pt x="16186" y="7122"/>
                  </a:cubicBezTo>
                  <a:cubicBezTo>
                    <a:pt x="16157" y="7122"/>
                    <a:pt x="16133" y="7172"/>
                    <a:pt x="16133" y="7235"/>
                  </a:cubicBezTo>
                  <a:cubicBezTo>
                    <a:pt x="16133" y="7297"/>
                    <a:pt x="16157" y="7348"/>
                    <a:pt x="16186" y="7348"/>
                  </a:cubicBezTo>
                  <a:close/>
                  <a:moveTo>
                    <a:pt x="16032" y="7348"/>
                  </a:moveTo>
                  <a:cubicBezTo>
                    <a:pt x="16062" y="7348"/>
                    <a:pt x="16086" y="7297"/>
                    <a:pt x="16086" y="7235"/>
                  </a:cubicBezTo>
                  <a:cubicBezTo>
                    <a:pt x="16086" y="7172"/>
                    <a:pt x="16062" y="7122"/>
                    <a:pt x="16032" y="7122"/>
                  </a:cubicBezTo>
                  <a:cubicBezTo>
                    <a:pt x="16003" y="7122"/>
                    <a:pt x="15979" y="7172"/>
                    <a:pt x="15979" y="7235"/>
                  </a:cubicBezTo>
                  <a:cubicBezTo>
                    <a:pt x="15979" y="7297"/>
                    <a:pt x="16003" y="7348"/>
                    <a:pt x="16032" y="7348"/>
                  </a:cubicBezTo>
                  <a:close/>
                  <a:moveTo>
                    <a:pt x="15880" y="7122"/>
                  </a:moveTo>
                  <a:cubicBezTo>
                    <a:pt x="15850" y="7122"/>
                    <a:pt x="15826" y="7172"/>
                    <a:pt x="15826" y="7235"/>
                  </a:cubicBezTo>
                  <a:cubicBezTo>
                    <a:pt x="15826" y="7297"/>
                    <a:pt x="15850" y="7348"/>
                    <a:pt x="15880" y="7348"/>
                  </a:cubicBezTo>
                  <a:cubicBezTo>
                    <a:pt x="15909" y="7348"/>
                    <a:pt x="15934" y="7297"/>
                    <a:pt x="15934" y="7235"/>
                  </a:cubicBezTo>
                  <a:cubicBezTo>
                    <a:pt x="15934" y="7172"/>
                    <a:pt x="15909" y="7122"/>
                    <a:pt x="15880" y="7122"/>
                  </a:cubicBezTo>
                  <a:close/>
                  <a:moveTo>
                    <a:pt x="17116" y="6158"/>
                  </a:moveTo>
                  <a:cubicBezTo>
                    <a:pt x="17086" y="6158"/>
                    <a:pt x="17062" y="6209"/>
                    <a:pt x="17062" y="6271"/>
                  </a:cubicBezTo>
                  <a:cubicBezTo>
                    <a:pt x="17062" y="6334"/>
                    <a:pt x="17086" y="6384"/>
                    <a:pt x="17116" y="6384"/>
                  </a:cubicBezTo>
                  <a:cubicBezTo>
                    <a:pt x="17145" y="6384"/>
                    <a:pt x="17170" y="6334"/>
                    <a:pt x="17170" y="6271"/>
                  </a:cubicBezTo>
                  <a:cubicBezTo>
                    <a:pt x="17170" y="6209"/>
                    <a:pt x="17145" y="6158"/>
                    <a:pt x="17116" y="6158"/>
                  </a:cubicBezTo>
                  <a:close/>
                  <a:moveTo>
                    <a:pt x="16963" y="6158"/>
                  </a:moveTo>
                  <a:cubicBezTo>
                    <a:pt x="16933" y="6158"/>
                    <a:pt x="16909" y="6209"/>
                    <a:pt x="16909" y="6271"/>
                  </a:cubicBezTo>
                  <a:cubicBezTo>
                    <a:pt x="16909" y="6334"/>
                    <a:pt x="16933" y="6384"/>
                    <a:pt x="16963" y="6384"/>
                  </a:cubicBezTo>
                  <a:cubicBezTo>
                    <a:pt x="16993" y="6384"/>
                    <a:pt x="17017" y="6334"/>
                    <a:pt x="17017" y="6271"/>
                  </a:cubicBezTo>
                  <a:cubicBezTo>
                    <a:pt x="17017" y="6209"/>
                    <a:pt x="16993" y="6158"/>
                    <a:pt x="16963" y="6158"/>
                  </a:cubicBezTo>
                  <a:close/>
                  <a:moveTo>
                    <a:pt x="16808" y="6158"/>
                  </a:moveTo>
                  <a:cubicBezTo>
                    <a:pt x="16778" y="6158"/>
                    <a:pt x="16754" y="6209"/>
                    <a:pt x="16754" y="6271"/>
                  </a:cubicBezTo>
                  <a:cubicBezTo>
                    <a:pt x="16754" y="6334"/>
                    <a:pt x="16778" y="6384"/>
                    <a:pt x="16808" y="6384"/>
                  </a:cubicBezTo>
                  <a:cubicBezTo>
                    <a:pt x="16838" y="6384"/>
                    <a:pt x="16862" y="6334"/>
                    <a:pt x="16862" y="6271"/>
                  </a:cubicBezTo>
                  <a:cubicBezTo>
                    <a:pt x="16862" y="6209"/>
                    <a:pt x="16838" y="6158"/>
                    <a:pt x="16808" y="6158"/>
                  </a:cubicBezTo>
                  <a:close/>
                  <a:moveTo>
                    <a:pt x="16350" y="6158"/>
                  </a:moveTo>
                  <a:cubicBezTo>
                    <a:pt x="16320" y="6158"/>
                    <a:pt x="16296" y="6209"/>
                    <a:pt x="16296" y="6271"/>
                  </a:cubicBezTo>
                  <a:cubicBezTo>
                    <a:pt x="16296" y="6334"/>
                    <a:pt x="16320" y="6384"/>
                    <a:pt x="16350" y="6384"/>
                  </a:cubicBezTo>
                  <a:cubicBezTo>
                    <a:pt x="16379" y="6384"/>
                    <a:pt x="16403" y="6334"/>
                    <a:pt x="16403" y="6271"/>
                  </a:cubicBezTo>
                  <a:cubicBezTo>
                    <a:pt x="16403" y="6209"/>
                    <a:pt x="16379" y="6158"/>
                    <a:pt x="16350" y="6158"/>
                  </a:cubicBezTo>
                  <a:close/>
                  <a:moveTo>
                    <a:pt x="16350" y="6484"/>
                  </a:moveTo>
                  <a:cubicBezTo>
                    <a:pt x="16320" y="6484"/>
                    <a:pt x="16296" y="6535"/>
                    <a:pt x="16296" y="6598"/>
                  </a:cubicBezTo>
                  <a:cubicBezTo>
                    <a:pt x="16296" y="6660"/>
                    <a:pt x="16320" y="6711"/>
                    <a:pt x="16350" y="6711"/>
                  </a:cubicBezTo>
                  <a:cubicBezTo>
                    <a:pt x="16379" y="6711"/>
                    <a:pt x="16403" y="6660"/>
                    <a:pt x="16403" y="6598"/>
                  </a:cubicBezTo>
                  <a:cubicBezTo>
                    <a:pt x="16403" y="6535"/>
                    <a:pt x="16379" y="6484"/>
                    <a:pt x="16350" y="6484"/>
                  </a:cubicBezTo>
                  <a:close/>
                  <a:moveTo>
                    <a:pt x="16654" y="6158"/>
                  </a:moveTo>
                  <a:cubicBezTo>
                    <a:pt x="16624" y="6158"/>
                    <a:pt x="16600" y="6209"/>
                    <a:pt x="16600" y="6271"/>
                  </a:cubicBezTo>
                  <a:cubicBezTo>
                    <a:pt x="16600" y="6334"/>
                    <a:pt x="16624" y="6384"/>
                    <a:pt x="16654" y="6384"/>
                  </a:cubicBezTo>
                  <a:cubicBezTo>
                    <a:pt x="16684" y="6384"/>
                    <a:pt x="16708" y="6334"/>
                    <a:pt x="16708" y="6271"/>
                  </a:cubicBezTo>
                  <a:cubicBezTo>
                    <a:pt x="16708" y="6209"/>
                    <a:pt x="16684" y="6158"/>
                    <a:pt x="16654" y="6158"/>
                  </a:cubicBezTo>
                  <a:close/>
                  <a:moveTo>
                    <a:pt x="16501" y="6158"/>
                  </a:moveTo>
                  <a:cubicBezTo>
                    <a:pt x="16471" y="6158"/>
                    <a:pt x="16447" y="6209"/>
                    <a:pt x="16447" y="6271"/>
                  </a:cubicBezTo>
                  <a:cubicBezTo>
                    <a:pt x="16447" y="6334"/>
                    <a:pt x="16471" y="6384"/>
                    <a:pt x="16501" y="6384"/>
                  </a:cubicBezTo>
                  <a:cubicBezTo>
                    <a:pt x="16531" y="6384"/>
                    <a:pt x="16555" y="6334"/>
                    <a:pt x="16555" y="6271"/>
                  </a:cubicBezTo>
                  <a:cubicBezTo>
                    <a:pt x="16555" y="6209"/>
                    <a:pt x="16531" y="6158"/>
                    <a:pt x="16501" y="6158"/>
                  </a:cubicBezTo>
                  <a:close/>
                  <a:moveTo>
                    <a:pt x="18035" y="7025"/>
                  </a:moveTo>
                  <a:cubicBezTo>
                    <a:pt x="18065" y="7025"/>
                    <a:pt x="18089" y="6974"/>
                    <a:pt x="18089" y="6912"/>
                  </a:cubicBezTo>
                  <a:cubicBezTo>
                    <a:pt x="18089" y="6849"/>
                    <a:pt x="18065" y="6799"/>
                    <a:pt x="18035" y="6799"/>
                  </a:cubicBezTo>
                  <a:cubicBezTo>
                    <a:pt x="18006" y="6799"/>
                    <a:pt x="17982" y="6849"/>
                    <a:pt x="17982" y="6912"/>
                  </a:cubicBezTo>
                  <a:cubicBezTo>
                    <a:pt x="17982" y="6974"/>
                    <a:pt x="18006" y="7025"/>
                    <a:pt x="18035" y="7025"/>
                  </a:cubicBezTo>
                  <a:close/>
                  <a:moveTo>
                    <a:pt x="18203" y="6799"/>
                  </a:moveTo>
                  <a:cubicBezTo>
                    <a:pt x="18173" y="6799"/>
                    <a:pt x="18149" y="6849"/>
                    <a:pt x="18149" y="6912"/>
                  </a:cubicBezTo>
                  <a:cubicBezTo>
                    <a:pt x="18149" y="6974"/>
                    <a:pt x="18173" y="7025"/>
                    <a:pt x="18203" y="7025"/>
                  </a:cubicBezTo>
                  <a:cubicBezTo>
                    <a:pt x="18233" y="7025"/>
                    <a:pt x="18257" y="6974"/>
                    <a:pt x="18257" y="6912"/>
                  </a:cubicBezTo>
                  <a:cubicBezTo>
                    <a:pt x="18257" y="6849"/>
                    <a:pt x="18233" y="6799"/>
                    <a:pt x="18203" y="6799"/>
                  </a:cubicBezTo>
                  <a:close/>
                  <a:moveTo>
                    <a:pt x="18341" y="7025"/>
                  </a:moveTo>
                  <a:cubicBezTo>
                    <a:pt x="18370" y="7025"/>
                    <a:pt x="18395" y="6974"/>
                    <a:pt x="18395" y="6912"/>
                  </a:cubicBezTo>
                  <a:cubicBezTo>
                    <a:pt x="18395" y="6849"/>
                    <a:pt x="18370" y="6799"/>
                    <a:pt x="18341" y="6799"/>
                  </a:cubicBezTo>
                  <a:cubicBezTo>
                    <a:pt x="18311" y="6799"/>
                    <a:pt x="18287" y="6849"/>
                    <a:pt x="18287" y="6912"/>
                  </a:cubicBezTo>
                  <a:cubicBezTo>
                    <a:pt x="18287" y="6974"/>
                    <a:pt x="18311" y="7025"/>
                    <a:pt x="18341" y="7025"/>
                  </a:cubicBezTo>
                  <a:close/>
                  <a:moveTo>
                    <a:pt x="18345" y="6484"/>
                  </a:moveTo>
                  <a:cubicBezTo>
                    <a:pt x="18316" y="6484"/>
                    <a:pt x="18292" y="6535"/>
                    <a:pt x="18292" y="6598"/>
                  </a:cubicBezTo>
                  <a:cubicBezTo>
                    <a:pt x="18292" y="6660"/>
                    <a:pt x="18316" y="6711"/>
                    <a:pt x="18345" y="6711"/>
                  </a:cubicBezTo>
                  <a:cubicBezTo>
                    <a:pt x="18375" y="6711"/>
                    <a:pt x="18399" y="6660"/>
                    <a:pt x="18399" y="6598"/>
                  </a:cubicBezTo>
                  <a:cubicBezTo>
                    <a:pt x="18399" y="6535"/>
                    <a:pt x="18375" y="6484"/>
                    <a:pt x="18345" y="6484"/>
                  </a:cubicBezTo>
                  <a:close/>
                  <a:moveTo>
                    <a:pt x="18196" y="5732"/>
                  </a:moveTo>
                  <a:cubicBezTo>
                    <a:pt x="18226" y="5732"/>
                    <a:pt x="18250" y="5681"/>
                    <a:pt x="18250" y="5619"/>
                  </a:cubicBezTo>
                  <a:cubicBezTo>
                    <a:pt x="18250" y="5556"/>
                    <a:pt x="18226" y="5506"/>
                    <a:pt x="18196" y="5506"/>
                  </a:cubicBezTo>
                  <a:cubicBezTo>
                    <a:pt x="18167" y="5506"/>
                    <a:pt x="18142" y="5556"/>
                    <a:pt x="18142" y="5619"/>
                  </a:cubicBezTo>
                  <a:cubicBezTo>
                    <a:pt x="18142" y="5681"/>
                    <a:pt x="18167" y="5732"/>
                    <a:pt x="18196" y="5732"/>
                  </a:cubicBezTo>
                  <a:close/>
                  <a:moveTo>
                    <a:pt x="18345" y="6122"/>
                  </a:moveTo>
                  <a:cubicBezTo>
                    <a:pt x="18316" y="6122"/>
                    <a:pt x="18292" y="6173"/>
                    <a:pt x="18292" y="6235"/>
                  </a:cubicBezTo>
                  <a:cubicBezTo>
                    <a:pt x="18292" y="6298"/>
                    <a:pt x="18316" y="6348"/>
                    <a:pt x="18345" y="6348"/>
                  </a:cubicBezTo>
                  <a:cubicBezTo>
                    <a:pt x="18375" y="6348"/>
                    <a:pt x="18399" y="6298"/>
                    <a:pt x="18399" y="6235"/>
                  </a:cubicBezTo>
                  <a:cubicBezTo>
                    <a:pt x="18399" y="6173"/>
                    <a:pt x="18375" y="6122"/>
                    <a:pt x="18345" y="6122"/>
                  </a:cubicBezTo>
                  <a:close/>
                  <a:moveTo>
                    <a:pt x="18345" y="5506"/>
                  </a:moveTo>
                  <a:cubicBezTo>
                    <a:pt x="18316" y="5506"/>
                    <a:pt x="18292" y="5556"/>
                    <a:pt x="18292" y="5619"/>
                  </a:cubicBezTo>
                  <a:cubicBezTo>
                    <a:pt x="18292" y="5681"/>
                    <a:pt x="18316" y="5732"/>
                    <a:pt x="18345" y="5732"/>
                  </a:cubicBezTo>
                  <a:cubicBezTo>
                    <a:pt x="18375" y="5732"/>
                    <a:pt x="18399" y="5681"/>
                    <a:pt x="18399" y="5619"/>
                  </a:cubicBezTo>
                  <a:cubicBezTo>
                    <a:pt x="18399" y="5556"/>
                    <a:pt x="18375" y="5506"/>
                    <a:pt x="18345" y="5506"/>
                  </a:cubicBezTo>
                  <a:close/>
                  <a:moveTo>
                    <a:pt x="17725" y="7025"/>
                  </a:moveTo>
                  <a:cubicBezTo>
                    <a:pt x="17755" y="7025"/>
                    <a:pt x="17779" y="6974"/>
                    <a:pt x="17779" y="6912"/>
                  </a:cubicBezTo>
                  <a:cubicBezTo>
                    <a:pt x="17779" y="6849"/>
                    <a:pt x="17755" y="6799"/>
                    <a:pt x="17725" y="6799"/>
                  </a:cubicBezTo>
                  <a:cubicBezTo>
                    <a:pt x="17696" y="6799"/>
                    <a:pt x="17672" y="6849"/>
                    <a:pt x="17672" y="6912"/>
                  </a:cubicBezTo>
                  <a:cubicBezTo>
                    <a:pt x="17672" y="6974"/>
                    <a:pt x="17696" y="7025"/>
                    <a:pt x="17725" y="7025"/>
                  </a:cubicBezTo>
                  <a:close/>
                  <a:moveTo>
                    <a:pt x="17571" y="7025"/>
                  </a:moveTo>
                  <a:cubicBezTo>
                    <a:pt x="17601" y="7025"/>
                    <a:pt x="17625" y="6974"/>
                    <a:pt x="17625" y="6912"/>
                  </a:cubicBezTo>
                  <a:cubicBezTo>
                    <a:pt x="17625" y="6849"/>
                    <a:pt x="17601" y="6799"/>
                    <a:pt x="17571" y="6799"/>
                  </a:cubicBezTo>
                  <a:cubicBezTo>
                    <a:pt x="17542" y="6799"/>
                    <a:pt x="17518" y="6849"/>
                    <a:pt x="17518" y="6912"/>
                  </a:cubicBezTo>
                  <a:cubicBezTo>
                    <a:pt x="17518" y="6974"/>
                    <a:pt x="17542" y="7025"/>
                    <a:pt x="17571" y="7025"/>
                  </a:cubicBezTo>
                  <a:close/>
                  <a:moveTo>
                    <a:pt x="17576" y="6484"/>
                  </a:moveTo>
                  <a:cubicBezTo>
                    <a:pt x="17546" y="6484"/>
                    <a:pt x="17522" y="6535"/>
                    <a:pt x="17522" y="6598"/>
                  </a:cubicBezTo>
                  <a:cubicBezTo>
                    <a:pt x="17522" y="6660"/>
                    <a:pt x="17546" y="6711"/>
                    <a:pt x="17576" y="6711"/>
                  </a:cubicBezTo>
                  <a:cubicBezTo>
                    <a:pt x="17606" y="6711"/>
                    <a:pt x="17630" y="6660"/>
                    <a:pt x="17630" y="6598"/>
                  </a:cubicBezTo>
                  <a:cubicBezTo>
                    <a:pt x="17630" y="6535"/>
                    <a:pt x="17606" y="6484"/>
                    <a:pt x="17576" y="6484"/>
                  </a:cubicBezTo>
                  <a:close/>
                  <a:moveTo>
                    <a:pt x="17422" y="6711"/>
                  </a:moveTo>
                  <a:cubicBezTo>
                    <a:pt x="17452" y="6711"/>
                    <a:pt x="17476" y="6660"/>
                    <a:pt x="17476" y="6598"/>
                  </a:cubicBezTo>
                  <a:cubicBezTo>
                    <a:pt x="17476" y="6535"/>
                    <a:pt x="17452" y="6484"/>
                    <a:pt x="17422" y="6484"/>
                  </a:cubicBezTo>
                  <a:cubicBezTo>
                    <a:pt x="17392" y="6484"/>
                    <a:pt x="17368" y="6535"/>
                    <a:pt x="17368" y="6598"/>
                  </a:cubicBezTo>
                  <a:cubicBezTo>
                    <a:pt x="17368" y="6660"/>
                    <a:pt x="17392" y="6711"/>
                    <a:pt x="17422" y="6711"/>
                  </a:cubicBezTo>
                  <a:close/>
                  <a:moveTo>
                    <a:pt x="17116" y="6484"/>
                  </a:moveTo>
                  <a:cubicBezTo>
                    <a:pt x="17086" y="6484"/>
                    <a:pt x="17062" y="6535"/>
                    <a:pt x="17062" y="6598"/>
                  </a:cubicBezTo>
                  <a:cubicBezTo>
                    <a:pt x="17062" y="6660"/>
                    <a:pt x="17086" y="6711"/>
                    <a:pt x="17116" y="6711"/>
                  </a:cubicBezTo>
                  <a:cubicBezTo>
                    <a:pt x="17145" y="6711"/>
                    <a:pt x="17170" y="6660"/>
                    <a:pt x="17170" y="6598"/>
                  </a:cubicBezTo>
                  <a:cubicBezTo>
                    <a:pt x="17170" y="6535"/>
                    <a:pt x="17145" y="6484"/>
                    <a:pt x="17116" y="6484"/>
                  </a:cubicBezTo>
                  <a:close/>
                  <a:moveTo>
                    <a:pt x="16963" y="6484"/>
                  </a:moveTo>
                  <a:cubicBezTo>
                    <a:pt x="16933" y="6484"/>
                    <a:pt x="16909" y="6535"/>
                    <a:pt x="16909" y="6598"/>
                  </a:cubicBezTo>
                  <a:cubicBezTo>
                    <a:pt x="16909" y="6660"/>
                    <a:pt x="16933" y="6711"/>
                    <a:pt x="16963" y="6711"/>
                  </a:cubicBezTo>
                  <a:cubicBezTo>
                    <a:pt x="16993" y="6711"/>
                    <a:pt x="17017" y="6660"/>
                    <a:pt x="17017" y="6598"/>
                  </a:cubicBezTo>
                  <a:cubicBezTo>
                    <a:pt x="17017" y="6535"/>
                    <a:pt x="16993" y="6484"/>
                    <a:pt x="16963" y="6484"/>
                  </a:cubicBezTo>
                  <a:close/>
                  <a:moveTo>
                    <a:pt x="16808" y="6484"/>
                  </a:moveTo>
                  <a:cubicBezTo>
                    <a:pt x="16778" y="6484"/>
                    <a:pt x="16754" y="6535"/>
                    <a:pt x="16754" y="6598"/>
                  </a:cubicBezTo>
                  <a:cubicBezTo>
                    <a:pt x="16754" y="6660"/>
                    <a:pt x="16778" y="6711"/>
                    <a:pt x="16808" y="6711"/>
                  </a:cubicBezTo>
                  <a:cubicBezTo>
                    <a:pt x="16838" y="6711"/>
                    <a:pt x="16862" y="6660"/>
                    <a:pt x="16862" y="6598"/>
                  </a:cubicBezTo>
                  <a:cubicBezTo>
                    <a:pt x="16862" y="6535"/>
                    <a:pt x="16838" y="6484"/>
                    <a:pt x="16808" y="6484"/>
                  </a:cubicBezTo>
                  <a:close/>
                  <a:moveTo>
                    <a:pt x="16654" y="6484"/>
                  </a:moveTo>
                  <a:cubicBezTo>
                    <a:pt x="16624" y="6484"/>
                    <a:pt x="16600" y="6535"/>
                    <a:pt x="16600" y="6598"/>
                  </a:cubicBezTo>
                  <a:cubicBezTo>
                    <a:pt x="16600" y="6660"/>
                    <a:pt x="16624" y="6711"/>
                    <a:pt x="16654" y="6711"/>
                  </a:cubicBezTo>
                  <a:cubicBezTo>
                    <a:pt x="16684" y="6711"/>
                    <a:pt x="16708" y="6660"/>
                    <a:pt x="16708" y="6598"/>
                  </a:cubicBezTo>
                  <a:cubicBezTo>
                    <a:pt x="16708" y="6535"/>
                    <a:pt x="16684" y="6484"/>
                    <a:pt x="16654" y="6484"/>
                  </a:cubicBezTo>
                  <a:close/>
                  <a:moveTo>
                    <a:pt x="16501" y="6484"/>
                  </a:moveTo>
                  <a:cubicBezTo>
                    <a:pt x="16471" y="6484"/>
                    <a:pt x="16447" y="6535"/>
                    <a:pt x="16447" y="6598"/>
                  </a:cubicBezTo>
                  <a:cubicBezTo>
                    <a:pt x="16447" y="6660"/>
                    <a:pt x="16471" y="6711"/>
                    <a:pt x="16501" y="6711"/>
                  </a:cubicBezTo>
                  <a:cubicBezTo>
                    <a:pt x="16531" y="6711"/>
                    <a:pt x="16555" y="6660"/>
                    <a:pt x="16555" y="6598"/>
                  </a:cubicBezTo>
                  <a:cubicBezTo>
                    <a:pt x="16555" y="6535"/>
                    <a:pt x="16531" y="6484"/>
                    <a:pt x="16501" y="6484"/>
                  </a:cubicBezTo>
                  <a:close/>
                  <a:moveTo>
                    <a:pt x="16186" y="6384"/>
                  </a:moveTo>
                  <a:cubicBezTo>
                    <a:pt x="16216" y="6384"/>
                    <a:pt x="16240" y="6334"/>
                    <a:pt x="16240" y="6271"/>
                  </a:cubicBezTo>
                  <a:cubicBezTo>
                    <a:pt x="16240" y="6209"/>
                    <a:pt x="16216" y="6158"/>
                    <a:pt x="16186" y="6158"/>
                  </a:cubicBezTo>
                  <a:cubicBezTo>
                    <a:pt x="16157" y="6158"/>
                    <a:pt x="16133" y="6209"/>
                    <a:pt x="16133" y="6271"/>
                  </a:cubicBezTo>
                  <a:cubicBezTo>
                    <a:pt x="16133" y="6334"/>
                    <a:pt x="16157" y="6384"/>
                    <a:pt x="16186" y="6384"/>
                  </a:cubicBezTo>
                  <a:close/>
                  <a:moveTo>
                    <a:pt x="16032" y="6384"/>
                  </a:moveTo>
                  <a:cubicBezTo>
                    <a:pt x="16062" y="6384"/>
                    <a:pt x="16086" y="6334"/>
                    <a:pt x="16086" y="6271"/>
                  </a:cubicBezTo>
                  <a:cubicBezTo>
                    <a:pt x="16086" y="6209"/>
                    <a:pt x="16062" y="6158"/>
                    <a:pt x="16032" y="6158"/>
                  </a:cubicBezTo>
                  <a:cubicBezTo>
                    <a:pt x="16003" y="6158"/>
                    <a:pt x="15979" y="6209"/>
                    <a:pt x="15979" y="6271"/>
                  </a:cubicBezTo>
                  <a:cubicBezTo>
                    <a:pt x="15979" y="6334"/>
                    <a:pt x="16003" y="6384"/>
                    <a:pt x="16032" y="6384"/>
                  </a:cubicBezTo>
                  <a:close/>
                  <a:moveTo>
                    <a:pt x="15880" y="6158"/>
                  </a:moveTo>
                  <a:cubicBezTo>
                    <a:pt x="15850" y="6158"/>
                    <a:pt x="15826" y="6209"/>
                    <a:pt x="15826" y="6271"/>
                  </a:cubicBezTo>
                  <a:cubicBezTo>
                    <a:pt x="15826" y="6334"/>
                    <a:pt x="15850" y="6384"/>
                    <a:pt x="15880" y="6384"/>
                  </a:cubicBezTo>
                  <a:cubicBezTo>
                    <a:pt x="15909" y="6384"/>
                    <a:pt x="15934" y="6334"/>
                    <a:pt x="15934" y="6271"/>
                  </a:cubicBezTo>
                  <a:cubicBezTo>
                    <a:pt x="15934" y="6209"/>
                    <a:pt x="15909" y="6158"/>
                    <a:pt x="15880" y="6158"/>
                  </a:cubicBezTo>
                  <a:close/>
                  <a:moveTo>
                    <a:pt x="16186" y="6711"/>
                  </a:moveTo>
                  <a:cubicBezTo>
                    <a:pt x="16216" y="6711"/>
                    <a:pt x="16240" y="6660"/>
                    <a:pt x="16240" y="6598"/>
                  </a:cubicBezTo>
                  <a:cubicBezTo>
                    <a:pt x="16240" y="6535"/>
                    <a:pt x="16216" y="6484"/>
                    <a:pt x="16186" y="6484"/>
                  </a:cubicBezTo>
                  <a:cubicBezTo>
                    <a:pt x="16157" y="6484"/>
                    <a:pt x="16133" y="6535"/>
                    <a:pt x="16133" y="6598"/>
                  </a:cubicBezTo>
                  <a:cubicBezTo>
                    <a:pt x="16133" y="6660"/>
                    <a:pt x="16157" y="6711"/>
                    <a:pt x="16186" y="6711"/>
                  </a:cubicBezTo>
                  <a:close/>
                  <a:moveTo>
                    <a:pt x="16032" y="6711"/>
                  </a:moveTo>
                  <a:cubicBezTo>
                    <a:pt x="16062" y="6711"/>
                    <a:pt x="16086" y="6660"/>
                    <a:pt x="16086" y="6598"/>
                  </a:cubicBezTo>
                  <a:cubicBezTo>
                    <a:pt x="16086" y="6535"/>
                    <a:pt x="16062" y="6484"/>
                    <a:pt x="16032" y="6484"/>
                  </a:cubicBezTo>
                  <a:cubicBezTo>
                    <a:pt x="16003" y="6484"/>
                    <a:pt x="15979" y="6535"/>
                    <a:pt x="15979" y="6598"/>
                  </a:cubicBezTo>
                  <a:cubicBezTo>
                    <a:pt x="15979" y="6660"/>
                    <a:pt x="16003" y="6711"/>
                    <a:pt x="16032" y="6711"/>
                  </a:cubicBezTo>
                  <a:close/>
                  <a:moveTo>
                    <a:pt x="15880" y="6484"/>
                  </a:moveTo>
                  <a:cubicBezTo>
                    <a:pt x="15850" y="6484"/>
                    <a:pt x="15826" y="6535"/>
                    <a:pt x="15826" y="6598"/>
                  </a:cubicBezTo>
                  <a:cubicBezTo>
                    <a:pt x="15826" y="6660"/>
                    <a:pt x="15850" y="6711"/>
                    <a:pt x="15880" y="6711"/>
                  </a:cubicBezTo>
                  <a:cubicBezTo>
                    <a:pt x="15909" y="6711"/>
                    <a:pt x="15934" y="6660"/>
                    <a:pt x="15934" y="6598"/>
                  </a:cubicBezTo>
                  <a:cubicBezTo>
                    <a:pt x="15934" y="6535"/>
                    <a:pt x="15909" y="6484"/>
                    <a:pt x="15880" y="6484"/>
                  </a:cubicBezTo>
                  <a:close/>
                  <a:moveTo>
                    <a:pt x="17725" y="5732"/>
                  </a:moveTo>
                  <a:cubicBezTo>
                    <a:pt x="17755" y="5732"/>
                    <a:pt x="17779" y="5681"/>
                    <a:pt x="17779" y="5619"/>
                  </a:cubicBezTo>
                  <a:cubicBezTo>
                    <a:pt x="17779" y="5556"/>
                    <a:pt x="17755" y="5506"/>
                    <a:pt x="17725" y="5506"/>
                  </a:cubicBezTo>
                  <a:cubicBezTo>
                    <a:pt x="17696" y="5506"/>
                    <a:pt x="17672" y="5556"/>
                    <a:pt x="17672" y="5619"/>
                  </a:cubicBezTo>
                  <a:cubicBezTo>
                    <a:pt x="17672" y="5681"/>
                    <a:pt x="17696" y="5732"/>
                    <a:pt x="17725" y="5732"/>
                  </a:cubicBezTo>
                  <a:close/>
                  <a:moveTo>
                    <a:pt x="17880" y="4838"/>
                  </a:moveTo>
                  <a:cubicBezTo>
                    <a:pt x="17851" y="4838"/>
                    <a:pt x="17827" y="4888"/>
                    <a:pt x="17827" y="4951"/>
                  </a:cubicBezTo>
                  <a:cubicBezTo>
                    <a:pt x="17827" y="5013"/>
                    <a:pt x="17851" y="5064"/>
                    <a:pt x="17880" y="5064"/>
                  </a:cubicBezTo>
                  <a:cubicBezTo>
                    <a:pt x="17910" y="5064"/>
                    <a:pt x="17934" y="5013"/>
                    <a:pt x="17934" y="4951"/>
                  </a:cubicBezTo>
                  <a:cubicBezTo>
                    <a:pt x="17934" y="4888"/>
                    <a:pt x="17910" y="4838"/>
                    <a:pt x="17880" y="4838"/>
                  </a:cubicBezTo>
                  <a:close/>
                  <a:moveTo>
                    <a:pt x="17873" y="4443"/>
                  </a:moveTo>
                  <a:cubicBezTo>
                    <a:pt x="17903" y="4443"/>
                    <a:pt x="17927" y="4392"/>
                    <a:pt x="17927" y="4330"/>
                  </a:cubicBezTo>
                  <a:cubicBezTo>
                    <a:pt x="17927" y="4267"/>
                    <a:pt x="17903" y="4217"/>
                    <a:pt x="17873" y="4217"/>
                  </a:cubicBezTo>
                  <a:cubicBezTo>
                    <a:pt x="17844" y="4217"/>
                    <a:pt x="17820" y="4267"/>
                    <a:pt x="17820" y="4330"/>
                  </a:cubicBezTo>
                  <a:cubicBezTo>
                    <a:pt x="17820" y="4392"/>
                    <a:pt x="17844" y="4443"/>
                    <a:pt x="17873" y="4443"/>
                  </a:cubicBezTo>
                  <a:close/>
                  <a:moveTo>
                    <a:pt x="18035" y="5064"/>
                  </a:moveTo>
                  <a:cubicBezTo>
                    <a:pt x="18065" y="5064"/>
                    <a:pt x="18089" y="5013"/>
                    <a:pt x="18089" y="4951"/>
                  </a:cubicBezTo>
                  <a:cubicBezTo>
                    <a:pt x="18089" y="4888"/>
                    <a:pt x="18065" y="4838"/>
                    <a:pt x="18035" y="4838"/>
                  </a:cubicBezTo>
                  <a:cubicBezTo>
                    <a:pt x="18006" y="4838"/>
                    <a:pt x="17982" y="4888"/>
                    <a:pt x="17982" y="4951"/>
                  </a:cubicBezTo>
                  <a:cubicBezTo>
                    <a:pt x="17982" y="5013"/>
                    <a:pt x="18006" y="5064"/>
                    <a:pt x="18035" y="5064"/>
                  </a:cubicBezTo>
                  <a:close/>
                  <a:moveTo>
                    <a:pt x="18035" y="4738"/>
                  </a:moveTo>
                  <a:cubicBezTo>
                    <a:pt x="18065" y="4738"/>
                    <a:pt x="18089" y="4687"/>
                    <a:pt x="18089" y="4624"/>
                  </a:cubicBezTo>
                  <a:cubicBezTo>
                    <a:pt x="18089" y="4562"/>
                    <a:pt x="18065" y="4511"/>
                    <a:pt x="18035" y="4511"/>
                  </a:cubicBezTo>
                  <a:cubicBezTo>
                    <a:pt x="18006" y="4511"/>
                    <a:pt x="17982" y="4562"/>
                    <a:pt x="17982" y="4624"/>
                  </a:cubicBezTo>
                  <a:cubicBezTo>
                    <a:pt x="17982" y="4687"/>
                    <a:pt x="18006" y="4738"/>
                    <a:pt x="18035" y="4738"/>
                  </a:cubicBezTo>
                  <a:close/>
                  <a:moveTo>
                    <a:pt x="17725" y="5064"/>
                  </a:moveTo>
                  <a:cubicBezTo>
                    <a:pt x="17755" y="5064"/>
                    <a:pt x="17779" y="5013"/>
                    <a:pt x="17779" y="4951"/>
                  </a:cubicBezTo>
                  <a:cubicBezTo>
                    <a:pt x="17779" y="4888"/>
                    <a:pt x="17755" y="4838"/>
                    <a:pt x="17725" y="4838"/>
                  </a:cubicBezTo>
                  <a:cubicBezTo>
                    <a:pt x="17696" y="4838"/>
                    <a:pt x="17672" y="4888"/>
                    <a:pt x="17672" y="4951"/>
                  </a:cubicBezTo>
                  <a:cubicBezTo>
                    <a:pt x="17672" y="5013"/>
                    <a:pt x="17696" y="5064"/>
                    <a:pt x="17725" y="5064"/>
                  </a:cubicBezTo>
                  <a:close/>
                  <a:moveTo>
                    <a:pt x="17725" y="5390"/>
                  </a:moveTo>
                  <a:cubicBezTo>
                    <a:pt x="17755" y="5390"/>
                    <a:pt x="17779" y="5339"/>
                    <a:pt x="17779" y="5277"/>
                  </a:cubicBezTo>
                  <a:cubicBezTo>
                    <a:pt x="17779" y="5215"/>
                    <a:pt x="17755" y="5164"/>
                    <a:pt x="17725" y="5164"/>
                  </a:cubicBezTo>
                  <a:cubicBezTo>
                    <a:pt x="17696" y="5164"/>
                    <a:pt x="17672" y="5215"/>
                    <a:pt x="17672" y="5277"/>
                  </a:cubicBezTo>
                  <a:cubicBezTo>
                    <a:pt x="17672" y="5339"/>
                    <a:pt x="17696" y="5390"/>
                    <a:pt x="17725" y="5390"/>
                  </a:cubicBezTo>
                  <a:close/>
                  <a:moveTo>
                    <a:pt x="17725" y="4738"/>
                  </a:moveTo>
                  <a:cubicBezTo>
                    <a:pt x="17755" y="4738"/>
                    <a:pt x="17779" y="4687"/>
                    <a:pt x="17779" y="4624"/>
                  </a:cubicBezTo>
                  <a:cubicBezTo>
                    <a:pt x="17779" y="4562"/>
                    <a:pt x="17755" y="4511"/>
                    <a:pt x="17725" y="4511"/>
                  </a:cubicBezTo>
                  <a:cubicBezTo>
                    <a:pt x="17696" y="4511"/>
                    <a:pt x="17672" y="4562"/>
                    <a:pt x="17672" y="4624"/>
                  </a:cubicBezTo>
                  <a:cubicBezTo>
                    <a:pt x="17672" y="4687"/>
                    <a:pt x="17696" y="4738"/>
                    <a:pt x="17725" y="4738"/>
                  </a:cubicBezTo>
                  <a:close/>
                  <a:moveTo>
                    <a:pt x="17725" y="4435"/>
                  </a:moveTo>
                  <a:cubicBezTo>
                    <a:pt x="17755" y="4435"/>
                    <a:pt x="17779" y="4385"/>
                    <a:pt x="17779" y="4322"/>
                  </a:cubicBezTo>
                  <a:cubicBezTo>
                    <a:pt x="17779" y="4260"/>
                    <a:pt x="17755" y="4209"/>
                    <a:pt x="17725" y="4209"/>
                  </a:cubicBezTo>
                  <a:cubicBezTo>
                    <a:pt x="17696" y="4209"/>
                    <a:pt x="17672" y="4260"/>
                    <a:pt x="17672" y="4322"/>
                  </a:cubicBezTo>
                  <a:cubicBezTo>
                    <a:pt x="17672" y="4385"/>
                    <a:pt x="17696" y="4435"/>
                    <a:pt x="17725" y="4435"/>
                  </a:cubicBezTo>
                  <a:close/>
                  <a:moveTo>
                    <a:pt x="17576" y="5506"/>
                  </a:moveTo>
                  <a:cubicBezTo>
                    <a:pt x="17546" y="5506"/>
                    <a:pt x="17522" y="5556"/>
                    <a:pt x="17522" y="5619"/>
                  </a:cubicBezTo>
                  <a:cubicBezTo>
                    <a:pt x="17522" y="5681"/>
                    <a:pt x="17546" y="5732"/>
                    <a:pt x="17576" y="5732"/>
                  </a:cubicBezTo>
                  <a:cubicBezTo>
                    <a:pt x="17606" y="5732"/>
                    <a:pt x="17630" y="5681"/>
                    <a:pt x="17630" y="5619"/>
                  </a:cubicBezTo>
                  <a:cubicBezTo>
                    <a:pt x="17630" y="5556"/>
                    <a:pt x="17606" y="5506"/>
                    <a:pt x="17576" y="5506"/>
                  </a:cubicBezTo>
                  <a:close/>
                  <a:moveTo>
                    <a:pt x="17422" y="5732"/>
                  </a:moveTo>
                  <a:cubicBezTo>
                    <a:pt x="17452" y="5732"/>
                    <a:pt x="17476" y="5681"/>
                    <a:pt x="17476" y="5619"/>
                  </a:cubicBezTo>
                  <a:cubicBezTo>
                    <a:pt x="17476" y="5556"/>
                    <a:pt x="17452" y="5506"/>
                    <a:pt x="17422" y="5506"/>
                  </a:cubicBezTo>
                  <a:cubicBezTo>
                    <a:pt x="17392" y="5506"/>
                    <a:pt x="17368" y="5556"/>
                    <a:pt x="17368" y="5619"/>
                  </a:cubicBezTo>
                  <a:cubicBezTo>
                    <a:pt x="17368" y="5681"/>
                    <a:pt x="17392" y="5732"/>
                    <a:pt x="17422" y="5732"/>
                  </a:cubicBezTo>
                  <a:close/>
                  <a:moveTo>
                    <a:pt x="17269" y="5506"/>
                  </a:moveTo>
                  <a:cubicBezTo>
                    <a:pt x="17240" y="5506"/>
                    <a:pt x="17216" y="5556"/>
                    <a:pt x="17216" y="5619"/>
                  </a:cubicBezTo>
                  <a:cubicBezTo>
                    <a:pt x="17216" y="5681"/>
                    <a:pt x="17240" y="5732"/>
                    <a:pt x="17269" y="5732"/>
                  </a:cubicBezTo>
                  <a:cubicBezTo>
                    <a:pt x="17299" y="5732"/>
                    <a:pt x="17323" y="5681"/>
                    <a:pt x="17323" y="5619"/>
                  </a:cubicBezTo>
                  <a:cubicBezTo>
                    <a:pt x="17323" y="5556"/>
                    <a:pt x="17299" y="5506"/>
                    <a:pt x="17269" y="5506"/>
                  </a:cubicBezTo>
                  <a:close/>
                  <a:moveTo>
                    <a:pt x="17116" y="5506"/>
                  </a:moveTo>
                  <a:cubicBezTo>
                    <a:pt x="17086" y="5506"/>
                    <a:pt x="17062" y="5556"/>
                    <a:pt x="17062" y="5619"/>
                  </a:cubicBezTo>
                  <a:cubicBezTo>
                    <a:pt x="17062" y="5681"/>
                    <a:pt x="17086" y="5732"/>
                    <a:pt x="17116" y="5732"/>
                  </a:cubicBezTo>
                  <a:cubicBezTo>
                    <a:pt x="17145" y="5732"/>
                    <a:pt x="17170" y="5681"/>
                    <a:pt x="17170" y="5619"/>
                  </a:cubicBezTo>
                  <a:cubicBezTo>
                    <a:pt x="17170" y="5556"/>
                    <a:pt x="17145" y="5506"/>
                    <a:pt x="17116" y="5506"/>
                  </a:cubicBezTo>
                  <a:close/>
                  <a:moveTo>
                    <a:pt x="16963" y="5506"/>
                  </a:moveTo>
                  <a:cubicBezTo>
                    <a:pt x="16933" y="5506"/>
                    <a:pt x="16909" y="5556"/>
                    <a:pt x="16909" y="5619"/>
                  </a:cubicBezTo>
                  <a:cubicBezTo>
                    <a:pt x="16909" y="5681"/>
                    <a:pt x="16933" y="5732"/>
                    <a:pt x="16963" y="5732"/>
                  </a:cubicBezTo>
                  <a:cubicBezTo>
                    <a:pt x="16993" y="5732"/>
                    <a:pt x="17017" y="5681"/>
                    <a:pt x="17017" y="5619"/>
                  </a:cubicBezTo>
                  <a:cubicBezTo>
                    <a:pt x="17017" y="5556"/>
                    <a:pt x="16993" y="5506"/>
                    <a:pt x="16963" y="5506"/>
                  </a:cubicBezTo>
                  <a:close/>
                  <a:moveTo>
                    <a:pt x="16808" y="5506"/>
                  </a:moveTo>
                  <a:cubicBezTo>
                    <a:pt x="16778" y="5506"/>
                    <a:pt x="16754" y="5556"/>
                    <a:pt x="16754" y="5619"/>
                  </a:cubicBezTo>
                  <a:cubicBezTo>
                    <a:pt x="16754" y="5681"/>
                    <a:pt x="16778" y="5732"/>
                    <a:pt x="16808" y="5732"/>
                  </a:cubicBezTo>
                  <a:cubicBezTo>
                    <a:pt x="16838" y="5732"/>
                    <a:pt x="16862" y="5681"/>
                    <a:pt x="16862" y="5619"/>
                  </a:cubicBezTo>
                  <a:cubicBezTo>
                    <a:pt x="16862" y="5556"/>
                    <a:pt x="16838" y="5506"/>
                    <a:pt x="16808" y="5506"/>
                  </a:cubicBezTo>
                  <a:close/>
                  <a:moveTo>
                    <a:pt x="16350" y="5506"/>
                  </a:moveTo>
                  <a:cubicBezTo>
                    <a:pt x="16320" y="5506"/>
                    <a:pt x="16296" y="5556"/>
                    <a:pt x="16296" y="5619"/>
                  </a:cubicBezTo>
                  <a:cubicBezTo>
                    <a:pt x="16296" y="5681"/>
                    <a:pt x="16320" y="5732"/>
                    <a:pt x="16350" y="5732"/>
                  </a:cubicBezTo>
                  <a:cubicBezTo>
                    <a:pt x="16379" y="5732"/>
                    <a:pt x="16403" y="5681"/>
                    <a:pt x="16403" y="5619"/>
                  </a:cubicBezTo>
                  <a:cubicBezTo>
                    <a:pt x="16403" y="5556"/>
                    <a:pt x="16379" y="5506"/>
                    <a:pt x="16350" y="5506"/>
                  </a:cubicBezTo>
                  <a:close/>
                  <a:moveTo>
                    <a:pt x="16350" y="5832"/>
                  </a:moveTo>
                  <a:cubicBezTo>
                    <a:pt x="16320" y="5832"/>
                    <a:pt x="16296" y="5883"/>
                    <a:pt x="16296" y="5945"/>
                  </a:cubicBezTo>
                  <a:cubicBezTo>
                    <a:pt x="16296" y="6008"/>
                    <a:pt x="16320" y="6058"/>
                    <a:pt x="16350" y="6058"/>
                  </a:cubicBezTo>
                  <a:cubicBezTo>
                    <a:pt x="16379" y="6058"/>
                    <a:pt x="16403" y="6008"/>
                    <a:pt x="16403" y="5945"/>
                  </a:cubicBezTo>
                  <a:cubicBezTo>
                    <a:pt x="16403" y="5883"/>
                    <a:pt x="16379" y="5832"/>
                    <a:pt x="16350" y="5832"/>
                  </a:cubicBezTo>
                  <a:close/>
                  <a:moveTo>
                    <a:pt x="16654" y="5506"/>
                  </a:moveTo>
                  <a:cubicBezTo>
                    <a:pt x="16624" y="5506"/>
                    <a:pt x="16600" y="5556"/>
                    <a:pt x="16600" y="5619"/>
                  </a:cubicBezTo>
                  <a:cubicBezTo>
                    <a:pt x="16600" y="5681"/>
                    <a:pt x="16624" y="5732"/>
                    <a:pt x="16654" y="5732"/>
                  </a:cubicBezTo>
                  <a:cubicBezTo>
                    <a:pt x="16684" y="5732"/>
                    <a:pt x="16708" y="5681"/>
                    <a:pt x="16708" y="5619"/>
                  </a:cubicBezTo>
                  <a:cubicBezTo>
                    <a:pt x="16708" y="5556"/>
                    <a:pt x="16684" y="5506"/>
                    <a:pt x="16654" y="5506"/>
                  </a:cubicBezTo>
                  <a:close/>
                  <a:moveTo>
                    <a:pt x="16501" y="5506"/>
                  </a:moveTo>
                  <a:cubicBezTo>
                    <a:pt x="16471" y="5506"/>
                    <a:pt x="16447" y="5556"/>
                    <a:pt x="16447" y="5619"/>
                  </a:cubicBezTo>
                  <a:cubicBezTo>
                    <a:pt x="16447" y="5681"/>
                    <a:pt x="16471" y="5732"/>
                    <a:pt x="16501" y="5732"/>
                  </a:cubicBezTo>
                  <a:cubicBezTo>
                    <a:pt x="16531" y="5732"/>
                    <a:pt x="16555" y="5681"/>
                    <a:pt x="16555" y="5619"/>
                  </a:cubicBezTo>
                  <a:cubicBezTo>
                    <a:pt x="16555" y="5556"/>
                    <a:pt x="16531" y="5506"/>
                    <a:pt x="16501" y="5506"/>
                  </a:cubicBezTo>
                  <a:close/>
                  <a:moveTo>
                    <a:pt x="17576" y="5832"/>
                  </a:moveTo>
                  <a:cubicBezTo>
                    <a:pt x="17546" y="5832"/>
                    <a:pt x="17522" y="5883"/>
                    <a:pt x="17522" y="5945"/>
                  </a:cubicBezTo>
                  <a:cubicBezTo>
                    <a:pt x="17522" y="6008"/>
                    <a:pt x="17546" y="6058"/>
                    <a:pt x="17576" y="6058"/>
                  </a:cubicBezTo>
                  <a:cubicBezTo>
                    <a:pt x="17606" y="6058"/>
                    <a:pt x="17630" y="6008"/>
                    <a:pt x="17630" y="5945"/>
                  </a:cubicBezTo>
                  <a:cubicBezTo>
                    <a:pt x="17630" y="5883"/>
                    <a:pt x="17606" y="5832"/>
                    <a:pt x="17576" y="5832"/>
                  </a:cubicBezTo>
                  <a:close/>
                  <a:moveTo>
                    <a:pt x="17422" y="6058"/>
                  </a:moveTo>
                  <a:cubicBezTo>
                    <a:pt x="17452" y="6058"/>
                    <a:pt x="17476" y="6008"/>
                    <a:pt x="17476" y="5945"/>
                  </a:cubicBezTo>
                  <a:cubicBezTo>
                    <a:pt x="17476" y="5883"/>
                    <a:pt x="17452" y="5832"/>
                    <a:pt x="17422" y="5832"/>
                  </a:cubicBezTo>
                  <a:cubicBezTo>
                    <a:pt x="17392" y="5832"/>
                    <a:pt x="17368" y="5883"/>
                    <a:pt x="17368" y="5945"/>
                  </a:cubicBezTo>
                  <a:cubicBezTo>
                    <a:pt x="17368" y="6008"/>
                    <a:pt x="17392" y="6058"/>
                    <a:pt x="17422" y="6058"/>
                  </a:cubicBezTo>
                  <a:close/>
                  <a:moveTo>
                    <a:pt x="17269" y="5832"/>
                  </a:moveTo>
                  <a:cubicBezTo>
                    <a:pt x="17240" y="5832"/>
                    <a:pt x="17216" y="5883"/>
                    <a:pt x="17216" y="5945"/>
                  </a:cubicBezTo>
                  <a:cubicBezTo>
                    <a:pt x="17216" y="6008"/>
                    <a:pt x="17240" y="6058"/>
                    <a:pt x="17269" y="6058"/>
                  </a:cubicBezTo>
                  <a:cubicBezTo>
                    <a:pt x="17299" y="6058"/>
                    <a:pt x="17323" y="6008"/>
                    <a:pt x="17323" y="5945"/>
                  </a:cubicBezTo>
                  <a:cubicBezTo>
                    <a:pt x="17323" y="5883"/>
                    <a:pt x="17299" y="5832"/>
                    <a:pt x="17269" y="5832"/>
                  </a:cubicBezTo>
                  <a:close/>
                  <a:moveTo>
                    <a:pt x="17116" y="5832"/>
                  </a:moveTo>
                  <a:cubicBezTo>
                    <a:pt x="17086" y="5832"/>
                    <a:pt x="17062" y="5883"/>
                    <a:pt x="17062" y="5945"/>
                  </a:cubicBezTo>
                  <a:cubicBezTo>
                    <a:pt x="17062" y="6008"/>
                    <a:pt x="17086" y="6058"/>
                    <a:pt x="17116" y="6058"/>
                  </a:cubicBezTo>
                  <a:cubicBezTo>
                    <a:pt x="17145" y="6058"/>
                    <a:pt x="17170" y="6008"/>
                    <a:pt x="17170" y="5945"/>
                  </a:cubicBezTo>
                  <a:cubicBezTo>
                    <a:pt x="17170" y="5883"/>
                    <a:pt x="17145" y="5832"/>
                    <a:pt x="17116" y="5832"/>
                  </a:cubicBezTo>
                  <a:close/>
                  <a:moveTo>
                    <a:pt x="16963" y="5832"/>
                  </a:moveTo>
                  <a:cubicBezTo>
                    <a:pt x="16933" y="5832"/>
                    <a:pt x="16909" y="5883"/>
                    <a:pt x="16909" y="5945"/>
                  </a:cubicBezTo>
                  <a:cubicBezTo>
                    <a:pt x="16909" y="6008"/>
                    <a:pt x="16933" y="6058"/>
                    <a:pt x="16963" y="6058"/>
                  </a:cubicBezTo>
                  <a:cubicBezTo>
                    <a:pt x="16993" y="6058"/>
                    <a:pt x="17017" y="6008"/>
                    <a:pt x="17017" y="5945"/>
                  </a:cubicBezTo>
                  <a:cubicBezTo>
                    <a:pt x="17017" y="5883"/>
                    <a:pt x="16993" y="5832"/>
                    <a:pt x="16963" y="5832"/>
                  </a:cubicBezTo>
                  <a:close/>
                  <a:moveTo>
                    <a:pt x="16808" y="5832"/>
                  </a:moveTo>
                  <a:cubicBezTo>
                    <a:pt x="16778" y="5832"/>
                    <a:pt x="16754" y="5883"/>
                    <a:pt x="16754" y="5945"/>
                  </a:cubicBezTo>
                  <a:cubicBezTo>
                    <a:pt x="16754" y="6008"/>
                    <a:pt x="16778" y="6058"/>
                    <a:pt x="16808" y="6058"/>
                  </a:cubicBezTo>
                  <a:cubicBezTo>
                    <a:pt x="16838" y="6058"/>
                    <a:pt x="16862" y="6008"/>
                    <a:pt x="16862" y="5945"/>
                  </a:cubicBezTo>
                  <a:cubicBezTo>
                    <a:pt x="16862" y="5883"/>
                    <a:pt x="16838" y="5832"/>
                    <a:pt x="16808" y="5832"/>
                  </a:cubicBezTo>
                  <a:close/>
                  <a:moveTo>
                    <a:pt x="16654" y="5832"/>
                  </a:moveTo>
                  <a:cubicBezTo>
                    <a:pt x="16624" y="5832"/>
                    <a:pt x="16600" y="5883"/>
                    <a:pt x="16600" y="5945"/>
                  </a:cubicBezTo>
                  <a:cubicBezTo>
                    <a:pt x="16600" y="6008"/>
                    <a:pt x="16624" y="6058"/>
                    <a:pt x="16654" y="6058"/>
                  </a:cubicBezTo>
                  <a:cubicBezTo>
                    <a:pt x="16684" y="6058"/>
                    <a:pt x="16708" y="6008"/>
                    <a:pt x="16708" y="5945"/>
                  </a:cubicBezTo>
                  <a:cubicBezTo>
                    <a:pt x="16708" y="5883"/>
                    <a:pt x="16684" y="5832"/>
                    <a:pt x="16654" y="5832"/>
                  </a:cubicBezTo>
                  <a:close/>
                  <a:moveTo>
                    <a:pt x="16501" y="5832"/>
                  </a:moveTo>
                  <a:cubicBezTo>
                    <a:pt x="16471" y="5832"/>
                    <a:pt x="16447" y="5883"/>
                    <a:pt x="16447" y="5945"/>
                  </a:cubicBezTo>
                  <a:cubicBezTo>
                    <a:pt x="16447" y="6008"/>
                    <a:pt x="16471" y="6058"/>
                    <a:pt x="16501" y="6058"/>
                  </a:cubicBezTo>
                  <a:cubicBezTo>
                    <a:pt x="16531" y="6058"/>
                    <a:pt x="16555" y="6008"/>
                    <a:pt x="16555" y="5945"/>
                  </a:cubicBezTo>
                  <a:cubicBezTo>
                    <a:pt x="16555" y="5883"/>
                    <a:pt x="16531" y="5832"/>
                    <a:pt x="16501" y="5832"/>
                  </a:cubicBezTo>
                  <a:close/>
                  <a:moveTo>
                    <a:pt x="16186" y="5732"/>
                  </a:moveTo>
                  <a:cubicBezTo>
                    <a:pt x="16216" y="5732"/>
                    <a:pt x="16240" y="5681"/>
                    <a:pt x="16240" y="5619"/>
                  </a:cubicBezTo>
                  <a:cubicBezTo>
                    <a:pt x="16240" y="5556"/>
                    <a:pt x="16216" y="5506"/>
                    <a:pt x="16186" y="5506"/>
                  </a:cubicBezTo>
                  <a:cubicBezTo>
                    <a:pt x="16157" y="5506"/>
                    <a:pt x="16133" y="5556"/>
                    <a:pt x="16133" y="5619"/>
                  </a:cubicBezTo>
                  <a:cubicBezTo>
                    <a:pt x="16133" y="5681"/>
                    <a:pt x="16157" y="5732"/>
                    <a:pt x="16186" y="5732"/>
                  </a:cubicBezTo>
                  <a:close/>
                  <a:moveTo>
                    <a:pt x="16032" y="5732"/>
                  </a:moveTo>
                  <a:cubicBezTo>
                    <a:pt x="16062" y="5732"/>
                    <a:pt x="16086" y="5681"/>
                    <a:pt x="16086" y="5619"/>
                  </a:cubicBezTo>
                  <a:cubicBezTo>
                    <a:pt x="16086" y="5556"/>
                    <a:pt x="16062" y="5506"/>
                    <a:pt x="16032" y="5506"/>
                  </a:cubicBezTo>
                  <a:cubicBezTo>
                    <a:pt x="16003" y="5506"/>
                    <a:pt x="15979" y="5556"/>
                    <a:pt x="15979" y="5619"/>
                  </a:cubicBezTo>
                  <a:cubicBezTo>
                    <a:pt x="15979" y="5681"/>
                    <a:pt x="16003" y="5732"/>
                    <a:pt x="16032" y="5732"/>
                  </a:cubicBezTo>
                  <a:close/>
                  <a:moveTo>
                    <a:pt x="15880" y="5506"/>
                  </a:moveTo>
                  <a:cubicBezTo>
                    <a:pt x="15850" y="5506"/>
                    <a:pt x="15826" y="5556"/>
                    <a:pt x="15826" y="5619"/>
                  </a:cubicBezTo>
                  <a:cubicBezTo>
                    <a:pt x="15826" y="5681"/>
                    <a:pt x="15850" y="5732"/>
                    <a:pt x="15880" y="5732"/>
                  </a:cubicBezTo>
                  <a:cubicBezTo>
                    <a:pt x="15909" y="5732"/>
                    <a:pt x="15934" y="5681"/>
                    <a:pt x="15934" y="5619"/>
                  </a:cubicBezTo>
                  <a:cubicBezTo>
                    <a:pt x="15934" y="5556"/>
                    <a:pt x="15909" y="5506"/>
                    <a:pt x="15880" y="5506"/>
                  </a:cubicBezTo>
                  <a:close/>
                  <a:moveTo>
                    <a:pt x="16186" y="6058"/>
                  </a:moveTo>
                  <a:cubicBezTo>
                    <a:pt x="16216" y="6058"/>
                    <a:pt x="16240" y="6008"/>
                    <a:pt x="16240" y="5945"/>
                  </a:cubicBezTo>
                  <a:cubicBezTo>
                    <a:pt x="16240" y="5883"/>
                    <a:pt x="16216" y="5832"/>
                    <a:pt x="16186" y="5832"/>
                  </a:cubicBezTo>
                  <a:cubicBezTo>
                    <a:pt x="16157" y="5832"/>
                    <a:pt x="16133" y="5883"/>
                    <a:pt x="16133" y="5945"/>
                  </a:cubicBezTo>
                  <a:cubicBezTo>
                    <a:pt x="16133" y="6008"/>
                    <a:pt x="16157" y="6058"/>
                    <a:pt x="16186" y="6058"/>
                  </a:cubicBezTo>
                  <a:close/>
                  <a:moveTo>
                    <a:pt x="16032" y="6058"/>
                  </a:moveTo>
                  <a:cubicBezTo>
                    <a:pt x="16062" y="6058"/>
                    <a:pt x="16086" y="6008"/>
                    <a:pt x="16086" y="5945"/>
                  </a:cubicBezTo>
                  <a:cubicBezTo>
                    <a:pt x="16086" y="5883"/>
                    <a:pt x="16062" y="5832"/>
                    <a:pt x="16032" y="5832"/>
                  </a:cubicBezTo>
                  <a:cubicBezTo>
                    <a:pt x="16003" y="5832"/>
                    <a:pt x="15979" y="5883"/>
                    <a:pt x="15979" y="5945"/>
                  </a:cubicBezTo>
                  <a:cubicBezTo>
                    <a:pt x="15979" y="6008"/>
                    <a:pt x="16003" y="6058"/>
                    <a:pt x="16032" y="6058"/>
                  </a:cubicBezTo>
                  <a:close/>
                  <a:moveTo>
                    <a:pt x="15880" y="5832"/>
                  </a:moveTo>
                  <a:cubicBezTo>
                    <a:pt x="15850" y="5832"/>
                    <a:pt x="15826" y="5883"/>
                    <a:pt x="15826" y="5945"/>
                  </a:cubicBezTo>
                  <a:cubicBezTo>
                    <a:pt x="15826" y="6008"/>
                    <a:pt x="15850" y="6058"/>
                    <a:pt x="15880" y="6058"/>
                  </a:cubicBezTo>
                  <a:cubicBezTo>
                    <a:pt x="15909" y="6058"/>
                    <a:pt x="15934" y="6008"/>
                    <a:pt x="15934" y="5945"/>
                  </a:cubicBezTo>
                  <a:cubicBezTo>
                    <a:pt x="15934" y="5883"/>
                    <a:pt x="15909" y="5832"/>
                    <a:pt x="15880" y="5832"/>
                  </a:cubicBezTo>
                  <a:close/>
                  <a:moveTo>
                    <a:pt x="17576" y="4838"/>
                  </a:moveTo>
                  <a:cubicBezTo>
                    <a:pt x="17546" y="4838"/>
                    <a:pt x="17522" y="4888"/>
                    <a:pt x="17522" y="4951"/>
                  </a:cubicBezTo>
                  <a:cubicBezTo>
                    <a:pt x="17522" y="5013"/>
                    <a:pt x="17546" y="5064"/>
                    <a:pt x="17576" y="5064"/>
                  </a:cubicBezTo>
                  <a:cubicBezTo>
                    <a:pt x="17606" y="5064"/>
                    <a:pt x="17630" y="5013"/>
                    <a:pt x="17630" y="4951"/>
                  </a:cubicBezTo>
                  <a:cubicBezTo>
                    <a:pt x="17630" y="4888"/>
                    <a:pt x="17606" y="4838"/>
                    <a:pt x="17576" y="4838"/>
                  </a:cubicBezTo>
                  <a:close/>
                  <a:moveTo>
                    <a:pt x="17422" y="5064"/>
                  </a:moveTo>
                  <a:cubicBezTo>
                    <a:pt x="17452" y="5064"/>
                    <a:pt x="17476" y="5013"/>
                    <a:pt x="17476" y="4951"/>
                  </a:cubicBezTo>
                  <a:cubicBezTo>
                    <a:pt x="17476" y="4888"/>
                    <a:pt x="17452" y="4838"/>
                    <a:pt x="17422" y="4838"/>
                  </a:cubicBezTo>
                  <a:cubicBezTo>
                    <a:pt x="17392" y="4838"/>
                    <a:pt x="17368" y="4888"/>
                    <a:pt x="17368" y="4951"/>
                  </a:cubicBezTo>
                  <a:cubicBezTo>
                    <a:pt x="17368" y="5013"/>
                    <a:pt x="17392" y="5064"/>
                    <a:pt x="17422" y="5064"/>
                  </a:cubicBezTo>
                  <a:close/>
                  <a:moveTo>
                    <a:pt x="17269" y="4838"/>
                  </a:moveTo>
                  <a:cubicBezTo>
                    <a:pt x="17240" y="4838"/>
                    <a:pt x="17216" y="4888"/>
                    <a:pt x="17216" y="4951"/>
                  </a:cubicBezTo>
                  <a:cubicBezTo>
                    <a:pt x="17216" y="5013"/>
                    <a:pt x="17240" y="5064"/>
                    <a:pt x="17269" y="5064"/>
                  </a:cubicBezTo>
                  <a:cubicBezTo>
                    <a:pt x="17299" y="5064"/>
                    <a:pt x="17323" y="5013"/>
                    <a:pt x="17323" y="4951"/>
                  </a:cubicBezTo>
                  <a:cubicBezTo>
                    <a:pt x="17323" y="4888"/>
                    <a:pt x="17299" y="4838"/>
                    <a:pt x="17269" y="4838"/>
                  </a:cubicBezTo>
                  <a:close/>
                  <a:moveTo>
                    <a:pt x="17116" y="4838"/>
                  </a:moveTo>
                  <a:cubicBezTo>
                    <a:pt x="17086" y="4838"/>
                    <a:pt x="17062" y="4888"/>
                    <a:pt x="17062" y="4951"/>
                  </a:cubicBezTo>
                  <a:cubicBezTo>
                    <a:pt x="17062" y="5013"/>
                    <a:pt x="17086" y="5064"/>
                    <a:pt x="17116" y="5064"/>
                  </a:cubicBezTo>
                  <a:cubicBezTo>
                    <a:pt x="17145" y="5064"/>
                    <a:pt x="17170" y="5013"/>
                    <a:pt x="17170" y="4951"/>
                  </a:cubicBezTo>
                  <a:cubicBezTo>
                    <a:pt x="17170" y="4888"/>
                    <a:pt x="17145" y="4838"/>
                    <a:pt x="17116" y="4838"/>
                  </a:cubicBezTo>
                  <a:close/>
                  <a:moveTo>
                    <a:pt x="16963" y="4838"/>
                  </a:moveTo>
                  <a:cubicBezTo>
                    <a:pt x="16933" y="4838"/>
                    <a:pt x="16909" y="4888"/>
                    <a:pt x="16909" y="4951"/>
                  </a:cubicBezTo>
                  <a:cubicBezTo>
                    <a:pt x="16909" y="5013"/>
                    <a:pt x="16933" y="5064"/>
                    <a:pt x="16963" y="5064"/>
                  </a:cubicBezTo>
                  <a:cubicBezTo>
                    <a:pt x="16993" y="5064"/>
                    <a:pt x="17017" y="5013"/>
                    <a:pt x="17017" y="4951"/>
                  </a:cubicBezTo>
                  <a:cubicBezTo>
                    <a:pt x="17017" y="4888"/>
                    <a:pt x="16993" y="4838"/>
                    <a:pt x="16963" y="4838"/>
                  </a:cubicBezTo>
                  <a:close/>
                  <a:moveTo>
                    <a:pt x="16808" y="4838"/>
                  </a:moveTo>
                  <a:cubicBezTo>
                    <a:pt x="16778" y="4838"/>
                    <a:pt x="16754" y="4888"/>
                    <a:pt x="16754" y="4951"/>
                  </a:cubicBezTo>
                  <a:cubicBezTo>
                    <a:pt x="16754" y="5013"/>
                    <a:pt x="16778" y="5064"/>
                    <a:pt x="16808" y="5064"/>
                  </a:cubicBezTo>
                  <a:cubicBezTo>
                    <a:pt x="16838" y="5064"/>
                    <a:pt x="16862" y="5013"/>
                    <a:pt x="16862" y="4951"/>
                  </a:cubicBezTo>
                  <a:cubicBezTo>
                    <a:pt x="16862" y="4888"/>
                    <a:pt x="16838" y="4838"/>
                    <a:pt x="16808" y="4838"/>
                  </a:cubicBezTo>
                  <a:close/>
                  <a:moveTo>
                    <a:pt x="16350" y="4838"/>
                  </a:moveTo>
                  <a:cubicBezTo>
                    <a:pt x="16320" y="4838"/>
                    <a:pt x="16296" y="4888"/>
                    <a:pt x="16296" y="4951"/>
                  </a:cubicBezTo>
                  <a:cubicBezTo>
                    <a:pt x="16296" y="5013"/>
                    <a:pt x="16320" y="5064"/>
                    <a:pt x="16350" y="5064"/>
                  </a:cubicBezTo>
                  <a:cubicBezTo>
                    <a:pt x="16379" y="5064"/>
                    <a:pt x="16403" y="5013"/>
                    <a:pt x="16403" y="4951"/>
                  </a:cubicBezTo>
                  <a:cubicBezTo>
                    <a:pt x="16403" y="4888"/>
                    <a:pt x="16379" y="4838"/>
                    <a:pt x="16350" y="4838"/>
                  </a:cubicBezTo>
                  <a:close/>
                  <a:moveTo>
                    <a:pt x="16350" y="5164"/>
                  </a:moveTo>
                  <a:cubicBezTo>
                    <a:pt x="16320" y="5164"/>
                    <a:pt x="16296" y="5215"/>
                    <a:pt x="16296" y="5277"/>
                  </a:cubicBezTo>
                  <a:cubicBezTo>
                    <a:pt x="16296" y="5339"/>
                    <a:pt x="16320" y="5390"/>
                    <a:pt x="16350" y="5390"/>
                  </a:cubicBezTo>
                  <a:cubicBezTo>
                    <a:pt x="16379" y="5390"/>
                    <a:pt x="16403" y="5339"/>
                    <a:pt x="16403" y="5277"/>
                  </a:cubicBezTo>
                  <a:cubicBezTo>
                    <a:pt x="16403" y="5215"/>
                    <a:pt x="16379" y="5164"/>
                    <a:pt x="16350" y="5164"/>
                  </a:cubicBezTo>
                  <a:close/>
                  <a:moveTo>
                    <a:pt x="16654" y="4838"/>
                  </a:moveTo>
                  <a:cubicBezTo>
                    <a:pt x="16624" y="4838"/>
                    <a:pt x="16600" y="4888"/>
                    <a:pt x="16600" y="4951"/>
                  </a:cubicBezTo>
                  <a:cubicBezTo>
                    <a:pt x="16600" y="5013"/>
                    <a:pt x="16624" y="5064"/>
                    <a:pt x="16654" y="5064"/>
                  </a:cubicBezTo>
                  <a:cubicBezTo>
                    <a:pt x="16684" y="5064"/>
                    <a:pt x="16708" y="5013"/>
                    <a:pt x="16708" y="4951"/>
                  </a:cubicBezTo>
                  <a:cubicBezTo>
                    <a:pt x="16708" y="4888"/>
                    <a:pt x="16684" y="4838"/>
                    <a:pt x="16654" y="4838"/>
                  </a:cubicBezTo>
                  <a:close/>
                  <a:moveTo>
                    <a:pt x="16501" y="4838"/>
                  </a:moveTo>
                  <a:cubicBezTo>
                    <a:pt x="16471" y="4838"/>
                    <a:pt x="16447" y="4888"/>
                    <a:pt x="16447" y="4951"/>
                  </a:cubicBezTo>
                  <a:cubicBezTo>
                    <a:pt x="16447" y="5013"/>
                    <a:pt x="16471" y="5064"/>
                    <a:pt x="16501" y="5064"/>
                  </a:cubicBezTo>
                  <a:cubicBezTo>
                    <a:pt x="16531" y="5064"/>
                    <a:pt x="16555" y="5013"/>
                    <a:pt x="16555" y="4951"/>
                  </a:cubicBezTo>
                  <a:cubicBezTo>
                    <a:pt x="16555" y="4888"/>
                    <a:pt x="16531" y="4838"/>
                    <a:pt x="16501" y="4838"/>
                  </a:cubicBezTo>
                  <a:close/>
                  <a:moveTo>
                    <a:pt x="17576" y="5164"/>
                  </a:moveTo>
                  <a:cubicBezTo>
                    <a:pt x="17546" y="5164"/>
                    <a:pt x="17522" y="5215"/>
                    <a:pt x="17522" y="5277"/>
                  </a:cubicBezTo>
                  <a:cubicBezTo>
                    <a:pt x="17522" y="5339"/>
                    <a:pt x="17546" y="5390"/>
                    <a:pt x="17576" y="5390"/>
                  </a:cubicBezTo>
                  <a:cubicBezTo>
                    <a:pt x="17606" y="5390"/>
                    <a:pt x="17630" y="5339"/>
                    <a:pt x="17630" y="5277"/>
                  </a:cubicBezTo>
                  <a:cubicBezTo>
                    <a:pt x="17630" y="5215"/>
                    <a:pt x="17606" y="5164"/>
                    <a:pt x="17576" y="5164"/>
                  </a:cubicBezTo>
                  <a:close/>
                  <a:moveTo>
                    <a:pt x="17422" y="5390"/>
                  </a:moveTo>
                  <a:cubicBezTo>
                    <a:pt x="17452" y="5390"/>
                    <a:pt x="17476" y="5339"/>
                    <a:pt x="17476" y="5277"/>
                  </a:cubicBezTo>
                  <a:cubicBezTo>
                    <a:pt x="17476" y="5215"/>
                    <a:pt x="17452" y="5164"/>
                    <a:pt x="17422" y="5164"/>
                  </a:cubicBezTo>
                  <a:cubicBezTo>
                    <a:pt x="17392" y="5164"/>
                    <a:pt x="17368" y="5215"/>
                    <a:pt x="17368" y="5277"/>
                  </a:cubicBezTo>
                  <a:cubicBezTo>
                    <a:pt x="17368" y="5339"/>
                    <a:pt x="17392" y="5390"/>
                    <a:pt x="17422" y="5390"/>
                  </a:cubicBezTo>
                  <a:close/>
                  <a:moveTo>
                    <a:pt x="17269" y="5164"/>
                  </a:moveTo>
                  <a:cubicBezTo>
                    <a:pt x="17240" y="5164"/>
                    <a:pt x="17216" y="5215"/>
                    <a:pt x="17216" y="5277"/>
                  </a:cubicBezTo>
                  <a:cubicBezTo>
                    <a:pt x="17216" y="5339"/>
                    <a:pt x="17240" y="5390"/>
                    <a:pt x="17269" y="5390"/>
                  </a:cubicBezTo>
                  <a:cubicBezTo>
                    <a:pt x="17299" y="5390"/>
                    <a:pt x="17323" y="5339"/>
                    <a:pt x="17323" y="5277"/>
                  </a:cubicBezTo>
                  <a:cubicBezTo>
                    <a:pt x="17323" y="5215"/>
                    <a:pt x="17299" y="5164"/>
                    <a:pt x="17269" y="5164"/>
                  </a:cubicBezTo>
                  <a:close/>
                  <a:moveTo>
                    <a:pt x="17116" y="5164"/>
                  </a:moveTo>
                  <a:cubicBezTo>
                    <a:pt x="17086" y="5164"/>
                    <a:pt x="17062" y="5215"/>
                    <a:pt x="17062" y="5277"/>
                  </a:cubicBezTo>
                  <a:cubicBezTo>
                    <a:pt x="17062" y="5339"/>
                    <a:pt x="17086" y="5390"/>
                    <a:pt x="17116" y="5390"/>
                  </a:cubicBezTo>
                  <a:cubicBezTo>
                    <a:pt x="17145" y="5390"/>
                    <a:pt x="17170" y="5339"/>
                    <a:pt x="17170" y="5277"/>
                  </a:cubicBezTo>
                  <a:cubicBezTo>
                    <a:pt x="17170" y="5215"/>
                    <a:pt x="17145" y="5164"/>
                    <a:pt x="17116" y="5164"/>
                  </a:cubicBezTo>
                  <a:close/>
                  <a:moveTo>
                    <a:pt x="16963" y="5164"/>
                  </a:moveTo>
                  <a:cubicBezTo>
                    <a:pt x="16933" y="5164"/>
                    <a:pt x="16909" y="5215"/>
                    <a:pt x="16909" y="5277"/>
                  </a:cubicBezTo>
                  <a:cubicBezTo>
                    <a:pt x="16909" y="5339"/>
                    <a:pt x="16933" y="5390"/>
                    <a:pt x="16963" y="5390"/>
                  </a:cubicBezTo>
                  <a:cubicBezTo>
                    <a:pt x="16993" y="5390"/>
                    <a:pt x="17017" y="5339"/>
                    <a:pt x="17017" y="5277"/>
                  </a:cubicBezTo>
                  <a:cubicBezTo>
                    <a:pt x="17017" y="5215"/>
                    <a:pt x="16993" y="5164"/>
                    <a:pt x="16963" y="5164"/>
                  </a:cubicBezTo>
                  <a:close/>
                  <a:moveTo>
                    <a:pt x="16808" y="5164"/>
                  </a:moveTo>
                  <a:cubicBezTo>
                    <a:pt x="16778" y="5164"/>
                    <a:pt x="16754" y="5215"/>
                    <a:pt x="16754" y="5277"/>
                  </a:cubicBezTo>
                  <a:cubicBezTo>
                    <a:pt x="16754" y="5339"/>
                    <a:pt x="16778" y="5390"/>
                    <a:pt x="16808" y="5390"/>
                  </a:cubicBezTo>
                  <a:cubicBezTo>
                    <a:pt x="16838" y="5390"/>
                    <a:pt x="16862" y="5339"/>
                    <a:pt x="16862" y="5277"/>
                  </a:cubicBezTo>
                  <a:cubicBezTo>
                    <a:pt x="16862" y="5215"/>
                    <a:pt x="16838" y="5164"/>
                    <a:pt x="16808" y="5164"/>
                  </a:cubicBezTo>
                  <a:close/>
                  <a:moveTo>
                    <a:pt x="16654" y="5164"/>
                  </a:moveTo>
                  <a:cubicBezTo>
                    <a:pt x="16624" y="5164"/>
                    <a:pt x="16600" y="5215"/>
                    <a:pt x="16600" y="5277"/>
                  </a:cubicBezTo>
                  <a:cubicBezTo>
                    <a:pt x="16600" y="5339"/>
                    <a:pt x="16624" y="5390"/>
                    <a:pt x="16654" y="5390"/>
                  </a:cubicBezTo>
                  <a:cubicBezTo>
                    <a:pt x="16684" y="5390"/>
                    <a:pt x="16708" y="5339"/>
                    <a:pt x="16708" y="5277"/>
                  </a:cubicBezTo>
                  <a:cubicBezTo>
                    <a:pt x="16708" y="5215"/>
                    <a:pt x="16684" y="5164"/>
                    <a:pt x="16654" y="5164"/>
                  </a:cubicBezTo>
                  <a:close/>
                  <a:moveTo>
                    <a:pt x="16501" y="5164"/>
                  </a:moveTo>
                  <a:cubicBezTo>
                    <a:pt x="16471" y="5164"/>
                    <a:pt x="16447" y="5215"/>
                    <a:pt x="16447" y="5277"/>
                  </a:cubicBezTo>
                  <a:cubicBezTo>
                    <a:pt x="16447" y="5339"/>
                    <a:pt x="16471" y="5390"/>
                    <a:pt x="16501" y="5390"/>
                  </a:cubicBezTo>
                  <a:cubicBezTo>
                    <a:pt x="16531" y="5390"/>
                    <a:pt x="16555" y="5339"/>
                    <a:pt x="16555" y="5277"/>
                  </a:cubicBezTo>
                  <a:cubicBezTo>
                    <a:pt x="16555" y="5215"/>
                    <a:pt x="16531" y="5164"/>
                    <a:pt x="16501" y="5164"/>
                  </a:cubicBezTo>
                  <a:close/>
                  <a:moveTo>
                    <a:pt x="15881" y="4526"/>
                  </a:moveTo>
                  <a:cubicBezTo>
                    <a:pt x="15852" y="4526"/>
                    <a:pt x="15828" y="4577"/>
                    <a:pt x="15828" y="4639"/>
                  </a:cubicBezTo>
                  <a:cubicBezTo>
                    <a:pt x="15828" y="4702"/>
                    <a:pt x="15852" y="4753"/>
                    <a:pt x="15881" y="4753"/>
                  </a:cubicBezTo>
                  <a:cubicBezTo>
                    <a:pt x="15911" y="4753"/>
                    <a:pt x="15935" y="4702"/>
                    <a:pt x="15935" y="4639"/>
                  </a:cubicBezTo>
                  <a:cubicBezTo>
                    <a:pt x="15935" y="4577"/>
                    <a:pt x="15911" y="4526"/>
                    <a:pt x="15881" y="4526"/>
                  </a:cubicBezTo>
                  <a:close/>
                  <a:moveTo>
                    <a:pt x="16188" y="4526"/>
                  </a:moveTo>
                  <a:cubicBezTo>
                    <a:pt x="16158" y="4526"/>
                    <a:pt x="16134" y="4577"/>
                    <a:pt x="16134" y="4639"/>
                  </a:cubicBezTo>
                  <a:cubicBezTo>
                    <a:pt x="16134" y="4702"/>
                    <a:pt x="16158" y="4753"/>
                    <a:pt x="16188" y="4753"/>
                  </a:cubicBezTo>
                  <a:cubicBezTo>
                    <a:pt x="16217" y="4753"/>
                    <a:pt x="16241" y="4702"/>
                    <a:pt x="16241" y="4639"/>
                  </a:cubicBezTo>
                  <a:cubicBezTo>
                    <a:pt x="16241" y="4577"/>
                    <a:pt x="16217" y="4526"/>
                    <a:pt x="16188" y="4526"/>
                  </a:cubicBezTo>
                  <a:close/>
                  <a:moveTo>
                    <a:pt x="16035" y="4526"/>
                  </a:moveTo>
                  <a:cubicBezTo>
                    <a:pt x="16005" y="4526"/>
                    <a:pt x="15981" y="4577"/>
                    <a:pt x="15981" y="4639"/>
                  </a:cubicBezTo>
                  <a:cubicBezTo>
                    <a:pt x="15981" y="4702"/>
                    <a:pt x="16005" y="4753"/>
                    <a:pt x="16035" y="4753"/>
                  </a:cubicBezTo>
                  <a:cubicBezTo>
                    <a:pt x="16065" y="4753"/>
                    <a:pt x="16089" y="4702"/>
                    <a:pt x="16089" y="4639"/>
                  </a:cubicBezTo>
                  <a:cubicBezTo>
                    <a:pt x="16089" y="4577"/>
                    <a:pt x="16065" y="4526"/>
                    <a:pt x="16035" y="4526"/>
                  </a:cubicBezTo>
                  <a:close/>
                  <a:moveTo>
                    <a:pt x="16186" y="5064"/>
                  </a:moveTo>
                  <a:cubicBezTo>
                    <a:pt x="16216" y="5064"/>
                    <a:pt x="16240" y="5013"/>
                    <a:pt x="16240" y="4951"/>
                  </a:cubicBezTo>
                  <a:cubicBezTo>
                    <a:pt x="16240" y="4888"/>
                    <a:pt x="16216" y="4838"/>
                    <a:pt x="16186" y="4838"/>
                  </a:cubicBezTo>
                  <a:cubicBezTo>
                    <a:pt x="16157" y="4838"/>
                    <a:pt x="16133" y="4888"/>
                    <a:pt x="16133" y="4951"/>
                  </a:cubicBezTo>
                  <a:cubicBezTo>
                    <a:pt x="16133" y="5013"/>
                    <a:pt x="16157" y="5064"/>
                    <a:pt x="16186" y="5064"/>
                  </a:cubicBezTo>
                  <a:close/>
                  <a:moveTo>
                    <a:pt x="16032" y="5064"/>
                  </a:moveTo>
                  <a:cubicBezTo>
                    <a:pt x="16062" y="5064"/>
                    <a:pt x="16086" y="5013"/>
                    <a:pt x="16086" y="4951"/>
                  </a:cubicBezTo>
                  <a:cubicBezTo>
                    <a:pt x="16086" y="4888"/>
                    <a:pt x="16062" y="4838"/>
                    <a:pt x="16032" y="4838"/>
                  </a:cubicBezTo>
                  <a:cubicBezTo>
                    <a:pt x="16003" y="4838"/>
                    <a:pt x="15979" y="4888"/>
                    <a:pt x="15979" y="4951"/>
                  </a:cubicBezTo>
                  <a:cubicBezTo>
                    <a:pt x="15979" y="5013"/>
                    <a:pt x="16003" y="5064"/>
                    <a:pt x="16032" y="5064"/>
                  </a:cubicBezTo>
                  <a:close/>
                  <a:moveTo>
                    <a:pt x="15880" y="4838"/>
                  </a:moveTo>
                  <a:cubicBezTo>
                    <a:pt x="15850" y="4838"/>
                    <a:pt x="15826" y="4888"/>
                    <a:pt x="15826" y="4951"/>
                  </a:cubicBezTo>
                  <a:cubicBezTo>
                    <a:pt x="15826" y="5013"/>
                    <a:pt x="15850" y="5064"/>
                    <a:pt x="15880" y="5064"/>
                  </a:cubicBezTo>
                  <a:cubicBezTo>
                    <a:pt x="15909" y="5064"/>
                    <a:pt x="15934" y="5013"/>
                    <a:pt x="15934" y="4951"/>
                  </a:cubicBezTo>
                  <a:cubicBezTo>
                    <a:pt x="15934" y="4888"/>
                    <a:pt x="15909" y="4838"/>
                    <a:pt x="15880" y="4838"/>
                  </a:cubicBezTo>
                  <a:close/>
                  <a:moveTo>
                    <a:pt x="16186" y="5390"/>
                  </a:moveTo>
                  <a:cubicBezTo>
                    <a:pt x="16216" y="5390"/>
                    <a:pt x="16240" y="5339"/>
                    <a:pt x="16240" y="5277"/>
                  </a:cubicBezTo>
                  <a:cubicBezTo>
                    <a:pt x="16240" y="5215"/>
                    <a:pt x="16216" y="5164"/>
                    <a:pt x="16186" y="5164"/>
                  </a:cubicBezTo>
                  <a:cubicBezTo>
                    <a:pt x="16157" y="5164"/>
                    <a:pt x="16133" y="5215"/>
                    <a:pt x="16133" y="5277"/>
                  </a:cubicBezTo>
                  <a:cubicBezTo>
                    <a:pt x="16133" y="5339"/>
                    <a:pt x="16157" y="5390"/>
                    <a:pt x="16186" y="5390"/>
                  </a:cubicBezTo>
                  <a:close/>
                  <a:moveTo>
                    <a:pt x="16032" y="5390"/>
                  </a:moveTo>
                  <a:cubicBezTo>
                    <a:pt x="16062" y="5390"/>
                    <a:pt x="16086" y="5339"/>
                    <a:pt x="16086" y="5277"/>
                  </a:cubicBezTo>
                  <a:cubicBezTo>
                    <a:pt x="16086" y="5215"/>
                    <a:pt x="16062" y="5164"/>
                    <a:pt x="16032" y="5164"/>
                  </a:cubicBezTo>
                  <a:cubicBezTo>
                    <a:pt x="16003" y="5164"/>
                    <a:pt x="15979" y="5215"/>
                    <a:pt x="15979" y="5277"/>
                  </a:cubicBezTo>
                  <a:cubicBezTo>
                    <a:pt x="15979" y="5339"/>
                    <a:pt x="16003" y="5390"/>
                    <a:pt x="16032" y="5390"/>
                  </a:cubicBezTo>
                  <a:close/>
                  <a:moveTo>
                    <a:pt x="15880" y="5164"/>
                  </a:moveTo>
                  <a:cubicBezTo>
                    <a:pt x="15850" y="5164"/>
                    <a:pt x="15826" y="5215"/>
                    <a:pt x="15826" y="5277"/>
                  </a:cubicBezTo>
                  <a:cubicBezTo>
                    <a:pt x="15826" y="5339"/>
                    <a:pt x="15850" y="5390"/>
                    <a:pt x="15880" y="5390"/>
                  </a:cubicBezTo>
                  <a:cubicBezTo>
                    <a:pt x="15909" y="5390"/>
                    <a:pt x="15934" y="5339"/>
                    <a:pt x="15934" y="5277"/>
                  </a:cubicBezTo>
                  <a:cubicBezTo>
                    <a:pt x="15934" y="5215"/>
                    <a:pt x="15909" y="5164"/>
                    <a:pt x="15880" y="5164"/>
                  </a:cubicBezTo>
                  <a:close/>
                  <a:moveTo>
                    <a:pt x="16498" y="3798"/>
                  </a:moveTo>
                  <a:cubicBezTo>
                    <a:pt x="16528" y="3798"/>
                    <a:pt x="16552" y="3747"/>
                    <a:pt x="16552" y="3685"/>
                  </a:cubicBezTo>
                  <a:cubicBezTo>
                    <a:pt x="16552" y="3622"/>
                    <a:pt x="16528" y="3572"/>
                    <a:pt x="16498" y="3572"/>
                  </a:cubicBezTo>
                  <a:cubicBezTo>
                    <a:pt x="16468" y="3572"/>
                    <a:pt x="16444" y="3622"/>
                    <a:pt x="16444" y="3685"/>
                  </a:cubicBezTo>
                  <a:cubicBezTo>
                    <a:pt x="16444" y="3747"/>
                    <a:pt x="16468" y="3798"/>
                    <a:pt x="16498" y="3798"/>
                  </a:cubicBezTo>
                  <a:close/>
                  <a:moveTo>
                    <a:pt x="16498" y="3471"/>
                  </a:moveTo>
                  <a:cubicBezTo>
                    <a:pt x="16528" y="3471"/>
                    <a:pt x="16552" y="3420"/>
                    <a:pt x="16552" y="3358"/>
                  </a:cubicBezTo>
                  <a:cubicBezTo>
                    <a:pt x="16552" y="3295"/>
                    <a:pt x="16528" y="3245"/>
                    <a:pt x="16498" y="3245"/>
                  </a:cubicBezTo>
                  <a:cubicBezTo>
                    <a:pt x="16468" y="3245"/>
                    <a:pt x="16444" y="3295"/>
                    <a:pt x="16444" y="3358"/>
                  </a:cubicBezTo>
                  <a:cubicBezTo>
                    <a:pt x="16444" y="3420"/>
                    <a:pt x="16468" y="3471"/>
                    <a:pt x="16498" y="3471"/>
                  </a:cubicBezTo>
                  <a:close/>
                  <a:moveTo>
                    <a:pt x="16344" y="3798"/>
                  </a:moveTo>
                  <a:cubicBezTo>
                    <a:pt x="16374" y="3798"/>
                    <a:pt x="16398" y="3747"/>
                    <a:pt x="16398" y="3685"/>
                  </a:cubicBezTo>
                  <a:cubicBezTo>
                    <a:pt x="16398" y="3622"/>
                    <a:pt x="16374" y="3572"/>
                    <a:pt x="16344" y="3572"/>
                  </a:cubicBezTo>
                  <a:cubicBezTo>
                    <a:pt x="16314" y="3572"/>
                    <a:pt x="16290" y="3622"/>
                    <a:pt x="16290" y="3685"/>
                  </a:cubicBezTo>
                  <a:cubicBezTo>
                    <a:pt x="16290" y="3747"/>
                    <a:pt x="16314" y="3798"/>
                    <a:pt x="16344" y="3798"/>
                  </a:cubicBezTo>
                  <a:close/>
                  <a:moveTo>
                    <a:pt x="16344" y="3471"/>
                  </a:moveTo>
                  <a:cubicBezTo>
                    <a:pt x="16374" y="3471"/>
                    <a:pt x="16398" y="3420"/>
                    <a:pt x="16398" y="3358"/>
                  </a:cubicBezTo>
                  <a:cubicBezTo>
                    <a:pt x="16398" y="3295"/>
                    <a:pt x="16374" y="3245"/>
                    <a:pt x="16344" y="3245"/>
                  </a:cubicBezTo>
                  <a:cubicBezTo>
                    <a:pt x="16314" y="3245"/>
                    <a:pt x="16290" y="3295"/>
                    <a:pt x="16290" y="3358"/>
                  </a:cubicBezTo>
                  <a:cubicBezTo>
                    <a:pt x="16290" y="3420"/>
                    <a:pt x="16314" y="3471"/>
                    <a:pt x="16344" y="3471"/>
                  </a:cubicBezTo>
                  <a:close/>
                  <a:moveTo>
                    <a:pt x="17271" y="3572"/>
                  </a:moveTo>
                  <a:cubicBezTo>
                    <a:pt x="17241" y="3572"/>
                    <a:pt x="17217" y="3622"/>
                    <a:pt x="17217" y="3685"/>
                  </a:cubicBezTo>
                  <a:cubicBezTo>
                    <a:pt x="17217" y="3747"/>
                    <a:pt x="17241" y="3798"/>
                    <a:pt x="17271" y="3798"/>
                  </a:cubicBezTo>
                  <a:cubicBezTo>
                    <a:pt x="17301" y="3798"/>
                    <a:pt x="17325" y="3747"/>
                    <a:pt x="17325" y="3685"/>
                  </a:cubicBezTo>
                  <a:cubicBezTo>
                    <a:pt x="17325" y="3622"/>
                    <a:pt x="17301" y="3572"/>
                    <a:pt x="17271" y="3572"/>
                  </a:cubicBezTo>
                  <a:close/>
                  <a:moveTo>
                    <a:pt x="17271" y="3245"/>
                  </a:moveTo>
                  <a:cubicBezTo>
                    <a:pt x="17241" y="3245"/>
                    <a:pt x="17217" y="3295"/>
                    <a:pt x="17217" y="3358"/>
                  </a:cubicBezTo>
                  <a:cubicBezTo>
                    <a:pt x="17217" y="3420"/>
                    <a:pt x="17241" y="3471"/>
                    <a:pt x="17271" y="3471"/>
                  </a:cubicBezTo>
                  <a:cubicBezTo>
                    <a:pt x="17301" y="3471"/>
                    <a:pt x="17325" y="3420"/>
                    <a:pt x="17325" y="3358"/>
                  </a:cubicBezTo>
                  <a:cubicBezTo>
                    <a:pt x="17325" y="3295"/>
                    <a:pt x="17301" y="3245"/>
                    <a:pt x="17271" y="3245"/>
                  </a:cubicBezTo>
                  <a:close/>
                  <a:moveTo>
                    <a:pt x="17118" y="3572"/>
                  </a:moveTo>
                  <a:cubicBezTo>
                    <a:pt x="17089" y="3572"/>
                    <a:pt x="17065" y="3622"/>
                    <a:pt x="17065" y="3685"/>
                  </a:cubicBezTo>
                  <a:cubicBezTo>
                    <a:pt x="17065" y="3747"/>
                    <a:pt x="17089" y="3798"/>
                    <a:pt x="17118" y="3798"/>
                  </a:cubicBezTo>
                  <a:cubicBezTo>
                    <a:pt x="17148" y="3798"/>
                    <a:pt x="17172" y="3747"/>
                    <a:pt x="17172" y="3685"/>
                  </a:cubicBezTo>
                  <a:cubicBezTo>
                    <a:pt x="17172" y="3622"/>
                    <a:pt x="17148" y="3572"/>
                    <a:pt x="17118" y="3572"/>
                  </a:cubicBezTo>
                  <a:close/>
                  <a:moveTo>
                    <a:pt x="17118" y="3245"/>
                  </a:moveTo>
                  <a:cubicBezTo>
                    <a:pt x="17089" y="3245"/>
                    <a:pt x="17065" y="3295"/>
                    <a:pt x="17065" y="3358"/>
                  </a:cubicBezTo>
                  <a:cubicBezTo>
                    <a:pt x="17065" y="3420"/>
                    <a:pt x="17089" y="3471"/>
                    <a:pt x="17118" y="3471"/>
                  </a:cubicBezTo>
                  <a:cubicBezTo>
                    <a:pt x="17148" y="3471"/>
                    <a:pt x="17172" y="3420"/>
                    <a:pt x="17172" y="3358"/>
                  </a:cubicBezTo>
                  <a:cubicBezTo>
                    <a:pt x="17172" y="3295"/>
                    <a:pt x="17148" y="3245"/>
                    <a:pt x="17118" y="3245"/>
                  </a:cubicBezTo>
                  <a:close/>
                  <a:moveTo>
                    <a:pt x="16963" y="3798"/>
                  </a:moveTo>
                  <a:cubicBezTo>
                    <a:pt x="16993" y="3798"/>
                    <a:pt x="17017" y="3747"/>
                    <a:pt x="17017" y="3685"/>
                  </a:cubicBezTo>
                  <a:cubicBezTo>
                    <a:pt x="17017" y="3622"/>
                    <a:pt x="16993" y="3572"/>
                    <a:pt x="16963" y="3572"/>
                  </a:cubicBezTo>
                  <a:cubicBezTo>
                    <a:pt x="16933" y="3572"/>
                    <a:pt x="16909" y="3622"/>
                    <a:pt x="16909" y="3685"/>
                  </a:cubicBezTo>
                  <a:cubicBezTo>
                    <a:pt x="16909" y="3747"/>
                    <a:pt x="16933" y="3798"/>
                    <a:pt x="16963" y="3798"/>
                  </a:cubicBezTo>
                  <a:close/>
                  <a:moveTo>
                    <a:pt x="16963" y="3471"/>
                  </a:moveTo>
                  <a:cubicBezTo>
                    <a:pt x="16993" y="3471"/>
                    <a:pt x="17017" y="3420"/>
                    <a:pt x="17017" y="3358"/>
                  </a:cubicBezTo>
                  <a:cubicBezTo>
                    <a:pt x="17017" y="3295"/>
                    <a:pt x="16993" y="3245"/>
                    <a:pt x="16963" y="3245"/>
                  </a:cubicBezTo>
                  <a:cubicBezTo>
                    <a:pt x="16933" y="3245"/>
                    <a:pt x="16909" y="3295"/>
                    <a:pt x="16909" y="3358"/>
                  </a:cubicBezTo>
                  <a:cubicBezTo>
                    <a:pt x="16909" y="3420"/>
                    <a:pt x="16933" y="3471"/>
                    <a:pt x="16963" y="3471"/>
                  </a:cubicBezTo>
                  <a:close/>
                  <a:moveTo>
                    <a:pt x="16809" y="3572"/>
                  </a:moveTo>
                  <a:cubicBezTo>
                    <a:pt x="16779" y="3572"/>
                    <a:pt x="16755" y="3622"/>
                    <a:pt x="16755" y="3685"/>
                  </a:cubicBezTo>
                  <a:cubicBezTo>
                    <a:pt x="16755" y="3747"/>
                    <a:pt x="16779" y="3798"/>
                    <a:pt x="16809" y="3798"/>
                  </a:cubicBezTo>
                  <a:cubicBezTo>
                    <a:pt x="16839" y="3798"/>
                    <a:pt x="16863" y="3747"/>
                    <a:pt x="16863" y="3685"/>
                  </a:cubicBezTo>
                  <a:cubicBezTo>
                    <a:pt x="16863" y="3622"/>
                    <a:pt x="16839" y="3572"/>
                    <a:pt x="16809" y="3572"/>
                  </a:cubicBezTo>
                  <a:close/>
                  <a:moveTo>
                    <a:pt x="16809" y="3245"/>
                  </a:moveTo>
                  <a:cubicBezTo>
                    <a:pt x="16779" y="3245"/>
                    <a:pt x="16755" y="3295"/>
                    <a:pt x="16755" y="3358"/>
                  </a:cubicBezTo>
                  <a:cubicBezTo>
                    <a:pt x="16755" y="3420"/>
                    <a:pt x="16779" y="3471"/>
                    <a:pt x="16809" y="3471"/>
                  </a:cubicBezTo>
                  <a:cubicBezTo>
                    <a:pt x="16839" y="3471"/>
                    <a:pt x="16863" y="3420"/>
                    <a:pt x="16863" y="3358"/>
                  </a:cubicBezTo>
                  <a:cubicBezTo>
                    <a:pt x="16863" y="3295"/>
                    <a:pt x="16839" y="3245"/>
                    <a:pt x="16809" y="3245"/>
                  </a:cubicBezTo>
                  <a:close/>
                  <a:moveTo>
                    <a:pt x="16656" y="3572"/>
                  </a:moveTo>
                  <a:cubicBezTo>
                    <a:pt x="16627" y="3572"/>
                    <a:pt x="16603" y="3622"/>
                    <a:pt x="16603" y="3685"/>
                  </a:cubicBezTo>
                  <a:cubicBezTo>
                    <a:pt x="16603" y="3747"/>
                    <a:pt x="16627" y="3798"/>
                    <a:pt x="16656" y="3798"/>
                  </a:cubicBezTo>
                  <a:cubicBezTo>
                    <a:pt x="16686" y="3798"/>
                    <a:pt x="16710" y="3747"/>
                    <a:pt x="16710" y="3685"/>
                  </a:cubicBezTo>
                  <a:cubicBezTo>
                    <a:pt x="16710" y="3622"/>
                    <a:pt x="16686" y="3572"/>
                    <a:pt x="16656" y="3572"/>
                  </a:cubicBezTo>
                  <a:close/>
                  <a:moveTo>
                    <a:pt x="16656" y="3245"/>
                  </a:moveTo>
                  <a:cubicBezTo>
                    <a:pt x="16627" y="3245"/>
                    <a:pt x="16603" y="3295"/>
                    <a:pt x="16603" y="3358"/>
                  </a:cubicBezTo>
                  <a:cubicBezTo>
                    <a:pt x="16603" y="3420"/>
                    <a:pt x="16627" y="3471"/>
                    <a:pt x="16656" y="3471"/>
                  </a:cubicBezTo>
                  <a:cubicBezTo>
                    <a:pt x="16686" y="3471"/>
                    <a:pt x="16710" y="3420"/>
                    <a:pt x="16710" y="3358"/>
                  </a:cubicBezTo>
                  <a:cubicBezTo>
                    <a:pt x="16710" y="3295"/>
                    <a:pt x="16686" y="3245"/>
                    <a:pt x="16656" y="3245"/>
                  </a:cubicBezTo>
                  <a:close/>
                  <a:moveTo>
                    <a:pt x="16350" y="914"/>
                  </a:moveTo>
                  <a:cubicBezTo>
                    <a:pt x="16320" y="914"/>
                    <a:pt x="16296" y="964"/>
                    <a:pt x="16296" y="1027"/>
                  </a:cubicBezTo>
                  <a:cubicBezTo>
                    <a:pt x="16296" y="1089"/>
                    <a:pt x="16320" y="1140"/>
                    <a:pt x="16350" y="1140"/>
                  </a:cubicBezTo>
                  <a:cubicBezTo>
                    <a:pt x="16379" y="1140"/>
                    <a:pt x="16403" y="1089"/>
                    <a:pt x="16403" y="1027"/>
                  </a:cubicBezTo>
                  <a:cubicBezTo>
                    <a:pt x="16403" y="964"/>
                    <a:pt x="16379" y="914"/>
                    <a:pt x="16350" y="914"/>
                  </a:cubicBezTo>
                  <a:close/>
                  <a:moveTo>
                    <a:pt x="16350" y="1300"/>
                  </a:moveTo>
                  <a:cubicBezTo>
                    <a:pt x="16320" y="1300"/>
                    <a:pt x="16296" y="1351"/>
                    <a:pt x="16296" y="1413"/>
                  </a:cubicBezTo>
                  <a:cubicBezTo>
                    <a:pt x="16296" y="1476"/>
                    <a:pt x="16320" y="1527"/>
                    <a:pt x="16350" y="1527"/>
                  </a:cubicBezTo>
                  <a:cubicBezTo>
                    <a:pt x="16379" y="1527"/>
                    <a:pt x="16403" y="1476"/>
                    <a:pt x="16403" y="1413"/>
                  </a:cubicBezTo>
                  <a:cubicBezTo>
                    <a:pt x="16403" y="1351"/>
                    <a:pt x="16379" y="1300"/>
                    <a:pt x="16350" y="1300"/>
                  </a:cubicBezTo>
                  <a:close/>
                  <a:moveTo>
                    <a:pt x="16654" y="1527"/>
                  </a:moveTo>
                  <a:cubicBezTo>
                    <a:pt x="16684" y="1527"/>
                    <a:pt x="16708" y="1476"/>
                    <a:pt x="16708" y="1413"/>
                  </a:cubicBezTo>
                  <a:cubicBezTo>
                    <a:pt x="16708" y="1351"/>
                    <a:pt x="16684" y="1300"/>
                    <a:pt x="16654" y="1300"/>
                  </a:cubicBezTo>
                  <a:cubicBezTo>
                    <a:pt x="16624" y="1300"/>
                    <a:pt x="16600" y="1351"/>
                    <a:pt x="16600" y="1413"/>
                  </a:cubicBezTo>
                  <a:cubicBezTo>
                    <a:pt x="16600" y="1476"/>
                    <a:pt x="16624" y="1527"/>
                    <a:pt x="16654" y="1527"/>
                  </a:cubicBezTo>
                  <a:close/>
                  <a:moveTo>
                    <a:pt x="16501" y="1300"/>
                  </a:moveTo>
                  <a:cubicBezTo>
                    <a:pt x="16471" y="1300"/>
                    <a:pt x="16447" y="1351"/>
                    <a:pt x="16447" y="1413"/>
                  </a:cubicBezTo>
                  <a:cubicBezTo>
                    <a:pt x="16447" y="1476"/>
                    <a:pt x="16471" y="1527"/>
                    <a:pt x="16501" y="1527"/>
                  </a:cubicBezTo>
                  <a:cubicBezTo>
                    <a:pt x="16531" y="1527"/>
                    <a:pt x="16555" y="1476"/>
                    <a:pt x="16555" y="1413"/>
                  </a:cubicBezTo>
                  <a:cubicBezTo>
                    <a:pt x="16555" y="1351"/>
                    <a:pt x="16531" y="1300"/>
                    <a:pt x="16501" y="1300"/>
                  </a:cubicBezTo>
                  <a:close/>
                  <a:moveTo>
                    <a:pt x="16350" y="1617"/>
                  </a:moveTo>
                  <a:cubicBezTo>
                    <a:pt x="16320" y="1617"/>
                    <a:pt x="16296" y="1667"/>
                    <a:pt x="16296" y="1730"/>
                  </a:cubicBezTo>
                  <a:cubicBezTo>
                    <a:pt x="16296" y="1792"/>
                    <a:pt x="16320" y="1843"/>
                    <a:pt x="16350" y="1843"/>
                  </a:cubicBezTo>
                  <a:cubicBezTo>
                    <a:pt x="16379" y="1843"/>
                    <a:pt x="16403" y="1792"/>
                    <a:pt x="16403" y="1730"/>
                  </a:cubicBezTo>
                  <a:cubicBezTo>
                    <a:pt x="16403" y="1667"/>
                    <a:pt x="16379" y="1617"/>
                    <a:pt x="16350" y="1617"/>
                  </a:cubicBezTo>
                  <a:close/>
                  <a:moveTo>
                    <a:pt x="17576" y="1843"/>
                  </a:moveTo>
                  <a:cubicBezTo>
                    <a:pt x="17606" y="1843"/>
                    <a:pt x="17630" y="1792"/>
                    <a:pt x="17630" y="1730"/>
                  </a:cubicBezTo>
                  <a:cubicBezTo>
                    <a:pt x="17630" y="1667"/>
                    <a:pt x="17606" y="1617"/>
                    <a:pt x="17576" y="1617"/>
                  </a:cubicBezTo>
                  <a:cubicBezTo>
                    <a:pt x="17546" y="1617"/>
                    <a:pt x="17522" y="1667"/>
                    <a:pt x="17522" y="1730"/>
                  </a:cubicBezTo>
                  <a:cubicBezTo>
                    <a:pt x="17522" y="1792"/>
                    <a:pt x="17546" y="1843"/>
                    <a:pt x="17576" y="1843"/>
                  </a:cubicBezTo>
                  <a:close/>
                  <a:moveTo>
                    <a:pt x="17422" y="1843"/>
                  </a:moveTo>
                  <a:cubicBezTo>
                    <a:pt x="17452" y="1843"/>
                    <a:pt x="17476" y="1792"/>
                    <a:pt x="17476" y="1730"/>
                  </a:cubicBezTo>
                  <a:cubicBezTo>
                    <a:pt x="17476" y="1667"/>
                    <a:pt x="17452" y="1617"/>
                    <a:pt x="17422" y="1617"/>
                  </a:cubicBezTo>
                  <a:cubicBezTo>
                    <a:pt x="17392" y="1617"/>
                    <a:pt x="17368" y="1667"/>
                    <a:pt x="17368" y="1730"/>
                  </a:cubicBezTo>
                  <a:cubicBezTo>
                    <a:pt x="17368" y="1792"/>
                    <a:pt x="17392" y="1843"/>
                    <a:pt x="17422" y="1843"/>
                  </a:cubicBezTo>
                  <a:close/>
                  <a:moveTo>
                    <a:pt x="17269" y="1843"/>
                  </a:moveTo>
                  <a:cubicBezTo>
                    <a:pt x="17299" y="1843"/>
                    <a:pt x="17323" y="1792"/>
                    <a:pt x="17323" y="1730"/>
                  </a:cubicBezTo>
                  <a:cubicBezTo>
                    <a:pt x="17323" y="1667"/>
                    <a:pt x="17299" y="1617"/>
                    <a:pt x="17269" y="1617"/>
                  </a:cubicBezTo>
                  <a:cubicBezTo>
                    <a:pt x="17240" y="1617"/>
                    <a:pt x="17216" y="1667"/>
                    <a:pt x="17216" y="1730"/>
                  </a:cubicBezTo>
                  <a:cubicBezTo>
                    <a:pt x="17216" y="1792"/>
                    <a:pt x="17240" y="1843"/>
                    <a:pt x="17269" y="1843"/>
                  </a:cubicBezTo>
                  <a:close/>
                  <a:moveTo>
                    <a:pt x="17116" y="1843"/>
                  </a:moveTo>
                  <a:cubicBezTo>
                    <a:pt x="17145" y="1843"/>
                    <a:pt x="17170" y="1792"/>
                    <a:pt x="17170" y="1730"/>
                  </a:cubicBezTo>
                  <a:cubicBezTo>
                    <a:pt x="17170" y="1667"/>
                    <a:pt x="17145" y="1617"/>
                    <a:pt x="17116" y="1617"/>
                  </a:cubicBezTo>
                  <a:cubicBezTo>
                    <a:pt x="17086" y="1617"/>
                    <a:pt x="17062" y="1667"/>
                    <a:pt x="17062" y="1730"/>
                  </a:cubicBezTo>
                  <a:cubicBezTo>
                    <a:pt x="17062" y="1792"/>
                    <a:pt x="17086" y="1843"/>
                    <a:pt x="17116" y="1843"/>
                  </a:cubicBezTo>
                  <a:close/>
                  <a:moveTo>
                    <a:pt x="16963" y="1617"/>
                  </a:moveTo>
                  <a:cubicBezTo>
                    <a:pt x="16933" y="1617"/>
                    <a:pt x="16909" y="1667"/>
                    <a:pt x="16909" y="1730"/>
                  </a:cubicBezTo>
                  <a:cubicBezTo>
                    <a:pt x="16909" y="1792"/>
                    <a:pt x="16933" y="1843"/>
                    <a:pt x="16963" y="1843"/>
                  </a:cubicBezTo>
                  <a:cubicBezTo>
                    <a:pt x="16993" y="1843"/>
                    <a:pt x="17017" y="1792"/>
                    <a:pt x="17017" y="1730"/>
                  </a:cubicBezTo>
                  <a:cubicBezTo>
                    <a:pt x="17017" y="1667"/>
                    <a:pt x="16993" y="1617"/>
                    <a:pt x="16963" y="1617"/>
                  </a:cubicBezTo>
                  <a:close/>
                  <a:moveTo>
                    <a:pt x="16808" y="1843"/>
                  </a:moveTo>
                  <a:cubicBezTo>
                    <a:pt x="16838" y="1843"/>
                    <a:pt x="16862" y="1792"/>
                    <a:pt x="16862" y="1730"/>
                  </a:cubicBezTo>
                  <a:cubicBezTo>
                    <a:pt x="16862" y="1667"/>
                    <a:pt x="16838" y="1617"/>
                    <a:pt x="16808" y="1617"/>
                  </a:cubicBezTo>
                  <a:cubicBezTo>
                    <a:pt x="16778" y="1617"/>
                    <a:pt x="16754" y="1667"/>
                    <a:pt x="16754" y="1730"/>
                  </a:cubicBezTo>
                  <a:cubicBezTo>
                    <a:pt x="16754" y="1792"/>
                    <a:pt x="16778" y="1843"/>
                    <a:pt x="16808" y="1843"/>
                  </a:cubicBezTo>
                  <a:close/>
                  <a:moveTo>
                    <a:pt x="16654" y="1843"/>
                  </a:moveTo>
                  <a:cubicBezTo>
                    <a:pt x="16684" y="1843"/>
                    <a:pt x="16708" y="1792"/>
                    <a:pt x="16708" y="1730"/>
                  </a:cubicBezTo>
                  <a:cubicBezTo>
                    <a:pt x="16708" y="1667"/>
                    <a:pt x="16684" y="1617"/>
                    <a:pt x="16654" y="1617"/>
                  </a:cubicBezTo>
                  <a:cubicBezTo>
                    <a:pt x="16624" y="1617"/>
                    <a:pt x="16600" y="1667"/>
                    <a:pt x="16600" y="1730"/>
                  </a:cubicBezTo>
                  <a:cubicBezTo>
                    <a:pt x="16600" y="1792"/>
                    <a:pt x="16624" y="1843"/>
                    <a:pt x="16654" y="1843"/>
                  </a:cubicBezTo>
                  <a:close/>
                  <a:moveTo>
                    <a:pt x="16501" y="1617"/>
                  </a:moveTo>
                  <a:cubicBezTo>
                    <a:pt x="16471" y="1617"/>
                    <a:pt x="16447" y="1667"/>
                    <a:pt x="16447" y="1730"/>
                  </a:cubicBezTo>
                  <a:cubicBezTo>
                    <a:pt x="16447" y="1792"/>
                    <a:pt x="16471" y="1843"/>
                    <a:pt x="16501" y="1843"/>
                  </a:cubicBezTo>
                  <a:cubicBezTo>
                    <a:pt x="16531" y="1843"/>
                    <a:pt x="16555" y="1792"/>
                    <a:pt x="16555" y="1730"/>
                  </a:cubicBezTo>
                  <a:cubicBezTo>
                    <a:pt x="16555" y="1667"/>
                    <a:pt x="16531" y="1617"/>
                    <a:pt x="16501" y="1617"/>
                  </a:cubicBezTo>
                  <a:close/>
                  <a:moveTo>
                    <a:pt x="17576" y="3883"/>
                  </a:moveTo>
                  <a:cubicBezTo>
                    <a:pt x="17546" y="3883"/>
                    <a:pt x="17522" y="3934"/>
                    <a:pt x="17522" y="3996"/>
                  </a:cubicBezTo>
                  <a:cubicBezTo>
                    <a:pt x="17522" y="4059"/>
                    <a:pt x="17546" y="4109"/>
                    <a:pt x="17576" y="4109"/>
                  </a:cubicBezTo>
                  <a:cubicBezTo>
                    <a:pt x="17606" y="4109"/>
                    <a:pt x="17630" y="4059"/>
                    <a:pt x="17630" y="3996"/>
                  </a:cubicBezTo>
                  <a:cubicBezTo>
                    <a:pt x="17630" y="3934"/>
                    <a:pt x="17606" y="3883"/>
                    <a:pt x="17576" y="3883"/>
                  </a:cubicBezTo>
                  <a:close/>
                  <a:moveTo>
                    <a:pt x="17422" y="4109"/>
                  </a:moveTo>
                  <a:cubicBezTo>
                    <a:pt x="17452" y="4109"/>
                    <a:pt x="17476" y="4059"/>
                    <a:pt x="17476" y="3996"/>
                  </a:cubicBezTo>
                  <a:cubicBezTo>
                    <a:pt x="17476" y="3934"/>
                    <a:pt x="17452" y="3883"/>
                    <a:pt x="17422" y="3883"/>
                  </a:cubicBezTo>
                  <a:cubicBezTo>
                    <a:pt x="17392" y="3883"/>
                    <a:pt x="17368" y="3934"/>
                    <a:pt x="17368" y="3996"/>
                  </a:cubicBezTo>
                  <a:cubicBezTo>
                    <a:pt x="17368" y="4059"/>
                    <a:pt x="17392" y="4109"/>
                    <a:pt x="17422" y="4109"/>
                  </a:cubicBezTo>
                  <a:close/>
                  <a:moveTo>
                    <a:pt x="17269" y="4109"/>
                  </a:moveTo>
                  <a:cubicBezTo>
                    <a:pt x="17299" y="4109"/>
                    <a:pt x="17323" y="4059"/>
                    <a:pt x="17323" y="3996"/>
                  </a:cubicBezTo>
                  <a:cubicBezTo>
                    <a:pt x="17323" y="3934"/>
                    <a:pt x="17299" y="3883"/>
                    <a:pt x="17269" y="3883"/>
                  </a:cubicBezTo>
                  <a:cubicBezTo>
                    <a:pt x="17240" y="3883"/>
                    <a:pt x="17216" y="3934"/>
                    <a:pt x="17216" y="3996"/>
                  </a:cubicBezTo>
                  <a:cubicBezTo>
                    <a:pt x="17216" y="4059"/>
                    <a:pt x="17240" y="4109"/>
                    <a:pt x="17269" y="4109"/>
                  </a:cubicBezTo>
                  <a:close/>
                  <a:moveTo>
                    <a:pt x="17116" y="4109"/>
                  </a:moveTo>
                  <a:cubicBezTo>
                    <a:pt x="17145" y="4109"/>
                    <a:pt x="17170" y="4059"/>
                    <a:pt x="17170" y="3996"/>
                  </a:cubicBezTo>
                  <a:cubicBezTo>
                    <a:pt x="17170" y="3934"/>
                    <a:pt x="17145" y="3883"/>
                    <a:pt x="17116" y="3883"/>
                  </a:cubicBezTo>
                  <a:cubicBezTo>
                    <a:pt x="17086" y="3883"/>
                    <a:pt x="17062" y="3934"/>
                    <a:pt x="17062" y="3996"/>
                  </a:cubicBezTo>
                  <a:cubicBezTo>
                    <a:pt x="17062" y="4059"/>
                    <a:pt x="17086" y="4109"/>
                    <a:pt x="17116" y="4109"/>
                  </a:cubicBezTo>
                  <a:close/>
                  <a:moveTo>
                    <a:pt x="16963" y="3883"/>
                  </a:moveTo>
                  <a:cubicBezTo>
                    <a:pt x="16933" y="3883"/>
                    <a:pt x="16909" y="3934"/>
                    <a:pt x="16909" y="3996"/>
                  </a:cubicBezTo>
                  <a:cubicBezTo>
                    <a:pt x="16909" y="4059"/>
                    <a:pt x="16933" y="4109"/>
                    <a:pt x="16963" y="4109"/>
                  </a:cubicBezTo>
                  <a:cubicBezTo>
                    <a:pt x="16993" y="4109"/>
                    <a:pt x="17017" y="4059"/>
                    <a:pt x="17017" y="3996"/>
                  </a:cubicBezTo>
                  <a:cubicBezTo>
                    <a:pt x="17017" y="3934"/>
                    <a:pt x="16993" y="3883"/>
                    <a:pt x="16963" y="3883"/>
                  </a:cubicBezTo>
                  <a:close/>
                  <a:moveTo>
                    <a:pt x="16808" y="4109"/>
                  </a:moveTo>
                  <a:cubicBezTo>
                    <a:pt x="16838" y="4109"/>
                    <a:pt x="16862" y="4059"/>
                    <a:pt x="16862" y="3996"/>
                  </a:cubicBezTo>
                  <a:cubicBezTo>
                    <a:pt x="16862" y="3934"/>
                    <a:pt x="16838" y="3883"/>
                    <a:pt x="16808" y="3883"/>
                  </a:cubicBezTo>
                  <a:cubicBezTo>
                    <a:pt x="16778" y="3883"/>
                    <a:pt x="16754" y="3934"/>
                    <a:pt x="16754" y="3996"/>
                  </a:cubicBezTo>
                  <a:cubicBezTo>
                    <a:pt x="16754" y="4059"/>
                    <a:pt x="16778" y="4109"/>
                    <a:pt x="16808" y="4109"/>
                  </a:cubicBezTo>
                  <a:close/>
                  <a:moveTo>
                    <a:pt x="16350" y="3883"/>
                  </a:moveTo>
                  <a:cubicBezTo>
                    <a:pt x="16320" y="3883"/>
                    <a:pt x="16296" y="3934"/>
                    <a:pt x="16296" y="3996"/>
                  </a:cubicBezTo>
                  <a:cubicBezTo>
                    <a:pt x="16296" y="4059"/>
                    <a:pt x="16320" y="4109"/>
                    <a:pt x="16350" y="4109"/>
                  </a:cubicBezTo>
                  <a:cubicBezTo>
                    <a:pt x="16379" y="4109"/>
                    <a:pt x="16403" y="4059"/>
                    <a:pt x="16403" y="3996"/>
                  </a:cubicBezTo>
                  <a:cubicBezTo>
                    <a:pt x="16403" y="3934"/>
                    <a:pt x="16379" y="3883"/>
                    <a:pt x="16350" y="3883"/>
                  </a:cubicBezTo>
                  <a:close/>
                  <a:moveTo>
                    <a:pt x="16350" y="4209"/>
                  </a:moveTo>
                  <a:cubicBezTo>
                    <a:pt x="16320" y="4209"/>
                    <a:pt x="16296" y="4260"/>
                    <a:pt x="16296" y="4322"/>
                  </a:cubicBezTo>
                  <a:cubicBezTo>
                    <a:pt x="16296" y="4385"/>
                    <a:pt x="16320" y="4435"/>
                    <a:pt x="16350" y="4435"/>
                  </a:cubicBezTo>
                  <a:cubicBezTo>
                    <a:pt x="16379" y="4435"/>
                    <a:pt x="16403" y="4385"/>
                    <a:pt x="16403" y="4322"/>
                  </a:cubicBezTo>
                  <a:cubicBezTo>
                    <a:pt x="16403" y="4260"/>
                    <a:pt x="16379" y="4209"/>
                    <a:pt x="16350" y="4209"/>
                  </a:cubicBezTo>
                  <a:close/>
                  <a:moveTo>
                    <a:pt x="16654" y="4109"/>
                  </a:moveTo>
                  <a:cubicBezTo>
                    <a:pt x="16684" y="4109"/>
                    <a:pt x="16708" y="4059"/>
                    <a:pt x="16708" y="3996"/>
                  </a:cubicBezTo>
                  <a:cubicBezTo>
                    <a:pt x="16708" y="3934"/>
                    <a:pt x="16684" y="3883"/>
                    <a:pt x="16654" y="3883"/>
                  </a:cubicBezTo>
                  <a:cubicBezTo>
                    <a:pt x="16624" y="3883"/>
                    <a:pt x="16600" y="3934"/>
                    <a:pt x="16600" y="3996"/>
                  </a:cubicBezTo>
                  <a:cubicBezTo>
                    <a:pt x="16600" y="4059"/>
                    <a:pt x="16624" y="4109"/>
                    <a:pt x="16654" y="4109"/>
                  </a:cubicBezTo>
                  <a:close/>
                  <a:moveTo>
                    <a:pt x="16501" y="3883"/>
                  </a:moveTo>
                  <a:cubicBezTo>
                    <a:pt x="16471" y="3883"/>
                    <a:pt x="16447" y="3934"/>
                    <a:pt x="16447" y="3996"/>
                  </a:cubicBezTo>
                  <a:cubicBezTo>
                    <a:pt x="16447" y="4059"/>
                    <a:pt x="16471" y="4109"/>
                    <a:pt x="16501" y="4109"/>
                  </a:cubicBezTo>
                  <a:cubicBezTo>
                    <a:pt x="16531" y="4109"/>
                    <a:pt x="16555" y="4059"/>
                    <a:pt x="16555" y="3996"/>
                  </a:cubicBezTo>
                  <a:cubicBezTo>
                    <a:pt x="16555" y="3934"/>
                    <a:pt x="16531" y="3883"/>
                    <a:pt x="16501" y="3883"/>
                  </a:cubicBezTo>
                  <a:close/>
                  <a:moveTo>
                    <a:pt x="17576" y="4511"/>
                  </a:moveTo>
                  <a:cubicBezTo>
                    <a:pt x="17546" y="4511"/>
                    <a:pt x="17522" y="4562"/>
                    <a:pt x="17522" y="4624"/>
                  </a:cubicBezTo>
                  <a:cubicBezTo>
                    <a:pt x="17522" y="4687"/>
                    <a:pt x="17546" y="4738"/>
                    <a:pt x="17576" y="4738"/>
                  </a:cubicBezTo>
                  <a:cubicBezTo>
                    <a:pt x="17606" y="4738"/>
                    <a:pt x="17630" y="4687"/>
                    <a:pt x="17630" y="4624"/>
                  </a:cubicBezTo>
                  <a:cubicBezTo>
                    <a:pt x="17630" y="4562"/>
                    <a:pt x="17606" y="4511"/>
                    <a:pt x="17576" y="4511"/>
                  </a:cubicBezTo>
                  <a:close/>
                  <a:moveTo>
                    <a:pt x="17422" y="4738"/>
                  </a:moveTo>
                  <a:cubicBezTo>
                    <a:pt x="17452" y="4738"/>
                    <a:pt x="17476" y="4687"/>
                    <a:pt x="17476" y="4624"/>
                  </a:cubicBezTo>
                  <a:cubicBezTo>
                    <a:pt x="17476" y="4562"/>
                    <a:pt x="17452" y="4511"/>
                    <a:pt x="17422" y="4511"/>
                  </a:cubicBezTo>
                  <a:cubicBezTo>
                    <a:pt x="17392" y="4511"/>
                    <a:pt x="17368" y="4562"/>
                    <a:pt x="17368" y="4624"/>
                  </a:cubicBezTo>
                  <a:cubicBezTo>
                    <a:pt x="17368" y="4687"/>
                    <a:pt x="17392" y="4738"/>
                    <a:pt x="17422" y="4738"/>
                  </a:cubicBezTo>
                  <a:close/>
                  <a:moveTo>
                    <a:pt x="17576" y="4209"/>
                  </a:moveTo>
                  <a:cubicBezTo>
                    <a:pt x="17546" y="4209"/>
                    <a:pt x="17522" y="4260"/>
                    <a:pt x="17522" y="4322"/>
                  </a:cubicBezTo>
                  <a:cubicBezTo>
                    <a:pt x="17522" y="4385"/>
                    <a:pt x="17546" y="4435"/>
                    <a:pt x="17576" y="4435"/>
                  </a:cubicBezTo>
                  <a:cubicBezTo>
                    <a:pt x="17606" y="4435"/>
                    <a:pt x="17630" y="4385"/>
                    <a:pt x="17630" y="4322"/>
                  </a:cubicBezTo>
                  <a:cubicBezTo>
                    <a:pt x="17630" y="4260"/>
                    <a:pt x="17606" y="4209"/>
                    <a:pt x="17576" y="4209"/>
                  </a:cubicBezTo>
                  <a:close/>
                  <a:moveTo>
                    <a:pt x="17422" y="4435"/>
                  </a:moveTo>
                  <a:cubicBezTo>
                    <a:pt x="17452" y="4435"/>
                    <a:pt x="17476" y="4385"/>
                    <a:pt x="17476" y="4322"/>
                  </a:cubicBezTo>
                  <a:cubicBezTo>
                    <a:pt x="17476" y="4260"/>
                    <a:pt x="17452" y="4209"/>
                    <a:pt x="17422" y="4209"/>
                  </a:cubicBezTo>
                  <a:cubicBezTo>
                    <a:pt x="17392" y="4209"/>
                    <a:pt x="17368" y="4260"/>
                    <a:pt x="17368" y="4322"/>
                  </a:cubicBezTo>
                  <a:cubicBezTo>
                    <a:pt x="17368" y="4385"/>
                    <a:pt x="17392" y="4435"/>
                    <a:pt x="17422" y="4435"/>
                  </a:cubicBezTo>
                  <a:close/>
                  <a:moveTo>
                    <a:pt x="17269" y="4435"/>
                  </a:moveTo>
                  <a:cubicBezTo>
                    <a:pt x="17299" y="4435"/>
                    <a:pt x="17323" y="4385"/>
                    <a:pt x="17323" y="4322"/>
                  </a:cubicBezTo>
                  <a:cubicBezTo>
                    <a:pt x="17323" y="4260"/>
                    <a:pt x="17299" y="4209"/>
                    <a:pt x="17269" y="4209"/>
                  </a:cubicBezTo>
                  <a:cubicBezTo>
                    <a:pt x="17240" y="4209"/>
                    <a:pt x="17216" y="4260"/>
                    <a:pt x="17216" y="4322"/>
                  </a:cubicBezTo>
                  <a:cubicBezTo>
                    <a:pt x="17216" y="4385"/>
                    <a:pt x="17240" y="4435"/>
                    <a:pt x="17269" y="4435"/>
                  </a:cubicBezTo>
                  <a:close/>
                  <a:moveTo>
                    <a:pt x="17116" y="4435"/>
                  </a:moveTo>
                  <a:cubicBezTo>
                    <a:pt x="17145" y="4435"/>
                    <a:pt x="17170" y="4385"/>
                    <a:pt x="17170" y="4322"/>
                  </a:cubicBezTo>
                  <a:cubicBezTo>
                    <a:pt x="17170" y="4260"/>
                    <a:pt x="17145" y="4209"/>
                    <a:pt x="17116" y="4209"/>
                  </a:cubicBezTo>
                  <a:cubicBezTo>
                    <a:pt x="17086" y="4209"/>
                    <a:pt x="17062" y="4260"/>
                    <a:pt x="17062" y="4322"/>
                  </a:cubicBezTo>
                  <a:cubicBezTo>
                    <a:pt x="17062" y="4385"/>
                    <a:pt x="17086" y="4435"/>
                    <a:pt x="17116" y="4435"/>
                  </a:cubicBezTo>
                  <a:close/>
                  <a:moveTo>
                    <a:pt x="16963" y="4209"/>
                  </a:moveTo>
                  <a:cubicBezTo>
                    <a:pt x="16933" y="4209"/>
                    <a:pt x="16909" y="4260"/>
                    <a:pt x="16909" y="4322"/>
                  </a:cubicBezTo>
                  <a:cubicBezTo>
                    <a:pt x="16909" y="4385"/>
                    <a:pt x="16933" y="4435"/>
                    <a:pt x="16963" y="4435"/>
                  </a:cubicBezTo>
                  <a:cubicBezTo>
                    <a:pt x="16993" y="4435"/>
                    <a:pt x="17017" y="4385"/>
                    <a:pt x="17017" y="4322"/>
                  </a:cubicBezTo>
                  <a:cubicBezTo>
                    <a:pt x="17017" y="4260"/>
                    <a:pt x="16993" y="4209"/>
                    <a:pt x="16963" y="4209"/>
                  </a:cubicBezTo>
                  <a:close/>
                  <a:moveTo>
                    <a:pt x="16808" y="4435"/>
                  </a:moveTo>
                  <a:cubicBezTo>
                    <a:pt x="16838" y="4435"/>
                    <a:pt x="16862" y="4385"/>
                    <a:pt x="16862" y="4322"/>
                  </a:cubicBezTo>
                  <a:cubicBezTo>
                    <a:pt x="16862" y="4260"/>
                    <a:pt x="16838" y="4209"/>
                    <a:pt x="16808" y="4209"/>
                  </a:cubicBezTo>
                  <a:cubicBezTo>
                    <a:pt x="16778" y="4209"/>
                    <a:pt x="16754" y="4260"/>
                    <a:pt x="16754" y="4322"/>
                  </a:cubicBezTo>
                  <a:cubicBezTo>
                    <a:pt x="16754" y="4385"/>
                    <a:pt x="16778" y="4435"/>
                    <a:pt x="16808" y="4435"/>
                  </a:cubicBezTo>
                  <a:close/>
                  <a:moveTo>
                    <a:pt x="16654" y="4435"/>
                  </a:moveTo>
                  <a:cubicBezTo>
                    <a:pt x="16684" y="4435"/>
                    <a:pt x="16708" y="4385"/>
                    <a:pt x="16708" y="4322"/>
                  </a:cubicBezTo>
                  <a:cubicBezTo>
                    <a:pt x="16708" y="4260"/>
                    <a:pt x="16684" y="4209"/>
                    <a:pt x="16654" y="4209"/>
                  </a:cubicBezTo>
                  <a:cubicBezTo>
                    <a:pt x="16624" y="4209"/>
                    <a:pt x="16600" y="4260"/>
                    <a:pt x="16600" y="4322"/>
                  </a:cubicBezTo>
                  <a:cubicBezTo>
                    <a:pt x="16600" y="4385"/>
                    <a:pt x="16624" y="4435"/>
                    <a:pt x="16654" y="4435"/>
                  </a:cubicBezTo>
                  <a:close/>
                  <a:moveTo>
                    <a:pt x="16501" y="4209"/>
                  </a:moveTo>
                  <a:cubicBezTo>
                    <a:pt x="16471" y="4209"/>
                    <a:pt x="16447" y="4260"/>
                    <a:pt x="16447" y="4322"/>
                  </a:cubicBezTo>
                  <a:cubicBezTo>
                    <a:pt x="16447" y="4385"/>
                    <a:pt x="16471" y="4435"/>
                    <a:pt x="16501" y="4435"/>
                  </a:cubicBezTo>
                  <a:cubicBezTo>
                    <a:pt x="16531" y="4435"/>
                    <a:pt x="16555" y="4385"/>
                    <a:pt x="16555" y="4322"/>
                  </a:cubicBezTo>
                  <a:cubicBezTo>
                    <a:pt x="16555" y="4260"/>
                    <a:pt x="16531" y="4209"/>
                    <a:pt x="16501" y="4209"/>
                  </a:cubicBezTo>
                  <a:close/>
                  <a:moveTo>
                    <a:pt x="15108" y="2493"/>
                  </a:moveTo>
                  <a:cubicBezTo>
                    <a:pt x="15138" y="2493"/>
                    <a:pt x="15162" y="2442"/>
                    <a:pt x="15162" y="2380"/>
                  </a:cubicBezTo>
                  <a:cubicBezTo>
                    <a:pt x="15162" y="2317"/>
                    <a:pt x="15138" y="2266"/>
                    <a:pt x="15108" y="2266"/>
                  </a:cubicBezTo>
                  <a:cubicBezTo>
                    <a:pt x="15079" y="2266"/>
                    <a:pt x="15055" y="2317"/>
                    <a:pt x="15055" y="2380"/>
                  </a:cubicBezTo>
                  <a:cubicBezTo>
                    <a:pt x="15055" y="2442"/>
                    <a:pt x="15079" y="2493"/>
                    <a:pt x="15108" y="2493"/>
                  </a:cubicBezTo>
                  <a:close/>
                  <a:moveTo>
                    <a:pt x="15108" y="2166"/>
                  </a:moveTo>
                  <a:cubicBezTo>
                    <a:pt x="15138" y="2166"/>
                    <a:pt x="15162" y="2115"/>
                    <a:pt x="15162" y="2053"/>
                  </a:cubicBezTo>
                  <a:cubicBezTo>
                    <a:pt x="15162" y="1990"/>
                    <a:pt x="15138" y="1940"/>
                    <a:pt x="15108" y="1940"/>
                  </a:cubicBezTo>
                  <a:cubicBezTo>
                    <a:pt x="15079" y="1940"/>
                    <a:pt x="15055" y="1990"/>
                    <a:pt x="15055" y="2053"/>
                  </a:cubicBezTo>
                  <a:cubicBezTo>
                    <a:pt x="15055" y="2115"/>
                    <a:pt x="15079" y="2166"/>
                    <a:pt x="15108" y="2166"/>
                  </a:cubicBezTo>
                  <a:close/>
                  <a:moveTo>
                    <a:pt x="14954" y="2493"/>
                  </a:moveTo>
                  <a:cubicBezTo>
                    <a:pt x="14984" y="2493"/>
                    <a:pt x="15008" y="2442"/>
                    <a:pt x="15008" y="2380"/>
                  </a:cubicBezTo>
                  <a:cubicBezTo>
                    <a:pt x="15008" y="2317"/>
                    <a:pt x="14984" y="2266"/>
                    <a:pt x="14954" y="2266"/>
                  </a:cubicBezTo>
                  <a:cubicBezTo>
                    <a:pt x="14925" y="2266"/>
                    <a:pt x="14901" y="2317"/>
                    <a:pt x="14901" y="2380"/>
                  </a:cubicBezTo>
                  <a:cubicBezTo>
                    <a:pt x="14901" y="2442"/>
                    <a:pt x="14925" y="2493"/>
                    <a:pt x="14954" y="2493"/>
                  </a:cubicBezTo>
                  <a:close/>
                  <a:moveTo>
                    <a:pt x="14954" y="2166"/>
                  </a:moveTo>
                  <a:cubicBezTo>
                    <a:pt x="14984" y="2166"/>
                    <a:pt x="15008" y="2115"/>
                    <a:pt x="15008" y="2053"/>
                  </a:cubicBezTo>
                  <a:cubicBezTo>
                    <a:pt x="15008" y="1990"/>
                    <a:pt x="14984" y="1940"/>
                    <a:pt x="14954" y="1940"/>
                  </a:cubicBezTo>
                  <a:cubicBezTo>
                    <a:pt x="14925" y="1940"/>
                    <a:pt x="14901" y="1990"/>
                    <a:pt x="14901" y="2053"/>
                  </a:cubicBezTo>
                  <a:cubicBezTo>
                    <a:pt x="14901" y="2115"/>
                    <a:pt x="14925" y="2166"/>
                    <a:pt x="14954" y="2166"/>
                  </a:cubicBezTo>
                  <a:close/>
                  <a:moveTo>
                    <a:pt x="14802" y="2493"/>
                  </a:moveTo>
                  <a:cubicBezTo>
                    <a:pt x="14831" y="2493"/>
                    <a:pt x="14855" y="2442"/>
                    <a:pt x="14855" y="2380"/>
                  </a:cubicBezTo>
                  <a:cubicBezTo>
                    <a:pt x="14855" y="2317"/>
                    <a:pt x="14831" y="2266"/>
                    <a:pt x="14802" y="2266"/>
                  </a:cubicBezTo>
                  <a:cubicBezTo>
                    <a:pt x="14772" y="2266"/>
                    <a:pt x="14748" y="2317"/>
                    <a:pt x="14748" y="2380"/>
                  </a:cubicBezTo>
                  <a:cubicBezTo>
                    <a:pt x="14748" y="2442"/>
                    <a:pt x="14772" y="2493"/>
                    <a:pt x="14802" y="2493"/>
                  </a:cubicBezTo>
                  <a:close/>
                  <a:moveTo>
                    <a:pt x="14802" y="2166"/>
                  </a:moveTo>
                  <a:cubicBezTo>
                    <a:pt x="14831" y="2166"/>
                    <a:pt x="14855" y="2115"/>
                    <a:pt x="14855" y="2053"/>
                  </a:cubicBezTo>
                  <a:cubicBezTo>
                    <a:pt x="14855" y="1990"/>
                    <a:pt x="14831" y="1940"/>
                    <a:pt x="14802" y="1940"/>
                  </a:cubicBezTo>
                  <a:cubicBezTo>
                    <a:pt x="14772" y="1940"/>
                    <a:pt x="14748" y="1990"/>
                    <a:pt x="14748" y="2053"/>
                  </a:cubicBezTo>
                  <a:cubicBezTo>
                    <a:pt x="14748" y="2115"/>
                    <a:pt x="14772" y="2166"/>
                    <a:pt x="14802" y="2166"/>
                  </a:cubicBezTo>
                  <a:close/>
                  <a:moveTo>
                    <a:pt x="15881" y="2266"/>
                  </a:moveTo>
                  <a:cubicBezTo>
                    <a:pt x="15852" y="2266"/>
                    <a:pt x="15828" y="2317"/>
                    <a:pt x="15828" y="2380"/>
                  </a:cubicBezTo>
                  <a:cubicBezTo>
                    <a:pt x="15828" y="2442"/>
                    <a:pt x="15852" y="2493"/>
                    <a:pt x="15881" y="2493"/>
                  </a:cubicBezTo>
                  <a:cubicBezTo>
                    <a:pt x="15911" y="2493"/>
                    <a:pt x="15935" y="2442"/>
                    <a:pt x="15935" y="2380"/>
                  </a:cubicBezTo>
                  <a:cubicBezTo>
                    <a:pt x="15935" y="2317"/>
                    <a:pt x="15911" y="2266"/>
                    <a:pt x="15881" y="2266"/>
                  </a:cubicBezTo>
                  <a:close/>
                  <a:moveTo>
                    <a:pt x="15881" y="1940"/>
                  </a:moveTo>
                  <a:cubicBezTo>
                    <a:pt x="15852" y="1940"/>
                    <a:pt x="15828" y="1990"/>
                    <a:pt x="15828" y="2053"/>
                  </a:cubicBezTo>
                  <a:cubicBezTo>
                    <a:pt x="15828" y="2115"/>
                    <a:pt x="15852" y="2166"/>
                    <a:pt x="15881" y="2166"/>
                  </a:cubicBezTo>
                  <a:cubicBezTo>
                    <a:pt x="15911" y="2166"/>
                    <a:pt x="15935" y="2115"/>
                    <a:pt x="15935" y="2053"/>
                  </a:cubicBezTo>
                  <a:cubicBezTo>
                    <a:pt x="15935" y="1990"/>
                    <a:pt x="15911" y="1940"/>
                    <a:pt x="15881" y="1940"/>
                  </a:cubicBezTo>
                  <a:close/>
                  <a:moveTo>
                    <a:pt x="15729" y="2266"/>
                  </a:moveTo>
                  <a:cubicBezTo>
                    <a:pt x="15699" y="2266"/>
                    <a:pt x="15675" y="2317"/>
                    <a:pt x="15675" y="2380"/>
                  </a:cubicBezTo>
                  <a:cubicBezTo>
                    <a:pt x="15675" y="2442"/>
                    <a:pt x="15699" y="2493"/>
                    <a:pt x="15729" y="2493"/>
                  </a:cubicBezTo>
                  <a:cubicBezTo>
                    <a:pt x="15758" y="2493"/>
                    <a:pt x="15783" y="2442"/>
                    <a:pt x="15783" y="2380"/>
                  </a:cubicBezTo>
                  <a:cubicBezTo>
                    <a:pt x="15783" y="2317"/>
                    <a:pt x="15758" y="2266"/>
                    <a:pt x="15729" y="2266"/>
                  </a:cubicBezTo>
                  <a:close/>
                  <a:moveTo>
                    <a:pt x="15729" y="1940"/>
                  </a:moveTo>
                  <a:cubicBezTo>
                    <a:pt x="15699" y="1940"/>
                    <a:pt x="15675" y="1990"/>
                    <a:pt x="15675" y="2053"/>
                  </a:cubicBezTo>
                  <a:cubicBezTo>
                    <a:pt x="15675" y="2115"/>
                    <a:pt x="15699" y="2166"/>
                    <a:pt x="15729" y="2166"/>
                  </a:cubicBezTo>
                  <a:cubicBezTo>
                    <a:pt x="15758" y="2166"/>
                    <a:pt x="15783" y="2115"/>
                    <a:pt x="15783" y="2053"/>
                  </a:cubicBezTo>
                  <a:cubicBezTo>
                    <a:pt x="15783" y="1990"/>
                    <a:pt x="15758" y="1940"/>
                    <a:pt x="15729" y="1940"/>
                  </a:cubicBezTo>
                  <a:close/>
                  <a:moveTo>
                    <a:pt x="15573" y="2493"/>
                  </a:moveTo>
                  <a:cubicBezTo>
                    <a:pt x="15603" y="2493"/>
                    <a:pt x="15627" y="2442"/>
                    <a:pt x="15627" y="2380"/>
                  </a:cubicBezTo>
                  <a:cubicBezTo>
                    <a:pt x="15627" y="2317"/>
                    <a:pt x="15603" y="2266"/>
                    <a:pt x="15573" y="2266"/>
                  </a:cubicBezTo>
                  <a:cubicBezTo>
                    <a:pt x="15544" y="2266"/>
                    <a:pt x="15520" y="2317"/>
                    <a:pt x="15520" y="2380"/>
                  </a:cubicBezTo>
                  <a:cubicBezTo>
                    <a:pt x="15520" y="2442"/>
                    <a:pt x="15544" y="2493"/>
                    <a:pt x="15573" y="2493"/>
                  </a:cubicBezTo>
                  <a:close/>
                  <a:moveTo>
                    <a:pt x="15573" y="2166"/>
                  </a:moveTo>
                  <a:cubicBezTo>
                    <a:pt x="15603" y="2166"/>
                    <a:pt x="15627" y="2115"/>
                    <a:pt x="15627" y="2053"/>
                  </a:cubicBezTo>
                  <a:cubicBezTo>
                    <a:pt x="15627" y="1990"/>
                    <a:pt x="15603" y="1940"/>
                    <a:pt x="15573" y="1940"/>
                  </a:cubicBezTo>
                  <a:cubicBezTo>
                    <a:pt x="15544" y="1940"/>
                    <a:pt x="15520" y="1990"/>
                    <a:pt x="15520" y="2053"/>
                  </a:cubicBezTo>
                  <a:cubicBezTo>
                    <a:pt x="15520" y="2115"/>
                    <a:pt x="15544" y="2166"/>
                    <a:pt x="15573" y="2166"/>
                  </a:cubicBezTo>
                  <a:close/>
                  <a:moveTo>
                    <a:pt x="15419" y="2266"/>
                  </a:moveTo>
                  <a:cubicBezTo>
                    <a:pt x="15390" y="2266"/>
                    <a:pt x="15366" y="2317"/>
                    <a:pt x="15366" y="2380"/>
                  </a:cubicBezTo>
                  <a:cubicBezTo>
                    <a:pt x="15366" y="2442"/>
                    <a:pt x="15390" y="2493"/>
                    <a:pt x="15419" y="2493"/>
                  </a:cubicBezTo>
                  <a:cubicBezTo>
                    <a:pt x="15449" y="2493"/>
                    <a:pt x="15473" y="2442"/>
                    <a:pt x="15473" y="2380"/>
                  </a:cubicBezTo>
                  <a:cubicBezTo>
                    <a:pt x="15473" y="2317"/>
                    <a:pt x="15449" y="2266"/>
                    <a:pt x="15419" y="2266"/>
                  </a:cubicBezTo>
                  <a:close/>
                  <a:moveTo>
                    <a:pt x="15419" y="1940"/>
                  </a:moveTo>
                  <a:cubicBezTo>
                    <a:pt x="15390" y="1940"/>
                    <a:pt x="15366" y="1990"/>
                    <a:pt x="15366" y="2053"/>
                  </a:cubicBezTo>
                  <a:cubicBezTo>
                    <a:pt x="15366" y="2115"/>
                    <a:pt x="15390" y="2166"/>
                    <a:pt x="15419" y="2166"/>
                  </a:cubicBezTo>
                  <a:cubicBezTo>
                    <a:pt x="15449" y="2166"/>
                    <a:pt x="15473" y="2115"/>
                    <a:pt x="15473" y="2053"/>
                  </a:cubicBezTo>
                  <a:cubicBezTo>
                    <a:pt x="15473" y="1990"/>
                    <a:pt x="15449" y="1940"/>
                    <a:pt x="15419" y="1940"/>
                  </a:cubicBezTo>
                  <a:close/>
                  <a:moveTo>
                    <a:pt x="15267" y="2266"/>
                  </a:moveTo>
                  <a:cubicBezTo>
                    <a:pt x="15237" y="2266"/>
                    <a:pt x="15213" y="2317"/>
                    <a:pt x="15213" y="2380"/>
                  </a:cubicBezTo>
                  <a:cubicBezTo>
                    <a:pt x="15213" y="2442"/>
                    <a:pt x="15237" y="2493"/>
                    <a:pt x="15267" y="2493"/>
                  </a:cubicBezTo>
                  <a:cubicBezTo>
                    <a:pt x="15296" y="2493"/>
                    <a:pt x="15321" y="2442"/>
                    <a:pt x="15321" y="2380"/>
                  </a:cubicBezTo>
                  <a:cubicBezTo>
                    <a:pt x="15321" y="2317"/>
                    <a:pt x="15296" y="2266"/>
                    <a:pt x="15267" y="2266"/>
                  </a:cubicBezTo>
                  <a:close/>
                  <a:moveTo>
                    <a:pt x="15267" y="1940"/>
                  </a:moveTo>
                  <a:cubicBezTo>
                    <a:pt x="15237" y="1940"/>
                    <a:pt x="15213" y="1990"/>
                    <a:pt x="15213" y="2053"/>
                  </a:cubicBezTo>
                  <a:cubicBezTo>
                    <a:pt x="15213" y="2115"/>
                    <a:pt x="15237" y="2166"/>
                    <a:pt x="15267" y="2166"/>
                  </a:cubicBezTo>
                  <a:cubicBezTo>
                    <a:pt x="15296" y="2166"/>
                    <a:pt x="15321" y="2115"/>
                    <a:pt x="15321" y="2053"/>
                  </a:cubicBezTo>
                  <a:cubicBezTo>
                    <a:pt x="15321" y="1990"/>
                    <a:pt x="15296" y="1940"/>
                    <a:pt x="15267" y="1940"/>
                  </a:cubicBezTo>
                  <a:close/>
                  <a:moveTo>
                    <a:pt x="16188" y="2266"/>
                  </a:moveTo>
                  <a:cubicBezTo>
                    <a:pt x="16158" y="2266"/>
                    <a:pt x="16134" y="2317"/>
                    <a:pt x="16134" y="2380"/>
                  </a:cubicBezTo>
                  <a:cubicBezTo>
                    <a:pt x="16134" y="2442"/>
                    <a:pt x="16158" y="2493"/>
                    <a:pt x="16188" y="2493"/>
                  </a:cubicBezTo>
                  <a:cubicBezTo>
                    <a:pt x="16217" y="2493"/>
                    <a:pt x="16241" y="2442"/>
                    <a:pt x="16241" y="2380"/>
                  </a:cubicBezTo>
                  <a:cubicBezTo>
                    <a:pt x="16241" y="2317"/>
                    <a:pt x="16217" y="2266"/>
                    <a:pt x="16188" y="2266"/>
                  </a:cubicBezTo>
                  <a:close/>
                  <a:moveTo>
                    <a:pt x="16188" y="1940"/>
                  </a:moveTo>
                  <a:cubicBezTo>
                    <a:pt x="16158" y="1940"/>
                    <a:pt x="16134" y="1990"/>
                    <a:pt x="16134" y="2053"/>
                  </a:cubicBezTo>
                  <a:cubicBezTo>
                    <a:pt x="16134" y="2115"/>
                    <a:pt x="16158" y="2166"/>
                    <a:pt x="16188" y="2166"/>
                  </a:cubicBezTo>
                  <a:cubicBezTo>
                    <a:pt x="16217" y="2166"/>
                    <a:pt x="16241" y="2115"/>
                    <a:pt x="16241" y="2053"/>
                  </a:cubicBezTo>
                  <a:cubicBezTo>
                    <a:pt x="16241" y="1990"/>
                    <a:pt x="16217" y="1940"/>
                    <a:pt x="16188" y="1940"/>
                  </a:cubicBezTo>
                  <a:close/>
                  <a:moveTo>
                    <a:pt x="16035" y="2266"/>
                  </a:moveTo>
                  <a:cubicBezTo>
                    <a:pt x="16005" y="2266"/>
                    <a:pt x="15981" y="2317"/>
                    <a:pt x="15981" y="2380"/>
                  </a:cubicBezTo>
                  <a:cubicBezTo>
                    <a:pt x="15981" y="2442"/>
                    <a:pt x="16005" y="2493"/>
                    <a:pt x="16035" y="2493"/>
                  </a:cubicBezTo>
                  <a:cubicBezTo>
                    <a:pt x="16065" y="2493"/>
                    <a:pt x="16089" y="2442"/>
                    <a:pt x="16089" y="2380"/>
                  </a:cubicBezTo>
                  <a:cubicBezTo>
                    <a:pt x="16089" y="2317"/>
                    <a:pt x="16065" y="2266"/>
                    <a:pt x="16035" y="2266"/>
                  </a:cubicBezTo>
                  <a:close/>
                  <a:moveTo>
                    <a:pt x="16035" y="1940"/>
                  </a:moveTo>
                  <a:cubicBezTo>
                    <a:pt x="16005" y="1940"/>
                    <a:pt x="15981" y="1990"/>
                    <a:pt x="15981" y="2053"/>
                  </a:cubicBezTo>
                  <a:cubicBezTo>
                    <a:pt x="15981" y="2115"/>
                    <a:pt x="16005" y="2166"/>
                    <a:pt x="16035" y="2166"/>
                  </a:cubicBezTo>
                  <a:cubicBezTo>
                    <a:pt x="16065" y="2166"/>
                    <a:pt x="16089" y="2115"/>
                    <a:pt x="16089" y="2053"/>
                  </a:cubicBezTo>
                  <a:cubicBezTo>
                    <a:pt x="16089" y="1990"/>
                    <a:pt x="16065" y="1940"/>
                    <a:pt x="16035" y="1940"/>
                  </a:cubicBezTo>
                  <a:close/>
                  <a:moveTo>
                    <a:pt x="15108" y="3160"/>
                  </a:moveTo>
                  <a:cubicBezTo>
                    <a:pt x="15138" y="3160"/>
                    <a:pt x="15162" y="3109"/>
                    <a:pt x="15162" y="3047"/>
                  </a:cubicBezTo>
                  <a:cubicBezTo>
                    <a:pt x="15162" y="2984"/>
                    <a:pt x="15138" y="2934"/>
                    <a:pt x="15108" y="2934"/>
                  </a:cubicBezTo>
                  <a:cubicBezTo>
                    <a:pt x="15079" y="2934"/>
                    <a:pt x="15055" y="2984"/>
                    <a:pt x="15055" y="3047"/>
                  </a:cubicBezTo>
                  <a:cubicBezTo>
                    <a:pt x="15055" y="3109"/>
                    <a:pt x="15079" y="3160"/>
                    <a:pt x="15108" y="3160"/>
                  </a:cubicBezTo>
                  <a:close/>
                  <a:moveTo>
                    <a:pt x="15108" y="2833"/>
                  </a:moveTo>
                  <a:cubicBezTo>
                    <a:pt x="15138" y="2833"/>
                    <a:pt x="15162" y="2783"/>
                    <a:pt x="15162" y="2720"/>
                  </a:cubicBezTo>
                  <a:cubicBezTo>
                    <a:pt x="15162" y="2658"/>
                    <a:pt x="15138" y="2607"/>
                    <a:pt x="15108" y="2607"/>
                  </a:cubicBezTo>
                  <a:cubicBezTo>
                    <a:pt x="15079" y="2607"/>
                    <a:pt x="15055" y="2658"/>
                    <a:pt x="15055" y="2720"/>
                  </a:cubicBezTo>
                  <a:cubicBezTo>
                    <a:pt x="15055" y="2783"/>
                    <a:pt x="15079" y="2833"/>
                    <a:pt x="15108" y="2833"/>
                  </a:cubicBezTo>
                  <a:close/>
                  <a:moveTo>
                    <a:pt x="14954" y="3160"/>
                  </a:moveTo>
                  <a:cubicBezTo>
                    <a:pt x="14984" y="3160"/>
                    <a:pt x="15008" y="3109"/>
                    <a:pt x="15008" y="3047"/>
                  </a:cubicBezTo>
                  <a:cubicBezTo>
                    <a:pt x="15008" y="2984"/>
                    <a:pt x="14984" y="2934"/>
                    <a:pt x="14954" y="2934"/>
                  </a:cubicBezTo>
                  <a:cubicBezTo>
                    <a:pt x="14925" y="2934"/>
                    <a:pt x="14901" y="2984"/>
                    <a:pt x="14901" y="3047"/>
                  </a:cubicBezTo>
                  <a:cubicBezTo>
                    <a:pt x="14901" y="3109"/>
                    <a:pt x="14925" y="3160"/>
                    <a:pt x="14954" y="3160"/>
                  </a:cubicBezTo>
                  <a:close/>
                  <a:moveTo>
                    <a:pt x="14954" y="2833"/>
                  </a:moveTo>
                  <a:cubicBezTo>
                    <a:pt x="14984" y="2833"/>
                    <a:pt x="15008" y="2783"/>
                    <a:pt x="15008" y="2720"/>
                  </a:cubicBezTo>
                  <a:cubicBezTo>
                    <a:pt x="15008" y="2658"/>
                    <a:pt x="14984" y="2607"/>
                    <a:pt x="14954" y="2607"/>
                  </a:cubicBezTo>
                  <a:cubicBezTo>
                    <a:pt x="14925" y="2607"/>
                    <a:pt x="14901" y="2658"/>
                    <a:pt x="14901" y="2720"/>
                  </a:cubicBezTo>
                  <a:cubicBezTo>
                    <a:pt x="14901" y="2783"/>
                    <a:pt x="14925" y="2833"/>
                    <a:pt x="14954" y="2833"/>
                  </a:cubicBezTo>
                  <a:close/>
                  <a:moveTo>
                    <a:pt x="14802" y="3160"/>
                  </a:moveTo>
                  <a:cubicBezTo>
                    <a:pt x="14831" y="3160"/>
                    <a:pt x="14855" y="3109"/>
                    <a:pt x="14855" y="3047"/>
                  </a:cubicBezTo>
                  <a:cubicBezTo>
                    <a:pt x="14855" y="2984"/>
                    <a:pt x="14831" y="2934"/>
                    <a:pt x="14802" y="2934"/>
                  </a:cubicBezTo>
                  <a:cubicBezTo>
                    <a:pt x="14772" y="2934"/>
                    <a:pt x="14748" y="2984"/>
                    <a:pt x="14748" y="3047"/>
                  </a:cubicBezTo>
                  <a:cubicBezTo>
                    <a:pt x="14748" y="3109"/>
                    <a:pt x="14772" y="3160"/>
                    <a:pt x="14802" y="3160"/>
                  </a:cubicBezTo>
                  <a:close/>
                  <a:moveTo>
                    <a:pt x="14802" y="2833"/>
                  </a:moveTo>
                  <a:cubicBezTo>
                    <a:pt x="14831" y="2833"/>
                    <a:pt x="14855" y="2783"/>
                    <a:pt x="14855" y="2720"/>
                  </a:cubicBezTo>
                  <a:cubicBezTo>
                    <a:pt x="14855" y="2658"/>
                    <a:pt x="14831" y="2607"/>
                    <a:pt x="14802" y="2607"/>
                  </a:cubicBezTo>
                  <a:cubicBezTo>
                    <a:pt x="14772" y="2607"/>
                    <a:pt x="14748" y="2658"/>
                    <a:pt x="14748" y="2720"/>
                  </a:cubicBezTo>
                  <a:cubicBezTo>
                    <a:pt x="14748" y="2783"/>
                    <a:pt x="14772" y="2833"/>
                    <a:pt x="14802" y="2833"/>
                  </a:cubicBezTo>
                  <a:close/>
                  <a:moveTo>
                    <a:pt x="15881" y="2934"/>
                  </a:moveTo>
                  <a:cubicBezTo>
                    <a:pt x="15852" y="2934"/>
                    <a:pt x="15828" y="2984"/>
                    <a:pt x="15828" y="3047"/>
                  </a:cubicBezTo>
                  <a:cubicBezTo>
                    <a:pt x="15828" y="3109"/>
                    <a:pt x="15852" y="3160"/>
                    <a:pt x="15881" y="3160"/>
                  </a:cubicBezTo>
                  <a:cubicBezTo>
                    <a:pt x="15911" y="3160"/>
                    <a:pt x="15935" y="3109"/>
                    <a:pt x="15935" y="3047"/>
                  </a:cubicBezTo>
                  <a:cubicBezTo>
                    <a:pt x="15935" y="2984"/>
                    <a:pt x="15911" y="2934"/>
                    <a:pt x="15881" y="2934"/>
                  </a:cubicBezTo>
                  <a:close/>
                  <a:moveTo>
                    <a:pt x="15881" y="2607"/>
                  </a:moveTo>
                  <a:cubicBezTo>
                    <a:pt x="15852" y="2607"/>
                    <a:pt x="15828" y="2658"/>
                    <a:pt x="15828" y="2720"/>
                  </a:cubicBezTo>
                  <a:cubicBezTo>
                    <a:pt x="15828" y="2783"/>
                    <a:pt x="15852" y="2833"/>
                    <a:pt x="15881" y="2833"/>
                  </a:cubicBezTo>
                  <a:cubicBezTo>
                    <a:pt x="15911" y="2833"/>
                    <a:pt x="15935" y="2783"/>
                    <a:pt x="15935" y="2720"/>
                  </a:cubicBezTo>
                  <a:cubicBezTo>
                    <a:pt x="15935" y="2658"/>
                    <a:pt x="15911" y="2607"/>
                    <a:pt x="15881" y="2607"/>
                  </a:cubicBezTo>
                  <a:close/>
                  <a:moveTo>
                    <a:pt x="15729" y="2934"/>
                  </a:moveTo>
                  <a:cubicBezTo>
                    <a:pt x="15699" y="2934"/>
                    <a:pt x="15675" y="2984"/>
                    <a:pt x="15675" y="3047"/>
                  </a:cubicBezTo>
                  <a:cubicBezTo>
                    <a:pt x="15675" y="3109"/>
                    <a:pt x="15699" y="3160"/>
                    <a:pt x="15729" y="3160"/>
                  </a:cubicBezTo>
                  <a:cubicBezTo>
                    <a:pt x="15758" y="3160"/>
                    <a:pt x="15783" y="3109"/>
                    <a:pt x="15783" y="3047"/>
                  </a:cubicBezTo>
                  <a:cubicBezTo>
                    <a:pt x="15783" y="2984"/>
                    <a:pt x="15758" y="2934"/>
                    <a:pt x="15729" y="2934"/>
                  </a:cubicBezTo>
                  <a:close/>
                  <a:moveTo>
                    <a:pt x="15729" y="2607"/>
                  </a:moveTo>
                  <a:cubicBezTo>
                    <a:pt x="15699" y="2607"/>
                    <a:pt x="15675" y="2658"/>
                    <a:pt x="15675" y="2720"/>
                  </a:cubicBezTo>
                  <a:cubicBezTo>
                    <a:pt x="15675" y="2783"/>
                    <a:pt x="15699" y="2833"/>
                    <a:pt x="15729" y="2833"/>
                  </a:cubicBezTo>
                  <a:cubicBezTo>
                    <a:pt x="15758" y="2833"/>
                    <a:pt x="15783" y="2783"/>
                    <a:pt x="15783" y="2720"/>
                  </a:cubicBezTo>
                  <a:cubicBezTo>
                    <a:pt x="15783" y="2658"/>
                    <a:pt x="15758" y="2607"/>
                    <a:pt x="15729" y="2607"/>
                  </a:cubicBezTo>
                  <a:close/>
                  <a:moveTo>
                    <a:pt x="15573" y="3160"/>
                  </a:moveTo>
                  <a:cubicBezTo>
                    <a:pt x="15603" y="3160"/>
                    <a:pt x="15627" y="3109"/>
                    <a:pt x="15627" y="3047"/>
                  </a:cubicBezTo>
                  <a:cubicBezTo>
                    <a:pt x="15627" y="2984"/>
                    <a:pt x="15603" y="2934"/>
                    <a:pt x="15573" y="2934"/>
                  </a:cubicBezTo>
                  <a:cubicBezTo>
                    <a:pt x="15544" y="2934"/>
                    <a:pt x="15520" y="2984"/>
                    <a:pt x="15520" y="3047"/>
                  </a:cubicBezTo>
                  <a:cubicBezTo>
                    <a:pt x="15520" y="3109"/>
                    <a:pt x="15544" y="3160"/>
                    <a:pt x="15573" y="3160"/>
                  </a:cubicBezTo>
                  <a:close/>
                  <a:moveTo>
                    <a:pt x="15573" y="2833"/>
                  </a:moveTo>
                  <a:cubicBezTo>
                    <a:pt x="15603" y="2833"/>
                    <a:pt x="15627" y="2783"/>
                    <a:pt x="15627" y="2720"/>
                  </a:cubicBezTo>
                  <a:cubicBezTo>
                    <a:pt x="15627" y="2658"/>
                    <a:pt x="15603" y="2607"/>
                    <a:pt x="15573" y="2607"/>
                  </a:cubicBezTo>
                  <a:cubicBezTo>
                    <a:pt x="15544" y="2607"/>
                    <a:pt x="15520" y="2658"/>
                    <a:pt x="15520" y="2720"/>
                  </a:cubicBezTo>
                  <a:cubicBezTo>
                    <a:pt x="15520" y="2783"/>
                    <a:pt x="15544" y="2833"/>
                    <a:pt x="15573" y="2833"/>
                  </a:cubicBezTo>
                  <a:close/>
                  <a:moveTo>
                    <a:pt x="15419" y="2934"/>
                  </a:moveTo>
                  <a:cubicBezTo>
                    <a:pt x="15390" y="2934"/>
                    <a:pt x="15366" y="2984"/>
                    <a:pt x="15366" y="3047"/>
                  </a:cubicBezTo>
                  <a:cubicBezTo>
                    <a:pt x="15366" y="3109"/>
                    <a:pt x="15390" y="3160"/>
                    <a:pt x="15419" y="3160"/>
                  </a:cubicBezTo>
                  <a:cubicBezTo>
                    <a:pt x="15449" y="3160"/>
                    <a:pt x="15473" y="3109"/>
                    <a:pt x="15473" y="3047"/>
                  </a:cubicBezTo>
                  <a:cubicBezTo>
                    <a:pt x="15473" y="2984"/>
                    <a:pt x="15449" y="2934"/>
                    <a:pt x="15419" y="2934"/>
                  </a:cubicBezTo>
                  <a:close/>
                  <a:moveTo>
                    <a:pt x="15419" y="2607"/>
                  </a:moveTo>
                  <a:cubicBezTo>
                    <a:pt x="15390" y="2607"/>
                    <a:pt x="15366" y="2658"/>
                    <a:pt x="15366" y="2720"/>
                  </a:cubicBezTo>
                  <a:cubicBezTo>
                    <a:pt x="15366" y="2783"/>
                    <a:pt x="15390" y="2833"/>
                    <a:pt x="15419" y="2833"/>
                  </a:cubicBezTo>
                  <a:cubicBezTo>
                    <a:pt x="15449" y="2833"/>
                    <a:pt x="15473" y="2783"/>
                    <a:pt x="15473" y="2720"/>
                  </a:cubicBezTo>
                  <a:cubicBezTo>
                    <a:pt x="15473" y="2658"/>
                    <a:pt x="15449" y="2607"/>
                    <a:pt x="15419" y="2607"/>
                  </a:cubicBezTo>
                  <a:close/>
                  <a:moveTo>
                    <a:pt x="15267" y="2934"/>
                  </a:moveTo>
                  <a:cubicBezTo>
                    <a:pt x="15237" y="2934"/>
                    <a:pt x="15213" y="2984"/>
                    <a:pt x="15213" y="3047"/>
                  </a:cubicBezTo>
                  <a:cubicBezTo>
                    <a:pt x="15213" y="3109"/>
                    <a:pt x="15237" y="3160"/>
                    <a:pt x="15267" y="3160"/>
                  </a:cubicBezTo>
                  <a:cubicBezTo>
                    <a:pt x="15296" y="3160"/>
                    <a:pt x="15321" y="3109"/>
                    <a:pt x="15321" y="3047"/>
                  </a:cubicBezTo>
                  <a:cubicBezTo>
                    <a:pt x="15321" y="2984"/>
                    <a:pt x="15296" y="2934"/>
                    <a:pt x="15267" y="2934"/>
                  </a:cubicBezTo>
                  <a:close/>
                  <a:moveTo>
                    <a:pt x="15267" y="2607"/>
                  </a:moveTo>
                  <a:cubicBezTo>
                    <a:pt x="15237" y="2607"/>
                    <a:pt x="15213" y="2658"/>
                    <a:pt x="15213" y="2720"/>
                  </a:cubicBezTo>
                  <a:cubicBezTo>
                    <a:pt x="15213" y="2783"/>
                    <a:pt x="15237" y="2833"/>
                    <a:pt x="15267" y="2833"/>
                  </a:cubicBezTo>
                  <a:cubicBezTo>
                    <a:pt x="15296" y="2833"/>
                    <a:pt x="15321" y="2783"/>
                    <a:pt x="15321" y="2720"/>
                  </a:cubicBezTo>
                  <a:cubicBezTo>
                    <a:pt x="15321" y="2658"/>
                    <a:pt x="15296" y="2607"/>
                    <a:pt x="15267" y="2607"/>
                  </a:cubicBezTo>
                  <a:close/>
                  <a:moveTo>
                    <a:pt x="16188" y="2934"/>
                  </a:moveTo>
                  <a:cubicBezTo>
                    <a:pt x="16158" y="2934"/>
                    <a:pt x="16134" y="2984"/>
                    <a:pt x="16134" y="3047"/>
                  </a:cubicBezTo>
                  <a:cubicBezTo>
                    <a:pt x="16134" y="3109"/>
                    <a:pt x="16158" y="3160"/>
                    <a:pt x="16188" y="3160"/>
                  </a:cubicBezTo>
                  <a:cubicBezTo>
                    <a:pt x="16217" y="3160"/>
                    <a:pt x="16241" y="3109"/>
                    <a:pt x="16241" y="3047"/>
                  </a:cubicBezTo>
                  <a:cubicBezTo>
                    <a:pt x="16241" y="2984"/>
                    <a:pt x="16217" y="2934"/>
                    <a:pt x="16188" y="2934"/>
                  </a:cubicBezTo>
                  <a:close/>
                  <a:moveTo>
                    <a:pt x="16188" y="2607"/>
                  </a:moveTo>
                  <a:cubicBezTo>
                    <a:pt x="16158" y="2607"/>
                    <a:pt x="16134" y="2658"/>
                    <a:pt x="16134" y="2720"/>
                  </a:cubicBezTo>
                  <a:cubicBezTo>
                    <a:pt x="16134" y="2783"/>
                    <a:pt x="16158" y="2833"/>
                    <a:pt x="16188" y="2833"/>
                  </a:cubicBezTo>
                  <a:cubicBezTo>
                    <a:pt x="16217" y="2833"/>
                    <a:pt x="16241" y="2783"/>
                    <a:pt x="16241" y="2720"/>
                  </a:cubicBezTo>
                  <a:cubicBezTo>
                    <a:pt x="16241" y="2658"/>
                    <a:pt x="16217" y="2607"/>
                    <a:pt x="16188" y="2607"/>
                  </a:cubicBezTo>
                  <a:close/>
                  <a:moveTo>
                    <a:pt x="16035" y="2934"/>
                  </a:moveTo>
                  <a:cubicBezTo>
                    <a:pt x="16005" y="2934"/>
                    <a:pt x="15981" y="2984"/>
                    <a:pt x="15981" y="3047"/>
                  </a:cubicBezTo>
                  <a:cubicBezTo>
                    <a:pt x="15981" y="3109"/>
                    <a:pt x="16005" y="3160"/>
                    <a:pt x="16035" y="3160"/>
                  </a:cubicBezTo>
                  <a:cubicBezTo>
                    <a:pt x="16065" y="3160"/>
                    <a:pt x="16089" y="3109"/>
                    <a:pt x="16089" y="3047"/>
                  </a:cubicBezTo>
                  <a:cubicBezTo>
                    <a:pt x="16089" y="2984"/>
                    <a:pt x="16065" y="2934"/>
                    <a:pt x="16035" y="2934"/>
                  </a:cubicBezTo>
                  <a:close/>
                  <a:moveTo>
                    <a:pt x="16035" y="2607"/>
                  </a:moveTo>
                  <a:cubicBezTo>
                    <a:pt x="16005" y="2607"/>
                    <a:pt x="15981" y="2658"/>
                    <a:pt x="15981" y="2720"/>
                  </a:cubicBezTo>
                  <a:cubicBezTo>
                    <a:pt x="15981" y="2783"/>
                    <a:pt x="16005" y="2833"/>
                    <a:pt x="16035" y="2833"/>
                  </a:cubicBezTo>
                  <a:cubicBezTo>
                    <a:pt x="16065" y="2833"/>
                    <a:pt x="16089" y="2783"/>
                    <a:pt x="16089" y="2720"/>
                  </a:cubicBezTo>
                  <a:cubicBezTo>
                    <a:pt x="16089" y="2658"/>
                    <a:pt x="16065" y="2607"/>
                    <a:pt x="16035" y="2607"/>
                  </a:cubicBezTo>
                  <a:close/>
                  <a:moveTo>
                    <a:pt x="15108" y="3798"/>
                  </a:moveTo>
                  <a:cubicBezTo>
                    <a:pt x="15138" y="3798"/>
                    <a:pt x="15162" y="3747"/>
                    <a:pt x="15162" y="3685"/>
                  </a:cubicBezTo>
                  <a:cubicBezTo>
                    <a:pt x="15162" y="3622"/>
                    <a:pt x="15138" y="3572"/>
                    <a:pt x="15108" y="3572"/>
                  </a:cubicBezTo>
                  <a:cubicBezTo>
                    <a:pt x="15079" y="3572"/>
                    <a:pt x="15055" y="3622"/>
                    <a:pt x="15055" y="3685"/>
                  </a:cubicBezTo>
                  <a:cubicBezTo>
                    <a:pt x="15055" y="3747"/>
                    <a:pt x="15079" y="3798"/>
                    <a:pt x="15108" y="3798"/>
                  </a:cubicBezTo>
                  <a:close/>
                  <a:moveTo>
                    <a:pt x="15108" y="3471"/>
                  </a:moveTo>
                  <a:cubicBezTo>
                    <a:pt x="15138" y="3471"/>
                    <a:pt x="15162" y="3420"/>
                    <a:pt x="15162" y="3358"/>
                  </a:cubicBezTo>
                  <a:cubicBezTo>
                    <a:pt x="15162" y="3295"/>
                    <a:pt x="15138" y="3245"/>
                    <a:pt x="15108" y="3245"/>
                  </a:cubicBezTo>
                  <a:cubicBezTo>
                    <a:pt x="15079" y="3245"/>
                    <a:pt x="15055" y="3295"/>
                    <a:pt x="15055" y="3358"/>
                  </a:cubicBezTo>
                  <a:cubicBezTo>
                    <a:pt x="15055" y="3420"/>
                    <a:pt x="15079" y="3471"/>
                    <a:pt x="15108" y="3471"/>
                  </a:cubicBezTo>
                  <a:close/>
                  <a:moveTo>
                    <a:pt x="14954" y="3798"/>
                  </a:moveTo>
                  <a:cubicBezTo>
                    <a:pt x="14984" y="3798"/>
                    <a:pt x="15008" y="3747"/>
                    <a:pt x="15008" y="3685"/>
                  </a:cubicBezTo>
                  <a:cubicBezTo>
                    <a:pt x="15008" y="3622"/>
                    <a:pt x="14984" y="3572"/>
                    <a:pt x="14954" y="3572"/>
                  </a:cubicBezTo>
                  <a:cubicBezTo>
                    <a:pt x="14925" y="3572"/>
                    <a:pt x="14901" y="3622"/>
                    <a:pt x="14901" y="3685"/>
                  </a:cubicBezTo>
                  <a:cubicBezTo>
                    <a:pt x="14901" y="3747"/>
                    <a:pt x="14925" y="3798"/>
                    <a:pt x="14954" y="3798"/>
                  </a:cubicBezTo>
                  <a:close/>
                  <a:moveTo>
                    <a:pt x="14954" y="3471"/>
                  </a:moveTo>
                  <a:cubicBezTo>
                    <a:pt x="14984" y="3471"/>
                    <a:pt x="15008" y="3420"/>
                    <a:pt x="15008" y="3358"/>
                  </a:cubicBezTo>
                  <a:cubicBezTo>
                    <a:pt x="15008" y="3295"/>
                    <a:pt x="14984" y="3245"/>
                    <a:pt x="14954" y="3245"/>
                  </a:cubicBezTo>
                  <a:cubicBezTo>
                    <a:pt x="14925" y="3245"/>
                    <a:pt x="14901" y="3295"/>
                    <a:pt x="14901" y="3358"/>
                  </a:cubicBezTo>
                  <a:cubicBezTo>
                    <a:pt x="14901" y="3420"/>
                    <a:pt x="14925" y="3471"/>
                    <a:pt x="14954" y="3471"/>
                  </a:cubicBezTo>
                  <a:close/>
                  <a:moveTo>
                    <a:pt x="14802" y="3798"/>
                  </a:moveTo>
                  <a:cubicBezTo>
                    <a:pt x="14831" y="3798"/>
                    <a:pt x="14855" y="3747"/>
                    <a:pt x="14855" y="3685"/>
                  </a:cubicBezTo>
                  <a:cubicBezTo>
                    <a:pt x="14855" y="3622"/>
                    <a:pt x="14831" y="3572"/>
                    <a:pt x="14802" y="3572"/>
                  </a:cubicBezTo>
                  <a:cubicBezTo>
                    <a:pt x="14772" y="3572"/>
                    <a:pt x="14748" y="3622"/>
                    <a:pt x="14748" y="3685"/>
                  </a:cubicBezTo>
                  <a:cubicBezTo>
                    <a:pt x="14748" y="3747"/>
                    <a:pt x="14772" y="3798"/>
                    <a:pt x="14802" y="3798"/>
                  </a:cubicBezTo>
                  <a:close/>
                  <a:moveTo>
                    <a:pt x="14802" y="3471"/>
                  </a:moveTo>
                  <a:cubicBezTo>
                    <a:pt x="14831" y="3471"/>
                    <a:pt x="14855" y="3420"/>
                    <a:pt x="14855" y="3358"/>
                  </a:cubicBezTo>
                  <a:cubicBezTo>
                    <a:pt x="14855" y="3295"/>
                    <a:pt x="14831" y="3245"/>
                    <a:pt x="14802" y="3245"/>
                  </a:cubicBezTo>
                  <a:cubicBezTo>
                    <a:pt x="14772" y="3245"/>
                    <a:pt x="14748" y="3295"/>
                    <a:pt x="14748" y="3358"/>
                  </a:cubicBezTo>
                  <a:cubicBezTo>
                    <a:pt x="14748" y="3420"/>
                    <a:pt x="14772" y="3471"/>
                    <a:pt x="14802" y="3471"/>
                  </a:cubicBezTo>
                  <a:close/>
                  <a:moveTo>
                    <a:pt x="15881" y="3572"/>
                  </a:moveTo>
                  <a:cubicBezTo>
                    <a:pt x="15852" y="3572"/>
                    <a:pt x="15828" y="3622"/>
                    <a:pt x="15828" y="3685"/>
                  </a:cubicBezTo>
                  <a:cubicBezTo>
                    <a:pt x="15828" y="3747"/>
                    <a:pt x="15852" y="3798"/>
                    <a:pt x="15881" y="3798"/>
                  </a:cubicBezTo>
                  <a:cubicBezTo>
                    <a:pt x="15911" y="3798"/>
                    <a:pt x="15935" y="3747"/>
                    <a:pt x="15935" y="3685"/>
                  </a:cubicBezTo>
                  <a:cubicBezTo>
                    <a:pt x="15935" y="3622"/>
                    <a:pt x="15911" y="3572"/>
                    <a:pt x="15881" y="3572"/>
                  </a:cubicBezTo>
                  <a:close/>
                  <a:moveTo>
                    <a:pt x="15881" y="3245"/>
                  </a:moveTo>
                  <a:cubicBezTo>
                    <a:pt x="15852" y="3245"/>
                    <a:pt x="15828" y="3295"/>
                    <a:pt x="15828" y="3358"/>
                  </a:cubicBezTo>
                  <a:cubicBezTo>
                    <a:pt x="15828" y="3420"/>
                    <a:pt x="15852" y="3471"/>
                    <a:pt x="15881" y="3471"/>
                  </a:cubicBezTo>
                  <a:cubicBezTo>
                    <a:pt x="15911" y="3471"/>
                    <a:pt x="15935" y="3420"/>
                    <a:pt x="15935" y="3358"/>
                  </a:cubicBezTo>
                  <a:cubicBezTo>
                    <a:pt x="15935" y="3295"/>
                    <a:pt x="15911" y="3245"/>
                    <a:pt x="15881" y="3245"/>
                  </a:cubicBezTo>
                  <a:close/>
                  <a:moveTo>
                    <a:pt x="15729" y="3572"/>
                  </a:moveTo>
                  <a:cubicBezTo>
                    <a:pt x="15699" y="3572"/>
                    <a:pt x="15675" y="3622"/>
                    <a:pt x="15675" y="3685"/>
                  </a:cubicBezTo>
                  <a:cubicBezTo>
                    <a:pt x="15675" y="3747"/>
                    <a:pt x="15699" y="3798"/>
                    <a:pt x="15729" y="3798"/>
                  </a:cubicBezTo>
                  <a:cubicBezTo>
                    <a:pt x="15758" y="3798"/>
                    <a:pt x="15783" y="3747"/>
                    <a:pt x="15783" y="3685"/>
                  </a:cubicBezTo>
                  <a:cubicBezTo>
                    <a:pt x="15783" y="3622"/>
                    <a:pt x="15758" y="3572"/>
                    <a:pt x="15729" y="3572"/>
                  </a:cubicBezTo>
                  <a:close/>
                  <a:moveTo>
                    <a:pt x="15729" y="3245"/>
                  </a:moveTo>
                  <a:cubicBezTo>
                    <a:pt x="15699" y="3245"/>
                    <a:pt x="15675" y="3295"/>
                    <a:pt x="15675" y="3358"/>
                  </a:cubicBezTo>
                  <a:cubicBezTo>
                    <a:pt x="15675" y="3420"/>
                    <a:pt x="15699" y="3471"/>
                    <a:pt x="15729" y="3471"/>
                  </a:cubicBezTo>
                  <a:cubicBezTo>
                    <a:pt x="15758" y="3471"/>
                    <a:pt x="15783" y="3420"/>
                    <a:pt x="15783" y="3358"/>
                  </a:cubicBezTo>
                  <a:cubicBezTo>
                    <a:pt x="15783" y="3295"/>
                    <a:pt x="15758" y="3245"/>
                    <a:pt x="15729" y="3245"/>
                  </a:cubicBezTo>
                  <a:close/>
                  <a:moveTo>
                    <a:pt x="15573" y="3798"/>
                  </a:moveTo>
                  <a:cubicBezTo>
                    <a:pt x="15603" y="3798"/>
                    <a:pt x="15627" y="3747"/>
                    <a:pt x="15627" y="3685"/>
                  </a:cubicBezTo>
                  <a:cubicBezTo>
                    <a:pt x="15627" y="3622"/>
                    <a:pt x="15603" y="3572"/>
                    <a:pt x="15573" y="3572"/>
                  </a:cubicBezTo>
                  <a:cubicBezTo>
                    <a:pt x="15544" y="3572"/>
                    <a:pt x="15520" y="3622"/>
                    <a:pt x="15520" y="3685"/>
                  </a:cubicBezTo>
                  <a:cubicBezTo>
                    <a:pt x="15520" y="3747"/>
                    <a:pt x="15544" y="3798"/>
                    <a:pt x="15573" y="3798"/>
                  </a:cubicBezTo>
                  <a:close/>
                  <a:moveTo>
                    <a:pt x="15573" y="3471"/>
                  </a:moveTo>
                  <a:cubicBezTo>
                    <a:pt x="15603" y="3471"/>
                    <a:pt x="15627" y="3420"/>
                    <a:pt x="15627" y="3358"/>
                  </a:cubicBezTo>
                  <a:cubicBezTo>
                    <a:pt x="15627" y="3295"/>
                    <a:pt x="15603" y="3245"/>
                    <a:pt x="15573" y="3245"/>
                  </a:cubicBezTo>
                  <a:cubicBezTo>
                    <a:pt x="15544" y="3245"/>
                    <a:pt x="15520" y="3295"/>
                    <a:pt x="15520" y="3358"/>
                  </a:cubicBezTo>
                  <a:cubicBezTo>
                    <a:pt x="15520" y="3420"/>
                    <a:pt x="15544" y="3471"/>
                    <a:pt x="15573" y="3471"/>
                  </a:cubicBezTo>
                  <a:close/>
                  <a:moveTo>
                    <a:pt x="15419" y="3572"/>
                  </a:moveTo>
                  <a:cubicBezTo>
                    <a:pt x="15390" y="3572"/>
                    <a:pt x="15366" y="3622"/>
                    <a:pt x="15366" y="3685"/>
                  </a:cubicBezTo>
                  <a:cubicBezTo>
                    <a:pt x="15366" y="3747"/>
                    <a:pt x="15390" y="3798"/>
                    <a:pt x="15419" y="3798"/>
                  </a:cubicBezTo>
                  <a:cubicBezTo>
                    <a:pt x="15449" y="3798"/>
                    <a:pt x="15473" y="3747"/>
                    <a:pt x="15473" y="3685"/>
                  </a:cubicBezTo>
                  <a:cubicBezTo>
                    <a:pt x="15473" y="3622"/>
                    <a:pt x="15449" y="3572"/>
                    <a:pt x="15419" y="3572"/>
                  </a:cubicBezTo>
                  <a:close/>
                  <a:moveTo>
                    <a:pt x="15419" y="3245"/>
                  </a:moveTo>
                  <a:cubicBezTo>
                    <a:pt x="15390" y="3245"/>
                    <a:pt x="15366" y="3295"/>
                    <a:pt x="15366" y="3358"/>
                  </a:cubicBezTo>
                  <a:cubicBezTo>
                    <a:pt x="15366" y="3420"/>
                    <a:pt x="15390" y="3471"/>
                    <a:pt x="15419" y="3471"/>
                  </a:cubicBezTo>
                  <a:cubicBezTo>
                    <a:pt x="15449" y="3471"/>
                    <a:pt x="15473" y="3420"/>
                    <a:pt x="15473" y="3358"/>
                  </a:cubicBezTo>
                  <a:cubicBezTo>
                    <a:pt x="15473" y="3295"/>
                    <a:pt x="15449" y="3245"/>
                    <a:pt x="15419" y="3245"/>
                  </a:cubicBezTo>
                  <a:close/>
                  <a:moveTo>
                    <a:pt x="15267" y="3572"/>
                  </a:moveTo>
                  <a:cubicBezTo>
                    <a:pt x="15237" y="3572"/>
                    <a:pt x="15213" y="3622"/>
                    <a:pt x="15213" y="3685"/>
                  </a:cubicBezTo>
                  <a:cubicBezTo>
                    <a:pt x="15213" y="3747"/>
                    <a:pt x="15237" y="3798"/>
                    <a:pt x="15267" y="3798"/>
                  </a:cubicBezTo>
                  <a:cubicBezTo>
                    <a:pt x="15296" y="3798"/>
                    <a:pt x="15321" y="3747"/>
                    <a:pt x="15321" y="3685"/>
                  </a:cubicBezTo>
                  <a:cubicBezTo>
                    <a:pt x="15321" y="3622"/>
                    <a:pt x="15296" y="3572"/>
                    <a:pt x="15267" y="3572"/>
                  </a:cubicBezTo>
                  <a:close/>
                  <a:moveTo>
                    <a:pt x="15267" y="3245"/>
                  </a:moveTo>
                  <a:cubicBezTo>
                    <a:pt x="15237" y="3245"/>
                    <a:pt x="15213" y="3295"/>
                    <a:pt x="15213" y="3358"/>
                  </a:cubicBezTo>
                  <a:cubicBezTo>
                    <a:pt x="15213" y="3420"/>
                    <a:pt x="15237" y="3471"/>
                    <a:pt x="15267" y="3471"/>
                  </a:cubicBezTo>
                  <a:cubicBezTo>
                    <a:pt x="15296" y="3471"/>
                    <a:pt x="15321" y="3420"/>
                    <a:pt x="15321" y="3358"/>
                  </a:cubicBezTo>
                  <a:cubicBezTo>
                    <a:pt x="15321" y="3295"/>
                    <a:pt x="15296" y="3245"/>
                    <a:pt x="15267" y="3245"/>
                  </a:cubicBezTo>
                  <a:close/>
                  <a:moveTo>
                    <a:pt x="16188" y="3572"/>
                  </a:moveTo>
                  <a:cubicBezTo>
                    <a:pt x="16158" y="3572"/>
                    <a:pt x="16134" y="3622"/>
                    <a:pt x="16134" y="3685"/>
                  </a:cubicBezTo>
                  <a:cubicBezTo>
                    <a:pt x="16134" y="3747"/>
                    <a:pt x="16158" y="3798"/>
                    <a:pt x="16188" y="3798"/>
                  </a:cubicBezTo>
                  <a:cubicBezTo>
                    <a:pt x="16217" y="3798"/>
                    <a:pt x="16241" y="3747"/>
                    <a:pt x="16241" y="3685"/>
                  </a:cubicBezTo>
                  <a:cubicBezTo>
                    <a:pt x="16241" y="3622"/>
                    <a:pt x="16217" y="3572"/>
                    <a:pt x="16188" y="3572"/>
                  </a:cubicBezTo>
                  <a:close/>
                  <a:moveTo>
                    <a:pt x="16188" y="3245"/>
                  </a:moveTo>
                  <a:cubicBezTo>
                    <a:pt x="16158" y="3245"/>
                    <a:pt x="16134" y="3295"/>
                    <a:pt x="16134" y="3358"/>
                  </a:cubicBezTo>
                  <a:cubicBezTo>
                    <a:pt x="16134" y="3420"/>
                    <a:pt x="16158" y="3471"/>
                    <a:pt x="16188" y="3471"/>
                  </a:cubicBezTo>
                  <a:cubicBezTo>
                    <a:pt x="16217" y="3471"/>
                    <a:pt x="16241" y="3420"/>
                    <a:pt x="16241" y="3358"/>
                  </a:cubicBezTo>
                  <a:cubicBezTo>
                    <a:pt x="16241" y="3295"/>
                    <a:pt x="16217" y="3245"/>
                    <a:pt x="16188" y="3245"/>
                  </a:cubicBezTo>
                  <a:close/>
                  <a:moveTo>
                    <a:pt x="16035" y="3572"/>
                  </a:moveTo>
                  <a:cubicBezTo>
                    <a:pt x="16005" y="3572"/>
                    <a:pt x="15981" y="3622"/>
                    <a:pt x="15981" y="3685"/>
                  </a:cubicBezTo>
                  <a:cubicBezTo>
                    <a:pt x="15981" y="3747"/>
                    <a:pt x="16005" y="3798"/>
                    <a:pt x="16035" y="3798"/>
                  </a:cubicBezTo>
                  <a:cubicBezTo>
                    <a:pt x="16065" y="3798"/>
                    <a:pt x="16089" y="3747"/>
                    <a:pt x="16089" y="3685"/>
                  </a:cubicBezTo>
                  <a:cubicBezTo>
                    <a:pt x="16089" y="3622"/>
                    <a:pt x="16065" y="3572"/>
                    <a:pt x="16035" y="3572"/>
                  </a:cubicBezTo>
                  <a:close/>
                  <a:moveTo>
                    <a:pt x="16035" y="3245"/>
                  </a:moveTo>
                  <a:cubicBezTo>
                    <a:pt x="16005" y="3245"/>
                    <a:pt x="15981" y="3295"/>
                    <a:pt x="15981" y="3358"/>
                  </a:cubicBezTo>
                  <a:cubicBezTo>
                    <a:pt x="15981" y="3420"/>
                    <a:pt x="16005" y="3471"/>
                    <a:pt x="16035" y="3471"/>
                  </a:cubicBezTo>
                  <a:cubicBezTo>
                    <a:pt x="16065" y="3471"/>
                    <a:pt x="16089" y="3420"/>
                    <a:pt x="16089" y="3358"/>
                  </a:cubicBezTo>
                  <a:cubicBezTo>
                    <a:pt x="16089" y="3295"/>
                    <a:pt x="16065" y="3245"/>
                    <a:pt x="16035" y="3245"/>
                  </a:cubicBezTo>
                  <a:close/>
                  <a:moveTo>
                    <a:pt x="14960" y="1309"/>
                  </a:moveTo>
                  <a:cubicBezTo>
                    <a:pt x="14930" y="1309"/>
                    <a:pt x="14906" y="1360"/>
                    <a:pt x="14906" y="1422"/>
                  </a:cubicBezTo>
                  <a:cubicBezTo>
                    <a:pt x="14906" y="1485"/>
                    <a:pt x="14930" y="1535"/>
                    <a:pt x="14960" y="1535"/>
                  </a:cubicBezTo>
                  <a:cubicBezTo>
                    <a:pt x="14990" y="1535"/>
                    <a:pt x="15014" y="1485"/>
                    <a:pt x="15014" y="1422"/>
                  </a:cubicBezTo>
                  <a:cubicBezTo>
                    <a:pt x="15014" y="1360"/>
                    <a:pt x="14990" y="1309"/>
                    <a:pt x="14960" y="1309"/>
                  </a:cubicBezTo>
                  <a:close/>
                  <a:moveTo>
                    <a:pt x="14807" y="1309"/>
                  </a:moveTo>
                  <a:cubicBezTo>
                    <a:pt x="14778" y="1309"/>
                    <a:pt x="14754" y="1360"/>
                    <a:pt x="14754" y="1422"/>
                  </a:cubicBezTo>
                  <a:cubicBezTo>
                    <a:pt x="14754" y="1485"/>
                    <a:pt x="14778" y="1535"/>
                    <a:pt x="14807" y="1535"/>
                  </a:cubicBezTo>
                  <a:cubicBezTo>
                    <a:pt x="14837" y="1535"/>
                    <a:pt x="14861" y="1485"/>
                    <a:pt x="14861" y="1422"/>
                  </a:cubicBezTo>
                  <a:cubicBezTo>
                    <a:pt x="14861" y="1360"/>
                    <a:pt x="14837" y="1309"/>
                    <a:pt x="14807" y="1309"/>
                  </a:cubicBezTo>
                  <a:close/>
                  <a:moveTo>
                    <a:pt x="14960" y="1617"/>
                  </a:moveTo>
                  <a:cubicBezTo>
                    <a:pt x="14930" y="1617"/>
                    <a:pt x="14906" y="1667"/>
                    <a:pt x="14906" y="1730"/>
                  </a:cubicBezTo>
                  <a:cubicBezTo>
                    <a:pt x="14906" y="1792"/>
                    <a:pt x="14930" y="1843"/>
                    <a:pt x="14960" y="1843"/>
                  </a:cubicBezTo>
                  <a:cubicBezTo>
                    <a:pt x="14990" y="1843"/>
                    <a:pt x="15014" y="1792"/>
                    <a:pt x="15014" y="1730"/>
                  </a:cubicBezTo>
                  <a:cubicBezTo>
                    <a:pt x="15014" y="1667"/>
                    <a:pt x="14990" y="1617"/>
                    <a:pt x="14960" y="1617"/>
                  </a:cubicBezTo>
                  <a:close/>
                  <a:moveTo>
                    <a:pt x="14807" y="1617"/>
                  </a:moveTo>
                  <a:cubicBezTo>
                    <a:pt x="14778" y="1617"/>
                    <a:pt x="14754" y="1667"/>
                    <a:pt x="14754" y="1730"/>
                  </a:cubicBezTo>
                  <a:cubicBezTo>
                    <a:pt x="14754" y="1792"/>
                    <a:pt x="14778" y="1843"/>
                    <a:pt x="14807" y="1843"/>
                  </a:cubicBezTo>
                  <a:cubicBezTo>
                    <a:pt x="14837" y="1843"/>
                    <a:pt x="14861" y="1792"/>
                    <a:pt x="14861" y="1730"/>
                  </a:cubicBezTo>
                  <a:cubicBezTo>
                    <a:pt x="14861" y="1667"/>
                    <a:pt x="14837" y="1617"/>
                    <a:pt x="14807" y="1617"/>
                  </a:cubicBezTo>
                  <a:close/>
                  <a:moveTo>
                    <a:pt x="15726" y="1535"/>
                  </a:moveTo>
                  <a:cubicBezTo>
                    <a:pt x="15756" y="1535"/>
                    <a:pt x="15780" y="1485"/>
                    <a:pt x="15780" y="1422"/>
                  </a:cubicBezTo>
                  <a:cubicBezTo>
                    <a:pt x="15780" y="1360"/>
                    <a:pt x="15756" y="1309"/>
                    <a:pt x="15726" y="1309"/>
                  </a:cubicBezTo>
                  <a:cubicBezTo>
                    <a:pt x="15697" y="1309"/>
                    <a:pt x="15672" y="1360"/>
                    <a:pt x="15672" y="1422"/>
                  </a:cubicBezTo>
                  <a:cubicBezTo>
                    <a:pt x="15672" y="1485"/>
                    <a:pt x="15697" y="1535"/>
                    <a:pt x="15726" y="1535"/>
                  </a:cubicBezTo>
                  <a:close/>
                  <a:moveTo>
                    <a:pt x="15574" y="1309"/>
                  </a:moveTo>
                  <a:cubicBezTo>
                    <a:pt x="15544" y="1309"/>
                    <a:pt x="15520" y="1360"/>
                    <a:pt x="15520" y="1422"/>
                  </a:cubicBezTo>
                  <a:cubicBezTo>
                    <a:pt x="15520" y="1485"/>
                    <a:pt x="15544" y="1535"/>
                    <a:pt x="15574" y="1535"/>
                  </a:cubicBezTo>
                  <a:cubicBezTo>
                    <a:pt x="15603" y="1535"/>
                    <a:pt x="15627" y="1485"/>
                    <a:pt x="15627" y="1422"/>
                  </a:cubicBezTo>
                  <a:cubicBezTo>
                    <a:pt x="15627" y="1360"/>
                    <a:pt x="15603" y="1309"/>
                    <a:pt x="15574" y="1309"/>
                  </a:cubicBezTo>
                  <a:close/>
                  <a:moveTo>
                    <a:pt x="15418" y="1535"/>
                  </a:moveTo>
                  <a:cubicBezTo>
                    <a:pt x="15448" y="1535"/>
                    <a:pt x="15472" y="1485"/>
                    <a:pt x="15472" y="1422"/>
                  </a:cubicBezTo>
                  <a:cubicBezTo>
                    <a:pt x="15472" y="1360"/>
                    <a:pt x="15448" y="1309"/>
                    <a:pt x="15418" y="1309"/>
                  </a:cubicBezTo>
                  <a:cubicBezTo>
                    <a:pt x="15389" y="1309"/>
                    <a:pt x="15364" y="1360"/>
                    <a:pt x="15364" y="1422"/>
                  </a:cubicBezTo>
                  <a:cubicBezTo>
                    <a:pt x="15364" y="1485"/>
                    <a:pt x="15389" y="1535"/>
                    <a:pt x="15418" y="1535"/>
                  </a:cubicBezTo>
                  <a:close/>
                  <a:moveTo>
                    <a:pt x="15264" y="1535"/>
                  </a:moveTo>
                  <a:cubicBezTo>
                    <a:pt x="15294" y="1535"/>
                    <a:pt x="15318" y="1485"/>
                    <a:pt x="15318" y="1422"/>
                  </a:cubicBezTo>
                  <a:cubicBezTo>
                    <a:pt x="15318" y="1360"/>
                    <a:pt x="15294" y="1309"/>
                    <a:pt x="15264" y="1309"/>
                  </a:cubicBezTo>
                  <a:cubicBezTo>
                    <a:pt x="15235" y="1309"/>
                    <a:pt x="15210" y="1360"/>
                    <a:pt x="15210" y="1422"/>
                  </a:cubicBezTo>
                  <a:cubicBezTo>
                    <a:pt x="15210" y="1485"/>
                    <a:pt x="15235" y="1535"/>
                    <a:pt x="15264" y="1535"/>
                  </a:cubicBezTo>
                  <a:close/>
                  <a:moveTo>
                    <a:pt x="15112" y="1309"/>
                  </a:moveTo>
                  <a:cubicBezTo>
                    <a:pt x="15082" y="1309"/>
                    <a:pt x="15058" y="1360"/>
                    <a:pt x="15058" y="1422"/>
                  </a:cubicBezTo>
                  <a:cubicBezTo>
                    <a:pt x="15058" y="1485"/>
                    <a:pt x="15082" y="1535"/>
                    <a:pt x="15112" y="1535"/>
                  </a:cubicBezTo>
                  <a:cubicBezTo>
                    <a:pt x="15141" y="1535"/>
                    <a:pt x="15165" y="1485"/>
                    <a:pt x="15165" y="1422"/>
                  </a:cubicBezTo>
                  <a:cubicBezTo>
                    <a:pt x="15165" y="1360"/>
                    <a:pt x="15141" y="1309"/>
                    <a:pt x="15112" y="1309"/>
                  </a:cubicBezTo>
                  <a:close/>
                  <a:moveTo>
                    <a:pt x="16186" y="1843"/>
                  </a:moveTo>
                  <a:cubicBezTo>
                    <a:pt x="16216" y="1843"/>
                    <a:pt x="16240" y="1792"/>
                    <a:pt x="16240" y="1730"/>
                  </a:cubicBezTo>
                  <a:cubicBezTo>
                    <a:pt x="16240" y="1667"/>
                    <a:pt x="16216" y="1617"/>
                    <a:pt x="16186" y="1617"/>
                  </a:cubicBezTo>
                  <a:cubicBezTo>
                    <a:pt x="16157" y="1617"/>
                    <a:pt x="16133" y="1667"/>
                    <a:pt x="16133" y="1730"/>
                  </a:cubicBezTo>
                  <a:cubicBezTo>
                    <a:pt x="16133" y="1792"/>
                    <a:pt x="16157" y="1843"/>
                    <a:pt x="16186" y="1843"/>
                  </a:cubicBezTo>
                  <a:close/>
                  <a:moveTo>
                    <a:pt x="16032" y="1843"/>
                  </a:moveTo>
                  <a:cubicBezTo>
                    <a:pt x="16062" y="1843"/>
                    <a:pt x="16086" y="1792"/>
                    <a:pt x="16086" y="1730"/>
                  </a:cubicBezTo>
                  <a:cubicBezTo>
                    <a:pt x="16086" y="1667"/>
                    <a:pt x="16062" y="1617"/>
                    <a:pt x="16032" y="1617"/>
                  </a:cubicBezTo>
                  <a:cubicBezTo>
                    <a:pt x="16003" y="1617"/>
                    <a:pt x="15979" y="1667"/>
                    <a:pt x="15979" y="1730"/>
                  </a:cubicBezTo>
                  <a:cubicBezTo>
                    <a:pt x="15979" y="1792"/>
                    <a:pt x="16003" y="1843"/>
                    <a:pt x="16032" y="1843"/>
                  </a:cubicBezTo>
                  <a:close/>
                  <a:moveTo>
                    <a:pt x="15880" y="1843"/>
                  </a:moveTo>
                  <a:cubicBezTo>
                    <a:pt x="15909" y="1843"/>
                    <a:pt x="15934" y="1792"/>
                    <a:pt x="15934" y="1730"/>
                  </a:cubicBezTo>
                  <a:cubicBezTo>
                    <a:pt x="15934" y="1667"/>
                    <a:pt x="15909" y="1617"/>
                    <a:pt x="15880" y="1617"/>
                  </a:cubicBezTo>
                  <a:cubicBezTo>
                    <a:pt x="15850" y="1617"/>
                    <a:pt x="15826" y="1667"/>
                    <a:pt x="15826" y="1730"/>
                  </a:cubicBezTo>
                  <a:cubicBezTo>
                    <a:pt x="15826" y="1792"/>
                    <a:pt x="15850" y="1843"/>
                    <a:pt x="15880" y="1843"/>
                  </a:cubicBezTo>
                  <a:close/>
                  <a:moveTo>
                    <a:pt x="15726" y="1843"/>
                  </a:moveTo>
                  <a:cubicBezTo>
                    <a:pt x="15756" y="1843"/>
                    <a:pt x="15780" y="1792"/>
                    <a:pt x="15780" y="1730"/>
                  </a:cubicBezTo>
                  <a:cubicBezTo>
                    <a:pt x="15780" y="1667"/>
                    <a:pt x="15756" y="1617"/>
                    <a:pt x="15726" y="1617"/>
                  </a:cubicBezTo>
                  <a:cubicBezTo>
                    <a:pt x="15697" y="1617"/>
                    <a:pt x="15672" y="1667"/>
                    <a:pt x="15672" y="1730"/>
                  </a:cubicBezTo>
                  <a:cubicBezTo>
                    <a:pt x="15672" y="1792"/>
                    <a:pt x="15697" y="1843"/>
                    <a:pt x="15726" y="1843"/>
                  </a:cubicBezTo>
                  <a:close/>
                  <a:moveTo>
                    <a:pt x="15574" y="1617"/>
                  </a:moveTo>
                  <a:cubicBezTo>
                    <a:pt x="15544" y="1617"/>
                    <a:pt x="15520" y="1667"/>
                    <a:pt x="15520" y="1730"/>
                  </a:cubicBezTo>
                  <a:cubicBezTo>
                    <a:pt x="15520" y="1792"/>
                    <a:pt x="15544" y="1843"/>
                    <a:pt x="15574" y="1843"/>
                  </a:cubicBezTo>
                  <a:cubicBezTo>
                    <a:pt x="15603" y="1843"/>
                    <a:pt x="15627" y="1792"/>
                    <a:pt x="15627" y="1730"/>
                  </a:cubicBezTo>
                  <a:cubicBezTo>
                    <a:pt x="15627" y="1667"/>
                    <a:pt x="15603" y="1617"/>
                    <a:pt x="15574" y="1617"/>
                  </a:cubicBezTo>
                  <a:close/>
                  <a:moveTo>
                    <a:pt x="15418" y="1843"/>
                  </a:moveTo>
                  <a:cubicBezTo>
                    <a:pt x="15448" y="1843"/>
                    <a:pt x="15472" y="1792"/>
                    <a:pt x="15472" y="1730"/>
                  </a:cubicBezTo>
                  <a:cubicBezTo>
                    <a:pt x="15472" y="1667"/>
                    <a:pt x="15448" y="1617"/>
                    <a:pt x="15418" y="1617"/>
                  </a:cubicBezTo>
                  <a:cubicBezTo>
                    <a:pt x="15389" y="1617"/>
                    <a:pt x="15364" y="1667"/>
                    <a:pt x="15364" y="1730"/>
                  </a:cubicBezTo>
                  <a:cubicBezTo>
                    <a:pt x="15364" y="1792"/>
                    <a:pt x="15389" y="1843"/>
                    <a:pt x="15418" y="1843"/>
                  </a:cubicBezTo>
                  <a:close/>
                  <a:moveTo>
                    <a:pt x="15264" y="1843"/>
                  </a:moveTo>
                  <a:cubicBezTo>
                    <a:pt x="15294" y="1843"/>
                    <a:pt x="15318" y="1792"/>
                    <a:pt x="15318" y="1730"/>
                  </a:cubicBezTo>
                  <a:cubicBezTo>
                    <a:pt x="15318" y="1667"/>
                    <a:pt x="15294" y="1617"/>
                    <a:pt x="15264" y="1617"/>
                  </a:cubicBezTo>
                  <a:cubicBezTo>
                    <a:pt x="15235" y="1617"/>
                    <a:pt x="15210" y="1667"/>
                    <a:pt x="15210" y="1730"/>
                  </a:cubicBezTo>
                  <a:cubicBezTo>
                    <a:pt x="15210" y="1792"/>
                    <a:pt x="15235" y="1843"/>
                    <a:pt x="15264" y="1843"/>
                  </a:cubicBezTo>
                  <a:close/>
                  <a:moveTo>
                    <a:pt x="15112" y="1617"/>
                  </a:moveTo>
                  <a:cubicBezTo>
                    <a:pt x="15082" y="1617"/>
                    <a:pt x="15058" y="1667"/>
                    <a:pt x="15058" y="1730"/>
                  </a:cubicBezTo>
                  <a:cubicBezTo>
                    <a:pt x="15058" y="1792"/>
                    <a:pt x="15082" y="1843"/>
                    <a:pt x="15112" y="1843"/>
                  </a:cubicBezTo>
                  <a:cubicBezTo>
                    <a:pt x="15141" y="1843"/>
                    <a:pt x="15165" y="1792"/>
                    <a:pt x="15165" y="1730"/>
                  </a:cubicBezTo>
                  <a:cubicBezTo>
                    <a:pt x="15165" y="1667"/>
                    <a:pt x="15141" y="1617"/>
                    <a:pt x="15112" y="1617"/>
                  </a:cubicBezTo>
                  <a:close/>
                  <a:moveTo>
                    <a:pt x="16186" y="4109"/>
                  </a:moveTo>
                  <a:cubicBezTo>
                    <a:pt x="16216" y="4109"/>
                    <a:pt x="16240" y="4059"/>
                    <a:pt x="16240" y="3996"/>
                  </a:cubicBezTo>
                  <a:cubicBezTo>
                    <a:pt x="16240" y="3934"/>
                    <a:pt x="16216" y="3883"/>
                    <a:pt x="16186" y="3883"/>
                  </a:cubicBezTo>
                  <a:cubicBezTo>
                    <a:pt x="16157" y="3883"/>
                    <a:pt x="16133" y="3934"/>
                    <a:pt x="16133" y="3996"/>
                  </a:cubicBezTo>
                  <a:cubicBezTo>
                    <a:pt x="16133" y="4059"/>
                    <a:pt x="16157" y="4109"/>
                    <a:pt x="16186" y="4109"/>
                  </a:cubicBezTo>
                  <a:close/>
                  <a:moveTo>
                    <a:pt x="16032" y="4109"/>
                  </a:moveTo>
                  <a:cubicBezTo>
                    <a:pt x="16062" y="4109"/>
                    <a:pt x="16086" y="4059"/>
                    <a:pt x="16086" y="3996"/>
                  </a:cubicBezTo>
                  <a:cubicBezTo>
                    <a:pt x="16086" y="3934"/>
                    <a:pt x="16062" y="3883"/>
                    <a:pt x="16032" y="3883"/>
                  </a:cubicBezTo>
                  <a:cubicBezTo>
                    <a:pt x="16003" y="3883"/>
                    <a:pt x="15979" y="3934"/>
                    <a:pt x="15979" y="3996"/>
                  </a:cubicBezTo>
                  <a:cubicBezTo>
                    <a:pt x="15979" y="4059"/>
                    <a:pt x="16003" y="4109"/>
                    <a:pt x="16032" y="4109"/>
                  </a:cubicBezTo>
                  <a:close/>
                  <a:moveTo>
                    <a:pt x="15880" y="4109"/>
                  </a:moveTo>
                  <a:cubicBezTo>
                    <a:pt x="15909" y="4109"/>
                    <a:pt x="15934" y="4059"/>
                    <a:pt x="15934" y="3996"/>
                  </a:cubicBezTo>
                  <a:cubicBezTo>
                    <a:pt x="15934" y="3934"/>
                    <a:pt x="15909" y="3883"/>
                    <a:pt x="15880" y="3883"/>
                  </a:cubicBezTo>
                  <a:cubicBezTo>
                    <a:pt x="15850" y="3883"/>
                    <a:pt x="15826" y="3934"/>
                    <a:pt x="15826" y="3996"/>
                  </a:cubicBezTo>
                  <a:cubicBezTo>
                    <a:pt x="15826" y="4059"/>
                    <a:pt x="15850" y="4109"/>
                    <a:pt x="15880" y="4109"/>
                  </a:cubicBezTo>
                  <a:close/>
                  <a:moveTo>
                    <a:pt x="15726" y="4109"/>
                  </a:moveTo>
                  <a:cubicBezTo>
                    <a:pt x="15756" y="4109"/>
                    <a:pt x="15780" y="4059"/>
                    <a:pt x="15780" y="3996"/>
                  </a:cubicBezTo>
                  <a:cubicBezTo>
                    <a:pt x="15780" y="3934"/>
                    <a:pt x="15756" y="3883"/>
                    <a:pt x="15726" y="3883"/>
                  </a:cubicBezTo>
                  <a:cubicBezTo>
                    <a:pt x="15697" y="3883"/>
                    <a:pt x="15672" y="3934"/>
                    <a:pt x="15672" y="3996"/>
                  </a:cubicBezTo>
                  <a:cubicBezTo>
                    <a:pt x="15672" y="4059"/>
                    <a:pt x="15697" y="4109"/>
                    <a:pt x="15726" y="4109"/>
                  </a:cubicBezTo>
                  <a:close/>
                  <a:moveTo>
                    <a:pt x="15574" y="3883"/>
                  </a:moveTo>
                  <a:cubicBezTo>
                    <a:pt x="15544" y="3883"/>
                    <a:pt x="15520" y="3934"/>
                    <a:pt x="15520" y="3996"/>
                  </a:cubicBezTo>
                  <a:cubicBezTo>
                    <a:pt x="15520" y="4059"/>
                    <a:pt x="15544" y="4109"/>
                    <a:pt x="15574" y="4109"/>
                  </a:cubicBezTo>
                  <a:cubicBezTo>
                    <a:pt x="15603" y="4109"/>
                    <a:pt x="15627" y="4059"/>
                    <a:pt x="15627" y="3996"/>
                  </a:cubicBezTo>
                  <a:cubicBezTo>
                    <a:pt x="15627" y="3934"/>
                    <a:pt x="15603" y="3883"/>
                    <a:pt x="15574" y="3883"/>
                  </a:cubicBezTo>
                  <a:close/>
                  <a:moveTo>
                    <a:pt x="15418" y="3883"/>
                  </a:moveTo>
                  <a:cubicBezTo>
                    <a:pt x="15389" y="3883"/>
                    <a:pt x="15364" y="3934"/>
                    <a:pt x="15364" y="3996"/>
                  </a:cubicBezTo>
                  <a:cubicBezTo>
                    <a:pt x="15364" y="4059"/>
                    <a:pt x="15389" y="4109"/>
                    <a:pt x="15418" y="4109"/>
                  </a:cubicBezTo>
                  <a:cubicBezTo>
                    <a:pt x="15448" y="4109"/>
                    <a:pt x="15472" y="4059"/>
                    <a:pt x="15472" y="3996"/>
                  </a:cubicBezTo>
                  <a:cubicBezTo>
                    <a:pt x="15472" y="3934"/>
                    <a:pt x="15448" y="3883"/>
                    <a:pt x="15418" y="3883"/>
                  </a:cubicBezTo>
                  <a:close/>
                  <a:moveTo>
                    <a:pt x="14960" y="3883"/>
                  </a:moveTo>
                  <a:cubicBezTo>
                    <a:pt x="14930" y="3883"/>
                    <a:pt x="14906" y="3934"/>
                    <a:pt x="14906" y="3996"/>
                  </a:cubicBezTo>
                  <a:cubicBezTo>
                    <a:pt x="14906" y="4059"/>
                    <a:pt x="14930" y="4109"/>
                    <a:pt x="14960" y="4109"/>
                  </a:cubicBezTo>
                  <a:cubicBezTo>
                    <a:pt x="14990" y="4109"/>
                    <a:pt x="15014" y="4059"/>
                    <a:pt x="15014" y="3996"/>
                  </a:cubicBezTo>
                  <a:cubicBezTo>
                    <a:pt x="15014" y="3934"/>
                    <a:pt x="14990" y="3883"/>
                    <a:pt x="14960" y="3883"/>
                  </a:cubicBezTo>
                  <a:close/>
                  <a:moveTo>
                    <a:pt x="14807" y="3883"/>
                  </a:moveTo>
                  <a:cubicBezTo>
                    <a:pt x="14778" y="3883"/>
                    <a:pt x="14754" y="3934"/>
                    <a:pt x="14754" y="3996"/>
                  </a:cubicBezTo>
                  <a:cubicBezTo>
                    <a:pt x="14754" y="4059"/>
                    <a:pt x="14778" y="4109"/>
                    <a:pt x="14807" y="4109"/>
                  </a:cubicBezTo>
                  <a:cubicBezTo>
                    <a:pt x="14837" y="4109"/>
                    <a:pt x="14861" y="4059"/>
                    <a:pt x="14861" y="3996"/>
                  </a:cubicBezTo>
                  <a:cubicBezTo>
                    <a:pt x="14861" y="3934"/>
                    <a:pt x="14837" y="3883"/>
                    <a:pt x="14807" y="3883"/>
                  </a:cubicBezTo>
                  <a:close/>
                  <a:moveTo>
                    <a:pt x="14960" y="4536"/>
                  </a:moveTo>
                  <a:cubicBezTo>
                    <a:pt x="14930" y="4536"/>
                    <a:pt x="14906" y="4586"/>
                    <a:pt x="14906" y="4649"/>
                  </a:cubicBezTo>
                  <a:cubicBezTo>
                    <a:pt x="14906" y="4711"/>
                    <a:pt x="14930" y="4762"/>
                    <a:pt x="14960" y="4762"/>
                  </a:cubicBezTo>
                  <a:cubicBezTo>
                    <a:pt x="14990" y="4762"/>
                    <a:pt x="15014" y="4711"/>
                    <a:pt x="15014" y="4649"/>
                  </a:cubicBezTo>
                  <a:cubicBezTo>
                    <a:pt x="15014" y="4586"/>
                    <a:pt x="14990" y="4536"/>
                    <a:pt x="14960" y="4536"/>
                  </a:cubicBezTo>
                  <a:close/>
                  <a:moveTo>
                    <a:pt x="15726" y="4762"/>
                  </a:moveTo>
                  <a:cubicBezTo>
                    <a:pt x="15756" y="4762"/>
                    <a:pt x="15780" y="4711"/>
                    <a:pt x="15780" y="4649"/>
                  </a:cubicBezTo>
                  <a:cubicBezTo>
                    <a:pt x="15780" y="4586"/>
                    <a:pt x="15756" y="4536"/>
                    <a:pt x="15726" y="4536"/>
                  </a:cubicBezTo>
                  <a:cubicBezTo>
                    <a:pt x="15697" y="4536"/>
                    <a:pt x="15672" y="4586"/>
                    <a:pt x="15672" y="4649"/>
                  </a:cubicBezTo>
                  <a:cubicBezTo>
                    <a:pt x="15672" y="4711"/>
                    <a:pt x="15697" y="4762"/>
                    <a:pt x="15726" y="4762"/>
                  </a:cubicBezTo>
                  <a:close/>
                  <a:moveTo>
                    <a:pt x="15574" y="4536"/>
                  </a:moveTo>
                  <a:cubicBezTo>
                    <a:pt x="15544" y="4536"/>
                    <a:pt x="15520" y="4586"/>
                    <a:pt x="15520" y="4649"/>
                  </a:cubicBezTo>
                  <a:cubicBezTo>
                    <a:pt x="15520" y="4711"/>
                    <a:pt x="15544" y="4762"/>
                    <a:pt x="15574" y="4762"/>
                  </a:cubicBezTo>
                  <a:cubicBezTo>
                    <a:pt x="15603" y="4762"/>
                    <a:pt x="15627" y="4711"/>
                    <a:pt x="15627" y="4649"/>
                  </a:cubicBezTo>
                  <a:cubicBezTo>
                    <a:pt x="15627" y="4586"/>
                    <a:pt x="15603" y="4536"/>
                    <a:pt x="15574" y="4536"/>
                  </a:cubicBezTo>
                  <a:close/>
                  <a:moveTo>
                    <a:pt x="15418" y="4536"/>
                  </a:moveTo>
                  <a:cubicBezTo>
                    <a:pt x="15389" y="4536"/>
                    <a:pt x="15364" y="4586"/>
                    <a:pt x="15364" y="4649"/>
                  </a:cubicBezTo>
                  <a:cubicBezTo>
                    <a:pt x="15364" y="4711"/>
                    <a:pt x="15389" y="4762"/>
                    <a:pt x="15418" y="4762"/>
                  </a:cubicBezTo>
                  <a:cubicBezTo>
                    <a:pt x="15448" y="4762"/>
                    <a:pt x="15472" y="4711"/>
                    <a:pt x="15472" y="4649"/>
                  </a:cubicBezTo>
                  <a:cubicBezTo>
                    <a:pt x="15472" y="4586"/>
                    <a:pt x="15448" y="4536"/>
                    <a:pt x="15418" y="4536"/>
                  </a:cubicBezTo>
                  <a:close/>
                  <a:moveTo>
                    <a:pt x="15264" y="4762"/>
                  </a:moveTo>
                  <a:cubicBezTo>
                    <a:pt x="15294" y="4762"/>
                    <a:pt x="15318" y="4711"/>
                    <a:pt x="15318" y="4649"/>
                  </a:cubicBezTo>
                  <a:cubicBezTo>
                    <a:pt x="15318" y="4586"/>
                    <a:pt x="15294" y="4536"/>
                    <a:pt x="15264" y="4536"/>
                  </a:cubicBezTo>
                  <a:cubicBezTo>
                    <a:pt x="15235" y="4536"/>
                    <a:pt x="15210" y="4586"/>
                    <a:pt x="15210" y="4649"/>
                  </a:cubicBezTo>
                  <a:cubicBezTo>
                    <a:pt x="15210" y="4711"/>
                    <a:pt x="15235" y="4762"/>
                    <a:pt x="15264" y="4762"/>
                  </a:cubicBezTo>
                  <a:close/>
                  <a:moveTo>
                    <a:pt x="15112" y="4536"/>
                  </a:moveTo>
                  <a:cubicBezTo>
                    <a:pt x="15082" y="4536"/>
                    <a:pt x="15058" y="4586"/>
                    <a:pt x="15058" y="4649"/>
                  </a:cubicBezTo>
                  <a:cubicBezTo>
                    <a:pt x="15058" y="4711"/>
                    <a:pt x="15082" y="4762"/>
                    <a:pt x="15112" y="4762"/>
                  </a:cubicBezTo>
                  <a:cubicBezTo>
                    <a:pt x="15141" y="4762"/>
                    <a:pt x="15165" y="4711"/>
                    <a:pt x="15165" y="4649"/>
                  </a:cubicBezTo>
                  <a:cubicBezTo>
                    <a:pt x="15165" y="4586"/>
                    <a:pt x="15141" y="4536"/>
                    <a:pt x="15112" y="4536"/>
                  </a:cubicBezTo>
                  <a:close/>
                  <a:moveTo>
                    <a:pt x="14960" y="4209"/>
                  </a:moveTo>
                  <a:cubicBezTo>
                    <a:pt x="14930" y="4209"/>
                    <a:pt x="14906" y="4260"/>
                    <a:pt x="14906" y="4322"/>
                  </a:cubicBezTo>
                  <a:cubicBezTo>
                    <a:pt x="14906" y="4385"/>
                    <a:pt x="14930" y="4435"/>
                    <a:pt x="14960" y="4435"/>
                  </a:cubicBezTo>
                  <a:cubicBezTo>
                    <a:pt x="14990" y="4435"/>
                    <a:pt x="15014" y="4385"/>
                    <a:pt x="15014" y="4322"/>
                  </a:cubicBezTo>
                  <a:cubicBezTo>
                    <a:pt x="15014" y="4260"/>
                    <a:pt x="14990" y="4209"/>
                    <a:pt x="14960" y="4209"/>
                  </a:cubicBezTo>
                  <a:close/>
                  <a:moveTo>
                    <a:pt x="14807" y="4209"/>
                  </a:moveTo>
                  <a:cubicBezTo>
                    <a:pt x="14778" y="4209"/>
                    <a:pt x="14754" y="4260"/>
                    <a:pt x="14754" y="4322"/>
                  </a:cubicBezTo>
                  <a:cubicBezTo>
                    <a:pt x="14754" y="4385"/>
                    <a:pt x="14778" y="4435"/>
                    <a:pt x="14807" y="4435"/>
                  </a:cubicBezTo>
                  <a:cubicBezTo>
                    <a:pt x="14837" y="4435"/>
                    <a:pt x="14861" y="4385"/>
                    <a:pt x="14861" y="4322"/>
                  </a:cubicBezTo>
                  <a:cubicBezTo>
                    <a:pt x="14861" y="4260"/>
                    <a:pt x="14837" y="4209"/>
                    <a:pt x="14807" y="4209"/>
                  </a:cubicBezTo>
                  <a:close/>
                  <a:moveTo>
                    <a:pt x="15264" y="4109"/>
                  </a:moveTo>
                  <a:cubicBezTo>
                    <a:pt x="15294" y="4109"/>
                    <a:pt x="15318" y="4059"/>
                    <a:pt x="15318" y="3996"/>
                  </a:cubicBezTo>
                  <a:cubicBezTo>
                    <a:pt x="15318" y="3934"/>
                    <a:pt x="15294" y="3883"/>
                    <a:pt x="15264" y="3883"/>
                  </a:cubicBezTo>
                  <a:cubicBezTo>
                    <a:pt x="15235" y="3883"/>
                    <a:pt x="15210" y="3934"/>
                    <a:pt x="15210" y="3996"/>
                  </a:cubicBezTo>
                  <a:cubicBezTo>
                    <a:pt x="15210" y="4059"/>
                    <a:pt x="15235" y="4109"/>
                    <a:pt x="15264" y="4109"/>
                  </a:cubicBezTo>
                  <a:close/>
                  <a:moveTo>
                    <a:pt x="15112" y="3883"/>
                  </a:moveTo>
                  <a:cubicBezTo>
                    <a:pt x="15082" y="3883"/>
                    <a:pt x="15058" y="3934"/>
                    <a:pt x="15058" y="3996"/>
                  </a:cubicBezTo>
                  <a:cubicBezTo>
                    <a:pt x="15058" y="4059"/>
                    <a:pt x="15082" y="4109"/>
                    <a:pt x="15112" y="4109"/>
                  </a:cubicBezTo>
                  <a:cubicBezTo>
                    <a:pt x="15141" y="4109"/>
                    <a:pt x="15165" y="4059"/>
                    <a:pt x="15165" y="3996"/>
                  </a:cubicBezTo>
                  <a:cubicBezTo>
                    <a:pt x="15165" y="3934"/>
                    <a:pt x="15141" y="3883"/>
                    <a:pt x="15112" y="3883"/>
                  </a:cubicBezTo>
                  <a:close/>
                  <a:moveTo>
                    <a:pt x="16186" y="4435"/>
                  </a:moveTo>
                  <a:cubicBezTo>
                    <a:pt x="16216" y="4435"/>
                    <a:pt x="16240" y="4385"/>
                    <a:pt x="16240" y="4322"/>
                  </a:cubicBezTo>
                  <a:cubicBezTo>
                    <a:pt x="16240" y="4260"/>
                    <a:pt x="16216" y="4209"/>
                    <a:pt x="16186" y="4209"/>
                  </a:cubicBezTo>
                  <a:cubicBezTo>
                    <a:pt x="16157" y="4209"/>
                    <a:pt x="16133" y="4260"/>
                    <a:pt x="16133" y="4322"/>
                  </a:cubicBezTo>
                  <a:cubicBezTo>
                    <a:pt x="16133" y="4385"/>
                    <a:pt x="16157" y="4435"/>
                    <a:pt x="16186" y="4435"/>
                  </a:cubicBezTo>
                  <a:close/>
                  <a:moveTo>
                    <a:pt x="16032" y="4435"/>
                  </a:moveTo>
                  <a:cubicBezTo>
                    <a:pt x="16062" y="4435"/>
                    <a:pt x="16086" y="4385"/>
                    <a:pt x="16086" y="4322"/>
                  </a:cubicBezTo>
                  <a:cubicBezTo>
                    <a:pt x="16086" y="4260"/>
                    <a:pt x="16062" y="4209"/>
                    <a:pt x="16032" y="4209"/>
                  </a:cubicBezTo>
                  <a:cubicBezTo>
                    <a:pt x="16003" y="4209"/>
                    <a:pt x="15979" y="4260"/>
                    <a:pt x="15979" y="4322"/>
                  </a:cubicBezTo>
                  <a:cubicBezTo>
                    <a:pt x="15979" y="4385"/>
                    <a:pt x="16003" y="4435"/>
                    <a:pt x="16032" y="4435"/>
                  </a:cubicBezTo>
                  <a:close/>
                  <a:moveTo>
                    <a:pt x="15880" y="4435"/>
                  </a:moveTo>
                  <a:cubicBezTo>
                    <a:pt x="15909" y="4435"/>
                    <a:pt x="15934" y="4385"/>
                    <a:pt x="15934" y="4322"/>
                  </a:cubicBezTo>
                  <a:cubicBezTo>
                    <a:pt x="15934" y="4260"/>
                    <a:pt x="15909" y="4209"/>
                    <a:pt x="15880" y="4209"/>
                  </a:cubicBezTo>
                  <a:cubicBezTo>
                    <a:pt x="15850" y="4209"/>
                    <a:pt x="15826" y="4260"/>
                    <a:pt x="15826" y="4322"/>
                  </a:cubicBezTo>
                  <a:cubicBezTo>
                    <a:pt x="15826" y="4385"/>
                    <a:pt x="15850" y="4435"/>
                    <a:pt x="15880" y="4435"/>
                  </a:cubicBezTo>
                  <a:close/>
                  <a:moveTo>
                    <a:pt x="15726" y="4435"/>
                  </a:moveTo>
                  <a:cubicBezTo>
                    <a:pt x="15756" y="4435"/>
                    <a:pt x="15780" y="4385"/>
                    <a:pt x="15780" y="4322"/>
                  </a:cubicBezTo>
                  <a:cubicBezTo>
                    <a:pt x="15780" y="4260"/>
                    <a:pt x="15756" y="4209"/>
                    <a:pt x="15726" y="4209"/>
                  </a:cubicBezTo>
                  <a:cubicBezTo>
                    <a:pt x="15697" y="4209"/>
                    <a:pt x="15672" y="4260"/>
                    <a:pt x="15672" y="4322"/>
                  </a:cubicBezTo>
                  <a:cubicBezTo>
                    <a:pt x="15672" y="4385"/>
                    <a:pt x="15697" y="4435"/>
                    <a:pt x="15726" y="4435"/>
                  </a:cubicBezTo>
                  <a:close/>
                  <a:moveTo>
                    <a:pt x="15574" y="4209"/>
                  </a:moveTo>
                  <a:cubicBezTo>
                    <a:pt x="15544" y="4209"/>
                    <a:pt x="15520" y="4260"/>
                    <a:pt x="15520" y="4322"/>
                  </a:cubicBezTo>
                  <a:cubicBezTo>
                    <a:pt x="15520" y="4385"/>
                    <a:pt x="15544" y="4435"/>
                    <a:pt x="15574" y="4435"/>
                  </a:cubicBezTo>
                  <a:cubicBezTo>
                    <a:pt x="15603" y="4435"/>
                    <a:pt x="15627" y="4385"/>
                    <a:pt x="15627" y="4322"/>
                  </a:cubicBezTo>
                  <a:cubicBezTo>
                    <a:pt x="15627" y="4260"/>
                    <a:pt x="15603" y="4209"/>
                    <a:pt x="15574" y="4209"/>
                  </a:cubicBezTo>
                  <a:close/>
                  <a:moveTo>
                    <a:pt x="15418" y="4209"/>
                  </a:moveTo>
                  <a:cubicBezTo>
                    <a:pt x="15389" y="4209"/>
                    <a:pt x="15364" y="4260"/>
                    <a:pt x="15364" y="4322"/>
                  </a:cubicBezTo>
                  <a:cubicBezTo>
                    <a:pt x="15364" y="4385"/>
                    <a:pt x="15389" y="4435"/>
                    <a:pt x="15418" y="4435"/>
                  </a:cubicBezTo>
                  <a:cubicBezTo>
                    <a:pt x="15448" y="4435"/>
                    <a:pt x="15472" y="4385"/>
                    <a:pt x="15472" y="4322"/>
                  </a:cubicBezTo>
                  <a:cubicBezTo>
                    <a:pt x="15472" y="4260"/>
                    <a:pt x="15448" y="4209"/>
                    <a:pt x="15418" y="4209"/>
                  </a:cubicBezTo>
                  <a:close/>
                  <a:moveTo>
                    <a:pt x="15264" y="4435"/>
                  </a:moveTo>
                  <a:cubicBezTo>
                    <a:pt x="15294" y="4435"/>
                    <a:pt x="15318" y="4385"/>
                    <a:pt x="15318" y="4322"/>
                  </a:cubicBezTo>
                  <a:cubicBezTo>
                    <a:pt x="15318" y="4260"/>
                    <a:pt x="15294" y="4209"/>
                    <a:pt x="15264" y="4209"/>
                  </a:cubicBezTo>
                  <a:cubicBezTo>
                    <a:pt x="15235" y="4209"/>
                    <a:pt x="15210" y="4260"/>
                    <a:pt x="15210" y="4322"/>
                  </a:cubicBezTo>
                  <a:cubicBezTo>
                    <a:pt x="15210" y="4385"/>
                    <a:pt x="15235" y="4435"/>
                    <a:pt x="15264" y="4435"/>
                  </a:cubicBezTo>
                  <a:close/>
                  <a:moveTo>
                    <a:pt x="15112" y="4209"/>
                  </a:moveTo>
                  <a:cubicBezTo>
                    <a:pt x="15082" y="4209"/>
                    <a:pt x="15058" y="4260"/>
                    <a:pt x="15058" y="4322"/>
                  </a:cubicBezTo>
                  <a:cubicBezTo>
                    <a:pt x="15058" y="4385"/>
                    <a:pt x="15082" y="4435"/>
                    <a:pt x="15112" y="4435"/>
                  </a:cubicBezTo>
                  <a:cubicBezTo>
                    <a:pt x="15141" y="4435"/>
                    <a:pt x="15165" y="4385"/>
                    <a:pt x="15165" y="4322"/>
                  </a:cubicBezTo>
                  <a:cubicBezTo>
                    <a:pt x="15165" y="4260"/>
                    <a:pt x="15141" y="4209"/>
                    <a:pt x="15112" y="4209"/>
                  </a:cubicBezTo>
                  <a:close/>
                  <a:moveTo>
                    <a:pt x="13569" y="2493"/>
                  </a:moveTo>
                  <a:cubicBezTo>
                    <a:pt x="13599" y="2493"/>
                    <a:pt x="13623" y="2442"/>
                    <a:pt x="13623" y="2380"/>
                  </a:cubicBezTo>
                  <a:cubicBezTo>
                    <a:pt x="13623" y="2317"/>
                    <a:pt x="13599" y="2266"/>
                    <a:pt x="13569" y="2266"/>
                  </a:cubicBezTo>
                  <a:cubicBezTo>
                    <a:pt x="13540" y="2266"/>
                    <a:pt x="13516" y="2317"/>
                    <a:pt x="13516" y="2380"/>
                  </a:cubicBezTo>
                  <a:cubicBezTo>
                    <a:pt x="13516" y="2442"/>
                    <a:pt x="13540" y="2493"/>
                    <a:pt x="13569" y="2493"/>
                  </a:cubicBezTo>
                  <a:close/>
                  <a:moveTo>
                    <a:pt x="13569" y="2166"/>
                  </a:moveTo>
                  <a:cubicBezTo>
                    <a:pt x="13599" y="2166"/>
                    <a:pt x="13623" y="2115"/>
                    <a:pt x="13623" y="2053"/>
                  </a:cubicBezTo>
                  <a:cubicBezTo>
                    <a:pt x="13623" y="1990"/>
                    <a:pt x="13599" y="1940"/>
                    <a:pt x="13569" y="1940"/>
                  </a:cubicBezTo>
                  <a:cubicBezTo>
                    <a:pt x="13540" y="1940"/>
                    <a:pt x="13516" y="1990"/>
                    <a:pt x="13516" y="2053"/>
                  </a:cubicBezTo>
                  <a:cubicBezTo>
                    <a:pt x="13516" y="2115"/>
                    <a:pt x="13540" y="2166"/>
                    <a:pt x="13569" y="2166"/>
                  </a:cubicBezTo>
                  <a:close/>
                  <a:moveTo>
                    <a:pt x="13415" y="2493"/>
                  </a:moveTo>
                  <a:cubicBezTo>
                    <a:pt x="13445" y="2493"/>
                    <a:pt x="13469" y="2442"/>
                    <a:pt x="13469" y="2380"/>
                  </a:cubicBezTo>
                  <a:cubicBezTo>
                    <a:pt x="13469" y="2317"/>
                    <a:pt x="13445" y="2266"/>
                    <a:pt x="13415" y="2266"/>
                  </a:cubicBezTo>
                  <a:cubicBezTo>
                    <a:pt x="13386" y="2266"/>
                    <a:pt x="13362" y="2317"/>
                    <a:pt x="13362" y="2380"/>
                  </a:cubicBezTo>
                  <a:cubicBezTo>
                    <a:pt x="13362" y="2442"/>
                    <a:pt x="13386" y="2493"/>
                    <a:pt x="13415" y="2493"/>
                  </a:cubicBezTo>
                  <a:close/>
                  <a:moveTo>
                    <a:pt x="13415" y="2166"/>
                  </a:moveTo>
                  <a:cubicBezTo>
                    <a:pt x="13445" y="2166"/>
                    <a:pt x="13469" y="2115"/>
                    <a:pt x="13469" y="2053"/>
                  </a:cubicBezTo>
                  <a:cubicBezTo>
                    <a:pt x="13469" y="1990"/>
                    <a:pt x="13445" y="1940"/>
                    <a:pt x="13415" y="1940"/>
                  </a:cubicBezTo>
                  <a:cubicBezTo>
                    <a:pt x="13386" y="1940"/>
                    <a:pt x="13362" y="1990"/>
                    <a:pt x="13362" y="2053"/>
                  </a:cubicBezTo>
                  <a:cubicBezTo>
                    <a:pt x="13362" y="2115"/>
                    <a:pt x="13386" y="2166"/>
                    <a:pt x="13415" y="2166"/>
                  </a:cubicBezTo>
                  <a:close/>
                  <a:moveTo>
                    <a:pt x="13117" y="2266"/>
                  </a:moveTo>
                  <a:cubicBezTo>
                    <a:pt x="13087" y="2266"/>
                    <a:pt x="13063" y="2317"/>
                    <a:pt x="13063" y="2380"/>
                  </a:cubicBezTo>
                  <a:cubicBezTo>
                    <a:pt x="13063" y="2442"/>
                    <a:pt x="13087" y="2493"/>
                    <a:pt x="13117" y="2493"/>
                  </a:cubicBezTo>
                  <a:cubicBezTo>
                    <a:pt x="13146" y="2493"/>
                    <a:pt x="13171" y="2442"/>
                    <a:pt x="13171" y="2380"/>
                  </a:cubicBezTo>
                  <a:cubicBezTo>
                    <a:pt x="13171" y="2317"/>
                    <a:pt x="13146" y="2266"/>
                    <a:pt x="13117" y="2266"/>
                  </a:cubicBezTo>
                  <a:close/>
                  <a:moveTo>
                    <a:pt x="13117" y="1940"/>
                  </a:moveTo>
                  <a:cubicBezTo>
                    <a:pt x="13087" y="1940"/>
                    <a:pt x="13063" y="1990"/>
                    <a:pt x="13063" y="2053"/>
                  </a:cubicBezTo>
                  <a:cubicBezTo>
                    <a:pt x="13063" y="2115"/>
                    <a:pt x="13087" y="2166"/>
                    <a:pt x="13117" y="2166"/>
                  </a:cubicBezTo>
                  <a:cubicBezTo>
                    <a:pt x="13146" y="2166"/>
                    <a:pt x="13171" y="2115"/>
                    <a:pt x="13171" y="2053"/>
                  </a:cubicBezTo>
                  <a:cubicBezTo>
                    <a:pt x="13171" y="1990"/>
                    <a:pt x="13146" y="1940"/>
                    <a:pt x="13117" y="1940"/>
                  </a:cubicBezTo>
                  <a:close/>
                  <a:moveTo>
                    <a:pt x="13117" y="2934"/>
                  </a:moveTo>
                  <a:cubicBezTo>
                    <a:pt x="13087" y="2934"/>
                    <a:pt x="13063" y="2984"/>
                    <a:pt x="13063" y="3047"/>
                  </a:cubicBezTo>
                  <a:cubicBezTo>
                    <a:pt x="13063" y="3109"/>
                    <a:pt x="13087" y="3160"/>
                    <a:pt x="13117" y="3160"/>
                  </a:cubicBezTo>
                  <a:cubicBezTo>
                    <a:pt x="13146" y="3160"/>
                    <a:pt x="13171" y="3109"/>
                    <a:pt x="13171" y="3047"/>
                  </a:cubicBezTo>
                  <a:cubicBezTo>
                    <a:pt x="13171" y="2984"/>
                    <a:pt x="13146" y="2934"/>
                    <a:pt x="13117" y="2934"/>
                  </a:cubicBezTo>
                  <a:close/>
                  <a:moveTo>
                    <a:pt x="13117" y="2607"/>
                  </a:moveTo>
                  <a:cubicBezTo>
                    <a:pt x="13087" y="2607"/>
                    <a:pt x="13063" y="2658"/>
                    <a:pt x="13063" y="2720"/>
                  </a:cubicBezTo>
                  <a:cubicBezTo>
                    <a:pt x="13063" y="2783"/>
                    <a:pt x="13087" y="2833"/>
                    <a:pt x="13117" y="2833"/>
                  </a:cubicBezTo>
                  <a:cubicBezTo>
                    <a:pt x="13146" y="2833"/>
                    <a:pt x="13171" y="2783"/>
                    <a:pt x="13171" y="2720"/>
                  </a:cubicBezTo>
                  <a:cubicBezTo>
                    <a:pt x="13171" y="2658"/>
                    <a:pt x="13146" y="2607"/>
                    <a:pt x="13117" y="2607"/>
                  </a:cubicBezTo>
                  <a:close/>
                  <a:moveTo>
                    <a:pt x="13117" y="3245"/>
                  </a:moveTo>
                  <a:cubicBezTo>
                    <a:pt x="13087" y="3245"/>
                    <a:pt x="13063" y="3295"/>
                    <a:pt x="13063" y="3358"/>
                  </a:cubicBezTo>
                  <a:cubicBezTo>
                    <a:pt x="13063" y="3420"/>
                    <a:pt x="13087" y="3471"/>
                    <a:pt x="13117" y="3471"/>
                  </a:cubicBezTo>
                  <a:cubicBezTo>
                    <a:pt x="13146" y="3471"/>
                    <a:pt x="13171" y="3420"/>
                    <a:pt x="13171" y="3358"/>
                  </a:cubicBezTo>
                  <a:cubicBezTo>
                    <a:pt x="13171" y="3295"/>
                    <a:pt x="13146" y="3245"/>
                    <a:pt x="13117" y="3245"/>
                  </a:cubicBezTo>
                  <a:close/>
                  <a:moveTo>
                    <a:pt x="13263" y="2493"/>
                  </a:moveTo>
                  <a:cubicBezTo>
                    <a:pt x="13292" y="2493"/>
                    <a:pt x="13316" y="2442"/>
                    <a:pt x="13316" y="2380"/>
                  </a:cubicBezTo>
                  <a:cubicBezTo>
                    <a:pt x="13316" y="2317"/>
                    <a:pt x="13292" y="2266"/>
                    <a:pt x="13263" y="2266"/>
                  </a:cubicBezTo>
                  <a:cubicBezTo>
                    <a:pt x="13233" y="2266"/>
                    <a:pt x="13209" y="2317"/>
                    <a:pt x="13209" y="2380"/>
                  </a:cubicBezTo>
                  <a:cubicBezTo>
                    <a:pt x="13209" y="2442"/>
                    <a:pt x="13233" y="2493"/>
                    <a:pt x="13263" y="2493"/>
                  </a:cubicBezTo>
                  <a:close/>
                  <a:moveTo>
                    <a:pt x="13263" y="2166"/>
                  </a:moveTo>
                  <a:cubicBezTo>
                    <a:pt x="13292" y="2166"/>
                    <a:pt x="13316" y="2115"/>
                    <a:pt x="13316" y="2053"/>
                  </a:cubicBezTo>
                  <a:cubicBezTo>
                    <a:pt x="13316" y="1990"/>
                    <a:pt x="13292" y="1940"/>
                    <a:pt x="13263" y="1940"/>
                  </a:cubicBezTo>
                  <a:cubicBezTo>
                    <a:pt x="13233" y="1940"/>
                    <a:pt x="13209" y="1990"/>
                    <a:pt x="13209" y="2053"/>
                  </a:cubicBezTo>
                  <a:cubicBezTo>
                    <a:pt x="13209" y="2115"/>
                    <a:pt x="13233" y="2166"/>
                    <a:pt x="13263" y="2166"/>
                  </a:cubicBezTo>
                  <a:close/>
                  <a:moveTo>
                    <a:pt x="14343" y="2266"/>
                  </a:moveTo>
                  <a:cubicBezTo>
                    <a:pt x="14313" y="2266"/>
                    <a:pt x="14289" y="2317"/>
                    <a:pt x="14289" y="2380"/>
                  </a:cubicBezTo>
                  <a:cubicBezTo>
                    <a:pt x="14289" y="2442"/>
                    <a:pt x="14313" y="2493"/>
                    <a:pt x="14343" y="2493"/>
                  </a:cubicBezTo>
                  <a:cubicBezTo>
                    <a:pt x="14372" y="2493"/>
                    <a:pt x="14396" y="2442"/>
                    <a:pt x="14396" y="2380"/>
                  </a:cubicBezTo>
                  <a:cubicBezTo>
                    <a:pt x="14396" y="2317"/>
                    <a:pt x="14372" y="2266"/>
                    <a:pt x="14343" y="2266"/>
                  </a:cubicBezTo>
                  <a:close/>
                  <a:moveTo>
                    <a:pt x="14343" y="1940"/>
                  </a:moveTo>
                  <a:cubicBezTo>
                    <a:pt x="14313" y="1940"/>
                    <a:pt x="14289" y="1990"/>
                    <a:pt x="14289" y="2053"/>
                  </a:cubicBezTo>
                  <a:cubicBezTo>
                    <a:pt x="14289" y="2115"/>
                    <a:pt x="14313" y="2166"/>
                    <a:pt x="14343" y="2166"/>
                  </a:cubicBezTo>
                  <a:cubicBezTo>
                    <a:pt x="14372" y="2166"/>
                    <a:pt x="14396" y="2115"/>
                    <a:pt x="14396" y="2053"/>
                  </a:cubicBezTo>
                  <a:cubicBezTo>
                    <a:pt x="14396" y="1990"/>
                    <a:pt x="14372" y="1940"/>
                    <a:pt x="14343" y="1940"/>
                  </a:cubicBezTo>
                  <a:close/>
                  <a:moveTo>
                    <a:pt x="14190" y="2266"/>
                  </a:moveTo>
                  <a:cubicBezTo>
                    <a:pt x="14160" y="2266"/>
                    <a:pt x="14136" y="2317"/>
                    <a:pt x="14136" y="2380"/>
                  </a:cubicBezTo>
                  <a:cubicBezTo>
                    <a:pt x="14136" y="2442"/>
                    <a:pt x="14160" y="2493"/>
                    <a:pt x="14190" y="2493"/>
                  </a:cubicBezTo>
                  <a:cubicBezTo>
                    <a:pt x="14220" y="2493"/>
                    <a:pt x="14244" y="2442"/>
                    <a:pt x="14244" y="2380"/>
                  </a:cubicBezTo>
                  <a:cubicBezTo>
                    <a:pt x="14244" y="2317"/>
                    <a:pt x="14220" y="2266"/>
                    <a:pt x="14190" y="2266"/>
                  </a:cubicBezTo>
                  <a:close/>
                  <a:moveTo>
                    <a:pt x="14190" y="1940"/>
                  </a:moveTo>
                  <a:cubicBezTo>
                    <a:pt x="14160" y="1940"/>
                    <a:pt x="14136" y="1990"/>
                    <a:pt x="14136" y="2053"/>
                  </a:cubicBezTo>
                  <a:cubicBezTo>
                    <a:pt x="14136" y="2115"/>
                    <a:pt x="14160" y="2166"/>
                    <a:pt x="14190" y="2166"/>
                  </a:cubicBezTo>
                  <a:cubicBezTo>
                    <a:pt x="14220" y="2166"/>
                    <a:pt x="14244" y="2115"/>
                    <a:pt x="14244" y="2053"/>
                  </a:cubicBezTo>
                  <a:cubicBezTo>
                    <a:pt x="14244" y="1990"/>
                    <a:pt x="14220" y="1940"/>
                    <a:pt x="14190" y="1940"/>
                  </a:cubicBezTo>
                  <a:close/>
                  <a:moveTo>
                    <a:pt x="14035" y="2493"/>
                  </a:moveTo>
                  <a:cubicBezTo>
                    <a:pt x="14064" y="2493"/>
                    <a:pt x="14088" y="2442"/>
                    <a:pt x="14088" y="2380"/>
                  </a:cubicBezTo>
                  <a:cubicBezTo>
                    <a:pt x="14088" y="2317"/>
                    <a:pt x="14064" y="2266"/>
                    <a:pt x="14035" y="2266"/>
                  </a:cubicBezTo>
                  <a:cubicBezTo>
                    <a:pt x="14005" y="2266"/>
                    <a:pt x="13981" y="2317"/>
                    <a:pt x="13981" y="2380"/>
                  </a:cubicBezTo>
                  <a:cubicBezTo>
                    <a:pt x="13981" y="2442"/>
                    <a:pt x="14005" y="2493"/>
                    <a:pt x="14035" y="2493"/>
                  </a:cubicBezTo>
                  <a:close/>
                  <a:moveTo>
                    <a:pt x="14035" y="2166"/>
                  </a:moveTo>
                  <a:cubicBezTo>
                    <a:pt x="14064" y="2166"/>
                    <a:pt x="14088" y="2115"/>
                    <a:pt x="14088" y="2053"/>
                  </a:cubicBezTo>
                  <a:cubicBezTo>
                    <a:pt x="14088" y="1990"/>
                    <a:pt x="14064" y="1940"/>
                    <a:pt x="14035" y="1940"/>
                  </a:cubicBezTo>
                  <a:cubicBezTo>
                    <a:pt x="14005" y="1940"/>
                    <a:pt x="13981" y="1990"/>
                    <a:pt x="13981" y="2053"/>
                  </a:cubicBezTo>
                  <a:cubicBezTo>
                    <a:pt x="13981" y="2115"/>
                    <a:pt x="14005" y="2166"/>
                    <a:pt x="14035" y="2166"/>
                  </a:cubicBezTo>
                  <a:close/>
                  <a:moveTo>
                    <a:pt x="13881" y="2266"/>
                  </a:moveTo>
                  <a:cubicBezTo>
                    <a:pt x="13851" y="2266"/>
                    <a:pt x="13827" y="2317"/>
                    <a:pt x="13827" y="2380"/>
                  </a:cubicBezTo>
                  <a:cubicBezTo>
                    <a:pt x="13827" y="2442"/>
                    <a:pt x="13851" y="2493"/>
                    <a:pt x="13881" y="2493"/>
                  </a:cubicBezTo>
                  <a:cubicBezTo>
                    <a:pt x="13910" y="2493"/>
                    <a:pt x="13934" y="2442"/>
                    <a:pt x="13934" y="2380"/>
                  </a:cubicBezTo>
                  <a:cubicBezTo>
                    <a:pt x="13934" y="2317"/>
                    <a:pt x="13910" y="2266"/>
                    <a:pt x="13881" y="2266"/>
                  </a:cubicBezTo>
                  <a:close/>
                  <a:moveTo>
                    <a:pt x="13881" y="1940"/>
                  </a:moveTo>
                  <a:cubicBezTo>
                    <a:pt x="13851" y="1940"/>
                    <a:pt x="13827" y="1990"/>
                    <a:pt x="13827" y="2053"/>
                  </a:cubicBezTo>
                  <a:cubicBezTo>
                    <a:pt x="13827" y="2115"/>
                    <a:pt x="13851" y="2166"/>
                    <a:pt x="13881" y="2166"/>
                  </a:cubicBezTo>
                  <a:cubicBezTo>
                    <a:pt x="13910" y="2166"/>
                    <a:pt x="13934" y="2115"/>
                    <a:pt x="13934" y="2053"/>
                  </a:cubicBezTo>
                  <a:cubicBezTo>
                    <a:pt x="13934" y="1990"/>
                    <a:pt x="13910" y="1940"/>
                    <a:pt x="13881" y="1940"/>
                  </a:cubicBezTo>
                  <a:close/>
                  <a:moveTo>
                    <a:pt x="13728" y="2266"/>
                  </a:moveTo>
                  <a:cubicBezTo>
                    <a:pt x="13698" y="2266"/>
                    <a:pt x="13674" y="2317"/>
                    <a:pt x="13674" y="2380"/>
                  </a:cubicBezTo>
                  <a:cubicBezTo>
                    <a:pt x="13674" y="2442"/>
                    <a:pt x="13698" y="2493"/>
                    <a:pt x="13728" y="2493"/>
                  </a:cubicBezTo>
                  <a:cubicBezTo>
                    <a:pt x="13758" y="2493"/>
                    <a:pt x="13782" y="2442"/>
                    <a:pt x="13782" y="2380"/>
                  </a:cubicBezTo>
                  <a:cubicBezTo>
                    <a:pt x="13782" y="2317"/>
                    <a:pt x="13758" y="2266"/>
                    <a:pt x="13728" y="2266"/>
                  </a:cubicBezTo>
                  <a:close/>
                  <a:moveTo>
                    <a:pt x="13728" y="1940"/>
                  </a:moveTo>
                  <a:cubicBezTo>
                    <a:pt x="13698" y="1940"/>
                    <a:pt x="13674" y="1990"/>
                    <a:pt x="13674" y="2053"/>
                  </a:cubicBezTo>
                  <a:cubicBezTo>
                    <a:pt x="13674" y="2115"/>
                    <a:pt x="13698" y="2166"/>
                    <a:pt x="13728" y="2166"/>
                  </a:cubicBezTo>
                  <a:cubicBezTo>
                    <a:pt x="13758" y="2166"/>
                    <a:pt x="13782" y="2115"/>
                    <a:pt x="13782" y="2053"/>
                  </a:cubicBezTo>
                  <a:cubicBezTo>
                    <a:pt x="13782" y="1990"/>
                    <a:pt x="13758" y="1940"/>
                    <a:pt x="13728" y="1940"/>
                  </a:cubicBezTo>
                  <a:close/>
                  <a:moveTo>
                    <a:pt x="14649" y="2266"/>
                  </a:moveTo>
                  <a:cubicBezTo>
                    <a:pt x="14619" y="2266"/>
                    <a:pt x="14595" y="2317"/>
                    <a:pt x="14595" y="2380"/>
                  </a:cubicBezTo>
                  <a:cubicBezTo>
                    <a:pt x="14595" y="2442"/>
                    <a:pt x="14619" y="2493"/>
                    <a:pt x="14649" y="2493"/>
                  </a:cubicBezTo>
                  <a:cubicBezTo>
                    <a:pt x="14678" y="2493"/>
                    <a:pt x="14703" y="2442"/>
                    <a:pt x="14703" y="2380"/>
                  </a:cubicBezTo>
                  <a:cubicBezTo>
                    <a:pt x="14703" y="2317"/>
                    <a:pt x="14678" y="2266"/>
                    <a:pt x="14649" y="2266"/>
                  </a:cubicBezTo>
                  <a:close/>
                  <a:moveTo>
                    <a:pt x="14649" y="1940"/>
                  </a:moveTo>
                  <a:cubicBezTo>
                    <a:pt x="14619" y="1940"/>
                    <a:pt x="14595" y="1990"/>
                    <a:pt x="14595" y="2053"/>
                  </a:cubicBezTo>
                  <a:cubicBezTo>
                    <a:pt x="14595" y="2115"/>
                    <a:pt x="14619" y="2166"/>
                    <a:pt x="14649" y="2166"/>
                  </a:cubicBezTo>
                  <a:cubicBezTo>
                    <a:pt x="14678" y="2166"/>
                    <a:pt x="14703" y="2115"/>
                    <a:pt x="14703" y="2053"/>
                  </a:cubicBezTo>
                  <a:cubicBezTo>
                    <a:pt x="14703" y="1990"/>
                    <a:pt x="14678" y="1940"/>
                    <a:pt x="14649" y="1940"/>
                  </a:cubicBezTo>
                  <a:close/>
                  <a:moveTo>
                    <a:pt x="14496" y="2266"/>
                  </a:moveTo>
                  <a:cubicBezTo>
                    <a:pt x="14466" y="2266"/>
                    <a:pt x="14442" y="2317"/>
                    <a:pt x="14442" y="2380"/>
                  </a:cubicBezTo>
                  <a:cubicBezTo>
                    <a:pt x="14442" y="2442"/>
                    <a:pt x="14466" y="2493"/>
                    <a:pt x="14496" y="2493"/>
                  </a:cubicBezTo>
                  <a:cubicBezTo>
                    <a:pt x="14526" y="2493"/>
                    <a:pt x="14550" y="2442"/>
                    <a:pt x="14550" y="2380"/>
                  </a:cubicBezTo>
                  <a:cubicBezTo>
                    <a:pt x="14550" y="2317"/>
                    <a:pt x="14526" y="2266"/>
                    <a:pt x="14496" y="2266"/>
                  </a:cubicBezTo>
                  <a:close/>
                  <a:moveTo>
                    <a:pt x="14496" y="1940"/>
                  </a:moveTo>
                  <a:cubicBezTo>
                    <a:pt x="14466" y="1940"/>
                    <a:pt x="14442" y="1990"/>
                    <a:pt x="14442" y="2053"/>
                  </a:cubicBezTo>
                  <a:cubicBezTo>
                    <a:pt x="14442" y="2115"/>
                    <a:pt x="14466" y="2166"/>
                    <a:pt x="14496" y="2166"/>
                  </a:cubicBezTo>
                  <a:cubicBezTo>
                    <a:pt x="14526" y="2166"/>
                    <a:pt x="14550" y="2115"/>
                    <a:pt x="14550" y="2053"/>
                  </a:cubicBezTo>
                  <a:cubicBezTo>
                    <a:pt x="14550" y="1990"/>
                    <a:pt x="14526" y="1940"/>
                    <a:pt x="14496" y="1940"/>
                  </a:cubicBezTo>
                  <a:close/>
                  <a:moveTo>
                    <a:pt x="13569" y="3160"/>
                  </a:moveTo>
                  <a:cubicBezTo>
                    <a:pt x="13599" y="3160"/>
                    <a:pt x="13623" y="3109"/>
                    <a:pt x="13623" y="3047"/>
                  </a:cubicBezTo>
                  <a:cubicBezTo>
                    <a:pt x="13623" y="2984"/>
                    <a:pt x="13599" y="2934"/>
                    <a:pt x="13569" y="2934"/>
                  </a:cubicBezTo>
                  <a:cubicBezTo>
                    <a:pt x="13540" y="2934"/>
                    <a:pt x="13516" y="2984"/>
                    <a:pt x="13516" y="3047"/>
                  </a:cubicBezTo>
                  <a:cubicBezTo>
                    <a:pt x="13516" y="3109"/>
                    <a:pt x="13540" y="3160"/>
                    <a:pt x="13569" y="3160"/>
                  </a:cubicBezTo>
                  <a:close/>
                  <a:moveTo>
                    <a:pt x="13569" y="2833"/>
                  </a:moveTo>
                  <a:cubicBezTo>
                    <a:pt x="13599" y="2833"/>
                    <a:pt x="13623" y="2783"/>
                    <a:pt x="13623" y="2720"/>
                  </a:cubicBezTo>
                  <a:cubicBezTo>
                    <a:pt x="13623" y="2658"/>
                    <a:pt x="13599" y="2607"/>
                    <a:pt x="13569" y="2607"/>
                  </a:cubicBezTo>
                  <a:cubicBezTo>
                    <a:pt x="13540" y="2607"/>
                    <a:pt x="13516" y="2658"/>
                    <a:pt x="13516" y="2720"/>
                  </a:cubicBezTo>
                  <a:cubicBezTo>
                    <a:pt x="13516" y="2783"/>
                    <a:pt x="13540" y="2833"/>
                    <a:pt x="13569" y="2833"/>
                  </a:cubicBezTo>
                  <a:close/>
                  <a:moveTo>
                    <a:pt x="13415" y="3160"/>
                  </a:moveTo>
                  <a:cubicBezTo>
                    <a:pt x="13445" y="3160"/>
                    <a:pt x="13469" y="3109"/>
                    <a:pt x="13469" y="3047"/>
                  </a:cubicBezTo>
                  <a:cubicBezTo>
                    <a:pt x="13469" y="2984"/>
                    <a:pt x="13445" y="2934"/>
                    <a:pt x="13415" y="2934"/>
                  </a:cubicBezTo>
                  <a:cubicBezTo>
                    <a:pt x="13386" y="2934"/>
                    <a:pt x="13362" y="2984"/>
                    <a:pt x="13362" y="3047"/>
                  </a:cubicBezTo>
                  <a:cubicBezTo>
                    <a:pt x="13362" y="3109"/>
                    <a:pt x="13386" y="3160"/>
                    <a:pt x="13415" y="3160"/>
                  </a:cubicBezTo>
                  <a:close/>
                  <a:moveTo>
                    <a:pt x="13415" y="2833"/>
                  </a:moveTo>
                  <a:cubicBezTo>
                    <a:pt x="13445" y="2833"/>
                    <a:pt x="13469" y="2783"/>
                    <a:pt x="13469" y="2720"/>
                  </a:cubicBezTo>
                  <a:cubicBezTo>
                    <a:pt x="13469" y="2658"/>
                    <a:pt x="13445" y="2607"/>
                    <a:pt x="13415" y="2607"/>
                  </a:cubicBezTo>
                  <a:cubicBezTo>
                    <a:pt x="13386" y="2607"/>
                    <a:pt x="13362" y="2658"/>
                    <a:pt x="13362" y="2720"/>
                  </a:cubicBezTo>
                  <a:cubicBezTo>
                    <a:pt x="13362" y="2783"/>
                    <a:pt x="13386" y="2833"/>
                    <a:pt x="13415" y="2833"/>
                  </a:cubicBezTo>
                  <a:close/>
                  <a:moveTo>
                    <a:pt x="13263" y="3160"/>
                  </a:moveTo>
                  <a:cubicBezTo>
                    <a:pt x="13292" y="3160"/>
                    <a:pt x="13316" y="3109"/>
                    <a:pt x="13316" y="3047"/>
                  </a:cubicBezTo>
                  <a:cubicBezTo>
                    <a:pt x="13316" y="2984"/>
                    <a:pt x="13292" y="2934"/>
                    <a:pt x="13263" y="2934"/>
                  </a:cubicBezTo>
                  <a:cubicBezTo>
                    <a:pt x="13233" y="2934"/>
                    <a:pt x="13209" y="2984"/>
                    <a:pt x="13209" y="3047"/>
                  </a:cubicBezTo>
                  <a:cubicBezTo>
                    <a:pt x="13209" y="3109"/>
                    <a:pt x="13233" y="3160"/>
                    <a:pt x="13263" y="3160"/>
                  </a:cubicBezTo>
                  <a:close/>
                  <a:moveTo>
                    <a:pt x="13263" y="2833"/>
                  </a:moveTo>
                  <a:cubicBezTo>
                    <a:pt x="13292" y="2833"/>
                    <a:pt x="13316" y="2783"/>
                    <a:pt x="13316" y="2720"/>
                  </a:cubicBezTo>
                  <a:cubicBezTo>
                    <a:pt x="13316" y="2658"/>
                    <a:pt x="13292" y="2607"/>
                    <a:pt x="13263" y="2607"/>
                  </a:cubicBezTo>
                  <a:cubicBezTo>
                    <a:pt x="13233" y="2607"/>
                    <a:pt x="13209" y="2658"/>
                    <a:pt x="13209" y="2720"/>
                  </a:cubicBezTo>
                  <a:cubicBezTo>
                    <a:pt x="13209" y="2783"/>
                    <a:pt x="13233" y="2833"/>
                    <a:pt x="13263" y="2833"/>
                  </a:cubicBezTo>
                  <a:close/>
                  <a:moveTo>
                    <a:pt x="14343" y="2934"/>
                  </a:moveTo>
                  <a:cubicBezTo>
                    <a:pt x="14313" y="2934"/>
                    <a:pt x="14289" y="2984"/>
                    <a:pt x="14289" y="3047"/>
                  </a:cubicBezTo>
                  <a:cubicBezTo>
                    <a:pt x="14289" y="3109"/>
                    <a:pt x="14313" y="3160"/>
                    <a:pt x="14343" y="3160"/>
                  </a:cubicBezTo>
                  <a:cubicBezTo>
                    <a:pt x="14372" y="3160"/>
                    <a:pt x="14396" y="3109"/>
                    <a:pt x="14396" y="3047"/>
                  </a:cubicBezTo>
                  <a:cubicBezTo>
                    <a:pt x="14396" y="2984"/>
                    <a:pt x="14372" y="2934"/>
                    <a:pt x="14343" y="2934"/>
                  </a:cubicBezTo>
                  <a:close/>
                  <a:moveTo>
                    <a:pt x="14343" y="2607"/>
                  </a:moveTo>
                  <a:cubicBezTo>
                    <a:pt x="14313" y="2607"/>
                    <a:pt x="14289" y="2658"/>
                    <a:pt x="14289" y="2720"/>
                  </a:cubicBezTo>
                  <a:cubicBezTo>
                    <a:pt x="14289" y="2783"/>
                    <a:pt x="14313" y="2833"/>
                    <a:pt x="14343" y="2833"/>
                  </a:cubicBezTo>
                  <a:cubicBezTo>
                    <a:pt x="14372" y="2833"/>
                    <a:pt x="14396" y="2783"/>
                    <a:pt x="14396" y="2720"/>
                  </a:cubicBezTo>
                  <a:cubicBezTo>
                    <a:pt x="14396" y="2658"/>
                    <a:pt x="14372" y="2607"/>
                    <a:pt x="14343" y="2607"/>
                  </a:cubicBezTo>
                  <a:close/>
                  <a:moveTo>
                    <a:pt x="14190" y="2934"/>
                  </a:moveTo>
                  <a:cubicBezTo>
                    <a:pt x="14160" y="2934"/>
                    <a:pt x="14136" y="2984"/>
                    <a:pt x="14136" y="3047"/>
                  </a:cubicBezTo>
                  <a:cubicBezTo>
                    <a:pt x="14136" y="3109"/>
                    <a:pt x="14160" y="3160"/>
                    <a:pt x="14190" y="3160"/>
                  </a:cubicBezTo>
                  <a:cubicBezTo>
                    <a:pt x="14220" y="3160"/>
                    <a:pt x="14244" y="3109"/>
                    <a:pt x="14244" y="3047"/>
                  </a:cubicBezTo>
                  <a:cubicBezTo>
                    <a:pt x="14244" y="2984"/>
                    <a:pt x="14220" y="2934"/>
                    <a:pt x="14190" y="2934"/>
                  </a:cubicBezTo>
                  <a:close/>
                  <a:moveTo>
                    <a:pt x="14190" y="2607"/>
                  </a:moveTo>
                  <a:cubicBezTo>
                    <a:pt x="14160" y="2607"/>
                    <a:pt x="14136" y="2658"/>
                    <a:pt x="14136" y="2720"/>
                  </a:cubicBezTo>
                  <a:cubicBezTo>
                    <a:pt x="14136" y="2783"/>
                    <a:pt x="14160" y="2833"/>
                    <a:pt x="14190" y="2833"/>
                  </a:cubicBezTo>
                  <a:cubicBezTo>
                    <a:pt x="14220" y="2833"/>
                    <a:pt x="14244" y="2783"/>
                    <a:pt x="14244" y="2720"/>
                  </a:cubicBezTo>
                  <a:cubicBezTo>
                    <a:pt x="14244" y="2658"/>
                    <a:pt x="14220" y="2607"/>
                    <a:pt x="14190" y="2607"/>
                  </a:cubicBezTo>
                  <a:close/>
                  <a:moveTo>
                    <a:pt x="14035" y="3160"/>
                  </a:moveTo>
                  <a:cubicBezTo>
                    <a:pt x="14064" y="3160"/>
                    <a:pt x="14088" y="3109"/>
                    <a:pt x="14088" y="3047"/>
                  </a:cubicBezTo>
                  <a:cubicBezTo>
                    <a:pt x="14088" y="2984"/>
                    <a:pt x="14064" y="2934"/>
                    <a:pt x="14035" y="2934"/>
                  </a:cubicBezTo>
                  <a:cubicBezTo>
                    <a:pt x="14005" y="2934"/>
                    <a:pt x="13981" y="2984"/>
                    <a:pt x="13981" y="3047"/>
                  </a:cubicBezTo>
                  <a:cubicBezTo>
                    <a:pt x="13981" y="3109"/>
                    <a:pt x="14005" y="3160"/>
                    <a:pt x="14035" y="3160"/>
                  </a:cubicBezTo>
                  <a:close/>
                  <a:moveTo>
                    <a:pt x="14035" y="2833"/>
                  </a:moveTo>
                  <a:cubicBezTo>
                    <a:pt x="14064" y="2833"/>
                    <a:pt x="14088" y="2783"/>
                    <a:pt x="14088" y="2720"/>
                  </a:cubicBezTo>
                  <a:cubicBezTo>
                    <a:pt x="14088" y="2658"/>
                    <a:pt x="14064" y="2607"/>
                    <a:pt x="14035" y="2607"/>
                  </a:cubicBezTo>
                  <a:cubicBezTo>
                    <a:pt x="14005" y="2607"/>
                    <a:pt x="13981" y="2658"/>
                    <a:pt x="13981" y="2720"/>
                  </a:cubicBezTo>
                  <a:cubicBezTo>
                    <a:pt x="13981" y="2783"/>
                    <a:pt x="14005" y="2833"/>
                    <a:pt x="14035" y="2833"/>
                  </a:cubicBezTo>
                  <a:close/>
                  <a:moveTo>
                    <a:pt x="13881" y="2934"/>
                  </a:moveTo>
                  <a:cubicBezTo>
                    <a:pt x="13851" y="2934"/>
                    <a:pt x="13827" y="2984"/>
                    <a:pt x="13827" y="3047"/>
                  </a:cubicBezTo>
                  <a:cubicBezTo>
                    <a:pt x="13827" y="3109"/>
                    <a:pt x="13851" y="3160"/>
                    <a:pt x="13881" y="3160"/>
                  </a:cubicBezTo>
                  <a:cubicBezTo>
                    <a:pt x="13910" y="3160"/>
                    <a:pt x="13934" y="3109"/>
                    <a:pt x="13934" y="3047"/>
                  </a:cubicBezTo>
                  <a:cubicBezTo>
                    <a:pt x="13934" y="2984"/>
                    <a:pt x="13910" y="2934"/>
                    <a:pt x="13881" y="2934"/>
                  </a:cubicBezTo>
                  <a:close/>
                  <a:moveTo>
                    <a:pt x="13881" y="2607"/>
                  </a:moveTo>
                  <a:cubicBezTo>
                    <a:pt x="13851" y="2607"/>
                    <a:pt x="13827" y="2658"/>
                    <a:pt x="13827" y="2720"/>
                  </a:cubicBezTo>
                  <a:cubicBezTo>
                    <a:pt x="13827" y="2783"/>
                    <a:pt x="13851" y="2833"/>
                    <a:pt x="13881" y="2833"/>
                  </a:cubicBezTo>
                  <a:cubicBezTo>
                    <a:pt x="13910" y="2833"/>
                    <a:pt x="13934" y="2783"/>
                    <a:pt x="13934" y="2720"/>
                  </a:cubicBezTo>
                  <a:cubicBezTo>
                    <a:pt x="13934" y="2658"/>
                    <a:pt x="13910" y="2607"/>
                    <a:pt x="13881" y="2607"/>
                  </a:cubicBezTo>
                  <a:close/>
                  <a:moveTo>
                    <a:pt x="13728" y="2934"/>
                  </a:moveTo>
                  <a:cubicBezTo>
                    <a:pt x="13698" y="2934"/>
                    <a:pt x="13674" y="2984"/>
                    <a:pt x="13674" y="3047"/>
                  </a:cubicBezTo>
                  <a:cubicBezTo>
                    <a:pt x="13674" y="3109"/>
                    <a:pt x="13698" y="3160"/>
                    <a:pt x="13728" y="3160"/>
                  </a:cubicBezTo>
                  <a:cubicBezTo>
                    <a:pt x="13758" y="3160"/>
                    <a:pt x="13782" y="3109"/>
                    <a:pt x="13782" y="3047"/>
                  </a:cubicBezTo>
                  <a:cubicBezTo>
                    <a:pt x="13782" y="2984"/>
                    <a:pt x="13758" y="2934"/>
                    <a:pt x="13728" y="2934"/>
                  </a:cubicBezTo>
                  <a:close/>
                  <a:moveTo>
                    <a:pt x="13728" y="2607"/>
                  </a:moveTo>
                  <a:cubicBezTo>
                    <a:pt x="13698" y="2607"/>
                    <a:pt x="13674" y="2658"/>
                    <a:pt x="13674" y="2720"/>
                  </a:cubicBezTo>
                  <a:cubicBezTo>
                    <a:pt x="13674" y="2783"/>
                    <a:pt x="13698" y="2833"/>
                    <a:pt x="13728" y="2833"/>
                  </a:cubicBezTo>
                  <a:cubicBezTo>
                    <a:pt x="13758" y="2833"/>
                    <a:pt x="13782" y="2783"/>
                    <a:pt x="13782" y="2720"/>
                  </a:cubicBezTo>
                  <a:cubicBezTo>
                    <a:pt x="13782" y="2658"/>
                    <a:pt x="13758" y="2607"/>
                    <a:pt x="13728" y="2607"/>
                  </a:cubicBezTo>
                  <a:close/>
                  <a:moveTo>
                    <a:pt x="14649" y="2934"/>
                  </a:moveTo>
                  <a:cubicBezTo>
                    <a:pt x="14619" y="2934"/>
                    <a:pt x="14595" y="2984"/>
                    <a:pt x="14595" y="3047"/>
                  </a:cubicBezTo>
                  <a:cubicBezTo>
                    <a:pt x="14595" y="3109"/>
                    <a:pt x="14619" y="3160"/>
                    <a:pt x="14649" y="3160"/>
                  </a:cubicBezTo>
                  <a:cubicBezTo>
                    <a:pt x="14678" y="3160"/>
                    <a:pt x="14703" y="3109"/>
                    <a:pt x="14703" y="3047"/>
                  </a:cubicBezTo>
                  <a:cubicBezTo>
                    <a:pt x="14703" y="2984"/>
                    <a:pt x="14678" y="2934"/>
                    <a:pt x="14649" y="2934"/>
                  </a:cubicBezTo>
                  <a:close/>
                  <a:moveTo>
                    <a:pt x="14649" y="2607"/>
                  </a:moveTo>
                  <a:cubicBezTo>
                    <a:pt x="14619" y="2607"/>
                    <a:pt x="14595" y="2658"/>
                    <a:pt x="14595" y="2720"/>
                  </a:cubicBezTo>
                  <a:cubicBezTo>
                    <a:pt x="14595" y="2783"/>
                    <a:pt x="14619" y="2833"/>
                    <a:pt x="14649" y="2833"/>
                  </a:cubicBezTo>
                  <a:cubicBezTo>
                    <a:pt x="14678" y="2833"/>
                    <a:pt x="14703" y="2783"/>
                    <a:pt x="14703" y="2720"/>
                  </a:cubicBezTo>
                  <a:cubicBezTo>
                    <a:pt x="14703" y="2658"/>
                    <a:pt x="14678" y="2607"/>
                    <a:pt x="14649" y="2607"/>
                  </a:cubicBezTo>
                  <a:close/>
                  <a:moveTo>
                    <a:pt x="14496" y="2934"/>
                  </a:moveTo>
                  <a:cubicBezTo>
                    <a:pt x="14466" y="2934"/>
                    <a:pt x="14442" y="2984"/>
                    <a:pt x="14442" y="3047"/>
                  </a:cubicBezTo>
                  <a:cubicBezTo>
                    <a:pt x="14442" y="3109"/>
                    <a:pt x="14466" y="3160"/>
                    <a:pt x="14496" y="3160"/>
                  </a:cubicBezTo>
                  <a:cubicBezTo>
                    <a:pt x="14526" y="3160"/>
                    <a:pt x="14550" y="3109"/>
                    <a:pt x="14550" y="3047"/>
                  </a:cubicBezTo>
                  <a:cubicBezTo>
                    <a:pt x="14550" y="2984"/>
                    <a:pt x="14526" y="2934"/>
                    <a:pt x="14496" y="2934"/>
                  </a:cubicBezTo>
                  <a:close/>
                  <a:moveTo>
                    <a:pt x="14496" y="2607"/>
                  </a:moveTo>
                  <a:cubicBezTo>
                    <a:pt x="14466" y="2607"/>
                    <a:pt x="14442" y="2658"/>
                    <a:pt x="14442" y="2720"/>
                  </a:cubicBezTo>
                  <a:cubicBezTo>
                    <a:pt x="14442" y="2783"/>
                    <a:pt x="14466" y="2833"/>
                    <a:pt x="14496" y="2833"/>
                  </a:cubicBezTo>
                  <a:cubicBezTo>
                    <a:pt x="14526" y="2833"/>
                    <a:pt x="14550" y="2783"/>
                    <a:pt x="14550" y="2720"/>
                  </a:cubicBezTo>
                  <a:cubicBezTo>
                    <a:pt x="14550" y="2658"/>
                    <a:pt x="14526" y="2607"/>
                    <a:pt x="14496" y="2607"/>
                  </a:cubicBezTo>
                  <a:close/>
                  <a:moveTo>
                    <a:pt x="13569" y="3798"/>
                  </a:moveTo>
                  <a:cubicBezTo>
                    <a:pt x="13599" y="3798"/>
                    <a:pt x="13623" y="3747"/>
                    <a:pt x="13623" y="3685"/>
                  </a:cubicBezTo>
                  <a:cubicBezTo>
                    <a:pt x="13623" y="3622"/>
                    <a:pt x="13599" y="3572"/>
                    <a:pt x="13569" y="3572"/>
                  </a:cubicBezTo>
                  <a:cubicBezTo>
                    <a:pt x="13540" y="3572"/>
                    <a:pt x="13516" y="3622"/>
                    <a:pt x="13516" y="3685"/>
                  </a:cubicBezTo>
                  <a:cubicBezTo>
                    <a:pt x="13516" y="3747"/>
                    <a:pt x="13540" y="3798"/>
                    <a:pt x="13569" y="3798"/>
                  </a:cubicBezTo>
                  <a:close/>
                  <a:moveTo>
                    <a:pt x="13569" y="3471"/>
                  </a:moveTo>
                  <a:cubicBezTo>
                    <a:pt x="13599" y="3471"/>
                    <a:pt x="13623" y="3420"/>
                    <a:pt x="13623" y="3358"/>
                  </a:cubicBezTo>
                  <a:cubicBezTo>
                    <a:pt x="13623" y="3295"/>
                    <a:pt x="13599" y="3245"/>
                    <a:pt x="13569" y="3245"/>
                  </a:cubicBezTo>
                  <a:cubicBezTo>
                    <a:pt x="13540" y="3245"/>
                    <a:pt x="13516" y="3295"/>
                    <a:pt x="13516" y="3358"/>
                  </a:cubicBezTo>
                  <a:cubicBezTo>
                    <a:pt x="13516" y="3420"/>
                    <a:pt x="13540" y="3471"/>
                    <a:pt x="13569" y="3471"/>
                  </a:cubicBezTo>
                  <a:close/>
                  <a:moveTo>
                    <a:pt x="13415" y="3798"/>
                  </a:moveTo>
                  <a:cubicBezTo>
                    <a:pt x="13445" y="3798"/>
                    <a:pt x="13469" y="3747"/>
                    <a:pt x="13469" y="3685"/>
                  </a:cubicBezTo>
                  <a:cubicBezTo>
                    <a:pt x="13469" y="3622"/>
                    <a:pt x="13445" y="3572"/>
                    <a:pt x="13415" y="3572"/>
                  </a:cubicBezTo>
                  <a:cubicBezTo>
                    <a:pt x="13386" y="3572"/>
                    <a:pt x="13362" y="3622"/>
                    <a:pt x="13362" y="3685"/>
                  </a:cubicBezTo>
                  <a:cubicBezTo>
                    <a:pt x="13362" y="3747"/>
                    <a:pt x="13386" y="3798"/>
                    <a:pt x="13415" y="3798"/>
                  </a:cubicBezTo>
                  <a:close/>
                  <a:moveTo>
                    <a:pt x="13415" y="3471"/>
                  </a:moveTo>
                  <a:cubicBezTo>
                    <a:pt x="13445" y="3471"/>
                    <a:pt x="13469" y="3420"/>
                    <a:pt x="13469" y="3358"/>
                  </a:cubicBezTo>
                  <a:cubicBezTo>
                    <a:pt x="13469" y="3295"/>
                    <a:pt x="13445" y="3245"/>
                    <a:pt x="13415" y="3245"/>
                  </a:cubicBezTo>
                  <a:cubicBezTo>
                    <a:pt x="13386" y="3245"/>
                    <a:pt x="13362" y="3295"/>
                    <a:pt x="13362" y="3358"/>
                  </a:cubicBezTo>
                  <a:cubicBezTo>
                    <a:pt x="13362" y="3420"/>
                    <a:pt x="13386" y="3471"/>
                    <a:pt x="13415" y="3471"/>
                  </a:cubicBezTo>
                  <a:close/>
                  <a:moveTo>
                    <a:pt x="13263" y="3798"/>
                  </a:moveTo>
                  <a:cubicBezTo>
                    <a:pt x="13292" y="3798"/>
                    <a:pt x="13316" y="3747"/>
                    <a:pt x="13316" y="3685"/>
                  </a:cubicBezTo>
                  <a:cubicBezTo>
                    <a:pt x="13316" y="3622"/>
                    <a:pt x="13292" y="3572"/>
                    <a:pt x="13263" y="3572"/>
                  </a:cubicBezTo>
                  <a:cubicBezTo>
                    <a:pt x="13233" y="3572"/>
                    <a:pt x="13209" y="3622"/>
                    <a:pt x="13209" y="3685"/>
                  </a:cubicBezTo>
                  <a:cubicBezTo>
                    <a:pt x="13209" y="3747"/>
                    <a:pt x="13233" y="3798"/>
                    <a:pt x="13263" y="3798"/>
                  </a:cubicBezTo>
                  <a:close/>
                  <a:moveTo>
                    <a:pt x="13263" y="3471"/>
                  </a:moveTo>
                  <a:cubicBezTo>
                    <a:pt x="13292" y="3471"/>
                    <a:pt x="13316" y="3420"/>
                    <a:pt x="13316" y="3358"/>
                  </a:cubicBezTo>
                  <a:cubicBezTo>
                    <a:pt x="13316" y="3295"/>
                    <a:pt x="13292" y="3245"/>
                    <a:pt x="13263" y="3245"/>
                  </a:cubicBezTo>
                  <a:cubicBezTo>
                    <a:pt x="13233" y="3245"/>
                    <a:pt x="13209" y="3295"/>
                    <a:pt x="13209" y="3358"/>
                  </a:cubicBezTo>
                  <a:cubicBezTo>
                    <a:pt x="13209" y="3420"/>
                    <a:pt x="13233" y="3471"/>
                    <a:pt x="13263" y="3471"/>
                  </a:cubicBezTo>
                  <a:close/>
                  <a:moveTo>
                    <a:pt x="14343" y="3572"/>
                  </a:moveTo>
                  <a:cubicBezTo>
                    <a:pt x="14313" y="3572"/>
                    <a:pt x="14289" y="3622"/>
                    <a:pt x="14289" y="3685"/>
                  </a:cubicBezTo>
                  <a:cubicBezTo>
                    <a:pt x="14289" y="3747"/>
                    <a:pt x="14313" y="3798"/>
                    <a:pt x="14343" y="3798"/>
                  </a:cubicBezTo>
                  <a:cubicBezTo>
                    <a:pt x="14372" y="3798"/>
                    <a:pt x="14396" y="3747"/>
                    <a:pt x="14396" y="3685"/>
                  </a:cubicBezTo>
                  <a:cubicBezTo>
                    <a:pt x="14396" y="3622"/>
                    <a:pt x="14372" y="3572"/>
                    <a:pt x="14343" y="3572"/>
                  </a:cubicBezTo>
                  <a:close/>
                  <a:moveTo>
                    <a:pt x="14343" y="3245"/>
                  </a:moveTo>
                  <a:cubicBezTo>
                    <a:pt x="14313" y="3245"/>
                    <a:pt x="14289" y="3295"/>
                    <a:pt x="14289" y="3358"/>
                  </a:cubicBezTo>
                  <a:cubicBezTo>
                    <a:pt x="14289" y="3420"/>
                    <a:pt x="14313" y="3471"/>
                    <a:pt x="14343" y="3471"/>
                  </a:cubicBezTo>
                  <a:cubicBezTo>
                    <a:pt x="14372" y="3471"/>
                    <a:pt x="14396" y="3420"/>
                    <a:pt x="14396" y="3358"/>
                  </a:cubicBezTo>
                  <a:cubicBezTo>
                    <a:pt x="14396" y="3295"/>
                    <a:pt x="14372" y="3245"/>
                    <a:pt x="14343" y="3245"/>
                  </a:cubicBezTo>
                  <a:close/>
                  <a:moveTo>
                    <a:pt x="14190" y="3572"/>
                  </a:moveTo>
                  <a:cubicBezTo>
                    <a:pt x="14160" y="3572"/>
                    <a:pt x="14136" y="3622"/>
                    <a:pt x="14136" y="3685"/>
                  </a:cubicBezTo>
                  <a:cubicBezTo>
                    <a:pt x="14136" y="3747"/>
                    <a:pt x="14160" y="3798"/>
                    <a:pt x="14190" y="3798"/>
                  </a:cubicBezTo>
                  <a:cubicBezTo>
                    <a:pt x="14220" y="3798"/>
                    <a:pt x="14244" y="3747"/>
                    <a:pt x="14244" y="3685"/>
                  </a:cubicBezTo>
                  <a:cubicBezTo>
                    <a:pt x="14244" y="3622"/>
                    <a:pt x="14220" y="3572"/>
                    <a:pt x="14190" y="3572"/>
                  </a:cubicBezTo>
                  <a:close/>
                  <a:moveTo>
                    <a:pt x="14190" y="3245"/>
                  </a:moveTo>
                  <a:cubicBezTo>
                    <a:pt x="14160" y="3245"/>
                    <a:pt x="14136" y="3295"/>
                    <a:pt x="14136" y="3358"/>
                  </a:cubicBezTo>
                  <a:cubicBezTo>
                    <a:pt x="14136" y="3420"/>
                    <a:pt x="14160" y="3471"/>
                    <a:pt x="14190" y="3471"/>
                  </a:cubicBezTo>
                  <a:cubicBezTo>
                    <a:pt x="14220" y="3471"/>
                    <a:pt x="14244" y="3420"/>
                    <a:pt x="14244" y="3358"/>
                  </a:cubicBezTo>
                  <a:cubicBezTo>
                    <a:pt x="14244" y="3295"/>
                    <a:pt x="14220" y="3245"/>
                    <a:pt x="14190" y="3245"/>
                  </a:cubicBezTo>
                  <a:close/>
                  <a:moveTo>
                    <a:pt x="14035" y="3798"/>
                  </a:moveTo>
                  <a:cubicBezTo>
                    <a:pt x="14064" y="3798"/>
                    <a:pt x="14088" y="3747"/>
                    <a:pt x="14088" y="3685"/>
                  </a:cubicBezTo>
                  <a:cubicBezTo>
                    <a:pt x="14088" y="3622"/>
                    <a:pt x="14064" y="3572"/>
                    <a:pt x="14035" y="3572"/>
                  </a:cubicBezTo>
                  <a:cubicBezTo>
                    <a:pt x="14005" y="3572"/>
                    <a:pt x="13981" y="3622"/>
                    <a:pt x="13981" y="3685"/>
                  </a:cubicBezTo>
                  <a:cubicBezTo>
                    <a:pt x="13981" y="3747"/>
                    <a:pt x="14005" y="3798"/>
                    <a:pt x="14035" y="3798"/>
                  </a:cubicBezTo>
                  <a:close/>
                  <a:moveTo>
                    <a:pt x="14035" y="3471"/>
                  </a:moveTo>
                  <a:cubicBezTo>
                    <a:pt x="14064" y="3471"/>
                    <a:pt x="14088" y="3420"/>
                    <a:pt x="14088" y="3358"/>
                  </a:cubicBezTo>
                  <a:cubicBezTo>
                    <a:pt x="14088" y="3295"/>
                    <a:pt x="14064" y="3245"/>
                    <a:pt x="14035" y="3245"/>
                  </a:cubicBezTo>
                  <a:cubicBezTo>
                    <a:pt x="14005" y="3245"/>
                    <a:pt x="13981" y="3295"/>
                    <a:pt x="13981" y="3358"/>
                  </a:cubicBezTo>
                  <a:cubicBezTo>
                    <a:pt x="13981" y="3420"/>
                    <a:pt x="14005" y="3471"/>
                    <a:pt x="14035" y="3471"/>
                  </a:cubicBezTo>
                  <a:close/>
                  <a:moveTo>
                    <a:pt x="13881" y="3572"/>
                  </a:moveTo>
                  <a:cubicBezTo>
                    <a:pt x="13851" y="3572"/>
                    <a:pt x="13827" y="3622"/>
                    <a:pt x="13827" y="3685"/>
                  </a:cubicBezTo>
                  <a:cubicBezTo>
                    <a:pt x="13827" y="3747"/>
                    <a:pt x="13851" y="3798"/>
                    <a:pt x="13881" y="3798"/>
                  </a:cubicBezTo>
                  <a:cubicBezTo>
                    <a:pt x="13910" y="3798"/>
                    <a:pt x="13934" y="3747"/>
                    <a:pt x="13934" y="3685"/>
                  </a:cubicBezTo>
                  <a:cubicBezTo>
                    <a:pt x="13934" y="3622"/>
                    <a:pt x="13910" y="3572"/>
                    <a:pt x="13881" y="3572"/>
                  </a:cubicBezTo>
                  <a:close/>
                  <a:moveTo>
                    <a:pt x="13881" y="3245"/>
                  </a:moveTo>
                  <a:cubicBezTo>
                    <a:pt x="13851" y="3245"/>
                    <a:pt x="13827" y="3295"/>
                    <a:pt x="13827" y="3358"/>
                  </a:cubicBezTo>
                  <a:cubicBezTo>
                    <a:pt x="13827" y="3420"/>
                    <a:pt x="13851" y="3471"/>
                    <a:pt x="13881" y="3471"/>
                  </a:cubicBezTo>
                  <a:cubicBezTo>
                    <a:pt x="13910" y="3471"/>
                    <a:pt x="13934" y="3420"/>
                    <a:pt x="13934" y="3358"/>
                  </a:cubicBezTo>
                  <a:cubicBezTo>
                    <a:pt x="13934" y="3295"/>
                    <a:pt x="13910" y="3245"/>
                    <a:pt x="13881" y="3245"/>
                  </a:cubicBezTo>
                  <a:close/>
                  <a:moveTo>
                    <a:pt x="13728" y="3572"/>
                  </a:moveTo>
                  <a:cubicBezTo>
                    <a:pt x="13698" y="3572"/>
                    <a:pt x="13674" y="3622"/>
                    <a:pt x="13674" y="3685"/>
                  </a:cubicBezTo>
                  <a:cubicBezTo>
                    <a:pt x="13674" y="3747"/>
                    <a:pt x="13698" y="3798"/>
                    <a:pt x="13728" y="3798"/>
                  </a:cubicBezTo>
                  <a:cubicBezTo>
                    <a:pt x="13758" y="3798"/>
                    <a:pt x="13782" y="3747"/>
                    <a:pt x="13782" y="3685"/>
                  </a:cubicBezTo>
                  <a:cubicBezTo>
                    <a:pt x="13782" y="3622"/>
                    <a:pt x="13758" y="3572"/>
                    <a:pt x="13728" y="3572"/>
                  </a:cubicBezTo>
                  <a:close/>
                  <a:moveTo>
                    <a:pt x="13728" y="3245"/>
                  </a:moveTo>
                  <a:cubicBezTo>
                    <a:pt x="13698" y="3245"/>
                    <a:pt x="13674" y="3295"/>
                    <a:pt x="13674" y="3358"/>
                  </a:cubicBezTo>
                  <a:cubicBezTo>
                    <a:pt x="13674" y="3420"/>
                    <a:pt x="13698" y="3471"/>
                    <a:pt x="13728" y="3471"/>
                  </a:cubicBezTo>
                  <a:cubicBezTo>
                    <a:pt x="13758" y="3471"/>
                    <a:pt x="13782" y="3420"/>
                    <a:pt x="13782" y="3358"/>
                  </a:cubicBezTo>
                  <a:cubicBezTo>
                    <a:pt x="13782" y="3295"/>
                    <a:pt x="13758" y="3245"/>
                    <a:pt x="13728" y="3245"/>
                  </a:cubicBezTo>
                  <a:close/>
                  <a:moveTo>
                    <a:pt x="14649" y="3572"/>
                  </a:moveTo>
                  <a:cubicBezTo>
                    <a:pt x="14619" y="3572"/>
                    <a:pt x="14595" y="3622"/>
                    <a:pt x="14595" y="3685"/>
                  </a:cubicBezTo>
                  <a:cubicBezTo>
                    <a:pt x="14595" y="3747"/>
                    <a:pt x="14619" y="3798"/>
                    <a:pt x="14649" y="3798"/>
                  </a:cubicBezTo>
                  <a:cubicBezTo>
                    <a:pt x="14678" y="3798"/>
                    <a:pt x="14703" y="3747"/>
                    <a:pt x="14703" y="3685"/>
                  </a:cubicBezTo>
                  <a:cubicBezTo>
                    <a:pt x="14703" y="3622"/>
                    <a:pt x="14678" y="3572"/>
                    <a:pt x="14649" y="3572"/>
                  </a:cubicBezTo>
                  <a:close/>
                  <a:moveTo>
                    <a:pt x="14649" y="3245"/>
                  </a:moveTo>
                  <a:cubicBezTo>
                    <a:pt x="14619" y="3245"/>
                    <a:pt x="14595" y="3295"/>
                    <a:pt x="14595" y="3358"/>
                  </a:cubicBezTo>
                  <a:cubicBezTo>
                    <a:pt x="14595" y="3420"/>
                    <a:pt x="14619" y="3471"/>
                    <a:pt x="14649" y="3471"/>
                  </a:cubicBezTo>
                  <a:cubicBezTo>
                    <a:pt x="14678" y="3471"/>
                    <a:pt x="14703" y="3420"/>
                    <a:pt x="14703" y="3358"/>
                  </a:cubicBezTo>
                  <a:cubicBezTo>
                    <a:pt x="14703" y="3295"/>
                    <a:pt x="14678" y="3245"/>
                    <a:pt x="14649" y="3245"/>
                  </a:cubicBezTo>
                  <a:close/>
                  <a:moveTo>
                    <a:pt x="14496" y="3572"/>
                  </a:moveTo>
                  <a:cubicBezTo>
                    <a:pt x="14466" y="3572"/>
                    <a:pt x="14442" y="3622"/>
                    <a:pt x="14442" y="3685"/>
                  </a:cubicBezTo>
                  <a:cubicBezTo>
                    <a:pt x="14442" y="3747"/>
                    <a:pt x="14466" y="3798"/>
                    <a:pt x="14496" y="3798"/>
                  </a:cubicBezTo>
                  <a:cubicBezTo>
                    <a:pt x="14526" y="3798"/>
                    <a:pt x="14550" y="3747"/>
                    <a:pt x="14550" y="3685"/>
                  </a:cubicBezTo>
                  <a:cubicBezTo>
                    <a:pt x="14550" y="3622"/>
                    <a:pt x="14526" y="3572"/>
                    <a:pt x="14496" y="3572"/>
                  </a:cubicBezTo>
                  <a:close/>
                  <a:moveTo>
                    <a:pt x="14496" y="3245"/>
                  </a:moveTo>
                  <a:cubicBezTo>
                    <a:pt x="14466" y="3245"/>
                    <a:pt x="14442" y="3295"/>
                    <a:pt x="14442" y="3358"/>
                  </a:cubicBezTo>
                  <a:cubicBezTo>
                    <a:pt x="14442" y="3420"/>
                    <a:pt x="14466" y="3471"/>
                    <a:pt x="14496" y="3471"/>
                  </a:cubicBezTo>
                  <a:cubicBezTo>
                    <a:pt x="14526" y="3471"/>
                    <a:pt x="14550" y="3420"/>
                    <a:pt x="14550" y="3358"/>
                  </a:cubicBezTo>
                  <a:cubicBezTo>
                    <a:pt x="14550" y="3295"/>
                    <a:pt x="14526" y="3245"/>
                    <a:pt x="14496" y="3245"/>
                  </a:cubicBezTo>
                  <a:close/>
                  <a:moveTo>
                    <a:pt x="14494" y="870"/>
                  </a:moveTo>
                  <a:cubicBezTo>
                    <a:pt x="14523" y="870"/>
                    <a:pt x="14547" y="820"/>
                    <a:pt x="14547" y="757"/>
                  </a:cubicBezTo>
                  <a:cubicBezTo>
                    <a:pt x="14547" y="695"/>
                    <a:pt x="14523" y="644"/>
                    <a:pt x="14494" y="644"/>
                  </a:cubicBezTo>
                  <a:cubicBezTo>
                    <a:pt x="14464" y="644"/>
                    <a:pt x="14440" y="695"/>
                    <a:pt x="14440" y="757"/>
                  </a:cubicBezTo>
                  <a:cubicBezTo>
                    <a:pt x="14440" y="820"/>
                    <a:pt x="14464" y="870"/>
                    <a:pt x="14494" y="870"/>
                  </a:cubicBezTo>
                  <a:close/>
                  <a:moveTo>
                    <a:pt x="14341" y="870"/>
                  </a:moveTo>
                  <a:cubicBezTo>
                    <a:pt x="14371" y="870"/>
                    <a:pt x="14395" y="820"/>
                    <a:pt x="14395" y="757"/>
                  </a:cubicBezTo>
                  <a:cubicBezTo>
                    <a:pt x="14395" y="695"/>
                    <a:pt x="14371" y="644"/>
                    <a:pt x="14341" y="644"/>
                  </a:cubicBezTo>
                  <a:cubicBezTo>
                    <a:pt x="14311" y="644"/>
                    <a:pt x="14287" y="695"/>
                    <a:pt x="14287" y="757"/>
                  </a:cubicBezTo>
                  <a:cubicBezTo>
                    <a:pt x="14287" y="820"/>
                    <a:pt x="14311" y="870"/>
                    <a:pt x="14341" y="870"/>
                  </a:cubicBezTo>
                  <a:close/>
                  <a:moveTo>
                    <a:pt x="14187" y="870"/>
                  </a:moveTo>
                  <a:cubicBezTo>
                    <a:pt x="14217" y="870"/>
                    <a:pt x="14241" y="820"/>
                    <a:pt x="14241" y="757"/>
                  </a:cubicBezTo>
                  <a:cubicBezTo>
                    <a:pt x="14241" y="695"/>
                    <a:pt x="14217" y="644"/>
                    <a:pt x="14187" y="644"/>
                  </a:cubicBezTo>
                  <a:cubicBezTo>
                    <a:pt x="14158" y="644"/>
                    <a:pt x="14134" y="695"/>
                    <a:pt x="14134" y="757"/>
                  </a:cubicBezTo>
                  <a:cubicBezTo>
                    <a:pt x="14134" y="820"/>
                    <a:pt x="14158" y="870"/>
                    <a:pt x="14187" y="870"/>
                  </a:cubicBezTo>
                  <a:close/>
                  <a:moveTo>
                    <a:pt x="14035" y="870"/>
                  </a:moveTo>
                  <a:cubicBezTo>
                    <a:pt x="14064" y="870"/>
                    <a:pt x="14088" y="820"/>
                    <a:pt x="14088" y="757"/>
                  </a:cubicBezTo>
                  <a:cubicBezTo>
                    <a:pt x="14088" y="695"/>
                    <a:pt x="14064" y="644"/>
                    <a:pt x="14035" y="644"/>
                  </a:cubicBezTo>
                  <a:cubicBezTo>
                    <a:pt x="14005" y="644"/>
                    <a:pt x="13981" y="695"/>
                    <a:pt x="13981" y="757"/>
                  </a:cubicBezTo>
                  <a:cubicBezTo>
                    <a:pt x="13981" y="820"/>
                    <a:pt x="14005" y="870"/>
                    <a:pt x="14035" y="870"/>
                  </a:cubicBezTo>
                  <a:close/>
                  <a:moveTo>
                    <a:pt x="14494" y="1209"/>
                  </a:moveTo>
                  <a:cubicBezTo>
                    <a:pt x="14523" y="1209"/>
                    <a:pt x="14547" y="1158"/>
                    <a:pt x="14547" y="1096"/>
                  </a:cubicBezTo>
                  <a:cubicBezTo>
                    <a:pt x="14547" y="1033"/>
                    <a:pt x="14523" y="983"/>
                    <a:pt x="14494" y="983"/>
                  </a:cubicBezTo>
                  <a:cubicBezTo>
                    <a:pt x="14464" y="983"/>
                    <a:pt x="14440" y="1033"/>
                    <a:pt x="14440" y="1096"/>
                  </a:cubicBezTo>
                  <a:cubicBezTo>
                    <a:pt x="14440" y="1158"/>
                    <a:pt x="14464" y="1209"/>
                    <a:pt x="14494" y="1209"/>
                  </a:cubicBezTo>
                  <a:close/>
                  <a:moveTo>
                    <a:pt x="14341" y="1209"/>
                  </a:moveTo>
                  <a:cubicBezTo>
                    <a:pt x="14371" y="1209"/>
                    <a:pt x="14395" y="1158"/>
                    <a:pt x="14395" y="1096"/>
                  </a:cubicBezTo>
                  <a:cubicBezTo>
                    <a:pt x="14395" y="1033"/>
                    <a:pt x="14371" y="983"/>
                    <a:pt x="14341" y="983"/>
                  </a:cubicBezTo>
                  <a:cubicBezTo>
                    <a:pt x="14311" y="983"/>
                    <a:pt x="14287" y="1033"/>
                    <a:pt x="14287" y="1096"/>
                  </a:cubicBezTo>
                  <a:cubicBezTo>
                    <a:pt x="14287" y="1158"/>
                    <a:pt x="14311" y="1209"/>
                    <a:pt x="14341" y="1209"/>
                  </a:cubicBezTo>
                  <a:close/>
                  <a:moveTo>
                    <a:pt x="14187" y="1209"/>
                  </a:moveTo>
                  <a:cubicBezTo>
                    <a:pt x="14217" y="1209"/>
                    <a:pt x="14241" y="1158"/>
                    <a:pt x="14241" y="1096"/>
                  </a:cubicBezTo>
                  <a:cubicBezTo>
                    <a:pt x="14241" y="1033"/>
                    <a:pt x="14217" y="983"/>
                    <a:pt x="14187" y="983"/>
                  </a:cubicBezTo>
                  <a:cubicBezTo>
                    <a:pt x="14158" y="983"/>
                    <a:pt x="14134" y="1033"/>
                    <a:pt x="14134" y="1096"/>
                  </a:cubicBezTo>
                  <a:cubicBezTo>
                    <a:pt x="14134" y="1158"/>
                    <a:pt x="14158" y="1209"/>
                    <a:pt x="14187" y="1209"/>
                  </a:cubicBezTo>
                  <a:close/>
                  <a:moveTo>
                    <a:pt x="14035" y="1209"/>
                  </a:moveTo>
                  <a:cubicBezTo>
                    <a:pt x="14064" y="1209"/>
                    <a:pt x="14088" y="1158"/>
                    <a:pt x="14088" y="1096"/>
                  </a:cubicBezTo>
                  <a:cubicBezTo>
                    <a:pt x="14088" y="1033"/>
                    <a:pt x="14064" y="983"/>
                    <a:pt x="14035" y="983"/>
                  </a:cubicBezTo>
                  <a:cubicBezTo>
                    <a:pt x="14005" y="983"/>
                    <a:pt x="13981" y="1033"/>
                    <a:pt x="13981" y="1096"/>
                  </a:cubicBezTo>
                  <a:cubicBezTo>
                    <a:pt x="13981" y="1158"/>
                    <a:pt x="14005" y="1209"/>
                    <a:pt x="14035" y="1209"/>
                  </a:cubicBezTo>
                  <a:close/>
                  <a:moveTo>
                    <a:pt x="13879" y="1209"/>
                  </a:moveTo>
                  <a:cubicBezTo>
                    <a:pt x="13909" y="1209"/>
                    <a:pt x="13933" y="1158"/>
                    <a:pt x="13933" y="1096"/>
                  </a:cubicBezTo>
                  <a:cubicBezTo>
                    <a:pt x="13933" y="1033"/>
                    <a:pt x="13909" y="983"/>
                    <a:pt x="13879" y="983"/>
                  </a:cubicBezTo>
                  <a:cubicBezTo>
                    <a:pt x="13850" y="983"/>
                    <a:pt x="13826" y="1033"/>
                    <a:pt x="13826" y="1096"/>
                  </a:cubicBezTo>
                  <a:cubicBezTo>
                    <a:pt x="13826" y="1158"/>
                    <a:pt x="13850" y="1209"/>
                    <a:pt x="13879" y="1209"/>
                  </a:cubicBezTo>
                  <a:close/>
                  <a:moveTo>
                    <a:pt x="13421" y="1309"/>
                  </a:moveTo>
                  <a:cubicBezTo>
                    <a:pt x="13391" y="1309"/>
                    <a:pt x="13367" y="1360"/>
                    <a:pt x="13367" y="1422"/>
                  </a:cubicBezTo>
                  <a:cubicBezTo>
                    <a:pt x="13367" y="1485"/>
                    <a:pt x="13391" y="1535"/>
                    <a:pt x="13421" y="1535"/>
                  </a:cubicBezTo>
                  <a:cubicBezTo>
                    <a:pt x="13451" y="1535"/>
                    <a:pt x="13475" y="1485"/>
                    <a:pt x="13475" y="1422"/>
                  </a:cubicBezTo>
                  <a:cubicBezTo>
                    <a:pt x="13475" y="1360"/>
                    <a:pt x="13451" y="1309"/>
                    <a:pt x="13421" y="1309"/>
                  </a:cubicBezTo>
                  <a:close/>
                  <a:moveTo>
                    <a:pt x="12659" y="1535"/>
                  </a:moveTo>
                  <a:cubicBezTo>
                    <a:pt x="12689" y="1535"/>
                    <a:pt x="12713" y="1485"/>
                    <a:pt x="12713" y="1422"/>
                  </a:cubicBezTo>
                  <a:cubicBezTo>
                    <a:pt x="12713" y="1360"/>
                    <a:pt x="12689" y="1309"/>
                    <a:pt x="12659" y="1309"/>
                  </a:cubicBezTo>
                  <a:cubicBezTo>
                    <a:pt x="12629" y="1309"/>
                    <a:pt x="12605" y="1360"/>
                    <a:pt x="12605" y="1422"/>
                  </a:cubicBezTo>
                  <a:cubicBezTo>
                    <a:pt x="12605" y="1485"/>
                    <a:pt x="12629" y="1535"/>
                    <a:pt x="12659" y="1535"/>
                  </a:cubicBezTo>
                  <a:close/>
                  <a:moveTo>
                    <a:pt x="12812" y="1309"/>
                  </a:moveTo>
                  <a:cubicBezTo>
                    <a:pt x="12782" y="1309"/>
                    <a:pt x="12758" y="1360"/>
                    <a:pt x="12758" y="1422"/>
                  </a:cubicBezTo>
                  <a:cubicBezTo>
                    <a:pt x="12758" y="1485"/>
                    <a:pt x="12782" y="1535"/>
                    <a:pt x="12812" y="1535"/>
                  </a:cubicBezTo>
                  <a:cubicBezTo>
                    <a:pt x="12841" y="1535"/>
                    <a:pt x="12866" y="1485"/>
                    <a:pt x="12866" y="1422"/>
                  </a:cubicBezTo>
                  <a:cubicBezTo>
                    <a:pt x="12866" y="1360"/>
                    <a:pt x="12841" y="1309"/>
                    <a:pt x="12812" y="1309"/>
                  </a:cubicBezTo>
                  <a:close/>
                  <a:moveTo>
                    <a:pt x="13116" y="1535"/>
                  </a:moveTo>
                  <a:cubicBezTo>
                    <a:pt x="13145" y="1535"/>
                    <a:pt x="13169" y="1485"/>
                    <a:pt x="13169" y="1422"/>
                  </a:cubicBezTo>
                  <a:cubicBezTo>
                    <a:pt x="13169" y="1360"/>
                    <a:pt x="13145" y="1309"/>
                    <a:pt x="13116" y="1309"/>
                  </a:cubicBezTo>
                  <a:cubicBezTo>
                    <a:pt x="13086" y="1309"/>
                    <a:pt x="13062" y="1360"/>
                    <a:pt x="13062" y="1422"/>
                  </a:cubicBezTo>
                  <a:cubicBezTo>
                    <a:pt x="13062" y="1485"/>
                    <a:pt x="13086" y="1535"/>
                    <a:pt x="13116" y="1535"/>
                  </a:cubicBezTo>
                  <a:close/>
                  <a:moveTo>
                    <a:pt x="13116" y="1843"/>
                  </a:moveTo>
                  <a:cubicBezTo>
                    <a:pt x="13145" y="1843"/>
                    <a:pt x="13169" y="1792"/>
                    <a:pt x="13169" y="1730"/>
                  </a:cubicBezTo>
                  <a:cubicBezTo>
                    <a:pt x="13169" y="1667"/>
                    <a:pt x="13145" y="1617"/>
                    <a:pt x="13116" y="1617"/>
                  </a:cubicBezTo>
                  <a:cubicBezTo>
                    <a:pt x="13086" y="1617"/>
                    <a:pt x="13062" y="1667"/>
                    <a:pt x="13062" y="1730"/>
                  </a:cubicBezTo>
                  <a:cubicBezTo>
                    <a:pt x="13062" y="1792"/>
                    <a:pt x="13086" y="1843"/>
                    <a:pt x="13116" y="1843"/>
                  </a:cubicBezTo>
                  <a:close/>
                  <a:moveTo>
                    <a:pt x="13268" y="1309"/>
                  </a:moveTo>
                  <a:cubicBezTo>
                    <a:pt x="13239" y="1309"/>
                    <a:pt x="13215" y="1360"/>
                    <a:pt x="13215" y="1422"/>
                  </a:cubicBezTo>
                  <a:cubicBezTo>
                    <a:pt x="13215" y="1485"/>
                    <a:pt x="13239" y="1535"/>
                    <a:pt x="13268" y="1535"/>
                  </a:cubicBezTo>
                  <a:cubicBezTo>
                    <a:pt x="13298" y="1535"/>
                    <a:pt x="13322" y="1485"/>
                    <a:pt x="13322" y="1422"/>
                  </a:cubicBezTo>
                  <a:cubicBezTo>
                    <a:pt x="13322" y="1360"/>
                    <a:pt x="13298" y="1309"/>
                    <a:pt x="13268" y="1309"/>
                  </a:cubicBezTo>
                  <a:close/>
                  <a:moveTo>
                    <a:pt x="13421" y="1617"/>
                  </a:moveTo>
                  <a:cubicBezTo>
                    <a:pt x="13391" y="1617"/>
                    <a:pt x="13367" y="1667"/>
                    <a:pt x="13367" y="1730"/>
                  </a:cubicBezTo>
                  <a:cubicBezTo>
                    <a:pt x="13367" y="1792"/>
                    <a:pt x="13391" y="1843"/>
                    <a:pt x="13421" y="1843"/>
                  </a:cubicBezTo>
                  <a:cubicBezTo>
                    <a:pt x="13451" y="1843"/>
                    <a:pt x="13475" y="1792"/>
                    <a:pt x="13475" y="1730"/>
                  </a:cubicBezTo>
                  <a:cubicBezTo>
                    <a:pt x="13475" y="1667"/>
                    <a:pt x="13451" y="1617"/>
                    <a:pt x="13421" y="1617"/>
                  </a:cubicBezTo>
                  <a:close/>
                  <a:moveTo>
                    <a:pt x="13268" y="1617"/>
                  </a:moveTo>
                  <a:cubicBezTo>
                    <a:pt x="13239" y="1617"/>
                    <a:pt x="13215" y="1667"/>
                    <a:pt x="13215" y="1730"/>
                  </a:cubicBezTo>
                  <a:cubicBezTo>
                    <a:pt x="13215" y="1792"/>
                    <a:pt x="13239" y="1843"/>
                    <a:pt x="13268" y="1843"/>
                  </a:cubicBezTo>
                  <a:cubicBezTo>
                    <a:pt x="13298" y="1843"/>
                    <a:pt x="13322" y="1792"/>
                    <a:pt x="13322" y="1730"/>
                  </a:cubicBezTo>
                  <a:cubicBezTo>
                    <a:pt x="13322" y="1667"/>
                    <a:pt x="13298" y="1617"/>
                    <a:pt x="13268" y="1617"/>
                  </a:cubicBezTo>
                  <a:close/>
                  <a:moveTo>
                    <a:pt x="13725" y="556"/>
                  </a:moveTo>
                  <a:cubicBezTo>
                    <a:pt x="13755" y="556"/>
                    <a:pt x="13779" y="506"/>
                    <a:pt x="13779" y="443"/>
                  </a:cubicBezTo>
                  <a:cubicBezTo>
                    <a:pt x="13779" y="381"/>
                    <a:pt x="13755" y="330"/>
                    <a:pt x="13725" y="330"/>
                  </a:cubicBezTo>
                  <a:cubicBezTo>
                    <a:pt x="13696" y="330"/>
                    <a:pt x="13672" y="381"/>
                    <a:pt x="13672" y="443"/>
                  </a:cubicBezTo>
                  <a:cubicBezTo>
                    <a:pt x="13672" y="506"/>
                    <a:pt x="13696" y="556"/>
                    <a:pt x="13725" y="556"/>
                  </a:cubicBezTo>
                  <a:close/>
                  <a:moveTo>
                    <a:pt x="13428" y="330"/>
                  </a:moveTo>
                  <a:cubicBezTo>
                    <a:pt x="13399" y="330"/>
                    <a:pt x="13374" y="381"/>
                    <a:pt x="13374" y="443"/>
                  </a:cubicBezTo>
                  <a:cubicBezTo>
                    <a:pt x="13374" y="506"/>
                    <a:pt x="13399" y="556"/>
                    <a:pt x="13428" y="556"/>
                  </a:cubicBezTo>
                  <a:cubicBezTo>
                    <a:pt x="13458" y="556"/>
                    <a:pt x="13482" y="506"/>
                    <a:pt x="13482" y="443"/>
                  </a:cubicBezTo>
                  <a:cubicBezTo>
                    <a:pt x="13482" y="381"/>
                    <a:pt x="13458" y="330"/>
                    <a:pt x="13428" y="330"/>
                  </a:cubicBezTo>
                  <a:close/>
                  <a:moveTo>
                    <a:pt x="13573" y="330"/>
                  </a:moveTo>
                  <a:cubicBezTo>
                    <a:pt x="13543" y="330"/>
                    <a:pt x="13519" y="381"/>
                    <a:pt x="13519" y="443"/>
                  </a:cubicBezTo>
                  <a:cubicBezTo>
                    <a:pt x="13519" y="506"/>
                    <a:pt x="13543" y="556"/>
                    <a:pt x="13573" y="556"/>
                  </a:cubicBezTo>
                  <a:cubicBezTo>
                    <a:pt x="13602" y="556"/>
                    <a:pt x="13626" y="506"/>
                    <a:pt x="13626" y="443"/>
                  </a:cubicBezTo>
                  <a:cubicBezTo>
                    <a:pt x="13626" y="381"/>
                    <a:pt x="13602" y="330"/>
                    <a:pt x="13573" y="330"/>
                  </a:cubicBezTo>
                  <a:close/>
                  <a:moveTo>
                    <a:pt x="13725" y="1209"/>
                  </a:moveTo>
                  <a:cubicBezTo>
                    <a:pt x="13755" y="1209"/>
                    <a:pt x="13779" y="1158"/>
                    <a:pt x="13779" y="1096"/>
                  </a:cubicBezTo>
                  <a:cubicBezTo>
                    <a:pt x="13779" y="1033"/>
                    <a:pt x="13755" y="983"/>
                    <a:pt x="13725" y="983"/>
                  </a:cubicBezTo>
                  <a:cubicBezTo>
                    <a:pt x="13696" y="983"/>
                    <a:pt x="13672" y="1033"/>
                    <a:pt x="13672" y="1096"/>
                  </a:cubicBezTo>
                  <a:cubicBezTo>
                    <a:pt x="13672" y="1158"/>
                    <a:pt x="13696" y="1209"/>
                    <a:pt x="13725" y="1209"/>
                  </a:cubicBezTo>
                  <a:close/>
                  <a:moveTo>
                    <a:pt x="13573" y="983"/>
                  </a:moveTo>
                  <a:cubicBezTo>
                    <a:pt x="13543" y="983"/>
                    <a:pt x="13519" y="1033"/>
                    <a:pt x="13519" y="1096"/>
                  </a:cubicBezTo>
                  <a:cubicBezTo>
                    <a:pt x="13519" y="1158"/>
                    <a:pt x="13543" y="1209"/>
                    <a:pt x="13573" y="1209"/>
                  </a:cubicBezTo>
                  <a:cubicBezTo>
                    <a:pt x="13602" y="1209"/>
                    <a:pt x="13626" y="1158"/>
                    <a:pt x="13626" y="1096"/>
                  </a:cubicBezTo>
                  <a:cubicBezTo>
                    <a:pt x="13626" y="1033"/>
                    <a:pt x="13602" y="983"/>
                    <a:pt x="13573" y="983"/>
                  </a:cubicBezTo>
                  <a:close/>
                  <a:moveTo>
                    <a:pt x="14648" y="1535"/>
                  </a:moveTo>
                  <a:cubicBezTo>
                    <a:pt x="14677" y="1535"/>
                    <a:pt x="14701" y="1485"/>
                    <a:pt x="14701" y="1422"/>
                  </a:cubicBezTo>
                  <a:cubicBezTo>
                    <a:pt x="14701" y="1360"/>
                    <a:pt x="14677" y="1309"/>
                    <a:pt x="14648" y="1309"/>
                  </a:cubicBezTo>
                  <a:cubicBezTo>
                    <a:pt x="14618" y="1309"/>
                    <a:pt x="14594" y="1360"/>
                    <a:pt x="14594" y="1422"/>
                  </a:cubicBezTo>
                  <a:cubicBezTo>
                    <a:pt x="14594" y="1485"/>
                    <a:pt x="14618" y="1535"/>
                    <a:pt x="14648" y="1535"/>
                  </a:cubicBezTo>
                  <a:close/>
                  <a:moveTo>
                    <a:pt x="14494" y="1535"/>
                  </a:moveTo>
                  <a:cubicBezTo>
                    <a:pt x="14523" y="1535"/>
                    <a:pt x="14547" y="1485"/>
                    <a:pt x="14547" y="1422"/>
                  </a:cubicBezTo>
                  <a:cubicBezTo>
                    <a:pt x="14547" y="1360"/>
                    <a:pt x="14523" y="1309"/>
                    <a:pt x="14494" y="1309"/>
                  </a:cubicBezTo>
                  <a:cubicBezTo>
                    <a:pt x="14464" y="1309"/>
                    <a:pt x="14440" y="1360"/>
                    <a:pt x="14440" y="1422"/>
                  </a:cubicBezTo>
                  <a:cubicBezTo>
                    <a:pt x="14440" y="1485"/>
                    <a:pt x="14464" y="1535"/>
                    <a:pt x="14494" y="1535"/>
                  </a:cubicBezTo>
                  <a:close/>
                  <a:moveTo>
                    <a:pt x="14341" y="1535"/>
                  </a:moveTo>
                  <a:cubicBezTo>
                    <a:pt x="14371" y="1535"/>
                    <a:pt x="14395" y="1485"/>
                    <a:pt x="14395" y="1422"/>
                  </a:cubicBezTo>
                  <a:cubicBezTo>
                    <a:pt x="14395" y="1360"/>
                    <a:pt x="14371" y="1309"/>
                    <a:pt x="14341" y="1309"/>
                  </a:cubicBezTo>
                  <a:cubicBezTo>
                    <a:pt x="14311" y="1309"/>
                    <a:pt x="14287" y="1360"/>
                    <a:pt x="14287" y="1422"/>
                  </a:cubicBezTo>
                  <a:cubicBezTo>
                    <a:pt x="14287" y="1485"/>
                    <a:pt x="14311" y="1535"/>
                    <a:pt x="14341" y="1535"/>
                  </a:cubicBezTo>
                  <a:close/>
                  <a:moveTo>
                    <a:pt x="14187" y="1535"/>
                  </a:moveTo>
                  <a:cubicBezTo>
                    <a:pt x="14217" y="1535"/>
                    <a:pt x="14241" y="1485"/>
                    <a:pt x="14241" y="1422"/>
                  </a:cubicBezTo>
                  <a:cubicBezTo>
                    <a:pt x="14241" y="1360"/>
                    <a:pt x="14217" y="1309"/>
                    <a:pt x="14187" y="1309"/>
                  </a:cubicBezTo>
                  <a:cubicBezTo>
                    <a:pt x="14158" y="1309"/>
                    <a:pt x="14134" y="1360"/>
                    <a:pt x="14134" y="1422"/>
                  </a:cubicBezTo>
                  <a:cubicBezTo>
                    <a:pt x="14134" y="1485"/>
                    <a:pt x="14158" y="1535"/>
                    <a:pt x="14187" y="1535"/>
                  </a:cubicBezTo>
                  <a:close/>
                  <a:moveTo>
                    <a:pt x="14035" y="1535"/>
                  </a:moveTo>
                  <a:cubicBezTo>
                    <a:pt x="14064" y="1535"/>
                    <a:pt x="14088" y="1485"/>
                    <a:pt x="14088" y="1422"/>
                  </a:cubicBezTo>
                  <a:cubicBezTo>
                    <a:pt x="14088" y="1360"/>
                    <a:pt x="14064" y="1309"/>
                    <a:pt x="14035" y="1309"/>
                  </a:cubicBezTo>
                  <a:cubicBezTo>
                    <a:pt x="14005" y="1309"/>
                    <a:pt x="13981" y="1360"/>
                    <a:pt x="13981" y="1422"/>
                  </a:cubicBezTo>
                  <a:cubicBezTo>
                    <a:pt x="13981" y="1485"/>
                    <a:pt x="14005" y="1535"/>
                    <a:pt x="14035" y="1535"/>
                  </a:cubicBezTo>
                  <a:close/>
                  <a:moveTo>
                    <a:pt x="13879" y="1535"/>
                  </a:moveTo>
                  <a:cubicBezTo>
                    <a:pt x="13909" y="1535"/>
                    <a:pt x="13933" y="1485"/>
                    <a:pt x="13933" y="1422"/>
                  </a:cubicBezTo>
                  <a:cubicBezTo>
                    <a:pt x="13933" y="1360"/>
                    <a:pt x="13909" y="1309"/>
                    <a:pt x="13879" y="1309"/>
                  </a:cubicBezTo>
                  <a:cubicBezTo>
                    <a:pt x="13850" y="1309"/>
                    <a:pt x="13826" y="1360"/>
                    <a:pt x="13826" y="1422"/>
                  </a:cubicBezTo>
                  <a:cubicBezTo>
                    <a:pt x="13826" y="1485"/>
                    <a:pt x="13850" y="1535"/>
                    <a:pt x="13879" y="1535"/>
                  </a:cubicBezTo>
                  <a:close/>
                  <a:moveTo>
                    <a:pt x="13725" y="1535"/>
                  </a:moveTo>
                  <a:cubicBezTo>
                    <a:pt x="13755" y="1535"/>
                    <a:pt x="13779" y="1485"/>
                    <a:pt x="13779" y="1422"/>
                  </a:cubicBezTo>
                  <a:cubicBezTo>
                    <a:pt x="13779" y="1360"/>
                    <a:pt x="13755" y="1309"/>
                    <a:pt x="13725" y="1309"/>
                  </a:cubicBezTo>
                  <a:cubicBezTo>
                    <a:pt x="13696" y="1309"/>
                    <a:pt x="13672" y="1360"/>
                    <a:pt x="13672" y="1422"/>
                  </a:cubicBezTo>
                  <a:cubicBezTo>
                    <a:pt x="13672" y="1485"/>
                    <a:pt x="13696" y="1535"/>
                    <a:pt x="13725" y="1535"/>
                  </a:cubicBezTo>
                  <a:close/>
                  <a:moveTo>
                    <a:pt x="13573" y="1309"/>
                  </a:moveTo>
                  <a:cubicBezTo>
                    <a:pt x="13543" y="1309"/>
                    <a:pt x="13519" y="1360"/>
                    <a:pt x="13519" y="1422"/>
                  </a:cubicBezTo>
                  <a:cubicBezTo>
                    <a:pt x="13519" y="1485"/>
                    <a:pt x="13543" y="1535"/>
                    <a:pt x="13573" y="1535"/>
                  </a:cubicBezTo>
                  <a:cubicBezTo>
                    <a:pt x="13602" y="1535"/>
                    <a:pt x="13626" y="1485"/>
                    <a:pt x="13626" y="1422"/>
                  </a:cubicBezTo>
                  <a:cubicBezTo>
                    <a:pt x="13626" y="1360"/>
                    <a:pt x="13602" y="1309"/>
                    <a:pt x="13573" y="1309"/>
                  </a:cubicBezTo>
                  <a:close/>
                  <a:moveTo>
                    <a:pt x="14648" y="1843"/>
                  </a:moveTo>
                  <a:cubicBezTo>
                    <a:pt x="14677" y="1843"/>
                    <a:pt x="14701" y="1792"/>
                    <a:pt x="14701" y="1730"/>
                  </a:cubicBezTo>
                  <a:cubicBezTo>
                    <a:pt x="14701" y="1667"/>
                    <a:pt x="14677" y="1617"/>
                    <a:pt x="14648" y="1617"/>
                  </a:cubicBezTo>
                  <a:cubicBezTo>
                    <a:pt x="14618" y="1617"/>
                    <a:pt x="14594" y="1667"/>
                    <a:pt x="14594" y="1730"/>
                  </a:cubicBezTo>
                  <a:cubicBezTo>
                    <a:pt x="14594" y="1792"/>
                    <a:pt x="14618" y="1843"/>
                    <a:pt x="14648" y="1843"/>
                  </a:cubicBezTo>
                  <a:close/>
                  <a:moveTo>
                    <a:pt x="14494" y="1843"/>
                  </a:moveTo>
                  <a:cubicBezTo>
                    <a:pt x="14523" y="1843"/>
                    <a:pt x="14547" y="1792"/>
                    <a:pt x="14547" y="1730"/>
                  </a:cubicBezTo>
                  <a:cubicBezTo>
                    <a:pt x="14547" y="1667"/>
                    <a:pt x="14523" y="1617"/>
                    <a:pt x="14494" y="1617"/>
                  </a:cubicBezTo>
                  <a:cubicBezTo>
                    <a:pt x="14464" y="1617"/>
                    <a:pt x="14440" y="1667"/>
                    <a:pt x="14440" y="1730"/>
                  </a:cubicBezTo>
                  <a:cubicBezTo>
                    <a:pt x="14440" y="1792"/>
                    <a:pt x="14464" y="1843"/>
                    <a:pt x="14494" y="1843"/>
                  </a:cubicBezTo>
                  <a:close/>
                  <a:moveTo>
                    <a:pt x="14341" y="1843"/>
                  </a:moveTo>
                  <a:cubicBezTo>
                    <a:pt x="14371" y="1843"/>
                    <a:pt x="14395" y="1792"/>
                    <a:pt x="14395" y="1730"/>
                  </a:cubicBezTo>
                  <a:cubicBezTo>
                    <a:pt x="14395" y="1667"/>
                    <a:pt x="14371" y="1617"/>
                    <a:pt x="14341" y="1617"/>
                  </a:cubicBezTo>
                  <a:cubicBezTo>
                    <a:pt x="14311" y="1617"/>
                    <a:pt x="14287" y="1667"/>
                    <a:pt x="14287" y="1730"/>
                  </a:cubicBezTo>
                  <a:cubicBezTo>
                    <a:pt x="14287" y="1792"/>
                    <a:pt x="14311" y="1843"/>
                    <a:pt x="14341" y="1843"/>
                  </a:cubicBezTo>
                  <a:close/>
                  <a:moveTo>
                    <a:pt x="14187" y="1843"/>
                  </a:moveTo>
                  <a:cubicBezTo>
                    <a:pt x="14217" y="1843"/>
                    <a:pt x="14241" y="1792"/>
                    <a:pt x="14241" y="1730"/>
                  </a:cubicBezTo>
                  <a:cubicBezTo>
                    <a:pt x="14241" y="1667"/>
                    <a:pt x="14217" y="1617"/>
                    <a:pt x="14187" y="1617"/>
                  </a:cubicBezTo>
                  <a:cubicBezTo>
                    <a:pt x="14158" y="1617"/>
                    <a:pt x="14134" y="1667"/>
                    <a:pt x="14134" y="1730"/>
                  </a:cubicBezTo>
                  <a:cubicBezTo>
                    <a:pt x="14134" y="1792"/>
                    <a:pt x="14158" y="1843"/>
                    <a:pt x="14187" y="1843"/>
                  </a:cubicBezTo>
                  <a:close/>
                  <a:moveTo>
                    <a:pt x="14035" y="1843"/>
                  </a:moveTo>
                  <a:cubicBezTo>
                    <a:pt x="14064" y="1843"/>
                    <a:pt x="14088" y="1792"/>
                    <a:pt x="14088" y="1730"/>
                  </a:cubicBezTo>
                  <a:cubicBezTo>
                    <a:pt x="14088" y="1667"/>
                    <a:pt x="14064" y="1617"/>
                    <a:pt x="14035" y="1617"/>
                  </a:cubicBezTo>
                  <a:cubicBezTo>
                    <a:pt x="14005" y="1617"/>
                    <a:pt x="13981" y="1667"/>
                    <a:pt x="13981" y="1730"/>
                  </a:cubicBezTo>
                  <a:cubicBezTo>
                    <a:pt x="13981" y="1792"/>
                    <a:pt x="14005" y="1843"/>
                    <a:pt x="14035" y="1843"/>
                  </a:cubicBezTo>
                  <a:close/>
                  <a:moveTo>
                    <a:pt x="13879" y="1843"/>
                  </a:moveTo>
                  <a:cubicBezTo>
                    <a:pt x="13909" y="1843"/>
                    <a:pt x="13933" y="1792"/>
                    <a:pt x="13933" y="1730"/>
                  </a:cubicBezTo>
                  <a:cubicBezTo>
                    <a:pt x="13933" y="1667"/>
                    <a:pt x="13909" y="1617"/>
                    <a:pt x="13879" y="1617"/>
                  </a:cubicBezTo>
                  <a:cubicBezTo>
                    <a:pt x="13850" y="1617"/>
                    <a:pt x="13826" y="1667"/>
                    <a:pt x="13826" y="1730"/>
                  </a:cubicBezTo>
                  <a:cubicBezTo>
                    <a:pt x="13826" y="1792"/>
                    <a:pt x="13850" y="1843"/>
                    <a:pt x="13879" y="1843"/>
                  </a:cubicBezTo>
                  <a:close/>
                  <a:moveTo>
                    <a:pt x="13725" y="1843"/>
                  </a:moveTo>
                  <a:cubicBezTo>
                    <a:pt x="13755" y="1843"/>
                    <a:pt x="13779" y="1792"/>
                    <a:pt x="13779" y="1730"/>
                  </a:cubicBezTo>
                  <a:cubicBezTo>
                    <a:pt x="13779" y="1667"/>
                    <a:pt x="13755" y="1617"/>
                    <a:pt x="13725" y="1617"/>
                  </a:cubicBezTo>
                  <a:cubicBezTo>
                    <a:pt x="13696" y="1617"/>
                    <a:pt x="13672" y="1667"/>
                    <a:pt x="13672" y="1730"/>
                  </a:cubicBezTo>
                  <a:cubicBezTo>
                    <a:pt x="13672" y="1792"/>
                    <a:pt x="13696" y="1843"/>
                    <a:pt x="13725" y="1843"/>
                  </a:cubicBezTo>
                  <a:close/>
                  <a:moveTo>
                    <a:pt x="13573" y="1617"/>
                  </a:moveTo>
                  <a:cubicBezTo>
                    <a:pt x="13543" y="1617"/>
                    <a:pt x="13519" y="1667"/>
                    <a:pt x="13519" y="1730"/>
                  </a:cubicBezTo>
                  <a:cubicBezTo>
                    <a:pt x="13519" y="1792"/>
                    <a:pt x="13543" y="1843"/>
                    <a:pt x="13573" y="1843"/>
                  </a:cubicBezTo>
                  <a:cubicBezTo>
                    <a:pt x="13602" y="1843"/>
                    <a:pt x="13626" y="1792"/>
                    <a:pt x="13626" y="1730"/>
                  </a:cubicBezTo>
                  <a:cubicBezTo>
                    <a:pt x="13626" y="1667"/>
                    <a:pt x="13602" y="1617"/>
                    <a:pt x="13573" y="1617"/>
                  </a:cubicBezTo>
                  <a:close/>
                  <a:moveTo>
                    <a:pt x="13569" y="5167"/>
                  </a:moveTo>
                  <a:cubicBezTo>
                    <a:pt x="13540" y="5167"/>
                    <a:pt x="13516" y="5217"/>
                    <a:pt x="13516" y="5280"/>
                  </a:cubicBezTo>
                  <a:cubicBezTo>
                    <a:pt x="13516" y="5342"/>
                    <a:pt x="13540" y="5393"/>
                    <a:pt x="13569" y="5393"/>
                  </a:cubicBezTo>
                  <a:cubicBezTo>
                    <a:pt x="13599" y="5393"/>
                    <a:pt x="13623" y="5342"/>
                    <a:pt x="13623" y="5280"/>
                  </a:cubicBezTo>
                  <a:cubicBezTo>
                    <a:pt x="13623" y="5217"/>
                    <a:pt x="13599" y="5167"/>
                    <a:pt x="13569" y="5167"/>
                  </a:cubicBezTo>
                  <a:close/>
                  <a:moveTo>
                    <a:pt x="13569" y="4840"/>
                  </a:moveTo>
                  <a:cubicBezTo>
                    <a:pt x="13540" y="4840"/>
                    <a:pt x="13516" y="4890"/>
                    <a:pt x="13516" y="4953"/>
                  </a:cubicBezTo>
                  <a:cubicBezTo>
                    <a:pt x="13516" y="5015"/>
                    <a:pt x="13540" y="5066"/>
                    <a:pt x="13569" y="5066"/>
                  </a:cubicBezTo>
                  <a:cubicBezTo>
                    <a:pt x="13599" y="5066"/>
                    <a:pt x="13623" y="5015"/>
                    <a:pt x="13623" y="4953"/>
                  </a:cubicBezTo>
                  <a:cubicBezTo>
                    <a:pt x="13623" y="4890"/>
                    <a:pt x="13599" y="4840"/>
                    <a:pt x="13569" y="4840"/>
                  </a:cubicBezTo>
                  <a:close/>
                  <a:moveTo>
                    <a:pt x="13415" y="5167"/>
                  </a:moveTo>
                  <a:cubicBezTo>
                    <a:pt x="13386" y="5167"/>
                    <a:pt x="13362" y="5217"/>
                    <a:pt x="13362" y="5280"/>
                  </a:cubicBezTo>
                  <a:cubicBezTo>
                    <a:pt x="13362" y="5342"/>
                    <a:pt x="13386" y="5393"/>
                    <a:pt x="13415" y="5393"/>
                  </a:cubicBezTo>
                  <a:cubicBezTo>
                    <a:pt x="13445" y="5393"/>
                    <a:pt x="13469" y="5342"/>
                    <a:pt x="13469" y="5280"/>
                  </a:cubicBezTo>
                  <a:cubicBezTo>
                    <a:pt x="13469" y="5217"/>
                    <a:pt x="13445" y="5167"/>
                    <a:pt x="13415" y="5167"/>
                  </a:cubicBezTo>
                  <a:close/>
                  <a:moveTo>
                    <a:pt x="13415" y="4840"/>
                  </a:moveTo>
                  <a:cubicBezTo>
                    <a:pt x="13386" y="4840"/>
                    <a:pt x="13362" y="4890"/>
                    <a:pt x="13362" y="4953"/>
                  </a:cubicBezTo>
                  <a:cubicBezTo>
                    <a:pt x="13362" y="5015"/>
                    <a:pt x="13386" y="5066"/>
                    <a:pt x="13415" y="5066"/>
                  </a:cubicBezTo>
                  <a:cubicBezTo>
                    <a:pt x="13445" y="5066"/>
                    <a:pt x="13469" y="5015"/>
                    <a:pt x="13469" y="4953"/>
                  </a:cubicBezTo>
                  <a:cubicBezTo>
                    <a:pt x="13469" y="4890"/>
                    <a:pt x="13445" y="4840"/>
                    <a:pt x="13415" y="4840"/>
                  </a:cubicBezTo>
                  <a:close/>
                  <a:moveTo>
                    <a:pt x="13263" y="5167"/>
                  </a:moveTo>
                  <a:cubicBezTo>
                    <a:pt x="13233" y="5167"/>
                    <a:pt x="13209" y="5217"/>
                    <a:pt x="13209" y="5280"/>
                  </a:cubicBezTo>
                  <a:cubicBezTo>
                    <a:pt x="13209" y="5342"/>
                    <a:pt x="13233" y="5393"/>
                    <a:pt x="13263" y="5393"/>
                  </a:cubicBezTo>
                  <a:cubicBezTo>
                    <a:pt x="13292" y="5393"/>
                    <a:pt x="13316" y="5342"/>
                    <a:pt x="13316" y="5280"/>
                  </a:cubicBezTo>
                  <a:cubicBezTo>
                    <a:pt x="13316" y="5217"/>
                    <a:pt x="13292" y="5167"/>
                    <a:pt x="13263" y="5167"/>
                  </a:cubicBezTo>
                  <a:close/>
                  <a:moveTo>
                    <a:pt x="13263" y="4840"/>
                  </a:moveTo>
                  <a:cubicBezTo>
                    <a:pt x="13233" y="4840"/>
                    <a:pt x="13209" y="4890"/>
                    <a:pt x="13209" y="4953"/>
                  </a:cubicBezTo>
                  <a:cubicBezTo>
                    <a:pt x="13209" y="5015"/>
                    <a:pt x="13233" y="5066"/>
                    <a:pt x="13263" y="5066"/>
                  </a:cubicBezTo>
                  <a:cubicBezTo>
                    <a:pt x="13292" y="5066"/>
                    <a:pt x="13316" y="5015"/>
                    <a:pt x="13316" y="4953"/>
                  </a:cubicBezTo>
                  <a:cubicBezTo>
                    <a:pt x="13316" y="4890"/>
                    <a:pt x="13292" y="4840"/>
                    <a:pt x="13263" y="4840"/>
                  </a:cubicBezTo>
                  <a:close/>
                  <a:moveTo>
                    <a:pt x="14343" y="5167"/>
                  </a:moveTo>
                  <a:cubicBezTo>
                    <a:pt x="14313" y="5167"/>
                    <a:pt x="14289" y="5217"/>
                    <a:pt x="14289" y="5280"/>
                  </a:cubicBezTo>
                  <a:cubicBezTo>
                    <a:pt x="14289" y="5342"/>
                    <a:pt x="14313" y="5393"/>
                    <a:pt x="14343" y="5393"/>
                  </a:cubicBezTo>
                  <a:cubicBezTo>
                    <a:pt x="14372" y="5393"/>
                    <a:pt x="14396" y="5342"/>
                    <a:pt x="14396" y="5280"/>
                  </a:cubicBezTo>
                  <a:cubicBezTo>
                    <a:pt x="14396" y="5217"/>
                    <a:pt x="14372" y="5167"/>
                    <a:pt x="14343" y="5167"/>
                  </a:cubicBezTo>
                  <a:close/>
                  <a:moveTo>
                    <a:pt x="14343" y="4840"/>
                  </a:moveTo>
                  <a:cubicBezTo>
                    <a:pt x="14313" y="4840"/>
                    <a:pt x="14289" y="4890"/>
                    <a:pt x="14289" y="4953"/>
                  </a:cubicBezTo>
                  <a:cubicBezTo>
                    <a:pt x="14289" y="5015"/>
                    <a:pt x="14313" y="5066"/>
                    <a:pt x="14343" y="5066"/>
                  </a:cubicBezTo>
                  <a:cubicBezTo>
                    <a:pt x="14372" y="5066"/>
                    <a:pt x="14396" y="5015"/>
                    <a:pt x="14396" y="4953"/>
                  </a:cubicBezTo>
                  <a:cubicBezTo>
                    <a:pt x="14396" y="4890"/>
                    <a:pt x="14372" y="4840"/>
                    <a:pt x="14343" y="4840"/>
                  </a:cubicBezTo>
                  <a:close/>
                  <a:moveTo>
                    <a:pt x="14190" y="5167"/>
                  </a:moveTo>
                  <a:cubicBezTo>
                    <a:pt x="14160" y="5167"/>
                    <a:pt x="14136" y="5217"/>
                    <a:pt x="14136" y="5280"/>
                  </a:cubicBezTo>
                  <a:cubicBezTo>
                    <a:pt x="14136" y="5342"/>
                    <a:pt x="14160" y="5393"/>
                    <a:pt x="14190" y="5393"/>
                  </a:cubicBezTo>
                  <a:cubicBezTo>
                    <a:pt x="14220" y="5393"/>
                    <a:pt x="14244" y="5342"/>
                    <a:pt x="14244" y="5280"/>
                  </a:cubicBezTo>
                  <a:cubicBezTo>
                    <a:pt x="14244" y="5217"/>
                    <a:pt x="14220" y="5167"/>
                    <a:pt x="14190" y="5167"/>
                  </a:cubicBezTo>
                  <a:close/>
                  <a:moveTo>
                    <a:pt x="14190" y="4840"/>
                  </a:moveTo>
                  <a:cubicBezTo>
                    <a:pt x="14160" y="4840"/>
                    <a:pt x="14136" y="4890"/>
                    <a:pt x="14136" y="4953"/>
                  </a:cubicBezTo>
                  <a:cubicBezTo>
                    <a:pt x="14136" y="5015"/>
                    <a:pt x="14160" y="5066"/>
                    <a:pt x="14190" y="5066"/>
                  </a:cubicBezTo>
                  <a:cubicBezTo>
                    <a:pt x="14220" y="5066"/>
                    <a:pt x="14244" y="5015"/>
                    <a:pt x="14244" y="4953"/>
                  </a:cubicBezTo>
                  <a:cubicBezTo>
                    <a:pt x="14244" y="4890"/>
                    <a:pt x="14220" y="4840"/>
                    <a:pt x="14190" y="4840"/>
                  </a:cubicBezTo>
                  <a:close/>
                  <a:moveTo>
                    <a:pt x="14035" y="5393"/>
                  </a:moveTo>
                  <a:cubicBezTo>
                    <a:pt x="14064" y="5393"/>
                    <a:pt x="14088" y="5342"/>
                    <a:pt x="14088" y="5280"/>
                  </a:cubicBezTo>
                  <a:cubicBezTo>
                    <a:pt x="14088" y="5217"/>
                    <a:pt x="14064" y="5167"/>
                    <a:pt x="14035" y="5167"/>
                  </a:cubicBezTo>
                  <a:cubicBezTo>
                    <a:pt x="14005" y="5167"/>
                    <a:pt x="13981" y="5217"/>
                    <a:pt x="13981" y="5280"/>
                  </a:cubicBezTo>
                  <a:cubicBezTo>
                    <a:pt x="13981" y="5342"/>
                    <a:pt x="14005" y="5393"/>
                    <a:pt x="14035" y="5393"/>
                  </a:cubicBezTo>
                  <a:close/>
                  <a:moveTo>
                    <a:pt x="14035" y="5066"/>
                  </a:moveTo>
                  <a:cubicBezTo>
                    <a:pt x="14064" y="5066"/>
                    <a:pt x="14088" y="5015"/>
                    <a:pt x="14088" y="4953"/>
                  </a:cubicBezTo>
                  <a:cubicBezTo>
                    <a:pt x="14088" y="4890"/>
                    <a:pt x="14064" y="4840"/>
                    <a:pt x="14035" y="4840"/>
                  </a:cubicBezTo>
                  <a:cubicBezTo>
                    <a:pt x="14005" y="4840"/>
                    <a:pt x="13981" y="4890"/>
                    <a:pt x="13981" y="4953"/>
                  </a:cubicBezTo>
                  <a:cubicBezTo>
                    <a:pt x="13981" y="5015"/>
                    <a:pt x="14005" y="5066"/>
                    <a:pt x="14035" y="5066"/>
                  </a:cubicBezTo>
                  <a:close/>
                  <a:moveTo>
                    <a:pt x="13881" y="5167"/>
                  </a:moveTo>
                  <a:cubicBezTo>
                    <a:pt x="13851" y="5167"/>
                    <a:pt x="13827" y="5217"/>
                    <a:pt x="13827" y="5280"/>
                  </a:cubicBezTo>
                  <a:cubicBezTo>
                    <a:pt x="13827" y="5342"/>
                    <a:pt x="13851" y="5393"/>
                    <a:pt x="13881" y="5393"/>
                  </a:cubicBezTo>
                  <a:cubicBezTo>
                    <a:pt x="13910" y="5393"/>
                    <a:pt x="13934" y="5342"/>
                    <a:pt x="13934" y="5280"/>
                  </a:cubicBezTo>
                  <a:cubicBezTo>
                    <a:pt x="13934" y="5217"/>
                    <a:pt x="13910" y="5167"/>
                    <a:pt x="13881" y="5167"/>
                  </a:cubicBezTo>
                  <a:close/>
                  <a:moveTo>
                    <a:pt x="13881" y="4840"/>
                  </a:moveTo>
                  <a:cubicBezTo>
                    <a:pt x="13851" y="4840"/>
                    <a:pt x="13827" y="4890"/>
                    <a:pt x="13827" y="4953"/>
                  </a:cubicBezTo>
                  <a:cubicBezTo>
                    <a:pt x="13827" y="5015"/>
                    <a:pt x="13851" y="5066"/>
                    <a:pt x="13881" y="5066"/>
                  </a:cubicBezTo>
                  <a:cubicBezTo>
                    <a:pt x="13910" y="5066"/>
                    <a:pt x="13934" y="5015"/>
                    <a:pt x="13934" y="4953"/>
                  </a:cubicBezTo>
                  <a:cubicBezTo>
                    <a:pt x="13934" y="4890"/>
                    <a:pt x="13910" y="4840"/>
                    <a:pt x="13881" y="4840"/>
                  </a:cubicBezTo>
                  <a:close/>
                  <a:moveTo>
                    <a:pt x="13728" y="5167"/>
                  </a:moveTo>
                  <a:cubicBezTo>
                    <a:pt x="13698" y="5167"/>
                    <a:pt x="13674" y="5217"/>
                    <a:pt x="13674" y="5280"/>
                  </a:cubicBezTo>
                  <a:cubicBezTo>
                    <a:pt x="13674" y="5342"/>
                    <a:pt x="13698" y="5393"/>
                    <a:pt x="13728" y="5393"/>
                  </a:cubicBezTo>
                  <a:cubicBezTo>
                    <a:pt x="13758" y="5393"/>
                    <a:pt x="13782" y="5342"/>
                    <a:pt x="13782" y="5280"/>
                  </a:cubicBezTo>
                  <a:cubicBezTo>
                    <a:pt x="13782" y="5217"/>
                    <a:pt x="13758" y="5167"/>
                    <a:pt x="13728" y="5167"/>
                  </a:cubicBezTo>
                  <a:close/>
                  <a:moveTo>
                    <a:pt x="13728" y="4840"/>
                  </a:moveTo>
                  <a:cubicBezTo>
                    <a:pt x="13698" y="4840"/>
                    <a:pt x="13674" y="4890"/>
                    <a:pt x="13674" y="4953"/>
                  </a:cubicBezTo>
                  <a:cubicBezTo>
                    <a:pt x="13674" y="5015"/>
                    <a:pt x="13698" y="5066"/>
                    <a:pt x="13728" y="5066"/>
                  </a:cubicBezTo>
                  <a:cubicBezTo>
                    <a:pt x="13758" y="5066"/>
                    <a:pt x="13782" y="5015"/>
                    <a:pt x="13782" y="4953"/>
                  </a:cubicBezTo>
                  <a:cubicBezTo>
                    <a:pt x="13782" y="4890"/>
                    <a:pt x="13758" y="4840"/>
                    <a:pt x="13728" y="4840"/>
                  </a:cubicBezTo>
                  <a:close/>
                  <a:moveTo>
                    <a:pt x="15111" y="5167"/>
                  </a:moveTo>
                  <a:cubicBezTo>
                    <a:pt x="15081" y="5167"/>
                    <a:pt x="15057" y="5217"/>
                    <a:pt x="15057" y="5280"/>
                  </a:cubicBezTo>
                  <a:cubicBezTo>
                    <a:pt x="15057" y="5342"/>
                    <a:pt x="15081" y="5393"/>
                    <a:pt x="15111" y="5393"/>
                  </a:cubicBezTo>
                  <a:cubicBezTo>
                    <a:pt x="15140" y="5393"/>
                    <a:pt x="15165" y="5342"/>
                    <a:pt x="15165" y="5280"/>
                  </a:cubicBezTo>
                  <a:cubicBezTo>
                    <a:pt x="15165" y="5217"/>
                    <a:pt x="15140" y="5167"/>
                    <a:pt x="15111" y="5167"/>
                  </a:cubicBezTo>
                  <a:close/>
                  <a:moveTo>
                    <a:pt x="15111" y="4840"/>
                  </a:moveTo>
                  <a:cubicBezTo>
                    <a:pt x="15081" y="4840"/>
                    <a:pt x="15057" y="4890"/>
                    <a:pt x="15057" y="4953"/>
                  </a:cubicBezTo>
                  <a:cubicBezTo>
                    <a:pt x="15057" y="5015"/>
                    <a:pt x="15081" y="5066"/>
                    <a:pt x="15111" y="5066"/>
                  </a:cubicBezTo>
                  <a:cubicBezTo>
                    <a:pt x="15140" y="5066"/>
                    <a:pt x="15165" y="5015"/>
                    <a:pt x="15165" y="4953"/>
                  </a:cubicBezTo>
                  <a:cubicBezTo>
                    <a:pt x="15165" y="4890"/>
                    <a:pt x="15140" y="4840"/>
                    <a:pt x="15111" y="4840"/>
                  </a:cubicBezTo>
                  <a:close/>
                  <a:moveTo>
                    <a:pt x="14958" y="5167"/>
                  </a:moveTo>
                  <a:cubicBezTo>
                    <a:pt x="14928" y="5167"/>
                    <a:pt x="14904" y="5217"/>
                    <a:pt x="14904" y="5280"/>
                  </a:cubicBezTo>
                  <a:cubicBezTo>
                    <a:pt x="14904" y="5342"/>
                    <a:pt x="14928" y="5393"/>
                    <a:pt x="14958" y="5393"/>
                  </a:cubicBezTo>
                  <a:cubicBezTo>
                    <a:pt x="14988" y="5393"/>
                    <a:pt x="15012" y="5342"/>
                    <a:pt x="15012" y="5280"/>
                  </a:cubicBezTo>
                  <a:cubicBezTo>
                    <a:pt x="15012" y="5217"/>
                    <a:pt x="14988" y="5167"/>
                    <a:pt x="14958" y="5167"/>
                  </a:cubicBezTo>
                  <a:close/>
                  <a:moveTo>
                    <a:pt x="14958" y="4840"/>
                  </a:moveTo>
                  <a:cubicBezTo>
                    <a:pt x="14928" y="4840"/>
                    <a:pt x="14904" y="4890"/>
                    <a:pt x="14904" y="4953"/>
                  </a:cubicBezTo>
                  <a:cubicBezTo>
                    <a:pt x="14904" y="5015"/>
                    <a:pt x="14928" y="5066"/>
                    <a:pt x="14958" y="5066"/>
                  </a:cubicBezTo>
                  <a:cubicBezTo>
                    <a:pt x="14988" y="5066"/>
                    <a:pt x="15012" y="5015"/>
                    <a:pt x="15012" y="4953"/>
                  </a:cubicBezTo>
                  <a:cubicBezTo>
                    <a:pt x="15012" y="4890"/>
                    <a:pt x="14988" y="4840"/>
                    <a:pt x="14958" y="4840"/>
                  </a:cubicBezTo>
                  <a:close/>
                  <a:moveTo>
                    <a:pt x="14803" y="5167"/>
                  </a:moveTo>
                  <a:cubicBezTo>
                    <a:pt x="14773" y="5167"/>
                    <a:pt x="14749" y="5217"/>
                    <a:pt x="14749" y="5280"/>
                  </a:cubicBezTo>
                  <a:cubicBezTo>
                    <a:pt x="14749" y="5342"/>
                    <a:pt x="14773" y="5393"/>
                    <a:pt x="14803" y="5393"/>
                  </a:cubicBezTo>
                  <a:cubicBezTo>
                    <a:pt x="14832" y="5393"/>
                    <a:pt x="14857" y="5342"/>
                    <a:pt x="14857" y="5280"/>
                  </a:cubicBezTo>
                  <a:cubicBezTo>
                    <a:pt x="14857" y="5217"/>
                    <a:pt x="14832" y="5167"/>
                    <a:pt x="14803" y="5167"/>
                  </a:cubicBezTo>
                  <a:close/>
                  <a:moveTo>
                    <a:pt x="14803" y="4840"/>
                  </a:moveTo>
                  <a:cubicBezTo>
                    <a:pt x="14773" y="4840"/>
                    <a:pt x="14749" y="4890"/>
                    <a:pt x="14749" y="4953"/>
                  </a:cubicBezTo>
                  <a:cubicBezTo>
                    <a:pt x="14749" y="5015"/>
                    <a:pt x="14773" y="5066"/>
                    <a:pt x="14803" y="5066"/>
                  </a:cubicBezTo>
                  <a:cubicBezTo>
                    <a:pt x="14832" y="5066"/>
                    <a:pt x="14857" y="5015"/>
                    <a:pt x="14857" y="4953"/>
                  </a:cubicBezTo>
                  <a:cubicBezTo>
                    <a:pt x="14857" y="4890"/>
                    <a:pt x="14832" y="4840"/>
                    <a:pt x="14803" y="4840"/>
                  </a:cubicBezTo>
                  <a:close/>
                  <a:moveTo>
                    <a:pt x="14649" y="5167"/>
                  </a:moveTo>
                  <a:cubicBezTo>
                    <a:pt x="14619" y="5167"/>
                    <a:pt x="14595" y="5217"/>
                    <a:pt x="14595" y="5280"/>
                  </a:cubicBezTo>
                  <a:cubicBezTo>
                    <a:pt x="14595" y="5342"/>
                    <a:pt x="14619" y="5393"/>
                    <a:pt x="14649" y="5393"/>
                  </a:cubicBezTo>
                  <a:cubicBezTo>
                    <a:pt x="14678" y="5393"/>
                    <a:pt x="14703" y="5342"/>
                    <a:pt x="14703" y="5280"/>
                  </a:cubicBezTo>
                  <a:cubicBezTo>
                    <a:pt x="14703" y="5217"/>
                    <a:pt x="14678" y="5167"/>
                    <a:pt x="14649" y="5167"/>
                  </a:cubicBezTo>
                  <a:close/>
                  <a:moveTo>
                    <a:pt x="14649" y="4840"/>
                  </a:moveTo>
                  <a:cubicBezTo>
                    <a:pt x="14619" y="4840"/>
                    <a:pt x="14595" y="4890"/>
                    <a:pt x="14595" y="4953"/>
                  </a:cubicBezTo>
                  <a:cubicBezTo>
                    <a:pt x="14595" y="5015"/>
                    <a:pt x="14619" y="5066"/>
                    <a:pt x="14649" y="5066"/>
                  </a:cubicBezTo>
                  <a:cubicBezTo>
                    <a:pt x="14678" y="5066"/>
                    <a:pt x="14703" y="5015"/>
                    <a:pt x="14703" y="4953"/>
                  </a:cubicBezTo>
                  <a:cubicBezTo>
                    <a:pt x="14703" y="4890"/>
                    <a:pt x="14678" y="4840"/>
                    <a:pt x="14649" y="4840"/>
                  </a:cubicBezTo>
                  <a:close/>
                  <a:moveTo>
                    <a:pt x="14496" y="5167"/>
                  </a:moveTo>
                  <a:cubicBezTo>
                    <a:pt x="14466" y="5167"/>
                    <a:pt x="14442" y="5217"/>
                    <a:pt x="14442" y="5280"/>
                  </a:cubicBezTo>
                  <a:cubicBezTo>
                    <a:pt x="14442" y="5342"/>
                    <a:pt x="14466" y="5393"/>
                    <a:pt x="14496" y="5393"/>
                  </a:cubicBezTo>
                  <a:cubicBezTo>
                    <a:pt x="14526" y="5393"/>
                    <a:pt x="14550" y="5342"/>
                    <a:pt x="14550" y="5280"/>
                  </a:cubicBezTo>
                  <a:cubicBezTo>
                    <a:pt x="14550" y="5217"/>
                    <a:pt x="14526" y="5167"/>
                    <a:pt x="14496" y="5167"/>
                  </a:cubicBezTo>
                  <a:close/>
                  <a:moveTo>
                    <a:pt x="14496" y="4840"/>
                  </a:moveTo>
                  <a:cubicBezTo>
                    <a:pt x="14466" y="4840"/>
                    <a:pt x="14442" y="4890"/>
                    <a:pt x="14442" y="4953"/>
                  </a:cubicBezTo>
                  <a:cubicBezTo>
                    <a:pt x="14442" y="5015"/>
                    <a:pt x="14466" y="5066"/>
                    <a:pt x="14496" y="5066"/>
                  </a:cubicBezTo>
                  <a:cubicBezTo>
                    <a:pt x="14526" y="5066"/>
                    <a:pt x="14550" y="5015"/>
                    <a:pt x="14550" y="4953"/>
                  </a:cubicBezTo>
                  <a:cubicBezTo>
                    <a:pt x="14550" y="4890"/>
                    <a:pt x="14526" y="4840"/>
                    <a:pt x="14496" y="4840"/>
                  </a:cubicBezTo>
                  <a:close/>
                  <a:moveTo>
                    <a:pt x="15726" y="5834"/>
                  </a:moveTo>
                  <a:cubicBezTo>
                    <a:pt x="15697" y="5834"/>
                    <a:pt x="15673" y="5885"/>
                    <a:pt x="15673" y="5947"/>
                  </a:cubicBezTo>
                  <a:cubicBezTo>
                    <a:pt x="15673" y="6010"/>
                    <a:pt x="15697" y="6060"/>
                    <a:pt x="15726" y="6060"/>
                  </a:cubicBezTo>
                  <a:cubicBezTo>
                    <a:pt x="15756" y="6060"/>
                    <a:pt x="15780" y="6010"/>
                    <a:pt x="15780" y="5947"/>
                  </a:cubicBezTo>
                  <a:cubicBezTo>
                    <a:pt x="15780" y="5885"/>
                    <a:pt x="15756" y="5834"/>
                    <a:pt x="15726" y="5834"/>
                  </a:cubicBezTo>
                  <a:close/>
                  <a:moveTo>
                    <a:pt x="15726" y="5507"/>
                  </a:moveTo>
                  <a:cubicBezTo>
                    <a:pt x="15697" y="5507"/>
                    <a:pt x="15673" y="5558"/>
                    <a:pt x="15673" y="5620"/>
                  </a:cubicBezTo>
                  <a:cubicBezTo>
                    <a:pt x="15673" y="5683"/>
                    <a:pt x="15697" y="5733"/>
                    <a:pt x="15726" y="5733"/>
                  </a:cubicBezTo>
                  <a:cubicBezTo>
                    <a:pt x="15756" y="5733"/>
                    <a:pt x="15780" y="5683"/>
                    <a:pt x="15780" y="5620"/>
                  </a:cubicBezTo>
                  <a:cubicBezTo>
                    <a:pt x="15780" y="5558"/>
                    <a:pt x="15756" y="5507"/>
                    <a:pt x="15726" y="5507"/>
                  </a:cubicBezTo>
                  <a:close/>
                  <a:moveTo>
                    <a:pt x="15571" y="5834"/>
                  </a:moveTo>
                  <a:cubicBezTo>
                    <a:pt x="15541" y="5834"/>
                    <a:pt x="15517" y="5885"/>
                    <a:pt x="15517" y="5947"/>
                  </a:cubicBezTo>
                  <a:cubicBezTo>
                    <a:pt x="15517" y="6010"/>
                    <a:pt x="15541" y="6060"/>
                    <a:pt x="15571" y="6060"/>
                  </a:cubicBezTo>
                  <a:cubicBezTo>
                    <a:pt x="15601" y="6060"/>
                    <a:pt x="15625" y="6010"/>
                    <a:pt x="15625" y="5947"/>
                  </a:cubicBezTo>
                  <a:cubicBezTo>
                    <a:pt x="15625" y="5885"/>
                    <a:pt x="15601" y="5834"/>
                    <a:pt x="15571" y="5834"/>
                  </a:cubicBezTo>
                  <a:close/>
                  <a:moveTo>
                    <a:pt x="15571" y="5507"/>
                  </a:moveTo>
                  <a:cubicBezTo>
                    <a:pt x="15541" y="5507"/>
                    <a:pt x="15517" y="5558"/>
                    <a:pt x="15517" y="5620"/>
                  </a:cubicBezTo>
                  <a:cubicBezTo>
                    <a:pt x="15517" y="5683"/>
                    <a:pt x="15541" y="5733"/>
                    <a:pt x="15571" y="5733"/>
                  </a:cubicBezTo>
                  <a:cubicBezTo>
                    <a:pt x="15601" y="5733"/>
                    <a:pt x="15625" y="5683"/>
                    <a:pt x="15625" y="5620"/>
                  </a:cubicBezTo>
                  <a:cubicBezTo>
                    <a:pt x="15625" y="5558"/>
                    <a:pt x="15601" y="5507"/>
                    <a:pt x="15571" y="5507"/>
                  </a:cubicBezTo>
                  <a:close/>
                  <a:moveTo>
                    <a:pt x="15417" y="5834"/>
                  </a:moveTo>
                  <a:cubicBezTo>
                    <a:pt x="15387" y="5834"/>
                    <a:pt x="15363" y="5885"/>
                    <a:pt x="15363" y="5947"/>
                  </a:cubicBezTo>
                  <a:cubicBezTo>
                    <a:pt x="15363" y="6010"/>
                    <a:pt x="15387" y="6060"/>
                    <a:pt x="15417" y="6060"/>
                  </a:cubicBezTo>
                  <a:cubicBezTo>
                    <a:pt x="15447" y="6060"/>
                    <a:pt x="15471" y="6010"/>
                    <a:pt x="15471" y="5947"/>
                  </a:cubicBezTo>
                  <a:cubicBezTo>
                    <a:pt x="15471" y="5885"/>
                    <a:pt x="15447" y="5834"/>
                    <a:pt x="15417" y="5834"/>
                  </a:cubicBezTo>
                  <a:close/>
                  <a:moveTo>
                    <a:pt x="15417" y="5507"/>
                  </a:moveTo>
                  <a:cubicBezTo>
                    <a:pt x="15387" y="5507"/>
                    <a:pt x="15363" y="5558"/>
                    <a:pt x="15363" y="5620"/>
                  </a:cubicBezTo>
                  <a:cubicBezTo>
                    <a:pt x="15363" y="5683"/>
                    <a:pt x="15387" y="5733"/>
                    <a:pt x="15417" y="5733"/>
                  </a:cubicBezTo>
                  <a:cubicBezTo>
                    <a:pt x="15447" y="5733"/>
                    <a:pt x="15471" y="5683"/>
                    <a:pt x="15471" y="5620"/>
                  </a:cubicBezTo>
                  <a:cubicBezTo>
                    <a:pt x="15471" y="5558"/>
                    <a:pt x="15447" y="5507"/>
                    <a:pt x="15417" y="5507"/>
                  </a:cubicBezTo>
                  <a:close/>
                  <a:moveTo>
                    <a:pt x="15264" y="5834"/>
                  </a:moveTo>
                  <a:cubicBezTo>
                    <a:pt x="15235" y="5834"/>
                    <a:pt x="15211" y="5885"/>
                    <a:pt x="15211" y="5947"/>
                  </a:cubicBezTo>
                  <a:cubicBezTo>
                    <a:pt x="15211" y="6010"/>
                    <a:pt x="15235" y="6060"/>
                    <a:pt x="15264" y="6060"/>
                  </a:cubicBezTo>
                  <a:cubicBezTo>
                    <a:pt x="15294" y="6060"/>
                    <a:pt x="15318" y="6010"/>
                    <a:pt x="15318" y="5947"/>
                  </a:cubicBezTo>
                  <a:cubicBezTo>
                    <a:pt x="15318" y="5885"/>
                    <a:pt x="15294" y="5834"/>
                    <a:pt x="15264" y="5834"/>
                  </a:cubicBezTo>
                  <a:close/>
                  <a:moveTo>
                    <a:pt x="15264" y="5507"/>
                  </a:moveTo>
                  <a:cubicBezTo>
                    <a:pt x="15235" y="5507"/>
                    <a:pt x="15211" y="5558"/>
                    <a:pt x="15211" y="5620"/>
                  </a:cubicBezTo>
                  <a:cubicBezTo>
                    <a:pt x="15211" y="5683"/>
                    <a:pt x="15235" y="5733"/>
                    <a:pt x="15264" y="5733"/>
                  </a:cubicBezTo>
                  <a:cubicBezTo>
                    <a:pt x="15294" y="5733"/>
                    <a:pt x="15318" y="5683"/>
                    <a:pt x="15318" y="5620"/>
                  </a:cubicBezTo>
                  <a:cubicBezTo>
                    <a:pt x="15318" y="5558"/>
                    <a:pt x="15294" y="5507"/>
                    <a:pt x="15264" y="5507"/>
                  </a:cubicBezTo>
                  <a:close/>
                  <a:moveTo>
                    <a:pt x="12350" y="5834"/>
                  </a:moveTo>
                  <a:cubicBezTo>
                    <a:pt x="12320" y="5834"/>
                    <a:pt x="12296" y="5885"/>
                    <a:pt x="12296" y="5947"/>
                  </a:cubicBezTo>
                  <a:cubicBezTo>
                    <a:pt x="12296" y="6010"/>
                    <a:pt x="12320" y="6060"/>
                    <a:pt x="12350" y="6060"/>
                  </a:cubicBezTo>
                  <a:cubicBezTo>
                    <a:pt x="12380" y="6060"/>
                    <a:pt x="12404" y="6010"/>
                    <a:pt x="12404" y="5947"/>
                  </a:cubicBezTo>
                  <a:cubicBezTo>
                    <a:pt x="12404" y="5885"/>
                    <a:pt x="12380" y="5834"/>
                    <a:pt x="12350" y="5834"/>
                  </a:cubicBezTo>
                  <a:close/>
                  <a:moveTo>
                    <a:pt x="12350" y="5507"/>
                  </a:moveTo>
                  <a:cubicBezTo>
                    <a:pt x="12320" y="5507"/>
                    <a:pt x="12296" y="5558"/>
                    <a:pt x="12296" y="5620"/>
                  </a:cubicBezTo>
                  <a:cubicBezTo>
                    <a:pt x="12296" y="5683"/>
                    <a:pt x="12320" y="5733"/>
                    <a:pt x="12350" y="5733"/>
                  </a:cubicBezTo>
                  <a:cubicBezTo>
                    <a:pt x="12380" y="5733"/>
                    <a:pt x="12404" y="5683"/>
                    <a:pt x="12404" y="5620"/>
                  </a:cubicBezTo>
                  <a:cubicBezTo>
                    <a:pt x="12404" y="5558"/>
                    <a:pt x="12380" y="5507"/>
                    <a:pt x="12350" y="5507"/>
                  </a:cubicBezTo>
                  <a:close/>
                  <a:moveTo>
                    <a:pt x="13109" y="6060"/>
                  </a:moveTo>
                  <a:cubicBezTo>
                    <a:pt x="13139" y="6060"/>
                    <a:pt x="13163" y="6010"/>
                    <a:pt x="13163" y="5947"/>
                  </a:cubicBezTo>
                  <a:cubicBezTo>
                    <a:pt x="13163" y="5885"/>
                    <a:pt x="13139" y="5834"/>
                    <a:pt x="13109" y="5834"/>
                  </a:cubicBezTo>
                  <a:cubicBezTo>
                    <a:pt x="13079" y="5834"/>
                    <a:pt x="13055" y="5885"/>
                    <a:pt x="13055" y="5947"/>
                  </a:cubicBezTo>
                  <a:cubicBezTo>
                    <a:pt x="13055" y="6010"/>
                    <a:pt x="13079" y="6060"/>
                    <a:pt x="13109" y="6060"/>
                  </a:cubicBezTo>
                  <a:close/>
                  <a:moveTo>
                    <a:pt x="13109" y="5733"/>
                  </a:moveTo>
                  <a:cubicBezTo>
                    <a:pt x="13139" y="5733"/>
                    <a:pt x="13163" y="5683"/>
                    <a:pt x="13163" y="5620"/>
                  </a:cubicBezTo>
                  <a:cubicBezTo>
                    <a:pt x="13163" y="5558"/>
                    <a:pt x="13139" y="5507"/>
                    <a:pt x="13109" y="5507"/>
                  </a:cubicBezTo>
                  <a:cubicBezTo>
                    <a:pt x="13079" y="5507"/>
                    <a:pt x="13055" y="5558"/>
                    <a:pt x="13055" y="5620"/>
                  </a:cubicBezTo>
                  <a:cubicBezTo>
                    <a:pt x="13055" y="5683"/>
                    <a:pt x="13079" y="5733"/>
                    <a:pt x="13109" y="5733"/>
                  </a:cubicBezTo>
                  <a:close/>
                  <a:moveTo>
                    <a:pt x="12956" y="6060"/>
                  </a:moveTo>
                  <a:cubicBezTo>
                    <a:pt x="12986" y="6060"/>
                    <a:pt x="13010" y="6010"/>
                    <a:pt x="13010" y="5947"/>
                  </a:cubicBezTo>
                  <a:cubicBezTo>
                    <a:pt x="13010" y="5885"/>
                    <a:pt x="12986" y="5834"/>
                    <a:pt x="12956" y="5834"/>
                  </a:cubicBezTo>
                  <a:cubicBezTo>
                    <a:pt x="12927" y="5834"/>
                    <a:pt x="12903" y="5885"/>
                    <a:pt x="12903" y="5947"/>
                  </a:cubicBezTo>
                  <a:cubicBezTo>
                    <a:pt x="12903" y="6010"/>
                    <a:pt x="12927" y="6060"/>
                    <a:pt x="12956" y="6060"/>
                  </a:cubicBezTo>
                  <a:close/>
                  <a:moveTo>
                    <a:pt x="12956" y="5733"/>
                  </a:moveTo>
                  <a:cubicBezTo>
                    <a:pt x="12986" y="5733"/>
                    <a:pt x="13010" y="5683"/>
                    <a:pt x="13010" y="5620"/>
                  </a:cubicBezTo>
                  <a:cubicBezTo>
                    <a:pt x="13010" y="5558"/>
                    <a:pt x="12986" y="5507"/>
                    <a:pt x="12956" y="5507"/>
                  </a:cubicBezTo>
                  <a:cubicBezTo>
                    <a:pt x="12927" y="5507"/>
                    <a:pt x="12903" y="5558"/>
                    <a:pt x="12903" y="5620"/>
                  </a:cubicBezTo>
                  <a:cubicBezTo>
                    <a:pt x="12903" y="5683"/>
                    <a:pt x="12927" y="5733"/>
                    <a:pt x="12956" y="5733"/>
                  </a:cubicBezTo>
                  <a:close/>
                  <a:moveTo>
                    <a:pt x="12801" y="5834"/>
                  </a:moveTo>
                  <a:cubicBezTo>
                    <a:pt x="12771" y="5834"/>
                    <a:pt x="12747" y="5885"/>
                    <a:pt x="12747" y="5947"/>
                  </a:cubicBezTo>
                  <a:cubicBezTo>
                    <a:pt x="12747" y="6010"/>
                    <a:pt x="12771" y="6060"/>
                    <a:pt x="12801" y="6060"/>
                  </a:cubicBezTo>
                  <a:cubicBezTo>
                    <a:pt x="12831" y="6060"/>
                    <a:pt x="12855" y="6010"/>
                    <a:pt x="12855" y="5947"/>
                  </a:cubicBezTo>
                  <a:cubicBezTo>
                    <a:pt x="12855" y="5885"/>
                    <a:pt x="12831" y="5834"/>
                    <a:pt x="12801" y="5834"/>
                  </a:cubicBezTo>
                  <a:close/>
                  <a:moveTo>
                    <a:pt x="12801" y="5507"/>
                  </a:moveTo>
                  <a:cubicBezTo>
                    <a:pt x="12771" y="5507"/>
                    <a:pt x="12747" y="5558"/>
                    <a:pt x="12747" y="5620"/>
                  </a:cubicBezTo>
                  <a:cubicBezTo>
                    <a:pt x="12747" y="5683"/>
                    <a:pt x="12771" y="5733"/>
                    <a:pt x="12801" y="5733"/>
                  </a:cubicBezTo>
                  <a:cubicBezTo>
                    <a:pt x="12831" y="5733"/>
                    <a:pt x="12855" y="5683"/>
                    <a:pt x="12855" y="5620"/>
                  </a:cubicBezTo>
                  <a:cubicBezTo>
                    <a:pt x="12855" y="5558"/>
                    <a:pt x="12831" y="5507"/>
                    <a:pt x="12801" y="5507"/>
                  </a:cubicBezTo>
                  <a:close/>
                  <a:moveTo>
                    <a:pt x="12647" y="6060"/>
                  </a:moveTo>
                  <a:cubicBezTo>
                    <a:pt x="12677" y="6060"/>
                    <a:pt x="12701" y="6010"/>
                    <a:pt x="12701" y="5947"/>
                  </a:cubicBezTo>
                  <a:cubicBezTo>
                    <a:pt x="12701" y="5885"/>
                    <a:pt x="12677" y="5834"/>
                    <a:pt x="12647" y="5834"/>
                  </a:cubicBezTo>
                  <a:cubicBezTo>
                    <a:pt x="12617" y="5834"/>
                    <a:pt x="12593" y="5885"/>
                    <a:pt x="12593" y="5947"/>
                  </a:cubicBezTo>
                  <a:cubicBezTo>
                    <a:pt x="12593" y="6010"/>
                    <a:pt x="12617" y="6060"/>
                    <a:pt x="12647" y="6060"/>
                  </a:cubicBezTo>
                  <a:close/>
                  <a:moveTo>
                    <a:pt x="12647" y="5733"/>
                  </a:moveTo>
                  <a:cubicBezTo>
                    <a:pt x="12677" y="5733"/>
                    <a:pt x="12701" y="5683"/>
                    <a:pt x="12701" y="5620"/>
                  </a:cubicBezTo>
                  <a:cubicBezTo>
                    <a:pt x="12701" y="5558"/>
                    <a:pt x="12677" y="5507"/>
                    <a:pt x="12647" y="5507"/>
                  </a:cubicBezTo>
                  <a:cubicBezTo>
                    <a:pt x="12617" y="5507"/>
                    <a:pt x="12593" y="5558"/>
                    <a:pt x="12593" y="5620"/>
                  </a:cubicBezTo>
                  <a:cubicBezTo>
                    <a:pt x="12593" y="5683"/>
                    <a:pt x="12617" y="5733"/>
                    <a:pt x="12647" y="5733"/>
                  </a:cubicBezTo>
                  <a:close/>
                  <a:moveTo>
                    <a:pt x="12495" y="8663"/>
                  </a:moveTo>
                  <a:cubicBezTo>
                    <a:pt x="12524" y="8663"/>
                    <a:pt x="12548" y="8613"/>
                    <a:pt x="12548" y="8550"/>
                  </a:cubicBezTo>
                  <a:cubicBezTo>
                    <a:pt x="12548" y="8488"/>
                    <a:pt x="12524" y="8437"/>
                    <a:pt x="12495" y="8437"/>
                  </a:cubicBezTo>
                  <a:cubicBezTo>
                    <a:pt x="12465" y="8437"/>
                    <a:pt x="12441" y="8488"/>
                    <a:pt x="12441" y="8550"/>
                  </a:cubicBezTo>
                  <a:cubicBezTo>
                    <a:pt x="12441" y="8613"/>
                    <a:pt x="12465" y="8663"/>
                    <a:pt x="12495" y="8663"/>
                  </a:cubicBezTo>
                  <a:close/>
                  <a:moveTo>
                    <a:pt x="12495" y="10265"/>
                  </a:moveTo>
                  <a:cubicBezTo>
                    <a:pt x="12524" y="10265"/>
                    <a:pt x="12548" y="10214"/>
                    <a:pt x="12548" y="10151"/>
                  </a:cubicBezTo>
                  <a:cubicBezTo>
                    <a:pt x="12548" y="10089"/>
                    <a:pt x="12524" y="10038"/>
                    <a:pt x="12495" y="10038"/>
                  </a:cubicBezTo>
                  <a:cubicBezTo>
                    <a:pt x="12465" y="10038"/>
                    <a:pt x="12441" y="10089"/>
                    <a:pt x="12441" y="10151"/>
                  </a:cubicBezTo>
                  <a:cubicBezTo>
                    <a:pt x="12441" y="10214"/>
                    <a:pt x="12465" y="10265"/>
                    <a:pt x="12495" y="10265"/>
                  </a:cubicBezTo>
                  <a:close/>
                  <a:moveTo>
                    <a:pt x="12495" y="9955"/>
                  </a:moveTo>
                  <a:cubicBezTo>
                    <a:pt x="12524" y="9955"/>
                    <a:pt x="12548" y="9904"/>
                    <a:pt x="12548" y="9842"/>
                  </a:cubicBezTo>
                  <a:cubicBezTo>
                    <a:pt x="12548" y="9779"/>
                    <a:pt x="12524" y="9728"/>
                    <a:pt x="12495" y="9728"/>
                  </a:cubicBezTo>
                  <a:cubicBezTo>
                    <a:pt x="12465" y="9728"/>
                    <a:pt x="12441" y="9779"/>
                    <a:pt x="12441" y="9842"/>
                  </a:cubicBezTo>
                  <a:cubicBezTo>
                    <a:pt x="12441" y="9904"/>
                    <a:pt x="12465" y="9955"/>
                    <a:pt x="12495" y="9955"/>
                  </a:cubicBezTo>
                  <a:close/>
                  <a:moveTo>
                    <a:pt x="12495" y="9628"/>
                  </a:moveTo>
                  <a:cubicBezTo>
                    <a:pt x="12524" y="9628"/>
                    <a:pt x="12548" y="9577"/>
                    <a:pt x="12548" y="9515"/>
                  </a:cubicBezTo>
                  <a:cubicBezTo>
                    <a:pt x="12548" y="9452"/>
                    <a:pt x="12524" y="9402"/>
                    <a:pt x="12495" y="9402"/>
                  </a:cubicBezTo>
                  <a:cubicBezTo>
                    <a:pt x="12465" y="9402"/>
                    <a:pt x="12441" y="9452"/>
                    <a:pt x="12441" y="9515"/>
                  </a:cubicBezTo>
                  <a:cubicBezTo>
                    <a:pt x="12441" y="9577"/>
                    <a:pt x="12465" y="9628"/>
                    <a:pt x="12495" y="9628"/>
                  </a:cubicBezTo>
                  <a:close/>
                  <a:moveTo>
                    <a:pt x="12495" y="9301"/>
                  </a:moveTo>
                  <a:cubicBezTo>
                    <a:pt x="12524" y="9301"/>
                    <a:pt x="12548" y="9250"/>
                    <a:pt x="12548" y="9188"/>
                  </a:cubicBezTo>
                  <a:cubicBezTo>
                    <a:pt x="12548" y="9125"/>
                    <a:pt x="12524" y="9075"/>
                    <a:pt x="12495" y="9075"/>
                  </a:cubicBezTo>
                  <a:cubicBezTo>
                    <a:pt x="12465" y="9075"/>
                    <a:pt x="12441" y="9125"/>
                    <a:pt x="12441" y="9188"/>
                  </a:cubicBezTo>
                  <a:cubicBezTo>
                    <a:pt x="12441" y="9250"/>
                    <a:pt x="12465" y="9301"/>
                    <a:pt x="12495" y="9301"/>
                  </a:cubicBezTo>
                  <a:close/>
                  <a:moveTo>
                    <a:pt x="12495" y="8974"/>
                  </a:moveTo>
                  <a:cubicBezTo>
                    <a:pt x="12524" y="8974"/>
                    <a:pt x="12548" y="8924"/>
                    <a:pt x="12548" y="8861"/>
                  </a:cubicBezTo>
                  <a:cubicBezTo>
                    <a:pt x="12548" y="8799"/>
                    <a:pt x="12524" y="8748"/>
                    <a:pt x="12495" y="8748"/>
                  </a:cubicBezTo>
                  <a:cubicBezTo>
                    <a:pt x="12465" y="8748"/>
                    <a:pt x="12441" y="8799"/>
                    <a:pt x="12441" y="8861"/>
                  </a:cubicBezTo>
                  <a:cubicBezTo>
                    <a:pt x="12441" y="8924"/>
                    <a:pt x="12465" y="8974"/>
                    <a:pt x="12495" y="8974"/>
                  </a:cubicBezTo>
                  <a:close/>
                  <a:moveTo>
                    <a:pt x="12495" y="6060"/>
                  </a:moveTo>
                  <a:cubicBezTo>
                    <a:pt x="12524" y="6060"/>
                    <a:pt x="12548" y="6010"/>
                    <a:pt x="12548" y="5947"/>
                  </a:cubicBezTo>
                  <a:cubicBezTo>
                    <a:pt x="12548" y="5885"/>
                    <a:pt x="12524" y="5834"/>
                    <a:pt x="12495" y="5834"/>
                  </a:cubicBezTo>
                  <a:cubicBezTo>
                    <a:pt x="12465" y="5834"/>
                    <a:pt x="12441" y="5885"/>
                    <a:pt x="12441" y="5947"/>
                  </a:cubicBezTo>
                  <a:cubicBezTo>
                    <a:pt x="12441" y="6010"/>
                    <a:pt x="12465" y="6060"/>
                    <a:pt x="12495" y="6060"/>
                  </a:cubicBezTo>
                  <a:close/>
                  <a:moveTo>
                    <a:pt x="12495" y="5733"/>
                  </a:moveTo>
                  <a:cubicBezTo>
                    <a:pt x="12524" y="5733"/>
                    <a:pt x="12548" y="5683"/>
                    <a:pt x="12548" y="5620"/>
                  </a:cubicBezTo>
                  <a:cubicBezTo>
                    <a:pt x="12548" y="5558"/>
                    <a:pt x="12524" y="5507"/>
                    <a:pt x="12495" y="5507"/>
                  </a:cubicBezTo>
                  <a:cubicBezTo>
                    <a:pt x="12465" y="5507"/>
                    <a:pt x="12441" y="5558"/>
                    <a:pt x="12441" y="5620"/>
                  </a:cubicBezTo>
                  <a:cubicBezTo>
                    <a:pt x="12441" y="5683"/>
                    <a:pt x="12465" y="5733"/>
                    <a:pt x="12495" y="5733"/>
                  </a:cubicBezTo>
                  <a:close/>
                  <a:moveTo>
                    <a:pt x="13569" y="5834"/>
                  </a:moveTo>
                  <a:cubicBezTo>
                    <a:pt x="13540" y="5834"/>
                    <a:pt x="13516" y="5885"/>
                    <a:pt x="13516" y="5947"/>
                  </a:cubicBezTo>
                  <a:cubicBezTo>
                    <a:pt x="13516" y="6010"/>
                    <a:pt x="13540" y="6060"/>
                    <a:pt x="13569" y="6060"/>
                  </a:cubicBezTo>
                  <a:cubicBezTo>
                    <a:pt x="13599" y="6060"/>
                    <a:pt x="13623" y="6010"/>
                    <a:pt x="13623" y="5947"/>
                  </a:cubicBezTo>
                  <a:cubicBezTo>
                    <a:pt x="13623" y="5885"/>
                    <a:pt x="13599" y="5834"/>
                    <a:pt x="13569" y="5834"/>
                  </a:cubicBezTo>
                  <a:close/>
                  <a:moveTo>
                    <a:pt x="13569" y="5507"/>
                  </a:moveTo>
                  <a:cubicBezTo>
                    <a:pt x="13540" y="5507"/>
                    <a:pt x="13516" y="5558"/>
                    <a:pt x="13516" y="5620"/>
                  </a:cubicBezTo>
                  <a:cubicBezTo>
                    <a:pt x="13516" y="5683"/>
                    <a:pt x="13540" y="5733"/>
                    <a:pt x="13569" y="5733"/>
                  </a:cubicBezTo>
                  <a:cubicBezTo>
                    <a:pt x="13599" y="5733"/>
                    <a:pt x="13623" y="5683"/>
                    <a:pt x="13623" y="5620"/>
                  </a:cubicBezTo>
                  <a:cubicBezTo>
                    <a:pt x="13623" y="5558"/>
                    <a:pt x="13599" y="5507"/>
                    <a:pt x="13569" y="5507"/>
                  </a:cubicBezTo>
                  <a:close/>
                  <a:moveTo>
                    <a:pt x="13415" y="5834"/>
                  </a:moveTo>
                  <a:cubicBezTo>
                    <a:pt x="13386" y="5834"/>
                    <a:pt x="13362" y="5885"/>
                    <a:pt x="13362" y="5947"/>
                  </a:cubicBezTo>
                  <a:cubicBezTo>
                    <a:pt x="13362" y="6010"/>
                    <a:pt x="13386" y="6060"/>
                    <a:pt x="13415" y="6060"/>
                  </a:cubicBezTo>
                  <a:cubicBezTo>
                    <a:pt x="13445" y="6060"/>
                    <a:pt x="13469" y="6010"/>
                    <a:pt x="13469" y="5947"/>
                  </a:cubicBezTo>
                  <a:cubicBezTo>
                    <a:pt x="13469" y="5885"/>
                    <a:pt x="13445" y="5834"/>
                    <a:pt x="13415" y="5834"/>
                  </a:cubicBezTo>
                  <a:close/>
                  <a:moveTo>
                    <a:pt x="13415" y="5507"/>
                  </a:moveTo>
                  <a:cubicBezTo>
                    <a:pt x="13386" y="5507"/>
                    <a:pt x="13362" y="5558"/>
                    <a:pt x="13362" y="5620"/>
                  </a:cubicBezTo>
                  <a:cubicBezTo>
                    <a:pt x="13362" y="5683"/>
                    <a:pt x="13386" y="5733"/>
                    <a:pt x="13415" y="5733"/>
                  </a:cubicBezTo>
                  <a:cubicBezTo>
                    <a:pt x="13445" y="5733"/>
                    <a:pt x="13469" y="5683"/>
                    <a:pt x="13469" y="5620"/>
                  </a:cubicBezTo>
                  <a:cubicBezTo>
                    <a:pt x="13469" y="5558"/>
                    <a:pt x="13445" y="5507"/>
                    <a:pt x="13415" y="5507"/>
                  </a:cubicBezTo>
                  <a:close/>
                  <a:moveTo>
                    <a:pt x="13263" y="5834"/>
                  </a:moveTo>
                  <a:cubicBezTo>
                    <a:pt x="13233" y="5834"/>
                    <a:pt x="13209" y="5885"/>
                    <a:pt x="13209" y="5947"/>
                  </a:cubicBezTo>
                  <a:cubicBezTo>
                    <a:pt x="13209" y="6010"/>
                    <a:pt x="13233" y="6060"/>
                    <a:pt x="13263" y="6060"/>
                  </a:cubicBezTo>
                  <a:cubicBezTo>
                    <a:pt x="13292" y="6060"/>
                    <a:pt x="13316" y="6010"/>
                    <a:pt x="13316" y="5947"/>
                  </a:cubicBezTo>
                  <a:cubicBezTo>
                    <a:pt x="13316" y="5885"/>
                    <a:pt x="13292" y="5834"/>
                    <a:pt x="13263" y="5834"/>
                  </a:cubicBezTo>
                  <a:close/>
                  <a:moveTo>
                    <a:pt x="13263" y="5507"/>
                  </a:moveTo>
                  <a:cubicBezTo>
                    <a:pt x="13233" y="5507"/>
                    <a:pt x="13209" y="5558"/>
                    <a:pt x="13209" y="5620"/>
                  </a:cubicBezTo>
                  <a:cubicBezTo>
                    <a:pt x="13209" y="5683"/>
                    <a:pt x="13233" y="5733"/>
                    <a:pt x="13263" y="5733"/>
                  </a:cubicBezTo>
                  <a:cubicBezTo>
                    <a:pt x="13292" y="5733"/>
                    <a:pt x="13316" y="5683"/>
                    <a:pt x="13316" y="5620"/>
                  </a:cubicBezTo>
                  <a:cubicBezTo>
                    <a:pt x="13316" y="5558"/>
                    <a:pt x="13292" y="5507"/>
                    <a:pt x="13263" y="5507"/>
                  </a:cubicBezTo>
                  <a:close/>
                  <a:moveTo>
                    <a:pt x="14343" y="5834"/>
                  </a:moveTo>
                  <a:cubicBezTo>
                    <a:pt x="14313" y="5834"/>
                    <a:pt x="14289" y="5885"/>
                    <a:pt x="14289" y="5947"/>
                  </a:cubicBezTo>
                  <a:cubicBezTo>
                    <a:pt x="14289" y="6010"/>
                    <a:pt x="14313" y="6060"/>
                    <a:pt x="14343" y="6060"/>
                  </a:cubicBezTo>
                  <a:cubicBezTo>
                    <a:pt x="14372" y="6060"/>
                    <a:pt x="14396" y="6010"/>
                    <a:pt x="14396" y="5947"/>
                  </a:cubicBezTo>
                  <a:cubicBezTo>
                    <a:pt x="14396" y="5885"/>
                    <a:pt x="14372" y="5834"/>
                    <a:pt x="14343" y="5834"/>
                  </a:cubicBezTo>
                  <a:close/>
                  <a:moveTo>
                    <a:pt x="14343" y="5507"/>
                  </a:moveTo>
                  <a:cubicBezTo>
                    <a:pt x="14313" y="5507"/>
                    <a:pt x="14289" y="5558"/>
                    <a:pt x="14289" y="5620"/>
                  </a:cubicBezTo>
                  <a:cubicBezTo>
                    <a:pt x="14289" y="5683"/>
                    <a:pt x="14313" y="5733"/>
                    <a:pt x="14343" y="5733"/>
                  </a:cubicBezTo>
                  <a:cubicBezTo>
                    <a:pt x="14372" y="5733"/>
                    <a:pt x="14396" y="5683"/>
                    <a:pt x="14396" y="5620"/>
                  </a:cubicBezTo>
                  <a:cubicBezTo>
                    <a:pt x="14396" y="5558"/>
                    <a:pt x="14372" y="5507"/>
                    <a:pt x="14343" y="5507"/>
                  </a:cubicBezTo>
                  <a:close/>
                  <a:moveTo>
                    <a:pt x="14190" y="5834"/>
                  </a:moveTo>
                  <a:cubicBezTo>
                    <a:pt x="14160" y="5834"/>
                    <a:pt x="14136" y="5885"/>
                    <a:pt x="14136" y="5947"/>
                  </a:cubicBezTo>
                  <a:cubicBezTo>
                    <a:pt x="14136" y="6010"/>
                    <a:pt x="14160" y="6060"/>
                    <a:pt x="14190" y="6060"/>
                  </a:cubicBezTo>
                  <a:cubicBezTo>
                    <a:pt x="14220" y="6060"/>
                    <a:pt x="14244" y="6010"/>
                    <a:pt x="14244" y="5947"/>
                  </a:cubicBezTo>
                  <a:cubicBezTo>
                    <a:pt x="14244" y="5885"/>
                    <a:pt x="14220" y="5834"/>
                    <a:pt x="14190" y="5834"/>
                  </a:cubicBezTo>
                  <a:close/>
                  <a:moveTo>
                    <a:pt x="14190" y="5507"/>
                  </a:moveTo>
                  <a:cubicBezTo>
                    <a:pt x="14160" y="5507"/>
                    <a:pt x="14136" y="5558"/>
                    <a:pt x="14136" y="5620"/>
                  </a:cubicBezTo>
                  <a:cubicBezTo>
                    <a:pt x="14136" y="5683"/>
                    <a:pt x="14160" y="5733"/>
                    <a:pt x="14190" y="5733"/>
                  </a:cubicBezTo>
                  <a:cubicBezTo>
                    <a:pt x="14220" y="5733"/>
                    <a:pt x="14244" y="5683"/>
                    <a:pt x="14244" y="5620"/>
                  </a:cubicBezTo>
                  <a:cubicBezTo>
                    <a:pt x="14244" y="5558"/>
                    <a:pt x="14220" y="5507"/>
                    <a:pt x="14190" y="5507"/>
                  </a:cubicBezTo>
                  <a:close/>
                  <a:moveTo>
                    <a:pt x="14035" y="6060"/>
                  </a:moveTo>
                  <a:cubicBezTo>
                    <a:pt x="14064" y="6060"/>
                    <a:pt x="14088" y="6010"/>
                    <a:pt x="14088" y="5947"/>
                  </a:cubicBezTo>
                  <a:cubicBezTo>
                    <a:pt x="14088" y="5885"/>
                    <a:pt x="14064" y="5834"/>
                    <a:pt x="14035" y="5834"/>
                  </a:cubicBezTo>
                  <a:cubicBezTo>
                    <a:pt x="14005" y="5834"/>
                    <a:pt x="13981" y="5885"/>
                    <a:pt x="13981" y="5947"/>
                  </a:cubicBezTo>
                  <a:cubicBezTo>
                    <a:pt x="13981" y="6010"/>
                    <a:pt x="14005" y="6060"/>
                    <a:pt x="14035" y="6060"/>
                  </a:cubicBezTo>
                  <a:close/>
                  <a:moveTo>
                    <a:pt x="14035" y="5733"/>
                  </a:moveTo>
                  <a:cubicBezTo>
                    <a:pt x="14064" y="5733"/>
                    <a:pt x="14088" y="5683"/>
                    <a:pt x="14088" y="5620"/>
                  </a:cubicBezTo>
                  <a:cubicBezTo>
                    <a:pt x="14088" y="5558"/>
                    <a:pt x="14064" y="5507"/>
                    <a:pt x="14035" y="5507"/>
                  </a:cubicBezTo>
                  <a:cubicBezTo>
                    <a:pt x="14005" y="5507"/>
                    <a:pt x="13981" y="5558"/>
                    <a:pt x="13981" y="5620"/>
                  </a:cubicBezTo>
                  <a:cubicBezTo>
                    <a:pt x="13981" y="5683"/>
                    <a:pt x="14005" y="5733"/>
                    <a:pt x="14035" y="5733"/>
                  </a:cubicBezTo>
                  <a:close/>
                  <a:moveTo>
                    <a:pt x="13881" y="5834"/>
                  </a:moveTo>
                  <a:cubicBezTo>
                    <a:pt x="13851" y="5834"/>
                    <a:pt x="13827" y="5885"/>
                    <a:pt x="13827" y="5947"/>
                  </a:cubicBezTo>
                  <a:cubicBezTo>
                    <a:pt x="13827" y="6010"/>
                    <a:pt x="13851" y="6060"/>
                    <a:pt x="13881" y="6060"/>
                  </a:cubicBezTo>
                  <a:cubicBezTo>
                    <a:pt x="13910" y="6060"/>
                    <a:pt x="13934" y="6010"/>
                    <a:pt x="13934" y="5947"/>
                  </a:cubicBezTo>
                  <a:cubicBezTo>
                    <a:pt x="13934" y="5885"/>
                    <a:pt x="13910" y="5834"/>
                    <a:pt x="13881" y="5834"/>
                  </a:cubicBezTo>
                  <a:close/>
                  <a:moveTo>
                    <a:pt x="13881" y="5507"/>
                  </a:moveTo>
                  <a:cubicBezTo>
                    <a:pt x="13851" y="5507"/>
                    <a:pt x="13827" y="5558"/>
                    <a:pt x="13827" y="5620"/>
                  </a:cubicBezTo>
                  <a:cubicBezTo>
                    <a:pt x="13827" y="5683"/>
                    <a:pt x="13851" y="5733"/>
                    <a:pt x="13881" y="5733"/>
                  </a:cubicBezTo>
                  <a:cubicBezTo>
                    <a:pt x="13910" y="5733"/>
                    <a:pt x="13934" y="5683"/>
                    <a:pt x="13934" y="5620"/>
                  </a:cubicBezTo>
                  <a:cubicBezTo>
                    <a:pt x="13934" y="5558"/>
                    <a:pt x="13910" y="5507"/>
                    <a:pt x="13881" y="5507"/>
                  </a:cubicBezTo>
                  <a:close/>
                  <a:moveTo>
                    <a:pt x="13728" y="5834"/>
                  </a:moveTo>
                  <a:cubicBezTo>
                    <a:pt x="13698" y="5834"/>
                    <a:pt x="13674" y="5885"/>
                    <a:pt x="13674" y="5947"/>
                  </a:cubicBezTo>
                  <a:cubicBezTo>
                    <a:pt x="13674" y="6010"/>
                    <a:pt x="13698" y="6060"/>
                    <a:pt x="13728" y="6060"/>
                  </a:cubicBezTo>
                  <a:cubicBezTo>
                    <a:pt x="13758" y="6060"/>
                    <a:pt x="13782" y="6010"/>
                    <a:pt x="13782" y="5947"/>
                  </a:cubicBezTo>
                  <a:cubicBezTo>
                    <a:pt x="13782" y="5885"/>
                    <a:pt x="13758" y="5834"/>
                    <a:pt x="13728" y="5834"/>
                  </a:cubicBezTo>
                  <a:close/>
                  <a:moveTo>
                    <a:pt x="13728" y="5507"/>
                  </a:moveTo>
                  <a:cubicBezTo>
                    <a:pt x="13698" y="5507"/>
                    <a:pt x="13674" y="5558"/>
                    <a:pt x="13674" y="5620"/>
                  </a:cubicBezTo>
                  <a:cubicBezTo>
                    <a:pt x="13674" y="5683"/>
                    <a:pt x="13698" y="5733"/>
                    <a:pt x="13728" y="5733"/>
                  </a:cubicBezTo>
                  <a:cubicBezTo>
                    <a:pt x="13758" y="5733"/>
                    <a:pt x="13782" y="5683"/>
                    <a:pt x="13782" y="5620"/>
                  </a:cubicBezTo>
                  <a:cubicBezTo>
                    <a:pt x="13782" y="5558"/>
                    <a:pt x="13758" y="5507"/>
                    <a:pt x="13728" y="5507"/>
                  </a:cubicBezTo>
                  <a:close/>
                  <a:moveTo>
                    <a:pt x="15111" y="5834"/>
                  </a:moveTo>
                  <a:cubicBezTo>
                    <a:pt x="15081" y="5834"/>
                    <a:pt x="15057" y="5885"/>
                    <a:pt x="15057" y="5947"/>
                  </a:cubicBezTo>
                  <a:cubicBezTo>
                    <a:pt x="15057" y="6010"/>
                    <a:pt x="15081" y="6060"/>
                    <a:pt x="15111" y="6060"/>
                  </a:cubicBezTo>
                  <a:cubicBezTo>
                    <a:pt x="15140" y="6060"/>
                    <a:pt x="15165" y="6010"/>
                    <a:pt x="15165" y="5947"/>
                  </a:cubicBezTo>
                  <a:cubicBezTo>
                    <a:pt x="15165" y="5885"/>
                    <a:pt x="15140" y="5834"/>
                    <a:pt x="15111" y="5834"/>
                  </a:cubicBezTo>
                  <a:close/>
                  <a:moveTo>
                    <a:pt x="15111" y="5507"/>
                  </a:moveTo>
                  <a:cubicBezTo>
                    <a:pt x="15081" y="5507"/>
                    <a:pt x="15057" y="5558"/>
                    <a:pt x="15057" y="5620"/>
                  </a:cubicBezTo>
                  <a:cubicBezTo>
                    <a:pt x="15057" y="5683"/>
                    <a:pt x="15081" y="5733"/>
                    <a:pt x="15111" y="5733"/>
                  </a:cubicBezTo>
                  <a:cubicBezTo>
                    <a:pt x="15140" y="5733"/>
                    <a:pt x="15165" y="5683"/>
                    <a:pt x="15165" y="5620"/>
                  </a:cubicBezTo>
                  <a:cubicBezTo>
                    <a:pt x="15165" y="5558"/>
                    <a:pt x="15140" y="5507"/>
                    <a:pt x="15111" y="5507"/>
                  </a:cubicBezTo>
                  <a:close/>
                  <a:moveTo>
                    <a:pt x="14958" y="5834"/>
                  </a:moveTo>
                  <a:cubicBezTo>
                    <a:pt x="14928" y="5834"/>
                    <a:pt x="14904" y="5885"/>
                    <a:pt x="14904" y="5947"/>
                  </a:cubicBezTo>
                  <a:cubicBezTo>
                    <a:pt x="14904" y="6010"/>
                    <a:pt x="14928" y="6060"/>
                    <a:pt x="14958" y="6060"/>
                  </a:cubicBezTo>
                  <a:cubicBezTo>
                    <a:pt x="14988" y="6060"/>
                    <a:pt x="15012" y="6010"/>
                    <a:pt x="15012" y="5947"/>
                  </a:cubicBezTo>
                  <a:cubicBezTo>
                    <a:pt x="15012" y="5885"/>
                    <a:pt x="14988" y="5834"/>
                    <a:pt x="14958" y="5834"/>
                  </a:cubicBezTo>
                  <a:close/>
                  <a:moveTo>
                    <a:pt x="14958" y="5507"/>
                  </a:moveTo>
                  <a:cubicBezTo>
                    <a:pt x="14928" y="5507"/>
                    <a:pt x="14904" y="5558"/>
                    <a:pt x="14904" y="5620"/>
                  </a:cubicBezTo>
                  <a:cubicBezTo>
                    <a:pt x="14904" y="5683"/>
                    <a:pt x="14928" y="5733"/>
                    <a:pt x="14958" y="5733"/>
                  </a:cubicBezTo>
                  <a:cubicBezTo>
                    <a:pt x="14988" y="5733"/>
                    <a:pt x="15012" y="5683"/>
                    <a:pt x="15012" y="5620"/>
                  </a:cubicBezTo>
                  <a:cubicBezTo>
                    <a:pt x="15012" y="5558"/>
                    <a:pt x="14988" y="5507"/>
                    <a:pt x="14958" y="5507"/>
                  </a:cubicBezTo>
                  <a:close/>
                  <a:moveTo>
                    <a:pt x="14803" y="5834"/>
                  </a:moveTo>
                  <a:cubicBezTo>
                    <a:pt x="14773" y="5834"/>
                    <a:pt x="14749" y="5885"/>
                    <a:pt x="14749" y="5947"/>
                  </a:cubicBezTo>
                  <a:cubicBezTo>
                    <a:pt x="14749" y="6010"/>
                    <a:pt x="14773" y="6060"/>
                    <a:pt x="14803" y="6060"/>
                  </a:cubicBezTo>
                  <a:cubicBezTo>
                    <a:pt x="14832" y="6060"/>
                    <a:pt x="14857" y="6010"/>
                    <a:pt x="14857" y="5947"/>
                  </a:cubicBezTo>
                  <a:cubicBezTo>
                    <a:pt x="14857" y="5885"/>
                    <a:pt x="14832" y="5834"/>
                    <a:pt x="14803" y="5834"/>
                  </a:cubicBezTo>
                  <a:close/>
                  <a:moveTo>
                    <a:pt x="14803" y="5507"/>
                  </a:moveTo>
                  <a:cubicBezTo>
                    <a:pt x="14773" y="5507"/>
                    <a:pt x="14749" y="5558"/>
                    <a:pt x="14749" y="5620"/>
                  </a:cubicBezTo>
                  <a:cubicBezTo>
                    <a:pt x="14749" y="5683"/>
                    <a:pt x="14773" y="5733"/>
                    <a:pt x="14803" y="5733"/>
                  </a:cubicBezTo>
                  <a:cubicBezTo>
                    <a:pt x="14832" y="5733"/>
                    <a:pt x="14857" y="5683"/>
                    <a:pt x="14857" y="5620"/>
                  </a:cubicBezTo>
                  <a:cubicBezTo>
                    <a:pt x="14857" y="5558"/>
                    <a:pt x="14832" y="5507"/>
                    <a:pt x="14803" y="5507"/>
                  </a:cubicBezTo>
                  <a:close/>
                  <a:moveTo>
                    <a:pt x="14649" y="5834"/>
                  </a:moveTo>
                  <a:cubicBezTo>
                    <a:pt x="14619" y="5834"/>
                    <a:pt x="14595" y="5885"/>
                    <a:pt x="14595" y="5947"/>
                  </a:cubicBezTo>
                  <a:cubicBezTo>
                    <a:pt x="14595" y="6010"/>
                    <a:pt x="14619" y="6060"/>
                    <a:pt x="14649" y="6060"/>
                  </a:cubicBezTo>
                  <a:cubicBezTo>
                    <a:pt x="14678" y="6060"/>
                    <a:pt x="14703" y="6010"/>
                    <a:pt x="14703" y="5947"/>
                  </a:cubicBezTo>
                  <a:cubicBezTo>
                    <a:pt x="14703" y="5885"/>
                    <a:pt x="14678" y="5834"/>
                    <a:pt x="14649" y="5834"/>
                  </a:cubicBezTo>
                  <a:close/>
                  <a:moveTo>
                    <a:pt x="14649" y="5507"/>
                  </a:moveTo>
                  <a:cubicBezTo>
                    <a:pt x="14619" y="5507"/>
                    <a:pt x="14595" y="5558"/>
                    <a:pt x="14595" y="5620"/>
                  </a:cubicBezTo>
                  <a:cubicBezTo>
                    <a:pt x="14595" y="5683"/>
                    <a:pt x="14619" y="5733"/>
                    <a:pt x="14649" y="5733"/>
                  </a:cubicBezTo>
                  <a:cubicBezTo>
                    <a:pt x="14678" y="5733"/>
                    <a:pt x="14703" y="5683"/>
                    <a:pt x="14703" y="5620"/>
                  </a:cubicBezTo>
                  <a:cubicBezTo>
                    <a:pt x="14703" y="5558"/>
                    <a:pt x="14678" y="5507"/>
                    <a:pt x="14649" y="5507"/>
                  </a:cubicBezTo>
                  <a:close/>
                  <a:moveTo>
                    <a:pt x="14496" y="5834"/>
                  </a:moveTo>
                  <a:cubicBezTo>
                    <a:pt x="14466" y="5834"/>
                    <a:pt x="14442" y="5885"/>
                    <a:pt x="14442" y="5947"/>
                  </a:cubicBezTo>
                  <a:cubicBezTo>
                    <a:pt x="14442" y="6010"/>
                    <a:pt x="14466" y="6060"/>
                    <a:pt x="14496" y="6060"/>
                  </a:cubicBezTo>
                  <a:cubicBezTo>
                    <a:pt x="14526" y="6060"/>
                    <a:pt x="14550" y="6010"/>
                    <a:pt x="14550" y="5947"/>
                  </a:cubicBezTo>
                  <a:cubicBezTo>
                    <a:pt x="14550" y="5885"/>
                    <a:pt x="14526" y="5834"/>
                    <a:pt x="14496" y="5834"/>
                  </a:cubicBezTo>
                  <a:close/>
                  <a:moveTo>
                    <a:pt x="14496" y="5507"/>
                  </a:moveTo>
                  <a:cubicBezTo>
                    <a:pt x="14466" y="5507"/>
                    <a:pt x="14442" y="5558"/>
                    <a:pt x="14442" y="5620"/>
                  </a:cubicBezTo>
                  <a:cubicBezTo>
                    <a:pt x="14442" y="5683"/>
                    <a:pt x="14466" y="5733"/>
                    <a:pt x="14496" y="5733"/>
                  </a:cubicBezTo>
                  <a:cubicBezTo>
                    <a:pt x="14526" y="5733"/>
                    <a:pt x="14550" y="5683"/>
                    <a:pt x="14550" y="5620"/>
                  </a:cubicBezTo>
                  <a:cubicBezTo>
                    <a:pt x="14550" y="5558"/>
                    <a:pt x="14526" y="5507"/>
                    <a:pt x="14496" y="5507"/>
                  </a:cubicBezTo>
                  <a:close/>
                  <a:moveTo>
                    <a:pt x="15726" y="9721"/>
                  </a:moveTo>
                  <a:cubicBezTo>
                    <a:pt x="15697" y="9721"/>
                    <a:pt x="15673" y="9772"/>
                    <a:pt x="15673" y="9834"/>
                  </a:cubicBezTo>
                  <a:cubicBezTo>
                    <a:pt x="15673" y="9897"/>
                    <a:pt x="15697" y="9947"/>
                    <a:pt x="15726" y="9947"/>
                  </a:cubicBezTo>
                  <a:cubicBezTo>
                    <a:pt x="15756" y="9947"/>
                    <a:pt x="15780" y="9897"/>
                    <a:pt x="15780" y="9834"/>
                  </a:cubicBezTo>
                  <a:cubicBezTo>
                    <a:pt x="15780" y="9772"/>
                    <a:pt x="15756" y="9721"/>
                    <a:pt x="15726" y="9721"/>
                  </a:cubicBezTo>
                  <a:close/>
                  <a:moveTo>
                    <a:pt x="15726" y="9394"/>
                  </a:moveTo>
                  <a:cubicBezTo>
                    <a:pt x="15697" y="9394"/>
                    <a:pt x="15673" y="9445"/>
                    <a:pt x="15673" y="9507"/>
                  </a:cubicBezTo>
                  <a:cubicBezTo>
                    <a:pt x="15673" y="9570"/>
                    <a:pt x="15697" y="9621"/>
                    <a:pt x="15726" y="9621"/>
                  </a:cubicBezTo>
                  <a:cubicBezTo>
                    <a:pt x="15756" y="9621"/>
                    <a:pt x="15780" y="9570"/>
                    <a:pt x="15780" y="9507"/>
                  </a:cubicBezTo>
                  <a:cubicBezTo>
                    <a:pt x="15780" y="9445"/>
                    <a:pt x="15756" y="9394"/>
                    <a:pt x="15726" y="9394"/>
                  </a:cubicBezTo>
                  <a:close/>
                  <a:moveTo>
                    <a:pt x="15726" y="9067"/>
                  </a:moveTo>
                  <a:cubicBezTo>
                    <a:pt x="15697" y="9067"/>
                    <a:pt x="15673" y="9118"/>
                    <a:pt x="15673" y="9181"/>
                  </a:cubicBezTo>
                  <a:cubicBezTo>
                    <a:pt x="15673" y="9243"/>
                    <a:pt x="15697" y="9294"/>
                    <a:pt x="15726" y="9294"/>
                  </a:cubicBezTo>
                  <a:cubicBezTo>
                    <a:pt x="15756" y="9294"/>
                    <a:pt x="15780" y="9243"/>
                    <a:pt x="15780" y="9181"/>
                  </a:cubicBezTo>
                  <a:cubicBezTo>
                    <a:pt x="15780" y="9118"/>
                    <a:pt x="15756" y="9067"/>
                    <a:pt x="15726" y="9067"/>
                  </a:cubicBezTo>
                  <a:close/>
                  <a:moveTo>
                    <a:pt x="15726" y="8741"/>
                  </a:moveTo>
                  <a:cubicBezTo>
                    <a:pt x="15697" y="8741"/>
                    <a:pt x="15673" y="8791"/>
                    <a:pt x="15673" y="8854"/>
                  </a:cubicBezTo>
                  <a:cubicBezTo>
                    <a:pt x="15673" y="8916"/>
                    <a:pt x="15697" y="8967"/>
                    <a:pt x="15726" y="8967"/>
                  </a:cubicBezTo>
                  <a:cubicBezTo>
                    <a:pt x="15756" y="8967"/>
                    <a:pt x="15780" y="8916"/>
                    <a:pt x="15780" y="8854"/>
                  </a:cubicBezTo>
                  <a:cubicBezTo>
                    <a:pt x="15780" y="8791"/>
                    <a:pt x="15756" y="8741"/>
                    <a:pt x="15726" y="8741"/>
                  </a:cubicBezTo>
                  <a:close/>
                  <a:moveTo>
                    <a:pt x="15571" y="9067"/>
                  </a:moveTo>
                  <a:cubicBezTo>
                    <a:pt x="15541" y="9067"/>
                    <a:pt x="15517" y="9118"/>
                    <a:pt x="15517" y="9181"/>
                  </a:cubicBezTo>
                  <a:cubicBezTo>
                    <a:pt x="15517" y="9243"/>
                    <a:pt x="15541" y="9294"/>
                    <a:pt x="15571" y="9294"/>
                  </a:cubicBezTo>
                  <a:cubicBezTo>
                    <a:pt x="15601" y="9294"/>
                    <a:pt x="15625" y="9243"/>
                    <a:pt x="15625" y="9181"/>
                  </a:cubicBezTo>
                  <a:cubicBezTo>
                    <a:pt x="15625" y="9118"/>
                    <a:pt x="15601" y="9067"/>
                    <a:pt x="15571" y="9067"/>
                  </a:cubicBezTo>
                  <a:close/>
                  <a:moveTo>
                    <a:pt x="15571" y="8741"/>
                  </a:moveTo>
                  <a:cubicBezTo>
                    <a:pt x="15541" y="8741"/>
                    <a:pt x="15517" y="8791"/>
                    <a:pt x="15517" y="8854"/>
                  </a:cubicBezTo>
                  <a:cubicBezTo>
                    <a:pt x="15517" y="8916"/>
                    <a:pt x="15541" y="8967"/>
                    <a:pt x="15571" y="8967"/>
                  </a:cubicBezTo>
                  <a:cubicBezTo>
                    <a:pt x="15601" y="8967"/>
                    <a:pt x="15625" y="8916"/>
                    <a:pt x="15625" y="8854"/>
                  </a:cubicBezTo>
                  <a:cubicBezTo>
                    <a:pt x="15625" y="8791"/>
                    <a:pt x="15601" y="8741"/>
                    <a:pt x="15571" y="8741"/>
                  </a:cubicBezTo>
                  <a:close/>
                  <a:moveTo>
                    <a:pt x="15417" y="8741"/>
                  </a:moveTo>
                  <a:cubicBezTo>
                    <a:pt x="15387" y="8741"/>
                    <a:pt x="15363" y="8791"/>
                    <a:pt x="15363" y="8854"/>
                  </a:cubicBezTo>
                  <a:cubicBezTo>
                    <a:pt x="15363" y="8916"/>
                    <a:pt x="15387" y="8967"/>
                    <a:pt x="15417" y="8967"/>
                  </a:cubicBezTo>
                  <a:cubicBezTo>
                    <a:pt x="15447" y="8967"/>
                    <a:pt x="15471" y="8916"/>
                    <a:pt x="15471" y="8854"/>
                  </a:cubicBezTo>
                  <a:cubicBezTo>
                    <a:pt x="15471" y="8791"/>
                    <a:pt x="15447" y="8741"/>
                    <a:pt x="15417" y="8741"/>
                  </a:cubicBezTo>
                  <a:close/>
                  <a:moveTo>
                    <a:pt x="15264" y="8741"/>
                  </a:moveTo>
                  <a:cubicBezTo>
                    <a:pt x="15235" y="8741"/>
                    <a:pt x="15211" y="8791"/>
                    <a:pt x="15211" y="8854"/>
                  </a:cubicBezTo>
                  <a:cubicBezTo>
                    <a:pt x="15211" y="8916"/>
                    <a:pt x="15235" y="8967"/>
                    <a:pt x="15264" y="8967"/>
                  </a:cubicBezTo>
                  <a:cubicBezTo>
                    <a:pt x="15294" y="8967"/>
                    <a:pt x="15318" y="8916"/>
                    <a:pt x="15318" y="8854"/>
                  </a:cubicBezTo>
                  <a:cubicBezTo>
                    <a:pt x="15318" y="8791"/>
                    <a:pt x="15294" y="8741"/>
                    <a:pt x="15264" y="8741"/>
                  </a:cubicBezTo>
                  <a:close/>
                  <a:moveTo>
                    <a:pt x="15726" y="8416"/>
                  </a:moveTo>
                  <a:cubicBezTo>
                    <a:pt x="15697" y="8416"/>
                    <a:pt x="15673" y="8467"/>
                    <a:pt x="15673" y="8529"/>
                  </a:cubicBezTo>
                  <a:cubicBezTo>
                    <a:pt x="15673" y="8592"/>
                    <a:pt x="15697" y="8642"/>
                    <a:pt x="15726" y="8642"/>
                  </a:cubicBezTo>
                  <a:cubicBezTo>
                    <a:pt x="15756" y="8642"/>
                    <a:pt x="15780" y="8592"/>
                    <a:pt x="15780" y="8529"/>
                  </a:cubicBezTo>
                  <a:cubicBezTo>
                    <a:pt x="15780" y="8467"/>
                    <a:pt x="15756" y="8416"/>
                    <a:pt x="15726" y="8416"/>
                  </a:cubicBezTo>
                  <a:close/>
                  <a:moveTo>
                    <a:pt x="15726" y="8089"/>
                  </a:moveTo>
                  <a:cubicBezTo>
                    <a:pt x="15697" y="8089"/>
                    <a:pt x="15673" y="8140"/>
                    <a:pt x="15673" y="8202"/>
                  </a:cubicBezTo>
                  <a:cubicBezTo>
                    <a:pt x="15673" y="8265"/>
                    <a:pt x="15697" y="8315"/>
                    <a:pt x="15726" y="8315"/>
                  </a:cubicBezTo>
                  <a:cubicBezTo>
                    <a:pt x="15756" y="8315"/>
                    <a:pt x="15780" y="8265"/>
                    <a:pt x="15780" y="8202"/>
                  </a:cubicBezTo>
                  <a:cubicBezTo>
                    <a:pt x="15780" y="8140"/>
                    <a:pt x="15756" y="8089"/>
                    <a:pt x="15726" y="8089"/>
                  </a:cubicBezTo>
                  <a:close/>
                  <a:moveTo>
                    <a:pt x="15571" y="8416"/>
                  </a:moveTo>
                  <a:cubicBezTo>
                    <a:pt x="15541" y="8416"/>
                    <a:pt x="15517" y="8467"/>
                    <a:pt x="15517" y="8529"/>
                  </a:cubicBezTo>
                  <a:cubicBezTo>
                    <a:pt x="15517" y="8592"/>
                    <a:pt x="15541" y="8642"/>
                    <a:pt x="15571" y="8642"/>
                  </a:cubicBezTo>
                  <a:cubicBezTo>
                    <a:pt x="15601" y="8642"/>
                    <a:pt x="15625" y="8592"/>
                    <a:pt x="15625" y="8529"/>
                  </a:cubicBezTo>
                  <a:cubicBezTo>
                    <a:pt x="15625" y="8467"/>
                    <a:pt x="15601" y="8416"/>
                    <a:pt x="15571" y="8416"/>
                  </a:cubicBezTo>
                  <a:close/>
                  <a:moveTo>
                    <a:pt x="15571" y="8089"/>
                  </a:moveTo>
                  <a:cubicBezTo>
                    <a:pt x="15541" y="8089"/>
                    <a:pt x="15517" y="8140"/>
                    <a:pt x="15517" y="8202"/>
                  </a:cubicBezTo>
                  <a:cubicBezTo>
                    <a:pt x="15517" y="8265"/>
                    <a:pt x="15541" y="8315"/>
                    <a:pt x="15571" y="8315"/>
                  </a:cubicBezTo>
                  <a:cubicBezTo>
                    <a:pt x="15601" y="8315"/>
                    <a:pt x="15625" y="8265"/>
                    <a:pt x="15625" y="8202"/>
                  </a:cubicBezTo>
                  <a:cubicBezTo>
                    <a:pt x="15625" y="8140"/>
                    <a:pt x="15601" y="8089"/>
                    <a:pt x="15571" y="8089"/>
                  </a:cubicBezTo>
                  <a:close/>
                  <a:moveTo>
                    <a:pt x="15417" y="8416"/>
                  </a:moveTo>
                  <a:cubicBezTo>
                    <a:pt x="15387" y="8416"/>
                    <a:pt x="15363" y="8467"/>
                    <a:pt x="15363" y="8529"/>
                  </a:cubicBezTo>
                  <a:cubicBezTo>
                    <a:pt x="15363" y="8592"/>
                    <a:pt x="15387" y="8642"/>
                    <a:pt x="15417" y="8642"/>
                  </a:cubicBezTo>
                  <a:cubicBezTo>
                    <a:pt x="15447" y="8642"/>
                    <a:pt x="15471" y="8592"/>
                    <a:pt x="15471" y="8529"/>
                  </a:cubicBezTo>
                  <a:cubicBezTo>
                    <a:pt x="15471" y="8467"/>
                    <a:pt x="15447" y="8416"/>
                    <a:pt x="15417" y="8416"/>
                  </a:cubicBezTo>
                  <a:close/>
                  <a:moveTo>
                    <a:pt x="15417" y="8089"/>
                  </a:moveTo>
                  <a:cubicBezTo>
                    <a:pt x="15387" y="8089"/>
                    <a:pt x="15363" y="8140"/>
                    <a:pt x="15363" y="8202"/>
                  </a:cubicBezTo>
                  <a:cubicBezTo>
                    <a:pt x="15363" y="8265"/>
                    <a:pt x="15387" y="8315"/>
                    <a:pt x="15417" y="8315"/>
                  </a:cubicBezTo>
                  <a:cubicBezTo>
                    <a:pt x="15447" y="8315"/>
                    <a:pt x="15471" y="8265"/>
                    <a:pt x="15471" y="8202"/>
                  </a:cubicBezTo>
                  <a:cubicBezTo>
                    <a:pt x="15471" y="8140"/>
                    <a:pt x="15447" y="8089"/>
                    <a:pt x="15417" y="8089"/>
                  </a:cubicBezTo>
                  <a:close/>
                  <a:moveTo>
                    <a:pt x="15264" y="8416"/>
                  </a:moveTo>
                  <a:cubicBezTo>
                    <a:pt x="15235" y="8416"/>
                    <a:pt x="15211" y="8467"/>
                    <a:pt x="15211" y="8529"/>
                  </a:cubicBezTo>
                  <a:cubicBezTo>
                    <a:pt x="15211" y="8592"/>
                    <a:pt x="15235" y="8642"/>
                    <a:pt x="15264" y="8642"/>
                  </a:cubicBezTo>
                  <a:cubicBezTo>
                    <a:pt x="15294" y="8642"/>
                    <a:pt x="15318" y="8592"/>
                    <a:pt x="15318" y="8529"/>
                  </a:cubicBezTo>
                  <a:cubicBezTo>
                    <a:pt x="15318" y="8467"/>
                    <a:pt x="15294" y="8416"/>
                    <a:pt x="15264" y="8416"/>
                  </a:cubicBezTo>
                  <a:close/>
                  <a:moveTo>
                    <a:pt x="15264" y="8089"/>
                  </a:moveTo>
                  <a:cubicBezTo>
                    <a:pt x="15235" y="8089"/>
                    <a:pt x="15211" y="8140"/>
                    <a:pt x="15211" y="8202"/>
                  </a:cubicBezTo>
                  <a:cubicBezTo>
                    <a:pt x="15211" y="8265"/>
                    <a:pt x="15235" y="8315"/>
                    <a:pt x="15264" y="8315"/>
                  </a:cubicBezTo>
                  <a:cubicBezTo>
                    <a:pt x="15294" y="8315"/>
                    <a:pt x="15318" y="8265"/>
                    <a:pt x="15318" y="8202"/>
                  </a:cubicBezTo>
                  <a:cubicBezTo>
                    <a:pt x="15318" y="8140"/>
                    <a:pt x="15294" y="8089"/>
                    <a:pt x="15264" y="8089"/>
                  </a:cubicBezTo>
                  <a:close/>
                  <a:moveTo>
                    <a:pt x="15726" y="7762"/>
                  </a:moveTo>
                  <a:cubicBezTo>
                    <a:pt x="15697" y="7762"/>
                    <a:pt x="15673" y="7813"/>
                    <a:pt x="15673" y="7875"/>
                  </a:cubicBezTo>
                  <a:cubicBezTo>
                    <a:pt x="15673" y="7938"/>
                    <a:pt x="15697" y="7989"/>
                    <a:pt x="15726" y="7989"/>
                  </a:cubicBezTo>
                  <a:cubicBezTo>
                    <a:pt x="15756" y="7989"/>
                    <a:pt x="15780" y="7938"/>
                    <a:pt x="15780" y="7875"/>
                  </a:cubicBezTo>
                  <a:cubicBezTo>
                    <a:pt x="15780" y="7813"/>
                    <a:pt x="15756" y="7762"/>
                    <a:pt x="15726" y="7762"/>
                  </a:cubicBezTo>
                  <a:close/>
                  <a:moveTo>
                    <a:pt x="15726" y="7435"/>
                  </a:moveTo>
                  <a:cubicBezTo>
                    <a:pt x="15697" y="7435"/>
                    <a:pt x="15673" y="7486"/>
                    <a:pt x="15673" y="7549"/>
                  </a:cubicBezTo>
                  <a:cubicBezTo>
                    <a:pt x="15673" y="7611"/>
                    <a:pt x="15697" y="7662"/>
                    <a:pt x="15726" y="7662"/>
                  </a:cubicBezTo>
                  <a:cubicBezTo>
                    <a:pt x="15756" y="7662"/>
                    <a:pt x="15780" y="7611"/>
                    <a:pt x="15780" y="7549"/>
                  </a:cubicBezTo>
                  <a:cubicBezTo>
                    <a:pt x="15780" y="7486"/>
                    <a:pt x="15756" y="7435"/>
                    <a:pt x="15726" y="7435"/>
                  </a:cubicBezTo>
                  <a:close/>
                  <a:moveTo>
                    <a:pt x="15571" y="7762"/>
                  </a:moveTo>
                  <a:cubicBezTo>
                    <a:pt x="15541" y="7762"/>
                    <a:pt x="15517" y="7813"/>
                    <a:pt x="15517" y="7875"/>
                  </a:cubicBezTo>
                  <a:cubicBezTo>
                    <a:pt x="15517" y="7938"/>
                    <a:pt x="15541" y="7989"/>
                    <a:pt x="15571" y="7989"/>
                  </a:cubicBezTo>
                  <a:cubicBezTo>
                    <a:pt x="15601" y="7989"/>
                    <a:pt x="15625" y="7938"/>
                    <a:pt x="15625" y="7875"/>
                  </a:cubicBezTo>
                  <a:cubicBezTo>
                    <a:pt x="15625" y="7813"/>
                    <a:pt x="15601" y="7762"/>
                    <a:pt x="15571" y="7762"/>
                  </a:cubicBezTo>
                  <a:close/>
                  <a:moveTo>
                    <a:pt x="15571" y="7435"/>
                  </a:moveTo>
                  <a:cubicBezTo>
                    <a:pt x="15541" y="7435"/>
                    <a:pt x="15517" y="7486"/>
                    <a:pt x="15517" y="7549"/>
                  </a:cubicBezTo>
                  <a:cubicBezTo>
                    <a:pt x="15517" y="7611"/>
                    <a:pt x="15541" y="7662"/>
                    <a:pt x="15571" y="7662"/>
                  </a:cubicBezTo>
                  <a:cubicBezTo>
                    <a:pt x="15601" y="7662"/>
                    <a:pt x="15625" y="7611"/>
                    <a:pt x="15625" y="7549"/>
                  </a:cubicBezTo>
                  <a:cubicBezTo>
                    <a:pt x="15625" y="7486"/>
                    <a:pt x="15601" y="7435"/>
                    <a:pt x="15571" y="7435"/>
                  </a:cubicBezTo>
                  <a:close/>
                  <a:moveTo>
                    <a:pt x="15417" y="7762"/>
                  </a:moveTo>
                  <a:cubicBezTo>
                    <a:pt x="15387" y="7762"/>
                    <a:pt x="15363" y="7813"/>
                    <a:pt x="15363" y="7875"/>
                  </a:cubicBezTo>
                  <a:cubicBezTo>
                    <a:pt x="15363" y="7938"/>
                    <a:pt x="15387" y="7989"/>
                    <a:pt x="15417" y="7989"/>
                  </a:cubicBezTo>
                  <a:cubicBezTo>
                    <a:pt x="15447" y="7989"/>
                    <a:pt x="15471" y="7938"/>
                    <a:pt x="15471" y="7875"/>
                  </a:cubicBezTo>
                  <a:cubicBezTo>
                    <a:pt x="15471" y="7813"/>
                    <a:pt x="15447" y="7762"/>
                    <a:pt x="15417" y="7762"/>
                  </a:cubicBezTo>
                  <a:close/>
                  <a:moveTo>
                    <a:pt x="15417" y="7435"/>
                  </a:moveTo>
                  <a:cubicBezTo>
                    <a:pt x="15387" y="7435"/>
                    <a:pt x="15363" y="7486"/>
                    <a:pt x="15363" y="7549"/>
                  </a:cubicBezTo>
                  <a:cubicBezTo>
                    <a:pt x="15363" y="7611"/>
                    <a:pt x="15387" y="7662"/>
                    <a:pt x="15417" y="7662"/>
                  </a:cubicBezTo>
                  <a:cubicBezTo>
                    <a:pt x="15447" y="7662"/>
                    <a:pt x="15471" y="7611"/>
                    <a:pt x="15471" y="7549"/>
                  </a:cubicBezTo>
                  <a:cubicBezTo>
                    <a:pt x="15471" y="7486"/>
                    <a:pt x="15447" y="7435"/>
                    <a:pt x="15417" y="7435"/>
                  </a:cubicBezTo>
                  <a:close/>
                  <a:moveTo>
                    <a:pt x="15264" y="7762"/>
                  </a:moveTo>
                  <a:cubicBezTo>
                    <a:pt x="15235" y="7762"/>
                    <a:pt x="15211" y="7813"/>
                    <a:pt x="15211" y="7875"/>
                  </a:cubicBezTo>
                  <a:cubicBezTo>
                    <a:pt x="15211" y="7938"/>
                    <a:pt x="15235" y="7989"/>
                    <a:pt x="15264" y="7989"/>
                  </a:cubicBezTo>
                  <a:cubicBezTo>
                    <a:pt x="15294" y="7989"/>
                    <a:pt x="15318" y="7938"/>
                    <a:pt x="15318" y="7875"/>
                  </a:cubicBezTo>
                  <a:cubicBezTo>
                    <a:pt x="15318" y="7813"/>
                    <a:pt x="15294" y="7762"/>
                    <a:pt x="15264" y="7762"/>
                  </a:cubicBezTo>
                  <a:close/>
                  <a:moveTo>
                    <a:pt x="15264" y="7435"/>
                  </a:moveTo>
                  <a:cubicBezTo>
                    <a:pt x="15235" y="7435"/>
                    <a:pt x="15211" y="7486"/>
                    <a:pt x="15211" y="7549"/>
                  </a:cubicBezTo>
                  <a:cubicBezTo>
                    <a:pt x="15211" y="7611"/>
                    <a:pt x="15235" y="7662"/>
                    <a:pt x="15264" y="7662"/>
                  </a:cubicBezTo>
                  <a:cubicBezTo>
                    <a:pt x="15294" y="7662"/>
                    <a:pt x="15318" y="7611"/>
                    <a:pt x="15318" y="7549"/>
                  </a:cubicBezTo>
                  <a:cubicBezTo>
                    <a:pt x="15318" y="7486"/>
                    <a:pt x="15294" y="7435"/>
                    <a:pt x="15264" y="7435"/>
                  </a:cubicBezTo>
                  <a:close/>
                  <a:moveTo>
                    <a:pt x="15726" y="7126"/>
                  </a:moveTo>
                  <a:cubicBezTo>
                    <a:pt x="15697" y="7126"/>
                    <a:pt x="15673" y="7176"/>
                    <a:pt x="15673" y="7239"/>
                  </a:cubicBezTo>
                  <a:cubicBezTo>
                    <a:pt x="15673" y="7301"/>
                    <a:pt x="15697" y="7352"/>
                    <a:pt x="15726" y="7352"/>
                  </a:cubicBezTo>
                  <a:cubicBezTo>
                    <a:pt x="15756" y="7352"/>
                    <a:pt x="15780" y="7301"/>
                    <a:pt x="15780" y="7239"/>
                  </a:cubicBezTo>
                  <a:cubicBezTo>
                    <a:pt x="15780" y="7176"/>
                    <a:pt x="15756" y="7126"/>
                    <a:pt x="15726" y="7126"/>
                  </a:cubicBezTo>
                  <a:close/>
                  <a:moveTo>
                    <a:pt x="15726" y="6799"/>
                  </a:moveTo>
                  <a:cubicBezTo>
                    <a:pt x="15697" y="6799"/>
                    <a:pt x="15673" y="6849"/>
                    <a:pt x="15673" y="6912"/>
                  </a:cubicBezTo>
                  <a:cubicBezTo>
                    <a:pt x="15673" y="6974"/>
                    <a:pt x="15697" y="7025"/>
                    <a:pt x="15726" y="7025"/>
                  </a:cubicBezTo>
                  <a:cubicBezTo>
                    <a:pt x="15756" y="7025"/>
                    <a:pt x="15780" y="6974"/>
                    <a:pt x="15780" y="6912"/>
                  </a:cubicBezTo>
                  <a:cubicBezTo>
                    <a:pt x="15780" y="6849"/>
                    <a:pt x="15756" y="6799"/>
                    <a:pt x="15726" y="6799"/>
                  </a:cubicBezTo>
                  <a:close/>
                  <a:moveTo>
                    <a:pt x="15571" y="7126"/>
                  </a:moveTo>
                  <a:cubicBezTo>
                    <a:pt x="15541" y="7126"/>
                    <a:pt x="15517" y="7176"/>
                    <a:pt x="15517" y="7239"/>
                  </a:cubicBezTo>
                  <a:cubicBezTo>
                    <a:pt x="15517" y="7301"/>
                    <a:pt x="15541" y="7352"/>
                    <a:pt x="15571" y="7352"/>
                  </a:cubicBezTo>
                  <a:cubicBezTo>
                    <a:pt x="15601" y="7352"/>
                    <a:pt x="15625" y="7301"/>
                    <a:pt x="15625" y="7239"/>
                  </a:cubicBezTo>
                  <a:cubicBezTo>
                    <a:pt x="15625" y="7176"/>
                    <a:pt x="15601" y="7126"/>
                    <a:pt x="15571" y="7126"/>
                  </a:cubicBezTo>
                  <a:close/>
                  <a:moveTo>
                    <a:pt x="15571" y="6799"/>
                  </a:moveTo>
                  <a:cubicBezTo>
                    <a:pt x="15541" y="6799"/>
                    <a:pt x="15517" y="6849"/>
                    <a:pt x="15517" y="6912"/>
                  </a:cubicBezTo>
                  <a:cubicBezTo>
                    <a:pt x="15517" y="6974"/>
                    <a:pt x="15541" y="7025"/>
                    <a:pt x="15571" y="7025"/>
                  </a:cubicBezTo>
                  <a:cubicBezTo>
                    <a:pt x="15601" y="7025"/>
                    <a:pt x="15625" y="6974"/>
                    <a:pt x="15625" y="6912"/>
                  </a:cubicBezTo>
                  <a:cubicBezTo>
                    <a:pt x="15625" y="6849"/>
                    <a:pt x="15601" y="6799"/>
                    <a:pt x="15571" y="6799"/>
                  </a:cubicBezTo>
                  <a:close/>
                  <a:moveTo>
                    <a:pt x="15417" y="7126"/>
                  </a:moveTo>
                  <a:cubicBezTo>
                    <a:pt x="15387" y="7126"/>
                    <a:pt x="15363" y="7176"/>
                    <a:pt x="15363" y="7239"/>
                  </a:cubicBezTo>
                  <a:cubicBezTo>
                    <a:pt x="15363" y="7301"/>
                    <a:pt x="15387" y="7352"/>
                    <a:pt x="15417" y="7352"/>
                  </a:cubicBezTo>
                  <a:cubicBezTo>
                    <a:pt x="15447" y="7352"/>
                    <a:pt x="15471" y="7301"/>
                    <a:pt x="15471" y="7239"/>
                  </a:cubicBezTo>
                  <a:cubicBezTo>
                    <a:pt x="15471" y="7176"/>
                    <a:pt x="15447" y="7126"/>
                    <a:pt x="15417" y="7126"/>
                  </a:cubicBezTo>
                  <a:close/>
                  <a:moveTo>
                    <a:pt x="15417" y="6799"/>
                  </a:moveTo>
                  <a:cubicBezTo>
                    <a:pt x="15387" y="6799"/>
                    <a:pt x="15363" y="6849"/>
                    <a:pt x="15363" y="6912"/>
                  </a:cubicBezTo>
                  <a:cubicBezTo>
                    <a:pt x="15363" y="6974"/>
                    <a:pt x="15387" y="7025"/>
                    <a:pt x="15417" y="7025"/>
                  </a:cubicBezTo>
                  <a:cubicBezTo>
                    <a:pt x="15447" y="7025"/>
                    <a:pt x="15471" y="6974"/>
                    <a:pt x="15471" y="6912"/>
                  </a:cubicBezTo>
                  <a:cubicBezTo>
                    <a:pt x="15471" y="6849"/>
                    <a:pt x="15447" y="6799"/>
                    <a:pt x="15417" y="6799"/>
                  </a:cubicBezTo>
                  <a:close/>
                  <a:moveTo>
                    <a:pt x="15264" y="7126"/>
                  </a:moveTo>
                  <a:cubicBezTo>
                    <a:pt x="15235" y="7126"/>
                    <a:pt x="15211" y="7176"/>
                    <a:pt x="15211" y="7239"/>
                  </a:cubicBezTo>
                  <a:cubicBezTo>
                    <a:pt x="15211" y="7301"/>
                    <a:pt x="15235" y="7352"/>
                    <a:pt x="15264" y="7352"/>
                  </a:cubicBezTo>
                  <a:cubicBezTo>
                    <a:pt x="15294" y="7352"/>
                    <a:pt x="15318" y="7301"/>
                    <a:pt x="15318" y="7239"/>
                  </a:cubicBezTo>
                  <a:cubicBezTo>
                    <a:pt x="15318" y="7176"/>
                    <a:pt x="15294" y="7126"/>
                    <a:pt x="15264" y="7126"/>
                  </a:cubicBezTo>
                  <a:close/>
                  <a:moveTo>
                    <a:pt x="15264" y="6799"/>
                  </a:moveTo>
                  <a:cubicBezTo>
                    <a:pt x="15235" y="6799"/>
                    <a:pt x="15211" y="6849"/>
                    <a:pt x="15211" y="6912"/>
                  </a:cubicBezTo>
                  <a:cubicBezTo>
                    <a:pt x="15211" y="6974"/>
                    <a:pt x="15235" y="7025"/>
                    <a:pt x="15264" y="7025"/>
                  </a:cubicBezTo>
                  <a:cubicBezTo>
                    <a:pt x="15294" y="7025"/>
                    <a:pt x="15318" y="6974"/>
                    <a:pt x="15318" y="6912"/>
                  </a:cubicBezTo>
                  <a:cubicBezTo>
                    <a:pt x="15318" y="6849"/>
                    <a:pt x="15294" y="6799"/>
                    <a:pt x="15264" y="6799"/>
                  </a:cubicBezTo>
                  <a:close/>
                  <a:moveTo>
                    <a:pt x="15726" y="6472"/>
                  </a:moveTo>
                  <a:cubicBezTo>
                    <a:pt x="15697" y="6472"/>
                    <a:pt x="15673" y="6522"/>
                    <a:pt x="15673" y="6585"/>
                  </a:cubicBezTo>
                  <a:cubicBezTo>
                    <a:pt x="15673" y="6647"/>
                    <a:pt x="15697" y="6698"/>
                    <a:pt x="15726" y="6698"/>
                  </a:cubicBezTo>
                  <a:cubicBezTo>
                    <a:pt x="15756" y="6698"/>
                    <a:pt x="15780" y="6647"/>
                    <a:pt x="15780" y="6585"/>
                  </a:cubicBezTo>
                  <a:cubicBezTo>
                    <a:pt x="15780" y="6522"/>
                    <a:pt x="15756" y="6472"/>
                    <a:pt x="15726" y="6472"/>
                  </a:cubicBezTo>
                  <a:close/>
                  <a:moveTo>
                    <a:pt x="15726" y="6145"/>
                  </a:moveTo>
                  <a:cubicBezTo>
                    <a:pt x="15697" y="6145"/>
                    <a:pt x="15673" y="6196"/>
                    <a:pt x="15673" y="6258"/>
                  </a:cubicBezTo>
                  <a:cubicBezTo>
                    <a:pt x="15673" y="6321"/>
                    <a:pt x="15697" y="6371"/>
                    <a:pt x="15726" y="6371"/>
                  </a:cubicBezTo>
                  <a:cubicBezTo>
                    <a:pt x="15756" y="6371"/>
                    <a:pt x="15780" y="6321"/>
                    <a:pt x="15780" y="6258"/>
                  </a:cubicBezTo>
                  <a:cubicBezTo>
                    <a:pt x="15780" y="6196"/>
                    <a:pt x="15756" y="6145"/>
                    <a:pt x="15726" y="6145"/>
                  </a:cubicBezTo>
                  <a:close/>
                  <a:moveTo>
                    <a:pt x="15571" y="6472"/>
                  </a:moveTo>
                  <a:cubicBezTo>
                    <a:pt x="15541" y="6472"/>
                    <a:pt x="15517" y="6522"/>
                    <a:pt x="15517" y="6585"/>
                  </a:cubicBezTo>
                  <a:cubicBezTo>
                    <a:pt x="15517" y="6647"/>
                    <a:pt x="15541" y="6698"/>
                    <a:pt x="15571" y="6698"/>
                  </a:cubicBezTo>
                  <a:cubicBezTo>
                    <a:pt x="15601" y="6698"/>
                    <a:pt x="15625" y="6647"/>
                    <a:pt x="15625" y="6585"/>
                  </a:cubicBezTo>
                  <a:cubicBezTo>
                    <a:pt x="15625" y="6522"/>
                    <a:pt x="15601" y="6472"/>
                    <a:pt x="15571" y="6472"/>
                  </a:cubicBezTo>
                  <a:close/>
                  <a:moveTo>
                    <a:pt x="15571" y="6145"/>
                  </a:moveTo>
                  <a:cubicBezTo>
                    <a:pt x="15541" y="6145"/>
                    <a:pt x="15517" y="6196"/>
                    <a:pt x="15517" y="6258"/>
                  </a:cubicBezTo>
                  <a:cubicBezTo>
                    <a:pt x="15517" y="6321"/>
                    <a:pt x="15541" y="6371"/>
                    <a:pt x="15571" y="6371"/>
                  </a:cubicBezTo>
                  <a:cubicBezTo>
                    <a:pt x="15601" y="6371"/>
                    <a:pt x="15625" y="6321"/>
                    <a:pt x="15625" y="6258"/>
                  </a:cubicBezTo>
                  <a:cubicBezTo>
                    <a:pt x="15625" y="6196"/>
                    <a:pt x="15601" y="6145"/>
                    <a:pt x="15571" y="6145"/>
                  </a:cubicBezTo>
                  <a:close/>
                  <a:moveTo>
                    <a:pt x="15417" y="6472"/>
                  </a:moveTo>
                  <a:cubicBezTo>
                    <a:pt x="15387" y="6472"/>
                    <a:pt x="15363" y="6522"/>
                    <a:pt x="15363" y="6585"/>
                  </a:cubicBezTo>
                  <a:cubicBezTo>
                    <a:pt x="15363" y="6647"/>
                    <a:pt x="15387" y="6698"/>
                    <a:pt x="15417" y="6698"/>
                  </a:cubicBezTo>
                  <a:cubicBezTo>
                    <a:pt x="15447" y="6698"/>
                    <a:pt x="15471" y="6647"/>
                    <a:pt x="15471" y="6585"/>
                  </a:cubicBezTo>
                  <a:cubicBezTo>
                    <a:pt x="15471" y="6522"/>
                    <a:pt x="15447" y="6472"/>
                    <a:pt x="15417" y="6472"/>
                  </a:cubicBezTo>
                  <a:close/>
                  <a:moveTo>
                    <a:pt x="15417" y="6145"/>
                  </a:moveTo>
                  <a:cubicBezTo>
                    <a:pt x="15387" y="6145"/>
                    <a:pt x="15363" y="6196"/>
                    <a:pt x="15363" y="6258"/>
                  </a:cubicBezTo>
                  <a:cubicBezTo>
                    <a:pt x="15363" y="6321"/>
                    <a:pt x="15387" y="6371"/>
                    <a:pt x="15417" y="6371"/>
                  </a:cubicBezTo>
                  <a:cubicBezTo>
                    <a:pt x="15447" y="6371"/>
                    <a:pt x="15471" y="6321"/>
                    <a:pt x="15471" y="6258"/>
                  </a:cubicBezTo>
                  <a:cubicBezTo>
                    <a:pt x="15471" y="6196"/>
                    <a:pt x="15447" y="6145"/>
                    <a:pt x="15417" y="6145"/>
                  </a:cubicBezTo>
                  <a:close/>
                  <a:moveTo>
                    <a:pt x="15264" y="6472"/>
                  </a:moveTo>
                  <a:cubicBezTo>
                    <a:pt x="15235" y="6472"/>
                    <a:pt x="15211" y="6522"/>
                    <a:pt x="15211" y="6585"/>
                  </a:cubicBezTo>
                  <a:cubicBezTo>
                    <a:pt x="15211" y="6647"/>
                    <a:pt x="15235" y="6698"/>
                    <a:pt x="15264" y="6698"/>
                  </a:cubicBezTo>
                  <a:cubicBezTo>
                    <a:pt x="15294" y="6698"/>
                    <a:pt x="15318" y="6647"/>
                    <a:pt x="15318" y="6585"/>
                  </a:cubicBezTo>
                  <a:cubicBezTo>
                    <a:pt x="15318" y="6522"/>
                    <a:pt x="15294" y="6472"/>
                    <a:pt x="15264" y="6472"/>
                  </a:cubicBezTo>
                  <a:close/>
                  <a:moveTo>
                    <a:pt x="15264" y="6145"/>
                  </a:moveTo>
                  <a:cubicBezTo>
                    <a:pt x="15235" y="6145"/>
                    <a:pt x="15211" y="6196"/>
                    <a:pt x="15211" y="6258"/>
                  </a:cubicBezTo>
                  <a:cubicBezTo>
                    <a:pt x="15211" y="6321"/>
                    <a:pt x="15235" y="6371"/>
                    <a:pt x="15264" y="6371"/>
                  </a:cubicBezTo>
                  <a:cubicBezTo>
                    <a:pt x="15294" y="6371"/>
                    <a:pt x="15318" y="6321"/>
                    <a:pt x="15318" y="6258"/>
                  </a:cubicBezTo>
                  <a:cubicBezTo>
                    <a:pt x="15318" y="6196"/>
                    <a:pt x="15294" y="6145"/>
                    <a:pt x="15264" y="6145"/>
                  </a:cubicBezTo>
                  <a:close/>
                  <a:moveTo>
                    <a:pt x="14345" y="9721"/>
                  </a:moveTo>
                  <a:cubicBezTo>
                    <a:pt x="14315" y="9721"/>
                    <a:pt x="14291" y="9772"/>
                    <a:pt x="14291" y="9834"/>
                  </a:cubicBezTo>
                  <a:cubicBezTo>
                    <a:pt x="14291" y="9897"/>
                    <a:pt x="14315" y="9947"/>
                    <a:pt x="14345" y="9947"/>
                  </a:cubicBezTo>
                  <a:cubicBezTo>
                    <a:pt x="14374" y="9947"/>
                    <a:pt x="14398" y="9897"/>
                    <a:pt x="14398" y="9834"/>
                  </a:cubicBezTo>
                  <a:cubicBezTo>
                    <a:pt x="14398" y="9772"/>
                    <a:pt x="14374" y="9721"/>
                    <a:pt x="14345" y="9721"/>
                  </a:cubicBezTo>
                  <a:close/>
                  <a:moveTo>
                    <a:pt x="14345" y="9394"/>
                  </a:moveTo>
                  <a:cubicBezTo>
                    <a:pt x="14315" y="9394"/>
                    <a:pt x="14291" y="9445"/>
                    <a:pt x="14291" y="9507"/>
                  </a:cubicBezTo>
                  <a:cubicBezTo>
                    <a:pt x="14291" y="9570"/>
                    <a:pt x="14315" y="9621"/>
                    <a:pt x="14345" y="9621"/>
                  </a:cubicBezTo>
                  <a:cubicBezTo>
                    <a:pt x="14374" y="9621"/>
                    <a:pt x="14398" y="9570"/>
                    <a:pt x="14398" y="9507"/>
                  </a:cubicBezTo>
                  <a:cubicBezTo>
                    <a:pt x="14398" y="9445"/>
                    <a:pt x="14374" y="9394"/>
                    <a:pt x="14345" y="9394"/>
                  </a:cubicBezTo>
                  <a:close/>
                  <a:moveTo>
                    <a:pt x="14189" y="9721"/>
                  </a:moveTo>
                  <a:cubicBezTo>
                    <a:pt x="14160" y="9721"/>
                    <a:pt x="14135" y="9772"/>
                    <a:pt x="14135" y="9834"/>
                  </a:cubicBezTo>
                  <a:cubicBezTo>
                    <a:pt x="14135" y="9897"/>
                    <a:pt x="14160" y="9947"/>
                    <a:pt x="14189" y="9947"/>
                  </a:cubicBezTo>
                  <a:cubicBezTo>
                    <a:pt x="14219" y="9947"/>
                    <a:pt x="14243" y="9897"/>
                    <a:pt x="14243" y="9834"/>
                  </a:cubicBezTo>
                  <a:cubicBezTo>
                    <a:pt x="14243" y="9772"/>
                    <a:pt x="14219" y="9721"/>
                    <a:pt x="14189" y="9721"/>
                  </a:cubicBezTo>
                  <a:close/>
                  <a:moveTo>
                    <a:pt x="14189" y="9394"/>
                  </a:moveTo>
                  <a:cubicBezTo>
                    <a:pt x="14160" y="9394"/>
                    <a:pt x="14135" y="9445"/>
                    <a:pt x="14135" y="9507"/>
                  </a:cubicBezTo>
                  <a:cubicBezTo>
                    <a:pt x="14135" y="9570"/>
                    <a:pt x="14160" y="9621"/>
                    <a:pt x="14189" y="9621"/>
                  </a:cubicBezTo>
                  <a:cubicBezTo>
                    <a:pt x="14219" y="9621"/>
                    <a:pt x="14243" y="9570"/>
                    <a:pt x="14243" y="9507"/>
                  </a:cubicBezTo>
                  <a:cubicBezTo>
                    <a:pt x="14243" y="9445"/>
                    <a:pt x="14219" y="9394"/>
                    <a:pt x="14189" y="9394"/>
                  </a:cubicBezTo>
                  <a:close/>
                  <a:moveTo>
                    <a:pt x="14345" y="9067"/>
                  </a:moveTo>
                  <a:cubicBezTo>
                    <a:pt x="14315" y="9067"/>
                    <a:pt x="14291" y="9118"/>
                    <a:pt x="14291" y="9181"/>
                  </a:cubicBezTo>
                  <a:cubicBezTo>
                    <a:pt x="14291" y="9243"/>
                    <a:pt x="14315" y="9294"/>
                    <a:pt x="14345" y="9294"/>
                  </a:cubicBezTo>
                  <a:cubicBezTo>
                    <a:pt x="14374" y="9294"/>
                    <a:pt x="14398" y="9243"/>
                    <a:pt x="14398" y="9181"/>
                  </a:cubicBezTo>
                  <a:cubicBezTo>
                    <a:pt x="14398" y="9118"/>
                    <a:pt x="14374" y="9067"/>
                    <a:pt x="14345" y="9067"/>
                  </a:cubicBezTo>
                  <a:close/>
                  <a:moveTo>
                    <a:pt x="14053" y="8741"/>
                  </a:moveTo>
                  <a:cubicBezTo>
                    <a:pt x="14023" y="8741"/>
                    <a:pt x="13999" y="8791"/>
                    <a:pt x="13999" y="8854"/>
                  </a:cubicBezTo>
                  <a:cubicBezTo>
                    <a:pt x="13999" y="8916"/>
                    <a:pt x="14023" y="8967"/>
                    <a:pt x="14053" y="8967"/>
                  </a:cubicBezTo>
                  <a:cubicBezTo>
                    <a:pt x="14082" y="8967"/>
                    <a:pt x="14106" y="8916"/>
                    <a:pt x="14106" y="8854"/>
                  </a:cubicBezTo>
                  <a:cubicBezTo>
                    <a:pt x="14106" y="8791"/>
                    <a:pt x="14082" y="8741"/>
                    <a:pt x="14053" y="8741"/>
                  </a:cubicBezTo>
                  <a:close/>
                  <a:moveTo>
                    <a:pt x="13897" y="8741"/>
                  </a:moveTo>
                  <a:cubicBezTo>
                    <a:pt x="13868" y="8741"/>
                    <a:pt x="13844" y="8791"/>
                    <a:pt x="13844" y="8854"/>
                  </a:cubicBezTo>
                  <a:cubicBezTo>
                    <a:pt x="13844" y="8916"/>
                    <a:pt x="13868" y="8967"/>
                    <a:pt x="13897" y="8967"/>
                  </a:cubicBezTo>
                  <a:cubicBezTo>
                    <a:pt x="13927" y="8967"/>
                    <a:pt x="13951" y="8916"/>
                    <a:pt x="13951" y="8854"/>
                  </a:cubicBezTo>
                  <a:cubicBezTo>
                    <a:pt x="13951" y="8791"/>
                    <a:pt x="13927" y="8741"/>
                    <a:pt x="13897" y="8741"/>
                  </a:cubicBezTo>
                  <a:close/>
                  <a:moveTo>
                    <a:pt x="14345" y="8741"/>
                  </a:moveTo>
                  <a:cubicBezTo>
                    <a:pt x="14315" y="8741"/>
                    <a:pt x="14291" y="8791"/>
                    <a:pt x="14291" y="8854"/>
                  </a:cubicBezTo>
                  <a:cubicBezTo>
                    <a:pt x="14291" y="8916"/>
                    <a:pt x="14315" y="8967"/>
                    <a:pt x="14345" y="8967"/>
                  </a:cubicBezTo>
                  <a:cubicBezTo>
                    <a:pt x="14374" y="8967"/>
                    <a:pt x="14398" y="8916"/>
                    <a:pt x="14398" y="8854"/>
                  </a:cubicBezTo>
                  <a:cubicBezTo>
                    <a:pt x="14398" y="8791"/>
                    <a:pt x="14374" y="8741"/>
                    <a:pt x="14345" y="8741"/>
                  </a:cubicBezTo>
                  <a:close/>
                  <a:moveTo>
                    <a:pt x="14189" y="9067"/>
                  </a:moveTo>
                  <a:cubicBezTo>
                    <a:pt x="14160" y="9067"/>
                    <a:pt x="14135" y="9118"/>
                    <a:pt x="14135" y="9181"/>
                  </a:cubicBezTo>
                  <a:cubicBezTo>
                    <a:pt x="14135" y="9243"/>
                    <a:pt x="14160" y="9294"/>
                    <a:pt x="14189" y="9294"/>
                  </a:cubicBezTo>
                  <a:cubicBezTo>
                    <a:pt x="14219" y="9294"/>
                    <a:pt x="14243" y="9243"/>
                    <a:pt x="14243" y="9181"/>
                  </a:cubicBezTo>
                  <a:cubicBezTo>
                    <a:pt x="14243" y="9118"/>
                    <a:pt x="14219" y="9067"/>
                    <a:pt x="14189" y="9067"/>
                  </a:cubicBezTo>
                  <a:close/>
                  <a:moveTo>
                    <a:pt x="14189" y="8741"/>
                  </a:moveTo>
                  <a:cubicBezTo>
                    <a:pt x="14160" y="8741"/>
                    <a:pt x="14135" y="8791"/>
                    <a:pt x="14135" y="8854"/>
                  </a:cubicBezTo>
                  <a:cubicBezTo>
                    <a:pt x="14135" y="8916"/>
                    <a:pt x="14160" y="8967"/>
                    <a:pt x="14189" y="8967"/>
                  </a:cubicBezTo>
                  <a:cubicBezTo>
                    <a:pt x="14219" y="8967"/>
                    <a:pt x="14243" y="8916"/>
                    <a:pt x="14243" y="8854"/>
                  </a:cubicBezTo>
                  <a:cubicBezTo>
                    <a:pt x="14243" y="8791"/>
                    <a:pt x="14219" y="8741"/>
                    <a:pt x="14189" y="8741"/>
                  </a:cubicBezTo>
                  <a:close/>
                  <a:moveTo>
                    <a:pt x="14035" y="9067"/>
                  </a:moveTo>
                  <a:cubicBezTo>
                    <a:pt x="14006" y="9067"/>
                    <a:pt x="13981" y="9118"/>
                    <a:pt x="13981" y="9181"/>
                  </a:cubicBezTo>
                  <a:cubicBezTo>
                    <a:pt x="13981" y="9243"/>
                    <a:pt x="14006" y="9294"/>
                    <a:pt x="14035" y="9294"/>
                  </a:cubicBezTo>
                  <a:cubicBezTo>
                    <a:pt x="14065" y="9294"/>
                    <a:pt x="14089" y="9243"/>
                    <a:pt x="14089" y="9181"/>
                  </a:cubicBezTo>
                  <a:cubicBezTo>
                    <a:pt x="14089" y="9118"/>
                    <a:pt x="14065" y="9067"/>
                    <a:pt x="14035" y="9067"/>
                  </a:cubicBezTo>
                  <a:close/>
                  <a:moveTo>
                    <a:pt x="14958" y="9394"/>
                  </a:moveTo>
                  <a:cubicBezTo>
                    <a:pt x="14928" y="9394"/>
                    <a:pt x="14904" y="9445"/>
                    <a:pt x="14904" y="9507"/>
                  </a:cubicBezTo>
                  <a:cubicBezTo>
                    <a:pt x="14904" y="9570"/>
                    <a:pt x="14928" y="9621"/>
                    <a:pt x="14958" y="9621"/>
                  </a:cubicBezTo>
                  <a:cubicBezTo>
                    <a:pt x="14988" y="9621"/>
                    <a:pt x="15012" y="9570"/>
                    <a:pt x="15012" y="9507"/>
                  </a:cubicBezTo>
                  <a:cubicBezTo>
                    <a:pt x="15012" y="9445"/>
                    <a:pt x="14988" y="9394"/>
                    <a:pt x="14958" y="9394"/>
                  </a:cubicBezTo>
                  <a:close/>
                  <a:moveTo>
                    <a:pt x="14803" y="9721"/>
                  </a:moveTo>
                  <a:cubicBezTo>
                    <a:pt x="14773" y="9721"/>
                    <a:pt x="14749" y="9772"/>
                    <a:pt x="14749" y="9834"/>
                  </a:cubicBezTo>
                  <a:cubicBezTo>
                    <a:pt x="14749" y="9897"/>
                    <a:pt x="14773" y="9947"/>
                    <a:pt x="14803" y="9947"/>
                  </a:cubicBezTo>
                  <a:cubicBezTo>
                    <a:pt x="14832" y="9947"/>
                    <a:pt x="14857" y="9897"/>
                    <a:pt x="14857" y="9834"/>
                  </a:cubicBezTo>
                  <a:cubicBezTo>
                    <a:pt x="14857" y="9772"/>
                    <a:pt x="14832" y="9721"/>
                    <a:pt x="14803" y="9721"/>
                  </a:cubicBezTo>
                  <a:close/>
                  <a:moveTo>
                    <a:pt x="14803" y="9394"/>
                  </a:moveTo>
                  <a:cubicBezTo>
                    <a:pt x="14773" y="9394"/>
                    <a:pt x="14749" y="9445"/>
                    <a:pt x="14749" y="9507"/>
                  </a:cubicBezTo>
                  <a:cubicBezTo>
                    <a:pt x="14749" y="9570"/>
                    <a:pt x="14773" y="9621"/>
                    <a:pt x="14803" y="9621"/>
                  </a:cubicBezTo>
                  <a:cubicBezTo>
                    <a:pt x="14832" y="9621"/>
                    <a:pt x="14857" y="9570"/>
                    <a:pt x="14857" y="9507"/>
                  </a:cubicBezTo>
                  <a:cubicBezTo>
                    <a:pt x="14857" y="9445"/>
                    <a:pt x="14832" y="9394"/>
                    <a:pt x="14803" y="9394"/>
                  </a:cubicBezTo>
                  <a:close/>
                  <a:moveTo>
                    <a:pt x="14649" y="9721"/>
                  </a:moveTo>
                  <a:cubicBezTo>
                    <a:pt x="14619" y="9721"/>
                    <a:pt x="14595" y="9772"/>
                    <a:pt x="14595" y="9834"/>
                  </a:cubicBezTo>
                  <a:cubicBezTo>
                    <a:pt x="14595" y="9897"/>
                    <a:pt x="14619" y="9947"/>
                    <a:pt x="14649" y="9947"/>
                  </a:cubicBezTo>
                  <a:cubicBezTo>
                    <a:pt x="14678" y="9947"/>
                    <a:pt x="14703" y="9897"/>
                    <a:pt x="14703" y="9834"/>
                  </a:cubicBezTo>
                  <a:cubicBezTo>
                    <a:pt x="14703" y="9772"/>
                    <a:pt x="14678" y="9721"/>
                    <a:pt x="14649" y="9721"/>
                  </a:cubicBezTo>
                  <a:close/>
                  <a:moveTo>
                    <a:pt x="14649" y="9394"/>
                  </a:moveTo>
                  <a:cubicBezTo>
                    <a:pt x="14619" y="9394"/>
                    <a:pt x="14595" y="9445"/>
                    <a:pt x="14595" y="9507"/>
                  </a:cubicBezTo>
                  <a:cubicBezTo>
                    <a:pt x="14595" y="9570"/>
                    <a:pt x="14619" y="9621"/>
                    <a:pt x="14649" y="9621"/>
                  </a:cubicBezTo>
                  <a:cubicBezTo>
                    <a:pt x="14678" y="9621"/>
                    <a:pt x="14703" y="9570"/>
                    <a:pt x="14703" y="9507"/>
                  </a:cubicBezTo>
                  <a:cubicBezTo>
                    <a:pt x="14703" y="9445"/>
                    <a:pt x="14678" y="9394"/>
                    <a:pt x="14649" y="9394"/>
                  </a:cubicBezTo>
                  <a:close/>
                  <a:moveTo>
                    <a:pt x="14496" y="9721"/>
                  </a:moveTo>
                  <a:cubicBezTo>
                    <a:pt x="14466" y="9721"/>
                    <a:pt x="14442" y="9772"/>
                    <a:pt x="14442" y="9834"/>
                  </a:cubicBezTo>
                  <a:cubicBezTo>
                    <a:pt x="14442" y="9897"/>
                    <a:pt x="14466" y="9947"/>
                    <a:pt x="14496" y="9947"/>
                  </a:cubicBezTo>
                  <a:cubicBezTo>
                    <a:pt x="14526" y="9947"/>
                    <a:pt x="14550" y="9897"/>
                    <a:pt x="14550" y="9834"/>
                  </a:cubicBezTo>
                  <a:cubicBezTo>
                    <a:pt x="14550" y="9772"/>
                    <a:pt x="14526" y="9721"/>
                    <a:pt x="14496" y="9721"/>
                  </a:cubicBezTo>
                  <a:close/>
                  <a:moveTo>
                    <a:pt x="14496" y="9394"/>
                  </a:moveTo>
                  <a:cubicBezTo>
                    <a:pt x="14466" y="9394"/>
                    <a:pt x="14442" y="9445"/>
                    <a:pt x="14442" y="9507"/>
                  </a:cubicBezTo>
                  <a:cubicBezTo>
                    <a:pt x="14442" y="9570"/>
                    <a:pt x="14466" y="9621"/>
                    <a:pt x="14496" y="9621"/>
                  </a:cubicBezTo>
                  <a:cubicBezTo>
                    <a:pt x="14526" y="9621"/>
                    <a:pt x="14550" y="9570"/>
                    <a:pt x="14550" y="9507"/>
                  </a:cubicBezTo>
                  <a:cubicBezTo>
                    <a:pt x="14550" y="9445"/>
                    <a:pt x="14526" y="9394"/>
                    <a:pt x="14496" y="9394"/>
                  </a:cubicBezTo>
                  <a:close/>
                  <a:moveTo>
                    <a:pt x="15111" y="9067"/>
                  </a:moveTo>
                  <a:cubicBezTo>
                    <a:pt x="15081" y="9067"/>
                    <a:pt x="15057" y="9118"/>
                    <a:pt x="15057" y="9181"/>
                  </a:cubicBezTo>
                  <a:cubicBezTo>
                    <a:pt x="15057" y="9243"/>
                    <a:pt x="15081" y="9294"/>
                    <a:pt x="15111" y="9294"/>
                  </a:cubicBezTo>
                  <a:cubicBezTo>
                    <a:pt x="15140" y="9294"/>
                    <a:pt x="15165" y="9243"/>
                    <a:pt x="15165" y="9181"/>
                  </a:cubicBezTo>
                  <a:cubicBezTo>
                    <a:pt x="15165" y="9118"/>
                    <a:pt x="15140" y="9067"/>
                    <a:pt x="15111" y="9067"/>
                  </a:cubicBezTo>
                  <a:close/>
                  <a:moveTo>
                    <a:pt x="15111" y="8741"/>
                  </a:moveTo>
                  <a:cubicBezTo>
                    <a:pt x="15081" y="8741"/>
                    <a:pt x="15057" y="8791"/>
                    <a:pt x="15057" y="8854"/>
                  </a:cubicBezTo>
                  <a:cubicBezTo>
                    <a:pt x="15057" y="8916"/>
                    <a:pt x="15081" y="8967"/>
                    <a:pt x="15111" y="8967"/>
                  </a:cubicBezTo>
                  <a:cubicBezTo>
                    <a:pt x="15140" y="8967"/>
                    <a:pt x="15165" y="8916"/>
                    <a:pt x="15165" y="8854"/>
                  </a:cubicBezTo>
                  <a:cubicBezTo>
                    <a:pt x="15165" y="8791"/>
                    <a:pt x="15140" y="8741"/>
                    <a:pt x="15111" y="8741"/>
                  </a:cubicBezTo>
                  <a:close/>
                  <a:moveTo>
                    <a:pt x="14958" y="9067"/>
                  </a:moveTo>
                  <a:cubicBezTo>
                    <a:pt x="14928" y="9067"/>
                    <a:pt x="14904" y="9118"/>
                    <a:pt x="14904" y="9181"/>
                  </a:cubicBezTo>
                  <a:cubicBezTo>
                    <a:pt x="14904" y="9243"/>
                    <a:pt x="14928" y="9294"/>
                    <a:pt x="14958" y="9294"/>
                  </a:cubicBezTo>
                  <a:cubicBezTo>
                    <a:pt x="14988" y="9294"/>
                    <a:pt x="15012" y="9243"/>
                    <a:pt x="15012" y="9181"/>
                  </a:cubicBezTo>
                  <a:cubicBezTo>
                    <a:pt x="15012" y="9118"/>
                    <a:pt x="14988" y="9067"/>
                    <a:pt x="14958" y="9067"/>
                  </a:cubicBezTo>
                  <a:close/>
                  <a:moveTo>
                    <a:pt x="14958" y="8741"/>
                  </a:moveTo>
                  <a:cubicBezTo>
                    <a:pt x="14928" y="8741"/>
                    <a:pt x="14904" y="8791"/>
                    <a:pt x="14904" y="8854"/>
                  </a:cubicBezTo>
                  <a:cubicBezTo>
                    <a:pt x="14904" y="8916"/>
                    <a:pt x="14928" y="8967"/>
                    <a:pt x="14958" y="8967"/>
                  </a:cubicBezTo>
                  <a:cubicBezTo>
                    <a:pt x="14988" y="8967"/>
                    <a:pt x="15012" y="8916"/>
                    <a:pt x="15012" y="8854"/>
                  </a:cubicBezTo>
                  <a:cubicBezTo>
                    <a:pt x="15012" y="8791"/>
                    <a:pt x="14988" y="8741"/>
                    <a:pt x="14958" y="8741"/>
                  </a:cubicBezTo>
                  <a:close/>
                  <a:moveTo>
                    <a:pt x="14803" y="9067"/>
                  </a:moveTo>
                  <a:cubicBezTo>
                    <a:pt x="14773" y="9067"/>
                    <a:pt x="14749" y="9118"/>
                    <a:pt x="14749" y="9181"/>
                  </a:cubicBezTo>
                  <a:cubicBezTo>
                    <a:pt x="14749" y="9243"/>
                    <a:pt x="14773" y="9294"/>
                    <a:pt x="14803" y="9294"/>
                  </a:cubicBezTo>
                  <a:cubicBezTo>
                    <a:pt x="14832" y="9294"/>
                    <a:pt x="14857" y="9243"/>
                    <a:pt x="14857" y="9181"/>
                  </a:cubicBezTo>
                  <a:cubicBezTo>
                    <a:pt x="14857" y="9118"/>
                    <a:pt x="14832" y="9067"/>
                    <a:pt x="14803" y="9067"/>
                  </a:cubicBezTo>
                  <a:close/>
                  <a:moveTo>
                    <a:pt x="14803" y="8741"/>
                  </a:moveTo>
                  <a:cubicBezTo>
                    <a:pt x="14773" y="8741"/>
                    <a:pt x="14749" y="8791"/>
                    <a:pt x="14749" y="8854"/>
                  </a:cubicBezTo>
                  <a:cubicBezTo>
                    <a:pt x="14749" y="8916"/>
                    <a:pt x="14773" y="8967"/>
                    <a:pt x="14803" y="8967"/>
                  </a:cubicBezTo>
                  <a:cubicBezTo>
                    <a:pt x="14832" y="8967"/>
                    <a:pt x="14857" y="8916"/>
                    <a:pt x="14857" y="8854"/>
                  </a:cubicBezTo>
                  <a:cubicBezTo>
                    <a:pt x="14857" y="8791"/>
                    <a:pt x="14832" y="8741"/>
                    <a:pt x="14803" y="8741"/>
                  </a:cubicBezTo>
                  <a:close/>
                  <a:moveTo>
                    <a:pt x="14649" y="9067"/>
                  </a:moveTo>
                  <a:cubicBezTo>
                    <a:pt x="14619" y="9067"/>
                    <a:pt x="14595" y="9118"/>
                    <a:pt x="14595" y="9181"/>
                  </a:cubicBezTo>
                  <a:cubicBezTo>
                    <a:pt x="14595" y="9243"/>
                    <a:pt x="14619" y="9294"/>
                    <a:pt x="14649" y="9294"/>
                  </a:cubicBezTo>
                  <a:cubicBezTo>
                    <a:pt x="14678" y="9294"/>
                    <a:pt x="14703" y="9243"/>
                    <a:pt x="14703" y="9181"/>
                  </a:cubicBezTo>
                  <a:cubicBezTo>
                    <a:pt x="14703" y="9118"/>
                    <a:pt x="14678" y="9067"/>
                    <a:pt x="14649" y="9067"/>
                  </a:cubicBezTo>
                  <a:close/>
                  <a:moveTo>
                    <a:pt x="14649" y="8741"/>
                  </a:moveTo>
                  <a:cubicBezTo>
                    <a:pt x="14619" y="8741"/>
                    <a:pt x="14595" y="8791"/>
                    <a:pt x="14595" y="8854"/>
                  </a:cubicBezTo>
                  <a:cubicBezTo>
                    <a:pt x="14595" y="8916"/>
                    <a:pt x="14619" y="8967"/>
                    <a:pt x="14649" y="8967"/>
                  </a:cubicBezTo>
                  <a:cubicBezTo>
                    <a:pt x="14678" y="8967"/>
                    <a:pt x="14703" y="8916"/>
                    <a:pt x="14703" y="8854"/>
                  </a:cubicBezTo>
                  <a:cubicBezTo>
                    <a:pt x="14703" y="8791"/>
                    <a:pt x="14678" y="8741"/>
                    <a:pt x="14649" y="8741"/>
                  </a:cubicBezTo>
                  <a:close/>
                  <a:moveTo>
                    <a:pt x="14496" y="9067"/>
                  </a:moveTo>
                  <a:cubicBezTo>
                    <a:pt x="14466" y="9067"/>
                    <a:pt x="14442" y="9118"/>
                    <a:pt x="14442" y="9181"/>
                  </a:cubicBezTo>
                  <a:cubicBezTo>
                    <a:pt x="14442" y="9243"/>
                    <a:pt x="14466" y="9294"/>
                    <a:pt x="14496" y="9294"/>
                  </a:cubicBezTo>
                  <a:cubicBezTo>
                    <a:pt x="14526" y="9294"/>
                    <a:pt x="14550" y="9243"/>
                    <a:pt x="14550" y="9181"/>
                  </a:cubicBezTo>
                  <a:cubicBezTo>
                    <a:pt x="14550" y="9118"/>
                    <a:pt x="14526" y="9067"/>
                    <a:pt x="14496" y="9067"/>
                  </a:cubicBezTo>
                  <a:close/>
                  <a:moveTo>
                    <a:pt x="14496" y="8741"/>
                  </a:moveTo>
                  <a:cubicBezTo>
                    <a:pt x="14466" y="8741"/>
                    <a:pt x="14442" y="8791"/>
                    <a:pt x="14442" y="8854"/>
                  </a:cubicBezTo>
                  <a:cubicBezTo>
                    <a:pt x="14442" y="8916"/>
                    <a:pt x="14466" y="8967"/>
                    <a:pt x="14496" y="8967"/>
                  </a:cubicBezTo>
                  <a:cubicBezTo>
                    <a:pt x="14526" y="8967"/>
                    <a:pt x="14550" y="8916"/>
                    <a:pt x="14550" y="8854"/>
                  </a:cubicBezTo>
                  <a:cubicBezTo>
                    <a:pt x="14550" y="8791"/>
                    <a:pt x="14526" y="8741"/>
                    <a:pt x="14496" y="8741"/>
                  </a:cubicBezTo>
                  <a:close/>
                  <a:moveTo>
                    <a:pt x="14343" y="8416"/>
                  </a:moveTo>
                  <a:cubicBezTo>
                    <a:pt x="14313" y="8416"/>
                    <a:pt x="14289" y="8467"/>
                    <a:pt x="14289" y="8529"/>
                  </a:cubicBezTo>
                  <a:cubicBezTo>
                    <a:pt x="14289" y="8592"/>
                    <a:pt x="14313" y="8642"/>
                    <a:pt x="14343" y="8642"/>
                  </a:cubicBezTo>
                  <a:cubicBezTo>
                    <a:pt x="14372" y="8642"/>
                    <a:pt x="14396" y="8592"/>
                    <a:pt x="14396" y="8529"/>
                  </a:cubicBezTo>
                  <a:cubicBezTo>
                    <a:pt x="14396" y="8467"/>
                    <a:pt x="14372" y="8416"/>
                    <a:pt x="14343" y="8416"/>
                  </a:cubicBezTo>
                  <a:close/>
                  <a:moveTo>
                    <a:pt x="14343" y="8089"/>
                  </a:moveTo>
                  <a:cubicBezTo>
                    <a:pt x="14313" y="8089"/>
                    <a:pt x="14289" y="8140"/>
                    <a:pt x="14289" y="8202"/>
                  </a:cubicBezTo>
                  <a:cubicBezTo>
                    <a:pt x="14289" y="8265"/>
                    <a:pt x="14313" y="8315"/>
                    <a:pt x="14343" y="8315"/>
                  </a:cubicBezTo>
                  <a:cubicBezTo>
                    <a:pt x="14372" y="8315"/>
                    <a:pt x="14396" y="8265"/>
                    <a:pt x="14396" y="8202"/>
                  </a:cubicBezTo>
                  <a:cubicBezTo>
                    <a:pt x="14396" y="8140"/>
                    <a:pt x="14372" y="8089"/>
                    <a:pt x="14343" y="8089"/>
                  </a:cubicBezTo>
                  <a:close/>
                  <a:moveTo>
                    <a:pt x="13891" y="8642"/>
                  </a:moveTo>
                  <a:cubicBezTo>
                    <a:pt x="13921" y="8642"/>
                    <a:pt x="13945" y="8592"/>
                    <a:pt x="13945" y="8529"/>
                  </a:cubicBezTo>
                  <a:cubicBezTo>
                    <a:pt x="13945" y="8467"/>
                    <a:pt x="13921" y="8416"/>
                    <a:pt x="13891" y="8416"/>
                  </a:cubicBezTo>
                  <a:cubicBezTo>
                    <a:pt x="13861" y="8416"/>
                    <a:pt x="13837" y="8467"/>
                    <a:pt x="13837" y="8529"/>
                  </a:cubicBezTo>
                  <a:cubicBezTo>
                    <a:pt x="13837" y="8592"/>
                    <a:pt x="13861" y="8642"/>
                    <a:pt x="13891" y="8642"/>
                  </a:cubicBezTo>
                  <a:close/>
                  <a:moveTo>
                    <a:pt x="13736" y="8416"/>
                  </a:moveTo>
                  <a:cubicBezTo>
                    <a:pt x="13706" y="8416"/>
                    <a:pt x="13682" y="8467"/>
                    <a:pt x="13682" y="8529"/>
                  </a:cubicBezTo>
                  <a:cubicBezTo>
                    <a:pt x="13682" y="8592"/>
                    <a:pt x="13706" y="8642"/>
                    <a:pt x="13736" y="8642"/>
                  </a:cubicBezTo>
                  <a:cubicBezTo>
                    <a:pt x="13765" y="8642"/>
                    <a:pt x="13790" y="8592"/>
                    <a:pt x="13790" y="8529"/>
                  </a:cubicBezTo>
                  <a:cubicBezTo>
                    <a:pt x="13790" y="8467"/>
                    <a:pt x="13765" y="8416"/>
                    <a:pt x="13736" y="8416"/>
                  </a:cubicBezTo>
                  <a:close/>
                  <a:moveTo>
                    <a:pt x="14190" y="8416"/>
                  </a:moveTo>
                  <a:cubicBezTo>
                    <a:pt x="14160" y="8416"/>
                    <a:pt x="14136" y="8467"/>
                    <a:pt x="14136" y="8529"/>
                  </a:cubicBezTo>
                  <a:cubicBezTo>
                    <a:pt x="14136" y="8592"/>
                    <a:pt x="14160" y="8642"/>
                    <a:pt x="14190" y="8642"/>
                  </a:cubicBezTo>
                  <a:cubicBezTo>
                    <a:pt x="14220" y="8642"/>
                    <a:pt x="14244" y="8592"/>
                    <a:pt x="14244" y="8529"/>
                  </a:cubicBezTo>
                  <a:cubicBezTo>
                    <a:pt x="14244" y="8467"/>
                    <a:pt x="14220" y="8416"/>
                    <a:pt x="14190" y="8416"/>
                  </a:cubicBezTo>
                  <a:close/>
                  <a:moveTo>
                    <a:pt x="14190" y="8089"/>
                  </a:moveTo>
                  <a:cubicBezTo>
                    <a:pt x="14160" y="8089"/>
                    <a:pt x="14136" y="8140"/>
                    <a:pt x="14136" y="8202"/>
                  </a:cubicBezTo>
                  <a:cubicBezTo>
                    <a:pt x="14136" y="8265"/>
                    <a:pt x="14160" y="8315"/>
                    <a:pt x="14190" y="8315"/>
                  </a:cubicBezTo>
                  <a:cubicBezTo>
                    <a:pt x="14220" y="8315"/>
                    <a:pt x="14244" y="8265"/>
                    <a:pt x="14244" y="8202"/>
                  </a:cubicBezTo>
                  <a:cubicBezTo>
                    <a:pt x="14244" y="8140"/>
                    <a:pt x="14220" y="8089"/>
                    <a:pt x="14190" y="8089"/>
                  </a:cubicBezTo>
                  <a:close/>
                  <a:moveTo>
                    <a:pt x="14035" y="8642"/>
                  </a:moveTo>
                  <a:cubicBezTo>
                    <a:pt x="14064" y="8642"/>
                    <a:pt x="14088" y="8592"/>
                    <a:pt x="14088" y="8529"/>
                  </a:cubicBezTo>
                  <a:cubicBezTo>
                    <a:pt x="14088" y="8467"/>
                    <a:pt x="14064" y="8416"/>
                    <a:pt x="14035" y="8416"/>
                  </a:cubicBezTo>
                  <a:cubicBezTo>
                    <a:pt x="14005" y="8416"/>
                    <a:pt x="13981" y="8467"/>
                    <a:pt x="13981" y="8529"/>
                  </a:cubicBezTo>
                  <a:cubicBezTo>
                    <a:pt x="13981" y="8592"/>
                    <a:pt x="14005" y="8642"/>
                    <a:pt x="14035" y="8642"/>
                  </a:cubicBezTo>
                  <a:close/>
                  <a:moveTo>
                    <a:pt x="14035" y="8315"/>
                  </a:moveTo>
                  <a:cubicBezTo>
                    <a:pt x="14064" y="8315"/>
                    <a:pt x="14088" y="8265"/>
                    <a:pt x="14088" y="8202"/>
                  </a:cubicBezTo>
                  <a:cubicBezTo>
                    <a:pt x="14088" y="8140"/>
                    <a:pt x="14064" y="8089"/>
                    <a:pt x="14035" y="8089"/>
                  </a:cubicBezTo>
                  <a:cubicBezTo>
                    <a:pt x="14005" y="8089"/>
                    <a:pt x="13981" y="8140"/>
                    <a:pt x="13981" y="8202"/>
                  </a:cubicBezTo>
                  <a:cubicBezTo>
                    <a:pt x="13981" y="8265"/>
                    <a:pt x="14005" y="8315"/>
                    <a:pt x="14035" y="8315"/>
                  </a:cubicBezTo>
                  <a:close/>
                  <a:moveTo>
                    <a:pt x="13881" y="8315"/>
                  </a:moveTo>
                  <a:cubicBezTo>
                    <a:pt x="13910" y="8315"/>
                    <a:pt x="13934" y="8265"/>
                    <a:pt x="13934" y="8202"/>
                  </a:cubicBezTo>
                  <a:cubicBezTo>
                    <a:pt x="13934" y="8140"/>
                    <a:pt x="13910" y="8089"/>
                    <a:pt x="13881" y="8089"/>
                  </a:cubicBezTo>
                  <a:cubicBezTo>
                    <a:pt x="13851" y="8089"/>
                    <a:pt x="13827" y="8140"/>
                    <a:pt x="13827" y="8202"/>
                  </a:cubicBezTo>
                  <a:cubicBezTo>
                    <a:pt x="13827" y="8265"/>
                    <a:pt x="13851" y="8315"/>
                    <a:pt x="13881" y="8315"/>
                  </a:cubicBezTo>
                  <a:close/>
                  <a:moveTo>
                    <a:pt x="13728" y="8315"/>
                  </a:moveTo>
                  <a:cubicBezTo>
                    <a:pt x="13758" y="8315"/>
                    <a:pt x="13782" y="8265"/>
                    <a:pt x="13782" y="8202"/>
                  </a:cubicBezTo>
                  <a:cubicBezTo>
                    <a:pt x="13782" y="8140"/>
                    <a:pt x="13758" y="8089"/>
                    <a:pt x="13728" y="8089"/>
                  </a:cubicBezTo>
                  <a:cubicBezTo>
                    <a:pt x="13698" y="8089"/>
                    <a:pt x="13674" y="8140"/>
                    <a:pt x="13674" y="8202"/>
                  </a:cubicBezTo>
                  <a:cubicBezTo>
                    <a:pt x="13674" y="8265"/>
                    <a:pt x="13698" y="8315"/>
                    <a:pt x="13728" y="8315"/>
                  </a:cubicBezTo>
                  <a:close/>
                  <a:moveTo>
                    <a:pt x="13109" y="8651"/>
                  </a:moveTo>
                  <a:cubicBezTo>
                    <a:pt x="13139" y="8651"/>
                    <a:pt x="13163" y="8600"/>
                    <a:pt x="13163" y="8538"/>
                  </a:cubicBezTo>
                  <a:cubicBezTo>
                    <a:pt x="13163" y="8476"/>
                    <a:pt x="13139" y="8425"/>
                    <a:pt x="13109" y="8425"/>
                  </a:cubicBezTo>
                  <a:cubicBezTo>
                    <a:pt x="13079" y="8425"/>
                    <a:pt x="13055" y="8476"/>
                    <a:pt x="13055" y="8538"/>
                  </a:cubicBezTo>
                  <a:cubicBezTo>
                    <a:pt x="13055" y="8600"/>
                    <a:pt x="13079" y="8651"/>
                    <a:pt x="13109" y="8651"/>
                  </a:cubicBezTo>
                  <a:close/>
                  <a:moveTo>
                    <a:pt x="13263" y="8425"/>
                  </a:moveTo>
                  <a:cubicBezTo>
                    <a:pt x="13233" y="8425"/>
                    <a:pt x="13209" y="8476"/>
                    <a:pt x="13209" y="8538"/>
                  </a:cubicBezTo>
                  <a:cubicBezTo>
                    <a:pt x="13209" y="8600"/>
                    <a:pt x="13233" y="8651"/>
                    <a:pt x="13263" y="8651"/>
                  </a:cubicBezTo>
                  <a:cubicBezTo>
                    <a:pt x="13292" y="8651"/>
                    <a:pt x="13316" y="8600"/>
                    <a:pt x="13316" y="8538"/>
                  </a:cubicBezTo>
                  <a:cubicBezTo>
                    <a:pt x="13316" y="8476"/>
                    <a:pt x="13292" y="8425"/>
                    <a:pt x="13263" y="8425"/>
                  </a:cubicBezTo>
                  <a:close/>
                  <a:moveTo>
                    <a:pt x="13109" y="8315"/>
                  </a:moveTo>
                  <a:cubicBezTo>
                    <a:pt x="13139" y="8315"/>
                    <a:pt x="13163" y="8264"/>
                    <a:pt x="13163" y="8202"/>
                  </a:cubicBezTo>
                  <a:cubicBezTo>
                    <a:pt x="13163" y="8139"/>
                    <a:pt x="13139" y="8089"/>
                    <a:pt x="13109" y="8089"/>
                  </a:cubicBezTo>
                  <a:cubicBezTo>
                    <a:pt x="13079" y="8089"/>
                    <a:pt x="13055" y="8139"/>
                    <a:pt x="13055" y="8202"/>
                  </a:cubicBezTo>
                  <a:cubicBezTo>
                    <a:pt x="13055" y="8264"/>
                    <a:pt x="13079" y="8315"/>
                    <a:pt x="13109" y="8315"/>
                  </a:cubicBezTo>
                  <a:close/>
                  <a:moveTo>
                    <a:pt x="12956" y="8315"/>
                  </a:moveTo>
                  <a:cubicBezTo>
                    <a:pt x="12986" y="8315"/>
                    <a:pt x="13010" y="8264"/>
                    <a:pt x="13010" y="8202"/>
                  </a:cubicBezTo>
                  <a:cubicBezTo>
                    <a:pt x="13010" y="8139"/>
                    <a:pt x="12986" y="8089"/>
                    <a:pt x="12956" y="8089"/>
                  </a:cubicBezTo>
                  <a:cubicBezTo>
                    <a:pt x="12927" y="8089"/>
                    <a:pt x="12903" y="8139"/>
                    <a:pt x="12903" y="8202"/>
                  </a:cubicBezTo>
                  <a:cubicBezTo>
                    <a:pt x="12903" y="8264"/>
                    <a:pt x="12927" y="8315"/>
                    <a:pt x="12956" y="8315"/>
                  </a:cubicBezTo>
                  <a:close/>
                  <a:moveTo>
                    <a:pt x="12801" y="8089"/>
                  </a:moveTo>
                  <a:cubicBezTo>
                    <a:pt x="12771" y="8089"/>
                    <a:pt x="12747" y="8139"/>
                    <a:pt x="12747" y="8202"/>
                  </a:cubicBezTo>
                  <a:cubicBezTo>
                    <a:pt x="12747" y="8264"/>
                    <a:pt x="12771" y="8315"/>
                    <a:pt x="12801" y="8315"/>
                  </a:cubicBezTo>
                  <a:cubicBezTo>
                    <a:pt x="12831" y="8315"/>
                    <a:pt x="12855" y="8264"/>
                    <a:pt x="12855" y="8202"/>
                  </a:cubicBezTo>
                  <a:cubicBezTo>
                    <a:pt x="12855" y="8139"/>
                    <a:pt x="12831" y="8089"/>
                    <a:pt x="12801" y="8089"/>
                  </a:cubicBezTo>
                  <a:close/>
                  <a:moveTo>
                    <a:pt x="12647" y="8315"/>
                  </a:moveTo>
                  <a:cubicBezTo>
                    <a:pt x="12677" y="8315"/>
                    <a:pt x="12701" y="8264"/>
                    <a:pt x="12701" y="8202"/>
                  </a:cubicBezTo>
                  <a:cubicBezTo>
                    <a:pt x="12701" y="8139"/>
                    <a:pt x="12677" y="8089"/>
                    <a:pt x="12647" y="8089"/>
                  </a:cubicBezTo>
                  <a:cubicBezTo>
                    <a:pt x="12617" y="8089"/>
                    <a:pt x="12593" y="8139"/>
                    <a:pt x="12593" y="8202"/>
                  </a:cubicBezTo>
                  <a:cubicBezTo>
                    <a:pt x="12593" y="8264"/>
                    <a:pt x="12617" y="8315"/>
                    <a:pt x="12647" y="8315"/>
                  </a:cubicBezTo>
                  <a:close/>
                  <a:moveTo>
                    <a:pt x="13263" y="8089"/>
                  </a:moveTo>
                  <a:cubicBezTo>
                    <a:pt x="13233" y="8089"/>
                    <a:pt x="13209" y="8139"/>
                    <a:pt x="13209" y="8202"/>
                  </a:cubicBezTo>
                  <a:cubicBezTo>
                    <a:pt x="13209" y="8264"/>
                    <a:pt x="13233" y="8315"/>
                    <a:pt x="13263" y="8315"/>
                  </a:cubicBezTo>
                  <a:cubicBezTo>
                    <a:pt x="13292" y="8315"/>
                    <a:pt x="13316" y="8264"/>
                    <a:pt x="13316" y="8202"/>
                  </a:cubicBezTo>
                  <a:cubicBezTo>
                    <a:pt x="13316" y="8139"/>
                    <a:pt x="13292" y="8089"/>
                    <a:pt x="13263" y="8089"/>
                  </a:cubicBezTo>
                  <a:close/>
                  <a:moveTo>
                    <a:pt x="13109" y="7989"/>
                  </a:moveTo>
                  <a:cubicBezTo>
                    <a:pt x="13139" y="7989"/>
                    <a:pt x="13163" y="7938"/>
                    <a:pt x="13163" y="7875"/>
                  </a:cubicBezTo>
                  <a:cubicBezTo>
                    <a:pt x="13163" y="7813"/>
                    <a:pt x="13139" y="7762"/>
                    <a:pt x="13109" y="7762"/>
                  </a:cubicBezTo>
                  <a:cubicBezTo>
                    <a:pt x="13079" y="7762"/>
                    <a:pt x="13055" y="7813"/>
                    <a:pt x="13055" y="7875"/>
                  </a:cubicBezTo>
                  <a:cubicBezTo>
                    <a:pt x="13055" y="7938"/>
                    <a:pt x="13079" y="7989"/>
                    <a:pt x="13109" y="7989"/>
                  </a:cubicBezTo>
                  <a:close/>
                  <a:moveTo>
                    <a:pt x="13109" y="7662"/>
                  </a:moveTo>
                  <a:cubicBezTo>
                    <a:pt x="13139" y="7662"/>
                    <a:pt x="13163" y="7611"/>
                    <a:pt x="13163" y="7549"/>
                  </a:cubicBezTo>
                  <a:cubicBezTo>
                    <a:pt x="13163" y="7486"/>
                    <a:pt x="13139" y="7435"/>
                    <a:pt x="13109" y="7435"/>
                  </a:cubicBezTo>
                  <a:cubicBezTo>
                    <a:pt x="13079" y="7435"/>
                    <a:pt x="13055" y="7486"/>
                    <a:pt x="13055" y="7549"/>
                  </a:cubicBezTo>
                  <a:cubicBezTo>
                    <a:pt x="13055" y="7611"/>
                    <a:pt x="13079" y="7662"/>
                    <a:pt x="13109" y="7662"/>
                  </a:cubicBezTo>
                  <a:close/>
                  <a:moveTo>
                    <a:pt x="12956" y="7989"/>
                  </a:moveTo>
                  <a:cubicBezTo>
                    <a:pt x="12986" y="7989"/>
                    <a:pt x="13010" y="7938"/>
                    <a:pt x="13010" y="7875"/>
                  </a:cubicBezTo>
                  <a:cubicBezTo>
                    <a:pt x="13010" y="7813"/>
                    <a:pt x="12986" y="7762"/>
                    <a:pt x="12956" y="7762"/>
                  </a:cubicBezTo>
                  <a:cubicBezTo>
                    <a:pt x="12927" y="7762"/>
                    <a:pt x="12903" y="7813"/>
                    <a:pt x="12903" y="7875"/>
                  </a:cubicBezTo>
                  <a:cubicBezTo>
                    <a:pt x="12903" y="7938"/>
                    <a:pt x="12927" y="7989"/>
                    <a:pt x="12956" y="7989"/>
                  </a:cubicBezTo>
                  <a:close/>
                  <a:moveTo>
                    <a:pt x="12956" y="7662"/>
                  </a:moveTo>
                  <a:cubicBezTo>
                    <a:pt x="12986" y="7662"/>
                    <a:pt x="13010" y="7611"/>
                    <a:pt x="13010" y="7549"/>
                  </a:cubicBezTo>
                  <a:cubicBezTo>
                    <a:pt x="13010" y="7486"/>
                    <a:pt x="12986" y="7435"/>
                    <a:pt x="12956" y="7435"/>
                  </a:cubicBezTo>
                  <a:cubicBezTo>
                    <a:pt x="12927" y="7435"/>
                    <a:pt x="12903" y="7486"/>
                    <a:pt x="12903" y="7549"/>
                  </a:cubicBezTo>
                  <a:cubicBezTo>
                    <a:pt x="12903" y="7611"/>
                    <a:pt x="12927" y="7662"/>
                    <a:pt x="12956" y="7662"/>
                  </a:cubicBezTo>
                  <a:close/>
                  <a:moveTo>
                    <a:pt x="12801" y="7762"/>
                  </a:moveTo>
                  <a:cubicBezTo>
                    <a:pt x="12771" y="7762"/>
                    <a:pt x="12747" y="7813"/>
                    <a:pt x="12747" y="7875"/>
                  </a:cubicBezTo>
                  <a:cubicBezTo>
                    <a:pt x="12747" y="7938"/>
                    <a:pt x="12771" y="7989"/>
                    <a:pt x="12801" y="7989"/>
                  </a:cubicBezTo>
                  <a:cubicBezTo>
                    <a:pt x="12831" y="7989"/>
                    <a:pt x="12855" y="7938"/>
                    <a:pt x="12855" y="7875"/>
                  </a:cubicBezTo>
                  <a:cubicBezTo>
                    <a:pt x="12855" y="7813"/>
                    <a:pt x="12831" y="7762"/>
                    <a:pt x="12801" y="7762"/>
                  </a:cubicBezTo>
                  <a:close/>
                  <a:moveTo>
                    <a:pt x="12801" y="7435"/>
                  </a:moveTo>
                  <a:cubicBezTo>
                    <a:pt x="12771" y="7435"/>
                    <a:pt x="12747" y="7486"/>
                    <a:pt x="12747" y="7549"/>
                  </a:cubicBezTo>
                  <a:cubicBezTo>
                    <a:pt x="12747" y="7611"/>
                    <a:pt x="12771" y="7662"/>
                    <a:pt x="12801" y="7662"/>
                  </a:cubicBezTo>
                  <a:cubicBezTo>
                    <a:pt x="12831" y="7662"/>
                    <a:pt x="12855" y="7611"/>
                    <a:pt x="12855" y="7549"/>
                  </a:cubicBezTo>
                  <a:cubicBezTo>
                    <a:pt x="12855" y="7486"/>
                    <a:pt x="12831" y="7435"/>
                    <a:pt x="12801" y="7435"/>
                  </a:cubicBezTo>
                  <a:close/>
                  <a:moveTo>
                    <a:pt x="12647" y="7989"/>
                  </a:moveTo>
                  <a:cubicBezTo>
                    <a:pt x="12677" y="7989"/>
                    <a:pt x="12701" y="7938"/>
                    <a:pt x="12701" y="7875"/>
                  </a:cubicBezTo>
                  <a:cubicBezTo>
                    <a:pt x="12701" y="7813"/>
                    <a:pt x="12677" y="7762"/>
                    <a:pt x="12647" y="7762"/>
                  </a:cubicBezTo>
                  <a:cubicBezTo>
                    <a:pt x="12617" y="7762"/>
                    <a:pt x="12593" y="7813"/>
                    <a:pt x="12593" y="7875"/>
                  </a:cubicBezTo>
                  <a:cubicBezTo>
                    <a:pt x="12593" y="7938"/>
                    <a:pt x="12617" y="7989"/>
                    <a:pt x="12647" y="7989"/>
                  </a:cubicBezTo>
                  <a:close/>
                  <a:moveTo>
                    <a:pt x="12647" y="7662"/>
                  </a:moveTo>
                  <a:cubicBezTo>
                    <a:pt x="12677" y="7662"/>
                    <a:pt x="12701" y="7611"/>
                    <a:pt x="12701" y="7549"/>
                  </a:cubicBezTo>
                  <a:cubicBezTo>
                    <a:pt x="12701" y="7486"/>
                    <a:pt x="12677" y="7435"/>
                    <a:pt x="12647" y="7435"/>
                  </a:cubicBezTo>
                  <a:cubicBezTo>
                    <a:pt x="12617" y="7435"/>
                    <a:pt x="12593" y="7486"/>
                    <a:pt x="12593" y="7549"/>
                  </a:cubicBezTo>
                  <a:cubicBezTo>
                    <a:pt x="12593" y="7611"/>
                    <a:pt x="12617" y="7662"/>
                    <a:pt x="12647" y="7662"/>
                  </a:cubicBezTo>
                  <a:close/>
                  <a:moveTo>
                    <a:pt x="12495" y="7662"/>
                  </a:moveTo>
                  <a:cubicBezTo>
                    <a:pt x="12524" y="7662"/>
                    <a:pt x="12548" y="7611"/>
                    <a:pt x="12548" y="7549"/>
                  </a:cubicBezTo>
                  <a:cubicBezTo>
                    <a:pt x="12548" y="7486"/>
                    <a:pt x="12524" y="7435"/>
                    <a:pt x="12495" y="7435"/>
                  </a:cubicBezTo>
                  <a:cubicBezTo>
                    <a:pt x="12465" y="7435"/>
                    <a:pt x="12441" y="7486"/>
                    <a:pt x="12441" y="7549"/>
                  </a:cubicBezTo>
                  <a:cubicBezTo>
                    <a:pt x="12441" y="7611"/>
                    <a:pt x="12465" y="7662"/>
                    <a:pt x="12495" y="7662"/>
                  </a:cubicBezTo>
                  <a:close/>
                  <a:moveTo>
                    <a:pt x="13109" y="7352"/>
                  </a:moveTo>
                  <a:cubicBezTo>
                    <a:pt x="13139" y="7352"/>
                    <a:pt x="13163" y="7301"/>
                    <a:pt x="13163" y="7239"/>
                  </a:cubicBezTo>
                  <a:cubicBezTo>
                    <a:pt x="13163" y="7176"/>
                    <a:pt x="13139" y="7126"/>
                    <a:pt x="13109" y="7126"/>
                  </a:cubicBezTo>
                  <a:cubicBezTo>
                    <a:pt x="13079" y="7126"/>
                    <a:pt x="13055" y="7176"/>
                    <a:pt x="13055" y="7239"/>
                  </a:cubicBezTo>
                  <a:cubicBezTo>
                    <a:pt x="13055" y="7301"/>
                    <a:pt x="13079" y="7352"/>
                    <a:pt x="13109" y="7352"/>
                  </a:cubicBezTo>
                  <a:close/>
                  <a:moveTo>
                    <a:pt x="13109" y="7025"/>
                  </a:moveTo>
                  <a:cubicBezTo>
                    <a:pt x="13139" y="7025"/>
                    <a:pt x="13163" y="6974"/>
                    <a:pt x="13163" y="6912"/>
                  </a:cubicBezTo>
                  <a:cubicBezTo>
                    <a:pt x="13163" y="6849"/>
                    <a:pt x="13139" y="6799"/>
                    <a:pt x="13109" y="6799"/>
                  </a:cubicBezTo>
                  <a:cubicBezTo>
                    <a:pt x="13079" y="6799"/>
                    <a:pt x="13055" y="6849"/>
                    <a:pt x="13055" y="6912"/>
                  </a:cubicBezTo>
                  <a:cubicBezTo>
                    <a:pt x="13055" y="6974"/>
                    <a:pt x="13079" y="7025"/>
                    <a:pt x="13109" y="7025"/>
                  </a:cubicBezTo>
                  <a:close/>
                  <a:moveTo>
                    <a:pt x="12956" y="7352"/>
                  </a:moveTo>
                  <a:cubicBezTo>
                    <a:pt x="12986" y="7352"/>
                    <a:pt x="13010" y="7301"/>
                    <a:pt x="13010" y="7239"/>
                  </a:cubicBezTo>
                  <a:cubicBezTo>
                    <a:pt x="13010" y="7176"/>
                    <a:pt x="12986" y="7126"/>
                    <a:pt x="12956" y="7126"/>
                  </a:cubicBezTo>
                  <a:cubicBezTo>
                    <a:pt x="12927" y="7126"/>
                    <a:pt x="12903" y="7176"/>
                    <a:pt x="12903" y="7239"/>
                  </a:cubicBezTo>
                  <a:cubicBezTo>
                    <a:pt x="12903" y="7301"/>
                    <a:pt x="12927" y="7352"/>
                    <a:pt x="12956" y="7352"/>
                  </a:cubicBezTo>
                  <a:close/>
                  <a:moveTo>
                    <a:pt x="12956" y="7025"/>
                  </a:moveTo>
                  <a:cubicBezTo>
                    <a:pt x="12986" y="7025"/>
                    <a:pt x="13010" y="6974"/>
                    <a:pt x="13010" y="6912"/>
                  </a:cubicBezTo>
                  <a:cubicBezTo>
                    <a:pt x="13010" y="6849"/>
                    <a:pt x="12986" y="6799"/>
                    <a:pt x="12956" y="6799"/>
                  </a:cubicBezTo>
                  <a:cubicBezTo>
                    <a:pt x="12927" y="6799"/>
                    <a:pt x="12903" y="6849"/>
                    <a:pt x="12903" y="6912"/>
                  </a:cubicBezTo>
                  <a:cubicBezTo>
                    <a:pt x="12903" y="6974"/>
                    <a:pt x="12927" y="7025"/>
                    <a:pt x="12956" y="7025"/>
                  </a:cubicBezTo>
                  <a:close/>
                  <a:moveTo>
                    <a:pt x="12801" y="7126"/>
                  </a:moveTo>
                  <a:cubicBezTo>
                    <a:pt x="12771" y="7126"/>
                    <a:pt x="12747" y="7176"/>
                    <a:pt x="12747" y="7239"/>
                  </a:cubicBezTo>
                  <a:cubicBezTo>
                    <a:pt x="12747" y="7301"/>
                    <a:pt x="12771" y="7352"/>
                    <a:pt x="12801" y="7352"/>
                  </a:cubicBezTo>
                  <a:cubicBezTo>
                    <a:pt x="12831" y="7352"/>
                    <a:pt x="12855" y="7301"/>
                    <a:pt x="12855" y="7239"/>
                  </a:cubicBezTo>
                  <a:cubicBezTo>
                    <a:pt x="12855" y="7176"/>
                    <a:pt x="12831" y="7126"/>
                    <a:pt x="12801" y="7126"/>
                  </a:cubicBezTo>
                  <a:close/>
                  <a:moveTo>
                    <a:pt x="12801" y="6799"/>
                  </a:moveTo>
                  <a:cubicBezTo>
                    <a:pt x="12771" y="6799"/>
                    <a:pt x="12747" y="6849"/>
                    <a:pt x="12747" y="6912"/>
                  </a:cubicBezTo>
                  <a:cubicBezTo>
                    <a:pt x="12747" y="6974"/>
                    <a:pt x="12771" y="7025"/>
                    <a:pt x="12801" y="7025"/>
                  </a:cubicBezTo>
                  <a:cubicBezTo>
                    <a:pt x="12831" y="7025"/>
                    <a:pt x="12855" y="6974"/>
                    <a:pt x="12855" y="6912"/>
                  </a:cubicBezTo>
                  <a:cubicBezTo>
                    <a:pt x="12855" y="6849"/>
                    <a:pt x="12831" y="6799"/>
                    <a:pt x="12801" y="6799"/>
                  </a:cubicBezTo>
                  <a:close/>
                  <a:moveTo>
                    <a:pt x="12647" y="7352"/>
                  </a:moveTo>
                  <a:cubicBezTo>
                    <a:pt x="12677" y="7352"/>
                    <a:pt x="12701" y="7301"/>
                    <a:pt x="12701" y="7239"/>
                  </a:cubicBezTo>
                  <a:cubicBezTo>
                    <a:pt x="12701" y="7176"/>
                    <a:pt x="12677" y="7126"/>
                    <a:pt x="12647" y="7126"/>
                  </a:cubicBezTo>
                  <a:cubicBezTo>
                    <a:pt x="12617" y="7126"/>
                    <a:pt x="12593" y="7176"/>
                    <a:pt x="12593" y="7239"/>
                  </a:cubicBezTo>
                  <a:cubicBezTo>
                    <a:pt x="12593" y="7301"/>
                    <a:pt x="12617" y="7352"/>
                    <a:pt x="12647" y="7352"/>
                  </a:cubicBezTo>
                  <a:close/>
                  <a:moveTo>
                    <a:pt x="12647" y="7025"/>
                  </a:moveTo>
                  <a:cubicBezTo>
                    <a:pt x="12677" y="7025"/>
                    <a:pt x="12701" y="6974"/>
                    <a:pt x="12701" y="6912"/>
                  </a:cubicBezTo>
                  <a:cubicBezTo>
                    <a:pt x="12701" y="6849"/>
                    <a:pt x="12677" y="6799"/>
                    <a:pt x="12647" y="6799"/>
                  </a:cubicBezTo>
                  <a:cubicBezTo>
                    <a:pt x="12617" y="6799"/>
                    <a:pt x="12593" y="6849"/>
                    <a:pt x="12593" y="6912"/>
                  </a:cubicBezTo>
                  <a:cubicBezTo>
                    <a:pt x="12593" y="6974"/>
                    <a:pt x="12617" y="7025"/>
                    <a:pt x="12647" y="7025"/>
                  </a:cubicBezTo>
                  <a:close/>
                  <a:moveTo>
                    <a:pt x="12350" y="7126"/>
                  </a:moveTo>
                  <a:cubicBezTo>
                    <a:pt x="12320" y="7126"/>
                    <a:pt x="12296" y="7176"/>
                    <a:pt x="12296" y="7239"/>
                  </a:cubicBezTo>
                  <a:cubicBezTo>
                    <a:pt x="12296" y="7301"/>
                    <a:pt x="12320" y="7352"/>
                    <a:pt x="12350" y="7352"/>
                  </a:cubicBezTo>
                  <a:cubicBezTo>
                    <a:pt x="12380" y="7352"/>
                    <a:pt x="12404" y="7301"/>
                    <a:pt x="12404" y="7239"/>
                  </a:cubicBezTo>
                  <a:cubicBezTo>
                    <a:pt x="12404" y="7176"/>
                    <a:pt x="12380" y="7126"/>
                    <a:pt x="12350" y="7126"/>
                  </a:cubicBezTo>
                  <a:close/>
                  <a:moveTo>
                    <a:pt x="12350" y="6799"/>
                  </a:moveTo>
                  <a:cubicBezTo>
                    <a:pt x="12320" y="6799"/>
                    <a:pt x="12296" y="6849"/>
                    <a:pt x="12296" y="6912"/>
                  </a:cubicBezTo>
                  <a:cubicBezTo>
                    <a:pt x="12296" y="6974"/>
                    <a:pt x="12320" y="7025"/>
                    <a:pt x="12350" y="7025"/>
                  </a:cubicBezTo>
                  <a:cubicBezTo>
                    <a:pt x="12380" y="7025"/>
                    <a:pt x="12404" y="6974"/>
                    <a:pt x="12404" y="6912"/>
                  </a:cubicBezTo>
                  <a:cubicBezTo>
                    <a:pt x="12404" y="6849"/>
                    <a:pt x="12380" y="6799"/>
                    <a:pt x="12350" y="6799"/>
                  </a:cubicBezTo>
                  <a:close/>
                  <a:moveTo>
                    <a:pt x="12034" y="9915"/>
                  </a:moveTo>
                  <a:cubicBezTo>
                    <a:pt x="12063" y="9915"/>
                    <a:pt x="12087" y="9865"/>
                    <a:pt x="12087" y="9802"/>
                  </a:cubicBezTo>
                  <a:cubicBezTo>
                    <a:pt x="12087" y="9740"/>
                    <a:pt x="12063" y="9689"/>
                    <a:pt x="12034" y="9689"/>
                  </a:cubicBezTo>
                  <a:cubicBezTo>
                    <a:pt x="12004" y="9689"/>
                    <a:pt x="11980" y="9740"/>
                    <a:pt x="11980" y="9802"/>
                  </a:cubicBezTo>
                  <a:cubicBezTo>
                    <a:pt x="11980" y="9865"/>
                    <a:pt x="12004" y="9915"/>
                    <a:pt x="12034" y="9915"/>
                  </a:cubicBezTo>
                  <a:close/>
                  <a:moveTo>
                    <a:pt x="12035" y="9602"/>
                  </a:moveTo>
                  <a:cubicBezTo>
                    <a:pt x="12065" y="9602"/>
                    <a:pt x="12089" y="9551"/>
                    <a:pt x="12089" y="9489"/>
                  </a:cubicBezTo>
                  <a:cubicBezTo>
                    <a:pt x="12089" y="9426"/>
                    <a:pt x="12065" y="9376"/>
                    <a:pt x="12035" y="9376"/>
                  </a:cubicBezTo>
                  <a:cubicBezTo>
                    <a:pt x="12005" y="9376"/>
                    <a:pt x="11981" y="9426"/>
                    <a:pt x="11981" y="9489"/>
                  </a:cubicBezTo>
                  <a:cubicBezTo>
                    <a:pt x="11981" y="9551"/>
                    <a:pt x="12005" y="9602"/>
                    <a:pt x="12035" y="9602"/>
                  </a:cubicBezTo>
                  <a:close/>
                  <a:moveTo>
                    <a:pt x="12195" y="9915"/>
                  </a:moveTo>
                  <a:cubicBezTo>
                    <a:pt x="12225" y="9915"/>
                    <a:pt x="12249" y="9865"/>
                    <a:pt x="12249" y="9802"/>
                  </a:cubicBezTo>
                  <a:cubicBezTo>
                    <a:pt x="12249" y="9740"/>
                    <a:pt x="12225" y="9689"/>
                    <a:pt x="12195" y="9689"/>
                  </a:cubicBezTo>
                  <a:cubicBezTo>
                    <a:pt x="12165" y="9689"/>
                    <a:pt x="12141" y="9740"/>
                    <a:pt x="12141" y="9802"/>
                  </a:cubicBezTo>
                  <a:cubicBezTo>
                    <a:pt x="12141" y="9865"/>
                    <a:pt x="12165" y="9915"/>
                    <a:pt x="12195" y="9915"/>
                  </a:cubicBezTo>
                  <a:close/>
                  <a:moveTo>
                    <a:pt x="12196" y="6787"/>
                  </a:moveTo>
                  <a:cubicBezTo>
                    <a:pt x="12167" y="6787"/>
                    <a:pt x="12143" y="6838"/>
                    <a:pt x="12143" y="6901"/>
                  </a:cubicBezTo>
                  <a:cubicBezTo>
                    <a:pt x="12143" y="6963"/>
                    <a:pt x="12167" y="7014"/>
                    <a:pt x="12196" y="7014"/>
                  </a:cubicBezTo>
                  <a:cubicBezTo>
                    <a:pt x="12226" y="7014"/>
                    <a:pt x="12250" y="6963"/>
                    <a:pt x="12250" y="6901"/>
                  </a:cubicBezTo>
                  <a:cubicBezTo>
                    <a:pt x="12250" y="6838"/>
                    <a:pt x="12226" y="6787"/>
                    <a:pt x="12196" y="6787"/>
                  </a:cubicBezTo>
                  <a:close/>
                  <a:moveTo>
                    <a:pt x="12196" y="7100"/>
                  </a:moveTo>
                  <a:cubicBezTo>
                    <a:pt x="12167" y="7100"/>
                    <a:pt x="12143" y="7151"/>
                    <a:pt x="12143" y="7213"/>
                  </a:cubicBezTo>
                  <a:cubicBezTo>
                    <a:pt x="12143" y="7276"/>
                    <a:pt x="12167" y="7326"/>
                    <a:pt x="12196" y="7326"/>
                  </a:cubicBezTo>
                  <a:cubicBezTo>
                    <a:pt x="12226" y="7326"/>
                    <a:pt x="12250" y="7276"/>
                    <a:pt x="12250" y="7213"/>
                  </a:cubicBezTo>
                  <a:cubicBezTo>
                    <a:pt x="12250" y="7151"/>
                    <a:pt x="12226" y="7100"/>
                    <a:pt x="12196" y="7100"/>
                  </a:cubicBezTo>
                  <a:close/>
                  <a:moveTo>
                    <a:pt x="12196" y="8732"/>
                  </a:moveTo>
                  <a:cubicBezTo>
                    <a:pt x="12167" y="8732"/>
                    <a:pt x="12143" y="8783"/>
                    <a:pt x="12143" y="8846"/>
                  </a:cubicBezTo>
                  <a:cubicBezTo>
                    <a:pt x="12143" y="8908"/>
                    <a:pt x="12167" y="8959"/>
                    <a:pt x="12196" y="8959"/>
                  </a:cubicBezTo>
                  <a:cubicBezTo>
                    <a:pt x="12226" y="8959"/>
                    <a:pt x="12250" y="8908"/>
                    <a:pt x="12250" y="8846"/>
                  </a:cubicBezTo>
                  <a:cubicBezTo>
                    <a:pt x="12250" y="8783"/>
                    <a:pt x="12226" y="8732"/>
                    <a:pt x="12196" y="8732"/>
                  </a:cubicBezTo>
                  <a:close/>
                  <a:moveTo>
                    <a:pt x="12196" y="9376"/>
                  </a:moveTo>
                  <a:cubicBezTo>
                    <a:pt x="12167" y="9376"/>
                    <a:pt x="12143" y="9426"/>
                    <a:pt x="12143" y="9489"/>
                  </a:cubicBezTo>
                  <a:cubicBezTo>
                    <a:pt x="12143" y="9551"/>
                    <a:pt x="12167" y="9602"/>
                    <a:pt x="12196" y="9602"/>
                  </a:cubicBezTo>
                  <a:cubicBezTo>
                    <a:pt x="12226" y="9602"/>
                    <a:pt x="12250" y="9551"/>
                    <a:pt x="12250" y="9489"/>
                  </a:cubicBezTo>
                  <a:cubicBezTo>
                    <a:pt x="12250" y="9426"/>
                    <a:pt x="12226" y="9376"/>
                    <a:pt x="12196" y="9376"/>
                  </a:cubicBezTo>
                  <a:close/>
                  <a:moveTo>
                    <a:pt x="12196" y="9040"/>
                  </a:moveTo>
                  <a:cubicBezTo>
                    <a:pt x="12167" y="9040"/>
                    <a:pt x="12143" y="9091"/>
                    <a:pt x="12143" y="9153"/>
                  </a:cubicBezTo>
                  <a:cubicBezTo>
                    <a:pt x="12143" y="9216"/>
                    <a:pt x="12167" y="9266"/>
                    <a:pt x="12196" y="9266"/>
                  </a:cubicBezTo>
                  <a:cubicBezTo>
                    <a:pt x="12226" y="9266"/>
                    <a:pt x="12250" y="9216"/>
                    <a:pt x="12250" y="9153"/>
                  </a:cubicBezTo>
                  <a:cubicBezTo>
                    <a:pt x="12250" y="9091"/>
                    <a:pt x="12226" y="9040"/>
                    <a:pt x="12196" y="9040"/>
                  </a:cubicBezTo>
                  <a:close/>
                  <a:moveTo>
                    <a:pt x="12196" y="8084"/>
                  </a:moveTo>
                  <a:cubicBezTo>
                    <a:pt x="12167" y="8084"/>
                    <a:pt x="12143" y="8135"/>
                    <a:pt x="12143" y="8197"/>
                  </a:cubicBezTo>
                  <a:cubicBezTo>
                    <a:pt x="12143" y="8260"/>
                    <a:pt x="12167" y="8311"/>
                    <a:pt x="12196" y="8311"/>
                  </a:cubicBezTo>
                  <a:cubicBezTo>
                    <a:pt x="12226" y="8311"/>
                    <a:pt x="12250" y="8260"/>
                    <a:pt x="12250" y="8197"/>
                  </a:cubicBezTo>
                  <a:cubicBezTo>
                    <a:pt x="12250" y="8135"/>
                    <a:pt x="12226" y="8084"/>
                    <a:pt x="12196" y="8084"/>
                  </a:cubicBezTo>
                  <a:close/>
                  <a:moveTo>
                    <a:pt x="12196" y="8392"/>
                  </a:moveTo>
                  <a:cubicBezTo>
                    <a:pt x="12167" y="8392"/>
                    <a:pt x="12143" y="8443"/>
                    <a:pt x="12143" y="8505"/>
                  </a:cubicBezTo>
                  <a:cubicBezTo>
                    <a:pt x="12143" y="8568"/>
                    <a:pt x="12167" y="8618"/>
                    <a:pt x="12196" y="8618"/>
                  </a:cubicBezTo>
                  <a:cubicBezTo>
                    <a:pt x="12226" y="8618"/>
                    <a:pt x="12250" y="8568"/>
                    <a:pt x="12250" y="8505"/>
                  </a:cubicBezTo>
                  <a:cubicBezTo>
                    <a:pt x="12250" y="8443"/>
                    <a:pt x="12226" y="8392"/>
                    <a:pt x="12196" y="8392"/>
                  </a:cubicBezTo>
                  <a:close/>
                  <a:moveTo>
                    <a:pt x="12196" y="7426"/>
                  </a:moveTo>
                  <a:cubicBezTo>
                    <a:pt x="12167" y="7426"/>
                    <a:pt x="12143" y="7477"/>
                    <a:pt x="12143" y="7539"/>
                  </a:cubicBezTo>
                  <a:cubicBezTo>
                    <a:pt x="12143" y="7602"/>
                    <a:pt x="12167" y="7653"/>
                    <a:pt x="12196" y="7653"/>
                  </a:cubicBezTo>
                  <a:cubicBezTo>
                    <a:pt x="12226" y="7653"/>
                    <a:pt x="12250" y="7602"/>
                    <a:pt x="12250" y="7539"/>
                  </a:cubicBezTo>
                  <a:cubicBezTo>
                    <a:pt x="12250" y="7477"/>
                    <a:pt x="12226" y="7426"/>
                    <a:pt x="12196" y="7426"/>
                  </a:cubicBezTo>
                  <a:close/>
                  <a:moveTo>
                    <a:pt x="12196" y="7734"/>
                  </a:moveTo>
                  <a:cubicBezTo>
                    <a:pt x="12167" y="7734"/>
                    <a:pt x="12143" y="7785"/>
                    <a:pt x="12143" y="7847"/>
                  </a:cubicBezTo>
                  <a:cubicBezTo>
                    <a:pt x="12143" y="7910"/>
                    <a:pt x="12167" y="7960"/>
                    <a:pt x="12196" y="7960"/>
                  </a:cubicBezTo>
                  <a:cubicBezTo>
                    <a:pt x="12226" y="7960"/>
                    <a:pt x="12250" y="7910"/>
                    <a:pt x="12250" y="7847"/>
                  </a:cubicBezTo>
                  <a:cubicBezTo>
                    <a:pt x="12250" y="7785"/>
                    <a:pt x="12226" y="7734"/>
                    <a:pt x="12196" y="7734"/>
                  </a:cubicBezTo>
                  <a:close/>
                  <a:moveTo>
                    <a:pt x="12195" y="6698"/>
                  </a:moveTo>
                  <a:cubicBezTo>
                    <a:pt x="12225" y="6698"/>
                    <a:pt x="12249" y="6647"/>
                    <a:pt x="12249" y="6585"/>
                  </a:cubicBezTo>
                  <a:cubicBezTo>
                    <a:pt x="12249" y="6522"/>
                    <a:pt x="12225" y="6472"/>
                    <a:pt x="12195" y="6472"/>
                  </a:cubicBezTo>
                  <a:cubicBezTo>
                    <a:pt x="12165" y="6472"/>
                    <a:pt x="12141" y="6522"/>
                    <a:pt x="12141" y="6585"/>
                  </a:cubicBezTo>
                  <a:cubicBezTo>
                    <a:pt x="12141" y="6647"/>
                    <a:pt x="12165" y="6698"/>
                    <a:pt x="12195" y="6698"/>
                  </a:cubicBezTo>
                  <a:close/>
                  <a:moveTo>
                    <a:pt x="12350" y="6472"/>
                  </a:moveTo>
                  <a:cubicBezTo>
                    <a:pt x="12320" y="6472"/>
                    <a:pt x="12296" y="6522"/>
                    <a:pt x="12296" y="6585"/>
                  </a:cubicBezTo>
                  <a:cubicBezTo>
                    <a:pt x="12296" y="6647"/>
                    <a:pt x="12320" y="6698"/>
                    <a:pt x="12350" y="6698"/>
                  </a:cubicBezTo>
                  <a:cubicBezTo>
                    <a:pt x="12380" y="6698"/>
                    <a:pt x="12404" y="6647"/>
                    <a:pt x="12404" y="6585"/>
                  </a:cubicBezTo>
                  <a:cubicBezTo>
                    <a:pt x="12404" y="6522"/>
                    <a:pt x="12380" y="6472"/>
                    <a:pt x="12350" y="6472"/>
                  </a:cubicBezTo>
                  <a:close/>
                  <a:moveTo>
                    <a:pt x="12350" y="6145"/>
                  </a:moveTo>
                  <a:cubicBezTo>
                    <a:pt x="12320" y="6145"/>
                    <a:pt x="12296" y="6196"/>
                    <a:pt x="12296" y="6258"/>
                  </a:cubicBezTo>
                  <a:cubicBezTo>
                    <a:pt x="12296" y="6321"/>
                    <a:pt x="12320" y="6371"/>
                    <a:pt x="12350" y="6371"/>
                  </a:cubicBezTo>
                  <a:cubicBezTo>
                    <a:pt x="12380" y="6371"/>
                    <a:pt x="12404" y="6321"/>
                    <a:pt x="12404" y="6258"/>
                  </a:cubicBezTo>
                  <a:cubicBezTo>
                    <a:pt x="12404" y="6196"/>
                    <a:pt x="12380" y="6145"/>
                    <a:pt x="12350" y="6145"/>
                  </a:cubicBezTo>
                  <a:close/>
                  <a:moveTo>
                    <a:pt x="12495" y="7352"/>
                  </a:moveTo>
                  <a:cubicBezTo>
                    <a:pt x="12524" y="7352"/>
                    <a:pt x="12548" y="7301"/>
                    <a:pt x="12548" y="7239"/>
                  </a:cubicBezTo>
                  <a:cubicBezTo>
                    <a:pt x="12548" y="7176"/>
                    <a:pt x="12524" y="7126"/>
                    <a:pt x="12495" y="7126"/>
                  </a:cubicBezTo>
                  <a:cubicBezTo>
                    <a:pt x="12465" y="7126"/>
                    <a:pt x="12441" y="7176"/>
                    <a:pt x="12441" y="7239"/>
                  </a:cubicBezTo>
                  <a:cubicBezTo>
                    <a:pt x="12441" y="7301"/>
                    <a:pt x="12465" y="7352"/>
                    <a:pt x="12495" y="7352"/>
                  </a:cubicBezTo>
                  <a:close/>
                  <a:moveTo>
                    <a:pt x="12495" y="7025"/>
                  </a:moveTo>
                  <a:cubicBezTo>
                    <a:pt x="12524" y="7025"/>
                    <a:pt x="12548" y="6974"/>
                    <a:pt x="12548" y="6912"/>
                  </a:cubicBezTo>
                  <a:cubicBezTo>
                    <a:pt x="12548" y="6849"/>
                    <a:pt x="12524" y="6799"/>
                    <a:pt x="12495" y="6799"/>
                  </a:cubicBezTo>
                  <a:cubicBezTo>
                    <a:pt x="12465" y="6799"/>
                    <a:pt x="12441" y="6849"/>
                    <a:pt x="12441" y="6912"/>
                  </a:cubicBezTo>
                  <a:cubicBezTo>
                    <a:pt x="12441" y="6974"/>
                    <a:pt x="12465" y="7025"/>
                    <a:pt x="12495" y="7025"/>
                  </a:cubicBezTo>
                  <a:close/>
                  <a:moveTo>
                    <a:pt x="13109" y="6698"/>
                  </a:moveTo>
                  <a:cubicBezTo>
                    <a:pt x="13139" y="6698"/>
                    <a:pt x="13163" y="6647"/>
                    <a:pt x="13163" y="6585"/>
                  </a:cubicBezTo>
                  <a:cubicBezTo>
                    <a:pt x="13163" y="6522"/>
                    <a:pt x="13139" y="6472"/>
                    <a:pt x="13109" y="6472"/>
                  </a:cubicBezTo>
                  <a:cubicBezTo>
                    <a:pt x="13079" y="6472"/>
                    <a:pt x="13055" y="6522"/>
                    <a:pt x="13055" y="6585"/>
                  </a:cubicBezTo>
                  <a:cubicBezTo>
                    <a:pt x="13055" y="6647"/>
                    <a:pt x="13079" y="6698"/>
                    <a:pt x="13109" y="6698"/>
                  </a:cubicBezTo>
                  <a:close/>
                  <a:moveTo>
                    <a:pt x="13109" y="6371"/>
                  </a:moveTo>
                  <a:cubicBezTo>
                    <a:pt x="13139" y="6371"/>
                    <a:pt x="13163" y="6321"/>
                    <a:pt x="13163" y="6258"/>
                  </a:cubicBezTo>
                  <a:cubicBezTo>
                    <a:pt x="13163" y="6196"/>
                    <a:pt x="13139" y="6145"/>
                    <a:pt x="13109" y="6145"/>
                  </a:cubicBezTo>
                  <a:cubicBezTo>
                    <a:pt x="13079" y="6145"/>
                    <a:pt x="13055" y="6196"/>
                    <a:pt x="13055" y="6258"/>
                  </a:cubicBezTo>
                  <a:cubicBezTo>
                    <a:pt x="13055" y="6321"/>
                    <a:pt x="13079" y="6371"/>
                    <a:pt x="13109" y="6371"/>
                  </a:cubicBezTo>
                  <a:close/>
                  <a:moveTo>
                    <a:pt x="12956" y="6698"/>
                  </a:moveTo>
                  <a:cubicBezTo>
                    <a:pt x="12986" y="6698"/>
                    <a:pt x="13010" y="6647"/>
                    <a:pt x="13010" y="6585"/>
                  </a:cubicBezTo>
                  <a:cubicBezTo>
                    <a:pt x="13010" y="6522"/>
                    <a:pt x="12986" y="6472"/>
                    <a:pt x="12956" y="6472"/>
                  </a:cubicBezTo>
                  <a:cubicBezTo>
                    <a:pt x="12927" y="6472"/>
                    <a:pt x="12903" y="6522"/>
                    <a:pt x="12903" y="6585"/>
                  </a:cubicBezTo>
                  <a:cubicBezTo>
                    <a:pt x="12903" y="6647"/>
                    <a:pt x="12927" y="6698"/>
                    <a:pt x="12956" y="6698"/>
                  </a:cubicBezTo>
                  <a:close/>
                  <a:moveTo>
                    <a:pt x="12956" y="6371"/>
                  </a:moveTo>
                  <a:cubicBezTo>
                    <a:pt x="12986" y="6371"/>
                    <a:pt x="13010" y="6321"/>
                    <a:pt x="13010" y="6258"/>
                  </a:cubicBezTo>
                  <a:cubicBezTo>
                    <a:pt x="13010" y="6196"/>
                    <a:pt x="12986" y="6145"/>
                    <a:pt x="12956" y="6145"/>
                  </a:cubicBezTo>
                  <a:cubicBezTo>
                    <a:pt x="12927" y="6145"/>
                    <a:pt x="12903" y="6196"/>
                    <a:pt x="12903" y="6258"/>
                  </a:cubicBezTo>
                  <a:cubicBezTo>
                    <a:pt x="12903" y="6321"/>
                    <a:pt x="12927" y="6371"/>
                    <a:pt x="12956" y="6371"/>
                  </a:cubicBezTo>
                  <a:close/>
                  <a:moveTo>
                    <a:pt x="12801" y="6472"/>
                  </a:moveTo>
                  <a:cubicBezTo>
                    <a:pt x="12771" y="6472"/>
                    <a:pt x="12747" y="6522"/>
                    <a:pt x="12747" y="6585"/>
                  </a:cubicBezTo>
                  <a:cubicBezTo>
                    <a:pt x="12747" y="6647"/>
                    <a:pt x="12771" y="6698"/>
                    <a:pt x="12801" y="6698"/>
                  </a:cubicBezTo>
                  <a:cubicBezTo>
                    <a:pt x="12831" y="6698"/>
                    <a:pt x="12855" y="6647"/>
                    <a:pt x="12855" y="6585"/>
                  </a:cubicBezTo>
                  <a:cubicBezTo>
                    <a:pt x="12855" y="6522"/>
                    <a:pt x="12831" y="6472"/>
                    <a:pt x="12801" y="6472"/>
                  </a:cubicBezTo>
                  <a:close/>
                  <a:moveTo>
                    <a:pt x="12801" y="6145"/>
                  </a:moveTo>
                  <a:cubicBezTo>
                    <a:pt x="12771" y="6145"/>
                    <a:pt x="12747" y="6196"/>
                    <a:pt x="12747" y="6258"/>
                  </a:cubicBezTo>
                  <a:cubicBezTo>
                    <a:pt x="12747" y="6321"/>
                    <a:pt x="12771" y="6371"/>
                    <a:pt x="12801" y="6371"/>
                  </a:cubicBezTo>
                  <a:cubicBezTo>
                    <a:pt x="12831" y="6371"/>
                    <a:pt x="12855" y="6321"/>
                    <a:pt x="12855" y="6258"/>
                  </a:cubicBezTo>
                  <a:cubicBezTo>
                    <a:pt x="12855" y="6196"/>
                    <a:pt x="12831" y="6145"/>
                    <a:pt x="12801" y="6145"/>
                  </a:cubicBezTo>
                  <a:close/>
                  <a:moveTo>
                    <a:pt x="12647" y="6698"/>
                  </a:moveTo>
                  <a:cubicBezTo>
                    <a:pt x="12677" y="6698"/>
                    <a:pt x="12701" y="6647"/>
                    <a:pt x="12701" y="6585"/>
                  </a:cubicBezTo>
                  <a:cubicBezTo>
                    <a:pt x="12701" y="6522"/>
                    <a:pt x="12677" y="6472"/>
                    <a:pt x="12647" y="6472"/>
                  </a:cubicBezTo>
                  <a:cubicBezTo>
                    <a:pt x="12617" y="6472"/>
                    <a:pt x="12593" y="6522"/>
                    <a:pt x="12593" y="6585"/>
                  </a:cubicBezTo>
                  <a:cubicBezTo>
                    <a:pt x="12593" y="6647"/>
                    <a:pt x="12617" y="6698"/>
                    <a:pt x="12647" y="6698"/>
                  </a:cubicBezTo>
                  <a:close/>
                  <a:moveTo>
                    <a:pt x="12647" y="6371"/>
                  </a:moveTo>
                  <a:cubicBezTo>
                    <a:pt x="12677" y="6371"/>
                    <a:pt x="12701" y="6321"/>
                    <a:pt x="12701" y="6258"/>
                  </a:cubicBezTo>
                  <a:cubicBezTo>
                    <a:pt x="12701" y="6196"/>
                    <a:pt x="12677" y="6145"/>
                    <a:pt x="12647" y="6145"/>
                  </a:cubicBezTo>
                  <a:cubicBezTo>
                    <a:pt x="12617" y="6145"/>
                    <a:pt x="12593" y="6196"/>
                    <a:pt x="12593" y="6258"/>
                  </a:cubicBezTo>
                  <a:cubicBezTo>
                    <a:pt x="12593" y="6321"/>
                    <a:pt x="12617" y="6371"/>
                    <a:pt x="12647" y="6371"/>
                  </a:cubicBezTo>
                  <a:close/>
                  <a:moveTo>
                    <a:pt x="12495" y="6698"/>
                  </a:moveTo>
                  <a:cubicBezTo>
                    <a:pt x="12524" y="6698"/>
                    <a:pt x="12548" y="6647"/>
                    <a:pt x="12548" y="6585"/>
                  </a:cubicBezTo>
                  <a:cubicBezTo>
                    <a:pt x="12548" y="6522"/>
                    <a:pt x="12524" y="6472"/>
                    <a:pt x="12495" y="6472"/>
                  </a:cubicBezTo>
                  <a:cubicBezTo>
                    <a:pt x="12465" y="6472"/>
                    <a:pt x="12441" y="6522"/>
                    <a:pt x="12441" y="6585"/>
                  </a:cubicBezTo>
                  <a:cubicBezTo>
                    <a:pt x="12441" y="6647"/>
                    <a:pt x="12465" y="6698"/>
                    <a:pt x="12495" y="6698"/>
                  </a:cubicBezTo>
                  <a:close/>
                  <a:moveTo>
                    <a:pt x="12495" y="6371"/>
                  </a:moveTo>
                  <a:cubicBezTo>
                    <a:pt x="12524" y="6371"/>
                    <a:pt x="12548" y="6321"/>
                    <a:pt x="12548" y="6258"/>
                  </a:cubicBezTo>
                  <a:cubicBezTo>
                    <a:pt x="12548" y="6196"/>
                    <a:pt x="12524" y="6145"/>
                    <a:pt x="12495" y="6145"/>
                  </a:cubicBezTo>
                  <a:cubicBezTo>
                    <a:pt x="12465" y="6145"/>
                    <a:pt x="12441" y="6196"/>
                    <a:pt x="12441" y="6258"/>
                  </a:cubicBezTo>
                  <a:cubicBezTo>
                    <a:pt x="12441" y="6321"/>
                    <a:pt x="12465" y="6371"/>
                    <a:pt x="12495" y="6371"/>
                  </a:cubicBezTo>
                  <a:close/>
                  <a:moveTo>
                    <a:pt x="13569" y="8411"/>
                  </a:moveTo>
                  <a:cubicBezTo>
                    <a:pt x="13540" y="8411"/>
                    <a:pt x="13516" y="8461"/>
                    <a:pt x="13516" y="8524"/>
                  </a:cubicBezTo>
                  <a:cubicBezTo>
                    <a:pt x="13516" y="8586"/>
                    <a:pt x="13540" y="8637"/>
                    <a:pt x="13569" y="8637"/>
                  </a:cubicBezTo>
                  <a:cubicBezTo>
                    <a:pt x="13599" y="8637"/>
                    <a:pt x="13623" y="8586"/>
                    <a:pt x="13623" y="8524"/>
                  </a:cubicBezTo>
                  <a:cubicBezTo>
                    <a:pt x="13623" y="8461"/>
                    <a:pt x="13599" y="8411"/>
                    <a:pt x="13569" y="8411"/>
                  </a:cubicBezTo>
                  <a:close/>
                  <a:moveTo>
                    <a:pt x="13569" y="8084"/>
                  </a:moveTo>
                  <a:cubicBezTo>
                    <a:pt x="13540" y="8084"/>
                    <a:pt x="13516" y="8134"/>
                    <a:pt x="13516" y="8197"/>
                  </a:cubicBezTo>
                  <a:cubicBezTo>
                    <a:pt x="13516" y="8259"/>
                    <a:pt x="13540" y="8310"/>
                    <a:pt x="13569" y="8310"/>
                  </a:cubicBezTo>
                  <a:cubicBezTo>
                    <a:pt x="13599" y="8310"/>
                    <a:pt x="13623" y="8259"/>
                    <a:pt x="13623" y="8197"/>
                  </a:cubicBezTo>
                  <a:cubicBezTo>
                    <a:pt x="13623" y="8134"/>
                    <a:pt x="13599" y="8084"/>
                    <a:pt x="13569" y="8084"/>
                  </a:cubicBezTo>
                  <a:close/>
                  <a:moveTo>
                    <a:pt x="13415" y="8411"/>
                  </a:moveTo>
                  <a:cubicBezTo>
                    <a:pt x="13386" y="8411"/>
                    <a:pt x="13362" y="8461"/>
                    <a:pt x="13362" y="8524"/>
                  </a:cubicBezTo>
                  <a:cubicBezTo>
                    <a:pt x="13362" y="8586"/>
                    <a:pt x="13386" y="8637"/>
                    <a:pt x="13415" y="8637"/>
                  </a:cubicBezTo>
                  <a:cubicBezTo>
                    <a:pt x="13445" y="8637"/>
                    <a:pt x="13469" y="8586"/>
                    <a:pt x="13469" y="8524"/>
                  </a:cubicBezTo>
                  <a:cubicBezTo>
                    <a:pt x="13469" y="8461"/>
                    <a:pt x="13445" y="8411"/>
                    <a:pt x="13415" y="8411"/>
                  </a:cubicBezTo>
                  <a:close/>
                  <a:moveTo>
                    <a:pt x="13415" y="8084"/>
                  </a:moveTo>
                  <a:cubicBezTo>
                    <a:pt x="13386" y="8084"/>
                    <a:pt x="13362" y="8134"/>
                    <a:pt x="13362" y="8197"/>
                  </a:cubicBezTo>
                  <a:cubicBezTo>
                    <a:pt x="13362" y="8259"/>
                    <a:pt x="13386" y="8310"/>
                    <a:pt x="13415" y="8310"/>
                  </a:cubicBezTo>
                  <a:cubicBezTo>
                    <a:pt x="13445" y="8310"/>
                    <a:pt x="13469" y="8259"/>
                    <a:pt x="13469" y="8197"/>
                  </a:cubicBezTo>
                  <a:cubicBezTo>
                    <a:pt x="13469" y="8134"/>
                    <a:pt x="13445" y="8084"/>
                    <a:pt x="13415" y="8084"/>
                  </a:cubicBezTo>
                  <a:close/>
                  <a:moveTo>
                    <a:pt x="13569" y="7762"/>
                  </a:moveTo>
                  <a:cubicBezTo>
                    <a:pt x="13540" y="7762"/>
                    <a:pt x="13516" y="7813"/>
                    <a:pt x="13516" y="7875"/>
                  </a:cubicBezTo>
                  <a:cubicBezTo>
                    <a:pt x="13516" y="7938"/>
                    <a:pt x="13540" y="7989"/>
                    <a:pt x="13569" y="7989"/>
                  </a:cubicBezTo>
                  <a:cubicBezTo>
                    <a:pt x="13599" y="7989"/>
                    <a:pt x="13623" y="7938"/>
                    <a:pt x="13623" y="7875"/>
                  </a:cubicBezTo>
                  <a:cubicBezTo>
                    <a:pt x="13623" y="7813"/>
                    <a:pt x="13599" y="7762"/>
                    <a:pt x="13569" y="7762"/>
                  </a:cubicBezTo>
                  <a:close/>
                  <a:moveTo>
                    <a:pt x="13569" y="7435"/>
                  </a:moveTo>
                  <a:cubicBezTo>
                    <a:pt x="13540" y="7435"/>
                    <a:pt x="13516" y="7486"/>
                    <a:pt x="13516" y="7549"/>
                  </a:cubicBezTo>
                  <a:cubicBezTo>
                    <a:pt x="13516" y="7611"/>
                    <a:pt x="13540" y="7662"/>
                    <a:pt x="13569" y="7662"/>
                  </a:cubicBezTo>
                  <a:cubicBezTo>
                    <a:pt x="13599" y="7662"/>
                    <a:pt x="13623" y="7611"/>
                    <a:pt x="13623" y="7549"/>
                  </a:cubicBezTo>
                  <a:cubicBezTo>
                    <a:pt x="13623" y="7486"/>
                    <a:pt x="13599" y="7435"/>
                    <a:pt x="13569" y="7435"/>
                  </a:cubicBezTo>
                  <a:close/>
                  <a:moveTo>
                    <a:pt x="13415" y="7762"/>
                  </a:moveTo>
                  <a:cubicBezTo>
                    <a:pt x="13386" y="7762"/>
                    <a:pt x="13362" y="7813"/>
                    <a:pt x="13362" y="7875"/>
                  </a:cubicBezTo>
                  <a:cubicBezTo>
                    <a:pt x="13362" y="7938"/>
                    <a:pt x="13386" y="7989"/>
                    <a:pt x="13415" y="7989"/>
                  </a:cubicBezTo>
                  <a:cubicBezTo>
                    <a:pt x="13445" y="7989"/>
                    <a:pt x="13469" y="7938"/>
                    <a:pt x="13469" y="7875"/>
                  </a:cubicBezTo>
                  <a:cubicBezTo>
                    <a:pt x="13469" y="7813"/>
                    <a:pt x="13445" y="7762"/>
                    <a:pt x="13415" y="7762"/>
                  </a:cubicBezTo>
                  <a:close/>
                  <a:moveTo>
                    <a:pt x="13415" y="7435"/>
                  </a:moveTo>
                  <a:cubicBezTo>
                    <a:pt x="13386" y="7435"/>
                    <a:pt x="13362" y="7486"/>
                    <a:pt x="13362" y="7549"/>
                  </a:cubicBezTo>
                  <a:cubicBezTo>
                    <a:pt x="13362" y="7611"/>
                    <a:pt x="13386" y="7662"/>
                    <a:pt x="13415" y="7662"/>
                  </a:cubicBezTo>
                  <a:cubicBezTo>
                    <a:pt x="13445" y="7662"/>
                    <a:pt x="13469" y="7611"/>
                    <a:pt x="13469" y="7549"/>
                  </a:cubicBezTo>
                  <a:cubicBezTo>
                    <a:pt x="13469" y="7486"/>
                    <a:pt x="13445" y="7435"/>
                    <a:pt x="13415" y="7435"/>
                  </a:cubicBezTo>
                  <a:close/>
                  <a:moveTo>
                    <a:pt x="13263" y="7762"/>
                  </a:moveTo>
                  <a:cubicBezTo>
                    <a:pt x="13233" y="7762"/>
                    <a:pt x="13209" y="7813"/>
                    <a:pt x="13209" y="7875"/>
                  </a:cubicBezTo>
                  <a:cubicBezTo>
                    <a:pt x="13209" y="7938"/>
                    <a:pt x="13233" y="7989"/>
                    <a:pt x="13263" y="7989"/>
                  </a:cubicBezTo>
                  <a:cubicBezTo>
                    <a:pt x="13292" y="7989"/>
                    <a:pt x="13316" y="7938"/>
                    <a:pt x="13316" y="7875"/>
                  </a:cubicBezTo>
                  <a:cubicBezTo>
                    <a:pt x="13316" y="7813"/>
                    <a:pt x="13292" y="7762"/>
                    <a:pt x="13263" y="7762"/>
                  </a:cubicBezTo>
                  <a:close/>
                  <a:moveTo>
                    <a:pt x="13263" y="7435"/>
                  </a:moveTo>
                  <a:cubicBezTo>
                    <a:pt x="13233" y="7435"/>
                    <a:pt x="13209" y="7486"/>
                    <a:pt x="13209" y="7549"/>
                  </a:cubicBezTo>
                  <a:cubicBezTo>
                    <a:pt x="13209" y="7611"/>
                    <a:pt x="13233" y="7662"/>
                    <a:pt x="13263" y="7662"/>
                  </a:cubicBezTo>
                  <a:cubicBezTo>
                    <a:pt x="13292" y="7662"/>
                    <a:pt x="13316" y="7611"/>
                    <a:pt x="13316" y="7549"/>
                  </a:cubicBezTo>
                  <a:cubicBezTo>
                    <a:pt x="13316" y="7486"/>
                    <a:pt x="13292" y="7435"/>
                    <a:pt x="13263" y="7435"/>
                  </a:cubicBezTo>
                  <a:close/>
                  <a:moveTo>
                    <a:pt x="13569" y="7126"/>
                  </a:moveTo>
                  <a:cubicBezTo>
                    <a:pt x="13540" y="7126"/>
                    <a:pt x="13516" y="7176"/>
                    <a:pt x="13516" y="7239"/>
                  </a:cubicBezTo>
                  <a:cubicBezTo>
                    <a:pt x="13516" y="7301"/>
                    <a:pt x="13540" y="7352"/>
                    <a:pt x="13569" y="7352"/>
                  </a:cubicBezTo>
                  <a:cubicBezTo>
                    <a:pt x="13599" y="7352"/>
                    <a:pt x="13623" y="7301"/>
                    <a:pt x="13623" y="7239"/>
                  </a:cubicBezTo>
                  <a:cubicBezTo>
                    <a:pt x="13623" y="7176"/>
                    <a:pt x="13599" y="7126"/>
                    <a:pt x="13569" y="7126"/>
                  </a:cubicBezTo>
                  <a:close/>
                  <a:moveTo>
                    <a:pt x="13569" y="6799"/>
                  </a:moveTo>
                  <a:cubicBezTo>
                    <a:pt x="13540" y="6799"/>
                    <a:pt x="13516" y="6849"/>
                    <a:pt x="13516" y="6912"/>
                  </a:cubicBezTo>
                  <a:cubicBezTo>
                    <a:pt x="13516" y="6974"/>
                    <a:pt x="13540" y="7025"/>
                    <a:pt x="13569" y="7025"/>
                  </a:cubicBezTo>
                  <a:cubicBezTo>
                    <a:pt x="13599" y="7025"/>
                    <a:pt x="13623" y="6974"/>
                    <a:pt x="13623" y="6912"/>
                  </a:cubicBezTo>
                  <a:cubicBezTo>
                    <a:pt x="13623" y="6849"/>
                    <a:pt x="13599" y="6799"/>
                    <a:pt x="13569" y="6799"/>
                  </a:cubicBezTo>
                  <a:close/>
                  <a:moveTo>
                    <a:pt x="13415" y="7126"/>
                  </a:moveTo>
                  <a:cubicBezTo>
                    <a:pt x="13386" y="7126"/>
                    <a:pt x="13362" y="7176"/>
                    <a:pt x="13362" y="7239"/>
                  </a:cubicBezTo>
                  <a:cubicBezTo>
                    <a:pt x="13362" y="7301"/>
                    <a:pt x="13386" y="7352"/>
                    <a:pt x="13415" y="7352"/>
                  </a:cubicBezTo>
                  <a:cubicBezTo>
                    <a:pt x="13445" y="7352"/>
                    <a:pt x="13469" y="7301"/>
                    <a:pt x="13469" y="7239"/>
                  </a:cubicBezTo>
                  <a:cubicBezTo>
                    <a:pt x="13469" y="7176"/>
                    <a:pt x="13445" y="7126"/>
                    <a:pt x="13415" y="7126"/>
                  </a:cubicBezTo>
                  <a:close/>
                  <a:moveTo>
                    <a:pt x="13415" y="6799"/>
                  </a:moveTo>
                  <a:cubicBezTo>
                    <a:pt x="13386" y="6799"/>
                    <a:pt x="13362" y="6849"/>
                    <a:pt x="13362" y="6912"/>
                  </a:cubicBezTo>
                  <a:cubicBezTo>
                    <a:pt x="13362" y="6974"/>
                    <a:pt x="13386" y="7025"/>
                    <a:pt x="13415" y="7025"/>
                  </a:cubicBezTo>
                  <a:cubicBezTo>
                    <a:pt x="13445" y="7025"/>
                    <a:pt x="13469" y="6974"/>
                    <a:pt x="13469" y="6912"/>
                  </a:cubicBezTo>
                  <a:cubicBezTo>
                    <a:pt x="13469" y="6849"/>
                    <a:pt x="13445" y="6799"/>
                    <a:pt x="13415" y="6799"/>
                  </a:cubicBezTo>
                  <a:close/>
                  <a:moveTo>
                    <a:pt x="13263" y="7126"/>
                  </a:moveTo>
                  <a:cubicBezTo>
                    <a:pt x="13233" y="7126"/>
                    <a:pt x="13209" y="7176"/>
                    <a:pt x="13209" y="7239"/>
                  </a:cubicBezTo>
                  <a:cubicBezTo>
                    <a:pt x="13209" y="7301"/>
                    <a:pt x="13233" y="7352"/>
                    <a:pt x="13263" y="7352"/>
                  </a:cubicBezTo>
                  <a:cubicBezTo>
                    <a:pt x="13292" y="7352"/>
                    <a:pt x="13316" y="7301"/>
                    <a:pt x="13316" y="7239"/>
                  </a:cubicBezTo>
                  <a:cubicBezTo>
                    <a:pt x="13316" y="7176"/>
                    <a:pt x="13292" y="7126"/>
                    <a:pt x="13263" y="7126"/>
                  </a:cubicBezTo>
                  <a:close/>
                  <a:moveTo>
                    <a:pt x="13263" y="6799"/>
                  </a:moveTo>
                  <a:cubicBezTo>
                    <a:pt x="13233" y="6799"/>
                    <a:pt x="13209" y="6849"/>
                    <a:pt x="13209" y="6912"/>
                  </a:cubicBezTo>
                  <a:cubicBezTo>
                    <a:pt x="13209" y="6974"/>
                    <a:pt x="13233" y="7025"/>
                    <a:pt x="13263" y="7025"/>
                  </a:cubicBezTo>
                  <a:cubicBezTo>
                    <a:pt x="13292" y="7025"/>
                    <a:pt x="13316" y="6974"/>
                    <a:pt x="13316" y="6912"/>
                  </a:cubicBezTo>
                  <a:cubicBezTo>
                    <a:pt x="13316" y="6849"/>
                    <a:pt x="13292" y="6799"/>
                    <a:pt x="13263" y="6799"/>
                  </a:cubicBezTo>
                  <a:close/>
                  <a:moveTo>
                    <a:pt x="13569" y="6472"/>
                  </a:moveTo>
                  <a:cubicBezTo>
                    <a:pt x="13540" y="6472"/>
                    <a:pt x="13516" y="6522"/>
                    <a:pt x="13516" y="6585"/>
                  </a:cubicBezTo>
                  <a:cubicBezTo>
                    <a:pt x="13516" y="6647"/>
                    <a:pt x="13540" y="6698"/>
                    <a:pt x="13569" y="6698"/>
                  </a:cubicBezTo>
                  <a:cubicBezTo>
                    <a:pt x="13599" y="6698"/>
                    <a:pt x="13623" y="6647"/>
                    <a:pt x="13623" y="6585"/>
                  </a:cubicBezTo>
                  <a:cubicBezTo>
                    <a:pt x="13623" y="6522"/>
                    <a:pt x="13599" y="6472"/>
                    <a:pt x="13569" y="6472"/>
                  </a:cubicBezTo>
                  <a:close/>
                  <a:moveTo>
                    <a:pt x="13569" y="6145"/>
                  </a:moveTo>
                  <a:cubicBezTo>
                    <a:pt x="13540" y="6145"/>
                    <a:pt x="13516" y="6196"/>
                    <a:pt x="13516" y="6258"/>
                  </a:cubicBezTo>
                  <a:cubicBezTo>
                    <a:pt x="13516" y="6321"/>
                    <a:pt x="13540" y="6371"/>
                    <a:pt x="13569" y="6371"/>
                  </a:cubicBezTo>
                  <a:cubicBezTo>
                    <a:pt x="13599" y="6371"/>
                    <a:pt x="13623" y="6321"/>
                    <a:pt x="13623" y="6258"/>
                  </a:cubicBezTo>
                  <a:cubicBezTo>
                    <a:pt x="13623" y="6196"/>
                    <a:pt x="13599" y="6145"/>
                    <a:pt x="13569" y="6145"/>
                  </a:cubicBezTo>
                  <a:close/>
                  <a:moveTo>
                    <a:pt x="13415" y="6472"/>
                  </a:moveTo>
                  <a:cubicBezTo>
                    <a:pt x="13386" y="6472"/>
                    <a:pt x="13362" y="6522"/>
                    <a:pt x="13362" y="6585"/>
                  </a:cubicBezTo>
                  <a:cubicBezTo>
                    <a:pt x="13362" y="6647"/>
                    <a:pt x="13386" y="6698"/>
                    <a:pt x="13415" y="6698"/>
                  </a:cubicBezTo>
                  <a:cubicBezTo>
                    <a:pt x="13445" y="6698"/>
                    <a:pt x="13469" y="6647"/>
                    <a:pt x="13469" y="6585"/>
                  </a:cubicBezTo>
                  <a:cubicBezTo>
                    <a:pt x="13469" y="6522"/>
                    <a:pt x="13445" y="6472"/>
                    <a:pt x="13415" y="6472"/>
                  </a:cubicBezTo>
                  <a:close/>
                  <a:moveTo>
                    <a:pt x="13415" y="6145"/>
                  </a:moveTo>
                  <a:cubicBezTo>
                    <a:pt x="13386" y="6145"/>
                    <a:pt x="13362" y="6196"/>
                    <a:pt x="13362" y="6258"/>
                  </a:cubicBezTo>
                  <a:cubicBezTo>
                    <a:pt x="13362" y="6321"/>
                    <a:pt x="13386" y="6371"/>
                    <a:pt x="13415" y="6371"/>
                  </a:cubicBezTo>
                  <a:cubicBezTo>
                    <a:pt x="13445" y="6371"/>
                    <a:pt x="13469" y="6321"/>
                    <a:pt x="13469" y="6258"/>
                  </a:cubicBezTo>
                  <a:cubicBezTo>
                    <a:pt x="13469" y="6196"/>
                    <a:pt x="13445" y="6145"/>
                    <a:pt x="13415" y="6145"/>
                  </a:cubicBezTo>
                  <a:close/>
                  <a:moveTo>
                    <a:pt x="13263" y="6472"/>
                  </a:moveTo>
                  <a:cubicBezTo>
                    <a:pt x="13233" y="6472"/>
                    <a:pt x="13209" y="6522"/>
                    <a:pt x="13209" y="6585"/>
                  </a:cubicBezTo>
                  <a:cubicBezTo>
                    <a:pt x="13209" y="6647"/>
                    <a:pt x="13233" y="6698"/>
                    <a:pt x="13263" y="6698"/>
                  </a:cubicBezTo>
                  <a:cubicBezTo>
                    <a:pt x="13292" y="6698"/>
                    <a:pt x="13316" y="6647"/>
                    <a:pt x="13316" y="6585"/>
                  </a:cubicBezTo>
                  <a:cubicBezTo>
                    <a:pt x="13316" y="6522"/>
                    <a:pt x="13292" y="6472"/>
                    <a:pt x="13263" y="6472"/>
                  </a:cubicBezTo>
                  <a:close/>
                  <a:moveTo>
                    <a:pt x="13263" y="6145"/>
                  </a:moveTo>
                  <a:cubicBezTo>
                    <a:pt x="13233" y="6145"/>
                    <a:pt x="13209" y="6196"/>
                    <a:pt x="13209" y="6258"/>
                  </a:cubicBezTo>
                  <a:cubicBezTo>
                    <a:pt x="13209" y="6321"/>
                    <a:pt x="13233" y="6371"/>
                    <a:pt x="13263" y="6371"/>
                  </a:cubicBezTo>
                  <a:cubicBezTo>
                    <a:pt x="13292" y="6371"/>
                    <a:pt x="13316" y="6321"/>
                    <a:pt x="13316" y="6258"/>
                  </a:cubicBezTo>
                  <a:cubicBezTo>
                    <a:pt x="13316" y="6196"/>
                    <a:pt x="13292" y="6145"/>
                    <a:pt x="13263" y="6145"/>
                  </a:cubicBezTo>
                  <a:close/>
                  <a:moveTo>
                    <a:pt x="14343" y="7762"/>
                  </a:moveTo>
                  <a:cubicBezTo>
                    <a:pt x="14313" y="7762"/>
                    <a:pt x="14289" y="7813"/>
                    <a:pt x="14289" y="7875"/>
                  </a:cubicBezTo>
                  <a:cubicBezTo>
                    <a:pt x="14289" y="7938"/>
                    <a:pt x="14313" y="7989"/>
                    <a:pt x="14343" y="7989"/>
                  </a:cubicBezTo>
                  <a:cubicBezTo>
                    <a:pt x="14372" y="7989"/>
                    <a:pt x="14396" y="7938"/>
                    <a:pt x="14396" y="7875"/>
                  </a:cubicBezTo>
                  <a:cubicBezTo>
                    <a:pt x="14396" y="7813"/>
                    <a:pt x="14372" y="7762"/>
                    <a:pt x="14343" y="7762"/>
                  </a:cubicBezTo>
                  <a:close/>
                  <a:moveTo>
                    <a:pt x="14343" y="7435"/>
                  </a:moveTo>
                  <a:cubicBezTo>
                    <a:pt x="14313" y="7435"/>
                    <a:pt x="14289" y="7486"/>
                    <a:pt x="14289" y="7549"/>
                  </a:cubicBezTo>
                  <a:cubicBezTo>
                    <a:pt x="14289" y="7611"/>
                    <a:pt x="14313" y="7662"/>
                    <a:pt x="14343" y="7662"/>
                  </a:cubicBezTo>
                  <a:cubicBezTo>
                    <a:pt x="14372" y="7662"/>
                    <a:pt x="14396" y="7611"/>
                    <a:pt x="14396" y="7549"/>
                  </a:cubicBezTo>
                  <a:cubicBezTo>
                    <a:pt x="14396" y="7486"/>
                    <a:pt x="14372" y="7435"/>
                    <a:pt x="14343" y="7435"/>
                  </a:cubicBezTo>
                  <a:close/>
                  <a:moveTo>
                    <a:pt x="14190" y="7762"/>
                  </a:moveTo>
                  <a:cubicBezTo>
                    <a:pt x="14160" y="7762"/>
                    <a:pt x="14136" y="7813"/>
                    <a:pt x="14136" y="7875"/>
                  </a:cubicBezTo>
                  <a:cubicBezTo>
                    <a:pt x="14136" y="7938"/>
                    <a:pt x="14160" y="7989"/>
                    <a:pt x="14190" y="7989"/>
                  </a:cubicBezTo>
                  <a:cubicBezTo>
                    <a:pt x="14220" y="7989"/>
                    <a:pt x="14244" y="7938"/>
                    <a:pt x="14244" y="7875"/>
                  </a:cubicBezTo>
                  <a:cubicBezTo>
                    <a:pt x="14244" y="7813"/>
                    <a:pt x="14220" y="7762"/>
                    <a:pt x="14190" y="7762"/>
                  </a:cubicBezTo>
                  <a:close/>
                  <a:moveTo>
                    <a:pt x="14190" y="7435"/>
                  </a:moveTo>
                  <a:cubicBezTo>
                    <a:pt x="14160" y="7435"/>
                    <a:pt x="14136" y="7486"/>
                    <a:pt x="14136" y="7549"/>
                  </a:cubicBezTo>
                  <a:cubicBezTo>
                    <a:pt x="14136" y="7611"/>
                    <a:pt x="14160" y="7662"/>
                    <a:pt x="14190" y="7662"/>
                  </a:cubicBezTo>
                  <a:cubicBezTo>
                    <a:pt x="14220" y="7662"/>
                    <a:pt x="14244" y="7611"/>
                    <a:pt x="14244" y="7549"/>
                  </a:cubicBezTo>
                  <a:cubicBezTo>
                    <a:pt x="14244" y="7486"/>
                    <a:pt x="14220" y="7435"/>
                    <a:pt x="14190" y="7435"/>
                  </a:cubicBezTo>
                  <a:close/>
                  <a:moveTo>
                    <a:pt x="14035" y="7989"/>
                  </a:moveTo>
                  <a:cubicBezTo>
                    <a:pt x="14064" y="7989"/>
                    <a:pt x="14088" y="7938"/>
                    <a:pt x="14088" y="7875"/>
                  </a:cubicBezTo>
                  <a:cubicBezTo>
                    <a:pt x="14088" y="7813"/>
                    <a:pt x="14064" y="7762"/>
                    <a:pt x="14035" y="7762"/>
                  </a:cubicBezTo>
                  <a:cubicBezTo>
                    <a:pt x="14005" y="7762"/>
                    <a:pt x="13981" y="7813"/>
                    <a:pt x="13981" y="7875"/>
                  </a:cubicBezTo>
                  <a:cubicBezTo>
                    <a:pt x="13981" y="7938"/>
                    <a:pt x="14005" y="7989"/>
                    <a:pt x="14035" y="7989"/>
                  </a:cubicBezTo>
                  <a:close/>
                  <a:moveTo>
                    <a:pt x="14035" y="7662"/>
                  </a:moveTo>
                  <a:cubicBezTo>
                    <a:pt x="14064" y="7662"/>
                    <a:pt x="14088" y="7611"/>
                    <a:pt x="14088" y="7549"/>
                  </a:cubicBezTo>
                  <a:cubicBezTo>
                    <a:pt x="14088" y="7486"/>
                    <a:pt x="14064" y="7435"/>
                    <a:pt x="14035" y="7435"/>
                  </a:cubicBezTo>
                  <a:cubicBezTo>
                    <a:pt x="14005" y="7435"/>
                    <a:pt x="13981" y="7486"/>
                    <a:pt x="13981" y="7549"/>
                  </a:cubicBezTo>
                  <a:cubicBezTo>
                    <a:pt x="13981" y="7611"/>
                    <a:pt x="14005" y="7662"/>
                    <a:pt x="14035" y="7662"/>
                  </a:cubicBezTo>
                  <a:close/>
                  <a:moveTo>
                    <a:pt x="13881" y="7762"/>
                  </a:moveTo>
                  <a:cubicBezTo>
                    <a:pt x="13851" y="7762"/>
                    <a:pt x="13827" y="7813"/>
                    <a:pt x="13827" y="7875"/>
                  </a:cubicBezTo>
                  <a:cubicBezTo>
                    <a:pt x="13827" y="7938"/>
                    <a:pt x="13851" y="7989"/>
                    <a:pt x="13881" y="7989"/>
                  </a:cubicBezTo>
                  <a:cubicBezTo>
                    <a:pt x="13910" y="7989"/>
                    <a:pt x="13934" y="7938"/>
                    <a:pt x="13934" y="7875"/>
                  </a:cubicBezTo>
                  <a:cubicBezTo>
                    <a:pt x="13934" y="7813"/>
                    <a:pt x="13910" y="7762"/>
                    <a:pt x="13881" y="7762"/>
                  </a:cubicBezTo>
                  <a:close/>
                  <a:moveTo>
                    <a:pt x="13881" y="7435"/>
                  </a:moveTo>
                  <a:cubicBezTo>
                    <a:pt x="13851" y="7435"/>
                    <a:pt x="13827" y="7486"/>
                    <a:pt x="13827" y="7549"/>
                  </a:cubicBezTo>
                  <a:cubicBezTo>
                    <a:pt x="13827" y="7611"/>
                    <a:pt x="13851" y="7662"/>
                    <a:pt x="13881" y="7662"/>
                  </a:cubicBezTo>
                  <a:cubicBezTo>
                    <a:pt x="13910" y="7662"/>
                    <a:pt x="13934" y="7611"/>
                    <a:pt x="13934" y="7549"/>
                  </a:cubicBezTo>
                  <a:cubicBezTo>
                    <a:pt x="13934" y="7486"/>
                    <a:pt x="13910" y="7435"/>
                    <a:pt x="13881" y="7435"/>
                  </a:cubicBezTo>
                  <a:close/>
                  <a:moveTo>
                    <a:pt x="13728" y="7762"/>
                  </a:moveTo>
                  <a:cubicBezTo>
                    <a:pt x="13698" y="7762"/>
                    <a:pt x="13674" y="7813"/>
                    <a:pt x="13674" y="7875"/>
                  </a:cubicBezTo>
                  <a:cubicBezTo>
                    <a:pt x="13674" y="7938"/>
                    <a:pt x="13698" y="7989"/>
                    <a:pt x="13728" y="7989"/>
                  </a:cubicBezTo>
                  <a:cubicBezTo>
                    <a:pt x="13758" y="7989"/>
                    <a:pt x="13782" y="7938"/>
                    <a:pt x="13782" y="7875"/>
                  </a:cubicBezTo>
                  <a:cubicBezTo>
                    <a:pt x="13782" y="7813"/>
                    <a:pt x="13758" y="7762"/>
                    <a:pt x="13728" y="7762"/>
                  </a:cubicBezTo>
                  <a:close/>
                  <a:moveTo>
                    <a:pt x="13728" y="7435"/>
                  </a:moveTo>
                  <a:cubicBezTo>
                    <a:pt x="13698" y="7435"/>
                    <a:pt x="13674" y="7486"/>
                    <a:pt x="13674" y="7549"/>
                  </a:cubicBezTo>
                  <a:cubicBezTo>
                    <a:pt x="13674" y="7611"/>
                    <a:pt x="13698" y="7662"/>
                    <a:pt x="13728" y="7662"/>
                  </a:cubicBezTo>
                  <a:cubicBezTo>
                    <a:pt x="13758" y="7662"/>
                    <a:pt x="13782" y="7611"/>
                    <a:pt x="13782" y="7549"/>
                  </a:cubicBezTo>
                  <a:cubicBezTo>
                    <a:pt x="13782" y="7486"/>
                    <a:pt x="13758" y="7435"/>
                    <a:pt x="13728" y="7435"/>
                  </a:cubicBezTo>
                  <a:close/>
                  <a:moveTo>
                    <a:pt x="14343" y="7126"/>
                  </a:moveTo>
                  <a:cubicBezTo>
                    <a:pt x="14313" y="7126"/>
                    <a:pt x="14289" y="7176"/>
                    <a:pt x="14289" y="7239"/>
                  </a:cubicBezTo>
                  <a:cubicBezTo>
                    <a:pt x="14289" y="7301"/>
                    <a:pt x="14313" y="7352"/>
                    <a:pt x="14343" y="7352"/>
                  </a:cubicBezTo>
                  <a:cubicBezTo>
                    <a:pt x="14372" y="7352"/>
                    <a:pt x="14396" y="7301"/>
                    <a:pt x="14396" y="7239"/>
                  </a:cubicBezTo>
                  <a:cubicBezTo>
                    <a:pt x="14396" y="7176"/>
                    <a:pt x="14372" y="7126"/>
                    <a:pt x="14343" y="7126"/>
                  </a:cubicBezTo>
                  <a:close/>
                  <a:moveTo>
                    <a:pt x="14343" y="6799"/>
                  </a:moveTo>
                  <a:cubicBezTo>
                    <a:pt x="14313" y="6799"/>
                    <a:pt x="14289" y="6849"/>
                    <a:pt x="14289" y="6912"/>
                  </a:cubicBezTo>
                  <a:cubicBezTo>
                    <a:pt x="14289" y="6974"/>
                    <a:pt x="14313" y="7025"/>
                    <a:pt x="14343" y="7025"/>
                  </a:cubicBezTo>
                  <a:cubicBezTo>
                    <a:pt x="14372" y="7025"/>
                    <a:pt x="14396" y="6974"/>
                    <a:pt x="14396" y="6912"/>
                  </a:cubicBezTo>
                  <a:cubicBezTo>
                    <a:pt x="14396" y="6849"/>
                    <a:pt x="14372" y="6799"/>
                    <a:pt x="14343" y="6799"/>
                  </a:cubicBezTo>
                  <a:close/>
                  <a:moveTo>
                    <a:pt x="14190" y="7126"/>
                  </a:moveTo>
                  <a:cubicBezTo>
                    <a:pt x="14160" y="7126"/>
                    <a:pt x="14136" y="7176"/>
                    <a:pt x="14136" y="7239"/>
                  </a:cubicBezTo>
                  <a:cubicBezTo>
                    <a:pt x="14136" y="7301"/>
                    <a:pt x="14160" y="7352"/>
                    <a:pt x="14190" y="7352"/>
                  </a:cubicBezTo>
                  <a:cubicBezTo>
                    <a:pt x="14220" y="7352"/>
                    <a:pt x="14244" y="7301"/>
                    <a:pt x="14244" y="7239"/>
                  </a:cubicBezTo>
                  <a:cubicBezTo>
                    <a:pt x="14244" y="7176"/>
                    <a:pt x="14220" y="7126"/>
                    <a:pt x="14190" y="7126"/>
                  </a:cubicBezTo>
                  <a:close/>
                  <a:moveTo>
                    <a:pt x="14190" y="6799"/>
                  </a:moveTo>
                  <a:cubicBezTo>
                    <a:pt x="14160" y="6799"/>
                    <a:pt x="14136" y="6849"/>
                    <a:pt x="14136" y="6912"/>
                  </a:cubicBezTo>
                  <a:cubicBezTo>
                    <a:pt x="14136" y="6974"/>
                    <a:pt x="14160" y="7025"/>
                    <a:pt x="14190" y="7025"/>
                  </a:cubicBezTo>
                  <a:cubicBezTo>
                    <a:pt x="14220" y="7025"/>
                    <a:pt x="14244" y="6974"/>
                    <a:pt x="14244" y="6912"/>
                  </a:cubicBezTo>
                  <a:cubicBezTo>
                    <a:pt x="14244" y="6849"/>
                    <a:pt x="14220" y="6799"/>
                    <a:pt x="14190" y="6799"/>
                  </a:cubicBezTo>
                  <a:close/>
                  <a:moveTo>
                    <a:pt x="14035" y="7352"/>
                  </a:moveTo>
                  <a:cubicBezTo>
                    <a:pt x="14064" y="7352"/>
                    <a:pt x="14088" y="7301"/>
                    <a:pt x="14088" y="7239"/>
                  </a:cubicBezTo>
                  <a:cubicBezTo>
                    <a:pt x="14088" y="7176"/>
                    <a:pt x="14064" y="7126"/>
                    <a:pt x="14035" y="7126"/>
                  </a:cubicBezTo>
                  <a:cubicBezTo>
                    <a:pt x="14005" y="7126"/>
                    <a:pt x="13981" y="7176"/>
                    <a:pt x="13981" y="7239"/>
                  </a:cubicBezTo>
                  <a:cubicBezTo>
                    <a:pt x="13981" y="7301"/>
                    <a:pt x="14005" y="7352"/>
                    <a:pt x="14035" y="7352"/>
                  </a:cubicBezTo>
                  <a:close/>
                  <a:moveTo>
                    <a:pt x="14035" y="7025"/>
                  </a:moveTo>
                  <a:cubicBezTo>
                    <a:pt x="14064" y="7025"/>
                    <a:pt x="14088" y="6974"/>
                    <a:pt x="14088" y="6912"/>
                  </a:cubicBezTo>
                  <a:cubicBezTo>
                    <a:pt x="14088" y="6849"/>
                    <a:pt x="14064" y="6799"/>
                    <a:pt x="14035" y="6799"/>
                  </a:cubicBezTo>
                  <a:cubicBezTo>
                    <a:pt x="14005" y="6799"/>
                    <a:pt x="13981" y="6849"/>
                    <a:pt x="13981" y="6912"/>
                  </a:cubicBezTo>
                  <a:cubicBezTo>
                    <a:pt x="13981" y="6974"/>
                    <a:pt x="14005" y="7025"/>
                    <a:pt x="14035" y="7025"/>
                  </a:cubicBezTo>
                  <a:close/>
                  <a:moveTo>
                    <a:pt x="13881" y="7126"/>
                  </a:moveTo>
                  <a:cubicBezTo>
                    <a:pt x="13851" y="7126"/>
                    <a:pt x="13827" y="7176"/>
                    <a:pt x="13827" y="7239"/>
                  </a:cubicBezTo>
                  <a:cubicBezTo>
                    <a:pt x="13827" y="7301"/>
                    <a:pt x="13851" y="7352"/>
                    <a:pt x="13881" y="7352"/>
                  </a:cubicBezTo>
                  <a:cubicBezTo>
                    <a:pt x="13910" y="7352"/>
                    <a:pt x="13934" y="7301"/>
                    <a:pt x="13934" y="7239"/>
                  </a:cubicBezTo>
                  <a:cubicBezTo>
                    <a:pt x="13934" y="7176"/>
                    <a:pt x="13910" y="7126"/>
                    <a:pt x="13881" y="7126"/>
                  </a:cubicBezTo>
                  <a:close/>
                  <a:moveTo>
                    <a:pt x="13881" y="6799"/>
                  </a:moveTo>
                  <a:cubicBezTo>
                    <a:pt x="13851" y="6799"/>
                    <a:pt x="13827" y="6849"/>
                    <a:pt x="13827" y="6912"/>
                  </a:cubicBezTo>
                  <a:cubicBezTo>
                    <a:pt x="13827" y="6974"/>
                    <a:pt x="13851" y="7025"/>
                    <a:pt x="13881" y="7025"/>
                  </a:cubicBezTo>
                  <a:cubicBezTo>
                    <a:pt x="13910" y="7025"/>
                    <a:pt x="13934" y="6974"/>
                    <a:pt x="13934" y="6912"/>
                  </a:cubicBezTo>
                  <a:cubicBezTo>
                    <a:pt x="13934" y="6849"/>
                    <a:pt x="13910" y="6799"/>
                    <a:pt x="13881" y="6799"/>
                  </a:cubicBezTo>
                  <a:close/>
                  <a:moveTo>
                    <a:pt x="13728" y="7126"/>
                  </a:moveTo>
                  <a:cubicBezTo>
                    <a:pt x="13698" y="7126"/>
                    <a:pt x="13674" y="7176"/>
                    <a:pt x="13674" y="7239"/>
                  </a:cubicBezTo>
                  <a:cubicBezTo>
                    <a:pt x="13674" y="7301"/>
                    <a:pt x="13698" y="7352"/>
                    <a:pt x="13728" y="7352"/>
                  </a:cubicBezTo>
                  <a:cubicBezTo>
                    <a:pt x="13758" y="7352"/>
                    <a:pt x="13782" y="7301"/>
                    <a:pt x="13782" y="7239"/>
                  </a:cubicBezTo>
                  <a:cubicBezTo>
                    <a:pt x="13782" y="7176"/>
                    <a:pt x="13758" y="7126"/>
                    <a:pt x="13728" y="7126"/>
                  </a:cubicBezTo>
                  <a:close/>
                  <a:moveTo>
                    <a:pt x="13728" y="6799"/>
                  </a:moveTo>
                  <a:cubicBezTo>
                    <a:pt x="13698" y="6799"/>
                    <a:pt x="13674" y="6849"/>
                    <a:pt x="13674" y="6912"/>
                  </a:cubicBezTo>
                  <a:cubicBezTo>
                    <a:pt x="13674" y="6974"/>
                    <a:pt x="13698" y="7025"/>
                    <a:pt x="13728" y="7025"/>
                  </a:cubicBezTo>
                  <a:cubicBezTo>
                    <a:pt x="13758" y="7025"/>
                    <a:pt x="13782" y="6974"/>
                    <a:pt x="13782" y="6912"/>
                  </a:cubicBezTo>
                  <a:cubicBezTo>
                    <a:pt x="13782" y="6849"/>
                    <a:pt x="13758" y="6799"/>
                    <a:pt x="13728" y="6799"/>
                  </a:cubicBezTo>
                  <a:close/>
                  <a:moveTo>
                    <a:pt x="14343" y="6472"/>
                  </a:moveTo>
                  <a:cubicBezTo>
                    <a:pt x="14313" y="6472"/>
                    <a:pt x="14289" y="6522"/>
                    <a:pt x="14289" y="6585"/>
                  </a:cubicBezTo>
                  <a:cubicBezTo>
                    <a:pt x="14289" y="6647"/>
                    <a:pt x="14313" y="6698"/>
                    <a:pt x="14343" y="6698"/>
                  </a:cubicBezTo>
                  <a:cubicBezTo>
                    <a:pt x="14372" y="6698"/>
                    <a:pt x="14396" y="6647"/>
                    <a:pt x="14396" y="6585"/>
                  </a:cubicBezTo>
                  <a:cubicBezTo>
                    <a:pt x="14396" y="6522"/>
                    <a:pt x="14372" y="6472"/>
                    <a:pt x="14343" y="6472"/>
                  </a:cubicBezTo>
                  <a:close/>
                  <a:moveTo>
                    <a:pt x="14343" y="6145"/>
                  </a:moveTo>
                  <a:cubicBezTo>
                    <a:pt x="14313" y="6145"/>
                    <a:pt x="14289" y="6196"/>
                    <a:pt x="14289" y="6258"/>
                  </a:cubicBezTo>
                  <a:cubicBezTo>
                    <a:pt x="14289" y="6321"/>
                    <a:pt x="14313" y="6371"/>
                    <a:pt x="14343" y="6371"/>
                  </a:cubicBezTo>
                  <a:cubicBezTo>
                    <a:pt x="14372" y="6371"/>
                    <a:pt x="14396" y="6321"/>
                    <a:pt x="14396" y="6258"/>
                  </a:cubicBezTo>
                  <a:cubicBezTo>
                    <a:pt x="14396" y="6196"/>
                    <a:pt x="14372" y="6145"/>
                    <a:pt x="14343" y="6145"/>
                  </a:cubicBezTo>
                  <a:close/>
                  <a:moveTo>
                    <a:pt x="14190" y="6472"/>
                  </a:moveTo>
                  <a:cubicBezTo>
                    <a:pt x="14160" y="6472"/>
                    <a:pt x="14136" y="6522"/>
                    <a:pt x="14136" y="6585"/>
                  </a:cubicBezTo>
                  <a:cubicBezTo>
                    <a:pt x="14136" y="6647"/>
                    <a:pt x="14160" y="6698"/>
                    <a:pt x="14190" y="6698"/>
                  </a:cubicBezTo>
                  <a:cubicBezTo>
                    <a:pt x="14220" y="6698"/>
                    <a:pt x="14244" y="6647"/>
                    <a:pt x="14244" y="6585"/>
                  </a:cubicBezTo>
                  <a:cubicBezTo>
                    <a:pt x="14244" y="6522"/>
                    <a:pt x="14220" y="6472"/>
                    <a:pt x="14190" y="6472"/>
                  </a:cubicBezTo>
                  <a:close/>
                  <a:moveTo>
                    <a:pt x="14190" y="6145"/>
                  </a:moveTo>
                  <a:cubicBezTo>
                    <a:pt x="14160" y="6145"/>
                    <a:pt x="14136" y="6196"/>
                    <a:pt x="14136" y="6258"/>
                  </a:cubicBezTo>
                  <a:cubicBezTo>
                    <a:pt x="14136" y="6321"/>
                    <a:pt x="14160" y="6371"/>
                    <a:pt x="14190" y="6371"/>
                  </a:cubicBezTo>
                  <a:cubicBezTo>
                    <a:pt x="14220" y="6371"/>
                    <a:pt x="14244" y="6321"/>
                    <a:pt x="14244" y="6258"/>
                  </a:cubicBezTo>
                  <a:cubicBezTo>
                    <a:pt x="14244" y="6196"/>
                    <a:pt x="14220" y="6145"/>
                    <a:pt x="14190" y="6145"/>
                  </a:cubicBezTo>
                  <a:close/>
                  <a:moveTo>
                    <a:pt x="14035" y="6698"/>
                  </a:moveTo>
                  <a:cubicBezTo>
                    <a:pt x="14064" y="6698"/>
                    <a:pt x="14088" y="6647"/>
                    <a:pt x="14088" y="6585"/>
                  </a:cubicBezTo>
                  <a:cubicBezTo>
                    <a:pt x="14088" y="6522"/>
                    <a:pt x="14064" y="6472"/>
                    <a:pt x="14035" y="6472"/>
                  </a:cubicBezTo>
                  <a:cubicBezTo>
                    <a:pt x="14005" y="6472"/>
                    <a:pt x="13981" y="6522"/>
                    <a:pt x="13981" y="6585"/>
                  </a:cubicBezTo>
                  <a:cubicBezTo>
                    <a:pt x="13981" y="6647"/>
                    <a:pt x="14005" y="6698"/>
                    <a:pt x="14035" y="6698"/>
                  </a:cubicBezTo>
                  <a:close/>
                  <a:moveTo>
                    <a:pt x="14035" y="6371"/>
                  </a:moveTo>
                  <a:cubicBezTo>
                    <a:pt x="14064" y="6371"/>
                    <a:pt x="14088" y="6321"/>
                    <a:pt x="14088" y="6258"/>
                  </a:cubicBezTo>
                  <a:cubicBezTo>
                    <a:pt x="14088" y="6196"/>
                    <a:pt x="14064" y="6145"/>
                    <a:pt x="14035" y="6145"/>
                  </a:cubicBezTo>
                  <a:cubicBezTo>
                    <a:pt x="14005" y="6145"/>
                    <a:pt x="13981" y="6196"/>
                    <a:pt x="13981" y="6258"/>
                  </a:cubicBezTo>
                  <a:cubicBezTo>
                    <a:pt x="13981" y="6321"/>
                    <a:pt x="14005" y="6371"/>
                    <a:pt x="14035" y="6371"/>
                  </a:cubicBezTo>
                  <a:close/>
                  <a:moveTo>
                    <a:pt x="13881" y="6472"/>
                  </a:moveTo>
                  <a:cubicBezTo>
                    <a:pt x="13851" y="6472"/>
                    <a:pt x="13827" y="6522"/>
                    <a:pt x="13827" y="6585"/>
                  </a:cubicBezTo>
                  <a:cubicBezTo>
                    <a:pt x="13827" y="6647"/>
                    <a:pt x="13851" y="6698"/>
                    <a:pt x="13881" y="6698"/>
                  </a:cubicBezTo>
                  <a:cubicBezTo>
                    <a:pt x="13910" y="6698"/>
                    <a:pt x="13934" y="6647"/>
                    <a:pt x="13934" y="6585"/>
                  </a:cubicBezTo>
                  <a:cubicBezTo>
                    <a:pt x="13934" y="6522"/>
                    <a:pt x="13910" y="6472"/>
                    <a:pt x="13881" y="6472"/>
                  </a:cubicBezTo>
                  <a:close/>
                  <a:moveTo>
                    <a:pt x="13881" y="6145"/>
                  </a:moveTo>
                  <a:cubicBezTo>
                    <a:pt x="13851" y="6145"/>
                    <a:pt x="13827" y="6196"/>
                    <a:pt x="13827" y="6258"/>
                  </a:cubicBezTo>
                  <a:cubicBezTo>
                    <a:pt x="13827" y="6321"/>
                    <a:pt x="13851" y="6371"/>
                    <a:pt x="13881" y="6371"/>
                  </a:cubicBezTo>
                  <a:cubicBezTo>
                    <a:pt x="13910" y="6371"/>
                    <a:pt x="13934" y="6321"/>
                    <a:pt x="13934" y="6258"/>
                  </a:cubicBezTo>
                  <a:cubicBezTo>
                    <a:pt x="13934" y="6196"/>
                    <a:pt x="13910" y="6145"/>
                    <a:pt x="13881" y="6145"/>
                  </a:cubicBezTo>
                  <a:close/>
                  <a:moveTo>
                    <a:pt x="13728" y="6472"/>
                  </a:moveTo>
                  <a:cubicBezTo>
                    <a:pt x="13698" y="6472"/>
                    <a:pt x="13674" y="6522"/>
                    <a:pt x="13674" y="6585"/>
                  </a:cubicBezTo>
                  <a:cubicBezTo>
                    <a:pt x="13674" y="6647"/>
                    <a:pt x="13698" y="6698"/>
                    <a:pt x="13728" y="6698"/>
                  </a:cubicBezTo>
                  <a:cubicBezTo>
                    <a:pt x="13758" y="6698"/>
                    <a:pt x="13782" y="6647"/>
                    <a:pt x="13782" y="6585"/>
                  </a:cubicBezTo>
                  <a:cubicBezTo>
                    <a:pt x="13782" y="6522"/>
                    <a:pt x="13758" y="6472"/>
                    <a:pt x="13728" y="6472"/>
                  </a:cubicBezTo>
                  <a:close/>
                  <a:moveTo>
                    <a:pt x="13728" y="6145"/>
                  </a:moveTo>
                  <a:cubicBezTo>
                    <a:pt x="13698" y="6145"/>
                    <a:pt x="13674" y="6196"/>
                    <a:pt x="13674" y="6258"/>
                  </a:cubicBezTo>
                  <a:cubicBezTo>
                    <a:pt x="13674" y="6321"/>
                    <a:pt x="13698" y="6371"/>
                    <a:pt x="13728" y="6371"/>
                  </a:cubicBezTo>
                  <a:cubicBezTo>
                    <a:pt x="13758" y="6371"/>
                    <a:pt x="13782" y="6321"/>
                    <a:pt x="13782" y="6258"/>
                  </a:cubicBezTo>
                  <a:cubicBezTo>
                    <a:pt x="13782" y="6196"/>
                    <a:pt x="13758" y="6145"/>
                    <a:pt x="13728" y="6145"/>
                  </a:cubicBezTo>
                  <a:close/>
                  <a:moveTo>
                    <a:pt x="15111" y="8416"/>
                  </a:moveTo>
                  <a:cubicBezTo>
                    <a:pt x="15081" y="8416"/>
                    <a:pt x="15057" y="8467"/>
                    <a:pt x="15057" y="8529"/>
                  </a:cubicBezTo>
                  <a:cubicBezTo>
                    <a:pt x="15057" y="8592"/>
                    <a:pt x="15081" y="8642"/>
                    <a:pt x="15111" y="8642"/>
                  </a:cubicBezTo>
                  <a:cubicBezTo>
                    <a:pt x="15140" y="8642"/>
                    <a:pt x="15165" y="8592"/>
                    <a:pt x="15165" y="8529"/>
                  </a:cubicBezTo>
                  <a:cubicBezTo>
                    <a:pt x="15165" y="8467"/>
                    <a:pt x="15140" y="8416"/>
                    <a:pt x="15111" y="8416"/>
                  </a:cubicBezTo>
                  <a:close/>
                  <a:moveTo>
                    <a:pt x="15111" y="8089"/>
                  </a:moveTo>
                  <a:cubicBezTo>
                    <a:pt x="15081" y="8089"/>
                    <a:pt x="15057" y="8140"/>
                    <a:pt x="15057" y="8202"/>
                  </a:cubicBezTo>
                  <a:cubicBezTo>
                    <a:pt x="15057" y="8265"/>
                    <a:pt x="15081" y="8315"/>
                    <a:pt x="15111" y="8315"/>
                  </a:cubicBezTo>
                  <a:cubicBezTo>
                    <a:pt x="15140" y="8315"/>
                    <a:pt x="15165" y="8265"/>
                    <a:pt x="15165" y="8202"/>
                  </a:cubicBezTo>
                  <a:cubicBezTo>
                    <a:pt x="15165" y="8140"/>
                    <a:pt x="15140" y="8089"/>
                    <a:pt x="15111" y="8089"/>
                  </a:cubicBezTo>
                  <a:close/>
                  <a:moveTo>
                    <a:pt x="14958" y="8416"/>
                  </a:moveTo>
                  <a:cubicBezTo>
                    <a:pt x="14928" y="8416"/>
                    <a:pt x="14904" y="8467"/>
                    <a:pt x="14904" y="8529"/>
                  </a:cubicBezTo>
                  <a:cubicBezTo>
                    <a:pt x="14904" y="8592"/>
                    <a:pt x="14928" y="8642"/>
                    <a:pt x="14958" y="8642"/>
                  </a:cubicBezTo>
                  <a:cubicBezTo>
                    <a:pt x="14988" y="8642"/>
                    <a:pt x="15012" y="8592"/>
                    <a:pt x="15012" y="8529"/>
                  </a:cubicBezTo>
                  <a:cubicBezTo>
                    <a:pt x="15012" y="8467"/>
                    <a:pt x="14988" y="8416"/>
                    <a:pt x="14958" y="8416"/>
                  </a:cubicBezTo>
                  <a:close/>
                  <a:moveTo>
                    <a:pt x="14958" y="8089"/>
                  </a:moveTo>
                  <a:cubicBezTo>
                    <a:pt x="14928" y="8089"/>
                    <a:pt x="14904" y="8140"/>
                    <a:pt x="14904" y="8202"/>
                  </a:cubicBezTo>
                  <a:cubicBezTo>
                    <a:pt x="14904" y="8265"/>
                    <a:pt x="14928" y="8315"/>
                    <a:pt x="14958" y="8315"/>
                  </a:cubicBezTo>
                  <a:cubicBezTo>
                    <a:pt x="14988" y="8315"/>
                    <a:pt x="15012" y="8265"/>
                    <a:pt x="15012" y="8202"/>
                  </a:cubicBezTo>
                  <a:cubicBezTo>
                    <a:pt x="15012" y="8140"/>
                    <a:pt x="14988" y="8089"/>
                    <a:pt x="14958" y="8089"/>
                  </a:cubicBezTo>
                  <a:close/>
                  <a:moveTo>
                    <a:pt x="14803" y="8416"/>
                  </a:moveTo>
                  <a:cubicBezTo>
                    <a:pt x="14773" y="8416"/>
                    <a:pt x="14749" y="8467"/>
                    <a:pt x="14749" y="8529"/>
                  </a:cubicBezTo>
                  <a:cubicBezTo>
                    <a:pt x="14749" y="8592"/>
                    <a:pt x="14773" y="8642"/>
                    <a:pt x="14803" y="8642"/>
                  </a:cubicBezTo>
                  <a:cubicBezTo>
                    <a:pt x="14832" y="8642"/>
                    <a:pt x="14857" y="8592"/>
                    <a:pt x="14857" y="8529"/>
                  </a:cubicBezTo>
                  <a:cubicBezTo>
                    <a:pt x="14857" y="8467"/>
                    <a:pt x="14832" y="8416"/>
                    <a:pt x="14803" y="8416"/>
                  </a:cubicBezTo>
                  <a:close/>
                  <a:moveTo>
                    <a:pt x="14803" y="8089"/>
                  </a:moveTo>
                  <a:cubicBezTo>
                    <a:pt x="14773" y="8089"/>
                    <a:pt x="14749" y="8140"/>
                    <a:pt x="14749" y="8202"/>
                  </a:cubicBezTo>
                  <a:cubicBezTo>
                    <a:pt x="14749" y="8265"/>
                    <a:pt x="14773" y="8315"/>
                    <a:pt x="14803" y="8315"/>
                  </a:cubicBezTo>
                  <a:cubicBezTo>
                    <a:pt x="14832" y="8315"/>
                    <a:pt x="14857" y="8265"/>
                    <a:pt x="14857" y="8202"/>
                  </a:cubicBezTo>
                  <a:cubicBezTo>
                    <a:pt x="14857" y="8140"/>
                    <a:pt x="14832" y="8089"/>
                    <a:pt x="14803" y="8089"/>
                  </a:cubicBezTo>
                  <a:close/>
                  <a:moveTo>
                    <a:pt x="14649" y="8416"/>
                  </a:moveTo>
                  <a:cubicBezTo>
                    <a:pt x="14619" y="8416"/>
                    <a:pt x="14595" y="8467"/>
                    <a:pt x="14595" y="8529"/>
                  </a:cubicBezTo>
                  <a:cubicBezTo>
                    <a:pt x="14595" y="8592"/>
                    <a:pt x="14619" y="8642"/>
                    <a:pt x="14649" y="8642"/>
                  </a:cubicBezTo>
                  <a:cubicBezTo>
                    <a:pt x="14678" y="8642"/>
                    <a:pt x="14703" y="8592"/>
                    <a:pt x="14703" y="8529"/>
                  </a:cubicBezTo>
                  <a:cubicBezTo>
                    <a:pt x="14703" y="8467"/>
                    <a:pt x="14678" y="8416"/>
                    <a:pt x="14649" y="8416"/>
                  </a:cubicBezTo>
                  <a:close/>
                  <a:moveTo>
                    <a:pt x="14649" y="8089"/>
                  </a:moveTo>
                  <a:cubicBezTo>
                    <a:pt x="14619" y="8089"/>
                    <a:pt x="14595" y="8140"/>
                    <a:pt x="14595" y="8202"/>
                  </a:cubicBezTo>
                  <a:cubicBezTo>
                    <a:pt x="14595" y="8265"/>
                    <a:pt x="14619" y="8315"/>
                    <a:pt x="14649" y="8315"/>
                  </a:cubicBezTo>
                  <a:cubicBezTo>
                    <a:pt x="14678" y="8315"/>
                    <a:pt x="14703" y="8265"/>
                    <a:pt x="14703" y="8202"/>
                  </a:cubicBezTo>
                  <a:cubicBezTo>
                    <a:pt x="14703" y="8140"/>
                    <a:pt x="14678" y="8089"/>
                    <a:pt x="14649" y="8089"/>
                  </a:cubicBezTo>
                  <a:close/>
                  <a:moveTo>
                    <a:pt x="14496" y="8416"/>
                  </a:moveTo>
                  <a:cubicBezTo>
                    <a:pt x="14466" y="8416"/>
                    <a:pt x="14442" y="8467"/>
                    <a:pt x="14442" y="8529"/>
                  </a:cubicBezTo>
                  <a:cubicBezTo>
                    <a:pt x="14442" y="8592"/>
                    <a:pt x="14466" y="8642"/>
                    <a:pt x="14496" y="8642"/>
                  </a:cubicBezTo>
                  <a:cubicBezTo>
                    <a:pt x="14526" y="8642"/>
                    <a:pt x="14550" y="8592"/>
                    <a:pt x="14550" y="8529"/>
                  </a:cubicBezTo>
                  <a:cubicBezTo>
                    <a:pt x="14550" y="8467"/>
                    <a:pt x="14526" y="8416"/>
                    <a:pt x="14496" y="8416"/>
                  </a:cubicBezTo>
                  <a:close/>
                  <a:moveTo>
                    <a:pt x="14496" y="8089"/>
                  </a:moveTo>
                  <a:cubicBezTo>
                    <a:pt x="14466" y="8089"/>
                    <a:pt x="14442" y="8140"/>
                    <a:pt x="14442" y="8202"/>
                  </a:cubicBezTo>
                  <a:cubicBezTo>
                    <a:pt x="14442" y="8265"/>
                    <a:pt x="14466" y="8315"/>
                    <a:pt x="14496" y="8315"/>
                  </a:cubicBezTo>
                  <a:cubicBezTo>
                    <a:pt x="14526" y="8315"/>
                    <a:pt x="14550" y="8265"/>
                    <a:pt x="14550" y="8202"/>
                  </a:cubicBezTo>
                  <a:cubicBezTo>
                    <a:pt x="14550" y="8140"/>
                    <a:pt x="14526" y="8089"/>
                    <a:pt x="14496" y="8089"/>
                  </a:cubicBezTo>
                  <a:close/>
                  <a:moveTo>
                    <a:pt x="15111" y="7762"/>
                  </a:moveTo>
                  <a:cubicBezTo>
                    <a:pt x="15081" y="7762"/>
                    <a:pt x="15057" y="7813"/>
                    <a:pt x="15057" y="7875"/>
                  </a:cubicBezTo>
                  <a:cubicBezTo>
                    <a:pt x="15057" y="7938"/>
                    <a:pt x="15081" y="7989"/>
                    <a:pt x="15111" y="7989"/>
                  </a:cubicBezTo>
                  <a:cubicBezTo>
                    <a:pt x="15140" y="7989"/>
                    <a:pt x="15165" y="7938"/>
                    <a:pt x="15165" y="7875"/>
                  </a:cubicBezTo>
                  <a:cubicBezTo>
                    <a:pt x="15165" y="7813"/>
                    <a:pt x="15140" y="7762"/>
                    <a:pt x="15111" y="7762"/>
                  </a:cubicBezTo>
                  <a:close/>
                  <a:moveTo>
                    <a:pt x="15111" y="7435"/>
                  </a:moveTo>
                  <a:cubicBezTo>
                    <a:pt x="15081" y="7435"/>
                    <a:pt x="15057" y="7486"/>
                    <a:pt x="15057" y="7549"/>
                  </a:cubicBezTo>
                  <a:cubicBezTo>
                    <a:pt x="15057" y="7611"/>
                    <a:pt x="15081" y="7662"/>
                    <a:pt x="15111" y="7662"/>
                  </a:cubicBezTo>
                  <a:cubicBezTo>
                    <a:pt x="15140" y="7662"/>
                    <a:pt x="15165" y="7611"/>
                    <a:pt x="15165" y="7549"/>
                  </a:cubicBezTo>
                  <a:cubicBezTo>
                    <a:pt x="15165" y="7486"/>
                    <a:pt x="15140" y="7435"/>
                    <a:pt x="15111" y="7435"/>
                  </a:cubicBezTo>
                  <a:close/>
                  <a:moveTo>
                    <a:pt x="14958" y="7762"/>
                  </a:moveTo>
                  <a:cubicBezTo>
                    <a:pt x="14928" y="7762"/>
                    <a:pt x="14904" y="7813"/>
                    <a:pt x="14904" y="7875"/>
                  </a:cubicBezTo>
                  <a:cubicBezTo>
                    <a:pt x="14904" y="7938"/>
                    <a:pt x="14928" y="7989"/>
                    <a:pt x="14958" y="7989"/>
                  </a:cubicBezTo>
                  <a:cubicBezTo>
                    <a:pt x="14988" y="7989"/>
                    <a:pt x="15012" y="7938"/>
                    <a:pt x="15012" y="7875"/>
                  </a:cubicBezTo>
                  <a:cubicBezTo>
                    <a:pt x="15012" y="7813"/>
                    <a:pt x="14988" y="7762"/>
                    <a:pt x="14958" y="7762"/>
                  </a:cubicBezTo>
                  <a:close/>
                  <a:moveTo>
                    <a:pt x="14958" y="7435"/>
                  </a:moveTo>
                  <a:cubicBezTo>
                    <a:pt x="14928" y="7435"/>
                    <a:pt x="14904" y="7486"/>
                    <a:pt x="14904" y="7549"/>
                  </a:cubicBezTo>
                  <a:cubicBezTo>
                    <a:pt x="14904" y="7611"/>
                    <a:pt x="14928" y="7662"/>
                    <a:pt x="14958" y="7662"/>
                  </a:cubicBezTo>
                  <a:cubicBezTo>
                    <a:pt x="14988" y="7662"/>
                    <a:pt x="15012" y="7611"/>
                    <a:pt x="15012" y="7549"/>
                  </a:cubicBezTo>
                  <a:cubicBezTo>
                    <a:pt x="15012" y="7486"/>
                    <a:pt x="14988" y="7435"/>
                    <a:pt x="14958" y="7435"/>
                  </a:cubicBezTo>
                  <a:close/>
                  <a:moveTo>
                    <a:pt x="14803" y="7762"/>
                  </a:moveTo>
                  <a:cubicBezTo>
                    <a:pt x="14773" y="7762"/>
                    <a:pt x="14749" y="7813"/>
                    <a:pt x="14749" y="7875"/>
                  </a:cubicBezTo>
                  <a:cubicBezTo>
                    <a:pt x="14749" y="7938"/>
                    <a:pt x="14773" y="7989"/>
                    <a:pt x="14803" y="7989"/>
                  </a:cubicBezTo>
                  <a:cubicBezTo>
                    <a:pt x="14832" y="7989"/>
                    <a:pt x="14857" y="7938"/>
                    <a:pt x="14857" y="7875"/>
                  </a:cubicBezTo>
                  <a:cubicBezTo>
                    <a:pt x="14857" y="7813"/>
                    <a:pt x="14832" y="7762"/>
                    <a:pt x="14803" y="7762"/>
                  </a:cubicBezTo>
                  <a:close/>
                  <a:moveTo>
                    <a:pt x="14803" y="7435"/>
                  </a:moveTo>
                  <a:cubicBezTo>
                    <a:pt x="14773" y="7435"/>
                    <a:pt x="14749" y="7486"/>
                    <a:pt x="14749" y="7549"/>
                  </a:cubicBezTo>
                  <a:cubicBezTo>
                    <a:pt x="14749" y="7611"/>
                    <a:pt x="14773" y="7662"/>
                    <a:pt x="14803" y="7662"/>
                  </a:cubicBezTo>
                  <a:cubicBezTo>
                    <a:pt x="14832" y="7662"/>
                    <a:pt x="14857" y="7611"/>
                    <a:pt x="14857" y="7549"/>
                  </a:cubicBezTo>
                  <a:cubicBezTo>
                    <a:pt x="14857" y="7486"/>
                    <a:pt x="14832" y="7435"/>
                    <a:pt x="14803" y="7435"/>
                  </a:cubicBezTo>
                  <a:close/>
                  <a:moveTo>
                    <a:pt x="14649" y="7762"/>
                  </a:moveTo>
                  <a:cubicBezTo>
                    <a:pt x="14619" y="7762"/>
                    <a:pt x="14595" y="7813"/>
                    <a:pt x="14595" y="7875"/>
                  </a:cubicBezTo>
                  <a:cubicBezTo>
                    <a:pt x="14595" y="7938"/>
                    <a:pt x="14619" y="7989"/>
                    <a:pt x="14649" y="7989"/>
                  </a:cubicBezTo>
                  <a:cubicBezTo>
                    <a:pt x="14678" y="7989"/>
                    <a:pt x="14703" y="7938"/>
                    <a:pt x="14703" y="7875"/>
                  </a:cubicBezTo>
                  <a:cubicBezTo>
                    <a:pt x="14703" y="7813"/>
                    <a:pt x="14678" y="7762"/>
                    <a:pt x="14649" y="7762"/>
                  </a:cubicBezTo>
                  <a:close/>
                  <a:moveTo>
                    <a:pt x="14649" y="7435"/>
                  </a:moveTo>
                  <a:cubicBezTo>
                    <a:pt x="14619" y="7435"/>
                    <a:pt x="14595" y="7486"/>
                    <a:pt x="14595" y="7549"/>
                  </a:cubicBezTo>
                  <a:cubicBezTo>
                    <a:pt x="14595" y="7611"/>
                    <a:pt x="14619" y="7662"/>
                    <a:pt x="14649" y="7662"/>
                  </a:cubicBezTo>
                  <a:cubicBezTo>
                    <a:pt x="14678" y="7662"/>
                    <a:pt x="14703" y="7611"/>
                    <a:pt x="14703" y="7549"/>
                  </a:cubicBezTo>
                  <a:cubicBezTo>
                    <a:pt x="14703" y="7486"/>
                    <a:pt x="14678" y="7435"/>
                    <a:pt x="14649" y="7435"/>
                  </a:cubicBezTo>
                  <a:close/>
                  <a:moveTo>
                    <a:pt x="14496" y="7762"/>
                  </a:moveTo>
                  <a:cubicBezTo>
                    <a:pt x="14466" y="7762"/>
                    <a:pt x="14442" y="7813"/>
                    <a:pt x="14442" y="7875"/>
                  </a:cubicBezTo>
                  <a:cubicBezTo>
                    <a:pt x="14442" y="7938"/>
                    <a:pt x="14466" y="7989"/>
                    <a:pt x="14496" y="7989"/>
                  </a:cubicBezTo>
                  <a:cubicBezTo>
                    <a:pt x="14526" y="7989"/>
                    <a:pt x="14550" y="7938"/>
                    <a:pt x="14550" y="7875"/>
                  </a:cubicBezTo>
                  <a:cubicBezTo>
                    <a:pt x="14550" y="7813"/>
                    <a:pt x="14526" y="7762"/>
                    <a:pt x="14496" y="7762"/>
                  </a:cubicBezTo>
                  <a:close/>
                  <a:moveTo>
                    <a:pt x="14496" y="7435"/>
                  </a:moveTo>
                  <a:cubicBezTo>
                    <a:pt x="14466" y="7435"/>
                    <a:pt x="14442" y="7486"/>
                    <a:pt x="14442" y="7549"/>
                  </a:cubicBezTo>
                  <a:cubicBezTo>
                    <a:pt x="14442" y="7611"/>
                    <a:pt x="14466" y="7662"/>
                    <a:pt x="14496" y="7662"/>
                  </a:cubicBezTo>
                  <a:cubicBezTo>
                    <a:pt x="14526" y="7662"/>
                    <a:pt x="14550" y="7611"/>
                    <a:pt x="14550" y="7549"/>
                  </a:cubicBezTo>
                  <a:cubicBezTo>
                    <a:pt x="14550" y="7486"/>
                    <a:pt x="14526" y="7435"/>
                    <a:pt x="14496" y="7435"/>
                  </a:cubicBezTo>
                  <a:close/>
                  <a:moveTo>
                    <a:pt x="15111" y="7126"/>
                  </a:moveTo>
                  <a:cubicBezTo>
                    <a:pt x="15081" y="7126"/>
                    <a:pt x="15057" y="7176"/>
                    <a:pt x="15057" y="7239"/>
                  </a:cubicBezTo>
                  <a:cubicBezTo>
                    <a:pt x="15057" y="7301"/>
                    <a:pt x="15081" y="7352"/>
                    <a:pt x="15111" y="7352"/>
                  </a:cubicBezTo>
                  <a:cubicBezTo>
                    <a:pt x="15140" y="7352"/>
                    <a:pt x="15165" y="7301"/>
                    <a:pt x="15165" y="7239"/>
                  </a:cubicBezTo>
                  <a:cubicBezTo>
                    <a:pt x="15165" y="7176"/>
                    <a:pt x="15140" y="7126"/>
                    <a:pt x="15111" y="7126"/>
                  </a:cubicBezTo>
                  <a:close/>
                  <a:moveTo>
                    <a:pt x="15111" y="6799"/>
                  </a:moveTo>
                  <a:cubicBezTo>
                    <a:pt x="15081" y="6799"/>
                    <a:pt x="15057" y="6849"/>
                    <a:pt x="15057" y="6912"/>
                  </a:cubicBezTo>
                  <a:cubicBezTo>
                    <a:pt x="15057" y="6974"/>
                    <a:pt x="15081" y="7025"/>
                    <a:pt x="15111" y="7025"/>
                  </a:cubicBezTo>
                  <a:cubicBezTo>
                    <a:pt x="15140" y="7025"/>
                    <a:pt x="15165" y="6974"/>
                    <a:pt x="15165" y="6912"/>
                  </a:cubicBezTo>
                  <a:cubicBezTo>
                    <a:pt x="15165" y="6849"/>
                    <a:pt x="15140" y="6799"/>
                    <a:pt x="15111" y="6799"/>
                  </a:cubicBezTo>
                  <a:close/>
                  <a:moveTo>
                    <a:pt x="14958" y="7126"/>
                  </a:moveTo>
                  <a:cubicBezTo>
                    <a:pt x="14928" y="7126"/>
                    <a:pt x="14904" y="7176"/>
                    <a:pt x="14904" y="7239"/>
                  </a:cubicBezTo>
                  <a:cubicBezTo>
                    <a:pt x="14904" y="7301"/>
                    <a:pt x="14928" y="7352"/>
                    <a:pt x="14958" y="7352"/>
                  </a:cubicBezTo>
                  <a:cubicBezTo>
                    <a:pt x="14988" y="7352"/>
                    <a:pt x="15012" y="7301"/>
                    <a:pt x="15012" y="7239"/>
                  </a:cubicBezTo>
                  <a:cubicBezTo>
                    <a:pt x="15012" y="7176"/>
                    <a:pt x="14988" y="7126"/>
                    <a:pt x="14958" y="7126"/>
                  </a:cubicBezTo>
                  <a:close/>
                  <a:moveTo>
                    <a:pt x="14958" y="6799"/>
                  </a:moveTo>
                  <a:cubicBezTo>
                    <a:pt x="14928" y="6799"/>
                    <a:pt x="14904" y="6849"/>
                    <a:pt x="14904" y="6912"/>
                  </a:cubicBezTo>
                  <a:cubicBezTo>
                    <a:pt x="14904" y="6974"/>
                    <a:pt x="14928" y="7025"/>
                    <a:pt x="14958" y="7025"/>
                  </a:cubicBezTo>
                  <a:cubicBezTo>
                    <a:pt x="14988" y="7025"/>
                    <a:pt x="15012" y="6974"/>
                    <a:pt x="15012" y="6912"/>
                  </a:cubicBezTo>
                  <a:cubicBezTo>
                    <a:pt x="15012" y="6849"/>
                    <a:pt x="14988" y="6799"/>
                    <a:pt x="14958" y="6799"/>
                  </a:cubicBezTo>
                  <a:close/>
                  <a:moveTo>
                    <a:pt x="14803" y="7126"/>
                  </a:moveTo>
                  <a:cubicBezTo>
                    <a:pt x="14773" y="7126"/>
                    <a:pt x="14749" y="7176"/>
                    <a:pt x="14749" y="7239"/>
                  </a:cubicBezTo>
                  <a:cubicBezTo>
                    <a:pt x="14749" y="7301"/>
                    <a:pt x="14773" y="7352"/>
                    <a:pt x="14803" y="7352"/>
                  </a:cubicBezTo>
                  <a:cubicBezTo>
                    <a:pt x="14832" y="7352"/>
                    <a:pt x="14857" y="7301"/>
                    <a:pt x="14857" y="7239"/>
                  </a:cubicBezTo>
                  <a:cubicBezTo>
                    <a:pt x="14857" y="7176"/>
                    <a:pt x="14832" y="7126"/>
                    <a:pt x="14803" y="7126"/>
                  </a:cubicBezTo>
                  <a:close/>
                  <a:moveTo>
                    <a:pt x="14803" y="6799"/>
                  </a:moveTo>
                  <a:cubicBezTo>
                    <a:pt x="14773" y="6799"/>
                    <a:pt x="14749" y="6849"/>
                    <a:pt x="14749" y="6912"/>
                  </a:cubicBezTo>
                  <a:cubicBezTo>
                    <a:pt x="14749" y="6974"/>
                    <a:pt x="14773" y="7025"/>
                    <a:pt x="14803" y="7025"/>
                  </a:cubicBezTo>
                  <a:cubicBezTo>
                    <a:pt x="14832" y="7025"/>
                    <a:pt x="14857" y="6974"/>
                    <a:pt x="14857" y="6912"/>
                  </a:cubicBezTo>
                  <a:cubicBezTo>
                    <a:pt x="14857" y="6849"/>
                    <a:pt x="14832" y="6799"/>
                    <a:pt x="14803" y="6799"/>
                  </a:cubicBezTo>
                  <a:close/>
                  <a:moveTo>
                    <a:pt x="14649" y="7126"/>
                  </a:moveTo>
                  <a:cubicBezTo>
                    <a:pt x="14619" y="7126"/>
                    <a:pt x="14595" y="7176"/>
                    <a:pt x="14595" y="7239"/>
                  </a:cubicBezTo>
                  <a:cubicBezTo>
                    <a:pt x="14595" y="7301"/>
                    <a:pt x="14619" y="7352"/>
                    <a:pt x="14649" y="7352"/>
                  </a:cubicBezTo>
                  <a:cubicBezTo>
                    <a:pt x="14678" y="7352"/>
                    <a:pt x="14703" y="7301"/>
                    <a:pt x="14703" y="7239"/>
                  </a:cubicBezTo>
                  <a:cubicBezTo>
                    <a:pt x="14703" y="7176"/>
                    <a:pt x="14678" y="7126"/>
                    <a:pt x="14649" y="7126"/>
                  </a:cubicBezTo>
                  <a:close/>
                  <a:moveTo>
                    <a:pt x="14649" y="6799"/>
                  </a:moveTo>
                  <a:cubicBezTo>
                    <a:pt x="14619" y="6799"/>
                    <a:pt x="14595" y="6849"/>
                    <a:pt x="14595" y="6912"/>
                  </a:cubicBezTo>
                  <a:cubicBezTo>
                    <a:pt x="14595" y="6974"/>
                    <a:pt x="14619" y="7025"/>
                    <a:pt x="14649" y="7025"/>
                  </a:cubicBezTo>
                  <a:cubicBezTo>
                    <a:pt x="14678" y="7025"/>
                    <a:pt x="14703" y="6974"/>
                    <a:pt x="14703" y="6912"/>
                  </a:cubicBezTo>
                  <a:cubicBezTo>
                    <a:pt x="14703" y="6849"/>
                    <a:pt x="14678" y="6799"/>
                    <a:pt x="14649" y="6799"/>
                  </a:cubicBezTo>
                  <a:close/>
                  <a:moveTo>
                    <a:pt x="14496" y="7126"/>
                  </a:moveTo>
                  <a:cubicBezTo>
                    <a:pt x="14466" y="7126"/>
                    <a:pt x="14442" y="7176"/>
                    <a:pt x="14442" y="7239"/>
                  </a:cubicBezTo>
                  <a:cubicBezTo>
                    <a:pt x="14442" y="7301"/>
                    <a:pt x="14466" y="7352"/>
                    <a:pt x="14496" y="7352"/>
                  </a:cubicBezTo>
                  <a:cubicBezTo>
                    <a:pt x="14526" y="7352"/>
                    <a:pt x="14550" y="7301"/>
                    <a:pt x="14550" y="7239"/>
                  </a:cubicBezTo>
                  <a:cubicBezTo>
                    <a:pt x="14550" y="7176"/>
                    <a:pt x="14526" y="7126"/>
                    <a:pt x="14496" y="7126"/>
                  </a:cubicBezTo>
                  <a:close/>
                  <a:moveTo>
                    <a:pt x="14496" y="6799"/>
                  </a:moveTo>
                  <a:cubicBezTo>
                    <a:pt x="14466" y="6799"/>
                    <a:pt x="14442" y="6849"/>
                    <a:pt x="14442" y="6912"/>
                  </a:cubicBezTo>
                  <a:cubicBezTo>
                    <a:pt x="14442" y="6974"/>
                    <a:pt x="14466" y="7025"/>
                    <a:pt x="14496" y="7025"/>
                  </a:cubicBezTo>
                  <a:cubicBezTo>
                    <a:pt x="14526" y="7025"/>
                    <a:pt x="14550" y="6974"/>
                    <a:pt x="14550" y="6912"/>
                  </a:cubicBezTo>
                  <a:cubicBezTo>
                    <a:pt x="14550" y="6849"/>
                    <a:pt x="14526" y="6799"/>
                    <a:pt x="14496" y="6799"/>
                  </a:cubicBezTo>
                  <a:close/>
                  <a:moveTo>
                    <a:pt x="15111" y="6472"/>
                  </a:moveTo>
                  <a:cubicBezTo>
                    <a:pt x="15081" y="6472"/>
                    <a:pt x="15057" y="6522"/>
                    <a:pt x="15057" y="6585"/>
                  </a:cubicBezTo>
                  <a:cubicBezTo>
                    <a:pt x="15057" y="6647"/>
                    <a:pt x="15081" y="6698"/>
                    <a:pt x="15111" y="6698"/>
                  </a:cubicBezTo>
                  <a:cubicBezTo>
                    <a:pt x="15140" y="6698"/>
                    <a:pt x="15165" y="6647"/>
                    <a:pt x="15165" y="6585"/>
                  </a:cubicBezTo>
                  <a:cubicBezTo>
                    <a:pt x="15165" y="6522"/>
                    <a:pt x="15140" y="6472"/>
                    <a:pt x="15111" y="6472"/>
                  </a:cubicBezTo>
                  <a:close/>
                  <a:moveTo>
                    <a:pt x="15111" y="6145"/>
                  </a:moveTo>
                  <a:cubicBezTo>
                    <a:pt x="15081" y="6145"/>
                    <a:pt x="15057" y="6196"/>
                    <a:pt x="15057" y="6258"/>
                  </a:cubicBezTo>
                  <a:cubicBezTo>
                    <a:pt x="15057" y="6321"/>
                    <a:pt x="15081" y="6371"/>
                    <a:pt x="15111" y="6371"/>
                  </a:cubicBezTo>
                  <a:cubicBezTo>
                    <a:pt x="15140" y="6371"/>
                    <a:pt x="15165" y="6321"/>
                    <a:pt x="15165" y="6258"/>
                  </a:cubicBezTo>
                  <a:cubicBezTo>
                    <a:pt x="15165" y="6196"/>
                    <a:pt x="15140" y="6145"/>
                    <a:pt x="15111" y="6145"/>
                  </a:cubicBezTo>
                  <a:close/>
                  <a:moveTo>
                    <a:pt x="14958" y="6472"/>
                  </a:moveTo>
                  <a:cubicBezTo>
                    <a:pt x="14928" y="6472"/>
                    <a:pt x="14904" y="6522"/>
                    <a:pt x="14904" y="6585"/>
                  </a:cubicBezTo>
                  <a:cubicBezTo>
                    <a:pt x="14904" y="6647"/>
                    <a:pt x="14928" y="6698"/>
                    <a:pt x="14958" y="6698"/>
                  </a:cubicBezTo>
                  <a:cubicBezTo>
                    <a:pt x="14988" y="6698"/>
                    <a:pt x="15012" y="6647"/>
                    <a:pt x="15012" y="6585"/>
                  </a:cubicBezTo>
                  <a:cubicBezTo>
                    <a:pt x="15012" y="6522"/>
                    <a:pt x="14988" y="6472"/>
                    <a:pt x="14958" y="6472"/>
                  </a:cubicBezTo>
                  <a:close/>
                  <a:moveTo>
                    <a:pt x="14958" y="6145"/>
                  </a:moveTo>
                  <a:cubicBezTo>
                    <a:pt x="14928" y="6145"/>
                    <a:pt x="14904" y="6196"/>
                    <a:pt x="14904" y="6258"/>
                  </a:cubicBezTo>
                  <a:cubicBezTo>
                    <a:pt x="14904" y="6321"/>
                    <a:pt x="14928" y="6371"/>
                    <a:pt x="14958" y="6371"/>
                  </a:cubicBezTo>
                  <a:cubicBezTo>
                    <a:pt x="14988" y="6371"/>
                    <a:pt x="15012" y="6321"/>
                    <a:pt x="15012" y="6258"/>
                  </a:cubicBezTo>
                  <a:cubicBezTo>
                    <a:pt x="15012" y="6196"/>
                    <a:pt x="14988" y="6145"/>
                    <a:pt x="14958" y="6145"/>
                  </a:cubicBezTo>
                  <a:close/>
                  <a:moveTo>
                    <a:pt x="14803" y="6472"/>
                  </a:moveTo>
                  <a:cubicBezTo>
                    <a:pt x="14773" y="6472"/>
                    <a:pt x="14749" y="6522"/>
                    <a:pt x="14749" y="6585"/>
                  </a:cubicBezTo>
                  <a:cubicBezTo>
                    <a:pt x="14749" y="6647"/>
                    <a:pt x="14773" y="6698"/>
                    <a:pt x="14803" y="6698"/>
                  </a:cubicBezTo>
                  <a:cubicBezTo>
                    <a:pt x="14832" y="6698"/>
                    <a:pt x="14857" y="6647"/>
                    <a:pt x="14857" y="6585"/>
                  </a:cubicBezTo>
                  <a:cubicBezTo>
                    <a:pt x="14857" y="6522"/>
                    <a:pt x="14832" y="6472"/>
                    <a:pt x="14803" y="6472"/>
                  </a:cubicBezTo>
                  <a:close/>
                  <a:moveTo>
                    <a:pt x="14803" y="6145"/>
                  </a:moveTo>
                  <a:cubicBezTo>
                    <a:pt x="14773" y="6145"/>
                    <a:pt x="14749" y="6196"/>
                    <a:pt x="14749" y="6258"/>
                  </a:cubicBezTo>
                  <a:cubicBezTo>
                    <a:pt x="14749" y="6321"/>
                    <a:pt x="14773" y="6371"/>
                    <a:pt x="14803" y="6371"/>
                  </a:cubicBezTo>
                  <a:cubicBezTo>
                    <a:pt x="14832" y="6371"/>
                    <a:pt x="14857" y="6321"/>
                    <a:pt x="14857" y="6258"/>
                  </a:cubicBezTo>
                  <a:cubicBezTo>
                    <a:pt x="14857" y="6196"/>
                    <a:pt x="14832" y="6145"/>
                    <a:pt x="14803" y="6145"/>
                  </a:cubicBezTo>
                  <a:close/>
                  <a:moveTo>
                    <a:pt x="14649" y="6472"/>
                  </a:moveTo>
                  <a:cubicBezTo>
                    <a:pt x="14619" y="6472"/>
                    <a:pt x="14595" y="6522"/>
                    <a:pt x="14595" y="6585"/>
                  </a:cubicBezTo>
                  <a:cubicBezTo>
                    <a:pt x="14595" y="6647"/>
                    <a:pt x="14619" y="6698"/>
                    <a:pt x="14649" y="6698"/>
                  </a:cubicBezTo>
                  <a:cubicBezTo>
                    <a:pt x="14678" y="6698"/>
                    <a:pt x="14703" y="6647"/>
                    <a:pt x="14703" y="6585"/>
                  </a:cubicBezTo>
                  <a:cubicBezTo>
                    <a:pt x="14703" y="6522"/>
                    <a:pt x="14678" y="6472"/>
                    <a:pt x="14649" y="6472"/>
                  </a:cubicBezTo>
                  <a:close/>
                  <a:moveTo>
                    <a:pt x="14649" y="6145"/>
                  </a:moveTo>
                  <a:cubicBezTo>
                    <a:pt x="14619" y="6145"/>
                    <a:pt x="14595" y="6196"/>
                    <a:pt x="14595" y="6258"/>
                  </a:cubicBezTo>
                  <a:cubicBezTo>
                    <a:pt x="14595" y="6321"/>
                    <a:pt x="14619" y="6371"/>
                    <a:pt x="14649" y="6371"/>
                  </a:cubicBezTo>
                  <a:cubicBezTo>
                    <a:pt x="14678" y="6371"/>
                    <a:pt x="14703" y="6321"/>
                    <a:pt x="14703" y="6258"/>
                  </a:cubicBezTo>
                  <a:cubicBezTo>
                    <a:pt x="14703" y="6196"/>
                    <a:pt x="14678" y="6145"/>
                    <a:pt x="14649" y="6145"/>
                  </a:cubicBezTo>
                  <a:close/>
                  <a:moveTo>
                    <a:pt x="14496" y="6472"/>
                  </a:moveTo>
                  <a:cubicBezTo>
                    <a:pt x="14466" y="6472"/>
                    <a:pt x="14442" y="6522"/>
                    <a:pt x="14442" y="6585"/>
                  </a:cubicBezTo>
                  <a:cubicBezTo>
                    <a:pt x="14442" y="6647"/>
                    <a:pt x="14466" y="6698"/>
                    <a:pt x="14496" y="6698"/>
                  </a:cubicBezTo>
                  <a:cubicBezTo>
                    <a:pt x="14526" y="6698"/>
                    <a:pt x="14550" y="6647"/>
                    <a:pt x="14550" y="6585"/>
                  </a:cubicBezTo>
                  <a:cubicBezTo>
                    <a:pt x="14550" y="6522"/>
                    <a:pt x="14526" y="6472"/>
                    <a:pt x="14496" y="6472"/>
                  </a:cubicBezTo>
                  <a:close/>
                  <a:moveTo>
                    <a:pt x="14496" y="6145"/>
                  </a:moveTo>
                  <a:cubicBezTo>
                    <a:pt x="14466" y="6145"/>
                    <a:pt x="14442" y="6196"/>
                    <a:pt x="14442" y="6258"/>
                  </a:cubicBezTo>
                  <a:cubicBezTo>
                    <a:pt x="14442" y="6321"/>
                    <a:pt x="14466" y="6371"/>
                    <a:pt x="14496" y="6371"/>
                  </a:cubicBezTo>
                  <a:cubicBezTo>
                    <a:pt x="14526" y="6371"/>
                    <a:pt x="14550" y="6321"/>
                    <a:pt x="14550" y="6258"/>
                  </a:cubicBezTo>
                  <a:cubicBezTo>
                    <a:pt x="14550" y="6196"/>
                    <a:pt x="14526" y="6145"/>
                    <a:pt x="14496" y="6145"/>
                  </a:cubicBezTo>
                  <a:close/>
                  <a:moveTo>
                    <a:pt x="10350" y="15218"/>
                  </a:moveTo>
                  <a:cubicBezTo>
                    <a:pt x="10320" y="15218"/>
                    <a:pt x="10296" y="15268"/>
                    <a:pt x="10296" y="15331"/>
                  </a:cubicBezTo>
                  <a:cubicBezTo>
                    <a:pt x="10296" y="15393"/>
                    <a:pt x="10320" y="15444"/>
                    <a:pt x="10350" y="15444"/>
                  </a:cubicBezTo>
                  <a:cubicBezTo>
                    <a:pt x="10380" y="15444"/>
                    <a:pt x="10404" y="15393"/>
                    <a:pt x="10404" y="15331"/>
                  </a:cubicBezTo>
                  <a:cubicBezTo>
                    <a:pt x="10404" y="15268"/>
                    <a:pt x="10380" y="15218"/>
                    <a:pt x="10350" y="15218"/>
                  </a:cubicBezTo>
                  <a:close/>
                  <a:moveTo>
                    <a:pt x="10350" y="14891"/>
                  </a:moveTo>
                  <a:cubicBezTo>
                    <a:pt x="10320" y="14891"/>
                    <a:pt x="10296" y="14941"/>
                    <a:pt x="10296" y="15004"/>
                  </a:cubicBezTo>
                  <a:cubicBezTo>
                    <a:pt x="10296" y="15066"/>
                    <a:pt x="10320" y="15117"/>
                    <a:pt x="10350" y="15117"/>
                  </a:cubicBezTo>
                  <a:cubicBezTo>
                    <a:pt x="10380" y="15117"/>
                    <a:pt x="10404" y="15066"/>
                    <a:pt x="10404" y="15004"/>
                  </a:cubicBezTo>
                  <a:cubicBezTo>
                    <a:pt x="10404" y="14941"/>
                    <a:pt x="10380" y="14891"/>
                    <a:pt x="10350" y="14891"/>
                  </a:cubicBezTo>
                  <a:close/>
                  <a:moveTo>
                    <a:pt x="10196" y="15218"/>
                  </a:moveTo>
                  <a:cubicBezTo>
                    <a:pt x="10166" y="15218"/>
                    <a:pt x="10142" y="15268"/>
                    <a:pt x="10142" y="15331"/>
                  </a:cubicBezTo>
                  <a:cubicBezTo>
                    <a:pt x="10142" y="15393"/>
                    <a:pt x="10166" y="15444"/>
                    <a:pt x="10196" y="15444"/>
                  </a:cubicBezTo>
                  <a:cubicBezTo>
                    <a:pt x="10226" y="15444"/>
                    <a:pt x="10250" y="15393"/>
                    <a:pt x="10250" y="15331"/>
                  </a:cubicBezTo>
                  <a:cubicBezTo>
                    <a:pt x="10250" y="15268"/>
                    <a:pt x="10226" y="15218"/>
                    <a:pt x="10196" y="15218"/>
                  </a:cubicBezTo>
                  <a:close/>
                  <a:moveTo>
                    <a:pt x="10196" y="14891"/>
                  </a:moveTo>
                  <a:cubicBezTo>
                    <a:pt x="10166" y="14891"/>
                    <a:pt x="10142" y="14941"/>
                    <a:pt x="10142" y="15004"/>
                  </a:cubicBezTo>
                  <a:cubicBezTo>
                    <a:pt x="10142" y="15066"/>
                    <a:pt x="10166" y="15117"/>
                    <a:pt x="10196" y="15117"/>
                  </a:cubicBezTo>
                  <a:cubicBezTo>
                    <a:pt x="10226" y="15117"/>
                    <a:pt x="10250" y="15066"/>
                    <a:pt x="10250" y="15004"/>
                  </a:cubicBezTo>
                  <a:cubicBezTo>
                    <a:pt x="10250" y="14941"/>
                    <a:pt x="10226" y="14891"/>
                    <a:pt x="10196" y="14891"/>
                  </a:cubicBezTo>
                  <a:close/>
                  <a:moveTo>
                    <a:pt x="9899" y="15218"/>
                  </a:moveTo>
                  <a:cubicBezTo>
                    <a:pt x="9869" y="15218"/>
                    <a:pt x="9845" y="15268"/>
                    <a:pt x="9845" y="15331"/>
                  </a:cubicBezTo>
                  <a:cubicBezTo>
                    <a:pt x="9845" y="15393"/>
                    <a:pt x="9869" y="15444"/>
                    <a:pt x="9899" y="15444"/>
                  </a:cubicBezTo>
                  <a:cubicBezTo>
                    <a:pt x="9928" y="15444"/>
                    <a:pt x="9952" y="15393"/>
                    <a:pt x="9952" y="15331"/>
                  </a:cubicBezTo>
                  <a:cubicBezTo>
                    <a:pt x="9952" y="15268"/>
                    <a:pt x="9928" y="15218"/>
                    <a:pt x="9899" y="15218"/>
                  </a:cubicBezTo>
                  <a:close/>
                  <a:moveTo>
                    <a:pt x="10043" y="15218"/>
                  </a:moveTo>
                  <a:cubicBezTo>
                    <a:pt x="10014" y="15218"/>
                    <a:pt x="9989" y="15268"/>
                    <a:pt x="9989" y="15331"/>
                  </a:cubicBezTo>
                  <a:cubicBezTo>
                    <a:pt x="9989" y="15393"/>
                    <a:pt x="10014" y="15444"/>
                    <a:pt x="10043" y="15444"/>
                  </a:cubicBezTo>
                  <a:cubicBezTo>
                    <a:pt x="10073" y="15444"/>
                    <a:pt x="10097" y="15393"/>
                    <a:pt x="10097" y="15331"/>
                  </a:cubicBezTo>
                  <a:cubicBezTo>
                    <a:pt x="10097" y="15268"/>
                    <a:pt x="10073" y="15218"/>
                    <a:pt x="10043" y="15218"/>
                  </a:cubicBezTo>
                  <a:close/>
                  <a:moveTo>
                    <a:pt x="10043" y="14891"/>
                  </a:moveTo>
                  <a:cubicBezTo>
                    <a:pt x="10014" y="14891"/>
                    <a:pt x="9989" y="14941"/>
                    <a:pt x="9989" y="15004"/>
                  </a:cubicBezTo>
                  <a:cubicBezTo>
                    <a:pt x="9989" y="15066"/>
                    <a:pt x="10014" y="15117"/>
                    <a:pt x="10043" y="15117"/>
                  </a:cubicBezTo>
                  <a:cubicBezTo>
                    <a:pt x="10073" y="15117"/>
                    <a:pt x="10097" y="15066"/>
                    <a:pt x="10097" y="15004"/>
                  </a:cubicBezTo>
                  <a:cubicBezTo>
                    <a:pt x="10097" y="14941"/>
                    <a:pt x="10073" y="14891"/>
                    <a:pt x="10043" y="14891"/>
                  </a:cubicBezTo>
                  <a:close/>
                  <a:moveTo>
                    <a:pt x="10350" y="14581"/>
                  </a:moveTo>
                  <a:cubicBezTo>
                    <a:pt x="10320" y="14581"/>
                    <a:pt x="10296" y="14632"/>
                    <a:pt x="10296" y="14694"/>
                  </a:cubicBezTo>
                  <a:cubicBezTo>
                    <a:pt x="10296" y="14757"/>
                    <a:pt x="10320" y="14807"/>
                    <a:pt x="10350" y="14807"/>
                  </a:cubicBezTo>
                  <a:cubicBezTo>
                    <a:pt x="10380" y="14807"/>
                    <a:pt x="10404" y="14757"/>
                    <a:pt x="10404" y="14694"/>
                  </a:cubicBezTo>
                  <a:cubicBezTo>
                    <a:pt x="10404" y="14632"/>
                    <a:pt x="10380" y="14581"/>
                    <a:pt x="10350" y="14581"/>
                  </a:cubicBezTo>
                  <a:close/>
                  <a:moveTo>
                    <a:pt x="10350" y="14254"/>
                  </a:moveTo>
                  <a:cubicBezTo>
                    <a:pt x="10320" y="14254"/>
                    <a:pt x="10296" y="14305"/>
                    <a:pt x="10296" y="14367"/>
                  </a:cubicBezTo>
                  <a:cubicBezTo>
                    <a:pt x="10296" y="14430"/>
                    <a:pt x="10320" y="14480"/>
                    <a:pt x="10350" y="14480"/>
                  </a:cubicBezTo>
                  <a:cubicBezTo>
                    <a:pt x="10380" y="14480"/>
                    <a:pt x="10404" y="14430"/>
                    <a:pt x="10404" y="14367"/>
                  </a:cubicBezTo>
                  <a:cubicBezTo>
                    <a:pt x="10404" y="14305"/>
                    <a:pt x="10380" y="14254"/>
                    <a:pt x="10350" y="14254"/>
                  </a:cubicBezTo>
                  <a:close/>
                  <a:moveTo>
                    <a:pt x="10196" y="14581"/>
                  </a:moveTo>
                  <a:cubicBezTo>
                    <a:pt x="10166" y="14581"/>
                    <a:pt x="10142" y="14632"/>
                    <a:pt x="10142" y="14694"/>
                  </a:cubicBezTo>
                  <a:cubicBezTo>
                    <a:pt x="10142" y="14757"/>
                    <a:pt x="10166" y="14807"/>
                    <a:pt x="10196" y="14807"/>
                  </a:cubicBezTo>
                  <a:cubicBezTo>
                    <a:pt x="10226" y="14807"/>
                    <a:pt x="10250" y="14757"/>
                    <a:pt x="10250" y="14694"/>
                  </a:cubicBezTo>
                  <a:cubicBezTo>
                    <a:pt x="10250" y="14632"/>
                    <a:pt x="10226" y="14581"/>
                    <a:pt x="10196" y="14581"/>
                  </a:cubicBezTo>
                  <a:close/>
                  <a:moveTo>
                    <a:pt x="10196" y="14254"/>
                  </a:moveTo>
                  <a:cubicBezTo>
                    <a:pt x="10166" y="14254"/>
                    <a:pt x="10142" y="14305"/>
                    <a:pt x="10142" y="14367"/>
                  </a:cubicBezTo>
                  <a:cubicBezTo>
                    <a:pt x="10142" y="14430"/>
                    <a:pt x="10166" y="14480"/>
                    <a:pt x="10196" y="14480"/>
                  </a:cubicBezTo>
                  <a:cubicBezTo>
                    <a:pt x="10226" y="14480"/>
                    <a:pt x="10250" y="14430"/>
                    <a:pt x="10250" y="14367"/>
                  </a:cubicBezTo>
                  <a:cubicBezTo>
                    <a:pt x="10250" y="14305"/>
                    <a:pt x="10226" y="14254"/>
                    <a:pt x="10196" y="14254"/>
                  </a:cubicBezTo>
                  <a:close/>
                  <a:moveTo>
                    <a:pt x="10043" y="14581"/>
                  </a:moveTo>
                  <a:cubicBezTo>
                    <a:pt x="10014" y="14581"/>
                    <a:pt x="9989" y="14632"/>
                    <a:pt x="9989" y="14694"/>
                  </a:cubicBezTo>
                  <a:cubicBezTo>
                    <a:pt x="9989" y="14757"/>
                    <a:pt x="10014" y="14807"/>
                    <a:pt x="10043" y="14807"/>
                  </a:cubicBezTo>
                  <a:cubicBezTo>
                    <a:pt x="10073" y="14807"/>
                    <a:pt x="10097" y="14757"/>
                    <a:pt x="10097" y="14694"/>
                  </a:cubicBezTo>
                  <a:cubicBezTo>
                    <a:pt x="10097" y="14632"/>
                    <a:pt x="10073" y="14581"/>
                    <a:pt x="10043" y="14581"/>
                  </a:cubicBezTo>
                  <a:close/>
                  <a:moveTo>
                    <a:pt x="10043" y="14254"/>
                  </a:moveTo>
                  <a:cubicBezTo>
                    <a:pt x="10014" y="14254"/>
                    <a:pt x="9989" y="14305"/>
                    <a:pt x="9989" y="14367"/>
                  </a:cubicBezTo>
                  <a:cubicBezTo>
                    <a:pt x="9989" y="14430"/>
                    <a:pt x="10014" y="14480"/>
                    <a:pt x="10043" y="14480"/>
                  </a:cubicBezTo>
                  <a:cubicBezTo>
                    <a:pt x="10073" y="14480"/>
                    <a:pt x="10097" y="14430"/>
                    <a:pt x="10097" y="14367"/>
                  </a:cubicBezTo>
                  <a:cubicBezTo>
                    <a:pt x="10097" y="14305"/>
                    <a:pt x="10073" y="14254"/>
                    <a:pt x="10043" y="14254"/>
                  </a:cubicBezTo>
                  <a:close/>
                  <a:moveTo>
                    <a:pt x="10350" y="13927"/>
                  </a:moveTo>
                  <a:cubicBezTo>
                    <a:pt x="10320" y="13927"/>
                    <a:pt x="10296" y="13978"/>
                    <a:pt x="10296" y="14040"/>
                  </a:cubicBezTo>
                  <a:cubicBezTo>
                    <a:pt x="10296" y="14103"/>
                    <a:pt x="10320" y="14154"/>
                    <a:pt x="10350" y="14154"/>
                  </a:cubicBezTo>
                  <a:cubicBezTo>
                    <a:pt x="10380" y="14154"/>
                    <a:pt x="10404" y="14103"/>
                    <a:pt x="10404" y="14040"/>
                  </a:cubicBezTo>
                  <a:cubicBezTo>
                    <a:pt x="10404" y="13978"/>
                    <a:pt x="10380" y="13927"/>
                    <a:pt x="10350" y="13927"/>
                  </a:cubicBezTo>
                  <a:close/>
                  <a:moveTo>
                    <a:pt x="10196" y="13927"/>
                  </a:moveTo>
                  <a:cubicBezTo>
                    <a:pt x="10166" y="13927"/>
                    <a:pt x="10142" y="13978"/>
                    <a:pt x="10142" y="14040"/>
                  </a:cubicBezTo>
                  <a:cubicBezTo>
                    <a:pt x="10142" y="14103"/>
                    <a:pt x="10166" y="14154"/>
                    <a:pt x="10196" y="14154"/>
                  </a:cubicBezTo>
                  <a:cubicBezTo>
                    <a:pt x="10226" y="14154"/>
                    <a:pt x="10250" y="14103"/>
                    <a:pt x="10250" y="14040"/>
                  </a:cubicBezTo>
                  <a:cubicBezTo>
                    <a:pt x="10250" y="13978"/>
                    <a:pt x="10226" y="13927"/>
                    <a:pt x="10196" y="13927"/>
                  </a:cubicBezTo>
                  <a:close/>
                  <a:moveTo>
                    <a:pt x="10043" y="13927"/>
                  </a:moveTo>
                  <a:cubicBezTo>
                    <a:pt x="10014" y="13927"/>
                    <a:pt x="9989" y="13978"/>
                    <a:pt x="9989" y="14040"/>
                  </a:cubicBezTo>
                  <a:cubicBezTo>
                    <a:pt x="9989" y="14103"/>
                    <a:pt x="10014" y="14154"/>
                    <a:pt x="10043" y="14154"/>
                  </a:cubicBezTo>
                  <a:cubicBezTo>
                    <a:pt x="10073" y="14154"/>
                    <a:pt x="10097" y="14103"/>
                    <a:pt x="10097" y="14040"/>
                  </a:cubicBezTo>
                  <a:cubicBezTo>
                    <a:pt x="10097" y="13978"/>
                    <a:pt x="10073" y="13927"/>
                    <a:pt x="10043" y="13927"/>
                  </a:cubicBezTo>
                  <a:close/>
                  <a:moveTo>
                    <a:pt x="10808" y="17177"/>
                  </a:moveTo>
                  <a:cubicBezTo>
                    <a:pt x="10778" y="17177"/>
                    <a:pt x="10754" y="17227"/>
                    <a:pt x="10754" y="17290"/>
                  </a:cubicBezTo>
                  <a:cubicBezTo>
                    <a:pt x="10754" y="17352"/>
                    <a:pt x="10778" y="17403"/>
                    <a:pt x="10808" y="17403"/>
                  </a:cubicBezTo>
                  <a:cubicBezTo>
                    <a:pt x="10838" y="17403"/>
                    <a:pt x="10862" y="17352"/>
                    <a:pt x="10862" y="17290"/>
                  </a:cubicBezTo>
                  <a:cubicBezTo>
                    <a:pt x="10862" y="17227"/>
                    <a:pt x="10838" y="17177"/>
                    <a:pt x="10808" y="17177"/>
                  </a:cubicBezTo>
                  <a:close/>
                  <a:moveTo>
                    <a:pt x="10808" y="16850"/>
                  </a:moveTo>
                  <a:cubicBezTo>
                    <a:pt x="10778" y="16850"/>
                    <a:pt x="10754" y="16900"/>
                    <a:pt x="10754" y="16963"/>
                  </a:cubicBezTo>
                  <a:cubicBezTo>
                    <a:pt x="10754" y="17025"/>
                    <a:pt x="10778" y="17076"/>
                    <a:pt x="10808" y="17076"/>
                  </a:cubicBezTo>
                  <a:cubicBezTo>
                    <a:pt x="10838" y="17076"/>
                    <a:pt x="10862" y="17025"/>
                    <a:pt x="10862" y="16963"/>
                  </a:cubicBezTo>
                  <a:cubicBezTo>
                    <a:pt x="10862" y="16900"/>
                    <a:pt x="10838" y="16850"/>
                    <a:pt x="10808" y="16850"/>
                  </a:cubicBezTo>
                  <a:close/>
                  <a:moveTo>
                    <a:pt x="10654" y="17177"/>
                  </a:moveTo>
                  <a:cubicBezTo>
                    <a:pt x="10624" y="17177"/>
                    <a:pt x="10600" y="17227"/>
                    <a:pt x="10600" y="17290"/>
                  </a:cubicBezTo>
                  <a:cubicBezTo>
                    <a:pt x="10600" y="17352"/>
                    <a:pt x="10624" y="17403"/>
                    <a:pt x="10654" y="17403"/>
                  </a:cubicBezTo>
                  <a:cubicBezTo>
                    <a:pt x="10684" y="17403"/>
                    <a:pt x="10708" y="17352"/>
                    <a:pt x="10708" y="17290"/>
                  </a:cubicBezTo>
                  <a:cubicBezTo>
                    <a:pt x="10708" y="17227"/>
                    <a:pt x="10684" y="17177"/>
                    <a:pt x="10654" y="17177"/>
                  </a:cubicBezTo>
                  <a:close/>
                  <a:moveTo>
                    <a:pt x="10654" y="16850"/>
                  </a:moveTo>
                  <a:cubicBezTo>
                    <a:pt x="10624" y="16850"/>
                    <a:pt x="10600" y="16900"/>
                    <a:pt x="10600" y="16963"/>
                  </a:cubicBezTo>
                  <a:cubicBezTo>
                    <a:pt x="10600" y="17025"/>
                    <a:pt x="10624" y="17076"/>
                    <a:pt x="10654" y="17076"/>
                  </a:cubicBezTo>
                  <a:cubicBezTo>
                    <a:pt x="10684" y="17076"/>
                    <a:pt x="10708" y="17025"/>
                    <a:pt x="10708" y="16963"/>
                  </a:cubicBezTo>
                  <a:cubicBezTo>
                    <a:pt x="10708" y="16900"/>
                    <a:pt x="10684" y="16850"/>
                    <a:pt x="10654" y="16850"/>
                  </a:cubicBezTo>
                  <a:close/>
                  <a:moveTo>
                    <a:pt x="10501" y="17177"/>
                  </a:moveTo>
                  <a:cubicBezTo>
                    <a:pt x="10472" y="17177"/>
                    <a:pt x="10448" y="17227"/>
                    <a:pt x="10448" y="17290"/>
                  </a:cubicBezTo>
                  <a:cubicBezTo>
                    <a:pt x="10448" y="17352"/>
                    <a:pt x="10472" y="17403"/>
                    <a:pt x="10501" y="17403"/>
                  </a:cubicBezTo>
                  <a:cubicBezTo>
                    <a:pt x="10531" y="17403"/>
                    <a:pt x="10555" y="17352"/>
                    <a:pt x="10555" y="17290"/>
                  </a:cubicBezTo>
                  <a:cubicBezTo>
                    <a:pt x="10555" y="17227"/>
                    <a:pt x="10531" y="17177"/>
                    <a:pt x="10501" y="17177"/>
                  </a:cubicBezTo>
                  <a:close/>
                  <a:moveTo>
                    <a:pt x="10501" y="16850"/>
                  </a:moveTo>
                  <a:cubicBezTo>
                    <a:pt x="10472" y="16850"/>
                    <a:pt x="10448" y="16900"/>
                    <a:pt x="10448" y="16963"/>
                  </a:cubicBezTo>
                  <a:cubicBezTo>
                    <a:pt x="10448" y="17025"/>
                    <a:pt x="10472" y="17076"/>
                    <a:pt x="10501" y="17076"/>
                  </a:cubicBezTo>
                  <a:cubicBezTo>
                    <a:pt x="10531" y="17076"/>
                    <a:pt x="10555" y="17025"/>
                    <a:pt x="10555" y="16963"/>
                  </a:cubicBezTo>
                  <a:cubicBezTo>
                    <a:pt x="10555" y="16900"/>
                    <a:pt x="10531" y="16850"/>
                    <a:pt x="10501" y="16850"/>
                  </a:cubicBezTo>
                  <a:close/>
                  <a:moveTo>
                    <a:pt x="10808" y="16523"/>
                  </a:moveTo>
                  <a:cubicBezTo>
                    <a:pt x="10778" y="16523"/>
                    <a:pt x="10754" y="16574"/>
                    <a:pt x="10754" y="16636"/>
                  </a:cubicBezTo>
                  <a:cubicBezTo>
                    <a:pt x="10754" y="16699"/>
                    <a:pt x="10778" y="16749"/>
                    <a:pt x="10808" y="16749"/>
                  </a:cubicBezTo>
                  <a:cubicBezTo>
                    <a:pt x="10838" y="16749"/>
                    <a:pt x="10862" y="16699"/>
                    <a:pt x="10862" y="16636"/>
                  </a:cubicBezTo>
                  <a:cubicBezTo>
                    <a:pt x="10862" y="16574"/>
                    <a:pt x="10838" y="16523"/>
                    <a:pt x="10808" y="16523"/>
                  </a:cubicBezTo>
                  <a:close/>
                  <a:moveTo>
                    <a:pt x="10808" y="16196"/>
                  </a:moveTo>
                  <a:cubicBezTo>
                    <a:pt x="10778" y="16196"/>
                    <a:pt x="10754" y="16247"/>
                    <a:pt x="10754" y="16309"/>
                  </a:cubicBezTo>
                  <a:cubicBezTo>
                    <a:pt x="10754" y="16372"/>
                    <a:pt x="10778" y="16422"/>
                    <a:pt x="10808" y="16422"/>
                  </a:cubicBezTo>
                  <a:cubicBezTo>
                    <a:pt x="10838" y="16422"/>
                    <a:pt x="10862" y="16372"/>
                    <a:pt x="10862" y="16309"/>
                  </a:cubicBezTo>
                  <a:cubicBezTo>
                    <a:pt x="10862" y="16247"/>
                    <a:pt x="10838" y="16196"/>
                    <a:pt x="10808" y="16196"/>
                  </a:cubicBezTo>
                  <a:close/>
                  <a:moveTo>
                    <a:pt x="10654" y="16523"/>
                  </a:moveTo>
                  <a:cubicBezTo>
                    <a:pt x="10624" y="16523"/>
                    <a:pt x="10600" y="16574"/>
                    <a:pt x="10600" y="16636"/>
                  </a:cubicBezTo>
                  <a:cubicBezTo>
                    <a:pt x="10600" y="16699"/>
                    <a:pt x="10624" y="16749"/>
                    <a:pt x="10654" y="16749"/>
                  </a:cubicBezTo>
                  <a:cubicBezTo>
                    <a:pt x="10684" y="16749"/>
                    <a:pt x="10708" y="16699"/>
                    <a:pt x="10708" y="16636"/>
                  </a:cubicBezTo>
                  <a:cubicBezTo>
                    <a:pt x="10708" y="16574"/>
                    <a:pt x="10684" y="16523"/>
                    <a:pt x="10654" y="16523"/>
                  </a:cubicBezTo>
                  <a:close/>
                  <a:moveTo>
                    <a:pt x="10654" y="16196"/>
                  </a:moveTo>
                  <a:cubicBezTo>
                    <a:pt x="10624" y="16196"/>
                    <a:pt x="10600" y="16247"/>
                    <a:pt x="10600" y="16309"/>
                  </a:cubicBezTo>
                  <a:cubicBezTo>
                    <a:pt x="10600" y="16372"/>
                    <a:pt x="10624" y="16422"/>
                    <a:pt x="10654" y="16422"/>
                  </a:cubicBezTo>
                  <a:cubicBezTo>
                    <a:pt x="10684" y="16422"/>
                    <a:pt x="10708" y="16372"/>
                    <a:pt x="10708" y="16309"/>
                  </a:cubicBezTo>
                  <a:cubicBezTo>
                    <a:pt x="10708" y="16247"/>
                    <a:pt x="10684" y="16196"/>
                    <a:pt x="10654" y="16196"/>
                  </a:cubicBezTo>
                  <a:close/>
                  <a:moveTo>
                    <a:pt x="10501" y="16523"/>
                  </a:moveTo>
                  <a:cubicBezTo>
                    <a:pt x="10472" y="16523"/>
                    <a:pt x="10448" y="16574"/>
                    <a:pt x="10448" y="16636"/>
                  </a:cubicBezTo>
                  <a:cubicBezTo>
                    <a:pt x="10448" y="16699"/>
                    <a:pt x="10472" y="16749"/>
                    <a:pt x="10501" y="16749"/>
                  </a:cubicBezTo>
                  <a:cubicBezTo>
                    <a:pt x="10531" y="16749"/>
                    <a:pt x="10555" y="16699"/>
                    <a:pt x="10555" y="16636"/>
                  </a:cubicBezTo>
                  <a:cubicBezTo>
                    <a:pt x="10555" y="16574"/>
                    <a:pt x="10531" y="16523"/>
                    <a:pt x="10501" y="16523"/>
                  </a:cubicBezTo>
                  <a:close/>
                  <a:moveTo>
                    <a:pt x="10501" y="16196"/>
                  </a:moveTo>
                  <a:cubicBezTo>
                    <a:pt x="10472" y="16196"/>
                    <a:pt x="10448" y="16247"/>
                    <a:pt x="10448" y="16309"/>
                  </a:cubicBezTo>
                  <a:cubicBezTo>
                    <a:pt x="10448" y="16372"/>
                    <a:pt x="10472" y="16422"/>
                    <a:pt x="10501" y="16422"/>
                  </a:cubicBezTo>
                  <a:cubicBezTo>
                    <a:pt x="10531" y="16422"/>
                    <a:pt x="10555" y="16372"/>
                    <a:pt x="10555" y="16309"/>
                  </a:cubicBezTo>
                  <a:cubicBezTo>
                    <a:pt x="10555" y="16247"/>
                    <a:pt x="10531" y="16196"/>
                    <a:pt x="10501" y="16196"/>
                  </a:cubicBezTo>
                  <a:close/>
                  <a:moveTo>
                    <a:pt x="10808" y="15871"/>
                  </a:moveTo>
                  <a:cubicBezTo>
                    <a:pt x="10778" y="15871"/>
                    <a:pt x="10754" y="15922"/>
                    <a:pt x="10754" y="15985"/>
                  </a:cubicBezTo>
                  <a:cubicBezTo>
                    <a:pt x="10754" y="16047"/>
                    <a:pt x="10778" y="16098"/>
                    <a:pt x="10808" y="16098"/>
                  </a:cubicBezTo>
                  <a:cubicBezTo>
                    <a:pt x="10838" y="16098"/>
                    <a:pt x="10862" y="16047"/>
                    <a:pt x="10862" y="15985"/>
                  </a:cubicBezTo>
                  <a:cubicBezTo>
                    <a:pt x="10862" y="15922"/>
                    <a:pt x="10838" y="15871"/>
                    <a:pt x="10808" y="15871"/>
                  </a:cubicBezTo>
                  <a:close/>
                  <a:moveTo>
                    <a:pt x="10808" y="15545"/>
                  </a:moveTo>
                  <a:cubicBezTo>
                    <a:pt x="10778" y="15545"/>
                    <a:pt x="10754" y="15595"/>
                    <a:pt x="10754" y="15658"/>
                  </a:cubicBezTo>
                  <a:cubicBezTo>
                    <a:pt x="10754" y="15720"/>
                    <a:pt x="10778" y="15771"/>
                    <a:pt x="10808" y="15771"/>
                  </a:cubicBezTo>
                  <a:cubicBezTo>
                    <a:pt x="10838" y="15771"/>
                    <a:pt x="10862" y="15720"/>
                    <a:pt x="10862" y="15658"/>
                  </a:cubicBezTo>
                  <a:cubicBezTo>
                    <a:pt x="10862" y="15595"/>
                    <a:pt x="10838" y="15545"/>
                    <a:pt x="10808" y="15545"/>
                  </a:cubicBezTo>
                  <a:close/>
                  <a:moveTo>
                    <a:pt x="10654" y="15871"/>
                  </a:moveTo>
                  <a:cubicBezTo>
                    <a:pt x="10624" y="15871"/>
                    <a:pt x="10600" y="15922"/>
                    <a:pt x="10600" y="15985"/>
                  </a:cubicBezTo>
                  <a:cubicBezTo>
                    <a:pt x="10600" y="16047"/>
                    <a:pt x="10624" y="16098"/>
                    <a:pt x="10654" y="16098"/>
                  </a:cubicBezTo>
                  <a:cubicBezTo>
                    <a:pt x="10684" y="16098"/>
                    <a:pt x="10708" y="16047"/>
                    <a:pt x="10708" y="15985"/>
                  </a:cubicBezTo>
                  <a:cubicBezTo>
                    <a:pt x="10708" y="15922"/>
                    <a:pt x="10684" y="15871"/>
                    <a:pt x="10654" y="15871"/>
                  </a:cubicBezTo>
                  <a:close/>
                  <a:moveTo>
                    <a:pt x="10654" y="15545"/>
                  </a:moveTo>
                  <a:cubicBezTo>
                    <a:pt x="10624" y="15545"/>
                    <a:pt x="10600" y="15595"/>
                    <a:pt x="10600" y="15658"/>
                  </a:cubicBezTo>
                  <a:cubicBezTo>
                    <a:pt x="10600" y="15720"/>
                    <a:pt x="10624" y="15771"/>
                    <a:pt x="10654" y="15771"/>
                  </a:cubicBezTo>
                  <a:cubicBezTo>
                    <a:pt x="10684" y="15771"/>
                    <a:pt x="10708" y="15720"/>
                    <a:pt x="10708" y="15658"/>
                  </a:cubicBezTo>
                  <a:cubicBezTo>
                    <a:pt x="10708" y="15595"/>
                    <a:pt x="10684" y="15545"/>
                    <a:pt x="10654" y="15545"/>
                  </a:cubicBezTo>
                  <a:close/>
                  <a:moveTo>
                    <a:pt x="10501" y="15871"/>
                  </a:moveTo>
                  <a:cubicBezTo>
                    <a:pt x="10472" y="15871"/>
                    <a:pt x="10448" y="15922"/>
                    <a:pt x="10448" y="15985"/>
                  </a:cubicBezTo>
                  <a:cubicBezTo>
                    <a:pt x="10448" y="16047"/>
                    <a:pt x="10472" y="16098"/>
                    <a:pt x="10501" y="16098"/>
                  </a:cubicBezTo>
                  <a:cubicBezTo>
                    <a:pt x="10531" y="16098"/>
                    <a:pt x="10555" y="16047"/>
                    <a:pt x="10555" y="15985"/>
                  </a:cubicBezTo>
                  <a:cubicBezTo>
                    <a:pt x="10555" y="15922"/>
                    <a:pt x="10531" y="15871"/>
                    <a:pt x="10501" y="15871"/>
                  </a:cubicBezTo>
                  <a:close/>
                  <a:moveTo>
                    <a:pt x="10501" y="15545"/>
                  </a:moveTo>
                  <a:cubicBezTo>
                    <a:pt x="10472" y="15545"/>
                    <a:pt x="10448" y="15595"/>
                    <a:pt x="10448" y="15658"/>
                  </a:cubicBezTo>
                  <a:cubicBezTo>
                    <a:pt x="10448" y="15720"/>
                    <a:pt x="10472" y="15771"/>
                    <a:pt x="10501" y="15771"/>
                  </a:cubicBezTo>
                  <a:cubicBezTo>
                    <a:pt x="10531" y="15771"/>
                    <a:pt x="10555" y="15720"/>
                    <a:pt x="10555" y="15658"/>
                  </a:cubicBezTo>
                  <a:cubicBezTo>
                    <a:pt x="10555" y="15595"/>
                    <a:pt x="10531" y="15545"/>
                    <a:pt x="10501" y="15545"/>
                  </a:cubicBezTo>
                  <a:close/>
                  <a:moveTo>
                    <a:pt x="10808" y="15218"/>
                  </a:moveTo>
                  <a:cubicBezTo>
                    <a:pt x="10778" y="15218"/>
                    <a:pt x="10754" y="15268"/>
                    <a:pt x="10754" y="15331"/>
                  </a:cubicBezTo>
                  <a:cubicBezTo>
                    <a:pt x="10754" y="15393"/>
                    <a:pt x="10778" y="15444"/>
                    <a:pt x="10808" y="15444"/>
                  </a:cubicBezTo>
                  <a:cubicBezTo>
                    <a:pt x="10838" y="15444"/>
                    <a:pt x="10862" y="15393"/>
                    <a:pt x="10862" y="15331"/>
                  </a:cubicBezTo>
                  <a:cubicBezTo>
                    <a:pt x="10862" y="15268"/>
                    <a:pt x="10838" y="15218"/>
                    <a:pt x="10808" y="15218"/>
                  </a:cubicBezTo>
                  <a:close/>
                  <a:moveTo>
                    <a:pt x="10808" y="14891"/>
                  </a:moveTo>
                  <a:cubicBezTo>
                    <a:pt x="10778" y="14891"/>
                    <a:pt x="10754" y="14941"/>
                    <a:pt x="10754" y="15004"/>
                  </a:cubicBezTo>
                  <a:cubicBezTo>
                    <a:pt x="10754" y="15066"/>
                    <a:pt x="10778" y="15117"/>
                    <a:pt x="10808" y="15117"/>
                  </a:cubicBezTo>
                  <a:cubicBezTo>
                    <a:pt x="10838" y="15117"/>
                    <a:pt x="10862" y="15066"/>
                    <a:pt x="10862" y="15004"/>
                  </a:cubicBezTo>
                  <a:cubicBezTo>
                    <a:pt x="10862" y="14941"/>
                    <a:pt x="10838" y="14891"/>
                    <a:pt x="10808" y="14891"/>
                  </a:cubicBezTo>
                  <a:close/>
                  <a:moveTo>
                    <a:pt x="10654" y="15218"/>
                  </a:moveTo>
                  <a:cubicBezTo>
                    <a:pt x="10624" y="15218"/>
                    <a:pt x="10600" y="15268"/>
                    <a:pt x="10600" y="15331"/>
                  </a:cubicBezTo>
                  <a:cubicBezTo>
                    <a:pt x="10600" y="15393"/>
                    <a:pt x="10624" y="15444"/>
                    <a:pt x="10654" y="15444"/>
                  </a:cubicBezTo>
                  <a:cubicBezTo>
                    <a:pt x="10684" y="15444"/>
                    <a:pt x="10708" y="15393"/>
                    <a:pt x="10708" y="15331"/>
                  </a:cubicBezTo>
                  <a:cubicBezTo>
                    <a:pt x="10708" y="15268"/>
                    <a:pt x="10684" y="15218"/>
                    <a:pt x="10654" y="15218"/>
                  </a:cubicBezTo>
                  <a:close/>
                  <a:moveTo>
                    <a:pt x="10654" y="14891"/>
                  </a:moveTo>
                  <a:cubicBezTo>
                    <a:pt x="10624" y="14891"/>
                    <a:pt x="10600" y="14941"/>
                    <a:pt x="10600" y="15004"/>
                  </a:cubicBezTo>
                  <a:cubicBezTo>
                    <a:pt x="10600" y="15066"/>
                    <a:pt x="10624" y="15117"/>
                    <a:pt x="10654" y="15117"/>
                  </a:cubicBezTo>
                  <a:cubicBezTo>
                    <a:pt x="10684" y="15117"/>
                    <a:pt x="10708" y="15066"/>
                    <a:pt x="10708" y="15004"/>
                  </a:cubicBezTo>
                  <a:cubicBezTo>
                    <a:pt x="10708" y="14941"/>
                    <a:pt x="10684" y="14891"/>
                    <a:pt x="10654" y="14891"/>
                  </a:cubicBezTo>
                  <a:close/>
                  <a:moveTo>
                    <a:pt x="10501" y="15218"/>
                  </a:moveTo>
                  <a:cubicBezTo>
                    <a:pt x="10472" y="15218"/>
                    <a:pt x="10448" y="15268"/>
                    <a:pt x="10448" y="15331"/>
                  </a:cubicBezTo>
                  <a:cubicBezTo>
                    <a:pt x="10448" y="15393"/>
                    <a:pt x="10472" y="15444"/>
                    <a:pt x="10501" y="15444"/>
                  </a:cubicBezTo>
                  <a:cubicBezTo>
                    <a:pt x="10531" y="15444"/>
                    <a:pt x="10555" y="15393"/>
                    <a:pt x="10555" y="15331"/>
                  </a:cubicBezTo>
                  <a:cubicBezTo>
                    <a:pt x="10555" y="15268"/>
                    <a:pt x="10531" y="15218"/>
                    <a:pt x="10501" y="15218"/>
                  </a:cubicBezTo>
                  <a:close/>
                  <a:moveTo>
                    <a:pt x="10501" y="14891"/>
                  </a:moveTo>
                  <a:cubicBezTo>
                    <a:pt x="10472" y="14891"/>
                    <a:pt x="10448" y="14941"/>
                    <a:pt x="10448" y="15004"/>
                  </a:cubicBezTo>
                  <a:cubicBezTo>
                    <a:pt x="10448" y="15066"/>
                    <a:pt x="10472" y="15117"/>
                    <a:pt x="10501" y="15117"/>
                  </a:cubicBezTo>
                  <a:cubicBezTo>
                    <a:pt x="10531" y="15117"/>
                    <a:pt x="10555" y="15066"/>
                    <a:pt x="10555" y="15004"/>
                  </a:cubicBezTo>
                  <a:cubicBezTo>
                    <a:pt x="10555" y="14941"/>
                    <a:pt x="10531" y="14891"/>
                    <a:pt x="10501" y="14891"/>
                  </a:cubicBezTo>
                  <a:close/>
                  <a:moveTo>
                    <a:pt x="10808" y="14581"/>
                  </a:moveTo>
                  <a:cubicBezTo>
                    <a:pt x="10778" y="14581"/>
                    <a:pt x="10754" y="14632"/>
                    <a:pt x="10754" y="14694"/>
                  </a:cubicBezTo>
                  <a:cubicBezTo>
                    <a:pt x="10754" y="14757"/>
                    <a:pt x="10778" y="14807"/>
                    <a:pt x="10808" y="14807"/>
                  </a:cubicBezTo>
                  <a:cubicBezTo>
                    <a:pt x="10838" y="14807"/>
                    <a:pt x="10862" y="14757"/>
                    <a:pt x="10862" y="14694"/>
                  </a:cubicBezTo>
                  <a:cubicBezTo>
                    <a:pt x="10862" y="14632"/>
                    <a:pt x="10838" y="14581"/>
                    <a:pt x="10808" y="14581"/>
                  </a:cubicBezTo>
                  <a:close/>
                  <a:moveTo>
                    <a:pt x="10808" y="14254"/>
                  </a:moveTo>
                  <a:cubicBezTo>
                    <a:pt x="10778" y="14254"/>
                    <a:pt x="10754" y="14305"/>
                    <a:pt x="10754" y="14367"/>
                  </a:cubicBezTo>
                  <a:cubicBezTo>
                    <a:pt x="10754" y="14430"/>
                    <a:pt x="10778" y="14480"/>
                    <a:pt x="10808" y="14480"/>
                  </a:cubicBezTo>
                  <a:cubicBezTo>
                    <a:pt x="10838" y="14480"/>
                    <a:pt x="10862" y="14430"/>
                    <a:pt x="10862" y="14367"/>
                  </a:cubicBezTo>
                  <a:cubicBezTo>
                    <a:pt x="10862" y="14305"/>
                    <a:pt x="10838" y="14254"/>
                    <a:pt x="10808" y="14254"/>
                  </a:cubicBezTo>
                  <a:close/>
                  <a:moveTo>
                    <a:pt x="10654" y="14581"/>
                  </a:moveTo>
                  <a:cubicBezTo>
                    <a:pt x="10624" y="14581"/>
                    <a:pt x="10600" y="14632"/>
                    <a:pt x="10600" y="14694"/>
                  </a:cubicBezTo>
                  <a:cubicBezTo>
                    <a:pt x="10600" y="14757"/>
                    <a:pt x="10624" y="14807"/>
                    <a:pt x="10654" y="14807"/>
                  </a:cubicBezTo>
                  <a:cubicBezTo>
                    <a:pt x="10684" y="14807"/>
                    <a:pt x="10708" y="14757"/>
                    <a:pt x="10708" y="14694"/>
                  </a:cubicBezTo>
                  <a:cubicBezTo>
                    <a:pt x="10708" y="14632"/>
                    <a:pt x="10684" y="14581"/>
                    <a:pt x="10654" y="14581"/>
                  </a:cubicBezTo>
                  <a:close/>
                  <a:moveTo>
                    <a:pt x="10654" y="14254"/>
                  </a:moveTo>
                  <a:cubicBezTo>
                    <a:pt x="10624" y="14254"/>
                    <a:pt x="10600" y="14305"/>
                    <a:pt x="10600" y="14367"/>
                  </a:cubicBezTo>
                  <a:cubicBezTo>
                    <a:pt x="10600" y="14430"/>
                    <a:pt x="10624" y="14480"/>
                    <a:pt x="10654" y="14480"/>
                  </a:cubicBezTo>
                  <a:cubicBezTo>
                    <a:pt x="10684" y="14480"/>
                    <a:pt x="10708" y="14430"/>
                    <a:pt x="10708" y="14367"/>
                  </a:cubicBezTo>
                  <a:cubicBezTo>
                    <a:pt x="10708" y="14305"/>
                    <a:pt x="10684" y="14254"/>
                    <a:pt x="10654" y="14254"/>
                  </a:cubicBezTo>
                  <a:close/>
                  <a:moveTo>
                    <a:pt x="10501" y="14581"/>
                  </a:moveTo>
                  <a:cubicBezTo>
                    <a:pt x="10472" y="14581"/>
                    <a:pt x="10448" y="14632"/>
                    <a:pt x="10448" y="14694"/>
                  </a:cubicBezTo>
                  <a:cubicBezTo>
                    <a:pt x="10448" y="14757"/>
                    <a:pt x="10472" y="14807"/>
                    <a:pt x="10501" y="14807"/>
                  </a:cubicBezTo>
                  <a:cubicBezTo>
                    <a:pt x="10531" y="14807"/>
                    <a:pt x="10555" y="14757"/>
                    <a:pt x="10555" y="14694"/>
                  </a:cubicBezTo>
                  <a:cubicBezTo>
                    <a:pt x="10555" y="14632"/>
                    <a:pt x="10531" y="14581"/>
                    <a:pt x="10501" y="14581"/>
                  </a:cubicBezTo>
                  <a:close/>
                  <a:moveTo>
                    <a:pt x="10501" y="14254"/>
                  </a:moveTo>
                  <a:cubicBezTo>
                    <a:pt x="10472" y="14254"/>
                    <a:pt x="10448" y="14305"/>
                    <a:pt x="10448" y="14367"/>
                  </a:cubicBezTo>
                  <a:cubicBezTo>
                    <a:pt x="10448" y="14430"/>
                    <a:pt x="10472" y="14480"/>
                    <a:pt x="10501" y="14480"/>
                  </a:cubicBezTo>
                  <a:cubicBezTo>
                    <a:pt x="10531" y="14480"/>
                    <a:pt x="10555" y="14430"/>
                    <a:pt x="10555" y="14367"/>
                  </a:cubicBezTo>
                  <a:cubicBezTo>
                    <a:pt x="10555" y="14305"/>
                    <a:pt x="10531" y="14254"/>
                    <a:pt x="10501" y="14254"/>
                  </a:cubicBezTo>
                  <a:close/>
                  <a:moveTo>
                    <a:pt x="10808" y="13927"/>
                  </a:moveTo>
                  <a:cubicBezTo>
                    <a:pt x="10778" y="13927"/>
                    <a:pt x="10754" y="13978"/>
                    <a:pt x="10754" y="14040"/>
                  </a:cubicBezTo>
                  <a:cubicBezTo>
                    <a:pt x="10754" y="14103"/>
                    <a:pt x="10778" y="14154"/>
                    <a:pt x="10808" y="14154"/>
                  </a:cubicBezTo>
                  <a:cubicBezTo>
                    <a:pt x="10838" y="14154"/>
                    <a:pt x="10862" y="14103"/>
                    <a:pt x="10862" y="14040"/>
                  </a:cubicBezTo>
                  <a:cubicBezTo>
                    <a:pt x="10862" y="13978"/>
                    <a:pt x="10838" y="13927"/>
                    <a:pt x="10808" y="13927"/>
                  </a:cubicBezTo>
                  <a:close/>
                  <a:moveTo>
                    <a:pt x="10350" y="13827"/>
                  </a:moveTo>
                  <a:cubicBezTo>
                    <a:pt x="10379" y="13827"/>
                    <a:pt x="10404" y="13776"/>
                    <a:pt x="10404" y="13714"/>
                  </a:cubicBezTo>
                  <a:cubicBezTo>
                    <a:pt x="10404" y="13651"/>
                    <a:pt x="10379" y="13600"/>
                    <a:pt x="10350" y="13600"/>
                  </a:cubicBezTo>
                  <a:cubicBezTo>
                    <a:pt x="10320" y="13600"/>
                    <a:pt x="10296" y="13651"/>
                    <a:pt x="10296" y="13714"/>
                  </a:cubicBezTo>
                  <a:cubicBezTo>
                    <a:pt x="10296" y="13776"/>
                    <a:pt x="10320" y="13827"/>
                    <a:pt x="10350" y="13827"/>
                  </a:cubicBezTo>
                  <a:close/>
                  <a:moveTo>
                    <a:pt x="10196" y="13827"/>
                  </a:moveTo>
                  <a:cubicBezTo>
                    <a:pt x="10225" y="13827"/>
                    <a:pt x="10250" y="13776"/>
                    <a:pt x="10250" y="13714"/>
                  </a:cubicBezTo>
                  <a:cubicBezTo>
                    <a:pt x="10250" y="13651"/>
                    <a:pt x="10225" y="13600"/>
                    <a:pt x="10196" y="13600"/>
                  </a:cubicBezTo>
                  <a:cubicBezTo>
                    <a:pt x="10166" y="13600"/>
                    <a:pt x="10142" y="13651"/>
                    <a:pt x="10142" y="13714"/>
                  </a:cubicBezTo>
                  <a:cubicBezTo>
                    <a:pt x="10142" y="13776"/>
                    <a:pt x="10166" y="13827"/>
                    <a:pt x="10196" y="13827"/>
                  </a:cubicBezTo>
                  <a:close/>
                  <a:moveTo>
                    <a:pt x="10043" y="13827"/>
                  </a:moveTo>
                  <a:cubicBezTo>
                    <a:pt x="10073" y="13827"/>
                    <a:pt x="10097" y="13776"/>
                    <a:pt x="10097" y="13714"/>
                  </a:cubicBezTo>
                  <a:cubicBezTo>
                    <a:pt x="10097" y="13651"/>
                    <a:pt x="10073" y="13600"/>
                    <a:pt x="10043" y="13600"/>
                  </a:cubicBezTo>
                  <a:cubicBezTo>
                    <a:pt x="10013" y="13600"/>
                    <a:pt x="9989" y="13651"/>
                    <a:pt x="9989" y="13714"/>
                  </a:cubicBezTo>
                  <a:cubicBezTo>
                    <a:pt x="9989" y="13776"/>
                    <a:pt x="10013" y="13827"/>
                    <a:pt x="10043" y="13827"/>
                  </a:cubicBezTo>
                  <a:close/>
                  <a:moveTo>
                    <a:pt x="10808" y="13600"/>
                  </a:moveTo>
                  <a:cubicBezTo>
                    <a:pt x="10778" y="13600"/>
                    <a:pt x="10754" y="13651"/>
                    <a:pt x="10754" y="13714"/>
                  </a:cubicBezTo>
                  <a:cubicBezTo>
                    <a:pt x="10754" y="13776"/>
                    <a:pt x="10778" y="13827"/>
                    <a:pt x="10808" y="13827"/>
                  </a:cubicBezTo>
                  <a:cubicBezTo>
                    <a:pt x="10838" y="13827"/>
                    <a:pt x="10862" y="13776"/>
                    <a:pt x="10862" y="13714"/>
                  </a:cubicBezTo>
                  <a:cubicBezTo>
                    <a:pt x="10862" y="13651"/>
                    <a:pt x="10838" y="13600"/>
                    <a:pt x="10808" y="13600"/>
                  </a:cubicBezTo>
                  <a:close/>
                  <a:moveTo>
                    <a:pt x="10654" y="13927"/>
                  </a:moveTo>
                  <a:cubicBezTo>
                    <a:pt x="10624" y="13927"/>
                    <a:pt x="10600" y="13978"/>
                    <a:pt x="10600" y="14040"/>
                  </a:cubicBezTo>
                  <a:cubicBezTo>
                    <a:pt x="10600" y="14103"/>
                    <a:pt x="10624" y="14154"/>
                    <a:pt x="10654" y="14154"/>
                  </a:cubicBezTo>
                  <a:cubicBezTo>
                    <a:pt x="10684" y="14154"/>
                    <a:pt x="10708" y="14103"/>
                    <a:pt x="10708" y="14040"/>
                  </a:cubicBezTo>
                  <a:cubicBezTo>
                    <a:pt x="10708" y="13978"/>
                    <a:pt x="10684" y="13927"/>
                    <a:pt x="10654" y="13927"/>
                  </a:cubicBezTo>
                  <a:close/>
                  <a:moveTo>
                    <a:pt x="10654" y="13600"/>
                  </a:moveTo>
                  <a:cubicBezTo>
                    <a:pt x="10624" y="13600"/>
                    <a:pt x="10600" y="13651"/>
                    <a:pt x="10600" y="13714"/>
                  </a:cubicBezTo>
                  <a:cubicBezTo>
                    <a:pt x="10600" y="13776"/>
                    <a:pt x="10624" y="13827"/>
                    <a:pt x="10654" y="13827"/>
                  </a:cubicBezTo>
                  <a:cubicBezTo>
                    <a:pt x="10684" y="13827"/>
                    <a:pt x="10708" y="13776"/>
                    <a:pt x="10708" y="13714"/>
                  </a:cubicBezTo>
                  <a:cubicBezTo>
                    <a:pt x="10708" y="13651"/>
                    <a:pt x="10684" y="13600"/>
                    <a:pt x="10654" y="13600"/>
                  </a:cubicBezTo>
                  <a:close/>
                  <a:moveTo>
                    <a:pt x="10501" y="13927"/>
                  </a:moveTo>
                  <a:cubicBezTo>
                    <a:pt x="10472" y="13927"/>
                    <a:pt x="10448" y="13978"/>
                    <a:pt x="10448" y="14040"/>
                  </a:cubicBezTo>
                  <a:cubicBezTo>
                    <a:pt x="10448" y="14103"/>
                    <a:pt x="10472" y="14154"/>
                    <a:pt x="10501" y="14154"/>
                  </a:cubicBezTo>
                  <a:cubicBezTo>
                    <a:pt x="10531" y="14154"/>
                    <a:pt x="10555" y="14103"/>
                    <a:pt x="10555" y="14040"/>
                  </a:cubicBezTo>
                  <a:cubicBezTo>
                    <a:pt x="10555" y="13978"/>
                    <a:pt x="10531" y="13927"/>
                    <a:pt x="10501" y="13927"/>
                  </a:cubicBezTo>
                  <a:close/>
                  <a:moveTo>
                    <a:pt x="10501" y="13600"/>
                  </a:moveTo>
                  <a:cubicBezTo>
                    <a:pt x="10472" y="13600"/>
                    <a:pt x="10448" y="13651"/>
                    <a:pt x="10448" y="13714"/>
                  </a:cubicBezTo>
                  <a:cubicBezTo>
                    <a:pt x="10448" y="13776"/>
                    <a:pt x="10472" y="13827"/>
                    <a:pt x="10501" y="13827"/>
                  </a:cubicBezTo>
                  <a:cubicBezTo>
                    <a:pt x="10531" y="13827"/>
                    <a:pt x="10555" y="13776"/>
                    <a:pt x="10555" y="13714"/>
                  </a:cubicBezTo>
                  <a:cubicBezTo>
                    <a:pt x="10555" y="13651"/>
                    <a:pt x="10531" y="13600"/>
                    <a:pt x="10501" y="13600"/>
                  </a:cubicBezTo>
                  <a:close/>
                  <a:moveTo>
                    <a:pt x="11273" y="17177"/>
                  </a:moveTo>
                  <a:cubicBezTo>
                    <a:pt x="11243" y="17177"/>
                    <a:pt x="11219" y="17227"/>
                    <a:pt x="11219" y="17290"/>
                  </a:cubicBezTo>
                  <a:cubicBezTo>
                    <a:pt x="11219" y="17352"/>
                    <a:pt x="11243" y="17403"/>
                    <a:pt x="11273" y="17403"/>
                  </a:cubicBezTo>
                  <a:cubicBezTo>
                    <a:pt x="11303" y="17403"/>
                    <a:pt x="11327" y="17352"/>
                    <a:pt x="11327" y="17290"/>
                  </a:cubicBezTo>
                  <a:cubicBezTo>
                    <a:pt x="11327" y="17227"/>
                    <a:pt x="11303" y="17177"/>
                    <a:pt x="11273" y="17177"/>
                  </a:cubicBezTo>
                  <a:close/>
                  <a:moveTo>
                    <a:pt x="11273" y="16850"/>
                  </a:moveTo>
                  <a:cubicBezTo>
                    <a:pt x="11243" y="16850"/>
                    <a:pt x="11219" y="16900"/>
                    <a:pt x="11219" y="16963"/>
                  </a:cubicBezTo>
                  <a:cubicBezTo>
                    <a:pt x="11219" y="17025"/>
                    <a:pt x="11243" y="17076"/>
                    <a:pt x="11273" y="17076"/>
                  </a:cubicBezTo>
                  <a:cubicBezTo>
                    <a:pt x="11303" y="17076"/>
                    <a:pt x="11327" y="17025"/>
                    <a:pt x="11327" y="16963"/>
                  </a:cubicBezTo>
                  <a:cubicBezTo>
                    <a:pt x="11327" y="16900"/>
                    <a:pt x="11303" y="16850"/>
                    <a:pt x="11273" y="16850"/>
                  </a:cubicBezTo>
                  <a:close/>
                  <a:moveTo>
                    <a:pt x="11119" y="17177"/>
                  </a:moveTo>
                  <a:cubicBezTo>
                    <a:pt x="11089" y="17177"/>
                    <a:pt x="11065" y="17227"/>
                    <a:pt x="11065" y="17290"/>
                  </a:cubicBezTo>
                  <a:cubicBezTo>
                    <a:pt x="11065" y="17352"/>
                    <a:pt x="11089" y="17403"/>
                    <a:pt x="11119" y="17403"/>
                  </a:cubicBezTo>
                  <a:cubicBezTo>
                    <a:pt x="11149" y="17403"/>
                    <a:pt x="11173" y="17352"/>
                    <a:pt x="11173" y="17290"/>
                  </a:cubicBezTo>
                  <a:cubicBezTo>
                    <a:pt x="11173" y="17227"/>
                    <a:pt x="11149" y="17177"/>
                    <a:pt x="11119" y="17177"/>
                  </a:cubicBezTo>
                  <a:close/>
                  <a:moveTo>
                    <a:pt x="11119" y="16850"/>
                  </a:moveTo>
                  <a:cubicBezTo>
                    <a:pt x="11089" y="16850"/>
                    <a:pt x="11065" y="16900"/>
                    <a:pt x="11065" y="16963"/>
                  </a:cubicBezTo>
                  <a:cubicBezTo>
                    <a:pt x="11065" y="17025"/>
                    <a:pt x="11089" y="17076"/>
                    <a:pt x="11119" y="17076"/>
                  </a:cubicBezTo>
                  <a:cubicBezTo>
                    <a:pt x="11149" y="17076"/>
                    <a:pt x="11173" y="17025"/>
                    <a:pt x="11173" y="16963"/>
                  </a:cubicBezTo>
                  <a:cubicBezTo>
                    <a:pt x="11173" y="16900"/>
                    <a:pt x="11149" y="16850"/>
                    <a:pt x="11119" y="16850"/>
                  </a:cubicBezTo>
                  <a:close/>
                  <a:moveTo>
                    <a:pt x="10967" y="17177"/>
                  </a:moveTo>
                  <a:cubicBezTo>
                    <a:pt x="10937" y="17177"/>
                    <a:pt x="10913" y="17227"/>
                    <a:pt x="10913" y="17290"/>
                  </a:cubicBezTo>
                  <a:cubicBezTo>
                    <a:pt x="10913" y="17352"/>
                    <a:pt x="10937" y="17403"/>
                    <a:pt x="10967" y="17403"/>
                  </a:cubicBezTo>
                  <a:cubicBezTo>
                    <a:pt x="10996" y="17403"/>
                    <a:pt x="11020" y="17352"/>
                    <a:pt x="11020" y="17290"/>
                  </a:cubicBezTo>
                  <a:cubicBezTo>
                    <a:pt x="11020" y="17227"/>
                    <a:pt x="10996" y="17177"/>
                    <a:pt x="10967" y="17177"/>
                  </a:cubicBezTo>
                  <a:close/>
                  <a:moveTo>
                    <a:pt x="10967" y="16850"/>
                  </a:moveTo>
                  <a:cubicBezTo>
                    <a:pt x="10937" y="16850"/>
                    <a:pt x="10913" y="16900"/>
                    <a:pt x="10913" y="16963"/>
                  </a:cubicBezTo>
                  <a:cubicBezTo>
                    <a:pt x="10913" y="17025"/>
                    <a:pt x="10937" y="17076"/>
                    <a:pt x="10967" y="17076"/>
                  </a:cubicBezTo>
                  <a:cubicBezTo>
                    <a:pt x="10996" y="17076"/>
                    <a:pt x="11020" y="17025"/>
                    <a:pt x="11020" y="16963"/>
                  </a:cubicBezTo>
                  <a:cubicBezTo>
                    <a:pt x="11020" y="16900"/>
                    <a:pt x="10996" y="16850"/>
                    <a:pt x="10967" y="16850"/>
                  </a:cubicBezTo>
                  <a:close/>
                  <a:moveTo>
                    <a:pt x="12197" y="16523"/>
                  </a:moveTo>
                  <a:cubicBezTo>
                    <a:pt x="12168" y="16523"/>
                    <a:pt x="12143" y="16574"/>
                    <a:pt x="12143" y="16636"/>
                  </a:cubicBezTo>
                  <a:cubicBezTo>
                    <a:pt x="12143" y="16699"/>
                    <a:pt x="12168" y="16749"/>
                    <a:pt x="12197" y="16749"/>
                  </a:cubicBezTo>
                  <a:cubicBezTo>
                    <a:pt x="12227" y="16749"/>
                    <a:pt x="12251" y="16699"/>
                    <a:pt x="12251" y="16636"/>
                  </a:cubicBezTo>
                  <a:cubicBezTo>
                    <a:pt x="12251" y="16574"/>
                    <a:pt x="12227" y="16523"/>
                    <a:pt x="12197" y="16523"/>
                  </a:cubicBezTo>
                  <a:close/>
                  <a:moveTo>
                    <a:pt x="12197" y="16196"/>
                  </a:moveTo>
                  <a:cubicBezTo>
                    <a:pt x="12168" y="16196"/>
                    <a:pt x="12143" y="16247"/>
                    <a:pt x="12143" y="16309"/>
                  </a:cubicBezTo>
                  <a:cubicBezTo>
                    <a:pt x="12143" y="16372"/>
                    <a:pt x="12168" y="16422"/>
                    <a:pt x="12197" y="16422"/>
                  </a:cubicBezTo>
                  <a:cubicBezTo>
                    <a:pt x="12227" y="16422"/>
                    <a:pt x="12251" y="16372"/>
                    <a:pt x="12251" y="16309"/>
                  </a:cubicBezTo>
                  <a:cubicBezTo>
                    <a:pt x="12251" y="16247"/>
                    <a:pt x="12227" y="16196"/>
                    <a:pt x="12197" y="16196"/>
                  </a:cubicBezTo>
                  <a:close/>
                  <a:moveTo>
                    <a:pt x="12505" y="15539"/>
                  </a:moveTo>
                  <a:cubicBezTo>
                    <a:pt x="12475" y="15539"/>
                    <a:pt x="12451" y="15590"/>
                    <a:pt x="12451" y="15652"/>
                  </a:cubicBezTo>
                  <a:cubicBezTo>
                    <a:pt x="12451" y="15715"/>
                    <a:pt x="12475" y="15765"/>
                    <a:pt x="12505" y="15765"/>
                  </a:cubicBezTo>
                  <a:cubicBezTo>
                    <a:pt x="12535" y="15765"/>
                    <a:pt x="12559" y="15715"/>
                    <a:pt x="12559" y="15652"/>
                  </a:cubicBezTo>
                  <a:cubicBezTo>
                    <a:pt x="12559" y="15590"/>
                    <a:pt x="12535" y="15539"/>
                    <a:pt x="12505" y="15539"/>
                  </a:cubicBezTo>
                  <a:close/>
                  <a:moveTo>
                    <a:pt x="12505" y="15218"/>
                  </a:moveTo>
                  <a:cubicBezTo>
                    <a:pt x="12475" y="15218"/>
                    <a:pt x="12451" y="15268"/>
                    <a:pt x="12451" y="15331"/>
                  </a:cubicBezTo>
                  <a:cubicBezTo>
                    <a:pt x="12451" y="15393"/>
                    <a:pt x="12475" y="15444"/>
                    <a:pt x="12505" y="15444"/>
                  </a:cubicBezTo>
                  <a:cubicBezTo>
                    <a:pt x="12535" y="15444"/>
                    <a:pt x="12559" y="15393"/>
                    <a:pt x="12559" y="15331"/>
                  </a:cubicBezTo>
                  <a:cubicBezTo>
                    <a:pt x="12559" y="15268"/>
                    <a:pt x="12535" y="15218"/>
                    <a:pt x="12505" y="15218"/>
                  </a:cubicBezTo>
                  <a:close/>
                  <a:moveTo>
                    <a:pt x="12505" y="14891"/>
                  </a:moveTo>
                  <a:cubicBezTo>
                    <a:pt x="12475" y="14891"/>
                    <a:pt x="12451" y="14941"/>
                    <a:pt x="12451" y="15004"/>
                  </a:cubicBezTo>
                  <a:cubicBezTo>
                    <a:pt x="12451" y="15066"/>
                    <a:pt x="12475" y="15117"/>
                    <a:pt x="12505" y="15117"/>
                  </a:cubicBezTo>
                  <a:cubicBezTo>
                    <a:pt x="12535" y="15117"/>
                    <a:pt x="12559" y="15066"/>
                    <a:pt x="12559" y="15004"/>
                  </a:cubicBezTo>
                  <a:cubicBezTo>
                    <a:pt x="12559" y="14941"/>
                    <a:pt x="12535" y="14891"/>
                    <a:pt x="12505" y="14891"/>
                  </a:cubicBezTo>
                  <a:close/>
                  <a:moveTo>
                    <a:pt x="12350" y="16504"/>
                  </a:moveTo>
                  <a:cubicBezTo>
                    <a:pt x="12320" y="16504"/>
                    <a:pt x="12296" y="16555"/>
                    <a:pt x="12296" y="16617"/>
                  </a:cubicBezTo>
                  <a:cubicBezTo>
                    <a:pt x="12296" y="16680"/>
                    <a:pt x="12320" y="16731"/>
                    <a:pt x="12350" y="16731"/>
                  </a:cubicBezTo>
                  <a:cubicBezTo>
                    <a:pt x="12380" y="16731"/>
                    <a:pt x="12404" y="16680"/>
                    <a:pt x="12404" y="16617"/>
                  </a:cubicBezTo>
                  <a:cubicBezTo>
                    <a:pt x="12404" y="16555"/>
                    <a:pt x="12380" y="16504"/>
                    <a:pt x="12350" y="16504"/>
                  </a:cubicBezTo>
                  <a:close/>
                  <a:moveTo>
                    <a:pt x="12350" y="16187"/>
                  </a:moveTo>
                  <a:cubicBezTo>
                    <a:pt x="12320" y="16187"/>
                    <a:pt x="12296" y="16238"/>
                    <a:pt x="12296" y="16300"/>
                  </a:cubicBezTo>
                  <a:cubicBezTo>
                    <a:pt x="12296" y="16363"/>
                    <a:pt x="12320" y="16413"/>
                    <a:pt x="12350" y="16413"/>
                  </a:cubicBezTo>
                  <a:cubicBezTo>
                    <a:pt x="12380" y="16413"/>
                    <a:pt x="12404" y="16363"/>
                    <a:pt x="12404" y="16300"/>
                  </a:cubicBezTo>
                  <a:cubicBezTo>
                    <a:pt x="12404" y="16238"/>
                    <a:pt x="12380" y="16187"/>
                    <a:pt x="12350" y="16187"/>
                  </a:cubicBezTo>
                  <a:close/>
                  <a:moveTo>
                    <a:pt x="12350" y="15844"/>
                  </a:moveTo>
                  <a:cubicBezTo>
                    <a:pt x="12320" y="15844"/>
                    <a:pt x="12296" y="15894"/>
                    <a:pt x="12296" y="15957"/>
                  </a:cubicBezTo>
                  <a:cubicBezTo>
                    <a:pt x="12296" y="16019"/>
                    <a:pt x="12320" y="16070"/>
                    <a:pt x="12350" y="16070"/>
                  </a:cubicBezTo>
                  <a:cubicBezTo>
                    <a:pt x="12380" y="16070"/>
                    <a:pt x="12404" y="16019"/>
                    <a:pt x="12404" y="15957"/>
                  </a:cubicBezTo>
                  <a:cubicBezTo>
                    <a:pt x="12404" y="15894"/>
                    <a:pt x="12380" y="15844"/>
                    <a:pt x="12350" y="15844"/>
                  </a:cubicBezTo>
                  <a:close/>
                  <a:moveTo>
                    <a:pt x="12350" y="15545"/>
                  </a:moveTo>
                  <a:cubicBezTo>
                    <a:pt x="12320" y="15545"/>
                    <a:pt x="12296" y="15595"/>
                    <a:pt x="12296" y="15658"/>
                  </a:cubicBezTo>
                  <a:cubicBezTo>
                    <a:pt x="12296" y="15720"/>
                    <a:pt x="12320" y="15771"/>
                    <a:pt x="12350" y="15771"/>
                  </a:cubicBezTo>
                  <a:cubicBezTo>
                    <a:pt x="12380" y="15771"/>
                    <a:pt x="12404" y="15720"/>
                    <a:pt x="12404" y="15658"/>
                  </a:cubicBezTo>
                  <a:cubicBezTo>
                    <a:pt x="12404" y="15595"/>
                    <a:pt x="12380" y="15545"/>
                    <a:pt x="12350" y="15545"/>
                  </a:cubicBezTo>
                  <a:close/>
                  <a:moveTo>
                    <a:pt x="12197" y="15871"/>
                  </a:moveTo>
                  <a:cubicBezTo>
                    <a:pt x="12168" y="15871"/>
                    <a:pt x="12143" y="15922"/>
                    <a:pt x="12143" y="15985"/>
                  </a:cubicBezTo>
                  <a:cubicBezTo>
                    <a:pt x="12143" y="16047"/>
                    <a:pt x="12168" y="16098"/>
                    <a:pt x="12197" y="16098"/>
                  </a:cubicBezTo>
                  <a:cubicBezTo>
                    <a:pt x="12227" y="16098"/>
                    <a:pt x="12251" y="16047"/>
                    <a:pt x="12251" y="15985"/>
                  </a:cubicBezTo>
                  <a:cubicBezTo>
                    <a:pt x="12251" y="15922"/>
                    <a:pt x="12227" y="15871"/>
                    <a:pt x="12197" y="15871"/>
                  </a:cubicBezTo>
                  <a:close/>
                  <a:moveTo>
                    <a:pt x="12197" y="15545"/>
                  </a:moveTo>
                  <a:cubicBezTo>
                    <a:pt x="12168" y="15545"/>
                    <a:pt x="12143" y="15595"/>
                    <a:pt x="12143" y="15658"/>
                  </a:cubicBezTo>
                  <a:cubicBezTo>
                    <a:pt x="12143" y="15720"/>
                    <a:pt x="12168" y="15771"/>
                    <a:pt x="12197" y="15771"/>
                  </a:cubicBezTo>
                  <a:cubicBezTo>
                    <a:pt x="12227" y="15771"/>
                    <a:pt x="12251" y="15720"/>
                    <a:pt x="12251" y="15658"/>
                  </a:cubicBezTo>
                  <a:cubicBezTo>
                    <a:pt x="12251" y="15595"/>
                    <a:pt x="12227" y="15545"/>
                    <a:pt x="12197" y="15545"/>
                  </a:cubicBezTo>
                  <a:close/>
                  <a:moveTo>
                    <a:pt x="12350" y="15218"/>
                  </a:moveTo>
                  <a:cubicBezTo>
                    <a:pt x="12320" y="15218"/>
                    <a:pt x="12296" y="15268"/>
                    <a:pt x="12296" y="15331"/>
                  </a:cubicBezTo>
                  <a:cubicBezTo>
                    <a:pt x="12296" y="15393"/>
                    <a:pt x="12320" y="15444"/>
                    <a:pt x="12350" y="15444"/>
                  </a:cubicBezTo>
                  <a:cubicBezTo>
                    <a:pt x="12380" y="15444"/>
                    <a:pt x="12404" y="15393"/>
                    <a:pt x="12404" y="15331"/>
                  </a:cubicBezTo>
                  <a:cubicBezTo>
                    <a:pt x="12404" y="15268"/>
                    <a:pt x="12380" y="15218"/>
                    <a:pt x="12350" y="15218"/>
                  </a:cubicBezTo>
                  <a:close/>
                  <a:moveTo>
                    <a:pt x="11428" y="16523"/>
                  </a:moveTo>
                  <a:cubicBezTo>
                    <a:pt x="11399" y="16523"/>
                    <a:pt x="11375" y="16574"/>
                    <a:pt x="11375" y="16636"/>
                  </a:cubicBezTo>
                  <a:cubicBezTo>
                    <a:pt x="11375" y="16699"/>
                    <a:pt x="11399" y="16749"/>
                    <a:pt x="11428" y="16749"/>
                  </a:cubicBezTo>
                  <a:cubicBezTo>
                    <a:pt x="11458" y="16749"/>
                    <a:pt x="11482" y="16699"/>
                    <a:pt x="11482" y="16636"/>
                  </a:cubicBezTo>
                  <a:cubicBezTo>
                    <a:pt x="11482" y="16574"/>
                    <a:pt x="11458" y="16523"/>
                    <a:pt x="11428" y="16523"/>
                  </a:cubicBezTo>
                  <a:close/>
                  <a:moveTo>
                    <a:pt x="11428" y="16196"/>
                  </a:moveTo>
                  <a:cubicBezTo>
                    <a:pt x="11399" y="16196"/>
                    <a:pt x="11375" y="16247"/>
                    <a:pt x="11375" y="16309"/>
                  </a:cubicBezTo>
                  <a:cubicBezTo>
                    <a:pt x="11375" y="16372"/>
                    <a:pt x="11399" y="16422"/>
                    <a:pt x="11428" y="16422"/>
                  </a:cubicBezTo>
                  <a:cubicBezTo>
                    <a:pt x="11458" y="16422"/>
                    <a:pt x="11482" y="16372"/>
                    <a:pt x="11482" y="16309"/>
                  </a:cubicBezTo>
                  <a:cubicBezTo>
                    <a:pt x="11482" y="16247"/>
                    <a:pt x="11458" y="16196"/>
                    <a:pt x="11428" y="16196"/>
                  </a:cubicBezTo>
                  <a:close/>
                  <a:moveTo>
                    <a:pt x="11273" y="16523"/>
                  </a:moveTo>
                  <a:cubicBezTo>
                    <a:pt x="11243" y="16523"/>
                    <a:pt x="11219" y="16574"/>
                    <a:pt x="11219" y="16636"/>
                  </a:cubicBezTo>
                  <a:cubicBezTo>
                    <a:pt x="11219" y="16699"/>
                    <a:pt x="11243" y="16749"/>
                    <a:pt x="11273" y="16749"/>
                  </a:cubicBezTo>
                  <a:cubicBezTo>
                    <a:pt x="11303" y="16749"/>
                    <a:pt x="11327" y="16699"/>
                    <a:pt x="11327" y="16636"/>
                  </a:cubicBezTo>
                  <a:cubicBezTo>
                    <a:pt x="11327" y="16574"/>
                    <a:pt x="11303" y="16523"/>
                    <a:pt x="11273" y="16523"/>
                  </a:cubicBezTo>
                  <a:close/>
                  <a:moveTo>
                    <a:pt x="11273" y="16196"/>
                  </a:moveTo>
                  <a:cubicBezTo>
                    <a:pt x="11243" y="16196"/>
                    <a:pt x="11219" y="16247"/>
                    <a:pt x="11219" y="16309"/>
                  </a:cubicBezTo>
                  <a:cubicBezTo>
                    <a:pt x="11219" y="16372"/>
                    <a:pt x="11243" y="16422"/>
                    <a:pt x="11273" y="16422"/>
                  </a:cubicBezTo>
                  <a:cubicBezTo>
                    <a:pt x="11303" y="16422"/>
                    <a:pt x="11327" y="16372"/>
                    <a:pt x="11327" y="16309"/>
                  </a:cubicBezTo>
                  <a:cubicBezTo>
                    <a:pt x="11327" y="16247"/>
                    <a:pt x="11303" y="16196"/>
                    <a:pt x="11273" y="16196"/>
                  </a:cubicBezTo>
                  <a:close/>
                  <a:moveTo>
                    <a:pt x="11119" y="16523"/>
                  </a:moveTo>
                  <a:cubicBezTo>
                    <a:pt x="11089" y="16523"/>
                    <a:pt x="11065" y="16574"/>
                    <a:pt x="11065" y="16636"/>
                  </a:cubicBezTo>
                  <a:cubicBezTo>
                    <a:pt x="11065" y="16699"/>
                    <a:pt x="11089" y="16749"/>
                    <a:pt x="11119" y="16749"/>
                  </a:cubicBezTo>
                  <a:cubicBezTo>
                    <a:pt x="11149" y="16749"/>
                    <a:pt x="11173" y="16699"/>
                    <a:pt x="11173" y="16636"/>
                  </a:cubicBezTo>
                  <a:cubicBezTo>
                    <a:pt x="11173" y="16574"/>
                    <a:pt x="11149" y="16523"/>
                    <a:pt x="11119" y="16523"/>
                  </a:cubicBezTo>
                  <a:close/>
                  <a:moveTo>
                    <a:pt x="11119" y="16196"/>
                  </a:moveTo>
                  <a:cubicBezTo>
                    <a:pt x="11089" y="16196"/>
                    <a:pt x="11065" y="16247"/>
                    <a:pt x="11065" y="16309"/>
                  </a:cubicBezTo>
                  <a:cubicBezTo>
                    <a:pt x="11065" y="16372"/>
                    <a:pt x="11089" y="16422"/>
                    <a:pt x="11119" y="16422"/>
                  </a:cubicBezTo>
                  <a:cubicBezTo>
                    <a:pt x="11149" y="16422"/>
                    <a:pt x="11173" y="16372"/>
                    <a:pt x="11173" y="16309"/>
                  </a:cubicBezTo>
                  <a:cubicBezTo>
                    <a:pt x="11173" y="16247"/>
                    <a:pt x="11149" y="16196"/>
                    <a:pt x="11119" y="16196"/>
                  </a:cubicBezTo>
                  <a:close/>
                  <a:moveTo>
                    <a:pt x="10967" y="16523"/>
                  </a:moveTo>
                  <a:cubicBezTo>
                    <a:pt x="10937" y="16523"/>
                    <a:pt x="10913" y="16574"/>
                    <a:pt x="10913" y="16636"/>
                  </a:cubicBezTo>
                  <a:cubicBezTo>
                    <a:pt x="10913" y="16699"/>
                    <a:pt x="10937" y="16749"/>
                    <a:pt x="10967" y="16749"/>
                  </a:cubicBezTo>
                  <a:cubicBezTo>
                    <a:pt x="10996" y="16749"/>
                    <a:pt x="11020" y="16699"/>
                    <a:pt x="11020" y="16636"/>
                  </a:cubicBezTo>
                  <a:cubicBezTo>
                    <a:pt x="11020" y="16574"/>
                    <a:pt x="10996" y="16523"/>
                    <a:pt x="10967" y="16523"/>
                  </a:cubicBezTo>
                  <a:close/>
                  <a:moveTo>
                    <a:pt x="10967" y="16196"/>
                  </a:moveTo>
                  <a:cubicBezTo>
                    <a:pt x="10937" y="16196"/>
                    <a:pt x="10913" y="16247"/>
                    <a:pt x="10913" y="16309"/>
                  </a:cubicBezTo>
                  <a:cubicBezTo>
                    <a:pt x="10913" y="16372"/>
                    <a:pt x="10937" y="16422"/>
                    <a:pt x="10967" y="16422"/>
                  </a:cubicBezTo>
                  <a:cubicBezTo>
                    <a:pt x="10996" y="16422"/>
                    <a:pt x="11020" y="16372"/>
                    <a:pt x="11020" y="16309"/>
                  </a:cubicBezTo>
                  <a:cubicBezTo>
                    <a:pt x="11020" y="16247"/>
                    <a:pt x="10996" y="16196"/>
                    <a:pt x="10967" y="16196"/>
                  </a:cubicBezTo>
                  <a:close/>
                  <a:moveTo>
                    <a:pt x="11884" y="15218"/>
                  </a:moveTo>
                  <a:cubicBezTo>
                    <a:pt x="11855" y="15218"/>
                    <a:pt x="11830" y="15268"/>
                    <a:pt x="11830" y="15331"/>
                  </a:cubicBezTo>
                  <a:cubicBezTo>
                    <a:pt x="11830" y="15393"/>
                    <a:pt x="11855" y="15444"/>
                    <a:pt x="11884" y="15444"/>
                  </a:cubicBezTo>
                  <a:cubicBezTo>
                    <a:pt x="11914" y="15444"/>
                    <a:pt x="11938" y="15393"/>
                    <a:pt x="11938" y="15331"/>
                  </a:cubicBezTo>
                  <a:cubicBezTo>
                    <a:pt x="11938" y="15268"/>
                    <a:pt x="11914" y="15218"/>
                    <a:pt x="11884" y="15218"/>
                  </a:cubicBezTo>
                  <a:close/>
                  <a:moveTo>
                    <a:pt x="11884" y="14891"/>
                  </a:moveTo>
                  <a:cubicBezTo>
                    <a:pt x="11855" y="14891"/>
                    <a:pt x="11830" y="14941"/>
                    <a:pt x="11830" y="15004"/>
                  </a:cubicBezTo>
                  <a:cubicBezTo>
                    <a:pt x="11830" y="15066"/>
                    <a:pt x="11855" y="15117"/>
                    <a:pt x="11884" y="15117"/>
                  </a:cubicBezTo>
                  <a:cubicBezTo>
                    <a:pt x="11914" y="15117"/>
                    <a:pt x="11938" y="15066"/>
                    <a:pt x="11938" y="15004"/>
                  </a:cubicBezTo>
                  <a:cubicBezTo>
                    <a:pt x="11938" y="14941"/>
                    <a:pt x="11914" y="14891"/>
                    <a:pt x="11884" y="14891"/>
                  </a:cubicBezTo>
                  <a:close/>
                  <a:moveTo>
                    <a:pt x="11884" y="14581"/>
                  </a:moveTo>
                  <a:cubicBezTo>
                    <a:pt x="11855" y="14581"/>
                    <a:pt x="11830" y="14632"/>
                    <a:pt x="11830" y="14694"/>
                  </a:cubicBezTo>
                  <a:cubicBezTo>
                    <a:pt x="11830" y="14757"/>
                    <a:pt x="11855" y="14807"/>
                    <a:pt x="11884" y="14807"/>
                  </a:cubicBezTo>
                  <a:cubicBezTo>
                    <a:pt x="11914" y="14807"/>
                    <a:pt x="11938" y="14757"/>
                    <a:pt x="11938" y="14694"/>
                  </a:cubicBezTo>
                  <a:cubicBezTo>
                    <a:pt x="11938" y="14632"/>
                    <a:pt x="11914" y="14581"/>
                    <a:pt x="11884" y="14581"/>
                  </a:cubicBezTo>
                  <a:close/>
                  <a:moveTo>
                    <a:pt x="11884" y="14254"/>
                  </a:moveTo>
                  <a:cubicBezTo>
                    <a:pt x="11855" y="14254"/>
                    <a:pt x="11830" y="14305"/>
                    <a:pt x="11830" y="14367"/>
                  </a:cubicBezTo>
                  <a:cubicBezTo>
                    <a:pt x="11830" y="14430"/>
                    <a:pt x="11855" y="14480"/>
                    <a:pt x="11884" y="14480"/>
                  </a:cubicBezTo>
                  <a:cubicBezTo>
                    <a:pt x="11914" y="14480"/>
                    <a:pt x="11938" y="14430"/>
                    <a:pt x="11938" y="14367"/>
                  </a:cubicBezTo>
                  <a:cubicBezTo>
                    <a:pt x="11938" y="14305"/>
                    <a:pt x="11914" y="14254"/>
                    <a:pt x="11884" y="14254"/>
                  </a:cubicBezTo>
                  <a:close/>
                  <a:moveTo>
                    <a:pt x="12662" y="10990"/>
                  </a:moveTo>
                  <a:cubicBezTo>
                    <a:pt x="12632" y="10990"/>
                    <a:pt x="12608" y="11041"/>
                    <a:pt x="12608" y="11103"/>
                  </a:cubicBezTo>
                  <a:cubicBezTo>
                    <a:pt x="12608" y="11166"/>
                    <a:pt x="12632" y="11216"/>
                    <a:pt x="12662" y="11216"/>
                  </a:cubicBezTo>
                  <a:cubicBezTo>
                    <a:pt x="12691" y="11216"/>
                    <a:pt x="12715" y="11166"/>
                    <a:pt x="12715" y="11103"/>
                  </a:cubicBezTo>
                  <a:cubicBezTo>
                    <a:pt x="12715" y="11041"/>
                    <a:pt x="12691" y="10990"/>
                    <a:pt x="12662" y="10990"/>
                  </a:cubicBezTo>
                  <a:close/>
                  <a:moveTo>
                    <a:pt x="12504" y="11870"/>
                  </a:moveTo>
                  <a:cubicBezTo>
                    <a:pt x="12534" y="11870"/>
                    <a:pt x="12558" y="11819"/>
                    <a:pt x="12558" y="11757"/>
                  </a:cubicBezTo>
                  <a:cubicBezTo>
                    <a:pt x="12558" y="11694"/>
                    <a:pt x="12534" y="11644"/>
                    <a:pt x="12504" y="11644"/>
                  </a:cubicBezTo>
                  <a:cubicBezTo>
                    <a:pt x="12475" y="11644"/>
                    <a:pt x="12451" y="11694"/>
                    <a:pt x="12451" y="11757"/>
                  </a:cubicBezTo>
                  <a:cubicBezTo>
                    <a:pt x="12451" y="11819"/>
                    <a:pt x="12475" y="11870"/>
                    <a:pt x="12504" y="11870"/>
                  </a:cubicBezTo>
                  <a:close/>
                  <a:moveTo>
                    <a:pt x="12504" y="11317"/>
                  </a:moveTo>
                  <a:cubicBezTo>
                    <a:pt x="12475" y="11317"/>
                    <a:pt x="12451" y="11367"/>
                    <a:pt x="12451" y="11430"/>
                  </a:cubicBezTo>
                  <a:cubicBezTo>
                    <a:pt x="12451" y="11492"/>
                    <a:pt x="12475" y="11543"/>
                    <a:pt x="12504" y="11543"/>
                  </a:cubicBezTo>
                  <a:cubicBezTo>
                    <a:pt x="12534" y="11543"/>
                    <a:pt x="12558" y="11492"/>
                    <a:pt x="12558" y="11430"/>
                  </a:cubicBezTo>
                  <a:cubicBezTo>
                    <a:pt x="12558" y="11367"/>
                    <a:pt x="12534" y="11317"/>
                    <a:pt x="12504" y="11317"/>
                  </a:cubicBezTo>
                  <a:close/>
                  <a:moveTo>
                    <a:pt x="12504" y="10990"/>
                  </a:moveTo>
                  <a:cubicBezTo>
                    <a:pt x="12475" y="10990"/>
                    <a:pt x="12451" y="11041"/>
                    <a:pt x="12451" y="11103"/>
                  </a:cubicBezTo>
                  <a:cubicBezTo>
                    <a:pt x="12451" y="11166"/>
                    <a:pt x="12475" y="11216"/>
                    <a:pt x="12504" y="11216"/>
                  </a:cubicBezTo>
                  <a:cubicBezTo>
                    <a:pt x="12534" y="11216"/>
                    <a:pt x="12558" y="11166"/>
                    <a:pt x="12558" y="11103"/>
                  </a:cubicBezTo>
                  <a:cubicBezTo>
                    <a:pt x="12558" y="11041"/>
                    <a:pt x="12534" y="10990"/>
                    <a:pt x="12504" y="10990"/>
                  </a:cubicBezTo>
                  <a:close/>
                  <a:moveTo>
                    <a:pt x="12349" y="12197"/>
                  </a:moveTo>
                  <a:cubicBezTo>
                    <a:pt x="12379" y="12197"/>
                    <a:pt x="12403" y="12146"/>
                    <a:pt x="12403" y="12084"/>
                  </a:cubicBezTo>
                  <a:cubicBezTo>
                    <a:pt x="12403" y="12021"/>
                    <a:pt x="12379" y="11971"/>
                    <a:pt x="12349" y="11971"/>
                  </a:cubicBezTo>
                  <a:cubicBezTo>
                    <a:pt x="12320" y="11971"/>
                    <a:pt x="12296" y="12021"/>
                    <a:pt x="12296" y="12084"/>
                  </a:cubicBezTo>
                  <a:cubicBezTo>
                    <a:pt x="12296" y="12146"/>
                    <a:pt x="12320" y="12197"/>
                    <a:pt x="12349" y="12197"/>
                  </a:cubicBezTo>
                  <a:close/>
                  <a:moveTo>
                    <a:pt x="12349" y="11644"/>
                  </a:moveTo>
                  <a:cubicBezTo>
                    <a:pt x="12320" y="11644"/>
                    <a:pt x="12296" y="11694"/>
                    <a:pt x="12296" y="11757"/>
                  </a:cubicBezTo>
                  <a:cubicBezTo>
                    <a:pt x="12296" y="11819"/>
                    <a:pt x="12320" y="11870"/>
                    <a:pt x="12349" y="11870"/>
                  </a:cubicBezTo>
                  <a:cubicBezTo>
                    <a:pt x="12379" y="11870"/>
                    <a:pt x="12403" y="11819"/>
                    <a:pt x="12403" y="11757"/>
                  </a:cubicBezTo>
                  <a:cubicBezTo>
                    <a:pt x="12403" y="11694"/>
                    <a:pt x="12379" y="11644"/>
                    <a:pt x="12349" y="11644"/>
                  </a:cubicBezTo>
                  <a:close/>
                  <a:moveTo>
                    <a:pt x="12349" y="11317"/>
                  </a:moveTo>
                  <a:cubicBezTo>
                    <a:pt x="12320" y="11317"/>
                    <a:pt x="12296" y="11367"/>
                    <a:pt x="12296" y="11430"/>
                  </a:cubicBezTo>
                  <a:cubicBezTo>
                    <a:pt x="12296" y="11492"/>
                    <a:pt x="12320" y="11543"/>
                    <a:pt x="12349" y="11543"/>
                  </a:cubicBezTo>
                  <a:cubicBezTo>
                    <a:pt x="12379" y="11543"/>
                    <a:pt x="12403" y="11492"/>
                    <a:pt x="12403" y="11430"/>
                  </a:cubicBezTo>
                  <a:cubicBezTo>
                    <a:pt x="12403" y="11367"/>
                    <a:pt x="12379" y="11317"/>
                    <a:pt x="12349" y="11317"/>
                  </a:cubicBezTo>
                  <a:close/>
                  <a:moveTo>
                    <a:pt x="12349" y="10990"/>
                  </a:moveTo>
                  <a:cubicBezTo>
                    <a:pt x="12320" y="10990"/>
                    <a:pt x="12296" y="11041"/>
                    <a:pt x="12296" y="11103"/>
                  </a:cubicBezTo>
                  <a:cubicBezTo>
                    <a:pt x="12296" y="11166"/>
                    <a:pt x="12320" y="11216"/>
                    <a:pt x="12349" y="11216"/>
                  </a:cubicBezTo>
                  <a:cubicBezTo>
                    <a:pt x="12379" y="11216"/>
                    <a:pt x="12403" y="11166"/>
                    <a:pt x="12403" y="11103"/>
                  </a:cubicBezTo>
                  <a:cubicBezTo>
                    <a:pt x="12403" y="11041"/>
                    <a:pt x="12379" y="10990"/>
                    <a:pt x="12349" y="10990"/>
                  </a:cubicBezTo>
                  <a:close/>
                  <a:moveTo>
                    <a:pt x="12349" y="10353"/>
                  </a:moveTo>
                  <a:cubicBezTo>
                    <a:pt x="12320" y="10353"/>
                    <a:pt x="12296" y="10404"/>
                    <a:pt x="12296" y="10466"/>
                  </a:cubicBezTo>
                  <a:cubicBezTo>
                    <a:pt x="12296" y="10529"/>
                    <a:pt x="12320" y="10580"/>
                    <a:pt x="12349" y="10580"/>
                  </a:cubicBezTo>
                  <a:cubicBezTo>
                    <a:pt x="12379" y="10580"/>
                    <a:pt x="12403" y="10529"/>
                    <a:pt x="12403" y="10466"/>
                  </a:cubicBezTo>
                  <a:cubicBezTo>
                    <a:pt x="12403" y="10404"/>
                    <a:pt x="12379" y="10353"/>
                    <a:pt x="12349" y="10353"/>
                  </a:cubicBezTo>
                  <a:close/>
                  <a:moveTo>
                    <a:pt x="12187" y="12521"/>
                  </a:moveTo>
                  <a:cubicBezTo>
                    <a:pt x="12217" y="12521"/>
                    <a:pt x="12241" y="12471"/>
                    <a:pt x="12241" y="12408"/>
                  </a:cubicBezTo>
                  <a:cubicBezTo>
                    <a:pt x="12241" y="12346"/>
                    <a:pt x="12217" y="12295"/>
                    <a:pt x="12187" y="12295"/>
                  </a:cubicBezTo>
                  <a:cubicBezTo>
                    <a:pt x="12158" y="12295"/>
                    <a:pt x="12134" y="12346"/>
                    <a:pt x="12134" y="12408"/>
                  </a:cubicBezTo>
                  <a:cubicBezTo>
                    <a:pt x="12134" y="12471"/>
                    <a:pt x="12158" y="12521"/>
                    <a:pt x="12187" y="12521"/>
                  </a:cubicBezTo>
                  <a:close/>
                  <a:moveTo>
                    <a:pt x="12187" y="12197"/>
                  </a:moveTo>
                  <a:cubicBezTo>
                    <a:pt x="12217" y="12197"/>
                    <a:pt x="12241" y="12146"/>
                    <a:pt x="12241" y="12084"/>
                  </a:cubicBezTo>
                  <a:cubicBezTo>
                    <a:pt x="12241" y="12021"/>
                    <a:pt x="12217" y="11971"/>
                    <a:pt x="12187" y="11971"/>
                  </a:cubicBezTo>
                  <a:cubicBezTo>
                    <a:pt x="12158" y="11971"/>
                    <a:pt x="12134" y="12021"/>
                    <a:pt x="12134" y="12084"/>
                  </a:cubicBezTo>
                  <a:cubicBezTo>
                    <a:pt x="12134" y="12146"/>
                    <a:pt x="12158" y="12197"/>
                    <a:pt x="12187" y="12197"/>
                  </a:cubicBezTo>
                  <a:close/>
                  <a:moveTo>
                    <a:pt x="12187" y="11870"/>
                  </a:moveTo>
                  <a:cubicBezTo>
                    <a:pt x="12217" y="11870"/>
                    <a:pt x="12241" y="11819"/>
                    <a:pt x="12241" y="11757"/>
                  </a:cubicBezTo>
                  <a:cubicBezTo>
                    <a:pt x="12241" y="11694"/>
                    <a:pt x="12217" y="11644"/>
                    <a:pt x="12187" y="11644"/>
                  </a:cubicBezTo>
                  <a:cubicBezTo>
                    <a:pt x="12158" y="11644"/>
                    <a:pt x="12134" y="11694"/>
                    <a:pt x="12134" y="11757"/>
                  </a:cubicBezTo>
                  <a:cubicBezTo>
                    <a:pt x="12134" y="11819"/>
                    <a:pt x="12158" y="11870"/>
                    <a:pt x="12187" y="11870"/>
                  </a:cubicBezTo>
                  <a:close/>
                  <a:moveTo>
                    <a:pt x="12187" y="11543"/>
                  </a:moveTo>
                  <a:cubicBezTo>
                    <a:pt x="12217" y="11543"/>
                    <a:pt x="12241" y="11492"/>
                    <a:pt x="12241" y="11430"/>
                  </a:cubicBezTo>
                  <a:cubicBezTo>
                    <a:pt x="12241" y="11367"/>
                    <a:pt x="12217" y="11317"/>
                    <a:pt x="12187" y="11317"/>
                  </a:cubicBezTo>
                  <a:cubicBezTo>
                    <a:pt x="12158" y="11317"/>
                    <a:pt x="12134" y="11367"/>
                    <a:pt x="12134" y="11430"/>
                  </a:cubicBezTo>
                  <a:cubicBezTo>
                    <a:pt x="12134" y="11492"/>
                    <a:pt x="12158" y="11543"/>
                    <a:pt x="12187" y="11543"/>
                  </a:cubicBezTo>
                  <a:close/>
                  <a:moveTo>
                    <a:pt x="12187" y="11216"/>
                  </a:moveTo>
                  <a:cubicBezTo>
                    <a:pt x="12217" y="11216"/>
                    <a:pt x="12241" y="11166"/>
                    <a:pt x="12241" y="11103"/>
                  </a:cubicBezTo>
                  <a:cubicBezTo>
                    <a:pt x="12241" y="11041"/>
                    <a:pt x="12217" y="10990"/>
                    <a:pt x="12187" y="10990"/>
                  </a:cubicBezTo>
                  <a:cubicBezTo>
                    <a:pt x="12158" y="10990"/>
                    <a:pt x="12134" y="11041"/>
                    <a:pt x="12134" y="11103"/>
                  </a:cubicBezTo>
                  <a:cubicBezTo>
                    <a:pt x="12134" y="11166"/>
                    <a:pt x="12158" y="11216"/>
                    <a:pt x="12187" y="11216"/>
                  </a:cubicBezTo>
                  <a:close/>
                  <a:moveTo>
                    <a:pt x="12187" y="10580"/>
                  </a:moveTo>
                  <a:cubicBezTo>
                    <a:pt x="12217" y="10580"/>
                    <a:pt x="12241" y="10529"/>
                    <a:pt x="12241" y="10466"/>
                  </a:cubicBezTo>
                  <a:cubicBezTo>
                    <a:pt x="12241" y="10404"/>
                    <a:pt x="12217" y="10353"/>
                    <a:pt x="12187" y="10353"/>
                  </a:cubicBezTo>
                  <a:cubicBezTo>
                    <a:pt x="12158" y="10353"/>
                    <a:pt x="12134" y="10404"/>
                    <a:pt x="12134" y="10466"/>
                  </a:cubicBezTo>
                  <a:cubicBezTo>
                    <a:pt x="12134" y="10529"/>
                    <a:pt x="12158" y="10580"/>
                    <a:pt x="12187" y="10580"/>
                  </a:cubicBezTo>
                  <a:close/>
                  <a:moveTo>
                    <a:pt x="12039" y="12622"/>
                  </a:moveTo>
                  <a:cubicBezTo>
                    <a:pt x="12010" y="12622"/>
                    <a:pt x="11985" y="12673"/>
                    <a:pt x="11985" y="12735"/>
                  </a:cubicBezTo>
                  <a:cubicBezTo>
                    <a:pt x="11985" y="12798"/>
                    <a:pt x="12010" y="12848"/>
                    <a:pt x="12039" y="12848"/>
                  </a:cubicBezTo>
                  <a:cubicBezTo>
                    <a:pt x="12069" y="12848"/>
                    <a:pt x="12093" y="12798"/>
                    <a:pt x="12093" y="12735"/>
                  </a:cubicBezTo>
                  <a:cubicBezTo>
                    <a:pt x="12093" y="12673"/>
                    <a:pt x="12069" y="12622"/>
                    <a:pt x="12039" y="12622"/>
                  </a:cubicBezTo>
                  <a:close/>
                  <a:moveTo>
                    <a:pt x="12039" y="12295"/>
                  </a:moveTo>
                  <a:cubicBezTo>
                    <a:pt x="12010" y="12295"/>
                    <a:pt x="11985" y="12346"/>
                    <a:pt x="11985" y="12408"/>
                  </a:cubicBezTo>
                  <a:cubicBezTo>
                    <a:pt x="11985" y="12471"/>
                    <a:pt x="12010" y="12521"/>
                    <a:pt x="12039" y="12521"/>
                  </a:cubicBezTo>
                  <a:cubicBezTo>
                    <a:pt x="12069" y="12521"/>
                    <a:pt x="12093" y="12471"/>
                    <a:pt x="12093" y="12408"/>
                  </a:cubicBezTo>
                  <a:cubicBezTo>
                    <a:pt x="12093" y="12346"/>
                    <a:pt x="12069" y="12295"/>
                    <a:pt x="12039" y="12295"/>
                  </a:cubicBezTo>
                  <a:close/>
                  <a:moveTo>
                    <a:pt x="12039" y="11971"/>
                  </a:moveTo>
                  <a:cubicBezTo>
                    <a:pt x="12010" y="11971"/>
                    <a:pt x="11985" y="12021"/>
                    <a:pt x="11985" y="12084"/>
                  </a:cubicBezTo>
                  <a:cubicBezTo>
                    <a:pt x="11985" y="12146"/>
                    <a:pt x="12010" y="12197"/>
                    <a:pt x="12039" y="12197"/>
                  </a:cubicBezTo>
                  <a:cubicBezTo>
                    <a:pt x="12069" y="12197"/>
                    <a:pt x="12093" y="12146"/>
                    <a:pt x="12093" y="12084"/>
                  </a:cubicBezTo>
                  <a:cubicBezTo>
                    <a:pt x="12093" y="12021"/>
                    <a:pt x="12069" y="11971"/>
                    <a:pt x="12039" y="11971"/>
                  </a:cubicBezTo>
                  <a:close/>
                  <a:moveTo>
                    <a:pt x="12039" y="11644"/>
                  </a:moveTo>
                  <a:cubicBezTo>
                    <a:pt x="12010" y="11644"/>
                    <a:pt x="11985" y="11694"/>
                    <a:pt x="11985" y="11757"/>
                  </a:cubicBezTo>
                  <a:cubicBezTo>
                    <a:pt x="11985" y="11819"/>
                    <a:pt x="12010" y="11870"/>
                    <a:pt x="12039" y="11870"/>
                  </a:cubicBezTo>
                  <a:cubicBezTo>
                    <a:pt x="12069" y="11870"/>
                    <a:pt x="12093" y="11819"/>
                    <a:pt x="12093" y="11757"/>
                  </a:cubicBezTo>
                  <a:cubicBezTo>
                    <a:pt x="12093" y="11694"/>
                    <a:pt x="12069" y="11644"/>
                    <a:pt x="12039" y="11644"/>
                  </a:cubicBezTo>
                  <a:close/>
                  <a:moveTo>
                    <a:pt x="12039" y="11317"/>
                  </a:moveTo>
                  <a:cubicBezTo>
                    <a:pt x="12010" y="11317"/>
                    <a:pt x="11985" y="11367"/>
                    <a:pt x="11985" y="11430"/>
                  </a:cubicBezTo>
                  <a:cubicBezTo>
                    <a:pt x="11985" y="11492"/>
                    <a:pt x="12010" y="11543"/>
                    <a:pt x="12039" y="11543"/>
                  </a:cubicBezTo>
                  <a:cubicBezTo>
                    <a:pt x="12069" y="11543"/>
                    <a:pt x="12093" y="11492"/>
                    <a:pt x="12093" y="11430"/>
                  </a:cubicBezTo>
                  <a:cubicBezTo>
                    <a:pt x="12093" y="11367"/>
                    <a:pt x="12069" y="11317"/>
                    <a:pt x="12039" y="11317"/>
                  </a:cubicBezTo>
                  <a:close/>
                  <a:moveTo>
                    <a:pt x="12039" y="10990"/>
                  </a:moveTo>
                  <a:cubicBezTo>
                    <a:pt x="12010" y="10990"/>
                    <a:pt x="11985" y="11041"/>
                    <a:pt x="11985" y="11103"/>
                  </a:cubicBezTo>
                  <a:cubicBezTo>
                    <a:pt x="11985" y="11166"/>
                    <a:pt x="12010" y="11216"/>
                    <a:pt x="12039" y="11216"/>
                  </a:cubicBezTo>
                  <a:cubicBezTo>
                    <a:pt x="12069" y="11216"/>
                    <a:pt x="12093" y="11166"/>
                    <a:pt x="12093" y="11103"/>
                  </a:cubicBezTo>
                  <a:cubicBezTo>
                    <a:pt x="12093" y="11041"/>
                    <a:pt x="12069" y="10990"/>
                    <a:pt x="12039" y="10990"/>
                  </a:cubicBezTo>
                  <a:close/>
                  <a:moveTo>
                    <a:pt x="12039" y="10680"/>
                  </a:moveTo>
                  <a:cubicBezTo>
                    <a:pt x="12010" y="10680"/>
                    <a:pt x="11985" y="10731"/>
                    <a:pt x="11985" y="10793"/>
                  </a:cubicBezTo>
                  <a:cubicBezTo>
                    <a:pt x="11985" y="10856"/>
                    <a:pt x="12010" y="10906"/>
                    <a:pt x="12039" y="10906"/>
                  </a:cubicBezTo>
                  <a:cubicBezTo>
                    <a:pt x="12069" y="10906"/>
                    <a:pt x="12093" y="10856"/>
                    <a:pt x="12093" y="10793"/>
                  </a:cubicBezTo>
                  <a:cubicBezTo>
                    <a:pt x="12093" y="10731"/>
                    <a:pt x="12069" y="10680"/>
                    <a:pt x="12039" y="10680"/>
                  </a:cubicBezTo>
                  <a:close/>
                  <a:moveTo>
                    <a:pt x="12039" y="10353"/>
                  </a:moveTo>
                  <a:cubicBezTo>
                    <a:pt x="12010" y="10353"/>
                    <a:pt x="11985" y="10404"/>
                    <a:pt x="11985" y="10466"/>
                  </a:cubicBezTo>
                  <a:cubicBezTo>
                    <a:pt x="11985" y="10529"/>
                    <a:pt x="12010" y="10580"/>
                    <a:pt x="12039" y="10580"/>
                  </a:cubicBezTo>
                  <a:cubicBezTo>
                    <a:pt x="12069" y="10580"/>
                    <a:pt x="12093" y="10529"/>
                    <a:pt x="12093" y="10466"/>
                  </a:cubicBezTo>
                  <a:cubicBezTo>
                    <a:pt x="12093" y="10404"/>
                    <a:pt x="12069" y="10353"/>
                    <a:pt x="12039" y="10353"/>
                  </a:cubicBezTo>
                  <a:close/>
                  <a:moveTo>
                    <a:pt x="11884" y="12949"/>
                  </a:moveTo>
                  <a:cubicBezTo>
                    <a:pt x="11855" y="12949"/>
                    <a:pt x="11830" y="13000"/>
                    <a:pt x="11830" y="13062"/>
                  </a:cubicBezTo>
                  <a:cubicBezTo>
                    <a:pt x="11830" y="13125"/>
                    <a:pt x="11855" y="13175"/>
                    <a:pt x="11884" y="13175"/>
                  </a:cubicBezTo>
                  <a:cubicBezTo>
                    <a:pt x="11914" y="13175"/>
                    <a:pt x="11938" y="13125"/>
                    <a:pt x="11938" y="13062"/>
                  </a:cubicBezTo>
                  <a:cubicBezTo>
                    <a:pt x="11938" y="13000"/>
                    <a:pt x="11914" y="12949"/>
                    <a:pt x="11884" y="12949"/>
                  </a:cubicBezTo>
                  <a:close/>
                  <a:moveTo>
                    <a:pt x="11884" y="12622"/>
                  </a:moveTo>
                  <a:cubicBezTo>
                    <a:pt x="11855" y="12622"/>
                    <a:pt x="11830" y="12673"/>
                    <a:pt x="11830" y="12735"/>
                  </a:cubicBezTo>
                  <a:cubicBezTo>
                    <a:pt x="11830" y="12798"/>
                    <a:pt x="11855" y="12848"/>
                    <a:pt x="11884" y="12848"/>
                  </a:cubicBezTo>
                  <a:cubicBezTo>
                    <a:pt x="11914" y="12848"/>
                    <a:pt x="11938" y="12798"/>
                    <a:pt x="11938" y="12735"/>
                  </a:cubicBezTo>
                  <a:cubicBezTo>
                    <a:pt x="11938" y="12673"/>
                    <a:pt x="11914" y="12622"/>
                    <a:pt x="11884" y="12622"/>
                  </a:cubicBezTo>
                  <a:close/>
                  <a:moveTo>
                    <a:pt x="11884" y="12295"/>
                  </a:moveTo>
                  <a:cubicBezTo>
                    <a:pt x="11855" y="12295"/>
                    <a:pt x="11830" y="12346"/>
                    <a:pt x="11830" y="12408"/>
                  </a:cubicBezTo>
                  <a:cubicBezTo>
                    <a:pt x="11830" y="12471"/>
                    <a:pt x="11855" y="12521"/>
                    <a:pt x="11884" y="12521"/>
                  </a:cubicBezTo>
                  <a:cubicBezTo>
                    <a:pt x="11914" y="12521"/>
                    <a:pt x="11938" y="12471"/>
                    <a:pt x="11938" y="12408"/>
                  </a:cubicBezTo>
                  <a:cubicBezTo>
                    <a:pt x="11938" y="12346"/>
                    <a:pt x="11914" y="12295"/>
                    <a:pt x="11884" y="12295"/>
                  </a:cubicBezTo>
                  <a:close/>
                  <a:moveTo>
                    <a:pt x="11884" y="11971"/>
                  </a:moveTo>
                  <a:cubicBezTo>
                    <a:pt x="11855" y="11971"/>
                    <a:pt x="11830" y="12021"/>
                    <a:pt x="11830" y="12084"/>
                  </a:cubicBezTo>
                  <a:cubicBezTo>
                    <a:pt x="11830" y="12146"/>
                    <a:pt x="11855" y="12197"/>
                    <a:pt x="11884" y="12197"/>
                  </a:cubicBezTo>
                  <a:cubicBezTo>
                    <a:pt x="11914" y="12197"/>
                    <a:pt x="11938" y="12146"/>
                    <a:pt x="11938" y="12084"/>
                  </a:cubicBezTo>
                  <a:cubicBezTo>
                    <a:pt x="11938" y="12021"/>
                    <a:pt x="11914" y="11971"/>
                    <a:pt x="11884" y="11971"/>
                  </a:cubicBezTo>
                  <a:close/>
                  <a:moveTo>
                    <a:pt x="11884" y="11644"/>
                  </a:moveTo>
                  <a:cubicBezTo>
                    <a:pt x="11855" y="11644"/>
                    <a:pt x="11830" y="11694"/>
                    <a:pt x="11830" y="11757"/>
                  </a:cubicBezTo>
                  <a:cubicBezTo>
                    <a:pt x="11830" y="11819"/>
                    <a:pt x="11855" y="11870"/>
                    <a:pt x="11884" y="11870"/>
                  </a:cubicBezTo>
                  <a:cubicBezTo>
                    <a:pt x="11914" y="11870"/>
                    <a:pt x="11938" y="11819"/>
                    <a:pt x="11938" y="11757"/>
                  </a:cubicBezTo>
                  <a:cubicBezTo>
                    <a:pt x="11938" y="11694"/>
                    <a:pt x="11914" y="11644"/>
                    <a:pt x="11884" y="11644"/>
                  </a:cubicBezTo>
                  <a:close/>
                  <a:moveTo>
                    <a:pt x="11884" y="11317"/>
                  </a:moveTo>
                  <a:cubicBezTo>
                    <a:pt x="11855" y="11317"/>
                    <a:pt x="11830" y="11367"/>
                    <a:pt x="11830" y="11430"/>
                  </a:cubicBezTo>
                  <a:cubicBezTo>
                    <a:pt x="11830" y="11492"/>
                    <a:pt x="11855" y="11543"/>
                    <a:pt x="11884" y="11543"/>
                  </a:cubicBezTo>
                  <a:cubicBezTo>
                    <a:pt x="11914" y="11543"/>
                    <a:pt x="11938" y="11492"/>
                    <a:pt x="11938" y="11430"/>
                  </a:cubicBezTo>
                  <a:cubicBezTo>
                    <a:pt x="11938" y="11367"/>
                    <a:pt x="11914" y="11317"/>
                    <a:pt x="11884" y="11317"/>
                  </a:cubicBezTo>
                  <a:close/>
                  <a:moveTo>
                    <a:pt x="11884" y="10990"/>
                  </a:moveTo>
                  <a:cubicBezTo>
                    <a:pt x="11855" y="10990"/>
                    <a:pt x="11830" y="11041"/>
                    <a:pt x="11830" y="11103"/>
                  </a:cubicBezTo>
                  <a:cubicBezTo>
                    <a:pt x="11830" y="11166"/>
                    <a:pt x="11855" y="11216"/>
                    <a:pt x="11884" y="11216"/>
                  </a:cubicBezTo>
                  <a:cubicBezTo>
                    <a:pt x="11914" y="11216"/>
                    <a:pt x="11938" y="11166"/>
                    <a:pt x="11938" y="11103"/>
                  </a:cubicBezTo>
                  <a:cubicBezTo>
                    <a:pt x="11938" y="11041"/>
                    <a:pt x="11914" y="10990"/>
                    <a:pt x="11884" y="10990"/>
                  </a:cubicBezTo>
                  <a:close/>
                  <a:moveTo>
                    <a:pt x="11884" y="10680"/>
                  </a:moveTo>
                  <a:cubicBezTo>
                    <a:pt x="11855" y="10680"/>
                    <a:pt x="11830" y="10731"/>
                    <a:pt x="11830" y="10793"/>
                  </a:cubicBezTo>
                  <a:cubicBezTo>
                    <a:pt x="11830" y="10856"/>
                    <a:pt x="11855" y="10906"/>
                    <a:pt x="11884" y="10906"/>
                  </a:cubicBezTo>
                  <a:cubicBezTo>
                    <a:pt x="11914" y="10906"/>
                    <a:pt x="11938" y="10856"/>
                    <a:pt x="11938" y="10793"/>
                  </a:cubicBezTo>
                  <a:cubicBezTo>
                    <a:pt x="11938" y="10731"/>
                    <a:pt x="11914" y="10680"/>
                    <a:pt x="11884" y="10680"/>
                  </a:cubicBezTo>
                  <a:close/>
                  <a:moveTo>
                    <a:pt x="11884" y="10353"/>
                  </a:moveTo>
                  <a:cubicBezTo>
                    <a:pt x="11855" y="10353"/>
                    <a:pt x="11830" y="10404"/>
                    <a:pt x="11830" y="10466"/>
                  </a:cubicBezTo>
                  <a:cubicBezTo>
                    <a:pt x="11830" y="10529"/>
                    <a:pt x="11855" y="10580"/>
                    <a:pt x="11884" y="10580"/>
                  </a:cubicBezTo>
                  <a:cubicBezTo>
                    <a:pt x="11914" y="10580"/>
                    <a:pt x="11938" y="10529"/>
                    <a:pt x="11938" y="10466"/>
                  </a:cubicBezTo>
                  <a:cubicBezTo>
                    <a:pt x="11938" y="10404"/>
                    <a:pt x="11914" y="10353"/>
                    <a:pt x="11884" y="10353"/>
                  </a:cubicBezTo>
                  <a:close/>
                  <a:moveTo>
                    <a:pt x="11736" y="15218"/>
                  </a:moveTo>
                  <a:cubicBezTo>
                    <a:pt x="11707" y="15218"/>
                    <a:pt x="11682" y="15268"/>
                    <a:pt x="11682" y="15331"/>
                  </a:cubicBezTo>
                  <a:cubicBezTo>
                    <a:pt x="11682" y="15393"/>
                    <a:pt x="11707" y="15444"/>
                    <a:pt x="11736" y="15444"/>
                  </a:cubicBezTo>
                  <a:cubicBezTo>
                    <a:pt x="11766" y="15444"/>
                    <a:pt x="11790" y="15393"/>
                    <a:pt x="11790" y="15331"/>
                  </a:cubicBezTo>
                  <a:cubicBezTo>
                    <a:pt x="11790" y="15268"/>
                    <a:pt x="11766" y="15218"/>
                    <a:pt x="11736" y="15218"/>
                  </a:cubicBezTo>
                  <a:close/>
                  <a:moveTo>
                    <a:pt x="11736" y="14891"/>
                  </a:moveTo>
                  <a:cubicBezTo>
                    <a:pt x="11707" y="14891"/>
                    <a:pt x="11682" y="14941"/>
                    <a:pt x="11682" y="15004"/>
                  </a:cubicBezTo>
                  <a:cubicBezTo>
                    <a:pt x="11682" y="15066"/>
                    <a:pt x="11707" y="15117"/>
                    <a:pt x="11736" y="15117"/>
                  </a:cubicBezTo>
                  <a:cubicBezTo>
                    <a:pt x="11766" y="15117"/>
                    <a:pt x="11790" y="15066"/>
                    <a:pt x="11790" y="15004"/>
                  </a:cubicBezTo>
                  <a:cubicBezTo>
                    <a:pt x="11790" y="14941"/>
                    <a:pt x="11766" y="14891"/>
                    <a:pt x="11736" y="14891"/>
                  </a:cubicBezTo>
                  <a:close/>
                  <a:moveTo>
                    <a:pt x="11736" y="14581"/>
                  </a:moveTo>
                  <a:cubicBezTo>
                    <a:pt x="11707" y="14581"/>
                    <a:pt x="11682" y="14632"/>
                    <a:pt x="11682" y="14694"/>
                  </a:cubicBezTo>
                  <a:cubicBezTo>
                    <a:pt x="11682" y="14757"/>
                    <a:pt x="11707" y="14807"/>
                    <a:pt x="11736" y="14807"/>
                  </a:cubicBezTo>
                  <a:cubicBezTo>
                    <a:pt x="11766" y="14807"/>
                    <a:pt x="11790" y="14757"/>
                    <a:pt x="11790" y="14694"/>
                  </a:cubicBezTo>
                  <a:cubicBezTo>
                    <a:pt x="11790" y="14632"/>
                    <a:pt x="11766" y="14581"/>
                    <a:pt x="11736" y="14581"/>
                  </a:cubicBezTo>
                  <a:close/>
                  <a:moveTo>
                    <a:pt x="11736" y="14254"/>
                  </a:moveTo>
                  <a:cubicBezTo>
                    <a:pt x="11707" y="14254"/>
                    <a:pt x="11682" y="14305"/>
                    <a:pt x="11682" y="14367"/>
                  </a:cubicBezTo>
                  <a:cubicBezTo>
                    <a:pt x="11682" y="14430"/>
                    <a:pt x="11707" y="14480"/>
                    <a:pt x="11736" y="14480"/>
                  </a:cubicBezTo>
                  <a:cubicBezTo>
                    <a:pt x="11766" y="14480"/>
                    <a:pt x="11790" y="14430"/>
                    <a:pt x="11790" y="14367"/>
                  </a:cubicBezTo>
                  <a:cubicBezTo>
                    <a:pt x="11790" y="14305"/>
                    <a:pt x="11766" y="14254"/>
                    <a:pt x="11736" y="14254"/>
                  </a:cubicBezTo>
                  <a:close/>
                  <a:moveTo>
                    <a:pt x="11736" y="13927"/>
                  </a:moveTo>
                  <a:cubicBezTo>
                    <a:pt x="11707" y="13927"/>
                    <a:pt x="11682" y="13978"/>
                    <a:pt x="11682" y="14040"/>
                  </a:cubicBezTo>
                  <a:cubicBezTo>
                    <a:pt x="11682" y="14103"/>
                    <a:pt x="11707" y="14154"/>
                    <a:pt x="11736" y="14154"/>
                  </a:cubicBezTo>
                  <a:cubicBezTo>
                    <a:pt x="11766" y="14154"/>
                    <a:pt x="11790" y="14103"/>
                    <a:pt x="11790" y="14040"/>
                  </a:cubicBezTo>
                  <a:cubicBezTo>
                    <a:pt x="11790" y="13978"/>
                    <a:pt x="11766" y="13927"/>
                    <a:pt x="11736" y="13927"/>
                  </a:cubicBezTo>
                  <a:close/>
                  <a:moveTo>
                    <a:pt x="11736" y="13600"/>
                  </a:moveTo>
                  <a:cubicBezTo>
                    <a:pt x="11707" y="13600"/>
                    <a:pt x="11682" y="13651"/>
                    <a:pt x="11682" y="13714"/>
                  </a:cubicBezTo>
                  <a:cubicBezTo>
                    <a:pt x="11682" y="13776"/>
                    <a:pt x="11707" y="13827"/>
                    <a:pt x="11736" y="13827"/>
                  </a:cubicBezTo>
                  <a:cubicBezTo>
                    <a:pt x="11766" y="13827"/>
                    <a:pt x="11790" y="13776"/>
                    <a:pt x="11790" y="13714"/>
                  </a:cubicBezTo>
                  <a:cubicBezTo>
                    <a:pt x="11790" y="13651"/>
                    <a:pt x="11766" y="13600"/>
                    <a:pt x="11736" y="13600"/>
                  </a:cubicBezTo>
                  <a:close/>
                  <a:moveTo>
                    <a:pt x="11736" y="13276"/>
                  </a:moveTo>
                  <a:cubicBezTo>
                    <a:pt x="11707" y="13276"/>
                    <a:pt x="11682" y="13326"/>
                    <a:pt x="11682" y="13389"/>
                  </a:cubicBezTo>
                  <a:cubicBezTo>
                    <a:pt x="11682" y="13451"/>
                    <a:pt x="11707" y="13502"/>
                    <a:pt x="11736" y="13502"/>
                  </a:cubicBezTo>
                  <a:cubicBezTo>
                    <a:pt x="11766" y="13502"/>
                    <a:pt x="11790" y="13451"/>
                    <a:pt x="11790" y="13389"/>
                  </a:cubicBezTo>
                  <a:cubicBezTo>
                    <a:pt x="11790" y="13326"/>
                    <a:pt x="11766" y="13276"/>
                    <a:pt x="11736" y="13276"/>
                  </a:cubicBezTo>
                  <a:close/>
                  <a:moveTo>
                    <a:pt x="11736" y="12949"/>
                  </a:moveTo>
                  <a:cubicBezTo>
                    <a:pt x="11707" y="12949"/>
                    <a:pt x="11682" y="13000"/>
                    <a:pt x="11682" y="13062"/>
                  </a:cubicBezTo>
                  <a:cubicBezTo>
                    <a:pt x="11682" y="13125"/>
                    <a:pt x="11707" y="13175"/>
                    <a:pt x="11736" y="13175"/>
                  </a:cubicBezTo>
                  <a:cubicBezTo>
                    <a:pt x="11766" y="13175"/>
                    <a:pt x="11790" y="13125"/>
                    <a:pt x="11790" y="13062"/>
                  </a:cubicBezTo>
                  <a:cubicBezTo>
                    <a:pt x="11790" y="13000"/>
                    <a:pt x="11766" y="12949"/>
                    <a:pt x="11736" y="12949"/>
                  </a:cubicBezTo>
                  <a:close/>
                  <a:moveTo>
                    <a:pt x="11736" y="12622"/>
                  </a:moveTo>
                  <a:cubicBezTo>
                    <a:pt x="11707" y="12622"/>
                    <a:pt x="11682" y="12673"/>
                    <a:pt x="11682" y="12735"/>
                  </a:cubicBezTo>
                  <a:cubicBezTo>
                    <a:pt x="11682" y="12798"/>
                    <a:pt x="11707" y="12848"/>
                    <a:pt x="11736" y="12848"/>
                  </a:cubicBezTo>
                  <a:cubicBezTo>
                    <a:pt x="11766" y="12848"/>
                    <a:pt x="11790" y="12798"/>
                    <a:pt x="11790" y="12735"/>
                  </a:cubicBezTo>
                  <a:cubicBezTo>
                    <a:pt x="11790" y="12673"/>
                    <a:pt x="11766" y="12622"/>
                    <a:pt x="11736" y="12622"/>
                  </a:cubicBezTo>
                  <a:close/>
                  <a:moveTo>
                    <a:pt x="11736" y="12295"/>
                  </a:moveTo>
                  <a:cubicBezTo>
                    <a:pt x="11707" y="12295"/>
                    <a:pt x="11682" y="12346"/>
                    <a:pt x="11682" y="12408"/>
                  </a:cubicBezTo>
                  <a:cubicBezTo>
                    <a:pt x="11682" y="12471"/>
                    <a:pt x="11707" y="12521"/>
                    <a:pt x="11736" y="12521"/>
                  </a:cubicBezTo>
                  <a:cubicBezTo>
                    <a:pt x="11766" y="12521"/>
                    <a:pt x="11790" y="12471"/>
                    <a:pt x="11790" y="12408"/>
                  </a:cubicBezTo>
                  <a:cubicBezTo>
                    <a:pt x="11790" y="12346"/>
                    <a:pt x="11766" y="12295"/>
                    <a:pt x="11736" y="12295"/>
                  </a:cubicBezTo>
                  <a:close/>
                  <a:moveTo>
                    <a:pt x="11736" y="11971"/>
                  </a:moveTo>
                  <a:cubicBezTo>
                    <a:pt x="11707" y="11971"/>
                    <a:pt x="11682" y="12021"/>
                    <a:pt x="11682" y="12084"/>
                  </a:cubicBezTo>
                  <a:cubicBezTo>
                    <a:pt x="11682" y="12146"/>
                    <a:pt x="11707" y="12197"/>
                    <a:pt x="11736" y="12197"/>
                  </a:cubicBezTo>
                  <a:cubicBezTo>
                    <a:pt x="11766" y="12197"/>
                    <a:pt x="11790" y="12146"/>
                    <a:pt x="11790" y="12084"/>
                  </a:cubicBezTo>
                  <a:cubicBezTo>
                    <a:pt x="11790" y="12021"/>
                    <a:pt x="11766" y="11971"/>
                    <a:pt x="11736" y="11971"/>
                  </a:cubicBezTo>
                  <a:close/>
                  <a:moveTo>
                    <a:pt x="11736" y="11644"/>
                  </a:moveTo>
                  <a:cubicBezTo>
                    <a:pt x="11707" y="11644"/>
                    <a:pt x="11682" y="11694"/>
                    <a:pt x="11682" y="11757"/>
                  </a:cubicBezTo>
                  <a:cubicBezTo>
                    <a:pt x="11682" y="11819"/>
                    <a:pt x="11707" y="11870"/>
                    <a:pt x="11736" y="11870"/>
                  </a:cubicBezTo>
                  <a:cubicBezTo>
                    <a:pt x="11766" y="11870"/>
                    <a:pt x="11790" y="11819"/>
                    <a:pt x="11790" y="11757"/>
                  </a:cubicBezTo>
                  <a:cubicBezTo>
                    <a:pt x="11790" y="11694"/>
                    <a:pt x="11766" y="11644"/>
                    <a:pt x="11736" y="11644"/>
                  </a:cubicBezTo>
                  <a:close/>
                  <a:moveTo>
                    <a:pt x="11736" y="11317"/>
                  </a:moveTo>
                  <a:cubicBezTo>
                    <a:pt x="11707" y="11317"/>
                    <a:pt x="11682" y="11367"/>
                    <a:pt x="11682" y="11430"/>
                  </a:cubicBezTo>
                  <a:cubicBezTo>
                    <a:pt x="11682" y="11492"/>
                    <a:pt x="11707" y="11543"/>
                    <a:pt x="11736" y="11543"/>
                  </a:cubicBezTo>
                  <a:cubicBezTo>
                    <a:pt x="11766" y="11543"/>
                    <a:pt x="11790" y="11492"/>
                    <a:pt x="11790" y="11430"/>
                  </a:cubicBezTo>
                  <a:cubicBezTo>
                    <a:pt x="11790" y="11367"/>
                    <a:pt x="11766" y="11317"/>
                    <a:pt x="11736" y="11317"/>
                  </a:cubicBezTo>
                  <a:close/>
                  <a:moveTo>
                    <a:pt x="11736" y="10990"/>
                  </a:moveTo>
                  <a:cubicBezTo>
                    <a:pt x="11707" y="10990"/>
                    <a:pt x="11682" y="11041"/>
                    <a:pt x="11682" y="11103"/>
                  </a:cubicBezTo>
                  <a:cubicBezTo>
                    <a:pt x="11682" y="11166"/>
                    <a:pt x="11707" y="11216"/>
                    <a:pt x="11736" y="11216"/>
                  </a:cubicBezTo>
                  <a:cubicBezTo>
                    <a:pt x="11766" y="11216"/>
                    <a:pt x="11790" y="11166"/>
                    <a:pt x="11790" y="11103"/>
                  </a:cubicBezTo>
                  <a:cubicBezTo>
                    <a:pt x="11790" y="11041"/>
                    <a:pt x="11766" y="10990"/>
                    <a:pt x="11736" y="10990"/>
                  </a:cubicBezTo>
                  <a:close/>
                  <a:moveTo>
                    <a:pt x="11736" y="10680"/>
                  </a:moveTo>
                  <a:cubicBezTo>
                    <a:pt x="11707" y="10680"/>
                    <a:pt x="11682" y="10731"/>
                    <a:pt x="11682" y="10793"/>
                  </a:cubicBezTo>
                  <a:cubicBezTo>
                    <a:pt x="11682" y="10856"/>
                    <a:pt x="11707" y="10906"/>
                    <a:pt x="11736" y="10906"/>
                  </a:cubicBezTo>
                  <a:cubicBezTo>
                    <a:pt x="11766" y="10906"/>
                    <a:pt x="11790" y="10856"/>
                    <a:pt x="11790" y="10793"/>
                  </a:cubicBezTo>
                  <a:cubicBezTo>
                    <a:pt x="11790" y="10731"/>
                    <a:pt x="11766" y="10680"/>
                    <a:pt x="11736" y="10680"/>
                  </a:cubicBezTo>
                  <a:close/>
                  <a:moveTo>
                    <a:pt x="11736" y="10353"/>
                  </a:moveTo>
                  <a:cubicBezTo>
                    <a:pt x="11707" y="10353"/>
                    <a:pt x="11682" y="10404"/>
                    <a:pt x="11682" y="10466"/>
                  </a:cubicBezTo>
                  <a:cubicBezTo>
                    <a:pt x="11682" y="10529"/>
                    <a:pt x="11707" y="10580"/>
                    <a:pt x="11736" y="10580"/>
                  </a:cubicBezTo>
                  <a:cubicBezTo>
                    <a:pt x="11766" y="10580"/>
                    <a:pt x="11790" y="10529"/>
                    <a:pt x="11790" y="10466"/>
                  </a:cubicBezTo>
                  <a:cubicBezTo>
                    <a:pt x="11790" y="10404"/>
                    <a:pt x="11766" y="10353"/>
                    <a:pt x="11736" y="10353"/>
                  </a:cubicBezTo>
                  <a:close/>
                  <a:moveTo>
                    <a:pt x="11428" y="4445"/>
                  </a:moveTo>
                  <a:cubicBezTo>
                    <a:pt x="11458" y="4445"/>
                    <a:pt x="11482" y="4395"/>
                    <a:pt x="11482" y="4332"/>
                  </a:cubicBezTo>
                  <a:cubicBezTo>
                    <a:pt x="11482" y="4270"/>
                    <a:pt x="11458" y="4219"/>
                    <a:pt x="11428" y="4219"/>
                  </a:cubicBezTo>
                  <a:cubicBezTo>
                    <a:pt x="11399" y="4219"/>
                    <a:pt x="11375" y="4270"/>
                    <a:pt x="11375" y="4332"/>
                  </a:cubicBezTo>
                  <a:cubicBezTo>
                    <a:pt x="11375" y="4395"/>
                    <a:pt x="11399" y="4445"/>
                    <a:pt x="11428" y="4445"/>
                  </a:cubicBezTo>
                  <a:close/>
                  <a:moveTo>
                    <a:pt x="14648" y="4109"/>
                  </a:moveTo>
                  <a:cubicBezTo>
                    <a:pt x="14677" y="4109"/>
                    <a:pt x="14701" y="4059"/>
                    <a:pt x="14701" y="3996"/>
                  </a:cubicBezTo>
                  <a:cubicBezTo>
                    <a:pt x="14701" y="3934"/>
                    <a:pt x="14677" y="3883"/>
                    <a:pt x="14648" y="3883"/>
                  </a:cubicBezTo>
                  <a:cubicBezTo>
                    <a:pt x="14618" y="3883"/>
                    <a:pt x="14594" y="3934"/>
                    <a:pt x="14594" y="3996"/>
                  </a:cubicBezTo>
                  <a:cubicBezTo>
                    <a:pt x="14594" y="4059"/>
                    <a:pt x="14618" y="4109"/>
                    <a:pt x="14648" y="4109"/>
                  </a:cubicBezTo>
                  <a:close/>
                  <a:moveTo>
                    <a:pt x="14494" y="4109"/>
                  </a:moveTo>
                  <a:cubicBezTo>
                    <a:pt x="14523" y="4109"/>
                    <a:pt x="14547" y="4059"/>
                    <a:pt x="14547" y="3996"/>
                  </a:cubicBezTo>
                  <a:cubicBezTo>
                    <a:pt x="14547" y="3934"/>
                    <a:pt x="14523" y="3883"/>
                    <a:pt x="14494" y="3883"/>
                  </a:cubicBezTo>
                  <a:cubicBezTo>
                    <a:pt x="14464" y="3883"/>
                    <a:pt x="14440" y="3934"/>
                    <a:pt x="14440" y="3996"/>
                  </a:cubicBezTo>
                  <a:cubicBezTo>
                    <a:pt x="14440" y="4059"/>
                    <a:pt x="14464" y="4109"/>
                    <a:pt x="14494" y="4109"/>
                  </a:cubicBezTo>
                  <a:close/>
                  <a:moveTo>
                    <a:pt x="14341" y="4109"/>
                  </a:moveTo>
                  <a:cubicBezTo>
                    <a:pt x="14371" y="4109"/>
                    <a:pt x="14395" y="4059"/>
                    <a:pt x="14395" y="3996"/>
                  </a:cubicBezTo>
                  <a:cubicBezTo>
                    <a:pt x="14395" y="3934"/>
                    <a:pt x="14371" y="3883"/>
                    <a:pt x="14341" y="3883"/>
                  </a:cubicBezTo>
                  <a:cubicBezTo>
                    <a:pt x="14311" y="3883"/>
                    <a:pt x="14287" y="3934"/>
                    <a:pt x="14287" y="3996"/>
                  </a:cubicBezTo>
                  <a:cubicBezTo>
                    <a:pt x="14287" y="4059"/>
                    <a:pt x="14311" y="4109"/>
                    <a:pt x="14341" y="4109"/>
                  </a:cubicBezTo>
                  <a:close/>
                  <a:moveTo>
                    <a:pt x="14187" y="4109"/>
                  </a:moveTo>
                  <a:cubicBezTo>
                    <a:pt x="14217" y="4109"/>
                    <a:pt x="14241" y="4059"/>
                    <a:pt x="14241" y="3996"/>
                  </a:cubicBezTo>
                  <a:cubicBezTo>
                    <a:pt x="14241" y="3934"/>
                    <a:pt x="14217" y="3883"/>
                    <a:pt x="14187" y="3883"/>
                  </a:cubicBezTo>
                  <a:cubicBezTo>
                    <a:pt x="14158" y="3883"/>
                    <a:pt x="14134" y="3934"/>
                    <a:pt x="14134" y="3996"/>
                  </a:cubicBezTo>
                  <a:cubicBezTo>
                    <a:pt x="14134" y="4059"/>
                    <a:pt x="14158" y="4109"/>
                    <a:pt x="14187" y="4109"/>
                  </a:cubicBezTo>
                  <a:close/>
                  <a:moveTo>
                    <a:pt x="14035" y="3883"/>
                  </a:moveTo>
                  <a:cubicBezTo>
                    <a:pt x="14005" y="3883"/>
                    <a:pt x="13981" y="3934"/>
                    <a:pt x="13981" y="3996"/>
                  </a:cubicBezTo>
                  <a:cubicBezTo>
                    <a:pt x="13981" y="4059"/>
                    <a:pt x="14005" y="4109"/>
                    <a:pt x="14035" y="4109"/>
                  </a:cubicBezTo>
                  <a:cubicBezTo>
                    <a:pt x="14064" y="4109"/>
                    <a:pt x="14088" y="4059"/>
                    <a:pt x="14088" y="3996"/>
                  </a:cubicBezTo>
                  <a:cubicBezTo>
                    <a:pt x="14088" y="3934"/>
                    <a:pt x="14064" y="3883"/>
                    <a:pt x="14035" y="3883"/>
                  </a:cubicBezTo>
                  <a:close/>
                  <a:moveTo>
                    <a:pt x="13879" y="4109"/>
                  </a:moveTo>
                  <a:cubicBezTo>
                    <a:pt x="13909" y="4109"/>
                    <a:pt x="13933" y="4059"/>
                    <a:pt x="13933" y="3996"/>
                  </a:cubicBezTo>
                  <a:cubicBezTo>
                    <a:pt x="13933" y="3934"/>
                    <a:pt x="13909" y="3883"/>
                    <a:pt x="13879" y="3883"/>
                  </a:cubicBezTo>
                  <a:cubicBezTo>
                    <a:pt x="13850" y="3883"/>
                    <a:pt x="13826" y="3934"/>
                    <a:pt x="13826" y="3996"/>
                  </a:cubicBezTo>
                  <a:cubicBezTo>
                    <a:pt x="13826" y="4059"/>
                    <a:pt x="13850" y="4109"/>
                    <a:pt x="13879" y="4109"/>
                  </a:cubicBezTo>
                  <a:close/>
                  <a:moveTo>
                    <a:pt x="13421" y="3883"/>
                  </a:moveTo>
                  <a:cubicBezTo>
                    <a:pt x="13391" y="3883"/>
                    <a:pt x="13367" y="3934"/>
                    <a:pt x="13367" y="3996"/>
                  </a:cubicBezTo>
                  <a:cubicBezTo>
                    <a:pt x="13367" y="4059"/>
                    <a:pt x="13391" y="4109"/>
                    <a:pt x="13421" y="4109"/>
                  </a:cubicBezTo>
                  <a:cubicBezTo>
                    <a:pt x="13451" y="4109"/>
                    <a:pt x="13475" y="4059"/>
                    <a:pt x="13475" y="3996"/>
                  </a:cubicBezTo>
                  <a:cubicBezTo>
                    <a:pt x="13475" y="3934"/>
                    <a:pt x="13451" y="3883"/>
                    <a:pt x="13421" y="3883"/>
                  </a:cubicBezTo>
                  <a:close/>
                  <a:moveTo>
                    <a:pt x="13111" y="4112"/>
                  </a:moveTo>
                  <a:cubicBezTo>
                    <a:pt x="13139" y="4112"/>
                    <a:pt x="13161" y="4064"/>
                    <a:pt x="13161" y="4005"/>
                  </a:cubicBezTo>
                  <a:cubicBezTo>
                    <a:pt x="13161" y="3946"/>
                    <a:pt x="13139" y="3898"/>
                    <a:pt x="13111" y="3898"/>
                  </a:cubicBezTo>
                  <a:cubicBezTo>
                    <a:pt x="13082" y="3898"/>
                    <a:pt x="13060" y="3946"/>
                    <a:pt x="13060" y="4005"/>
                  </a:cubicBezTo>
                  <a:cubicBezTo>
                    <a:pt x="13060" y="4064"/>
                    <a:pt x="13082" y="4112"/>
                    <a:pt x="13111" y="4112"/>
                  </a:cubicBezTo>
                  <a:close/>
                  <a:moveTo>
                    <a:pt x="13111" y="4421"/>
                  </a:moveTo>
                  <a:cubicBezTo>
                    <a:pt x="13139" y="4421"/>
                    <a:pt x="13161" y="4373"/>
                    <a:pt x="13161" y="4314"/>
                  </a:cubicBezTo>
                  <a:cubicBezTo>
                    <a:pt x="13161" y="4255"/>
                    <a:pt x="13139" y="4207"/>
                    <a:pt x="13111" y="4207"/>
                  </a:cubicBezTo>
                  <a:cubicBezTo>
                    <a:pt x="13082" y="4207"/>
                    <a:pt x="13060" y="4255"/>
                    <a:pt x="13060" y="4314"/>
                  </a:cubicBezTo>
                  <a:cubicBezTo>
                    <a:pt x="13060" y="4373"/>
                    <a:pt x="13082" y="4421"/>
                    <a:pt x="13111" y="4421"/>
                  </a:cubicBezTo>
                  <a:close/>
                  <a:moveTo>
                    <a:pt x="13268" y="3898"/>
                  </a:moveTo>
                  <a:cubicBezTo>
                    <a:pt x="13240" y="3898"/>
                    <a:pt x="13218" y="3946"/>
                    <a:pt x="13218" y="4005"/>
                  </a:cubicBezTo>
                  <a:cubicBezTo>
                    <a:pt x="13218" y="4064"/>
                    <a:pt x="13240" y="4112"/>
                    <a:pt x="13268" y="4112"/>
                  </a:cubicBezTo>
                  <a:cubicBezTo>
                    <a:pt x="13297" y="4112"/>
                    <a:pt x="13319" y="4064"/>
                    <a:pt x="13319" y="4005"/>
                  </a:cubicBezTo>
                  <a:cubicBezTo>
                    <a:pt x="13319" y="3946"/>
                    <a:pt x="13297" y="3898"/>
                    <a:pt x="13268" y="3898"/>
                  </a:cubicBezTo>
                  <a:close/>
                  <a:moveTo>
                    <a:pt x="13421" y="4209"/>
                  </a:moveTo>
                  <a:cubicBezTo>
                    <a:pt x="13391" y="4209"/>
                    <a:pt x="13367" y="4260"/>
                    <a:pt x="13367" y="4322"/>
                  </a:cubicBezTo>
                  <a:cubicBezTo>
                    <a:pt x="13367" y="4385"/>
                    <a:pt x="13391" y="4435"/>
                    <a:pt x="13421" y="4435"/>
                  </a:cubicBezTo>
                  <a:cubicBezTo>
                    <a:pt x="13451" y="4435"/>
                    <a:pt x="13475" y="4385"/>
                    <a:pt x="13475" y="4322"/>
                  </a:cubicBezTo>
                  <a:cubicBezTo>
                    <a:pt x="13475" y="4260"/>
                    <a:pt x="13451" y="4209"/>
                    <a:pt x="13421" y="4209"/>
                  </a:cubicBezTo>
                  <a:close/>
                  <a:moveTo>
                    <a:pt x="13268" y="4207"/>
                  </a:moveTo>
                  <a:cubicBezTo>
                    <a:pt x="13240" y="4207"/>
                    <a:pt x="13218" y="4255"/>
                    <a:pt x="13218" y="4314"/>
                  </a:cubicBezTo>
                  <a:cubicBezTo>
                    <a:pt x="13218" y="4373"/>
                    <a:pt x="13240" y="4421"/>
                    <a:pt x="13268" y="4421"/>
                  </a:cubicBezTo>
                  <a:cubicBezTo>
                    <a:pt x="13297" y="4421"/>
                    <a:pt x="13319" y="4373"/>
                    <a:pt x="13319" y="4314"/>
                  </a:cubicBezTo>
                  <a:cubicBezTo>
                    <a:pt x="13319" y="4255"/>
                    <a:pt x="13297" y="4207"/>
                    <a:pt x="13268" y="4207"/>
                  </a:cubicBezTo>
                  <a:close/>
                  <a:moveTo>
                    <a:pt x="13421" y="4517"/>
                  </a:moveTo>
                  <a:cubicBezTo>
                    <a:pt x="13391" y="4517"/>
                    <a:pt x="13367" y="4568"/>
                    <a:pt x="13367" y="4630"/>
                  </a:cubicBezTo>
                  <a:cubicBezTo>
                    <a:pt x="13367" y="4693"/>
                    <a:pt x="13391" y="4743"/>
                    <a:pt x="13421" y="4743"/>
                  </a:cubicBezTo>
                  <a:cubicBezTo>
                    <a:pt x="13451" y="4743"/>
                    <a:pt x="13475" y="4693"/>
                    <a:pt x="13475" y="4630"/>
                  </a:cubicBezTo>
                  <a:cubicBezTo>
                    <a:pt x="13475" y="4568"/>
                    <a:pt x="13451" y="4517"/>
                    <a:pt x="13421" y="4517"/>
                  </a:cubicBezTo>
                  <a:close/>
                  <a:moveTo>
                    <a:pt x="13268" y="4517"/>
                  </a:moveTo>
                  <a:cubicBezTo>
                    <a:pt x="13239" y="4517"/>
                    <a:pt x="13215" y="4568"/>
                    <a:pt x="13215" y="4630"/>
                  </a:cubicBezTo>
                  <a:cubicBezTo>
                    <a:pt x="13215" y="4693"/>
                    <a:pt x="13239" y="4743"/>
                    <a:pt x="13268" y="4743"/>
                  </a:cubicBezTo>
                  <a:cubicBezTo>
                    <a:pt x="13298" y="4743"/>
                    <a:pt x="13322" y="4693"/>
                    <a:pt x="13322" y="4630"/>
                  </a:cubicBezTo>
                  <a:cubicBezTo>
                    <a:pt x="13322" y="4568"/>
                    <a:pt x="13298" y="4517"/>
                    <a:pt x="13268" y="4517"/>
                  </a:cubicBezTo>
                  <a:close/>
                  <a:moveTo>
                    <a:pt x="13725" y="4109"/>
                  </a:moveTo>
                  <a:cubicBezTo>
                    <a:pt x="13755" y="4109"/>
                    <a:pt x="13779" y="4059"/>
                    <a:pt x="13779" y="3996"/>
                  </a:cubicBezTo>
                  <a:cubicBezTo>
                    <a:pt x="13779" y="3934"/>
                    <a:pt x="13755" y="3883"/>
                    <a:pt x="13725" y="3883"/>
                  </a:cubicBezTo>
                  <a:cubicBezTo>
                    <a:pt x="13696" y="3883"/>
                    <a:pt x="13672" y="3934"/>
                    <a:pt x="13672" y="3996"/>
                  </a:cubicBezTo>
                  <a:cubicBezTo>
                    <a:pt x="13672" y="4059"/>
                    <a:pt x="13696" y="4109"/>
                    <a:pt x="13725" y="4109"/>
                  </a:cubicBezTo>
                  <a:close/>
                  <a:moveTo>
                    <a:pt x="13573" y="3883"/>
                  </a:moveTo>
                  <a:cubicBezTo>
                    <a:pt x="13543" y="3883"/>
                    <a:pt x="13519" y="3934"/>
                    <a:pt x="13519" y="3996"/>
                  </a:cubicBezTo>
                  <a:cubicBezTo>
                    <a:pt x="13519" y="4059"/>
                    <a:pt x="13543" y="4109"/>
                    <a:pt x="13573" y="4109"/>
                  </a:cubicBezTo>
                  <a:cubicBezTo>
                    <a:pt x="13602" y="4109"/>
                    <a:pt x="13626" y="4059"/>
                    <a:pt x="13626" y="3996"/>
                  </a:cubicBezTo>
                  <a:cubicBezTo>
                    <a:pt x="13626" y="3934"/>
                    <a:pt x="13602" y="3883"/>
                    <a:pt x="13573" y="3883"/>
                  </a:cubicBezTo>
                  <a:close/>
                  <a:moveTo>
                    <a:pt x="14648" y="4435"/>
                  </a:moveTo>
                  <a:cubicBezTo>
                    <a:pt x="14677" y="4435"/>
                    <a:pt x="14701" y="4385"/>
                    <a:pt x="14701" y="4322"/>
                  </a:cubicBezTo>
                  <a:cubicBezTo>
                    <a:pt x="14701" y="4260"/>
                    <a:pt x="14677" y="4209"/>
                    <a:pt x="14648" y="4209"/>
                  </a:cubicBezTo>
                  <a:cubicBezTo>
                    <a:pt x="14618" y="4209"/>
                    <a:pt x="14594" y="4260"/>
                    <a:pt x="14594" y="4322"/>
                  </a:cubicBezTo>
                  <a:cubicBezTo>
                    <a:pt x="14594" y="4385"/>
                    <a:pt x="14618" y="4435"/>
                    <a:pt x="14648" y="4435"/>
                  </a:cubicBezTo>
                  <a:close/>
                  <a:moveTo>
                    <a:pt x="14494" y="4435"/>
                  </a:moveTo>
                  <a:cubicBezTo>
                    <a:pt x="14523" y="4435"/>
                    <a:pt x="14547" y="4385"/>
                    <a:pt x="14547" y="4322"/>
                  </a:cubicBezTo>
                  <a:cubicBezTo>
                    <a:pt x="14547" y="4260"/>
                    <a:pt x="14523" y="4209"/>
                    <a:pt x="14494" y="4209"/>
                  </a:cubicBezTo>
                  <a:cubicBezTo>
                    <a:pt x="14464" y="4209"/>
                    <a:pt x="14440" y="4260"/>
                    <a:pt x="14440" y="4322"/>
                  </a:cubicBezTo>
                  <a:cubicBezTo>
                    <a:pt x="14440" y="4385"/>
                    <a:pt x="14464" y="4435"/>
                    <a:pt x="14494" y="4435"/>
                  </a:cubicBezTo>
                  <a:close/>
                  <a:moveTo>
                    <a:pt x="14341" y="4435"/>
                  </a:moveTo>
                  <a:cubicBezTo>
                    <a:pt x="14371" y="4435"/>
                    <a:pt x="14395" y="4385"/>
                    <a:pt x="14395" y="4322"/>
                  </a:cubicBezTo>
                  <a:cubicBezTo>
                    <a:pt x="14395" y="4260"/>
                    <a:pt x="14371" y="4209"/>
                    <a:pt x="14341" y="4209"/>
                  </a:cubicBezTo>
                  <a:cubicBezTo>
                    <a:pt x="14311" y="4209"/>
                    <a:pt x="14287" y="4260"/>
                    <a:pt x="14287" y="4322"/>
                  </a:cubicBezTo>
                  <a:cubicBezTo>
                    <a:pt x="14287" y="4385"/>
                    <a:pt x="14311" y="4435"/>
                    <a:pt x="14341" y="4435"/>
                  </a:cubicBezTo>
                  <a:close/>
                  <a:moveTo>
                    <a:pt x="14187" y="4435"/>
                  </a:moveTo>
                  <a:cubicBezTo>
                    <a:pt x="14217" y="4435"/>
                    <a:pt x="14241" y="4385"/>
                    <a:pt x="14241" y="4322"/>
                  </a:cubicBezTo>
                  <a:cubicBezTo>
                    <a:pt x="14241" y="4260"/>
                    <a:pt x="14217" y="4209"/>
                    <a:pt x="14187" y="4209"/>
                  </a:cubicBezTo>
                  <a:cubicBezTo>
                    <a:pt x="14158" y="4209"/>
                    <a:pt x="14134" y="4260"/>
                    <a:pt x="14134" y="4322"/>
                  </a:cubicBezTo>
                  <a:cubicBezTo>
                    <a:pt x="14134" y="4385"/>
                    <a:pt x="14158" y="4435"/>
                    <a:pt x="14187" y="4435"/>
                  </a:cubicBezTo>
                  <a:close/>
                  <a:moveTo>
                    <a:pt x="14035" y="4209"/>
                  </a:moveTo>
                  <a:cubicBezTo>
                    <a:pt x="14005" y="4209"/>
                    <a:pt x="13981" y="4260"/>
                    <a:pt x="13981" y="4322"/>
                  </a:cubicBezTo>
                  <a:cubicBezTo>
                    <a:pt x="13981" y="4385"/>
                    <a:pt x="14005" y="4435"/>
                    <a:pt x="14035" y="4435"/>
                  </a:cubicBezTo>
                  <a:cubicBezTo>
                    <a:pt x="14064" y="4435"/>
                    <a:pt x="14088" y="4385"/>
                    <a:pt x="14088" y="4322"/>
                  </a:cubicBezTo>
                  <a:cubicBezTo>
                    <a:pt x="14088" y="4260"/>
                    <a:pt x="14064" y="4209"/>
                    <a:pt x="14035" y="4209"/>
                  </a:cubicBezTo>
                  <a:close/>
                  <a:moveTo>
                    <a:pt x="13879" y="4435"/>
                  </a:moveTo>
                  <a:cubicBezTo>
                    <a:pt x="13909" y="4435"/>
                    <a:pt x="13933" y="4385"/>
                    <a:pt x="13933" y="4322"/>
                  </a:cubicBezTo>
                  <a:cubicBezTo>
                    <a:pt x="13933" y="4260"/>
                    <a:pt x="13909" y="4209"/>
                    <a:pt x="13879" y="4209"/>
                  </a:cubicBezTo>
                  <a:cubicBezTo>
                    <a:pt x="13850" y="4209"/>
                    <a:pt x="13826" y="4260"/>
                    <a:pt x="13826" y="4322"/>
                  </a:cubicBezTo>
                  <a:cubicBezTo>
                    <a:pt x="13826" y="4385"/>
                    <a:pt x="13850" y="4435"/>
                    <a:pt x="13879" y="4435"/>
                  </a:cubicBezTo>
                  <a:close/>
                  <a:moveTo>
                    <a:pt x="13725" y="4435"/>
                  </a:moveTo>
                  <a:cubicBezTo>
                    <a:pt x="13755" y="4435"/>
                    <a:pt x="13779" y="4385"/>
                    <a:pt x="13779" y="4322"/>
                  </a:cubicBezTo>
                  <a:cubicBezTo>
                    <a:pt x="13779" y="4260"/>
                    <a:pt x="13755" y="4209"/>
                    <a:pt x="13725" y="4209"/>
                  </a:cubicBezTo>
                  <a:cubicBezTo>
                    <a:pt x="13696" y="4209"/>
                    <a:pt x="13672" y="4260"/>
                    <a:pt x="13672" y="4322"/>
                  </a:cubicBezTo>
                  <a:cubicBezTo>
                    <a:pt x="13672" y="4385"/>
                    <a:pt x="13696" y="4435"/>
                    <a:pt x="13725" y="4435"/>
                  </a:cubicBezTo>
                  <a:close/>
                  <a:moveTo>
                    <a:pt x="13573" y="4209"/>
                  </a:moveTo>
                  <a:cubicBezTo>
                    <a:pt x="13543" y="4209"/>
                    <a:pt x="13519" y="4260"/>
                    <a:pt x="13519" y="4322"/>
                  </a:cubicBezTo>
                  <a:cubicBezTo>
                    <a:pt x="13519" y="4385"/>
                    <a:pt x="13543" y="4435"/>
                    <a:pt x="13573" y="4435"/>
                  </a:cubicBezTo>
                  <a:cubicBezTo>
                    <a:pt x="13602" y="4435"/>
                    <a:pt x="13626" y="4385"/>
                    <a:pt x="13626" y="4322"/>
                  </a:cubicBezTo>
                  <a:cubicBezTo>
                    <a:pt x="13626" y="4260"/>
                    <a:pt x="13602" y="4209"/>
                    <a:pt x="13573" y="4209"/>
                  </a:cubicBezTo>
                  <a:close/>
                  <a:moveTo>
                    <a:pt x="14803" y="4517"/>
                  </a:moveTo>
                  <a:cubicBezTo>
                    <a:pt x="14773" y="4517"/>
                    <a:pt x="14749" y="4568"/>
                    <a:pt x="14749" y="4630"/>
                  </a:cubicBezTo>
                  <a:cubicBezTo>
                    <a:pt x="14749" y="4693"/>
                    <a:pt x="14773" y="4743"/>
                    <a:pt x="14803" y="4743"/>
                  </a:cubicBezTo>
                  <a:cubicBezTo>
                    <a:pt x="14833" y="4743"/>
                    <a:pt x="14857" y="4693"/>
                    <a:pt x="14857" y="4630"/>
                  </a:cubicBezTo>
                  <a:cubicBezTo>
                    <a:pt x="14857" y="4568"/>
                    <a:pt x="14833" y="4517"/>
                    <a:pt x="14803" y="4517"/>
                  </a:cubicBezTo>
                  <a:close/>
                  <a:moveTo>
                    <a:pt x="14648" y="4743"/>
                  </a:moveTo>
                  <a:cubicBezTo>
                    <a:pt x="14677" y="4743"/>
                    <a:pt x="14701" y="4693"/>
                    <a:pt x="14701" y="4630"/>
                  </a:cubicBezTo>
                  <a:cubicBezTo>
                    <a:pt x="14701" y="4568"/>
                    <a:pt x="14677" y="4517"/>
                    <a:pt x="14648" y="4517"/>
                  </a:cubicBezTo>
                  <a:cubicBezTo>
                    <a:pt x="14618" y="4517"/>
                    <a:pt x="14594" y="4568"/>
                    <a:pt x="14594" y="4630"/>
                  </a:cubicBezTo>
                  <a:cubicBezTo>
                    <a:pt x="14594" y="4693"/>
                    <a:pt x="14618" y="4743"/>
                    <a:pt x="14648" y="4743"/>
                  </a:cubicBezTo>
                  <a:close/>
                  <a:moveTo>
                    <a:pt x="14494" y="4743"/>
                  </a:moveTo>
                  <a:cubicBezTo>
                    <a:pt x="14523" y="4743"/>
                    <a:pt x="14547" y="4693"/>
                    <a:pt x="14547" y="4630"/>
                  </a:cubicBezTo>
                  <a:cubicBezTo>
                    <a:pt x="14547" y="4568"/>
                    <a:pt x="14523" y="4517"/>
                    <a:pt x="14494" y="4517"/>
                  </a:cubicBezTo>
                  <a:cubicBezTo>
                    <a:pt x="14464" y="4517"/>
                    <a:pt x="14440" y="4568"/>
                    <a:pt x="14440" y="4630"/>
                  </a:cubicBezTo>
                  <a:cubicBezTo>
                    <a:pt x="14440" y="4693"/>
                    <a:pt x="14464" y="4743"/>
                    <a:pt x="14494" y="4743"/>
                  </a:cubicBezTo>
                  <a:close/>
                  <a:moveTo>
                    <a:pt x="14341" y="4743"/>
                  </a:moveTo>
                  <a:cubicBezTo>
                    <a:pt x="14371" y="4743"/>
                    <a:pt x="14395" y="4693"/>
                    <a:pt x="14395" y="4630"/>
                  </a:cubicBezTo>
                  <a:cubicBezTo>
                    <a:pt x="14395" y="4568"/>
                    <a:pt x="14371" y="4517"/>
                    <a:pt x="14341" y="4517"/>
                  </a:cubicBezTo>
                  <a:cubicBezTo>
                    <a:pt x="14311" y="4517"/>
                    <a:pt x="14287" y="4568"/>
                    <a:pt x="14287" y="4630"/>
                  </a:cubicBezTo>
                  <a:cubicBezTo>
                    <a:pt x="14287" y="4693"/>
                    <a:pt x="14311" y="4743"/>
                    <a:pt x="14341" y="4743"/>
                  </a:cubicBezTo>
                  <a:close/>
                  <a:moveTo>
                    <a:pt x="14187" y="4743"/>
                  </a:moveTo>
                  <a:cubicBezTo>
                    <a:pt x="14217" y="4743"/>
                    <a:pt x="14241" y="4693"/>
                    <a:pt x="14241" y="4630"/>
                  </a:cubicBezTo>
                  <a:cubicBezTo>
                    <a:pt x="14241" y="4568"/>
                    <a:pt x="14217" y="4517"/>
                    <a:pt x="14187" y="4517"/>
                  </a:cubicBezTo>
                  <a:cubicBezTo>
                    <a:pt x="14158" y="4517"/>
                    <a:pt x="14134" y="4568"/>
                    <a:pt x="14134" y="4630"/>
                  </a:cubicBezTo>
                  <a:cubicBezTo>
                    <a:pt x="14134" y="4693"/>
                    <a:pt x="14158" y="4743"/>
                    <a:pt x="14187" y="4743"/>
                  </a:cubicBezTo>
                  <a:close/>
                  <a:moveTo>
                    <a:pt x="14035" y="4517"/>
                  </a:moveTo>
                  <a:cubicBezTo>
                    <a:pt x="14005" y="4517"/>
                    <a:pt x="13981" y="4568"/>
                    <a:pt x="13981" y="4630"/>
                  </a:cubicBezTo>
                  <a:cubicBezTo>
                    <a:pt x="13981" y="4693"/>
                    <a:pt x="14005" y="4743"/>
                    <a:pt x="14035" y="4743"/>
                  </a:cubicBezTo>
                  <a:cubicBezTo>
                    <a:pt x="14064" y="4743"/>
                    <a:pt x="14088" y="4693"/>
                    <a:pt x="14088" y="4630"/>
                  </a:cubicBezTo>
                  <a:cubicBezTo>
                    <a:pt x="14088" y="4568"/>
                    <a:pt x="14064" y="4517"/>
                    <a:pt x="14035" y="4517"/>
                  </a:cubicBezTo>
                  <a:close/>
                  <a:moveTo>
                    <a:pt x="13879" y="4743"/>
                  </a:moveTo>
                  <a:cubicBezTo>
                    <a:pt x="13909" y="4743"/>
                    <a:pt x="13933" y="4693"/>
                    <a:pt x="13933" y="4630"/>
                  </a:cubicBezTo>
                  <a:cubicBezTo>
                    <a:pt x="13933" y="4568"/>
                    <a:pt x="13909" y="4517"/>
                    <a:pt x="13879" y="4517"/>
                  </a:cubicBezTo>
                  <a:cubicBezTo>
                    <a:pt x="13850" y="4517"/>
                    <a:pt x="13826" y="4568"/>
                    <a:pt x="13826" y="4630"/>
                  </a:cubicBezTo>
                  <a:cubicBezTo>
                    <a:pt x="13826" y="4693"/>
                    <a:pt x="13850" y="4743"/>
                    <a:pt x="13879" y="4743"/>
                  </a:cubicBezTo>
                  <a:close/>
                  <a:moveTo>
                    <a:pt x="13725" y="4743"/>
                  </a:moveTo>
                  <a:cubicBezTo>
                    <a:pt x="13755" y="4743"/>
                    <a:pt x="13779" y="4693"/>
                    <a:pt x="13779" y="4630"/>
                  </a:cubicBezTo>
                  <a:cubicBezTo>
                    <a:pt x="13779" y="4568"/>
                    <a:pt x="13755" y="4517"/>
                    <a:pt x="13725" y="4517"/>
                  </a:cubicBezTo>
                  <a:cubicBezTo>
                    <a:pt x="13696" y="4517"/>
                    <a:pt x="13672" y="4568"/>
                    <a:pt x="13672" y="4630"/>
                  </a:cubicBezTo>
                  <a:cubicBezTo>
                    <a:pt x="13672" y="4693"/>
                    <a:pt x="13696" y="4743"/>
                    <a:pt x="13725" y="4743"/>
                  </a:cubicBezTo>
                  <a:close/>
                  <a:moveTo>
                    <a:pt x="13573" y="4517"/>
                  </a:moveTo>
                  <a:cubicBezTo>
                    <a:pt x="13543" y="4517"/>
                    <a:pt x="13519" y="4568"/>
                    <a:pt x="13519" y="4630"/>
                  </a:cubicBezTo>
                  <a:cubicBezTo>
                    <a:pt x="13519" y="4693"/>
                    <a:pt x="13543" y="4743"/>
                    <a:pt x="13573" y="4743"/>
                  </a:cubicBezTo>
                  <a:cubicBezTo>
                    <a:pt x="13602" y="4743"/>
                    <a:pt x="13626" y="4693"/>
                    <a:pt x="13626" y="4630"/>
                  </a:cubicBezTo>
                  <a:cubicBezTo>
                    <a:pt x="13626" y="4568"/>
                    <a:pt x="13602" y="4517"/>
                    <a:pt x="13573" y="4517"/>
                  </a:cubicBezTo>
                  <a:close/>
                  <a:moveTo>
                    <a:pt x="12965" y="1847"/>
                  </a:moveTo>
                  <a:cubicBezTo>
                    <a:pt x="12994" y="1847"/>
                    <a:pt x="13018" y="1796"/>
                    <a:pt x="13018" y="1733"/>
                  </a:cubicBezTo>
                  <a:cubicBezTo>
                    <a:pt x="13018" y="1671"/>
                    <a:pt x="12994" y="1620"/>
                    <a:pt x="12965" y="1620"/>
                  </a:cubicBezTo>
                  <a:cubicBezTo>
                    <a:pt x="12935" y="1620"/>
                    <a:pt x="12911" y="1671"/>
                    <a:pt x="12911" y="1733"/>
                  </a:cubicBezTo>
                  <a:cubicBezTo>
                    <a:pt x="12911" y="1796"/>
                    <a:pt x="12935" y="1847"/>
                    <a:pt x="12965" y="1847"/>
                  </a:cubicBezTo>
                  <a:close/>
                  <a:moveTo>
                    <a:pt x="12811" y="1620"/>
                  </a:moveTo>
                  <a:cubicBezTo>
                    <a:pt x="12781" y="1620"/>
                    <a:pt x="12757" y="1671"/>
                    <a:pt x="12757" y="1733"/>
                  </a:cubicBezTo>
                  <a:cubicBezTo>
                    <a:pt x="12757" y="1796"/>
                    <a:pt x="12781" y="1847"/>
                    <a:pt x="12811" y="1847"/>
                  </a:cubicBezTo>
                  <a:cubicBezTo>
                    <a:pt x="12840" y="1847"/>
                    <a:pt x="12864" y="1796"/>
                    <a:pt x="12864" y="1733"/>
                  </a:cubicBezTo>
                  <a:cubicBezTo>
                    <a:pt x="12864" y="1671"/>
                    <a:pt x="12840" y="1620"/>
                    <a:pt x="12811" y="1620"/>
                  </a:cubicBezTo>
                  <a:close/>
                  <a:moveTo>
                    <a:pt x="12965" y="2168"/>
                  </a:moveTo>
                  <a:cubicBezTo>
                    <a:pt x="12994" y="2168"/>
                    <a:pt x="13018" y="2118"/>
                    <a:pt x="13018" y="2055"/>
                  </a:cubicBezTo>
                  <a:cubicBezTo>
                    <a:pt x="13018" y="1993"/>
                    <a:pt x="12994" y="1942"/>
                    <a:pt x="12965" y="1942"/>
                  </a:cubicBezTo>
                  <a:cubicBezTo>
                    <a:pt x="12935" y="1942"/>
                    <a:pt x="12911" y="1993"/>
                    <a:pt x="12911" y="2055"/>
                  </a:cubicBezTo>
                  <a:cubicBezTo>
                    <a:pt x="12911" y="2118"/>
                    <a:pt x="12935" y="2168"/>
                    <a:pt x="12965" y="2168"/>
                  </a:cubicBezTo>
                  <a:close/>
                  <a:moveTo>
                    <a:pt x="12811" y="1942"/>
                  </a:moveTo>
                  <a:cubicBezTo>
                    <a:pt x="12781" y="1942"/>
                    <a:pt x="12757" y="1993"/>
                    <a:pt x="12757" y="2055"/>
                  </a:cubicBezTo>
                  <a:cubicBezTo>
                    <a:pt x="12757" y="2118"/>
                    <a:pt x="12781" y="2168"/>
                    <a:pt x="12811" y="2168"/>
                  </a:cubicBezTo>
                  <a:cubicBezTo>
                    <a:pt x="12840" y="2168"/>
                    <a:pt x="12864" y="2118"/>
                    <a:pt x="12864" y="2055"/>
                  </a:cubicBezTo>
                  <a:cubicBezTo>
                    <a:pt x="12864" y="1993"/>
                    <a:pt x="12840" y="1942"/>
                    <a:pt x="12811" y="1942"/>
                  </a:cubicBezTo>
                  <a:close/>
                  <a:moveTo>
                    <a:pt x="12658" y="2168"/>
                  </a:moveTo>
                  <a:cubicBezTo>
                    <a:pt x="12688" y="2168"/>
                    <a:pt x="12712" y="2118"/>
                    <a:pt x="12712" y="2055"/>
                  </a:cubicBezTo>
                  <a:cubicBezTo>
                    <a:pt x="12712" y="1993"/>
                    <a:pt x="12688" y="1942"/>
                    <a:pt x="12658" y="1942"/>
                  </a:cubicBezTo>
                  <a:cubicBezTo>
                    <a:pt x="12628" y="1942"/>
                    <a:pt x="12604" y="1993"/>
                    <a:pt x="12604" y="2055"/>
                  </a:cubicBezTo>
                  <a:cubicBezTo>
                    <a:pt x="12604" y="2118"/>
                    <a:pt x="12628" y="2168"/>
                    <a:pt x="12658" y="2168"/>
                  </a:cubicBezTo>
                  <a:close/>
                  <a:moveTo>
                    <a:pt x="12504" y="1847"/>
                  </a:moveTo>
                  <a:cubicBezTo>
                    <a:pt x="12534" y="1847"/>
                    <a:pt x="12558" y="1796"/>
                    <a:pt x="12558" y="1733"/>
                  </a:cubicBezTo>
                  <a:cubicBezTo>
                    <a:pt x="12558" y="1671"/>
                    <a:pt x="12534" y="1620"/>
                    <a:pt x="12504" y="1620"/>
                  </a:cubicBezTo>
                  <a:cubicBezTo>
                    <a:pt x="12475" y="1620"/>
                    <a:pt x="12451" y="1671"/>
                    <a:pt x="12451" y="1733"/>
                  </a:cubicBezTo>
                  <a:cubicBezTo>
                    <a:pt x="12451" y="1796"/>
                    <a:pt x="12475" y="1847"/>
                    <a:pt x="12504" y="1847"/>
                  </a:cubicBezTo>
                  <a:close/>
                  <a:moveTo>
                    <a:pt x="12352" y="1620"/>
                  </a:moveTo>
                  <a:cubicBezTo>
                    <a:pt x="12322" y="1620"/>
                    <a:pt x="12298" y="1671"/>
                    <a:pt x="12298" y="1733"/>
                  </a:cubicBezTo>
                  <a:cubicBezTo>
                    <a:pt x="12298" y="1796"/>
                    <a:pt x="12322" y="1847"/>
                    <a:pt x="12352" y="1847"/>
                  </a:cubicBezTo>
                  <a:cubicBezTo>
                    <a:pt x="12381" y="1847"/>
                    <a:pt x="12406" y="1796"/>
                    <a:pt x="12406" y="1733"/>
                  </a:cubicBezTo>
                  <a:cubicBezTo>
                    <a:pt x="12406" y="1671"/>
                    <a:pt x="12381" y="1620"/>
                    <a:pt x="12352" y="1620"/>
                  </a:cubicBezTo>
                  <a:close/>
                  <a:moveTo>
                    <a:pt x="12504" y="2168"/>
                  </a:moveTo>
                  <a:cubicBezTo>
                    <a:pt x="12534" y="2168"/>
                    <a:pt x="12558" y="2118"/>
                    <a:pt x="12558" y="2055"/>
                  </a:cubicBezTo>
                  <a:cubicBezTo>
                    <a:pt x="12558" y="1993"/>
                    <a:pt x="12534" y="1942"/>
                    <a:pt x="12504" y="1942"/>
                  </a:cubicBezTo>
                  <a:cubicBezTo>
                    <a:pt x="12475" y="1942"/>
                    <a:pt x="12451" y="1993"/>
                    <a:pt x="12451" y="2055"/>
                  </a:cubicBezTo>
                  <a:cubicBezTo>
                    <a:pt x="12451" y="2118"/>
                    <a:pt x="12475" y="2168"/>
                    <a:pt x="12504" y="2168"/>
                  </a:cubicBezTo>
                  <a:close/>
                  <a:moveTo>
                    <a:pt x="12352" y="1942"/>
                  </a:moveTo>
                  <a:cubicBezTo>
                    <a:pt x="12322" y="1942"/>
                    <a:pt x="12298" y="1993"/>
                    <a:pt x="12298" y="2055"/>
                  </a:cubicBezTo>
                  <a:cubicBezTo>
                    <a:pt x="12298" y="2118"/>
                    <a:pt x="12322" y="2168"/>
                    <a:pt x="12352" y="2168"/>
                  </a:cubicBezTo>
                  <a:cubicBezTo>
                    <a:pt x="12381" y="2168"/>
                    <a:pt x="12406" y="2118"/>
                    <a:pt x="12406" y="2055"/>
                  </a:cubicBezTo>
                  <a:cubicBezTo>
                    <a:pt x="12406" y="1993"/>
                    <a:pt x="12381" y="1942"/>
                    <a:pt x="12352" y="1942"/>
                  </a:cubicBezTo>
                  <a:close/>
                  <a:moveTo>
                    <a:pt x="12196" y="1189"/>
                  </a:moveTo>
                  <a:cubicBezTo>
                    <a:pt x="12226" y="1189"/>
                    <a:pt x="12250" y="1138"/>
                    <a:pt x="12250" y="1075"/>
                  </a:cubicBezTo>
                  <a:cubicBezTo>
                    <a:pt x="12250" y="1013"/>
                    <a:pt x="12226" y="962"/>
                    <a:pt x="12196" y="962"/>
                  </a:cubicBezTo>
                  <a:cubicBezTo>
                    <a:pt x="12167" y="962"/>
                    <a:pt x="12143" y="1013"/>
                    <a:pt x="12143" y="1075"/>
                  </a:cubicBezTo>
                  <a:cubicBezTo>
                    <a:pt x="12143" y="1138"/>
                    <a:pt x="12167" y="1189"/>
                    <a:pt x="12196" y="1189"/>
                  </a:cubicBezTo>
                  <a:close/>
                  <a:moveTo>
                    <a:pt x="12042" y="962"/>
                  </a:moveTo>
                  <a:cubicBezTo>
                    <a:pt x="12013" y="962"/>
                    <a:pt x="11989" y="1013"/>
                    <a:pt x="11989" y="1075"/>
                  </a:cubicBezTo>
                  <a:cubicBezTo>
                    <a:pt x="11989" y="1138"/>
                    <a:pt x="12013" y="1189"/>
                    <a:pt x="12042" y="1189"/>
                  </a:cubicBezTo>
                  <a:cubicBezTo>
                    <a:pt x="12072" y="1189"/>
                    <a:pt x="12096" y="1138"/>
                    <a:pt x="12096" y="1075"/>
                  </a:cubicBezTo>
                  <a:cubicBezTo>
                    <a:pt x="12096" y="1013"/>
                    <a:pt x="12072" y="962"/>
                    <a:pt x="12042" y="962"/>
                  </a:cubicBezTo>
                  <a:close/>
                  <a:moveTo>
                    <a:pt x="12042" y="1284"/>
                  </a:moveTo>
                  <a:cubicBezTo>
                    <a:pt x="12013" y="1284"/>
                    <a:pt x="11989" y="1335"/>
                    <a:pt x="11989" y="1397"/>
                  </a:cubicBezTo>
                  <a:cubicBezTo>
                    <a:pt x="11989" y="1460"/>
                    <a:pt x="12013" y="1510"/>
                    <a:pt x="12042" y="1510"/>
                  </a:cubicBezTo>
                  <a:cubicBezTo>
                    <a:pt x="12072" y="1510"/>
                    <a:pt x="12096" y="1460"/>
                    <a:pt x="12096" y="1397"/>
                  </a:cubicBezTo>
                  <a:cubicBezTo>
                    <a:pt x="12096" y="1335"/>
                    <a:pt x="12072" y="1284"/>
                    <a:pt x="12042" y="1284"/>
                  </a:cubicBezTo>
                  <a:close/>
                  <a:moveTo>
                    <a:pt x="12196" y="2168"/>
                  </a:moveTo>
                  <a:cubicBezTo>
                    <a:pt x="12226" y="2168"/>
                    <a:pt x="12250" y="2118"/>
                    <a:pt x="12250" y="2055"/>
                  </a:cubicBezTo>
                  <a:cubicBezTo>
                    <a:pt x="12250" y="1993"/>
                    <a:pt x="12226" y="1942"/>
                    <a:pt x="12196" y="1942"/>
                  </a:cubicBezTo>
                  <a:cubicBezTo>
                    <a:pt x="12167" y="1942"/>
                    <a:pt x="12143" y="1993"/>
                    <a:pt x="12143" y="2055"/>
                  </a:cubicBezTo>
                  <a:cubicBezTo>
                    <a:pt x="12143" y="2118"/>
                    <a:pt x="12167" y="2168"/>
                    <a:pt x="12196" y="2168"/>
                  </a:cubicBezTo>
                  <a:close/>
                  <a:moveTo>
                    <a:pt x="11738" y="1942"/>
                  </a:moveTo>
                  <a:cubicBezTo>
                    <a:pt x="11709" y="1942"/>
                    <a:pt x="11684" y="1993"/>
                    <a:pt x="11684" y="2055"/>
                  </a:cubicBezTo>
                  <a:cubicBezTo>
                    <a:pt x="11684" y="2118"/>
                    <a:pt x="11709" y="2168"/>
                    <a:pt x="11738" y="2168"/>
                  </a:cubicBezTo>
                  <a:cubicBezTo>
                    <a:pt x="11768" y="2168"/>
                    <a:pt x="11792" y="2118"/>
                    <a:pt x="11792" y="2055"/>
                  </a:cubicBezTo>
                  <a:cubicBezTo>
                    <a:pt x="11792" y="1993"/>
                    <a:pt x="11768" y="1942"/>
                    <a:pt x="11738" y="1942"/>
                  </a:cubicBezTo>
                  <a:close/>
                  <a:moveTo>
                    <a:pt x="10032" y="887"/>
                  </a:moveTo>
                  <a:cubicBezTo>
                    <a:pt x="10062" y="887"/>
                    <a:pt x="10086" y="836"/>
                    <a:pt x="10086" y="774"/>
                  </a:cubicBezTo>
                  <a:cubicBezTo>
                    <a:pt x="10086" y="711"/>
                    <a:pt x="10062" y="660"/>
                    <a:pt x="10032" y="660"/>
                  </a:cubicBezTo>
                  <a:cubicBezTo>
                    <a:pt x="10003" y="660"/>
                    <a:pt x="9979" y="711"/>
                    <a:pt x="9979" y="774"/>
                  </a:cubicBezTo>
                  <a:cubicBezTo>
                    <a:pt x="9979" y="836"/>
                    <a:pt x="10003" y="887"/>
                    <a:pt x="10032" y="887"/>
                  </a:cubicBezTo>
                  <a:close/>
                  <a:moveTo>
                    <a:pt x="10199" y="660"/>
                  </a:moveTo>
                  <a:cubicBezTo>
                    <a:pt x="10169" y="660"/>
                    <a:pt x="10145" y="711"/>
                    <a:pt x="10145" y="774"/>
                  </a:cubicBezTo>
                  <a:cubicBezTo>
                    <a:pt x="10145" y="836"/>
                    <a:pt x="10169" y="887"/>
                    <a:pt x="10199" y="887"/>
                  </a:cubicBezTo>
                  <a:cubicBezTo>
                    <a:pt x="10229" y="887"/>
                    <a:pt x="10253" y="836"/>
                    <a:pt x="10253" y="774"/>
                  </a:cubicBezTo>
                  <a:cubicBezTo>
                    <a:pt x="10253" y="711"/>
                    <a:pt x="10229" y="660"/>
                    <a:pt x="10199" y="660"/>
                  </a:cubicBezTo>
                  <a:close/>
                  <a:moveTo>
                    <a:pt x="10352" y="309"/>
                  </a:moveTo>
                  <a:cubicBezTo>
                    <a:pt x="10322" y="309"/>
                    <a:pt x="10298" y="360"/>
                    <a:pt x="10298" y="423"/>
                  </a:cubicBezTo>
                  <a:cubicBezTo>
                    <a:pt x="10298" y="485"/>
                    <a:pt x="10322" y="536"/>
                    <a:pt x="10352" y="536"/>
                  </a:cubicBezTo>
                  <a:cubicBezTo>
                    <a:pt x="10382" y="536"/>
                    <a:pt x="10406" y="485"/>
                    <a:pt x="10406" y="423"/>
                  </a:cubicBezTo>
                  <a:cubicBezTo>
                    <a:pt x="10406" y="360"/>
                    <a:pt x="10382" y="309"/>
                    <a:pt x="10352" y="309"/>
                  </a:cubicBezTo>
                  <a:close/>
                  <a:moveTo>
                    <a:pt x="10509" y="309"/>
                  </a:moveTo>
                  <a:cubicBezTo>
                    <a:pt x="10479" y="309"/>
                    <a:pt x="10455" y="360"/>
                    <a:pt x="10455" y="423"/>
                  </a:cubicBezTo>
                  <a:cubicBezTo>
                    <a:pt x="10455" y="485"/>
                    <a:pt x="10479" y="536"/>
                    <a:pt x="10509" y="536"/>
                  </a:cubicBezTo>
                  <a:cubicBezTo>
                    <a:pt x="10538" y="536"/>
                    <a:pt x="10562" y="485"/>
                    <a:pt x="10562" y="423"/>
                  </a:cubicBezTo>
                  <a:cubicBezTo>
                    <a:pt x="10562" y="360"/>
                    <a:pt x="10538" y="309"/>
                    <a:pt x="10509" y="309"/>
                  </a:cubicBezTo>
                  <a:close/>
                  <a:moveTo>
                    <a:pt x="10352" y="660"/>
                  </a:moveTo>
                  <a:cubicBezTo>
                    <a:pt x="10322" y="660"/>
                    <a:pt x="10298" y="711"/>
                    <a:pt x="10298" y="774"/>
                  </a:cubicBezTo>
                  <a:cubicBezTo>
                    <a:pt x="10298" y="836"/>
                    <a:pt x="10322" y="887"/>
                    <a:pt x="10352" y="887"/>
                  </a:cubicBezTo>
                  <a:cubicBezTo>
                    <a:pt x="10382" y="887"/>
                    <a:pt x="10406" y="836"/>
                    <a:pt x="10406" y="774"/>
                  </a:cubicBezTo>
                  <a:cubicBezTo>
                    <a:pt x="10406" y="711"/>
                    <a:pt x="10382" y="660"/>
                    <a:pt x="10352" y="660"/>
                  </a:cubicBezTo>
                  <a:close/>
                  <a:moveTo>
                    <a:pt x="10509" y="660"/>
                  </a:moveTo>
                  <a:cubicBezTo>
                    <a:pt x="10479" y="660"/>
                    <a:pt x="10455" y="711"/>
                    <a:pt x="10455" y="774"/>
                  </a:cubicBezTo>
                  <a:cubicBezTo>
                    <a:pt x="10455" y="836"/>
                    <a:pt x="10479" y="887"/>
                    <a:pt x="10509" y="887"/>
                  </a:cubicBezTo>
                  <a:cubicBezTo>
                    <a:pt x="10538" y="887"/>
                    <a:pt x="10562" y="836"/>
                    <a:pt x="10562" y="774"/>
                  </a:cubicBezTo>
                  <a:cubicBezTo>
                    <a:pt x="10562" y="711"/>
                    <a:pt x="10538" y="660"/>
                    <a:pt x="10509" y="660"/>
                  </a:cubicBezTo>
                  <a:close/>
                  <a:moveTo>
                    <a:pt x="10199" y="1626"/>
                  </a:moveTo>
                  <a:cubicBezTo>
                    <a:pt x="10169" y="1626"/>
                    <a:pt x="10145" y="1676"/>
                    <a:pt x="10145" y="1739"/>
                  </a:cubicBezTo>
                  <a:cubicBezTo>
                    <a:pt x="10145" y="1801"/>
                    <a:pt x="10169" y="1852"/>
                    <a:pt x="10199" y="1852"/>
                  </a:cubicBezTo>
                  <a:cubicBezTo>
                    <a:pt x="10229" y="1852"/>
                    <a:pt x="10253" y="1801"/>
                    <a:pt x="10253" y="1739"/>
                  </a:cubicBezTo>
                  <a:cubicBezTo>
                    <a:pt x="10253" y="1676"/>
                    <a:pt x="10229" y="1626"/>
                    <a:pt x="10199" y="1626"/>
                  </a:cubicBezTo>
                  <a:close/>
                  <a:moveTo>
                    <a:pt x="10199" y="1942"/>
                  </a:moveTo>
                  <a:cubicBezTo>
                    <a:pt x="10169" y="1942"/>
                    <a:pt x="10145" y="1993"/>
                    <a:pt x="10145" y="2055"/>
                  </a:cubicBezTo>
                  <a:cubicBezTo>
                    <a:pt x="10145" y="2118"/>
                    <a:pt x="10169" y="2168"/>
                    <a:pt x="10199" y="2168"/>
                  </a:cubicBezTo>
                  <a:cubicBezTo>
                    <a:pt x="10229" y="2168"/>
                    <a:pt x="10253" y="2118"/>
                    <a:pt x="10253" y="2055"/>
                  </a:cubicBezTo>
                  <a:cubicBezTo>
                    <a:pt x="10253" y="1993"/>
                    <a:pt x="10229" y="1942"/>
                    <a:pt x="10199" y="1942"/>
                  </a:cubicBezTo>
                  <a:close/>
                  <a:moveTo>
                    <a:pt x="10199" y="2264"/>
                  </a:moveTo>
                  <a:cubicBezTo>
                    <a:pt x="10169" y="2264"/>
                    <a:pt x="10145" y="2314"/>
                    <a:pt x="10145" y="2377"/>
                  </a:cubicBezTo>
                  <a:cubicBezTo>
                    <a:pt x="10145" y="2439"/>
                    <a:pt x="10169" y="2490"/>
                    <a:pt x="10199" y="2490"/>
                  </a:cubicBezTo>
                  <a:cubicBezTo>
                    <a:pt x="10229" y="2490"/>
                    <a:pt x="10253" y="2439"/>
                    <a:pt x="10253" y="2377"/>
                  </a:cubicBezTo>
                  <a:cubicBezTo>
                    <a:pt x="10253" y="2314"/>
                    <a:pt x="10229" y="2264"/>
                    <a:pt x="10199" y="2264"/>
                  </a:cubicBezTo>
                  <a:close/>
                  <a:moveTo>
                    <a:pt x="10352" y="1626"/>
                  </a:moveTo>
                  <a:cubicBezTo>
                    <a:pt x="10322" y="1626"/>
                    <a:pt x="10298" y="1676"/>
                    <a:pt x="10298" y="1739"/>
                  </a:cubicBezTo>
                  <a:cubicBezTo>
                    <a:pt x="10298" y="1801"/>
                    <a:pt x="10322" y="1852"/>
                    <a:pt x="10352" y="1852"/>
                  </a:cubicBezTo>
                  <a:cubicBezTo>
                    <a:pt x="10382" y="1852"/>
                    <a:pt x="10406" y="1801"/>
                    <a:pt x="10406" y="1739"/>
                  </a:cubicBezTo>
                  <a:cubicBezTo>
                    <a:pt x="10406" y="1676"/>
                    <a:pt x="10382" y="1626"/>
                    <a:pt x="10352" y="1626"/>
                  </a:cubicBezTo>
                  <a:close/>
                  <a:moveTo>
                    <a:pt x="10352" y="1942"/>
                  </a:moveTo>
                  <a:cubicBezTo>
                    <a:pt x="10322" y="1942"/>
                    <a:pt x="10298" y="1993"/>
                    <a:pt x="10298" y="2055"/>
                  </a:cubicBezTo>
                  <a:cubicBezTo>
                    <a:pt x="10298" y="2118"/>
                    <a:pt x="10322" y="2168"/>
                    <a:pt x="10352" y="2168"/>
                  </a:cubicBezTo>
                  <a:cubicBezTo>
                    <a:pt x="10382" y="2168"/>
                    <a:pt x="10406" y="2118"/>
                    <a:pt x="10406" y="2055"/>
                  </a:cubicBezTo>
                  <a:cubicBezTo>
                    <a:pt x="10406" y="1993"/>
                    <a:pt x="10382" y="1942"/>
                    <a:pt x="10352" y="1942"/>
                  </a:cubicBezTo>
                  <a:close/>
                  <a:moveTo>
                    <a:pt x="10352" y="2264"/>
                  </a:moveTo>
                  <a:cubicBezTo>
                    <a:pt x="10322" y="2264"/>
                    <a:pt x="10298" y="2314"/>
                    <a:pt x="10298" y="2377"/>
                  </a:cubicBezTo>
                  <a:cubicBezTo>
                    <a:pt x="10298" y="2439"/>
                    <a:pt x="10322" y="2490"/>
                    <a:pt x="10352" y="2490"/>
                  </a:cubicBezTo>
                  <a:cubicBezTo>
                    <a:pt x="10382" y="2490"/>
                    <a:pt x="10406" y="2439"/>
                    <a:pt x="10406" y="2377"/>
                  </a:cubicBezTo>
                  <a:cubicBezTo>
                    <a:pt x="10406" y="2314"/>
                    <a:pt x="10382" y="2264"/>
                    <a:pt x="10352" y="2264"/>
                  </a:cubicBezTo>
                  <a:close/>
                  <a:moveTo>
                    <a:pt x="10509" y="1626"/>
                  </a:moveTo>
                  <a:cubicBezTo>
                    <a:pt x="10479" y="1626"/>
                    <a:pt x="10455" y="1676"/>
                    <a:pt x="10455" y="1739"/>
                  </a:cubicBezTo>
                  <a:cubicBezTo>
                    <a:pt x="10455" y="1801"/>
                    <a:pt x="10479" y="1852"/>
                    <a:pt x="10509" y="1852"/>
                  </a:cubicBezTo>
                  <a:cubicBezTo>
                    <a:pt x="10538" y="1852"/>
                    <a:pt x="10562" y="1801"/>
                    <a:pt x="10562" y="1739"/>
                  </a:cubicBezTo>
                  <a:cubicBezTo>
                    <a:pt x="10562" y="1676"/>
                    <a:pt x="10538" y="1626"/>
                    <a:pt x="10509" y="1626"/>
                  </a:cubicBezTo>
                  <a:close/>
                  <a:moveTo>
                    <a:pt x="10814" y="1626"/>
                  </a:moveTo>
                  <a:cubicBezTo>
                    <a:pt x="10784" y="1626"/>
                    <a:pt x="10760" y="1676"/>
                    <a:pt x="10760" y="1739"/>
                  </a:cubicBezTo>
                  <a:cubicBezTo>
                    <a:pt x="10760" y="1801"/>
                    <a:pt x="10784" y="1852"/>
                    <a:pt x="10814" y="1852"/>
                  </a:cubicBezTo>
                  <a:cubicBezTo>
                    <a:pt x="10844" y="1852"/>
                    <a:pt x="10868" y="1801"/>
                    <a:pt x="10868" y="1739"/>
                  </a:cubicBezTo>
                  <a:cubicBezTo>
                    <a:pt x="10868" y="1676"/>
                    <a:pt x="10844" y="1626"/>
                    <a:pt x="10814" y="1626"/>
                  </a:cubicBezTo>
                  <a:close/>
                  <a:moveTo>
                    <a:pt x="10661" y="1626"/>
                  </a:moveTo>
                  <a:cubicBezTo>
                    <a:pt x="10632" y="1626"/>
                    <a:pt x="10608" y="1676"/>
                    <a:pt x="10608" y="1739"/>
                  </a:cubicBezTo>
                  <a:cubicBezTo>
                    <a:pt x="10608" y="1801"/>
                    <a:pt x="10632" y="1852"/>
                    <a:pt x="10661" y="1852"/>
                  </a:cubicBezTo>
                  <a:cubicBezTo>
                    <a:pt x="10691" y="1852"/>
                    <a:pt x="10715" y="1801"/>
                    <a:pt x="10715" y="1739"/>
                  </a:cubicBezTo>
                  <a:cubicBezTo>
                    <a:pt x="10715" y="1676"/>
                    <a:pt x="10691" y="1626"/>
                    <a:pt x="10661" y="1626"/>
                  </a:cubicBezTo>
                  <a:close/>
                  <a:moveTo>
                    <a:pt x="11118" y="1852"/>
                  </a:moveTo>
                  <a:cubicBezTo>
                    <a:pt x="11148" y="1852"/>
                    <a:pt x="11172" y="1801"/>
                    <a:pt x="11172" y="1739"/>
                  </a:cubicBezTo>
                  <a:cubicBezTo>
                    <a:pt x="11172" y="1676"/>
                    <a:pt x="11148" y="1626"/>
                    <a:pt x="11118" y="1626"/>
                  </a:cubicBezTo>
                  <a:cubicBezTo>
                    <a:pt x="11089" y="1626"/>
                    <a:pt x="11065" y="1676"/>
                    <a:pt x="11065" y="1739"/>
                  </a:cubicBezTo>
                  <a:cubicBezTo>
                    <a:pt x="11065" y="1801"/>
                    <a:pt x="11089" y="1852"/>
                    <a:pt x="11118" y="1852"/>
                  </a:cubicBezTo>
                  <a:close/>
                  <a:moveTo>
                    <a:pt x="10966" y="1852"/>
                  </a:moveTo>
                  <a:cubicBezTo>
                    <a:pt x="10995" y="1852"/>
                    <a:pt x="11019" y="1801"/>
                    <a:pt x="11019" y="1739"/>
                  </a:cubicBezTo>
                  <a:cubicBezTo>
                    <a:pt x="11019" y="1676"/>
                    <a:pt x="10995" y="1626"/>
                    <a:pt x="10966" y="1626"/>
                  </a:cubicBezTo>
                  <a:cubicBezTo>
                    <a:pt x="10936" y="1626"/>
                    <a:pt x="10912" y="1676"/>
                    <a:pt x="10912" y="1739"/>
                  </a:cubicBezTo>
                  <a:cubicBezTo>
                    <a:pt x="10912" y="1801"/>
                    <a:pt x="10936" y="1852"/>
                    <a:pt x="10966" y="1852"/>
                  </a:cubicBezTo>
                  <a:close/>
                  <a:moveTo>
                    <a:pt x="10509" y="1942"/>
                  </a:moveTo>
                  <a:cubicBezTo>
                    <a:pt x="10479" y="1942"/>
                    <a:pt x="10455" y="1993"/>
                    <a:pt x="10455" y="2055"/>
                  </a:cubicBezTo>
                  <a:cubicBezTo>
                    <a:pt x="10455" y="2118"/>
                    <a:pt x="10479" y="2168"/>
                    <a:pt x="10509" y="2168"/>
                  </a:cubicBezTo>
                  <a:cubicBezTo>
                    <a:pt x="10538" y="2168"/>
                    <a:pt x="10562" y="2118"/>
                    <a:pt x="10562" y="2055"/>
                  </a:cubicBezTo>
                  <a:cubicBezTo>
                    <a:pt x="10562" y="1993"/>
                    <a:pt x="10538" y="1942"/>
                    <a:pt x="10509" y="1942"/>
                  </a:cubicBezTo>
                  <a:close/>
                  <a:moveTo>
                    <a:pt x="10814" y="1942"/>
                  </a:moveTo>
                  <a:cubicBezTo>
                    <a:pt x="10784" y="1942"/>
                    <a:pt x="10760" y="1993"/>
                    <a:pt x="10760" y="2055"/>
                  </a:cubicBezTo>
                  <a:cubicBezTo>
                    <a:pt x="10760" y="2118"/>
                    <a:pt x="10784" y="2168"/>
                    <a:pt x="10814" y="2168"/>
                  </a:cubicBezTo>
                  <a:cubicBezTo>
                    <a:pt x="10844" y="2168"/>
                    <a:pt x="10868" y="2118"/>
                    <a:pt x="10868" y="2055"/>
                  </a:cubicBezTo>
                  <a:cubicBezTo>
                    <a:pt x="10868" y="1993"/>
                    <a:pt x="10844" y="1942"/>
                    <a:pt x="10814" y="1942"/>
                  </a:cubicBezTo>
                  <a:close/>
                  <a:moveTo>
                    <a:pt x="10661" y="1942"/>
                  </a:moveTo>
                  <a:cubicBezTo>
                    <a:pt x="10632" y="1942"/>
                    <a:pt x="10608" y="1993"/>
                    <a:pt x="10608" y="2055"/>
                  </a:cubicBezTo>
                  <a:cubicBezTo>
                    <a:pt x="10608" y="2118"/>
                    <a:pt x="10632" y="2168"/>
                    <a:pt x="10661" y="2168"/>
                  </a:cubicBezTo>
                  <a:cubicBezTo>
                    <a:pt x="10691" y="2168"/>
                    <a:pt x="10715" y="2118"/>
                    <a:pt x="10715" y="2055"/>
                  </a:cubicBezTo>
                  <a:cubicBezTo>
                    <a:pt x="10715" y="1993"/>
                    <a:pt x="10691" y="1942"/>
                    <a:pt x="10661" y="1942"/>
                  </a:cubicBezTo>
                  <a:close/>
                  <a:moveTo>
                    <a:pt x="11118" y="2168"/>
                  </a:moveTo>
                  <a:cubicBezTo>
                    <a:pt x="11148" y="2168"/>
                    <a:pt x="11172" y="2118"/>
                    <a:pt x="11172" y="2055"/>
                  </a:cubicBezTo>
                  <a:cubicBezTo>
                    <a:pt x="11172" y="1993"/>
                    <a:pt x="11148" y="1942"/>
                    <a:pt x="11118" y="1942"/>
                  </a:cubicBezTo>
                  <a:cubicBezTo>
                    <a:pt x="11089" y="1942"/>
                    <a:pt x="11065" y="1993"/>
                    <a:pt x="11065" y="2055"/>
                  </a:cubicBezTo>
                  <a:cubicBezTo>
                    <a:pt x="11065" y="2118"/>
                    <a:pt x="11089" y="2168"/>
                    <a:pt x="11118" y="2168"/>
                  </a:cubicBezTo>
                  <a:close/>
                  <a:moveTo>
                    <a:pt x="10966" y="2168"/>
                  </a:moveTo>
                  <a:cubicBezTo>
                    <a:pt x="10995" y="2168"/>
                    <a:pt x="11019" y="2118"/>
                    <a:pt x="11019" y="2055"/>
                  </a:cubicBezTo>
                  <a:cubicBezTo>
                    <a:pt x="11019" y="1993"/>
                    <a:pt x="10995" y="1942"/>
                    <a:pt x="10966" y="1942"/>
                  </a:cubicBezTo>
                  <a:cubicBezTo>
                    <a:pt x="10936" y="1942"/>
                    <a:pt x="10912" y="1993"/>
                    <a:pt x="10912" y="2055"/>
                  </a:cubicBezTo>
                  <a:cubicBezTo>
                    <a:pt x="10912" y="2118"/>
                    <a:pt x="10936" y="2168"/>
                    <a:pt x="10966" y="2168"/>
                  </a:cubicBezTo>
                  <a:close/>
                  <a:moveTo>
                    <a:pt x="10509" y="2264"/>
                  </a:moveTo>
                  <a:cubicBezTo>
                    <a:pt x="10479" y="2264"/>
                    <a:pt x="10455" y="2314"/>
                    <a:pt x="10455" y="2377"/>
                  </a:cubicBezTo>
                  <a:cubicBezTo>
                    <a:pt x="10455" y="2439"/>
                    <a:pt x="10479" y="2490"/>
                    <a:pt x="10509" y="2490"/>
                  </a:cubicBezTo>
                  <a:cubicBezTo>
                    <a:pt x="10538" y="2490"/>
                    <a:pt x="10562" y="2439"/>
                    <a:pt x="10562" y="2377"/>
                  </a:cubicBezTo>
                  <a:cubicBezTo>
                    <a:pt x="10562" y="2314"/>
                    <a:pt x="10538" y="2264"/>
                    <a:pt x="10509" y="2264"/>
                  </a:cubicBezTo>
                  <a:close/>
                  <a:moveTo>
                    <a:pt x="10509" y="2590"/>
                  </a:moveTo>
                  <a:cubicBezTo>
                    <a:pt x="10479" y="2590"/>
                    <a:pt x="10455" y="2641"/>
                    <a:pt x="10455" y="2703"/>
                  </a:cubicBezTo>
                  <a:cubicBezTo>
                    <a:pt x="10455" y="2766"/>
                    <a:pt x="10479" y="2816"/>
                    <a:pt x="10509" y="2816"/>
                  </a:cubicBezTo>
                  <a:cubicBezTo>
                    <a:pt x="10538" y="2816"/>
                    <a:pt x="10562" y="2766"/>
                    <a:pt x="10562" y="2703"/>
                  </a:cubicBezTo>
                  <a:cubicBezTo>
                    <a:pt x="10562" y="2641"/>
                    <a:pt x="10538" y="2590"/>
                    <a:pt x="10509" y="2590"/>
                  </a:cubicBezTo>
                  <a:close/>
                  <a:moveTo>
                    <a:pt x="10814" y="2264"/>
                  </a:moveTo>
                  <a:cubicBezTo>
                    <a:pt x="10784" y="2264"/>
                    <a:pt x="10760" y="2314"/>
                    <a:pt x="10760" y="2377"/>
                  </a:cubicBezTo>
                  <a:cubicBezTo>
                    <a:pt x="10760" y="2439"/>
                    <a:pt x="10784" y="2490"/>
                    <a:pt x="10814" y="2490"/>
                  </a:cubicBezTo>
                  <a:cubicBezTo>
                    <a:pt x="10844" y="2490"/>
                    <a:pt x="10868" y="2439"/>
                    <a:pt x="10868" y="2377"/>
                  </a:cubicBezTo>
                  <a:cubicBezTo>
                    <a:pt x="10868" y="2314"/>
                    <a:pt x="10844" y="2264"/>
                    <a:pt x="10814" y="2264"/>
                  </a:cubicBezTo>
                  <a:close/>
                  <a:moveTo>
                    <a:pt x="10661" y="2264"/>
                  </a:moveTo>
                  <a:cubicBezTo>
                    <a:pt x="10632" y="2264"/>
                    <a:pt x="10608" y="2314"/>
                    <a:pt x="10608" y="2377"/>
                  </a:cubicBezTo>
                  <a:cubicBezTo>
                    <a:pt x="10608" y="2439"/>
                    <a:pt x="10632" y="2490"/>
                    <a:pt x="10661" y="2490"/>
                  </a:cubicBezTo>
                  <a:cubicBezTo>
                    <a:pt x="10691" y="2490"/>
                    <a:pt x="10715" y="2439"/>
                    <a:pt x="10715" y="2377"/>
                  </a:cubicBezTo>
                  <a:cubicBezTo>
                    <a:pt x="10715" y="2314"/>
                    <a:pt x="10691" y="2264"/>
                    <a:pt x="10661" y="2264"/>
                  </a:cubicBezTo>
                  <a:close/>
                  <a:moveTo>
                    <a:pt x="10814" y="2590"/>
                  </a:moveTo>
                  <a:cubicBezTo>
                    <a:pt x="10784" y="2590"/>
                    <a:pt x="10760" y="2641"/>
                    <a:pt x="10760" y="2703"/>
                  </a:cubicBezTo>
                  <a:cubicBezTo>
                    <a:pt x="10760" y="2766"/>
                    <a:pt x="10784" y="2816"/>
                    <a:pt x="10814" y="2816"/>
                  </a:cubicBezTo>
                  <a:cubicBezTo>
                    <a:pt x="10844" y="2816"/>
                    <a:pt x="10868" y="2766"/>
                    <a:pt x="10868" y="2703"/>
                  </a:cubicBezTo>
                  <a:cubicBezTo>
                    <a:pt x="10868" y="2641"/>
                    <a:pt x="10844" y="2590"/>
                    <a:pt x="10814" y="2590"/>
                  </a:cubicBezTo>
                  <a:close/>
                  <a:moveTo>
                    <a:pt x="10661" y="2590"/>
                  </a:moveTo>
                  <a:cubicBezTo>
                    <a:pt x="10632" y="2590"/>
                    <a:pt x="10608" y="2641"/>
                    <a:pt x="10608" y="2703"/>
                  </a:cubicBezTo>
                  <a:cubicBezTo>
                    <a:pt x="10608" y="2766"/>
                    <a:pt x="10632" y="2816"/>
                    <a:pt x="10661" y="2816"/>
                  </a:cubicBezTo>
                  <a:cubicBezTo>
                    <a:pt x="10691" y="2816"/>
                    <a:pt x="10715" y="2766"/>
                    <a:pt x="10715" y="2703"/>
                  </a:cubicBezTo>
                  <a:cubicBezTo>
                    <a:pt x="10715" y="2641"/>
                    <a:pt x="10691" y="2590"/>
                    <a:pt x="10661" y="2590"/>
                  </a:cubicBezTo>
                  <a:close/>
                  <a:moveTo>
                    <a:pt x="11118" y="2490"/>
                  </a:moveTo>
                  <a:cubicBezTo>
                    <a:pt x="11148" y="2490"/>
                    <a:pt x="11172" y="2439"/>
                    <a:pt x="11172" y="2377"/>
                  </a:cubicBezTo>
                  <a:cubicBezTo>
                    <a:pt x="11172" y="2314"/>
                    <a:pt x="11148" y="2264"/>
                    <a:pt x="11118" y="2264"/>
                  </a:cubicBezTo>
                  <a:cubicBezTo>
                    <a:pt x="11089" y="2264"/>
                    <a:pt x="11065" y="2314"/>
                    <a:pt x="11065" y="2377"/>
                  </a:cubicBezTo>
                  <a:cubicBezTo>
                    <a:pt x="11065" y="2439"/>
                    <a:pt x="11089" y="2490"/>
                    <a:pt x="11118" y="2490"/>
                  </a:cubicBezTo>
                  <a:close/>
                  <a:moveTo>
                    <a:pt x="10966" y="2490"/>
                  </a:moveTo>
                  <a:cubicBezTo>
                    <a:pt x="10995" y="2490"/>
                    <a:pt x="11019" y="2439"/>
                    <a:pt x="11019" y="2377"/>
                  </a:cubicBezTo>
                  <a:cubicBezTo>
                    <a:pt x="11019" y="2314"/>
                    <a:pt x="10995" y="2264"/>
                    <a:pt x="10966" y="2264"/>
                  </a:cubicBezTo>
                  <a:cubicBezTo>
                    <a:pt x="10936" y="2264"/>
                    <a:pt x="10912" y="2314"/>
                    <a:pt x="10912" y="2377"/>
                  </a:cubicBezTo>
                  <a:cubicBezTo>
                    <a:pt x="10912" y="2439"/>
                    <a:pt x="10936" y="2490"/>
                    <a:pt x="10966" y="2490"/>
                  </a:cubicBezTo>
                  <a:close/>
                  <a:moveTo>
                    <a:pt x="11118" y="2816"/>
                  </a:moveTo>
                  <a:cubicBezTo>
                    <a:pt x="11148" y="2816"/>
                    <a:pt x="11172" y="2766"/>
                    <a:pt x="11172" y="2703"/>
                  </a:cubicBezTo>
                  <a:cubicBezTo>
                    <a:pt x="11172" y="2641"/>
                    <a:pt x="11148" y="2590"/>
                    <a:pt x="11118" y="2590"/>
                  </a:cubicBezTo>
                  <a:cubicBezTo>
                    <a:pt x="11089" y="2590"/>
                    <a:pt x="11065" y="2641"/>
                    <a:pt x="11065" y="2703"/>
                  </a:cubicBezTo>
                  <a:cubicBezTo>
                    <a:pt x="11065" y="2766"/>
                    <a:pt x="11089" y="2816"/>
                    <a:pt x="11118" y="2816"/>
                  </a:cubicBezTo>
                  <a:close/>
                  <a:moveTo>
                    <a:pt x="10966" y="2816"/>
                  </a:moveTo>
                  <a:cubicBezTo>
                    <a:pt x="10995" y="2816"/>
                    <a:pt x="11019" y="2766"/>
                    <a:pt x="11019" y="2703"/>
                  </a:cubicBezTo>
                  <a:cubicBezTo>
                    <a:pt x="11019" y="2641"/>
                    <a:pt x="10995" y="2590"/>
                    <a:pt x="10966" y="2590"/>
                  </a:cubicBezTo>
                  <a:cubicBezTo>
                    <a:pt x="10936" y="2590"/>
                    <a:pt x="10912" y="2641"/>
                    <a:pt x="10912" y="2703"/>
                  </a:cubicBezTo>
                  <a:cubicBezTo>
                    <a:pt x="10912" y="2766"/>
                    <a:pt x="10936" y="2816"/>
                    <a:pt x="10966" y="2816"/>
                  </a:cubicBezTo>
                  <a:close/>
                  <a:moveTo>
                    <a:pt x="11433" y="2264"/>
                  </a:moveTo>
                  <a:cubicBezTo>
                    <a:pt x="11403" y="2264"/>
                    <a:pt x="11379" y="2314"/>
                    <a:pt x="11379" y="2377"/>
                  </a:cubicBezTo>
                  <a:cubicBezTo>
                    <a:pt x="11379" y="2439"/>
                    <a:pt x="11403" y="2490"/>
                    <a:pt x="11433" y="2490"/>
                  </a:cubicBezTo>
                  <a:cubicBezTo>
                    <a:pt x="11462" y="2490"/>
                    <a:pt x="11486" y="2439"/>
                    <a:pt x="11486" y="2377"/>
                  </a:cubicBezTo>
                  <a:cubicBezTo>
                    <a:pt x="11486" y="2314"/>
                    <a:pt x="11462" y="2264"/>
                    <a:pt x="11433" y="2264"/>
                  </a:cubicBezTo>
                  <a:close/>
                  <a:moveTo>
                    <a:pt x="11269" y="2816"/>
                  </a:moveTo>
                  <a:cubicBezTo>
                    <a:pt x="11299" y="2816"/>
                    <a:pt x="11323" y="2766"/>
                    <a:pt x="11323" y="2703"/>
                  </a:cubicBezTo>
                  <a:cubicBezTo>
                    <a:pt x="11323" y="2641"/>
                    <a:pt x="11299" y="2590"/>
                    <a:pt x="11269" y="2590"/>
                  </a:cubicBezTo>
                  <a:cubicBezTo>
                    <a:pt x="11239" y="2590"/>
                    <a:pt x="11215" y="2641"/>
                    <a:pt x="11215" y="2703"/>
                  </a:cubicBezTo>
                  <a:cubicBezTo>
                    <a:pt x="11215" y="2766"/>
                    <a:pt x="11239" y="2816"/>
                    <a:pt x="11269" y="2816"/>
                  </a:cubicBezTo>
                  <a:close/>
                  <a:moveTo>
                    <a:pt x="11433" y="2590"/>
                  </a:moveTo>
                  <a:cubicBezTo>
                    <a:pt x="11403" y="2590"/>
                    <a:pt x="11379" y="2641"/>
                    <a:pt x="11379" y="2703"/>
                  </a:cubicBezTo>
                  <a:cubicBezTo>
                    <a:pt x="11379" y="2766"/>
                    <a:pt x="11403" y="2816"/>
                    <a:pt x="11433" y="2816"/>
                  </a:cubicBezTo>
                  <a:cubicBezTo>
                    <a:pt x="11462" y="2816"/>
                    <a:pt x="11486" y="2766"/>
                    <a:pt x="11486" y="2703"/>
                  </a:cubicBezTo>
                  <a:cubicBezTo>
                    <a:pt x="11486" y="2641"/>
                    <a:pt x="11462" y="2590"/>
                    <a:pt x="11433" y="2590"/>
                  </a:cubicBezTo>
                  <a:close/>
                  <a:moveTo>
                    <a:pt x="11433" y="2936"/>
                  </a:moveTo>
                  <a:cubicBezTo>
                    <a:pt x="11403" y="2936"/>
                    <a:pt x="11379" y="2987"/>
                    <a:pt x="11379" y="3049"/>
                  </a:cubicBezTo>
                  <a:cubicBezTo>
                    <a:pt x="11379" y="3112"/>
                    <a:pt x="11403" y="3163"/>
                    <a:pt x="11433" y="3163"/>
                  </a:cubicBezTo>
                  <a:cubicBezTo>
                    <a:pt x="11462" y="3163"/>
                    <a:pt x="11486" y="3112"/>
                    <a:pt x="11486" y="3049"/>
                  </a:cubicBezTo>
                  <a:cubicBezTo>
                    <a:pt x="11486" y="2987"/>
                    <a:pt x="11462" y="2936"/>
                    <a:pt x="11433" y="2936"/>
                  </a:cubicBezTo>
                  <a:close/>
                  <a:moveTo>
                    <a:pt x="11433" y="3263"/>
                  </a:moveTo>
                  <a:cubicBezTo>
                    <a:pt x="11403" y="3263"/>
                    <a:pt x="11379" y="3313"/>
                    <a:pt x="11379" y="3376"/>
                  </a:cubicBezTo>
                  <a:cubicBezTo>
                    <a:pt x="11379" y="3438"/>
                    <a:pt x="11403" y="3489"/>
                    <a:pt x="11433" y="3489"/>
                  </a:cubicBezTo>
                  <a:cubicBezTo>
                    <a:pt x="11462" y="3489"/>
                    <a:pt x="11486" y="3438"/>
                    <a:pt x="11486" y="3376"/>
                  </a:cubicBezTo>
                  <a:cubicBezTo>
                    <a:pt x="11486" y="3313"/>
                    <a:pt x="11462" y="3263"/>
                    <a:pt x="11433" y="3263"/>
                  </a:cubicBezTo>
                  <a:close/>
                  <a:moveTo>
                    <a:pt x="11269" y="2168"/>
                  </a:moveTo>
                  <a:cubicBezTo>
                    <a:pt x="11299" y="2168"/>
                    <a:pt x="11323" y="2118"/>
                    <a:pt x="11323" y="2055"/>
                  </a:cubicBezTo>
                  <a:cubicBezTo>
                    <a:pt x="11323" y="1993"/>
                    <a:pt x="11299" y="1942"/>
                    <a:pt x="11269" y="1942"/>
                  </a:cubicBezTo>
                  <a:cubicBezTo>
                    <a:pt x="11239" y="1942"/>
                    <a:pt x="11215" y="1993"/>
                    <a:pt x="11215" y="2055"/>
                  </a:cubicBezTo>
                  <a:cubicBezTo>
                    <a:pt x="11215" y="2118"/>
                    <a:pt x="11239" y="2168"/>
                    <a:pt x="11269" y="2168"/>
                  </a:cubicBezTo>
                  <a:close/>
                  <a:moveTo>
                    <a:pt x="11586" y="1942"/>
                  </a:moveTo>
                  <a:cubicBezTo>
                    <a:pt x="11556" y="1942"/>
                    <a:pt x="11532" y="1993"/>
                    <a:pt x="11532" y="2055"/>
                  </a:cubicBezTo>
                  <a:cubicBezTo>
                    <a:pt x="11532" y="2118"/>
                    <a:pt x="11556" y="2168"/>
                    <a:pt x="11586" y="2168"/>
                  </a:cubicBezTo>
                  <a:cubicBezTo>
                    <a:pt x="11615" y="2168"/>
                    <a:pt x="11639" y="2118"/>
                    <a:pt x="11639" y="2055"/>
                  </a:cubicBezTo>
                  <a:cubicBezTo>
                    <a:pt x="11639" y="1993"/>
                    <a:pt x="11615" y="1942"/>
                    <a:pt x="11586" y="1942"/>
                  </a:cubicBezTo>
                  <a:close/>
                  <a:moveTo>
                    <a:pt x="12042" y="1942"/>
                  </a:moveTo>
                  <a:cubicBezTo>
                    <a:pt x="12013" y="1942"/>
                    <a:pt x="11989" y="1993"/>
                    <a:pt x="11989" y="2055"/>
                  </a:cubicBezTo>
                  <a:cubicBezTo>
                    <a:pt x="11989" y="2118"/>
                    <a:pt x="12013" y="2168"/>
                    <a:pt x="12042" y="2168"/>
                  </a:cubicBezTo>
                  <a:cubicBezTo>
                    <a:pt x="12072" y="2168"/>
                    <a:pt x="12096" y="2118"/>
                    <a:pt x="12096" y="2055"/>
                  </a:cubicBezTo>
                  <a:cubicBezTo>
                    <a:pt x="12096" y="1993"/>
                    <a:pt x="12072" y="1942"/>
                    <a:pt x="12042" y="1942"/>
                  </a:cubicBezTo>
                  <a:close/>
                  <a:moveTo>
                    <a:pt x="11890" y="1942"/>
                  </a:moveTo>
                  <a:cubicBezTo>
                    <a:pt x="11860" y="1942"/>
                    <a:pt x="11836" y="1993"/>
                    <a:pt x="11836" y="2055"/>
                  </a:cubicBezTo>
                  <a:cubicBezTo>
                    <a:pt x="11836" y="2118"/>
                    <a:pt x="11860" y="2168"/>
                    <a:pt x="11890" y="2168"/>
                  </a:cubicBezTo>
                  <a:cubicBezTo>
                    <a:pt x="11919" y="2168"/>
                    <a:pt x="11944" y="2118"/>
                    <a:pt x="11944" y="2055"/>
                  </a:cubicBezTo>
                  <a:cubicBezTo>
                    <a:pt x="11944" y="1993"/>
                    <a:pt x="11919" y="1942"/>
                    <a:pt x="11890" y="1942"/>
                  </a:cubicBezTo>
                  <a:close/>
                  <a:moveTo>
                    <a:pt x="12965" y="2490"/>
                  </a:moveTo>
                  <a:cubicBezTo>
                    <a:pt x="12994" y="2490"/>
                    <a:pt x="13018" y="2439"/>
                    <a:pt x="13018" y="2377"/>
                  </a:cubicBezTo>
                  <a:cubicBezTo>
                    <a:pt x="13018" y="2314"/>
                    <a:pt x="12994" y="2264"/>
                    <a:pt x="12965" y="2264"/>
                  </a:cubicBezTo>
                  <a:cubicBezTo>
                    <a:pt x="12935" y="2264"/>
                    <a:pt x="12911" y="2314"/>
                    <a:pt x="12911" y="2377"/>
                  </a:cubicBezTo>
                  <a:cubicBezTo>
                    <a:pt x="12911" y="2439"/>
                    <a:pt x="12935" y="2490"/>
                    <a:pt x="12965" y="2490"/>
                  </a:cubicBezTo>
                  <a:close/>
                  <a:moveTo>
                    <a:pt x="12811" y="2264"/>
                  </a:moveTo>
                  <a:cubicBezTo>
                    <a:pt x="12781" y="2264"/>
                    <a:pt x="12757" y="2314"/>
                    <a:pt x="12757" y="2377"/>
                  </a:cubicBezTo>
                  <a:cubicBezTo>
                    <a:pt x="12757" y="2439"/>
                    <a:pt x="12781" y="2490"/>
                    <a:pt x="12811" y="2490"/>
                  </a:cubicBezTo>
                  <a:cubicBezTo>
                    <a:pt x="12840" y="2490"/>
                    <a:pt x="12864" y="2439"/>
                    <a:pt x="12864" y="2377"/>
                  </a:cubicBezTo>
                  <a:cubicBezTo>
                    <a:pt x="12864" y="2314"/>
                    <a:pt x="12840" y="2264"/>
                    <a:pt x="12811" y="2264"/>
                  </a:cubicBezTo>
                  <a:close/>
                  <a:moveTo>
                    <a:pt x="12658" y="2490"/>
                  </a:moveTo>
                  <a:cubicBezTo>
                    <a:pt x="12688" y="2490"/>
                    <a:pt x="12712" y="2439"/>
                    <a:pt x="12712" y="2377"/>
                  </a:cubicBezTo>
                  <a:cubicBezTo>
                    <a:pt x="12712" y="2314"/>
                    <a:pt x="12688" y="2264"/>
                    <a:pt x="12658" y="2264"/>
                  </a:cubicBezTo>
                  <a:cubicBezTo>
                    <a:pt x="12628" y="2264"/>
                    <a:pt x="12604" y="2314"/>
                    <a:pt x="12604" y="2377"/>
                  </a:cubicBezTo>
                  <a:cubicBezTo>
                    <a:pt x="12604" y="2439"/>
                    <a:pt x="12628" y="2490"/>
                    <a:pt x="12658" y="2490"/>
                  </a:cubicBezTo>
                  <a:close/>
                  <a:moveTo>
                    <a:pt x="12504" y="2490"/>
                  </a:moveTo>
                  <a:cubicBezTo>
                    <a:pt x="12534" y="2490"/>
                    <a:pt x="12558" y="2439"/>
                    <a:pt x="12558" y="2377"/>
                  </a:cubicBezTo>
                  <a:cubicBezTo>
                    <a:pt x="12558" y="2314"/>
                    <a:pt x="12534" y="2264"/>
                    <a:pt x="12504" y="2264"/>
                  </a:cubicBezTo>
                  <a:cubicBezTo>
                    <a:pt x="12475" y="2264"/>
                    <a:pt x="12451" y="2314"/>
                    <a:pt x="12451" y="2377"/>
                  </a:cubicBezTo>
                  <a:cubicBezTo>
                    <a:pt x="12451" y="2439"/>
                    <a:pt x="12475" y="2490"/>
                    <a:pt x="12504" y="2490"/>
                  </a:cubicBezTo>
                  <a:close/>
                  <a:moveTo>
                    <a:pt x="12352" y="2264"/>
                  </a:moveTo>
                  <a:cubicBezTo>
                    <a:pt x="12322" y="2264"/>
                    <a:pt x="12298" y="2314"/>
                    <a:pt x="12298" y="2377"/>
                  </a:cubicBezTo>
                  <a:cubicBezTo>
                    <a:pt x="12298" y="2439"/>
                    <a:pt x="12322" y="2490"/>
                    <a:pt x="12352" y="2490"/>
                  </a:cubicBezTo>
                  <a:cubicBezTo>
                    <a:pt x="12381" y="2490"/>
                    <a:pt x="12406" y="2439"/>
                    <a:pt x="12406" y="2377"/>
                  </a:cubicBezTo>
                  <a:cubicBezTo>
                    <a:pt x="12406" y="2314"/>
                    <a:pt x="12381" y="2264"/>
                    <a:pt x="12352" y="2264"/>
                  </a:cubicBezTo>
                  <a:close/>
                  <a:moveTo>
                    <a:pt x="12196" y="2490"/>
                  </a:moveTo>
                  <a:cubicBezTo>
                    <a:pt x="12226" y="2490"/>
                    <a:pt x="12250" y="2439"/>
                    <a:pt x="12250" y="2377"/>
                  </a:cubicBezTo>
                  <a:cubicBezTo>
                    <a:pt x="12250" y="2314"/>
                    <a:pt x="12226" y="2264"/>
                    <a:pt x="12196" y="2264"/>
                  </a:cubicBezTo>
                  <a:cubicBezTo>
                    <a:pt x="12167" y="2264"/>
                    <a:pt x="12143" y="2314"/>
                    <a:pt x="12143" y="2377"/>
                  </a:cubicBezTo>
                  <a:cubicBezTo>
                    <a:pt x="12143" y="2439"/>
                    <a:pt x="12167" y="2490"/>
                    <a:pt x="12196" y="2490"/>
                  </a:cubicBezTo>
                  <a:close/>
                  <a:moveTo>
                    <a:pt x="11738" y="2264"/>
                  </a:moveTo>
                  <a:cubicBezTo>
                    <a:pt x="11709" y="2264"/>
                    <a:pt x="11684" y="2314"/>
                    <a:pt x="11684" y="2377"/>
                  </a:cubicBezTo>
                  <a:cubicBezTo>
                    <a:pt x="11684" y="2439"/>
                    <a:pt x="11709" y="2490"/>
                    <a:pt x="11738" y="2490"/>
                  </a:cubicBezTo>
                  <a:cubicBezTo>
                    <a:pt x="11768" y="2490"/>
                    <a:pt x="11792" y="2439"/>
                    <a:pt x="11792" y="2377"/>
                  </a:cubicBezTo>
                  <a:cubicBezTo>
                    <a:pt x="11792" y="2314"/>
                    <a:pt x="11768" y="2264"/>
                    <a:pt x="11738" y="2264"/>
                  </a:cubicBezTo>
                  <a:close/>
                  <a:moveTo>
                    <a:pt x="11586" y="2264"/>
                  </a:moveTo>
                  <a:cubicBezTo>
                    <a:pt x="11556" y="2264"/>
                    <a:pt x="11532" y="2314"/>
                    <a:pt x="11532" y="2377"/>
                  </a:cubicBezTo>
                  <a:cubicBezTo>
                    <a:pt x="11532" y="2439"/>
                    <a:pt x="11556" y="2490"/>
                    <a:pt x="11586" y="2490"/>
                  </a:cubicBezTo>
                  <a:cubicBezTo>
                    <a:pt x="11615" y="2490"/>
                    <a:pt x="11639" y="2439"/>
                    <a:pt x="11639" y="2377"/>
                  </a:cubicBezTo>
                  <a:cubicBezTo>
                    <a:pt x="11639" y="2314"/>
                    <a:pt x="11615" y="2264"/>
                    <a:pt x="11586" y="2264"/>
                  </a:cubicBezTo>
                  <a:close/>
                  <a:moveTo>
                    <a:pt x="11738" y="2590"/>
                  </a:moveTo>
                  <a:cubicBezTo>
                    <a:pt x="11709" y="2590"/>
                    <a:pt x="11684" y="2641"/>
                    <a:pt x="11684" y="2703"/>
                  </a:cubicBezTo>
                  <a:cubicBezTo>
                    <a:pt x="11684" y="2766"/>
                    <a:pt x="11709" y="2816"/>
                    <a:pt x="11738" y="2816"/>
                  </a:cubicBezTo>
                  <a:cubicBezTo>
                    <a:pt x="11768" y="2816"/>
                    <a:pt x="11792" y="2766"/>
                    <a:pt x="11792" y="2703"/>
                  </a:cubicBezTo>
                  <a:cubicBezTo>
                    <a:pt x="11792" y="2641"/>
                    <a:pt x="11768" y="2590"/>
                    <a:pt x="11738" y="2590"/>
                  </a:cubicBezTo>
                  <a:close/>
                  <a:moveTo>
                    <a:pt x="11586" y="2590"/>
                  </a:moveTo>
                  <a:cubicBezTo>
                    <a:pt x="11556" y="2590"/>
                    <a:pt x="11532" y="2641"/>
                    <a:pt x="11532" y="2703"/>
                  </a:cubicBezTo>
                  <a:cubicBezTo>
                    <a:pt x="11532" y="2766"/>
                    <a:pt x="11556" y="2816"/>
                    <a:pt x="11586" y="2816"/>
                  </a:cubicBezTo>
                  <a:cubicBezTo>
                    <a:pt x="11615" y="2816"/>
                    <a:pt x="11639" y="2766"/>
                    <a:pt x="11639" y="2703"/>
                  </a:cubicBezTo>
                  <a:cubicBezTo>
                    <a:pt x="11639" y="2641"/>
                    <a:pt x="11615" y="2590"/>
                    <a:pt x="11586" y="2590"/>
                  </a:cubicBezTo>
                  <a:close/>
                  <a:moveTo>
                    <a:pt x="12042" y="2264"/>
                  </a:moveTo>
                  <a:cubicBezTo>
                    <a:pt x="12013" y="2264"/>
                    <a:pt x="11989" y="2314"/>
                    <a:pt x="11989" y="2377"/>
                  </a:cubicBezTo>
                  <a:cubicBezTo>
                    <a:pt x="11989" y="2439"/>
                    <a:pt x="12013" y="2490"/>
                    <a:pt x="12042" y="2490"/>
                  </a:cubicBezTo>
                  <a:cubicBezTo>
                    <a:pt x="12072" y="2490"/>
                    <a:pt x="12096" y="2439"/>
                    <a:pt x="12096" y="2377"/>
                  </a:cubicBezTo>
                  <a:cubicBezTo>
                    <a:pt x="12096" y="2314"/>
                    <a:pt x="12072" y="2264"/>
                    <a:pt x="12042" y="2264"/>
                  </a:cubicBezTo>
                  <a:close/>
                  <a:moveTo>
                    <a:pt x="11890" y="2264"/>
                  </a:moveTo>
                  <a:cubicBezTo>
                    <a:pt x="11860" y="2264"/>
                    <a:pt x="11836" y="2314"/>
                    <a:pt x="11836" y="2377"/>
                  </a:cubicBezTo>
                  <a:cubicBezTo>
                    <a:pt x="11836" y="2439"/>
                    <a:pt x="11860" y="2490"/>
                    <a:pt x="11890" y="2490"/>
                  </a:cubicBezTo>
                  <a:cubicBezTo>
                    <a:pt x="11919" y="2490"/>
                    <a:pt x="11944" y="2439"/>
                    <a:pt x="11944" y="2377"/>
                  </a:cubicBezTo>
                  <a:cubicBezTo>
                    <a:pt x="11944" y="2314"/>
                    <a:pt x="11919" y="2264"/>
                    <a:pt x="11890" y="2264"/>
                  </a:cubicBezTo>
                  <a:close/>
                  <a:moveTo>
                    <a:pt x="12965" y="2816"/>
                  </a:moveTo>
                  <a:cubicBezTo>
                    <a:pt x="12994" y="2816"/>
                    <a:pt x="13018" y="2766"/>
                    <a:pt x="13018" y="2703"/>
                  </a:cubicBezTo>
                  <a:cubicBezTo>
                    <a:pt x="13018" y="2641"/>
                    <a:pt x="12994" y="2590"/>
                    <a:pt x="12965" y="2590"/>
                  </a:cubicBezTo>
                  <a:cubicBezTo>
                    <a:pt x="12935" y="2590"/>
                    <a:pt x="12911" y="2641"/>
                    <a:pt x="12911" y="2703"/>
                  </a:cubicBezTo>
                  <a:cubicBezTo>
                    <a:pt x="12911" y="2766"/>
                    <a:pt x="12935" y="2816"/>
                    <a:pt x="12965" y="2816"/>
                  </a:cubicBezTo>
                  <a:close/>
                  <a:moveTo>
                    <a:pt x="12811" y="2590"/>
                  </a:moveTo>
                  <a:cubicBezTo>
                    <a:pt x="12781" y="2590"/>
                    <a:pt x="12757" y="2641"/>
                    <a:pt x="12757" y="2703"/>
                  </a:cubicBezTo>
                  <a:cubicBezTo>
                    <a:pt x="12757" y="2766"/>
                    <a:pt x="12781" y="2816"/>
                    <a:pt x="12811" y="2816"/>
                  </a:cubicBezTo>
                  <a:cubicBezTo>
                    <a:pt x="12840" y="2816"/>
                    <a:pt x="12864" y="2766"/>
                    <a:pt x="12864" y="2703"/>
                  </a:cubicBezTo>
                  <a:cubicBezTo>
                    <a:pt x="12864" y="2641"/>
                    <a:pt x="12840" y="2590"/>
                    <a:pt x="12811" y="2590"/>
                  </a:cubicBezTo>
                  <a:close/>
                  <a:moveTo>
                    <a:pt x="12658" y="2816"/>
                  </a:moveTo>
                  <a:cubicBezTo>
                    <a:pt x="12688" y="2816"/>
                    <a:pt x="12712" y="2766"/>
                    <a:pt x="12712" y="2703"/>
                  </a:cubicBezTo>
                  <a:cubicBezTo>
                    <a:pt x="12712" y="2641"/>
                    <a:pt x="12688" y="2590"/>
                    <a:pt x="12658" y="2590"/>
                  </a:cubicBezTo>
                  <a:cubicBezTo>
                    <a:pt x="12628" y="2590"/>
                    <a:pt x="12604" y="2641"/>
                    <a:pt x="12604" y="2703"/>
                  </a:cubicBezTo>
                  <a:cubicBezTo>
                    <a:pt x="12604" y="2766"/>
                    <a:pt x="12628" y="2816"/>
                    <a:pt x="12658" y="2816"/>
                  </a:cubicBezTo>
                  <a:close/>
                  <a:moveTo>
                    <a:pt x="12504" y="2816"/>
                  </a:moveTo>
                  <a:cubicBezTo>
                    <a:pt x="12534" y="2816"/>
                    <a:pt x="12558" y="2766"/>
                    <a:pt x="12558" y="2703"/>
                  </a:cubicBezTo>
                  <a:cubicBezTo>
                    <a:pt x="12558" y="2641"/>
                    <a:pt x="12534" y="2590"/>
                    <a:pt x="12504" y="2590"/>
                  </a:cubicBezTo>
                  <a:cubicBezTo>
                    <a:pt x="12475" y="2590"/>
                    <a:pt x="12451" y="2641"/>
                    <a:pt x="12451" y="2703"/>
                  </a:cubicBezTo>
                  <a:cubicBezTo>
                    <a:pt x="12451" y="2766"/>
                    <a:pt x="12475" y="2816"/>
                    <a:pt x="12504" y="2816"/>
                  </a:cubicBezTo>
                  <a:close/>
                  <a:moveTo>
                    <a:pt x="12352" y="2590"/>
                  </a:moveTo>
                  <a:cubicBezTo>
                    <a:pt x="12322" y="2590"/>
                    <a:pt x="12298" y="2641"/>
                    <a:pt x="12298" y="2703"/>
                  </a:cubicBezTo>
                  <a:cubicBezTo>
                    <a:pt x="12298" y="2766"/>
                    <a:pt x="12322" y="2816"/>
                    <a:pt x="12352" y="2816"/>
                  </a:cubicBezTo>
                  <a:cubicBezTo>
                    <a:pt x="12381" y="2816"/>
                    <a:pt x="12406" y="2766"/>
                    <a:pt x="12406" y="2703"/>
                  </a:cubicBezTo>
                  <a:cubicBezTo>
                    <a:pt x="12406" y="2641"/>
                    <a:pt x="12381" y="2590"/>
                    <a:pt x="12352" y="2590"/>
                  </a:cubicBezTo>
                  <a:close/>
                  <a:moveTo>
                    <a:pt x="12196" y="2816"/>
                  </a:moveTo>
                  <a:cubicBezTo>
                    <a:pt x="12226" y="2816"/>
                    <a:pt x="12250" y="2766"/>
                    <a:pt x="12250" y="2703"/>
                  </a:cubicBezTo>
                  <a:cubicBezTo>
                    <a:pt x="12250" y="2641"/>
                    <a:pt x="12226" y="2590"/>
                    <a:pt x="12196" y="2590"/>
                  </a:cubicBezTo>
                  <a:cubicBezTo>
                    <a:pt x="12167" y="2590"/>
                    <a:pt x="12143" y="2641"/>
                    <a:pt x="12143" y="2703"/>
                  </a:cubicBezTo>
                  <a:cubicBezTo>
                    <a:pt x="12143" y="2766"/>
                    <a:pt x="12167" y="2816"/>
                    <a:pt x="12196" y="2816"/>
                  </a:cubicBezTo>
                  <a:close/>
                  <a:moveTo>
                    <a:pt x="12042" y="2590"/>
                  </a:moveTo>
                  <a:cubicBezTo>
                    <a:pt x="12013" y="2590"/>
                    <a:pt x="11989" y="2641"/>
                    <a:pt x="11989" y="2703"/>
                  </a:cubicBezTo>
                  <a:cubicBezTo>
                    <a:pt x="11989" y="2766"/>
                    <a:pt x="12013" y="2816"/>
                    <a:pt x="12042" y="2816"/>
                  </a:cubicBezTo>
                  <a:cubicBezTo>
                    <a:pt x="12072" y="2816"/>
                    <a:pt x="12096" y="2766"/>
                    <a:pt x="12096" y="2703"/>
                  </a:cubicBezTo>
                  <a:cubicBezTo>
                    <a:pt x="12096" y="2641"/>
                    <a:pt x="12072" y="2590"/>
                    <a:pt x="12042" y="2590"/>
                  </a:cubicBezTo>
                  <a:close/>
                  <a:moveTo>
                    <a:pt x="11890" y="2590"/>
                  </a:moveTo>
                  <a:cubicBezTo>
                    <a:pt x="11860" y="2590"/>
                    <a:pt x="11836" y="2641"/>
                    <a:pt x="11836" y="2703"/>
                  </a:cubicBezTo>
                  <a:cubicBezTo>
                    <a:pt x="11836" y="2766"/>
                    <a:pt x="11860" y="2816"/>
                    <a:pt x="11890" y="2816"/>
                  </a:cubicBezTo>
                  <a:cubicBezTo>
                    <a:pt x="11919" y="2816"/>
                    <a:pt x="11944" y="2766"/>
                    <a:pt x="11944" y="2703"/>
                  </a:cubicBezTo>
                  <a:cubicBezTo>
                    <a:pt x="11944" y="2641"/>
                    <a:pt x="11919" y="2590"/>
                    <a:pt x="11890" y="2590"/>
                  </a:cubicBezTo>
                  <a:close/>
                  <a:moveTo>
                    <a:pt x="12965" y="3163"/>
                  </a:moveTo>
                  <a:cubicBezTo>
                    <a:pt x="12994" y="3163"/>
                    <a:pt x="13018" y="3112"/>
                    <a:pt x="13018" y="3049"/>
                  </a:cubicBezTo>
                  <a:cubicBezTo>
                    <a:pt x="13018" y="2987"/>
                    <a:pt x="12994" y="2936"/>
                    <a:pt x="12965" y="2936"/>
                  </a:cubicBezTo>
                  <a:cubicBezTo>
                    <a:pt x="12935" y="2936"/>
                    <a:pt x="12911" y="2987"/>
                    <a:pt x="12911" y="3049"/>
                  </a:cubicBezTo>
                  <a:cubicBezTo>
                    <a:pt x="12911" y="3112"/>
                    <a:pt x="12935" y="3163"/>
                    <a:pt x="12965" y="3163"/>
                  </a:cubicBezTo>
                  <a:close/>
                  <a:moveTo>
                    <a:pt x="12811" y="2936"/>
                  </a:moveTo>
                  <a:cubicBezTo>
                    <a:pt x="12781" y="2936"/>
                    <a:pt x="12757" y="2987"/>
                    <a:pt x="12757" y="3049"/>
                  </a:cubicBezTo>
                  <a:cubicBezTo>
                    <a:pt x="12757" y="3112"/>
                    <a:pt x="12781" y="3163"/>
                    <a:pt x="12811" y="3163"/>
                  </a:cubicBezTo>
                  <a:cubicBezTo>
                    <a:pt x="12840" y="3163"/>
                    <a:pt x="12864" y="3112"/>
                    <a:pt x="12864" y="3049"/>
                  </a:cubicBezTo>
                  <a:cubicBezTo>
                    <a:pt x="12864" y="2987"/>
                    <a:pt x="12840" y="2936"/>
                    <a:pt x="12811" y="2936"/>
                  </a:cubicBezTo>
                  <a:close/>
                  <a:moveTo>
                    <a:pt x="12658" y="3163"/>
                  </a:moveTo>
                  <a:cubicBezTo>
                    <a:pt x="12688" y="3163"/>
                    <a:pt x="12712" y="3112"/>
                    <a:pt x="12712" y="3049"/>
                  </a:cubicBezTo>
                  <a:cubicBezTo>
                    <a:pt x="12712" y="2987"/>
                    <a:pt x="12688" y="2936"/>
                    <a:pt x="12658" y="2936"/>
                  </a:cubicBezTo>
                  <a:cubicBezTo>
                    <a:pt x="12628" y="2936"/>
                    <a:pt x="12604" y="2987"/>
                    <a:pt x="12604" y="3049"/>
                  </a:cubicBezTo>
                  <a:cubicBezTo>
                    <a:pt x="12604" y="3112"/>
                    <a:pt x="12628" y="3163"/>
                    <a:pt x="12658" y="3163"/>
                  </a:cubicBezTo>
                  <a:close/>
                  <a:moveTo>
                    <a:pt x="12504" y="3163"/>
                  </a:moveTo>
                  <a:cubicBezTo>
                    <a:pt x="12534" y="3163"/>
                    <a:pt x="12558" y="3112"/>
                    <a:pt x="12558" y="3049"/>
                  </a:cubicBezTo>
                  <a:cubicBezTo>
                    <a:pt x="12558" y="2987"/>
                    <a:pt x="12534" y="2936"/>
                    <a:pt x="12504" y="2936"/>
                  </a:cubicBezTo>
                  <a:cubicBezTo>
                    <a:pt x="12475" y="2936"/>
                    <a:pt x="12451" y="2987"/>
                    <a:pt x="12451" y="3049"/>
                  </a:cubicBezTo>
                  <a:cubicBezTo>
                    <a:pt x="12451" y="3112"/>
                    <a:pt x="12475" y="3163"/>
                    <a:pt x="12504" y="3163"/>
                  </a:cubicBezTo>
                  <a:close/>
                  <a:moveTo>
                    <a:pt x="12352" y="2936"/>
                  </a:moveTo>
                  <a:cubicBezTo>
                    <a:pt x="12322" y="2936"/>
                    <a:pt x="12298" y="2987"/>
                    <a:pt x="12298" y="3049"/>
                  </a:cubicBezTo>
                  <a:cubicBezTo>
                    <a:pt x="12298" y="3112"/>
                    <a:pt x="12322" y="3163"/>
                    <a:pt x="12352" y="3163"/>
                  </a:cubicBezTo>
                  <a:cubicBezTo>
                    <a:pt x="12381" y="3163"/>
                    <a:pt x="12406" y="3112"/>
                    <a:pt x="12406" y="3049"/>
                  </a:cubicBezTo>
                  <a:cubicBezTo>
                    <a:pt x="12406" y="2987"/>
                    <a:pt x="12381" y="2936"/>
                    <a:pt x="12352" y="2936"/>
                  </a:cubicBezTo>
                  <a:close/>
                  <a:moveTo>
                    <a:pt x="12196" y="3163"/>
                  </a:moveTo>
                  <a:cubicBezTo>
                    <a:pt x="12226" y="3163"/>
                    <a:pt x="12250" y="3112"/>
                    <a:pt x="12250" y="3049"/>
                  </a:cubicBezTo>
                  <a:cubicBezTo>
                    <a:pt x="12250" y="2987"/>
                    <a:pt x="12226" y="2936"/>
                    <a:pt x="12196" y="2936"/>
                  </a:cubicBezTo>
                  <a:cubicBezTo>
                    <a:pt x="12167" y="2936"/>
                    <a:pt x="12143" y="2987"/>
                    <a:pt x="12143" y="3049"/>
                  </a:cubicBezTo>
                  <a:cubicBezTo>
                    <a:pt x="12143" y="3112"/>
                    <a:pt x="12167" y="3163"/>
                    <a:pt x="12196" y="3163"/>
                  </a:cubicBezTo>
                  <a:close/>
                  <a:moveTo>
                    <a:pt x="11738" y="2936"/>
                  </a:moveTo>
                  <a:cubicBezTo>
                    <a:pt x="11709" y="2936"/>
                    <a:pt x="11684" y="2987"/>
                    <a:pt x="11684" y="3049"/>
                  </a:cubicBezTo>
                  <a:cubicBezTo>
                    <a:pt x="11684" y="3112"/>
                    <a:pt x="11709" y="3163"/>
                    <a:pt x="11738" y="3163"/>
                  </a:cubicBezTo>
                  <a:cubicBezTo>
                    <a:pt x="11768" y="3163"/>
                    <a:pt x="11792" y="3112"/>
                    <a:pt x="11792" y="3049"/>
                  </a:cubicBezTo>
                  <a:cubicBezTo>
                    <a:pt x="11792" y="2987"/>
                    <a:pt x="11768" y="2936"/>
                    <a:pt x="11738" y="2936"/>
                  </a:cubicBezTo>
                  <a:close/>
                  <a:moveTo>
                    <a:pt x="11586" y="6139"/>
                  </a:moveTo>
                  <a:cubicBezTo>
                    <a:pt x="11556" y="6139"/>
                    <a:pt x="11532" y="6189"/>
                    <a:pt x="11532" y="6252"/>
                  </a:cubicBezTo>
                  <a:cubicBezTo>
                    <a:pt x="11532" y="6314"/>
                    <a:pt x="11556" y="6365"/>
                    <a:pt x="11586" y="6365"/>
                  </a:cubicBezTo>
                  <a:cubicBezTo>
                    <a:pt x="11615" y="6365"/>
                    <a:pt x="11639" y="6314"/>
                    <a:pt x="11639" y="6252"/>
                  </a:cubicBezTo>
                  <a:cubicBezTo>
                    <a:pt x="11639" y="6189"/>
                    <a:pt x="11615" y="6139"/>
                    <a:pt x="11586" y="6139"/>
                  </a:cubicBezTo>
                  <a:close/>
                  <a:moveTo>
                    <a:pt x="11586" y="6465"/>
                  </a:moveTo>
                  <a:cubicBezTo>
                    <a:pt x="11556" y="6465"/>
                    <a:pt x="11532" y="6516"/>
                    <a:pt x="11532" y="6578"/>
                  </a:cubicBezTo>
                  <a:cubicBezTo>
                    <a:pt x="11532" y="6641"/>
                    <a:pt x="11556" y="6691"/>
                    <a:pt x="11586" y="6691"/>
                  </a:cubicBezTo>
                  <a:cubicBezTo>
                    <a:pt x="11615" y="6691"/>
                    <a:pt x="11639" y="6641"/>
                    <a:pt x="11639" y="6578"/>
                  </a:cubicBezTo>
                  <a:cubicBezTo>
                    <a:pt x="11639" y="6516"/>
                    <a:pt x="11615" y="6465"/>
                    <a:pt x="11586" y="6465"/>
                  </a:cubicBezTo>
                  <a:close/>
                  <a:moveTo>
                    <a:pt x="11586" y="6773"/>
                  </a:moveTo>
                  <a:cubicBezTo>
                    <a:pt x="11556" y="6773"/>
                    <a:pt x="11532" y="6824"/>
                    <a:pt x="11532" y="6886"/>
                  </a:cubicBezTo>
                  <a:cubicBezTo>
                    <a:pt x="11532" y="6949"/>
                    <a:pt x="11556" y="6999"/>
                    <a:pt x="11586" y="6999"/>
                  </a:cubicBezTo>
                  <a:cubicBezTo>
                    <a:pt x="11615" y="6999"/>
                    <a:pt x="11639" y="6949"/>
                    <a:pt x="11639" y="6886"/>
                  </a:cubicBezTo>
                  <a:cubicBezTo>
                    <a:pt x="11639" y="6824"/>
                    <a:pt x="11615" y="6773"/>
                    <a:pt x="11586" y="6773"/>
                  </a:cubicBezTo>
                  <a:close/>
                  <a:moveTo>
                    <a:pt x="11586" y="7085"/>
                  </a:moveTo>
                  <a:cubicBezTo>
                    <a:pt x="11556" y="7085"/>
                    <a:pt x="11532" y="7136"/>
                    <a:pt x="11532" y="7199"/>
                  </a:cubicBezTo>
                  <a:cubicBezTo>
                    <a:pt x="11532" y="7261"/>
                    <a:pt x="11556" y="7312"/>
                    <a:pt x="11586" y="7312"/>
                  </a:cubicBezTo>
                  <a:cubicBezTo>
                    <a:pt x="11615" y="7312"/>
                    <a:pt x="11639" y="7261"/>
                    <a:pt x="11639" y="7199"/>
                  </a:cubicBezTo>
                  <a:cubicBezTo>
                    <a:pt x="11639" y="7136"/>
                    <a:pt x="11615" y="7085"/>
                    <a:pt x="11586" y="7085"/>
                  </a:cubicBezTo>
                  <a:close/>
                  <a:moveTo>
                    <a:pt x="11586" y="7412"/>
                  </a:moveTo>
                  <a:cubicBezTo>
                    <a:pt x="11556" y="7412"/>
                    <a:pt x="11532" y="7462"/>
                    <a:pt x="11532" y="7525"/>
                  </a:cubicBezTo>
                  <a:cubicBezTo>
                    <a:pt x="11532" y="7587"/>
                    <a:pt x="11556" y="7638"/>
                    <a:pt x="11586" y="7638"/>
                  </a:cubicBezTo>
                  <a:cubicBezTo>
                    <a:pt x="11615" y="7638"/>
                    <a:pt x="11639" y="7587"/>
                    <a:pt x="11639" y="7525"/>
                  </a:cubicBezTo>
                  <a:cubicBezTo>
                    <a:pt x="11639" y="7462"/>
                    <a:pt x="11615" y="7412"/>
                    <a:pt x="11586" y="7412"/>
                  </a:cubicBezTo>
                  <a:close/>
                  <a:moveTo>
                    <a:pt x="11586" y="7719"/>
                  </a:moveTo>
                  <a:cubicBezTo>
                    <a:pt x="11556" y="7719"/>
                    <a:pt x="11532" y="7770"/>
                    <a:pt x="11532" y="7833"/>
                  </a:cubicBezTo>
                  <a:cubicBezTo>
                    <a:pt x="11532" y="7895"/>
                    <a:pt x="11556" y="7946"/>
                    <a:pt x="11586" y="7946"/>
                  </a:cubicBezTo>
                  <a:cubicBezTo>
                    <a:pt x="11615" y="7946"/>
                    <a:pt x="11639" y="7895"/>
                    <a:pt x="11639" y="7833"/>
                  </a:cubicBezTo>
                  <a:cubicBezTo>
                    <a:pt x="11639" y="7770"/>
                    <a:pt x="11615" y="7719"/>
                    <a:pt x="11586" y="7719"/>
                  </a:cubicBezTo>
                  <a:close/>
                  <a:moveTo>
                    <a:pt x="11586" y="2936"/>
                  </a:moveTo>
                  <a:cubicBezTo>
                    <a:pt x="11556" y="2936"/>
                    <a:pt x="11532" y="2987"/>
                    <a:pt x="11532" y="3049"/>
                  </a:cubicBezTo>
                  <a:cubicBezTo>
                    <a:pt x="11532" y="3112"/>
                    <a:pt x="11556" y="3163"/>
                    <a:pt x="11586" y="3163"/>
                  </a:cubicBezTo>
                  <a:cubicBezTo>
                    <a:pt x="11615" y="3163"/>
                    <a:pt x="11639" y="3112"/>
                    <a:pt x="11639" y="3049"/>
                  </a:cubicBezTo>
                  <a:cubicBezTo>
                    <a:pt x="11639" y="2987"/>
                    <a:pt x="11615" y="2936"/>
                    <a:pt x="11586" y="2936"/>
                  </a:cubicBezTo>
                  <a:close/>
                  <a:moveTo>
                    <a:pt x="11738" y="3263"/>
                  </a:moveTo>
                  <a:cubicBezTo>
                    <a:pt x="11709" y="3263"/>
                    <a:pt x="11684" y="3313"/>
                    <a:pt x="11684" y="3376"/>
                  </a:cubicBezTo>
                  <a:cubicBezTo>
                    <a:pt x="11684" y="3438"/>
                    <a:pt x="11709" y="3489"/>
                    <a:pt x="11738" y="3489"/>
                  </a:cubicBezTo>
                  <a:cubicBezTo>
                    <a:pt x="11768" y="3489"/>
                    <a:pt x="11792" y="3438"/>
                    <a:pt x="11792" y="3376"/>
                  </a:cubicBezTo>
                  <a:cubicBezTo>
                    <a:pt x="11792" y="3313"/>
                    <a:pt x="11768" y="3263"/>
                    <a:pt x="11738" y="3263"/>
                  </a:cubicBezTo>
                  <a:close/>
                  <a:moveTo>
                    <a:pt x="11586" y="3263"/>
                  </a:moveTo>
                  <a:cubicBezTo>
                    <a:pt x="11556" y="3263"/>
                    <a:pt x="11532" y="3313"/>
                    <a:pt x="11532" y="3376"/>
                  </a:cubicBezTo>
                  <a:cubicBezTo>
                    <a:pt x="11532" y="3438"/>
                    <a:pt x="11556" y="3489"/>
                    <a:pt x="11586" y="3489"/>
                  </a:cubicBezTo>
                  <a:cubicBezTo>
                    <a:pt x="11615" y="3489"/>
                    <a:pt x="11639" y="3438"/>
                    <a:pt x="11639" y="3376"/>
                  </a:cubicBezTo>
                  <a:cubicBezTo>
                    <a:pt x="11639" y="3313"/>
                    <a:pt x="11615" y="3263"/>
                    <a:pt x="11586" y="3263"/>
                  </a:cubicBezTo>
                  <a:close/>
                  <a:moveTo>
                    <a:pt x="11738" y="6144"/>
                  </a:moveTo>
                  <a:cubicBezTo>
                    <a:pt x="11709" y="6144"/>
                    <a:pt x="11684" y="6195"/>
                    <a:pt x="11684" y="6257"/>
                  </a:cubicBezTo>
                  <a:cubicBezTo>
                    <a:pt x="11684" y="6320"/>
                    <a:pt x="11709" y="6370"/>
                    <a:pt x="11738" y="6370"/>
                  </a:cubicBezTo>
                  <a:cubicBezTo>
                    <a:pt x="11768" y="6370"/>
                    <a:pt x="11792" y="6320"/>
                    <a:pt x="11792" y="6257"/>
                  </a:cubicBezTo>
                  <a:cubicBezTo>
                    <a:pt x="11792" y="6195"/>
                    <a:pt x="11768" y="6144"/>
                    <a:pt x="11738" y="6144"/>
                  </a:cubicBezTo>
                  <a:close/>
                  <a:moveTo>
                    <a:pt x="12042" y="6144"/>
                  </a:moveTo>
                  <a:cubicBezTo>
                    <a:pt x="12013" y="6144"/>
                    <a:pt x="11989" y="6195"/>
                    <a:pt x="11989" y="6257"/>
                  </a:cubicBezTo>
                  <a:cubicBezTo>
                    <a:pt x="11989" y="6320"/>
                    <a:pt x="12013" y="6370"/>
                    <a:pt x="12042" y="6370"/>
                  </a:cubicBezTo>
                  <a:cubicBezTo>
                    <a:pt x="12072" y="6370"/>
                    <a:pt x="12096" y="6320"/>
                    <a:pt x="12096" y="6257"/>
                  </a:cubicBezTo>
                  <a:cubicBezTo>
                    <a:pt x="12096" y="6195"/>
                    <a:pt x="12072" y="6144"/>
                    <a:pt x="12042" y="6144"/>
                  </a:cubicBezTo>
                  <a:close/>
                  <a:moveTo>
                    <a:pt x="11890" y="6144"/>
                  </a:moveTo>
                  <a:cubicBezTo>
                    <a:pt x="11860" y="6144"/>
                    <a:pt x="11836" y="6195"/>
                    <a:pt x="11836" y="6257"/>
                  </a:cubicBezTo>
                  <a:cubicBezTo>
                    <a:pt x="11836" y="6320"/>
                    <a:pt x="11860" y="6370"/>
                    <a:pt x="11890" y="6370"/>
                  </a:cubicBezTo>
                  <a:cubicBezTo>
                    <a:pt x="11919" y="6370"/>
                    <a:pt x="11944" y="6320"/>
                    <a:pt x="11944" y="6257"/>
                  </a:cubicBezTo>
                  <a:cubicBezTo>
                    <a:pt x="11944" y="6195"/>
                    <a:pt x="11919" y="6144"/>
                    <a:pt x="11890" y="6144"/>
                  </a:cubicBezTo>
                  <a:close/>
                  <a:moveTo>
                    <a:pt x="11738" y="6457"/>
                  </a:moveTo>
                  <a:cubicBezTo>
                    <a:pt x="11709" y="6457"/>
                    <a:pt x="11684" y="6507"/>
                    <a:pt x="11684" y="6570"/>
                  </a:cubicBezTo>
                  <a:cubicBezTo>
                    <a:pt x="11684" y="6632"/>
                    <a:pt x="11709" y="6683"/>
                    <a:pt x="11738" y="6683"/>
                  </a:cubicBezTo>
                  <a:cubicBezTo>
                    <a:pt x="11768" y="6683"/>
                    <a:pt x="11792" y="6632"/>
                    <a:pt x="11792" y="6570"/>
                  </a:cubicBezTo>
                  <a:cubicBezTo>
                    <a:pt x="11792" y="6507"/>
                    <a:pt x="11768" y="6457"/>
                    <a:pt x="11738" y="6457"/>
                  </a:cubicBezTo>
                  <a:close/>
                  <a:moveTo>
                    <a:pt x="11738" y="8732"/>
                  </a:moveTo>
                  <a:cubicBezTo>
                    <a:pt x="11709" y="8732"/>
                    <a:pt x="11684" y="8783"/>
                    <a:pt x="11684" y="8846"/>
                  </a:cubicBezTo>
                  <a:cubicBezTo>
                    <a:pt x="11684" y="8908"/>
                    <a:pt x="11709" y="8959"/>
                    <a:pt x="11738" y="8959"/>
                  </a:cubicBezTo>
                  <a:cubicBezTo>
                    <a:pt x="11768" y="8959"/>
                    <a:pt x="11792" y="8908"/>
                    <a:pt x="11792" y="8846"/>
                  </a:cubicBezTo>
                  <a:cubicBezTo>
                    <a:pt x="11792" y="8783"/>
                    <a:pt x="11768" y="8732"/>
                    <a:pt x="11738" y="8732"/>
                  </a:cubicBezTo>
                  <a:close/>
                  <a:moveTo>
                    <a:pt x="12042" y="8732"/>
                  </a:moveTo>
                  <a:cubicBezTo>
                    <a:pt x="12013" y="8732"/>
                    <a:pt x="11989" y="8783"/>
                    <a:pt x="11989" y="8846"/>
                  </a:cubicBezTo>
                  <a:cubicBezTo>
                    <a:pt x="11989" y="8908"/>
                    <a:pt x="12013" y="8959"/>
                    <a:pt x="12042" y="8959"/>
                  </a:cubicBezTo>
                  <a:cubicBezTo>
                    <a:pt x="12072" y="8959"/>
                    <a:pt x="12096" y="8908"/>
                    <a:pt x="12096" y="8846"/>
                  </a:cubicBezTo>
                  <a:cubicBezTo>
                    <a:pt x="12096" y="8783"/>
                    <a:pt x="12072" y="8732"/>
                    <a:pt x="12042" y="8732"/>
                  </a:cubicBezTo>
                  <a:close/>
                  <a:moveTo>
                    <a:pt x="11890" y="8732"/>
                  </a:moveTo>
                  <a:cubicBezTo>
                    <a:pt x="11860" y="8732"/>
                    <a:pt x="11836" y="8783"/>
                    <a:pt x="11836" y="8846"/>
                  </a:cubicBezTo>
                  <a:cubicBezTo>
                    <a:pt x="11836" y="8908"/>
                    <a:pt x="11860" y="8959"/>
                    <a:pt x="11890" y="8959"/>
                  </a:cubicBezTo>
                  <a:cubicBezTo>
                    <a:pt x="11919" y="8959"/>
                    <a:pt x="11944" y="8908"/>
                    <a:pt x="11944" y="8846"/>
                  </a:cubicBezTo>
                  <a:cubicBezTo>
                    <a:pt x="11944" y="8783"/>
                    <a:pt x="11919" y="8732"/>
                    <a:pt x="11890" y="8732"/>
                  </a:cubicBezTo>
                  <a:close/>
                  <a:moveTo>
                    <a:pt x="12042" y="9040"/>
                  </a:moveTo>
                  <a:cubicBezTo>
                    <a:pt x="12013" y="9040"/>
                    <a:pt x="11989" y="9091"/>
                    <a:pt x="11989" y="9153"/>
                  </a:cubicBezTo>
                  <a:cubicBezTo>
                    <a:pt x="11989" y="9216"/>
                    <a:pt x="12013" y="9266"/>
                    <a:pt x="12042" y="9266"/>
                  </a:cubicBezTo>
                  <a:cubicBezTo>
                    <a:pt x="12072" y="9266"/>
                    <a:pt x="12096" y="9216"/>
                    <a:pt x="12096" y="9153"/>
                  </a:cubicBezTo>
                  <a:cubicBezTo>
                    <a:pt x="12096" y="9091"/>
                    <a:pt x="12072" y="9040"/>
                    <a:pt x="12042" y="9040"/>
                  </a:cubicBezTo>
                  <a:close/>
                  <a:moveTo>
                    <a:pt x="11890" y="9390"/>
                  </a:moveTo>
                  <a:cubicBezTo>
                    <a:pt x="11860" y="9390"/>
                    <a:pt x="11836" y="9441"/>
                    <a:pt x="11836" y="9504"/>
                  </a:cubicBezTo>
                  <a:cubicBezTo>
                    <a:pt x="11836" y="9566"/>
                    <a:pt x="11860" y="9617"/>
                    <a:pt x="11890" y="9617"/>
                  </a:cubicBezTo>
                  <a:cubicBezTo>
                    <a:pt x="11919" y="9617"/>
                    <a:pt x="11944" y="9566"/>
                    <a:pt x="11944" y="9504"/>
                  </a:cubicBezTo>
                  <a:cubicBezTo>
                    <a:pt x="11944" y="9441"/>
                    <a:pt x="11919" y="9390"/>
                    <a:pt x="11890" y="9390"/>
                  </a:cubicBezTo>
                  <a:close/>
                  <a:moveTo>
                    <a:pt x="11890" y="9040"/>
                  </a:moveTo>
                  <a:cubicBezTo>
                    <a:pt x="11860" y="9040"/>
                    <a:pt x="11836" y="9091"/>
                    <a:pt x="11836" y="9153"/>
                  </a:cubicBezTo>
                  <a:cubicBezTo>
                    <a:pt x="11836" y="9216"/>
                    <a:pt x="11860" y="9266"/>
                    <a:pt x="11890" y="9266"/>
                  </a:cubicBezTo>
                  <a:cubicBezTo>
                    <a:pt x="11919" y="9266"/>
                    <a:pt x="11944" y="9216"/>
                    <a:pt x="11944" y="9153"/>
                  </a:cubicBezTo>
                  <a:cubicBezTo>
                    <a:pt x="11944" y="9091"/>
                    <a:pt x="11919" y="9040"/>
                    <a:pt x="11890" y="9040"/>
                  </a:cubicBezTo>
                  <a:close/>
                  <a:moveTo>
                    <a:pt x="11578" y="8315"/>
                  </a:moveTo>
                  <a:cubicBezTo>
                    <a:pt x="11608" y="8315"/>
                    <a:pt x="11632" y="8265"/>
                    <a:pt x="11632" y="8202"/>
                  </a:cubicBezTo>
                  <a:cubicBezTo>
                    <a:pt x="11632" y="8140"/>
                    <a:pt x="11608" y="8089"/>
                    <a:pt x="11578" y="8089"/>
                  </a:cubicBezTo>
                  <a:cubicBezTo>
                    <a:pt x="11549" y="8089"/>
                    <a:pt x="11525" y="8140"/>
                    <a:pt x="11525" y="8202"/>
                  </a:cubicBezTo>
                  <a:cubicBezTo>
                    <a:pt x="11525" y="8265"/>
                    <a:pt x="11549" y="8315"/>
                    <a:pt x="11578" y="8315"/>
                  </a:cubicBezTo>
                  <a:close/>
                  <a:moveTo>
                    <a:pt x="11738" y="8089"/>
                  </a:moveTo>
                  <a:cubicBezTo>
                    <a:pt x="11709" y="8089"/>
                    <a:pt x="11684" y="8140"/>
                    <a:pt x="11684" y="8202"/>
                  </a:cubicBezTo>
                  <a:cubicBezTo>
                    <a:pt x="11684" y="8265"/>
                    <a:pt x="11709" y="8315"/>
                    <a:pt x="11738" y="8315"/>
                  </a:cubicBezTo>
                  <a:cubicBezTo>
                    <a:pt x="11768" y="8315"/>
                    <a:pt x="11792" y="8265"/>
                    <a:pt x="11792" y="8202"/>
                  </a:cubicBezTo>
                  <a:cubicBezTo>
                    <a:pt x="11792" y="8140"/>
                    <a:pt x="11768" y="8089"/>
                    <a:pt x="11738" y="8089"/>
                  </a:cubicBezTo>
                  <a:close/>
                  <a:moveTo>
                    <a:pt x="12042" y="8089"/>
                  </a:moveTo>
                  <a:cubicBezTo>
                    <a:pt x="12013" y="8089"/>
                    <a:pt x="11989" y="8140"/>
                    <a:pt x="11989" y="8202"/>
                  </a:cubicBezTo>
                  <a:cubicBezTo>
                    <a:pt x="11989" y="8265"/>
                    <a:pt x="12013" y="8315"/>
                    <a:pt x="12042" y="8315"/>
                  </a:cubicBezTo>
                  <a:cubicBezTo>
                    <a:pt x="12072" y="8315"/>
                    <a:pt x="12096" y="8265"/>
                    <a:pt x="12096" y="8202"/>
                  </a:cubicBezTo>
                  <a:cubicBezTo>
                    <a:pt x="12096" y="8140"/>
                    <a:pt x="12072" y="8089"/>
                    <a:pt x="12042" y="8089"/>
                  </a:cubicBezTo>
                  <a:close/>
                  <a:moveTo>
                    <a:pt x="11890" y="8089"/>
                  </a:moveTo>
                  <a:cubicBezTo>
                    <a:pt x="11860" y="8089"/>
                    <a:pt x="11836" y="8140"/>
                    <a:pt x="11836" y="8202"/>
                  </a:cubicBezTo>
                  <a:cubicBezTo>
                    <a:pt x="11836" y="8265"/>
                    <a:pt x="11860" y="8315"/>
                    <a:pt x="11890" y="8315"/>
                  </a:cubicBezTo>
                  <a:cubicBezTo>
                    <a:pt x="11919" y="8315"/>
                    <a:pt x="11944" y="8265"/>
                    <a:pt x="11944" y="8202"/>
                  </a:cubicBezTo>
                  <a:cubicBezTo>
                    <a:pt x="11944" y="8140"/>
                    <a:pt x="11919" y="8089"/>
                    <a:pt x="11890" y="8089"/>
                  </a:cubicBezTo>
                  <a:close/>
                  <a:moveTo>
                    <a:pt x="12042" y="8397"/>
                  </a:moveTo>
                  <a:cubicBezTo>
                    <a:pt x="12013" y="8397"/>
                    <a:pt x="11989" y="8447"/>
                    <a:pt x="11989" y="8510"/>
                  </a:cubicBezTo>
                  <a:cubicBezTo>
                    <a:pt x="11989" y="8572"/>
                    <a:pt x="12013" y="8623"/>
                    <a:pt x="12042" y="8623"/>
                  </a:cubicBezTo>
                  <a:cubicBezTo>
                    <a:pt x="12072" y="8623"/>
                    <a:pt x="12096" y="8572"/>
                    <a:pt x="12096" y="8510"/>
                  </a:cubicBezTo>
                  <a:cubicBezTo>
                    <a:pt x="12096" y="8447"/>
                    <a:pt x="12072" y="8397"/>
                    <a:pt x="12042" y="8397"/>
                  </a:cubicBezTo>
                  <a:close/>
                  <a:moveTo>
                    <a:pt x="11737" y="8623"/>
                  </a:moveTo>
                  <a:cubicBezTo>
                    <a:pt x="11767" y="8623"/>
                    <a:pt x="11791" y="8572"/>
                    <a:pt x="11791" y="8510"/>
                  </a:cubicBezTo>
                  <a:cubicBezTo>
                    <a:pt x="11791" y="8447"/>
                    <a:pt x="11767" y="8397"/>
                    <a:pt x="11737" y="8397"/>
                  </a:cubicBezTo>
                  <a:cubicBezTo>
                    <a:pt x="11707" y="8397"/>
                    <a:pt x="11683" y="8447"/>
                    <a:pt x="11683" y="8510"/>
                  </a:cubicBezTo>
                  <a:cubicBezTo>
                    <a:pt x="11683" y="8572"/>
                    <a:pt x="11707" y="8623"/>
                    <a:pt x="11737" y="8623"/>
                  </a:cubicBezTo>
                  <a:close/>
                  <a:moveTo>
                    <a:pt x="11890" y="8397"/>
                  </a:moveTo>
                  <a:cubicBezTo>
                    <a:pt x="11860" y="8397"/>
                    <a:pt x="11836" y="8447"/>
                    <a:pt x="11836" y="8510"/>
                  </a:cubicBezTo>
                  <a:cubicBezTo>
                    <a:pt x="11836" y="8572"/>
                    <a:pt x="11860" y="8623"/>
                    <a:pt x="11890" y="8623"/>
                  </a:cubicBezTo>
                  <a:cubicBezTo>
                    <a:pt x="11919" y="8623"/>
                    <a:pt x="11944" y="8572"/>
                    <a:pt x="11944" y="8510"/>
                  </a:cubicBezTo>
                  <a:cubicBezTo>
                    <a:pt x="11944" y="8447"/>
                    <a:pt x="11919" y="8397"/>
                    <a:pt x="11890" y="8397"/>
                  </a:cubicBezTo>
                  <a:close/>
                  <a:moveTo>
                    <a:pt x="11738" y="7441"/>
                  </a:moveTo>
                  <a:cubicBezTo>
                    <a:pt x="11709" y="7441"/>
                    <a:pt x="11684" y="7492"/>
                    <a:pt x="11684" y="7554"/>
                  </a:cubicBezTo>
                  <a:cubicBezTo>
                    <a:pt x="11684" y="7617"/>
                    <a:pt x="11709" y="7667"/>
                    <a:pt x="11738" y="7667"/>
                  </a:cubicBezTo>
                  <a:cubicBezTo>
                    <a:pt x="11768" y="7667"/>
                    <a:pt x="11792" y="7617"/>
                    <a:pt x="11792" y="7554"/>
                  </a:cubicBezTo>
                  <a:cubicBezTo>
                    <a:pt x="11792" y="7492"/>
                    <a:pt x="11768" y="7441"/>
                    <a:pt x="11738" y="7441"/>
                  </a:cubicBezTo>
                  <a:close/>
                  <a:moveTo>
                    <a:pt x="11738" y="7749"/>
                  </a:moveTo>
                  <a:cubicBezTo>
                    <a:pt x="11709" y="7749"/>
                    <a:pt x="11684" y="7799"/>
                    <a:pt x="11684" y="7862"/>
                  </a:cubicBezTo>
                  <a:cubicBezTo>
                    <a:pt x="11684" y="7924"/>
                    <a:pt x="11709" y="7975"/>
                    <a:pt x="11738" y="7975"/>
                  </a:cubicBezTo>
                  <a:cubicBezTo>
                    <a:pt x="11768" y="7975"/>
                    <a:pt x="11792" y="7924"/>
                    <a:pt x="11792" y="7862"/>
                  </a:cubicBezTo>
                  <a:cubicBezTo>
                    <a:pt x="11792" y="7799"/>
                    <a:pt x="11768" y="7749"/>
                    <a:pt x="11738" y="7749"/>
                  </a:cubicBezTo>
                  <a:close/>
                  <a:moveTo>
                    <a:pt x="12042" y="7441"/>
                  </a:moveTo>
                  <a:cubicBezTo>
                    <a:pt x="12013" y="7441"/>
                    <a:pt x="11989" y="7492"/>
                    <a:pt x="11989" y="7554"/>
                  </a:cubicBezTo>
                  <a:cubicBezTo>
                    <a:pt x="11989" y="7617"/>
                    <a:pt x="12013" y="7667"/>
                    <a:pt x="12042" y="7667"/>
                  </a:cubicBezTo>
                  <a:cubicBezTo>
                    <a:pt x="12072" y="7667"/>
                    <a:pt x="12096" y="7617"/>
                    <a:pt x="12096" y="7554"/>
                  </a:cubicBezTo>
                  <a:cubicBezTo>
                    <a:pt x="12096" y="7492"/>
                    <a:pt x="12072" y="7441"/>
                    <a:pt x="12042" y="7441"/>
                  </a:cubicBezTo>
                  <a:close/>
                  <a:moveTo>
                    <a:pt x="11890" y="7441"/>
                  </a:moveTo>
                  <a:cubicBezTo>
                    <a:pt x="11860" y="7441"/>
                    <a:pt x="11836" y="7492"/>
                    <a:pt x="11836" y="7554"/>
                  </a:cubicBezTo>
                  <a:cubicBezTo>
                    <a:pt x="11836" y="7617"/>
                    <a:pt x="11860" y="7667"/>
                    <a:pt x="11890" y="7667"/>
                  </a:cubicBezTo>
                  <a:cubicBezTo>
                    <a:pt x="11919" y="7667"/>
                    <a:pt x="11944" y="7617"/>
                    <a:pt x="11944" y="7554"/>
                  </a:cubicBezTo>
                  <a:cubicBezTo>
                    <a:pt x="11944" y="7492"/>
                    <a:pt x="11919" y="7441"/>
                    <a:pt x="11890" y="7441"/>
                  </a:cubicBezTo>
                  <a:close/>
                  <a:moveTo>
                    <a:pt x="12042" y="7749"/>
                  </a:moveTo>
                  <a:cubicBezTo>
                    <a:pt x="12013" y="7749"/>
                    <a:pt x="11989" y="7799"/>
                    <a:pt x="11989" y="7862"/>
                  </a:cubicBezTo>
                  <a:cubicBezTo>
                    <a:pt x="11989" y="7924"/>
                    <a:pt x="12013" y="7975"/>
                    <a:pt x="12042" y="7975"/>
                  </a:cubicBezTo>
                  <a:cubicBezTo>
                    <a:pt x="12072" y="7975"/>
                    <a:pt x="12096" y="7924"/>
                    <a:pt x="12096" y="7862"/>
                  </a:cubicBezTo>
                  <a:cubicBezTo>
                    <a:pt x="12096" y="7799"/>
                    <a:pt x="12072" y="7749"/>
                    <a:pt x="12042" y="7749"/>
                  </a:cubicBezTo>
                  <a:close/>
                  <a:moveTo>
                    <a:pt x="11890" y="7749"/>
                  </a:moveTo>
                  <a:cubicBezTo>
                    <a:pt x="11860" y="7749"/>
                    <a:pt x="11836" y="7799"/>
                    <a:pt x="11836" y="7862"/>
                  </a:cubicBezTo>
                  <a:cubicBezTo>
                    <a:pt x="11836" y="7924"/>
                    <a:pt x="11860" y="7975"/>
                    <a:pt x="11890" y="7975"/>
                  </a:cubicBezTo>
                  <a:cubicBezTo>
                    <a:pt x="11919" y="7975"/>
                    <a:pt x="11944" y="7924"/>
                    <a:pt x="11944" y="7862"/>
                  </a:cubicBezTo>
                  <a:cubicBezTo>
                    <a:pt x="11944" y="7799"/>
                    <a:pt x="11919" y="7749"/>
                    <a:pt x="11890" y="7749"/>
                  </a:cubicBezTo>
                  <a:close/>
                  <a:moveTo>
                    <a:pt x="11738" y="6783"/>
                  </a:moveTo>
                  <a:cubicBezTo>
                    <a:pt x="11709" y="6783"/>
                    <a:pt x="11684" y="6834"/>
                    <a:pt x="11684" y="6896"/>
                  </a:cubicBezTo>
                  <a:cubicBezTo>
                    <a:pt x="11684" y="6959"/>
                    <a:pt x="11709" y="7009"/>
                    <a:pt x="11738" y="7009"/>
                  </a:cubicBezTo>
                  <a:cubicBezTo>
                    <a:pt x="11768" y="7009"/>
                    <a:pt x="11792" y="6959"/>
                    <a:pt x="11792" y="6896"/>
                  </a:cubicBezTo>
                  <a:cubicBezTo>
                    <a:pt x="11792" y="6834"/>
                    <a:pt x="11768" y="6783"/>
                    <a:pt x="11738" y="6783"/>
                  </a:cubicBezTo>
                  <a:close/>
                  <a:moveTo>
                    <a:pt x="11738" y="7091"/>
                  </a:moveTo>
                  <a:cubicBezTo>
                    <a:pt x="11709" y="7091"/>
                    <a:pt x="11684" y="7141"/>
                    <a:pt x="11684" y="7204"/>
                  </a:cubicBezTo>
                  <a:cubicBezTo>
                    <a:pt x="11684" y="7266"/>
                    <a:pt x="11709" y="7317"/>
                    <a:pt x="11738" y="7317"/>
                  </a:cubicBezTo>
                  <a:cubicBezTo>
                    <a:pt x="11768" y="7317"/>
                    <a:pt x="11792" y="7266"/>
                    <a:pt x="11792" y="7204"/>
                  </a:cubicBezTo>
                  <a:cubicBezTo>
                    <a:pt x="11792" y="7141"/>
                    <a:pt x="11768" y="7091"/>
                    <a:pt x="11738" y="7091"/>
                  </a:cubicBezTo>
                  <a:close/>
                  <a:moveTo>
                    <a:pt x="12042" y="6457"/>
                  </a:moveTo>
                  <a:cubicBezTo>
                    <a:pt x="12013" y="6457"/>
                    <a:pt x="11989" y="6507"/>
                    <a:pt x="11989" y="6570"/>
                  </a:cubicBezTo>
                  <a:cubicBezTo>
                    <a:pt x="11989" y="6632"/>
                    <a:pt x="12013" y="6683"/>
                    <a:pt x="12042" y="6683"/>
                  </a:cubicBezTo>
                  <a:cubicBezTo>
                    <a:pt x="12072" y="6683"/>
                    <a:pt x="12096" y="6632"/>
                    <a:pt x="12096" y="6570"/>
                  </a:cubicBezTo>
                  <a:cubicBezTo>
                    <a:pt x="12096" y="6507"/>
                    <a:pt x="12072" y="6457"/>
                    <a:pt x="12042" y="6457"/>
                  </a:cubicBezTo>
                  <a:close/>
                  <a:moveTo>
                    <a:pt x="11890" y="6457"/>
                  </a:moveTo>
                  <a:cubicBezTo>
                    <a:pt x="11860" y="6457"/>
                    <a:pt x="11836" y="6507"/>
                    <a:pt x="11836" y="6570"/>
                  </a:cubicBezTo>
                  <a:cubicBezTo>
                    <a:pt x="11836" y="6632"/>
                    <a:pt x="11860" y="6683"/>
                    <a:pt x="11890" y="6683"/>
                  </a:cubicBezTo>
                  <a:cubicBezTo>
                    <a:pt x="11919" y="6683"/>
                    <a:pt x="11944" y="6632"/>
                    <a:pt x="11944" y="6570"/>
                  </a:cubicBezTo>
                  <a:cubicBezTo>
                    <a:pt x="11944" y="6507"/>
                    <a:pt x="11919" y="6457"/>
                    <a:pt x="11890" y="6457"/>
                  </a:cubicBezTo>
                  <a:close/>
                  <a:moveTo>
                    <a:pt x="12042" y="6783"/>
                  </a:moveTo>
                  <a:cubicBezTo>
                    <a:pt x="12013" y="6783"/>
                    <a:pt x="11989" y="6834"/>
                    <a:pt x="11989" y="6896"/>
                  </a:cubicBezTo>
                  <a:cubicBezTo>
                    <a:pt x="11989" y="6959"/>
                    <a:pt x="12013" y="7009"/>
                    <a:pt x="12042" y="7009"/>
                  </a:cubicBezTo>
                  <a:cubicBezTo>
                    <a:pt x="12072" y="7009"/>
                    <a:pt x="12096" y="6959"/>
                    <a:pt x="12096" y="6896"/>
                  </a:cubicBezTo>
                  <a:cubicBezTo>
                    <a:pt x="12096" y="6834"/>
                    <a:pt x="12072" y="6783"/>
                    <a:pt x="12042" y="6783"/>
                  </a:cubicBezTo>
                  <a:close/>
                  <a:moveTo>
                    <a:pt x="11890" y="6783"/>
                  </a:moveTo>
                  <a:cubicBezTo>
                    <a:pt x="11860" y="6783"/>
                    <a:pt x="11836" y="6834"/>
                    <a:pt x="11836" y="6896"/>
                  </a:cubicBezTo>
                  <a:cubicBezTo>
                    <a:pt x="11836" y="6959"/>
                    <a:pt x="11860" y="7009"/>
                    <a:pt x="11890" y="7009"/>
                  </a:cubicBezTo>
                  <a:cubicBezTo>
                    <a:pt x="11919" y="7009"/>
                    <a:pt x="11944" y="6959"/>
                    <a:pt x="11944" y="6896"/>
                  </a:cubicBezTo>
                  <a:cubicBezTo>
                    <a:pt x="11944" y="6834"/>
                    <a:pt x="11919" y="6783"/>
                    <a:pt x="11890" y="6783"/>
                  </a:cubicBezTo>
                  <a:close/>
                  <a:moveTo>
                    <a:pt x="12042" y="7091"/>
                  </a:moveTo>
                  <a:cubicBezTo>
                    <a:pt x="12013" y="7091"/>
                    <a:pt x="11989" y="7141"/>
                    <a:pt x="11989" y="7204"/>
                  </a:cubicBezTo>
                  <a:cubicBezTo>
                    <a:pt x="11989" y="7266"/>
                    <a:pt x="12013" y="7317"/>
                    <a:pt x="12042" y="7317"/>
                  </a:cubicBezTo>
                  <a:cubicBezTo>
                    <a:pt x="12072" y="7317"/>
                    <a:pt x="12096" y="7266"/>
                    <a:pt x="12096" y="7204"/>
                  </a:cubicBezTo>
                  <a:cubicBezTo>
                    <a:pt x="12096" y="7141"/>
                    <a:pt x="12072" y="7091"/>
                    <a:pt x="12042" y="7091"/>
                  </a:cubicBezTo>
                  <a:close/>
                  <a:moveTo>
                    <a:pt x="11890" y="7091"/>
                  </a:moveTo>
                  <a:cubicBezTo>
                    <a:pt x="11860" y="7091"/>
                    <a:pt x="11836" y="7141"/>
                    <a:pt x="11836" y="7204"/>
                  </a:cubicBezTo>
                  <a:cubicBezTo>
                    <a:pt x="11836" y="7266"/>
                    <a:pt x="11860" y="7317"/>
                    <a:pt x="11890" y="7317"/>
                  </a:cubicBezTo>
                  <a:cubicBezTo>
                    <a:pt x="11919" y="7317"/>
                    <a:pt x="11944" y="7266"/>
                    <a:pt x="11944" y="7204"/>
                  </a:cubicBezTo>
                  <a:cubicBezTo>
                    <a:pt x="11944" y="7141"/>
                    <a:pt x="11919" y="7091"/>
                    <a:pt x="11890" y="7091"/>
                  </a:cubicBezTo>
                  <a:close/>
                  <a:moveTo>
                    <a:pt x="11738" y="3570"/>
                  </a:moveTo>
                  <a:cubicBezTo>
                    <a:pt x="11709" y="3570"/>
                    <a:pt x="11684" y="3621"/>
                    <a:pt x="11684" y="3684"/>
                  </a:cubicBezTo>
                  <a:cubicBezTo>
                    <a:pt x="11684" y="3746"/>
                    <a:pt x="11709" y="3797"/>
                    <a:pt x="11738" y="3797"/>
                  </a:cubicBezTo>
                  <a:cubicBezTo>
                    <a:pt x="11768" y="3797"/>
                    <a:pt x="11792" y="3746"/>
                    <a:pt x="11792" y="3684"/>
                  </a:cubicBezTo>
                  <a:cubicBezTo>
                    <a:pt x="11792" y="3621"/>
                    <a:pt x="11768" y="3570"/>
                    <a:pt x="11738" y="3570"/>
                  </a:cubicBezTo>
                  <a:close/>
                  <a:moveTo>
                    <a:pt x="11586" y="3570"/>
                  </a:moveTo>
                  <a:cubicBezTo>
                    <a:pt x="11556" y="3570"/>
                    <a:pt x="11532" y="3621"/>
                    <a:pt x="11532" y="3684"/>
                  </a:cubicBezTo>
                  <a:cubicBezTo>
                    <a:pt x="11532" y="3746"/>
                    <a:pt x="11556" y="3797"/>
                    <a:pt x="11586" y="3797"/>
                  </a:cubicBezTo>
                  <a:cubicBezTo>
                    <a:pt x="11615" y="3797"/>
                    <a:pt x="11639" y="3746"/>
                    <a:pt x="11639" y="3684"/>
                  </a:cubicBezTo>
                  <a:cubicBezTo>
                    <a:pt x="11639" y="3621"/>
                    <a:pt x="11615" y="3570"/>
                    <a:pt x="11586" y="3570"/>
                  </a:cubicBezTo>
                  <a:close/>
                  <a:moveTo>
                    <a:pt x="12042" y="2936"/>
                  </a:moveTo>
                  <a:cubicBezTo>
                    <a:pt x="12013" y="2936"/>
                    <a:pt x="11989" y="2987"/>
                    <a:pt x="11989" y="3049"/>
                  </a:cubicBezTo>
                  <a:cubicBezTo>
                    <a:pt x="11989" y="3112"/>
                    <a:pt x="12013" y="3163"/>
                    <a:pt x="12042" y="3163"/>
                  </a:cubicBezTo>
                  <a:cubicBezTo>
                    <a:pt x="12072" y="3163"/>
                    <a:pt x="12096" y="3112"/>
                    <a:pt x="12096" y="3049"/>
                  </a:cubicBezTo>
                  <a:cubicBezTo>
                    <a:pt x="12096" y="2987"/>
                    <a:pt x="12072" y="2936"/>
                    <a:pt x="12042" y="2936"/>
                  </a:cubicBezTo>
                  <a:close/>
                  <a:moveTo>
                    <a:pt x="11890" y="2936"/>
                  </a:moveTo>
                  <a:cubicBezTo>
                    <a:pt x="11860" y="2936"/>
                    <a:pt x="11836" y="2987"/>
                    <a:pt x="11836" y="3049"/>
                  </a:cubicBezTo>
                  <a:cubicBezTo>
                    <a:pt x="11836" y="3112"/>
                    <a:pt x="11860" y="3163"/>
                    <a:pt x="11890" y="3163"/>
                  </a:cubicBezTo>
                  <a:cubicBezTo>
                    <a:pt x="11919" y="3163"/>
                    <a:pt x="11944" y="3112"/>
                    <a:pt x="11944" y="3049"/>
                  </a:cubicBezTo>
                  <a:cubicBezTo>
                    <a:pt x="11944" y="2987"/>
                    <a:pt x="11919" y="2936"/>
                    <a:pt x="11890" y="2936"/>
                  </a:cubicBezTo>
                  <a:close/>
                  <a:moveTo>
                    <a:pt x="12965" y="3489"/>
                  </a:moveTo>
                  <a:cubicBezTo>
                    <a:pt x="12994" y="3489"/>
                    <a:pt x="13018" y="3438"/>
                    <a:pt x="13018" y="3376"/>
                  </a:cubicBezTo>
                  <a:cubicBezTo>
                    <a:pt x="13018" y="3313"/>
                    <a:pt x="12994" y="3263"/>
                    <a:pt x="12965" y="3263"/>
                  </a:cubicBezTo>
                  <a:cubicBezTo>
                    <a:pt x="12935" y="3263"/>
                    <a:pt x="12911" y="3313"/>
                    <a:pt x="12911" y="3376"/>
                  </a:cubicBezTo>
                  <a:cubicBezTo>
                    <a:pt x="12911" y="3438"/>
                    <a:pt x="12935" y="3489"/>
                    <a:pt x="12965" y="3489"/>
                  </a:cubicBezTo>
                  <a:close/>
                  <a:moveTo>
                    <a:pt x="12811" y="3263"/>
                  </a:moveTo>
                  <a:cubicBezTo>
                    <a:pt x="12781" y="3263"/>
                    <a:pt x="12757" y="3313"/>
                    <a:pt x="12757" y="3376"/>
                  </a:cubicBezTo>
                  <a:cubicBezTo>
                    <a:pt x="12757" y="3438"/>
                    <a:pt x="12781" y="3489"/>
                    <a:pt x="12811" y="3489"/>
                  </a:cubicBezTo>
                  <a:cubicBezTo>
                    <a:pt x="12840" y="3489"/>
                    <a:pt x="12864" y="3438"/>
                    <a:pt x="12864" y="3376"/>
                  </a:cubicBezTo>
                  <a:cubicBezTo>
                    <a:pt x="12864" y="3313"/>
                    <a:pt x="12840" y="3263"/>
                    <a:pt x="12811" y="3263"/>
                  </a:cubicBezTo>
                  <a:close/>
                  <a:moveTo>
                    <a:pt x="12658" y="3489"/>
                  </a:moveTo>
                  <a:cubicBezTo>
                    <a:pt x="12688" y="3489"/>
                    <a:pt x="12712" y="3438"/>
                    <a:pt x="12712" y="3376"/>
                  </a:cubicBezTo>
                  <a:cubicBezTo>
                    <a:pt x="12712" y="3313"/>
                    <a:pt x="12688" y="3263"/>
                    <a:pt x="12658" y="3263"/>
                  </a:cubicBezTo>
                  <a:cubicBezTo>
                    <a:pt x="12628" y="3263"/>
                    <a:pt x="12604" y="3313"/>
                    <a:pt x="12604" y="3376"/>
                  </a:cubicBezTo>
                  <a:cubicBezTo>
                    <a:pt x="12604" y="3438"/>
                    <a:pt x="12628" y="3489"/>
                    <a:pt x="12658" y="3489"/>
                  </a:cubicBezTo>
                  <a:close/>
                  <a:moveTo>
                    <a:pt x="12504" y="3489"/>
                  </a:moveTo>
                  <a:cubicBezTo>
                    <a:pt x="12534" y="3489"/>
                    <a:pt x="12558" y="3438"/>
                    <a:pt x="12558" y="3376"/>
                  </a:cubicBezTo>
                  <a:cubicBezTo>
                    <a:pt x="12558" y="3313"/>
                    <a:pt x="12534" y="3263"/>
                    <a:pt x="12504" y="3263"/>
                  </a:cubicBezTo>
                  <a:cubicBezTo>
                    <a:pt x="12475" y="3263"/>
                    <a:pt x="12451" y="3313"/>
                    <a:pt x="12451" y="3376"/>
                  </a:cubicBezTo>
                  <a:cubicBezTo>
                    <a:pt x="12451" y="3438"/>
                    <a:pt x="12475" y="3489"/>
                    <a:pt x="12504" y="3489"/>
                  </a:cubicBezTo>
                  <a:close/>
                  <a:moveTo>
                    <a:pt x="12352" y="3263"/>
                  </a:moveTo>
                  <a:cubicBezTo>
                    <a:pt x="12322" y="3263"/>
                    <a:pt x="12298" y="3313"/>
                    <a:pt x="12298" y="3376"/>
                  </a:cubicBezTo>
                  <a:cubicBezTo>
                    <a:pt x="12298" y="3438"/>
                    <a:pt x="12322" y="3489"/>
                    <a:pt x="12352" y="3489"/>
                  </a:cubicBezTo>
                  <a:cubicBezTo>
                    <a:pt x="12381" y="3489"/>
                    <a:pt x="12406" y="3438"/>
                    <a:pt x="12406" y="3376"/>
                  </a:cubicBezTo>
                  <a:cubicBezTo>
                    <a:pt x="12406" y="3313"/>
                    <a:pt x="12381" y="3263"/>
                    <a:pt x="12352" y="3263"/>
                  </a:cubicBezTo>
                  <a:close/>
                  <a:moveTo>
                    <a:pt x="12196" y="3489"/>
                  </a:moveTo>
                  <a:cubicBezTo>
                    <a:pt x="12226" y="3489"/>
                    <a:pt x="12250" y="3438"/>
                    <a:pt x="12250" y="3376"/>
                  </a:cubicBezTo>
                  <a:cubicBezTo>
                    <a:pt x="12250" y="3313"/>
                    <a:pt x="12226" y="3263"/>
                    <a:pt x="12196" y="3263"/>
                  </a:cubicBezTo>
                  <a:cubicBezTo>
                    <a:pt x="12167" y="3263"/>
                    <a:pt x="12143" y="3313"/>
                    <a:pt x="12143" y="3376"/>
                  </a:cubicBezTo>
                  <a:cubicBezTo>
                    <a:pt x="12143" y="3438"/>
                    <a:pt x="12167" y="3489"/>
                    <a:pt x="12196" y="3489"/>
                  </a:cubicBezTo>
                  <a:close/>
                  <a:moveTo>
                    <a:pt x="12042" y="3263"/>
                  </a:moveTo>
                  <a:cubicBezTo>
                    <a:pt x="12013" y="3263"/>
                    <a:pt x="11989" y="3313"/>
                    <a:pt x="11989" y="3376"/>
                  </a:cubicBezTo>
                  <a:cubicBezTo>
                    <a:pt x="11989" y="3438"/>
                    <a:pt x="12013" y="3489"/>
                    <a:pt x="12042" y="3489"/>
                  </a:cubicBezTo>
                  <a:cubicBezTo>
                    <a:pt x="12072" y="3489"/>
                    <a:pt x="12096" y="3438"/>
                    <a:pt x="12096" y="3376"/>
                  </a:cubicBezTo>
                  <a:cubicBezTo>
                    <a:pt x="12096" y="3313"/>
                    <a:pt x="12072" y="3263"/>
                    <a:pt x="12042" y="3263"/>
                  </a:cubicBezTo>
                  <a:close/>
                  <a:moveTo>
                    <a:pt x="11890" y="3263"/>
                  </a:moveTo>
                  <a:cubicBezTo>
                    <a:pt x="11860" y="3263"/>
                    <a:pt x="11836" y="3313"/>
                    <a:pt x="11836" y="3376"/>
                  </a:cubicBezTo>
                  <a:cubicBezTo>
                    <a:pt x="11836" y="3438"/>
                    <a:pt x="11860" y="3489"/>
                    <a:pt x="11890" y="3489"/>
                  </a:cubicBezTo>
                  <a:cubicBezTo>
                    <a:pt x="11919" y="3489"/>
                    <a:pt x="11944" y="3438"/>
                    <a:pt x="11944" y="3376"/>
                  </a:cubicBezTo>
                  <a:cubicBezTo>
                    <a:pt x="11944" y="3313"/>
                    <a:pt x="11919" y="3263"/>
                    <a:pt x="11890" y="3263"/>
                  </a:cubicBezTo>
                  <a:close/>
                  <a:moveTo>
                    <a:pt x="13120" y="3570"/>
                  </a:moveTo>
                  <a:cubicBezTo>
                    <a:pt x="13090" y="3570"/>
                    <a:pt x="13066" y="3621"/>
                    <a:pt x="13066" y="3684"/>
                  </a:cubicBezTo>
                  <a:cubicBezTo>
                    <a:pt x="13066" y="3746"/>
                    <a:pt x="13090" y="3797"/>
                    <a:pt x="13120" y="3797"/>
                  </a:cubicBezTo>
                  <a:cubicBezTo>
                    <a:pt x="13150" y="3797"/>
                    <a:pt x="13174" y="3746"/>
                    <a:pt x="13174" y="3684"/>
                  </a:cubicBezTo>
                  <a:cubicBezTo>
                    <a:pt x="13174" y="3621"/>
                    <a:pt x="13150" y="3570"/>
                    <a:pt x="13120" y="3570"/>
                  </a:cubicBezTo>
                  <a:close/>
                  <a:moveTo>
                    <a:pt x="12965" y="3797"/>
                  </a:moveTo>
                  <a:cubicBezTo>
                    <a:pt x="12994" y="3797"/>
                    <a:pt x="13018" y="3746"/>
                    <a:pt x="13018" y="3684"/>
                  </a:cubicBezTo>
                  <a:cubicBezTo>
                    <a:pt x="13018" y="3621"/>
                    <a:pt x="12994" y="3570"/>
                    <a:pt x="12965" y="3570"/>
                  </a:cubicBezTo>
                  <a:cubicBezTo>
                    <a:pt x="12935" y="3570"/>
                    <a:pt x="12911" y="3621"/>
                    <a:pt x="12911" y="3684"/>
                  </a:cubicBezTo>
                  <a:cubicBezTo>
                    <a:pt x="12911" y="3746"/>
                    <a:pt x="12935" y="3797"/>
                    <a:pt x="12965" y="3797"/>
                  </a:cubicBezTo>
                  <a:close/>
                  <a:moveTo>
                    <a:pt x="12811" y="3570"/>
                  </a:moveTo>
                  <a:cubicBezTo>
                    <a:pt x="12781" y="3570"/>
                    <a:pt x="12757" y="3621"/>
                    <a:pt x="12757" y="3684"/>
                  </a:cubicBezTo>
                  <a:cubicBezTo>
                    <a:pt x="12757" y="3746"/>
                    <a:pt x="12781" y="3797"/>
                    <a:pt x="12811" y="3797"/>
                  </a:cubicBezTo>
                  <a:cubicBezTo>
                    <a:pt x="12840" y="3797"/>
                    <a:pt x="12864" y="3746"/>
                    <a:pt x="12864" y="3684"/>
                  </a:cubicBezTo>
                  <a:cubicBezTo>
                    <a:pt x="12864" y="3621"/>
                    <a:pt x="12840" y="3570"/>
                    <a:pt x="12811" y="3570"/>
                  </a:cubicBezTo>
                  <a:close/>
                  <a:moveTo>
                    <a:pt x="12658" y="3797"/>
                  </a:moveTo>
                  <a:cubicBezTo>
                    <a:pt x="12688" y="3797"/>
                    <a:pt x="12712" y="3746"/>
                    <a:pt x="12712" y="3684"/>
                  </a:cubicBezTo>
                  <a:cubicBezTo>
                    <a:pt x="12712" y="3621"/>
                    <a:pt x="12688" y="3570"/>
                    <a:pt x="12658" y="3570"/>
                  </a:cubicBezTo>
                  <a:cubicBezTo>
                    <a:pt x="12628" y="3570"/>
                    <a:pt x="12604" y="3621"/>
                    <a:pt x="12604" y="3684"/>
                  </a:cubicBezTo>
                  <a:cubicBezTo>
                    <a:pt x="12604" y="3746"/>
                    <a:pt x="12628" y="3797"/>
                    <a:pt x="12658" y="3797"/>
                  </a:cubicBezTo>
                  <a:close/>
                  <a:moveTo>
                    <a:pt x="12504" y="3797"/>
                  </a:moveTo>
                  <a:cubicBezTo>
                    <a:pt x="12534" y="3797"/>
                    <a:pt x="12558" y="3746"/>
                    <a:pt x="12558" y="3684"/>
                  </a:cubicBezTo>
                  <a:cubicBezTo>
                    <a:pt x="12558" y="3621"/>
                    <a:pt x="12534" y="3570"/>
                    <a:pt x="12504" y="3570"/>
                  </a:cubicBezTo>
                  <a:cubicBezTo>
                    <a:pt x="12475" y="3570"/>
                    <a:pt x="12451" y="3621"/>
                    <a:pt x="12451" y="3684"/>
                  </a:cubicBezTo>
                  <a:cubicBezTo>
                    <a:pt x="12451" y="3746"/>
                    <a:pt x="12475" y="3797"/>
                    <a:pt x="12504" y="3797"/>
                  </a:cubicBezTo>
                  <a:close/>
                  <a:moveTo>
                    <a:pt x="12352" y="3570"/>
                  </a:moveTo>
                  <a:cubicBezTo>
                    <a:pt x="12322" y="3570"/>
                    <a:pt x="12298" y="3621"/>
                    <a:pt x="12298" y="3684"/>
                  </a:cubicBezTo>
                  <a:cubicBezTo>
                    <a:pt x="12298" y="3746"/>
                    <a:pt x="12322" y="3797"/>
                    <a:pt x="12352" y="3797"/>
                  </a:cubicBezTo>
                  <a:cubicBezTo>
                    <a:pt x="12381" y="3797"/>
                    <a:pt x="12406" y="3746"/>
                    <a:pt x="12406" y="3684"/>
                  </a:cubicBezTo>
                  <a:cubicBezTo>
                    <a:pt x="12406" y="3621"/>
                    <a:pt x="12381" y="3570"/>
                    <a:pt x="12352" y="3570"/>
                  </a:cubicBezTo>
                  <a:close/>
                  <a:moveTo>
                    <a:pt x="12196" y="3797"/>
                  </a:moveTo>
                  <a:cubicBezTo>
                    <a:pt x="12226" y="3797"/>
                    <a:pt x="12250" y="3746"/>
                    <a:pt x="12250" y="3684"/>
                  </a:cubicBezTo>
                  <a:cubicBezTo>
                    <a:pt x="12250" y="3621"/>
                    <a:pt x="12226" y="3570"/>
                    <a:pt x="12196" y="3570"/>
                  </a:cubicBezTo>
                  <a:cubicBezTo>
                    <a:pt x="12167" y="3570"/>
                    <a:pt x="12143" y="3621"/>
                    <a:pt x="12143" y="3684"/>
                  </a:cubicBezTo>
                  <a:cubicBezTo>
                    <a:pt x="12143" y="3746"/>
                    <a:pt x="12167" y="3797"/>
                    <a:pt x="12196" y="3797"/>
                  </a:cubicBezTo>
                  <a:close/>
                  <a:moveTo>
                    <a:pt x="12042" y="3570"/>
                  </a:moveTo>
                  <a:cubicBezTo>
                    <a:pt x="12013" y="3570"/>
                    <a:pt x="11989" y="3621"/>
                    <a:pt x="11989" y="3684"/>
                  </a:cubicBezTo>
                  <a:cubicBezTo>
                    <a:pt x="11989" y="3746"/>
                    <a:pt x="12013" y="3797"/>
                    <a:pt x="12042" y="3797"/>
                  </a:cubicBezTo>
                  <a:cubicBezTo>
                    <a:pt x="12072" y="3797"/>
                    <a:pt x="12096" y="3746"/>
                    <a:pt x="12096" y="3684"/>
                  </a:cubicBezTo>
                  <a:cubicBezTo>
                    <a:pt x="12096" y="3621"/>
                    <a:pt x="12072" y="3570"/>
                    <a:pt x="12042" y="3570"/>
                  </a:cubicBezTo>
                  <a:close/>
                  <a:moveTo>
                    <a:pt x="11890" y="3570"/>
                  </a:moveTo>
                  <a:cubicBezTo>
                    <a:pt x="11860" y="3570"/>
                    <a:pt x="11836" y="3621"/>
                    <a:pt x="11836" y="3684"/>
                  </a:cubicBezTo>
                  <a:cubicBezTo>
                    <a:pt x="11836" y="3746"/>
                    <a:pt x="11860" y="3797"/>
                    <a:pt x="11890" y="3797"/>
                  </a:cubicBezTo>
                  <a:cubicBezTo>
                    <a:pt x="11919" y="3797"/>
                    <a:pt x="11944" y="3746"/>
                    <a:pt x="11944" y="3684"/>
                  </a:cubicBezTo>
                  <a:cubicBezTo>
                    <a:pt x="11944" y="3621"/>
                    <a:pt x="11919" y="3570"/>
                    <a:pt x="11890" y="3570"/>
                  </a:cubicBezTo>
                  <a:close/>
                  <a:moveTo>
                    <a:pt x="11273" y="2921"/>
                  </a:moveTo>
                  <a:cubicBezTo>
                    <a:pt x="11243" y="2921"/>
                    <a:pt x="11219" y="2972"/>
                    <a:pt x="11219" y="3035"/>
                  </a:cubicBezTo>
                  <a:cubicBezTo>
                    <a:pt x="11219" y="3097"/>
                    <a:pt x="11243" y="3148"/>
                    <a:pt x="11273" y="3148"/>
                  </a:cubicBezTo>
                  <a:cubicBezTo>
                    <a:pt x="11303" y="3148"/>
                    <a:pt x="11327" y="3097"/>
                    <a:pt x="11327" y="3035"/>
                  </a:cubicBezTo>
                  <a:cubicBezTo>
                    <a:pt x="11327" y="2972"/>
                    <a:pt x="11303" y="2921"/>
                    <a:pt x="11273" y="2921"/>
                  </a:cubicBezTo>
                  <a:close/>
                  <a:moveTo>
                    <a:pt x="11119" y="2921"/>
                  </a:moveTo>
                  <a:cubicBezTo>
                    <a:pt x="11089" y="2921"/>
                    <a:pt x="11065" y="2972"/>
                    <a:pt x="11065" y="3035"/>
                  </a:cubicBezTo>
                  <a:cubicBezTo>
                    <a:pt x="11065" y="3097"/>
                    <a:pt x="11089" y="3148"/>
                    <a:pt x="11119" y="3148"/>
                  </a:cubicBezTo>
                  <a:cubicBezTo>
                    <a:pt x="11149" y="3148"/>
                    <a:pt x="11173" y="3097"/>
                    <a:pt x="11173" y="3035"/>
                  </a:cubicBezTo>
                  <a:cubicBezTo>
                    <a:pt x="11173" y="2972"/>
                    <a:pt x="11149" y="2921"/>
                    <a:pt x="11119" y="2921"/>
                  </a:cubicBezTo>
                  <a:close/>
                  <a:moveTo>
                    <a:pt x="10967" y="2921"/>
                  </a:moveTo>
                  <a:cubicBezTo>
                    <a:pt x="10937" y="2921"/>
                    <a:pt x="10913" y="2972"/>
                    <a:pt x="10913" y="3035"/>
                  </a:cubicBezTo>
                  <a:cubicBezTo>
                    <a:pt x="10913" y="3097"/>
                    <a:pt x="10937" y="3148"/>
                    <a:pt x="10967" y="3148"/>
                  </a:cubicBezTo>
                  <a:cubicBezTo>
                    <a:pt x="10996" y="3148"/>
                    <a:pt x="11020" y="3097"/>
                    <a:pt x="11020" y="3035"/>
                  </a:cubicBezTo>
                  <a:cubicBezTo>
                    <a:pt x="11020" y="2972"/>
                    <a:pt x="10996" y="2921"/>
                    <a:pt x="10967" y="2921"/>
                  </a:cubicBezTo>
                  <a:close/>
                  <a:moveTo>
                    <a:pt x="10813" y="2921"/>
                  </a:moveTo>
                  <a:cubicBezTo>
                    <a:pt x="10783" y="2921"/>
                    <a:pt x="10759" y="2972"/>
                    <a:pt x="10759" y="3035"/>
                  </a:cubicBezTo>
                  <a:cubicBezTo>
                    <a:pt x="10759" y="3097"/>
                    <a:pt x="10783" y="3148"/>
                    <a:pt x="10813" y="3148"/>
                  </a:cubicBezTo>
                  <a:cubicBezTo>
                    <a:pt x="10843" y="3148"/>
                    <a:pt x="10867" y="3097"/>
                    <a:pt x="10867" y="3035"/>
                  </a:cubicBezTo>
                  <a:cubicBezTo>
                    <a:pt x="10867" y="2972"/>
                    <a:pt x="10843" y="2921"/>
                    <a:pt x="10813" y="2921"/>
                  </a:cubicBezTo>
                  <a:close/>
                  <a:moveTo>
                    <a:pt x="10660" y="2921"/>
                  </a:moveTo>
                  <a:cubicBezTo>
                    <a:pt x="10631" y="2921"/>
                    <a:pt x="10607" y="2972"/>
                    <a:pt x="10607" y="3035"/>
                  </a:cubicBezTo>
                  <a:cubicBezTo>
                    <a:pt x="10607" y="3097"/>
                    <a:pt x="10631" y="3148"/>
                    <a:pt x="10660" y="3148"/>
                  </a:cubicBezTo>
                  <a:cubicBezTo>
                    <a:pt x="10690" y="3148"/>
                    <a:pt x="10714" y="3097"/>
                    <a:pt x="10714" y="3035"/>
                  </a:cubicBezTo>
                  <a:cubicBezTo>
                    <a:pt x="10714" y="2972"/>
                    <a:pt x="10690" y="2921"/>
                    <a:pt x="10660" y="2921"/>
                  </a:cubicBezTo>
                  <a:close/>
                  <a:moveTo>
                    <a:pt x="10505" y="2921"/>
                  </a:moveTo>
                  <a:cubicBezTo>
                    <a:pt x="10475" y="2921"/>
                    <a:pt x="10451" y="2972"/>
                    <a:pt x="10451" y="3035"/>
                  </a:cubicBezTo>
                  <a:cubicBezTo>
                    <a:pt x="10451" y="3097"/>
                    <a:pt x="10475" y="3148"/>
                    <a:pt x="10505" y="3148"/>
                  </a:cubicBezTo>
                  <a:cubicBezTo>
                    <a:pt x="10535" y="3148"/>
                    <a:pt x="10559" y="3097"/>
                    <a:pt x="10559" y="3035"/>
                  </a:cubicBezTo>
                  <a:cubicBezTo>
                    <a:pt x="10559" y="2972"/>
                    <a:pt x="10535" y="2921"/>
                    <a:pt x="10505" y="2921"/>
                  </a:cubicBezTo>
                  <a:close/>
                  <a:moveTo>
                    <a:pt x="10047" y="1943"/>
                  </a:moveTo>
                  <a:cubicBezTo>
                    <a:pt x="10017" y="1943"/>
                    <a:pt x="9993" y="1993"/>
                    <a:pt x="9993" y="2056"/>
                  </a:cubicBezTo>
                  <a:cubicBezTo>
                    <a:pt x="9993" y="2118"/>
                    <a:pt x="10017" y="2169"/>
                    <a:pt x="10047" y="2169"/>
                  </a:cubicBezTo>
                  <a:cubicBezTo>
                    <a:pt x="10076" y="2169"/>
                    <a:pt x="10100" y="2118"/>
                    <a:pt x="10100" y="2056"/>
                  </a:cubicBezTo>
                  <a:cubicBezTo>
                    <a:pt x="10100" y="1993"/>
                    <a:pt x="10076" y="1943"/>
                    <a:pt x="10047" y="1943"/>
                  </a:cubicBezTo>
                  <a:close/>
                  <a:moveTo>
                    <a:pt x="10047" y="2264"/>
                  </a:moveTo>
                  <a:cubicBezTo>
                    <a:pt x="10017" y="2264"/>
                    <a:pt x="9993" y="2315"/>
                    <a:pt x="9993" y="2377"/>
                  </a:cubicBezTo>
                  <a:cubicBezTo>
                    <a:pt x="9993" y="2440"/>
                    <a:pt x="10017" y="2491"/>
                    <a:pt x="10047" y="2491"/>
                  </a:cubicBezTo>
                  <a:cubicBezTo>
                    <a:pt x="10076" y="2491"/>
                    <a:pt x="10100" y="2440"/>
                    <a:pt x="10100" y="2377"/>
                  </a:cubicBezTo>
                  <a:cubicBezTo>
                    <a:pt x="10100" y="2315"/>
                    <a:pt x="10076" y="2264"/>
                    <a:pt x="10047" y="2264"/>
                  </a:cubicBezTo>
                  <a:close/>
                  <a:moveTo>
                    <a:pt x="9894" y="2491"/>
                  </a:moveTo>
                  <a:cubicBezTo>
                    <a:pt x="9924" y="2491"/>
                    <a:pt x="9948" y="2440"/>
                    <a:pt x="9948" y="2377"/>
                  </a:cubicBezTo>
                  <a:cubicBezTo>
                    <a:pt x="9948" y="2315"/>
                    <a:pt x="9924" y="2264"/>
                    <a:pt x="9894" y="2264"/>
                  </a:cubicBezTo>
                  <a:cubicBezTo>
                    <a:pt x="9864" y="2264"/>
                    <a:pt x="9840" y="2315"/>
                    <a:pt x="9840" y="2377"/>
                  </a:cubicBezTo>
                  <a:cubicBezTo>
                    <a:pt x="9840" y="2440"/>
                    <a:pt x="9864" y="2491"/>
                    <a:pt x="9894" y="2491"/>
                  </a:cubicBezTo>
                  <a:close/>
                  <a:moveTo>
                    <a:pt x="10047" y="2591"/>
                  </a:moveTo>
                  <a:cubicBezTo>
                    <a:pt x="10017" y="2591"/>
                    <a:pt x="9993" y="2641"/>
                    <a:pt x="9993" y="2704"/>
                  </a:cubicBezTo>
                  <a:cubicBezTo>
                    <a:pt x="9993" y="2766"/>
                    <a:pt x="10017" y="2817"/>
                    <a:pt x="10047" y="2817"/>
                  </a:cubicBezTo>
                  <a:cubicBezTo>
                    <a:pt x="10076" y="2817"/>
                    <a:pt x="10100" y="2766"/>
                    <a:pt x="10100" y="2704"/>
                  </a:cubicBezTo>
                  <a:cubicBezTo>
                    <a:pt x="10100" y="2641"/>
                    <a:pt x="10076" y="2591"/>
                    <a:pt x="10047" y="2591"/>
                  </a:cubicBezTo>
                  <a:close/>
                  <a:moveTo>
                    <a:pt x="9894" y="2817"/>
                  </a:moveTo>
                  <a:cubicBezTo>
                    <a:pt x="9924" y="2817"/>
                    <a:pt x="9948" y="2766"/>
                    <a:pt x="9948" y="2704"/>
                  </a:cubicBezTo>
                  <a:cubicBezTo>
                    <a:pt x="9948" y="2641"/>
                    <a:pt x="9924" y="2591"/>
                    <a:pt x="9894" y="2591"/>
                  </a:cubicBezTo>
                  <a:cubicBezTo>
                    <a:pt x="9864" y="2591"/>
                    <a:pt x="9840" y="2641"/>
                    <a:pt x="9840" y="2704"/>
                  </a:cubicBezTo>
                  <a:cubicBezTo>
                    <a:pt x="9840" y="2766"/>
                    <a:pt x="9864" y="2817"/>
                    <a:pt x="9894" y="2817"/>
                  </a:cubicBezTo>
                  <a:close/>
                  <a:moveTo>
                    <a:pt x="10047" y="2921"/>
                  </a:moveTo>
                  <a:cubicBezTo>
                    <a:pt x="10017" y="2921"/>
                    <a:pt x="9993" y="2972"/>
                    <a:pt x="9993" y="3035"/>
                  </a:cubicBezTo>
                  <a:cubicBezTo>
                    <a:pt x="9993" y="3097"/>
                    <a:pt x="10017" y="3148"/>
                    <a:pt x="10047" y="3148"/>
                  </a:cubicBezTo>
                  <a:cubicBezTo>
                    <a:pt x="10076" y="3148"/>
                    <a:pt x="10100" y="3097"/>
                    <a:pt x="10100" y="3035"/>
                  </a:cubicBezTo>
                  <a:cubicBezTo>
                    <a:pt x="10100" y="2972"/>
                    <a:pt x="10076" y="2921"/>
                    <a:pt x="10047" y="2921"/>
                  </a:cubicBezTo>
                  <a:close/>
                  <a:moveTo>
                    <a:pt x="9581" y="3148"/>
                  </a:moveTo>
                  <a:cubicBezTo>
                    <a:pt x="9610" y="3148"/>
                    <a:pt x="9634" y="3097"/>
                    <a:pt x="9634" y="3035"/>
                  </a:cubicBezTo>
                  <a:cubicBezTo>
                    <a:pt x="9634" y="2972"/>
                    <a:pt x="9610" y="2921"/>
                    <a:pt x="9581" y="2921"/>
                  </a:cubicBezTo>
                  <a:cubicBezTo>
                    <a:pt x="9551" y="2921"/>
                    <a:pt x="9527" y="2972"/>
                    <a:pt x="9527" y="3035"/>
                  </a:cubicBezTo>
                  <a:cubicBezTo>
                    <a:pt x="9527" y="3097"/>
                    <a:pt x="9551" y="3148"/>
                    <a:pt x="9581" y="3148"/>
                  </a:cubicBezTo>
                  <a:close/>
                  <a:moveTo>
                    <a:pt x="9583" y="2836"/>
                  </a:moveTo>
                  <a:cubicBezTo>
                    <a:pt x="9613" y="2836"/>
                    <a:pt x="9637" y="2786"/>
                    <a:pt x="9637" y="2723"/>
                  </a:cubicBezTo>
                  <a:cubicBezTo>
                    <a:pt x="9637" y="2661"/>
                    <a:pt x="9613" y="2610"/>
                    <a:pt x="9583" y="2610"/>
                  </a:cubicBezTo>
                  <a:cubicBezTo>
                    <a:pt x="9553" y="2610"/>
                    <a:pt x="9529" y="2661"/>
                    <a:pt x="9529" y="2723"/>
                  </a:cubicBezTo>
                  <a:cubicBezTo>
                    <a:pt x="9529" y="2786"/>
                    <a:pt x="9553" y="2836"/>
                    <a:pt x="9583" y="2836"/>
                  </a:cubicBezTo>
                  <a:close/>
                  <a:moveTo>
                    <a:pt x="9737" y="3148"/>
                  </a:moveTo>
                  <a:cubicBezTo>
                    <a:pt x="9766" y="3148"/>
                    <a:pt x="9790" y="3097"/>
                    <a:pt x="9790" y="3035"/>
                  </a:cubicBezTo>
                  <a:cubicBezTo>
                    <a:pt x="9790" y="2972"/>
                    <a:pt x="9766" y="2921"/>
                    <a:pt x="9737" y="2921"/>
                  </a:cubicBezTo>
                  <a:cubicBezTo>
                    <a:pt x="9707" y="2921"/>
                    <a:pt x="9683" y="2972"/>
                    <a:pt x="9683" y="3035"/>
                  </a:cubicBezTo>
                  <a:cubicBezTo>
                    <a:pt x="9683" y="3097"/>
                    <a:pt x="9707" y="3148"/>
                    <a:pt x="9737" y="3148"/>
                  </a:cubicBezTo>
                  <a:close/>
                  <a:moveTo>
                    <a:pt x="9739" y="2610"/>
                  </a:moveTo>
                  <a:cubicBezTo>
                    <a:pt x="9709" y="2610"/>
                    <a:pt x="9685" y="2661"/>
                    <a:pt x="9685" y="2723"/>
                  </a:cubicBezTo>
                  <a:cubicBezTo>
                    <a:pt x="9685" y="2786"/>
                    <a:pt x="9709" y="2836"/>
                    <a:pt x="9739" y="2836"/>
                  </a:cubicBezTo>
                  <a:cubicBezTo>
                    <a:pt x="9769" y="2836"/>
                    <a:pt x="9793" y="2786"/>
                    <a:pt x="9793" y="2723"/>
                  </a:cubicBezTo>
                  <a:cubicBezTo>
                    <a:pt x="9793" y="2661"/>
                    <a:pt x="9769" y="2610"/>
                    <a:pt x="9739" y="2610"/>
                  </a:cubicBezTo>
                  <a:close/>
                  <a:moveTo>
                    <a:pt x="9894" y="3148"/>
                  </a:moveTo>
                  <a:cubicBezTo>
                    <a:pt x="9924" y="3148"/>
                    <a:pt x="9948" y="3097"/>
                    <a:pt x="9948" y="3035"/>
                  </a:cubicBezTo>
                  <a:cubicBezTo>
                    <a:pt x="9948" y="2972"/>
                    <a:pt x="9924" y="2921"/>
                    <a:pt x="9894" y="2921"/>
                  </a:cubicBezTo>
                  <a:cubicBezTo>
                    <a:pt x="9864" y="2921"/>
                    <a:pt x="9840" y="2972"/>
                    <a:pt x="9840" y="3035"/>
                  </a:cubicBezTo>
                  <a:cubicBezTo>
                    <a:pt x="9840" y="3097"/>
                    <a:pt x="9864" y="3148"/>
                    <a:pt x="9894" y="3148"/>
                  </a:cubicBezTo>
                  <a:close/>
                  <a:moveTo>
                    <a:pt x="10047" y="3248"/>
                  </a:moveTo>
                  <a:cubicBezTo>
                    <a:pt x="10017" y="3248"/>
                    <a:pt x="9993" y="3298"/>
                    <a:pt x="9993" y="3361"/>
                  </a:cubicBezTo>
                  <a:cubicBezTo>
                    <a:pt x="9993" y="3423"/>
                    <a:pt x="10017" y="3474"/>
                    <a:pt x="10047" y="3474"/>
                  </a:cubicBezTo>
                  <a:cubicBezTo>
                    <a:pt x="10076" y="3474"/>
                    <a:pt x="10100" y="3423"/>
                    <a:pt x="10100" y="3361"/>
                  </a:cubicBezTo>
                  <a:cubicBezTo>
                    <a:pt x="10100" y="3298"/>
                    <a:pt x="10076" y="3248"/>
                    <a:pt x="10047" y="3248"/>
                  </a:cubicBezTo>
                  <a:close/>
                  <a:moveTo>
                    <a:pt x="9894" y="3474"/>
                  </a:moveTo>
                  <a:cubicBezTo>
                    <a:pt x="9924" y="3474"/>
                    <a:pt x="9948" y="3423"/>
                    <a:pt x="9948" y="3361"/>
                  </a:cubicBezTo>
                  <a:cubicBezTo>
                    <a:pt x="9948" y="3298"/>
                    <a:pt x="9924" y="3248"/>
                    <a:pt x="9894" y="3248"/>
                  </a:cubicBezTo>
                  <a:cubicBezTo>
                    <a:pt x="9864" y="3248"/>
                    <a:pt x="9840" y="3298"/>
                    <a:pt x="9840" y="3361"/>
                  </a:cubicBezTo>
                  <a:cubicBezTo>
                    <a:pt x="9840" y="3423"/>
                    <a:pt x="9864" y="3474"/>
                    <a:pt x="9894" y="3474"/>
                  </a:cubicBezTo>
                  <a:close/>
                  <a:moveTo>
                    <a:pt x="10047" y="3556"/>
                  </a:moveTo>
                  <a:cubicBezTo>
                    <a:pt x="10017" y="3556"/>
                    <a:pt x="9993" y="3606"/>
                    <a:pt x="9993" y="3669"/>
                  </a:cubicBezTo>
                  <a:cubicBezTo>
                    <a:pt x="9993" y="3731"/>
                    <a:pt x="10017" y="3782"/>
                    <a:pt x="10047" y="3782"/>
                  </a:cubicBezTo>
                  <a:cubicBezTo>
                    <a:pt x="10076" y="3782"/>
                    <a:pt x="10100" y="3731"/>
                    <a:pt x="10100" y="3669"/>
                  </a:cubicBezTo>
                  <a:cubicBezTo>
                    <a:pt x="10100" y="3606"/>
                    <a:pt x="10076" y="3556"/>
                    <a:pt x="10047" y="3556"/>
                  </a:cubicBezTo>
                  <a:close/>
                  <a:moveTo>
                    <a:pt x="9894" y="3782"/>
                  </a:moveTo>
                  <a:cubicBezTo>
                    <a:pt x="9924" y="3782"/>
                    <a:pt x="9948" y="3731"/>
                    <a:pt x="9948" y="3669"/>
                  </a:cubicBezTo>
                  <a:cubicBezTo>
                    <a:pt x="9948" y="3606"/>
                    <a:pt x="9924" y="3556"/>
                    <a:pt x="9894" y="3556"/>
                  </a:cubicBezTo>
                  <a:cubicBezTo>
                    <a:pt x="9864" y="3556"/>
                    <a:pt x="9840" y="3606"/>
                    <a:pt x="9840" y="3669"/>
                  </a:cubicBezTo>
                  <a:cubicBezTo>
                    <a:pt x="9840" y="3731"/>
                    <a:pt x="9864" y="3782"/>
                    <a:pt x="9894" y="3782"/>
                  </a:cubicBezTo>
                  <a:close/>
                  <a:moveTo>
                    <a:pt x="10198" y="2600"/>
                  </a:moveTo>
                  <a:cubicBezTo>
                    <a:pt x="10169" y="2600"/>
                    <a:pt x="10145" y="2650"/>
                    <a:pt x="10145" y="2713"/>
                  </a:cubicBezTo>
                  <a:cubicBezTo>
                    <a:pt x="10145" y="2775"/>
                    <a:pt x="10169" y="2826"/>
                    <a:pt x="10198" y="2826"/>
                  </a:cubicBezTo>
                  <a:cubicBezTo>
                    <a:pt x="10228" y="2826"/>
                    <a:pt x="10252" y="2775"/>
                    <a:pt x="10252" y="2713"/>
                  </a:cubicBezTo>
                  <a:cubicBezTo>
                    <a:pt x="10252" y="2650"/>
                    <a:pt x="10228" y="2600"/>
                    <a:pt x="10198" y="2600"/>
                  </a:cubicBezTo>
                  <a:close/>
                  <a:moveTo>
                    <a:pt x="10198" y="2921"/>
                  </a:moveTo>
                  <a:cubicBezTo>
                    <a:pt x="10169" y="2921"/>
                    <a:pt x="10145" y="2972"/>
                    <a:pt x="10145" y="3035"/>
                  </a:cubicBezTo>
                  <a:cubicBezTo>
                    <a:pt x="10145" y="3097"/>
                    <a:pt x="10169" y="3148"/>
                    <a:pt x="10198" y="3148"/>
                  </a:cubicBezTo>
                  <a:cubicBezTo>
                    <a:pt x="10228" y="3148"/>
                    <a:pt x="10252" y="3097"/>
                    <a:pt x="10252" y="3035"/>
                  </a:cubicBezTo>
                  <a:cubicBezTo>
                    <a:pt x="10252" y="2972"/>
                    <a:pt x="10228" y="2921"/>
                    <a:pt x="10198" y="2921"/>
                  </a:cubicBezTo>
                  <a:close/>
                  <a:moveTo>
                    <a:pt x="11273" y="3248"/>
                  </a:moveTo>
                  <a:cubicBezTo>
                    <a:pt x="11243" y="3248"/>
                    <a:pt x="11219" y="3298"/>
                    <a:pt x="11219" y="3361"/>
                  </a:cubicBezTo>
                  <a:cubicBezTo>
                    <a:pt x="11219" y="3423"/>
                    <a:pt x="11243" y="3474"/>
                    <a:pt x="11273" y="3474"/>
                  </a:cubicBezTo>
                  <a:cubicBezTo>
                    <a:pt x="11303" y="3474"/>
                    <a:pt x="11327" y="3423"/>
                    <a:pt x="11327" y="3361"/>
                  </a:cubicBezTo>
                  <a:cubicBezTo>
                    <a:pt x="11327" y="3298"/>
                    <a:pt x="11303" y="3248"/>
                    <a:pt x="11273" y="3248"/>
                  </a:cubicBezTo>
                  <a:close/>
                  <a:moveTo>
                    <a:pt x="11119" y="3248"/>
                  </a:moveTo>
                  <a:cubicBezTo>
                    <a:pt x="11089" y="3248"/>
                    <a:pt x="11065" y="3298"/>
                    <a:pt x="11065" y="3361"/>
                  </a:cubicBezTo>
                  <a:cubicBezTo>
                    <a:pt x="11065" y="3423"/>
                    <a:pt x="11089" y="3474"/>
                    <a:pt x="11119" y="3474"/>
                  </a:cubicBezTo>
                  <a:cubicBezTo>
                    <a:pt x="11149" y="3474"/>
                    <a:pt x="11173" y="3423"/>
                    <a:pt x="11173" y="3361"/>
                  </a:cubicBezTo>
                  <a:cubicBezTo>
                    <a:pt x="11173" y="3298"/>
                    <a:pt x="11149" y="3248"/>
                    <a:pt x="11119" y="3248"/>
                  </a:cubicBezTo>
                  <a:close/>
                  <a:moveTo>
                    <a:pt x="10967" y="3248"/>
                  </a:moveTo>
                  <a:cubicBezTo>
                    <a:pt x="10937" y="3248"/>
                    <a:pt x="10913" y="3298"/>
                    <a:pt x="10913" y="3361"/>
                  </a:cubicBezTo>
                  <a:cubicBezTo>
                    <a:pt x="10913" y="3423"/>
                    <a:pt x="10937" y="3474"/>
                    <a:pt x="10967" y="3474"/>
                  </a:cubicBezTo>
                  <a:cubicBezTo>
                    <a:pt x="10996" y="3474"/>
                    <a:pt x="11020" y="3423"/>
                    <a:pt x="11020" y="3361"/>
                  </a:cubicBezTo>
                  <a:cubicBezTo>
                    <a:pt x="11020" y="3298"/>
                    <a:pt x="10996" y="3248"/>
                    <a:pt x="10967" y="3248"/>
                  </a:cubicBezTo>
                  <a:close/>
                  <a:moveTo>
                    <a:pt x="10813" y="3248"/>
                  </a:moveTo>
                  <a:cubicBezTo>
                    <a:pt x="10783" y="3248"/>
                    <a:pt x="10759" y="3298"/>
                    <a:pt x="10759" y="3361"/>
                  </a:cubicBezTo>
                  <a:cubicBezTo>
                    <a:pt x="10759" y="3423"/>
                    <a:pt x="10783" y="3474"/>
                    <a:pt x="10813" y="3474"/>
                  </a:cubicBezTo>
                  <a:cubicBezTo>
                    <a:pt x="10843" y="3474"/>
                    <a:pt x="10867" y="3423"/>
                    <a:pt x="10867" y="3361"/>
                  </a:cubicBezTo>
                  <a:cubicBezTo>
                    <a:pt x="10867" y="3298"/>
                    <a:pt x="10843" y="3248"/>
                    <a:pt x="10813" y="3248"/>
                  </a:cubicBezTo>
                  <a:close/>
                  <a:moveTo>
                    <a:pt x="10660" y="3248"/>
                  </a:moveTo>
                  <a:cubicBezTo>
                    <a:pt x="10631" y="3248"/>
                    <a:pt x="10607" y="3298"/>
                    <a:pt x="10607" y="3361"/>
                  </a:cubicBezTo>
                  <a:cubicBezTo>
                    <a:pt x="10607" y="3423"/>
                    <a:pt x="10631" y="3474"/>
                    <a:pt x="10660" y="3474"/>
                  </a:cubicBezTo>
                  <a:cubicBezTo>
                    <a:pt x="10690" y="3474"/>
                    <a:pt x="10714" y="3423"/>
                    <a:pt x="10714" y="3361"/>
                  </a:cubicBezTo>
                  <a:cubicBezTo>
                    <a:pt x="10714" y="3298"/>
                    <a:pt x="10690" y="3248"/>
                    <a:pt x="10660" y="3248"/>
                  </a:cubicBezTo>
                  <a:close/>
                  <a:moveTo>
                    <a:pt x="11428" y="3782"/>
                  </a:moveTo>
                  <a:cubicBezTo>
                    <a:pt x="11458" y="3782"/>
                    <a:pt x="11482" y="3731"/>
                    <a:pt x="11482" y="3669"/>
                  </a:cubicBezTo>
                  <a:cubicBezTo>
                    <a:pt x="11482" y="3606"/>
                    <a:pt x="11458" y="3556"/>
                    <a:pt x="11428" y="3556"/>
                  </a:cubicBezTo>
                  <a:cubicBezTo>
                    <a:pt x="11399" y="3556"/>
                    <a:pt x="11375" y="3606"/>
                    <a:pt x="11375" y="3669"/>
                  </a:cubicBezTo>
                  <a:cubicBezTo>
                    <a:pt x="11375" y="3731"/>
                    <a:pt x="11399" y="3782"/>
                    <a:pt x="11428" y="3782"/>
                  </a:cubicBezTo>
                  <a:close/>
                  <a:moveTo>
                    <a:pt x="11273" y="3556"/>
                  </a:moveTo>
                  <a:cubicBezTo>
                    <a:pt x="11243" y="3556"/>
                    <a:pt x="11219" y="3606"/>
                    <a:pt x="11219" y="3669"/>
                  </a:cubicBezTo>
                  <a:cubicBezTo>
                    <a:pt x="11219" y="3731"/>
                    <a:pt x="11243" y="3782"/>
                    <a:pt x="11273" y="3782"/>
                  </a:cubicBezTo>
                  <a:cubicBezTo>
                    <a:pt x="11303" y="3782"/>
                    <a:pt x="11327" y="3731"/>
                    <a:pt x="11327" y="3669"/>
                  </a:cubicBezTo>
                  <a:cubicBezTo>
                    <a:pt x="11327" y="3606"/>
                    <a:pt x="11303" y="3556"/>
                    <a:pt x="11273" y="3556"/>
                  </a:cubicBezTo>
                  <a:close/>
                  <a:moveTo>
                    <a:pt x="11119" y="3556"/>
                  </a:moveTo>
                  <a:cubicBezTo>
                    <a:pt x="11089" y="3556"/>
                    <a:pt x="11065" y="3606"/>
                    <a:pt x="11065" y="3669"/>
                  </a:cubicBezTo>
                  <a:cubicBezTo>
                    <a:pt x="11065" y="3731"/>
                    <a:pt x="11089" y="3782"/>
                    <a:pt x="11119" y="3782"/>
                  </a:cubicBezTo>
                  <a:cubicBezTo>
                    <a:pt x="11149" y="3782"/>
                    <a:pt x="11173" y="3731"/>
                    <a:pt x="11173" y="3669"/>
                  </a:cubicBezTo>
                  <a:cubicBezTo>
                    <a:pt x="11173" y="3606"/>
                    <a:pt x="11149" y="3556"/>
                    <a:pt x="11119" y="3556"/>
                  </a:cubicBezTo>
                  <a:close/>
                  <a:moveTo>
                    <a:pt x="10967" y="3556"/>
                  </a:moveTo>
                  <a:cubicBezTo>
                    <a:pt x="10937" y="3556"/>
                    <a:pt x="10913" y="3606"/>
                    <a:pt x="10913" y="3669"/>
                  </a:cubicBezTo>
                  <a:cubicBezTo>
                    <a:pt x="10913" y="3731"/>
                    <a:pt x="10937" y="3782"/>
                    <a:pt x="10967" y="3782"/>
                  </a:cubicBezTo>
                  <a:cubicBezTo>
                    <a:pt x="10996" y="3782"/>
                    <a:pt x="11020" y="3731"/>
                    <a:pt x="11020" y="3669"/>
                  </a:cubicBezTo>
                  <a:cubicBezTo>
                    <a:pt x="11020" y="3606"/>
                    <a:pt x="10996" y="3556"/>
                    <a:pt x="10967" y="3556"/>
                  </a:cubicBezTo>
                  <a:close/>
                  <a:moveTo>
                    <a:pt x="10813" y="3556"/>
                  </a:moveTo>
                  <a:cubicBezTo>
                    <a:pt x="10783" y="3556"/>
                    <a:pt x="10759" y="3606"/>
                    <a:pt x="10759" y="3669"/>
                  </a:cubicBezTo>
                  <a:cubicBezTo>
                    <a:pt x="10759" y="3731"/>
                    <a:pt x="10783" y="3782"/>
                    <a:pt x="10813" y="3782"/>
                  </a:cubicBezTo>
                  <a:cubicBezTo>
                    <a:pt x="10843" y="3782"/>
                    <a:pt x="10867" y="3731"/>
                    <a:pt x="10867" y="3669"/>
                  </a:cubicBezTo>
                  <a:cubicBezTo>
                    <a:pt x="10867" y="3606"/>
                    <a:pt x="10843" y="3556"/>
                    <a:pt x="10813" y="3556"/>
                  </a:cubicBezTo>
                  <a:close/>
                  <a:moveTo>
                    <a:pt x="10660" y="3556"/>
                  </a:moveTo>
                  <a:cubicBezTo>
                    <a:pt x="10631" y="3556"/>
                    <a:pt x="10607" y="3606"/>
                    <a:pt x="10607" y="3669"/>
                  </a:cubicBezTo>
                  <a:cubicBezTo>
                    <a:pt x="10607" y="3731"/>
                    <a:pt x="10631" y="3782"/>
                    <a:pt x="10660" y="3782"/>
                  </a:cubicBezTo>
                  <a:cubicBezTo>
                    <a:pt x="10690" y="3782"/>
                    <a:pt x="10714" y="3731"/>
                    <a:pt x="10714" y="3669"/>
                  </a:cubicBezTo>
                  <a:cubicBezTo>
                    <a:pt x="10714" y="3606"/>
                    <a:pt x="10690" y="3556"/>
                    <a:pt x="10660" y="3556"/>
                  </a:cubicBezTo>
                  <a:close/>
                  <a:moveTo>
                    <a:pt x="10505" y="3556"/>
                  </a:moveTo>
                  <a:cubicBezTo>
                    <a:pt x="10475" y="3556"/>
                    <a:pt x="10451" y="3606"/>
                    <a:pt x="10451" y="3669"/>
                  </a:cubicBezTo>
                  <a:cubicBezTo>
                    <a:pt x="10451" y="3731"/>
                    <a:pt x="10475" y="3782"/>
                    <a:pt x="10505" y="3782"/>
                  </a:cubicBezTo>
                  <a:cubicBezTo>
                    <a:pt x="10535" y="3782"/>
                    <a:pt x="10559" y="3731"/>
                    <a:pt x="10559" y="3669"/>
                  </a:cubicBezTo>
                  <a:cubicBezTo>
                    <a:pt x="10559" y="3606"/>
                    <a:pt x="10535" y="3556"/>
                    <a:pt x="10505" y="3556"/>
                  </a:cubicBezTo>
                  <a:close/>
                  <a:moveTo>
                    <a:pt x="12965" y="4109"/>
                  </a:moveTo>
                  <a:cubicBezTo>
                    <a:pt x="12994" y="4109"/>
                    <a:pt x="13018" y="4059"/>
                    <a:pt x="13018" y="3996"/>
                  </a:cubicBezTo>
                  <a:cubicBezTo>
                    <a:pt x="13018" y="3934"/>
                    <a:pt x="12994" y="3883"/>
                    <a:pt x="12965" y="3883"/>
                  </a:cubicBezTo>
                  <a:cubicBezTo>
                    <a:pt x="12935" y="3883"/>
                    <a:pt x="12911" y="3934"/>
                    <a:pt x="12911" y="3996"/>
                  </a:cubicBezTo>
                  <a:cubicBezTo>
                    <a:pt x="12911" y="4059"/>
                    <a:pt x="12935" y="4109"/>
                    <a:pt x="12965" y="4109"/>
                  </a:cubicBezTo>
                  <a:close/>
                  <a:moveTo>
                    <a:pt x="12811" y="3883"/>
                  </a:moveTo>
                  <a:cubicBezTo>
                    <a:pt x="12781" y="3883"/>
                    <a:pt x="12757" y="3934"/>
                    <a:pt x="12757" y="3996"/>
                  </a:cubicBezTo>
                  <a:cubicBezTo>
                    <a:pt x="12757" y="4059"/>
                    <a:pt x="12781" y="4109"/>
                    <a:pt x="12811" y="4109"/>
                  </a:cubicBezTo>
                  <a:cubicBezTo>
                    <a:pt x="12840" y="4109"/>
                    <a:pt x="12864" y="4059"/>
                    <a:pt x="12864" y="3996"/>
                  </a:cubicBezTo>
                  <a:cubicBezTo>
                    <a:pt x="12864" y="3934"/>
                    <a:pt x="12840" y="3883"/>
                    <a:pt x="12811" y="3883"/>
                  </a:cubicBezTo>
                  <a:close/>
                  <a:moveTo>
                    <a:pt x="12658" y="4109"/>
                  </a:moveTo>
                  <a:cubicBezTo>
                    <a:pt x="12688" y="4109"/>
                    <a:pt x="12712" y="4059"/>
                    <a:pt x="12712" y="3996"/>
                  </a:cubicBezTo>
                  <a:cubicBezTo>
                    <a:pt x="12712" y="3934"/>
                    <a:pt x="12688" y="3883"/>
                    <a:pt x="12658" y="3883"/>
                  </a:cubicBezTo>
                  <a:cubicBezTo>
                    <a:pt x="12628" y="3883"/>
                    <a:pt x="12604" y="3934"/>
                    <a:pt x="12604" y="3996"/>
                  </a:cubicBezTo>
                  <a:cubicBezTo>
                    <a:pt x="12604" y="4059"/>
                    <a:pt x="12628" y="4109"/>
                    <a:pt x="12658" y="4109"/>
                  </a:cubicBezTo>
                  <a:close/>
                  <a:moveTo>
                    <a:pt x="12504" y="4109"/>
                  </a:moveTo>
                  <a:cubicBezTo>
                    <a:pt x="12534" y="4109"/>
                    <a:pt x="12558" y="4059"/>
                    <a:pt x="12558" y="3996"/>
                  </a:cubicBezTo>
                  <a:cubicBezTo>
                    <a:pt x="12558" y="3934"/>
                    <a:pt x="12534" y="3883"/>
                    <a:pt x="12504" y="3883"/>
                  </a:cubicBezTo>
                  <a:cubicBezTo>
                    <a:pt x="12475" y="3883"/>
                    <a:pt x="12451" y="3934"/>
                    <a:pt x="12451" y="3996"/>
                  </a:cubicBezTo>
                  <a:cubicBezTo>
                    <a:pt x="12451" y="4059"/>
                    <a:pt x="12475" y="4109"/>
                    <a:pt x="12504" y="4109"/>
                  </a:cubicBezTo>
                  <a:close/>
                  <a:moveTo>
                    <a:pt x="12352" y="3883"/>
                  </a:moveTo>
                  <a:cubicBezTo>
                    <a:pt x="12322" y="3883"/>
                    <a:pt x="12298" y="3934"/>
                    <a:pt x="12298" y="3996"/>
                  </a:cubicBezTo>
                  <a:cubicBezTo>
                    <a:pt x="12298" y="4059"/>
                    <a:pt x="12322" y="4109"/>
                    <a:pt x="12352" y="4109"/>
                  </a:cubicBezTo>
                  <a:cubicBezTo>
                    <a:pt x="12381" y="4109"/>
                    <a:pt x="12406" y="4059"/>
                    <a:pt x="12406" y="3996"/>
                  </a:cubicBezTo>
                  <a:cubicBezTo>
                    <a:pt x="12406" y="3934"/>
                    <a:pt x="12381" y="3883"/>
                    <a:pt x="12352" y="3883"/>
                  </a:cubicBezTo>
                  <a:close/>
                  <a:moveTo>
                    <a:pt x="12196" y="4109"/>
                  </a:moveTo>
                  <a:cubicBezTo>
                    <a:pt x="12226" y="4109"/>
                    <a:pt x="12250" y="4059"/>
                    <a:pt x="12250" y="3996"/>
                  </a:cubicBezTo>
                  <a:cubicBezTo>
                    <a:pt x="12250" y="3934"/>
                    <a:pt x="12226" y="3883"/>
                    <a:pt x="12196" y="3883"/>
                  </a:cubicBezTo>
                  <a:cubicBezTo>
                    <a:pt x="12167" y="3883"/>
                    <a:pt x="12143" y="3934"/>
                    <a:pt x="12143" y="3996"/>
                  </a:cubicBezTo>
                  <a:cubicBezTo>
                    <a:pt x="12143" y="4059"/>
                    <a:pt x="12167" y="4109"/>
                    <a:pt x="12196" y="4109"/>
                  </a:cubicBezTo>
                  <a:close/>
                  <a:moveTo>
                    <a:pt x="11738" y="3883"/>
                  </a:moveTo>
                  <a:cubicBezTo>
                    <a:pt x="11709" y="3883"/>
                    <a:pt x="11684" y="3934"/>
                    <a:pt x="11684" y="3996"/>
                  </a:cubicBezTo>
                  <a:cubicBezTo>
                    <a:pt x="11684" y="4059"/>
                    <a:pt x="11709" y="4109"/>
                    <a:pt x="11738" y="4109"/>
                  </a:cubicBezTo>
                  <a:cubicBezTo>
                    <a:pt x="11768" y="4109"/>
                    <a:pt x="11792" y="4059"/>
                    <a:pt x="11792" y="3996"/>
                  </a:cubicBezTo>
                  <a:cubicBezTo>
                    <a:pt x="11792" y="3934"/>
                    <a:pt x="11768" y="3883"/>
                    <a:pt x="11738" y="3883"/>
                  </a:cubicBezTo>
                  <a:close/>
                  <a:moveTo>
                    <a:pt x="11586" y="3883"/>
                  </a:moveTo>
                  <a:cubicBezTo>
                    <a:pt x="11556" y="3883"/>
                    <a:pt x="11532" y="3934"/>
                    <a:pt x="11532" y="3996"/>
                  </a:cubicBezTo>
                  <a:cubicBezTo>
                    <a:pt x="11532" y="4059"/>
                    <a:pt x="11556" y="4109"/>
                    <a:pt x="11586" y="4109"/>
                  </a:cubicBezTo>
                  <a:cubicBezTo>
                    <a:pt x="11615" y="4109"/>
                    <a:pt x="11639" y="4059"/>
                    <a:pt x="11639" y="3996"/>
                  </a:cubicBezTo>
                  <a:cubicBezTo>
                    <a:pt x="11639" y="3934"/>
                    <a:pt x="11615" y="3883"/>
                    <a:pt x="11586" y="3883"/>
                  </a:cubicBezTo>
                  <a:close/>
                  <a:moveTo>
                    <a:pt x="11738" y="5515"/>
                  </a:moveTo>
                  <a:cubicBezTo>
                    <a:pt x="11709" y="5515"/>
                    <a:pt x="11684" y="5566"/>
                    <a:pt x="11684" y="5628"/>
                  </a:cubicBezTo>
                  <a:cubicBezTo>
                    <a:pt x="11684" y="5691"/>
                    <a:pt x="11709" y="5742"/>
                    <a:pt x="11738" y="5742"/>
                  </a:cubicBezTo>
                  <a:cubicBezTo>
                    <a:pt x="11768" y="5742"/>
                    <a:pt x="11792" y="5691"/>
                    <a:pt x="11792" y="5628"/>
                  </a:cubicBezTo>
                  <a:cubicBezTo>
                    <a:pt x="11792" y="5566"/>
                    <a:pt x="11768" y="5515"/>
                    <a:pt x="11738" y="5515"/>
                  </a:cubicBezTo>
                  <a:close/>
                  <a:moveTo>
                    <a:pt x="12196" y="5742"/>
                  </a:moveTo>
                  <a:cubicBezTo>
                    <a:pt x="12226" y="5742"/>
                    <a:pt x="12250" y="5691"/>
                    <a:pt x="12250" y="5628"/>
                  </a:cubicBezTo>
                  <a:cubicBezTo>
                    <a:pt x="12250" y="5566"/>
                    <a:pt x="12226" y="5515"/>
                    <a:pt x="12196" y="5515"/>
                  </a:cubicBezTo>
                  <a:cubicBezTo>
                    <a:pt x="12167" y="5515"/>
                    <a:pt x="12143" y="5566"/>
                    <a:pt x="12143" y="5628"/>
                  </a:cubicBezTo>
                  <a:cubicBezTo>
                    <a:pt x="12143" y="5691"/>
                    <a:pt x="12167" y="5742"/>
                    <a:pt x="12196" y="5742"/>
                  </a:cubicBezTo>
                  <a:close/>
                  <a:moveTo>
                    <a:pt x="12042" y="5515"/>
                  </a:moveTo>
                  <a:cubicBezTo>
                    <a:pt x="12013" y="5515"/>
                    <a:pt x="11989" y="5566"/>
                    <a:pt x="11989" y="5628"/>
                  </a:cubicBezTo>
                  <a:cubicBezTo>
                    <a:pt x="11989" y="5691"/>
                    <a:pt x="12013" y="5742"/>
                    <a:pt x="12042" y="5742"/>
                  </a:cubicBezTo>
                  <a:cubicBezTo>
                    <a:pt x="12072" y="5742"/>
                    <a:pt x="12096" y="5691"/>
                    <a:pt x="12096" y="5628"/>
                  </a:cubicBezTo>
                  <a:cubicBezTo>
                    <a:pt x="12096" y="5566"/>
                    <a:pt x="12072" y="5515"/>
                    <a:pt x="12042" y="5515"/>
                  </a:cubicBezTo>
                  <a:close/>
                  <a:moveTo>
                    <a:pt x="11890" y="5515"/>
                  </a:moveTo>
                  <a:cubicBezTo>
                    <a:pt x="11860" y="5515"/>
                    <a:pt x="11836" y="5566"/>
                    <a:pt x="11836" y="5628"/>
                  </a:cubicBezTo>
                  <a:cubicBezTo>
                    <a:pt x="11836" y="5691"/>
                    <a:pt x="11860" y="5742"/>
                    <a:pt x="11890" y="5742"/>
                  </a:cubicBezTo>
                  <a:cubicBezTo>
                    <a:pt x="11919" y="5742"/>
                    <a:pt x="11944" y="5691"/>
                    <a:pt x="11944" y="5628"/>
                  </a:cubicBezTo>
                  <a:cubicBezTo>
                    <a:pt x="11944" y="5566"/>
                    <a:pt x="11919" y="5515"/>
                    <a:pt x="11890" y="5515"/>
                  </a:cubicBezTo>
                  <a:close/>
                  <a:moveTo>
                    <a:pt x="12196" y="6385"/>
                  </a:moveTo>
                  <a:cubicBezTo>
                    <a:pt x="12226" y="6385"/>
                    <a:pt x="12250" y="6334"/>
                    <a:pt x="12250" y="6272"/>
                  </a:cubicBezTo>
                  <a:cubicBezTo>
                    <a:pt x="12250" y="6209"/>
                    <a:pt x="12226" y="6158"/>
                    <a:pt x="12196" y="6158"/>
                  </a:cubicBezTo>
                  <a:cubicBezTo>
                    <a:pt x="12167" y="6158"/>
                    <a:pt x="12143" y="6209"/>
                    <a:pt x="12143" y="6272"/>
                  </a:cubicBezTo>
                  <a:cubicBezTo>
                    <a:pt x="12143" y="6334"/>
                    <a:pt x="12167" y="6385"/>
                    <a:pt x="12196" y="6385"/>
                  </a:cubicBezTo>
                  <a:close/>
                  <a:moveTo>
                    <a:pt x="12196" y="6049"/>
                  </a:moveTo>
                  <a:cubicBezTo>
                    <a:pt x="12226" y="6049"/>
                    <a:pt x="12250" y="5999"/>
                    <a:pt x="12250" y="5936"/>
                  </a:cubicBezTo>
                  <a:cubicBezTo>
                    <a:pt x="12250" y="5874"/>
                    <a:pt x="12226" y="5823"/>
                    <a:pt x="12196" y="5823"/>
                  </a:cubicBezTo>
                  <a:cubicBezTo>
                    <a:pt x="12167" y="5823"/>
                    <a:pt x="12143" y="5874"/>
                    <a:pt x="12143" y="5936"/>
                  </a:cubicBezTo>
                  <a:cubicBezTo>
                    <a:pt x="12143" y="5999"/>
                    <a:pt x="12167" y="6049"/>
                    <a:pt x="12196" y="6049"/>
                  </a:cubicBezTo>
                  <a:close/>
                  <a:moveTo>
                    <a:pt x="12042" y="5823"/>
                  </a:moveTo>
                  <a:cubicBezTo>
                    <a:pt x="12013" y="5823"/>
                    <a:pt x="11989" y="5874"/>
                    <a:pt x="11989" y="5936"/>
                  </a:cubicBezTo>
                  <a:cubicBezTo>
                    <a:pt x="11989" y="5999"/>
                    <a:pt x="12013" y="6049"/>
                    <a:pt x="12042" y="6049"/>
                  </a:cubicBezTo>
                  <a:cubicBezTo>
                    <a:pt x="12072" y="6049"/>
                    <a:pt x="12096" y="5999"/>
                    <a:pt x="12096" y="5936"/>
                  </a:cubicBezTo>
                  <a:cubicBezTo>
                    <a:pt x="12096" y="5874"/>
                    <a:pt x="12072" y="5823"/>
                    <a:pt x="12042" y="5823"/>
                  </a:cubicBezTo>
                  <a:close/>
                  <a:moveTo>
                    <a:pt x="11890" y="5823"/>
                  </a:moveTo>
                  <a:cubicBezTo>
                    <a:pt x="11860" y="5823"/>
                    <a:pt x="11836" y="5874"/>
                    <a:pt x="11836" y="5936"/>
                  </a:cubicBezTo>
                  <a:cubicBezTo>
                    <a:pt x="11836" y="5999"/>
                    <a:pt x="11860" y="6049"/>
                    <a:pt x="11890" y="6049"/>
                  </a:cubicBezTo>
                  <a:cubicBezTo>
                    <a:pt x="11919" y="6049"/>
                    <a:pt x="11944" y="5999"/>
                    <a:pt x="11944" y="5936"/>
                  </a:cubicBezTo>
                  <a:cubicBezTo>
                    <a:pt x="11944" y="5874"/>
                    <a:pt x="11919" y="5823"/>
                    <a:pt x="11890" y="5823"/>
                  </a:cubicBezTo>
                  <a:close/>
                  <a:moveTo>
                    <a:pt x="11738" y="4867"/>
                  </a:moveTo>
                  <a:cubicBezTo>
                    <a:pt x="11709" y="4867"/>
                    <a:pt x="11684" y="4918"/>
                    <a:pt x="11684" y="4980"/>
                  </a:cubicBezTo>
                  <a:cubicBezTo>
                    <a:pt x="11684" y="5043"/>
                    <a:pt x="11709" y="5094"/>
                    <a:pt x="11738" y="5094"/>
                  </a:cubicBezTo>
                  <a:cubicBezTo>
                    <a:pt x="11768" y="5094"/>
                    <a:pt x="11792" y="5043"/>
                    <a:pt x="11792" y="4980"/>
                  </a:cubicBezTo>
                  <a:cubicBezTo>
                    <a:pt x="11792" y="4918"/>
                    <a:pt x="11768" y="4867"/>
                    <a:pt x="11738" y="4867"/>
                  </a:cubicBezTo>
                  <a:close/>
                  <a:moveTo>
                    <a:pt x="11429" y="4867"/>
                  </a:moveTo>
                  <a:cubicBezTo>
                    <a:pt x="11399" y="4867"/>
                    <a:pt x="11375" y="4918"/>
                    <a:pt x="11375" y="4980"/>
                  </a:cubicBezTo>
                  <a:cubicBezTo>
                    <a:pt x="11375" y="5043"/>
                    <a:pt x="11399" y="5094"/>
                    <a:pt x="11429" y="5094"/>
                  </a:cubicBezTo>
                  <a:cubicBezTo>
                    <a:pt x="11459" y="5094"/>
                    <a:pt x="11483" y="5043"/>
                    <a:pt x="11483" y="4980"/>
                  </a:cubicBezTo>
                  <a:cubicBezTo>
                    <a:pt x="11483" y="4918"/>
                    <a:pt x="11459" y="4867"/>
                    <a:pt x="11429" y="4867"/>
                  </a:cubicBezTo>
                  <a:close/>
                  <a:moveTo>
                    <a:pt x="11429" y="4517"/>
                  </a:moveTo>
                  <a:cubicBezTo>
                    <a:pt x="11399" y="4517"/>
                    <a:pt x="11375" y="4568"/>
                    <a:pt x="11375" y="4630"/>
                  </a:cubicBezTo>
                  <a:cubicBezTo>
                    <a:pt x="11375" y="4693"/>
                    <a:pt x="11399" y="4743"/>
                    <a:pt x="11429" y="4743"/>
                  </a:cubicBezTo>
                  <a:cubicBezTo>
                    <a:pt x="11459" y="4743"/>
                    <a:pt x="11483" y="4693"/>
                    <a:pt x="11483" y="4630"/>
                  </a:cubicBezTo>
                  <a:cubicBezTo>
                    <a:pt x="11483" y="4568"/>
                    <a:pt x="11459" y="4517"/>
                    <a:pt x="11429" y="4517"/>
                  </a:cubicBezTo>
                  <a:close/>
                  <a:moveTo>
                    <a:pt x="11586" y="4867"/>
                  </a:moveTo>
                  <a:cubicBezTo>
                    <a:pt x="11556" y="4867"/>
                    <a:pt x="11532" y="4918"/>
                    <a:pt x="11532" y="4980"/>
                  </a:cubicBezTo>
                  <a:cubicBezTo>
                    <a:pt x="11532" y="5043"/>
                    <a:pt x="11556" y="5094"/>
                    <a:pt x="11586" y="5094"/>
                  </a:cubicBezTo>
                  <a:cubicBezTo>
                    <a:pt x="11615" y="5094"/>
                    <a:pt x="11639" y="5043"/>
                    <a:pt x="11639" y="4980"/>
                  </a:cubicBezTo>
                  <a:cubicBezTo>
                    <a:pt x="11639" y="4918"/>
                    <a:pt x="11615" y="4867"/>
                    <a:pt x="11586" y="4867"/>
                  </a:cubicBezTo>
                  <a:close/>
                  <a:moveTo>
                    <a:pt x="11738" y="5175"/>
                  </a:moveTo>
                  <a:cubicBezTo>
                    <a:pt x="11709" y="5175"/>
                    <a:pt x="11684" y="5226"/>
                    <a:pt x="11684" y="5288"/>
                  </a:cubicBezTo>
                  <a:cubicBezTo>
                    <a:pt x="11684" y="5351"/>
                    <a:pt x="11709" y="5401"/>
                    <a:pt x="11738" y="5401"/>
                  </a:cubicBezTo>
                  <a:cubicBezTo>
                    <a:pt x="11768" y="5401"/>
                    <a:pt x="11792" y="5351"/>
                    <a:pt x="11792" y="5288"/>
                  </a:cubicBezTo>
                  <a:cubicBezTo>
                    <a:pt x="11792" y="5226"/>
                    <a:pt x="11768" y="5175"/>
                    <a:pt x="11738" y="5175"/>
                  </a:cubicBezTo>
                  <a:close/>
                  <a:moveTo>
                    <a:pt x="11586" y="5175"/>
                  </a:moveTo>
                  <a:cubicBezTo>
                    <a:pt x="11556" y="5175"/>
                    <a:pt x="11532" y="5226"/>
                    <a:pt x="11532" y="5288"/>
                  </a:cubicBezTo>
                  <a:cubicBezTo>
                    <a:pt x="11532" y="5351"/>
                    <a:pt x="11556" y="5401"/>
                    <a:pt x="11586" y="5401"/>
                  </a:cubicBezTo>
                  <a:cubicBezTo>
                    <a:pt x="11615" y="5401"/>
                    <a:pt x="11639" y="5351"/>
                    <a:pt x="11639" y="5288"/>
                  </a:cubicBezTo>
                  <a:cubicBezTo>
                    <a:pt x="11639" y="5226"/>
                    <a:pt x="11615" y="5175"/>
                    <a:pt x="11586" y="5175"/>
                  </a:cubicBezTo>
                  <a:close/>
                  <a:moveTo>
                    <a:pt x="12196" y="5094"/>
                  </a:moveTo>
                  <a:cubicBezTo>
                    <a:pt x="12226" y="5094"/>
                    <a:pt x="12250" y="5043"/>
                    <a:pt x="12250" y="4980"/>
                  </a:cubicBezTo>
                  <a:cubicBezTo>
                    <a:pt x="12250" y="4918"/>
                    <a:pt x="12226" y="4867"/>
                    <a:pt x="12196" y="4867"/>
                  </a:cubicBezTo>
                  <a:cubicBezTo>
                    <a:pt x="12167" y="4867"/>
                    <a:pt x="12143" y="4918"/>
                    <a:pt x="12143" y="4980"/>
                  </a:cubicBezTo>
                  <a:cubicBezTo>
                    <a:pt x="12143" y="5043"/>
                    <a:pt x="12167" y="5094"/>
                    <a:pt x="12196" y="5094"/>
                  </a:cubicBezTo>
                  <a:close/>
                  <a:moveTo>
                    <a:pt x="12042" y="4867"/>
                  </a:moveTo>
                  <a:cubicBezTo>
                    <a:pt x="12013" y="4867"/>
                    <a:pt x="11989" y="4918"/>
                    <a:pt x="11989" y="4980"/>
                  </a:cubicBezTo>
                  <a:cubicBezTo>
                    <a:pt x="11989" y="5043"/>
                    <a:pt x="12013" y="5094"/>
                    <a:pt x="12042" y="5094"/>
                  </a:cubicBezTo>
                  <a:cubicBezTo>
                    <a:pt x="12072" y="5094"/>
                    <a:pt x="12096" y="5043"/>
                    <a:pt x="12096" y="4980"/>
                  </a:cubicBezTo>
                  <a:cubicBezTo>
                    <a:pt x="12096" y="4918"/>
                    <a:pt x="12072" y="4867"/>
                    <a:pt x="12042" y="4867"/>
                  </a:cubicBezTo>
                  <a:close/>
                  <a:moveTo>
                    <a:pt x="11890" y="4867"/>
                  </a:moveTo>
                  <a:cubicBezTo>
                    <a:pt x="11860" y="4867"/>
                    <a:pt x="11836" y="4918"/>
                    <a:pt x="11836" y="4980"/>
                  </a:cubicBezTo>
                  <a:cubicBezTo>
                    <a:pt x="11836" y="5043"/>
                    <a:pt x="11860" y="5094"/>
                    <a:pt x="11890" y="5094"/>
                  </a:cubicBezTo>
                  <a:cubicBezTo>
                    <a:pt x="11919" y="5094"/>
                    <a:pt x="11944" y="5043"/>
                    <a:pt x="11944" y="4980"/>
                  </a:cubicBezTo>
                  <a:cubicBezTo>
                    <a:pt x="11944" y="4918"/>
                    <a:pt x="11919" y="4867"/>
                    <a:pt x="11890" y="4867"/>
                  </a:cubicBezTo>
                  <a:close/>
                  <a:moveTo>
                    <a:pt x="12196" y="5401"/>
                  </a:moveTo>
                  <a:cubicBezTo>
                    <a:pt x="12226" y="5401"/>
                    <a:pt x="12250" y="5351"/>
                    <a:pt x="12250" y="5288"/>
                  </a:cubicBezTo>
                  <a:cubicBezTo>
                    <a:pt x="12250" y="5226"/>
                    <a:pt x="12226" y="5175"/>
                    <a:pt x="12196" y="5175"/>
                  </a:cubicBezTo>
                  <a:cubicBezTo>
                    <a:pt x="12167" y="5175"/>
                    <a:pt x="12143" y="5226"/>
                    <a:pt x="12143" y="5288"/>
                  </a:cubicBezTo>
                  <a:cubicBezTo>
                    <a:pt x="12143" y="5351"/>
                    <a:pt x="12167" y="5401"/>
                    <a:pt x="12196" y="5401"/>
                  </a:cubicBezTo>
                  <a:close/>
                  <a:moveTo>
                    <a:pt x="12042" y="5175"/>
                  </a:moveTo>
                  <a:cubicBezTo>
                    <a:pt x="12013" y="5175"/>
                    <a:pt x="11989" y="5226"/>
                    <a:pt x="11989" y="5288"/>
                  </a:cubicBezTo>
                  <a:cubicBezTo>
                    <a:pt x="11989" y="5351"/>
                    <a:pt x="12013" y="5401"/>
                    <a:pt x="12042" y="5401"/>
                  </a:cubicBezTo>
                  <a:cubicBezTo>
                    <a:pt x="12072" y="5401"/>
                    <a:pt x="12096" y="5351"/>
                    <a:pt x="12096" y="5288"/>
                  </a:cubicBezTo>
                  <a:cubicBezTo>
                    <a:pt x="12096" y="5226"/>
                    <a:pt x="12072" y="5175"/>
                    <a:pt x="12042" y="5175"/>
                  </a:cubicBezTo>
                  <a:close/>
                  <a:moveTo>
                    <a:pt x="11890" y="5175"/>
                  </a:moveTo>
                  <a:cubicBezTo>
                    <a:pt x="11860" y="5175"/>
                    <a:pt x="11836" y="5226"/>
                    <a:pt x="11836" y="5288"/>
                  </a:cubicBezTo>
                  <a:cubicBezTo>
                    <a:pt x="11836" y="5351"/>
                    <a:pt x="11860" y="5401"/>
                    <a:pt x="11890" y="5401"/>
                  </a:cubicBezTo>
                  <a:cubicBezTo>
                    <a:pt x="11919" y="5401"/>
                    <a:pt x="11944" y="5351"/>
                    <a:pt x="11944" y="5288"/>
                  </a:cubicBezTo>
                  <a:cubicBezTo>
                    <a:pt x="11944" y="5226"/>
                    <a:pt x="11919" y="5175"/>
                    <a:pt x="11890" y="5175"/>
                  </a:cubicBezTo>
                  <a:close/>
                  <a:moveTo>
                    <a:pt x="11738" y="4209"/>
                  </a:moveTo>
                  <a:cubicBezTo>
                    <a:pt x="11709" y="4209"/>
                    <a:pt x="11684" y="4260"/>
                    <a:pt x="11684" y="4322"/>
                  </a:cubicBezTo>
                  <a:cubicBezTo>
                    <a:pt x="11684" y="4385"/>
                    <a:pt x="11709" y="4435"/>
                    <a:pt x="11738" y="4435"/>
                  </a:cubicBezTo>
                  <a:cubicBezTo>
                    <a:pt x="11768" y="4435"/>
                    <a:pt x="11792" y="4385"/>
                    <a:pt x="11792" y="4322"/>
                  </a:cubicBezTo>
                  <a:cubicBezTo>
                    <a:pt x="11792" y="4260"/>
                    <a:pt x="11768" y="4209"/>
                    <a:pt x="11738" y="4209"/>
                  </a:cubicBezTo>
                  <a:close/>
                  <a:moveTo>
                    <a:pt x="11586" y="4209"/>
                  </a:moveTo>
                  <a:cubicBezTo>
                    <a:pt x="11556" y="4209"/>
                    <a:pt x="11532" y="4260"/>
                    <a:pt x="11532" y="4322"/>
                  </a:cubicBezTo>
                  <a:cubicBezTo>
                    <a:pt x="11532" y="4385"/>
                    <a:pt x="11556" y="4435"/>
                    <a:pt x="11586" y="4435"/>
                  </a:cubicBezTo>
                  <a:cubicBezTo>
                    <a:pt x="11615" y="4435"/>
                    <a:pt x="11639" y="4385"/>
                    <a:pt x="11639" y="4322"/>
                  </a:cubicBezTo>
                  <a:cubicBezTo>
                    <a:pt x="11639" y="4260"/>
                    <a:pt x="11615" y="4209"/>
                    <a:pt x="11586" y="4209"/>
                  </a:cubicBezTo>
                  <a:close/>
                  <a:moveTo>
                    <a:pt x="11738" y="4517"/>
                  </a:moveTo>
                  <a:cubicBezTo>
                    <a:pt x="11709" y="4517"/>
                    <a:pt x="11684" y="4568"/>
                    <a:pt x="11684" y="4630"/>
                  </a:cubicBezTo>
                  <a:cubicBezTo>
                    <a:pt x="11684" y="4693"/>
                    <a:pt x="11709" y="4743"/>
                    <a:pt x="11738" y="4743"/>
                  </a:cubicBezTo>
                  <a:cubicBezTo>
                    <a:pt x="11768" y="4743"/>
                    <a:pt x="11792" y="4693"/>
                    <a:pt x="11792" y="4630"/>
                  </a:cubicBezTo>
                  <a:cubicBezTo>
                    <a:pt x="11792" y="4568"/>
                    <a:pt x="11768" y="4517"/>
                    <a:pt x="11738" y="4517"/>
                  </a:cubicBezTo>
                  <a:close/>
                  <a:moveTo>
                    <a:pt x="11586" y="4517"/>
                  </a:moveTo>
                  <a:cubicBezTo>
                    <a:pt x="11556" y="4517"/>
                    <a:pt x="11532" y="4568"/>
                    <a:pt x="11532" y="4630"/>
                  </a:cubicBezTo>
                  <a:cubicBezTo>
                    <a:pt x="11532" y="4693"/>
                    <a:pt x="11556" y="4743"/>
                    <a:pt x="11586" y="4743"/>
                  </a:cubicBezTo>
                  <a:cubicBezTo>
                    <a:pt x="11615" y="4743"/>
                    <a:pt x="11639" y="4693"/>
                    <a:pt x="11639" y="4630"/>
                  </a:cubicBezTo>
                  <a:cubicBezTo>
                    <a:pt x="11639" y="4568"/>
                    <a:pt x="11615" y="4517"/>
                    <a:pt x="11586" y="4517"/>
                  </a:cubicBezTo>
                  <a:close/>
                  <a:moveTo>
                    <a:pt x="12042" y="3883"/>
                  </a:moveTo>
                  <a:cubicBezTo>
                    <a:pt x="12013" y="3883"/>
                    <a:pt x="11989" y="3934"/>
                    <a:pt x="11989" y="3996"/>
                  </a:cubicBezTo>
                  <a:cubicBezTo>
                    <a:pt x="11989" y="4059"/>
                    <a:pt x="12013" y="4109"/>
                    <a:pt x="12042" y="4109"/>
                  </a:cubicBezTo>
                  <a:cubicBezTo>
                    <a:pt x="12072" y="4109"/>
                    <a:pt x="12096" y="4059"/>
                    <a:pt x="12096" y="3996"/>
                  </a:cubicBezTo>
                  <a:cubicBezTo>
                    <a:pt x="12096" y="3934"/>
                    <a:pt x="12072" y="3883"/>
                    <a:pt x="12042" y="3883"/>
                  </a:cubicBezTo>
                  <a:close/>
                  <a:moveTo>
                    <a:pt x="11890" y="3883"/>
                  </a:moveTo>
                  <a:cubicBezTo>
                    <a:pt x="11860" y="3883"/>
                    <a:pt x="11836" y="3934"/>
                    <a:pt x="11836" y="3996"/>
                  </a:cubicBezTo>
                  <a:cubicBezTo>
                    <a:pt x="11836" y="4059"/>
                    <a:pt x="11860" y="4109"/>
                    <a:pt x="11890" y="4109"/>
                  </a:cubicBezTo>
                  <a:cubicBezTo>
                    <a:pt x="11919" y="4109"/>
                    <a:pt x="11944" y="4059"/>
                    <a:pt x="11944" y="3996"/>
                  </a:cubicBezTo>
                  <a:cubicBezTo>
                    <a:pt x="11944" y="3934"/>
                    <a:pt x="11919" y="3883"/>
                    <a:pt x="11890" y="3883"/>
                  </a:cubicBezTo>
                  <a:close/>
                  <a:moveTo>
                    <a:pt x="12965" y="4435"/>
                  </a:moveTo>
                  <a:cubicBezTo>
                    <a:pt x="12994" y="4435"/>
                    <a:pt x="13018" y="4385"/>
                    <a:pt x="13018" y="4322"/>
                  </a:cubicBezTo>
                  <a:cubicBezTo>
                    <a:pt x="13018" y="4260"/>
                    <a:pt x="12994" y="4209"/>
                    <a:pt x="12965" y="4209"/>
                  </a:cubicBezTo>
                  <a:cubicBezTo>
                    <a:pt x="12935" y="4209"/>
                    <a:pt x="12911" y="4260"/>
                    <a:pt x="12911" y="4322"/>
                  </a:cubicBezTo>
                  <a:cubicBezTo>
                    <a:pt x="12911" y="4385"/>
                    <a:pt x="12935" y="4435"/>
                    <a:pt x="12965" y="4435"/>
                  </a:cubicBezTo>
                  <a:close/>
                  <a:moveTo>
                    <a:pt x="12811" y="4209"/>
                  </a:moveTo>
                  <a:cubicBezTo>
                    <a:pt x="12781" y="4209"/>
                    <a:pt x="12757" y="4260"/>
                    <a:pt x="12757" y="4322"/>
                  </a:cubicBezTo>
                  <a:cubicBezTo>
                    <a:pt x="12757" y="4385"/>
                    <a:pt x="12781" y="4435"/>
                    <a:pt x="12811" y="4435"/>
                  </a:cubicBezTo>
                  <a:cubicBezTo>
                    <a:pt x="12840" y="4435"/>
                    <a:pt x="12864" y="4385"/>
                    <a:pt x="12864" y="4322"/>
                  </a:cubicBezTo>
                  <a:cubicBezTo>
                    <a:pt x="12864" y="4260"/>
                    <a:pt x="12840" y="4209"/>
                    <a:pt x="12811" y="4209"/>
                  </a:cubicBezTo>
                  <a:close/>
                  <a:moveTo>
                    <a:pt x="12658" y="4435"/>
                  </a:moveTo>
                  <a:cubicBezTo>
                    <a:pt x="12688" y="4435"/>
                    <a:pt x="12712" y="4385"/>
                    <a:pt x="12712" y="4322"/>
                  </a:cubicBezTo>
                  <a:cubicBezTo>
                    <a:pt x="12712" y="4260"/>
                    <a:pt x="12688" y="4209"/>
                    <a:pt x="12658" y="4209"/>
                  </a:cubicBezTo>
                  <a:cubicBezTo>
                    <a:pt x="12628" y="4209"/>
                    <a:pt x="12604" y="4260"/>
                    <a:pt x="12604" y="4322"/>
                  </a:cubicBezTo>
                  <a:cubicBezTo>
                    <a:pt x="12604" y="4385"/>
                    <a:pt x="12628" y="4435"/>
                    <a:pt x="12658" y="4435"/>
                  </a:cubicBezTo>
                  <a:close/>
                  <a:moveTo>
                    <a:pt x="12504" y="4435"/>
                  </a:moveTo>
                  <a:cubicBezTo>
                    <a:pt x="12534" y="4435"/>
                    <a:pt x="12558" y="4385"/>
                    <a:pt x="12558" y="4322"/>
                  </a:cubicBezTo>
                  <a:cubicBezTo>
                    <a:pt x="12558" y="4260"/>
                    <a:pt x="12534" y="4209"/>
                    <a:pt x="12504" y="4209"/>
                  </a:cubicBezTo>
                  <a:cubicBezTo>
                    <a:pt x="12475" y="4209"/>
                    <a:pt x="12451" y="4260"/>
                    <a:pt x="12451" y="4322"/>
                  </a:cubicBezTo>
                  <a:cubicBezTo>
                    <a:pt x="12451" y="4385"/>
                    <a:pt x="12475" y="4435"/>
                    <a:pt x="12504" y="4435"/>
                  </a:cubicBezTo>
                  <a:close/>
                  <a:moveTo>
                    <a:pt x="12352" y="4209"/>
                  </a:moveTo>
                  <a:cubicBezTo>
                    <a:pt x="12322" y="4209"/>
                    <a:pt x="12298" y="4260"/>
                    <a:pt x="12298" y="4322"/>
                  </a:cubicBezTo>
                  <a:cubicBezTo>
                    <a:pt x="12298" y="4385"/>
                    <a:pt x="12322" y="4435"/>
                    <a:pt x="12352" y="4435"/>
                  </a:cubicBezTo>
                  <a:cubicBezTo>
                    <a:pt x="12381" y="4435"/>
                    <a:pt x="12406" y="4385"/>
                    <a:pt x="12406" y="4322"/>
                  </a:cubicBezTo>
                  <a:cubicBezTo>
                    <a:pt x="12406" y="4260"/>
                    <a:pt x="12381" y="4209"/>
                    <a:pt x="12352" y="4209"/>
                  </a:cubicBezTo>
                  <a:close/>
                  <a:moveTo>
                    <a:pt x="12196" y="4435"/>
                  </a:moveTo>
                  <a:cubicBezTo>
                    <a:pt x="12226" y="4435"/>
                    <a:pt x="12250" y="4385"/>
                    <a:pt x="12250" y="4322"/>
                  </a:cubicBezTo>
                  <a:cubicBezTo>
                    <a:pt x="12250" y="4260"/>
                    <a:pt x="12226" y="4209"/>
                    <a:pt x="12196" y="4209"/>
                  </a:cubicBezTo>
                  <a:cubicBezTo>
                    <a:pt x="12167" y="4209"/>
                    <a:pt x="12143" y="4260"/>
                    <a:pt x="12143" y="4322"/>
                  </a:cubicBezTo>
                  <a:cubicBezTo>
                    <a:pt x="12143" y="4385"/>
                    <a:pt x="12167" y="4435"/>
                    <a:pt x="12196" y="4435"/>
                  </a:cubicBezTo>
                  <a:close/>
                  <a:moveTo>
                    <a:pt x="12042" y="4209"/>
                  </a:moveTo>
                  <a:cubicBezTo>
                    <a:pt x="12013" y="4209"/>
                    <a:pt x="11989" y="4260"/>
                    <a:pt x="11989" y="4322"/>
                  </a:cubicBezTo>
                  <a:cubicBezTo>
                    <a:pt x="11989" y="4385"/>
                    <a:pt x="12013" y="4435"/>
                    <a:pt x="12042" y="4435"/>
                  </a:cubicBezTo>
                  <a:cubicBezTo>
                    <a:pt x="12072" y="4435"/>
                    <a:pt x="12096" y="4385"/>
                    <a:pt x="12096" y="4322"/>
                  </a:cubicBezTo>
                  <a:cubicBezTo>
                    <a:pt x="12096" y="4260"/>
                    <a:pt x="12072" y="4209"/>
                    <a:pt x="12042" y="4209"/>
                  </a:cubicBezTo>
                  <a:close/>
                  <a:moveTo>
                    <a:pt x="11890" y="4209"/>
                  </a:moveTo>
                  <a:cubicBezTo>
                    <a:pt x="11860" y="4209"/>
                    <a:pt x="11836" y="4260"/>
                    <a:pt x="11836" y="4322"/>
                  </a:cubicBezTo>
                  <a:cubicBezTo>
                    <a:pt x="11836" y="4385"/>
                    <a:pt x="11860" y="4435"/>
                    <a:pt x="11890" y="4435"/>
                  </a:cubicBezTo>
                  <a:cubicBezTo>
                    <a:pt x="11919" y="4435"/>
                    <a:pt x="11944" y="4385"/>
                    <a:pt x="11944" y="4322"/>
                  </a:cubicBezTo>
                  <a:cubicBezTo>
                    <a:pt x="11944" y="4260"/>
                    <a:pt x="11919" y="4209"/>
                    <a:pt x="11890" y="4209"/>
                  </a:cubicBezTo>
                  <a:close/>
                  <a:moveTo>
                    <a:pt x="13120" y="4517"/>
                  </a:moveTo>
                  <a:cubicBezTo>
                    <a:pt x="13090" y="4517"/>
                    <a:pt x="13066" y="4568"/>
                    <a:pt x="13066" y="4630"/>
                  </a:cubicBezTo>
                  <a:cubicBezTo>
                    <a:pt x="13066" y="4693"/>
                    <a:pt x="13090" y="4743"/>
                    <a:pt x="13120" y="4743"/>
                  </a:cubicBezTo>
                  <a:cubicBezTo>
                    <a:pt x="13150" y="4743"/>
                    <a:pt x="13174" y="4693"/>
                    <a:pt x="13174" y="4630"/>
                  </a:cubicBezTo>
                  <a:cubicBezTo>
                    <a:pt x="13174" y="4568"/>
                    <a:pt x="13150" y="4517"/>
                    <a:pt x="13120" y="4517"/>
                  </a:cubicBezTo>
                  <a:close/>
                  <a:moveTo>
                    <a:pt x="12965" y="4743"/>
                  </a:moveTo>
                  <a:cubicBezTo>
                    <a:pt x="12994" y="4743"/>
                    <a:pt x="13018" y="4693"/>
                    <a:pt x="13018" y="4630"/>
                  </a:cubicBezTo>
                  <a:cubicBezTo>
                    <a:pt x="13018" y="4568"/>
                    <a:pt x="12994" y="4517"/>
                    <a:pt x="12965" y="4517"/>
                  </a:cubicBezTo>
                  <a:cubicBezTo>
                    <a:pt x="12935" y="4517"/>
                    <a:pt x="12911" y="4568"/>
                    <a:pt x="12911" y="4630"/>
                  </a:cubicBezTo>
                  <a:cubicBezTo>
                    <a:pt x="12911" y="4693"/>
                    <a:pt x="12935" y="4743"/>
                    <a:pt x="12965" y="4743"/>
                  </a:cubicBezTo>
                  <a:close/>
                  <a:moveTo>
                    <a:pt x="12811" y="4517"/>
                  </a:moveTo>
                  <a:cubicBezTo>
                    <a:pt x="12781" y="4517"/>
                    <a:pt x="12757" y="4568"/>
                    <a:pt x="12757" y="4630"/>
                  </a:cubicBezTo>
                  <a:cubicBezTo>
                    <a:pt x="12757" y="4693"/>
                    <a:pt x="12781" y="4743"/>
                    <a:pt x="12811" y="4743"/>
                  </a:cubicBezTo>
                  <a:cubicBezTo>
                    <a:pt x="12840" y="4743"/>
                    <a:pt x="12864" y="4693"/>
                    <a:pt x="12864" y="4630"/>
                  </a:cubicBezTo>
                  <a:cubicBezTo>
                    <a:pt x="12864" y="4568"/>
                    <a:pt x="12840" y="4517"/>
                    <a:pt x="12811" y="4517"/>
                  </a:cubicBezTo>
                  <a:close/>
                  <a:moveTo>
                    <a:pt x="12658" y="4743"/>
                  </a:moveTo>
                  <a:cubicBezTo>
                    <a:pt x="12688" y="4743"/>
                    <a:pt x="12712" y="4693"/>
                    <a:pt x="12712" y="4630"/>
                  </a:cubicBezTo>
                  <a:cubicBezTo>
                    <a:pt x="12712" y="4568"/>
                    <a:pt x="12688" y="4517"/>
                    <a:pt x="12658" y="4517"/>
                  </a:cubicBezTo>
                  <a:cubicBezTo>
                    <a:pt x="12628" y="4517"/>
                    <a:pt x="12604" y="4568"/>
                    <a:pt x="12604" y="4630"/>
                  </a:cubicBezTo>
                  <a:cubicBezTo>
                    <a:pt x="12604" y="4693"/>
                    <a:pt x="12628" y="4743"/>
                    <a:pt x="12658" y="4743"/>
                  </a:cubicBezTo>
                  <a:close/>
                  <a:moveTo>
                    <a:pt x="12504" y="4743"/>
                  </a:moveTo>
                  <a:cubicBezTo>
                    <a:pt x="12534" y="4743"/>
                    <a:pt x="12558" y="4693"/>
                    <a:pt x="12558" y="4630"/>
                  </a:cubicBezTo>
                  <a:cubicBezTo>
                    <a:pt x="12558" y="4568"/>
                    <a:pt x="12534" y="4517"/>
                    <a:pt x="12504" y="4517"/>
                  </a:cubicBezTo>
                  <a:cubicBezTo>
                    <a:pt x="12475" y="4517"/>
                    <a:pt x="12451" y="4568"/>
                    <a:pt x="12451" y="4630"/>
                  </a:cubicBezTo>
                  <a:cubicBezTo>
                    <a:pt x="12451" y="4693"/>
                    <a:pt x="12475" y="4743"/>
                    <a:pt x="12504" y="4743"/>
                  </a:cubicBezTo>
                  <a:close/>
                  <a:moveTo>
                    <a:pt x="12352" y="4517"/>
                  </a:moveTo>
                  <a:cubicBezTo>
                    <a:pt x="12322" y="4517"/>
                    <a:pt x="12298" y="4568"/>
                    <a:pt x="12298" y="4630"/>
                  </a:cubicBezTo>
                  <a:cubicBezTo>
                    <a:pt x="12298" y="4693"/>
                    <a:pt x="12322" y="4743"/>
                    <a:pt x="12352" y="4743"/>
                  </a:cubicBezTo>
                  <a:cubicBezTo>
                    <a:pt x="12381" y="4743"/>
                    <a:pt x="12406" y="4693"/>
                    <a:pt x="12406" y="4630"/>
                  </a:cubicBezTo>
                  <a:cubicBezTo>
                    <a:pt x="12406" y="4568"/>
                    <a:pt x="12381" y="4517"/>
                    <a:pt x="12352" y="4517"/>
                  </a:cubicBezTo>
                  <a:close/>
                  <a:moveTo>
                    <a:pt x="12196" y="4743"/>
                  </a:moveTo>
                  <a:cubicBezTo>
                    <a:pt x="12226" y="4743"/>
                    <a:pt x="12250" y="4693"/>
                    <a:pt x="12250" y="4630"/>
                  </a:cubicBezTo>
                  <a:cubicBezTo>
                    <a:pt x="12250" y="4568"/>
                    <a:pt x="12226" y="4517"/>
                    <a:pt x="12196" y="4517"/>
                  </a:cubicBezTo>
                  <a:cubicBezTo>
                    <a:pt x="12167" y="4517"/>
                    <a:pt x="12143" y="4568"/>
                    <a:pt x="12143" y="4630"/>
                  </a:cubicBezTo>
                  <a:cubicBezTo>
                    <a:pt x="12143" y="4693"/>
                    <a:pt x="12167" y="4743"/>
                    <a:pt x="12196" y="4743"/>
                  </a:cubicBezTo>
                  <a:close/>
                  <a:moveTo>
                    <a:pt x="12042" y="4517"/>
                  </a:moveTo>
                  <a:cubicBezTo>
                    <a:pt x="12013" y="4517"/>
                    <a:pt x="11989" y="4568"/>
                    <a:pt x="11989" y="4630"/>
                  </a:cubicBezTo>
                  <a:cubicBezTo>
                    <a:pt x="11989" y="4693"/>
                    <a:pt x="12013" y="4743"/>
                    <a:pt x="12042" y="4743"/>
                  </a:cubicBezTo>
                  <a:cubicBezTo>
                    <a:pt x="12072" y="4743"/>
                    <a:pt x="12096" y="4693"/>
                    <a:pt x="12096" y="4630"/>
                  </a:cubicBezTo>
                  <a:cubicBezTo>
                    <a:pt x="12096" y="4568"/>
                    <a:pt x="12072" y="4517"/>
                    <a:pt x="12042" y="4517"/>
                  </a:cubicBezTo>
                  <a:close/>
                  <a:moveTo>
                    <a:pt x="11890" y="4517"/>
                  </a:moveTo>
                  <a:cubicBezTo>
                    <a:pt x="11860" y="4517"/>
                    <a:pt x="11836" y="4568"/>
                    <a:pt x="11836" y="4630"/>
                  </a:cubicBezTo>
                  <a:cubicBezTo>
                    <a:pt x="11836" y="4693"/>
                    <a:pt x="11860" y="4743"/>
                    <a:pt x="11890" y="4743"/>
                  </a:cubicBezTo>
                  <a:cubicBezTo>
                    <a:pt x="11919" y="4743"/>
                    <a:pt x="11944" y="4693"/>
                    <a:pt x="11944" y="4630"/>
                  </a:cubicBezTo>
                  <a:cubicBezTo>
                    <a:pt x="11944" y="4568"/>
                    <a:pt x="11919" y="4517"/>
                    <a:pt x="11890" y="4517"/>
                  </a:cubicBezTo>
                  <a:close/>
                  <a:moveTo>
                    <a:pt x="11273" y="3868"/>
                  </a:moveTo>
                  <a:cubicBezTo>
                    <a:pt x="11243" y="3868"/>
                    <a:pt x="11219" y="3919"/>
                    <a:pt x="11219" y="3981"/>
                  </a:cubicBezTo>
                  <a:cubicBezTo>
                    <a:pt x="11219" y="4044"/>
                    <a:pt x="11243" y="4094"/>
                    <a:pt x="11273" y="4094"/>
                  </a:cubicBezTo>
                  <a:cubicBezTo>
                    <a:pt x="11303" y="4094"/>
                    <a:pt x="11327" y="4044"/>
                    <a:pt x="11327" y="3981"/>
                  </a:cubicBezTo>
                  <a:cubicBezTo>
                    <a:pt x="11327" y="3919"/>
                    <a:pt x="11303" y="3868"/>
                    <a:pt x="11273" y="3868"/>
                  </a:cubicBezTo>
                  <a:close/>
                  <a:moveTo>
                    <a:pt x="11119" y="3868"/>
                  </a:moveTo>
                  <a:cubicBezTo>
                    <a:pt x="11089" y="3868"/>
                    <a:pt x="11065" y="3919"/>
                    <a:pt x="11065" y="3981"/>
                  </a:cubicBezTo>
                  <a:cubicBezTo>
                    <a:pt x="11065" y="4044"/>
                    <a:pt x="11089" y="4094"/>
                    <a:pt x="11119" y="4094"/>
                  </a:cubicBezTo>
                  <a:cubicBezTo>
                    <a:pt x="11149" y="4094"/>
                    <a:pt x="11173" y="4044"/>
                    <a:pt x="11173" y="3981"/>
                  </a:cubicBezTo>
                  <a:cubicBezTo>
                    <a:pt x="11173" y="3919"/>
                    <a:pt x="11149" y="3868"/>
                    <a:pt x="11119" y="3868"/>
                  </a:cubicBezTo>
                  <a:close/>
                  <a:moveTo>
                    <a:pt x="10967" y="3868"/>
                  </a:moveTo>
                  <a:cubicBezTo>
                    <a:pt x="10937" y="3868"/>
                    <a:pt x="10913" y="3919"/>
                    <a:pt x="10913" y="3981"/>
                  </a:cubicBezTo>
                  <a:cubicBezTo>
                    <a:pt x="10913" y="4044"/>
                    <a:pt x="10937" y="4094"/>
                    <a:pt x="10967" y="4094"/>
                  </a:cubicBezTo>
                  <a:cubicBezTo>
                    <a:pt x="10996" y="4094"/>
                    <a:pt x="11020" y="4044"/>
                    <a:pt x="11020" y="3981"/>
                  </a:cubicBezTo>
                  <a:cubicBezTo>
                    <a:pt x="11020" y="3919"/>
                    <a:pt x="10996" y="3868"/>
                    <a:pt x="10967" y="3868"/>
                  </a:cubicBezTo>
                  <a:close/>
                  <a:moveTo>
                    <a:pt x="10813" y="3868"/>
                  </a:moveTo>
                  <a:cubicBezTo>
                    <a:pt x="10783" y="3868"/>
                    <a:pt x="10759" y="3919"/>
                    <a:pt x="10759" y="3981"/>
                  </a:cubicBezTo>
                  <a:cubicBezTo>
                    <a:pt x="10759" y="4044"/>
                    <a:pt x="10783" y="4094"/>
                    <a:pt x="10813" y="4094"/>
                  </a:cubicBezTo>
                  <a:cubicBezTo>
                    <a:pt x="10843" y="4094"/>
                    <a:pt x="10867" y="4044"/>
                    <a:pt x="10867" y="3981"/>
                  </a:cubicBezTo>
                  <a:cubicBezTo>
                    <a:pt x="10867" y="3919"/>
                    <a:pt x="10843" y="3868"/>
                    <a:pt x="10813" y="3868"/>
                  </a:cubicBezTo>
                  <a:close/>
                  <a:moveTo>
                    <a:pt x="10660" y="3868"/>
                  </a:moveTo>
                  <a:cubicBezTo>
                    <a:pt x="10631" y="3868"/>
                    <a:pt x="10607" y="3919"/>
                    <a:pt x="10607" y="3981"/>
                  </a:cubicBezTo>
                  <a:cubicBezTo>
                    <a:pt x="10607" y="4044"/>
                    <a:pt x="10631" y="4094"/>
                    <a:pt x="10660" y="4094"/>
                  </a:cubicBezTo>
                  <a:cubicBezTo>
                    <a:pt x="10690" y="4094"/>
                    <a:pt x="10714" y="4044"/>
                    <a:pt x="10714" y="3981"/>
                  </a:cubicBezTo>
                  <a:cubicBezTo>
                    <a:pt x="10714" y="3919"/>
                    <a:pt x="10690" y="3868"/>
                    <a:pt x="10660" y="3868"/>
                  </a:cubicBezTo>
                  <a:close/>
                  <a:moveTo>
                    <a:pt x="10505" y="3868"/>
                  </a:moveTo>
                  <a:cubicBezTo>
                    <a:pt x="10475" y="3868"/>
                    <a:pt x="10451" y="3919"/>
                    <a:pt x="10451" y="3981"/>
                  </a:cubicBezTo>
                  <a:cubicBezTo>
                    <a:pt x="10451" y="4044"/>
                    <a:pt x="10475" y="4094"/>
                    <a:pt x="10505" y="4094"/>
                  </a:cubicBezTo>
                  <a:cubicBezTo>
                    <a:pt x="10535" y="4094"/>
                    <a:pt x="10559" y="4044"/>
                    <a:pt x="10559" y="3981"/>
                  </a:cubicBezTo>
                  <a:cubicBezTo>
                    <a:pt x="10559" y="3919"/>
                    <a:pt x="10535" y="3868"/>
                    <a:pt x="10505" y="3868"/>
                  </a:cubicBezTo>
                  <a:close/>
                  <a:moveTo>
                    <a:pt x="10047" y="3868"/>
                  </a:moveTo>
                  <a:cubicBezTo>
                    <a:pt x="10017" y="3868"/>
                    <a:pt x="9993" y="3919"/>
                    <a:pt x="9993" y="3981"/>
                  </a:cubicBezTo>
                  <a:cubicBezTo>
                    <a:pt x="9993" y="4044"/>
                    <a:pt x="10017" y="4094"/>
                    <a:pt x="10047" y="4094"/>
                  </a:cubicBezTo>
                  <a:cubicBezTo>
                    <a:pt x="10076" y="4094"/>
                    <a:pt x="10100" y="4044"/>
                    <a:pt x="10100" y="3981"/>
                  </a:cubicBezTo>
                  <a:cubicBezTo>
                    <a:pt x="10100" y="3919"/>
                    <a:pt x="10076" y="3868"/>
                    <a:pt x="10047" y="3868"/>
                  </a:cubicBezTo>
                  <a:close/>
                  <a:moveTo>
                    <a:pt x="9737" y="4094"/>
                  </a:moveTo>
                  <a:cubicBezTo>
                    <a:pt x="9766" y="4094"/>
                    <a:pt x="9790" y="4044"/>
                    <a:pt x="9790" y="3981"/>
                  </a:cubicBezTo>
                  <a:cubicBezTo>
                    <a:pt x="9790" y="3919"/>
                    <a:pt x="9766" y="3868"/>
                    <a:pt x="9737" y="3868"/>
                  </a:cubicBezTo>
                  <a:cubicBezTo>
                    <a:pt x="9707" y="3868"/>
                    <a:pt x="9683" y="3919"/>
                    <a:pt x="9683" y="3981"/>
                  </a:cubicBezTo>
                  <a:cubicBezTo>
                    <a:pt x="9683" y="4044"/>
                    <a:pt x="9707" y="4094"/>
                    <a:pt x="9737" y="4094"/>
                  </a:cubicBezTo>
                  <a:close/>
                  <a:moveTo>
                    <a:pt x="9427" y="4421"/>
                  </a:moveTo>
                  <a:cubicBezTo>
                    <a:pt x="9456" y="4421"/>
                    <a:pt x="9480" y="4370"/>
                    <a:pt x="9480" y="4308"/>
                  </a:cubicBezTo>
                  <a:cubicBezTo>
                    <a:pt x="9480" y="4245"/>
                    <a:pt x="9456" y="4194"/>
                    <a:pt x="9427" y="4194"/>
                  </a:cubicBezTo>
                  <a:cubicBezTo>
                    <a:pt x="9397" y="4194"/>
                    <a:pt x="9373" y="4245"/>
                    <a:pt x="9373" y="4308"/>
                  </a:cubicBezTo>
                  <a:cubicBezTo>
                    <a:pt x="9373" y="4370"/>
                    <a:pt x="9397" y="4421"/>
                    <a:pt x="9427" y="4421"/>
                  </a:cubicBezTo>
                  <a:close/>
                  <a:moveTo>
                    <a:pt x="9584" y="4194"/>
                  </a:moveTo>
                  <a:cubicBezTo>
                    <a:pt x="9554" y="4194"/>
                    <a:pt x="9530" y="4245"/>
                    <a:pt x="9530" y="4308"/>
                  </a:cubicBezTo>
                  <a:cubicBezTo>
                    <a:pt x="9530" y="4370"/>
                    <a:pt x="9554" y="4421"/>
                    <a:pt x="9584" y="4421"/>
                  </a:cubicBezTo>
                  <a:cubicBezTo>
                    <a:pt x="9614" y="4421"/>
                    <a:pt x="9638" y="4370"/>
                    <a:pt x="9638" y="4308"/>
                  </a:cubicBezTo>
                  <a:cubicBezTo>
                    <a:pt x="9638" y="4245"/>
                    <a:pt x="9614" y="4194"/>
                    <a:pt x="9584" y="4194"/>
                  </a:cubicBezTo>
                  <a:close/>
                  <a:moveTo>
                    <a:pt x="9737" y="4421"/>
                  </a:moveTo>
                  <a:cubicBezTo>
                    <a:pt x="9766" y="4421"/>
                    <a:pt x="9790" y="4370"/>
                    <a:pt x="9790" y="4308"/>
                  </a:cubicBezTo>
                  <a:cubicBezTo>
                    <a:pt x="9790" y="4245"/>
                    <a:pt x="9766" y="4194"/>
                    <a:pt x="9737" y="4194"/>
                  </a:cubicBezTo>
                  <a:cubicBezTo>
                    <a:pt x="9707" y="4194"/>
                    <a:pt x="9683" y="4245"/>
                    <a:pt x="9683" y="4308"/>
                  </a:cubicBezTo>
                  <a:cubicBezTo>
                    <a:pt x="9683" y="4370"/>
                    <a:pt x="9707" y="4421"/>
                    <a:pt x="9737" y="4421"/>
                  </a:cubicBezTo>
                  <a:close/>
                  <a:moveTo>
                    <a:pt x="9737" y="5055"/>
                  </a:moveTo>
                  <a:cubicBezTo>
                    <a:pt x="9766" y="5055"/>
                    <a:pt x="9790" y="5005"/>
                    <a:pt x="9790" y="4942"/>
                  </a:cubicBezTo>
                  <a:cubicBezTo>
                    <a:pt x="9790" y="4880"/>
                    <a:pt x="9766" y="4829"/>
                    <a:pt x="9737" y="4829"/>
                  </a:cubicBezTo>
                  <a:cubicBezTo>
                    <a:pt x="9707" y="4829"/>
                    <a:pt x="9683" y="4880"/>
                    <a:pt x="9683" y="4942"/>
                  </a:cubicBezTo>
                  <a:cubicBezTo>
                    <a:pt x="9683" y="5005"/>
                    <a:pt x="9707" y="5055"/>
                    <a:pt x="9737" y="5055"/>
                  </a:cubicBezTo>
                  <a:close/>
                  <a:moveTo>
                    <a:pt x="9737" y="4728"/>
                  </a:moveTo>
                  <a:cubicBezTo>
                    <a:pt x="9766" y="4728"/>
                    <a:pt x="9790" y="4678"/>
                    <a:pt x="9790" y="4615"/>
                  </a:cubicBezTo>
                  <a:cubicBezTo>
                    <a:pt x="9790" y="4553"/>
                    <a:pt x="9766" y="4502"/>
                    <a:pt x="9737" y="4502"/>
                  </a:cubicBezTo>
                  <a:cubicBezTo>
                    <a:pt x="9707" y="4502"/>
                    <a:pt x="9683" y="4553"/>
                    <a:pt x="9683" y="4615"/>
                  </a:cubicBezTo>
                  <a:cubicBezTo>
                    <a:pt x="9683" y="4678"/>
                    <a:pt x="9707" y="4728"/>
                    <a:pt x="9737" y="4728"/>
                  </a:cubicBezTo>
                  <a:close/>
                  <a:moveTo>
                    <a:pt x="9737" y="5396"/>
                  </a:moveTo>
                  <a:cubicBezTo>
                    <a:pt x="9766" y="5396"/>
                    <a:pt x="9790" y="5345"/>
                    <a:pt x="9790" y="5283"/>
                  </a:cubicBezTo>
                  <a:cubicBezTo>
                    <a:pt x="9790" y="5220"/>
                    <a:pt x="9766" y="5170"/>
                    <a:pt x="9737" y="5170"/>
                  </a:cubicBezTo>
                  <a:cubicBezTo>
                    <a:pt x="9707" y="5170"/>
                    <a:pt x="9683" y="5220"/>
                    <a:pt x="9683" y="5283"/>
                  </a:cubicBezTo>
                  <a:cubicBezTo>
                    <a:pt x="9683" y="5345"/>
                    <a:pt x="9707" y="5396"/>
                    <a:pt x="9737" y="5396"/>
                  </a:cubicBezTo>
                  <a:close/>
                  <a:moveTo>
                    <a:pt x="9739" y="3557"/>
                  </a:moveTo>
                  <a:cubicBezTo>
                    <a:pt x="9709" y="3557"/>
                    <a:pt x="9685" y="3607"/>
                    <a:pt x="9685" y="3670"/>
                  </a:cubicBezTo>
                  <a:cubicBezTo>
                    <a:pt x="9685" y="3732"/>
                    <a:pt x="9709" y="3783"/>
                    <a:pt x="9739" y="3783"/>
                  </a:cubicBezTo>
                  <a:cubicBezTo>
                    <a:pt x="9769" y="3783"/>
                    <a:pt x="9793" y="3732"/>
                    <a:pt x="9793" y="3670"/>
                  </a:cubicBezTo>
                  <a:cubicBezTo>
                    <a:pt x="9793" y="3607"/>
                    <a:pt x="9769" y="3557"/>
                    <a:pt x="9739" y="3557"/>
                  </a:cubicBezTo>
                  <a:close/>
                  <a:moveTo>
                    <a:pt x="9894" y="4094"/>
                  </a:moveTo>
                  <a:cubicBezTo>
                    <a:pt x="9924" y="4094"/>
                    <a:pt x="9948" y="4044"/>
                    <a:pt x="9948" y="3981"/>
                  </a:cubicBezTo>
                  <a:cubicBezTo>
                    <a:pt x="9948" y="3919"/>
                    <a:pt x="9924" y="3868"/>
                    <a:pt x="9894" y="3868"/>
                  </a:cubicBezTo>
                  <a:cubicBezTo>
                    <a:pt x="9864" y="3868"/>
                    <a:pt x="9840" y="3919"/>
                    <a:pt x="9840" y="3981"/>
                  </a:cubicBezTo>
                  <a:cubicBezTo>
                    <a:pt x="9840" y="4044"/>
                    <a:pt x="9864" y="4094"/>
                    <a:pt x="9894" y="4094"/>
                  </a:cubicBezTo>
                  <a:close/>
                  <a:moveTo>
                    <a:pt x="10047" y="4194"/>
                  </a:moveTo>
                  <a:cubicBezTo>
                    <a:pt x="10017" y="4194"/>
                    <a:pt x="9993" y="4245"/>
                    <a:pt x="9993" y="4308"/>
                  </a:cubicBezTo>
                  <a:cubicBezTo>
                    <a:pt x="9993" y="4370"/>
                    <a:pt x="10017" y="4421"/>
                    <a:pt x="10047" y="4421"/>
                  </a:cubicBezTo>
                  <a:cubicBezTo>
                    <a:pt x="10076" y="4421"/>
                    <a:pt x="10100" y="4370"/>
                    <a:pt x="10100" y="4308"/>
                  </a:cubicBezTo>
                  <a:cubicBezTo>
                    <a:pt x="10100" y="4245"/>
                    <a:pt x="10076" y="4194"/>
                    <a:pt x="10047" y="4194"/>
                  </a:cubicBezTo>
                  <a:close/>
                  <a:moveTo>
                    <a:pt x="9894" y="4421"/>
                  </a:moveTo>
                  <a:cubicBezTo>
                    <a:pt x="9924" y="4421"/>
                    <a:pt x="9948" y="4370"/>
                    <a:pt x="9948" y="4308"/>
                  </a:cubicBezTo>
                  <a:cubicBezTo>
                    <a:pt x="9948" y="4245"/>
                    <a:pt x="9924" y="4194"/>
                    <a:pt x="9894" y="4194"/>
                  </a:cubicBezTo>
                  <a:cubicBezTo>
                    <a:pt x="9864" y="4194"/>
                    <a:pt x="9840" y="4245"/>
                    <a:pt x="9840" y="4308"/>
                  </a:cubicBezTo>
                  <a:cubicBezTo>
                    <a:pt x="9840" y="4370"/>
                    <a:pt x="9864" y="4421"/>
                    <a:pt x="9894" y="4421"/>
                  </a:cubicBezTo>
                  <a:close/>
                  <a:moveTo>
                    <a:pt x="10047" y="4829"/>
                  </a:moveTo>
                  <a:cubicBezTo>
                    <a:pt x="10017" y="4829"/>
                    <a:pt x="9993" y="4880"/>
                    <a:pt x="9993" y="4942"/>
                  </a:cubicBezTo>
                  <a:cubicBezTo>
                    <a:pt x="9993" y="5005"/>
                    <a:pt x="10017" y="5055"/>
                    <a:pt x="10047" y="5055"/>
                  </a:cubicBezTo>
                  <a:cubicBezTo>
                    <a:pt x="10076" y="5055"/>
                    <a:pt x="10100" y="5005"/>
                    <a:pt x="10100" y="4942"/>
                  </a:cubicBezTo>
                  <a:cubicBezTo>
                    <a:pt x="10100" y="4880"/>
                    <a:pt x="10076" y="4829"/>
                    <a:pt x="10047" y="4829"/>
                  </a:cubicBezTo>
                  <a:close/>
                  <a:moveTo>
                    <a:pt x="10047" y="4502"/>
                  </a:moveTo>
                  <a:cubicBezTo>
                    <a:pt x="10017" y="4502"/>
                    <a:pt x="9993" y="4553"/>
                    <a:pt x="9993" y="4615"/>
                  </a:cubicBezTo>
                  <a:cubicBezTo>
                    <a:pt x="9993" y="4678"/>
                    <a:pt x="10017" y="4728"/>
                    <a:pt x="10047" y="4728"/>
                  </a:cubicBezTo>
                  <a:cubicBezTo>
                    <a:pt x="10076" y="4728"/>
                    <a:pt x="10100" y="4678"/>
                    <a:pt x="10100" y="4615"/>
                  </a:cubicBezTo>
                  <a:cubicBezTo>
                    <a:pt x="10100" y="4553"/>
                    <a:pt x="10076" y="4502"/>
                    <a:pt x="10047" y="4502"/>
                  </a:cubicBezTo>
                  <a:close/>
                  <a:moveTo>
                    <a:pt x="9894" y="5055"/>
                  </a:moveTo>
                  <a:cubicBezTo>
                    <a:pt x="9924" y="5055"/>
                    <a:pt x="9948" y="5005"/>
                    <a:pt x="9948" y="4942"/>
                  </a:cubicBezTo>
                  <a:cubicBezTo>
                    <a:pt x="9948" y="4880"/>
                    <a:pt x="9924" y="4829"/>
                    <a:pt x="9894" y="4829"/>
                  </a:cubicBezTo>
                  <a:cubicBezTo>
                    <a:pt x="9864" y="4829"/>
                    <a:pt x="9840" y="4880"/>
                    <a:pt x="9840" y="4942"/>
                  </a:cubicBezTo>
                  <a:cubicBezTo>
                    <a:pt x="9840" y="5005"/>
                    <a:pt x="9864" y="5055"/>
                    <a:pt x="9894" y="5055"/>
                  </a:cubicBezTo>
                  <a:close/>
                  <a:moveTo>
                    <a:pt x="9894" y="4728"/>
                  </a:moveTo>
                  <a:cubicBezTo>
                    <a:pt x="9924" y="4728"/>
                    <a:pt x="9948" y="4678"/>
                    <a:pt x="9948" y="4615"/>
                  </a:cubicBezTo>
                  <a:cubicBezTo>
                    <a:pt x="9948" y="4553"/>
                    <a:pt x="9924" y="4502"/>
                    <a:pt x="9894" y="4502"/>
                  </a:cubicBezTo>
                  <a:cubicBezTo>
                    <a:pt x="9864" y="4502"/>
                    <a:pt x="9840" y="4553"/>
                    <a:pt x="9840" y="4615"/>
                  </a:cubicBezTo>
                  <a:cubicBezTo>
                    <a:pt x="9840" y="4678"/>
                    <a:pt x="9864" y="4728"/>
                    <a:pt x="9894" y="4728"/>
                  </a:cubicBezTo>
                  <a:close/>
                  <a:moveTo>
                    <a:pt x="10047" y="5832"/>
                  </a:moveTo>
                  <a:cubicBezTo>
                    <a:pt x="10017" y="5832"/>
                    <a:pt x="9993" y="5883"/>
                    <a:pt x="9993" y="5945"/>
                  </a:cubicBezTo>
                  <a:cubicBezTo>
                    <a:pt x="9993" y="6008"/>
                    <a:pt x="10017" y="6058"/>
                    <a:pt x="10047" y="6058"/>
                  </a:cubicBezTo>
                  <a:cubicBezTo>
                    <a:pt x="10076" y="6058"/>
                    <a:pt x="10100" y="6008"/>
                    <a:pt x="10100" y="5945"/>
                  </a:cubicBezTo>
                  <a:cubicBezTo>
                    <a:pt x="10100" y="5883"/>
                    <a:pt x="10076" y="5832"/>
                    <a:pt x="10047" y="5832"/>
                  </a:cubicBezTo>
                  <a:close/>
                  <a:moveTo>
                    <a:pt x="10047" y="5170"/>
                  </a:moveTo>
                  <a:cubicBezTo>
                    <a:pt x="10017" y="5170"/>
                    <a:pt x="9993" y="5220"/>
                    <a:pt x="9993" y="5283"/>
                  </a:cubicBezTo>
                  <a:cubicBezTo>
                    <a:pt x="9993" y="5345"/>
                    <a:pt x="10017" y="5396"/>
                    <a:pt x="10047" y="5396"/>
                  </a:cubicBezTo>
                  <a:cubicBezTo>
                    <a:pt x="10076" y="5396"/>
                    <a:pt x="10100" y="5345"/>
                    <a:pt x="10100" y="5283"/>
                  </a:cubicBezTo>
                  <a:cubicBezTo>
                    <a:pt x="10100" y="5220"/>
                    <a:pt x="10076" y="5170"/>
                    <a:pt x="10047" y="5170"/>
                  </a:cubicBezTo>
                  <a:close/>
                  <a:moveTo>
                    <a:pt x="9894" y="5723"/>
                  </a:moveTo>
                  <a:cubicBezTo>
                    <a:pt x="9924" y="5723"/>
                    <a:pt x="9948" y="5672"/>
                    <a:pt x="9948" y="5610"/>
                  </a:cubicBezTo>
                  <a:cubicBezTo>
                    <a:pt x="9948" y="5547"/>
                    <a:pt x="9924" y="5496"/>
                    <a:pt x="9894" y="5496"/>
                  </a:cubicBezTo>
                  <a:cubicBezTo>
                    <a:pt x="9864" y="5496"/>
                    <a:pt x="9840" y="5547"/>
                    <a:pt x="9840" y="5610"/>
                  </a:cubicBezTo>
                  <a:cubicBezTo>
                    <a:pt x="9840" y="5672"/>
                    <a:pt x="9864" y="5723"/>
                    <a:pt x="9894" y="5723"/>
                  </a:cubicBezTo>
                  <a:close/>
                  <a:moveTo>
                    <a:pt x="9894" y="5396"/>
                  </a:moveTo>
                  <a:cubicBezTo>
                    <a:pt x="9924" y="5396"/>
                    <a:pt x="9948" y="5345"/>
                    <a:pt x="9948" y="5283"/>
                  </a:cubicBezTo>
                  <a:cubicBezTo>
                    <a:pt x="9948" y="5220"/>
                    <a:pt x="9924" y="5170"/>
                    <a:pt x="9894" y="5170"/>
                  </a:cubicBezTo>
                  <a:cubicBezTo>
                    <a:pt x="9864" y="5170"/>
                    <a:pt x="9840" y="5220"/>
                    <a:pt x="9840" y="5283"/>
                  </a:cubicBezTo>
                  <a:cubicBezTo>
                    <a:pt x="9840" y="5345"/>
                    <a:pt x="9864" y="5396"/>
                    <a:pt x="9894" y="5396"/>
                  </a:cubicBezTo>
                  <a:close/>
                  <a:moveTo>
                    <a:pt x="10351" y="3868"/>
                  </a:moveTo>
                  <a:cubicBezTo>
                    <a:pt x="10321" y="3868"/>
                    <a:pt x="10297" y="3919"/>
                    <a:pt x="10297" y="3981"/>
                  </a:cubicBezTo>
                  <a:cubicBezTo>
                    <a:pt x="10297" y="4044"/>
                    <a:pt x="10321" y="4094"/>
                    <a:pt x="10351" y="4094"/>
                  </a:cubicBezTo>
                  <a:cubicBezTo>
                    <a:pt x="10381" y="4094"/>
                    <a:pt x="10405" y="4044"/>
                    <a:pt x="10405" y="3981"/>
                  </a:cubicBezTo>
                  <a:cubicBezTo>
                    <a:pt x="10405" y="3919"/>
                    <a:pt x="10381" y="3868"/>
                    <a:pt x="10351" y="3868"/>
                  </a:cubicBezTo>
                  <a:close/>
                  <a:moveTo>
                    <a:pt x="10198" y="3868"/>
                  </a:moveTo>
                  <a:cubicBezTo>
                    <a:pt x="10169" y="3868"/>
                    <a:pt x="10145" y="3919"/>
                    <a:pt x="10145" y="3981"/>
                  </a:cubicBezTo>
                  <a:cubicBezTo>
                    <a:pt x="10145" y="4044"/>
                    <a:pt x="10169" y="4094"/>
                    <a:pt x="10198" y="4094"/>
                  </a:cubicBezTo>
                  <a:cubicBezTo>
                    <a:pt x="10228" y="4094"/>
                    <a:pt x="10252" y="4044"/>
                    <a:pt x="10252" y="3981"/>
                  </a:cubicBezTo>
                  <a:cubicBezTo>
                    <a:pt x="10252" y="3919"/>
                    <a:pt x="10228" y="3868"/>
                    <a:pt x="10198" y="3868"/>
                  </a:cubicBezTo>
                  <a:close/>
                  <a:moveTo>
                    <a:pt x="11273" y="4194"/>
                  </a:moveTo>
                  <a:cubicBezTo>
                    <a:pt x="11243" y="4194"/>
                    <a:pt x="11219" y="4245"/>
                    <a:pt x="11219" y="4308"/>
                  </a:cubicBezTo>
                  <a:cubicBezTo>
                    <a:pt x="11219" y="4370"/>
                    <a:pt x="11243" y="4421"/>
                    <a:pt x="11273" y="4421"/>
                  </a:cubicBezTo>
                  <a:cubicBezTo>
                    <a:pt x="11303" y="4421"/>
                    <a:pt x="11327" y="4370"/>
                    <a:pt x="11327" y="4308"/>
                  </a:cubicBezTo>
                  <a:cubicBezTo>
                    <a:pt x="11327" y="4245"/>
                    <a:pt x="11303" y="4194"/>
                    <a:pt x="11273" y="4194"/>
                  </a:cubicBezTo>
                  <a:close/>
                  <a:moveTo>
                    <a:pt x="11119" y="4194"/>
                  </a:moveTo>
                  <a:cubicBezTo>
                    <a:pt x="11089" y="4194"/>
                    <a:pt x="11065" y="4245"/>
                    <a:pt x="11065" y="4308"/>
                  </a:cubicBezTo>
                  <a:cubicBezTo>
                    <a:pt x="11065" y="4370"/>
                    <a:pt x="11089" y="4421"/>
                    <a:pt x="11119" y="4421"/>
                  </a:cubicBezTo>
                  <a:cubicBezTo>
                    <a:pt x="11149" y="4421"/>
                    <a:pt x="11173" y="4370"/>
                    <a:pt x="11173" y="4308"/>
                  </a:cubicBezTo>
                  <a:cubicBezTo>
                    <a:pt x="11173" y="4245"/>
                    <a:pt x="11149" y="4194"/>
                    <a:pt x="11119" y="4194"/>
                  </a:cubicBezTo>
                  <a:close/>
                  <a:moveTo>
                    <a:pt x="10967" y="4194"/>
                  </a:moveTo>
                  <a:cubicBezTo>
                    <a:pt x="10937" y="4194"/>
                    <a:pt x="10913" y="4245"/>
                    <a:pt x="10913" y="4308"/>
                  </a:cubicBezTo>
                  <a:cubicBezTo>
                    <a:pt x="10913" y="4370"/>
                    <a:pt x="10937" y="4421"/>
                    <a:pt x="10967" y="4421"/>
                  </a:cubicBezTo>
                  <a:cubicBezTo>
                    <a:pt x="10996" y="4421"/>
                    <a:pt x="11020" y="4370"/>
                    <a:pt x="11020" y="4308"/>
                  </a:cubicBezTo>
                  <a:cubicBezTo>
                    <a:pt x="11020" y="4245"/>
                    <a:pt x="10996" y="4194"/>
                    <a:pt x="10967" y="4194"/>
                  </a:cubicBezTo>
                  <a:close/>
                  <a:moveTo>
                    <a:pt x="10813" y="4194"/>
                  </a:moveTo>
                  <a:cubicBezTo>
                    <a:pt x="10783" y="4194"/>
                    <a:pt x="10759" y="4245"/>
                    <a:pt x="10759" y="4308"/>
                  </a:cubicBezTo>
                  <a:cubicBezTo>
                    <a:pt x="10759" y="4370"/>
                    <a:pt x="10783" y="4421"/>
                    <a:pt x="10813" y="4421"/>
                  </a:cubicBezTo>
                  <a:cubicBezTo>
                    <a:pt x="10843" y="4421"/>
                    <a:pt x="10867" y="4370"/>
                    <a:pt x="10867" y="4308"/>
                  </a:cubicBezTo>
                  <a:cubicBezTo>
                    <a:pt x="10867" y="4245"/>
                    <a:pt x="10843" y="4194"/>
                    <a:pt x="10813" y="4194"/>
                  </a:cubicBezTo>
                  <a:close/>
                  <a:moveTo>
                    <a:pt x="10660" y="4194"/>
                  </a:moveTo>
                  <a:cubicBezTo>
                    <a:pt x="10631" y="4194"/>
                    <a:pt x="10607" y="4245"/>
                    <a:pt x="10607" y="4308"/>
                  </a:cubicBezTo>
                  <a:cubicBezTo>
                    <a:pt x="10607" y="4370"/>
                    <a:pt x="10631" y="4421"/>
                    <a:pt x="10660" y="4421"/>
                  </a:cubicBezTo>
                  <a:cubicBezTo>
                    <a:pt x="10690" y="4421"/>
                    <a:pt x="10714" y="4370"/>
                    <a:pt x="10714" y="4308"/>
                  </a:cubicBezTo>
                  <a:cubicBezTo>
                    <a:pt x="10714" y="4245"/>
                    <a:pt x="10690" y="4194"/>
                    <a:pt x="10660" y="4194"/>
                  </a:cubicBezTo>
                  <a:close/>
                  <a:moveTo>
                    <a:pt x="10505" y="4194"/>
                  </a:moveTo>
                  <a:cubicBezTo>
                    <a:pt x="10475" y="4194"/>
                    <a:pt x="10451" y="4245"/>
                    <a:pt x="10451" y="4308"/>
                  </a:cubicBezTo>
                  <a:cubicBezTo>
                    <a:pt x="10451" y="4370"/>
                    <a:pt x="10475" y="4421"/>
                    <a:pt x="10505" y="4421"/>
                  </a:cubicBezTo>
                  <a:cubicBezTo>
                    <a:pt x="10535" y="4421"/>
                    <a:pt x="10559" y="4370"/>
                    <a:pt x="10559" y="4308"/>
                  </a:cubicBezTo>
                  <a:cubicBezTo>
                    <a:pt x="10559" y="4245"/>
                    <a:pt x="10535" y="4194"/>
                    <a:pt x="10505" y="4194"/>
                  </a:cubicBezTo>
                  <a:close/>
                  <a:moveTo>
                    <a:pt x="10351" y="4194"/>
                  </a:moveTo>
                  <a:cubicBezTo>
                    <a:pt x="10321" y="4194"/>
                    <a:pt x="10297" y="4245"/>
                    <a:pt x="10297" y="4308"/>
                  </a:cubicBezTo>
                  <a:cubicBezTo>
                    <a:pt x="10297" y="4370"/>
                    <a:pt x="10321" y="4421"/>
                    <a:pt x="10351" y="4421"/>
                  </a:cubicBezTo>
                  <a:cubicBezTo>
                    <a:pt x="10381" y="4421"/>
                    <a:pt x="10405" y="4370"/>
                    <a:pt x="10405" y="4308"/>
                  </a:cubicBezTo>
                  <a:cubicBezTo>
                    <a:pt x="10405" y="4245"/>
                    <a:pt x="10381" y="4194"/>
                    <a:pt x="10351" y="4194"/>
                  </a:cubicBezTo>
                  <a:close/>
                  <a:moveTo>
                    <a:pt x="10198" y="4194"/>
                  </a:moveTo>
                  <a:cubicBezTo>
                    <a:pt x="10169" y="4194"/>
                    <a:pt x="10145" y="4245"/>
                    <a:pt x="10145" y="4308"/>
                  </a:cubicBezTo>
                  <a:cubicBezTo>
                    <a:pt x="10145" y="4370"/>
                    <a:pt x="10169" y="4421"/>
                    <a:pt x="10198" y="4421"/>
                  </a:cubicBezTo>
                  <a:cubicBezTo>
                    <a:pt x="10228" y="4421"/>
                    <a:pt x="10252" y="4370"/>
                    <a:pt x="10252" y="4308"/>
                  </a:cubicBezTo>
                  <a:cubicBezTo>
                    <a:pt x="10252" y="4245"/>
                    <a:pt x="10228" y="4194"/>
                    <a:pt x="10198" y="4194"/>
                  </a:cubicBezTo>
                  <a:close/>
                  <a:moveTo>
                    <a:pt x="11428" y="4118"/>
                  </a:moveTo>
                  <a:cubicBezTo>
                    <a:pt x="11458" y="4118"/>
                    <a:pt x="11482" y="4068"/>
                    <a:pt x="11482" y="4005"/>
                  </a:cubicBezTo>
                  <a:cubicBezTo>
                    <a:pt x="11482" y="3943"/>
                    <a:pt x="11458" y="3892"/>
                    <a:pt x="11428" y="3892"/>
                  </a:cubicBezTo>
                  <a:cubicBezTo>
                    <a:pt x="11399" y="3892"/>
                    <a:pt x="11375" y="3943"/>
                    <a:pt x="11375" y="4005"/>
                  </a:cubicBezTo>
                  <a:cubicBezTo>
                    <a:pt x="11375" y="4068"/>
                    <a:pt x="11399" y="4118"/>
                    <a:pt x="11428" y="4118"/>
                  </a:cubicBezTo>
                  <a:close/>
                  <a:moveTo>
                    <a:pt x="11273" y="4829"/>
                  </a:moveTo>
                  <a:cubicBezTo>
                    <a:pt x="11243" y="4829"/>
                    <a:pt x="11219" y="4880"/>
                    <a:pt x="11219" y="4942"/>
                  </a:cubicBezTo>
                  <a:cubicBezTo>
                    <a:pt x="11219" y="5005"/>
                    <a:pt x="11243" y="5055"/>
                    <a:pt x="11273" y="5055"/>
                  </a:cubicBezTo>
                  <a:cubicBezTo>
                    <a:pt x="11303" y="5055"/>
                    <a:pt x="11327" y="5005"/>
                    <a:pt x="11327" y="4942"/>
                  </a:cubicBezTo>
                  <a:cubicBezTo>
                    <a:pt x="11327" y="4880"/>
                    <a:pt x="11303" y="4829"/>
                    <a:pt x="11273" y="4829"/>
                  </a:cubicBezTo>
                  <a:close/>
                  <a:moveTo>
                    <a:pt x="11273" y="4502"/>
                  </a:moveTo>
                  <a:cubicBezTo>
                    <a:pt x="11243" y="4502"/>
                    <a:pt x="11219" y="4553"/>
                    <a:pt x="11219" y="4615"/>
                  </a:cubicBezTo>
                  <a:cubicBezTo>
                    <a:pt x="11219" y="4678"/>
                    <a:pt x="11243" y="4728"/>
                    <a:pt x="11273" y="4728"/>
                  </a:cubicBezTo>
                  <a:cubicBezTo>
                    <a:pt x="11303" y="4728"/>
                    <a:pt x="11327" y="4678"/>
                    <a:pt x="11327" y="4615"/>
                  </a:cubicBezTo>
                  <a:cubicBezTo>
                    <a:pt x="11327" y="4553"/>
                    <a:pt x="11303" y="4502"/>
                    <a:pt x="11273" y="4502"/>
                  </a:cubicBezTo>
                  <a:close/>
                  <a:moveTo>
                    <a:pt x="11119" y="4829"/>
                  </a:moveTo>
                  <a:cubicBezTo>
                    <a:pt x="11089" y="4829"/>
                    <a:pt x="11065" y="4880"/>
                    <a:pt x="11065" y="4942"/>
                  </a:cubicBezTo>
                  <a:cubicBezTo>
                    <a:pt x="11065" y="5005"/>
                    <a:pt x="11089" y="5055"/>
                    <a:pt x="11119" y="5055"/>
                  </a:cubicBezTo>
                  <a:cubicBezTo>
                    <a:pt x="11149" y="5055"/>
                    <a:pt x="11173" y="5005"/>
                    <a:pt x="11173" y="4942"/>
                  </a:cubicBezTo>
                  <a:cubicBezTo>
                    <a:pt x="11173" y="4880"/>
                    <a:pt x="11149" y="4829"/>
                    <a:pt x="11119" y="4829"/>
                  </a:cubicBezTo>
                  <a:close/>
                  <a:moveTo>
                    <a:pt x="11119" y="4502"/>
                  </a:moveTo>
                  <a:cubicBezTo>
                    <a:pt x="11089" y="4502"/>
                    <a:pt x="11065" y="4553"/>
                    <a:pt x="11065" y="4615"/>
                  </a:cubicBezTo>
                  <a:cubicBezTo>
                    <a:pt x="11065" y="4678"/>
                    <a:pt x="11089" y="4728"/>
                    <a:pt x="11119" y="4728"/>
                  </a:cubicBezTo>
                  <a:cubicBezTo>
                    <a:pt x="11149" y="4728"/>
                    <a:pt x="11173" y="4678"/>
                    <a:pt x="11173" y="4615"/>
                  </a:cubicBezTo>
                  <a:cubicBezTo>
                    <a:pt x="11173" y="4553"/>
                    <a:pt x="11149" y="4502"/>
                    <a:pt x="11119" y="4502"/>
                  </a:cubicBezTo>
                  <a:close/>
                  <a:moveTo>
                    <a:pt x="10967" y="4829"/>
                  </a:moveTo>
                  <a:cubicBezTo>
                    <a:pt x="10937" y="4829"/>
                    <a:pt x="10913" y="4880"/>
                    <a:pt x="10913" y="4942"/>
                  </a:cubicBezTo>
                  <a:cubicBezTo>
                    <a:pt x="10913" y="5005"/>
                    <a:pt x="10937" y="5055"/>
                    <a:pt x="10967" y="5055"/>
                  </a:cubicBezTo>
                  <a:cubicBezTo>
                    <a:pt x="10996" y="5055"/>
                    <a:pt x="11020" y="5005"/>
                    <a:pt x="11020" y="4942"/>
                  </a:cubicBezTo>
                  <a:cubicBezTo>
                    <a:pt x="11020" y="4880"/>
                    <a:pt x="10996" y="4829"/>
                    <a:pt x="10967" y="4829"/>
                  </a:cubicBezTo>
                  <a:close/>
                  <a:moveTo>
                    <a:pt x="10967" y="4502"/>
                  </a:moveTo>
                  <a:cubicBezTo>
                    <a:pt x="10937" y="4502"/>
                    <a:pt x="10913" y="4553"/>
                    <a:pt x="10913" y="4615"/>
                  </a:cubicBezTo>
                  <a:cubicBezTo>
                    <a:pt x="10913" y="4678"/>
                    <a:pt x="10937" y="4728"/>
                    <a:pt x="10967" y="4728"/>
                  </a:cubicBezTo>
                  <a:cubicBezTo>
                    <a:pt x="10996" y="4728"/>
                    <a:pt x="11020" y="4678"/>
                    <a:pt x="11020" y="4615"/>
                  </a:cubicBezTo>
                  <a:cubicBezTo>
                    <a:pt x="11020" y="4553"/>
                    <a:pt x="10996" y="4502"/>
                    <a:pt x="10967" y="4502"/>
                  </a:cubicBezTo>
                  <a:close/>
                  <a:moveTo>
                    <a:pt x="10813" y="4829"/>
                  </a:moveTo>
                  <a:cubicBezTo>
                    <a:pt x="10783" y="4829"/>
                    <a:pt x="10759" y="4880"/>
                    <a:pt x="10759" y="4942"/>
                  </a:cubicBezTo>
                  <a:cubicBezTo>
                    <a:pt x="10759" y="5005"/>
                    <a:pt x="10783" y="5055"/>
                    <a:pt x="10813" y="5055"/>
                  </a:cubicBezTo>
                  <a:cubicBezTo>
                    <a:pt x="10843" y="5055"/>
                    <a:pt x="10867" y="5005"/>
                    <a:pt x="10867" y="4942"/>
                  </a:cubicBezTo>
                  <a:cubicBezTo>
                    <a:pt x="10867" y="4880"/>
                    <a:pt x="10843" y="4829"/>
                    <a:pt x="10813" y="4829"/>
                  </a:cubicBezTo>
                  <a:close/>
                  <a:moveTo>
                    <a:pt x="10813" y="4502"/>
                  </a:moveTo>
                  <a:cubicBezTo>
                    <a:pt x="10783" y="4502"/>
                    <a:pt x="10759" y="4553"/>
                    <a:pt x="10759" y="4615"/>
                  </a:cubicBezTo>
                  <a:cubicBezTo>
                    <a:pt x="10759" y="4678"/>
                    <a:pt x="10783" y="4728"/>
                    <a:pt x="10813" y="4728"/>
                  </a:cubicBezTo>
                  <a:cubicBezTo>
                    <a:pt x="10843" y="4728"/>
                    <a:pt x="10867" y="4678"/>
                    <a:pt x="10867" y="4615"/>
                  </a:cubicBezTo>
                  <a:cubicBezTo>
                    <a:pt x="10867" y="4553"/>
                    <a:pt x="10843" y="4502"/>
                    <a:pt x="10813" y="4502"/>
                  </a:cubicBezTo>
                  <a:close/>
                  <a:moveTo>
                    <a:pt x="10660" y="4829"/>
                  </a:moveTo>
                  <a:cubicBezTo>
                    <a:pt x="10631" y="4829"/>
                    <a:pt x="10607" y="4880"/>
                    <a:pt x="10607" y="4942"/>
                  </a:cubicBezTo>
                  <a:cubicBezTo>
                    <a:pt x="10607" y="5005"/>
                    <a:pt x="10631" y="5055"/>
                    <a:pt x="10660" y="5055"/>
                  </a:cubicBezTo>
                  <a:cubicBezTo>
                    <a:pt x="10690" y="5055"/>
                    <a:pt x="10714" y="5005"/>
                    <a:pt x="10714" y="4942"/>
                  </a:cubicBezTo>
                  <a:cubicBezTo>
                    <a:pt x="10714" y="4880"/>
                    <a:pt x="10690" y="4829"/>
                    <a:pt x="10660" y="4829"/>
                  </a:cubicBezTo>
                  <a:close/>
                  <a:moveTo>
                    <a:pt x="10660" y="4502"/>
                  </a:moveTo>
                  <a:cubicBezTo>
                    <a:pt x="10631" y="4502"/>
                    <a:pt x="10607" y="4553"/>
                    <a:pt x="10607" y="4615"/>
                  </a:cubicBezTo>
                  <a:cubicBezTo>
                    <a:pt x="10607" y="4678"/>
                    <a:pt x="10631" y="4728"/>
                    <a:pt x="10660" y="4728"/>
                  </a:cubicBezTo>
                  <a:cubicBezTo>
                    <a:pt x="10690" y="4728"/>
                    <a:pt x="10714" y="4678"/>
                    <a:pt x="10714" y="4615"/>
                  </a:cubicBezTo>
                  <a:cubicBezTo>
                    <a:pt x="10714" y="4553"/>
                    <a:pt x="10690" y="4502"/>
                    <a:pt x="10660" y="4502"/>
                  </a:cubicBezTo>
                  <a:close/>
                  <a:moveTo>
                    <a:pt x="10505" y="4829"/>
                  </a:moveTo>
                  <a:cubicBezTo>
                    <a:pt x="10475" y="4829"/>
                    <a:pt x="10451" y="4880"/>
                    <a:pt x="10451" y="4942"/>
                  </a:cubicBezTo>
                  <a:cubicBezTo>
                    <a:pt x="10451" y="5005"/>
                    <a:pt x="10475" y="5055"/>
                    <a:pt x="10505" y="5055"/>
                  </a:cubicBezTo>
                  <a:cubicBezTo>
                    <a:pt x="10535" y="5055"/>
                    <a:pt x="10559" y="5005"/>
                    <a:pt x="10559" y="4942"/>
                  </a:cubicBezTo>
                  <a:cubicBezTo>
                    <a:pt x="10559" y="4880"/>
                    <a:pt x="10535" y="4829"/>
                    <a:pt x="10505" y="4829"/>
                  </a:cubicBezTo>
                  <a:close/>
                  <a:moveTo>
                    <a:pt x="10505" y="4502"/>
                  </a:moveTo>
                  <a:cubicBezTo>
                    <a:pt x="10475" y="4502"/>
                    <a:pt x="10451" y="4553"/>
                    <a:pt x="10451" y="4615"/>
                  </a:cubicBezTo>
                  <a:cubicBezTo>
                    <a:pt x="10451" y="4678"/>
                    <a:pt x="10475" y="4728"/>
                    <a:pt x="10505" y="4728"/>
                  </a:cubicBezTo>
                  <a:cubicBezTo>
                    <a:pt x="10535" y="4728"/>
                    <a:pt x="10559" y="4678"/>
                    <a:pt x="10559" y="4615"/>
                  </a:cubicBezTo>
                  <a:cubicBezTo>
                    <a:pt x="10559" y="4553"/>
                    <a:pt x="10535" y="4502"/>
                    <a:pt x="10505" y="4502"/>
                  </a:cubicBezTo>
                  <a:close/>
                  <a:moveTo>
                    <a:pt x="10351" y="4829"/>
                  </a:moveTo>
                  <a:cubicBezTo>
                    <a:pt x="10321" y="4829"/>
                    <a:pt x="10297" y="4880"/>
                    <a:pt x="10297" y="4942"/>
                  </a:cubicBezTo>
                  <a:cubicBezTo>
                    <a:pt x="10297" y="5005"/>
                    <a:pt x="10321" y="5055"/>
                    <a:pt x="10351" y="5055"/>
                  </a:cubicBezTo>
                  <a:cubicBezTo>
                    <a:pt x="10381" y="5055"/>
                    <a:pt x="10405" y="5005"/>
                    <a:pt x="10405" y="4942"/>
                  </a:cubicBezTo>
                  <a:cubicBezTo>
                    <a:pt x="10405" y="4880"/>
                    <a:pt x="10381" y="4829"/>
                    <a:pt x="10351" y="4829"/>
                  </a:cubicBezTo>
                  <a:close/>
                  <a:moveTo>
                    <a:pt x="10351" y="4502"/>
                  </a:moveTo>
                  <a:cubicBezTo>
                    <a:pt x="10321" y="4502"/>
                    <a:pt x="10297" y="4553"/>
                    <a:pt x="10297" y="4615"/>
                  </a:cubicBezTo>
                  <a:cubicBezTo>
                    <a:pt x="10297" y="4678"/>
                    <a:pt x="10321" y="4728"/>
                    <a:pt x="10351" y="4728"/>
                  </a:cubicBezTo>
                  <a:cubicBezTo>
                    <a:pt x="10381" y="4728"/>
                    <a:pt x="10405" y="4678"/>
                    <a:pt x="10405" y="4615"/>
                  </a:cubicBezTo>
                  <a:cubicBezTo>
                    <a:pt x="10405" y="4553"/>
                    <a:pt x="10381" y="4502"/>
                    <a:pt x="10351" y="4502"/>
                  </a:cubicBezTo>
                  <a:close/>
                  <a:moveTo>
                    <a:pt x="10198" y="4829"/>
                  </a:moveTo>
                  <a:cubicBezTo>
                    <a:pt x="10169" y="4829"/>
                    <a:pt x="10145" y="4880"/>
                    <a:pt x="10145" y="4942"/>
                  </a:cubicBezTo>
                  <a:cubicBezTo>
                    <a:pt x="10145" y="5005"/>
                    <a:pt x="10169" y="5055"/>
                    <a:pt x="10198" y="5055"/>
                  </a:cubicBezTo>
                  <a:cubicBezTo>
                    <a:pt x="10228" y="5055"/>
                    <a:pt x="10252" y="5005"/>
                    <a:pt x="10252" y="4942"/>
                  </a:cubicBezTo>
                  <a:cubicBezTo>
                    <a:pt x="10252" y="4880"/>
                    <a:pt x="10228" y="4829"/>
                    <a:pt x="10198" y="4829"/>
                  </a:cubicBezTo>
                  <a:close/>
                  <a:moveTo>
                    <a:pt x="10198" y="4502"/>
                  </a:moveTo>
                  <a:cubicBezTo>
                    <a:pt x="10169" y="4502"/>
                    <a:pt x="10145" y="4553"/>
                    <a:pt x="10145" y="4615"/>
                  </a:cubicBezTo>
                  <a:cubicBezTo>
                    <a:pt x="10145" y="4678"/>
                    <a:pt x="10169" y="4728"/>
                    <a:pt x="10198" y="4728"/>
                  </a:cubicBezTo>
                  <a:cubicBezTo>
                    <a:pt x="10228" y="4728"/>
                    <a:pt x="10252" y="4678"/>
                    <a:pt x="10252" y="4615"/>
                  </a:cubicBezTo>
                  <a:cubicBezTo>
                    <a:pt x="10252" y="4553"/>
                    <a:pt x="10228" y="4502"/>
                    <a:pt x="10198" y="4502"/>
                  </a:cubicBezTo>
                  <a:close/>
                  <a:moveTo>
                    <a:pt x="11273" y="5170"/>
                  </a:moveTo>
                  <a:cubicBezTo>
                    <a:pt x="11243" y="5170"/>
                    <a:pt x="11219" y="5220"/>
                    <a:pt x="11219" y="5283"/>
                  </a:cubicBezTo>
                  <a:cubicBezTo>
                    <a:pt x="11219" y="5345"/>
                    <a:pt x="11243" y="5396"/>
                    <a:pt x="11273" y="5396"/>
                  </a:cubicBezTo>
                  <a:cubicBezTo>
                    <a:pt x="11303" y="5396"/>
                    <a:pt x="11327" y="5345"/>
                    <a:pt x="11327" y="5283"/>
                  </a:cubicBezTo>
                  <a:cubicBezTo>
                    <a:pt x="11327" y="5220"/>
                    <a:pt x="11303" y="5170"/>
                    <a:pt x="11273" y="5170"/>
                  </a:cubicBezTo>
                  <a:close/>
                  <a:moveTo>
                    <a:pt x="10967" y="5496"/>
                  </a:moveTo>
                  <a:cubicBezTo>
                    <a:pt x="10937" y="5496"/>
                    <a:pt x="10913" y="5547"/>
                    <a:pt x="10913" y="5610"/>
                  </a:cubicBezTo>
                  <a:cubicBezTo>
                    <a:pt x="10913" y="5672"/>
                    <a:pt x="10937" y="5723"/>
                    <a:pt x="10967" y="5723"/>
                  </a:cubicBezTo>
                  <a:cubicBezTo>
                    <a:pt x="10996" y="5723"/>
                    <a:pt x="11020" y="5672"/>
                    <a:pt x="11020" y="5610"/>
                  </a:cubicBezTo>
                  <a:cubicBezTo>
                    <a:pt x="11020" y="5547"/>
                    <a:pt x="10996" y="5496"/>
                    <a:pt x="10967" y="5496"/>
                  </a:cubicBezTo>
                  <a:close/>
                  <a:moveTo>
                    <a:pt x="10967" y="5170"/>
                  </a:moveTo>
                  <a:cubicBezTo>
                    <a:pt x="10937" y="5170"/>
                    <a:pt x="10913" y="5220"/>
                    <a:pt x="10913" y="5283"/>
                  </a:cubicBezTo>
                  <a:cubicBezTo>
                    <a:pt x="10913" y="5345"/>
                    <a:pt x="10937" y="5396"/>
                    <a:pt x="10967" y="5396"/>
                  </a:cubicBezTo>
                  <a:cubicBezTo>
                    <a:pt x="10996" y="5396"/>
                    <a:pt x="11020" y="5345"/>
                    <a:pt x="11020" y="5283"/>
                  </a:cubicBezTo>
                  <a:cubicBezTo>
                    <a:pt x="11020" y="5220"/>
                    <a:pt x="10996" y="5170"/>
                    <a:pt x="10967" y="5170"/>
                  </a:cubicBezTo>
                  <a:close/>
                  <a:moveTo>
                    <a:pt x="10813" y="5496"/>
                  </a:moveTo>
                  <a:cubicBezTo>
                    <a:pt x="10783" y="5496"/>
                    <a:pt x="10759" y="5547"/>
                    <a:pt x="10759" y="5610"/>
                  </a:cubicBezTo>
                  <a:cubicBezTo>
                    <a:pt x="10759" y="5672"/>
                    <a:pt x="10783" y="5723"/>
                    <a:pt x="10813" y="5723"/>
                  </a:cubicBezTo>
                  <a:cubicBezTo>
                    <a:pt x="10843" y="5723"/>
                    <a:pt x="10867" y="5672"/>
                    <a:pt x="10867" y="5610"/>
                  </a:cubicBezTo>
                  <a:cubicBezTo>
                    <a:pt x="10867" y="5547"/>
                    <a:pt x="10843" y="5496"/>
                    <a:pt x="10813" y="5496"/>
                  </a:cubicBezTo>
                  <a:close/>
                  <a:moveTo>
                    <a:pt x="10813" y="5170"/>
                  </a:moveTo>
                  <a:cubicBezTo>
                    <a:pt x="10783" y="5170"/>
                    <a:pt x="10759" y="5220"/>
                    <a:pt x="10759" y="5283"/>
                  </a:cubicBezTo>
                  <a:cubicBezTo>
                    <a:pt x="10759" y="5345"/>
                    <a:pt x="10783" y="5396"/>
                    <a:pt x="10813" y="5396"/>
                  </a:cubicBezTo>
                  <a:cubicBezTo>
                    <a:pt x="10843" y="5396"/>
                    <a:pt x="10867" y="5345"/>
                    <a:pt x="10867" y="5283"/>
                  </a:cubicBezTo>
                  <a:cubicBezTo>
                    <a:pt x="10867" y="5220"/>
                    <a:pt x="10843" y="5170"/>
                    <a:pt x="10813" y="5170"/>
                  </a:cubicBezTo>
                  <a:close/>
                  <a:moveTo>
                    <a:pt x="10660" y="5496"/>
                  </a:moveTo>
                  <a:cubicBezTo>
                    <a:pt x="10631" y="5496"/>
                    <a:pt x="10607" y="5547"/>
                    <a:pt x="10607" y="5610"/>
                  </a:cubicBezTo>
                  <a:cubicBezTo>
                    <a:pt x="10607" y="5672"/>
                    <a:pt x="10631" y="5723"/>
                    <a:pt x="10660" y="5723"/>
                  </a:cubicBezTo>
                  <a:cubicBezTo>
                    <a:pt x="10690" y="5723"/>
                    <a:pt x="10714" y="5672"/>
                    <a:pt x="10714" y="5610"/>
                  </a:cubicBezTo>
                  <a:cubicBezTo>
                    <a:pt x="10714" y="5547"/>
                    <a:pt x="10690" y="5496"/>
                    <a:pt x="10660" y="5496"/>
                  </a:cubicBezTo>
                  <a:close/>
                  <a:moveTo>
                    <a:pt x="10660" y="5170"/>
                  </a:moveTo>
                  <a:cubicBezTo>
                    <a:pt x="10631" y="5170"/>
                    <a:pt x="10607" y="5220"/>
                    <a:pt x="10607" y="5283"/>
                  </a:cubicBezTo>
                  <a:cubicBezTo>
                    <a:pt x="10607" y="5345"/>
                    <a:pt x="10631" y="5396"/>
                    <a:pt x="10660" y="5396"/>
                  </a:cubicBezTo>
                  <a:cubicBezTo>
                    <a:pt x="10690" y="5396"/>
                    <a:pt x="10714" y="5345"/>
                    <a:pt x="10714" y="5283"/>
                  </a:cubicBezTo>
                  <a:cubicBezTo>
                    <a:pt x="10714" y="5220"/>
                    <a:pt x="10690" y="5170"/>
                    <a:pt x="10660" y="5170"/>
                  </a:cubicBezTo>
                  <a:close/>
                  <a:moveTo>
                    <a:pt x="10505" y="5496"/>
                  </a:moveTo>
                  <a:cubicBezTo>
                    <a:pt x="10475" y="5496"/>
                    <a:pt x="10451" y="5547"/>
                    <a:pt x="10451" y="5610"/>
                  </a:cubicBezTo>
                  <a:cubicBezTo>
                    <a:pt x="10451" y="5672"/>
                    <a:pt x="10475" y="5723"/>
                    <a:pt x="10505" y="5723"/>
                  </a:cubicBezTo>
                  <a:cubicBezTo>
                    <a:pt x="10535" y="5723"/>
                    <a:pt x="10559" y="5672"/>
                    <a:pt x="10559" y="5610"/>
                  </a:cubicBezTo>
                  <a:cubicBezTo>
                    <a:pt x="10559" y="5547"/>
                    <a:pt x="10535" y="5496"/>
                    <a:pt x="10505" y="5496"/>
                  </a:cubicBezTo>
                  <a:close/>
                  <a:moveTo>
                    <a:pt x="10505" y="5170"/>
                  </a:moveTo>
                  <a:cubicBezTo>
                    <a:pt x="10475" y="5170"/>
                    <a:pt x="10451" y="5220"/>
                    <a:pt x="10451" y="5283"/>
                  </a:cubicBezTo>
                  <a:cubicBezTo>
                    <a:pt x="10451" y="5345"/>
                    <a:pt x="10475" y="5396"/>
                    <a:pt x="10505" y="5396"/>
                  </a:cubicBezTo>
                  <a:cubicBezTo>
                    <a:pt x="10535" y="5396"/>
                    <a:pt x="10559" y="5345"/>
                    <a:pt x="10559" y="5283"/>
                  </a:cubicBezTo>
                  <a:cubicBezTo>
                    <a:pt x="10559" y="5220"/>
                    <a:pt x="10535" y="5170"/>
                    <a:pt x="10505" y="5170"/>
                  </a:cubicBezTo>
                  <a:close/>
                  <a:moveTo>
                    <a:pt x="10351" y="5496"/>
                  </a:moveTo>
                  <a:cubicBezTo>
                    <a:pt x="10321" y="5496"/>
                    <a:pt x="10297" y="5547"/>
                    <a:pt x="10297" y="5610"/>
                  </a:cubicBezTo>
                  <a:cubicBezTo>
                    <a:pt x="10297" y="5672"/>
                    <a:pt x="10321" y="5723"/>
                    <a:pt x="10351" y="5723"/>
                  </a:cubicBezTo>
                  <a:cubicBezTo>
                    <a:pt x="10381" y="5723"/>
                    <a:pt x="10405" y="5672"/>
                    <a:pt x="10405" y="5610"/>
                  </a:cubicBezTo>
                  <a:cubicBezTo>
                    <a:pt x="10405" y="5547"/>
                    <a:pt x="10381" y="5496"/>
                    <a:pt x="10351" y="5496"/>
                  </a:cubicBezTo>
                  <a:close/>
                  <a:moveTo>
                    <a:pt x="10351" y="5170"/>
                  </a:moveTo>
                  <a:cubicBezTo>
                    <a:pt x="10321" y="5170"/>
                    <a:pt x="10297" y="5220"/>
                    <a:pt x="10297" y="5283"/>
                  </a:cubicBezTo>
                  <a:cubicBezTo>
                    <a:pt x="10297" y="5345"/>
                    <a:pt x="10321" y="5396"/>
                    <a:pt x="10351" y="5396"/>
                  </a:cubicBezTo>
                  <a:cubicBezTo>
                    <a:pt x="10381" y="5396"/>
                    <a:pt x="10405" y="5345"/>
                    <a:pt x="10405" y="5283"/>
                  </a:cubicBezTo>
                  <a:cubicBezTo>
                    <a:pt x="10405" y="5220"/>
                    <a:pt x="10381" y="5170"/>
                    <a:pt x="10351" y="5170"/>
                  </a:cubicBezTo>
                  <a:close/>
                  <a:moveTo>
                    <a:pt x="10198" y="5496"/>
                  </a:moveTo>
                  <a:cubicBezTo>
                    <a:pt x="10169" y="5496"/>
                    <a:pt x="10145" y="5547"/>
                    <a:pt x="10145" y="5610"/>
                  </a:cubicBezTo>
                  <a:cubicBezTo>
                    <a:pt x="10145" y="5672"/>
                    <a:pt x="10169" y="5723"/>
                    <a:pt x="10198" y="5723"/>
                  </a:cubicBezTo>
                  <a:cubicBezTo>
                    <a:pt x="10228" y="5723"/>
                    <a:pt x="10252" y="5672"/>
                    <a:pt x="10252" y="5610"/>
                  </a:cubicBezTo>
                  <a:cubicBezTo>
                    <a:pt x="10252" y="5547"/>
                    <a:pt x="10228" y="5496"/>
                    <a:pt x="10198" y="5496"/>
                  </a:cubicBezTo>
                  <a:close/>
                  <a:moveTo>
                    <a:pt x="10198" y="5170"/>
                  </a:moveTo>
                  <a:cubicBezTo>
                    <a:pt x="10169" y="5170"/>
                    <a:pt x="10145" y="5220"/>
                    <a:pt x="10145" y="5283"/>
                  </a:cubicBezTo>
                  <a:cubicBezTo>
                    <a:pt x="10145" y="5345"/>
                    <a:pt x="10169" y="5396"/>
                    <a:pt x="10198" y="5396"/>
                  </a:cubicBezTo>
                  <a:cubicBezTo>
                    <a:pt x="10228" y="5396"/>
                    <a:pt x="10252" y="5345"/>
                    <a:pt x="10252" y="5283"/>
                  </a:cubicBezTo>
                  <a:cubicBezTo>
                    <a:pt x="10252" y="5220"/>
                    <a:pt x="10228" y="5170"/>
                    <a:pt x="10198" y="5170"/>
                  </a:cubicBezTo>
                  <a:close/>
                  <a:moveTo>
                    <a:pt x="11428" y="6461"/>
                  </a:moveTo>
                  <a:cubicBezTo>
                    <a:pt x="11399" y="6461"/>
                    <a:pt x="11375" y="6512"/>
                    <a:pt x="11375" y="6574"/>
                  </a:cubicBezTo>
                  <a:cubicBezTo>
                    <a:pt x="11375" y="6637"/>
                    <a:pt x="11399" y="6687"/>
                    <a:pt x="11428" y="6687"/>
                  </a:cubicBezTo>
                  <a:cubicBezTo>
                    <a:pt x="11458" y="6687"/>
                    <a:pt x="11482" y="6637"/>
                    <a:pt x="11482" y="6574"/>
                  </a:cubicBezTo>
                  <a:cubicBezTo>
                    <a:pt x="11482" y="6512"/>
                    <a:pt x="11458" y="6461"/>
                    <a:pt x="11428" y="6461"/>
                  </a:cubicBezTo>
                  <a:close/>
                  <a:moveTo>
                    <a:pt x="11273" y="6461"/>
                  </a:moveTo>
                  <a:cubicBezTo>
                    <a:pt x="11243" y="6461"/>
                    <a:pt x="11219" y="6512"/>
                    <a:pt x="11219" y="6574"/>
                  </a:cubicBezTo>
                  <a:cubicBezTo>
                    <a:pt x="11219" y="6637"/>
                    <a:pt x="11243" y="6687"/>
                    <a:pt x="11273" y="6687"/>
                  </a:cubicBezTo>
                  <a:cubicBezTo>
                    <a:pt x="11303" y="6687"/>
                    <a:pt x="11327" y="6637"/>
                    <a:pt x="11327" y="6574"/>
                  </a:cubicBezTo>
                  <a:cubicBezTo>
                    <a:pt x="11327" y="6512"/>
                    <a:pt x="11303" y="6461"/>
                    <a:pt x="11273" y="6461"/>
                  </a:cubicBezTo>
                  <a:close/>
                  <a:moveTo>
                    <a:pt x="11119" y="6461"/>
                  </a:moveTo>
                  <a:cubicBezTo>
                    <a:pt x="11089" y="6461"/>
                    <a:pt x="11065" y="6512"/>
                    <a:pt x="11065" y="6574"/>
                  </a:cubicBezTo>
                  <a:cubicBezTo>
                    <a:pt x="11065" y="6637"/>
                    <a:pt x="11089" y="6687"/>
                    <a:pt x="11119" y="6687"/>
                  </a:cubicBezTo>
                  <a:cubicBezTo>
                    <a:pt x="11149" y="6687"/>
                    <a:pt x="11173" y="6637"/>
                    <a:pt x="11173" y="6574"/>
                  </a:cubicBezTo>
                  <a:cubicBezTo>
                    <a:pt x="11173" y="6512"/>
                    <a:pt x="11149" y="6461"/>
                    <a:pt x="11119" y="6461"/>
                  </a:cubicBezTo>
                  <a:close/>
                  <a:moveTo>
                    <a:pt x="10967" y="6461"/>
                  </a:moveTo>
                  <a:cubicBezTo>
                    <a:pt x="10937" y="6461"/>
                    <a:pt x="10913" y="6512"/>
                    <a:pt x="10913" y="6574"/>
                  </a:cubicBezTo>
                  <a:cubicBezTo>
                    <a:pt x="10913" y="6637"/>
                    <a:pt x="10937" y="6687"/>
                    <a:pt x="10967" y="6687"/>
                  </a:cubicBezTo>
                  <a:cubicBezTo>
                    <a:pt x="10996" y="6687"/>
                    <a:pt x="11020" y="6637"/>
                    <a:pt x="11020" y="6574"/>
                  </a:cubicBezTo>
                  <a:cubicBezTo>
                    <a:pt x="11020" y="6512"/>
                    <a:pt x="10996" y="6461"/>
                    <a:pt x="10967" y="6461"/>
                  </a:cubicBezTo>
                  <a:close/>
                  <a:moveTo>
                    <a:pt x="11428" y="6134"/>
                  </a:moveTo>
                  <a:cubicBezTo>
                    <a:pt x="11399" y="6134"/>
                    <a:pt x="11375" y="6185"/>
                    <a:pt x="11375" y="6247"/>
                  </a:cubicBezTo>
                  <a:cubicBezTo>
                    <a:pt x="11375" y="6310"/>
                    <a:pt x="11399" y="6361"/>
                    <a:pt x="11428" y="6361"/>
                  </a:cubicBezTo>
                  <a:cubicBezTo>
                    <a:pt x="11458" y="6361"/>
                    <a:pt x="11482" y="6310"/>
                    <a:pt x="11482" y="6247"/>
                  </a:cubicBezTo>
                  <a:cubicBezTo>
                    <a:pt x="11482" y="6185"/>
                    <a:pt x="11458" y="6134"/>
                    <a:pt x="11428" y="6134"/>
                  </a:cubicBezTo>
                  <a:close/>
                  <a:moveTo>
                    <a:pt x="11428" y="5807"/>
                  </a:moveTo>
                  <a:cubicBezTo>
                    <a:pt x="11399" y="5807"/>
                    <a:pt x="11375" y="5858"/>
                    <a:pt x="11375" y="5921"/>
                  </a:cubicBezTo>
                  <a:cubicBezTo>
                    <a:pt x="11375" y="5983"/>
                    <a:pt x="11399" y="6034"/>
                    <a:pt x="11428" y="6034"/>
                  </a:cubicBezTo>
                  <a:cubicBezTo>
                    <a:pt x="11458" y="6034"/>
                    <a:pt x="11482" y="5983"/>
                    <a:pt x="11482" y="5921"/>
                  </a:cubicBezTo>
                  <a:cubicBezTo>
                    <a:pt x="11482" y="5858"/>
                    <a:pt x="11458" y="5807"/>
                    <a:pt x="11428" y="5807"/>
                  </a:cubicBezTo>
                  <a:close/>
                  <a:moveTo>
                    <a:pt x="11273" y="6134"/>
                  </a:moveTo>
                  <a:cubicBezTo>
                    <a:pt x="11243" y="6134"/>
                    <a:pt x="11219" y="6185"/>
                    <a:pt x="11219" y="6247"/>
                  </a:cubicBezTo>
                  <a:cubicBezTo>
                    <a:pt x="11219" y="6310"/>
                    <a:pt x="11243" y="6361"/>
                    <a:pt x="11273" y="6361"/>
                  </a:cubicBezTo>
                  <a:cubicBezTo>
                    <a:pt x="11303" y="6361"/>
                    <a:pt x="11327" y="6310"/>
                    <a:pt x="11327" y="6247"/>
                  </a:cubicBezTo>
                  <a:cubicBezTo>
                    <a:pt x="11327" y="6185"/>
                    <a:pt x="11303" y="6134"/>
                    <a:pt x="11273" y="6134"/>
                  </a:cubicBezTo>
                  <a:close/>
                  <a:moveTo>
                    <a:pt x="11273" y="5807"/>
                  </a:moveTo>
                  <a:cubicBezTo>
                    <a:pt x="11243" y="5807"/>
                    <a:pt x="11219" y="5858"/>
                    <a:pt x="11219" y="5921"/>
                  </a:cubicBezTo>
                  <a:cubicBezTo>
                    <a:pt x="11219" y="5983"/>
                    <a:pt x="11243" y="6034"/>
                    <a:pt x="11273" y="6034"/>
                  </a:cubicBezTo>
                  <a:cubicBezTo>
                    <a:pt x="11303" y="6034"/>
                    <a:pt x="11327" y="5983"/>
                    <a:pt x="11327" y="5921"/>
                  </a:cubicBezTo>
                  <a:cubicBezTo>
                    <a:pt x="11327" y="5858"/>
                    <a:pt x="11303" y="5807"/>
                    <a:pt x="11273" y="5807"/>
                  </a:cubicBezTo>
                  <a:close/>
                  <a:moveTo>
                    <a:pt x="11119" y="6134"/>
                  </a:moveTo>
                  <a:cubicBezTo>
                    <a:pt x="11089" y="6134"/>
                    <a:pt x="11065" y="6185"/>
                    <a:pt x="11065" y="6247"/>
                  </a:cubicBezTo>
                  <a:cubicBezTo>
                    <a:pt x="11065" y="6310"/>
                    <a:pt x="11089" y="6361"/>
                    <a:pt x="11119" y="6361"/>
                  </a:cubicBezTo>
                  <a:cubicBezTo>
                    <a:pt x="11149" y="6361"/>
                    <a:pt x="11173" y="6310"/>
                    <a:pt x="11173" y="6247"/>
                  </a:cubicBezTo>
                  <a:cubicBezTo>
                    <a:pt x="11173" y="6185"/>
                    <a:pt x="11149" y="6134"/>
                    <a:pt x="11119" y="6134"/>
                  </a:cubicBezTo>
                  <a:close/>
                  <a:moveTo>
                    <a:pt x="10967" y="6134"/>
                  </a:moveTo>
                  <a:cubicBezTo>
                    <a:pt x="10937" y="6134"/>
                    <a:pt x="10913" y="6185"/>
                    <a:pt x="10913" y="6247"/>
                  </a:cubicBezTo>
                  <a:cubicBezTo>
                    <a:pt x="10913" y="6310"/>
                    <a:pt x="10937" y="6361"/>
                    <a:pt x="10967" y="6361"/>
                  </a:cubicBezTo>
                  <a:cubicBezTo>
                    <a:pt x="10996" y="6361"/>
                    <a:pt x="11020" y="6310"/>
                    <a:pt x="11020" y="6247"/>
                  </a:cubicBezTo>
                  <a:cubicBezTo>
                    <a:pt x="11020" y="6185"/>
                    <a:pt x="10996" y="6134"/>
                    <a:pt x="10967" y="6134"/>
                  </a:cubicBezTo>
                  <a:close/>
                  <a:moveTo>
                    <a:pt x="10967" y="5807"/>
                  </a:moveTo>
                  <a:cubicBezTo>
                    <a:pt x="10937" y="5807"/>
                    <a:pt x="10913" y="5858"/>
                    <a:pt x="10913" y="5921"/>
                  </a:cubicBezTo>
                  <a:cubicBezTo>
                    <a:pt x="10913" y="5983"/>
                    <a:pt x="10937" y="6034"/>
                    <a:pt x="10967" y="6034"/>
                  </a:cubicBezTo>
                  <a:cubicBezTo>
                    <a:pt x="10996" y="6034"/>
                    <a:pt x="11020" y="5983"/>
                    <a:pt x="11020" y="5921"/>
                  </a:cubicBezTo>
                  <a:cubicBezTo>
                    <a:pt x="11020" y="5858"/>
                    <a:pt x="10996" y="5807"/>
                    <a:pt x="10967" y="5807"/>
                  </a:cubicBezTo>
                  <a:close/>
                  <a:moveTo>
                    <a:pt x="10660" y="7425"/>
                  </a:moveTo>
                  <a:cubicBezTo>
                    <a:pt x="10631" y="7425"/>
                    <a:pt x="10607" y="7475"/>
                    <a:pt x="10607" y="7538"/>
                  </a:cubicBezTo>
                  <a:cubicBezTo>
                    <a:pt x="10607" y="7600"/>
                    <a:pt x="10631" y="7651"/>
                    <a:pt x="10660" y="7651"/>
                  </a:cubicBezTo>
                  <a:cubicBezTo>
                    <a:pt x="10690" y="7651"/>
                    <a:pt x="10714" y="7600"/>
                    <a:pt x="10714" y="7538"/>
                  </a:cubicBezTo>
                  <a:cubicBezTo>
                    <a:pt x="10714" y="7475"/>
                    <a:pt x="10690" y="7425"/>
                    <a:pt x="10660" y="7425"/>
                  </a:cubicBezTo>
                  <a:close/>
                  <a:moveTo>
                    <a:pt x="10505" y="7425"/>
                  </a:moveTo>
                  <a:cubicBezTo>
                    <a:pt x="10475" y="7425"/>
                    <a:pt x="10451" y="7475"/>
                    <a:pt x="10451" y="7538"/>
                  </a:cubicBezTo>
                  <a:cubicBezTo>
                    <a:pt x="10451" y="7600"/>
                    <a:pt x="10475" y="7651"/>
                    <a:pt x="10505" y="7651"/>
                  </a:cubicBezTo>
                  <a:cubicBezTo>
                    <a:pt x="10535" y="7651"/>
                    <a:pt x="10559" y="7600"/>
                    <a:pt x="10559" y="7538"/>
                  </a:cubicBezTo>
                  <a:cubicBezTo>
                    <a:pt x="10559" y="7475"/>
                    <a:pt x="10535" y="7425"/>
                    <a:pt x="10505" y="7425"/>
                  </a:cubicBezTo>
                  <a:close/>
                  <a:moveTo>
                    <a:pt x="10813" y="6788"/>
                  </a:moveTo>
                  <a:cubicBezTo>
                    <a:pt x="10783" y="6788"/>
                    <a:pt x="10759" y="6839"/>
                    <a:pt x="10759" y="6901"/>
                  </a:cubicBezTo>
                  <a:cubicBezTo>
                    <a:pt x="10759" y="6964"/>
                    <a:pt x="10783" y="7014"/>
                    <a:pt x="10813" y="7014"/>
                  </a:cubicBezTo>
                  <a:cubicBezTo>
                    <a:pt x="10843" y="7014"/>
                    <a:pt x="10867" y="6964"/>
                    <a:pt x="10867" y="6901"/>
                  </a:cubicBezTo>
                  <a:cubicBezTo>
                    <a:pt x="10867" y="6839"/>
                    <a:pt x="10843" y="6788"/>
                    <a:pt x="10813" y="6788"/>
                  </a:cubicBezTo>
                  <a:close/>
                  <a:moveTo>
                    <a:pt x="10660" y="6461"/>
                  </a:moveTo>
                  <a:cubicBezTo>
                    <a:pt x="10631" y="6461"/>
                    <a:pt x="10607" y="6512"/>
                    <a:pt x="10607" y="6574"/>
                  </a:cubicBezTo>
                  <a:cubicBezTo>
                    <a:pt x="10607" y="6637"/>
                    <a:pt x="10631" y="6687"/>
                    <a:pt x="10660" y="6687"/>
                  </a:cubicBezTo>
                  <a:cubicBezTo>
                    <a:pt x="10690" y="6687"/>
                    <a:pt x="10714" y="6637"/>
                    <a:pt x="10714" y="6574"/>
                  </a:cubicBezTo>
                  <a:cubicBezTo>
                    <a:pt x="10714" y="6512"/>
                    <a:pt x="10690" y="6461"/>
                    <a:pt x="10660" y="6461"/>
                  </a:cubicBezTo>
                  <a:close/>
                  <a:moveTo>
                    <a:pt x="10813" y="5807"/>
                  </a:moveTo>
                  <a:cubicBezTo>
                    <a:pt x="10783" y="5807"/>
                    <a:pt x="10759" y="5858"/>
                    <a:pt x="10759" y="5921"/>
                  </a:cubicBezTo>
                  <a:cubicBezTo>
                    <a:pt x="10759" y="5983"/>
                    <a:pt x="10783" y="6034"/>
                    <a:pt x="10813" y="6034"/>
                  </a:cubicBezTo>
                  <a:cubicBezTo>
                    <a:pt x="10843" y="6034"/>
                    <a:pt x="10867" y="5983"/>
                    <a:pt x="10867" y="5921"/>
                  </a:cubicBezTo>
                  <a:cubicBezTo>
                    <a:pt x="10867" y="5858"/>
                    <a:pt x="10843" y="5807"/>
                    <a:pt x="10813" y="5807"/>
                  </a:cubicBezTo>
                  <a:close/>
                  <a:moveTo>
                    <a:pt x="10660" y="5807"/>
                  </a:moveTo>
                  <a:cubicBezTo>
                    <a:pt x="10631" y="5807"/>
                    <a:pt x="10607" y="5858"/>
                    <a:pt x="10607" y="5921"/>
                  </a:cubicBezTo>
                  <a:cubicBezTo>
                    <a:pt x="10607" y="5983"/>
                    <a:pt x="10631" y="6034"/>
                    <a:pt x="10660" y="6034"/>
                  </a:cubicBezTo>
                  <a:cubicBezTo>
                    <a:pt x="10690" y="6034"/>
                    <a:pt x="10714" y="5983"/>
                    <a:pt x="10714" y="5921"/>
                  </a:cubicBezTo>
                  <a:cubicBezTo>
                    <a:pt x="10714" y="5858"/>
                    <a:pt x="10690" y="5807"/>
                    <a:pt x="10660" y="5807"/>
                  </a:cubicBezTo>
                  <a:close/>
                  <a:moveTo>
                    <a:pt x="10505" y="6134"/>
                  </a:moveTo>
                  <a:cubicBezTo>
                    <a:pt x="10475" y="6134"/>
                    <a:pt x="10451" y="6185"/>
                    <a:pt x="10451" y="6247"/>
                  </a:cubicBezTo>
                  <a:cubicBezTo>
                    <a:pt x="10451" y="6310"/>
                    <a:pt x="10475" y="6361"/>
                    <a:pt x="10505" y="6361"/>
                  </a:cubicBezTo>
                  <a:cubicBezTo>
                    <a:pt x="10535" y="6361"/>
                    <a:pt x="10559" y="6310"/>
                    <a:pt x="10559" y="6247"/>
                  </a:cubicBezTo>
                  <a:cubicBezTo>
                    <a:pt x="10559" y="6185"/>
                    <a:pt x="10535" y="6134"/>
                    <a:pt x="10505" y="6134"/>
                  </a:cubicBezTo>
                  <a:close/>
                  <a:moveTo>
                    <a:pt x="10505" y="5807"/>
                  </a:moveTo>
                  <a:cubicBezTo>
                    <a:pt x="10475" y="5807"/>
                    <a:pt x="10451" y="5858"/>
                    <a:pt x="10451" y="5921"/>
                  </a:cubicBezTo>
                  <a:cubicBezTo>
                    <a:pt x="10451" y="5983"/>
                    <a:pt x="10475" y="6034"/>
                    <a:pt x="10505" y="6034"/>
                  </a:cubicBezTo>
                  <a:cubicBezTo>
                    <a:pt x="10535" y="6034"/>
                    <a:pt x="10559" y="5983"/>
                    <a:pt x="10559" y="5921"/>
                  </a:cubicBezTo>
                  <a:cubicBezTo>
                    <a:pt x="10559" y="5858"/>
                    <a:pt x="10535" y="5807"/>
                    <a:pt x="10505" y="5807"/>
                  </a:cubicBezTo>
                  <a:close/>
                  <a:moveTo>
                    <a:pt x="9730" y="6370"/>
                  </a:moveTo>
                  <a:cubicBezTo>
                    <a:pt x="9759" y="6370"/>
                    <a:pt x="9783" y="6319"/>
                    <a:pt x="9783" y="6257"/>
                  </a:cubicBezTo>
                  <a:cubicBezTo>
                    <a:pt x="9783" y="6194"/>
                    <a:pt x="9759" y="6144"/>
                    <a:pt x="9730" y="6144"/>
                  </a:cubicBezTo>
                  <a:cubicBezTo>
                    <a:pt x="9700" y="6144"/>
                    <a:pt x="9676" y="6194"/>
                    <a:pt x="9676" y="6257"/>
                  </a:cubicBezTo>
                  <a:cubicBezTo>
                    <a:pt x="9676" y="6319"/>
                    <a:pt x="9700" y="6370"/>
                    <a:pt x="9730" y="6370"/>
                  </a:cubicBezTo>
                  <a:close/>
                  <a:moveTo>
                    <a:pt x="10033" y="6485"/>
                  </a:moveTo>
                  <a:cubicBezTo>
                    <a:pt x="10003" y="6485"/>
                    <a:pt x="9979" y="6535"/>
                    <a:pt x="9979" y="6598"/>
                  </a:cubicBezTo>
                  <a:cubicBezTo>
                    <a:pt x="9979" y="6660"/>
                    <a:pt x="10003" y="6711"/>
                    <a:pt x="10033" y="6711"/>
                  </a:cubicBezTo>
                  <a:cubicBezTo>
                    <a:pt x="10062" y="6711"/>
                    <a:pt x="10086" y="6660"/>
                    <a:pt x="10086" y="6598"/>
                  </a:cubicBezTo>
                  <a:cubicBezTo>
                    <a:pt x="10086" y="6535"/>
                    <a:pt x="10062" y="6485"/>
                    <a:pt x="10033" y="6485"/>
                  </a:cubicBezTo>
                  <a:close/>
                  <a:moveTo>
                    <a:pt x="10198" y="6134"/>
                  </a:moveTo>
                  <a:cubicBezTo>
                    <a:pt x="10169" y="6134"/>
                    <a:pt x="10145" y="6185"/>
                    <a:pt x="10145" y="6247"/>
                  </a:cubicBezTo>
                  <a:cubicBezTo>
                    <a:pt x="10145" y="6310"/>
                    <a:pt x="10169" y="6361"/>
                    <a:pt x="10198" y="6361"/>
                  </a:cubicBezTo>
                  <a:cubicBezTo>
                    <a:pt x="10228" y="6361"/>
                    <a:pt x="10252" y="6310"/>
                    <a:pt x="10252" y="6247"/>
                  </a:cubicBezTo>
                  <a:cubicBezTo>
                    <a:pt x="10252" y="6185"/>
                    <a:pt x="10228" y="6134"/>
                    <a:pt x="10198" y="6134"/>
                  </a:cubicBezTo>
                  <a:close/>
                  <a:moveTo>
                    <a:pt x="11428" y="8721"/>
                  </a:moveTo>
                  <a:cubicBezTo>
                    <a:pt x="11399" y="8721"/>
                    <a:pt x="11375" y="8772"/>
                    <a:pt x="11375" y="8834"/>
                  </a:cubicBezTo>
                  <a:cubicBezTo>
                    <a:pt x="11375" y="8897"/>
                    <a:pt x="11399" y="8947"/>
                    <a:pt x="11428" y="8947"/>
                  </a:cubicBezTo>
                  <a:cubicBezTo>
                    <a:pt x="11458" y="8947"/>
                    <a:pt x="11482" y="8897"/>
                    <a:pt x="11482" y="8834"/>
                  </a:cubicBezTo>
                  <a:cubicBezTo>
                    <a:pt x="11482" y="8772"/>
                    <a:pt x="11458" y="8721"/>
                    <a:pt x="11428" y="8721"/>
                  </a:cubicBezTo>
                  <a:close/>
                  <a:moveTo>
                    <a:pt x="11466" y="7873"/>
                  </a:moveTo>
                  <a:cubicBezTo>
                    <a:pt x="11466" y="7811"/>
                    <a:pt x="11442" y="7760"/>
                    <a:pt x="11412" y="7760"/>
                  </a:cubicBezTo>
                  <a:cubicBezTo>
                    <a:pt x="11382" y="7760"/>
                    <a:pt x="11358" y="7811"/>
                    <a:pt x="11358" y="7873"/>
                  </a:cubicBezTo>
                  <a:cubicBezTo>
                    <a:pt x="11358" y="7936"/>
                    <a:pt x="11382" y="7987"/>
                    <a:pt x="11412" y="7987"/>
                  </a:cubicBezTo>
                  <a:cubicBezTo>
                    <a:pt x="11442" y="7987"/>
                    <a:pt x="11466" y="7936"/>
                    <a:pt x="11466" y="7873"/>
                  </a:cubicBezTo>
                  <a:close/>
                  <a:moveTo>
                    <a:pt x="11273" y="7760"/>
                  </a:moveTo>
                  <a:cubicBezTo>
                    <a:pt x="11243" y="7760"/>
                    <a:pt x="11219" y="7811"/>
                    <a:pt x="11219" y="7873"/>
                  </a:cubicBezTo>
                  <a:cubicBezTo>
                    <a:pt x="11219" y="7936"/>
                    <a:pt x="11243" y="7987"/>
                    <a:pt x="11273" y="7987"/>
                  </a:cubicBezTo>
                  <a:cubicBezTo>
                    <a:pt x="11303" y="7987"/>
                    <a:pt x="11327" y="7936"/>
                    <a:pt x="11327" y="7873"/>
                  </a:cubicBezTo>
                  <a:cubicBezTo>
                    <a:pt x="11327" y="7811"/>
                    <a:pt x="11303" y="7760"/>
                    <a:pt x="11273" y="7760"/>
                  </a:cubicBezTo>
                  <a:close/>
                  <a:moveTo>
                    <a:pt x="11119" y="7760"/>
                  </a:moveTo>
                  <a:cubicBezTo>
                    <a:pt x="11089" y="7760"/>
                    <a:pt x="11065" y="7811"/>
                    <a:pt x="11065" y="7873"/>
                  </a:cubicBezTo>
                  <a:cubicBezTo>
                    <a:pt x="11065" y="7936"/>
                    <a:pt x="11089" y="7987"/>
                    <a:pt x="11119" y="7987"/>
                  </a:cubicBezTo>
                  <a:cubicBezTo>
                    <a:pt x="11149" y="7987"/>
                    <a:pt x="11173" y="7936"/>
                    <a:pt x="11173" y="7873"/>
                  </a:cubicBezTo>
                  <a:cubicBezTo>
                    <a:pt x="11173" y="7811"/>
                    <a:pt x="11149" y="7760"/>
                    <a:pt x="11119" y="7760"/>
                  </a:cubicBezTo>
                  <a:close/>
                  <a:moveTo>
                    <a:pt x="10967" y="7760"/>
                  </a:moveTo>
                  <a:cubicBezTo>
                    <a:pt x="10937" y="7760"/>
                    <a:pt x="10913" y="7811"/>
                    <a:pt x="10913" y="7873"/>
                  </a:cubicBezTo>
                  <a:cubicBezTo>
                    <a:pt x="10913" y="7936"/>
                    <a:pt x="10937" y="7987"/>
                    <a:pt x="10967" y="7987"/>
                  </a:cubicBezTo>
                  <a:cubicBezTo>
                    <a:pt x="10996" y="7987"/>
                    <a:pt x="11020" y="7936"/>
                    <a:pt x="11020" y="7873"/>
                  </a:cubicBezTo>
                  <a:cubicBezTo>
                    <a:pt x="11020" y="7811"/>
                    <a:pt x="10996" y="7760"/>
                    <a:pt x="10967" y="7760"/>
                  </a:cubicBezTo>
                  <a:close/>
                  <a:moveTo>
                    <a:pt x="8811" y="5535"/>
                  </a:moveTo>
                  <a:cubicBezTo>
                    <a:pt x="8782" y="5535"/>
                    <a:pt x="8758" y="5586"/>
                    <a:pt x="8758" y="5649"/>
                  </a:cubicBezTo>
                  <a:cubicBezTo>
                    <a:pt x="8758" y="5711"/>
                    <a:pt x="8782" y="5762"/>
                    <a:pt x="8811" y="5762"/>
                  </a:cubicBezTo>
                  <a:cubicBezTo>
                    <a:pt x="8841" y="5762"/>
                    <a:pt x="8865" y="5711"/>
                    <a:pt x="8865" y="5649"/>
                  </a:cubicBezTo>
                  <a:cubicBezTo>
                    <a:pt x="8865" y="5586"/>
                    <a:pt x="8841" y="5535"/>
                    <a:pt x="8811" y="5535"/>
                  </a:cubicBezTo>
                  <a:close/>
                  <a:moveTo>
                    <a:pt x="8659" y="5535"/>
                  </a:moveTo>
                  <a:cubicBezTo>
                    <a:pt x="8629" y="5535"/>
                    <a:pt x="8605" y="5586"/>
                    <a:pt x="8605" y="5649"/>
                  </a:cubicBezTo>
                  <a:cubicBezTo>
                    <a:pt x="8605" y="5711"/>
                    <a:pt x="8629" y="5762"/>
                    <a:pt x="8659" y="5762"/>
                  </a:cubicBezTo>
                  <a:cubicBezTo>
                    <a:pt x="8688" y="5762"/>
                    <a:pt x="8712" y="5711"/>
                    <a:pt x="8712" y="5649"/>
                  </a:cubicBezTo>
                  <a:cubicBezTo>
                    <a:pt x="8712" y="5586"/>
                    <a:pt x="8688" y="5535"/>
                    <a:pt x="8659" y="5535"/>
                  </a:cubicBezTo>
                  <a:close/>
                  <a:moveTo>
                    <a:pt x="8811" y="5817"/>
                  </a:moveTo>
                  <a:cubicBezTo>
                    <a:pt x="8782" y="5817"/>
                    <a:pt x="8758" y="5868"/>
                    <a:pt x="8758" y="5930"/>
                  </a:cubicBezTo>
                  <a:cubicBezTo>
                    <a:pt x="8758" y="5993"/>
                    <a:pt x="8782" y="6044"/>
                    <a:pt x="8811" y="6044"/>
                  </a:cubicBezTo>
                  <a:cubicBezTo>
                    <a:pt x="8841" y="6044"/>
                    <a:pt x="8865" y="5993"/>
                    <a:pt x="8865" y="5930"/>
                  </a:cubicBezTo>
                  <a:cubicBezTo>
                    <a:pt x="8865" y="5868"/>
                    <a:pt x="8841" y="5817"/>
                    <a:pt x="8811" y="5817"/>
                  </a:cubicBezTo>
                  <a:close/>
                  <a:moveTo>
                    <a:pt x="8659" y="5817"/>
                  </a:moveTo>
                  <a:cubicBezTo>
                    <a:pt x="8629" y="5817"/>
                    <a:pt x="8605" y="5868"/>
                    <a:pt x="8605" y="5930"/>
                  </a:cubicBezTo>
                  <a:cubicBezTo>
                    <a:pt x="8605" y="5993"/>
                    <a:pt x="8629" y="6044"/>
                    <a:pt x="8659" y="6044"/>
                  </a:cubicBezTo>
                  <a:cubicBezTo>
                    <a:pt x="8688" y="6044"/>
                    <a:pt x="8712" y="5993"/>
                    <a:pt x="8712" y="5930"/>
                  </a:cubicBezTo>
                  <a:cubicBezTo>
                    <a:pt x="8712" y="5868"/>
                    <a:pt x="8688" y="5817"/>
                    <a:pt x="8659" y="5817"/>
                  </a:cubicBezTo>
                  <a:close/>
                  <a:moveTo>
                    <a:pt x="8965" y="5817"/>
                  </a:moveTo>
                  <a:cubicBezTo>
                    <a:pt x="8935" y="5817"/>
                    <a:pt x="8911" y="5868"/>
                    <a:pt x="8911" y="5930"/>
                  </a:cubicBezTo>
                  <a:cubicBezTo>
                    <a:pt x="8911" y="5993"/>
                    <a:pt x="8935" y="6044"/>
                    <a:pt x="8965" y="6044"/>
                  </a:cubicBezTo>
                  <a:cubicBezTo>
                    <a:pt x="8995" y="6044"/>
                    <a:pt x="9019" y="5993"/>
                    <a:pt x="9019" y="5930"/>
                  </a:cubicBezTo>
                  <a:cubicBezTo>
                    <a:pt x="9019" y="5868"/>
                    <a:pt x="8995" y="5817"/>
                    <a:pt x="8965" y="5817"/>
                  </a:cubicBezTo>
                  <a:close/>
                  <a:moveTo>
                    <a:pt x="9575" y="4768"/>
                  </a:moveTo>
                  <a:cubicBezTo>
                    <a:pt x="9604" y="4768"/>
                    <a:pt x="9628" y="4717"/>
                    <a:pt x="9628" y="4655"/>
                  </a:cubicBezTo>
                  <a:cubicBezTo>
                    <a:pt x="9628" y="4592"/>
                    <a:pt x="9604" y="4542"/>
                    <a:pt x="9575" y="4542"/>
                  </a:cubicBezTo>
                  <a:cubicBezTo>
                    <a:pt x="9545" y="4542"/>
                    <a:pt x="9521" y="4592"/>
                    <a:pt x="9521" y="4655"/>
                  </a:cubicBezTo>
                  <a:cubicBezTo>
                    <a:pt x="9521" y="4717"/>
                    <a:pt x="9545" y="4768"/>
                    <a:pt x="9575" y="4768"/>
                  </a:cubicBezTo>
                  <a:close/>
                  <a:moveTo>
                    <a:pt x="9419" y="4768"/>
                  </a:moveTo>
                  <a:cubicBezTo>
                    <a:pt x="9449" y="4768"/>
                    <a:pt x="9473" y="4717"/>
                    <a:pt x="9473" y="4655"/>
                  </a:cubicBezTo>
                  <a:cubicBezTo>
                    <a:pt x="9473" y="4592"/>
                    <a:pt x="9449" y="4542"/>
                    <a:pt x="9419" y="4542"/>
                  </a:cubicBezTo>
                  <a:cubicBezTo>
                    <a:pt x="9390" y="4542"/>
                    <a:pt x="9366" y="4592"/>
                    <a:pt x="9366" y="4655"/>
                  </a:cubicBezTo>
                  <a:cubicBezTo>
                    <a:pt x="9366" y="4717"/>
                    <a:pt x="9390" y="4768"/>
                    <a:pt x="9419" y="4768"/>
                  </a:cubicBezTo>
                  <a:close/>
                  <a:moveTo>
                    <a:pt x="9116" y="4115"/>
                  </a:moveTo>
                  <a:cubicBezTo>
                    <a:pt x="9146" y="4115"/>
                    <a:pt x="9170" y="4065"/>
                    <a:pt x="9170" y="4002"/>
                  </a:cubicBezTo>
                  <a:cubicBezTo>
                    <a:pt x="9170" y="3940"/>
                    <a:pt x="9146" y="3889"/>
                    <a:pt x="9116" y="3889"/>
                  </a:cubicBezTo>
                  <a:cubicBezTo>
                    <a:pt x="9087" y="3889"/>
                    <a:pt x="9063" y="3940"/>
                    <a:pt x="9063" y="4002"/>
                  </a:cubicBezTo>
                  <a:cubicBezTo>
                    <a:pt x="9063" y="4065"/>
                    <a:pt x="9087" y="4115"/>
                    <a:pt x="9116" y="4115"/>
                  </a:cubicBezTo>
                  <a:close/>
                  <a:moveTo>
                    <a:pt x="8975" y="3563"/>
                  </a:moveTo>
                  <a:cubicBezTo>
                    <a:pt x="8946" y="3563"/>
                    <a:pt x="8922" y="3613"/>
                    <a:pt x="8922" y="3676"/>
                  </a:cubicBezTo>
                  <a:cubicBezTo>
                    <a:pt x="8922" y="3738"/>
                    <a:pt x="8946" y="3789"/>
                    <a:pt x="8975" y="3789"/>
                  </a:cubicBezTo>
                  <a:cubicBezTo>
                    <a:pt x="9005" y="3789"/>
                    <a:pt x="9029" y="3738"/>
                    <a:pt x="9029" y="3676"/>
                  </a:cubicBezTo>
                  <a:cubicBezTo>
                    <a:pt x="9029" y="3613"/>
                    <a:pt x="9005" y="3563"/>
                    <a:pt x="8975" y="3563"/>
                  </a:cubicBezTo>
                  <a:close/>
                  <a:moveTo>
                    <a:pt x="9273" y="4542"/>
                  </a:moveTo>
                  <a:cubicBezTo>
                    <a:pt x="9243" y="4542"/>
                    <a:pt x="9219" y="4592"/>
                    <a:pt x="9219" y="4655"/>
                  </a:cubicBezTo>
                  <a:cubicBezTo>
                    <a:pt x="9219" y="4717"/>
                    <a:pt x="9243" y="4768"/>
                    <a:pt x="9273" y="4768"/>
                  </a:cubicBezTo>
                  <a:cubicBezTo>
                    <a:pt x="9302" y="4768"/>
                    <a:pt x="9326" y="4717"/>
                    <a:pt x="9326" y="4655"/>
                  </a:cubicBezTo>
                  <a:cubicBezTo>
                    <a:pt x="9326" y="4592"/>
                    <a:pt x="9302" y="4542"/>
                    <a:pt x="9273" y="4542"/>
                  </a:cubicBezTo>
                  <a:close/>
                  <a:moveTo>
                    <a:pt x="9575" y="5094"/>
                  </a:moveTo>
                  <a:cubicBezTo>
                    <a:pt x="9604" y="5094"/>
                    <a:pt x="9628" y="5044"/>
                    <a:pt x="9628" y="4981"/>
                  </a:cubicBezTo>
                  <a:cubicBezTo>
                    <a:pt x="9628" y="4919"/>
                    <a:pt x="9604" y="4868"/>
                    <a:pt x="9575" y="4868"/>
                  </a:cubicBezTo>
                  <a:cubicBezTo>
                    <a:pt x="9545" y="4868"/>
                    <a:pt x="9521" y="4919"/>
                    <a:pt x="9521" y="4981"/>
                  </a:cubicBezTo>
                  <a:cubicBezTo>
                    <a:pt x="9521" y="5044"/>
                    <a:pt x="9545" y="5094"/>
                    <a:pt x="9575" y="5094"/>
                  </a:cubicBezTo>
                  <a:close/>
                  <a:moveTo>
                    <a:pt x="9419" y="5094"/>
                  </a:moveTo>
                  <a:cubicBezTo>
                    <a:pt x="9449" y="5094"/>
                    <a:pt x="9473" y="5044"/>
                    <a:pt x="9473" y="4981"/>
                  </a:cubicBezTo>
                  <a:cubicBezTo>
                    <a:pt x="9473" y="4919"/>
                    <a:pt x="9449" y="4868"/>
                    <a:pt x="9419" y="4868"/>
                  </a:cubicBezTo>
                  <a:cubicBezTo>
                    <a:pt x="9390" y="4868"/>
                    <a:pt x="9366" y="4919"/>
                    <a:pt x="9366" y="4981"/>
                  </a:cubicBezTo>
                  <a:cubicBezTo>
                    <a:pt x="9366" y="5044"/>
                    <a:pt x="9390" y="5094"/>
                    <a:pt x="9419" y="5094"/>
                  </a:cubicBezTo>
                  <a:close/>
                  <a:moveTo>
                    <a:pt x="9273" y="4868"/>
                  </a:moveTo>
                  <a:cubicBezTo>
                    <a:pt x="9243" y="4868"/>
                    <a:pt x="9219" y="4919"/>
                    <a:pt x="9219" y="4981"/>
                  </a:cubicBezTo>
                  <a:cubicBezTo>
                    <a:pt x="9219" y="5044"/>
                    <a:pt x="9243" y="5094"/>
                    <a:pt x="9273" y="5094"/>
                  </a:cubicBezTo>
                  <a:cubicBezTo>
                    <a:pt x="9302" y="5094"/>
                    <a:pt x="9326" y="5044"/>
                    <a:pt x="9326" y="4981"/>
                  </a:cubicBezTo>
                  <a:cubicBezTo>
                    <a:pt x="9326" y="4919"/>
                    <a:pt x="9302" y="4868"/>
                    <a:pt x="9273" y="4868"/>
                  </a:cubicBezTo>
                  <a:close/>
                  <a:moveTo>
                    <a:pt x="8652" y="4427"/>
                  </a:moveTo>
                  <a:cubicBezTo>
                    <a:pt x="8682" y="4427"/>
                    <a:pt x="8706" y="4376"/>
                    <a:pt x="8706" y="4314"/>
                  </a:cubicBezTo>
                  <a:cubicBezTo>
                    <a:pt x="8706" y="4251"/>
                    <a:pt x="8682" y="4201"/>
                    <a:pt x="8652" y="4201"/>
                  </a:cubicBezTo>
                  <a:cubicBezTo>
                    <a:pt x="8623" y="4201"/>
                    <a:pt x="8599" y="4251"/>
                    <a:pt x="8599" y="4314"/>
                  </a:cubicBezTo>
                  <a:cubicBezTo>
                    <a:pt x="8599" y="4376"/>
                    <a:pt x="8623" y="4427"/>
                    <a:pt x="8652" y="4427"/>
                  </a:cubicBezTo>
                  <a:close/>
                  <a:moveTo>
                    <a:pt x="8963" y="4427"/>
                  </a:moveTo>
                  <a:cubicBezTo>
                    <a:pt x="8992" y="4427"/>
                    <a:pt x="9016" y="4376"/>
                    <a:pt x="9016" y="4314"/>
                  </a:cubicBezTo>
                  <a:cubicBezTo>
                    <a:pt x="9016" y="4251"/>
                    <a:pt x="8992" y="4201"/>
                    <a:pt x="8963" y="4201"/>
                  </a:cubicBezTo>
                  <a:cubicBezTo>
                    <a:pt x="8933" y="4201"/>
                    <a:pt x="8909" y="4251"/>
                    <a:pt x="8909" y="4314"/>
                  </a:cubicBezTo>
                  <a:cubicBezTo>
                    <a:pt x="8909" y="4376"/>
                    <a:pt x="8933" y="4427"/>
                    <a:pt x="8963" y="4427"/>
                  </a:cubicBezTo>
                  <a:close/>
                  <a:moveTo>
                    <a:pt x="9118" y="4201"/>
                  </a:moveTo>
                  <a:cubicBezTo>
                    <a:pt x="9088" y="4201"/>
                    <a:pt x="9064" y="4251"/>
                    <a:pt x="9064" y="4314"/>
                  </a:cubicBezTo>
                  <a:cubicBezTo>
                    <a:pt x="9064" y="4376"/>
                    <a:pt x="9088" y="4427"/>
                    <a:pt x="9118" y="4427"/>
                  </a:cubicBezTo>
                  <a:cubicBezTo>
                    <a:pt x="9147" y="4427"/>
                    <a:pt x="9171" y="4376"/>
                    <a:pt x="9171" y="4314"/>
                  </a:cubicBezTo>
                  <a:cubicBezTo>
                    <a:pt x="9171" y="4251"/>
                    <a:pt x="9147" y="4201"/>
                    <a:pt x="9118" y="4201"/>
                  </a:cubicBezTo>
                  <a:close/>
                  <a:moveTo>
                    <a:pt x="8059" y="2272"/>
                  </a:moveTo>
                  <a:cubicBezTo>
                    <a:pt x="8030" y="2272"/>
                    <a:pt x="8005" y="2323"/>
                    <a:pt x="8005" y="2386"/>
                  </a:cubicBezTo>
                  <a:cubicBezTo>
                    <a:pt x="8005" y="2448"/>
                    <a:pt x="8030" y="2499"/>
                    <a:pt x="8059" y="2499"/>
                  </a:cubicBezTo>
                  <a:cubicBezTo>
                    <a:pt x="8089" y="2499"/>
                    <a:pt x="8113" y="2448"/>
                    <a:pt x="8113" y="2386"/>
                  </a:cubicBezTo>
                  <a:cubicBezTo>
                    <a:pt x="8113" y="2323"/>
                    <a:pt x="8089" y="2272"/>
                    <a:pt x="8059" y="2272"/>
                  </a:cubicBezTo>
                  <a:close/>
                  <a:moveTo>
                    <a:pt x="8200" y="2272"/>
                  </a:moveTo>
                  <a:cubicBezTo>
                    <a:pt x="8171" y="2272"/>
                    <a:pt x="8146" y="2323"/>
                    <a:pt x="8146" y="2386"/>
                  </a:cubicBezTo>
                  <a:cubicBezTo>
                    <a:pt x="8146" y="2448"/>
                    <a:pt x="8171" y="2499"/>
                    <a:pt x="8200" y="2499"/>
                  </a:cubicBezTo>
                  <a:cubicBezTo>
                    <a:pt x="8230" y="2499"/>
                    <a:pt x="8254" y="2448"/>
                    <a:pt x="8254" y="2386"/>
                  </a:cubicBezTo>
                  <a:cubicBezTo>
                    <a:pt x="8254" y="2323"/>
                    <a:pt x="8230" y="2272"/>
                    <a:pt x="8200" y="2272"/>
                  </a:cubicBezTo>
                  <a:close/>
                  <a:moveTo>
                    <a:pt x="8355" y="2272"/>
                  </a:moveTo>
                  <a:cubicBezTo>
                    <a:pt x="8326" y="2272"/>
                    <a:pt x="8301" y="2323"/>
                    <a:pt x="8301" y="2386"/>
                  </a:cubicBezTo>
                  <a:cubicBezTo>
                    <a:pt x="8301" y="2448"/>
                    <a:pt x="8326" y="2499"/>
                    <a:pt x="8355" y="2499"/>
                  </a:cubicBezTo>
                  <a:cubicBezTo>
                    <a:pt x="8385" y="2499"/>
                    <a:pt x="8409" y="2448"/>
                    <a:pt x="8409" y="2386"/>
                  </a:cubicBezTo>
                  <a:cubicBezTo>
                    <a:pt x="8409" y="2323"/>
                    <a:pt x="8385" y="2272"/>
                    <a:pt x="8355" y="2272"/>
                  </a:cubicBezTo>
                  <a:close/>
                  <a:moveTo>
                    <a:pt x="8658" y="4115"/>
                  </a:moveTo>
                  <a:cubicBezTo>
                    <a:pt x="8688" y="4115"/>
                    <a:pt x="8712" y="4065"/>
                    <a:pt x="8712" y="4002"/>
                  </a:cubicBezTo>
                  <a:cubicBezTo>
                    <a:pt x="8712" y="3940"/>
                    <a:pt x="8688" y="3889"/>
                    <a:pt x="8658" y="3889"/>
                  </a:cubicBezTo>
                  <a:cubicBezTo>
                    <a:pt x="8629" y="3889"/>
                    <a:pt x="8605" y="3940"/>
                    <a:pt x="8605" y="4002"/>
                  </a:cubicBezTo>
                  <a:cubicBezTo>
                    <a:pt x="8605" y="4065"/>
                    <a:pt x="8629" y="4115"/>
                    <a:pt x="8658" y="4115"/>
                  </a:cubicBezTo>
                  <a:close/>
                  <a:moveTo>
                    <a:pt x="8813" y="3889"/>
                  </a:moveTo>
                  <a:cubicBezTo>
                    <a:pt x="8784" y="3889"/>
                    <a:pt x="8760" y="3940"/>
                    <a:pt x="8760" y="4002"/>
                  </a:cubicBezTo>
                  <a:cubicBezTo>
                    <a:pt x="8760" y="4065"/>
                    <a:pt x="8784" y="4115"/>
                    <a:pt x="8813" y="4115"/>
                  </a:cubicBezTo>
                  <a:cubicBezTo>
                    <a:pt x="8843" y="4115"/>
                    <a:pt x="8867" y="4065"/>
                    <a:pt x="8867" y="4002"/>
                  </a:cubicBezTo>
                  <a:cubicBezTo>
                    <a:pt x="8867" y="3940"/>
                    <a:pt x="8843" y="3889"/>
                    <a:pt x="8813" y="3889"/>
                  </a:cubicBezTo>
                  <a:close/>
                  <a:moveTo>
                    <a:pt x="8963" y="5094"/>
                  </a:moveTo>
                  <a:cubicBezTo>
                    <a:pt x="8992" y="5094"/>
                    <a:pt x="9016" y="5044"/>
                    <a:pt x="9016" y="4981"/>
                  </a:cubicBezTo>
                  <a:cubicBezTo>
                    <a:pt x="9016" y="4919"/>
                    <a:pt x="8992" y="4868"/>
                    <a:pt x="8963" y="4868"/>
                  </a:cubicBezTo>
                  <a:cubicBezTo>
                    <a:pt x="8933" y="4868"/>
                    <a:pt x="8909" y="4919"/>
                    <a:pt x="8909" y="4981"/>
                  </a:cubicBezTo>
                  <a:cubicBezTo>
                    <a:pt x="8909" y="5044"/>
                    <a:pt x="8933" y="5094"/>
                    <a:pt x="8963" y="5094"/>
                  </a:cubicBezTo>
                  <a:close/>
                  <a:moveTo>
                    <a:pt x="9118" y="4868"/>
                  </a:moveTo>
                  <a:cubicBezTo>
                    <a:pt x="9088" y="4868"/>
                    <a:pt x="9064" y="4919"/>
                    <a:pt x="9064" y="4981"/>
                  </a:cubicBezTo>
                  <a:cubicBezTo>
                    <a:pt x="9064" y="5044"/>
                    <a:pt x="9088" y="5094"/>
                    <a:pt x="9118" y="5094"/>
                  </a:cubicBezTo>
                  <a:cubicBezTo>
                    <a:pt x="9147" y="5094"/>
                    <a:pt x="9171" y="5044"/>
                    <a:pt x="9171" y="4981"/>
                  </a:cubicBezTo>
                  <a:cubicBezTo>
                    <a:pt x="9171" y="4919"/>
                    <a:pt x="9147" y="4868"/>
                    <a:pt x="9118" y="4868"/>
                  </a:cubicBezTo>
                  <a:close/>
                  <a:moveTo>
                    <a:pt x="9575" y="5406"/>
                  </a:moveTo>
                  <a:cubicBezTo>
                    <a:pt x="9604" y="5406"/>
                    <a:pt x="9628" y="5355"/>
                    <a:pt x="9628" y="5293"/>
                  </a:cubicBezTo>
                  <a:cubicBezTo>
                    <a:pt x="9628" y="5230"/>
                    <a:pt x="9604" y="5179"/>
                    <a:pt x="9575" y="5179"/>
                  </a:cubicBezTo>
                  <a:cubicBezTo>
                    <a:pt x="9545" y="5179"/>
                    <a:pt x="9521" y="5230"/>
                    <a:pt x="9521" y="5293"/>
                  </a:cubicBezTo>
                  <a:cubicBezTo>
                    <a:pt x="9521" y="5355"/>
                    <a:pt x="9545" y="5406"/>
                    <a:pt x="9575" y="5406"/>
                  </a:cubicBezTo>
                  <a:close/>
                  <a:moveTo>
                    <a:pt x="9419" y="5406"/>
                  </a:moveTo>
                  <a:cubicBezTo>
                    <a:pt x="9449" y="5406"/>
                    <a:pt x="9473" y="5355"/>
                    <a:pt x="9473" y="5293"/>
                  </a:cubicBezTo>
                  <a:cubicBezTo>
                    <a:pt x="9473" y="5230"/>
                    <a:pt x="9449" y="5179"/>
                    <a:pt x="9419" y="5179"/>
                  </a:cubicBezTo>
                  <a:cubicBezTo>
                    <a:pt x="9390" y="5179"/>
                    <a:pt x="9366" y="5230"/>
                    <a:pt x="9366" y="5293"/>
                  </a:cubicBezTo>
                  <a:cubicBezTo>
                    <a:pt x="9366" y="5355"/>
                    <a:pt x="9390" y="5406"/>
                    <a:pt x="9419" y="5406"/>
                  </a:cubicBezTo>
                  <a:close/>
                  <a:moveTo>
                    <a:pt x="9273" y="5179"/>
                  </a:moveTo>
                  <a:cubicBezTo>
                    <a:pt x="9243" y="5179"/>
                    <a:pt x="9219" y="5230"/>
                    <a:pt x="9219" y="5293"/>
                  </a:cubicBezTo>
                  <a:cubicBezTo>
                    <a:pt x="9219" y="5355"/>
                    <a:pt x="9243" y="5406"/>
                    <a:pt x="9273" y="5406"/>
                  </a:cubicBezTo>
                  <a:cubicBezTo>
                    <a:pt x="9302" y="5406"/>
                    <a:pt x="9326" y="5355"/>
                    <a:pt x="9326" y="5293"/>
                  </a:cubicBezTo>
                  <a:cubicBezTo>
                    <a:pt x="9326" y="5230"/>
                    <a:pt x="9302" y="5179"/>
                    <a:pt x="9273" y="5179"/>
                  </a:cubicBezTo>
                  <a:close/>
                  <a:moveTo>
                    <a:pt x="9118" y="5179"/>
                  </a:moveTo>
                  <a:cubicBezTo>
                    <a:pt x="9088" y="5179"/>
                    <a:pt x="9064" y="5230"/>
                    <a:pt x="9064" y="5293"/>
                  </a:cubicBezTo>
                  <a:cubicBezTo>
                    <a:pt x="9064" y="5355"/>
                    <a:pt x="9088" y="5406"/>
                    <a:pt x="9118" y="5406"/>
                  </a:cubicBezTo>
                  <a:cubicBezTo>
                    <a:pt x="9147" y="5406"/>
                    <a:pt x="9171" y="5355"/>
                    <a:pt x="9171" y="5293"/>
                  </a:cubicBezTo>
                  <a:cubicBezTo>
                    <a:pt x="9171" y="5230"/>
                    <a:pt x="9147" y="5179"/>
                    <a:pt x="9118" y="5179"/>
                  </a:cubicBezTo>
                  <a:close/>
                  <a:moveTo>
                    <a:pt x="9575" y="5717"/>
                  </a:moveTo>
                  <a:cubicBezTo>
                    <a:pt x="9604" y="5717"/>
                    <a:pt x="9628" y="5667"/>
                    <a:pt x="9628" y="5604"/>
                  </a:cubicBezTo>
                  <a:cubicBezTo>
                    <a:pt x="9628" y="5542"/>
                    <a:pt x="9604" y="5491"/>
                    <a:pt x="9575" y="5491"/>
                  </a:cubicBezTo>
                  <a:cubicBezTo>
                    <a:pt x="9545" y="5491"/>
                    <a:pt x="9521" y="5542"/>
                    <a:pt x="9521" y="5604"/>
                  </a:cubicBezTo>
                  <a:cubicBezTo>
                    <a:pt x="9521" y="5667"/>
                    <a:pt x="9545" y="5717"/>
                    <a:pt x="9575" y="5717"/>
                  </a:cubicBezTo>
                  <a:close/>
                  <a:moveTo>
                    <a:pt x="9419" y="5717"/>
                  </a:moveTo>
                  <a:cubicBezTo>
                    <a:pt x="9449" y="5717"/>
                    <a:pt x="9473" y="5667"/>
                    <a:pt x="9473" y="5604"/>
                  </a:cubicBezTo>
                  <a:cubicBezTo>
                    <a:pt x="9473" y="5542"/>
                    <a:pt x="9449" y="5491"/>
                    <a:pt x="9419" y="5491"/>
                  </a:cubicBezTo>
                  <a:cubicBezTo>
                    <a:pt x="9390" y="5491"/>
                    <a:pt x="9366" y="5542"/>
                    <a:pt x="9366" y="5604"/>
                  </a:cubicBezTo>
                  <a:cubicBezTo>
                    <a:pt x="9366" y="5667"/>
                    <a:pt x="9390" y="5717"/>
                    <a:pt x="9419" y="5717"/>
                  </a:cubicBezTo>
                  <a:close/>
                  <a:moveTo>
                    <a:pt x="9273" y="5491"/>
                  </a:moveTo>
                  <a:cubicBezTo>
                    <a:pt x="9243" y="5491"/>
                    <a:pt x="9219" y="5542"/>
                    <a:pt x="9219" y="5604"/>
                  </a:cubicBezTo>
                  <a:cubicBezTo>
                    <a:pt x="9219" y="5667"/>
                    <a:pt x="9243" y="5717"/>
                    <a:pt x="9273" y="5717"/>
                  </a:cubicBezTo>
                  <a:cubicBezTo>
                    <a:pt x="9302" y="5717"/>
                    <a:pt x="9326" y="5667"/>
                    <a:pt x="9326" y="5604"/>
                  </a:cubicBezTo>
                  <a:cubicBezTo>
                    <a:pt x="9326" y="5542"/>
                    <a:pt x="9302" y="5491"/>
                    <a:pt x="9273" y="5491"/>
                  </a:cubicBezTo>
                  <a:close/>
                  <a:moveTo>
                    <a:pt x="9118" y="5491"/>
                  </a:moveTo>
                  <a:cubicBezTo>
                    <a:pt x="9088" y="5491"/>
                    <a:pt x="9064" y="5542"/>
                    <a:pt x="9064" y="5604"/>
                  </a:cubicBezTo>
                  <a:cubicBezTo>
                    <a:pt x="9064" y="5667"/>
                    <a:pt x="9088" y="5717"/>
                    <a:pt x="9118" y="5717"/>
                  </a:cubicBezTo>
                  <a:cubicBezTo>
                    <a:pt x="9147" y="5717"/>
                    <a:pt x="9171" y="5667"/>
                    <a:pt x="9171" y="5604"/>
                  </a:cubicBezTo>
                  <a:cubicBezTo>
                    <a:pt x="9171" y="5542"/>
                    <a:pt x="9147" y="5491"/>
                    <a:pt x="9118" y="5491"/>
                  </a:cubicBezTo>
                  <a:close/>
                  <a:moveTo>
                    <a:pt x="9273" y="5802"/>
                  </a:moveTo>
                  <a:cubicBezTo>
                    <a:pt x="9243" y="5802"/>
                    <a:pt x="9219" y="5853"/>
                    <a:pt x="9219" y="5916"/>
                  </a:cubicBezTo>
                  <a:cubicBezTo>
                    <a:pt x="9219" y="5978"/>
                    <a:pt x="9243" y="6029"/>
                    <a:pt x="9273" y="6029"/>
                  </a:cubicBezTo>
                  <a:cubicBezTo>
                    <a:pt x="9302" y="6029"/>
                    <a:pt x="9326" y="5978"/>
                    <a:pt x="9326" y="5916"/>
                  </a:cubicBezTo>
                  <a:cubicBezTo>
                    <a:pt x="9326" y="5853"/>
                    <a:pt x="9302" y="5802"/>
                    <a:pt x="9273" y="5802"/>
                  </a:cubicBezTo>
                  <a:close/>
                  <a:moveTo>
                    <a:pt x="9118" y="5802"/>
                  </a:moveTo>
                  <a:cubicBezTo>
                    <a:pt x="9088" y="5802"/>
                    <a:pt x="9064" y="5853"/>
                    <a:pt x="9064" y="5916"/>
                  </a:cubicBezTo>
                  <a:cubicBezTo>
                    <a:pt x="9064" y="5978"/>
                    <a:pt x="9088" y="6029"/>
                    <a:pt x="9118" y="6029"/>
                  </a:cubicBezTo>
                  <a:cubicBezTo>
                    <a:pt x="9147" y="6029"/>
                    <a:pt x="9171" y="5978"/>
                    <a:pt x="9171" y="5916"/>
                  </a:cubicBezTo>
                  <a:cubicBezTo>
                    <a:pt x="9171" y="5853"/>
                    <a:pt x="9147" y="5802"/>
                    <a:pt x="9118" y="5802"/>
                  </a:cubicBezTo>
                  <a:close/>
                  <a:moveTo>
                    <a:pt x="8811" y="6158"/>
                  </a:moveTo>
                  <a:cubicBezTo>
                    <a:pt x="8782" y="6158"/>
                    <a:pt x="8758" y="6209"/>
                    <a:pt x="8758" y="6272"/>
                  </a:cubicBezTo>
                  <a:cubicBezTo>
                    <a:pt x="8758" y="6334"/>
                    <a:pt x="8782" y="6385"/>
                    <a:pt x="8811" y="6385"/>
                  </a:cubicBezTo>
                  <a:cubicBezTo>
                    <a:pt x="8841" y="6385"/>
                    <a:pt x="8865" y="6334"/>
                    <a:pt x="8865" y="6272"/>
                  </a:cubicBezTo>
                  <a:cubicBezTo>
                    <a:pt x="8865" y="6209"/>
                    <a:pt x="8841" y="6158"/>
                    <a:pt x="8811" y="6158"/>
                  </a:cubicBezTo>
                  <a:close/>
                  <a:moveTo>
                    <a:pt x="8518" y="6158"/>
                  </a:moveTo>
                  <a:cubicBezTo>
                    <a:pt x="8488" y="6158"/>
                    <a:pt x="8464" y="6209"/>
                    <a:pt x="8464" y="6272"/>
                  </a:cubicBezTo>
                  <a:cubicBezTo>
                    <a:pt x="8464" y="6334"/>
                    <a:pt x="8488" y="6385"/>
                    <a:pt x="8518" y="6385"/>
                  </a:cubicBezTo>
                  <a:cubicBezTo>
                    <a:pt x="8547" y="6385"/>
                    <a:pt x="8571" y="6334"/>
                    <a:pt x="8571" y="6272"/>
                  </a:cubicBezTo>
                  <a:cubicBezTo>
                    <a:pt x="8571" y="6209"/>
                    <a:pt x="8547" y="6158"/>
                    <a:pt x="8518" y="6158"/>
                  </a:cubicBezTo>
                  <a:close/>
                  <a:moveTo>
                    <a:pt x="8659" y="6158"/>
                  </a:moveTo>
                  <a:cubicBezTo>
                    <a:pt x="8629" y="6158"/>
                    <a:pt x="8605" y="6209"/>
                    <a:pt x="8605" y="6272"/>
                  </a:cubicBezTo>
                  <a:cubicBezTo>
                    <a:pt x="8605" y="6334"/>
                    <a:pt x="8629" y="6385"/>
                    <a:pt x="8659" y="6385"/>
                  </a:cubicBezTo>
                  <a:cubicBezTo>
                    <a:pt x="8688" y="6385"/>
                    <a:pt x="8712" y="6334"/>
                    <a:pt x="8712" y="6272"/>
                  </a:cubicBezTo>
                  <a:cubicBezTo>
                    <a:pt x="8712" y="6209"/>
                    <a:pt x="8688" y="6158"/>
                    <a:pt x="8659" y="6158"/>
                  </a:cubicBezTo>
                  <a:close/>
                  <a:moveTo>
                    <a:pt x="8965" y="6158"/>
                  </a:moveTo>
                  <a:cubicBezTo>
                    <a:pt x="8935" y="6158"/>
                    <a:pt x="8911" y="6209"/>
                    <a:pt x="8911" y="6272"/>
                  </a:cubicBezTo>
                  <a:cubicBezTo>
                    <a:pt x="8911" y="6334"/>
                    <a:pt x="8935" y="6385"/>
                    <a:pt x="8965" y="6385"/>
                  </a:cubicBezTo>
                  <a:cubicBezTo>
                    <a:pt x="8995" y="6385"/>
                    <a:pt x="9019" y="6334"/>
                    <a:pt x="9019" y="6272"/>
                  </a:cubicBezTo>
                  <a:cubicBezTo>
                    <a:pt x="9019" y="6209"/>
                    <a:pt x="8995" y="6158"/>
                    <a:pt x="8965" y="6158"/>
                  </a:cubicBezTo>
                  <a:close/>
                  <a:moveTo>
                    <a:pt x="8811" y="6455"/>
                  </a:moveTo>
                  <a:cubicBezTo>
                    <a:pt x="8782" y="6455"/>
                    <a:pt x="8758" y="6506"/>
                    <a:pt x="8758" y="6568"/>
                  </a:cubicBezTo>
                  <a:cubicBezTo>
                    <a:pt x="8758" y="6631"/>
                    <a:pt x="8782" y="6681"/>
                    <a:pt x="8811" y="6681"/>
                  </a:cubicBezTo>
                  <a:cubicBezTo>
                    <a:pt x="8841" y="6681"/>
                    <a:pt x="8865" y="6631"/>
                    <a:pt x="8865" y="6568"/>
                  </a:cubicBezTo>
                  <a:cubicBezTo>
                    <a:pt x="8865" y="6506"/>
                    <a:pt x="8841" y="6455"/>
                    <a:pt x="8811" y="6455"/>
                  </a:cubicBezTo>
                  <a:close/>
                  <a:moveTo>
                    <a:pt x="8659" y="6455"/>
                  </a:moveTo>
                  <a:cubicBezTo>
                    <a:pt x="8629" y="6455"/>
                    <a:pt x="8605" y="6506"/>
                    <a:pt x="8605" y="6568"/>
                  </a:cubicBezTo>
                  <a:cubicBezTo>
                    <a:pt x="8605" y="6631"/>
                    <a:pt x="8629" y="6681"/>
                    <a:pt x="8659" y="6681"/>
                  </a:cubicBezTo>
                  <a:cubicBezTo>
                    <a:pt x="8688" y="6681"/>
                    <a:pt x="8712" y="6631"/>
                    <a:pt x="8712" y="6568"/>
                  </a:cubicBezTo>
                  <a:cubicBezTo>
                    <a:pt x="8712" y="6506"/>
                    <a:pt x="8688" y="6455"/>
                    <a:pt x="8659" y="6455"/>
                  </a:cubicBezTo>
                  <a:close/>
                  <a:moveTo>
                    <a:pt x="8965" y="6455"/>
                  </a:moveTo>
                  <a:cubicBezTo>
                    <a:pt x="8935" y="6455"/>
                    <a:pt x="8911" y="6506"/>
                    <a:pt x="8911" y="6568"/>
                  </a:cubicBezTo>
                  <a:cubicBezTo>
                    <a:pt x="8911" y="6631"/>
                    <a:pt x="8935" y="6681"/>
                    <a:pt x="8965" y="6681"/>
                  </a:cubicBezTo>
                  <a:cubicBezTo>
                    <a:pt x="8995" y="6681"/>
                    <a:pt x="9019" y="6631"/>
                    <a:pt x="9019" y="6568"/>
                  </a:cubicBezTo>
                  <a:cubicBezTo>
                    <a:pt x="9019" y="6506"/>
                    <a:pt x="8995" y="6455"/>
                    <a:pt x="8965" y="6455"/>
                  </a:cubicBezTo>
                  <a:close/>
                  <a:moveTo>
                    <a:pt x="8811" y="7108"/>
                  </a:moveTo>
                  <a:cubicBezTo>
                    <a:pt x="8782" y="7108"/>
                    <a:pt x="8758" y="7158"/>
                    <a:pt x="8758" y="7221"/>
                  </a:cubicBezTo>
                  <a:cubicBezTo>
                    <a:pt x="8758" y="7283"/>
                    <a:pt x="8782" y="7334"/>
                    <a:pt x="8811" y="7334"/>
                  </a:cubicBezTo>
                  <a:cubicBezTo>
                    <a:pt x="8841" y="7334"/>
                    <a:pt x="8865" y="7283"/>
                    <a:pt x="8865" y="7221"/>
                  </a:cubicBezTo>
                  <a:cubicBezTo>
                    <a:pt x="8865" y="7158"/>
                    <a:pt x="8841" y="7108"/>
                    <a:pt x="8811" y="7108"/>
                  </a:cubicBezTo>
                  <a:close/>
                  <a:moveTo>
                    <a:pt x="8659" y="7108"/>
                  </a:moveTo>
                  <a:cubicBezTo>
                    <a:pt x="8629" y="7108"/>
                    <a:pt x="8605" y="7158"/>
                    <a:pt x="8605" y="7221"/>
                  </a:cubicBezTo>
                  <a:cubicBezTo>
                    <a:pt x="8605" y="7283"/>
                    <a:pt x="8629" y="7334"/>
                    <a:pt x="8659" y="7334"/>
                  </a:cubicBezTo>
                  <a:cubicBezTo>
                    <a:pt x="8688" y="7334"/>
                    <a:pt x="8712" y="7283"/>
                    <a:pt x="8712" y="7221"/>
                  </a:cubicBezTo>
                  <a:cubicBezTo>
                    <a:pt x="8712" y="7158"/>
                    <a:pt x="8688" y="7108"/>
                    <a:pt x="8659" y="7108"/>
                  </a:cubicBezTo>
                  <a:close/>
                  <a:moveTo>
                    <a:pt x="9272" y="6796"/>
                  </a:moveTo>
                  <a:cubicBezTo>
                    <a:pt x="9242" y="6796"/>
                    <a:pt x="9218" y="6847"/>
                    <a:pt x="9218" y="6909"/>
                  </a:cubicBezTo>
                  <a:cubicBezTo>
                    <a:pt x="9218" y="6972"/>
                    <a:pt x="9242" y="7022"/>
                    <a:pt x="9272" y="7022"/>
                  </a:cubicBezTo>
                  <a:cubicBezTo>
                    <a:pt x="9301" y="7022"/>
                    <a:pt x="9325" y="6972"/>
                    <a:pt x="9325" y="6909"/>
                  </a:cubicBezTo>
                  <a:cubicBezTo>
                    <a:pt x="9325" y="6847"/>
                    <a:pt x="9301" y="6796"/>
                    <a:pt x="9272" y="6796"/>
                  </a:cubicBezTo>
                  <a:close/>
                  <a:moveTo>
                    <a:pt x="9118" y="6144"/>
                  </a:moveTo>
                  <a:cubicBezTo>
                    <a:pt x="9088" y="6144"/>
                    <a:pt x="9064" y="6194"/>
                    <a:pt x="9064" y="6257"/>
                  </a:cubicBezTo>
                  <a:cubicBezTo>
                    <a:pt x="9064" y="6319"/>
                    <a:pt x="9088" y="6370"/>
                    <a:pt x="9118" y="6370"/>
                  </a:cubicBezTo>
                  <a:cubicBezTo>
                    <a:pt x="9147" y="6370"/>
                    <a:pt x="9171" y="6319"/>
                    <a:pt x="9171" y="6257"/>
                  </a:cubicBezTo>
                  <a:cubicBezTo>
                    <a:pt x="9171" y="6194"/>
                    <a:pt x="9147" y="6144"/>
                    <a:pt x="9118" y="6144"/>
                  </a:cubicBezTo>
                  <a:close/>
                  <a:moveTo>
                    <a:pt x="9118" y="6796"/>
                  </a:moveTo>
                  <a:cubicBezTo>
                    <a:pt x="9088" y="6796"/>
                    <a:pt x="9064" y="6847"/>
                    <a:pt x="9064" y="6909"/>
                  </a:cubicBezTo>
                  <a:cubicBezTo>
                    <a:pt x="9064" y="6972"/>
                    <a:pt x="9088" y="7022"/>
                    <a:pt x="9118" y="7022"/>
                  </a:cubicBezTo>
                  <a:cubicBezTo>
                    <a:pt x="9147" y="7022"/>
                    <a:pt x="9171" y="6972"/>
                    <a:pt x="9171" y="6909"/>
                  </a:cubicBezTo>
                  <a:cubicBezTo>
                    <a:pt x="9171" y="6847"/>
                    <a:pt x="9147" y="6796"/>
                    <a:pt x="9118" y="6796"/>
                  </a:cubicBezTo>
                  <a:close/>
                  <a:moveTo>
                    <a:pt x="9737" y="6796"/>
                  </a:moveTo>
                  <a:cubicBezTo>
                    <a:pt x="9707" y="6796"/>
                    <a:pt x="9683" y="6847"/>
                    <a:pt x="9683" y="6909"/>
                  </a:cubicBezTo>
                  <a:cubicBezTo>
                    <a:pt x="9683" y="6972"/>
                    <a:pt x="9707" y="7022"/>
                    <a:pt x="9737" y="7022"/>
                  </a:cubicBezTo>
                  <a:cubicBezTo>
                    <a:pt x="9766" y="7022"/>
                    <a:pt x="9791" y="6972"/>
                    <a:pt x="9791" y="6909"/>
                  </a:cubicBezTo>
                  <a:cubicBezTo>
                    <a:pt x="9791" y="6847"/>
                    <a:pt x="9766" y="6796"/>
                    <a:pt x="9737" y="6796"/>
                  </a:cubicBezTo>
                  <a:close/>
                  <a:moveTo>
                    <a:pt x="9583" y="6796"/>
                  </a:moveTo>
                  <a:cubicBezTo>
                    <a:pt x="9553" y="6796"/>
                    <a:pt x="9529" y="6847"/>
                    <a:pt x="9529" y="6909"/>
                  </a:cubicBezTo>
                  <a:cubicBezTo>
                    <a:pt x="9529" y="6972"/>
                    <a:pt x="9553" y="7022"/>
                    <a:pt x="9583" y="7022"/>
                  </a:cubicBezTo>
                  <a:cubicBezTo>
                    <a:pt x="9612" y="7022"/>
                    <a:pt x="9637" y="6972"/>
                    <a:pt x="9637" y="6909"/>
                  </a:cubicBezTo>
                  <a:cubicBezTo>
                    <a:pt x="9637" y="6847"/>
                    <a:pt x="9612" y="6796"/>
                    <a:pt x="9583" y="6796"/>
                  </a:cubicBezTo>
                  <a:close/>
                  <a:moveTo>
                    <a:pt x="9430" y="6796"/>
                  </a:moveTo>
                  <a:cubicBezTo>
                    <a:pt x="9400" y="6796"/>
                    <a:pt x="9376" y="6847"/>
                    <a:pt x="9376" y="6909"/>
                  </a:cubicBezTo>
                  <a:cubicBezTo>
                    <a:pt x="9376" y="6972"/>
                    <a:pt x="9400" y="7022"/>
                    <a:pt x="9430" y="7022"/>
                  </a:cubicBezTo>
                  <a:cubicBezTo>
                    <a:pt x="9460" y="7022"/>
                    <a:pt x="9484" y="6972"/>
                    <a:pt x="9484" y="6909"/>
                  </a:cubicBezTo>
                  <a:cubicBezTo>
                    <a:pt x="9484" y="6847"/>
                    <a:pt x="9460" y="6796"/>
                    <a:pt x="9430" y="6796"/>
                  </a:cubicBezTo>
                  <a:close/>
                  <a:moveTo>
                    <a:pt x="9272" y="7108"/>
                  </a:moveTo>
                  <a:cubicBezTo>
                    <a:pt x="9242" y="7108"/>
                    <a:pt x="9218" y="7158"/>
                    <a:pt x="9218" y="7221"/>
                  </a:cubicBezTo>
                  <a:cubicBezTo>
                    <a:pt x="9218" y="7283"/>
                    <a:pt x="9242" y="7334"/>
                    <a:pt x="9272" y="7334"/>
                  </a:cubicBezTo>
                  <a:cubicBezTo>
                    <a:pt x="9301" y="7334"/>
                    <a:pt x="9325" y="7283"/>
                    <a:pt x="9325" y="7221"/>
                  </a:cubicBezTo>
                  <a:cubicBezTo>
                    <a:pt x="9325" y="7158"/>
                    <a:pt x="9301" y="7108"/>
                    <a:pt x="9272" y="7108"/>
                  </a:cubicBezTo>
                  <a:close/>
                  <a:moveTo>
                    <a:pt x="9118" y="7108"/>
                  </a:moveTo>
                  <a:cubicBezTo>
                    <a:pt x="9088" y="7108"/>
                    <a:pt x="9064" y="7158"/>
                    <a:pt x="9064" y="7221"/>
                  </a:cubicBezTo>
                  <a:cubicBezTo>
                    <a:pt x="9064" y="7283"/>
                    <a:pt x="9088" y="7334"/>
                    <a:pt x="9118" y="7334"/>
                  </a:cubicBezTo>
                  <a:cubicBezTo>
                    <a:pt x="9147" y="7334"/>
                    <a:pt x="9171" y="7283"/>
                    <a:pt x="9171" y="7221"/>
                  </a:cubicBezTo>
                  <a:cubicBezTo>
                    <a:pt x="9171" y="7158"/>
                    <a:pt x="9147" y="7108"/>
                    <a:pt x="9118" y="7108"/>
                  </a:cubicBezTo>
                  <a:close/>
                  <a:moveTo>
                    <a:pt x="8965" y="7108"/>
                  </a:moveTo>
                  <a:cubicBezTo>
                    <a:pt x="8935" y="7108"/>
                    <a:pt x="8911" y="7158"/>
                    <a:pt x="8911" y="7221"/>
                  </a:cubicBezTo>
                  <a:cubicBezTo>
                    <a:pt x="8911" y="7283"/>
                    <a:pt x="8935" y="7334"/>
                    <a:pt x="8965" y="7334"/>
                  </a:cubicBezTo>
                  <a:cubicBezTo>
                    <a:pt x="8995" y="7334"/>
                    <a:pt x="9019" y="7283"/>
                    <a:pt x="9019" y="7221"/>
                  </a:cubicBezTo>
                  <a:cubicBezTo>
                    <a:pt x="9019" y="7158"/>
                    <a:pt x="8995" y="7108"/>
                    <a:pt x="8965" y="7108"/>
                  </a:cubicBezTo>
                  <a:close/>
                  <a:moveTo>
                    <a:pt x="9737" y="7108"/>
                  </a:moveTo>
                  <a:cubicBezTo>
                    <a:pt x="9707" y="7108"/>
                    <a:pt x="9683" y="7158"/>
                    <a:pt x="9683" y="7221"/>
                  </a:cubicBezTo>
                  <a:cubicBezTo>
                    <a:pt x="9683" y="7283"/>
                    <a:pt x="9707" y="7334"/>
                    <a:pt x="9737" y="7334"/>
                  </a:cubicBezTo>
                  <a:cubicBezTo>
                    <a:pt x="9766" y="7334"/>
                    <a:pt x="9791" y="7283"/>
                    <a:pt x="9791" y="7221"/>
                  </a:cubicBezTo>
                  <a:cubicBezTo>
                    <a:pt x="9791" y="7158"/>
                    <a:pt x="9766" y="7108"/>
                    <a:pt x="9737" y="7108"/>
                  </a:cubicBezTo>
                  <a:close/>
                  <a:moveTo>
                    <a:pt x="9583" y="7108"/>
                  </a:moveTo>
                  <a:cubicBezTo>
                    <a:pt x="9553" y="7108"/>
                    <a:pt x="9529" y="7158"/>
                    <a:pt x="9529" y="7221"/>
                  </a:cubicBezTo>
                  <a:cubicBezTo>
                    <a:pt x="9529" y="7283"/>
                    <a:pt x="9553" y="7334"/>
                    <a:pt x="9583" y="7334"/>
                  </a:cubicBezTo>
                  <a:cubicBezTo>
                    <a:pt x="9612" y="7334"/>
                    <a:pt x="9637" y="7283"/>
                    <a:pt x="9637" y="7221"/>
                  </a:cubicBezTo>
                  <a:cubicBezTo>
                    <a:pt x="9637" y="7158"/>
                    <a:pt x="9612" y="7108"/>
                    <a:pt x="9583" y="7108"/>
                  </a:cubicBezTo>
                  <a:close/>
                  <a:moveTo>
                    <a:pt x="9430" y="7108"/>
                  </a:moveTo>
                  <a:cubicBezTo>
                    <a:pt x="9400" y="7108"/>
                    <a:pt x="9376" y="7158"/>
                    <a:pt x="9376" y="7221"/>
                  </a:cubicBezTo>
                  <a:cubicBezTo>
                    <a:pt x="9376" y="7283"/>
                    <a:pt x="9400" y="7334"/>
                    <a:pt x="9430" y="7334"/>
                  </a:cubicBezTo>
                  <a:cubicBezTo>
                    <a:pt x="9460" y="7334"/>
                    <a:pt x="9484" y="7283"/>
                    <a:pt x="9484" y="7221"/>
                  </a:cubicBezTo>
                  <a:cubicBezTo>
                    <a:pt x="9484" y="7158"/>
                    <a:pt x="9460" y="7108"/>
                    <a:pt x="9430" y="7108"/>
                  </a:cubicBezTo>
                  <a:close/>
                  <a:moveTo>
                    <a:pt x="8811" y="7449"/>
                  </a:moveTo>
                  <a:cubicBezTo>
                    <a:pt x="8782" y="7449"/>
                    <a:pt x="8758" y="7499"/>
                    <a:pt x="8758" y="7562"/>
                  </a:cubicBezTo>
                  <a:cubicBezTo>
                    <a:pt x="8758" y="7624"/>
                    <a:pt x="8782" y="7675"/>
                    <a:pt x="8811" y="7675"/>
                  </a:cubicBezTo>
                  <a:cubicBezTo>
                    <a:pt x="8841" y="7675"/>
                    <a:pt x="8865" y="7624"/>
                    <a:pt x="8865" y="7562"/>
                  </a:cubicBezTo>
                  <a:cubicBezTo>
                    <a:pt x="8865" y="7499"/>
                    <a:pt x="8841" y="7449"/>
                    <a:pt x="8811" y="7449"/>
                  </a:cubicBezTo>
                  <a:close/>
                  <a:moveTo>
                    <a:pt x="8659" y="7449"/>
                  </a:moveTo>
                  <a:cubicBezTo>
                    <a:pt x="8629" y="7449"/>
                    <a:pt x="8605" y="7499"/>
                    <a:pt x="8605" y="7562"/>
                  </a:cubicBezTo>
                  <a:cubicBezTo>
                    <a:pt x="8605" y="7624"/>
                    <a:pt x="8629" y="7675"/>
                    <a:pt x="8659" y="7675"/>
                  </a:cubicBezTo>
                  <a:cubicBezTo>
                    <a:pt x="8688" y="7675"/>
                    <a:pt x="8712" y="7624"/>
                    <a:pt x="8712" y="7562"/>
                  </a:cubicBezTo>
                  <a:cubicBezTo>
                    <a:pt x="8712" y="7499"/>
                    <a:pt x="8688" y="7449"/>
                    <a:pt x="8659" y="7449"/>
                  </a:cubicBezTo>
                  <a:close/>
                  <a:moveTo>
                    <a:pt x="8503" y="7449"/>
                  </a:moveTo>
                  <a:cubicBezTo>
                    <a:pt x="8474" y="7449"/>
                    <a:pt x="8450" y="7499"/>
                    <a:pt x="8450" y="7562"/>
                  </a:cubicBezTo>
                  <a:cubicBezTo>
                    <a:pt x="8450" y="7624"/>
                    <a:pt x="8474" y="7675"/>
                    <a:pt x="8503" y="7675"/>
                  </a:cubicBezTo>
                  <a:cubicBezTo>
                    <a:pt x="8533" y="7675"/>
                    <a:pt x="8557" y="7624"/>
                    <a:pt x="8557" y="7562"/>
                  </a:cubicBezTo>
                  <a:cubicBezTo>
                    <a:pt x="8557" y="7499"/>
                    <a:pt x="8533" y="7449"/>
                    <a:pt x="8503" y="7449"/>
                  </a:cubicBezTo>
                  <a:close/>
                  <a:moveTo>
                    <a:pt x="9272" y="7449"/>
                  </a:moveTo>
                  <a:cubicBezTo>
                    <a:pt x="9242" y="7449"/>
                    <a:pt x="9218" y="7499"/>
                    <a:pt x="9218" y="7562"/>
                  </a:cubicBezTo>
                  <a:cubicBezTo>
                    <a:pt x="9218" y="7624"/>
                    <a:pt x="9242" y="7675"/>
                    <a:pt x="9272" y="7675"/>
                  </a:cubicBezTo>
                  <a:cubicBezTo>
                    <a:pt x="9301" y="7675"/>
                    <a:pt x="9325" y="7624"/>
                    <a:pt x="9325" y="7562"/>
                  </a:cubicBezTo>
                  <a:cubicBezTo>
                    <a:pt x="9325" y="7499"/>
                    <a:pt x="9301" y="7449"/>
                    <a:pt x="9272" y="7449"/>
                  </a:cubicBezTo>
                  <a:close/>
                  <a:moveTo>
                    <a:pt x="9118" y="7449"/>
                  </a:moveTo>
                  <a:cubicBezTo>
                    <a:pt x="9088" y="7449"/>
                    <a:pt x="9064" y="7499"/>
                    <a:pt x="9064" y="7562"/>
                  </a:cubicBezTo>
                  <a:cubicBezTo>
                    <a:pt x="9064" y="7624"/>
                    <a:pt x="9088" y="7675"/>
                    <a:pt x="9118" y="7675"/>
                  </a:cubicBezTo>
                  <a:cubicBezTo>
                    <a:pt x="9147" y="7675"/>
                    <a:pt x="9171" y="7624"/>
                    <a:pt x="9171" y="7562"/>
                  </a:cubicBezTo>
                  <a:cubicBezTo>
                    <a:pt x="9171" y="7499"/>
                    <a:pt x="9147" y="7449"/>
                    <a:pt x="9118" y="7449"/>
                  </a:cubicBezTo>
                  <a:close/>
                  <a:moveTo>
                    <a:pt x="8965" y="7449"/>
                  </a:moveTo>
                  <a:cubicBezTo>
                    <a:pt x="8935" y="7449"/>
                    <a:pt x="8911" y="7499"/>
                    <a:pt x="8911" y="7562"/>
                  </a:cubicBezTo>
                  <a:cubicBezTo>
                    <a:pt x="8911" y="7624"/>
                    <a:pt x="8935" y="7675"/>
                    <a:pt x="8965" y="7675"/>
                  </a:cubicBezTo>
                  <a:cubicBezTo>
                    <a:pt x="8995" y="7675"/>
                    <a:pt x="9019" y="7624"/>
                    <a:pt x="9019" y="7562"/>
                  </a:cubicBezTo>
                  <a:cubicBezTo>
                    <a:pt x="9019" y="7499"/>
                    <a:pt x="8995" y="7449"/>
                    <a:pt x="8965" y="7449"/>
                  </a:cubicBezTo>
                  <a:close/>
                  <a:moveTo>
                    <a:pt x="10045" y="7449"/>
                  </a:moveTo>
                  <a:cubicBezTo>
                    <a:pt x="10015" y="7449"/>
                    <a:pt x="9991" y="7499"/>
                    <a:pt x="9991" y="7562"/>
                  </a:cubicBezTo>
                  <a:cubicBezTo>
                    <a:pt x="9991" y="7624"/>
                    <a:pt x="10015" y="7675"/>
                    <a:pt x="10045" y="7675"/>
                  </a:cubicBezTo>
                  <a:cubicBezTo>
                    <a:pt x="10074" y="7675"/>
                    <a:pt x="10098" y="7624"/>
                    <a:pt x="10098" y="7562"/>
                  </a:cubicBezTo>
                  <a:cubicBezTo>
                    <a:pt x="10098" y="7499"/>
                    <a:pt x="10074" y="7449"/>
                    <a:pt x="10045" y="7449"/>
                  </a:cubicBezTo>
                  <a:close/>
                  <a:moveTo>
                    <a:pt x="9892" y="7675"/>
                  </a:moveTo>
                  <a:cubicBezTo>
                    <a:pt x="9922" y="7675"/>
                    <a:pt x="9946" y="7624"/>
                    <a:pt x="9946" y="7562"/>
                  </a:cubicBezTo>
                  <a:cubicBezTo>
                    <a:pt x="9946" y="7499"/>
                    <a:pt x="9922" y="7449"/>
                    <a:pt x="9892" y="7449"/>
                  </a:cubicBezTo>
                  <a:cubicBezTo>
                    <a:pt x="9862" y="7449"/>
                    <a:pt x="9838" y="7499"/>
                    <a:pt x="9838" y="7562"/>
                  </a:cubicBezTo>
                  <a:cubicBezTo>
                    <a:pt x="9838" y="7624"/>
                    <a:pt x="9862" y="7675"/>
                    <a:pt x="9892" y="7675"/>
                  </a:cubicBezTo>
                  <a:close/>
                  <a:moveTo>
                    <a:pt x="9737" y="7449"/>
                  </a:moveTo>
                  <a:cubicBezTo>
                    <a:pt x="9707" y="7449"/>
                    <a:pt x="9683" y="7499"/>
                    <a:pt x="9683" y="7562"/>
                  </a:cubicBezTo>
                  <a:cubicBezTo>
                    <a:pt x="9683" y="7624"/>
                    <a:pt x="9707" y="7675"/>
                    <a:pt x="9737" y="7675"/>
                  </a:cubicBezTo>
                  <a:cubicBezTo>
                    <a:pt x="9766" y="7675"/>
                    <a:pt x="9791" y="7624"/>
                    <a:pt x="9791" y="7562"/>
                  </a:cubicBezTo>
                  <a:cubicBezTo>
                    <a:pt x="9791" y="7499"/>
                    <a:pt x="9766" y="7449"/>
                    <a:pt x="9737" y="7449"/>
                  </a:cubicBezTo>
                  <a:close/>
                  <a:moveTo>
                    <a:pt x="9583" y="7449"/>
                  </a:moveTo>
                  <a:cubicBezTo>
                    <a:pt x="9553" y="7449"/>
                    <a:pt x="9529" y="7499"/>
                    <a:pt x="9529" y="7562"/>
                  </a:cubicBezTo>
                  <a:cubicBezTo>
                    <a:pt x="9529" y="7624"/>
                    <a:pt x="9553" y="7675"/>
                    <a:pt x="9583" y="7675"/>
                  </a:cubicBezTo>
                  <a:cubicBezTo>
                    <a:pt x="9612" y="7675"/>
                    <a:pt x="9637" y="7624"/>
                    <a:pt x="9637" y="7562"/>
                  </a:cubicBezTo>
                  <a:cubicBezTo>
                    <a:pt x="9637" y="7499"/>
                    <a:pt x="9612" y="7449"/>
                    <a:pt x="9583" y="7449"/>
                  </a:cubicBezTo>
                  <a:close/>
                  <a:moveTo>
                    <a:pt x="9430" y="7449"/>
                  </a:moveTo>
                  <a:cubicBezTo>
                    <a:pt x="9400" y="7449"/>
                    <a:pt x="9376" y="7499"/>
                    <a:pt x="9376" y="7562"/>
                  </a:cubicBezTo>
                  <a:cubicBezTo>
                    <a:pt x="9376" y="7624"/>
                    <a:pt x="9400" y="7675"/>
                    <a:pt x="9430" y="7675"/>
                  </a:cubicBezTo>
                  <a:cubicBezTo>
                    <a:pt x="9460" y="7675"/>
                    <a:pt x="9484" y="7624"/>
                    <a:pt x="9484" y="7562"/>
                  </a:cubicBezTo>
                  <a:cubicBezTo>
                    <a:pt x="9484" y="7499"/>
                    <a:pt x="9460" y="7449"/>
                    <a:pt x="9430" y="7449"/>
                  </a:cubicBezTo>
                  <a:close/>
                  <a:moveTo>
                    <a:pt x="8811" y="7760"/>
                  </a:moveTo>
                  <a:cubicBezTo>
                    <a:pt x="8782" y="7760"/>
                    <a:pt x="8758" y="7811"/>
                    <a:pt x="8758" y="7873"/>
                  </a:cubicBezTo>
                  <a:cubicBezTo>
                    <a:pt x="8758" y="7936"/>
                    <a:pt x="8782" y="7987"/>
                    <a:pt x="8811" y="7987"/>
                  </a:cubicBezTo>
                  <a:cubicBezTo>
                    <a:pt x="8841" y="7987"/>
                    <a:pt x="8865" y="7936"/>
                    <a:pt x="8865" y="7873"/>
                  </a:cubicBezTo>
                  <a:cubicBezTo>
                    <a:pt x="8865" y="7811"/>
                    <a:pt x="8841" y="7760"/>
                    <a:pt x="8811" y="7760"/>
                  </a:cubicBezTo>
                  <a:close/>
                  <a:moveTo>
                    <a:pt x="8659" y="7760"/>
                  </a:moveTo>
                  <a:cubicBezTo>
                    <a:pt x="8629" y="7760"/>
                    <a:pt x="8605" y="7811"/>
                    <a:pt x="8605" y="7873"/>
                  </a:cubicBezTo>
                  <a:cubicBezTo>
                    <a:pt x="8605" y="7936"/>
                    <a:pt x="8629" y="7987"/>
                    <a:pt x="8659" y="7987"/>
                  </a:cubicBezTo>
                  <a:cubicBezTo>
                    <a:pt x="8688" y="7987"/>
                    <a:pt x="8712" y="7936"/>
                    <a:pt x="8712" y="7873"/>
                  </a:cubicBezTo>
                  <a:cubicBezTo>
                    <a:pt x="8712" y="7811"/>
                    <a:pt x="8688" y="7760"/>
                    <a:pt x="8659" y="7760"/>
                  </a:cubicBezTo>
                  <a:close/>
                  <a:moveTo>
                    <a:pt x="8503" y="7760"/>
                  </a:moveTo>
                  <a:cubicBezTo>
                    <a:pt x="8474" y="7760"/>
                    <a:pt x="8450" y="7811"/>
                    <a:pt x="8450" y="7873"/>
                  </a:cubicBezTo>
                  <a:cubicBezTo>
                    <a:pt x="8450" y="7936"/>
                    <a:pt x="8474" y="7987"/>
                    <a:pt x="8503" y="7987"/>
                  </a:cubicBezTo>
                  <a:cubicBezTo>
                    <a:pt x="8533" y="7987"/>
                    <a:pt x="8557" y="7936"/>
                    <a:pt x="8557" y="7873"/>
                  </a:cubicBezTo>
                  <a:cubicBezTo>
                    <a:pt x="8557" y="7811"/>
                    <a:pt x="8533" y="7760"/>
                    <a:pt x="8503" y="7760"/>
                  </a:cubicBezTo>
                  <a:close/>
                  <a:moveTo>
                    <a:pt x="9272" y="7760"/>
                  </a:moveTo>
                  <a:cubicBezTo>
                    <a:pt x="9242" y="7760"/>
                    <a:pt x="9218" y="7811"/>
                    <a:pt x="9218" y="7873"/>
                  </a:cubicBezTo>
                  <a:cubicBezTo>
                    <a:pt x="9218" y="7936"/>
                    <a:pt x="9242" y="7987"/>
                    <a:pt x="9272" y="7987"/>
                  </a:cubicBezTo>
                  <a:cubicBezTo>
                    <a:pt x="9301" y="7987"/>
                    <a:pt x="9325" y="7936"/>
                    <a:pt x="9325" y="7873"/>
                  </a:cubicBezTo>
                  <a:cubicBezTo>
                    <a:pt x="9325" y="7811"/>
                    <a:pt x="9301" y="7760"/>
                    <a:pt x="9272" y="7760"/>
                  </a:cubicBezTo>
                  <a:close/>
                  <a:moveTo>
                    <a:pt x="9118" y="7760"/>
                  </a:moveTo>
                  <a:cubicBezTo>
                    <a:pt x="9088" y="7760"/>
                    <a:pt x="9064" y="7811"/>
                    <a:pt x="9064" y="7873"/>
                  </a:cubicBezTo>
                  <a:cubicBezTo>
                    <a:pt x="9064" y="7936"/>
                    <a:pt x="9088" y="7987"/>
                    <a:pt x="9118" y="7987"/>
                  </a:cubicBezTo>
                  <a:cubicBezTo>
                    <a:pt x="9147" y="7987"/>
                    <a:pt x="9171" y="7936"/>
                    <a:pt x="9171" y="7873"/>
                  </a:cubicBezTo>
                  <a:cubicBezTo>
                    <a:pt x="9171" y="7811"/>
                    <a:pt x="9147" y="7760"/>
                    <a:pt x="9118" y="7760"/>
                  </a:cubicBezTo>
                  <a:close/>
                  <a:moveTo>
                    <a:pt x="8965" y="7760"/>
                  </a:moveTo>
                  <a:cubicBezTo>
                    <a:pt x="8935" y="7760"/>
                    <a:pt x="8911" y="7811"/>
                    <a:pt x="8911" y="7873"/>
                  </a:cubicBezTo>
                  <a:cubicBezTo>
                    <a:pt x="8911" y="7936"/>
                    <a:pt x="8935" y="7987"/>
                    <a:pt x="8965" y="7987"/>
                  </a:cubicBezTo>
                  <a:cubicBezTo>
                    <a:pt x="8995" y="7987"/>
                    <a:pt x="9019" y="7936"/>
                    <a:pt x="9019" y="7873"/>
                  </a:cubicBezTo>
                  <a:cubicBezTo>
                    <a:pt x="9019" y="7811"/>
                    <a:pt x="8995" y="7760"/>
                    <a:pt x="8965" y="7760"/>
                  </a:cubicBezTo>
                  <a:close/>
                  <a:moveTo>
                    <a:pt x="10045" y="7760"/>
                  </a:moveTo>
                  <a:cubicBezTo>
                    <a:pt x="10015" y="7760"/>
                    <a:pt x="9991" y="7811"/>
                    <a:pt x="9991" y="7873"/>
                  </a:cubicBezTo>
                  <a:cubicBezTo>
                    <a:pt x="9991" y="7936"/>
                    <a:pt x="10015" y="7987"/>
                    <a:pt x="10045" y="7987"/>
                  </a:cubicBezTo>
                  <a:cubicBezTo>
                    <a:pt x="10074" y="7987"/>
                    <a:pt x="10098" y="7936"/>
                    <a:pt x="10098" y="7873"/>
                  </a:cubicBezTo>
                  <a:cubicBezTo>
                    <a:pt x="10098" y="7811"/>
                    <a:pt x="10074" y="7760"/>
                    <a:pt x="10045" y="7760"/>
                  </a:cubicBezTo>
                  <a:close/>
                  <a:moveTo>
                    <a:pt x="9892" y="7987"/>
                  </a:moveTo>
                  <a:cubicBezTo>
                    <a:pt x="9922" y="7987"/>
                    <a:pt x="9946" y="7936"/>
                    <a:pt x="9946" y="7873"/>
                  </a:cubicBezTo>
                  <a:cubicBezTo>
                    <a:pt x="9946" y="7811"/>
                    <a:pt x="9922" y="7760"/>
                    <a:pt x="9892" y="7760"/>
                  </a:cubicBezTo>
                  <a:cubicBezTo>
                    <a:pt x="9862" y="7760"/>
                    <a:pt x="9838" y="7811"/>
                    <a:pt x="9838" y="7873"/>
                  </a:cubicBezTo>
                  <a:cubicBezTo>
                    <a:pt x="9838" y="7936"/>
                    <a:pt x="9862" y="7987"/>
                    <a:pt x="9892" y="7987"/>
                  </a:cubicBezTo>
                  <a:close/>
                  <a:moveTo>
                    <a:pt x="9737" y="7760"/>
                  </a:moveTo>
                  <a:cubicBezTo>
                    <a:pt x="9707" y="7760"/>
                    <a:pt x="9683" y="7811"/>
                    <a:pt x="9683" y="7873"/>
                  </a:cubicBezTo>
                  <a:cubicBezTo>
                    <a:pt x="9683" y="7936"/>
                    <a:pt x="9707" y="7987"/>
                    <a:pt x="9737" y="7987"/>
                  </a:cubicBezTo>
                  <a:cubicBezTo>
                    <a:pt x="9766" y="7987"/>
                    <a:pt x="9791" y="7936"/>
                    <a:pt x="9791" y="7873"/>
                  </a:cubicBezTo>
                  <a:cubicBezTo>
                    <a:pt x="9791" y="7811"/>
                    <a:pt x="9766" y="7760"/>
                    <a:pt x="9737" y="7760"/>
                  </a:cubicBezTo>
                  <a:close/>
                  <a:moveTo>
                    <a:pt x="9583" y="7760"/>
                  </a:moveTo>
                  <a:cubicBezTo>
                    <a:pt x="9553" y="7760"/>
                    <a:pt x="9529" y="7811"/>
                    <a:pt x="9529" y="7873"/>
                  </a:cubicBezTo>
                  <a:cubicBezTo>
                    <a:pt x="9529" y="7936"/>
                    <a:pt x="9553" y="7987"/>
                    <a:pt x="9583" y="7987"/>
                  </a:cubicBezTo>
                  <a:cubicBezTo>
                    <a:pt x="9612" y="7987"/>
                    <a:pt x="9637" y="7936"/>
                    <a:pt x="9637" y="7873"/>
                  </a:cubicBezTo>
                  <a:cubicBezTo>
                    <a:pt x="9637" y="7811"/>
                    <a:pt x="9612" y="7760"/>
                    <a:pt x="9583" y="7760"/>
                  </a:cubicBezTo>
                  <a:close/>
                  <a:moveTo>
                    <a:pt x="9430" y="7760"/>
                  </a:moveTo>
                  <a:cubicBezTo>
                    <a:pt x="9400" y="7760"/>
                    <a:pt x="9376" y="7811"/>
                    <a:pt x="9376" y="7873"/>
                  </a:cubicBezTo>
                  <a:cubicBezTo>
                    <a:pt x="9376" y="7936"/>
                    <a:pt x="9400" y="7987"/>
                    <a:pt x="9430" y="7987"/>
                  </a:cubicBezTo>
                  <a:cubicBezTo>
                    <a:pt x="9460" y="7987"/>
                    <a:pt x="9484" y="7936"/>
                    <a:pt x="9484" y="7873"/>
                  </a:cubicBezTo>
                  <a:cubicBezTo>
                    <a:pt x="9484" y="7811"/>
                    <a:pt x="9460" y="7760"/>
                    <a:pt x="9430" y="7760"/>
                  </a:cubicBezTo>
                  <a:close/>
                  <a:moveTo>
                    <a:pt x="10813" y="7760"/>
                  </a:moveTo>
                  <a:cubicBezTo>
                    <a:pt x="10783" y="7760"/>
                    <a:pt x="10759" y="7811"/>
                    <a:pt x="10759" y="7873"/>
                  </a:cubicBezTo>
                  <a:cubicBezTo>
                    <a:pt x="10759" y="7936"/>
                    <a:pt x="10783" y="7987"/>
                    <a:pt x="10813" y="7987"/>
                  </a:cubicBezTo>
                  <a:cubicBezTo>
                    <a:pt x="10843" y="7987"/>
                    <a:pt x="10867" y="7936"/>
                    <a:pt x="10867" y="7873"/>
                  </a:cubicBezTo>
                  <a:cubicBezTo>
                    <a:pt x="10867" y="7811"/>
                    <a:pt x="10843" y="7760"/>
                    <a:pt x="10813" y="7760"/>
                  </a:cubicBezTo>
                  <a:close/>
                  <a:moveTo>
                    <a:pt x="10660" y="7760"/>
                  </a:moveTo>
                  <a:cubicBezTo>
                    <a:pt x="10631" y="7760"/>
                    <a:pt x="10607" y="7811"/>
                    <a:pt x="10607" y="7873"/>
                  </a:cubicBezTo>
                  <a:cubicBezTo>
                    <a:pt x="10607" y="7936"/>
                    <a:pt x="10631" y="7987"/>
                    <a:pt x="10660" y="7987"/>
                  </a:cubicBezTo>
                  <a:cubicBezTo>
                    <a:pt x="10690" y="7987"/>
                    <a:pt x="10714" y="7936"/>
                    <a:pt x="10714" y="7873"/>
                  </a:cubicBezTo>
                  <a:cubicBezTo>
                    <a:pt x="10714" y="7811"/>
                    <a:pt x="10690" y="7760"/>
                    <a:pt x="10660" y="7760"/>
                  </a:cubicBezTo>
                  <a:close/>
                  <a:moveTo>
                    <a:pt x="10505" y="7760"/>
                  </a:moveTo>
                  <a:cubicBezTo>
                    <a:pt x="10475" y="7760"/>
                    <a:pt x="10451" y="7811"/>
                    <a:pt x="10451" y="7873"/>
                  </a:cubicBezTo>
                  <a:cubicBezTo>
                    <a:pt x="10451" y="7936"/>
                    <a:pt x="10475" y="7987"/>
                    <a:pt x="10505" y="7987"/>
                  </a:cubicBezTo>
                  <a:cubicBezTo>
                    <a:pt x="10535" y="7987"/>
                    <a:pt x="10559" y="7936"/>
                    <a:pt x="10559" y="7873"/>
                  </a:cubicBezTo>
                  <a:cubicBezTo>
                    <a:pt x="10559" y="7811"/>
                    <a:pt x="10535" y="7760"/>
                    <a:pt x="10505" y="7760"/>
                  </a:cubicBezTo>
                  <a:close/>
                  <a:moveTo>
                    <a:pt x="10351" y="7760"/>
                  </a:moveTo>
                  <a:cubicBezTo>
                    <a:pt x="10321" y="7760"/>
                    <a:pt x="10297" y="7811"/>
                    <a:pt x="10297" y="7873"/>
                  </a:cubicBezTo>
                  <a:cubicBezTo>
                    <a:pt x="10297" y="7936"/>
                    <a:pt x="10321" y="7987"/>
                    <a:pt x="10351" y="7987"/>
                  </a:cubicBezTo>
                  <a:cubicBezTo>
                    <a:pt x="10381" y="7987"/>
                    <a:pt x="10405" y="7936"/>
                    <a:pt x="10405" y="7873"/>
                  </a:cubicBezTo>
                  <a:cubicBezTo>
                    <a:pt x="10405" y="7811"/>
                    <a:pt x="10381" y="7760"/>
                    <a:pt x="10351" y="7760"/>
                  </a:cubicBezTo>
                  <a:close/>
                  <a:moveTo>
                    <a:pt x="10198" y="7760"/>
                  </a:moveTo>
                  <a:cubicBezTo>
                    <a:pt x="10169" y="7760"/>
                    <a:pt x="10145" y="7811"/>
                    <a:pt x="10145" y="7873"/>
                  </a:cubicBezTo>
                  <a:cubicBezTo>
                    <a:pt x="10145" y="7936"/>
                    <a:pt x="10169" y="7987"/>
                    <a:pt x="10198" y="7987"/>
                  </a:cubicBezTo>
                  <a:cubicBezTo>
                    <a:pt x="10228" y="7987"/>
                    <a:pt x="10252" y="7936"/>
                    <a:pt x="10252" y="7873"/>
                  </a:cubicBezTo>
                  <a:cubicBezTo>
                    <a:pt x="10252" y="7811"/>
                    <a:pt x="10228" y="7760"/>
                    <a:pt x="10198" y="7760"/>
                  </a:cubicBezTo>
                  <a:close/>
                  <a:moveTo>
                    <a:pt x="11273" y="8087"/>
                  </a:moveTo>
                  <a:cubicBezTo>
                    <a:pt x="11243" y="8087"/>
                    <a:pt x="11219" y="8137"/>
                    <a:pt x="11219" y="8200"/>
                  </a:cubicBezTo>
                  <a:cubicBezTo>
                    <a:pt x="11219" y="8262"/>
                    <a:pt x="11243" y="8313"/>
                    <a:pt x="11273" y="8313"/>
                  </a:cubicBezTo>
                  <a:cubicBezTo>
                    <a:pt x="11303" y="8313"/>
                    <a:pt x="11327" y="8262"/>
                    <a:pt x="11327" y="8200"/>
                  </a:cubicBezTo>
                  <a:cubicBezTo>
                    <a:pt x="11327" y="8137"/>
                    <a:pt x="11303" y="8087"/>
                    <a:pt x="11273" y="8087"/>
                  </a:cubicBezTo>
                  <a:close/>
                  <a:moveTo>
                    <a:pt x="11119" y="8087"/>
                  </a:moveTo>
                  <a:cubicBezTo>
                    <a:pt x="11089" y="8087"/>
                    <a:pt x="11065" y="8137"/>
                    <a:pt x="11065" y="8200"/>
                  </a:cubicBezTo>
                  <a:cubicBezTo>
                    <a:pt x="11065" y="8262"/>
                    <a:pt x="11089" y="8313"/>
                    <a:pt x="11119" y="8313"/>
                  </a:cubicBezTo>
                  <a:cubicBezTo>
                    <a:pt x="11149" y="8313"/>
                    <a:pt x="11173" y="8262"/>
                    <a:pt x="11173" y="8200"/>
                  </a:cubicBezTo>
                  <a:cubicBezTo>
                    <a:pt x="11173" y="8137"/>
                    <a:pt x="11149" y="8087"/>
                    <a:pt x="11119" y="8087"/>
                  </a:cubicBezTo>
                  <a:close/>
                  <a:moveTo>
                    <a:pt x="10967" y="8087"/>
                  </a:moveTo>
                  <a:cubicBezTo>
                    <a:pt x="10937" y="8087"/>
                    <a:pt x="10913" y="8137"/>
                    <a:pt x="10913" y="8200"/>
                  </a:cubicBezTo>
                  <a:cubicBezTo>
                    <a:pt x="10913" y="8262"/>
                    <a:pt x="10937" y="8313"/>
                    <a:pt x="10967" y="8313"/>
                  </a:cubicBezTo>
                  <a:cubicBezTo>
                    <a:pt x="10996" y="8313"/>
                    <a:pt x="11020" y="8262"/>
                    <a:pt x="11020" y="8200"/>
                  </a:cubicBezTo>
                  <a:cubicBezTo>
                    <a:pt x="11020" y="8137"/>
                    <a:pt x="10996" y="8087"/>
                    <a:pt x="10967" y="8087"/>
                  </a:cubicBezTo>
                  <a:close/>
                  <a:moveTo>
                    <a:pt x="6042" y="226"/>
                  </a:moveTo>
                  <a:cubicBezTo>
                    <a:pt x="6072" y="226"/>
                    <a:pt x="6096" y="176"/>
                    <a:pt x="6096" y="113"/>
                  </a:cubicBezTo>
                  <a:cubicBezTo>
                    <a:pt x="6096" y="51"/>
                    <a:pt x="6072" y="0"/>
                    <a:pt x="6042" y="0"/>
                  </a:cubicBezTo>
                  <a:cubicBezTo>
                    <a:pt x="6013" y="0"/>
                    <a:pt x="5989" y="51"/>
                    <a:pt x="5989" y="113"/>
                  </a:cubicBezTo>
                  <a:cubicBezTo>
                    <a:pt x="5989" y="176"/>
                    <a:pt x="6013" y="226"/>
                    <a:pt x="6042" y="226"/>
                  </a:cubicBezTo>
                  <a:close/>
                  <a:moveTo>
                    <a:pt x="5890" y="226"/>
                  </a:moveTo>
                  <a:cubicBezTo>
                    <a:pt x="5919" y="226"/>
                    <a:pt x="5944" y="176"/>
                    <a:pt x="5944" y="113"/>
                  </a:cubicBezTo>
                  <a:cubicBezTo>
                    <a:pt x="5944" y="51"/>
                    <a:pt x="5919" y="0"/>
                    <a:pt x="5890" y="0"/>
                  </a:cubicBezTo>
                  <a:cubicBezTo>
                    <a:pt x="5860" y="0"/>
                    <a:pt x="5836" y="51"/>
                    <a:pt x="5836" y="113"/>
                  </a:cubicBezTo>
                  <a:cubicBezTo>
                    <a:pt x="5836" y="176"/>
                    <a:pt x="5860" y="226"/>
                    <a:pt x="5890" y="226"/>
                  </a:cubicBezTo>
                  <a:close/>
                  <a:moveTo>
                    <a:pt x="5578" y="861"/>
                  </a:moveTo>
                  <a:cubicBezTo>
                    <a:pt x="5608" y="861"/>
                    <a:pt x="5632" y="810"/>
                    <a:pt x="5632" y="748"/>
                  </a:cubicBezTo>
                  <a:cubicBezTo>
                    <a:pt x="5632" y="685"/>
                    <a:pt x="5608" y="635"/>
                    <a:pt x="5578" y="635"/>
                  </a:cubicBezTo>
                  <a:cubicBezTo>
                    <a:pt x="5549" y="635"/>
                    <a:pt x="5525" y="685"/>
                    <a:pt x="5525" y="748"/>
                  </a:cubicBezTo>
                  <a:cubicBezTo>
                    <a:pt x="5525" y="810"/>
                    <a:pt x="5549" y="861"/>
                    <a:pt x="5578" y="861"/>
                  </a:cubicBezTo>
                  <a:close/>
                  <a:moveTo>
                    <a:pt x="6042" y="861"/>
                  </a:moveTo>
                  <a:cubicBezTo>
                    <a:pt x="6072" y="861"/>
                    <a:pt x="6096" y="810"/>
                    <a:pt x="6096" y="748"/>
                  </a:cubicBezTo>
                  <a:cubicBezTo>
                    <a:pt x="6096" y="685"/>
                    <a:pt x="6072" y="635"/>
                    <a:pt x="6042" y="635"/>
                  </a:cubicBezTo>
                  <a:cubicBezTo>
                    <a:pt x="6013" y="635"/>
                    <a:pt x="5989" y="685"/>
                    <a:pt x="5989" y="748"/>
                  </a:cubicBezTo>
                  <a:cubicBezTo>
                    <a:pt x="5989" y="810"/>
                    <a:pt x="6013" y="861"/>
                    <a:pt x="6042" y="861"/>
                  </a:cubicBezTo>
                  <a:close/>
                  <a:moveTo>
                    <a:pt x="5744" y="534"/>
                  </a:moveTo>
                  <a:cubicBezTo>
                    <a:pt x="5773" y="534"/>
                    <a:pt x="5797" y="483"/>
                    <a:pt x="5797" y="421"/>
                  </a:cubicBezTo>
                  <a:cubicBezTo>
                    <a:pt x="5797" y="358"/>
                    <a:pt x="5773" y="308"/>
                    <a:pt x="5744" y="308"/>
                  </a:cubicBezTo>
                  <a:cubicBezTo>
                    <a:pt x="5714" y="308"/>
                    <a:pt x="5690" y="358"/>
                    <a:pt x="5690" y="421"/>
                  </a:cubicBezTo>
                  <a:cubicBezTo>
                    <a:pt x="5690" y="483"/>
                    <a:pt x="5714" y="534"/>
                    <a:pt x="5744" y="534"/>
                  </a:cubicBezTo>
                  <a:close/>
                  <a:moveTo>
                    <a:pt x="5591" y="534"/>
                  </a:moveTo>
                  <a:cubicBezTo>
                    <a:pt x="5621" y="534"/>
                    <a:pt x="5645" y="483"/>
                    <a:pt x="5645" y="421"/>
                  </a:cubicBezTo>
                  <a:cubicBezTo>
                    <a:pt x="5645" y="358"/>
                    <a:pt x="5621" y="308"/>
                    <a:pt x="5591" y="308"/>
                  </a:cubicBezTo>
                  <a:cubicBezTo>
                    <a:pt x="5561" y="308"/>
                    <a:pt x="5537" y="358"/>
                    <a:pt x="5537" y="421"/>
                  </a:cubicBezTo>
                  <a:cubicBezTo>
                    <a:pt x="5537" y="483"/>
                    <a:pt x="5561" y="534"/>
                    <a:pt x="5591" y="534"/>
                  </a:cubicBezTo>
                  <a:close/>
                  <a:moveTo>
                    <a:pt x="5890" y="534"/>
                  </a:moveTo>
                  <a:cubicBezTo>
                    <a:pt x="5919" y="534"/>
                    <a:pt x="5944" y="483"/>
                    <a:pt x="5944" y="421"/>
                  </a:cubicBezTo>
                  <a:cubicBezTo>
                    <a:pt x="5944" y="358"/>
                    <a:pt x="5919" y="308"/>
                    <a:pt x="5890" y="308"/>
                  </a:cubicBezTo>
                  <a:cubicBezTo>
                    <a:pt x="5860" y="308"/>
                    <a:pt x="5836" y="358"/>
                    <a:pt x="5836" y="421"/>
                  </a:cubicBezTo>
                  <a:cubicBezTo>
                    <a:pt x="5836" y="483"/>
                    <a:pt x="5860" y="534"/>
                    <a:pt x="5890" y="534"/>
                  </a:cubicBezTo>
                  <a:close/>
                  <a:moveTo>
                    <a:pt x="6501" y="226"/>
                  </a:moveTo>
                  <a:cubicBezTo>
                    <a:pt x="6531" y="226"/>
                    <a:pt x="6555" y="176"/>
                    <a:pt x="6555" y="113"/>
                  </a:cubicBezTo>
                  <a:cubicBezTo>
                    <a:pt x="6555" y="51"/>
                    <a:pt x="6531" y="0"/>
                    <a:pt x="6501" y="0"/>
                  </a:cubicBezTo>
                  <a:cubicBezTo>
                    <a:pt x="6471" y="0"/>
                    <a:pt x="6447" y="51"/>
                    <a:pt x="6447" y="113"/>
                  </a:cubicBezTo>
                  <a:cubicBezTo>
                    <a:pt x="6447" y="176"/>
                    <a:pt x="6471" y="226"/>
                    <a:pt x="6501" y="226"/>
                  </a:cubicBezTo>
                  <a:close/>
                  <a:moveTo>
                    <a:pt x="6196" y="226"/>
                  </a:moveTo>
                  <a:cubicBezTo>
                    <a:pt x="6225" y="226"/>
                    <a:pt x="6249" y="176"/>
                    <a:pt x="6249" y="113"/>
                  </a:cubicBezTo>
                  <a:cubicBezTo>
                    <a:pt x="6249" y="51"/>
                    <a:pt x="6225" y="0"/>
                    <a:pt x="6196" y="0"/>
                  </a:cubicBezTo>
                  <a:cubicBezTo>
                    <a:pt x="6166" y="0"/>
                    <a:pt x="6142" y="51"/>
                    <a:pt x="6142" y="113"/>
                  </a:cubicBezTo>
                  <a:cubicBezTo>
                    <a:pt x="6142" y="176"/>
                    <a:pt x="6166" y="226"/>
                    <a:pt x="6196" y="226"/>
                  </a:cubicBezTo>
                  <a:close/>
                  <a:moveTo>
                    <a:pt x="6348" y="0"/>
                  </a:moveTo>
                  <a:cubicBezTo>
                    <a:pt x="6319" y="0"/>
                    <a:pt x="6295" y="51"/>
                    <a:pt x="6295" y="113"/>
                  </a:cubicBezTo>
                  <a:cubicBezTo>
                    <a:pt x="6295" y="176"/>
                    <a:pt x="6319" y="226"/>
                    <a:pt x="6348" y="226"/>
                  </a:cubicBezTo>
                  <a:cubicBezTo>
                    <a:pt x="6378" y="226"/>
                    <a:pt x="6402" y="176"/>
                    <a:pt x="6402" y="113"/>
                  </a:cubicBezTo>
                  <a:cubicBezTo>
                    <a:pt x="6402" y="51"/>
                    <a:pt x="6378" y="0"/>
                    <a:pt x="6348" y="0"/>
                  </a:cubicBezTo>
                  <a:close/>
                  <a:moveTo>
                    <a:pt x="8196" y="226"/>
                  </a:moveTo>
                  <a:cubicBezTo>
                    <a:pt x="8226" y="226"/>
                    <a:pt x="8250" y="176"/>
                    <a:pt x="8250" y="113"/>
                  </a:cubicBezTo>
                  <a:cubicBezTo>
                    <a:pt x="8250" y="51"/>
                    <a:pt x="8226" y="0"/>
                    <a:pt x="8196" y="0"/>
                  </a:cubicBezTo>
                  <a:cubicBezTo>
                    <a:pt x="8167" y="0"/>
                    <a:pt x="8143" y="51"/>
                    <a:pt x="8143" y="113"/>
                  </a:cubicBezTo>
                  <a:cubicBezTo>
                    <a:pt x="8143" y="176"/>
                    <a:pt x="8167" y="226"/>
                    <a:pt x="8196" y="226"/>
                  </a:cubicBezTo>
                  <a:close/>
                  <a:moveTo>
                    <a:pt x="8044" y="226"/>
                  </a:moveTo>
                  <a:cubicBezTo>
                    <a:pt x="8073" y="226"/>
                    <a:pt x="8098" y="176"/>
                    <a:pt x="8098" y="113"/>
                  </a:cubicBezTo>
                  <a:cubicBezTo>
                    <a:pt x="8098" y="51"/>
                    <a:pt x="8073" y="0"/>
                    <a:pt x="8044" y="0"/>
                  </a:cubicBezTo>
                  <a:cubicBezTo>
                    <a:pt x="8014" y="0"/>
                    <a:pt x="7990" y="51"/>
                    <a:pt x="7990" y="113"/>
                  </a:cubicBezTo>
                  <a:cubicBezTo>
                    <a:pt x="7990" y="176"/>
                    <a:pt x="8014" y="226"/>
                    <a:pt x="8044" y="226"/>
                  </a:cubicBezTo>
                  <a:close/>
                  <a:moveTo>
                    <a:pt x="7888" y="0"/>
                  </a:moveTo>
                  <a:cubicBezTo>
                    <a:pt x="7859" y="0"/>
                    <a:pt x="7835" y="51"/>
                    <a:pt x="7835" y="113"/>
                  </a:cubicBezTo>
                  <a:cubicBezTo>
                    <a:pt x="7835" y="176"/>
                    <a:pt x="7859" y="226"/>
                    <a:pt x="7888" y="226"/>
                  </a:cubicBezTo>
                  <a:cubicBezTo>
                    <a:pt x="7918" y="226"/>
                    <a:pt x="7942" y="176"/>
                    <a:pt x="7942" y="113"/>
                  </a:cubicBezTo>
                  <a:cubicBezTo>
                    <a:pt x="7942" y="51"/>
                    <a:pt x="7918" y="0"/>
                    <a:pt x="7888" y="0"/>
                  </a:cubicBezTo>
                  <a:close/>
                  <a:moveTo>
                    <a:pt x="7734" y="0"/>
                  </a:moveTo>
                  <a:cubicBezTo>
                    <a:pt x="7705" y="0"/>
                    <a:pt x="7681" y="51"/>
                    <a:pt x="7681" y="113"/>
                  </a:cubicBezTo>
                  <a:cubicBezTo>
                    <a:pt x="7681" y="176"/>
                    <a:pt x="7705" y="226"/>
                    <a:pt x="7734" y="226"/>
                  </a:cubicBezTo>
                  <a:cubicBezTo>
                    <a:pt x="7764" y="226"/>
                    <a:pt x="7788" y="176"/>
                    <a:pt x="7788" y="113"/>
                  </a:cubicBezTo>
                  <a:cubicBezTo>
                    <a:pt x="7788" y="51"/>
                    <a:pt x="7764" y="0"/>
                    <a:pt x="7734" y="0"/>
                  </a:cubicBezTo>
                  <a:close/>
                  <a:moveTo>
                    <a:pt x="7582" y="0"/>
                  </a:moveTo>
                  <a:cubicBezTo>
                    <a:pt x="7552" y="0"/>
                    <a:pt x="7528" y="51"/>
                    <a:pt x="7528" y="113"/>
                  </a:cubicBezTo>
                  <a:cubicBezTo>
                    <a:pt x="7528" y="176"/>
                    <a:pt x="7552" y="226"/>
                    <a:pt x="7582" y="226"/>
                  </a:cubicBezTo>
                  <a:cubicBezTo>
                    <a:pt x="7611" y="226"/>
                    <a:pt x="7636" y="176"/>
                    <a:pt x="7636" y="113"/>
                  </a:cubicBezTo>
                  <a:cubicBezTo>
                    <a:pt x="7636" y="51"/>
                    <a:pt x="7611" y="0"/>
                    <a:pt x="7582" y="0"/>
                  </a:cubicBezTo>
                  <a:close/>
                  <a:moveTo>
                    <a:pt x="8350" y="226"/>
                  </a:moveTo>
                  <a:cubicBezTo>
                    <a:pt x="8380" y="226"/>
                    <a:pt x="8404" y="176"/>
                    <a:pt x="8404" y="113"/>
                  </a:cubicBezTo>
                  <a:cubicBezTo>
                    <a:pt x="8404" y="51"/>
                    <a:pt x="8380" y="0"/>
                    <a:pt x="8350" y="0"/>
                  </a:cubicBezTo>
                  <a:cubicBezTo>
                    <a:pt x="8320" y="0"/>
                    <a:pt x="8296" y="51"/>
                    <a:pt x="8296" y="113"/>
                  </a:cubicBezTo>
                  <a:cubicBezTo>
                    <a:pt x="8296" y="176"/>
                    <a:pt x="8320" y="226"/>
                    <a:pt x="8350" y="226"/>
                  </a:cubicBezTo>
                  <a:close/>
                  <a:moveTo>
                    <a:pt x="6204" y="861"/>
                  </a:moveTo>
                  <a:cubicBezTo>
                    <a:pt x="6234" y="861"/>
                    <a:pt x="6258" y="810"/>
                    <a:pt x="6258" y="748"/>
                  </a:cubicBezTo>
                  <a:cubicBezTo>
                    <a:pt x="6258" y="685"/>
                    <a:pt x="6234" y="635"/>
                    <a:pt x="6204" y="635"/>
                  </a:cubicBezTo>
                  <a:cubicBezTo>
                    <a:pt x="6174" y="635"/>
                    <a:pt x="6150" y="685"/>
                    <a:pt x="6150" y="748"/>
                  </a:cubicBezTo>
                  <a:cubicBezTo>
                    <a:pt x="6150" y="810"/>
                    <a:pt x="6174" y="861"/>
                    <a:pt x="6204" y="861"/>
                  </a:cubicBezTo>
                  <a:close/>
                  <a:moveTo>
                    <a:pt x="6963" y="861"/>
                  </a:moveTo>
                  <a:cubicBezTo>
                    <a:pt x="6993" y="861"/>
                    <a:pt x="7017" y="810"/>
                    <a:pt x="7017" y="748"/>
                  </a:cubicBezTo>
                  <a:cubicBezTo>
                    <a:pt x="7017" y="685"/>
                    <a:pt x="6993" y="635"/>
                    <a:pt x="6963" y="635"/>
                  </a:cubicBezTo>
                  <a:cubicBezTo>
                    <a:pt x="6933" y="635"/>
                    <a:pt x="6909" y="685"/>
                    <a:pt x="6909" y="748"/>
                  </a:cubicBezTo>
                  <a:cubicBezTo>
                    <a:pt x="6909" y="810"/>
                    <a:pt x="6933" y="861"/>
                    <a:pt x="6963" y="861"/>
                  </a:cubicBezTo>
                  <a:close/>
                  <a:moveTo>
                    <a:pt x="6963" y="534"/>
                  </a:moveTo>
                  <a:cubicBezTo>
                    <a:pt x="6993" y="534"/>
                    <a:pt x="7017" y="483"/>
                    <a:pt x="7017" y="421"/>
                  </a:cubicBezTo>
                  <a:cubicBezTo>
                    <a:pt x="7017" y="358"/>
                    <a:pt x="6993" y="308"/>
                    <a:pt x="6963" y="308"/>
                  </a:cubicBezTo>
                  <a:cubicBezTo>
                    <a:pt x="6933" y="308"/>
                    <a:pt x="6909" y="358"/>
                    <a:pt x="6909" y="421"/>
                  </a:cubicBezTo>
                  <a:cubicBezTo>
                    <a:pt x="6909" y="483"/>
                    <a:pt x="6933" y="534"/>
                    <a:pt x="6963" y="534"/>
                  </a:cubicBezTo>
                  <a:close/>
                  <a:moveTo>
                    <a:pt x="6810" y="861"/>
                  </a:moveTo>
                  <a:cubicBezTo>
                    <a:pt x="6840" y="861"/>
                    <a:pt x="6864" y="810"/>
                    <a:pt x="6864" y="748"/>
                  </a:cubicBezTo>
                  <a:cubicBezTo>
                    <a:pt x="6864" y="685"/>
                    <a:pt x="6840" y="635"/>
                    <a:pt x="6810" y="635"/>
                  </a:cubicBezTo>
                  <a:cubicBezTo>
                    <a:pt x="6781" y="635"/>
                    <a:pt x="6757" y="685"/>
                    <a:pt x="6757" y="748"/>
                  </a:cubicBezTo>
                  <a:cubicBezTo>
                    <a:pt x="6757" y="810"/>
                    <a:pt x="6781" y="861"/>
                    <a:pt x="6810" y="861"/>
                  </a:cubicBezTo>
                  <a:close/>
                  <a:moveTo>
                    <a:pt x="6810" y="534"/>
                  </a:moveTo>
                  <a:cubicBezTo>
                    <a:pt x="6840" y="534"/>
                    <a:pt x="6864" y="483"/>
                    <a:pt x="6864" y="421"/>
                  </a:cubicBezTo>
                  <a:cubicBezTo>
                    <a:pt x="6864" y="358"/>
                    <a:pt x="6840" y="308"/>
                    <a:pt x="6810" y="308"/>
                  </a:cubicBezTo>
                  <a:cubicBezTo>
                    <a:pt x="6781" y="308"/>
                    <a:pt x="6757" y="358"/>
                    <a:pt x="6757" y="421"/>
                  </a:cubicBezTo>
                  <a:cubicBezTo>
                    <a:pt x="6757" y="483"/>
                    <a:pt x="6781" y="534"/>
                    <a:pt x="6810" y="534"/>
                  </a:cubicBezTo>
                  <a:close/>
                  <a:moveTo>
                    <a:pt x="6655" y="861"/>
                  </a:moveTo>
                  <a:cubicBezTo>
                    <a:pt x="6685" y="861"/>
                    <a:pt x="6709" y="810"/>
                    <a:pt x="6709" y="748"/>
                  </a:cubicBezTo>
                  <a:cubicBezTo>
                    <a:pt x="6709" y="685"/>
                    <a:pt x="6685" y="635"/>
                    <a:pt x="6655" y="635"/>
                  </a:cubicBezTo>
                  <a:cubicBezTo>
                    <a:pt x="6625" y="635"/>
                    <a:pt x="6601" y="685"/>
                    <a:pt x="6601" y="748"/>
                  </a:cubicBezTo>
                  <a:cubicBezTo>
                    <a:pt x="6601" y="810"/>
                    <a:pt x="6625" y="861"/>
                    <a:pt x="6655" y="861"/>
                  </a:cubicBezTo>
                  <a:close/>
                  <a:moveTo>
                    <a:pt x="6655" y="534"/>
                  </a:moveTo>
                  <a:cubicBezTo>
                    <a:pt x="6685" y="534"/>
                    <a:pt x="6709" y="483"/>
                    <a:pt x="6709" y="421"/>
                  </a:cubicBezTo>
                  <a:cubicBezTo>
                    <a:pt x="6709" y="358"/>
                    <a:pt x="6685" y="308"/>
                    <a:pt x="6655" y="308"/>
                  </a:cubicBezTo>
                  <a:cubicBezTo>
                    <a:pt x="6625" y="308"/>
                    <a:pt x="6601" y="358"/>
                    <a:pt x="6601" y="421"/>
                  </a:cubicBezTo>
                  <a:cubicBezTo>
                    <a:pt x="6601" y="483"/>
                    <a:pt x="6625" y="534"/>
                    <a:pt x="6655" y="534"/>
                  </a:cubicBezTo>
                  <a:close/>
                  <a:moveTo>
                    <a:pt x="6501" y="861"/>
                  </a:moveTo>
                  <a:cubicBezTo>
                    <a:pt x="6531" y="861"/>
                    <a:pt x="6555" y="810"/>
                    <a:pt x="6555" y="748"/>
                  </a:cubicBezTo>
                  <a:cubicBezTo>
                    <a:pt x="6555" y="685"/>
                    <a:pt x="6531" y="635"/>
                    <a:pt x="6501" y="635"/>
                  </a:cubicBezTo>
                  <a:cubicBezTo>
                    <a:pt x="6471" y="635"/>
                    <a:pt x="6447" y="685"/>
                    <a:pt x="6447" y="748"/>
                  </a:cubicBezTo>
                  <a:cubicBezTo>
                    <a:pt x="6447" y="810"/>
                    <a:pt x="6471" y="861"/>
                    <a:pt x="6501" y="861"/>
                  </a:cubicBezTo>
                  <a:close/>
                  <a:moveTo>
                    <a:pt x="6501" y="534"/>
                  </a:moveTo>
                  <a:cubicBezTo>
                    <a:pt x="6531" y="534"/>
                    <a:pt x="6555" y="483"/>
                    <a:pt x="6555" y="421"/>
                  </a:cubicBezTo>
                  <a:cubicBezTo>
                    <a:pt x="6555" y="358"/>
                    <a:pt x="6531" y="308"/>
                    <a:pt x="6501" y="308"/>
                  </a:cubicBezTo>
                  <a:cubicBezTo>
                    <a:pt x="6471" y="308"/>
                    <a:pt x="6447" y="358"/>
                    <a:pt x="6447" y="421"/>
                  </a:cubicBezTo>
                  <a:cubicBezTo>
                    <a:pt x="6447" y="483"/>
                    <a:pt x="6471" y="534"/>
                    <a:pt x="6501" y="534"/>
                  </a:cubicBezTo>
                  <a:close/>
                  <a:moveTo>
                    <a:pt x="6348" y="635"/>
                  </a:moveTo>
                  <a:cubicBezTo>
                    <a:pt x="6319" y="635"/>
                    <a:pt x="6295" y="685"/>
                    <a:pt x="6295" y="748"/>
                  </a:cubicBezTo>
                  <a:cubicBezTo>
                    <a:pt x="6295" y="810"/>
                    <a:pt x="6319" y="861"/>
                    <a:pt x="6348" y="861"/>
                  </a:cubicBezTo>
                  <a:cubicBezTo>
                    <a:pt x="6378" y="861"/>
                    <a:pt x="6402" y="810"/>
                    <a:pt x="6402" y="748"/>
                  </a:cubicBezTo>
                  <a:cubicBezTo>
                    <a:pt x="6402" y="685"/>
                    <a:pt x="6378" y="635"/>
                    <a:pt x="6348" y="635"/>
                  </a:cubicBezTo>
                  <a:close/>
                  <a:moveTo>
                    <a:pt x="6051" y="308"/>
                  </a:moveTo>
                  <a:cubicBezTo>
                    <a:pt x="6021" y="308"/>
                    <a:pt x="5997" y="358"/>
                    <a:pt x="5997" y="421"/>
                  </a:cubicBezTo>
                  <a:cubicBezTo>
                    <a:pt x="5997" y="483"/>
                    <a:pt x="6021" y="534"/>
                    <a:pt x="6051" y="534"/>
                  </a:cubicBezTo>
                  <a:cubicBezTo>
                    <a:pt x="6081" y="534"/>
                    <a:pt x="6105" y="483"/>
                    <a:pt x="6105" y="421"/>
                  </a:cubicBezTo>
                  <a:cubicBezTo>
                    <a:pt x="6105" y="358"/>
                    <a:pt x="6081" y="308"/>
                    <a:pt x="6051" y="308"/>
                  </a:cubicBezTo>
                  <a:close/>
                  <a:moveTo>
                    <a:pt x="6348" y="308"/>
                  </a:moveTo>
                  <a:cubicBezTo>
                    <a:pt x="6319" y="308"/>
                    <a:pt x="6295" y="358"/>
                    <a:pt x="6295" y="421"/>
                  </a:cubicBezTo>
                  <a:cubicBezTo>
                    <a:pt x="6295" y="483"/>
                    <a:pt x="6319" y="534"/>
                    <a:pt x="6348" y="534"/>
                  </a:cubicBezTo>
                  <a:cubicBezTo>
                    <a:pt x="6378" y="534"/>
                    <a:pt x="6402" y="483"/>
                    <a:pt x="6402" y="421"/>
                  </a:cubicBezTo>
                  <a:cubicBezTo>
                    <a:pt x="6402" y="358"/>
                    <a:pt x="6378" y="308"/>
                    <a:pt x="6348" y="308"/>
                  </a:cubicBezTo>
                  <a:close/>
                  <a:moveTo>
                    <a:pt x="7423" y="861"/>
                  </a:moveTo>
                  <a:cubicBezTo>
                    <a:pt x="7453" y="861"/>
                    <a:pt x="7477" y="810"/>
                    <a:pt x="7477" y="748"/>
                  </a:cubicBezTo>
                  <a:cubicBezTo>
                    <a:pt x="7477" y="685"/>
                    <a:pt x="7453" y="635"/>
                    <a:pt x="7423" y="635"/>
                  </a:cubicBezTo>
                  <a:cubicBezTo>
                    <a:pt x="7394" y="635"/>
                    <a:pt x="7370" y="685"/>
                    <a:pt x="7370" y="748"/>
                  </a:cubicBezTo>
                  <a:cubicBezTo>
                    <a:pt x="7370" y="810"/>
                    <a:pt x="7394" y="861"/>
                    <a:pt x="7423" y="861"/>
                  </a:cubicBezTo>
                  <a:close/>
                  <a:moveTo>
                    <a:pt x="7423" y="534"/>
                  </a:moveTo>
                  <a:cubicBezTo>
                    <a:pt x="7453" y="534"/>
                    <a:pt x="7477" y="483"/>
                    <a:pt x="7477" y="421"/>
                  </a:cubicBezTo>
                  <a:cubicBezTo>
                    <a:pt x="7477" y="358"/>
                    <a:pt x="7453" y="308"/>
                    <a:pt x="7423" y="308"/>
                  </a:cubicBezTo>
                  <a:cubicBezTo>
                    <a:pt x="7394" y="308"/>
                    <a:pt x="7370" y="358"/>
                    <a:pt x="7370" y="421"/>
                  </a:cubicBezTo>
                  <a:cubicBezTo>
                    <a:pt x="7370" y="483"/>
                    <a:pt x="7394" y="534"/>
                    <a:pt x="7423" y="534"/>
                  </a:cubicBezTo>
                  <a:close/>
                  <a:moveTo>
                    <a:pt x="7269" y="861"/>
                  </a:moveTo>
                  <a:cubicBezTo>
                    <a:pt x="7299" y="861"/>
                    <a:pt x="7323" y="810"/>
                    <a:pt x="7323" y="748"/>
                  </a:cubicBezTo>
                  <a:cubicBezTo>
                    <a:pt x="7323" y="685"/>
                    <a:pt x="7299" y="635"/>
                    <a:pt x="7269" y="635"/>
                  </a:cubicBezTo>
                  <a:cubicBezTo>
                    <a:pt x="7240" y="635"/>
                    <a:pt x="7216" y="685"/>
                    <a:pt x="7216" y="748"/>
                  </a:cubicBezTo>
                  <a:cubicBezTo>
                    <a:pt x="7216" y="810"/>
                    <a:pt x="7240" y="861"/>
                    <a:pt x="7269" y="861"/>
                  </a:cubicBezTo>
                  <a:close/>
                  <a:moveTo>
                    <a:pt x="7269" y="534"/>
                  </a:moveTo>
                  <a:cubicBezTo>
                    <a:pt x="7299" y="534"/>
                    <a:pt x="7323" y="483"/>
                    <a:pt x="7323" y="421"/>
                  </a:cubicBezTo>
                  <a:cubicBezTo>
                    <a:pt x="7323" y="358"/>
                    <a:pt x="7299" y="308"/>
                    <a:pt x="7269" y="308"/>
                  </a:cubicBezTo>
                  <a:cubicBezTo>
                    <a:pt x="7240" y="308"/>
                    <a:pt x="7216" y="358"/>
                    <a:pt x="7216" y="421"/>
                  </a:cubicBezTo>
                  <a:cubicBezTo>
                    <a:pt x="7216" y="483"/>
                    <a:pt x="7240" y="534"/>
                    <a:pt x="7269" y="534"/>
                  </a:cubicBezTo>
                  <a:close/>
                  <a:moveTo>
                    <a:pt x="7117" y="861"/>
                  </a:moveTo>
                  <a:cubicBezTo>
                    <a:pt x="7146" y="861"/>
                    <a:pt x="7170" y="810"/>
                    <a:pt x="7170" y="748"/>
                  </a:cubicBezTo>
                  <a:cubicBezTo>
                    <a:pt x="7170" y="685"/>
                    <a:pt x="7146" y="635"/>
                    <a:pt x="7117" y="635"/>
                  </a:cubicBezTo>
                  <a:cubicBezTo>
                    <a:pt x="7087" y="635"/>
                    <a:pt x="7063" y="685"/>
                    <a:pt x="7063" y="748"/>
                  </a:cubicBezTo>
                  <a:cubicBezTo>
                    <a:pt x="7063" y="810"/>
                    <a:pt x="7087" y="861"/>
                    <a:pt x="7117" y="861"/>
                  </a:cubicBezTo>
                  <a:close/>
                  <a:moveTo>
                    <a:pt x="7117" y="534"/>
                  </a:moveTo>
                  <a:cubicBezTo>
                    <a:pt x="7146" y="534"/>
                    <a:pt x="7170" y="483"/>
                    <a:pt x="7170" y="421"/>
                  </a:cubicBezTo>
                  <a:cubicBezTo>
                    <a:pt x="7170" y="358"/>
                    <a:pt x="7146" y="308"/>
                    <a:pt x="7117" y="308"/>
                  </a:cubicBezTo>
                  <a:cubicBezTo>
                    <a:pt x="7087" y="308"/>
                    <a:pt x="7063" y="358"/>
                    <a:pt x="7063" y="421"/>
                  </a:cubicBezTo>
                  <a:cubicBezTo>
                    <a:pt x="7063" y="483"/>
                    <a:pt x="7087" y="534"/>
                    <a:pt x="7117" y="534"/>
                  </a:cubicBezTo>
                  <a:close/>
                  <a:moveTo>
                    <a:pt x="8196" y="861"/>
                  </a:moveTo>
                  <a:cubicBezTo>
                    <a:pt x="8226" y="861"/>
                    <a:pt x="8250" y="810"/>
                    <a:pt x="8250" y="748"/>
                  </a:cubicBezTo>
                  <a:cubicBezTo>
                    <a:pt x="8250" y="685"/>
                    <a:pt x="8226" y="635"/>
                    <a:pt x="8196" y="635"/>
                  </a:cubicBezTo>
                  <a:cubicBezTo>
                    <a:pt x="8167" y="635"/>
                    <a:pt x="8143" y="685"/>
                    <a:pt x="8143" y="748"/>
                  </a:cubicBezTo>
                  <a:cubicBezTo>
                    <a:pt x="8143" y="810"/>
                    <a:pt x="8167" y="861"/>
                    <a:pt x="8196" y="861"/>
                  </a:cubicBezTo>
                  <a:close/>
                  <a:moveTo>
                    <a:pt x="8196" y="534"/>
                  </a:moveTo>
                  <a:cubicBezTo>
                    <a:pt x="8226" y="534"/>
                    <a:pt x="8250" y="483"/>
                    <a:pt x="8250" y="421"/>
                  </a:cubicBezTo>
                  <a:cubicBezTo>
                    <a:pt x="8250" y="358"/>
                    <a:pt x="8226" y="308"/>
                    <a:pt x="8196" y="308"/>
                  </a:cubicBezTo>
                  <a:cubicBezTo>
                    <a:pt x="8167" y="308"/>
                    <a:pt x="8143" y="358"/>
                    <a:pt x="8143" y="421"/>
                  </a:cubicBezTo>
                  <a:cubicBezTo>
                    <a:pt x="8143" y="483"/>
                    <a:pt x="8167" y="534"/>
                    <a:pt x="8196" y="534"/>
                  </a:cubicBezTo>
                  <a:close/>
                  <a:moveTo>
                    <a:pt x="8044" y="861"/>
                  </a:moveTo>
                  <a:cubicBezTo>
                    <a:pt x="8073" y="861"/>
                    <a:pt x="8098" y="810"/>
                    <a:pt x="8098" y="748"/>
                  </a:cubicBezTo>
                  <a:cubicBezTo>
                    <a:pt x="8098" y="685"/>
                    <a:pt x="8073" y="635"/>
                    <a:pt x="8044" y="635"/>
                  </a:cubicBezTo>
                  <a:cubicBezTo>
                    <a:pt x="8014" y="635"/>
                    <a:pt x="7990" y="685"/>
                    <a:pt x="7990" y="748"/>
                  </a:cubicBezTo>
                  <a:cubicBezTo>
                    <a:pt x="7990" y="810"/>
                    <a:pt x="8014" y="861"/>
                    <a:pt x="8044" y="861"/>
                  </a:cubicBezTo>
                  <a:close/>
                  <a:moveTo>
                    <a:pt x="8044" y="534"/>
                  </a:moveTo>
                  <a:cubicBezTo>
                    <a:pt x="8073" y="534"/>
                    <a:pt x="8098" y="483"/>
                    <a:pt x="8098" y="421"/>
                  </a:cubicBezTo>
                  <a:cubicBezTo>
                    <a:pt x="8098" y="358"/>
                    <a:pt x="8073" y="308"/>
                    <a:pt x="8044" y="308"/>
                  </a:cubicBezTo>
                  <a:cubicBezTo>
                    <a:pt x="8014" y="308"/>
                    <a:pt x="7990" y="358"/>
                    <a:pt x="7990" y="421"/>
                  </a:cubicBezTo>
                  <a:cubicBezTo>
                    <a:pt x="7990" y="483"/>
                    <a:pt x="8014" y="534"/>
                    <a:pt x="8044" y="534"/>
                  </a:cubicBezTo>
                  <a:close/>
                  <a:moveTo>
                    <a:pt x="7888" y="635"/>
                  </a:moveTo>
                  <a:cubicBezTo>
                    <a:pt x="7859" y="635"/>
                    <a:pt x="7835" y="685"/>
                    <a:pt x="7835" y="748"/>
                  </a:cubicBezTo>
                  <a:cubicBezTo>
                    <a:pt x="7835" y="810"/>
                    <a:pt x="7859" y="861"/>
                    <a:pt x="7888" y="861"/>
                  </a:cubicBezTo>
                  <a:cubicBezTo>
                    <a:pt x="7918" y="861"/>
                    <a:pt x="7942" y="810"/>
                    <a:pt x="7942" y="748"/>
                  </a:cubicBezTo>
                  <a:cubicBezTo>
                    <a:pt x="7942" y="685"/>
                    <a:pt x="7918" y="635"/>
                    <a:pt x="7888" y="635"/>
                  </a:cubicBezTo>
                  <a:close/>
                  <a:moveTo>
                    <a:pt x="7888" y="308"/>
                  </a:moveTo>
                  <a:cubicBezTo>
                    <a:pt x="7859" y="308"/>
                    <a:pt x="7835" y="358"/>
                    <a:pt x="7835" y="421"/>
                  </a:cubicBezTo>
                  <a:cubicBezTo>
                    <a:pt x="7835" y="483"/>
                    <a:pt x="7859" y="534"/>
                    <a:pt x="7888" y="534"/>
                  </a:cubicBezTo>
                  <a:cubicBezTo>
                    <a:pt x="7918" y="534"/>
                    <a:pt x="7942" y="483"/>
                    <a:pt x="7942" y="421"/>
                  </a:cubicBezTo>
                  <a:cubicBezTo>
                    <a:pt x="7942" y="358"/>
                    <a:pt x="7918" y="308"/>
                    <a:pt x="7888" y="308"/>
                  </a:cubicBezTo>
                  <a:close/>
                  <a:moveTo>
                    <a:pt x="7734" y="635"/>
                  </a:moveTo>
                  <a:cubicBezTo>
                    <a:pt x="7705" y="635"/>
                    <a:pt x="7681" y="685"/>
                    <a:pt x="7681" y="748"/>
                  </a:cubicBezTo>
                  <a:cubicBezTo>
                    <a:pt x="7681" y="810"/>
                    <a:pt x="7705" y="861"/>
                    <a:pt x="7734" y="861"/>
                  </a:cubicBezTo>
                  <a:cubicBezTo>
                    <a:pt x="7764" y="861"/>
                    <a:pt x="7788" y="810"/>
                    <a:pt x="7788" y="748"/>
                  </a:cubicBezTo>
                  <a:cubicBezTo>
                    <a:pt x="7788" y="685"/>
                    <a:pt x="7764" y="635"/>
                    <a:pt x="7734" y="635"/>
                  </a:cubicBezTo>
                  <a:close/>
                  <a:moveTo>
                    <a:pt x="7734" y="308"/>
                  </a:moveTo>
                  <a:cubicBezTo>
                    <a:pt x="7705" y="308"/>
                    <a:pt x="7681" y="358"/>
                    <a:pt x="7681" y="421"/>
                  </a:cubicBezTo>
                  <a:cubicBezTo>
                    <a:pt x="7681" y="483"/>
                    <a:pt x="7705" y="534"/>
                    <a:pt x="7734" y="534"/>
                  </a:cubicBezTo>
                  <a:cubicBezTo>
                    <a:pt x="7764" y="534"/>
                    <a:pt x="7788" y="483"/>
                    <a:pt x="7788" y="421"/>
                  </a:cubicBezTo>
                  <a:cubicBezTo>
                    <a:pt x="7788" y="358"/>
                    <a:pt x="7764" y="308"/>
                    <a:pt x="7734" y="308"/>
                  </a:cubicBezTo>
                  <a:close/>
                  <a:moveTo>
                    <a:pt x="7582" y="635"/>
                  </a:moveTo>
                  <a:cubicBezTo>
                    <a:pt x="7552" y="635"/>
                    <a:pt x="7528" y="685"/>
                    <a:pt x="7528" y="748"/>
                  </a:cubicBezTo>
                  <a:cubicBezTo>
                    <a:pt x="7528" y="810"/>
                    <a:pt x="7552" y="861"/>
                    <a:pt x="7582" y="861"/>
                  </a:cubicBezTo>
                  <a:cubicBezTo>
                    <a:pt x="7611" y="861"/>
                    <a:pt x="7636" y="810"/>
                    <a:pt x="7636" y="748"/>
                  </a:cubicBezTo>
                  <a:cubicBezTo>
                    <a:pt x="7636" y="685"/>
                    <a:pt x="7611" y="635"/>
                    <a:pt x="7582" y="635"/>
                  </a:cubicBezTo>
                  <a:close/>
                  <a:moveTo>
                    <a:pt x="7582" y="308"/>
                  </a:moveTo>
                  <a:cubicBezTo>
                    <a:pt x="7552" y="308"/>
                    <a:pt x="7528" y="358"/>
                    <a:pt x="7528" y="421"/>
                  </a:cubicBezTo>
                  <a:cubicBezTo>
                    <a:pt x="7528" y="483"/>
                    <a:pt x="7552" y="534"/>
                    <a:pt x="7582" y="534"/>
                  </a:cubicBezTo>
                  <a:cubicBezTo>
                    <a:pt x="7611" y="534"/>
                    <a:pt x="7636" y="483"/>
                    <a:pt x="7636" y="421"/>
                  </a:cubicBezTo>
                  <a:cubicBezTo>
                    <a:pt x="7636" y="358"/>
                    <a:pt x="7611" y="308"/>
                    <a:pt x="7582" y="308"/>
                  </a:cubicBezTo>
                  <a:close/>
                  <a:moveTo>
                    <a:pt x="8350" y="861"/>
                  </a:moveTo>
                  <a:cubicBezTo>
                    <a:pt x="8380" y="861"/>
                    <a:pt x="8404" y="810"/>
                    <a:pt x="8404" y="748"/>
                  </a:cubicBezTo>
                  <a:cubicBezTo>
                    <a:pt x="8404" y="685"/>
                    <a:pt x="8380" y="635"/>
                    <a:pt x="8350" y="635"/>
                  </a:cubicBezTo>
                  <a:cubicBezTo>
                    <a:pt x="8320" y="635"/>
                    <a:pt x="8296" y="685"/>
                    <a:pt x="8296" y="748"/>
                  </a:cubicBezTo>
                  <a:cubicBezTo>
                    <a:pt x="8296" y="810"/>
                    <a:pt x="8320" y="861"/>
                    <a:pt x="8350" y="861"/>
                  </a:cubicBezTo>
                  <a:close/>
                  <a:moveTo>
                    <a:pt x="8350" y="534"/>
                  </a:moveTo>
                  <a:cubicBezTo>
                    <a:pt x="8380" y="534"/>
                    <a:pt x="8404" y="483"/>
                    <a:pt x="8404" y="421"/>
                  </a:cubicBezTo>
                  <a:cubicBezTo>
                    <a:pt x="8404" y="358"/>
                    <a:pt x="8380" y="308"/>
                    <a:pt x="8350" y="308"/>
                  </a:cubicBezTo>
                  <a:cubicBezTo>
                    <a:pt x="8320" y="308"/>
                    <a:pt x="8296" y="358"/>
                    <a:pt x="8296" y="421"/>
                  </a:cubicBezTo>
                  <a:cubicBezTo>
                    <a:pt x="8296" y="483"/>
                    <a:pt x="8320" y="534"/>
                    <a:pt x="8350" y="534"/>
                  </a:cubicBezTo>
                  <a:close/>
                  <a:moveTo>
                    <a:pt x="6963" y="1528"/>
                  </a:moveTo>
                  <a:cubicBezTo>
                    <a:pt x="6993" y="1528"/>
                    <a:pt x="7017" y="1478"/>
                    <a:pt x="7017" y="1415"/>
                  </a:cubicBezTo>
                  <a:cubicBezTo>
                    <a:pt x="7017" y="1353"/>
                    <a:pt x="6993" y="1302"/>
                    <a:pt x="6963" y="1302"/>
                  </a:cubicBezTo>
                  <a:cubicBezTo>
                    <a:pt x="6933" y="1302"/>
                    <a:pt x="6909" y="1353"/>
                    <a:pt x="6909" y="1415"/>
                  </a:cubicBezTo>
                  <a:cubicBezTo>
                    <a:pt x="6909" y="1478"/>
                    <a:pt x="6933" y="1528"/>
                    <a:pt x="6963" y="1528"/>
                  </a:cubicBezTo>
                  <a:close/>
                  <a:moveTo>
                    <a:pt x="6963" y="1202"/>
                  </a:moveTo>
                  <a:cubicBezTo>
                    <a:pt x="6993" y="1202"/>
                    <a:pt x="7017" y="1151"/>
                    <a:pt x="7017" y="1088"/>
                  </a:cubicBezTo>
                  <a:cubicBezTo>
                    <a:pt x="7017" y="1026"/>
                    <a:pt x="6993" y="975"/>
                    <a:pt x="6963" y="975"/>
                  </a:cubicBezTo>
                  <a:cubicBezTo>
                    <a:pt x="6933" y="975"/>
                    <a:pt x="6909" y="1026"/>
                    <a:pt x="6909" y="1088"/>
                  </a:cubicBezTo>
                  <a:cubicBezTo>
                    <a:pt x="6909" y="1151"/>
                    <a:pt x="6933" y="1202"/>
                    <a:pt x="6963" y="1202"/>
                  </a:cubicBezTo>
                  <a:close/>
                  <a:moveTo>
                    <a:pt x="6810" y="1528"/>
                  </a:moveTo>
                  <a:cubicBezTo>
                    <a:pt x="6840" y="1528"/>
                    <a:pt x="6864" y="1478"/>
                    <a:pt x="6864" y="1415"/>
                  </a:cubicBezTo>
                  <a:cubicBezTo>
                    <a:pt x="6864" y="1353"/>
                    <a:pt x="6840" y="1302"/>
                    <a:pt x="6810" y="1302"/>
                  </a:cubicBezTo>
                  <a:cubicBezTo>
                    <a:pt x="6781" y="1302"/>
                    <a:pt x="6757" y="1353"/>
                    <a:pt x="6757" y="1415"/>
                  </a:cubicBezTo>
                  <a:cubicBezTo>
                    <a:pt x="6757" y="1478"/>
                    <a:pt x="6781" y="1528"/>
                    <a:pt x="6810" y="1528"/>
                  </a:cubicBezTo>
                  <a:close/>
                  <a:moveTo>
                    <a:pt x="6810" y="1202"/>
                  </a:moveTo>
                  <a:cubicBezTo>
                    <a:pt x="6840" y="1202"/>
                    <a:pt x="6864" y="1151"/>
                    <a:pt x="6864" y="1088"/>
                  </a:cubicBezTo>
                  <a:cubicBezTo>
                    <a:pt x="6864" y="1026"/>
                    <a:pt x="6840" y="975"/>
                    <a:pt x="6810" y="975"/>
                  </a:cubicBezTo>
                  <a:cubicBezTo>
                    <a:pt x="6781" y="975"/>
                    <a:pt x="6757" y="1026"/>
                    <a:pt x="6757" y="1088"/>
                  </a:cubicBezTo>
                  <a:cubicBezTo>
                    <a:pt x="6757" y="1151"/>
                    <a:pt x="6781" y="1202"/>
                    <a:pt x="6810" y="1202"/>
                  </a:cubicBezTo>
                  <a:close/>
                  <a:moveTo>
                    <a:pt x="6655" y="1528"/>
                  </a:moveTo>
                  <a:cubicBezTo>
                    <a:pt x="6685" y="1528"/>
                    <a:pt x="6709" y="1478"/>
                    <a:pt x="6709" y="1415"/>
                  </a:cubicBezTo>
                  <a:cubicBezTo>
                    <a:pt x="6709" y="1353"/>
                    <a:pt x="6685" y="1302"/>
                    <a:pt x="6655" y="1302"/>
                  </a:cubicBezTo>
                  <a:cubicBezTo>
                    <a:pt x="6625" y="1302"/>
                    <a:pt x="6601" y="1353"/>
                    <a:pt x="6601" y="1415"/>
                  </a:cubicBezTo>
                  <a:cubicBezTo>
                    <a:pt x="6601" y="1478"/>
                    <a:pt x="6625" y="1528"/>
                    <a:pt x="6655" y="1528"/>
                  </a:cubicBezTo>
                  <a:close/>
                  <a:moveTo>
                    <a:pt x="6655" y="1202"/>
                  </a:moveTo>
                  <a:cubicBezTo>
                    <a:pt x="6685" y="1202"/>
                    <a:pt x="6709" y="1151"/>
                    <a:pt x="6709" y="1088"/>
                  </a:cubicBezTo>
                  <a:cubicBezTo>
                    <a:pt x="6709" y="1026"/>
                    <a:pt x="6685" y="975"/>
                    <a:pt x="6655" y="975"/>
                  </a:cubicBezTo>
                  <a:cubicBezTo>
                    <a:pt x="6625" y="975"/>
                    <a:pt x="6601" y="1026"/>
                    <a:pt x="6601" y="1088"/>
                  </a:cubicBezTo>
                  <a:cubicBezTo>
                    <a:pt x="6601" y="1151"/>
                    <a:pt x="6625" y="1202"/>
                    <a:pt x="6655" y="1202"/>
                  </a:cubicBezTo>
                  <a:close/>
                  <a:moveTo>
                    <a:pt x="7423" y="1528"/>
                  </a:moveTo>
                  <a:cubicBezTo>
                    <a:pt x="7453" y="1528"/>
                    <a:pt x="7477" y="1478"/>
                    <a:pt x="7477" y="1415"/>
                  </a:cubicBezTo>
                  <a:cubicBezTo>
                    <a:pt x="7477" y="1353"/>
                    <a:pt x="7453" y="1302"/>
                    <a:pt x="7423" y="1302"/>
                  </a:cubicBezTo>
                  <a:cubicBezTo>
                    <a:pt x="7394" y="1302"/>
                    <a:pt x="7370" y="1353"/>
                    <a:pt x="7370" y="1415"/>
                  </a:cubicBezTo>
                  <a:cubicBezTo>
                    <a:pt x="7370" y="1478"/>
                    <a:pt x="7394" y="1528"/>
                    <a:pt x="7423" y="1528"/>
                  </a:cubicBezTo>
                  <a:close/>
                  <a:moveTo>
                    <a:pt x="7423" y="1202"/>
                  </a:moveTo>
                  <a:cubicBezTo>
                    <a:pt x="7453" y="1202"/>
                    <a:pt x="7477" y="1151"/>
                    <a:pt x="7477" y="1088"/>
                  </a:cubicBezTo>
                  <a:cubicBezTo>
                    <a:pt x="7477" y="1026"/>
                    <a:pt x="7453" y="975"/>
                    <a:pt x="7423" y="975"/>
                  </a:cubicBezTo>
                  <a:cubicBezTo>
                    <a:pt x="7394" y="975"/>
                    <a:pt x="7370" y="1026"/>
                    <a:pt x="7370" y="1088"/>
                  </a:cubicBezTo>
                  <a:cubicBezTo>
                    <a:pt x="7370" y="1151"/>
                    <a:pt x="7394" y="1202"/>
                    <a:pt x="7423" y="1202"/>
                  </a:cubicBezTo>
                  <a:close/>
                  <a:moveTo>
                    <a:pt x="7269" y="1528"/>
                  </a:moveTo>
                  <a:cubicBezTo>
                    <a:pt x="7299" y="1528"/>
                    <a:pt x="7323" y="1478"/>
                    <a:pt x="7323" y="1415"/>
                  </a:cubicBezTo>
                  <a:cubicBezTo>
                    <a:pt x="7323" y="1353"/>
                    <a:pt x="7299" y="1302"/>
                    <a:pt x="7269" y="1302"/>
                  </a:cubicBezTo>
                  <a:cubicBezTo>
                    <a:pt x="7240" y="1302"/>
                    <a:pt x="7216" y="1353"/>
                    <a:pt x="7216" y="1415"/>
                  </a:cubicBezTo>
                  <a:cubicBezTo>
                    <a:pt x="7216" y="1478"/>
                    <a:pt x="7240" y="1528"/>
                    <a:pt x="7269" y="1528"/>
                  </a:cubicBezTo>
                  <a:close/>
                  <a:moveTo>
                    <a:pt x="7269" y="1202"/>
                  </a:moveTo>
                  <a:cubicBezTo>
                    <a:pt x="7299" y="1202"/>
                    <a:pt x="7323" y="1151"/>
                    <a:pt x="7323" y="1088"/>
                  </a:cubicBezTo>
                  <a:cubicBezTo>
                    <a:pt x="7323" y="1026"/>
                    <a:pt x="7299" y="975"/>
                    <a:pt x="7269" y="975"/>
                  </a:cubicBezTo>
                  <a:cubicBezTo>
                    <a:pt x="7240" y="975"/>
                    <a:pt x="7216" y="1026"/>
                    <a:pt x="7216" y="1088"/>
                  </a:cubicBezTo>
                  <a:cubicBezTo>
                    <a:pt x="7216" y="1151"/>
                    <a:pt x="7240" y="1202"/>
                    <a:pt x="7269" y="1202"/>
                  </a:cubicBezTo>
                  <a:close/>
                  <a:moveTo>
                    <a:pt x="7117" y="1528"/>
                  </a:moveTo>
                  <a:cubicBezTo>
                    <a:pt x="7146" y="1528"/>
                    <a:pt x="7170" y="1478"/>
                    <a:pt x="7170" y="1415"/>
                  </a:cubicBezTo>
                  <a:cubicBezTo>
                    <a:pt x="7170" y="1353"/>
                    <a:pt x="7146" y="1302"/>
                    <a:pt x="7117" y="1302"/>
                  </a:cubicBezTo>
                  <a:cubicBezTo>
                    <a:pt x="7087" y="1302"/>
                    <a:pt x="7063" y="1353"/>
                    <a:pt x="7063" y="1415"/>
                  </a:cubicBezTo>
                  <a:cubicBezTo>
                    <a:pt x="7063" y="1478"/>
                    <a:pt x="7087" y="1528"/>
                    <a:pt x="7117" y="1528"/>
                  </a:cubicBezTo>
                  <a:close/>
                  <a:moveTo>
                    <a:pt x="7117" y="1202"/>
                  </a:moveTo>
                  <a:cubicBezTo>
                    <a:pt x="7146" y="1202"/>
                    <a:pt x="7170" y="1151"/>
                    <a:pt x="7170" y="1088"/>
                  </a:cubicBezTo>
                  <a:cubicBezTo>
                    <a:pt x="7170" y="1026"/>
                    <a:pt x="7146" y="975"/>
                    <a:pt x="7117" y="975"/>
                  </a:cubicBezTo>
                  <a:cubicBezTo>
                    <a:pt x="7087" y="975"/>
                    <a:pt x="7063" y="1026"/>
                    <a:pt x="7063" y="1088"/>
                  </a:cubicBezTo>
                  <a:cubicBezTo>
                    <a:pt x="7063" y="1151"/>
                    <a:pt x="7087" y="1202"/>
                    <a:pt x="7117" y="1202"/>
                  </a:cubicBezTo>
                  <a:close/>
                  <a:moveTo>
                    <a:pt x="8196" y="1202"/>
                  </a:moveTo>
                  <a:cubicBezTo>
                    <a:pt x="8226" y="1202"/>
                    <a:pt x="8250" y="1151"/>
                    <a:pt x="8250" y="1088"/>
                  </a:cubicBezTo>
                  <a:cubicBezTo>
                    <a:pt x="8250" y="1026"/>
                    <a:pt x="8226" y="975"/>
                    <a:pt x="8196" y="975"/>
                  </a:cubicBezTo>
                  <a:cubicBezTo>
                    <a:pt x="8167" y="975"/>
                    <a:pt x="8143" y="1026"/>
                    <a:pt x="8143" y="1088"/>
                  </a:cubicBezTo>
                  <a:cubicBezTo>
                    <a:pt x="8143" y="1151"/>
                    <a:pt x="8167" y="1202"/>
                    <a:pt x="8196" y="1202"/>
                  </a:cubicBezTo>
                  <a:close/>
                  <a:moveTo>
                    <a:pt x="8044" y="1528"/>
                  </a:moveTo>
                  <a:cubicBezTo>
                    <a:pt x="8073" y="1528"/>
                    <a:pt x="8098" y="1478"/>
                    <a:pt x="8098" y="1415"/>
                  </a:cubicBezTo>
                  <a:cubicBezTo>
                    <a:pt x="8098" y="1353"/>
                    <a:pt x="8073" y="1302"/>
                    <a:pt x="8044" y="1302"/>
                  </a:cubicBezTo>
                  <a:cubicBezTo>
                    <a:pt x="8014" y="1302"/>
                    <a:pt x="7990" y="1353"/>
                    <a:pt x="7990" y="1415"/>
                  </a:cubicBezTo>
                  <a:cubicBezTo>
                    <a:pt x="7990" y="1478"/>
                    <a:pt x="8014" y="1528"/>
                    <a:pt x="8044" y="1528"/>
                  </a:cubicBezTo>
                  <a:close/>
                  <a:moveTo>
                    <a:pt x="8044" y="1202"/>
                  </a:moveTo>
                  <a:cubicBezTo>
                    <a:pt x="8073" y="1202"/>
                    <a:pt x="8098" y="1151"/>
                    <a:pt x="8098" y="1088"/>
                  </a:cubicBezTo>
                  <a:cubicBezTo>
                    <a:pt x="8098" y="1026"/>
                    <a:pt x="8073" y="975"/>
                    <a:pt x="8044" y="975"/>
                  </a:cubicBezTo>
                  <a:cubicBezTo>
                    <a:pt x="8014" y="975"/>
                    <a:pt x="7990" y="1026"/>
                    <a:pt x="7990" y="1088"/>
                  </a:cubicBezTo>
                  <a:cubicBezTo>
                    <a:pt x="7990" y="1151"/>
                    <a:pt x="8014" y="1202"/>
                    <a:pt x="8044" y="1202"/>
                  </a:cubicBezTo>
                  <a:close/>
                  <a:moveTo>
                    <a:pt x="7888" y="1302"/>
                  </a:moveTo>
                  <a:cubicBezTo>
                    <a:pt x="7859" y="1302"/>
                    <a:pt x="7835" y="1353"/>
                    <a:pt x="7835" y="1415"/>
                  </a:cubicBezTo>
                  <a:cubicBezTo>
                    <a:pt x="7835" y="1478"/>
                    <a:pt x="7859" y="1528"/>
                    <a:pt x="7888" y="1528"/>
                  </a:cubicBezTo>
                  <a:cubicBezTo>
                    <a:pt x="7918" y="1528"/>
                    <a:pt x="7942" y="1478"/>
                    <a:pt x="7942" y="1415"/>
                  </a:cubicBezTo>
                  <a:cubicBezTo>
                    <a:pt x="7942" y="1353"/>
                    <a:pt x="7918" y="1302"/>
                    <a:pt x="7888" y="1302"/>
                  </a:cubicBezTo>
                  <a:close/>
                  <a:moveTo>
                    <a:pt x="7888" y="975"/>
                  </a:moveTo>
                  <a:cubicBezTo>
                    <a:pt x="7859" y="975"/>
                    <a:pt x="7835" y="1026"/>
                    <a:pt x="7835" y="1088"/>
                  </a:cubicBezTo>
                  <a:cubicBezTo>
                    <a:pt x="7835" y="1151"/>
                    <a:pt x="7859" y="1202"/>
                    <a:pt x="7888" y="1202"/>
                  </a:cubicBezTo>
                  <a:cubicBezTo>
                    <a:pt x="7918" y="1202"/>
                    <a:pt x="7942" y="1151"/>
                    <a:pt x="7942" y="1088"/>
                  </a:cubicBezTo>
                  <a:cubicBezTo>
                    <a:pt x="7942" y="1026"/>
                    <a:pt x="7918" y="975"/>
                    <a:pt x="7888" y="975"/>
                  </a:cubicBezTo>
                  <a:close/>
                  <a:moveTo>
                    <a:pt x="7734" y="1302"/>
                  </a:moveTo>
                  <a:cubicBezTo>
                    <a:pt x="7705" y="1302"/>
                    <a:pt x="7681" y="1353"/>
                    <a:pt x="7681" y="1415"/>
                  </a:cubicBezTo>
                  <a:cubicBezTo>
                    <a:pt x="7681" y="1478"/>
                    <a:pt x="7705" y="1528"/>
                    <a:pt x="7734" y="1528"/>
                  </a:cubicBezTo>
                  <a:cubicBezTo>
                    <a:pt x="7764" y="1528"/>
                    <a:pt x="7788" y="1478"/>
                    <a:pt x="7788" y="1415"/>
                  </a:cubicBezTo>
                  <a:cubicBezTo>
                    <a:pt x="7788" y="1353"/>
                    <a:pt x="7764" y="1302"/>
                    <a:pt x="7734" y="1302"/>
                  </a:cubicBezTo>
                  <a:close/>
                  <a:moveTo>
                    <a:pt x="7734" y="975"/>
                  </a:moveTo>
                  <a:cubicBezTo>
                    <a:pt x="7705" y="975"/>
                    <a:pt x="7681" y="1026"/>
                    <a:pt x="7681" y="1088"/>
                  </a:cubicBezTo>
                  <a:cubicBezTo>
                    <a:pt x="7681" y="1151"/>
                    <a:pt x="7705" y="1202"/>
                    <a:pt x="7734" y="1202"/>
                  </a:cubicBezTo>
                  <a:cubicBezTo>
                    <a:pt x="7764" y="1202"/>
                    <a:pt x="7788" y="1151"/>
                    <a:pt x="7788" y="1088"/>
                  </a:cubicBezTo>
                  <a:cubicBezTo>
                    <a:pt x="7788" y="1026"/>
                    <a:pt x="7764" y="975"/>
                    <a:pt x="7734" y="975"/>
                  </a:cubicBezTo>
                  <a:close/>
                  <a:moveTo>
                    <a:pt x="7582" y="1302"/>
                  </a:moveTo>
                  <a:cubicBezTo>
                    <a:pt x="7552" y="1302"/>
                    <a:pt x="7528" y="1353"/>
                    <a:pt x="7528" y="1415"/>
                  </a:cubicBezTo>
                  <a:cubicBezTo>
                    <a:pt x="7528" y="1478"/>
                    <a:pt x="7552" y="1528"/>
                    <a:pt x="7582" y="1528"/>
                  </a:cubicBezTo>
                  <a:cubicBezTo>
                    <a:pt x="7611" y="1528"/>
                    <a:pt x="7636" y="1478"/>
                    <a:pt x="7636" y="1415"/>
                  </a:cubicBezTo>
                  <a:cubicBezTo>
                    <a:pt x="7636" y="1353"/>
                    <a:pt x="7611" y="1302"/>
                    <a:pt x="7582" y="1302"/>
                  </a:cubicBezTo>
                  <a:close/>
                  <a:moveTo>
                    <a:pt x="7582" y="975"/>
                  </a:moveTo>
                  <a:cubicBezTo>
                    <a:pt x="7552" y="975"/>
                    <a:pt x="7528" y="1026"/>
                    <a:pt x="7528" y="1088"/>
                  </a:cubicBezTo>
                  <a:cubicBezTo>
                    <a:pt x="7528" y="1151"/>
                    <a:pt x="7552" y="1202"/>
                    <a:pt x="7582" y="1202"/>
                  </a:cubicBezTo>
                  <a:cubicBezTo>
                    <a:pt x="7611" y="1202"/>
                    <a:pt x="7636" y="1151"/>
                    <a:pt x="7636" y="1088"/>
                  </a:cubicBezTo>
                  <a:cubicBezTo>
                    <a:pt x="7636" y="1026"/>
                    <a:pt x="7611" y="975"/>
                    <a:pt x="7582" y="975"/>
                  </a:cubicBezTo>
                  <a:close/>
                  <a:moveTo>
                    <a:pt x="6668" y="2912"/>
                  </a:moveTo>
                  <a:cubicBezTo>
                    <a:pt x="6638" y="2912"/>
                    <a:pt x="6614" y="2963"/>
                    <a:pt x="6614" y="3026"/>
                  </a:cubicBezTo>
                  <a:cubicBezTo>
                    <a:pt x="6614" y="3088"/>
                    <a:pt x="6638" y="3139"/>
                    <a:pt x="6668" y="3139"/>
                  </a:cubicBezTo>
                  <a:cubicBezTo>
                    <a:pt x="6698" y="3139"/>
                    <a:pt x="6722" y="3088"/>
                    <a:pt x="6722" y="3026"/>
                  </a:cubicBezTo>
                  <a:cubicBezTo>
                    <a:pt x="6722" y="2963"/>
                    <a:pt x="6698" y="2912"/>
                    <a:pt x="6668" y="2912"/>
                  </a:cubicBezTo>
                  <a:close/>
                  <a:moveTo>
                    <a:pt x="6668" y="2591"/>
                  </a:moveTo>
                  <a:cubicBezTo>
                    <a:pt x="6638" y="2591"/>
                    <a:pt x="6614" y="2641"/>
                    <a:pt x="6614" y="2704"/>
                  </a:cubicBezTo>
                  <a:cubicBezTo>
                    <a:pt x="6614" y="2766"/>
                    <a:pt x="6638" y="2817"/>
                    <a:pt x="6668" y="2817"/>
                  </a:cubicBezTo>
                  <a:cubicBezTo>
                    <a:pt x="6698" y="2817"/>
                    <a:pt x="6722" y="2766"/>
                    <a:pt x="6722" y="2704"/>
                  </a:cubicBezTo>
                  <a:cubicBezTo>
                    <a:pt x="6722" y="2641"/>
                    <a:pt x="6698" y="2591"/>
                    <a:pt x="6668" y="2591"/>
                  </a:cubicBezTo>
                  <a:close/>
                  <a:moveTo>
                    <a:pt x="6515" y="2591"/>
                  </a:moveTo>
                  <a:cubicBezTo>
                    <a:pt x="6486" y="2591"/>
                    <a:pt x="6462" y="2641"/>
                    <a:pt x="6462" y="2704"/>
                  </a:cubicBezTo>
                  <a:cubicBezTo>
                    <a:pt x="6462" y="2766"/>
                    <a:pt x="6486" y="2817"/>
                    <a:pt x="6515" y="2817"/>
                  </a:cubicBezTo>
                  <a:cubicBezTo>
                    <a:pt x="6545" y="2817"/>
                    <a:pt x="6569" y="2766"/>
                    <a:pt x="6569" y="2704"/>
                  </a:cubicBezTo>
                  <a:cubicBezTo>
                    <a:pt x="6569" y="2641"/>
                    <a:pt x="6545" y="2591"/>
                    <a:pt x="6515" y="2591"/>
                  </a:cubicBezTo>
                  <a:close/>
                  <a:moveTo>
                    <a:pt x="6822" y="2591"/>
                  </a:moveTo>
                  <a:cubicBezTo>
                    <a:pt x="6792" y="2591"/>
                    <a:pt x="6768" y="2641"/>
                    <a:pt x="6768" y="2704"/>
                  </a:cubicBezTo>
                  <a:cubicBezTo>
                    <a:pt x="6768" y="2766"/>
                    <a:pt x="6792" y="2817"/>
                    <a:pt x="6822" y="2817"/>
                  </a:cubicBezTo>
                  <a:cubicBezTo>
                    <a:pt x="6851" y="2817"/>
                    <a:pt x="6875" y="2766"/>
                    <a:pt x="6875" y="2704"/>
                  </a:cubicBezTo>
                  <a:cubicBezTo>
                    <a:pt x="6875" y="2641"/>
                    <a:pt x="6851" y="2591"/>
                    <a:pt x="6822" y="2591"/>
                  </a:cubicBezTo>
                  <a:close/>
                  <a:moveTo>
                    <a:pt x="6668" y="2284"/>
                  </a:moveTo>
                  <a:cubicBezTo>
                    <a:pt x="6638" y="2284"/>
                    <a:pt x="6614" y="2334"/>
                    <a:pt x="6614" y="2397"/>
                  </a:cubicBezTo>
                  <a:cubicBezTo>
                    <a:pt x="6614" y="2459"/>
                    <a:pt x="6638" y="2510"/>
                    <a:pt x="6668" y="2510"/>
                  </a:cubicBezTo>
                  <a:cubicBezTo>
                    <a:pt x="6698" y="2510"/>
                    <a:pt x="6722" y="2459"/>
                    <a:pt x="6722" y="2397"/>
                  </a:cubicBezTo>
                  <a:cubicBezTo>
                    <a:pt x="6722" y="2334"/>
                    <a:pt x="6698" y="2284"/>
                    <a:pt x="6668" y="2284"/>
                  </a:cubicBezTo>
                  <a:close/>
                  <a:moveTo>
                    <a:pt x="6515" y="2284"/>
                  </a:moveTo>
                  <a:cubicBezTo>
                    <a:pt x="6486" y="2284"/>
                    <a:pt x="6462" y="2334"/>
                    <a:pt x="6462" y="2397"/>
                  </a:cubicBezTo>
                  <a:cubicBezTo>
                    <a:pt x="6462" y="2459"/>
                    <a:pt x="6486" y="2510"/>
                    <a:pt x="6515" y="2510"/>
                  </a:cubicBezTo>
                  <a:cubicBezTo>
                    <a:pt x="6545" y="2510"/>
                    <a:pt x="6569" y="2459"/>
                    <a:pt x="6569" y="2397"/>
                  </a:cubicBezTo>
                  <a:cubicBezTo>
                    <a:pt x="6569" y="2334"/>
                    <a:pt x="6545" y="2284"/>
                    <a:pt x="6515" y="2284"/>
                  </a:cubicBezTo>
                  <a:close/>
                  <a:moveTo>
                    <a:pt x="6974" y="2284"/>
                  </a:moveTo>
                  <a:cubicBezTo>
                    <a:pt x="6945" y="2284"/>
                    <a:pt x="6921" y="2334"/>
                    <a:pt x="6921" y="2397"/>
                  </a:cubicBezTo>
                  <a:cubicBezTo>
                    <a:pt x="6921" y="2459"/>
                    <a:pt x="6945" y="2510"/>
                    <a:pt x="6974" y="2510"/>
                  </a:cubicBezTo>
                  <a:cubicBezTo>
                    <a:pt x="7004" y="2510"/>
                    <a:pt x="7028" y="2459"/>
                    <a:pt x="7028" y="2397"/>
                  </a:cubicBezTo>
                  <a:cubicBezTo>
                    <a:pt x="7028" y="2334"/>
                    <a:pt x="7004" y="2284"/>
                    <a:pt x="6974" y="2284"/>
                  </a:cubicBezTo>
                  <a:close/>
                  <a:moveTo>
                    <a:pt x="6822" y="2284"/>
                  </a:moveTo>
                  <a:cubicBezTo>
                    <a:pt x="6792" y="2284"/>
                    <a:pt x="6768" y="2334"/>
                    <a:pt x="6768" y="2397"/>
                  </a:cubicBezTo>
                  <a:cubicBezTo>
                    <a:pt x="6768" y="2459"/>
                    <a:pt x="6792" y="2510"/>
                    <a:pt x="6822" y="2510"/>
                  </a:cubicBezTo>
                  <a:cubicBezTo>
                    <a:pt x="6851" y="2510"/>
                    <a:pt x="6875" y="2459"/>
                    <a:pt x="6875" y="2397"/>
                  </a:cubicBezTo>
                  <a:cubicBezTo>
                    <a:pt x="6875" y="2334"/>
                    <a:pt x="6851" y="2284"/>
                    <a:pt x="6822" y="2284"/>
                  </a:cubicBezTo>
                  <a:close/>
                  <a:moveTo>
                    <a:pt x="6668" y="1947"/>
                  </a:moveTo>
                  <a:cubicBezTo>
                    <a:pt x="6638" y="1947"/>
                    <a:pt x="6614" y="1998"/>
                    <a:pt x="6614" y="2060"/>
                  </a:cubicBezTo>
                  <a:cubicBezTo>
                    <a:pt x="6614" y="2123"/>
                    <a:pt x="6638" y="2174"/>
                    <a:pt x="6668" y="2174"/>
                  </a:cubicBezTo>
                  <a:cubicBezTo>
                    <a:pt x="6698" y="2174"/>
                    <a:pt x="6722" y="2123"/>
                    <a:pt x="6722" y="2060"/>
                  </a:cubicBezTo>
                  <a:cubicBezTo>
                    <a:pt x="6722" y="1998"/>
                    <a:pt x="6698" y="1947"/>
                    <a:pt x="6668" y="1947"/>
                  </a:cubicBezTo>
                  <a:close/>
                  <a:moveTo>
                    <a:pt x="6515" y="1947"/>
                  </a:moveTo>
                  <a:cubicBezTo>
                    <a:pt x="6486" y="1947"/>
                    <a:pt x="6462" y="1998"/>
                    <a:pt x="6462" y="2060"/>
                  </a:cubicBezTo>
                  <a:cubicBezTo>
                    <a:pt x="6462" y="2123"/>
                    <a:pt x="6486" y="2174"/>
                    <a:pt x="6515" y="2174"/>
                  </a:cubicBezTo>
                  <a:cubicBezTo>
                    <a:pt x="6545" y="2174"/>
                    <a:pt x="6569" y="2123"/>
                    <a:pt x="6569" y="2060"/>
                  </a:cubicBezTo>
                  <a:cubicBezTo>
                    <a:pt x="6569" y="1998"/>
                    <a:pt x="6545" y="1947"/>
                    <a:pt x="6515" y="1947"/>
                  </a:cubicBezTo>
                  <a:close/>
                  <a:moveTo>
                    <a:pt x="7128" y="1947"/>
                  </a:moveTo>
                  <a:cubicBezTo>
                    <a:pt x="7099" y="1947"/>
                    <a:pt x="7074" y="1998"/>
                    <a:pt x="7074" y="2060"/>
                  </a:cubicBezTo>
                  <a:cubicBezTo>
                    <a:pt x="7074" y="2123"/>
                    <a:pt x="7099" y="2174"/>
                    <a:pt x="7128" y="2174"/>
                  </a:cubicBezTo>
                  <a:cubicBezTo>
                    <a:pt x="7158" y="2174"/>
                    <a:pt x="7182" y="2123"/>
                    <a:pt x="7182" y="2060"/>
                  </a:cubicBezTo>
                  <a:cubicBezTo>
                    <a:pt x="7182" y="1998"/>
                    <a:pt x="7158" y="1947"/>
                    <a:pt x="7128" y="1947"/>
                  </a:cubicBezTo>
                  <a:close/>
                  <a:moveTo>
                    <a:pt x="6974" y="1947"/>
                  </a:moveTo>
                  <a:cubicBezTo>
                    <a:pt x="6945" y="1947"/>
                    <a:pt x="6921" y="1998"/>
                    <a:pt x="6921" y="2060"/>
                  </a:cubicBezTo>
                  <a:cubicBezTo>
                    <a:pt x="6921" y="2123"/>
                    <a:pt x="6945" y="2174"/>
                    <a:pt x="6974" y="2174"/>
                  </a:cubicBezTo>
                  <a:cubicBezTo>
                    <a:pt x="7004" y="2174"/>
                    <a:pt x="7028" y="2123"/>
                    <a:pt x="7028" y="2060"/>
                  </a:cubicBezTo>
                  <a:cubicBezTo>
                    <a:pt x="7028" y="1998"/>
                    <a:pt x="7004" y="1947"/>
                    <a:pt x="6974" y="1947"/>
                  </a:cubicBezTo>
                  <a:close/>
                  <a:moveTo>
                    <a:pt x="6822" y="1947"/>
                  </a:moveTo>
                  <a:cubicBezTo>
                    <a:pt x="6792" y="1947"/>
                    <a:pt x="6768" y="1998"/>
                    <a:pt x="6768" y="2060"/>
                  </a:cubicBezTo>
                  <a:cubicBezTo>
                    <a:pt x="6768" y="2123"/>
                    <a:pt x="6792" y="2174"/>
                    <a:pt x="6822" y="2174"/>
                  </a:cubicBezTo>
                  <a:cubicBezTo>
                    <a:pt x="6851" y="2174"/>
                    <a:pt x="6875" y="2123"/>
                    <a:pt x="6875" y="2060"/>
                  </a:cubicBezTo>
                  <a:cubicBezTo>
                    <a:pt x="6875" y="1998"/>
                    <a:pt x="6851" y="1947"/>
                    <a:pt x="6822" y="1947"/>
                  </a:cubicBezTo>
                  <a:close/>
                  <a:moveTo>
                    <a:pt x="7439" y="1947"/>
                  </a:moveTo>
                  <a:cubicBezTo>
                    <a:pt x="7410" y="1947"/>
                    <a:pt x="7386" y="1998"/>
                    <a:pt x="7386" y="2060"/>
                  </a:cubicBezTo>
                  <a:cubicBezTo>
                    <a:pt x="7386" y="2123"/>
                    <a:pt x="7410" y="2174"/>
                    <a:pt x="7439" y="2174"/>
                  </a:cubicBezTo>
                  <a:cubicBezTo>
                    <a:pt x="7469" y="2174"/>
                    <a:pt x="7493" y="2123"/>
                    <a:pt x="7493" y="2060"/>
                  </a:cubicBezTo>
                  <a:cubicBezTo>
                    <a:pt x="7493" y="1998"/>
                    <a:pt x="7469" y="1947"/>
                    <a:pt x="7439" y="1947"/>
                  </a:cubicBezTo>
                  <a:close/>
                  <a:moveTo>
                    <a:pt x="7287" y="1947"/>
                  </a:moveTo>
                  <a:cubicBezTo>
                    <a:pt x="7257" y="1947"/>
                    <a:pt x="7233" y="1998"/>
                    <a:pt x="7233" y="2060"/>
                  </a:cubicBezTo>
                  <a:cubicBezTo>
                    <a:pt x="7233" y="2123"/>
                    <a:pt x="7257" y="2174"/>
                    <a:pt x="7287" y="2174"/>
                  </a:cubicBezTo>
                  <a:cubicBezTo>
                    <a:pt x="7316" y="2174"/>
                    <a:pt x="7341" y="2123"/>
                    <a:pt x="7341" y="2060"/>
                  </a:cubicBezTo>
                  <a:cubicBezTo>
                    <a:pt x="7341" y="1998"/>
                    <a:pt x="7316" y="1947"/>
                    <a:pt x="7287" y="1947"/>
                  </a:cubicBezTo>
                  <a:close/>
                  <a:moveTo>
                    <a:pt x="6963" y="1839"/>
                  </a:moveTo>
                  <a:cubicBezTo>
                    <a:pt x="6993" y="1839"/>
                    <a:pt x="7017" y="1789"/>
                    <a:pt x="7017" y="1726"/>
                  </a:cubicBezTo>
                  <a:cubicBezTo>
                    <a:pt x="7017" y="1664"/>
                    <a:pt x="6993" y="1613"/>
                    <a:pt x="6963" y="1613"/>
                  </a:cubicBezTo>
                  <a:cubicBezTo>
                    <a:pt x="6933" y="1613"/>
                    <a:pt x="6909" y="1664"/>
                    <a:pt x="6909" y="1726"/>
                  </a:cubicBezTo>
                  <a:cubicBezTo>
                    <a:pt x="6909" y="1789"/>
                    <a:pt x="6933" y="1839"/>
                    <a:pt x="6963" y="1839"/>
                  </a:cubicBezTo>
                  <a:close/>
                  <a:moveTo>
                    <a:pt x="6810" y="1839"/>
                  </a:moveTo>
                  <a:cubicBezTo>
                    <a:pt x="6840" y="1839"/>
                    <a:pt x="6864" y="1789"/>
                    <a:pt x="6864" y="1726"/>
                  </a:cubicBezTo>
                  <a:cubicBezTo>
                    <a:pt x="6864" y="1664"/>
                    <a:pt x="6840" y="1613"/>
                    <a:pt x="6810" y="1613"/>
                  </a:cubicBezTo>
                  <a:cubicBezTo>
                    <a:pt x="6781" y="1613"/>
                    <a:pt x="6757" y="1664"/>
                    <a:pt x="6757" y="1726"/>
                  </a:cubicBezTo>
                  <a:cubicBezTo>
                    <a:pt x="6757" y="1789"/>
                    <a:pt x="6781" y="1839"/>
                    <a:pt x="6810" y="1839"/>
                  </a:cubicBezTo>
                  <a:close/>
                  <a:moveTo>
                    <a:pt x="6655" y="1839"/>
                  </a:moveTo>
                  <a:cubicBezTo>
                    <a:pt x="6685" y="1839"/>
                    <a:pt x="6709" y="1789"/>
                    <a:pt x="6709" y="1726"/>
                  </a:cubicBezTo>
                  <a:cubicBezTo>
                    <a:pt x="6709" y="1664"/>
                    <a:pt x="6685" y="1613"/>
                    <a:pt x="6655" y="1613"/>
                  </a:cubicBezTo>
                  <a:cubicBezTo>
                    <a:pt x="6625" y="1613"/>
                    <a:pt x="6601" y="1664"/>
                    <a:pt x="6601" y="1726"/>
                  </a:cubicBezTo>
                  <a:cubicBezTo>
                    <a:pt x="6601" y="1789"/>
                    <a:pt x="6625" y="1839"/>
                    <a:pt x="6655" y="1839"/>
                  </a:cubicBezTo>
                  <a:close/>
                  <a:moveTo>
                    <a:pt x="7477" y="1726"/>
                  </a:moveTo>
                  <a:cubicBezTo>
                    <a:pt x="7477" y="1664"/>
                    <a:pt x="7453" y="1613"/>
                    <a:pt x="7423" y="1613"/>
                  </a:cubicBezTo>
                  <a:cubicBezTo>
                    <a:pt x="7394" y="1613"/>
                    <a:pt x="7370" y="1664"/>
                    <a:pt x="7370" y="1726"/>
                  </a:cubicBezTo>
                  <a:cubicBezTo>
                    <a:pt x="7370" y="1789"/>
                    <a:pt x="7394" y="1839"/>
                    <a:pt x="7423" y="1839"/>
                  </a:cubicBezTo>
                  <a:cubicBezTo>
                    <a:pt x="7453" y="1839"/>
                    <a:pt x="7477" y="1789"/>
                    <a:pt x="7477" y="1726"/>
                  </a:cubicBezTo>
                  <a:close/>
                  <a:moveTo>
                    <a:pt x="7323" y="1726"/>
                  </a:moveTo>
                  <a:cubicBezTo>
                    <a:pt x="7323" y="1664"/>
                    <a:pt x="7299" y="1613"/>
                    <a:pt x="7269" y="1613"/>
                  </a:cubicBezTo>
                  <a:cubicBezTo>
                    <a:pt x="7240" y="1613"/>
                    <a:pt x="7216" y="1664"/>
                    <a:pt x="7216" y="1726"/>
                  </a:cubicBezTo>
                  <a:cubicBezTo>
                    <a:pt x="7216" y="1789"/>
                    <a:pt x="7240" y="1839"/>
                    <a:pt x="7269" y="1839"/>
                  </a:cubicBezTo>
                  <a:cubicBezTo>
                    <a:pt x="7299" y="1839"/>
                    <a:pt x="7323" y="1789"/>
                    <a:pt x="7323" y="1726"/>
                  </a:cubicBezTo>
                  <a:close/>
                  <a:moveTo>
                    <a:pt x="7117" y="1839"/>
                  </a:moveTo>
                  <a:cubicBezTo>
                    <a:pt x="7146" y="1839"/>
                    <a:pt x="7170" y="1789"/>
                    <a:pt x="7170" y="1726"/>
                  </a:cubicBezTo>
                  <a:cubicBezTo>
                    <a:pt x="7170" y="1664"/>
                    <a:pt x="7146" y="1613"/>
                    <a:pt x="7117" y="1613"/>
                  </a:cubicBezTo>
                  <a:cubicBezTo>
                    <a:pt x="7087" y="1613"/>
                    <a:pt x="7063" y="1664"/>
                    <a:pt x="7063" y="1726"/>
                  </a:cubicBezTo>
                  <a:cubicBezTo>
                    <a:pt x="7063" y="1789"/>
                    <a:pt x="7087" y="1839"/>
                    <a:pt x="7117" y="1839"/>
                  </a:cubicBezTo>
                  <a:close/>
                  <a:moveTo>
                    <a:pt x="7888" y="1613"/>
                  </a:moveTo>
                  <a:cubicBezTo>
                    <a:pt x="7859" y="1613"/>
                    <a:pt x="7835" y="1664"/>
                    <a:pt x="7835" y="1726"/>
                  </a:cubicBezTo>
                  <a:cubicBezTo>
                    <a:pt x="7835" y="1789"/>
                    <a:pt x="7859" y="1839"/>
                    <a:pt x="7888" y="1839"/>
                  </a:cubicBezTo>
                  <a:cubicBezTo>
                    <a:pt x="7918" y="1839"/>
                    <a:pt x="7942" y="1789"/>
                    <a:pt x="7942" y="1726"/>
                  </a:cubicBezTo>
                  <a:cubicBezTo>
                    <a:pt x="7942" y="1664"/>
                    <a:pt x="7918" y="1613"/>
                    <a:pt x="7888" y="1613"/>
                  </a:cubicBezTo>
                  <a:close/>
                  <a:moveTo>
                    <a:pt x="7734" y="1613"/>
                  </a:moveTo>
                  <a:cubicBezTo>
                    <a:pt x="7705" y="1613"/>
                    <a:pt x="7681" y="1664"/>
                    <a:pt x="7681" y="1726"/>
                  </a:cubicBezTo>
                  <a:cubicBezTo>
                    <a:pt x="7681" y="1789"/>
                    <a:pt x="7705" y="1839"/>
                    <a:pt x="7734" y="1839"/>
                  </a:cubicBezTo>
                  <a:cubicBezTo>
                    <a:pt x="7764" y="1839"/>
                    <a:pt x="7788" y="1789"/>
                    <a:pt x="7788" y="1726"/>
                  </a:cubicBezTo>
                  <a:cubicBezTo>
                    <a:pt x="7788" y="1664"/>
                    <a:pt x="7764" y="1613"/>
                    <a:pt x="7734" y="1613"/>
                  </a:cubicBezTo>
                  <a:close/>
                  <a:moveTo>
                    <a:pt x="7582" y="1613"/>
                  </a:moveTo>
                  <a:cubicBezTo>
                    <a:pt x="7552" y="1613"/>
                    <a:pt x="7528" y="1664"/>
                    <a:pt x="7528" y="1726"/>
                  </a:cubicBezTo>
                  <a:cubicBezTo>
                    <a:pt x="7528" y="1789"/>
                    <a:pt x="7552" y="1839"/>
                    <a:pt x="7582" y="1839"/>
                  </a:cubicBezTo>
                  <a:cubicBezTo>
                    <a:pt x="7611" y="1839"/>
                    <a:pt x="7636" y="1789"/>
                    <a:pt x="7636" y="1726"/>
                  </a:cubicBezTo>
                  <a:cubicBezTo>
                    <a:pt x="7636" y="1664"/>
                    <a:pt x="7611" y="1613"/>
                    <a:pt x="7582" y="1613"/>
                  </a:cubicBezTo>
                  <a:close/>
                  <a:moveTo>
                    <a:pt x="8811" y="8087"/>
                  </a:moveTo>
                  <a:cubicBezTo>
                    <a:pt x="8782" y="8087"/>
                    <a:pt x="8758" y="8137"/>
                    <a:pt x="8758" y="8200"/>
                  </a:cubicBezTo>
                  <a:cubicBezTo>
                    <a:pt x="8758" y="8262"/>
                    <a:pt x="8782" y="8313"/>
                    <a:pt x="8811" y="8313"/>
                  </a:cubicBezTo>
                  <a:cubicBezTo>
                    <a:pt x="8841" y="8313"/>
                    <a:pt x="8865" y="8262"/>
                    <a:pt x="8865" y="8200"/>
                  </a:cubicBezTo>
                  <a:cubicBezTo>
                    <a:pt x="8865" y="8137"/>
                    <a:pt x="8841" y="8087"/>
                    <a:pt x="8811" y="8087"/>
                  </a:cubicBezTo>
                  <a:close/>
                  <a:moveTo>
                    <a:pt x="8659" y="8087"/>
                  </a:moveTo>
                  <a:cubicBezTo>
                    <a:pt x="8629" y="8087"/>
                    <a:pt x="8605" y="8137"/>
                    <a:pt x="8605" y="8200"/>
                  </a:cubicBezTo>
                  <a:cubicBezTo>
                    <a:pt x="8605" y="8262"/>
                    <a:pt x="8629" y="8313"/>
                    <a:pt x="8659" y="8313"/>
                  </a:cubicBezTo>
                  <a:cubicBezTo>
                    <a:pt x="8688" y="8313"/>
                    <a:pt x="8712" y="8262"/>
                    <a:pt x="8712" y="8200"/>
                  </a:cubicBezTo>
                  <a:cubicBezTo>
                    <a:pt x="8712" y="8137"/>
                    <a:pt x="8688" y="8087"/>
                    <a:pt x="8659" y="8087"/>
                  </a:cubicBezTo>
                  <a:close/>
                  <a:moveTo>
                    <a:pt x="8503" y="8087"/>
                  </a:moveTo>
                  <a:cubicBezTo>
                    <a:pt x="8474" y="8087"/>
                    <a:pt x="8450" y="8137"/>
                    <a:pt x="8450" y="8200"/>
                  </a:cubicBezTo>
                  <a:cubicBezTo>
                    <a:pt x="8450" y="8262"/>
                    <a:pt x="8474" y="8313"/>
                    <a:pt x="8503" y="8313"/>
                  </a:cubicBezTo>
                  <a:cubicBezTo>
                    <a:pt x="8533" y="8313"/>
                    <a:pt x="8557" y="8262"/>
                    <a:pt x="8557" y="8200"/>
                  </a:cubicBezTo>
                  <a:cubicBezTo>
                    <a:pt x="8557" y="8137"/>
                    <a:pt x="8533" y="8087"/>
                    <a:pt x="8503" y="8087"/>
                  </a:cubicBezTo>
                  <a:close/>
                  <a:moveTo>
                    <a:pt x="8349" y="8087"/>
                  </a:moveTo>
                  <a:cubicBezTo>
                    <a:pt x="8320" y="8087"/>
                    <a:pt x="8296" y="8137"/>
                    <a:pt x="8296" y="8200"/>
                  </a:cubicBezTo>
                  <a:cubicBezTo>
                    <a:pt x="8296" y="8262"/>
                    <a:pt x="8320" y="8313"/>
                    <a:pt x="8349" y="8313"/>
                  </a:cubicBezTo>
                  <a:cubicBezTo>
                    <a:pt x="8379" y="8313"/>
                    <a:pt x="8403" y="8262"/>
                    <a:pt x="8403" y="8200"/>
                  </a:cubicBezTo>
                  <a:cubicBezTo>
                    <a:pt x="8403" y="8137"/>
                    <a:pt x="8379" y="8087"/>
                    <a:pt x="8349" y="8087"/>
                  </a:cubicBezTo>
                  <a:close/>
                  <a:moveTo>
                    <a:pt x="8197" y="8087"/>
                  </a:moveTo>
                  <a:cubicBezTo>
                    <a:pt x="8167" y="8087"/>
                    <a:pt x="8143" y="8137"/>
                    <a:pt x="8143" y="8200"/>
                  </a:cubicBezTo>
                  <a:cubicBezTo>
                    <a:pt x="8143" y="8262"/>
                    <a:pt x="8167" y="8313"/>
                    <a:pt x="8197" y="8313"/>
                  </a:cubicBezTo>
                  <a:cubicBezTo>
                    <a:pt x="8226" y="8313"/>
                    <a:pt x="8250" y="8262"/>
                    <a:pt x="8250" y="8200"/>
                  </a:cubicBezTo>
                  <a:cubicBezTo>
                    <a:pt x="8250" y="8137"/>
                    <a:pt x="8226" y="8087"/>
                    <a:pt x="8197" y="8087"/>
                  </a:cubicBezTo>
                  <a:close/>
                  <a:moveTo>
                    <a:pt x="9272" y="8087"/>
                  </a:moveTo>
                  <a:cubicBezTo>
                    <a:pt x="9242" y="8087"/>
                    <a:pt x="9218" y="8137"/>
                    <a:pt x="9218" y="8200"/>
                  </a:cubicBezTo>
                  <a:cubicBezTo>
                    <a:pt x="9218" y="8262"/>
                    <a:pt x="9242" y="8313"/>
                    <a:pt x="9272" y="8313"/>
                  </a:cubicBezTo>
                  <a:cubicBezTo>
                    <a:pt x="9301" y="8313"/>
                    <a:pt x="9325" y="8262"/>
                    <a:pt x="9325" y="8200"/>
                  </a:cubicBezTo>
                  <a:cubicBezTo>
                    <a:pt x="9325" y="8137"/>
                    <a:pt x="9301" y="8087"/>
                    <a:pt x="9272" y="8087"/>
                  </a:cubicBezTo>
                  <a:close/>
                  <a:moveTo>
                    <a:pt x="9118" y="8087"/>
                  </a:moveTo>
                  <a:cubicBezTo>
                    <a:pt x="9088" y="8087"/>
                    <a:pt x="9064" y="8137"/>
                    <a:pt x="9064" y="8200"/>
                  </a:cubicBezTo>
                  <a:cubicBezTo>
                    <a:pt x="9064" y="8262"/>
                    <a:pt x="9088" y="8313"/>
                    <a:pt x="9118" y="8313"/>
                  </a:cubicBezTo>
                  <a:cubicBezTo>
                    <a:pt x="9147" y="8313"/>
                    <a:pt x="9171" y="8262"/>
                    <a:pt x="9171" y="8200"/>
                  </a:cubicBezTo>
                  <a:cubicBezTo>
                    <a:pt x="9171" y="8137"/>
                    <a:pt x="9147" y="8087"/>
                    <a:pt x="9118" y="8087"/>
                  </a:cubicBezTo>
                  <a:close/>
                  <a:moveTo>
                    <a:pt x="8965" y="8087"/>
                  </a:moveTo>
                  <a:cubicBezTo>
                    <a:pt x="8935" y="8087"/>
                    <a:pt x="8911" y="8137"/>
                    <a:pt x="8911" y="8200"/>
                  </a:cubicBezTo>
                  <a:cubicBezTo>
                    <a:pt x="8911" y="8262"/>
                    <a:pt x="8935" y="8313"/>
                    <a:pt x="8965" y="8313"/>
                  </a:cubicBezTo>
                  <a:cubicBezTo>
                    <a:pt x="8995" y="8313"/>
                    <a:pt x="9019" y="8262"/>
                    <a:pt x="9019" y="8200"/>
                  </a:cubicBezTo>
                  <a:cubicBezTo>
                    <a:pt x="9019" y="8137"/>
                    <a:pt x="8995" y="8087"/>
                    <a:pt x="8965" y="8087"/>
                  </a:cubicBezTo>
                  <a:close/>
                  <a:moveTo>
                    <a:pt x="10045" y="8087"/>
                  </a:moveTo>
                  <a:cubicBezTo>
                    <a:pt x="10015" y="8087"/>
                    <a:pt x="9991" y="8137"/>
                    <a:pt x="9991" y="8200"/>
                  </a:cubicBezTo>
                  <a:cubicBezTo>
                    <a:pt x="9991" y="8262"/>
                    <a:pt x="10015" y="8313"/>
                    <a:pt x="10045" y="8313"/>
                  </a:cubicBezTo>
                  <a:cubicBezTo>
                    <a:pt x="10074" y="8313"/>
                    <a:pt x="10098" y="8262"/>
                    <a:pt x="10098" y="8200"/>
                  </a:cubicBezTo>
                  <a:cubicBezTo>
                    <a:pt x="10098" y="8137"/>
                    <a:pt x="10074" y="8087"/>
                    <a:pt x="10045" y="8087"/>
                  </a:cubicBezTo>
                  <a:close/>
                  <a:moveTo>
                    <a:pt x="9892" y="8313"/>
                  </a:moveTo>
                  <a:cubicBezTo>
                    <a:pt x="9922" y="8313"/>
                    <a:pt x="9946" y="8262"/>
                    <a:pt x="9946" y="8200"/>
                  </a:cubicBezTo>
                  <a:cubicBezTo>
                    <a:pt x="9946" y="8137"/>
                    <a:pt x="9922" y="8087"/>
                    <a:pt x="9892" y="8087"/>
                  </a:cubicBezTo>
                  <a:cubicBezTo>
                    <a:pt x="9862" y="8087"/>
                    <a:pt x="9838" y="8137"/>
                    <a:pt x="9838" y="8200"/>
                  </a:cubicBezTo>
                  <a:cubicBezTo>
                    <a:pt x="9838" y="8262"/>
                    <a:pt x="9862" y="8313"/>
                    <a:pt x="9892" y="8313"/>
                  </a:cubicBezTo>
                  <a:close/>
                  <a:moveTo>
                    <a:pt x="9737" y="8087"/>
                  </a:moveTo>
                  <a:cubicBezTo>
                    <a:pt x="9707" y="8087"/>
                    <a:pt x="9683" y="8137"/>
                    <a:pt x="9683" y="8200"/>
                  </a:cubicBezTo>
                  <a:cubicBezTo>
                    <a:pt x="9683" y="8262"/>
                    <a:pt x="9707" y="8313"/>
                    <a:pt x="9737" y="8313"/>
                  </a:cubicBezTo>
                  <a:cubicBezTo>
                    <a:pt x="9766" y="8313"/>
                    <a:pt x="9791" y="8262"/>
                    <a:pt x="9791" y="8200"/>
                  </a:cubicBezTo>
                  <a:cubicBezTo>
                    <a:pt x="9791" y="8137"/>
                    <a:pt x="9766" y="8087"/>
                    <a:pt x="9737" y="8087"/>
                  </a:cubicBezTo>
                  <a:close/>
                  <a:moveTo>
                    <a:pt x="9583" y="8087"/>
                  </a:moveTo>
                  <a:cubicBezTo>
                    <a:pt x="9553" y="8087"/>
                    <a:pt x="9529" y="8137"/>
                    <a:pt x="9529" y="8200"/>
                  </a:cubicBezTo>
                  <a:cubicBezTo>
                    <a:pt x="9529" y="8262"/>
                    <a:pt x="9553" y="8313"/>
                    <a:pt x="9583" y="8313"/>
                  </a:cubicBezTo>
                  <a:cubicBezTo>
                    <a:pt x="9612" y="8313"/>
                    <a:pt x="9637" y="8262"/>
                    <a:pt x="9637" y="8200"/>
                  </a:cubicBezTo>
                  <a:cubicBezTo>
                    <a:pt x="9637" y="8137"/>
                    <a:pt x="9612" y="8087"/>
                    <a:pt x="9583" y="8087"/>
                  </a:cubicBezTo>
                  <a:close/>
                  <a:moveTo>
                    <a:pt x="9430" y="8087"/>
                  </a:moveTo>
                  <a:cubicBezTo>
                    <a:pt x="9400" y="8087"/>
                    <a:pt x="9376" y="8137"/>
                    <a:pt x="9376" y="8200"/>
                  </a:cubicBezTo>
                  <a:cubicBezTo>
                    <a:pt x="9376" y="8262"/>
                    <a:pt x="9400" y="8313"/>
                    <a:pt x="9430" y="8313"/>
                  </a:cubicBezTo>
                  <a:cubicBezTo>
                    <a:pt x="9460" y="8313"/>
                    <a:pt x="9484" y="8262"/>
                    <a:pt x="9484" y="8200"/>
                  </a:cubicBezTo>
                  <a:cubicBezTo>
                    <a:pt x="9484" y="8137"/>
                    <a:pt x="9460" y="8087"/>
                    <a:pt x="9430" y="8087"/>
                  </a:cubicBezTo>
                  <a:close/>
                  <a:moveTo>
                    <a:pt x="10813" y="8087"/>
                  </a:moveTo>
                  <a:cubicBezTo>
                    <a:pt x="10783" y="8087"/>
                    <a:pt x="10759" y="8137"/>
                    <a:pt x="10759" y="8200"/>
                  </a:cubicBezTo>
                  <a:cubicBezTo>
                    <a:pt x="10759" y="8262"/>
                    <a:pt x="10783" y="8313"/>
                    <a:pt x="10813" y="8313"/>
                  </a:cubicBezTo>
                  <a:cubicBezTo>
                    <a:pt x="10843" y="8313"/>
                    <a:pt x="10867" y="8262"/>
                    <a:pt x="10867" y="8200"/>
                  </a:cubicBezTo>
                  <a:cubicBezTo>
                    <a:pt x="10867" y="8137"/>
                    <a:pt x="10843" y="8087"/>
                    <a:pt x="10813" y="8087"/>
                  </a:cubicBezTo>
                  <a:close/>
                  <a:moveTo>
                    <a:pt x="10660" y="8087"/>
                  </a:moveTo>
                  <a:cubicBezTo>
                    <a:pt x="10631" y="8087"/>
                    <a:pt x="10607" y="8137"/>
                    <a:pt x="10607" y="8200"/>
                  </a:cubicBezTo>
                  <a:cubicBezTo>
                    <a:pt x="10607" y="8262"/>
                    <a:pt x="10631" y="8313"/>
                    <a:pt x="10660" y="8313"/>
                  </a:cubicBezTo>
                  <a:cubicBezTo>
                    <a:pt x="10690" y="8313"/>
                    <a:pt x="10714" y="8262"/>
                    <a:pt x="10714" y="8200"/>
                  </a:cubicBezTo>
                  <a:cubicBezTo>
                    <a:pt x="10714" y="8137"/>
                    <a:pt x="10690" y="8087"/>
                    <a:pt x="10660" y="8087"/>
                  </a:cubicBezTo>
                  <a:close/>
                  <a:moveTo>
                    <a:pt x="10505" y="8087"/>
                  </a:moveTo>
                  <a:cubicBezTo>
                    <a:pt x="10475" y="8087"/>
                    <a:pt x="10451" y="8137"/>
                    <a:pt x="10451" y="8200"/>
                  </a:cubicBezTo>
                  <a:cubicBezTo>
                    <a:pt x="10451" y="8262"/>
                    <a:pt x="10475" y="8313"/>
                    <a:pt x="10505" y="8313"/>
                  </a:cubicBezTo>
                  <a:cubicBezTo>
                    <a:pt x="10535" y="8313"/>
                    <a:pt x="10559" y="8262"/>
                    <a:pt x="10559" y="8200"/>
                  </a:cubicBezTo>
                  <a:cubicBezTo>
                    <a:pt x="10559" y="8137"/>
                    <a:pt x="10535" y="8087"/>
                    <a:pt x="10505" y="8087"/>
                  </a:cubicBezTo>
                  <a:close/>
                  <a:moveTo>
                    <a:pt x="10351" y="8087"/>
                  </a:moveTo>
                  <a:cubicBezTo>
                    <a:pt x="10321" y="8087"/>
                    <a:pt x="10297" y="8137"/>
                    <a:pt x="10297" y="8200"/>
                  </a:cubicBezTo>
                  <a:cubicBezTo>
                    <a:pt x="10297" y="8262"/>
                    <a:pt x="10321" y="8313"/>
                    <a:pt x="10351" y="8313"/>
                  </a:cubicBezTo>
                  <a:cubicBezTo>
                    <a:pt x="10381" y="8313"/>
                    <a:pt x="10405" y="8262"/>
                    <a:pt x="10405" y="8200"/>
                  </a:cubicBezTo>
                  <a:cubicBezTo>
                    <a:pt x="10405" y="8137"/>
                    <a:pt x="10381" y="8087"/>
                    <a:pt x="10351" y="8087"/>
                  </a:cubicBezTo>
                  <a:close/>
                  <a:moveTo>
                    <a:pt x="10198" y="8087"/>
                  </a:moveTo>
                  <a:cubicBezTo>
                    <a:pt x="10169" y="8087"/>
                    <a:pt x="10145" y="8137"/>
                    <a:pt x="10145" y="8200"/>
                  </a:cubicBezTo>
                  <a:cubicBezTo>
                    <a:pt x="10145" y="8262"/>
                    <a:pt x="10169" y="8313"/>
                    <a:pt x="10198" y="8313"/>
                  </a:cubicBezTo>
                  <a:cubicBezTo>
                    <a:pt x="10228" y="8313"/>
                    <a:pt x="10252" y="8262"/>
                    <a:pt x="10252" y="8200"/>
                  </a:cubicBezTo>
                  <a:cubicBezTo>
                    <a:pt x="10252" y="8137"/>
                    <a:pt x="10228" y="8087"/>
                    <a:pt x="10198" y="8087"/>
                  </a:cubicBezTo>
                  <a:close/>
                  <a:moveTo>
                    <a:pt x="11428" y="8394"/>
                  </a:moveTo>
                  <a:cubicBezTo>
                    <a:pt x="11399" y="8394"/>
                    <a:pt x="11375" y="8445"/>
                    <a:pt x="11375" y="8507"/>
                  </a:cubicBezTo>
                  <a:cubicBezTo>
                    <a:pt x="11375" y="8570"/>
                    <a:pt x="11399" y="8621"/>
                    <a:pt x="11428" y="8621"/>
                  </a:cubicBezTo>
                  <a:cubicBezTo>
                    <a:pt x="11458" y="8621"/>
                    <a:pt x="11482" y="8570"/>
                    <a:pt x="11482" y="8507"/>
                  </a:cubicBezTo>
                  <a:cubicBezTo>
                    <a:pt x="11482" y="8445"/>
                    <a:pt x="11458" y="8394"/>
                    <a:pt x="11428" y="8394"/>
                  </a:cubicBezTo>
                  <a:close/>
                  <a:moveTo>
                    <a:pt x="11273" y="8721"/>
                  </a:moveTo>
                  <a:cubicBezTo>
                    <a:pt x="11243" y="8721"/>
                    <a:pt x="11219" y="8772"/>
                    <a:pt x="11219" y="8834"/>
                  </a:cubicBezTo>
                  <a:cubicBezTo>
                    <a:pt x="11219" y="8897"/>
                    <a:pt x="11243" y="8947"/>
                    <a:pt x="11273" y="8947"/>
                  </a:cubicBezTo>
                  <a:cubicBezTo>
                    <a:pt x="11303" y="8947"/>
                    <a:pt x="11327" y="8897"/>
                    <a:pt x="11327" y="8834"/>
                  </a:cubicBezTo>
                  <a:cubicBezTo>
                    <a:pt x="11327" y="8772"/>
                    <a:pt x="11303" y="8721"/>
                    <a:pt x="11273" y="8721"/>
                  </a:cubicBezTo>
                  <a:close/>
                  <a:moveTo>
                    <a:pt x="11273" y="8394"/>
                  </a:moveTo>
                  <a:cubicBezTo>
                    <a:pt x="11243" y="8394"/>
                    <a:pt x="11219" y="8445"/>
                    <a:pt x="11219" y="8507"/>
                  </a:cubicBezTo>
                  <a:cubicBezTo>
                    <a:pt x="11219" y="8570"/>
                    <a:pt x="11243" y="8621"/>
                    <a:pt x="11273" y="8621"/>
                  </a:cubicBezTo>
                  <a:cubicBezTo>
                    <a:pt x="11303" y="8621"/>
                    <a:pt x="11327" y="8570"/>
                    <a:pt x="11327" y="8507"/>
                  </a:cubicBezTo>
                  <a:cubicBezTo>
                    <a:pt x="11327" y="8445"/>
                    <a:pt x="11303" y="8394"/>
                    <a:pt x="11273" y="8394"/>
                  </a:cubicBezTo>
                  <a:close/>
                  <a:moveTo>
                    <a:pt x="11119" y="8721"/>
                  </a:moveTo>
                  <a:cubicBezTo>
                    <a:pt x="11089" y="8721"/>
                    <a:pt x="11065" y="8772"/>
                    <a:pt x="11065" y="8834"/>
                  </a:cubicBezTo>
                  <a:cubicBezTo>
                    <a:pt x="11065" y="8897"/>
                    <a:pt x="11089" y="8947"/>
                    <a:pt x="11119" y="8947"/>
                  </a:cubicBezTo>
                  <a:cubicBezTo>
                    <a:pt x="11149" y="8947"/>
                    <a:pt x="11173" y="8897"/>
                    <a:pt x="11173" y="8834"/>
                  </a:cubicBezTo>
                  <a:cubicBezTo>
                    <a:pt x="11173" y="8772"/>
                    <a:pt x="11149" y="8721"/>
                    <a:pt x="11119" y="8721"/>
                  </a:cubicBezTo>
                  <a:close/>
                  <a:moveTo>
                    <a:pt x="11119" y="8394"/>
                  </a:moveTo>
                  <a:cubicBezTo>
                    <a:pt x="11089" y="8394"/>
                    <a:pt x="11065" y="8445"/>
                    <a:pt x="11065" y="8507"/>
                  </a:cubicBezTo>
                  <a:cubicBezTo>
                    <a:pt x="11065" y="8570"/>
                    <a:pt x="11089" y="8621"/>
                    <a:pt x="11119" y="8621"/>
                  </a:cubicBezTo>
                  <a:cubicBezTo>
                    <a:pt x="11149" y="8621"/>
                    <a:pt x="11173" y="8570"/>
                    <a:pt x="11173" y="8507"/>
                  </a:cubicBezTo>
                  <a:cubicBezTo>
                    <a:pt x="11173" y="8445"/>
                    <a:pt x="11149" y="8394"/>
                    <a:pt x="11119" y="8394"/>
                  </a:cubicBezTo>
                  <a:close/>
                  <a:moveTo>
                    <a:pt x="10967" y="8721"/>
                  </a:moveTo>
                  <a:cubicBezTo>
                    <a:pt x="10937" y="8721"/>
                    <a:pt x="10913" y="8772"/>
                    <a:pt x="10913" y="8834"/>
                  </a:cubicBezTo>
                  <a:cubicBezTo>
                    <a:pt x="10913" y="8897"/>
                    <a:pt x="10937" y="8947"/>
                    <a:pt x="10967" y="8947"/>
                  </a:cubicBezTo>
                  <a:cubicBezTo>
                    <a:pt x="10996" y="8947"/>
                    <a:pt x="11020" y="8897"/>
                    <a:pt x="11020" y="8834"/>
                  </a:cubicBezTo>
                  <a:cubicBezTo>
                    <a:pt x="11020" y="8772"/>
                    <a:pt x="10996" y="8721"/>
                    <a:pt x="10967" y="8721"/>
                  </a:cubicBezTo>
                  <a:close/>
                  <a:moveTo>
                    <a:pt x="10967" y="8394"/>
                  </a:moveTo>
                  <a:cubicBezTo>
                    <a:pt x="10937" y="8394"/>
                    <a:pt x="10913" y="8445"/>
                    <a:pt x="10913" y="8507"/>
                  </a:cubicBezTo>
                  <a:cubicBezTo>
                    <a:pt x="10913" y="8570"/>
                    <a:pt x="10937" y="8621"/>
                    <a:pt x="10967" y="8621"/>
                  </a:cubicBezTo>
                  <a:cubicBezTo>
                    <a:pt x="10996" y="8621"/>
                    <a:pt x="11020" y="8570"/>
                    <a:pt x="11020" y="8507"/>
                  </a:cubicBezTo>
                  <a:cubicBezTo>
                    <a:pt x="11020" y="8445"/>
                    <a:pt x="10996" y="8394"/>
                    <a:pt x="10967" y="8394"/>
                  </a:cubicBezTo>
                  <a:close/>
                  <a:moveTo>
                    <a:pt x="8052" y="8721"/>
                  </a:moveTo>
                  <a:cubicBezTo>
                    <a:pt x="8022" y="8721"/>
                    <a:pt x="7998" y="8772"/>
                    <a:pt x="7998" y="8834"/>
                  </a:cubicBezTo>
                  <a:cubicBezTo>
                    <a:pt x="7998" y="8897"/>
                    <a:pt x="8022" y="8947"/>
                    <a:pt x="8052" y="8947"/>
                  </a:cubicBezTo>
                  <a:cubicBezTo>
                    <a:pt x="8082" y="8947"/>
                    <a:pt x="8106" y="8897"/>
                    <a:pt x="8106" y="8834"/>
                  </a:cubicBezTo>
                  <a:cubicBezTo>
                    <a:pt x="8106" y="8772"/>
                    <a:pt x="8082" y="8721"/>
                    <a:pt x="8052" y="8721"/>
                  </a:cubicBezTo>
                  <a:close/>
                  <a:moveTo>
                    <a:pt x="8811" y="8721"/>
                  </a:moveTo>
                  <a:cubicBezTo>
                    <a:pt x="8782" y="8721"/>
                    <a:pt x="8758" y="8772"/>
                    <a:pt x="8758" y="8834"/>
                  </a:cubicBezTo>
                  <a:cubicBezTo>
                    <a:pt x="8758" y="8897"/>
                    <a:pt x="8782" y="8947"/>
                    <a:pt x="8811" y="8947"/>
                  </a:cubicBezTo>
                  <a:cubicBezTo>
                    <a:pt x="8841" y="8947"/>
                    <a:pt x="8865" y="8897"/>
                    <a:pt x="8865" y="8834"/>
                  </a:cubicBezTo>
                  <a:cubicBezTo>
                    <a:pt x="8865" y="8772"/>
                    <a:pt x="8841" y="8721"/>
                    <a:pt x="8811" y="8721"/>
                  </a:cubicBezTo>
                  <a:close/>
                  <a:moveTo>
                    <a:pt x="8811" y="8394"/>
                  </a:moveTo>
                  <a:cubicBezTo>
                    <a:pt x="8782" y="8394"/>
                    <a:pt x="8758" y="8445"/>
                    <a:pt x="8758" y="8507"/>
                  </a:cubicBezTo>
                  <a:cubicBezTo>
                    <a:pt x="8758" y="8570"/>
                    <a:pt x="8782" y="8621"/>
                    <a:pt x="8811" y="8621"/>
                  </a:cubicBezTo>
                  <a:cubicBezTo>
                    <a:pt x="8841" y="8621"/>
                    <a:pt x="8865" y="8570"/>
                    <a:pt x="8865" y="8507"/>
                  </a:cubicBezTo>
                  <a:cubicBezTo>
                    <a:pt x="8865" y="8445"/>
                    <a:pt x="8841" y="8394"/>
                    <a:pt x="8811" y="8394"/>
                  </a:cubicBezTo>
                  <a:close/>
                  <a:moveTo>
                    <a:pt x="8659" y="8721"/>
                  </a:moveTo>
                  <a:cubicBezTo>
                    <a:pt x="8629" y="8721"/>
                    <a:pt x="8605" y="8772"/>
                    <a:pt x="8605" y="8834"/>
                  </a:cubicBezTo>
                  <a:cubicBezTo>
                    <a:pt x="8605" y="8897"/>
                    <a:pt x="8629" y="8947"/>
                    <a:pt x="8659" y="8947"/>
                  </a:cubicBezTo>
                  <a:cubicBezTo>
                    <a:pt x="8688" y="8947"/>
                    <a:pt x="8712" y="8897"/>
                    <a:pt x="8712" y="8834"/>
                  </a:cubicBezTo>
                  <a:cubicBezTo>
                    <a:pt x="8712" y="8772"/>
                    <a:pt x="8688" y="8721"/>
                    <a:pt x="8659" y="8721"/>
                  </a:cubicBezTo>
                  <a:close/>
                  <a:moveTo>
                    <a:pt x="8659" y="8394"/>
                  </a:moveTo>
                  <a:cubicBezTo>
                    <a:pt x="8629" y="8394"/>
                    <a:pt x="8605" y="8445"/>
                    <a:pt x="8605" y="8507"/>
                  </a:cubicBezTo>
                  <a:cubicBezTo>
                    <a:pt x="8605" y="8570"/>
                    <a:pt x="8629" y="8621"/>
                    <a:pt x="8659" y="8621"/>
                  </a:cubicBezTo>
                  <a:cubicBezTo>
                    <a:pt x="8688" y="8621"/>
                    <a:pt x="8712" y="8570"/>
                    <a:pt x="8712" y="8507"/>
                  </a:cubicBezTo>
                  <a:cubicBezTo>
                    <a:pt x="8712" y="8445"/>
                    <a:pt x="8688" y="8394"/>
                    <a:pt x="8659" y="8394"/>
                  </a:cubicBezTo>
                  <a:close/>
                  <a:moveTo>
                    <a:pt x="8503" y="8721"/>
                  </a:moveTo>
                  <a:cubicBezTo>
                    <a:pt x="8474" y="8721"/>
                    <a:pt x="8450" y="8772"/>
                    <a:pt x="8450" y="8834"/>
                  </a:cubicBezTo>
                  <a:cubicBezTo>
                    <a:pt x="8450" y="8897"/>
                    <a:pt x="8474" y="8947"/>
                    <a:pt x="8503" y="8947"/>
                  </a:cubicBezTo>
                  <a:cubicBezTo>
                    <a:pt x="8533" y="8947"/>
                    <a:pt x="8557" y="8897"/>
                    <a:pt x="8557" y="8834"/>
                  </a:cubicBezTo>
                  <a:cubicBezTo>
                    <a:pt x="8557" y="8772"/>
                    <a:pt x="8533" y="8721"/>
                    <a:pt x="8503" y="8721"/>
                  </a:cubicBezTo>
                  <a:close/>
                  <a:moveTo>
                    <a:pt x="8503" y="8394"/>
                  </a:moveTo>
                  <a:cubicBezTo>
                    <a:pt x="8474" y="8394"/>
                    <a:pt x="8450" y="8445"/>
                    <a:pt x="8450" y="8507"/>
                  </a:cubicBezTo>
                  <a:cubicBezTo>
                    <a:pt x="8450" y="8570"/>
                    <a:pt x="8474" y="8621"/>
                    <a:pt x="8503" y="8621"/>
                  </a:cubicBezTo>
                  <a:cubicBezTo>
                    <a:pt x="8533" y="8621"/>
                    <a:pt x="8557" y="8570"/>
                    <a:pt x="8557" y="8507"/>
                  </a:cubicBezTo>
                  <a:cubicBezTo>
                    <a:pt x="8557" y="8445"/>
                    <a:pt x="8533" y="8394"/>
                    <a:pt x="8503" y="8394"/>
                  </a:cubicBezTo>
                  <a:close/>
                  <a:moveTo>
                    <a:pt x="8349" y="8721"/>
                  </a:moveTo>
                  <a:cubicBezTo>
                    <a:pt x="8320" y="8721"/>
                    <a:pt x="8296" y="8772"/>
                    <a:pt x="8296" y="8834"/>
                  </a:cubicBezTo>
                  <a:cubicBezTo>
                    <a:pt x="8296" y="8897"/>
                    <a:pt x="8320" y="8947"/>
                    <a:pt x="8349" y="8947"/>
                  </a:cubicBezTo>
                  <a:cubicBezTo>
                    <a:pt x="8379" y="8947"/>
                    <a:pt x="8403" y="8897"/>
                    <a:pt x="8403" y="8834"/>
                  </a:cubicBezTo>
                  <a:cubicBezTo>
                    <a:pt x="8403" y="8772"/>
                    <a:pt x="8379" y="8721"/>
                    <a:pt x="8349" y="8721"/>
                  </a:cubicBezTo>
                  <a:close/>
                  <a:moveTo>
                    <a:pt x="8349" y="8394"/>
                  </a:moveTo>
                  <a:cubicBezTo>
                    <a:pt x="8320" y="8394"/>
                    <a:pt x="8296" y="8445"/>
                    <a:pt x="8296" y="8507"/>
                  </a:cubicBezTo>
                  <a:cubicBezTo>
                    <a:pt x="8296" y="8570"/>
                    <a:pt x="8320" y="8621"/>
                    <a:pt x="8349" y="8621"/>
                  </a:cubicBezTo>
                  <a:cubicBezTo>
                    <a:pt x="8379" y="8621"/>
                    <a:pt x="8403" y="8570"/>
                    <a:pt x="8403" y="8507"/>
                  </a:cubicBezTo>
                  <a:cubicBezTo>
                    <a:pt x="8403" y="8445"/>
                    <a:pt x="8379" y="8394"/>
                    <a:pt x="8349" y="8394"/>
                  </a:cubicBezTo>
                  <a:close/>
                  <a:moveTo>
                    <a:pt x="8197" y="8721"/>
                  </a:moveTo>
                  <a:cubicBezTo>
                    <a:pt x="8167" y="8721"/>
                    <a:pt x="8143" y="8772"/>
                    <a:pt x="8143" y="8834"/>
                  </a:cubicBezTo>
                  <a:cubicBezTo>
                    <a:pt x="8143" y="8897"/>
                    <a:pt x="8167" y="8947"/>
                    <a:pt x="8197" y="8947"/>
                  </a:cubicBezTo>
                  <a:cubicBezTo>
                    <a:pt x="8226" y="8947"/>
                    <a:pt x="8250" y="8897"/>
                    <a:pt x="8250" y="8834"/>
                  </a:cubicBezTo>
                  <a:cubicBezTo>
                    <a:pt x="8250" y="8772"/>
                    <a:pt x="8226" y="8721"/>
                    <a:pt x="8197" y="8721"/>
                  </a:cubicBezTo>
                  <a:close/>
                  <a:moveTo>
                    <a:pt x="8197" y="8394"/>
                  </a:moveTo>
                  <a:cubicBezTo>
                    <a:pt x="8167" y="8394"/>
                    <a:pt x="8143" y="8445"/>
                    <a:pt x="8143" y="8507"/>
                  </a:cubicBezTo>
                  <a:cubicBezTo>
                    <a:pt x="8143" y="8570"/>
                    <a:pt x="8167" y="8621"/>
                    <a:pt x="8197" y="8621"/>
                  </a:cubicBezTo>
                  <a:cubicBezTo>
                    <a:pt x="8226" y="8621"/>
                    <a:pt x="8250" y="8570"/>
                    <a:pt x="8250" y="8507"/>
                  </a:cubicBezTo>
                  <a:cubicBezTo>
                    <a:pt x="8250" y="8445"/>
                    <a:pt x="8226" y="8394"/>
                    <a:pt x="8197" y="8394"/>
                  </a:cubicBezTo>
                  <a:close/>
                  <a:moveTo>
                    <a:pt x="9272" y="8721"/>
                  </a:moveTo>
                  <a:cubicBezTo>
                    <a:pt x="9242" y="8721"/>
                    <a:pt x="9218" y="8772"/>
                    <a:pt x="9218" y="8834"/>
                  </a:cubicBezTo>
                  <a:cubicBezTo>
                    <a:pt x="9218" y="8897"/>
                    <a:pt x="9242" y="8947"/>
                    <a:pt x="9272" y="8947"/>
                  </a:cubicBezTo>
                  <a:cubicBezTo>
                    <a:pt x="9301" y="8947"/>
                    <a:pt x="9325" y="8897"/>
                    <a:pt x="9325" y="8834"/>
                  </a:cubicBezTo>
                  <a:cubicBezTo>
                    <a:pt x="9325" y="8772"/>
                    <a:pt x="9301" y="8721"/>
                    <a:pt x="9272" y="8721"/>
                  </a:cubicBezTo>
                  <a:close/>
                  <a:moveTo>
                    <a:pt x="9272" y="8394"/>
                  </a:moveTo>
                  <a:cubicBezTo>
                    <a:pt x="9242" y="8394"/>
                    <a:pt x="9218" y="8445"/>
                    <a:pt x="9218" y="8507"/>
                  </a:cubicBezTo>
                  <a:cubicBezTo>
                    <a:pt x="9218" y="8570"/>
                    <a:pt x="9242" y="8621"/>
                    <a:pt x="9272" y="8621"/>
                  </a:cubicBezTo>
                  <a:cubicBezTo>
                    <a:pt x="9301" y="8621"/>
                    <a:pt x="9325" y="8570"/>
                    <a:pt x="9325" y="8507"/>
                  </a:cubicBezTo>
                  <a:cubicBezTo>
                    <a:pt x="9325" y="8445"/>
                    <a:pt x="9301" y="8394"/>
                    <a:pt x="9272" y="8394"/>
                  </a:cubicBezTo>
                  <a:close/>
                  <a:moveTo>
                    <a:pt x="9118" y="8721"/>
                  </a:moveTo>
                  <a:cubicBezTo>
                    <a:pt x="9088" y="8721"/>
                    <a:pt x="9064" y="8772"/>
                    <a:pt x="9064" y="8834"/>
                  </a:cubicBezTo>
                  <a:cubicBezTo>
                    <a:pt x="9064" y="8897"/>
                    <a:pt x="9088" y="8947"/>
                    <a:pt x="9118" y="8947"/>
                  </a:cubicBezTo>
                  <a:cubicBezTo>
                    <a:pt x="9147" y="8947"/>
                    <a:pt x="9171" y="8897"/>
                    <a:pt x="9171" y="8834"/>
                  </a:cubicBezTo>
                  <a:cubicBezTo>
                    <a:pt x="9171" y="8772"/>
                    <a:pt x="9147" y="8721"/>
                    <a:pt x="9118" y="8721"/>
                  </a:cubicBezTo>
                  <a:close/>
                  <a:moveTo>
                    <a:pt x="9118" y="8394"/>
                  </a:moveTo>
                  <a:cubicBezTo>
                    <a:pt x="9088" y="8394"/>
                    <a:pt x="9064" y="8445"/>
                    <a:pt x="9064" y="8507"/>
                  </a:cubicBezTo>
                  <a:cubicBezTo>
                    <a:pt x="9064" y="8570"/>
                    <a:pt x="9088" y="8621"/>
                    <a:pt x="9118" y="8621"/>
                  </a:cubicBezTo>
                  <a:cubicBezTo>
                    <a:pt x="9147" y="8621"/>
                    <a:pt x="9171" y="8570"/>
                    <a:pt x="9171" y="8507"/>
                  </a:cubicBezTo>
                  <a:cubicBezTo>
                    <a:pt x="9171" y="8445"/>
                    <a:pt x="9147" y="8394"/>
                    <a:pt x="9118" y="8394"/>
                  </a:cubicBezTo>
                  <a:close/>
                  <a:moveTo>
                    <a:pt x="8965" y="8721"/>
                  </a:moveTo>
                  <a:cubicBezTo>
                    <a:pt x="8935" y="8721"/>
                    <a:pt x="8911" y="8772"/>
                    <a:pt x="8911" y="8834"/>
                  </a:cubicBezTo>
                  <a:cubicBezTo>
                    <a:pt x="8911" y="8897"/>
                    <a:pt x="8935" y="8947"/>
                    <a:pt x="8965" y="8947"/>
                  </a:cubicBezTo>
                  <a:cubicBezTo>
                    <a:pt x="8995" y="8947"/>
                    <a:pt x="9019" y="8897"/>
                    <a:pt x="9019" y="8834"/>
                  </a:cubicBezTo>
                  <a:cubicBezTo>
                    <a:pt x="9019" y="8772"/>
                    <a:pt x="8995" y="8721"/>
                    <a:pt x="8965" y="8721"/>
                  </a:cubicBezTo>
                  <a:close/>
                  <a:moveTo>
                    <a:pt x="8965" y="8394"/>
                  </a:moveTo>
                  <a:cubicBezTo>
                    <a:pt x="8935" y="8394"/>
                    <a:pt x="8911" y="8445"/>
                    <a:pt x="8911" y="8507"/>
                  </a:cubicBezTo>
                  <a:cubicBezTo>
                    <a:pt x="8911" y="8570"/>
                    <a:pt x="8935" y="8621"/>
                    <a:pt x="8965" y="8621"/>
                  </a:cubicBezTo>
                  <a:cubicBezTo>
                    <a:pt x="8995" y="8621"/>
                    <a:pt x="9019" y="8570"/>
                    <a:pt x="9019" y="8507"/>
                  </a:cubicBezTo>
                  <a:cubicBezTo>
                    <a:pt x="9019" y="8445"/>
                    <a:pt x="8995" y="8394"/>
                    <a:pt x="8965" y="8394"/>
                  </a:cubicBezTo>
                  <a:close/>
                  <a:moveTo>
                    <a:pt x="10045" y="8721"/>
                  </a:moveTo>
                  <a:cubicBezTo>
                    <a:pt x="10015" y="8721"/>
                    <a:pt x="9991" y="8772"/>
                    <a:pt x="9991" y="8834"/>
                  </a:cubicBezTo>
                  <a:cubicBezTo>
                    <a:pt x="9991" y="8897"/>
                    <a:pt x="10015" y="8947"/>
                    <a:pt x="10045" y="8947"/>
                  </a:cubicBezTo>
                  <a:cubicBezTo>
                    <a:pt x="10074" y="8947"/>
                    <a:pt x="10098" y="8897"/>
                    <a:pt x="10098" y="8834"/>
                  </a:cubicBezTo>
                  <a:cubicBezTo>
                    <a:pt x="10098" y="8772"/>
                    <a:pt x="10074" y="8721"/>
                    <a:pt x="10045" y="8721"/>
                  </a:cubicBezTo>
                  <a:close/>
                  <a:moveTo>
                    <a:pt x="10045" y="8394"/>
                  </a:moveTo>
                  <a:cubicBezTo>
                    <a:pt x="10015" y="8394"/>
                    <a:pt x="9991" y="8445"/>
                    <a:pt x="9991" y="8507"/>
                  </a:cubicBezTo>
                  <a:cubicBezTo>
                    <a:pt x="9991" y="8570"/>
                    <a:pt x="10015" y="8621"/>
                    <a:pt x="10045" y="8621"/>
                  </a:cubicBezTo>
                  <a:cubicBezTo>
                    <a:pt x="10074" y="8621"/>
                    <a:pt x="10098" y="8570"/>
                    <a:pt x="10098" y="8507"/>
                  </a:cubicBezTo>
                  <a:cubicBezTo>
                    <a:pt x="10098" y="8445"/>
                    <a:pt x="10074" y="8394"/>
                    <a:pt x="10045" y="8394"/>
                  </a:cubicBezTo>
                  <a:close/>
                  <a:moveTo>
                    <a:pt x="9892" y="8947"/>
                  </a:moveTo>
                  <a:cubicBezTo>
                    <a:pt x="9922" y="8947"/>
                    <a:pt x="9946" y="8897"/>
                    <a:pt x="9946" y="8834"/>
                  </a:cubicBezTo>
                  <a:cubicBezTo>
                    <a:pt x="9946" y="8772"/>
                    <a:pt x="9922" y="8721"/>
                    <a:pt x="9892" y="8721"/>
                  </a:cubicBezTo>
                  <a:cubicBezTo>
                    <a:pt x="9862" y="8721"/>
                    <a:pt x="9838" y="8772"/>
                    <a:pt x="9838" y="8834"/>
                  </a:cubicBezTo>
                  <a:cubicBezTo>
                    <a:pt x="9838" y="8897"/>
                    <a:pt x="9862" y="8947"/>
                    <a:pt x="9892" y="8947"/>
                  </a:cubicBezTo>
                  <a:close/>
                  <a:moveTo>
                    <a:pt x="9892" y="8621"/>
                  </a:moveTo>
                  <a:cubicBezTo>
                    <a:pt x="9922" y="8621"/>
                    <a:pt x="9946" y="8570"/>
                    <a:pt x="9946" y="8507"/>
                  </a:cubicBezTo>
                  <a:cubicBezTo>
                    <a:pt x="9946" y="8445"/>
                    <a:pt x="9922" y="8394"/>
                    <a:pt x="9892" y="8394"/>
                  </a:cubicBezTo>
                  <a:cubicBezTo>
                    <a:pt x="9862" y="8394"/>
                    <a:pt x="9838" y="8445"/>
                    <a:pt x="9838" y="8507"/>
                  </a:cubicBezTo>
                  <a:cubicBezTo>
                    <a:pt x="9838" y="8570"/>
                    <a:pt x="9862" y="8621"/>
                    <a:pt x="9892" y="8621"/>
                  </a:cubicBezTo>
                  <a:close/>
                  <a:moveTo>
                    <a:pt x="9737" y="8721"/>
                  </a:moveTo>
                  <a:cubicBezTo>
                    <a:pt x="9707" y="8721"/>
                    <a:pt x="9683" y="8772"/>
                    <a:pt x="9683" y="8834"/>
                  </a:cubicBezTo>
                  <a:cubicBezTo>
                    <a:pt x="9683" y="8897"/>
                    <a:pt x="9707" y="8947"/>
                    <a:pt x="9737" y="8947"/>
                  </a:cubicBezTo>
                  <a:cubicBezTo>
                    <a:pt x="9766" y="8947"/>
                    <a:pt x="9791" y="8897"/>
                    <a:pt x="9791" y="8834"/>
                  </a:cubicBezTo>
                  <a:cubicBezTo>
                    <a:pt x="9791" y="8772"/>
                    <a:pt x="9766" y="8721"/>
                    <a:pt x="9737" y="8721"/>
                  </a:cubicBezTo>
                  <a:close/>
                  <a:moveTo>
                    <a:pt x="9737" y="8394"/>
                  </a:moveTo>
                  <a:cubicBezTo>
                    <a:pt x="9707" y="8394"/>
                    <a:pt x="9683" y="8445"/>
                    <a:pt x="9683" y="8507"/>
                  </a:cubicBezTo>
                  <a:cubicBezTo>
                    <a:pt x="9683" y="8570"/>
                    <a:pt x="9707" y="8621"/>
                    <a:pt x="9737" y="8621"/>
                  </a:cubicBezTo>
                  <a:cubicBezTo>
                    <a:pt x="9766" y="8621"/>
                    <a:pt x="9791" y="8570"/>
                    <a:pt x="9791" y="8507"/>
                  </a:cubicBezTo>
                  <a:cubicBezTo>
                    <a:pt x="9791" y="8445"/>
                    <a:pt x="9766" y="8394"/>
                    <a:pt x="9737" y="8394"/>
                  </a:cubicBezTo>
                  <a:close/>
                  <a:moveTo>
                    <a:pt x="9583" y="8721"/>
                  </a:moveTo>
                  <a:cubicBezTo>
                    <a:pt x="9553" y="8721"/>
                    <a:pt x="9529" y="8772"/>
                    <a:pt x="9529" y="8834"/>
                  </a:cubicBezTo>
                  <a:cubicBezTo>
                    <a:pt x="9529" y="8897"/>
                    <a:pt x="9553" y="8947"/>
                    <a:pt x="9583" y="8947"/>
                  </a:cubicBezTo>
                  <a:cubicBezTo>
                    <a:pt x="9612" y="8947"/>
                    <a:pt x="9637" y="8897"/>
                    <a:pt x="9637" y="8834"/>
                  </a:cubicBezTo>
                  <a:cubicBezTo>
                    <a:pt x="9637" y="8772"/>
                    <a:pt x="9612" y="8721"/>
                    <a:pt x="9583" y="8721"/>
                  </a:cubicBezTo>
                  <a:close/>
                  <a:moveTo>
                    <a:pt x="9583" y="8394"/>
                  </a:moveTo>
                  <a:cubicBezTo>
                    <a:pt x="9553" y="8394"/>
                    <a:pt x="9529" y="8445"/>
                    <a:pt x="9529" y="8507"/>
                  </a:cubicBezTo>
                  <a:cubicBezTo>
                    <a:pt x="9529" y="8570"/>
                    <a:pt x="9553" y="8621"/>
                    <a:pt x="9583" y="8621"/>
                  </a:cubicBezTo>
                  <a:cubicBezTo>
                    <a:pt x="9612" y="8621"/>
                    <a:pt x="9637" y="8570"/>
                    <a:pt x="9637" y="8507"/>
                  </a:cubicBezTo>
                  <a:cubicBezTo>
                    <a:pt x="9637" y="8445"/>
                    <a:pt x="9612" y="8394"/>
                    <a:pt x="9583" y="8394"/>
                  </a:cubicBezTo>
                  <a:close/>
                  <a:moveTo>
                    <a:pt x="9430" y="8721"/>
                  </a:moveTo>
                  <a:cubicBezTo>
                    <a:pt x="9400" y="8721"/>
                    <a:pt x="9376" y="8772"/>
                    <a:pt x="9376" y="8834"/>
                  </a:cubicBezTo>
                  <a:cubicBezTo>
                    <a:pt x="9376" y="8897"/>
                    <a:pt x="9400" y="8947"/>
                    <a:pt x="9430" y="8947"/>
                  </a:cubicBezTo>
                  <a:cubicBezTo>
                    <a:pt x="9460" y="8947"/>
                    <a:pt x="9484" y="8897"/>
                    <a:pt x="9484" y="8834"/>
                  </a:cubicBezTo>
                  <a:cubicBezTo>
                    <a:pt x="9484" y="8772"/>
                    <a:pt x="9460" y="8721"/>
                    <a:pt x="9430" y="8721"/>
                  </a:cubicBezTo>
                  <a:close/>
                  <a:moveTo>
                    <a:pt x="9430" y="8394"/>
                  </a:moveTo>
                  <a:cubicBezTo>
                    <a:pt x="9400" y="8394"/>
                    <a:pt x="9376" y="8445"/>
                    <a:pt x="9376" y="8507"/>
                  </a:cubicBezTo>
                  <a:cubicBezTo>
                    <a:pt x="9376" y="8570"/>
                    <a:pt x="9400" y="8621"/>
                    <a:pt x="9430" y="8621"/>
                  </a:cubicBezTo>
                  <a:cubicBezTo>
                    <a:pt x="9460" y="8621"/>
                    <a:pt x="9484" y="8570"/>
                    <a:pt x="9484" y="8507"/>
                  </a:cubicBezTo>
                  <a:cubicBezTo>
                    <a:pt x="9484" y="8445"/>
                    <a:pt x="9460" y="8394"/>
                    <a:pt x="9430" y="8394"/>
                  </a:cubicBezTo>
                  <a:close/>
                  <a:moveTo>
                    <a:pt x="10813" y="8721"/>
                  </a:moveTo>
                  <a:cubicBezTo>
                    <a:pt x="10783" y="8721"/>
                    <a:pt x="10759" y="8772"/>
                    <a:pt x="10759" y="8834"/>
                  </a:cubicBezTo>
                  <a:cubicBezTo>
                    <a:pt x="10759" y="8897"/>
                    <a:pt x="10783" y="8947"/>
                    <a:pt x="10813" y="8947"/>
                  </a:cubicBezTo>
                  <a:cubicBezTo>
                    <a:pt x="10843" y="8947"/>
                    <a:pt x="10867" y="8897"/>
                    <a:pt x="10867" y="8834"/>
                  </a:cubicBezTo>
                  <a:cubicBezTo>
                    <a:pt x="10867" y="8772"/>
                    <a:pt x="10843" y="8721"/>
                    <a:pt x="10813" y="8721"/>
                  </a:cubicBezTo>
                  <a:close/>
                  <a:moveTo>
                    <a:pt x="10813" y="8394"/>
                  </a:moveTo>
                  <a:cubicBezTo>
                    <a:pt x="10783" y="8394"/>
                    <a:pt x="10759" y="8445"/>
                    <a:pt x="10759" y="8507"/>
                  </a:cubicBezTo>
                  <a:cubicBezTo>
                    <a:pt x="10759" y="8570"/>
                    <a:pt x="10783" y="8621"/>
                    <a:pt x="10813" y="8621"/>
                  </a:cubicBezTo>
                  <a:cubicBezTo>
                    <a:pt x="10843" y="8621"/>
                    <a:pt x="10867" y="8570"/>
                    <a:pt x="10867" y="8507"/>
                  </a:cubicBezTo>
                  <a:cubicBezTo>
                    <a:pt x="10867" y="8445"/>
                    <a:pt x="10843" y="8394"/>
                    <a:pt x="10813" y="8394"/>
                  </a:cubicBezTo>
                  <a:close/>
                  <a:moveTo>
                    <a:pt x="10660" y="8721"/>
                  </a:moveTo>
                  <a:cubicBezTo>
                    <a:pt x="10631" y="8721"/>
                    <a:pt x="10607" y="8772"/>
                    <a:pt x="10607" y="8834"/>
                  </a:cubicBezTo>
                  <a:cubicBezTo>
                    <a:pt x="10607" y="8897"/>
                    <a:pt x="10631" y="8947"/>
                    <a:pt x="10660" y="8947"/>
                  </a:cubicBezTo>
                  <a:cubicBezTo>
                    <a:pt x="10690" y="8947"/>
                    <a:pt x="10714" y="8897"/>
                    <a:pt x="10714" y="8834"/>
                  </a:cubicBezTo>
                  <a:cubicBezTo>
                    <a:pt x="10714" y="8772"/>
                    <a:pt x="10690" y="8721"/>
                    <a:pt x="10660" y="8721"/>
                  </a:cubicBezTo>
                  <a:close/>
                  <a:moveTo>
                    <a:pt x="10660" y="8394"/>
                  </a:moveTo>
                  <a:cubicBezTo>
                    <a:pt x="10631" y="8394"/>
                    <a:pt x="10607" y="8445"/>
                    <a:pt x="10607" y="8507"/>
                  </a:cubicBezTo>
                  <a:cubicBezTo>
                    <a:pt x="10607" y="8570"/>
                    <a:pt x="10631" y="8621"/>
                    <a:pt x="10660" y="8621"/>
                  </a:cubicBezTo>
                  <a:cubicBezTo>
                    <a:pt x="10690" y="8621"/>
                    <a:pt x="10714" y="8570"/>
                    <a:pt x="10714" y="8507"/>
                  </a:cubicBezTo>
                  <a:cubicBezTo>
                    <a:pt x="10714" y="8445"/>
                    <a:pt x="10690" y="8394"/>
                    <a:pt x="10660" y="8394"/>
                  </a:cubicBezTo>
                  <a:close/>
                  <a:moveTo>
                    <a:pt x="10505" y="8721"/>
                  </a:moveTo>
                  <a:cubicBezTo>
                    <a:pt x="10475" y="8721"/>
                    <a:pt x="10451" y="8772"/>
                    <a:pt x="10451" y="8834"/>
                  </a:cubicBezTo>
                  <a:cubicBezTo>
                    <a:pt x="10451" y="8897"/>
                    <a:pt x="10475" y="8947"/>
                    <a:pt x="10505" y="8947"/>
                  </a:cubicBezTo>
                  <a:cubicBezTo>
                    <a:pt x="10535" y="8947"/>
                    <a:pt x="10559" y="8897"/>
                    <a:pt x="10559" y="8834"/>
                  </a:cubicBezTo>
                  <a:cubicBezTo>
                    <a:pt x="10559" y="8772"/>
                    <a:pt x="10535" y="8721"/>
                    <a:pt x="10505" y="8721"/>
                  </a:cubicBezTo>
                  <a:close/>
                  <a:moveTo>
                    <a:pt x="10505" y="8394"/>
                  </a:moveTo>
                  <a:cubicBezTo>
                    <a:pt x="10475" y="8394"/>
                    <a:pt x="10451" y="8445"/>
                    <a:pt x="10451" y="8507"/>
                  </a:cubicBezTo>
                  <a:cubicBezTo>
                    <a:pt x="10451" y="8570"/>
                    <a:pt x="10475" y="8621"/>
                    <a:pt x="10505" y="8621"/>
                  </a:cubicBezTo>
                  <a:cubicBezTo>
                    <a:pt x="10535" y="8621"/>
                    <a:pt x="10559" y="8570"/>
                    <a:pt x="10559" y="8507"/>
                  </a:cubicBezTo>
                  <a:cubicBezTo>
                    <a:pt x="10559" y="8445"/>
                    <a:pt x="10535" y="8394"/>
                    <a:pt x="10505" y="8394"/>
                  </a:cubicBezTo>
                  <a:close/>
                  <a:moveTo>
                    <a:pt x="10351" y="8721"/>
                  </a:moveTo>
                  <a:cubicBezTo>
                    <a:pt x="10321" y="8721"/>
                    <a:pt x="10297" y="8772"/>
                    <a:pt x="10297" y="8834"/>
                  </a:cubicBezTo>
                  <a:cubicBezTo>
                    <a:pt x="10297" y="8897"/>
                    <a:pt x="10321" y="8947"/>
                    <a:pt x="10351" y="8947"/>
                  </a:cubicBezTo>
                  <a:cubicBezTo>
                    <a:pt x="10381" y="8947"/>
                    <a:pt x="10405" y="8897"/>
                    <a:pt x="10405" y="8834"/>
                  </a:cubicBezTo>
                  <a:cubicBezTo>
                    <a:pt x="10405" y="8772"/>
                    <a:pt x="10381" y="8721"/>
                    <a:pt x="10351" y="8721"/>
                  </a:cubicBezTo>
                  <a:close/>
                  <a:moveTo>
                    <a:pt x="10351" y="8394"/>
                  </a:moveTo>
                  <a:cubicBezTo>
                    <a:pt x="10321" y="8394"/>
                    <a:pt x="10297" y="8445"/>
                    <a:pt x="10297" y="8507"/>
                  </a:cubicBezTo>
                  <a:cubicBezTo>
                    <a:pt x="10297" y="8570"/>
                    <a:pt x="10321" y="8621"/>
                    <a:pt x="10351" y="8621"/>
                  </a:cubicBezTo>
                  <a:cubicBezTo>
                    <a:pt x="10381" y="8621"/>
                    <a:pt x="10405" y="8570"/>
                    <a:pt x="10405" y="8507"/>
                  </a:cubicBezTo>
                  <a:cubicBezTo>
                    <a:pt x="10405" y="8445"/>
                    <a:pt x="10381" y="8394"/>
                    <a:pt x="10351" y="8394"/>
                  </a:cubicBezTo>
                  <a:close/>
                  <a:moveTo>
                    <a:pt x="10198" y="8721"/>
                  </a:moveTo>
                  <a:cubicBezTo>
                    <a:pt x="10169" y="8721"/>
                    <a:pt x="10145" y="8772"/>
                    <a:pt x="10145" y="8834"/>
                  </a:cubicBezTo>
                  <a:cubicBezTo>
                    <a:pt x="10145" y="8897"/>
                    <a:pt x="10169" y="8947"/>
                    <a:pt x="10198" y="8947"/>
                  </a:cubicBezTo>
                  <a:cubicBezTo>
                    <a:pt x="10228" y="8947"/>
                    <a:pt x="10252" y="8897"/>
                    <a:pt x="10252" y="8834"/>
                  </a:cubicBezTo>
                  <a:cubicBezTo>
                    <a:pt x="10252" y="8772"/>
                    <a:pt x="10228" y="8721"/>
                    <a:pt x="10198" y="8721"/>
                  </a:cubicBezTo>
                  <a:close/>
                  <a:moveTo>
                    <a:pt x="10198" y="8394"/>
                  </a:moveTo>
                  <a:cubicBezTo>
                    <a:pt x="10169" y="8394"/>
                    <a:pt x="10145" y="8445"/>
                    <a:pt x="10145" y="8507"/>
                  </a:cubicBezTo>
                  <a:cubicBezTo>
                    <a:pt x="10145" y="8570"/>
                    <a:pt x="10169" y="8621"/>
                    <a:pt x="10198" y="8621"/>
                  </a:cubicBezTo>
                  <a:cubicBezTo>
                    <a:pt x="10228" y="8621"/>
                    <a:pt x="10252" y="8570"/>
                    <a:pt x="10252" y="8507"/>
                  </a:cubicBezTo>
                  <a:cubicBezTo>
                    <a:pt x="10252" y="8445"/>
                    <a:pt x="10228" y="8394"/>
                    <a:pt x="10198" y="8394"/>
                  </a:cubicBezTo>
                  <a:close/>
                  <a:moveTo>
                    <a:pt x="11581" y="9389"/>
                  </a:moveTo>
                  <a:cubicBezTo>
                    <a:pt x="11551" y="9389"/>
                    <a:pt x="11527" y="9439"/>
                    <a:pt x="11527" y="9502"/>
                  </a:cubicBezTo>
                  <a:cubicBezTo>
                    <a:pt x="11527" y="9564"/>
                    <a:pt x="11551" y="9615"/>
                    <a:pt x="11581" y="9615"/>
                  </a:cubicBezTo>
                  <a:cubicBezTo>
                    <a:pt x="11611" y="9615"/>
                    <a:pt x="11635" y="9564"/>
                    <a:pt x="11635" y="9502"/>
                  </a:cubicBezTo>
                  <a:cubicBezTo>
                    <a:pt x="11635" y="9439"/>
                    <a:pt x="11611" y="9389"/>
                    <a:pt x="11581" y="9389"/>
                  </a:cubicBezTo>
                  <a:close/>
                  <a:moveTo>
                    <a:pt x="11581" y="9062"/>
                  </a:moveTo>
                  <a:cubicBezTo>
                    <a:pt x="11551" y="9062"/>
                    <a:pt x="11527" y="9112"/>
                    <a:pt x="11527" y="9175"/>
                  </a:cubicBezTo>
                  <a:cubicBezTo>
                    <a:pt x="11527" y="9237"/>
                    <a:pt x="11551" y="9288"/>
                    <a:pt x="11581" y="9288"/>
                  </a:cubicBezTo>
                  <a:cubicBezTo>
                    <a:pt x="11611" y="9288"/>
                    <a:pt x="11635" y="9237"/>
                    <a:pt x="11635" y="9175"/>
                  </a:cubicBezTo>
                  <a:cubicBezTo>
                    <a:pt x="11635" y="9112"/>
                    <a:pt x="11611" y="9062"/>
                    <a:pt x="11581" y="9062"/>
                  </a:cubicBezTo>
                  <a:close/>
                  <a:moveTo>
                    <a:pt x="11428" y="9389"/>
                  </a:moveTo>
                  <a:cubicBezTo>
                    <a:pt x="11399" y="9389"/>
                    <a:pt x="11375" y="9439"/>
                    <a:pt x="11375" y="9502"/>
                  </a:cubicBezTo>
                  <a:cubicBezTo>
                    <a:pt x="11375" y="9564"/>
                    <a:pt x="11399" y="9615"/>
                    <a:pt x="11428" y="9615"/>
                  </a:cubicBezTo>
                  <a:cubicBezTo>
                    <a:pt x="11458" y="9615"/>
                    <a:pt x="11482" y="9564"/>
                    <a:pt x="11482" y="9502"/>
                  </a:cubicBezTo>
                  <a:cubicBezTo>
                    <a:pt x="11482" y="9439"/>
                    <a:pt x="11458" y="9389"/>
                    <a:pt x="11428" y="9389"/>
                  </a:cubicBezTo>
                  <a:close/>
                  <a:moveTo>
                    <a:pt x="11428" y="9062"/>
                  </a:moveTo>
                  <a:cubicBezTo>
                    <a:pt x="11399" y="9062"/>
                    <a:pt x="11375" y="9112"/>
                    <a:pt x="11375" y="9175"/>
                  </a:cubicBezTo>
                  <a:cubicBezTo>
                    <a:pt x="11375" y="9237"/>
                    <a:pt x="11399" y="9288"/>
                    <a:pt x="11428" y="9288"/>
                  </a:cubicBezTo>
                  <a:cubicBezTo>
                    <a:pt x="11458" y="9288"/>
                    <a:pt x="11482" y="9237"/>
                    <a:pt x="11482" y="9175"/>
                  </a:cubicBezTo>
                  <a:cubicBezTo>
                    <a:pt x="11482" y="9112"/>
                    <a:pt x="11458" y="9062"/>
                    <a:pt x="11428" y="9062"/>
                  </a:cubicBezTo>
                  <a:close/>
                  <a:moveTo>
                    <a:pt x="11273" y="9389"/>
                  </a:moveTo>
                  <a:cubicBezTo>
                    <a:pt x="11243" y="9389"/>
                    <a:pt x="11219" y="9439"/>
                    <a:pt x="11219" y="9502"/>
                  </a:cubicBezTo>
                  <a:cubicBezTo>
                    <a:pt x="11219" y="9564"/>
                    <a:pt x="11243" y="9615"/>
                    <a:pt x="11273" y="9615"/>
                  </a:cubicBezTo>
                  <a:cubicBezTo>
                    <a:pt x="11303" y="9615"/>
                    <a:pt x="11327" y="9564"/>
                    <a:pt x="11327" y="9502"/>
                  </a:cubicBezTo>
                  <a:cubicBezTo>
                    <a:pt x="11327" y="9439"/>
                    <a:pt x="11303" y="9389"/>
                    <a:pt x="11273" y="9389"/>
                  </a:cubicBezTo>
                  <a:close/>
                  <a:moveTo>
                    <a:pt x="11273" y="9062"/>
                  </a:moveTo>
                  <a:cubicBezTo>
                    <a:pt x="11243" y="9062"/>
                    <a:pt x="11219" y="9112"/>
                    <a:pt x="11219" y="9175"/>
                  </a:cubicBezTo>
                  <a:cubicBezTo>
                    <a:pt x="11219" y="9237"/>
                    <a:pt x="11243" y="9288"/>
                    <a:pt x="11273" y="9288"/>
                  </a:cubicBezTo>
                  <a:cubicBezTo>
                    <a:pt x="11303" y="9288"/>
                    <a:pt x="11327" y="9237"/>
                    <a:pt x="11327" y="9175"/>
                  </a:cubicBezTo>
                  <a:cubicBezTo>
                    <a:pt x="11327" y="9112"/>
                    <a:pt x="11303" y="9062"/>
                    <a:pt x="11273" y="9062"/>
                  </a:cubicBezTo>
                  <a:close/>
                  <a:moveTo>
                    <a:pt x="11119" y="9389"/>
                  </a:moveTo>
                  <a:cubicBezTo>
                    <a:pt x="11089" y="9389"/>
                    <a:pt x="11065" y="9439"/>
                    <a:pt x="11065" y="9502"/>
                  </a:cubicBezTo>
                  <a:cubicBezTo>
                    <a:pt x="11065" y="9564"/>
                    <a:pt x="11089" y="9615"/>
                    <a:pt x="11119" y="9615"/>
                  </a:cubicBezTo>
                  <a:cubicBezTo>
                    <a:pt x="11149" y="9615"/>
                    <a:pt x="11173" y="9564"/>
                    <a:pt x="11173" y="9502"/>
                  </a:cubicBezTo>
                  <a:cubicBezTo>
                    <a:pt x="11173" y="9439"/>
                    <a:pt x="11149" y="9389"/>
                    <a:pt x="11119" y="9389"/>
                  </a:cubicBezTo>
                  <a:close/>
                  <a:moveTo>
                    <a:pt x="11119" y="9062"/>
                  </a:moveTo>
                  <a:cubicBezTo>
                    <a:pt x="11089" y="9062"/>
                    <a:pt x="11065" y="9112"/>
                    <a:pt x="11065" y="9175"/>
                  </a:cubicBezTo>
                  <a:cubicBezTo>
                    <a:pt x="11065" y="9237"/>
                    <a:pt x="11089" y="9288"/>
                    <a:pt x="11119" y="9288"/>
                  </a:cubicBezTo>
                  <a:cubicBezTo>
                    <a:pt x="11149" y="9288"/>
                    <a:pt x="11173" y="9237"/>
                    <a:pt x="11173" y="9175"/>
                  </a:cubicBezTo>
                  <a:cubicBezTo>
                    <a:pt x="11173" y="9112"/>
                    <a:pt x="11149" y="9062"/>
                    <a:pt x="11119" y="9062"/>
                  </a:cubicBezTo>
                  <a:close/>
                  <a:moveTo>
                    <a:pt x="10967" y="9389"/>
                  </a:moveTo>
                  <a:cubicBezTo>
                    <a:pt x="10937" y="9389"/>
                    <a:pt x="10913" y="9439"/>
                    <a:pt x="10913" y="9502"/>
                  </a:cubicBezTo>
                  <a:cubicBezTo>
                    <a:pt x="10913" y="9564"/>
                    <a:pt x="10937" y="9615"/>
                    <a:pt x="10967" y="9615"/>
                  </a:cubicBezTo>
                  <a:cubicBezTo>
                    <a:pt x="10996" y="9615"/>
                    <a:pt x="11020" y="9564"/>
                    <a:pt x="11020" y="9502"/>
                  </a:cubicBezTo>
                  <a:cubicBezTo>
                    <a:pt x="11020" y="9439"/>
                    <a:pt x="10996" y="9389"/>
                    <a:pt x="10967" y="9389"/>
                  </a:cubicBezTo>
                  <a:close/>
                  <a:moveTo>
                    <a:pt x="10967" y="9062"/>
                  </a:moveTo>
                  <a:cubicBezTo>
                    <a:pt x="10937" y="9062"/>
                    <a:pt x="10913" y="9112"/>
                    <a:pt x="10913" y="9175"/>
                  </a:cubicBezTo>
                  <a:cubicBezTo>
                    <a:pt x="10913" y="9237"/>
                    <a:pt x="10937" y="9288"/>
                    <a:pt x="10967" y="9288"/>
                  </a:cubicBezTo>
                  <a:cubicBezTo>
                    <a:pt x="10996" y="9288"/>
                    <a:pt x="11020" y="9237"/>
                    <a:pt x="11020" y="9175"/>
                  </a:cubicBezTo>
                  <a:cubicBezTo>
                    <a:pt x="11020" y="9112"/>
                    <a:pt x="10996" y="9062"/>
                    <a:pt x="10967" y="9062"/>
                  </a:cubicBezTo>
                  <a:close/>
                  <a:moveTo>
                    <a:pt x="8052" y="9389"/>
                  </a:moveTo>
                  <a:cubicBezTo>
                    <a:pt x="8022" y="9389"/>
                    <a:pt x="7998" y="9439"/>
                    <a:pt x="7998" y="9502"/>
                  </a:cubicBezTo>
                  <a:cubicBezTo>
                    <a:pt x="7998" y="9564"/>
                    <a:pt x="8022" y="9615"/>
                    <a:pt x="8052" y="9615"/>
                  </a:cubicBezTo>
                  <a:cubicBezTo>
                    <a:pt x="8082" y="9615"/>
                    <a:pt x="8106" y="9564"/>
                    <a:pt x="8106" y="9502"/>
                  </a:cubicBezTo>
                  <a:cubicBezTo>
                    <a:pt x="8106" y="9439"/>
                    <a:pt x="8082" y="9389"/>
                    <a:pt x="8052" y="9389"/>
                  </a:cubicBezTo>
                  <a:close/>
                  <a:moveTo>
                    <a:pt x="8052" y="9062"/>
                  </a:moveTo>
                  <a:cubicBezTo>
                    <a:pt x="8022" y="9062"/>
                    <a:pt x="7998" y="9112"/>
                    <a:pt x="7998" y="9175"/>
                  </a:cubicBezTo>
                  <a:cubicBezTo>
                    <a:pt x="7998" y="9237"/>
                    <a:pt x="8022" y="9288"/>
                    <a:pt x="8052" y="9288"/>
                  </a:cubicBezTo>
                  <a:cubicBezTo>
                    <a:pt x="8082" y="9288"/>
                    <a:pt x="8106" y="9237"/>
                    <a:pt x="8106" y="9175"/>
                  </a:cubicBezTo>
                  <a:cubicBezTo>
                    <a:pt x="8106" y="9112"/>
                    <a:pt x="8082" y="9062"/>
                    <a:pt x="8052" y="9062"/>
                  </a:cubicBezTo>
                  <a:close/>
                  <a:moveTo>
                    <a:pt x="8811" y="9389"/>
                  </a:moveTo>
                  <a:cubicBezTo>
                    <a:pt x="8782" y="9389"/>
                    <a:pt x="8758" y="9439"/>
                    <a:pt x="8758" y="9502"/>
                  </a:cubicBezTo>
                  <a:cubicBezTo>
                    <a:pt x="8758" y="9564"/>
                    <a:pt x="8782" y="9615"/>
                    <a:pt x="8811" y="9615"/>
                  </a:cubicBezTo>
                  <a:cubicBezTo>
                    <a:pt x="8841" y="9615"/>
                    <a:pt x="8865" y="9564"/>
                    <a:pt x="8865" y="9502"/>
                  </a:cubicBezTo>
                  <a:cubicBezTo>
                    <a:pt x="8865" y="9439"/>
                    <a:pt x="8841" y="9389"/>
                    <a:pt x="8811" y="9389"/>
                  </a:cubicBezTo>
                  <a:close/>
                  <a:moveTo>
                    <a:pt x="8811" y="9062"/>
                  </a:moveTo>
                  <a:cubicBezTo>
                    <a:pt x="8782" y="9062"/>
                    <a:pt x="8758" y="9112"/>
                    <a:pt x="8758" y="9175"/>
                  </a:cubicBezTo>
                  <a:cubicBezTo>
                    <a:pt x="8758" y="9237"/>
                    <a:pt x="8782" y="9288"/>
                    <a:pt x="8811" y="9288"/>
                  </a:cubicBezTo>
                  <a:cubicBezTo>
                    <a:pt x="8841" y="9288"/>
                    <a:pt x="8865" y="9237"/>
                    <a:pt x="8865" y="9175"/>
                  </a:cubicBezTo>
                  <a:cubicBezTo>
                    <a:pt x="8865" y="9112"/>
                    <a:pt x="8841" y="9062"/>
                    <a:pt x="8811" y="9062"/>
                  </a:cubicBezTo>
                  <a:close/>
                  <a:moveTo>
                    <a:pt x="8659" y="9389"/>
                  </a:moveTo>
                  <a:cubicBezTo>
                    <a:pt x="8629" y="9389"/>
                    <a:pt x="8605" y="9439"/>
                    <a:pt x="8605" y="9502"/>
                  </a:cubicBezTo>
                  <a:cubicBezTo>
                    <a:pt x="8605" y="9564"/>
                    <a:pt x="8629" y="9615"/>
                    <a:pt x="8659" y="9615"/>
                  </a:cubicBezTo>
                  <a:cubicBezTo>
                    <a:pt x="8688" y="9615"/>
                    <a:pt x="8712" y="9564"/>
                    <a:pt x="8712" y="9502"/>
                  </a:cubicBezTo>
                  <a:cubicBezTo>
                    <a:pt x="8712" y="9439"/>
                    <a:pt x="8688" y="9389"/>
                    <a:pt x="8659" y="9389"/>
                  </a:cubicBezTo>
                  <a:close/>
                  <a:moveTo>
                    <a:pt x="8659" y="9062"/>
                  </a:moveTo>
                  <a:cubicBezTo>
                    <a:pt x="8629" y="9062"/>
                    <a:pt x="8605" y="9112"/>
                    <a:pt x="8605" y="9175"/>
                  </a:cubicBezTo>
                  <a:cubicBezTo>
                    <a:pt x="8605" y="9237"/>
                    <a:pt x="8629" y="9288"/>
                    <a:pt x="8659" y="9288"/>
                  </a:cubicBezTo>
                  <a:cubicBezTo>
                    <a:pt x="8688" y="9288"/>
                    <a:pt x="8712" y="9237"/>
                    <a:pt x="8712" y="9175"/>
                  </a:cubicBezTo>
                  <a:cubicBezTo>
                    <a:pt x="8712" y="9112"/>
                    <a:pt x="8688" y="9062"/>
                    <a:pt x="8659" y="9062"/>
                  </a:cubicBezTo>
                  <a:close/>
                  <a:moveTo>
                    <a:pt x="8503" y="9389"/>
                  </a:moveTo>
                  <a:cubicBezTo>
                    <a:pt x="8474" y="9389"/>
                    <a:pt x="8450" y="9439"/>
                    <a:pt x="8450" y="9502"/>
                  </a:cubicBezTo>
                  <a:cubicBezTo>
                    <a:pt x="8450" y="9564"/>
                    <a:pt x="8474" y="9615"/>
                    <a:pt x="8503" y="9615"/>
                  </a:cubicBezTo>
                  <a:cubicBezTo>
                    <a:pt x="8533" y="9615"/>
                    <a:pt x="8557" y="9564"/>
                    <a:pt x="8557" y="9502"/>
                  </a:cubicBezTo>
                  <a:cubicBezTo>
                    <a:pt x="8557" y="9439"/>
                    <a:pt x="8533" y="9389"/>
                    <a:pt x="8503" y="9389"/>
                  </a:cubicBezTo>
                  <a:close/>
                  <a:moveTo>
                    <a:pt x="8503" y="9062"/>
                  </a:moveTo>
                  <a:cubicBezTo>
                    <a:pt x="8474" y="9062"/>
                    <a:pt x="8450" y="9112"/>
                    <a:pt x="8450" y="9175"/>
                  </a:cubicBezTo>
                  <a:cubicBezTo>
                    <a:pt x="8450" y="9237"/>
                    <a:pt x="8474" y="9288"/>
                    <a:pt x="8503" y="9288"/>
                  </a:cubicBezTo>
                  <a:cubicBezTo>
                    <a:pt x="8533" y="9288"/>
                    <a:pt x="8557" y="9237"/>
                    <a:pt x="8557" y="9175"/>
                  </a:cubicBezTo>
                  <a:cubicBezTo>
                    <a:pt x="8557" y="9112"/>
                    <a:pt x="8533" y="9062"/>
                    <a:pt x="8503" y="9062"/>
                  </a:cubicBezTo>
                  <a:close/>
                  <a:moveTo>
                    <a:pt x="8349" y="9389"/>
                  </a:moveTo>
                  <a:cubicBezTo>
                    <a:pt x="8320" y="9389"/>
                    <a:pt x="8296" y="9439"/>
                    <a:pt x="8296" y="9502"/>
                  </a:cubicBezTo>
                  <a:cubicBezTo>
                    <a:pt x="8296" y="9564"/>
                    <a:pt x="8320" y="9615"/>
                    <a:pt x="8349" y="9615"/>
                  </a:cubicBezTo>
                  <a:cubicBezTo>
                    <a:pt x="8379" y="9615"/>
                    <a:pt x="8403" y="9564"/>
                    <a:pt x="8403" y="9502"/>
                  </a:cubicBezTo>
                  <a:cubicBezTo>
                    <a:pt x="8403" y="9439"/>
                    <a:pt x="8379" y="9389"/>
                    <a:pt x="8349" y="9389"/>
                  </a:cubicBezTo>
                  <a:close/>
                  <a:moveTo>
                    <a:pt x="8349" y="9062"/>
                  </a:moveTo>
                  <a:cubicBezTo>
                    <a:pt x="8320" y="9062"/>
                    <a:pt x="8296" y="9112"/>
                    <a:pt x="8296" y="9175"/>
                  </a:cubicBezTo>
                  <a:cubicBezTo>
                    <a:pt x="8296" y="9237"/>
                    <a:pt x="8320" y="9288"/>
                    <a:pt x="8349" y="9288"/>
                  </a:cubicBezTo>
                  <a:cubicBezTo>
                    <a:pt x="8379" y="9288"/>
                    <a:pt x="8403" y="9237"/>
                    <a:pt x="8403" y="9175"/>
                  </a:cubicBezTo>
                  <a:cubicBezTo>
                    <a:pt x="8403" y="9112"/>
                    <a:pt x="8379" y="9062"/>
                    <a:pt x="8349" y="9062"/>
                  </a:cubicBezTo>
                  <a:close/>
                  <a:moveTo>
                    <a:pt x="8197" y="9389"/>
                  </a:moveTo>
                  <a:cubicBezTo>
                    <a:pt x="8167" y="9389"/>
                    <a:pt x="8143" y="9439"/>
                    <a:pt x="8143" y="9502"/>
                  </a:cubicBezTo>
                  <a:cubicBezTo>
                    <a:pt x="8143" y="9564"/>
                    <a:pt x="8167" y="9615"/>
                    <a:pt x="8197" y="9615"/>
                  </a:cubicBezTo>
                  <a:cubicBezTo>
                    <a:pt x="8226" y="9615"/>
                    <a:pt x="8250" y="9564"/>
                    <a:pt x="8250" y="9502"/>
                  </a:cubicBezTo>
                  <a:cubicBezTo>
                    <a:pt x="8250" y="9439"/>
                    <a:pt x="8226" y="9389"/>
                    <a:pt x="8197" y="9389"/>
                  </a:cubicBezTo>
                  <a:close/>
                  <a:moveTo>
                    <a:pt x="8197" y="9062"/>
                  </a:moveTo>
                  <a:cubicBezTo>
                    <a:pt x="8167" y="9062"/>
                    <a:pt x="8143" y="9112"/>
                    <a:pt x="8143" y="9175"/>
                  </a:cubicBezTo>
                  <a:cubicBezTo>
                    <a:pt x="8143" y="9237"/>
                    <a:pt x="8167" y="9288"/>
                    <a:pt x="8197" y="9288"/>
                  </a:cubicBezTo>
                  <a:cubicBezTo>
                    <a:pt x="8226" y="9288"/>
                    <a:pt x="8250" y="9237"/>
                    <a:pt x="8250" y="9175"/>
                  </a:cubicBezTo>
                  <a:cubicBezTo>
                    <a:pt x="8250" y="9112"/>
                    <a:pt x="8226" y="9062"/>
                    <a:pt x="8197" y="9062"/>
                  </a:cubicBezTo>
                  <a:close/>
                  <a:moveTo>
                    <a:pt x="9272" y="9389"/>
                  </a:moveTo>
                  <a:cubicBezTo>
                    <a:pt x="9242" y="9389"/>
                    <a:pt x="9218" y="9439"/>
                    <a:pt x="9218" y="9502"/>
                  </a:cubicBezTo>
                  <a:cubicBezTo>
                    <a:pt x="9218" y="9564"/>
                    <a:pt x="9242" y="9615"/>
                    <a:pt x="9272" y="9615"/>
                  </a:cubicBezTo>
                  <a:cubicBezTo>
                    <a:pt x="9301" y="9615"/>
                    <a:pt x="9325" y="9564"/>
                    <a:pt x="9325" y="9502"/>
                  </a:cubicBezTo>
                  <a:cubicBezTo>
                    <a:pt x="9325" y="9439"/>
                    <a:pt x="9301" y="9389"/>
                    <a:pt x="9272" y="9389"/>
                  </a:cubicBezTo>
                  <a:close/>
                  <a:moveTo>
                    <a:pt x="9272" y="9062"/>
                  </a:moveTo>
                  <a:cubicBezTo>
                    <a:pt x="9242" y="9062"/>
                    <a:pt x="9218" y="9112"/>
                    <a:pt x="9218" y="9175"/>
                  </a:cubicBezTo>
                  <a:cubicBezTo>
                    <a:pt x="9218" y="9237"/>
                    <a:pt x="9242" y="9288"/>
                    <a:pt x="9272" y="9288"/>
                  </a:cubicBezTo>
                  <a:cubicBezTo>
                    <a:pt x="9301" y="9288"/>
                    <a:pt x="9325" y="9237"/>
                    <a:pt x="9325" y="9175"/>
                  </a:cubicBezTo>
                  <a:cubicBezTo>
                    <a:pt x="9325" y="9112"/>
                    <a:pt x="9301" y="9062"/>
                    <a:pt x="9272" y="9062"/>
                  </a:cubicBezTo>
                  <a:close/>
                  <a:moveTo>
                    <a:pt x="9118" y="9389"/>
                  </a:moveTo>
                  <a:cubicBezTo>
                    <a:pt x="9088" y="9389"/>
                    <a:pt x="9064" y="9439"/>
                    <a:pt x="9064" y="9502"/>
                  </a:cubicBezTo>
                  <a:cubicBezTo>
                    <a:pt x="9064" y="9564"/>
                    <a:pt x="9088" y="9615"/>
                    <a:pt x="9118" y="9615"/>
                  </a:cubicBezTo>
                  <a:cubicBezTo>
                    <a:pt x="9147" y="9615"/>
                    <a:pt x="9171" y="9564"/>
                    <a:pt x="9171" y="9502"/>
                  </a:cubicBezTo>
                  <a:cubicBezTo>
                    <a:pt x="9171" y="9439"/>
                    <a:pt x="9147" y="9389"/>
                    <a:pt x="9118" y="9389"/>
                  </a:cubicBezTo>
                  <a:close/>
                  <a:moveTo>
                    <a:pt x="9118" y="9062"/>
                  </a:moveTo>
                  <a:cubicBezTo>
                    <a:pt x="9088" y="9062"/>
                    <a:pt x="9064" y="9112"/>
                    <a:pt x="9064" y="9175"/>
                  </a:cubicBezTo>
                  <a:cubicBezTo>
                    <a:pt x="9064" y="9237"/>
                    <a:pt x="9088" y="9288"/>
                    <a:pt x="9118" y="9288"/>
                  </a:cubicBezTo>
                  <a:cubicBezTo>
                    <a:pt x="9147" y="9288"/>
                    <a:pt x="9171" y="9237"/>
                    <a:pt x="9171" y="9175"/>
                  </a:cubicBezTo>
                  <a:cubicBezTo>
                    <a:pt x="9171" y="9112"/>
                    <a:pt x="9147" y="9062"/>
                    <a:pt x="9118" y="9062"/>
                  </a:cubicBezTo>
                  <a:close/>
                  <a:moveTo>
                    <a:pt x="8965" y="9389"/>
                  </a:moveTo>
                  <a:cubicBezTo>
                    <a:pt x="8935" y="9389"/>
                    <a:pt x="8911" y="9439"/>
                    <a:pt x="8911" y="9502"/>
                  </a:cubicBezTo>
                  <a:cubicBezTo>
                    <a:pt x="8911" y="9564"/>
                    <a:pt x="8935" y="9615"/>
                    <a:pt x="8965" y="9615"/>
                  </a:cubicBezTo>
                  <a:cubicBezTo>
                    <a:pt x="8995" y="9615"/>
                    <a:pt x="9019" y="9564"/>
                    <a:pt x="9019" y="9502"/>
                  </a:cubicBezTo>
                  <a:cubicBezTo>
                    <a:pt x="9019" y="9439"/>
                    <a:pt x="8995" y="9389"/>
                    <a:pt x="8965" y="9389"/>
                  </a:cubicBezTo>
                  <a:close/>
                  <a:moveTo>
                    <a:pt x="8965" y="9062"/>
                  </a:moveTo>
                  <a:cubicBezTo>
                    <a:pt x="8935" y="9062"/>
                    <a:pt x="8911" y="9112"/>
                    <a:pt x="8911" y="9175"/>
                  </a:cubicBezTo>
                  <a:cubicBezTo>
                    <a:pt x="8911" y="9237"/>
                    <a:pt x="8935" y="9288"/>
                    <a:pt x="8965" y="9288"/>
                  </a:cubicBezTo>
                  <a:cubicBezTo>
                    <a:pt x="8995" y="9288"/>
                    <a:pt x="9019" y="9237"/>
                    <a:pt x="9019" y="9175"/>
                  </a:cubicBezTo>
                  <a:cubicBezTo>
                    <a:pt x="9019" y="9112"/>
                    <a:pt x="8995" y="9062"/>
                    <a:pt x="8965" y="9062"/>
                  </a:cubicBezTo>
                  <a:close/>
                  <a:moveTo>
                    <a:pt x="10045" y="9389"/>
                  </a:moveTo>
                  <a:cubicBezTo>
                    <a:pt x="10015" y="9389"/>
                    <a:pt x="9991" y="9439"/>
                    <a:pt x="9991" y="9502"/>
                  </a:cubicBezTo>
                  <a:cubicBezTo>
                    <a:pt x="9991" y="9564"/>
                    <a:pt x="10015" y="9615"/>
                    <a:pt x="10045" y="9615"/>
                  </a:cubicBezTo>
                  <a:cubicBezTo>
                    <a:pt x="10074" y="9615"/>
                    <a:pt x="10098" y="9564"/>
                    <a:pt x="10098" y="9502"/>
                  </a:cubicBezTo>
                  <a:cubicBezTo>
                    <a:pt x="10098" y="9439"/>
                    <a:pt x="10074" y="9389"/>
                    <a:pt x="10045" y="9389"/>
                  </a:cubicBezTo>
                  <a:close/>
                  <a:moveTo>
                    <a:pt x="10045" y="9062"/>
                  </a:moveTo>
                  <a:cubicBezTo>
                    <a:pt x="10015" y="9062"/>
                    <a:pt x="9991" y="9112"/>
                    <a:pt x="9991" y="9175"/>
                  </a:cubicBezTo>
                  <a:cubicBezTo>
                    <a:pt x="9991" y="9237"/>
                    <a:pt x="10015" y="9288"/>
                    <a:pt x="10045" y="9288"/>
                  </a:cubicBezTo>
                  <a:cubicBezTo>
                    <a:pt x="10074" y="9288"/>
                    <a:pt x="10098" y="9237"/>
                    <a:pt x="10098" y="9175"/>
                  </a:cubicBezTo>
                  <a:cubicBezTo>
                    <a:pt x="10098" y="9112"/>
                    <a:pt x="10074" y="9062"/>
                    <a:pt x="10045" y="9062"/>
                  </a:cubicBezTo>
                  <a:close/>
                  <a:moveTo>
                    <a:pt x="9892" y="9615"/>
                  </a:moveTo>
                  <a:cubicBezTo>
                    <a:pt x="9922" y="9615"/>
                    <a:pt x="9946" y="9564"/>
                    <a:pt x="9946" y="9502"/>
                  </a:cubicBezTo>
                  <a:cubicBezTo>
                    <a:pt x="9946" y="9439"/>
                    <a:pt x="9922" y="9389"/>
                    <a:pt x="9892" y="9389"/>
                  </a:cubicBezTo>
                  <a:cubicBezTo>
                    <a:pt x="9862" y="9389"/>
                    <a:pt x="9838" y="9439"/>
                    <a:pt x="9838" y="9502"/>
                  </a:cubicBezTo>
                  <a:cubicBezTo>
                    <a:pt x="9838" y="9564"/>
                    <a:pt x="9862" y="9615"/>
                    <a:pt x="9892" y="9615"/>
                  </a:cubicBezTo>
                  <a:close/>
                  <a:moveTo>
                    <a:pt x="9892" y="9288"/>
                  </a:moveTo>
                  <a:cubicBezTo>
                    <a:pt x="9922" y="9288"/>
                    <a:pt x="9946" y="9237"/>
                    <a:pt x="9946" y="9175"/>
                  </a:cubicBezTo>
                  <a:cubicBezTo>
                    <a:pt x="9946" y="9112"/>
                    <a:pt x="9922" y="9062"/>
                    <a:pt x="9892" y="9062"/>
                  </a:cubicBezTo>
                  <a:cubicBezTo>
                    <a:pt x="9862" y="9062"/>
                    <a:pt x="9838" y="9112"/>
                    <a:pt x="9838" y="9175"/>
                  </a:cubicBezTo>
                  <a:cubicBezTo>
                    <a:pt x="9838" y="9237"/>
                    <a:pt x="9862" y="9288"/>
                    <a:pt x="9892" y="9288"/>
                  </a:cubicBezTo>
                  <a:close/>
                  <a:moveTo>
                    <a:pt x="9737" y="9389"/>
                  </a:moveTo>
                  <a:cubicBezTo>
                    <a:pt x="9707" y="9389"/>
                    <a:pt x="9683" y="9439"/>
                    <a:pt x="9683" y="9502"/>
                  </a:cubicBezTo>
                  <a:cubicBezTo>
                    <a:pt x="9683" y="9564"/>
                    <a:pt x="9707" y="9615"/>
                    <a:pt x="9737" y="9615"/>
                  </a:cubicBezTo>
                  <a:cubicBezTo>
                    <a:pt x="9766" y="9615"/>
                    <a:pt x="9791" y="9564"/>
                    <a:pt x="9791" y="9502"/>
                  </a:cubicBezTo>
                  <a:cubicBezTo>
                    <a:pt x="9791" y="9439"/>
                    <a:pt x="9766" y="9389"/>
                    <a:pt x="9737" y="9389"/>
                  </a:cubicBezTo>
                  <a:close/>
                  <a:moveTo>
                    <a:pt x="9737" y="9062"/>
                  </a:moveTo>
                  <a:cubicBezTo>
                    <a:pt x="9707" y="9062"/>
                    <a:pt x="9683" y="9112"/>
                    <a:pt x="9683" y="9175"/>
                  </a:cubicBezTo>
                  <a:cubicBezTo>
                    <a:pt x="9683" y="9237"/>
                    <a:pt x="9707" y="9288"/>
                    <a:pt x="9737" y="9288"/>
                  </a:cubicBezTo>
                  <a:cubicBezTo>
                    <a:pt x="9766" y="9288"/>
                    <a:pt x="9791" y="9237"/>
                    <a:pt x="9791" y="9175"/>
                  </a:cubicBezTo>
                  <a:cubicBezTo>
                    <a:pt x="9791" y="9112"/>
                    <a:pt x="9766" y="9062"/>
                    <a:pt x="9737" y="9062"/>
                  </a:cubicBezTo>
                  <a:close/>
                  <a:moveTo>
                    <a:pt x="9583" y="9389"/>
                  </a:moveTo>
                  <a:cubicBezTo>
                    <a:pt x="9553" y="9389"/>
                    <a:pt x="9529" y="9439"/>
                    <a:pt x="9529" y="9502"/>
                  </a:cubicBezTo>
                  <a:cubicBezTo>
                    <a:pt x="9529" y="9564"/>
                    <a:pt x="9553" y="9615"/>
                    <a:pt x="9583" y="9615"/>
                  </a:cubicBezTo>
                  <a:cubicBezTo>
                    <a:pt x="9612" y="9615"/>
                    <a:pt x="9637" y="9564"/>
                    <a:pt x="9637" y="9502"/>
                  </a:cubicBezTo>
                  <a:cubicBezTo>
                    <a:pt x="9637" y="9439"/>
                    <a:pt x="9612" y="9389"/>
                    <a:pt x="9583" y="9389"/>
                  </a:cubicBezTo>
                  <a:close/>
                  <a:moveTo>
                    <a:pt x="9583" y="9062"/>
                  </a:moveTo>
                  <a:cubicBezTo>
                    <a:pt x="9553" y="9062"/>
                    <a:pt x="9529" y="9112"/>
                    <a:pt x="9529" y="9175"/>
                  </a:cubicBezTo>
                  <a:cubicBezTo>
                    <a:pt x="9529" y="9237"/>
                    <a:pt x="9553" y="9288"/>
                    <a:pt x="9583" y="9288"/>
                  </a:cubicBezTo>
                  <a:cubicBezTo>
                    <a:pt x="9612" y="9288"/>
                    <a:pt x="9637" y="9237"/>
                    <a:pt x="9637" y="9175"/>
                  </a:cubicBezTo>
                  <a:cubicBezTo>
                    <a:pt x="9637" y="9112"/>
                    <a:pt x="9612" y="9062"/>
                    <a:pt x="9583" y="9062"/>
                  </a:cubicBezTo>
                  <a:close/>
                  <a:moveTo>
                    <a:pt x="9430" y="9389"/>
                  </a:moveTo>
                  <a:cubicBezTo>
                    <a:pt x="9400" y="9389"/>
                    <a:pt x="9376" y="9439"/>
                    <a:pt x="9376" y="9502"/>
                  </a:cubicBezTo>
                  <a:cubicBezTo>
                    <a:pt x="9376" y="9564"/>
                    <a:pt x="9400" y="9615"/>
                    <a:pt x="9430" y="9615"/>
                  </a:cubicBezTo>
                  <a:cubicBezTo>
                    <a:pt x="9460" y="9615"/>
                    <a:pt x="9484" y="9564"/>
                    <a:pt x="9484" y="9502"/>
                  </a:cubicBezTo>
                  <a:cubicBezTo>
                    <a:pt x="9484" y="9439"/>
                    <a:pt x="9460" y="9389"/>
                    <a:pt x="9430" y="9389"/>
                  </a:cubicBezTo>
                  <a:close/>
                  <a:moveTo>
                    <a:pt x="9430" y="9062"/>
                  </a:moveTo>
                  <a:cubicBezTo>
                    <a:pt x="9400" y="9062"/>
                    <a:pt x="9376" y="9112"/>
                    <a:pt x="9376" y="9175"/>
                  </a:cubicBezTo>
                  <a:cubicBezTo>
                    <a:pt x="9376" y="9237"/>
                    <a:pt x="9400" y="9288"/>
                    <a:pt x="9430" y="9288"/>
                  </a:cubicBezTo>
                  <a:cubicBezTo>
                    <a:pt x="9460" y="9288"/>
                    <a:pt x="9484" y="9237"/>
                    <a:pt x="9484" y="9175"/>
                  </a:cubicBezTo>
                  <a:cubicBezTo>
                    <a:pt x="9484" y="9112"/>
                    <a:pt x="9460" y="9062"/>
                    <a:pt x="9430" y="9062"/>
                  </a:cubicBezTo>
                  <a:close/>
                  <a:moveTo>
                    <a:pt x="10813" y="9389"/>
                  </a:moveTo>
                  <a:cubicBezTo>
                    <a:pt x="10783" y="9389"/>
                    <a:pt x="10759" y="9439"/>
                    <a:pt x="10759" y="9502"/>
                  </a:cubicBezTo>
                  <a:cubicBezTo>
                    <a:pt x="10759" y="9564"/>
                    <a:pt x="10783" y="9615"/>
                    <a:pt x="10813" y="9615"/>
                  </a:cubicBezTo>
                  <a:cubicBezTo>
                    <a:pt x="10843" y="9615"/>
                    <a:pt x="10867" y="9564"/>
                    <a:pt x="10867" y="9502"/>
                  </a:cubicBezTo>
                  <a:cubicBezTo>
                    <a:pt x="10867" y="9439"/>
                    <a:pt x="10843" y="9389"/>
                    <a:pt x="10813" y="9389"/>
                  </a:cubicBezTo>
                  <a:close/>
                  <a:moveTo>
                    <a:pt x="10813" y="9062"/>
                  </a:moveTo>
                  <a:cubicBezTo>
                    <a:pt x="10783" y="9062"/>
                    <a:pt x="10759" y="9112"/>
                    <a:pt x="10759" y="9175"/>
                  </a:cubicBezTo>
                  <a:cubicBezTo>
                    <a:pt x="10759" y="9237"/>
                    <a:pt x="10783" y="9288"/>
                    <a:pt x="10813" y="9288"/>
                  </a:cubicBezTo>
                  <a:cubicBezTo>
                    <a:pt x="10843" y="9288"/>
                    <a:pt x="10867" y="9237"/>
                    <a:pt x="10867" y="9175"/>
                  </a:cubicBezTo>
                  <a:cubicBezTo>
                    <a:pt x="10867" y="9112"/>
                    <a:pt x="10843" y="9062"/>
                    <a:pt x="10813" y="9062"/>
                  </a:cubicBezTo>
                  <a:close/>
                  <a:moveTo>
                    <a:pt x="10660" y="9389"/>
                  </a:moveTo>
                  <a:cubicBezTo>
                    <a:pt x="10631" y="9389"/>
                    <a:pt x="10607" y="9439"/>
                    <a:pt x="10607" y="9502"/>
                  </a:cubicBezTo>
                  <a:cubicBezTo>
                    <a:pt x="10607" y="9564"/>
                    <a:pt x="10631" y="9615"/>
                    <a:pt x="10660" y="9615"/>
                  </a:cubicBezTo>
                  <a:cubicBezTo>
                    <a:pt x="10690" y="9615"/>
                    <a:pt x="10714" y="9564"/>
                    <a:pt x="10714" y="9502"/>
                  </a:cubicBezTo>
                  <a:cubicBezTo>
                    <a:pt x="10714" y="9439"/>
                    <a:pt x="10690" y="9389"/>
                    <a:pt x="10660" y="9389"/>
                  </a:cubicBezTo>
                  <a:close/>
                  <a:moveTo>
                    <a:pt x="10660" y="9062"/>
                  </a:moveTo>
                  <a:cubicBezTo>
                    <a:pt x="10631" y="9062"/>
                    <a:pt x="10607" y="9112"/>
                    <a:pt x="10607" y="9175"/>
                  </a:cubicBezTo>
                  <a:cubicBezTo>
                    <a:pt x="10607" y="9237"/>
                    <a:pt x="10631" y="9288"/>
                    <a:pt x="10660" y="9288"/>
                  </a:cubicBezTo>
                  <a:cubicBezTo>
                    <a:pt x="10690" y="9288"/>
                    <a:pt x="10714" y="9237"/>
                    <a:pt x="10714" y="9175"/>
                  </a:cubicBezTo>
                  <a:cubicBezTo>
                    <a:pt x="10714" y="9112"/>
                    <a:pt x="10690" y="9062"/>
                    <a:pt x="10660" y="9062"/>
                  </a:cubicBezTo>
                  <a:close/>
                  <a:moveTo>
                    <a:pt x="10505" y="9389"/>
                  </a:moveTo>
                  <a:cubicBezTo>
                    <a:pt x="10475" y="9389"/>
                    <a:pt x="10451" y="9439"/>
                    <a:pt x="10451" y="9502"/>
                  </a:cubicBezTo>
                  <a:cubicBezTo>
                    <a:pt x="10451" y="9564"/>
                    <a:pt x="10475" y="9615"/>
                    <a:pt x="10505" y="9615"/>
                  </a:cubicBezTo>
                  <a:cubicBezTo>
                    <a:pt x="10535" y="9615"/>
                    <a:pt x="10559" y="9564"/>
                    <a:pt x="10559" y="9502"/>
                  </a:cubicBezTo>
                  <a:cubicBezTo>
                    <a:pt x="10559" y="9439"/>
                    <a:pt x="10535" y="9389"/>
                    <a:pt x="10505" y="9389"/>
                  </a:cubicBezTo>
                  <a:close/>
                  <a:moveTo>
                    <a:pt x="10505" y="9062"/>
                  </a:moveTo>
                  <a:cubicBezTo>
                    <a:pt x="10475" y="9062"/>
                    <a:pt x="10451" y="9112"/>
                    <a:pt x="10451" y="9175"/>
                  </a:cubicBezTo>
                  <a:cubicBezTo>
                    <a:pt x="10451" y="9237"/>
                    <a:pt x="10475" y="9288"/>
                    <a:pt x="10505" y="9288"/>
                  </a:cubicBezTo>
                  <a:cubicBezTo>
                    <a:pt x="10535" y="9288"/>
                    <a:pt x="10559" y="9237"/>
                    <a:pt x="10559" y="9175"/>
                  </a:cubicBezTo>
                  <a:cubicBezTo>
                    <a:pt x="10559" y="9112"/>
                    <a:pt x="10535" y="9062"/>
                    <a:pt x="10505" y="9062"/>
                  </a:cubicBezTo>
                  <a:close/>
                  <a:moveTo>
                    <a:pt x="10351" y="9389"/>
                  </a:moveTo>
                  <a:cubicBezTo>
                    <a:pt x="10321" y="9389"/>
                    <a:pt x="10297" y="9439"/>
                    <a:pt x="10297" y="9502"/>
                  </a:cubicBezTo>
                  <a:cubicBezTo>
                    <a:pt x="10297" y="9564"/>
                    <a:pt x="10321" y="9615"/>
                    <a:pt x="10351" y="9615"/>
                  </a:cubicBezTo>
                  <a:cubicBezTo>
                    <a:pt x="10381" y="9615"/>
                    <a:pt x="10405" y="9564"/>
                    <a:pt x="10405" y="9502"/>
                  </a:cubicBezTo>
                  <a:cubicBezTo>
                    <a:pt x="10405" y="9439"/>
                    <a:pt x="10381" y="9389"/>
                    <a:pt x="10351" y="9389"/>
                  </a:cubicBezTo>
                  <a:close/>
                  <a:moveTo>
                    <a:pt x="10351" y="9062"/>
                  </a:moveTo>
                  <a:cubicBezTo>
                    <a:pt x="10321" y="9062"/>
                    <a:pt x="10297" y="9112"/>
                    <a:pt x="10297" y="9175"/>
                  </a:cubicBezTo>
                  <a:cubicBezTo>
                    <a:pt x="10297" y="9237"/>
                    <a:pt x="10321" y="9288"/>
                    <a:pt x="10351" y="9288"/>
                  </a:cubicBezTo>
                  <a:cubicBezTo>
                    <a:pt x="10381" y="9288"/>
                    <a:pt x="10405" y="9237"/>
                    <a:pt x="10405" y="9175"/>
                  </a:cubicBezTo>
                  <a:cubicBezTo>
                    <a:pt x="10405" y="9112"/>
                    <a:pt x="10381" y="9062"/>
                    <a:pt x="10351" y="9062"/>
                  </a:cubicBezTo>
                  <a:close/>
                  <a:moveTo>
                    <a:pt x="10198" y="9389"/>
                  </a:moveTo>
                  <a:cubicBezTo>
                    <a:pt x="10169" y="9389"/>
                    <a:pt x="10145" y="9439"/>
                    <a:pt x="10145" y="9502"/>
                  </a:cubicBezTo>
                  <a:cubicBezTo>
                    <a:pt x="10145" y="9564"/>
                    <a:pt x="10169" y="9615"/>
                    <a:pt x="10198" y="9615"/>
                  </a:cubicBezTo>
                  <a:cubicBezTo>
                    <a:pt x="10228" y="9615"/>
                    <a:pt x="10252" y="9564"/>
                    <a:pt x="10252" y="9502"/>
                  </a:cubicBezTo>
                  <a:cubicBezTo>
                    <a:pt x="10252" y="9439"/>
                    <a:pt x="10228" y="9389"/>
                    <a:pt x="10198" y="9389"/>
                  </a:cubicBezTo>
                  <a:close/>
                  <a:moveTo>
                    <a:pt x="10198" y="9062"/>
                  </a:moveTo>
                  <a:cubicBezTo>
                    <a:pt x="10169" y="9062"/>
                    <a:pt x="10145" y="9112"/>
                    <a:pt x="10145" y="9175"/>
                  </a:cubicBezTo>
                  <a:cubicBezTo>
                    <a:pt x="10145" y="9237"/>
                    <a:pt x="10169" y="9288"/>
                    <a:pt x="10198" y="9288"/>
                  </a:cubicBezTo>
                  <a:cubicBezTo>
                    <a:pt x="10228" y="9288"/>
                    <a:pt x="10252" y="9237"/>
                    <a:pt x="10252" y="9175"/>
                  </a:cubicBezTo>
                  <a:cubicBezTo>
                    <a:pt x="10252" y="9112"/>
                    <a:pt x="10228" y="9062"/>
                    <a:pt x="10198" y="9062"/>
                  </a:cubicBezTo>
                  <a:close/>
                  <a:moveTo>
                    <a:pt x="11736" y="10026"/>
                  </a:moveTo>
                  <a:cubicBezTo>
                    <a:pt x="11707" y="10026"/>
                    <a:pt x="11682" y="10077"/>
                    <a:pt x="11682" y="10140"/>
                  </a:cubicBezTo>
                  <a:cubicBezTo>
                    <a:pt x="11682" y="10202"/>
                    <a:pt x="11707" y="10253"/>
                    <a:pt x="11736" y="10253"/>
                  </a:cubicBezTo>
                  <a:cubicBezTo>
                    <a:pt x="11766" y="10253"/>
                    <a:pt x="11790" y="10202"/>
                    <a:pt x="11790" y="10140"/>
                  </a:cubicBezTo>
                  <a:cubicBezTo>
                    <a:pt x="11790" y="10077"/>
                    <a:pt x="11766" y="10026"/>
                    <a:pt x="11736" y="10026"/>
                  </a:cubicBezTo>
                  <a:close/>
                  <a:moveTo>
                    <a:pt x="11736" y="9700"/>
                  </a:moveTo>
                  <a:cubicBezTo>
                    <a:pt x="11707" y="9700"/>
                    <a:pt x="11682" y="9750"/>
                    <a:pt x="11682" y="9813"/>
                  </a:cubicBezTo>
                  <a:cubicBezTo>
                    <a:pt x="11682" y="9875"/>
                    <a:pt x="11707" y="9926"/>
                    <a:pt x="11736" y="9926"/>
                  </a:cubicBezTo>
                  <a:cubicBezTo>
                    <a:pt x="11766" y="9926"/>
                    <a:pt x="11790" y="9875"/>
                    <a:pt x="11790" y="9813"/>
                  </a:cubicBezTo>
                  <a:cubicBezTo>
                    <a:pt x="11790" y="9750"/>
                    <a:pt x="11766" y="9700"/>
                    <a:pt x="11736" y="9700"/>
                  </a:cubicBezTo>
                  <a:close/>
                  <a:moveTo>
                    <a:pt x="11581" y="15545"/>
                  </a:moveTo>
                  <a:cubicBezTo>
                    <a:pt x="11551" y="15545"/>
                    <a:pt x="11527" y="15595"/>
                    <a:pt x="11527" y="15658"/>
                  </a:cubicBezTo>
                  <a:cubicBezTo>
                    <a:pt x="11527" y="15720"/>
                    <a:pt x="11551" y="15771"/>
                    <a:pt x="11581" y="15771"/>
                  </a:cubicBezTo>
                  <a:cubicBezTo>
                    <a:pt x="11611" y="15771"/>
                    <a:pt x="11635" y="15720"/>
                    <a:pt x="11635" y="15658"/>
                  </a:cubicBezTo>
                  <a:cubicBezTo>
                    <a:pt x="11635" y="15595"/>
                    <a:pt x="11611" y="15545"/>
                    <a:pt x="11581" y="15545"/>
                  </a:cubicBezTo>
                  <a:close/>
                  <a:moveTo>
                    <a:pt x="11428" y="15871"/>
                  </a:moveTo>
                  <a:cubicBezTo>
                    <a:pt x="11399" y="15871"/>
                    <a:pt x="11375" y="15922"/>
                    <a:pt x="11375" y="15985"/>
                  </a:cubicBezTo>
                  <a:cubicBezTo>
                    <a:pt x="11375" y="16047"/>
                    <a:pt x="11399" y="16098"/>
                    <a:pt x="11428" y="16098"/>
                  </a:cubicBezTo>
                  <a:cubicBezTo>
                    <a:pt x="11458" y="16098"/>
                    <a:pt x="11482" y="16047"/>
                    <a:pt x="11482" y="15985"/>
                  </a:cubicBezTo>
                  <a:cubicBezTo>
                    <a:pt x="11482" y="15922"/>
                    <a:pt x="11458" y="15871"/>
                    <a:pt x="11428" y="15871"/>
                  </a:cubicBezTo>
                  <a:close/>
                  <a:moveTo>
                    <a:pt x="11428" y="15545"/>
                  </a:moveTo>
                  <a:cubicBezTo>
                    <a:pt x="11399" y="15545"/>
                    <a:pt x="11375" y="15595"/>
                    <a:pt x="11375" y="15658"/>
                  </a:cubicBezTo>
                  <a:cubicBezTo>
                    <a:pt x="11375" y="15720"/>
                    <a:pt x="11399" y="15771"/>
                    <a:pt x="11428" y="15771"/>
                  </a:cubicBezTo>
                  <a:cubicBezTo>
                    <a:pt x="11458" y="15771"/>
                    <a:pt x="11482" y="15720"/>
                    <a:pt x="11482" y="15658"/>
                  </a:cubicBezTo>
                  <a:cubicBezTo>
                    <a:pt x="11482" y="15595"/>
                    <a:pt x="11458" y="15545"/>
                    <a:pt x="11428" y="15545"/>
                  </a:cubicBezTo>
                  <a:close/>
                  <a:moveTo>
                    <a:pt x="11273" y="15871"/>
                  </a:moveTo>
                  <a:cubicBezTo>
                    <a:pt x="11243" y="15871"/>
                    <a:pt x="11219" y="15922"/>
                    <a:pt x="11219" y="15985"/>
                  </a:cubicBezTo>
                  <a:cubicBezTo>
                    <a:pt x="11219" y="16047"/>
                    <a:pt x="11243" y="16098"/>
                    <a:pt x="11273" y="16098"/>
                  </a:cubicBezTo>
                  <a:cubicBezTo>
                    <a:pt x="11303" y="16098"/>
                    <a:pt x="11327" y="16047"/>
                    <a:pt x="11327" y="15985"/>
                  </a:cubicBezTo>
                  <a:cubicBezTo>
                    <a:pt x="11327" y="15922"/>
                    <a:pt x="11303" y="15871"/>
                    <a:pt x="11273" y="15871"/>
                  </a:cubicBezTo>
                  <a:close/>
                  <a:moveTo>
                    <a:pt x="11273" y="15545"/>
                  </a:moveTo>
                  <a:cubicBezTo>
                    <a:pt x="11243" y="15545"/>
                    <a:pt x="11219" y="15595"/>
                    <a:pt x="11219" y="15658"/>
                  </a:cubicBezTo>
                  <a:cubicBezTo>
                    <a:pt x="11219" y="15720"/>
                    <a:pt x="11243" y="15771"/>
                    <a:pt x="11273" y="15771"/>
                  </a:cubicBezTo>
                  <a:cubicBezTo>
                    <a:pt x="11303" y="15771"/>
                    <a:pt x="11327" y="15720"/>
                    <a:pt x="11327" y="15658"/>
                  </a:cubicBezTo>
                  <a:cubicBezTo>
                    <a:pt x="11327" y="15595"/>
                    <a:pt x="11303" y="15545"/>
                    <a:pt x="11273" y="15545"/>
                  </a:cubicBezTo>
                  <a:close/>
                  <a:moveTo>
                    <a:pt x="11119" y="15871"/>
                  </a:moveTo>
                  <a:cubicBezTo>
                    <a:pt x="11089" y="15871"/>
                    <a:pt x="11065" y="15922"/>
                    <a:pt x="11065" y="15985"/>
                  </a:cubicBezTo>
                  <a:cubicBezTo>
                    <a:pt x="11065" y="16047"/>
                    <a:pt x="11089" y="16098"/>
                    <a:pt x="11119" y="16098"/>
                  </a:cubicBezTo>
                  <a:cubicBezTo>
                    <a:pt x="11149" y="16098"/>
                    <a:pt x="11173" y="16047"/>
                    <a:pt x="11173" y="15985"/>
                  </a:cubicBezTo>
                  <a:cubicBezTo>
                    <a:pt x="11173" y="15922"/>
                    <a:pt x="11149" y="15871"/>
                    <a:pt x="11119" y="15871"/>
                  </a:cubicBezTo>
                  <a:close/>
                  <a:moveTo>
                    <a:pt x="11119" y="15545"/>
                  </a:moveTo>
                  <a:cubicBezTo>
                    <a:pt x="11089" y="15545"/>
                    <a:pt x="11065" y="15595"/>
                    <a:pt x="11065" y="15658"/>
                  </a:cubicBezTo>
                  <a:cubicBezTo>
                    <a:pt x="11065" y="15720"/>
                    <a:pt x="11089" y="15771"/>
                    <a:pt x="11119" y="15771"/>
                  </a:cubicBezTo>
                  <a:cubicBezTo>
                    <a:pt x="11149" y="15771"/>
                    <a:pt x="11173" y="15720"/>
                    <a:pt x="11173" y="15658"/>
                  </a:cubicBezTo>
                  <a:cubicBezTo>
                    <a:pt x="11173" y="15595"/>
                    <a:pt x="11149" y="15545"/>
                    <a:pt x="11119" y="15545"/>
                  </a:cubicBezTo>
                  <a:close/>
                  <a:moveTo>
                    <a:pt x="10967" y="15871"/>
                  </a:moveTo>
                  <a:cubicBezTo>
                    <a:pt x="10937" y="15871"/>
                    <a:pt x="10913" y="15922"/>
                    <a:pt x="10913" y="15985"/>
                  </a:cubicBezTo>
                  <a:cubicBezTo>
                    <a:pt x="10913" y="16047"/>
                    <a:pt x="10937" y="16098"/>
                    <a:pt x="10967" y="16098"/>
                  </a:cubicBezTo>
                  <a:cubicBezTo>
                    <a:pt x="10996" y="16098"/>
                    <a:pt x="11020" y="16047"/>
                    <a:pt x="11020" y="15985"/>
                  </a:cubicBezTo>
                  <a:cubicBezTo>
                    <a:pt x="11020" y="15922"/>
                    <a:pt x="10996" y="15871"/>
                    <a:pt x="10967" y="15871"/>
                  </a:cubicBezTo>
                  <a:close/>
                  <a:moveTo>
                    <a:pt x="10967" y="15545"/>
                  </a:moveTo>
                  <a:cubicBezTo>
                    <a:pt x="10937" y="15545"/>
                    <a:pt x="10913" y="15595"/>
                    <a:pt x="10913" y="15658"/>
                  </a:cubicBezTo>
                  <a:cubicBezTo>
                    <a:pt x="10913" y="15720"/>
                    <a:pt x="10937" y="15771"/>
                    <a:pt x="10967" y="15771"/>
                  </a:cubicBezTo>
                  <a:cubicBezTo>
                    <a:pt x="10996" y="15771"/>
                    <a:pt x="11020" y="15720"/>
                    <a:pt x="11020" y="15658"/>
                  </a:cubicBezTo>
                  <a:cubicBezTo>
                    <a:pt x="11020" y="15595"/>
                    <a:pt x="10996" y="15545"/>
                    <a:pt x="10967" y="15545"/>
                  </a:cubicBezTo>
                  <a:close/>
                  <a:moveTo>
                    <a:pt x="11581" y="15218"/>
                  </a:moveTo>
                  <a:cubicBezTo>
                    <a:pt x="11551" y="15218"/>
                    <a:pt x="11527" y="15268"/>
                    <a:pt x="11527" y="15331"/>
                  </a:cubicBezTo>
                  <a:cubicBezTo>
                    <a:pt x="11527" y="15393"/>
                    <a:pt x="11551" y="15444"/>
                    <a:pt x="11581" y="15444"/>
                  </a:cubicBezTo>
                  <a:cubicBezTo>
                    <a:pt x="11611" y="15444"/>
                    <a:pt x="11635" y="15393"/>
                    <a:pt x="11635" y="15331"/>
                  </a:cubicBezTo>
                  <a:cubicBezTo>
                    <a:pt x="11635" y="15268"/>
                    <a:pt x="11611" y="15218"/>
                    <a:pt x="11581" y="15218"/>
                  </a:cubicBezTo>
                  <a:close/>
                  <a:moveTo>
                    <a:pt x="11581" y="14891"/>
                  </a:moveTo>
                  <a:cubicBezTo>
                    <a:pt x="11551" y="14891"/>
                    <a:pt x="11527" y="14941"/>
                    <a:pt x="11527" y="15004"/>
                  </a:cubicBezTo>
                  <a:cubicBezTo>
                    <a:pt x="11527" y="15066"/>
                    <a:pt x="11551" y="15117"/>
                    <a:pt x="11581" y="15117"/>
                  </a:cubicBezTo>
                  <a:cubicBezTo>
                    <a:pt x="11611" y="15117"/>
                    <a:pt x="11635" y="15066"/>
                    <a:pt x="11635" y="15004"/>
                  </a:cubicBezTo>
                  <a:cubicBezTo>
                    <a:pt x="11635" y="14941"/>
                    <a:pt x="11611" y="14891"/>
                    <a:pt x="11581" y="14891"/>
                  </a:cubicBezTo>
                  <a:close/>
                  <a:moveTo>
                    <a:pt x="11428" y="15218"/>
                  </a:moveTo>
                  <a:cubicBezTo>
                    <a:pt x="11399" y="15218"/>
                    <a:pt x="11375" y="15268"/>
                    <a:pt x="11375" y="15331"/>
                  </a:cubicBezTo>
                  <a:cubicBezTo>
                    <a:pt x="11375" y="15393"/>
                    <a:pt x="11399" y="15444"/>
                    <a:pt x="11428" y="15444"/>
                  </a:cubicBezTo>
                  <a:cubicBezTo>
                    <a:pt x="11458" y="15444"/>
                    <a:pt x="11482" y="15393"/>
                    <a:pt x="11482" y="15331"/>
                  </a:cubicBezTo>
                  <a:cubicBezTo>
                    <a:pt x="11482" y="15268"/>
                    <a:pt x="11458" y="15218"/>
                    <a:pt x="11428" y="15218"/>
                  </a:cubicBezTo>
                  <a:close/>
                  <a:moveTo>
                    <a:pt x="11428" y="14891"/>
                  </a:moveTo>
                  <a:cubicBezTo>
                    <a:pt x="11399" y="14891"/>
                    <a:pt x="11375" y="14941"/>
                    <a:pt x="11375" y="15004"/>
                  </a:cubicBezTo>
                  <a:cubicBezTo>
                    <a:pt x="11375" y="15066"/>
                    <a:pt x="11399" y="15117"/>
                    <a:pt x="11428" y="15117"/>
                  </a:cubicBezTo>
                  <a:cubicBezTo>
                    <a:pt x="11458" y="15117"/>
                    <a:pt x="11482" y="15066"/>
                    <a:pt x="11482" y="15004"/>
                  </a:cubicBezTo>
                  <a:cubicBezTo>
                    <a:pt x="11482" y="14941"/>
                    <a:pt x="11458" y="14891"/>
                    <a:pt x="11428" y="14891"/>
                  </a:cubicBezTo>
                  <a:close/>
                  <a:moveTo>
                    <a:pt x="11273" y="15218"/>
                  </a:moveTo>
                  <a:cubicBezTo>
                    <a:pt x="11243" y="15218"/>
                    <a:pt x="11219" y="15268"/>
                    <a:pt x="11219" y="15331"/>
                  </a:cubicBezTo>
                  <a:cubicBezTo>
                    <a:pt x="11219" y="15393"/>
                    <a:pt x="11243" y="15444"/>
                    <a:pt x="11273" y="15444"/>
                  </a:cubicBezTo>
                  <a:cubicBezTo>
                    <a:pt x="11303" y="15444"/>
                    <a:pt x="11327" y="15393"/>
                    <a:pt x="11327" y="15331"/>
                  </a:cubicBezTo>
                  <a:cubicBezTo>
                    <a:pt x="11327" y="15268"/>
                    <a:pt x="11303" y="15218"/>
                    <a:pt x="11273" y="15218"/>
                  </a:cubicBezTo>
                  <a:close/>
                  <a:moveTo>
                    <a:pt x="11273" y="14891"/>
                  </a:moveTo>
                  <a:cubicBezTo>
                    <a:pt x="11243" y="14891"/>
                    <a:pt x="11219" y="14941"/>
                    <a:pt x="11219" y="15004"/>
                  </a:cubicBezTo>
                  <a:cubicBezTo>
                    <a:pt x="11219" y="15066"/>
                    <a:pt x="11243" y="15117"/>
                    <a:pt x="11273" y="15117"/>
                  </a:cubicBezTo>
                  <a:cubicBezTo>
                    <a:pt x="11303" y="15117"/>
                    <a:pt x="11327" y="15066"/>
                    <a:pt x="11327" y="15004"/>
                  </a:cubicBezTo>
                  <a:cubicBezTo>
                    <a:pt x="11327" y="14941"/>
                    <a:pt x="11303" y="14891"/>
                    <a:pt x="11273" y="14891"/>
                  </a:cubicBezTo>
                  <a:close/>
                  <a:moveTo>
                    <a:pt x="11119" y="15218"/>
                  </a:moveTo>
                  <a:cubicBezTo>
                    <a:pt x="11089" y="15218"/>
                    <a:pt x="11065" y="15268"/>
                    <a:pt x="11065" y="15331"/>
                  </a:cubicBezTo>
                  <a:cubicBezTo>
                    <a:pt x="11065" y="15393"/>
                    <a:pt x="11089" y="15444"/>
                    <a:pt x="11119" y="15444"/>
                  </a:cubicBezTo>
                  <a:cubicBezTo>
                    <a:pt x="11149" y="15444"/>
                    <a:pt x="11173" y="15393"/>
                    <a:pt x="11173" y="15331"/>
                  </a:cubicBezTo>
                  <a:cubicBezTo>
                    <a:pt x="11173" y="15268"/>
                    <a:pt x="11149" y="15218"/>
                    <a:pt x="11119" y="15218"/>
                  </a:cubicBezTo>
                  <a:close/>
                  <a:moveTo>
                    <a:pt x="11119" y="14891"/>
                  </a:moveTo>
                  <a:cubicBezTo>
                    <a:pt x="11089" y="14891"/>
                    <a:pt x="11065" y="14941"/>
                    <a:pt x="11065" y="15004"/>
                  </a:cubicBezTo>
                  <a:cubicBezTo>
                    <a:pt x="11065" y="15066"/>
                    <a:pt x="11089" y="15117"/>
                    <a:pt x="11119" y="15117"/>
                  </a:cubicBezTo>
                  <a:cubicBezTo>
                    <a:pt x="11149" y="15117"/>
                    <a:pt x="11173" y="15066"/>
                    <a:pt x="11173" y="15004"/>
                  </a:cubicBezTo>
                  <a:cubicBezTo>
                    <a:pt x="11173" y="14941"/>
                    <a:pt x="11149" y="14891"/>
                    <a:pt x="11119" y="14891"/>
                  </a:cubicBezTo>
                  <a:close/>
                  <a:moveTo>
                    <a:pt x="10967" y="15218"/>
                  </a:moveTo>
                  <a:cubicBezTo>
                    <a:pt x="10937" y="15218"/>
                    <a:pt x="10913" y="15268"/>
                    <a:pt x="10913" y="15331"/>
                  </a:cubicBezTo>
                  <a:cubicBezTo>
                    <a:pt x="10913" y="15393"/>
                    <a:pt x="10937" y="15444"/>
                    <a:pt x="10967" y="15444"/>
                  </a:cubicBezTo>
                  <a:cubicBezTo>
                    <a:pt x="10996" y="15444"/>
                    <a:pt x="11020" y="15393"/>
                    <a:pt x="11020" y="15331"/>
                  </a:cubicBezTo>
                  <a:cubicBezTo>
                    <a:pt x="11020" y="15268"/>
                    <a:pt x="10996" y="15218"/>
                    <a:pt x="10967" y="15218"/>
                  </a:cubicBezTo>
                  <a:close/>
                  <a:moveTo>
                    <a:pt x="10967" y="14891"/>
                  </a:moveTo>
                  <a:cubicBezTo>
                    <a:pt x="10937" y="14891"/>
                    <a:pt x="10913" y="14941"/>
                    <a:pt x="10913" y="15004"/>
                  </a:cubicBezTo>
                  <a:cubicBezTo>
                    <a:pt x="10913" y="15066"/>
                    <a:pt x="10937" y="15117"/>
                    <a:pt x="10967" y="15117"/>
                  </a:cubicBezTo>
                  <a:cubicBezTo>
                    <a:pt x="10996" y="15117"/>
                    <a:pt x="11020" y="15066"/>
                    <a:pt x="11020" y="15004"/>
                  </a:cubicBezTo>
                  <a:cubicBezTo>
                    <a:pt x="11020" y="14941"/>
                    <a:pt x="10996" y="14891"/>
                    <a:pt x="10967" y="14891"/>
                  </a:cubicBezTo>
                  <a:close/>
                  <a:moveTo>
                    <a:pt x="11581" y="14581"/>
                  </a:moveTo>
                  <a:cubicBezTo>
                    <a:pt x="11551" y="14581"/>
                    <a:pt x="11527" y="14632"/>
                    <a:pt x="11527" y="14694"/>
                  </a:cubicBezTo>
                  <a:cubicBezTo>
                    <a:pt x="11527" y="14757"/>
                    <a:pt x="11551" y="14807"/>
                    <a:pt x="11581" y="14807"/>
                  </a:cubicBezTo>
                  <a:cubicBezTo>
                    <a:pt x="11611" y="14807"/>
                    <a:pt x="11635" y="14757"/>
                    <a:pt x="11635" y="14694"/>
                  </a:cubicBezTo>
                  <a:cubicBezTo>
                    <a:pt x="11635" y="14632"/>
                    <a:pt x="11611" y="14581"/>
                    <a:pt x="11581" y="14581"/>
                  </a:cubicBezTo>
                  <a:close/>
                  <a:moveTo>
                    <a:pt x="11581" y="14254"/>
                  </a:moveTo>
                  <a:cubicBezTo>
                    <a:pt x="11551" y="14254"/>
                    <a:pt x="11527" y="14305"/>
                    <a:pt x="11527" y="14367"/>
                  </a:cubicBezTo>
                  <a:cubicBezTo>
                    <a:pt x="11527" y="14430"/>
                    <a:pt x="11551" y="14480"/>
                    <a:pt x="11581" y="14480"/>
                  </a:cubicBezTo>
                  <a:cubicBezTo>
                    <a:pt x="11611" y="14480"/>
                    <a:pt x="11635" y="14430"/>
                    <a:pt x="11635" y="14367"/>
                  </a:cubicBezTo>
                  <a:cubicBezTo>
                    <a:pt x="11635" y="14305"/>
                    <a:pt x="11611" y="14254"/>
                    <a:pt x="11581" y="14254"/>
                  </a:cubicBezTo>
                  <a:close/>
                  <a:moveTo>
                    <a:pt x="11428" y="14581"/>
                  </a:moveTo>
                  <a:cubicBezTo>
                    <a:pt x="11399" y="14581"/>
                    <a:pt x="11375" y="14632"/>
                    <a:pt x="11375" y="14694"/>
                  </a:cubicBezTo>
                  <a:cubicBezTo>
                    <a:pt x="11375" y="14757"/>
                    <a:pt x="11399" y="14807"/>
                    <a:pt x="11428" y="14807"/>
                  </a:cubicBezTo>
                  <a:cubicBezTo>
                    <a:pt x="11458" y="14807"/>
                    <a:pt x="11482" y="14757"/>
                    <a:pt x="11482" y="14694"/>
                  </a:cubicBezTo>
                  <a:cubicBezTo>
                    <a:pt x="11482" y="14632"/>
                    <a:pt x="11458" y="14581"/>
                    <a:pt x="11428" y="14581"/>
                  </a:cubicBezTo>
                  <a:close/>
                  <a:moveTo>
                    <a:pt x="11428" y="14254"/>
                  </a:moveTo>
                  <a:cubicBezTo>
                    <a:pt x="11399" y="14254"/>
                    <a:pt x="11375" y="14305"/>
                    <a:pt x="11375" y="14367"/>
                  </a:cubicBezTo>
                  <a:cubicBezTo>
                    <a:pt x="11375" y="14430"/>
                    <a:pt x="11399" y="14480"/>
                    <a:pt x="11428" y="14480"/>
                  </a:cubicBezTo>
                  <a:cubicBezTo>
                    <a:pt x="11458" y="14480"/>
                    <a:pt x="11482" y="14430"/>
                    <a:pt x="11482" y="14367"/>
                  </a:cubicBezTo>
                  <a:cubicBezTo>
                    <a:pt x="11482" y="14305"/>
                    <a:pt x="11458" y="14254"/>
                    <a:pt x="11428" y="14254"/>
                  </a:cubicBezTo>
                  <a:close/>
                  <a:moveTo>
                    <a:pt x="11273" y="14581"/>
                  </a:moveTo>
                  <a:cubicBezTo>
                    <a:pt x="11243" y="14581"/>
                    <a:pt x="11219" y="14632"/>
                    <a:pt x="11219" y="14694"/>
                  </a:cubicBezTo>
                  <a:cubicBezTo>
                    <a:pt x="11219" y="14757"/>
                    <a:pt x="11243" y="14807"/>
                    <a:pt x="11273" y="14807"/>
                  </a:cubicBezTo>
                  <a:cubicBezTo>
                    <a:pt x="11303" y="14807"/>
                    <a:pt x="11327" y="14757"/>
                    <a:pt x="11327" y="14694"/>
                  </a:cubicBezTo>
                  <a:cubicBezTo>
                    <a:pt x="11327" y="14632"/>
                    <a:pt x="11303" y="14581"/>
                    <a:pt x="11273" y="14581"/>
                  </a:cubicBezTo>
                  <a:close/>
                  <a:moveTo>
                    <a:pt x="11273" y="14254"/>
                  </a:moveTo>
                  <a:cubicBezTo>
                    <a:pt x="11243" y="14254"/>
                    <a:pt x="11219" y="14305"/>
                    <a:pt x="11219" y="14367"/>
                  </a:cubicBezTo>
                  <a:cubicBezTo>
                    <a:pt x="11219" y="14430"/>
                    <a:pt x="11243" y="14480"/>
                    <a:pt x="11273" y="14480"/>
                  </a:cubicBezTo>
                  <a:cubicBezTo>
                    <a:pt x="11303" y="14480"/>
                    <a:pt x="11327" y="14430"/>
                    <a:pt x="11327" y="14367"/>
                  </a:cubicBezTo>
                  <a:cubicBezTo>
                    <a:pt x="11327" y="14305"/>
                    <a:pt x="11303" y="14254"/>
                    <a:pt x="11273" y="14254"/>
                  </a:cubicBezTo>
                  <a:close/>
                  <a:moveTo>
                    <a:pt x="11119" y="14581"/>
                  </a:moveTo>
                  <a:cubicBezTo>
                    <a:pt x="11089" y="14581"/>
                    <a:pt x="11065" y="14632"/>
                    <a:pt x="11065" y="14694"/>
                  </a:cubicBezTo>
                  <a:cubicBezTo>
                    <a:pt x="11065" y="14757"/>
                    <a:pt x="11089" y="14807"/>
                    <a:pt x="11119" y="14807"/>
                  </a:cubicBezTo>
                  <a:cubicBezTo>
                    <a:pt x="11149" y="14807"/>
                    <a:pt x="11173" y="14757"/>
                    <a:pt x="11173" y="14694"/>
                  </a:cubicBezTo>
                  <a:cubicBezTo>
                    <a:pt x="11173" y="14632"/>
                    <a:pt x="11149" y="14581"/>
                    <a:pt x="11119" y="14581"/>
                  </a:cubicBezTo>
                  <a:close/>
                  <a:moveTo>
                    <a:pt x="11119" y="14254"/>
                  </a:moveTo>
                  <a:cubicBezTo>
                    <a:pt x="11089" y="14254"/>
                    <a:pt x="11065" y="14305"/>
                    <a:pt x="11065" y="14367"/>
                  </a:cubicBezTo>
                  <a:cubicBezTo>
                    <a:pt x="11065" y="14430"/>
                    <a:pt x="11089" y="14480"/>
                    <a:pt x="11119" y="14480"/>
                  </a:cubicBezTo>
                  <a:cubicBezTo>
                    <a:pt x="11149" y="14480"/>
                    <a:pt x="11173" y="14430"/>
                    <a:pt x="11173" y="14367"/>
                  </a:cubicBezTo>
                  <a:cubicBezTo>
                    <a:pt x="11173" y="14305"/>
                    <a:pt x="11149" y="14254"/>
                    <a:pt x="11119" y="14254"/>
                  </a:cubicBezTo>
                  <a:close/>
                  <a:moveTo>
                    <a:pt x="10967" y="14581"/>
                  </a:moveTo>
                  <a:cubicBezTo>
                    <a:pt x="10937" y="14581"/>
                    <a:pt x="10913" y="14632"/>
                    <a:pt x="10913" y="14694"/>
                  </a:cubicBezTo>
                  <a:cubicBezTo>
                    <a:pt x="10913" y="14757"/>
                    <a:pt x="10937" y="14807"/>
                    <a:pt x="10967" y="14807"/>
                  </a:cubicBezTo>
                  <a:cubicBezTo>
                    <a:pt x="10996" y="14807"/>
                    <a:pt x="11020" y="14757"/>
                    <a:pt x="11020" y="14694"/>
                  </a:cubicBezTo>
                  <a:cubicBezTo>
                    <a:pt x="11020" y="14632"/>
                    <a:pt x="10996" y="14581"/>
                    <a:pt x="10967" y="14581"/>
                  </a:cubicBezTo>
                  <a:close/>
                  <a:moveTo>
                    <a:pt x="10967" y="14254"/>
                  </a:moveTo>
                  <a:cubicBezTo>
                    <a:pt x="10937" y="14254"/>
                    <a:pt x="10913" y="14305"/>
                    <a:pt x="10913" y="14367"/>
                  </a:cubicBezTo>
                  <a:cubicBezTo>
                    <a:pt x="10913" y="14430"/>
                    <a:pt x="10937" y="14480"/>
                    <a:pt x="10967" y="14480"/>
                  </a:cubicBezTo>
                  <a:cubicBezTo>
                    <a:pt x="10996" y="14480"/>
                    <a:pt x="11020" y="14430"/>
                    <a:pt x="11020" y="14367"/>
                  </a:cubicBezTo>
                  <a:cubicBezTo>
                    <a:pt x="11020" y="14305"/>
                    <a:pt x="10996" y="14254"/>
                    <a:pt x="10967" y="14254"/>
                  </a:cubicBezTo>
                  <a:close/>
                  <a:moveTo>
                    <a:pt x="11581" y="13927"/>
                  </a:moveTo>
                  <a:cubicBezTo>
                    <a:pt x="11551" y="13927"/>
                    <a:pt x="11527" y="13978"/>
                    <a:pt x="11527" y="14040"/>
                  </a:cubicBezTo>
                  <a:cubicBezTo>
                    <a:pt x="11527" y="14103"/>
                    <a:pt x="11551" y="14154"/>
                    <a:pt x="11581" y="14154"/>
                  </a:cubicBezTo>
                  <a:cubicBezTo>
                    <a:pt x="11611" y="14154"/>
                    <a:pt x="11635" y="14103"/>
                    <a:pt x="11635" y="14040"/>
                  </a:cubicBezTo>
                  <a:cubicBezTo>
                    <a:pt x="11635" y="13978"/>
                    <a:pt x="11611" y="13927"/>
                    <a:pt x="11581" y="13927"/>
                  </a:cubicBezTo>
                  <a:close/>
                  <a:moveTo>
                    <a:pt x="11581" y="13600"/>
                  </a:moveTo>
                  <a:cubicBezTo>
                    <a:pt x="11551" y="13600"/>
                    <a:pt x="11527" y="13651"/>
                    <a:pt x="11527" y="13714"/>
                  </a:cubicBezTo>
                  <a:cubicBezTo>
                    <a:pt x="11527" y="13776"/>
                    <a:pt x="11551" y="13827"/>
                    <a:pt x="11581" y="13827"/>
                  </a:cubicBezTo>
                  <a:cubicBezTo>
                    <a:pt x="11611" y="13827"/>
                    <a:pt x="11635" y="13776"/>
                    <a:pt x="11635" y="13714"/>
                  </a:cubicBezTo>
                  <a:cubicBezTo>
                    <a:pt x="11635" y="13651"/>
                    <a:pt x="11611" y="13600"/>
                    <a:pt x="11581" y="13600"/>
                  </a:cubicBezTo>
                  <a:close/>
                  <a:moveTo>
                    <a:pt x="11428" y="13927"/>
                  </a:moveTo>
                  <a:cubicBezTo>
                    <a:pt x="11399" y="13927"/>
                    <a:pt x="11375" y="13978"/>
                    <a:pt x="11375" y="14040"/>
                  </a:cubicBezTo>
                  <a:cubicBezTo>
                    <a:pt x="11375" y="14103"/>
                    <a:pt x="11399" y="14154"/>
                    <a:pt x="11428" y="14154"/>
                  </a:cubicBezTo>
                  <a:cubicBezTo>
                    <a:pt x="11458" y="14154"/>
                    <a:pt x="11482" y="14103"/>
                    <a:pt x="11482" y="14040"/>
                  </a:cubicBezTo>
                  <a:cubicBezTo>
                    <a:pt x="11482" y="13978"/>
                    <a:pt x="11458" y="13927"/>
                    <a:pt x="11428" y="13927"/>
                  </a:cubicBezTo>
                  <a:close/>
                  <a:moveTo>
                    <a:pt x="11428" y="13600"/>
                  </a:moveTo>
                  <a:cubicBezTo>
                    <a:pt x="11399" y="13600"/>
                    <a:pt x="11375" y="13651"/>
                    <a:pt x="11375" y="13714"/>
                  </a:cubicBezTo>
                  <a:cubicBezTo>
                    <a:pt x="11375" y="13776"/>
                    <a:pt x="11399" y="13827"/>
                    <a:pt x="11428" y="13827"/>
                  </a:cubicBezTo>
                  <a:cubicBezTo>
                    <a:pt x="11458" y="13827"/>
                    <a:pt x="11482" y="13776"/>
                    <a:pt x="11482" y="13714"/>
                  </a:cubicBezTo>
                  <a:cubicBezTo>
                    <a:pt x="11482" y="13651"/>
                    <a:pt x="11458" y="13600"/>
                    <a:pt x="11428" y="13600"/>
                  </a:cubicBezTo>
                  <a:close/>
                  <a:moveTo>
                    <a:pt x="11273" y="13927"/>
                  </a:moveTo>
                  <a:cubicBezTo>
                    <a:pt x="11243" y="13927"/>
                    <a:pt x="11219" y="13978"/>
                    <a:pt x="11219" y="14040"/>
                  </a:cubicBezTo>
                  <a:cubicBezTo>
                    <a:pt x="11219" y="14103"/>
                    <a:pt x="11243" y="14154"/>
                    <a:pt x="11273" y="14154"/>
                  </a:cubicBezTo>
                  <a:cubicBezTo>
                    <a:pt x="11303" y="14154"/>
                    <a:pt x="11327" y="14103"/>
                    <a:pt x="11327" y="14040"/>
                  </a:cubicBezTo>
                  <a:cubicBezTo>
                    <a:pt x="11327" y="13978"/>
                    <a:pt x="11303" y="13927"/>
                    <a:pt x="11273" y="13927"/>
                  </a:cubicBezTo>
                  <a:close/>
                  <a:moveTo>
                    <a:pt x="11273" y="13600"/>
                  </a:moveTo>
                  <a:cubicBezTo>
                    <a:pt x="11243" y="13600"/>
                    <a:pt x="11219" y="13651"/>
                    <a:pt x="11219" y="13714"/>
                  </a:cubicBezTo>
                  <a:cubicBezTo>
                    <a:pt x="11219" y="13776"/>
                    <a:pt x="11243" y="13827"/>
                    <a:pt x="11273" y="13827"/>
                  </a:cubicBezTo>
                  <a:cubicBezTo>
                    <a:pt x="11303" y="13827"/>
                    <a:pt x="11327" y="13776"/>
                    <a:pt x="11327" y="13714"/>
                  </a:cubicBezTo>
                  <a:cubicBezTo>
                    <a:pt x="11327" y="13651"/>
                    <a:pt x="11303" y="13600"/>
                    <a:pt x="11273" y="13600"/>
                  </a:cubicBezTo>
                  <a:close/>
                  <a:moveTo>
                    <a:pt x="11119" y="13927"/>
                  </a:moveTo>
                  <a:cubicBezTo>
                    <a:pt x="11089" y="13927"/>
                    <a:pt x="11065" y="13978"/>
                    <a:pt x="11065" y="14040"/>
                  </a:cubicBezTo>
                  <a:cubicBezTo>
                    <a:pt x="11065" y="14103"/>
                    <a:pt x="11089" y="14154"/>
                    <a:pt x="11119" y="14154"/>
                  </a:cubicBezTo>
                  <a:cubicBezTo>
                    <a:pt x="11149" y="14154"/>
                    <a:pt x="11173" y="14103"/>
                    <a:pt x="11173" y="14040"/>
                  </a:cubicBezTo>
                  <a:cubicBezTo>
                    <a:pt x="11173" y="13978"/>
                    <a:pt x="11149" y="13927"/>
                    <a:pt x="11119" y="13927"/>
                  </a:cubicBezTo>
                  <a:close/>
                  <a:moveTo>
                    <a:pt x="11119" y="13600"/>
                  </a:moveTo>
                  <a:cubicBezTo>
                    <a:pt x="11089" y="13600"/>
                    <a:pt x="11065" y="13651"/>
                    <a:pt x="11065" y="13714"/>
                  </a:cubicBezTo>
                  <a:cubicBezTo>
                    <a:pt x="11065" y="13776"/>
                    <a:pt x="11089" y="13827"/>
                    <a:pt x="11119" y="13827"/>
                  </a:cubicBezTo>
                  <a:cubicBezTo>
                    <a:pt x="11149" y="13827"/>
                    <a:pt x="11173" y="13776"/>
                    <a:pt x="11173" y="13714"/>
                  </a:cubicBezTo>
                  <a:cubicBezTo>
                    <a:pt x="11173" y="13651"/>
                    <a:pt x="11149" y="13600"/>
                    <a:pt x="11119" y="13600"/>
                  </a:cubicBezTo>
                  <a:close/>
                  <a:moveTo>
                    <a:pt x="10967" y="13927"/>
                  </a:moveTo>
                  <a:cubicBezTo>
                    <a:pt x="10937" y="13927"/>
                    <a:pt x="10913" y="13978"/>
                    <a:pt x="10913" y="14040"/>
                  </a:cubicBezTo>
                  <a:cubicBezTo>
                    <a:pt x="10913" y="14103"/>
                    <a:pt x="10937" y="14154"/>
                    <a:pt x="10967" y="14154"/>
                  </a:cubicBezTo>
                  <a:cubicBezTo>
                    <a:pt x="10996" y="14154"/>
                    <a:pt x="11020" y="14103"/>
                    <a:pt x="11020" y="14040"/>
                  </a:cubicBezTo>
                  <a:cubicBezTo>
                    <a:pt x="11020" y="13978"/>
                    <a:pt x="10996" y="13927"/>
                    <a:pt x="10967" y="13927"/>
                  </a:cubicBezTo>
                  <a:close/>
                  <a:moveTo>
                    <a:pt x="10967" y="13600"/>
                  </a:moveTo>
                  <a:cubicBezTo>
                    <a:pt x="10937" y="13600"/>
                    <a:pt x="10913" y="13651"/>
                    <a:pt x="10913" y="13714"/>
                  </a:cubicBezTo>
                  <a:cubicBezTo>
                    <a:pt x="10913" y="13776"/>
                    <a:pt x="10937" y="13827"/>
                    <a:pt x="10967" y="13827"/>
                  </a:cubicBezTo>
                  <a:cubicBezTo>
                    <a:pt x="10996" y="13827"/>
                    <a:pt x="11020" y="13776"/>
                    <a:pt x="11020" y="13714"/>
                  </a:cubicBezTo>
                  <a:cubicBezTo>
                    <a:pt x="11020" y="13651"/>
                    <a:pt x="10996" y="13600"/>
                    <a:pt x="10967" y="13600"/>
                  </a:cubicBezTo>
                  <a:close/>
                  <a:moveTo>
                    <a:pt x="11581" y="13276"/>
                  </a:moveTo>
                  <a:cubicBezTo>
                    <a:pt x="11551" y="13276"/>
                    <a:pt x="11527" y="13326"/>
                    <a:pt x="11527" y="13389"/>
                  </a:cubicBezTo>
                  <a:cubicBezTo>
                    <a:pt x="11527" y="13451"/>
                    <a:pt x="11551" y="13502"/>
                    <a:pt x="11581" y="13502"/>
                  </a:cubicBezTo>
                  <a:cubicBezTo>
                    <a:pt x="11611" y="13502"/>
                    <a:pt x="11635" y="13451"/>
                    <a:pt x="11635" y="13389"/>
                  </a:cubicBezTo>
                  <a:cubicBezTo>
                    <a:pt x="11635" y="13326"/>
                    <a:pt x="11611" y="13276"/>
                    <a:pt x="11581" y="13276"/>
                  </a:cubicBezTo>
                  <a:close/>
                  <a:moveTo>
                    <a:pt x="11581" y="12949"/>
                  </a:moveTo>
                  <a:cubicBezTo>
                    <a:pt x="11551" y="12949"/>
                    <a:pt x="11527" y="13000"/>
                    <a:pt x="11527" y="13062"/>
                  </a:cubicBezTo>
                  <a:cubicBezTo>
                    <a:pt x="11527" y="13125"/>
                    <a:pt x="11551" y="13175"/>
                    <a:pt x="11581" y="13175"/>
                  </a:cubicBezTo>
                  <a:cubicBezTo>
                    <a:pt x="11611" y="13175"/>
                    <a:pt x="11635" y="13125"/>
                    <a:pt x="11635" y="13062"/>
                  </a:cubicBezTo>
                  <a:cubicBezTo>
                    <a:pt x="11635" y="13000"/>
                    <a:pt x="11611" y="12949"/>
                    <a:pt x="11581" y="12949"/>
                  </a:cubicBezTo>
                  <a:close/>
                  <a:moveTo>
                    <a:pt x="11428" y="13276"/>
                  </a:moveTo>
                  <a:cubicBezTo>
                    <a:pt x="11399" y="13276"/>
                    <a:pt x="11375" y="13326"/>
                    <a:pt x="11375" y="13389"/>
                  </a:cubicBezTo>
                  <a:cubicBezTo>
                    <a:pt x="11375" y="13451"/>
                    <a:pt x="11399" y="13502"/>
                    <a:pt x="11428" y="13502"/>
                  </a:cubicBezTo>
                  <a:cubicBezTo>
                    <a:pt x="11458" y="13502"/>
                    <a:pt x="11482" y="13451"/>
                    <a:pt x="11482" y="13389"/>
                  </a:cubicBezTo>
                  <a:cubicBezTo>
                    <a:pt x="11482" y="13326"/>
                    <a:pt x="11458" y="13276"/>
                    <a:pt x="11428" y="13276"/>
                  </a:cubicBezTo>
                  <a:close/>
                  <a:moveTo>
                    <a:pt x="11428" y="12949"/>
                  </a:moveTo>
                  <a:cubicBezTo>
                    <a:pt x="11399" y="12949"/>
                    <a:pt x="11375" y="13000"/>
                    <a:pt x="11375" y="13062"/>
                  </a:cubicBezTo>
                  <a:cubicBezTo>
                    <a:pt x="11375" y="13125"/>
                    <a:pt x="11399" y="13175"/>
                    <a:pt x="11428" y="13175"/>
                  </a:cubicBezTo>
                  <a:cubicBezTo>
                    <a:pt x="11458" y="13175"/>
                    <a:pt x="11482" y="13125"/>
                    <a:pt x="11482" y="13062"/>
                  </a:cubicBezTo>
                  <a:cubicBezTo>
                    <a:pt x="11482" y="13000"/>
                    <a:pt x="11458" y="12949"/>
                    <a:pt x="11428" y="12949"/>
                  </a:cubicBezTo>
                  <a:close/>
                  <a:moveTo>
                    <a:pt x="11273" y="13276"/>
                  </a:moveTo>
                  <a:cubicBezTo>
                    <a:pt x="11243" y="13276"/>
                    <a:pt x="11219" y="13326"/>
                    <a:pt x="11219" y="13389"/>
                  </a:cubicBezTo>
                  <a:cubicBezTo>
                    <a:pt x="11219" y="13451"/>
                    <a:pt x="11243" y="13502"/>
                    <a:pt x="11273" y="13502"/>
                  </a:cubicBezTo>
                  <a:cubicBezTo>
                    <a:pt x="11303" y="13502"/>
                    <a:pt x="11327" y="13451"/>
                    <a:pt x="11327" y="13389"/>
                  </a:cubicBezTo>
                  <a:cubicBezTo>
                    <a:pt x="11327" y="13326"/>
                    <a:pt x="11303" y="13276"/>
                    <a:pt x="11273" y="13276"/>
                  </a:cubicBezTo>
                  <a:close/>
                  <a:moveTo>
                    <a:pt x="11273" y="12949"/>
                  </a:moveTo>
                  <a:cubicBezTo>
                    <a:pt x="11243" y="12949"/>
                    <a:pt x="11219" y="13000"/>
                    <a:pt x="11219" y="13062"/>
                  </a:cubicBezTo>
                  <a:cubicBezTo>
                    <a:pt x="11219" y="13125"/>
                    <a:pt x="11243" y="13175"/>
                    <a:pt x="11273" y="13175"/>
                  </a:cubicBezTo>
                  <a:cubicBezTo>
                    <a:pt x="11303" y="13175"/>
                    <a:pt x="11327" y="13125"/>
                    <a:pt x="11327" y="13062"/>
                  </a:cubicBezTo>
                  <a:cubicBezTo>
                    <a:pt x="11327" y="13000"/>
                    <a:pt x="11303" y="12949"/>
                    <a:pt x="11273" y="12949"/>
                  </a:cubicBezTo>
                  <a:close/>
                  <a:moveTo>
                    <a:pt x="11119" y="13276"/>
                  </a:moveTo>
                  <a:cubicBezTo>
                    <a:pt x="11089" y="13276"/>
                    <a:pt x="11065" y="13326"/>
                    <a:pt x="11065" y="13389"/>
                  </a:cubicBezTo>
                  <a:cubicBezTo>
                    <a:pt x="11065" y="13451"/>
                    <a:pt x="11089" y="13502"/>
                    <a:pt x="11119" y="13502"/>
                  </a:cubicBezTo>
                  <a:cubicBezTo>
                    <a:pt x="11149" y="13502"/>
                    <a:pt x="11173" y="13451"/>
                    <a:pt x="11173" y="13389"/>
                  </a:cubicBezTo>
                  <a:cubicBezTo>
                    <a:pt x="11173" y="13326"/>
                    <a:pt x="11149" y="13276"/>
                    <a:pt x="11119" y="13276"/>
                  </a:cubicBezTo>
                  <a:close/>
                  <a:moveTo>
                    <a:pt x="11119" y="12949"/>
                  </a:moveTo>
                  <a:cubicBezTo>
                    <a:pt x="11089" y="12949"/>
                    <a:pt x="11065" y="13000"/>
                    <a:pt x="11065" y="13062"/>
                  </a:cubicBezTo>
                  <a:cubicBezTo>
                    <a:pt x="11065" y="13125"/>
                    <a:pt x="11089" y="13175"/>
                    <a:pt x="11119" y="13175"/>
                  </a:cubicBezTo>
                  <a:cubicBezTo>
                    <a:pt x="11149" y="13175"/>
                    <a:pt x="11173" y="13125"/>
                    <a:pt x="11173" y="13062"/>
                  </a:cubicBezTo>
                  <a:cubicBezTo>
                    <a:pt x="11173" y="13000"/>
                    <a:pt x="11149" y="12949"/>
                    <a:pt x="11119" y="12949"/>
                  </a:cubicBezTo>
                  <a:close/>
                  <a:moveTo>
                    <a:pt x="10967" y="13276"/>
                  </a:moveTo>
                  <a:cubicBezTo>
                    <a:pt x="10937" y="13276"/>
                    <a:pt x="10913" y="13326"/>
                    <a:pt x="10913" y="13389"/>
                  </a:cubicBezTo>
                  <a:cubicBezTo>
                    <a:pt x="10913" y="13451"/>
                    <a:pt x="10937" y="13502"/>
                    <a:pt x="10967" y="13502"/>
                  </a:cubicBezTo>
                  <a:cubicBezTo>
                    <a:pt x="10996" y="13502"/>
                    <a:pt x="11020" y="13451"/>
                    <a:pt x="11020" y="13389"/>
                  </a:cubicBezTo>
                  <a:cubicBezTo>
                    <a:pt x="11020" y="13326"/>
                    <a:pt x="10996" y="13276"/>
                    <a:pt x="10967" y="13276"/>
                  </a:cubicBezTo>
                  <a:close/>
                  <a:moveTo>
                    <a:pt x="10967" y="12949"/>
                  </a:moveTo>
                  <a:cubicBezTo>
                    <a:pt x="10937" y="12949"/>
                    <a:pt x="10913" y="13000"/>
                    <a:pt x="10913" y="13062"/>
                  </a:cubicBezTo>
                  <a:cubicBezTo>
                    <a:pt x="10913" y="13125"/>
                    <a:pt x="10937" y="13175"/>
                    <a:pt x="10967" y="13175"/>
                  </a:cubicBezTo>
                  <a:cubicBezTo>
                    <a:pt x="10996" y="13175"/>
                    <a:pt x="11020" y="13125"/>
                    <a:pt x="11020" y="13062"/>
                  </a:cubicBezTo>
                  <a:cubicBezTo>
                    <a:pt x="11020" y="13000"/>
                    <a:pt x="10996" y="12949"/>
                    <a:pt x="10967" y="12949"/>
                  </a:cubicBezTo>
                  <a:close/>
                  <a:moveTo>
                    <a:pt x="11581" y="12622"/>
                  </a:moveTo>
                  <a:cubicBezTo>
                    <a:pt x="11551" y="12622"/>
                    <a:pt x="11527" y="12673"/>
                    <a:pt x="11527" y="12735"/>
                  </a:cubicBezTo>
                  <a:cubicBezTo>
                    <a:pt x="11527" y="12798"/>
                    <a:pt x="11551" y="12848"/>
                    <a:pt x="11581" y="12848"/>
                  </a:cubicBezTo>
                  <a:cubicBezTo>
                    <a:pt x="11611" y="12848"/>
                    <a:pt x="11635" y="12798"/>
                    <a:pt x="11635" y="12735"/>
                  </a:cubicBezTo>
                  <a:cubicBezTo>
                    <a:pt x="11635" y="12673"/>
                    <a:pt x="11611" y="12622"/>
                    <a:pt x="11581" y="12622"/>
                  </a:cubicBezTo>
                  <a:close/>
                  <a:moveTo>
                    <a:pt x="11581" y="12295"/>
                  </a:moveTo>
                  <a:cubicBezTo>
                    <a:pt x="11551" y="12295"/>
                    <a:pt x="11527" y="12346"/>
                    <a:pt x="11527" y="12408"/>
                  </a:cubicBezTo>
                  <a:cubicBezTo>
                    <a:pt x="11527" y="12471"/>
                    <a:pt x="11551" y="12521"/>
                    <a:pt x="11581" y="12521"/>
                  </a:cubicBezTo>
                  <a:cubicBezTo>
                    <a:pt x="11611" y="12521"/>
                    <a:pt x="11635" y="12471"/>
                    <a:pt x="11635" y="12408"/>
                  </a:cubicBezTo>
                  <a:cubicBezTo>
                    <a:pt x="11635" y="12346"/>
                    <a:pt x="11611" y="12295"/>
                    <a:pt x="11581" y="12295"/>
                  </a:cubicBezTo>
                  <a:close/>
                  <a:moveTo>
                    <a:pt x="11428" y="12622"/>
                  </a:moveTo>
                  <a:cubicBezTo>
                    <a:pt x="11399" y="12622"/>
                    <a:pt x="11375" y="12673"/>
                    <a:pt x="11375" y="12735"/>
                  </a:cubicBezTo>
                  <a:cubicBezTo>
                    <a:pt x="11375" y="12798"/>
                    <a:pt x="11399" y="12848"/>
                    <a:pt x="11428" y="12848"/>
                  </a:cubicBezTo>
                  <a:cubicBezTo>
                    <a:pt x="11458" y="12848"/>
                    <a:pt x="11482" y="12798"/>
                    <a:pt x="11482" y="12735"/>
                  </a:cubicBezTo>
                  <a:cubicBezTo>
                    <a:pt x="11482" y="12673"/>
                    <a:pt x="11458" y="12622"/>
                    <a:pt x="11428" y="12622"/>
                  </a:cubicBezTo>
                  <a:close/>
                  <a:moveTo>
                    <a:pt x="11428" y="12295"/>
                  </a:moveTo>
                  <a:cubicBezTo>
                    <a:pt x="11399" y="12295"/>
                    <a:pt x="11375" y="12346"/>
                    <a:pt x="11375" y="12408"/>
                  </a:cubicBezTo>
                  <a:cubicBezTo>
                    <a:pt x="11375" y="12471"/>
                    <a:pt x="11399" y="12521"/>
                    <a:pt x="11428" y="12521"/>
                  </a:cubicBezTo>
                  <a:cubicBezTo>
                    <a:pt x="11458" y="12521"/>
                    <a:pt x="11482" y="12471"/>
                    <a:pt x="11482" y="12408"/>
                  </a:cubicBezTo>
                  <a:cubicBezTo>
                    <a:pt x="11482" y="12346"/>
                    <a:pt x="11458" y="12295"/>
                    <a:pt x="11428" y="12295"/>
                  </a:cubicBezTo>
                  <a:close/>
                  <a:moveTo>
                    <a:pt x="11273" y="12622"/>
                  </a:moveTo>
                  <a:cubicBezTo>
                    <a:pt x="11243" y="12622"/>
                    <a:pt x="11219" y="12673"/>
                    <a:pt x="11219" y="12735"/>
                  </a:cubicBezTo>
                  <a:cubicBezTo>
                    <a:pt x="11219" y="12798"/>
                    <a:pt x="11243" y="12848"/>
                    <a:pt x="11273" y="12848"/>
                  </a:cubicBezTo>
                  <a:cubicBezTo>
                    <a:pt x="11303" y="12848"/>
                    <a:pt x="11327" y="12798"/>
                    <a:pt x="11327" y="12735"/>
                  </a:cubicBezTo>
                  <a:cubicBezTo>
                    <a:pt x="11327" y="12673"/>
                    <a:pt x="11303" y="12622"/>
                    <a:pt x="11273" y="12622"/>
                  </a:cubicBezTo>
                  <a:close/>
                  <a:moveTo>
                    <a:pt x="11273" y="12295"/>
                  </a:moveTo>
                  <a:cubicBezTo>
                    <a:pt x="11243" y="12295"/>
                    <a:pt x="11219" y="12346"/>
                    <a:pt x="11219" y="12408"/>
                  </a:cubicBezTo>
                  <a:cubicBezTo>
                    <a:pt x="11219" y="12471"/>
                    <a:pt x="11243" y="12521"/>
                    <a:pt x="11273" y="12521"/>
                  </a:cubicBezTo>
                  <a:cubicBezTo>
                    <a:pt x="11303" y="12521"/>
                    <a:pt x="11327" y="12471"/>
                    <a:pt x="11327" y="12408"/>
                  </a:cubicBezTo>
                  <a:cubicBezTo>
                    <a:pt x="11327" y="12346"/>
                    <a:pt x="11303" y="12295"/>
                    <a:pt x="11273" y="12295"/>
                  </a:cubicBezTo>
                  <a:close/>
                  <a:moveTo>
                    <a:pt x="11119" y="12622"/>
                  </a:moveTo>
                  <a:cubicBezTo>
                    <a:pt x="11089" y="12622"/>
                    <a:pt x="11065" y="12673"/>
                    <a:pt x="11065" y="12735"/>
                  </a:cubicBezTo>
                  <a:cubicBezTo>
                    <a:pt x="11065" y="12798"/>
                    <a:pt x="11089" y="12848"/>
                    <a:pt x="11119" y="12848"/>
                  </a:cubicBezTo>
                  <a:cubicBezTo>
                    <a:pt x="11149" y="12848"/>
                    <a:pt x="11173" y="12798"/>
                    <a:pt x="11173" y="12735"/>
                  </a:cubicBezTo>
                  <a:cubicBezTo>
                    <a:pt x="11173" y="12673"/>
                    <a:pt x="11149" y="12622"/>
                    <a:pt x="11119" y="12622"/>
                  </a:cubicBezTo>
                  <a:close/>
                  <a:moveTo>
                    <a:pt x="11119" y="12295"/>
                  </a:moveTo>
                  <a:cubicBezTo>
                    <a:pt x="11089" y="12295"/>
                    <a:pt x="11065" y="12346"/>
                    <a:pt x="11065" y="12408"/>
                  </a:cubicBezTo>
                  <a:cubicBezTo>
                    <a:pt x="11065" y="12471"/>
                    <a:pt x="11089" y="12521"/>
                    <a:pt x="11119" y="12521"/>
                  </a:cubicBezTo>
                  <a:cubicBezTo>
                    <a:pt x="11149" y="12521"/>
                    <a:pt x="11173" y="12471"/>
                    <a:pt x="11173" y="12408"/>
                  </a:cubicBezTo>
                  <a:cubicBezTo>
                    <a:pt x="11173" y="12346"/>
                    <a:pt x="11149" y="12295"/>
                    <a:pt x="11119" y="12295"/>
                  </a:cubicBezTo>
                  <a:close/>
                  <a:moveTo>
                    <a:pt x="10967" y="12622"/>
                  </a:moveTo>
                  <a:cubicBezTo>
                    <a:pt x="10937" y="12622"/>
                    <a:pt x="10913" y="12673"/>
                    <a:pt x="10913" y="12735"/>
                  </a:cubicBezTo>
                  <a:cubicBezTo>
                    <a:pt x="10913" y="12798"/>
                    <a:pt x="10937" y="12848"/>
                    <a:pt x="10967" y="12848"/>
                  </a:cubicBezTo>
                  <a:cubicBezTo>
                    <a:pt x="10996" y="12848"/>
                    <a:pt x="11020" y="12798"/>
                    <a:pt x="11020" y="12735"/>
                  </a:cubicBezTo>
                  <a:cubicBezTo>
                    <a:pt x="11020" y="12673"/>
                    <a:pt x="10996" y="12622"/>
                    <a:pt x="10967" y="12622"/>
                  </a:cubicBezTo>
                  <a:close/>
                  <a:moveTo>
                    <a:pt x="10967" y="12295"/>
                  </a:moveTo>
                  <a:cubicBezTo>
                    <a:pt x="10937" y="12295"/>
                    <a:pt x="10913" y="12346"/>
                    <a:pt x="10913" y="12408"/>
                  </a:cubicBezTo>
                  <a:cubicBezTo>
                    <a:pt x="10913" y="12471"/>
                    <a:pt x="10937" y="12521"/>
                    <a:pt x="10967" y="12521"/>
                  </a:cubicBezTo>
                  <a:cubicBezTo>
                    <a:pt x="10996" y="12521"/>
                    <a:pt x="11020" y="12471"/>
                    <a:pt x="11020" y="12408"/>
                  </a:cubicBezTo>
                  <a:cubicBezTo>
                    <a:pt x="11020" y="12346"/>
                    <a:pt x="10996" y="12295"/>
                    <a:pt x="10967" y="12295"/>
                  </a:cubicBezTo>
                  <a:close/>
                  <a:moveTo>
                    <a:pt x="11581" y="11971"/>
                  </a:moveTo>
                  <a:cubicBezTo>
                    <a:pt x="11551" y="11971"/>
                    <a:pt x="11527" y="12021"/>
                    <a:pt x="11527" y="12084"/>
                  </a:cubicBezTo>
                  <a:cubicBezTo>
                    <a:pt x="11527" y="12146"/>
                    <a:pt x="11551" y="12197"/>
                    <a:pt x="11581" y="12197"/>
                  </a:cubicBezTo>
                  <a:cubicBezTo>
                    <a:pt x="11611" y="12197"/>
                    <a:pt x="11635" y="12146"/>
                    <a:pt x="11635" y="12084"/>
                  </a:cubicBezTo>
                  <a:cubicBezTo>
                    <a:pt x="11635" y="12021"/>
                    <a:pt x="11611" y="11971"/>
                    <a:pt x="11581" y="11971"/>
                  </a:cubicBezTo>
                  <a:close/>
                  <a:moveTo>
                    <a:pt x="11581" y="11644"/>
                  </a:moveTo>
                  <a:cubicBezTo>
                    <a:pt x="11551" y="11644"/>
                    <a:pt x="11527" y="11694"/>
                    <a:pt x="11527" y="11757"/>
                  </a:cubicBezTo>
                  <a:cubicBezTo>
                    <a:pt x="11527" y="11819"/>
                    <a:pt x="11551" y="11870"/>
                    <a:pt x="11581" y="11870"/>
                  </a:cubicBezTo>
                  <a:cubicBezTo>
                    <a:pt x="11611" y="11870"/>
                    <a:pt x="11635" y="11819"/>
                    <a:pt x="11635" y="11757"/>
                  </a:cubicBezTo>
                  <a:cubicBezTo>
                    <a:pt x="11635" y="11694"/>
                    <a:pt x="11611" y="11644"/>
                    <a:pt x="11581" y="11644"/>
                  </a:cubicBezTo>
                  <a:close/>
                  <a:moveTo>
                    <a:pt x="11428" y="11971"/>
                  </a:moveTo>
                  <a:cubicBezTo>
                    <a:pt x="11399" y="11971"/>
                    <a:pt x="11375" y="12021"/>
                    <a:pt x="11375" y="12084"/>
                  </a:cubicBezTo>
                  <a:cubicBezTo>
                    <a:pt x="11375" y="12146"/>
                    <a:pt x="11399" y="12197"/>
                    <a:pt x="11428" y="12197"/>
                  </a:cubicBezTo>
                  <a:cubicBezTo>
                    <a:pt x="11458" y="12197"/>
                    <a:pt x="11482" y="12146"/>
                    <a:pt x="11482" y="12084"/>
                  </a:cubicBezTo>
                  <a:cubicBezTo>
                    <a:pt x="11482" y="12021"/>
                    <a:pt x="11458" y="11971"/>
                    <a:pt x="11428" y="11971"/>
                  </a:cubicBezTo>
                  <a:close/>
                  <a:moveTo>
                    <a:pt x="11428" y="11644"/>
                  </a:moveTo>
                  <a:cubicBezTo>
                    <a:pt x="11399" y="11644"/>
                    <a:pt x="11375" y="11694"/>
                    <a:pt x="11375" y="11757"/>
                  </a:cubicBezTo>
                  <a:cubicBezTo>
                    <a:pt x="11375" y="11819"/>
                    <a:pt x="11399" y="11870"/>
                    <a:pt x="11428" y="11870"/>
                  </a:cubicBezTo>
                  <a:cubicBezTo>
                    <a:pt x="11458" y="11870"/>
                    <a:pt x="11482" y="11819"/>
                    <a:pt x="11482" y="11757"/>
                  </a:cubicBezTo>
                  <a:cubicBezTo>
                    <a:pt x="11482" y="11694"/>
                    <a:pt x="11458" y="11644"/>
                    <a:pt x="11428" y="11644"/>
                  </a:cubicBezTo>
                  <a:close/>
                  <a:moveTo>
                    <a:pt x="11273" y="11971"/>
                  </a:moveTo>
                  <a:cubicBezTo>
                    <a:pt x="11243" y="11971"/>
                    <a:pt x="11219" y="12021"/>
                    <a:pt x="11219" y="12084"/>
                  </a:cubicBezTo>
                  <a:cubicBezTo>
                    <a:pt x="11219" y="12146"/>
                    <a:pt x="11243" y="12197"/>
                    <a:pt x="11273" y="12197"/>
                  </a:cubicBezTo>
                  <a:cubicBezTo>
                    <a:pt x="11303" y="12197"/>
                    <a:pt x="11327" y="12146"/>
                    <a:pt x="11327" y="12084"/>
                  </a:cubicBezTo>
                  <a:cubicBezTo>
                    <a:pt x="11327" y="12021"/>
                    <a:pt x="11303" y="11971"/>
                    <a:pt x="11273" y="11971"/>
                  </a:cubicBezTo>
                  <a:close/>
                  <a:moveTo>
                    <a:pt x="11273" y="11644"/>
                  </a:moveTo>
                  <a:cubicBezTo>
                    <a:pt x="11243" y="11644"/>
                    <a:pt x="11219" y="11694"/>
                    <a:pt x="11219" y="11757"/>
                  </a:cubicBezTo>
                  <a:cubicBezTo>
                    <a:pt x="11219" y="11819"/>
                    <a:pt x="11243" y="11870"/>
                    <a:pt x="11273" y="11870"/>
                  </a:cubicBezTo>
                  <a:cubicBezTo>
                    <a:pt x="11303" y="11870"/>
                    <a:pt x="11327" y="11819"/>
                    <a:pt x="11327" y="11757"/>
                  </a:cubicBezTo>
                  <a:cubicBezTo>
                    <a:pt x="11327" y="11694"/>
                    <a:pt x="11303" y="11644"/>
                    <a:pt x="11273" y="11644"/>
                  </a:cubicBezTo>
                  <a:close/>
                  <a:moveTo>
                    <a:pt x="11119" y="11971"/>
                  </a:moveTo>
                  <a:cubicBezTo>
                    <a:pt x="11089" y="11971"/>
                    <a:pt x="11065" y="12021"/>
                    <a:pt x="11065" y="12084"/>
                  </a:cubicBezTo>
                  <a:cubicBezTo>
                    <a:pt x="11065" y="12146"/>
                    <a:pt x="11089" y="12197"/>
                    <a:pt x="11119" y="12197"/>
                  </a:cubicBezTo>
                  <a:cubicBezTo>
                    <a:pt x="11149" y="12197"/>
                    <a:pt x="11173" y="12146"/>
                    <a:pt x="11173" y="12084"/>
                  </a:cubicBezTo>
                  <a:cubicBezTo>
                    <a:pt x="11173" y="12021"/>
                    <a:pt x="11149" y="11971"/>
                    <a:pt x="11119" y="11971"/>
                  </a:cubicBezTo>
                  <a:close/>
                  <a:moveTo>
                    <a:pt x="11119" y="11644"/>
                  </a:moveTo>
                  <a:cubicBezTo>
                    <a:pt x="11089" y="11644"/>
                    <a:pt x="11065" y="11694"/>
                    <a:pt x="11065" y="11757"/>
                  </a:cubicBezTo>
                  <a:cubicBezTo>
                    <a:pt x="11065" y="11819"/>
                    <a:pt x="11089" y="11870"/>
                    <a:pt x="11119" y="11870"/>
                  </a:cubicBezTo>
                  <a:cubicBezTo>
                    <a:pt x="11149" y="11870"/>
                    <a:pt x="11173" y="11819"/>
                    <a:pt x="11173" y="11757"/>
                  </a:cubicBezTo>
                  <a:cubicBezTo>
                    <a:pt x="11173" y="11694"/>
                    <a:pt x="11149" y="11644"/>
                    <a:pt x="11119" y="11644"/>
                  </a:cubicBezTo>
                  <a:close/>
                  <a:moveTo>
                    <a:pt x="10967" y="11971"/>
                  </a:moveTo>
                  <a:cubicBezTo>
                    <a:pt x="10937" y="11971"/>
                    <a:pt x="10913" y="12021"/>
                    <a:pt x="10913" y="12084"/>
                  </a:cubicBezTo>
                  <a:cubicBezTo>
                    <a:pt x="10913" y="12146"/>
                    <a:pt x="10937" y="12197"/>
                    <a:pt x="10967" y="12197"/>
                  </a:cubicBezTo>
                  <a:cubicBezTo>
                    <a:pt x="10996" y="12197"/>
                    <a:pt x="11020" y="12146"/>
                    <a:pt x="11020" y="12084"/>
                  </a:cubicBezTo>
                  <a:cubicBezTo>
                    <a:pt x="11020" y="12021"/>
                    <a:pt x="10996" y="11971"/>
                    <a:pt x="10967" y="11971"/>
                  </a:cubicBezTo>
                  <a:close/>
                  <a:moveTo>
                    <a:pt x="10967" y="11644"/>
                  </a:moveTo>
                  <a:cubicBezTo>
                    <a:pt x="10937" y="11644"/>
                    <a:pt x="10913" y="11694"/>
                    <a:pt x="10913" y="11757"/>
                  </a:cubicBezTo>
                  <a:cubicBezTo>
                    <a:pt x="10913" y="11819"/>
                    <a:pt x="10937" y="11870"/>
                    <a:pt x="10967" y="11870"/>
                  </a:cubicBezTo>
                  <a:cubicBezTo>
                    <a:pt x="10996" y="11870"/>
                    <a:pt x="11020" y="11819"/>
                    <a:pt x="11020" y="11757"/>
                  </a:cubicBezTo>
                  <a:cubicBezTo>
                    <a:pt x="11020" y="11694"/>
                    <a:pt x="10996" y="11644"/>
                    <a:pt x="10967" y="11644"/>
                  </a:cubicBezTo>
                  <a:close/>
                  <a:moveTo>
                    <a:pt x="11581" y="11317"/>
                  </a:moveTo>
                  <a:cubicBezTo>
                    <a:pt x="11551" y="11317"/>
                    <a:pt x="11527" y="11367"/>
                    <a:pt x="11527" y="11430"/>
                  </a:cubicBezTo>
                  <a:cubicBezTo>
                    <a:pt x="11527" y="11492"/>
                    <a:pt x="11551" y="11543"/>
                    <a:pt x="11581" y="11543"/>
                  </a:cubicBezTo>
                  <a:cubicBezTo>
                    <a:pt x="11611" y="11543"/>
                    <a:pt x="11635" y="11492"/>
                    <a:pt x="11635" y="11430"/>
                  </a:cubicBezTo>
                  <a:cubicBezTo>
                    <a:pt x="11635" y="11367"/>
                    <a:pt x="11611" y="11317"/>
                    <a:pt x="11581" y="11317"/>
                  </a:cubicBezTo>
                  <a:close/>
                  <a:moveTo>
                    <a:pt x="11581" y="10990"/>
                  </a:moveTo>
                  <a:cubicBezTo>
                    <a:pt x="11551" y="10990"/>
                    <a:pt x="11527" y="11041"/>
                    <a:pt x="11527" y="11103"/>
                  </a:cubicBezTo>
                  <a:cubicBezTo>
                    <a:pt x="11527" y="11166"/>
                    <a:pt x="11551" y="11216"/>
                    <a:pt x="11581" y="11216"/>
                  </a:cubicBezTo>
                  <a:cubicBezTo>
                    <a:pt x="11611" y="11216"/>
                    <a:pt x="11635" y="11166"/>
                    <a:pt x="11635" y="11103"/>
                  </a:cubicBezTo>
                  <a:cubicBezTo>
                    <a:pt x="11635" y="11041"/>
                    <a:pt x="11611" y="10990"/>
                    <a:pt x="11581" y="10990"/>
                  </a:cubicBezTo>
                  <a:close/>
                  <a:moveTo>
                    <a:pt x="11428" y="11317"/>
                  </a:moveTo>
                  <a:cubicBezTo>
                    <a:pt x="11399" y="11317"/>
                    <a:pt x="11375" y="11367"/>
                    <a:pt x="11375" y="11430"/>
                  </a:cubicBezTo>
                  <a:cubicBezTo>
                    <a:pt x="11375" y="11492"/>
                    <a:pt x="11399" y="11543"/>
                    <a:pt x="11428" y="11543"/>
                  </a:cubicBezTo>
                  <a:cubicBezTo>
                    <a:pt x="11458" y="11543"/>
                    <a:pt x="11482" y="11492"/>
                    <a:pt x="11482" y="11430"/>
                  </a:cubicBezTo>
                  <a:cubicBezTo>
                    <a:pt x="11482" y="11367"/>
                    <a:pt x="11458" y="11317"/>
                    <a:pt x="11428" y="11317"/>
                  </a:cubicBezTo>
                  <a:close/>
                  <a:moveTo>
                    <a:pt x="11428" y="10990"/>
                  </a:moveTo>
                  <a:cubicBezTo>
                    <a:pt x="11399" y="10990"/>
                    <a:pt x="11375" y="11041"/>
                    <a:pt x="11375" y="11103"/>
                  </a:cubicBezTo>
                  <a:cubicBezTo>
                    <a:pt x="11375" y="11166"/>
                    <a:pt x="11399" y="11216"/>
                    <a:pt x="11428" y="11216"/>
                  </a:cubicBezTo>
                  <a:cubicBezTo>
                    <a:pt x="11458" y="11216"/>
                    <a:pt x="11482" y="11166"/>
                    <a:pt x="11482" y="11103"/>
                  </a:cubicBezTo>
                  <a:cubicBezTo>
                    <a:pt x="11482" y="11041"/>
                    <a:pt x="11458" y="10990"/>
                    <a:pt x="11428" y="10990"/>
                  </a:cubicBezTo>
                  <a:close/>
                  <a:moveTo>
                    <a:pt x="11273" y="11317"/>
                  </a:moveTo>
                  <a:cubicBezTo>
                    <a:pt x="11243" y="11317"/>
                    <a:pt x="11219" y="11367"/>
                    <a:pt x="11219" y="11430"/>
                  </a:cubicBezTo>
                  <a:cubicBezTo>
                    <a:pt x="11219" y="11492"/>
                    <a:pt x="11243" y="11543"/>
                    <a:pt x="11273" y="11543"/>
                  </a:cubicBezTo>
                  <a:cubicBezTo>
                    <a:pt x="11303" y="11543"/>
                    <a:pt x="11327" y="11492"/>
                    <a:pt x="11327" y="11430"/>
                  </a:cubicBezTo>
                  <a:cubicBezTo>
                    <a:pt x="11327" y="11367"/>
                    <a:pt x="11303" y="11317"/>
                    <a:pt x="11273" y="11317"/>
                  </a:cubicBezTo>
                  <a:close/>
                  <a:moveTo>
                    <a:pt x="11273" y="10990"/>
                  </a:moveTo>
                  <a:cubicBezTo>
                    <a:pt x="11243" y="10990"/>
                    <a:pt x="11219" y="11041"/>
                    <a:pt x="11219" y="11103"/>
                  </a:cubicBezTo>
                  <a:cubicBezTo>
                    <a:pt x="11219" y="11166"/>
                    <a:pt x="11243" y="11216"/>
                    <a:pt x="11273" y="11216"/>
                  </a:cubicBezTo>
                  <a:cubicBezTo>
                    <a:pt x="11303" y="11216"/>
                    <a:pt x="11327" y="11166"/>
                    <a:pt x="11327" y="11103"/>
                  </a:cubicBezTo>
                  <a:cubicBezTo>
                    <a:pt x="11327" y="11041"/>
                    <a:pt x="11303" y="10990"/>
                    <a:pt x="11273" y="10990"/>
                  </a:cubicBezTo>
                  <a:close/>
                  <a:moveTo>
                    <a:pt x="11119" y="11317"/>
                  </a:moveTo>
                  <a:cubicBezTo>
                    <a:pt x="11089" y="11317"/>
                    <a:pt x="11065" y="11367"/>
                    <a:pt x="11065" y="11430"/>
                  </a:cubicBezTo>
                  <a:cubicBezTo>
                    <a:pt x="11065" y="11492"/>
                    <a:pt x="11089" y="11543"/>
                    <a:pt x="11119" y="11543"/>
                  </a:cubicBezTo>
                  <a:cubicBezTo>
                    <a:pt x="11149" y="11543"/>
                    <a:pt x="11173" y="11492"/>
                    <a:pt x="11173" y="11430"/>
                  </a:cubicBezTo>
                  <a:cubicBezTo>
                    <a:pt x="11173" y="11367"/>
                    <a:pt x="11149" y="11317"/>
                    <a:pt x="11119" y="11317"/>
                  </a:cubicBezTo>
                  <a:close/>
                  <a:moveTo>
                    <a:pt x="11119" y="10990"/>
                  </a:moveTo>
                  <a:cubicBezTo>
                    <a:pt x="11089" y="10990"/>
                    <a:pt x="11065" y="11041"/>
                    <a:pt x="11065" y="11103"/>
                  </a:cubicBezTo>
                  <a:cubicBezTo>
                    <a:pt x="11065" y="11166"/>
                    <a:pt x="11089" y="11216"/>
                    <a:pt x="11119" y="11216"/>
                  </a:cubicBezTo>
                  <a:cubicBezTo>
                    <a:pt x="11149" y="11216"/>
                    <a:pt x="11173" y="11166"/>
                    <a:pt x="11173" y="11103"/>
                  </a:cubicBezTo>
                  <a:cubicBezTo>
                    <a:pt x="11173" y="11041"/>
                    <a:pt x="11149" y="10990"/>
                    <a:pt x="11119" y="10990"/>
                  </a:cubicBezTo>
                  <a:close/>
                  <a:moveTo>
                    <a:pt x="10967" y="11317"/>
                  </a:moveTo>
                  <a:cubicBezTo>
                    <a:pt x="10937" y="11317"/>
                    <a:pt x="10913" y="11367"/>
                    <a:pt x="10913" y="11430"/>
                  </a:cubicBezTo>
                  <a:cubicBezTo>
                    <a:pt x="10913" y="11492"/>
                    <a:pt x="10937" y="11543"/>
                    <a:pt x="10967" y="11543"/>
                  </a:cubicBezTo>
                  <a:cubicBezTo>
                    <a:pt x="10996" y="11543"/>
                    <a:pt x="11020" y="11492"/>
                    <a:pt x="11020" y="11430"/>
                  </a:cubicBezTo>
                  <a:cubicBezTo>
                    <a:pt x="11020" y="11367"/>
                    <a:pt x="10996" y="11317"/>
                    <a:pt x="10967" y="11317"/>
                  </a:cubicBezTo>
                  <a:close/>
                  <a:moveTo>
                    <a:pt x="10967" y="10990"/>
                  </a:moveTo>
                  <a:cubicBezTo>
                    <a:pt x="10937" y="10990"/>
                    <a:pt x="10913" y="11041"/>
                    <a:pt x="10913" y="11103"/>
                  </a:cubicBezTo>
                  <a:cubicBezTo>
                    <a:pt x="10913" y="11166"/>
                    <a:pt x="10937" y="11216"/>
                    <a:pt x="10967" y="11216"/>
                  </a:cubicBezTo>
                  <a:cubicBezTo>
                    <a:pt x="10996" y="11216"/>
                    <a:pt x="11020" y="11166"/>
                    <a:pt x="11020" y="11103"/>
                  </a:cubicBezTo>
                  <a:cubicBezTo>
                    <a:pt x="11020" y="11041"/>
                    <a:pt x="10996" y="10990"/>
                    <a:pt x="10967" y="10990"/>
                  </a:cubicBezTo>
                  <a:close/>
                  <a:moveTo>
                    <a:pt x="11581" y="10680"/>
                  </a:moveTo>
                  <a:cubicBezTo>
                    <a:pt x="11551" y="10680"/>
                    <a:pt x="11527" y="10731"/>
                    <a:pt x="11527" y="10793"/>
                  </a:cubicBezTo>
                  <a:cubicBezTo>
                    <a:pt x="11527" y="10856"/>
                    <a:pt x="11551" y="10906"/>
                    <a:pt x="11581" y="10906"/>
                  </a:cubicBezTo>
                  <a:cubicBezTo>
                    <a:pt x="11611" y="10906"/>
                    <a:pt x="11635" y="10856"/>
                    <a:pt x="11635" y="10793"/>
                  </a:cubicBezTo>
                  <a:cubicBezTo>
                    <a:pt x="11635" y="10731"/>
                    <a:pt x="11611" y="10680"/>
                    <a:pt x="11581" y="10680"/>
                  </a:cubicBezTo>
                  <a:close/>
                  <a:moveTo>
                    <a:pt x="11581" y="10353"/>
                  </a:moveTo>
                  <a:cubicBezTo>
                    <a:pt x="11551" y="10353"/>
                    <a:pt x="11527" y="10404"/>
                    <a:pt x="11527" y="10466"/>
                  </a:cubicBezTo>
                  <a:cubicBezTo>
                    <a:pt x="11527" y="10529"/>
                    <a:pt x="11551" y="10580"/>
                    <a:pt x="11581" y="10580"/>
                  </a:cubicBezTo>
                  <a:cubicBezTo>
                    <a:pt x="11611" y="10580"/>
                    <a:pt x="11635" y="10529"/>
                    <a:pt x="11635" y="10466"/>
                  </a:cubicBezTo>
                  <a:cubicBezTo>
                    <a:pt x="11635" y="10404"/>
                    <a:pt x="11611" y="10353"/>
                    <a:pt x="11581" y="10353"/>
                  </a:cubicBezTo>
                  <a:close/>
                  <a:moveTo>
                    <a:pt x="11428" y="10680"/>
                  </a:moveTo>
                  <a:cubicBezTo>
                    <a:pt x="11399" y="10680"/>
                    <a:pt x="11375" y="10731"/>
                    <a:pt x="11375" y="10793"/>
                  </a:cubicBezTo>
                  <a:cubicBezTo>
                    <a:pt x="11375" y="10856"/>
                    <a:pt x="11399" y="10906"/>
                    <a:pt x="11428" y="10906"/>
                  </a:cubicBezTo>
                  <a:cubicBezTo>
                    <a:pt x="11458" y="10906"/>
                    <a:pt x="11482" y="10856"/>
                    <a:pt x="11482" y="10793"/>
                  </a:cubicBezTo>
                  <a:cubicBezTo>
                    <a:pt x="11482" y="10731"/>
                    <a:pt x="11458" y="10680"/>
                    <a:pt x="11428" y="10680"/>
                  </a:cubicBezTo>
                  <a:close/>
                  <a:moveTo>
                    <a:pt x="11428" y="10353"/>
                  </a:moveTo>
                  <a:cubicBezTo>
                    <a:pt x="11399" y="10353"/>
                    <a:pt x="11375" y="10404"/>
                    <a:pt x="11375" y="10466"/>
                  </a:cubicBezTo>
                  <a:cubicBezTo>
                    <a:pt x="11375" y="10529"/>
                    <a:pt x="11399" y="10580"/>
                    <a:pt x="11428" y="10580"/>
                  </a:cubicBezTo>
                  <a:cubicBezTo>
                    <a:pt x="11458" y="10580"/>
                    <a:pt x="11482" y="10529"/>
                    <a:pt x="11482" y="10466"/>
                  </a:cubicBezTo>
                  <a:cubicBezTo>
                    <a:pt x="11482" y="10404"/>
                    <a:pt x="11458" y="10353"/>
                    <a:pt x="11428" y="10353"/>
                  </a:cubicBezTo>
                  <a:close/>
                  <a:moveTo>
                    <a:pt x="11273" y="10680"/>
                  </a:moveTo>
                  <a:cubicBezTo>
                    <a:pt x="11243" y="10680"/>
                    <a:pt x="11219" y="10731"/>
                    <a:pt x="11219" y="10793"/>
                  </a:cubicBezTo>
                  <a:cubicBezTo>
                    <a:pt x="11219" y="10856"/>
                    <a:pt x="11243" y="10906"/>
                    <a:pt x="11273" y="10906"/>
                  </a:cubicBezTo>
                  <a:cubicBezTo>
                    <a:pt x="11303" y="10906"/>
                    <a:pt x="11327" y="10856"/>
                    <a:pt x="11327" y="10793"/>
                  </a:cubicBezTo>
                  <a:cubicBezTo>
                    <a:pt x="11327" y="10731"/>
                    <a:pt x="11303" y="10680"/>
                    <a:pt x="11273" y="10680"/>
                  </a:cubicBezTo>
                  <a:close/>
                  <a:moveTo>
                    <a:pt x="11273" y="10353"/>
                  </a:moveTo>
                  <a:cubicBezTo>
                    <a:pt x="11243" y="10353"/>
                    <a:pt x="11219" y="10404"/>
                    <a:pt x="11219" y="10466"/>
                  </a:cubicBezTo>
                  <a:cubicBezTo>
                    <a:pt x="11219" y="10529"/>
                    <a:pt x="11243" y="10580"/>
                    <a:pt x="11273" y="10580"/>
                  </a:cubicBezTo>
                  <a:cubicBezTo>
                    <a:pt x="11303" y="10580"/>
                    <a:pt x="11327" y="10529"/>
                    <a:pt x="11327" y="10466"/>
                  </a:cubicBezTo>
                  <a:cubicBezTo>
                    <a:pt x="11327" y="10404"/>
                    <a:pt x="11303" y="10353"/>
                    <a:pt x="11273" y="10353"/>
                  </a:cubicBezTo>
                  <a:close/>
                  <a:moveTo>
                    <a:pt x="11119" y="10680"/>
                  </a:moveTo>
                  <a:cubicBezTo>
                    <a:pt x="11089" y="10680"/>
                    <a:pt x="11065" y="10731"/>
                    <a:pt x="11065" y="10793"/>
                  </a:cubicBezTo>
                  <a:cubicBezTo>
                    <a:pt x="11065" y="10856"/>
                    <a:pt x="11089" y="10906"/>
                    <a:pt x="11119" y="10906"/>
                  </a:cubicBezTo>
                  <a:cubicBezTo>
                    <a:pt x="11149" y="10906"/>
                    <a:pt x="11173" y="10856"/>
                    <a:pt x="11173" y="10793"/>
                  </a:cubicBezTo>
                  <a:cubicBezTo>
                    <a:pt x="11173" y="10731"/>
                    <a:pt x="11149" y="10680"/>
                    <a:pt x="11119" y="10680"/>
                  </a:cubicBezTo>
                  <a:close/>
                  <a:moveTo>
                    <a:pt x="11119" y="10353"/>
                  </a:moveTo>
                  <a:cubicBezTo>
                    <a:pt x="11089" y="10353"/>
                    <a:pt x="11065" y="10404"/>
                    <a:pt x="11065" y="10466"/>
                  </a:cubicBezTo>
                  <a:cubicBezTo>
                    <a:pt x="11065" y="10529"/>
                    <a:pt x="11089" y="10580"/>
                    <a:pt x="11119" y="10580"/>
                  </a:cubicBezTo>
                  <a:cubicBezTo>
                    <a:pt x="11149" y="10580"/>
                    <a:pt x="11173" y="10529"/>
                    <a:pt x="11173" y="10466"/>
                  </a:cubicBezTo>
                  <a:cubicBezTo>
                    <a:pt x="11173" y="10404"/>
                    <a:pt x="11149" y="10353"/>
                    <a:pt x="11119" y="10353"/>
                  </a:cubicBezTo>
                  <a:close/>
                  <a:moveTo>
                    <a:pt x="10967" y="10680"/>
                  </a:moveTo>
                  <a:cubicBezTo>
                    <a:pt x="10937" y="10680"/>
                    <a:pt x="10913" y="10731"/>
                    <a:pt x="10913" y="10793"/>
                  </a:cubicBezTo>
                  <a:cubicBezTo>
                    <a:pt x="10913" y="10856"/>
                    <a:pt x="10937" y="10906"/>
                    <a:pt x="10967" y="10906"/>
                  </a:cubicBezTo>
                  <a:cubicBezTo>
                    <a:pt x="10996" y="10906"/>
                    <a:pt x="11020" y="10856"/>
                    <a:pt x="11020" y="10793"/>
                  </a:cubicBezTo>
                  <a:cubicBezTo>
                    <a:pt x="11020" y="10731"/>
                    <a:pt x="10996" y="10680"/>
                    <a:pt x="10967" y="10680"/>
                  </a:cubicBezTo>
                  <a:close/>
                  <a:moveTo>
                    <a:pt x="10967" y="10353"/>
                  </a:moveTo>
                  <a:cubicBezTo>
                    <a:pt x="10937" y="10353"/>
                    <a:pt x="10913" y="10404"/>
                    <a:pt x="10913" y="10466"/>
                  </a:cubicBezTo>
                  <a:cubicBezTo>
                    <a:pt x="10913" y="10529"/>
                    <a:pt x="10937" y="10580"/>
                    <a:pt x="10967" y="10580"/>
                  </a:cubicBezTo>
                  <a:cubicBezTo>
                    <a:pt x="10996" y="10580"/>
                    <a:pt x="11020" y="10529"/>
                    <a:pt x="11020" y="10466"/>
                  </a:cubicBezTo>
                  <a:cubicBezTo>
                    <a:pt x="11020" y="10404"/>
                    <a:pt x="10996" y="10353"/>
                    <a:pt x="10967" y="10353"/>
                  </a:cubicBezTo>
                  <a:close/>
                  <a:moveTo>
                    <a:pt x="11581" y="10026"/>
                  </a:moveTo>
                  <a:cubicBezTo>
                    <a:pt x="11551" y="10026"/>
                    <a:pt x="11527" y="10077"/>
                    <a:pt x="11527" y="10140"/>
                  </a:cubicBezTo>
                  <a:cubicBezTo>
                    <a:pt x="11527" y="10202"/>
                    <a:pt x="11551" y="10253"/>
                    <a:pt x="11581" y="10253"/>
                  </a:cubicBezTo>
                  <a:cubicBezTo>
                    <a:pt x="11611" y="10253"/>
                    <a:pt x="11635" y="10202"/>
                    <a:pt x="11635" y="10140"/>
                  </a:cubicBezTo>
                  <a:cubicBezTo>
                    <a:pt x="11635" y="10077"/>
                    <a:pt x="11611" y="10026"/>
                    <a:pt x="11581" y="10026"/>
                  </a:cubicBezTo>
                  <a:close/>
                  <a:moveTo>
                    <a:pt x="11581" y="9700"/>
                  </a:moveTo>
                  <a:cubicBezTo>
                    <a:pt x="11551" y="9700"/>
                    <a:pt x="11527" y="9750"/>
                    <a:pt x="11527" y="9813"/>
                  </a:cubicBezTo>
                  <a:cubicBezTo>
                    <a:pt x="11527" y="9875"/>
                    <a:pt x="11551" y="9926"/>
                    <a:pt x="11581" y="9926"/>
                  </a:cubicBezTo>
                  <a:cubicBezTo>
                    <a:pt x="11611" y="9926"/>
                    <a:pt x="11635" y="9875"/>
                    <a:pt x="11635" y="9813"/>
                  </a:cubicBezTo>
                  <a:cubicBezTo>
                    <a:pt x="11635" y="9750"/>
                    <a:pt x="11611" y="9700"/>
                    <a:pt x="11581" y="9700"/>
                  </a:cubicBezTo>
                  <a:close/>
                  <a:moveTo>
                    <a:pt x="11428" y="10026"/>
                  </a:moveTo>
                  <a:cubicBezTo>
                    <a:pt x="11399" y="10026"/>
                    <a:pt x="11375" y="10077"/>
                    <a:pt x="11375" y="10140"/>
                  </a:cubicBezTo>
                  <a:cubicBezTo>
                    <a:pt x="11375" y="10202"/>
                    <a:pt x="11399" y="10253"/>
                    <a:pt x="11428" y="10253"/>
                  </a:cubicBezTo>
                  <a:cubicBezTo>
                    <a:pt x="11458" y="10253"/>
                    <a:pt x="11482" y="10202"/>
                    <a:pt x="11482" y="10140"/>
                  </a:cubicBezTo>
                  <a:cubicBezTo>
                    <a:pt x="11482" y="10077"/>
                    <a:pt x="11458" y="10026"/>
                    <a:pt x="11428" y="10026"/>
                  </a:cubicBezTo>
                  <a:close/>
                  <a:moveTo>
                    <a:pt x="11428" y="9700"/>
                  </a:moveTo>
                  <a:cubicBezTo>
                    <a:pt x="11399" y="9700"/>
                    <a:pt x="11375" y="9750"/>
                    <a:pt x="11375" y="9813"/>
                  </a:cubicBezTo>
                  <a:cubicBezTo>
                    <a:pt x="11375" y="9875"/>
                    <a:pt x="11399" y="9926"/>
                    <a:pt x="11428" y="9926"/>
                  </a:cubicBezTo>
                  <a:cubicBezTo>
                    <a:pt x="11458" y="9926"/>
                    <a:pt x="11482" y="9875"/>
                    <a:pt x="11482" y="9813"/>
                  </a:cubicBezTo>
                  <a:cubicBezTo>
                    <a:pt x="11482" y="9750"/>
                    <a:pt x="11458" y="9700"/>
                    <a:pt x="11428" y="9700"/>
                  </a:cubicBezTo>
                  <a:close/>
                  <a:moveTo>
                    <a:pt x="11273" y="10026"/>
                  </a:moveTo>
                  <a:cubicBezTo>
                    <a:pt x="11243" y="10026"/>
                    <a:pt x="11219" y="10077"/>
                    <a:pt x="11219" y="10140"/>
                  </a:cubicBezTo>
                  <a:cubicBezTo>
                    <a:pt x="11219" y="10202"/>
                    <a:pt x="11243" y="10253"/>
                    <a:pt x="11273" y="10253"/>
                  </a:cubicBezTo>
                  <a:cubicBezTo>
                    <a:pt x="11303" y="10253"/>
                    <a:pt x="11327" y="10202"/>
                    <a:pt x="11327" y="10140"/>
                  </a:cubicBezTo>
                  <a:cubicBezTo>
                    <a:pt x="11327" y="10077"/>
                    <a:pt x="11303" y="10026"/>
                    <a:pt x="11273" y="10026"/>
                  </a:cubicBezTo>
                  <a:close/>
                  <a:moveTo>
                    <a:pt x="11273" y="9700"/>
                  </a:moveTo>
                  <a:cubicBezTo>
                    <a:pt x="11243" y="9700"/>
                    <a:pt x="11219" y="9750"/>
                    <a:pt x="11219" y="9813"/>
                  </a:cubicBezTo>
                  <a:cubicBezTo>
                    <a:pt x="11219" y="9875"/>
                    <a:pt x="11243" y="9926"/>
                    <a:pt x="11273" y="9926"/>
                  </a:cubicBezTo>
                  <a:cubicBezTo>
                    <a:pt x="11303" y="9926"/>
                    <a:pt x="11327" y="9875"/>
                    <a:pt x="11327" y="9813"/>
                  </a:cubicBezTo>
                  <a:cubicBezTo>
                    <a:pt x="11327" y="9750"/>
                    <a:pt x="11303" y="9700"/>
                    <a:pt x="11273" y="9700"/>
                  </a:cubicBezTo>
                  <a:close/>
                  <a:moveTo>
                    <a:pt x="11119" y="10026"/>
                  </a:moveTo>
                  <a:cubicBezTo>
                    <a:pt x="11089" y="10026"/>
                    <a:pt x="11065" y="10077"/>
                    <a:pt x="11065" y="10140"/>
                  </a:cubicBezTo>
                  <a:cubicBezTo>
                    <a:pt x="11065" y="10202"/>
                    <a:pt x="11089" y="10253"/>
                    <a:pt x="11119" y="10253"/>
                  </a:cubicBezTo>
                  <a:cubicBezTo>
                    <a:pt x="11149" y="10253"/>
                    <a:pt x="11173" y="10202"/>
                    <a:pt x="11173" y="10140"/>
                  </a:cubicBezTo>
                  <a:cubicBezTo>
                    <a:pt x="11173" y="10077"/>
                    <a:pt x="11149" y="10026"/>
                    <a:pt x="11119" y="10026"/>
                  </a:cubicBezTo>
                  <a:close/>
                  <a:moveTo>
                    <a:pt x="11119" y="9700"/>
                  </a:moveTo>
                  <a:cubicBezTo>
                    <a:pt x="11089" y="9700"/>
                    <a:pt x="11065" y="9750"/>
                    <a:pt x="11065" y="9813"/>
                  </a:cubicBezTo>
                  <a:cubicBezTo>
                    <a:pt x="11065" y="9875"/>
                    <a:pt x="11089" y="9926"/>
                    <a:pt x="11119" y="9926"/>
                  </a:cubicBezTo>
                  <a:cubicBezTo>
                    <a:pt x="11149" y="9926"/>
                    <a:pt x="11173" y="9875"/>
                    <a:pt x="11173" y="9813"/>
                  </a:cubicBezTo>
                  <a:cubicBezTo>
                    <a:pt x="11173" y="9750"/>
                    <a:pt x="11149" y="9700"/>
                    <a:pt x="11119" y="9700"/>
                  </a:cubicBezTo>
                  <a:close/>
                  <a:moveTo>
                    <a:pt x="10967" y="10026"/>
                  </a:moveTo>
                  <a:cubicBezTo>
                    <a:pt x="10937" y="10026"/>
                    <a:pt x="10913" y="10077"/>
                    <a:pt x="10913" y="10140"/>
                  </a:cubicBezTo>
                  <a:cubicBezTo>
                    <a:pt x="10913" y="10202"/>
                    <a:pt x="10937" y="10253"/>
                    <a:pt x="10967" y="10253"/>
                  </a:cubicBezTo>
                  <a:cubicBezTo>
                    <a:pt x="10996" y="10253"/>
                    <a:pt x="11020" y="10202"/>
                    <a:pt x="11020" y="10140"/>
                  </a:cubicBezTo>
                  <a:cubicBezTo>
                    <a:pt x="11020" y="10077"/>
                    <a:pt x="10996" y="10026"/>
                    <a:pt x="10967" y="10026"/>
                  </a:cubicBezTo>
                  <a:close/>
                  <a:moveTo>
                    <a:pt x="10967" y="9700"/>
                  </a:moveTo>
                  <a:cubicBezTo>
                    <a:pt x="10937" y="9700"/>
                    <a:pt x="10913" y="9750"/>
                    <a:pt x="10913" y="9813"/>
                  </a:cubicBezTo>
                  <a:cubicBezTo>
                    <a:pt x="10913" y="9875"/>
                    <a:pt x="10937" y="9926"/>
                    <a:pt x="10967" y="9926"/>
                  </a:cubicBezTo>
                  <a:cubicBezTo>
                    <a:pt x="10996" y="9926"/>
                    <a:pt x="11020" y="9875"/>
                    <a:pt x="11020" y="9813"/>
                  </a:cubicBezTo>
                  <a:cubicBezTo>
                    <a:pt x="11020" y="9750"/>
                    <a:pt x="10996" y="9700"/>
                    <a:pt x="10967" y="9700"/>
                  </a:cubicBezTo>
                  <a:close/>
                  <a:moveTo>
                    <a:pt x="10813" y="13276"/>
                  </a:moveTo>
                  <a:cubicBezTo>
                    <a:pt x="10783" y="13276"/>
                    <a:pt x="10759" y="13326"/>
                    <a:pt x="10759" y="13389"/>
                  </a:cubicBezTo>
                  <a:cubicBezTo>
                    <a:pt x="10759" y="13451"/>
                    <a:pt x="10783" y="13502"/>
                    <a:pt x="10813" y="13502"/>
                  </a:cubicBezTo>
                  <a:cubicBezTo>
                    <a:pt x="10843" y="13502"/>
                    <a:pt x="10867" y="13451"/>
                    <a:pt x="10867" y="13389"/>
                  </a:cubicBezTo>
                  <a:cubicBezTo>
                    <a:pt x="10867" y="13326"/>
                    <a:pt x="10843" y="13276"/>
                    <a:pt x="10813" y="13276"/>
                  </a:cubicBezTo>
                  <a:close/>
                  <a:moveTo>
                    <a:pt x="10813" y="12949"/>
                  </a:moveTo>
                  <a:cubicBezTo>
                    <a:pt x="10783" y="12949"/>
                    <a:pt x="10759" y="13000"/>
                    <a:pt x="10759" y="13062"/>
                  </a:cubicBezTo>
                  <a:cubicBezTo>
                    <a:pt x="10759" y="13125"/>
                    <a:pt x="10783" y="13175"/>
                    <a:pt x="10813" y="13175"/>
                  </a:cubicBezTo>
                  <a:cubicBezTo>
                    <a:pt x="10843" y="13175"/>
                    <a:pt x="10867" y="13125"/>
                    <a:pt x="10867" y="13062"/>
                  </a:cubicBezTo>
                  <a:cubicBezTo>
                    <a:pt x="10867" y="13000"/>
                    <a:pt x="10843" y="12949"/>
                    <a:pt x="10813" y="12949"/>
                  </a:cubicBezTo>
                  <a:close/>
                  <a:moveTo>
                    <a:pt x="10047" y="13276"/>
                  </a:moveTo>
                  <a:cubicBezTo>
                    <a:pt x="10017" y="13276"/>
                    <a:pt x="9993" y="13326"/>
                    <a:pt x="9993" y="13389"/>
                  </a:cubicBezTo>
                  <a:cubicBezTo>
                    <a:pt x="9993" y="13451"/>
                    <a:pt x="10017" y="13502"/>
                    <a:pt x="10047" y="13502"/>
                  </a:cubicBezTo>
                  <a:cubicBezTo>
                    <a:pt x="10076" y="13502"/>
                    <a:pt x="10100" y="13451"/>
                    <a:pt x="10100" y="13389"/>
                  </a:cubicBezTo>
                  <a:cubicBezTo>
                    <a:pt x="10100" y="13326"/>
                    <a:pt x="10076" y="13276"/>
                    <a:pt x="10047" y="13276"/>
                  </a:cubicBezTo>
                  <a:close/>
                  <a:moveTo>
                    <a:pt x="10047" y="12949"/>
                  </a:moveTo>
                  <a:cubicBezTo>
                    <a:pt x="10017" y="12949"/>
                    <a:pt x="9993" y="13000"/>
                    <a:pt x="9993" y="13062"/>
                  </a:cubicBezTo>
                  <a:cubicBezTo>
                    <a:pt x="9993" y="13125"/>
                    <a:pt x="10017" y="13175"/>
                    <a:pt x="10047" y="13175"/>
                  </a:cubicBezTo>
                  <a:cubicBezTo>
                    <a:pt x="10076" y="13175"/>
                    <a:pt x="10100" y="13125"/>
                    <a:pt x="10100" y="13062"/>
                  </a:cubicBezTo>
                  <a:cubicBezTo>
                    <a:pt x="10100" y="13000"/>
                    <a:pt x="10076" y="12949"/>
                    <a:pt x="10047" y="12949"/>
                  </a:cubicBezTo>
                  <a:close/>
                  <a:moveTo>
                    <a:pt x="9891" y="13502"/>
                  </a:moveTo>
                  <a:cubicBezTo>
                    <a:pt x="9921" y="13502"/>
                    <a:pt x="9945" y="13451"/>
                    <a:pt x="9945" y="13389"/>
                  </a:cubicBezTo>
                  <a:cubicBezTo>
                    <a:pt x="9945" y="13326"/>
                    <a:pt x="9921" y="13276"/>
                    <a:pt x="9891" y="13276"/>
                  </a:cubicBezTo>
                  <a:cubicBezTo>
                    <a:pt x="9862" y="13276"/>
                    <a:pt x="9838" y="13326"/>
                    <a:pt x="9838" y="13389"/>
                  </a:cubicBezTo>
                  <a:cubicBezTo>
                    <a:pt x="9838" y="13451"/>
                    <a:pt x="9862" y="13502"/>
                    <a:pt x="9891" y="13502"/>
                  </a:cubicBezTo>
                  <a:close/>
                  <a:moveTo>
                    <a:pt x="9891" y="13175"/>
                  </a:moveTo>
                  <a:cubicBezTo>
                    <a:pt x="9921" y="13175"/>
                    <a:pt x="9945" y="13125"/>
                    <a:pt x="9945" y="13062"/>
                  </a:cubicBezTo>
                  <a:cubicBezTo>
                    <a:pt x="9945" y="13000"/>
                    <a:pt x="9921" y="12949"/>
                    <a:pt x="9891" y="12949"/>
                  </a:cubicBezTo>
                  <a:cubicBezTo>
                    <a:pt x="9862" y="12949"/>
                    <a:pt x="9838" y="13000"/>
                    <a:pt x="9838" y="13062"/>
                  </a:cubicBezTo>
                  <a:cubicBezTo>
                    <a:pt x="9838" y="13125"/>
                    <a:pt x="9862" y="13175"/>
                    <a:pt x="9891" y="13175"/>
                  </a:cubicBezTo>
                  <a:close/>
                  <a:moveTo>
                    <a:pt x="9737" y="12949"/>
                  </a:moveTo>
                  <a:cubicBezTo>
                    <a:pt x="9708" y="12949"/>
                    <a:pt x="9684" y="13000"/>
                    <a:pt x="9684" y="13062"/>
                  </a:cubicBezTo>
                  <a:cubicBezTo>
                    <a:pt x="9684" y="13125"/>
                    <a:pt x="9708" y="13175"/>
                    <a:pt x="9737" y="13175"/>
                  </a:cubicBezTo>
                  <a:cubicBezTo>
                    <a:pt x="9767" y="13175"/>
                    <a:pt x="9791" y="13125"/>
                    <a:pt x="9791" y="13062"/>
                  </a:cubicBezTo>
                  <a:cubicBezTo>
                    <a:pt x="9791" y="13000"/>
                    <a:pt x="9767" y="12949"/>
                    <a:pt x="9737" y="12949"/>
                  </a:cubicBezTo>
                  <a:close/>
                  <a:moveTo>
                    <a:pt x="10047" y="12622"/>
                  </a:moveTo>
                  <a:cubicBezTo>
                    <a:pt x="10017" y="12622"/>
                    <a:pt x="9993" y="12673"/>
                    <a:pt x="9993" y="12735"/>
                  </a:cubicBezTo>
                  <a:cubicBezTo>
                    <a:pt x="9993" y="12798"/>
                    <a:pt x="10017" y="12848"/>
                    <a:pt x="10047" y="12848"/>
                  </a:cubicBezTo>
                  <a:cubicBezTo>
                    <a:pt x="10076" y="12848"/>
                    <a:pt x="10100" y="12798"/>
                    <a:pt x="10100" y="12735"/>
                  </a:cubicBezTo>
                  <a:cubicBezTo>
                    <a:pt x="10100" y="12673"/>
                    <a:pt x="10076" y="12622"/>
                    <a:pt x="10047" y="12622"/>
                  </a:cubicBezTo>
                  <a:close/>
                  <a:moveTo>
                    <a:pt x="10047" y="12295"/>
                  </a:moveTo>
                  <a:cubicBezTo>
                    <a:pt x="10017" y="12295"/>
                    <a:pt x="9993" y="12346"/>
                    <a:pt x="9993" y="12408"/>
                  </a:cubicBezTo>
                  <a:cubicBezTo>
                    <a:pt x="9993" y="12471"/>
                    <a:pt x="10017" y="12521"/>
                    <a:pt x="10047" y="12521"/>
                  </a:cubicBezTo>
                  <a:cubicBezTo>
                    <a:pt x="10076" y="12521"/>
                    <a:pt x="10100" y="12471"/>
                    <a:pt x="10100" y="12408"/>
                  </a:cubicBezTo>
                  <a:cubicBezTo>
                    <a:pt x="10100" y="12346"/>
                    <a:pt x="10076" y="12295"/>
                    <a:pt x="10047" y="12295"/>
                  </a:cubicBezTo>
                  <a:close/>
                  <a:moveTo>
                    <a:pt x="9891" y="12848"/>
                  </a:moveTo>
                  <a:cubicBezTo>
                    <a:pt x="9921" y="12848"/>
                    <a:pt x="9945" y="12798"/>
                    <a:pt x="9945" y="12735"/>
                  </a:cubicBezTo>
                  <a:cubicBezTo>
                    <a:pt x="9945" y="12673"/>
                    <a:pt x="9921" y="12622"/>
                    <a:pt x="9891" y="12622"/>
                  </a:cubicBezTo>
                  <a:cubicBezTo>
                    <a:pt x="9862" y="12622"/>
                    <a:pt x="9838" y="12673"/>
                    <a:pt x="9838" y="12735"/>
                  </a:cubicBezTo>
                  <a:cubicBezTo>
                    <a:pt x="9838" y="12798"/>
                    <a:pt x="9862" y="12848"/>
                    <a:pt x="9891" y="12848"/>
                  </a:cubicBezTo>
                  <a:close/>
                  <a:moveTo>
                    <a:pt x="9891" y="12521"/>
                  </a:moveTo>
                  <a:cubicBezTo>
                    <a:pt x="9921" y="12521"/>
                    <a:pt x="9945" y="12471"/>
                    <a:pt x="9945" y="12408"/>
                  </a:cubicBezTo>
                  <a:cubicBezTo>
                    <a:pt x="9945" y="12346"/>
                    <a:pt x="9921" y="12295"/>
                    <a:pt x="9891" y="12295"/>
                  </a:cubicBezTo>
                  <a:cubicBezTo>
                    <a:pt x="9862" y="12295"/>
                    <a:pt x="9838" y="12346"/>
                    <a:pt x="9838" y="12408"/>
                  </a:cubicBezTo>
                  <a:cubicBezTo>
                    <a:pt x="9838" y="12471"/>
                    <a:pt x="9862" y="12521"/>
                    <a:pt x="9891" y="12521"/>
                  </a:cubicBezTo>
                  <a:close/>
                  <a:moveTo>
                    <a:pt x="9737" y="12622"/>
                  </a:moveTo>
                  <a:cubicBezTo>
                    <a:pt x="9708" y="12622"/>
                    <a:pt x="9684" y="12673"/>
                    <a:pt x="9684" y="12735"/>
                  </a:cubicBezTo>
                  <a:cubicBezTo>
                    <a:pt x="9684" y="12798"/>
                    <a:pt x="9708" y="12848"/>
                    <a:pt x="9737" y="12848"/>
                  </a:cubicBezTo>
                  <a:cubicBezTo>
                    <a:pt x="9767" y="12848"/>
                    <a:pt x="9791" y="12798"/>
                    <a:pt x="9791" y="12735"/>
                  </a:cubicBezTo>
                  <a:cubicBezTo>
                    <a:pt x="9791" y="12673"/>
                    <a:pt x="9767" y="12622"/>
                    <a:pt x="9737" y="12622"/>
                  </a:cubicBezTo>
                  <a:close/>
                  <a:moveTo>
                    <a:pt x="10660" y="13276"/>
                  </a:moveTo>
                  <a:cubicBezTo>
                    <a:pt x="10631" y="13276"/>
                    <a:pt x="10607" y="13326"/>
                    <a:pt x="10607" y="13389"/>
                  </a:cubicBezTo>
                  <a:cubicBezTo>
                    <a:pt x="10607" y="13451"/>
                    <a:pt x="10631" y="13502"/>
                    <a:pt x="10660" y="13502"/>
                  </a:cubicBezTo>
                  <a:cubicBezTo>
                    <a:pt x="10690" y="13502"/>
                    <a:pt x="10714" y="13451"/>
                    <a:pt x="10714" y="13389"/>
                  </a:cubicBezTo>
                  <a:cubicBezTo>
                    <a:pt x="10714" y="13326"/>
                    <a:pt x="10690" y="13276"/>
                    <a:pt x="10660" y="13276"/>
                  </a:cubicBezTo>
                  <a:close/>
                  <a:moveTo>
                    <a:pt x="10660" y="12949"/>
                  </a:moveTo>
                  <a:cubicBezTo>
                    <a:pt x="10631" y="12949"/>
                    <a:pt x="10607" y="13000"/>
                    <a:pt x="10607" y="13062"/>
                  </a:cubicBezTo>
                  <a:cubicBezTo>
                    <a:pt x="10607" y="13125"/>
                    <a:pt x="10631" y="13175"/>
                    <a:pt x="10660" y="13175"/>
                  </a:cubicBezTo>
                  <a:cubicBezTo>
                    <a:pt x="10690" y="13175"/>
                    <a:pt x="10714" y="13125"/>
                    <a:pt x="10714" y="13062"/>
                  </a:cubicBezTo>
                  <a:cubicBezTo>
                    <a:pt x="10714" y="13000"/>
                    <a:pt x="10690" y="12949"/>
                    <a:pt x="10660" y="12949"/>
                  </a:cubicBezTo>
                  <a:close/>
                  <a:moveTo>
                    <a:pt x="10505" y="13276"/>
                  </a:moveTo>
                  <a:cubicBezTo>
                    <a:pt x="10475" y="13276"/>
                    <a:pt x="10451" y="13326"/>
                    <a:pt x="10451" y="13389"/>
                  </a:cubicBezTo>
                  <a:cubicBezTo>
                    <a:pt x="10451" y="13451"/>
                    <a:pt x="10475" y="13502"/>
                    <a:pt x="10505" y="13502"/>
                  </a:cubicBezTo>
                  <a:cubicBezTo>
                    <a:pt x="10535" y="13502"/>
                    <a:pt x="10559" y="13451"/>
                    <a:pt x="10559" y="13389"/>
                  </a:cubicBezTo>
                  <a:cubicBezTo>
                    <a:pt x="10559" y="13326"/>
                    <a:pt x="10535" y="13276"/>
                    <a:pt x="10505" y="13276"/>
                  </a:cubicBezTo>
                  <a:close/>
                  <a:moveTo>
                    <a:pt x="10505" y="12949"/>
                  </a:moveTo>
                  <a:cubicBezTo>
                    <a:pt x="10475" y="12949"/>
                    <a:pt x="10451" y="13000"/>
                    <a:pt x="10451" y="13062"/>
                  </a:cubicBezTo>
                  <a:cubicBezTo>
                    <a:pt x="10451" y="13125"/>
                    <a:pt x="10475" y="13175"/>
                    <a:pt x="10505" y="13175"/>
                  </a:cubicBezTo>
                  <a:cubicBezTo>
                    <a:pt x="10535" y="13175"/>
                    <a:pt x="10559" y="13125"/>
                    <a:pt x="10559" y="13062"/>
                  </a:cubicBezTo>
                  <a:cubicBezTo>
                    <a:pt x="10559" y="13000"/>
                    <a:pt x="10535" y="12949"/>
                    <a:pt x="10505" y="12949"/>
                  </a:cubicBezTo>
                  <a:close/>
                  <a:moveTo>
                    <a:pt x="10351" y="13276"/>
                  </a:moveTo>
                  <a:cubicBezTo>
                    <a:pt x="10321" y="13276"/>
                    <a:pt x="10297" y="13326"/>
                    <a:pt x="10297" y="13389"/>
                  </a:cubicBezTo>
                  <a:cubicBezTo>
                    <a:pt x="10297" y="13451"/>
                    <a:pt x="10321" y="13502"/>
                    <a:pt x="10351" y="13502"/>
                  </a:cubicBezTo>
                  <a:cubicBezTo>
                    <a:pt x="10381" y="13502"/>
                    <a:pt x="10405" y="13451"/>
                    <a:pt x="10405" y="13389"/>
                  </a:cubicBezTo>
                  <a:cubicBezTo>
                    <a:pt x="10405" y="13326"/>
                    <a:pt x="10381" y="13276"/>
                    <a:pt x="10351" y="13276"/>
                  </a:cubicBezTo>
                  <a:close/>
                  <a:moveTo>
                    <a:pt x="10351" y="12949"/>
                  </a:moveTo>
                  <a:cubicBezTo>
                    <a:pt x="10321" y="12949"/>
                    <a:pt x="10297" y="13000"/>
                    <a:pt x="10297" y="13062"/>
                  </a:cubicBezTo>
                  <a:cubicBezTo>
                    <a:pt x="10297" y="13125"/>
                    <a:pt x="10321" y="13175"/>
                    <a:pt x="10351" y="13175"/>
                  </a:cubicBezTo>
                  <a:cubicBezTo>
                    <a:pt x="10381" y="13175"/>
                    <a:pt x="10405" y="13125"/>
                    <a:pt x="10405" y="13062"/>
                  </a:cubicBezTo>
                  <a:cubicBezTo>
                    <a:pt x="10405" y="13000"/>
                    <a:pt x="10381" y="12949"/>
                    <a:pt x="10351" y="12949"/>
                  </a:cubicBezTo>
                  <a:close/>
                  <a:moveTo>
                    <a:pt x="10198" y="13276"/>
                  </a:moveTo>
                  <a:cubicBezTo>
                    <a:pt x="10169" y="13276"/>
                    <a:pt x="10145" y="13326"/>
                    <a:pt x="10145" y="13389"/>
                  </a:cubicBezTo>
                  <a:cubicBezTo>
                    <a:pt x="10145" y="13451"/>
                    <a:pt x="10169" y="13502"/>
                    <a:pt x="10198" y="13502"/>
                  </a:cubicBezTo>
                  <a:cubicBezTo>
                    <a:pt x="10228" y="13502"/>
                    <a:pt x="10252" y="13451"/>
                    <a:pt x="10252" y="13389"/>
                  </a:cubicBezTo>
                  <a:cubicBezTo>
                    <a:pt x="10252" y="13326"/>
                    <a:pt x="10228" y="13276"/>
                    <a:pt x="10198" y="13276"/>
                  </a:cubicBezTo>
                  <a:close/>
                  <a:moveTo>
                    <a:pt x="10198" y="12949"/>
                  </a:moveTo>
                  <a:cubicBezTo>
                    <a:pt x="10169" y="12949"/>
                    <a:pt x="10145" y="13000"/>
                    <a:pt x="10145" y="13062"/>
                  </a:cubicBezTo>
                  <a:cubicBezTo>
                    <a:pt x="10145" y="13125"/>
                    <a:pt x="10169" y="13175"/>
                    <a:pt x="10198" y="13175"/>
                  </a:cubicBezTo>
                  <a:cubicBezTo>
                    <a:pt x="10228" y="13175"/>
                    <a:pt x="10252" y="13125"/>
                    <a:pt x="10252" y="13062"/>
                  </a:cubicBezTo>
                  <a:cubicBezTo>
                    <a:pt x="10252" y="13000"/>
                    <a:pt x="10228" y="12949"/>
                    <a:pt x="10198" y="12949"/>
                  </a:cubicBezTo>
                  <a:close/>
                  <a:moveTo>
                    <a:pt x="10813" y="12622"/>
                  </a:moveTo>
                  <a:cubicBezTo>
                    <a:pt x="10783" y="12622"/>
                    <a:pt x="10759" y="12673"/>
                    <a:pt x="10759" y="12735"/>
                  </a:cubicBezTo>
                  <a:cubicBezTo>
                    <a:pt x="10759" y="12798"/>
                    <a:pt x="10783" y="12848"/>
                    <a:pt x="10813" y="12848"/>
                  </a:cubicBezTo>
                  <a:cubicBezTo>
                    <a:pt x="10843" y="12848"/>
                    <a:pt x="10867" y="12798"/>
                    <a:pt x="10867" y="12735"/>
                  </a:cubicBezTo>
                  <a:cubicBezTo>
                    <a:pt x="10867" y="12673"/>
                    <a:pt x="10843" y="12622"/>
                    <a:pt x="10813" y="12622"/>
                  </a:cubicBezTo>
                  <a:close/>
                  <a:moveTo>
                    <a:pt x="10813" y="12295"/>
                  </a:moveTo>
                  <a:cubicBezTo>
                    <a:pt x="10783" y="12295"/>
                    <a:pt x="10759" y="12346"/>
                    <a:pt x="10759" y="12408"/>
                  </a:cubicBezTo>
                  <a:cubicBezTo>
                    <a:pt x="10759" y="12471"/>
                    <a:pt x="10783" y="12521"/>
                    <a:pt x="10813" y="12521"/>
                  </a:cubicBezTo>
                  <a:cubicBezTo>
                    <a:pt x="10843" y="12521"/>
                    <a:pt x="10867" y="12471"/>
                    <a:pt x="10867" y="12408"/>
                  </a:cubicBezTo>
                  <a:cubicBezTo>
                    <a:pt x="10867" y="12346"/>
                    <a:pt x="10843" y="12295"/>
                    <a:pt x="10813" y="12295"/>
                  </a:cubicBezTo>
                  <a:close/>
                  <a:moveTo>
                    <a:pt x="10660" y="12622"/>
                  </a:moveTo>
                  <a:cubicBezTo>
                    <a:pt x="10631" y="12622"/>
                    <a:pt x="10607" y="12673"/>
                    <a:pt x="10607" y="12735"/>
                  </a:cubicBezTo>
                  <a:cubicBezTo>
                    <a:pt x="10607" y="12798"/>
                    <a:pt x="10631" y="12848"/>
                    <a:pt x="10660" y="12848"/>
                  </a:cubicBezTo>
                  <a:cubicBezTo>
                    <a:pt x="10690" y="12848"/>
                    <a:pt x="10714" y="12798"/>
                    <a:pt x="10714" y="12735"/>
                  </a:cubicBezTo>
                  <a:cubicBezTo>
                    <a:pt x="10714" y="12673"/>
                    <a:pt x="10690" y="12622"/>
                    <a:pt x="10660" y="12622"/>
                  </a:cubicBezTo>
                  <a:close/>
                  <a:moveTo>
                    <a:pt x="10660" y="12295"/>
                  </a:moveTo>
                  <a:cubicBezTo>
                    <a:pt x="10631" y="12295"/>
                    <a:pt x="10607" y="12346"/>
                    <a:pt x="10607" y="12408"/>
                  </a:cubicBezTo>
                  <a:cubicBezTo>
                    <a:pt x="10607" y="12471"/>
                    <a:pt x="10631" y="12521"/>
                    <a:pt x="10660" y="12521"/>
                  </a:cubicBezTo>
                  <a:cubicBezTo>
                    <a:pt x="10690" y="12521"/>
                    <a:pt x="10714" y="12471"/>
                    <a:pt x="10714" y="12408"/>
                  </a:cubicBezTo>
                  <a:cubicBezTo>
                    <a:pt x="10714" y="12346"/>
                    <a:pt x="10690" y="12295"/>
                    <a:pt x="10660" y="12295"/>
                  </a:cubicBezTo>
                  <a:close/>
                  <a:moveTo>
                    <a:pt x="10505" y="12622"/>
                  </a:moveTo>
                  <a:cubicBezTo>
                    <a:pt x="10475" y="12622"/>
                    <a:pt x="10451" y="12673"/>
                    <a:pt x="10451" y="12735"/>
                  </a:cubicBezTo>
                  <a:cubicBezTo>
                    <a:pt x="10451" y="12798"/>
                    <a:pt x="10475" y="12848"/>
                    <a:pt x="10505" y="12848"/>
                  </a:cubicBezTo>
                  <a:cubicBezTo>
                    <a:pt x="10535" y="12848"/>
                    <a:pt x="10559" y="12798"/>
                    <a:pt x="10559" y="12735"/>
                  </a:cubicBezTo>
                  <a:cubicBezTo>
                    <a:pt x="10559" y="12673"/>
                    <a:pt x="10535" y="12622"/>
                    <a:pt x="10505" y="12622"/>
                  </a:cubicBezTo>
                  <a:close/>
                  <a:moveTo>
                    <a:pt x="10505" y="12295"/>
                  </a:moveTo>
                  <a:cubicBezTo>
                    <a:pt x="10475" y="12295"/>
                    <a:pt x="10451" y="12346"/>
                    <a:pt x="10451" y="12408"/>
                  </a:cubicBezTo>
                  <a:cubicBezTo>
                    <a:pt x="10451" y="12471"/>
                    <a:pt x="10475" y="12521"/>
                    <a:pt x="10505" y="12521"/>
                  </a:cubicBezTo>
                  <a:cubicBezTo>
                    <a:pt x="10535" y="12521"/>
                    <a:pt x="10559" y="12471"/>
                    <a:pt x="10559" y="12408"/>
                  </a:cubicBezTo>
                  <a:cubicBezTo>
                    <a:pt x="10559" y="12346"/>
                    <a:pt x="10535" y="12295"/>
                    <a:pt x="10505" y="12295"/>
                  </a:cubicBezTo>
                  <a:close/>
                  <a:moveTo>
                    <a:pt x="10351" y="12622"/>
                  </a:moveTo>
                  <a:cubicBezTo>
                    <a:pt x="10321" y="12622"/>
                    <a:pt x="10297" y="12673"/>
                    <a:pt x="10297" y="12735"/>
                  </a:cubicBezTo>
                  <a:cubicBezTo>
                    <a:pt x="10297" y="12798"/>
                    <a:pt x="10321" y="12848"/>
                    <a:pt x="10351" y="12848"/>
                  </a:cubicBezTo>
                  <a:cubicBezTo>
                    <a:pt x="10381" y="12848"/>
                    <a:pt x="10405" y="12798"/>
                    <a:pt x="10405" y="12735"/>
                  </a:cubicBezTo>
                  <a:cubicBezTo>
                    <a:pt x="10405" y="12673"/>
                    <a:pt x="10381" y="12622"/>
                    <a:pt x="10351" y="12622"/>
                  </a:cubicBezTo>
                  <a:close/>
                  <a:moveTo>
                    <a:pt x="10351" y="12295"/>
                  </a:moveTo>
                  <a:cubicBezTo>
                    <a:pt x="10321" y="12295"/>
                    <a:pt x="10297" y="12346"/>
                    <a:pt x="10297" y="12408"/>
                  </a:cubicBezTo>
                  <a:cubicBezTo>
                    <a:pt x="10297" y="12471"/>
                    <a:pt x="10321" y="12521"/>
                    <a:pt x="10351" y="12521"/>
                  </a:cubicBezTo>
                  <a:cubicBezTo>
                    <a:pt x="10381" y="12521"/>
                    <a:pt x="10405" y="12471"/>
                    <a:pt x="10405" y="12408"/>
                  </a:cubicBezTo>
                  <a:cubicBezTo>
                    <a:pt x="10405" y="12346"/>
                    <a:pt x="10381" y="12295"/>
                    <a:pt x="10351" y="12295"/>
                  </a:cubicBezTo>
                  <a:close/>
                  <a:moveTo>
                    <a:pt x="10198" y="12622"/>
                  </a:moveTo>
                  <a:cubicBezTo>
                    <a:pt x="10169" y="12622"/>
                    <a:pt x="10145" y="12673"/>
                    <a:pt x="10145" y="12735"/>
                  </a:cubicBezTo>
                  <a:cubicBezTo>
                    <a:pt x="10145" y="12798"/>
                    <a:pt x="10169" y="12848"/>
                    <a:pt x="10198" y="12848"/>
                  </a:cubicBezTo>
                  <a:cubicBezTo>
                    <a:pt x="10228" y="12848"/>
                    <a:pt x="10252" y="12798"/>
                    <a:pt x="10252" y="12735"/>
                  </a:cubicBezTo>
                  <a:cubicBezTo>
                    <a:pt x="10252" y="12673"/>
                    <a:pt x="10228" y="12622"/>
                    <a:pt x="10198" y="12622"/>
                  </a:cubicBezTo>
                  <a:close/>
                  <a:moveTo>
                    <a:pt x="10198" y="12295"/>
                  </a:moveTo>
                  <a:cubicBezTo>
                    <a:pt x="10169" y="12295"/>
                    <a:pt x="10145" y="12346"/>
                    <a:pt x="10145" y="12408"/>
                  </a:cubicBezTo>
                  <a:cubicBezTo>
                    <a:pt x="10145" y="12471"/>
                    <a:pt x="10169" y="12521"/>
                    <a:pt x="10198" y="12521"/>
                  </a:cubicBezTo>
                  <a:cubicBezTo>
                    <a:pt x="10228" y="12521"/>
                    <a:pt x="10252" y="12471"/>
                    <a:pt x="10252" y="12408"/>
                  </a:cubicBezTo>
                  <a:cubicBezTo>
                    <a:pt x="10252" y="12346"/>
                    <a:pt x="10228" y="12295"/>
                    <a:pt x="10198" y="12295"/>
                  </a:cubicBezTo>
                  <a:close/>
                  <a:moveTo>
                    <a:pt x="10045" y="11971"/>
                  </a:moveTo>
                  <a:cubicBezTo>
                    <a:pt x="10015" y="11971"/>
                    <a:pt x="9991" y="12021"/>
                    <a:pt x="9991" y="12084"/>
                  </a:cubicBezTo>
                  <a:cubicBezTo>
                    <a:pt x="9991" y="12146"/>
                    <a:pt x="10015" y="12197"/>
                    <a:pt x="10045" y="12197"/>
                  </a:cubicBezTo>
                  <a:cubicBezTo>
                    <a:pt x="10074" y="12197"/>
                    <a:pt x="10098" y="12146"/>
                    <a:pt x="10098" y="12084"/>
                  </a:cubicBezTo>
                  <a:cubicBezTo>
                    <a:pt x="10098" y="12021"/>
                    <a:pt x="10074" y="11971"/>
                    <a:pt x="10045" y="11971"/>
                  </a:cubicBezTo>
                  <a:close/>
                  <a:moveTo>
                    <a:pt x="10045" y="11644"/>
                  </a:moveTo>
                  <a:cubicBezTo>
                    <a:pt x="10015" y="11644"/>
                    <a:pt x="9991" y="11694"/>
                    <a:pt x="9991" y="11757"/>
                  </a:cubicBezTo>
                  <a:cubicBezTo>
                    <a:pt x="9991" y="11819"/>
                    <a:pt x="10015" y="11870"/>
                    <a:pt x="10045" y="11870"/>
                  </a:cubicBezTo>
                  <a:cubicBezTo>
                    <a:pt x="10074" y="11870"/>
                    <a:pt x="10098" y="11819"/>
                    <a:pt x="10098" y="11757"/>
                  </a:cubicBezTo>
                  <a:cubicBezTo>
                    <a:pt x="10098" y="11694"/>
                    <a:pt x="10074" y="11644"/>
                    <a:pt x="10045" y="11644"/>
                  </a:cubicBezTo>
                  <a:close/>
                  <a:moveTo>
                    <a:pt x="9892" y="12197"/>
                  </a:moveTo>
                  <a:cubicBezTo>
                    <a:pt x="9922" y="12197"/>
                    <a:pt x="9946" y="12146"/>
                    <a:pt x="9946" y="12084"/>
                  </a:cubicBezTo>
                  <a:cubicBezTo>
                    <a:pt x="9946" y="12021"/>
                    <a:pt x="9922" y="11971"/>
                    <a:pt x="9892" y="11971"/>
                  </a:cubicBezTo>
                  <a:cubicBezTo>
                    <a:pt x="9862" y="11971"/>
                    <a:pt x="9838" y="12021"/>
                    <a:pt x="9838" y="12084"/>
                  </a:cubicBezTo>
                  <a:cubicBezTo>
                    <a:pt x="9838" y="12146"/>
                    <a:pt x="9862" y="12197"/>
                    <a:pt x="9892" y="12197"/>
                  </a:cubicBezTo>
                  <a:close/>
                  <a:moveTo>
                    <a:pt x="9892" y="11870"/>
                  </a:moveTo>
                  <a:cubicBezTo>
                    <a:pt x="9922" y="11870"/>
                    <a:pt x="9946" y="11819"/>
                    <a:pt x="9946" y="11757"/>
                  </a:cubicBezTo>
                  <a:cubicBezTo>
                    <a:pt x="9946" y="11694"/>
                    <a:pt x="9922" y="11644"/>
                    <a:pt x="9892" y="11644"/>
                  </a:cubicBezTo>
                  <a:cubicBezTo>
                    <a:pt x="9862" y="11644"/>
                    <a:pt x="9838" y="11694"/>
                    <a:pt x="9838" y="11757"/>
                  </a:cubicBezTo>
                  <a:cubicBezTo>
                    <a:pt x="9838" y="11819"/>
                    <a:pt x="9862" y="11870"/>
                    <a:pt x="9892" y="11870"/>
                  </a:cubicBezTo>
                  <a:close/>
                  <a:moveTo>
                    <a:pt x="9737" y="12197"/>
                  </a:moveTo>
                  <a:cubicBezTo>
                    <a:pt x="9766" y="12197"/>
                    <a:pt x="9791" y="12146"/>
                    <a:pt x="9791" y="12084"/>
                  </a:cubicBezTo>
                  <a:cubicBezTo>
                    <a:pt x="9791" y="12021"/>
                    <a:pt x="9766" y="11971"/>
                    <a:pt x="9737" y="11971"/>
                  </a:cubicBezTo>
                  <a:cubicBezTo>
                    <a:pt x="9707" y="11971"/>
                    <a:pt x="9683" y="12021"/>
                    <a:pt x="9683" y="12084"/>
                  </a:cubicBezTo>
                  <a:cubicBezTo>
                    <a:pt x="9683" y="12146"/>
                    <a:pt x="9707" y="12197"/>
                    <a:pt x="9737" y="12197"/>
                  </a:cubicBezTo>
                  <a:close/>
                  <a:moveTo>
                    <a:pt x="9737" y="11644"/>
                  </a:moveTo>
                  <a:cubicBezTo>
                    <a:pt x="9707" y="11644"/>
                    <a:pt x="9683" y="11694"/>
                    <a:pt x="9683" y="11757"/>
                  </a:cubicBezTo>
                  <a:cubicBezTo>
                    <a:pt x="9683" y="11819"/>
                    <a:pt x="9707" y="11870"/>
                    <a:pt x="9737" y="11870"/>
                  </a:cubicBezTo>
                  <a:cubicBezTo>
                    <a:pt x="9766" y="11870"/>
                    <a:pt x="9791" y="11819"/>
                    <a:pt x="9791" y="11757"/>
                  </a:cubicBezTo>
                  <a:cubicBezTo>
                    <a:pt x="9791" y="11694"/>
                    <a:pt x="9766" y="11644"/>
                    <a:pt x="9737" y="11644"/>
                  </a:cubicBezTo>
                  <a:close/>
                  <a:moveTo>
                    <a:pt x="9583" y="11644"/>
                  </a:moveTo>
                  <a:cubicBezTo>
                    <a:pt x="9553" y="11644"/>
                    <a:pt x="9529" y="11694"/>
                    <a:pt x="9529" y="11757"/>
                  </a:cubicBezTo>
                  <a:cubicBezTo>
                    <a:pt x="9529" y="11819"/>
                    <a:pt x="9553" y="11870"/>
                    <a:pt x="9583" y="11870"/>
                  </a:cubicBezTo>
                  <a:cubicBezTo>
                    <a:pt x="9612" y="11870"/>
                    <a:pt x="9637" y="11819"/>
                    <a:pt x="9637" y="11757"/>
                  </a:cubicBezTo>
                  <a:cubicBezTo>
                    <a:pt x="9637" y="11694"/>
                    <a:pt x="9612" y="11644"/>
                    <a:pt x="9583" y="11644"/>
                  </a:cubicBezTo>
                  <a:close/>
                  <a:moveTo>
                    <a:pt x="9430" y="11644"/>
                  </a:moveTo>
                  <a:cubicBezTo>
                    <a:pt x="9400" y="11644"/>
                    <a:pt x="9376" y="11694"/>
                    <a:pt x="9376" y="11757"/>
                  </a:cubicBezTo>
                  <a:cubicBezTo>
                    <a:pt x="9376" y="11819"/>
                    <a:pt x="9400" y="11870"/>
                    <a:pt x="9430" y="11870"/>
                  </a:cubicBezTo>
                  <a:cubicBezTo>
                    <a:pt x="9460" y="11870"/>
                    <a:pt x="9484" y="11819"/>
                    <a:pt x="9484" y="11757"/>
                  </a:cubicBezTo>
                  <a:cubicBezTo>
                    <a:pt x="9484" y="11694"/>
                    <a:pt x="9460" y="11644"/>
                    <a:pt x="9430" y="11644"/>
                  </a:cubicBezTo>
                  <a:close/>
                  <a:moveTo>
                    <a:pt x="8811" y="11643"/>
                  </a:moveTo>
                  <a:cubicBezTo>
                    <a:pt x="8782" y="11643"/>
                    <a:pt x="8758" y="11694"/>
                    <a:pt x="8758" y="11756"/>
                  </a:cubicBezTo>
                  <a:cubicBezTo>
                    <a:pt x="8758" y="11819"/>
                    <a:pt x="8782" y="11869"/>
                    <a:pt x="8811" y="11869"/>
                  </a:cubicBezTo>
                  <a:cubicBezTo>
                    <a:pt x="8841" y="11869"/>
                    <a:pt x="8865" y="11819"/>
                    <a:pt x="8865" y="11756"/>
                  </a:cubicBezTo>
                  <a:cubicBezTo>
                    <a:pt x="8865" y="11694"/>
                    <a:pt x="8841" y="11643"/>
                    <a:pt x="8811" y="11643"/>
                  </a:cubicBezTo>
                  <a:close/>
                  <a:moveTo>
                    <a:pt x="8659" y="11643"/>
                  </a:moveTo>
                  <a:cubicBezTo>
                    <a:pt x="8629" y="11643"/>
                    <a:pt x="8605" y="11694"/>
                    <a:pt x="8605" y="11756"/>
                  </a:cubicBezTo>
                  <a:cubicBezTo>
                    <a:pt x="8605" y="11819"/>
                    <a:pt x="8629" y="11869"/>
                    <a:pt x="8659" y="11869"/>
                  </a:cubicBezTo>
                  <a:cubicBezTo>
                    <a:pt x="8688" y="11869"/>
                    <a:pt x="8712" y="11819"/>
                    <a:pt x="8712" y="11756"/>
                  </a:cubicBezTo>
                  <a:cubicBezTo>
                    <a:pt x="8712" y="11694"/>
                    <a:pt x="8688" y="11643"/>
                    <a:pt x="8659" y="11643"/>
                  </a:cubicBezTo>
                  <a:close/>
                  <a:moveTo>
                    <a:pt x="8503" y="11643"/>
                  </a:moveTo>
                  <a:cubicBezTo>
                    <a:pt x="8474" y="11643"/>
                    <a:pt x="8450" y="11694"/>
                    <a:pt x="8450" y="11756"/>
                  </a:cubicBezTo>
                  <a:cubicBezTo>
                    <a:pt x="8450" y="11819"/>
                    <a:pt x="8474" y="11869"/>
                    <a:pt x="8503" y="11869"/>
                  </a:cubicBezTo>
                  <a:cubicBezTo>
                    <a:pt x="8533" y="11869"/>
                    <a:pt x="8557" y="11819"/>
                    <a:pt x="8557" y="11756"/>
                  </a:cubicBezTo>
                  <a:cubicBezTo>
                    <a:pt x="8557" y="11694"/>
                    <a:pt x="8533" y="11643"/>
                    <a:pt x="8503" y="11643"/>
                  </a:cubicBezTo>
                  <a:close/>
                  <a:moveTo>
                    <a:pt x="8349" y="11643"/>
                  </a:moveTo>
                  <a:cubicBezTo>
                    <a:pt x="8320" y="11643"/>
                    <a:pt x="8296" y="11694"/>
                    <a:pt x="8296" y="11756"/>
                  </a:cubicBezTo>
                  <a:cubicBezTo>
                    <a:pt x="8296" y="11819"/>
                    <a:pt x="8320" y="11869"/>
                    <a:pt x="8349" y="11869"/>
                  </a:cubicBezTo>
                  <a:cubicBezTo>
                    <a:pt x="8379" y="11869"/>
                    <a:pt x="8403" y="11819"/>
                    <a:pt x="8403" y="11756"/>
                  </a:cubicBezTo>
                  <a:cubicBezTo>
                    <a:pt x="8403" y="11694"/>
                    <a:pt x="8379" y="11643"/>
                    <a:pt x="8349" y="11643"/>
                  </a:cubicBezTo>
                  <a:close/>
                  <a:moveTo>
                    <a:pt x="8965" y="11643"/>
                  </a:moveTo>
                  <a:cubicBezTo>
                    <a:pt x="8935" y="11643"/>
                    <a:pt x="8911" y="11694"/>
                    <a:pt x="8911" y="11756"/>
                  </a:cubicBezTo>
                  <a:cubicBezTo>
                    <a:pt x="8911" y="11819"/>
                    <a:pt x="8935" y="11869"/>
                    <a:pt x="8965" y="11869"/>
                  </a:cubicBezTo>
                  <a:cubicBezTo>
                    <a:pt x="8995" y="11869"/>
                    <a:pt x="9019" y="11819"/>
                    <a:pt x="9019" y="11756"/>
                  </a:cubicBezTo>
                  <a:cubicBezTo>
                    <a:pt x="9019" y="11694"/>
                    <a:pt x="8995" y="11643"/>
                    <a:pt x="8965" y="11643"/>
                  </a:cubicBezTo>
                  <a:close/>
                  <a:moveTo>
                    <a:pt x="8811" y="11317"/>
                  </a:moveTo>
                  <a:cubicBezTo>
                    <a:pt x="8782" y="11317"/>
                    <a:pt x="8758" y="11367"/>
                    <a:pt x="8758" y="11430"/>
                  </a:cubicBezTo>
                  <a:cubicBezTo>
                    <a:pt x="8758" y="11492"/>
                    <a:pt x="8782" y="11543"/>
                    <a:pt x="8811" y="11543"/>
                  </a:cubicBezTo>
                  <a:cubicBezTo>
                    <a:pt x="8841" y="11543"/>
                    <a:pt x="8865" y="11492"/>
                    <a:pt x="8865" y="11430"/>
                  </a:cubicBezTo>
                  <a:cubicBezTo>
                    <a:pt x="8865" y="11367"/>
                    <a:pt x="8841" y="11317"/>
                    <a:pt x="8811" y="11317"/>
                  </a:cubicBezTo>
                  <a:close/>
                  <a:moveTo>
                    <a:pt x="8811" y="10990"/>
                  </a:moveTo>
                  <a:cubicBezTo>
                    <a:pt x="8782" y="10990"/>
                    <a:pt x="8758" y="11041"/>
                    <a:pt x="8758" y="11103"/>
                  </a:cubicBezTo>
                  <a:cubicBezTo>
                    <a:pt x="8758" y="11166"/>
                    <a:pt x="8782" y="11216"/>
                    <a:pt x="8811" y="11216"/>
                  </a:cubicBezTo>
                  <a:cubicBezTo>
                    <a:pt x="8841" y="11216"/>
                    <a:pt x="8865" y="11166"/>
                    <a:pt x="8865" y="11103"/>
                  </a:cubicBezTo>
                  <a:cubicBezTo>
                    <a:pt x="8865" y="11041"/>
                    <a:pt x="8841" y="10990"/>
                    <a:pt x="8811" y="10990"/>
                  </a:cubicBezTo>
                  <a:close/>
                  <a:moveTo>
                    <a:pt x="8659" y="11317"/>
                  </a:moveTo>
                  <a:cubicBezTo>
                    <a:pt x="8629" y="11317"/>
                    <a:pt x="8605" y="11367"/>
                    <a:pt x="8605" y="11430"/>
                  </a:cubicBezTo>
                  <a:cubicBezTo>
                    <a:pt x="8605" y="11492"/>
                    <a:pt x="8629" y="11543"/>
                    <a:pt x="8659" y="11543"/>
                  </a:cubicBezTo>
                  <a:cubicBezTo>
                    <a:pt x="8688" y="11543"/>
                    <a:pt x="8712" y="11492"/>
                    <a:pt x="8712" y="11430"/>
                  </a:cubicBezTo>
                  <a:cubicBezTo>
                    <a:pt x="8712" y="11367"/>
                    <a:pt x="8688" y="11317"/>
                    <a:pt x="8659" y="11317"/>
                  </a:cubicBezTo>
                  <a:close/>
                  <a:moveTo>
                    <a:pt x="8659" y="10990"/>
                  </a:moveTo>
                  <a:cubicBezTo>
                    <a:pt x="8629" y="10990"/>
                    <a:pt x="8605" y="11041"/>
                    <a:pt x="8605" y="11103"/>
                  </a:cubicBezTo>
                  <a:cubicBezTo>
                    <a:pt x="8605" y="11166"/>
                    <a:pt x="8629" y="11216"/>
                    <a:pt x="8659" y="11216"/>
                  </a:cubicBezTo>
                  <a:cubicBezTo>
                    <a:pt x="8688" y="11216"/>
                    <a:pt x="8712" y="11166"/>
                    <a:pt x="8712" y="11103"/>
                  </a:cubicBezTo>
                  <a:cubicBezTo>
                    <a:pt x="8712" y="11041"/>
                    <a:pt x="8688" y="10990"/>
                    <a:pt x="8659" y="10990"/>
                  </a:cubicBezTo>
                  <a:close/>
                  <a:moveTo>
                    <a:pt x="8503" y="11317"/>
                  </a:moveTo>
                  <a:cubicBezTo>
                    <a:pt x="8474" y="11317"/>
                    <a:pt x="8450" y="11367"/>
                    <a:pt x="8450" y="11430"/>
                  </a:cubicBezTo>
                  <a:cubicBezTo>
                    <a:pt x="8450" y="11492"/>
                    <a:pt x="8474" y="11543"/>
                    <a:pt x="8503" y="11543"/>
                  </a:cubicBezTo>
                  <a:cubicBezTo>
                    <a:pt x="8533" y="11543"/>
                    <a:pt x="8557" y="11492"/>
                    <a:pt x="8557" y="11430"/>
                  </a:cubicBezTo>
                  <a:cubicBezTo>
                    <a:pt x="8557" y="11367"/>
                    <a:pt x="8533" y="11317"/>
                    <a:pt x="8503" y="11317"/>
                  </a:cubicBezTo>
                  <a:close/>
                  <a:moveTo>
                    <a:pt x="8503" y="10990"/>
                  </a:moveTo>
                  <a:cubicBezTo>
                    <a:pt x="8474" y="10990"/>
                    <a:pt x="8450" y="11041"/>
                    <a:pt x="8450" y="11103"/>
                  </a:cubicBezTo>
                  <a:cubicBezTo>
                    <a:pt x="8450" y="11166"/>
                    <a:pt x="8474" y="11216"/>
                    <a:pt x="8503" y="11216"/>
                  </a:cubicBezTo>
                  <a:cubicBezTo>
                    <a:pt x="8533" y="11216"/>
                    <a:pt x="8557" y="11166"/>
                    <a:pt x="8557" y="11103"/>
                  </a:cubicBezTo>
                  <a:cubicBezTo>
                    <a:pt x="8557" y="11041"/>
                    <a:pt x="8533" y="10990"/>
                    <a:pt x="8503" y="10990"/>
                  </a:cubicBezTo>
                  <a:close/>
                  <a:moveTo>
                    <a:pt x="8349" y="11317"/>
                  </a:moveTo>
                  <a:cubicBezTo>
                    <a:pt x="8320" y="11317"/>
                    <a:pt x="8296" y="11367"/>
                    <a:pt x="8296" y="11430"/>
                  </a:cubicBezTo>
                  <a:cubicBezTo>
                    <a:pt x="8296" y="11492"/>
                    <a:pt x="8320" y="11543"/>
                    <a:pt x="8349" y="11543"/>
                  </a:cubicBezTo>
                  <a:cubicBezTo>
                    <a:pt x="8379" y="11543"/>
                    <a:pt x="8403" y="11492"/>
                    <a:pt x="8403" y="11430"/>
                  </a:cubicBezTo>
                  <a:cubicBezTo>
                    <a:pt x="8403" y="11367"/>
                    <a:pt x="8379" y="11317"/>
                    <a:pt x="8349" y="11317"/>
                  </a:cubicBezTo>
                  <a:close/>
                  <a:moveTo>
                    <a:pt x="8349" y="10990"/>
                  </a:moveTo>
                  <a:cubicBezTo>
                    <a:pt x="8320" y="10990"/>
                    <a:pt x="8296" y="11041"/>
                    <a:pt x="8296" y="11103"/>
                  </a:cubicBezTo>
                  <a:cubicBezTo>
                    <a:pt x="8296" y="11166"/>
                    <a:pt x="8320" y="11216"/>
                    <a:pt x="8349" y="11216"/>
                  </a:cubicBezTo>
                  <a:cubicBezTo>
                    <a:pt x="8379" y="11216"/>
                    <a:pt x="8403" y="11166"/>
                    <a:pt x="8403" y="11103"/>
                  </a:cubicBezTo>
                  <a:cubicBezTo>
                    <a:pt x="8403" y="11041"/>
                    <a:pt x="8379" y="10990"/>
                    <a:pt x="8349" y="10990"/>
                  </a:cubicBezTo>
                  <a:close/>
                  <a:moveTo>
                    <a:pt x="8197" y="11317"/>
                  </a:moveTo>
                  <a:cubicBezTo>
                    <a:pt x="8167" y="11317"/>
                    <a:pt x="8143" y="11367"/>
                    <a:pt x="8143" y="11430"/>
                  </a:cubicBezTo>
                  <a:cubicBezTo>
                    <a:pt x="8143" y="11492"/>
                    <a:pt x="8167" y="11543"/>
                    <a:pt x="8197" y="11543"/>
                  </a:cubicBezTo>
                  <a:cubicBezTo>
                    <a:pt x="8226" y="11543"/>
                    <a:pt x="8250" y="11492"/>
                    <a:pt x="8250" y="11430"/>
                  </a:cubicBezTo>
                  <a:cubicBezTo>
                    <a:pt x="8250" y="11367"/>
                    <a:pt x="8226" y="11317"/>
                    <a:pt x="8197" y="11317"/>
                  </a:cubicBezTo>
                  <a:close/>
                  <a:moveTo>
                    <a:pt x="8197" y="10990"/>
                  </a:moveTo>
                  <a:cubicBezTo>
                    <a:pt x="8167" y="10990"/>
                    <a:pt x="8143" y="11041"/>
                    <a:pt x="8143" y="11103"/>
                  </a:cubicBezTo>
                  <a:cubicBezTo>
                    <a:pt x="8143" y="11166"/>
                    <a:pt x="8167" y="11216"/>
                    <a:pt x="8197" y="11216"/>
                  </a:cubicBezTo>
                  <a:cubicBezTo>
                    <a:pt x="8226" y="11216"/>
                    <a:pt x="8250" y="11166"/>
                    <a:pt x="8250" y="11103"/>
                  </a:cubicBezTo>
                  <a:cubicBezTo>
                    <a:pt x="8250" y="11041"/>
                    <a:pt x="8226" y="10990"/>
                    <a:pt x="8197" y="10990"/>
                  </a:cubicBezTo>
                  <a:close/>
                  <a:moveTo>
                    <a:pt x="8811" y="10680"/>
                  </a:moveTo>
                  <a:cubicBezTo>
                    <a:pt x="8782" y="10680"/>
                    <a:pt x="8758" y="10731"/>
                    <a:pt x="8758" y="10793"/>
                  </a:cubicBezTo>
                  <a:cubicBezTo>
                    <a:pt x="8758" y="10856"/>
                    <a:pt x="8782" y="10906"/>
                    <a:pt x="8811" y="10906"/>
                  </a:cubicBezTo>
                  <a:cubicBezTo>
                    <a:pt x="8841" y="10906"/>
                    <a:pt x="8865" y="10856"/>
                    <a:pt x="8865" y="10793"/>
                  </a:cubicBezTo>
                  <a:cubicBezTo>
                    <a:pt x="8865" y="10731"/>
                    <a:pt x="8841" y="10680"/>
                    <a:pt x="8811" y="10680"/>
                  </a:cubicBezTo>
                  <a:close/>
                  <a:moveTo>
                    <a:pt x="8811" y="10353"/>
                  </a:moveTo>
                  <a:cubicBezTo>
                    <a:pt x="8782" y="10353"/>
                    <a:pt x="8758" y="10404"/>
                    <a:pt x="8758" y="10466"/>
                  </a:cubicBezTo>
                  <a:cubicBezTo>
                    <a:pt x="8758" y="10529"/>
                    <a:pt x="8782" y="10580"/>
                    <a:pt x="8811" y="10580"/>
                  </a:cubicBezTo>
                  <a:cubicBezTo>
                    <a:pt x="8841" y="10580"/>
                    <a:pt x="8865" y="10529"/>
                    <a:pt x="8865" y="10466"/>
                  </a:cubicBezTo>
                  <a:cubicBezTo>
                    <a:pt x="8865" y="10404"/>
                    <a:pt x="8841" y="10353"/>
                    <a:pt x="8811" y="10353"/>
                  </a:cubicBezTo>
                  <a:close/>
                  <a:moveTo>
                    <a:pt x="8659" y="10680"/>
                  </a:moveTo>
                  <a:cubicBezTo>
                    <a:pt x="8629" y="10680"/>
                    <a:pt x="8605" y="10731"/>
                    <a:pt x="8605" y="10793"/>
                  </a:cubicBezTo>
                  <a:cubicBezTo>
                    <a:pt x="8605" y="10856"/>
                    <a:pt x="8629" y="10906"/>
                    <a:pt x="8659" y="10906"/>
                  </a:cubicBezTo>
                  <a:cubicBezTo>
                    <a:pt x="8688" y="10906"/>
                    <a:pt x="8712" y="10856"/>
                    <a:pt x="8712" y="10793"/>
                  </a:cubicBezTo>
                  <a:cubicBezTo>
                    <a:pt x="8712" y="10731"/>
                    <a:pt x="8688" y="10680"/>
                    <a:pt x="8659" y="10680"/>
                  </a:cubicBezTo>
                  <a:close/>
                  <a:moveTo>
                    <a:pt x="8659" y="10353"/>
                  </a:moveTo>
                  <a:cubicBezTo>
                    <a:pt x="8629" y="10353"/>
                    <a:pt x="8605" y="10404"/>
                    <a:pt x="8605" y="10466"/>
                  </a:cubicBezTo>
                  <a:cubicBezTo>
                    <a:pt x="8605" y="10529"/>
                    <a:pt x="8629" y="10580"/>
                    <a:pt x="8659" y="10580"/>
                  </a:cubicBezTo>
                  <a:cubicBezTo>
                    <a:pt x="8688" y="10580"/>
                    <a:pt x="8712" y="10529"/>
                    <a:pt x="8712" y="10466"/>
                  </a:cubicBezTo>
                  <a:cubicBezTo>
                    <a:pt x="8712" y="10404"/>
                    <a:pt x="8688" y="10353"/>
                    <a:pt x="8659" y="10353"/>
                  </a:cubicBezTo>
                  <a:close/>
                  <a:moveTo>
                    <a:pt x="8503" y="10680"/>
                  </a:moveTo>
                  <a:cubicBezTo>
                    <a:pt x="8474" y="10680"/>
                    <a:pt x="8450" y="10731"/>
                    <a:pt x="8450" y="10793"/>
                  </a:cubicBezTo>
                  <a:cubicBezTo>
                    <a:pt x="8450" y="10856"/>
                    <a:pt x="8474" y="10906"/>
                    <a:pt x="8503" y="10906"/>
                  </a:cubicBezTo>
                  <a:cubicBezTo>
                    <a:pt x="8533" y="10906"/>
                    <a:pt x="8557" y="10856"/>
                    <a:pt x="8557" y="10793"/>
                  </a:cubicBezTo>
                  <a:cubicBezTo>
                    <a:pt x="8557" y="10731"/>
                    <a:pt x="8533" y="10680"/>
                    <a:pt x="8503" y="10680"/>
                  </a:cubicBezTo>
                  <a:close/>
                  <a:moveTo>
                    <a:pt x="8503" y="10353"/>
                  </a:moveTo>
                  <a:cubicBezTo>
                    <a:pt x="8474" y="10353"/>
                    <a:pt x="8450" y="10404"/>
                    <a:pt x="8450" y="10466"/>
                  </a:cubicBezTo>
                  <a:cubicBezTo>
                    <a:pt x="8450" y="10529"/>
                    <a:pt x="8474" y="10580"/>
                    <a:pt x="8503" y="10580"/>
                  </a:cubicBezTo>
                  <a:cubicBezTo>
                    <a:pt x="8533" y="10580"/>
                    <a:pt x="8557" y="10529"/>
                    <a:pt x="8557" y="10466"/>
                  </a:cubicBezTo>
                  <a:cubicBezTo>
                    <a:pt x="8557" y="10404"/>
                    <a:pt x="8533" y="10353"/>
                    <a:pt x="8503" y="10353"/>
                  </a:cubicBezTo>
                  <a:close/>
                  <a:moveTo>
                    <a:pt x="8349" y="10680"/>
                  </a:moveTo>
                  <a:cubicBezTo>
                    <a:pt x="8320" y="10680"/>
                    <a:pt x="8296" y="10731"/>
                    <a:pt x="8296" y="10793"/>
                  </a:cubicBezTo>
                  <a:cubicBezTo>
                    <a:pt x="8296" y="10856"/>
                    <a:pt x="8320" y="10906"/>
                    <a:pt x="8349" y="10906"/>
                  </a:cubicBezTo>
                  <a:cubicBezTo>
                    <a:pt x="8379" y="10906"/>
                    <a:pt x="8403" y="10856"/>
                    <a:pt x="8403" y="10793"/>
                  </a:cubicBezTo>
                  <a:cubicBezTo>
                    <a:pt x="8403" y="10731"/>
                    <a:pt x="8379" y="10680"/>
                    <a:pt x="8349" y="10680"/>
                  </a:cubicBezTo>
                  <a:close/>
                  <a:moveTo>
                    <a:pt x="8349" y="10353"/>
                  </a:moveTo>
                  <a:cubicBezTo>
                    <a:pt x="8320" y="10353"/>
                    <a:pt x="8296" y="10404"/>
                    <a:pt x="8296" y="10466"/>
                  </a:cubicBezTo>
                  <a:cubicBezTo>
                    <a:pt x="8296" y="10529"/>
                    <a:pt x="8320" y="10580"/>
                    <a:pt x="8349" y="10580"/>
                  </a:cubicBezTo>
                  <a:cubicBezTo>
                    <a:pt x="8379" y="10580"/>
                    <a:pt x="8403" y="10529"/>
                    <a:pt x="8403" y="10466"/>
                  </a:cubicBezTo>
                  <a:cubicBezTo>
                    <a:pt x="8403" y="10404"/>
                    <a:pt x="8379" y="10353"/>
                    <a:pt x="8349" y="10353"/>
                  </a:cubicBezTo>
                  <a:close/>
                  <a:moveTo>
                    <a:pt x="8052" y="10680"/>
                  </a:moveTo>
                  <a:cubicBezTo>
                    <a:pt x="8022" y="10680"/>
                    <a:pt x="7998" y="10731"/>
                    <a:pt x="7998" y="10793"/>
                  </a:cubicBezTo>
                  <a:cubicBezTo>
                    <a:pt x="7998" y="10856"/>
                    <a:pt x="8022" y="10906"/>
                    <a:pt x="8052" y="10906"/>
                  </a:cubicBezTo>
                  <a:cubicBezTo>
                    <a:pt x="8082" y="10906"/>
                    <a:pt x="8106" y="10856"/>
                    <a:pt x="8106" y="10793"/>
                  </a:cubicBezTo>
                  <a:cubicBezTo>
                    <a:pt x="8106" y="10731"/>
                    <a:pt x="8082" y="10680"/>
                    <a:pt x="8052" y="10680"/>
                  </a:cubicBezTo>
                  <a:close/>
                  <a:moveTo>
                    <a:pt x="8052" y="10353"/>
                  </a:moveTo>
                  <a:cubicBezTo>
                    <a:pt x="8022" y="10353"/>
                    <a:pt x="7998" y="10404"/>
                    <a:pt x="7998" y="10466"/>
                  </a:cubicBezTo>
                  <a:cubicBezTo>
                    <a:pt x="7998" y="10529"/>
                    <a:pt x="8022" y="10580"/>
                    <a:pt x="8052" y="10580"/>
                  </a:cubicBezTo>
                  <a:cubicBezTo>
                    <a:pt x="8082" y="10580"/>
                    <a:pt x="8106" y="10529"/>
                    <a:pt x="8106" y="10466"/>
                  </a:cubicBezTo>
                  <a:cubicBezTo>
                    <a:pt x="8106" y="10404"/>
                    <a:pt x="8082" y="10353"/>
                    <a:pt x="8052" y="10353"/>
                  </a:cubicBezTo>
                  <a:close/>
                  <a:moveTo>
                    <a:pt x="7876" y="10026"/>
                  </a:moveTo>
                  <a:cubicBezTo>
                    <a:pt x="7846" y="10026"/>
                    <a:pt x="7822" y="10077"/>
                    <a:pt x="7822" y="10140"/>
                  </a:cubicBezTo>
                  <a:cubicBezTo>
                    <a:pt x="7822" y="10202"/>
                    <a:pt x="7846" y="10253"/>
                    <a:pt x="7876" y="10253"/>
                  </a:cubicBezTo>
                  <a:cubicBezTo>
                    <a:pt x="7906" y="10253"/>
                    <a:pt x="7930" y="10202"/>
                    <a:pt x="7930" y="10140"/>
                  </a:cubicBezTo>
                  <a:cubicBezTo>
                    <a:pt x="7930" y="10077"/>
                    <a:pt x="7906" y="10026"/>
                    <a:pt x="7876" y="10026"/>
                  </a:cubicBezTo>
                  <a:close/>
                  <a:moveTo>
                    <a:pt x="8052" y="10026"/>
                  </a:moveTo>
                  <a:cubicBezTo>
                    <a:pt x="8022" y="10026"/>
                    <a:pt x="7998" y="10077"/>
                    <a:pt x="7998" y="10140"/>
                  </a:cubicBezTo>
                  <a:cubicBezTo>
                    <a:pt x="7998" y="10202"/>
                    <a:pt x="8022" y="10253"/>
                    <a:pt x="8052" y="10253"/>
                  </a:cubicBezTo>
                  <a:cubicBezTo>
                    <a:pt x="8082" y="10253"/>
                    <a:pt x="8106" y="10202"/>
                    <a:pt x="8106" y="10140"/>
                  </a:cubicBezTo>
                  <a:cubicBezTo>
                    <a:pt x="8106" y="10077"/>
                    <a:pt x="8082" y="10026"/>
                    <a:pt x="8052" y="10026"/>
                  </a:cubicBezTo>
                  <a:close/>
                  <a:moveTo>
                    <a:pt x="8052" y="9700"/>
                  </a:moveTo>
                  <a:cubicBezTo>
                    <a:pt x="8022" y="9700"/>
                    <a:pt x="7998" y="9750"/>
                    <a:pt x="7998" y="9813"/>
                  </a:cubicBezTo>
                  <a:cubicBezTo>
                    <a:pt x="7998" y="9875"/>
                    <a:pt x="8022" y="9926"/>
                    <a:pt x="8052" y="9926"/>
                  </a:cubicBezTo>
                  <a:cubicBezTo>
                    <a:pt x="8082" y="9926"/>
                    <a:pt x="8106" y="9875"/>
                    <a:pt x="8106" y="9813"/>
                  </a:cubicBezTo>
                  <a:cubicBezTo>
                    <a:pt x="8106" y="9750"/>
                    <a:pt x="8082" y="9700"/>
                    <a:pt x="8052" y="9700"/>
                  </a:cubicBezTo>
                  <a:close/>
                  <a:moveTo>
                    <a:pt x="8197" y="10680"/>
                  </a:moveTo>
                  <a:cubicBezTo>
                    <a:pt x="8167" y="10680"/>
                    <a:pt x="8143" y="10731"/>
                    <a:pt x="8143" y="10793"/>
                  </a:cubicBezTo>
                  <a:cubicBezTo>
                    <a:pt x="8143" y="10856"/>
                    <a:pt x="8167" y="10906"/>
                    <a:pt x="8197" y="10906"/>
                  </a:cubicBezTo>
                  <a:cubicBezTo>
                    <a:pt x="8226" y="10906"/>
                    <a:pt x="8250" y="10856"/>
                    <a:pt x="8250" y="10793"/>
                  </a:cubicBezTo>
                  <a:cubicBezTo>
                    <a:pt x="8250" y="10731"/>
                    <a:pt x="8226" y="10680"/>
                    <a:pt x="8197" y="10680"/>
                  </a:cubicBezTo>
                  <a:close/>
                  <a:moveTo>
                    <a:pt x="8197" y="10353"/>
                  </a:moveTo>
                  <a:cubicBezTo>
                    <a:pt x="8167" y="10353"/>
                    <a:pt x="8143" y="10404"/>
                    <a:pt x="8143" y="10466"/>
                  </a:cubicBezTo>
                  <a:cubicBezTo>
                    <a:pt x="8143" y="10529"/>
                    <a:pt x="8167" y="10580"/>
                    <a:pt x="8197" y="10580"/>
                  </a:cubicBezTo>
                  <a:cubicBezTo>
                    <a:pt x="8226" y="10580"/>
                    <a:pt x="8250" y="10529"/>
                    <a:pt x="8250" y="10466"/>
                  </a:cubicBezTo>
                  <a:cubicBezTo>
                    <a:pt x="8250" y="10404"/>
                    <a:pt x="8226" y="10353"/>
                    <a:pt x="8197" y="10353"/>
                  </a:cubicBezTo>
                  <a:close/>
                  <a:moveTo>
                    <a:pt x="8811" y="10026"/>
                  </a:moveTo>
                  <a:cubicBezTo>
                    <a:pt x="8782" y="10026"/>
                    <a:pt x="8758" y="10077"/>
                    <a:pt x="8758" y="10140"/>
                  </a:cubicBezTo>
                  <a:cubicBezTo>
                    <a:pt x="8758" y="10202"/>
                    <a:pt x="8782" y="10253"/>
                    <a:pt x="8811" y="10253"/>
                  </a:cubicBezTo>
                  <a:cubicBezTo>
                    <a:pt x="8841" y="10253"/>
                    <a:pt x="8865" y="10202"/>
                    <a:pt x="8865" y="10140"/>
                  </a:cubicBezTo>
                  <a:cubicBezTo>
                    <a:pt x="8865" y="10077"/>
                    <a:pt x="8841" y="10026"/>
                    <a:pt x="8811" y="10026"/>
                  </a:cubicBezTo>
                  <a:close/>
                  <a:moveTo>
                    <a:pt x="8811" y="9700"/>
                  </a:moveTo>
                  <a:cubicBezTo>
                    <a:pt x="8782" y="9700"/>
                    <a:pt x="8758" y="9750"/>
                    <a:pt x="8758" y="9813"/>
                  </a:cubicBezTo>
                  <a:cubicBezTo>
                    <a:pt x="8758" y="9875"/>
                    <a:pt x="8782" y="9926"/>
                    <a:pt x="8811" y="9926"/>
                  </a:cubicBezTo>
                  <a:cubicBezTo>
                    <a:pt x="8841" y="9926"/>
                    <a:pt x="8865" y="9875"/>
                    <a:pt x="8865" y="9813"/>
                  </a:cubicBezTo>
                  <a:cubicBezTo>
                    <a:pt x="8865" y="9750"/>
                    <a:pt x="8841" y="9700"/>
                    <a:pt x="8811" y="9700"/>
                  </a:cubicBezTo>
                  <a:close/>
                  <a:moveTo>
                    <a:pt x="8659" y="10026"/>
                  </a:moveTo>
                  <a:cubicBezTo>
                    <a:pt x="8629" y="10026"/>
                    <a:pt x="8605" y="10077"/>
                    <a:pt x="8605" y="10140"/>
                  </a:cubicBezTo>
                  <a:cubicBezTo>
                    <a:pt x="8605" y="10202"/>
                    <a:pt x="8629" y="10253"/>
                    <a:pt x="8659" y="10253"/>
                  </a:cubicBezTo>
                  <a:cubicBezTo>
                    <a:pt x="8688" y="10253"/>
                    <a:pt x="8712" y="10202"/>
                    <a:pt x="8712" y="10140"/>
                  </a:cubicBezTo>
                  <a:cubicBezTo>
                    <a:pt x="8712" y="10077"/>
                    <a:pt x="8688" y="10026"/>
                    <a:pt x="8659" y="10026"/>
                  </a:cubicBezTo>
                  <a:close/>
                  <a:moveTo>
                    <a:pt x="8659" y="9700"/>
                  </a:moveTo>
                  <a:cubicBezTo>
                    <a:pt x="8629" y="9700"/>
                    <a:pt x="8605" y="9750"/>
                    <a:pt x="8605" y="9813"/>
                  </a:cubicBezTo>
                  <a:cubicBezTo>
                    <a:pt x="8605" y="9875"/>
                    <a:pt x="8629" y="9926"/>
                    <a:pt x="8659" y="9926"/>
                  </a:cubicBezTo>
                  <a:cubicBezTo>
                    <a:pt x="8688" y="9926"/>
                    <a:pt x="8712" y="9875"/>
                    <a:pt x="8712" y="9813"/>
                  </a:cubicBezTo>
                  <a:cubicBezTo>
                    <a:pt x="8712" y="9750"/>
                    <a:pt x="8688" y="9700"/>
                    <a:pt x="8659" y="9700"/>
                  </a:cubicBezTo>
                  <a:close/>
                  <a:moveTo>
                    <a:pt x="8503" y="10026"/>
                  </a:moveTo>
                  <a:cubicBezTo>
                    <a:pt x="8474" y="10026"/>
                    <a:pt x="8450" y="10077"/>
                    <a:pt x="8450" y="10140"/>
                  </a:cubicBezTo>
                  <a:cubicBezTo>
                    <a:pt x="8450" y="10202"/>
                    <a:pt x="8474" y="10253"/>
                    <a:pt x="8503" y="10253"/>
                  </a:cubicBezTo>
                  <a:cubicBezTo>
                    <a:pt x="8533" y="10253"/>
                    <a:pt x="8557" y="10202"/>
                    <a:pt x="8557" y="10140"/>
                  </a:cubicBezTo>
                  <a:cubicBezTo>
                    <a:pt x="8557" y="10077"/>
                    <a:pt x="8533" y="10026"/>
                    <a:pt x="8503" y="10026"/>
                  </a:cubicBezTo>
                  <a:close/>
                  <a:moveTo>
                    <a:pt x="8503" y="9700"/>
                  </a:moveTo>
                  <a:cubicBezTo>
                    <a:pt x="8474" y="9700"/>
                    <a:pt x="8450" y="9750"/>
                    <a:pt x="8450" y="9813"/>
                  </a:cubicBezTo>
                  <a:cubicBezTo>
                    <a:pt x="8450" y="9875"/>
                    <a:pt x="8474" y="9926"/>
                    <a:pt x="8503" y="9926"/>
                  </a:cubicBezTo>
                  <a:cubicBezTo>
                    <a:pt x="8533" y="9926"/>
                    <a:pt x="8557" y="9875"/>
                    <a:pt x="8557" y="9813"/>
                  </a:cubicBezTo>
                  <a:cubicBezTo>
                    <a:pt x="8557" y="9750"/>
                    <a:pt x="8533" y="9700"/>
                    <a:pt x="8503" y="9700"/>
                  </a:cubicBezTo>
                  <a:close/>
                  <a:moveTo>
                    <a:pt x="8349" y="10026"/>
                  </a:moveTo>
                  <a:cubicBezTo>
                    <a:pt x="8320" y="10026"/>
                    <a:pt x="8296" y="10077"/>
                    <a:pt x="8296" y="10140"/>
                  </a:cubicBezTo>
                  <a:cubicBezTo>
                    <a:pt x="8296" y="10202"/>
                    <a:pt x="8320" y="10253"/>
                    <a:pt x="8349" y="10253"/>
                  </a:cubicBezTo>
                  <a:cubicBezTo>
                    <a:pt x="8379" y="10253"/>
                    <a:pt x="8403" y="10202"/>
                    <a:pt x="8403" y="10140"/>
                  </a:cubicBezTo>
                  <a:cubicBezTo>
                    <a:pt x="8403" y="10077"/>
                    <a:pt x="8379" y="10026"/>
                    <a:pt x="8349" y="10026"/>
                  </a:cubicBezTo>
                  <a:close/>
                  <a:moveTo>
                    <a:pt x="8349" y="9700"/>
                  </a:moveTo>
                  <a:cubicBezTo>
                    <a:pt x="8320" y="9700"/>
                    <a:pt x="8296" y="9750"/>
                    <a:pt x="8296" y="9813"/>
                  </a:cubicBezTo>
                  <a:cubicBezTo>
                    <a:pt x="8296" y="9875"/>
                    <a:pt x="8320" y="9926"/>
                    <a:pt x="8349" y="9926"/>
                  </a:cubicBezTo>
                  <a:cubicBezTo>
                    <a:pt x="8379" y="9926"/>
                    <a:pt x="8403" y="9875"/>
                    <a:pt x="8403" y="9813"/>
                  </a:cubicBezTo>
                  <a:cubicBezTo>
                    <a:pt x="8403" y="9750"/>
                    <a:pt x="8379" y="9700"/>
                    <a:pt x="8349" y="9700"/>
                  </a:cubicBezTo>
                  <a:close/>
                  <a:moveTo>
                    <a:pt x="8197" y="10026"/>
                  </a:moveTo>
                  <a:cubicBezTo>
                    <a:pt x="8167" y="10026"/>
                    <a:pt x="8143" y="10077"/>
                    <a:pt x="8143" y="10140"/>
                  </a:cubicBezTo>
                  <a:cubicBezTo>
                    <a:pt x="8143" y="10202"/>
                    <a:pt x="8167" y="10253"/>
                    <a:pt x="8197" y="10253"/>
                  </a:cubicBezTo>
                  <a:cubicBezTo>
                    <a:pt x="8226" y="10253"/>
                    <a:pt x="8250" y="10202"/>
                    <a:pt x="8250" y="10140"/>
                  </a:cubicBezTo>
                  <a:cubicBezTo>
                    <a:pt x="8250" y="10077"/>
                    <a:pt x="8226" y="10026"/>
                    <a:pt x="8197" y="10026"/>
                  </a:cubicBezTo>
                  <a:close/>
                  <a:moveTo>
                    <a:pt x="8197" y="9700"/>
                  </a:moveTo>
                  <a:cubicBezTo>
                    <a:pt x="8167" y="9700"/>
                    <a:pt x="8143" y="9750"/>
                    <a:pt x="8143" y="9813"/>
                  </a:cubicBezTo>
                  <a:cubicBezTo>
                    <a:pt x="8143" y="9875"/>
                    <a:pt x="8167" y="9926"/>
                    <a:pt x="8197" y="9926"/>
                  </a:cubicBezTo>
                  <a:cubicBezTo>
                    <a:pt x="8226" y="9926"/>
                    <a:pt x="8250" y="9875"/>
                    <a:pt x="8250" y="9813"/>
                  </a:cubicBezTo>
                  <a:cubicBezTo>
                    <a:pt x="8250" y="9750"/>
                    <a:pt x="8226" y="9700"/>
                    <a:pt x="8197" y="9700"/>
                  </a:cubicBezTo>
                  <a:close/>
                  <a:moveTo>
                    <a:pt x="9272" y="11317"/>
                  </a:moveTo>
                  <a:cubicBezTo>
                    <a:pt x="9242" y="11317"/>
                    <a:pt x="9218" y="11367"/>
                    <a:pt x="9218" y="11430"/>
                  </a:cubicBezTo>
                  <a:cubicBezTo>
                    <a:pt x="9218" y="11492"/>
                    <a:pt x="9242" y="11543"/>
                    <a:pt x="9272" y="11543"/>
                  </a:cubicBezTo>
                  <a:cubicBezTo>
                    <a:pt x="9301" y="11543"/>
                    <a:pt x="9325" y="11492"/>
                    <a:pt x="9325" y="11430"/>
                  </a:cubicBezTo>
                  <a:cubicBezTo>
                    <a:pt x="9325" y="11367"/>
                    <a:pt x="9301" y="11317"/>
                    <a:pt x="9272" y="11317"/>
                  </a:cubicBezTo>
                  <a:close/>
                  <a:moveTo>
                    <a:pt x="9272" y="10990"/>
                  </a:moveTo>
                  <a:cubicBezTo>
                    <a:pt x="9242" y="10990"/>
                    <a:pt x="9218" y="11041"/>
                    <a:pt x="9218" y="11103"/>
                  </a:cubicBezTo>
                  <a:cubicBezTo>
                    <a:pt x="9218" y="11166"/>
                    <a:pt x="9242" y="11216"/>
                    <a:pt x="9272" y="11216"/>
                  </a:cubicBezTo>
                  <a:cubicBezTo>
                    <a:pt x="9301" y="11216"/>
                    <a:pt x="9325" y="11166"/>
                    <a:pt x="9325" y="11103"/>
                  </a:cubicBezTo>
                  <a:cubicBezTo>
                    <a:pt x="9325" y="11041"/>
                    <a:pt x="9301" y="10990"/>
                    <a:pt x="9272" y="10990"/>
                  </a:cubicBezTo>
                  <a:close/>
                  <a:moveTo>
                    <a:pt x="9118" y="11317"/>
                  </a:moveTo>
                  <a:cubicBezTo>
                    <a:pt x="9088" y="11317"/>
                    <a:pt x="9064" y="11367"/>
                    <a:pt x="9064" y="11430"/>
                  </a:cubicBezTo>
                  <a:cubicBezTo>
                    <a:pt x="9064" y="11492"/>
                    <a:pt x="9088" y="11543"/>
                    <a:pt x="9118" y="11543"/>
                  </a:cubicBezTo>
                  <a:cubicBezTo>
                    <a:pt x="9147" y="11543"/>
                    <a:pt x="9171" y="11492"/>
                    <a:pt x="9171" y="11430"/>
                  </a:cubicBezTo>
                  <a:cubicBezTo>
                    <a:pt x="9171" y="11367"/>
                    <a:pt x="9147" y="11317"/>
                    <a:pt x="9118" y="11317"/>
                  </a:cubicBezTo>
                  <a:close/>
                  <a:moveTo>
                    <a:pt x="9118" y="10990"/>
                  </a:moveTo>
                  <a:cubicBezTo>
                    <a:pt x="9088" y="10990"/>
                    <a:pt x="9064" y="11041"/>
                    <a:pt x="9064" y="11103"/>
                  </a:cubicBezTo>
                  <a:cubicBezTo>
                    <a:pt x="9064" y="11166"/>
                    <a:pt x="9088" y="11216"/>
                    <a:pt x="9118" y="11216"/>
                  </a:cubicBezTo>
                  <a:cubicBezTo>
                    <a:pt x="9147" y="11216"/>
                    <a:pt x="9171" y="11166"/>
                    <a:pt x="9171" y="11103"/>
                  </a:cubicBezTo>
                  <a:cubicBezTo>
                    <a:pt x="9171" y="11041"/>
                    <a:pt x="9147" y="10990"/>
                    <a:pt x="9118" y="10990"/>
                  </a:cubicBezTo>
                  <a:close/>
                  <a:moveTo>
                    <a:pt x="8965" y="11317"/>
                  </a:moveTo>
                  <a:cubicBezTo>
                    <a:pt x="8935" y="11317"/>
                    <a:pt x="8911" y="11367"/>
                    <a:pt x="8911" y="11430"/>
                  </a:cubicBezTo>
                  <a:cubicBezTo>
                    <a:pt x="8911" y="11492"/>
                    <a:pt x="8935" y="11543"/>
                    <a:pt x="8965" y="11543"/>
                  </a:cubicBezTo>
                  <a:cubicBezTo>
                    <a:pt x="8995" y="11543"/>
                    <a:pt x="9019" y="11492"/>
                    <a:pt x="9019" y="11430"/>
                  </a:cubicBezTo>
                  <a:cubicBezTo>
                    <a:pt x="9019" y="11367"/>
                    <a:pt x="8995" y="11317"/>
                    <a:pt x="8965" y="11317"/>
                  </a:cubicBezTo>
                  <a:close/>
                  <a:moveTo>
                    <a:pt x="8965" y="10990"/>
                  </a:moveTo>
                  <a:cubicBezTo>
                    <a:pt x="8935" y="10990"/>
                    <a:pt x="8911" y="11041"/>
                    <a:pt x="8911" y="11103"/>
                  </a:cubicBezTo>
                  <a:cubicBezTo>
                    <a:pt x="8911" y="11166"/>
                    <a:pt x="8935" y="11216"/>
                    <a:pt x="8965" y="11216"/>
                  </a:cubicBezTo>
                  <a:cubicBezTo>
                    <a:pt x="8995" y="11216"/>
                    <a:pt x="9019" y="11166"/>
                    <a:pt x="9019" y="11103"/>
                  </a:cubicBezTo>
                  <a:cubicBezTo>
                    <a:pt x="9019" y="11041"/>
                    <a:pt x="8995" y="10990"/>
                    <a:pt x="8965" y="10990"/>
                  </a:cubicBezTo>
                  <a:close/>
                  <a:moveTo>
                    <a:pt x="9272" y="10680"/>
                  </a:moveTo>
                  <a:cubicBezTo>
                    <a:pt x="9242" y="10680"/>
                    <a:pt x="9218" y="10731"/>
                    <a:pt x="9218" y="10793"/>
                  </a:cubicBezTo>
                  <a:cubicBezTo>
                    <a:pt x="9218" y="10856"/>
                    <a:pt x="9242" y="10906"/>
                    <a:pt x="9272" y="10906"/>
                  </a:cubicBezTo>
                  <a:cubicBezTo>
                    <a:pt x="9301" y="10906"/>
                    <a:pt x="9325" y="10856"/>
                    <a:pt x="9325" y="10793"/>
                  </a:cubicBezTo>
                  <a:cubicBezTo>
                    <a:pt x="9325" y="10731"/>
                    <a:pt x="9301" y="10680"/>
                    <a:pt x="9272" y="10680"/>
                  </a:cubicBezTo>
                  <a:close/>
                  <a:moveTo>
                    <a:pt x="9272" y="10353"/>
                  </a:moveTo>
                  <a:cubicBezTo>
                    <a:pt x="9242" y="10353"/>
                    <a:pt x="9218" y="10404"/>
                    <a:pt x="9218" y="10466"/>
                  </a:cubicBezTo>
                  <a:cubicBezTo>
                    <a:pt x="9218" y="10529"/>
                    <a:pt x="9242" y="10580"/>
                    <a:pt x="9272" y="10580"/>
                  </a:cubicBezTo>
                  <a:cubicBezTo>
                    <a:pt x="9301" y="10580"/>
                    <a:pt x="9325" y="10529"/>
                    <a:pt x="9325" y="10466"/>
                  </a:cubicBezTo>
                  <a:cubicBezTo>
                    <a:pt x="9325" y="10404"/>
                    <a:pt x="9301" y="10353"/>
                    <a:pt x="9272" y="10353"/>
                  </a:cubicBezTo>
                  <a:close/>
                  <a:moveTo>
                    <a:pt x="9118" y="10680"/>
                  </a:moveTo>
                  <a:cubicBezTo>
                    <a:pt x="9088" y="10680"/>
                    <a:pt x="9064" y="10731"/>
                    <a:pt x="9064" y="10793"/>
                  </a:cubicBezTo>
                  <a:cubicBezTo>
                    <a:pt x="9064" y="10856"/>
                    <a:pt x="9088" y="10906"/>
                    <a:pt x="9118" y="10906"/>
                  </a:cubicBezTo>
                  <a:cubicBezTo>
                    <a:pt x="9147" y="10906"/>
                    <a:pt x="9171" y="10856"/>
                    <a:pt x="9171" y="10793"/>
                  </a:cubicBezTo>
                  <a:cubicBezTo>
                    <a:pt x="9171" y="10731"/>
                    <a:pt x="9147" y="10680"/>
                    <a:pt x="9118" y="10680"/>
                  </a:cubicBezTo>
                  <a:close/>
                  <a:moveTo>
                    <a:pt x="9118" y="10353"/>
                  </a:moveTo>
                  <a:cubicBezTo>
                    <a:pt x="9088" y="10353"/>
                    <a:pt x="9064" y="10404"/>
                    <a:pt x="9064" y="10466"/>
                  </a:cubicBezTo>
                  <a:cubicBezTo>
                    <a:pt x="9064" y="10529"/>
                    <a:pt x="9088" y="10580"/>
                    <a:pt x="9118" y="10580"/>
                  </a:cubicBezTo>
                  <a:cubicBezTo>
                    <a:pt x="9147" y="10580"/>
                    <a:pt x="9171" y="10529"/>
                    <a:pt x="9171" y="10466"/>
                  </a:cubicBezTo>
                  <a:cubicBezTo>
                    <a:pt x="9171" y="10404"/>
                    <a:pt x="9147" y="10353"/>
                    <a:pt x="9118" y="10353"/>
                  </a:cubicBezTo>
                  <a:close/>
                  <a:moveTo>
                    <a:pt x="8965" y="10680"/>
                  </a:moveTo>
                  <a:cubicBezTo>
                    <a:pt x="8935" y="10680"/>
                    <a:pt x="8911" y="10731"/>
                    <a:pt x="8911" y="10793"/>
                  </a:cubicBezTo>
                  <a:cubicBezTo>
                    <a:pt x="8911" y="10856"/>
                    <a:pt x="8935" y="10906"/>
                    <a:pt x="8965" y="10906"/>
                  </a:cubicBezTo>
                  <a:cubicBezTo>
                    <a:pt x="8995" y="10906"/>
                    <a:pt x="9019" y="10856"/>
                    <a:pt x="9019" y="10793"/>
                  </a:cubicBezTo>
                  <a:cubicBezTo>
                    <a:pt x="9019" y="10731"/>
                    <a:pt x="8995" y="10680"/>
                    <a:pt x="8965" y="10680"/>
                  </a:cubicBezTo>
                  <a:close/>
                  <a:moveTo>
                    <a:pt x="8965" y="10353"/>
                  </a:moveTo>
                  <a:cubicBezTo>
                    <a:pt x="8935" y="10353"/>
                    <a:pt x="8911" y="10404"/>
                    <a:pt x="8911" y="10466"/>
                  </a:cubicBezTo>
                  <a:cubicBezTo>
                    <a:pt x="8911" y="10529"/>
                    <a:pt x="8935" y="10580"/>
                    <a:pt x="8965" y="10580"/>
                  </a:cubicBezTo>
                  <a:cubicBezTo>
                    <a:pt x="8995" y="10580"/>
                    <a:pt x="9019" y="10529"/>
                    <a:pt x="9019" y="10466"/>
                  </a:cubicBezTo>
                  <a:cubicBezTo>
                    <a:pt x="9019" y="10404"/>
                    <a:pt x="8995" y="10353"/>
                    <a:pt x="8965" y="10353"/>
                  </a:cubicBezTo>
                  <a:close/>
                  <a:moveTo>
                    <a:pt x="9272" y="10026"/>
                  </a:moveTo>
                  <a:cubicBezTo>
                    <a:pt x="9242" y="10026"/>
                    <a:pt x="9218" y="10077"/>
                    <a:pt x="9218" y="10140"/>
                  </a:cubicBezTo>
                  <a:cubicBezTo>
                    <a:pt x="9218" y="10202"/>
                    <a:pt x="9242" y="10253"/>
                    <a:pt x="9272" y="10253"/>
                  </a:cubicBezTo>
                  <a:cubicBezTo>
                    <a:pt x="9301" y="10253"/>
                    <a:pt x="9325" y="10202"/>
                    <a:pt x="9325" y="10140"/>
                  </a:cubicBezTo>
                  <a:cubicBezTo>
                    <a:pt x="9325" y="10077"/>
                    <a:pt x="9301" y="10026"/>
                    <a:pt x="9272" y="10026"/>
                  </a:cubicBezTo>
                  <a:close/>
                  <a:moveTo>
                    <a:pt x="9272" y="9700"/>
                  </a:moveTo>
                  <a:cubicBezTo>
                    <a:pt x="9242" y="9700"/>
                    <a:pt x="9218" y="9750"/>
                    <a:pt x="9218" y="9813"/>
                  </a:cubicBezTo>
                  <a:cubicBezTo>
                    <a:pt x="9218" y="9875"/>
                    <a:pt x="9242" y="9926"/>
                    <a:pt x="9272" y="9926"/>
                  </a:cubicBezTo>
                  <a:cubicBezTo>
                    <a:pt x="9301" y="9926"/>
                    <a:pt x="9325" y="9875"/>
                    <a:pt x="9325" y="9813"/>
                  </a:cubicBezTo>
                  <a:cubicBezTo>
                    <a:pt x="9325" y="9750"/>
                    <a:pt x="9301" y="9700"/>
                    <a:pt x="9272" y="9700"/>
                  </a:cubicBezTo>
                  <a:close/>
                  <a:moveTo>
                    <a:pt x="9118" y="10026"/>
                  </a:moveTo>
                  <a:cubicBezTo>
                    <a:pt x="9088" y="10026"/>
                    <a:pt x="9064" y="10077"/>
                    <a:pt x="9064" y="10140"/>
                  </a:cubicBezTo>
                  <a:cubicBezTo>
                    <a:pt x="9064" y="10202"/>
                    <a:pt x="9088" y="10253"/>
                    <a:pt x="9118" y="10253"/>
                  </a:cubicBezTo>
                  <a:cubicBezTo>
                    <a:pt x="9147" y="10253"/>
                    <a:pt x="9171" y="10202"/>
                    <a:pt x="9171" y="10140"/>
                  </a:cubicBezTo>
                  <a:cubicBezTo>
                    <a:pt x="9171" y="10077"/>
                    <a:pt x="9147" y="10026"/>
                    <a:pt x="9118" y="10026"/>
                  </a:cubicBezTo>
                  <a:close/>
                  <a:moveTo>
                    <a:pt x="9118" y="9700"/>
                  </a:moveTo>
                  <a:cubicBezTo>
                    <a:pt x="9088" y="9700"/>
                    <a:pt x="9064" y="9750"/>
                    <a:pt x="9064" y="9813"/>
                  </a:cubicBezTo>
                  <a:cubicBezTo>
                    <a:pt x="9064" y="9875"/>
                    <a:pt x="9088" y="9926"/>
                    <a:pt x="9118" y="9926"/>
                  </a:cubicBezTo>
                  <a:cubicBezTo>
                    <a:pt x="9147" y="9926"/>
                    <a:pt x="9171" y="9875"/>
                    <a:pt x="9171" y="9813"/>
                  </a:cubicBezTo>
                  <a:cubicBezTo>
                    <a:pt x="9171" y="9750"/>
                    <a:pt x="9147" y="9700"/>
                    <a:pt x="9118" y="9700"/>
                  </a:cubicBezTo>
                  <a:close/>
                  <a:moveTo>
                    <a:pt x="8965" y="10026"/>
                  </a:moveTo>
                  <a:cubicBezTo>
                    <a:pt x="8935" y="10026"/>
                    <a:pt x="8911" y="10077"/>
                    <a:pt x="8911" y="10140"/>
                  </a:cubicBezTo>
                  <a:cubicBezTo>
                    <a:pt x="8911" y="10202"/>
                    <a:pt x="8935" y="10253"/>
                    <a:pt x="8965" y="10253"/>
                  </a:cubicBezTo>
                  <a:cubicBezTo>
                    <a:pt x="8995" y="10253"/>
                    <a:pt x="9019" y="10202"/>
                    <a:pt x="9019" y="10140"/>
                  </a:cubicBezTo>
                  <a:cubicBezTo>
                    <a:pt x="9019" y="10077"/>
                    <a:pt x="8995" y="10026"/>
                    <a:pt x="8965" y="10026"/>
                  </a:cubicBezTo>
                  <a:close/>
                  <a:moveTo>
                    <a:pt x="8965" y="9700"/>
                  </a:moveTo>
                  <a:cubicBezTo>
                    <a:pt x="8935" y="9700"/>
                    <a:pt x="8911" y="9750"/>
                    <a:pt x="8911" y="9813"/>
                  </a:cubicBezTo>
                  <a:cubicBezTo>
                    <a:pt x="8911" y="9875"/>
                    <a:pt x="8935" y="9926"/>
                    <a:pt x="8965" y="9926"/>
                  </a:cubicBezTo>
                  <a:cubicBezTo>
                    <a:pt x="8995" y="9926"/>
                    <a:pt x="9019" y="9875"/>
                    <a:pt x="9019" y="9813"/>
                  </a:cubicBezTo>
                  <a:cubicBezTo>
                    <a:pt x="9019" y="9750"/>
                    <a:pt x="8995" y="9700"/>
                    <a:pt x="8965" y="9700"/>
                  </a:cubicBezTo>
                  <a:close/>
                  <a:moveTo>
                    <a:pt x="10045" y="11317"/>
                  </a:moveTo>
                  <a:cubicBezTo>
                    <a:pt x="10015" y="11317"/>
                    <a:pt x="9991" y="11367"/>
                    <a:pt x="9991" y="11430"/>
                  </a:cubicBezTo>
                  <a:cubicBezTo>
                    <a:pt x="9991" y="11492"/>
                    <a:pt x="10015" y="11543"/>
                    <a:pt x="10045" y="11543"/>
                  </a:cubicBezTo>
                  <a:cubicBezTo>
                    <a:pt x="10074" y="11543"/>
                    <a:pt x="10098" y="11492"/>
                    <a:pt x="10098" y="11430"/>
                  </a:cubicBezTo>
                  <a:cubicBezTo>
                    <a:pt x="10098" y="11367"/>
                    <a:pt x="10074" y="11317"/>
                    <a:pt x="10045" y="11317"/>
                  </a:cubicBezTo>
                  <a:close/>
                  <a:moveTo>
                    <a:pt x="10045" y="10990"/>
                  </a:moveTo>
                  <a:cubicBezTo>
                    <a:pt x="10015" y="10990"/>
                    <a:pt x="9991" y="11041"/>
                    <a:pt x="9991" y="11103"/>
                  </a:cubicBezTo>
                  <a:cubicBezTo>
                    <a:pt x="9991" y="11166"/>
                    <a:pt x="10015" y="11216"/>
                    <a:pt x="10045" y="11216"/>
                  </a:cubicBezTo>
                  <a:cubicBezTo>
                    <a:pt x="10074" y="11216"/>
                    <a:pt x="10098" y="11166"/>
                    <a:pt x="10098" y="11103"/>
                  </a:cubicBezTo>
                  <a:cubicBezTo>
                    <a:pt x="10098" y="11041"/>
                    <a:pt x="10074" y="10990"/>
                    <a:pt x="10045" y="10990"/>
                  </a:cubicBezTo>
                  <a:close/>
                  <a:moveTo>
                    <a:pt x="9892" y="11543"/>
                  </a:moveTo>
                  <a:cubicBezTo>
                    <a:pt x="9922" y="11543"/>
                    <a:pt x="9946" y="11492"/>
                    <a:pt x="9946" y="11430"/>
                  </a:cubicBezTo>
                  <a:cubicBezTo>
                    <a:pt x="9946" y="11367"/>
                    <a:pt x="9922" y="11317"/>
                    <a:pt x="9892" y="11317"/>
                  </a:cubicBezTo>
                  <a:cubicBezTo>
                    <a:pt x="9862" y="11317"/>
                    <a:pt x="9838" y="11367"/>
                    <a:pt x="9838" y="11430"/>
                  </a:cubicBezTo>
                  <a:cubicBezTo>
                    <a:pt x="9838" y="11492"/>
                    <a:pt x="9862" y="11543"/>
                    <a:pt x="9892" y="11543"/>
                  </a:cubicBezTo>
                  <a:close/>
                  <a:moveTo>
                    <a:pt x="9892" y="11216"/>
                  </a:moveTo>
                  <a:cubicBezTo>
                    <a:pt x="9922" y="11216"/>
                    <a:pt x="9946" y="11166"/>
                    <a:pt x="9946" y="11103"/>
                  </a:cubicBezTo>
                  <a:cubicBezTo>
                    <a:pt x="9946" y="11041"/>
                    <a:pt x="9922" y="10990"/>
                    <a:pt x="9892" y="10990"/>
                  </a:cubicBezTo>
                  <a:cubicBezTo>
                    <a:pt x="9862" y="10990"/>
                    <a:pt x="9838" y="11041"/>
                    <a:pt x="9838" y="11103"/>
                  </a:cubicBezTo>
                  <a:cubicBezTo>
                    <a:pt x="9838" y="11166"/>
                    <a:pt x="9862" y="11216"/>
                    <a:pt x="9892" y="11216"/>
                  </a:cubicBezTo>
                  <a:close/>
                  <a:moveTo>
                    <a:pt x="9737" y="11317"/>
                  </a:moveTo>
                  <a:cubicBezTo>
                    <a:pt x="9707" y="11317"/>
                    <a:pt x="9683" y="11367"/>
                    <a:pt x="9683" y="11430"/>
                  </a:cubicBezTo>
                  <a:cubicBezTo>
                    <a:pt x="9683" y="11492"/>
                    <a:pt x="9707" y="11543"/>
                    <a:pt x="9737" y="11543"/>
                  </a:cubicBezTo>
                  <a:cubicBezTo>
                    <a:pt x="9766" y="11543"/>
                    <a:pt x="9791" y="11492"/>
                    <a:pt x="9791" y="11430"/>
                  </a:cubicBezTo>
                  <a:cubicBezTo>
                    <a:pt x="9791" y="11367"/>
                    <a:pt x="9766" y="11317"/>
                    <a:pt x="9737" y="11317"/>
                  </a:cubicBezTo>
                  <a:close/>
                  <a:moveTo>
                    <a:pt x="9737" y="10990"/>
                  </a:moveTo>
                  <a:cubicBezTo>
                    <a:pt x="9707" y="10990"/>
                    <a:pt x="9683" y="11041"/>
                    <a:pt x="9683" y="11103"/>
                  </a:cubicBezTo>
                  <a:cubicBezTo>
                    <a:pt x="9683" y="11166"/>
                    <a:pt x="9707" y="11216"/>
                    <a:pt x="9737" y="11216"/>
                  </a:cubicBezTo>
                  <a:cubicBezTo>
                    <a:pt x="9766" y="11216"/>
                    <a:pt x="9791" y="11166"/>
                    <a:pt x="9791" y="11103"/>
                  </a:cubicBezTo>
                  <a:cubicBezTo>
                    <a:pt x="9791" y="11041"/>
                    <a:pt x="9766" y="10990"/>
                    <a:pt x="9737" y="10990"/>
                  </a:cubicBezTo>
                  <a:close/>
                  <a:moveTo>
                    <a:pt x="9583" y="11317"/>
                  </a:moveTo>
                  <a:cubicBezTo>
                    <a:pt x="9553" y="11317"/>
                    <a:pt x="9529" y="11367"/>
                    <a:pt x="9529" y="11430"/>
                  </a:cubicBezTo>
                  <a:cubicBezTo>
                    <a:pt x="9529" y="11492"/>
                    <a:pt x="9553" y="11543"/>
                    <a:pt x="9583" y="11543"/>
                  </a:cubicBezTo>
                  <a:cubicBezTo>
                    <a:pt x="9612" y="11543"/>
                    <a:pt x="9637" y="11492"/>
                    <a:pt x="9637" y="11430"/>
                  </a:cubicBezTo>
                  <a:cubicBezTo>
                    <a:pt x="9637" y="11367"/>
                    <a:pt x="9612" y="11317"/>
                    <a:pt x="9583" y="11317"/>
                  </a:cubicBezTo>
                  <a:close/>
                  <a:moveTo>
                    <a:pt x="9583" y="10990"/>
                  </a:moveTo>
                  <a:cubicBezTo>
                    <a:pt x="9553" y="10990"/>
                    <a:pt x="9529" y="11041"/>
                    <a:pt x="9529" y="11103"/>
                  </a:cubicBezTo>
                  <a:cubicBezTo>
                    <a:pt x="9529" y="11166"/>
                    <a:pt x="9553" y="11216"/>
                    <a:pt x="9583" y="11216"/>
                  </a:cubicBezTo>
                  <a:cubicBezTo>
                    <a:pt x="9612" y="11216"/>
                    <a:pt x="9637" y="11166"/>
                    <a:pt x="9637" y="11103"/>
                  </a:cubicBezTo>
                  <a:cubicBezTo>
                    <a:pt x="9637" y="11041"/>
                    <a:pt x="9612" y="10990"/>
                    <a:pt x="9583" y="10990"/>
                  </a:cubicBezTo>
                  <a:close/>
                  <a:moveTo>
                    <a:pt x="9430" y="11317"/>
                  </a:moveTo>
                  <a:cubicBezTo>
                    <a:pt x="9400" y="11317"/>
                    <a:pt x="9376" y="11367"/>
                    <a:pt x="9376" y="11430"/>
                  </a:cubicBezTo>
                  <a:cubicBezTo>
                    <a:pt x="9376" y="11492"/>
                    <a:pt x="9400" y="11543"/>
                    <a:pt x="9430" y="11543"/>
                  </a:cubicBezTo>
                  <a:cubicBezTo>
                    <a:pt x="9460" y="11543"/>
                    <a:pt x="9484" y="11492"/>
                    <a:pt x="9484" y="11430"/>
                  </a:cubicBezTo>
                  <a:cubicBezTo>
                    <a:pt x="9484" y="11367"/>
                    <a:pt x="9460" y="11317"/>
                    <a:pt x="9430" y="11317"/>
                  </a:cubicBezTo>
                  <a:close/>
                  <a:moveTo>
                    <a:pt x="9430" y="10990"/>
                  </a:moveTo>
                  <a:cubicBezTo>
                    <a:pt x="9400" y="10990"/>
                    <a:pt x="9376" y="11041"/>
                    <a:pt x="9376" y="11103"/>
                  </a:cubicBezTo>
                  <a:cubicBezTo>
                    <a:pt x="9376" y="11166"/>
                    <a:pt x="9400" y="11216"/>
                    <a:pt x="9430" y="11216"/>
                  </a:cubicBezTo>
                  <a:cubicBezTo>
                    <a:pt x="9460" y="11216"/>
                    <a:pt x="9484" y="11166"/>
                    <a:pt x="9484" y="11103"/>
                  </a:cubicBezTo>
                  <a:cubicBezTo>
                    <a:pt x="9484" y="11041"/>
                    <a:pt x="9460" y="10990"/>
                    <a:pt x="9430" y="10990"/>
                  </a:cubicBezTo>
                  <a:close/>
                  <a:moveTo>
                    <a:pt x="10045" y="10680"/>
                  </a:moveTo>
                  <a:cubicBezTo>
                    <a:pt x="10015" y="10680"/>
                    <a:pt x="9991" y="10731"/>
                    <a:pt x="9991" y="10793"/>
                  </a:cubicBezTo>
                  <a:cubicBezTo>
                    <a:pt x="9991" y="10856"/>
                    <a:pt x="10015" y="10906"/>
                    <a:pt x="10045" y="10906"/>
                  </a:cubicBezTo>
                  <a:cubicBezTo>
                    <a:pt x="10074" y="10906"/>
                    <a:pt x="10098" y="10856"/>
                    <a:pt x="10098" y="10793"/>
                  </a:cubicBezTo>
                  <a:cubicBezTo>
                    <a:pt x="10098" y="10731"/>
                    <a:pt x="10074" y="10680"/>
                    <a:pt x="10045" y="10680"/>
                  </a:cubicBezTo>
                  <a:close/>
                  <a:moveTo>
                    <a:pt x="10045" y="10353"/>
                  </a:moveTo>
                  <a:cubicBezTo>
                    <a:pt x="10015" y="10353"/>
                    <a:pt x="9991" y="10404"/>
                    <a:pt x="9991" y="10466"/>
                  </a:cubicBezTo>
                  <a:cubicBezTo>
                    <a:pt x="9991" y="10529"/>
                    <a:pt x="10015" y="10580"/>
                    <a:pt x="10045" y="10580"/>
                  </a:cubicBezTo>
                  <a:cubicBezTo>
                    <a:pt x="10074" y="10580"/>
                    <a:pt x="10098" y="10529"/>
                    <a:pt x="10098" y="10466"/>
                  </a:cubicBezTo>
                  <a:cubicBezTo>
                    <a:pt x="10098" y="10404"/>
                    <a:pt x="10074" y="10353"/>
                    <a:pt x="10045" y="10353"/>
                  </a:cubicBezTo>
                  <a:close/>
                  <a:moveTo>
                    <a:pt x="9892" y="10906"/>
                  </a:moveTo>
                  <a:cubicBezTo>
                    <a:pt x="9922" y="10906"/>
                    <a:pt x="9946" y="10856"/>
                    <a:pt x="9946" y="10793"/>
                  </a:cubicBezTo>
                  <a:cubicBezTo>
                    <a:pt x="9946" y="10731"/>
                    <a:pt x="9922" y="10680"/>
                    <a:pt x="9892" y="10680"/>
                  </a:cubicBezTo>
                  <a:cubicBezTo>
                    <a:pt x="9862" y="10680"/>
                    <a:pt x="9838" y="10731"/>
                    <a:pt x="9838" y="10793"/>
                  </a:cubicBezTo>
                  <a:cubicBezTo>
                    <a:pt x="9838" y="10856"/>
                    <a:pt x="9862" y="10906"/>
                    <a:pt x="9892" y="10906"/>
                  </a:cubicBezTo>
                  <a:close/>
                  <a:moveTo>
                    <a:pt x="9892" y="10580"/>
                  </a:moveTo>
                  <a:cubicBezTo>
                    <a:pt x="9922" y="10580"/>
                    <a:pt x="9946" y="10529"/>
                    <a:pt x="9946" y="10466"/>
                  </a:cubicBezTo>
                  <a:cubicBezTo>
                    <a:pt x="9946" y="10404"/>
                    <a:pt x="9922" y="10353"/>
                    <a:pt x="9892" y="10353"/>
                  </a:cubicBezTo>
                  <a:cubicBezTo>
                    <a:pt x="9862" y="10353"/>
                    <a:pt x="9838" y="10404"/>
                    <a:pt x="9838" y="10466"/>
                  </a:cubicBezTo>
                  <a:cubicBezTo>
                    <a:pt x="9838" y="10529"/>
                    <a:pt x="9862" y="10580"/>
                    <a:pt x="9892" y="10580"/>
                  </a:cubicBezTo>
                  <a:close/>
                  <a:moveTo>
                    <a:pt x="9737" y="10680"/>
                  </a:moveTo>
                  <a:cubicBezTo>
                    <a:pt x="9707" y="10680"/>
                    <a:pt x="9683" y="10731"/>
                    <a:pt x="9683" y="10793"/>
                  </a:cubicBezTo>
                  <a:cubicBezTo>
                    <a:pt x="9683" y="10856"/>
                    <a:pt x="9707" y="10906"/>
                    <a:pt x="9737" y="10906"/>
                  </a:cubicBezTo>
                  <a:cubicBezTo>
                    <a:pt x="9766" y="10906"/>
                    <a:pt x="9791" y="10856"/>
                    <a:pt x="9791" y="10793"/>
                  </a:cubicBezTo>
                  <a:cubicBezTo>
                    <a:pt x="9791" y="10731"/>
                    <a:pt x="9766" y="10680"/>
                    <a:pt x="9737" y="10680"/>
                  </a:cubicBezTo>
                  <a:close/>
                  <a:moveTo>
                    <a:pt x="9737" y="10353"/>
                  </a:moveTo>
                  <a:cubicBezTo>
                    <a:pt x="9707" y="10353"/>
                    <a:pt x="9683" y="10404"/>
                    <a:pt x="9683" y="10466"/>
                  </a:cubicBezTo>
                  <a:cubicBezTo>
                    <a:pt x="9683" y="10529"/>
                    <a:pt x="9707" y="10580"/>
                    <a:pt x="9737" y="10580"/>
                  </a:cubicBezTo>
                  <a:cubicBezTo>
                    <a:pt x="9766" y="10580"/>
                    <a:pt x="9791" y="10529"/>
                    <a:pt x="9791" y="10466"/>
                  </a:cubicBezTo>
                  <a:cubicBezTo>
                    <a:pt x="9791" y="10404"/>
                    <a:pt x="9766" y="10353"/>
                    <a:pt x="9737" y="10353"/>
                  </a:cubicBezTo>
                  <a:close/>
                  <a:moveTo>
                    <a:pt x="9583" y="10680"/>
                  </a:moveTo>
                  <a:cubicBezTo>
                    <a:pt x="9553" y="10680"/>
                    <a:pt x="9529" y="10731"/>
                    <a:pt x="9529" y="10793"/>
                  </a:cubicBezTo>
                  <a:cubicBezTo>
                    <a:pt x="9529" y="10856"/>
                    <a:pt x="9553" y="10906"/>
                    <a:pt x="9583" y="10906"/>
                  </a:cubicBezTo>
                  <a:cubicBezTo>
                    <a:pt x="9612" y="10906"/>
                    <a:pt x="9637" y="10856"/>
                    <a:pt x="9637" y="10793"/>
                  </a:cubicBezTo>
                  <a:cubicBezTo>
                    <a:pt x="9637" y="10731"/>
                    <a:pt x="9612" y="10680"/>
                    <a:pt x="9583" y="10680"/>
                  </a:cubicBezTo>
                  <a:close/>
                  <a:moveTo>
                    <a:pt x="9583" y="10353"/>
                  </a:moveTo>
                  <a:cubicBezTo>
                    <a:pt x="9553" y="10353"/>
                    <a:pt x="9529" y="10404"/>
                    <a:pt x="9529" y="10466"/>
                  </a:cubicBezTo>
                  <a:cubicBezTo>
                    <a:pt x="9529" y="10529"/>
                    <a:pt x="9553" y="10580"/>
                    <a:pt x="9583" y="10580"/>
                  </a:cubicBezTo>
                  <a:cubicBezTo>
                    <a:pt x="9612" y="10580"/>
                    <a:pt x="9637" y="10529"/>
                    <a:pt x="9637" y="10466"/>
                  </a:cubicBezTo>
                  <a:cubicBezTo>
                    <a:pt x="9637" y="10404"/>
                    <a:pt x="9612" y="10353"/>
                    <a:pt x="9583" y="10353"/>
                  </a:cubicBezTo>
                  <a:close/>
                  <a:moveTo>
                    <a:pt x="9430" y="10680"/>
                  </a:moveTo>
                  <a:cubicBezTo>
                    <a:pt x="9400" y="10680"/>
                    <a:pt x="9376" y="10731"/>
                    <a:pt x="9376" y="10793"/>
                  </a:cubicBezTo>
                  <a:cubicBezTo>
                    <a:pt x="9376" y="10856"/>
                    <a:pt x="9400" y="10906"/>
                    <a:pt x="9430" y="10906"/>
                  </a:cubicBezTo>
                  <a:cubicBezTo>
                    <a:pt x="9460" y="10906"/>
                    <a:pt x="9484" y="10856"/>
                    <a:pt x="9484" y="10793"/>
                  </a:cubicBezTo>
                  <a:cubicBezTo>
                    <a:pt x="9484" y="10731"/>
                    <a:pt x="9460" y="10680"/>
                    <a:pt x="9430" y="10680"/>
                  </a:cubicBezTo>
                  <a:close/>
                  <a:moveTo>
                    <a:pt x="9430" y="10353"/>
                  </a:moveTo>
                  <a:cubicBezTo>
                    <a:pt x="9400" y="10353"/>
                    <a:pt x="9376" y="10404"/>
                    <a:pt x="9376" y="10466"/>
                  </a:cubicBezTo>
                  <a:cubicBezTo>
                    <a:pt x="9376" y="10529"/>
                    <a:pt x="9400" y="10580"/>
                    <a:pt x="9430" y="10580"/>
                  </a:cubicBezTo>
                  <a:cubicBezTo>
                    <a:pt x="9460" y="10580"/>
                    <a:pt x="9484" y="10529"/>
                    <a:pt x="9484" y="10466"/>
                  </a:cubicBezTo>
                  <a:cubicBezTo>
                    <a:pt x="9484" y="10404"/>
                    <a:pt x="9460" y="10353"/>
                    <a:pt x="9430" y="10353"/>
                  </a:cubicBezTo>
                  <a:close/>
                  <a:moveTo>
                    <a:pt x="10045" y="10026"/>
                  </a:moveTo>
                  <a:cubicBezTo>
                    <a:pt x="10015" y="10026"/>
                    <a:pt x="9991" y="10077"/>
                    <a:pt x="9991" y="10140"/>
                  </a:cubicBezTo>
                  <a:cubicBezTo>
                    <a:pt x="9991" y="10202"/>
                    <a:pt x="10015" y="10253"/>
                    <a:pt x="10045" y="10253"/>
                  </a:cubicBezTo>
                  <a:cubicBezTo>
                    <a:pt x="10074" y="10253"/>
                    <a:pt x="10098" y="10202"/>
                    <a:pt x="10098" y="10140"/>
                  </a:cubicBezTo>
                  <a:cubicBezTo>
                    <a:pt x="10098" y="10077"/>
                    <a:pt x="10074" y="10026"/>
                    <a:pt x="10045" y="10026"/>
                  </a:cubicBezTo>
                  <a:close/>
                  <a:moveTo>
                    <a:pt x="10045" y="9700"/>
                  </a:moveTo>
                  <a:cubicBezTo>
                    <a:pt x="10015" y="9700"/>
                    <a:pt x="9991" y="9750"/>
                    <a:pt x="9991" y="9813"/>
                  </a:cubicBezTo>
                  <a:cubicBezTo>
                    <a:pt x="9991" y="9875"/>
                    <a:pt x="10015" y="9926"/>
                    <a:pt x="10045" y="9926"/>
                  </a:cubicBezTo>
                  <a:cubicBezTo>
                    <a:pt x="10074" y="9926"/>
                    <a:pt x="10098" y="9875"/>
                    <a:pt x="10098" y="9813"/>
                  </a:cubicBezTo>
                  <a:cubicBezTo>
                    <a:pt x="10098" y="9750"/>
                    <a:pt x="10074" y="9700"/>
                    <a:pt x="10045" y="9700"/>
                  </a:cubicBezTo>
                  <a:close/>
                  <a:moveTo>
                    <a:pt x="9892" y="10253"/>
                  </a:moveTo>
                  <a:cubicBezTo>
                    <a:pt x="9922" y="10253"/>
                    <a:pt x="9946" y="10202"/>
                    <a:pt x="9946" y="10140"/>
                  </a:cubicBezTo>
                  <a:cubicBezTo>
                    <a:pt x="9946" y="10077"/>
                    <a:pt x="9922" y="10026"/>
                    <a:pt x="9892" y="10026"/>
                  </a:cubicBezTo>
                  <a:cubicBezTo>
                    <a:pt x="9862" y="10026"/>
                    <a:pt x="9838" y="10077"/>
                    <a:pt x="9838" y="10140"/>
                  </a:cubicBezTo>
                  <a:cubicBezTo>
                    <a:pt x="9838" y="10202"/>
                    <a:pt x="9862" y="10253"/>
                    <a:pt x="9892" y="10253"/>
                  </a:cubicBezTo>
                  <a:close/>
                  <a:moveTo>
                    <a:pt x="9892" y="9926"/>
                  </a:moveTo>
                  <a:cubicBezTo>
                    <a:pt x="9922" y="9926"/>
                    <a:pt x="9946" y="9875"/>
                    <a:pt x="9946" y="9813"/>
                  </a:cubicBezTo>
                  <a:cubicBezTo>
                    <a:pt x="9946" y="9750"/>
                    <a:pt x="9922" y="9700"/>
                    <a:pt x="9892" y="9700"/>
                  </a:cubicBezTo>
                  <a:cubicBezTo>
                    <a:pt x="9862" y="9700"/>
                    <a:pt x="9838" y="9750"/>
                    <a:pt x="9838" y="9813"/>
                  </a:cubicBezTo>
                  <a:cubicBezTo>
                    <a:pt x="9838" y="9875"/>
                    <a:pt x="9862" y="9926"/>
                    <a:pt x="9892" y="9926"/>
                  </a:cubicBezTo>
                  <a:close/>
                  <a:moveTo>
                    <a:pt x="9737" y="10026"/>
                  </a:moveTo>
                  <a:cubicBezTo>
                    <a:pt x="9707" y="10026"/>
                    <a:pt x="9683" y="10077"/>
                    <a:pt x="9683" y="10140"/>
                  </a:cubicBezTo>
                  <a:cubicBezTo>
                    <a:pt x="9683" y="10202"/>
                    <a:pt x="9707" y="10253"/>
                    <a:pt x="9737" y="10253"/>
                  </a:cubicBezTo>
                  <a:cubicBezTo>
                    <a:pt x="9766" y="10253"/>
                    <a:pt x="9791" y="10202"/>
                    <a:pt x="9791" y="10140"/>
                  </a:cubicBezTo>
                  <a:cubicBezTo>
                    <a:pt x="9791" y="10077"/>
                    <a:pt x="9766" y="10026"/>
                    <a:pt x="9737" y="10026"/>
                  </a:cubicBezTo>
                  <a:close/>
                  <a:moveTo>
                    <a:pt x="9737" y="9700"/>
                  </a:moveTo>
                  <a:cubicBezTo>
                    <a:pt x="9707" y="9700"/>
                    <a:pt x="9683" y="9750"/>
                    <a:pt x="9683" y="9813"/>
                  </a:cubicBezTo>
                  <a:cubicBezTo>
                    <a:pt x="9683" y="9875"/>
                    <a:pt x="9707" y="9926"/>
                    <a:pt x="9737" y="9926"/>
                  </a:cubicBezTo>
                  <a:cubicBezTo>
                    <a:pt x="9766" y="9926"/>
                    <a:pt x="9791" y="9875"/>
                    <a:pt x="9791" y="9813"/>
                  </a:cubicBezTo>
                  <a:cubicBezTo>
                    <a:pt x="9791" y="9750"/>
                    <a:pt x="9766" y="9700"/>
                    <a:pt x="9737" y="9700"/>
                  </a:cubicBezTo>
                  <a:close/>
                  <a:moveTo>
                    <a:pt x="9583" y="10026"/>
                  </a:moveTo>
                  <a:cubicBezTo>
                    <a:pt x="9553" y="10026"/>
                    <a:pt x="9529" y="10077"/>
                    <a:pt x="9529" y="10140"/>
                  </a:cubicBezTo>
                  <a:cubicBezTo>
                    <a:pt x="9529" y="10202"/>
                    <a:pt x="9553" y="10253"/>
                    <a:pt x="9583" y="10253"/>
                  </a:cubicBezTo>
                  <a:cubicBezTo>
                    <a:pt x="9612" y="10253"/>
                    <a:pt x="9637" y="10202"/>
                    <a:pt x="9637" y="10140"/>
                  </a:cubicBezTo>
                  <a:cubicBezTo>
                    <a:pt x="9637" y="10077"/>
                    <a:pt x="9612" y="10026"/>
                    <a:pt x="9583" y="10026"/>
                  </a:cubicBezTo>
                  <a:close/>
                  <a:moveTo>
                    <a:pt x="9583" y="9700"/>
                  </a:moveTo>
                  <a:cubicBezTo>
                    <a:pt x="9553" y="9700"/>
                    <a:pt x="9529" y="9750"/>
                    <a:pt x="9529" y="9813"/>
                  </a:cubicBezTo>
                  <a:cubicBezTo>
                    <a:pt x="9529" y="9875"/>
                    <a:pt x="9553" y="9926"/>
                    <a:pt x="9583" y="9926"/>
                  </a:cubicBezTo>
                  <a:cubicBezTo>
                    <a:pt x="9612" y="9926"/>
                    <a:pt x="9637" y="9875"/>
                    <a:pt x="9637" y="9813"/>
                  </a:cubicBezTo>
                  <a:cubicBezTo>
                    <a:pt x="9637" y="9750"/>
                    <a:pt x="9612" y="9700"/>
                    <a:pt x="9583" y="9700"/>
                  </a:cubicBezTo>
                  <a:close/>
                  <a:moveTo>
                    <a:pt x="9430" y="10026"/>
                  </a:moveTo>
                  <a:cubicBezTo>
                    <a:pt x="9400" y="10026"/>
                    <a:pt x="9376" y="10077"/>
                    <a:pt x="9376" y="10140"/>
                  </a:cubicBezTo>
                  <a:cubicBezTo>
                    <a:pt x="9376" y="10202"/>
                    <a:pt x="9400" y="10253"/>
                    <a:pt x="9430" y="10253"/>
                  </a:cubicBezTo>
                  <a:cubicBezTo>
                    <a:pt x="9460" y="10253"/>
                    <a:pt x="9484" y="10202"/>
                    <a:pt x="9484" y="10140"/>
                  </a:cubicBezTo>
                  <a:cubicBezTo>
                    <a:pt x="9484" y="10077"/>
                    <a:pt x="9460" y="10026"/>
                    <a:pt x="9430" y="10026"/>
                  </a:cubicBezTo>
                  <a:close/>
                  <a:moveTo>
                    <a:pt x="9430" y="9700"/>
                  </a:moveTo>
                  <a:cubicBezTo>
                    <a:pt x="9400" y="9700"/>
                    <a:pt x="9376" y="9750"/>
                    <a:pt x="9376" y="9813"/>
                  </a:cubicBezTo>
                  <a:cubicBezTo>
                    <a:pt x="9376" y="9875"/>
                    <a:pt x="9400" y="9926"/>
                    <a:pt x="9430" y="9926"/>
                  </a:cubicBezTo>
                  <a:cubicBezTo>
                    <a:pt x="9460" y="9926"/>
                    <a:pt x="9484" y="9875"/>
                    <a:pt x="9484" y="9813"/>
                  </a:cubicBezTo>
                  <a:cubicBezTo>
                    <a:pt x="9484" y="9750"/>
                    <a:pt x="9460" y="9700"/>
                    <a:pt x="9430" y="9700"/>
                  </a:cubicBezTo>
                  <a:close/>
                  <a:moveTo>
                    <a:pt x="10813" y="11971"/>
                  </a:moveTo>
                  <a:cubicBezTo>
                    <a:pt x="10783" y="11971"/>
                    <a:pt x="10759" y="12021"/>
                    <a:pt x="10759" y="12084"/>
                  </a:cubicBezTo>
                  <a:cubicBezTo>
                    <a:pt x="10759" y="12146"/>
                    <a:pt x="10783" y="12197"/>
                    <a:pt x="10813" y="12197"/>
                  </a:cubicBezTo>
                  <a:cubicBezTo>
                    <a:pt x="10843" y="12197"/>
                    <a:pt x="10867" y="12146"/>
                    <a:pt x="10867" y="12084"/>
                  </a:cubicBezTo>
                  <a:cubicBezTo>
                    <a:pt x="10867" y="12021"/>
                    <a:pt x="10843" y="11971"/>
                    <a:pt x="10813" y="11971"/>
                  </a:cubicBezTo>
                  <a:close/>
                  <a:moveTo>
                    <a:pt x="10813" y="11644"/>
                  </a:moveTo>
                  <a:cubicBezTo>
                    <a:pt x="10783" y="11644"/>
                    <a:pt x="10759" y="11694"/>
                    <a:pt x="10759" y="11757"/>
                  </a:cubicBezTo>
                  <a:cubicBezTo>
                    <a:pt x="10759" y="11819"/>
                    <a:pt x="10783" y="11870"/>
                    <a:pt x="10813" y="11870"/>
                  </a:cubicBezTo>
                  <a:cubicBezTo>
                    <a:pt x="10843" y="11870"/>
                    <a:pt x="10867" y="11819"/>
                    <a:pt x="10867" y="11757"/>
                  </a:cubicBezTo>
                  <a:cubicBezTo>
                    <a:pt x="10867" y="11694"/>
                    <a:pt x="10843" y="11644"/>
                    <a:pt x="10813" y="11644"/>
                  </a:cubicBezTo>
                  <a:close/>
                  <a:moveTo>
                    <a:pt x="10660" y="11971"/>
                  </a:moveTo>
                  <a:cubicBezTo>
                    <a:pt x="10631" y="11971"/>
                    <a:pt x="10607" y="12021"/>
                    <a:pt x="10607" y="12084"/>
                  </a:cubicBezTo>
                  <a:cubicBezTo>
                    <a:pt x="10607" y="12146"/>
                    <a:pt x="10631" y="12197"/>
                    <a:pt x="10660" y="12197"/>
                  </a:cubicBezTo>
                  <a:cubicBezTo>
                    <a:pt x="10690" y="12197"/>
                    <a:pt x="10714" y="12146"/>
                    <a:pt x="10714" y="12084"/>
                  </a:cubicBezTo>
                  <a:cubicBezTo>
                    <a:pt x="10714" y="12021"/>
                    <a:pt x="10690" y="11971"/>
                    <a:pt x="10660" y="11971"/>
                  </a:cubicBezTo>
                  <a:close/>
                  <a:moveTo>
                    <a:pt x="10660" y="11644"/>
                  </a:moveTo>
                  <a:cubicBezTo>
                    <a:pt x="10631" y="11644"/>
                    <a:pt x="10607" y="11694"/>
                    <a:pt x="10607" y="11757"/>
                  </a:cubicBezTo>
                  <a:cubicBezTo>
                    <a:pt x="10607" y="11819"/>
                    <a:pt x="10631" y="11870"/>
                    <a:pt x="10660" y="11870"/>
                  </a:cubicBezTo>
                  <a:cubicBezTo>
                    <a:pt x="10690" y="11870"/>
                    <a:pt x="10714" y="11819"/>
                    <a:pt x="10714" y="11757"/>
                  </a:cubicBezTo>
                  <a:cubicBezTo>
                    <a:pt x="10714" y="11694"/>
                    <a:pt x="10690" y="11644"/>
                    <a:pt x="10660" y="11644"/>
                  </a:cubicBezTo>
                  <a:close/>
                  <a:moveTo>
                    <a:pt x="10505" y="11971"/>
                  </a:moveTo>
                  <a:cubicBezTo>
                    <a:pt x="10475" y="11971"/>
                    <a:pt x="10451" y="12021"/>
                    <a:pt x="10451" y="12084"/>
                  </a:cubicBezTo>
                  <a:cubicBezTo>
                    <a:pt x="10451" y="12146"/>
                    <a:pt x="10475" y="12197"/>
                    <a:pt x="10505" y="12197"/>
                  </a:cubicBezTo>
                  <a:cubicBezTo>
                    <a:pt x="10535" y="12197"/>
                    <a:pt x="10559" y="12146"/>
                    <a:pt x="10559" y="12084"/>
                  </a:cubicBezTo>
                  <a:cubicBezTo>
                    <a:pt x="10559" y="12021"/>
                    <a:pt x="10535" y="11971"/>
                    <a:pt x="10505" y="11971"/>
                  </a:cubicBezTo>
                  <a:close/>
                  <a:moveTo>
                    <a:pt x="10505" y="11644"/>
                  </a:moveTo>
                  <a:cubicBezTo>
                    <a:pt x="10475" y="11644"/>
                    <a:pt x="10451" y="11694"/>
                    <a:pt x="10451" y="11757"/>
                  </a:cubicBezTo>
                  <a:cubicBezTo>
                    <a:pt x="10451" y="11819"/>
                    <a:pt x="10475" y="11870"/>
                    <a:pt x="10505" y="11870"/>
                  </a:cubicBezTo>
                  <a:cubicBezTo>
                    <a:pt x="10535" y="11870"/>
                    <a:pt x="10559" y="11819"/>
                    <a:pt x="10559" y="11757"/>
                  </a:cubicBezTo>
                  <a:cubicBezTo>
                    <a:pt x="10559" y="11694"/>
                    <a:pt x="10535" y="11644"/>
                    <a:pt x="10505" y="11644"/>
                  </a:cubicBezTo>
                  <a:close/>
                  <a:moveTo>
                    <a:pt x="10351" y="11971"/>
                  </a:moveTo>
                  <a:cubicBezTo>
                    <a:pt x="10321" y="11971"/>
                    <a:pt x="10297" y="12021"/>
                    <a:pt x="10297" y="12084"/>
                  </a:cubicBezTo>
                  <a:cubicBezTo>
                    <a:pt x="10297" y="12146"/>
                    <a:pt x="10321" y="12197"/>
                    <a:pt x="10351" y="12197"/>
                  </a:cubicBezTo>
                  <a:cubicBezTo>
                    <a:pt x="10381" y="12197"/>
                    <a:pt x="10405" y="12146"/>
                    <a:pt x="10405" y="12084"/>
                  </a:cubicBezTo>
                  <a:cubicBezTo>
                    <a:pt x="10405" y="12021"/>
                    <a:pt x="10381" y="11971"/>
                    <a:pt x="10351" y="11971"/>
                  </a:cubicBezTo>
                  <a:close/>
                  <a:moveTo>
                    <a:pt x="10351" y="11644"/>
                  </a:moveTo>
                  <a:cubicBezTo>
                    <a:pt x="10321" y="11644"/>
                    <a:pt x="10297" y="11694"/>
                    <a:pt x="10297" y="11757"/>
                  </a:cubicBezTo>
                  <a:cubicBezTo>
                    <a:pt x="10297" y="11819"/>
                    <a:pt x="10321" y="11870"/>
                    <a:pt x="10351" y="11870"/>
                  </a:cubicBezTo>
                  <a:cubicBezTo>
                    <a:pt x="10381" y="11870"/>
                    <a:pt x="10405" y="11819"/>
                    <a:pt x="10405" y="11757"/>
                  </a:cubicBezTo>
                  <a:cubicBezTo>
                    <a:pt x="10405" y="11694"/>
                    <a:pt x="10381" y="11644"/>
                    <a:pt x="10351" y="11644"/>
                  </a:cubicBezTo>
                  <a:close/>
                  <a:moveTo>
                    <a:pt x="10198" y="11971"/>
                  </a:moveTo>
                  <a:cubicBezTo>
                    <a:pt x="10169" y="11971"/>
                    <a:pt x="10145" y="12021"/>
                    <a:pt x="10145" y="12084"/>
                  </a:cubicBezTo>
                  <a:cubicBezTo>
                    <a:pt x="10145" y="12146"/>
                    <a:pt x="10169" y="12197"/>
                    <a:pt x="10198" y="12197"/>
                  </a:cubicBezTo>
                  <a:cubicBezTo>
                    <a:pt x="10228" y="12197"/>
                    <a:pt x="10252" y="12146"/>
                    <a:pt x="10252" y="12084"/>
                  </a:cubicBezTo>
                  <a:cubicBezTo>
                    <a:pt x="10252" y="12021"/>
                    <a:pt x="10228" y="11971"/>
                    <a:pt x="10198" y="11971"/>
                  </a:cubicBezTo>
                  <a:close/>
                  <a:moveTo>
                    <a:pt x="10198" y="11644"/>
                  </a:moveTo>
                  <a:cubicBezTo>
                    <a:pt x="10169" y="11644"/>
                    <a:pt x="10145" y="11694"/>
                    <a:pt x="10145" y="11757"/>
                  </a:cubicBezTo>
                  <a:cubicBezTo>
                    <a:pt x="10145" y="11819"/>
                    <a:pt x="10169" y="11870"/>
                    <a:pt x="10198" y="11870"/>
                  </a:cubicBezTo>
                  <a:cubicBezTo>
                    <a:pt x="10228" y="11870"/>
                    <a:pt x="10252" y="11819"/>
                    <a:pt x="10252" y="11757"/>
                  </a:cubicBezTo>
                  <a:cubicBezTo>
                    <a:pt x="10252" y="11694"/>
                    <a:pt x="10228" y="11644"/>
                    <a:pt x="10198" y="11644"/>
                  </a:cubicBezTo>
                  <a:close/>
                  <a:moveTo>
                    <a:pt x="10813" y="11317"/>
                  </a:moveTo>
                  <a:cubicBezTo>
                    <a:pt x="10783" y="11317"/>
                    <a:pt x="10759" y="11367"/>
                    <a:pt x="10759" y="11430"/>
                  </a:cubicBezTo>
                  <a:cubicBezTo>
                    <a:pt x="10759" y="11492"/>
                    <a:pt x="10783" y="11543"/>
                    <a:pt x="10813" y="11543"/>
                  </a:cubicBezTo>
                  <a:cubicBezTo>
                    <a:pt x="10843" y="11543"/>
                    <a:pt x="10867" y="11492"/>
                    <a:pt x="10867" y="11430"/>
                  </a:cubicBezTo>
                  <a:cubicBezTo>
                    <a:pt x="10867" y="11367"/>
                    <a:pt x="10843" y="11317"/>
                    <a:pt x="10813" y="11317"/>
                  </a:cubicBezTo>
                  <a:close/>
                  <a:moveTo>
                    <a:pt x="10813" y="10990"/>
                  </a:moveTo>
                  <a:cubicBezTo>
                    <a:pt x="10783" y="10990"/>
                    <a:pt x="10759" y="11041"/>
                    <a:pt x="10759" y="11103"/>
                  </a:cubicBezTo>
                  <a:cubicBezTo>
                    <a:pt x="10759" y="11166"/>
                    <a:pt x="10783" y="11216"/>
                    <a:pt x="10813" y="11216"/>
                  </a:cubicBezTo>
                  <a:cubicBezTo>
                    <a:pt x="10843" y="11216"/>
                    <a:pt x="10867" y="11166"/>
                    <a:pt x="10867" y="11103"/>
                  </a:cubicBezTo>
                  <a:cubicBezTo>
                    <a:pt x="10867" y="11041"/>
                    <a:pt x="10843" y="10990"/>
                    <a:pt x="10813" y="10990"/>
                  </a:cubicBezTo>
                  <a:close/>
                  <a:moveTo>
                    <a:pt x="10660" y="11317"/>
                  </a:moveTo>
                  <a:cubicBezTo>
                    <a:pt x="10631" y="11317"/>
                    <a:pt x="10607" y="11367"/>
                    <a:pt x="10607" y="11430"/>
                  </a:cubicBezTo>
                  <a:cubicBezTo>
                    <a:pt x="10607" y="11492"/>
                    <a:pt x="10631" y="11543"/>
                    <a:pt x="10660" y="11543"/>
                  </a:cubicBezTo>
                  <a:cubicBezTo>
                    <a:pt x="10690" y="11543"/>
                    <a:pt x="10714" y="11492"/>
                    <a:pt x="10714" y="11430"/>
                  </a:cubicBezTo>
                  <a:cubicBezTo>
                    <a:pt x="10714" y="11367"/>
                    <a:pt x="10690" y="11317"/>
                    <a:pt x="10660" y="11317"/>
                  </a:cubicBezTo>
                  <a:close/>
                  <a:moveTo>
                    <a:pt x="10660" y="10990"/>
                  </a:moveTo>
                  <a:cubicBezTo>
                    <a:pt x="10631" y="10990"/>
                    <a:pt x="10607" y="11041"/>
                    <a:pt x="10607" y="11103"/>
                  </a:cubicBezTo>
                  <a:cubicBezTo>
                    <a:pt x="10607" y="11166"/>
                    <a:pt x="10631" y="11216"/>
                    <a:pt x="10660" y="11216"/>
                  </a:cubicBezTo>
                  <a:cubicBezTo>
                    <a:pt x="10690" y="11216"/>
                    <a:pt x="10714" y="11166"/>
                    <a:pt x="10714" y="11103"/>
                  </a:cubicBezTo>
                  <a:cubicBezTo>
                    <a:pt x="10714" y="11041"/>
                    <a:pt x="10690" y="10990"/>
                    <a:pt x="10660" y="10990"/>
                  </a:cubicBezTo>
                  <a:close/>
                  <a:moveTo>
                    <a:pt x="10505" y="11317"/>
                  </a:moveTo>
                  <a:cubicBezTo>
                    <a:pt x="10475" y="11317"/>
                    <a:pt x="10451" y="11367"/>
                    <a:pt x="10451" y="11430"/>
                  </a:cubicBezTo>
                  <a:cubicBezTo>
                    <a:pt x="10451" y="11492"/>
                    <a:pt x="10475" y="11543"/>
                    <a:pt x="10505" y="11543"/>
                  </a:cubicBezTo>
                  <a:cubicBezTo>
                    <a:pt x="10535" y="11543"/>
                    <a:pt x="10559" y="11492"/>
                    <a:pt x="10559" y="11430"/>
                  </a:cubicBezTo>
                  <a:cubicBezTo>
                    <a:pt x="10559" y="11367"/>
                    <a:pt x="10535" y="11317"/>
                    <a:pt x="10505" y="11317"/>
                  </a:cubicBezTo>
                  <a:close/>
                  <a:moveTo>
                    <a:pt x="10505" y="10990"/>
                  </a:moveTo>
                  <a:cubicBezTo>
                    <a:pt x="10475" y="10990"/>
                    <a:pt x="10451" y="11041"/>
                    <a:pt x="10451" y="11103"/>
                  </a:cubicBezTo>
                  <a:cubicBezTo>
                    <a:pt x="10451" y="11166"/>
                    <a:pt x="10475" y="11216"/>
                    <a:pt x="10505" y="11216"/>
                  </a:cubicBezTo>
                  <a:cubicBezTo>
                    <a:pt x="10535" y="11216"/>
                    <a:pt x="10559" y="11166"/>
                    <a:pt x="10559" y="11103"/>
                  </a:cubicBezTo>
                  <a:cubicBezTo>
                    <a:pt x="10559" y="11041"/>
                    <a:pt x="10535" y="10990"/>
                    <a:pt x="10505" y="10990"/>
                  </a:cubicBezTo>
                  <a:close/>
                  <a:moveTo>
                    <a:pt x="10351" y="11317"/>
                  </a:moveTo>
                  <a:cubicBezTo>
                    <a:pt x="10321" y="11317"/>
                    <a:pt x="10297" y="11367"/>
                    <a:pt x="10297" y="11430"/>
                  </a:cubicBezTo>
                  <a:cubicBezTo>
                    <a:pt x="10297" y="11492"/>
                    <a:pt x="10321" y="11543"/>
                    <a:pt x="10351" y="11543"/>
                  </a:cubicBezTo>
                  <a:cubicBezTo>
                    <a:pt x="10381" y="11543"/>
                    <a:pt x="10405" y="11492"/>
                    <a:pt x="10405" y="11430"/>
                  </a:cubicBezTo>
                  <a:cubicBezTo>
                    <a:pt x="10405" y="11367"/>
                    <a:pt x="10381" y="11317"/>
                    <a:pt x="10351" y="11317"/>
                  </a:cubicBezTo>
                  <a:close/>
                  <a:moveTo>
                    <a:pt x="10351" y="10990"/>
                  </a:moveTo>
                  <a:cubicBezTo>
                    <a:pt x="10321" y="10990"/>
                    <a:pt x="10297" y="11041"/>
                    <a:pt x="10297" y="11103"/>
                  </a:cubicBezTo>
                  <a:cubicBezTo>
                    <a:pt x="10297" y="11166"/>
                    <a:pt x="10321" y="11216"/>
                    <a:pt x="10351" y="11216"/>
                  </a:cubicBezTo>
                  <a:cubicBezTo>
                    <a:pt x="10381" y="11216"/>
                    <a:pt x="10405" y="11166"/>
                    <a:pt x="10405" y="11103"/>
                  </a:cubicBezTo>
                  <a:cubicBezTo>
                    <a:pt x="10405" y="11041"/>
                    <a:pt x="10381" y="10990"/>
                    <a:pt x="10351" y="10990"/>
                  </a:cubicBezTo>
                  <a:close/>
                  <a:moveTo>
                    <a:pt x="10198" y="11317"/>
                  </a:moveTo>
                  <a:cubicBezTo>
                    <a:pt x="10169" y="11317"/>
                    <a:pt x="10145" y="11367"/>
                    <a:pt x="10145" y="11430"/>
                  </a:cubicBezTo>
                  <a:cubicBezTo>
                    <a:pt x="10145" y="11492"/>
                    <a:pt x="10169" y="11543"/>
                    <a:pt x="10198" y="11543"/>
                  </a:cubicBezTo>
                  <a:cubicBezTo>
                    <a:pt x="10228" y="11543"/>
                    <a:pt x="10252" y="11492"/>
                    <a:pt x="10252" y="11430"/>
                  </a:cubicBezTo>
                  <a:cubicBezTo>
                    <a:pt x="10252" y="11367"/>
                    <a:pt x="10228" y="11317"/>
                    <a:pt x="10198" y="11317"/>
                  </a:cubicBezTo>
                  <a:close/>
                  <a:moveTo>
                    <a:pt x="10198" y="10990"/>
                  </a:moveTo>
                  <a:cubicBezTo>
                    <a:pt x="10169" y="10990"/>
                    <a:pt x="10145" y="11041"/>
                    <a:pt x="10145" y="11103"/>
                  </a:cubicBezTo>
                  <a:cubicBezTo>
                    <a:pt x="10145" y="11166"/>
                    <a:pt x="10169" y="11216"/>
                    <a:pt x="10198" y="11216"/>
                  </a:cubicBezTo>
                  <a:cubicBezTo>
                    <a:pt x="10228" y="11216"/>
                    <a:pt x="10252" y="11166"/>
                    <a:pt x="10252" y="11103"/>
                  </a:cubicBezTo>
                  <a:cubicBezTo>
                    <a:pt x="10252" y="11041"/>
                    <a:pt x="10228" y="10990"/>
                    <a:pt x="10198" y="10990"/>
                  </a:cubicBezTo>
                  <a:close/>
                  <a:moveTo>
                    <a:pt x="10813" y="10680"/>
                  </a:moveTo>
                  <a:cubicBezTo>
                    <a:pt x="10783" y="10680"/>
                    <a:pt x="10759" y="10731"/>
                    <a:pt x="10759" y="10793"/>
                  </a:cubicBezTo>
                  <a:cubicBezTo>
                    <a:pt x="10759" y="10856"/>
                    <a:pt x="10783" y="10906"/>
                    <a:pt x="10813" y="10906"/>
                  </a:cubicBezTo>
                  <a:cubicBezTo>
                    <a:pt x="10843" y="10906"/>
                    <a:pt x="10867" y="10856"/>
                    <a:pt x="10867" y="10793"/>
                  </a:cubicBezTo>
                  <a:cubicBezTo>
                    <a:pt x="10867" y="10731"/>
                    <a:pt x="10843" y="10680"/>
                    <a:pt x="10813" y="10680"/>
                  </a:cubicBezTo>
                  <a:close/>
                  <a:moveTo>
                    <a:pt x="10813" y="10353"/>
                  </a:moveTo>
                  <a:cubicBezTo>
                    <a:pt x="10783" y="10353"/>
                    <a:pt x="10759" y="10404"/>
                    <a:pt x="10759" y="10466"/>
                  </a:cubicBezTo>
                  <a:cubicBezTo>
                    <a:pt x="10759" y="10529"/>
                    <a:pt x="10783" y="10580"/>
                    <a:pt x="10813" y="10580"/>
                  </a:cubicBezTo>
                  <a:cubicBezTo>
                    <a:pt x="10843" y="10580"/>
                    <a:pt x="10867" y="10529"/>
                    <a:pt x="10867" y="10466"/>
                  </a:cubicBezTo>
                  <a:cubicBezTo>
                    <a:pt x="10867" y="10404"/>
                    <a:pt x="10843" y="10353"/>
                    <a:pt x="10813" y="10353"/>
                  </a:cubicBezTo>
                  <a:close/>
                  <a:moveTo>
                    <a:pt x="10660" y="10680"/>
                  </a:moveTo>
                  <a:cubicBezTo>
                    <a:pt x="10631" y="10680"/>
                    <a:pt x="10607" y="10731"/>
                    <a:pt x="10607" y="10793"/>
                  </a:cubicBezTo>
                  <a:cubicBezTo>
                    <a:pt x="10607" y="10856"/>
                    <a:pt x="10631" y="10906"/>
                    <a:pt x="10660" y="10906"/>
                  </a:cubicBezTo>
                  <a:cubicBezTo>
                    <a:pt x="10690" y="10906"/>
                    <a:pt x="10714" y="10856"/>
                    <a:pt x="10714" y="10793"/>
                  </a:cubicBezTo>
                  <a:cubicBezTo>
                    <a:pt x="10714" y="10731"/>
                    <a:pt x="10690" y="10680"/>
                    <a:pt x="10660" y="10680"/>
                  </a:cubicBezTo>
                  <a:close/>
                  <a:moveTo>
                    <a:pt x="10660" y="10353"/>
                  </a:moveTo>
                  <a:cubicBezTo>
                    <a:pt x="10631" y="10353"/>
                    <a:pt x="10607" y="10404"/>
                    <a:pt x="10607" y="10466"/>
                  </a:cubicBezTo>
                  <a:cubicBezTo>
                    <a:pt x="10607" y="10529"/>
                    <a:pt x="10631" y="10580"/>
                    <a:pt x="10660" y="10580"/>
                  </a:cubicBezTo>
                  <a:cubicBezTo>
                    <a:pt x="10690" y="10580"/>
                    <a:pt x="10714" y="10529"/>
                    <a:pt x="10714" y="10466"/>
                  </a:cubicBezTo>
                  <a:cubicBezTo>
                    <a:pt x="10714" y="10404"/>
                    <a:pt x="10690" y="10353"/>
                    <a:pt x="10660" y="10353"/>
                  </a:cubicBezTo>
                  <a:close/>
                  <a:moveTo>
                    <a:pt x="10505" y="10680"/>
                  </a:moveTo>
                  <a:cubicBezTo>
                    <a:pt x="10475" y="10680"/>
                    <a:pt x="10451" y="10731"/>
                    <a:pt x="10451" y="10793"/>
                  </a:cubicBezTo>
                  <a:cubicBezTo>
                    <a:pt x="10451" y="10856"/>
                    <a:pt x="10475" y="10906"/>
                    <a:pt x="10505" y="10906"/>
                  </a:cubicBezTo>
                  <a:cubicBezTo>
                    <a:pt x="10535" y="10906"/>
                    <a:pt x="10559" y="10856"/>
                    <a:pt x="10559" y="10793"/>
                  </a:cubicBezTo>
                  <a:cubicBezTo>
                    <a:pt x="10559" y="10731"/>
                    <a:pt x="10535" y="10680"/>
                    <a:pt x="10505" y="10680"/>
                  </a:cubicBezTo>
                  <a:close/>
                  <a:moveTo>
                    <a:pt x="10505" y="10353"/>
                  </a:moveTo>
                  <a:cubicBezTo>
                    <a:pt x="10475" y="10353"/>
                    <a:pt x="10451" y="10404"/>
                    <a:pt x="10451" y="10466"/>
                  </a:cubicBezTo>
                  <a:cubicBezTo>
                    <a:pt x="10451" y="10529"/>
                    <a:pt x="10475" y="10580"/>
                    <a:pt x="10505" y="10580"/>
                  </a:cubicBezTo>
                  <a:cubicBezTo>
                    <a:pt x="10535" y="10580"/>
                    <a:pt x="10559" y="10529"/>
                    <a:pt x="10559" y="10466"/>
                  </a:cubicBezTo>
                  <a:cubicBezTo>
                    <a:pt x="10559" y="10404"/>
                    <a:pt x="10535" y="10353"/>
                    <a:pt x="10505" y="10353"/>
                  </a:cubicBezTo>
                  <a:close/>
                  <a:moveTo>
                    <a:pt x="10351" y="10680"/>
                  </a:moveTo>
                  <a:cubicBezTo>
                    <a:pt x="10321" y="10680"/>
                    <a:pt x="10297" y="10731"/>
                    <a:pt x="10297" y="10793"/>
                  </a:cubicBezTo>
                  <a:cubicBezTo>
                    <a:pt x="10297" y="10856"/>
                    <a:pt x="10321" y="10906"/>
                    <a:pt x="10351" y="10906"/>
                  </a:cubicBezTo>
                  <a:cubicBezTo>
                    <a:pt x="10381" y="10906"/>
                    <a:pt x="10405" y="10856"/>
                    <a:pt x="10405" y="10793"/>
                  </a:cubicBezTo>
                  <a:cubicBezTo>
                    <a:pt x="10405" y="10731"/>
                    <a:pt x="10381" y="10680"/>
                    <a:pt x="10351" y="10680"/>
                  </a:cubicBezTo>
                  <a:close/>
                  <a:moveTo>
                    <a:pt x="10351" y="10353"/>
                  </a:moveTo>
                  <a:cubicBezTo>
                    <a:pt x="10321" y="10353"/>
                    <a:pt x="10297" y="10404"/>
                    <a:pt x="10297" y="10466"/>
                  </a:cubicBezTo>
                  <a:cubicBezTo>
                    <a:pt x="10297" y="10529"/>
                    <a:pt x="10321" y="10580"/>
                    <a:pt x="10351" y="10580"/>
                  </a:cubicBezTo>
                  <a:cubicBezTo>
                    <a:pt x="10381" y="10580"/>
                    <a:pt x="10405" y="10529"/>
                    <a:pt x="10405" y="10466"/>
                  </a:cubicBezTo>
                  <a:cubicBezTo>
                    <a:pt x="10405" y="10404"/>
                    <a:pt x="10381" y="10353"/>
                    <a:pt x="10351" y="10353"/>
                  </a:cubicBezTo>
                  <a:close/>
                  <a:moveTo>
                    <a:pt x="10198" y="10680"/>
                  </a:moveTo>
                  <a:cubicBezTo>
                    <a:pt x="10169" y="10680"/>
                    <a:pt x="10145" y="10731"/>
                    <a:pt x="10145" y="10793"/>
                  </a:cubicBezTo>
                  <a:cubicBezTo>
                    <a:pt x="10145" y="10856"/>
                    <a:pt x="10169" y="10906"/>
                    <a:pt x="10198" y="10906"/>
                  </a:cubicBezTo>
                  <a:cubicBezTo>
                    <a:pt x="10228" y="10906"/>
                    <a:pt x="10252" y="10856"/>
                    <a:pt x="10252" y="10793"/>
                  </a:cubicBezTo>
                  <a:cubicBezTo>
                    <a:pt x="10252" y="10731"/>
                    <a:pt x="10228" y="10680"/>
                    <a:pt x="10198" y="10680"/>
                  </a:cubicBezTo>
                  <a:close/>
                  <a:moveTo>
                    <a:pt x="10198" y="10353"/>
                  </a:moveTo>
                  <a:cubicBezTo>
                    <a:pt x="10169" y="10353"/>
                    <a:pt x="10145" y="10404"/>
                    <a:pt x="10145" y="10466"/>
                  </a:cubicBezTo>
                  <a:cubicBezTo>
                    <a:pt x="10145" y="10529"/>
                    <a:pt x="10169" y="10580"/>
                    <a:pt x="10198" y="10580"/>
                  </a:cubicBezTo>
                  <a:cubicBezTo>
                    <a:pt x="10228" y="10580"/>
                    <a:pt x="10252" y="10529"/>
                    <a:pt x="10252" y="10466"/>
                  </a:cubicBezTo>
                  <a:cubicBezTo>
                    <a:pt x="10252" y="10404"/>
                    <a:pt x="10228" y="10353"/>
                    <a:pt x="10198" y="10353"/>
                  </a:cubicBezTo>
                  <a:close/>
                  <a:moveTo>
                    <a:pt x="10813" y="10026"/>
                  </a:moveTo>
                  <a:cubicBezTo>
                    <a:pt x="10783" y="10026"/>
                    <a:pt x="10759" y="10077"/>
                    <a:pt x="10759" y="10140"/>
                  </a:cubicBezTo>
                  <a:cubicBezTo>
                    <a:pt x="10759" y="10202"/>
                    <a:pt x="10783" y="10253"/>
                    <a:pt x="10813" y="10253"/>
                  </a:cubicBezTo>
                  <a:cubicBezTo>
                    <a:pt x="10843" y="10253"/>
                    <a:pt x="10867" y="10202"/>
                    <a:pt x="10867" y="10140"/>
                  </a:cubicBezTo>
                  <a:cubicBezTo>
                    <a:pt x="10867" y="10077"/>
                    <a:pt x="10843" y="10026"/>
                    <a:pt x="10813" y="10026"/>
                  </a:cubicBezTo>
                  <a:close/>
                  <a:moveTo>
                    <a:pt x="10813" y="9700"/>
                  </a:moveTo>
                  <a:cubicBezTo>
                    <a:pt x="10783" y="9700"/>
                    <a:pt x="10759" y="9750"/>
                    <a:pt x="10759" y="9813"/>
                  </a:cubicBezTo>
                  <a:cubicBezTo>
                    <a:pt x="10759" y="9875"/>
                    <a:pt x="10783" y="9926"/>
                    <a:pt x="10813" y="9926"/>
                  </a:cubicBezTo>
                  <a:cubicBezTo>
                    <a:pt x="10843" y="9926"/>
                    <a:pt x="10867" y="9875"/>
                    <a:pt x="10867" y="9813"/>
                  </a:cubicBezTo>
                  <a:cubicBezTo>
                    <a:pt x="10867" y="9750"/>
                    <a:pt x="10843" y="9700"/>
                    <a:pt x="10813" y="9700"/>
                  </a:cubicBezTo>
                  <a:close/>
                  <a:moveTo>
                    <a:pt x="10660" y="10026"/>
                  </a:moveTo>
                  <a:cubicBezTo>
                    <a:pt x="10631" y="10026"/>
                    <a:pt x="10607" y="10077"/>
                    <a:pt x="10607" y="10140"/>
                  </a:cubicBezTo>
                  <a:cubicBezTo>
                    <a:pt x="10607" y="10202"/>
                    <a:pt x="10631" y="10253"/>
                    <a:pt x="10660" y="10253"/>
                  </a:cubicBezTo>
                  <a:cubicBezTo>
                    <a:pt x="10690" y="10253"/>
                    <a:pt x="10714" y="10202"/>
                    <a:pt x="10714" y="10140"/>
                  </a:cubicBezTo>
                  <a:cubicBezTo>
                    <a:pt x="10714" y="10077"/>
                    <a:pt x="10690" y="10026"/>
                    <a:pt x="10660" y="10026"/>
                  </a:cubicBezTo>
                  <a:close/>
                  <a:moveTo>
                    <a:pt x="10660" y="9700"/>
                  </a:moveTo>
                  <a:cubicBezTo>
                    <a:pt x="10631" y="9700"/>
                    <a:pt x="10607" y="9750"/>
                    <a:pt x="10607" y="9813"/>
                  </a:cubicBezTo>
                  <a:cubicBezTo>
                    <a:pt x="10607" y="9875"/>
                    <a:pt x="10631" y="9926"/>
                    <a:pt x="10660" y="9926"/>
                  </a:cubicBezTo>
                  <a:cubicBezTo>
                    <a:pt x="10690" y="9926"/>
                    <a:pt x="10714" y="9875"/>
                    <a:pt x="10714" y="9813"/>
                  </a:cubicBezTo>
                  <a:cubicBezTo>
                    <a:pt x="10714" y="9750"/>
                    <a:pt x="10690" y="9700"/>
                    <a:pt x="10660" y="9700"/>
                  </a:cubicBezTo>
                  <a:close/>
                  <a:moveTo>
                    <a:pt x="10505" y="10026"/>
                  </a:moveTo>
                  <a:cubicBezTo>
                    <a:pt x="10475" y="10026"/>
                    <a:pt x="10451" y="10077"/>
                    <a:pt x="10451" y="10140"/>
                  </a:cubicBezTo>
                  <a:cubicBezTo>
                    <a:pt x="10451" y="10202"/>
                    <a:pt x="10475" y="10253"/>
                    <a:pt x="10505" y="10253"/>
                  </a:cubicBezTo>
                  <a:cubicBezTo>
                    <a:pt x="10535" y="10253"/>
                    <a:pt x="10559" y="10202"/>
                    <a:pt x="10559" y="10140"/>
                  </a:cubicBezTo>
                  <a:cubicBezTo>
                    <a:pt x="10559" y="10077"/>
                    <a:pt x="10535" y="10026"/>
                    <a:pt x="10505" y="10026"/>
                  </a:cubicBezTo>
                  <a:close/>
                  <a:moveTo>
                    <a:pt x="10505" y="9700"/>
                  </a:moveTo>
                  <a:cubicBezTo>
                    <a:pt x="10475" y="9700"/>
                    <a:pt x="10451" y="9750"/>
                    <a:pt x="10451" y="9813"/>
                  </a:cubicBezTo>
                  <a:cubicBezTo>
                    <a:pt x="10451" y="9875"/>
                    <a:pt x="10475" y="9926"/>
                    <a:pt x="10505" y="9926"/>
                  </a:cubicBezTo>
                  <a:cubicBezTo>
                    <a:pt x="10535" y="9926"/>
                    <a:pt x="10559" y="9875"/>
                    <a:pt x="10559" y="9813"/>
                  </a:cubicBezTo>
                  <a:cubicBezTo>
                    <a:pt x="10559" y="9750"/>
                    <a:pt x="10535" y="9700"/>
                    <a:pt x="10505" y="9700"/>
                  </a:cubicBezTo>
                  <a:close/>
                  <a:moveTo>
                    <a:pt x="10351" y="10026"/>
                  </a:moveTo>
                  <a:cubicBezTo>
                    <a:pt x="10321" y="10026"/>
                    <a:pt x="10297" y="10077"/>
                    <a:pt x="10297" y="10140"/>
                  </a:cubicBezTo>
                  <a:cubicBezTo>
                    <a:pt x="10297" y="10202"/>
                    <a:pt x="10321" y="10253"/>
                    <a:pt x="10351" y="10253"/>
                  </a:cubicBezTo>
                  <a:cubicBezTo>
                    <a:pt x="10381" y="10253"/>
                    <a:pt x="10405" y="10202"/>
                    <a:pt x="10405" y="10140"/>
                  </a:cubicBezTo>
                  <a:cubicBezTo>
                    <a:pt x="10405" y="10077"/>
                    <a:pt x="10381" y="10026"/>
                    <a:pt x="10351" y="10026"/>
                  </a:cubicBezTo>
                  <a:close/>
                  <a:moveTo>
                    <a:pt x="10351" y="9700"/>
                  </a:moveTo>
                  <a:cubicBezTo>
                    <a:pt x="10321" y="9700"/>
                    <a:pt x="10297" y="9750"/>
                    <a:pt x="10297" y="9813"/>
                  </a:cubicBezTo>
                  <a:cubicBezTo>
                    <a:pt x="10297" y="9875"/>
                    <a:pt x="10321" y="9926"/>
                    <a:pt x="10351" y="9926"/>
                  </a:cubicBezTo>
                  <a:cubicBezTo>
                    <a:pt x="10381" y="9926"/>
                    <a:pt x="10405" y="9875"/>
                    <a:pt x="10405" y="9813"/>
                  </a:cubicBezTo>
                  <a:cubicBezTo>
                    <a:pt x="10405" y="9750"/>
                    <a:pt x="10381" y="9700"/>
                    <a:pt x="10351" y="9700"/>
                  </a:cubicBezTo>
                  <a:close/>
                  <a:moveTo>
                    <a:pt x="10198" y="10026"/>
                  </a:moveTo>
                  <a:cubicBezTo>
                    <a:pt x="10169" y="10026"/>
                    <a:pt x="10145" y="10077"/>
                    <a:pt x="10145" y="10140"/>
                  </a:cubicBezTo>
                  <a:cubicBezTo>
                    <a:pt x="10145" y="10202"/>
                    <a:pt x="10169" y="10253"/>
                    <a:pt x="10198" y="10253"/>
                  </a:cubicBezTo>
                  <a:cubicBezTo>
                    <a:pt x="10228" y="10253"/>
                    <a:pt x="10252" y="10202"/>
                    <a:pt x="10252" y="10140"/>
                  </a:cubicBezTo>
                  <a:cubicBezTo>
                    <a:pt x="10252" y="10077"/>
                    <a:pt x="10228" y="10026"/>
                    <a:pt x="10198" y="10026"/>
                  </a:cubicBezTo>
                  <a:close/>
                  <a:moveTo>
                    <a:pt x="10198" y="9700"/>
                  </a:moveTo>
                  <a:cubicBezTo>
                    <a:pt x="10169" y="9700"/>
                    <a:pt x="10145" y="9750"/>
                    <a:pt x="10145" y="9813"/>
                  </a:cubicBezTo>
                  <a:cubicBezTo>
                    <a:pt x="10145" y="9875"/>
                    <a:pt x="10169" y="9926"/>
                    <a:pt x="10198" y="9926"/>
                  </a:cubicBezTo>
                  <a:cubicBezTo>
                    <a:pt x="10228" y="9926"/>
                    <a:pt x="10252" y="9875"/>
                    <a:pt x="10252" y="9813"/>
                  </a:cubicBezTo>
                  <a:cubicBezTo>
                    <a:pt x="10252" y="9750"/>
                    <a:pt x="10228" y="9700"/>
                    <a:pt x="10198" y="9700"/>
                  </a:cubicBezTo>
                  <a:close/>
                </a:path>
              </a:pathLst>
            </a:custGeom>
            <a:solidFill>
              <a:srgbClr val="DCDFE1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grpSp>
          <p:nvGrpSpPr>
            <p:cNvPr id="6" name="Group 5743"/>
            <p:cNvGrpSpPr/>
            <p:nvPr/>
          </p:nvGrpSpPr>
          <p:grpSpPr>
            <a:xfrm>
              <a:off x="4199499" y="402566"/>
              <a:ext cx="196565" cy="352284"/>
              <a:chOff x="0" y="0"/>
              <a:chExt cx="393128" cy="704567"/>
            </a:xfrm>
          </p:grpSpPr>
          <p:sp>
            <p:nvSpPr>
              <p:cNvPr id="112" name="Shape 5741"/>
              <p:cNvSpPr/>
              <p:nvPr/>
            </p:nvSpPr>
            <p:spPr>
              <a:xfrm>
                <a:off x="122779" y="556996"/>
                <a:ext cx="147571" cy="1475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21283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113" name="Shape 5742"/>
              <p:cNvSpPr/>
              <p:nvPr/>
            </p:nvSpPr>
            <p:spPr>
              <a:xfrm>
                <a:off x="-1" y="0"/>
                <a:ext cx="393130" cy="6283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0665"/>
                    </a:moveTo>
                    <a:cubicBezTo>
                      <a:pt x="7452" y="10665"/>
                      <a:pt x="4644" y="8977"/>
                      <a:pt x="4644" y="6818"/>
                    </a:cubicBezTo>
                    <a:cubicBezTo>
                      <a:pt x="4644" y="4725"/>
                      <a:pt x="7452" y="2970"/>
                      <a:pt x="10800" y="2970"/>
                    </a:cubicBezTo>
                    <a:cubicBezTo>
                      <a:pt x="14256" y="2970"/>
                      <a:pt x="17064" y="4725"/>
                      <a:pt x="17064" y="6818"/>
                    </a:cubicBezTo>
                    <a:cubicBezTo>
                      <a:pt x="17064" y="8977"/>
                      <a:pt x="14256" y="10665"/>
                      <a:pt x="10800" y="10665"/>
                    </a:cubicBezTo>
                    <a:close/>
                    <a:moveTo>
                      <a:pt x="10800" y="0"/>
                    </a:moveTo>
                    <a:cubicBezTo>
                      <a:pt x="4860" y="0"/>
                      <a:pt x="0" y="3037"/>
                      <a:pt x="0" y="6750"/>
                    </a:cubicBezTo>
                    <a:cubicBezTo>
                      <a:pt x="0" y="13162"/>
                      <a:pt x="10800" y="21600"/>
                      <a:pt x="10800" y="21600"/>
                    </a:cubicBezTo>
                    <a:cubicBezTo>
                      <a:pt x="10800" y="21600"/>
                      <a:pt x="21600" y="13162"/>
                      <a:pt x="21600" y="6750"/>
                    </a:cubicBezTo>
                    <a:cubicBezTo>
                      <a:pt x="21600" y="3037"/>
                      <a:pt x="16848" y="0"/>
                      <a:pt x="1080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t">
                <a:noAutofit/>
              </a:bodyPr>
              <a:lstStyle/>
              <a:p>
                <a:pPr algn="l" defTabSz="457200">
                  <a:defRPr sz="1800">
                    <a:uFill>
                      <a:solidFill/>
                    </a:u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900"/>
              </a:p>
            </p:txBody>
          </p:sp>
        </p:grpSp>
        <p:grpSp>
          <p:nvGrpSpPr>
            <p:cNvPr id="7" name="Group 5746"/>
            <p:cNvGrpSpPr/>
            <p:nvPr/>
          </p:nvGrpSpPr>
          <p:grpSpPr>
            <a:xfrm>
              <a:off x="5270225" y="2522023"/>
              <a:ext cx="196565" cy="352285"/>
              <a:chOff x="0" y="0"/>
              <a:chExt cx="393128" cy="704567"/>
            </a:xfrm>
          </p:grpSpPr>
          <p:sp>
            <p:nvSpPr>
              <p:cNvPr id="110" name="Shape 5744"/>
              <p:cNvSpPr/>
              <p:nvPr/>
            </p:nvSpPr>
            <p:spPr>
              <a:xfrm>
                <a:off x="122779" y="556996"/>
                <a:ext cx="147571" cy="1475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21283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111" name="Shape 5745"/>
              <p:cNvSpPr/>
              <p:nvPr/>
            </p:nvSpPr>
            <p:spPr>
              <a:xfrm>
                <a:off x="-1" y="0"/>
                <a:ext cx="393130" cy="6283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0665"/>
                    </a:moveTo>
                    <a:cubicBezTo>
                      <a:pt x="7452" y="10665"/>
                      <a:pt x="4644" y="8977"/>
                      <a:pt x="4644" y="6818"/>
                    </a:cubicBezTo>
                    <a:cubicBezTo>
                      <a:pt x="4644" y="4725"/>
                      <a:pt x="7452" y="2970"/>
                      <a:pt x="10800" y="2970"/>
                    </a:cubicBezTo>
                    <a:cubicBezTo>
                      <a:pt x="14256" y="2970"/>
                      <a:pt x="17064" y="4725"/>
                      <a:pt x="17064" y="6818"/>
                    </a:cubicBezTo>
                    <a:cubicBezTo>
                      <a:pt x="17064" y="8977"/>
                      <a:pt x="14256" y="10665"/>
                      <a:pt x="10800" y="10665"/>
                    </a:cubicBezTo>
                    <a:close/>
                    <a:moveTo>
                      <a:pt x="10800" y="0"/>
                    </a:moveTo>
                    <a:cubicBezTo>
                      <a:pt x="4860" y="0"/>
                      <a:pt x="0" y="3037"/>
                      <a:pt x="0" y="6750"/>
                    </a:cubicBezTo>
                    <a:cubicBezTo>
                      <a:pt x="0" y="13162"/>
                      <a:pt x="10800" y="21600"/>
                      <a:pt x="10800" y="21600"/>
                    </a:cubicBezTo>
                    <a:cubicBezTo>
                      <a:pt x="10800" y="21600"/>
                      <a:pt x="21600" y="13162"/>
                      <a:pt x="21600" y="6750"/>
                    </a:cubicBezTo>
                    <a:cubicBezTo>
                      <a:pt x="21600" y="3037"/>
                      <a:pt x="16848" y="0"/>
                      <a:pt x="1080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t">
                <a:noAutofit/>
              </a:bodyPr>
              <a:lstStyle/>
              <a:p>
                <a:pPr algn="l" defTabSz="457200">
                  <a:defRPr sz="1800">
                    <a:uFill>
                      <a:solidFill/>
                    </a:u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900"/>
              </a:p>
            </p:txBody>
          </p:sp>
        </p:grpSp>
        <p:grpSp>
          <p:nvGrpSpPr>
            <p:cNvPr id="8" name="Group 5749"/>
            <p:cNvGrpSpPr/>
            <p:nvPr/>
          </p:nvGrpSpPr>
          <p:grpSpPr>
            <a:xfrm>
              <a:off x="7392543" y="1919466"/>
              <a:ext cx="196565" cy="352285"/>
              <a:chOff x="0" y="0"/>
              <a:chExt cx="393128" cy="704567"/>
            </a:xfrm>
          </p:grpSpPr>
          <p:sp>
            <p:nvSpPr>
              <p:cNvPr id="108" name="Shape 5747"/>
              <p:cNvSpPr/>
              <p:nvPr/>
            </p:nvSpPr>
            <p:spPr>
              <a:xfrm>
                <a:off x="122779" y="556996"/>
                <a:ext cx="147571" cy="1475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21283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109" name="Shape 5748"/>
              <p:cNvSpPr/>
              <p:nvPr/>
            </p:nvSpPr>
            <p:spPr>
              <a:xfrm>
                <a:off x="-1" y="0"/>
                <a:ext cx="393130" cy="6283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0665"/>
                    </a:moveTo>
                    <a:cubicBezTo>
                      <a:pt x="7452" y="10665"/>
                      <a:pt x="4644" y="8977"/>
                      <a:pt x="4644" y="6818"/>
                    </a:cubicBezTo>
                    <a:cubicBezTo>
                      <a:pt x="4644" y="4725"/>
                      <a:pt x="7452" y="2970"/>
                      <a:pt x="10800" y="2970"/>
                    </a:cubicBezTo>
                    <a:cubicBezTo>
                      <a:pt x="14256" y="2970"/>
                      <a:pt x="17064" y="4725"/>
                      <a:pt x="17064" y="6818"/>
                    </a:cubicBezTo>
                    <a:cubicBezTo>
                      <a:pt x="17064" y="8977"/>
                      <a:pt x="14256" y="10665"/>
                      <a:pt x="10800" y="10665"/>
                    </a:cubicBezTo>
                    <a:close/>
                    <a:moveTo>
                      <a:pt x="10800" y="0"/>
                    </a:moveTo>
                    <a:cubicBezTo>
                      <a:pt x="4860" y="0"/>
                      <a:pt x="0" y="3037"/>
                      <a:pt x="0" y="6750"/>
                    </a:cubicBezTo>
                    <a:cubicBezTo>
                      <a:pt x="0" y="13162"/>
                      <a:pt x="10800" y="21600"/>
                      <a:pt x="10800" y="21600"/>
                    </a:cubicBezTo>
                    <a:cubicBezTo>
                      <a:pt x="10800" y="21600"/>
                      <a:pt x="21600" y="13162"/>
                      <a:pt x="21600" y="6750"/>
                    </a:cubicBezTo>
                    <a:cubicBezTo>
                      <a:pt x="21600" y="3037"/>
                      <a:pt x="16848" y="0"/>
                      <a:pt x="1080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t">
                <a:noAutofit/>
              </a:bodyPr>
              <a:lstStyle/>
              <a:p>
                <a:pPr algn="l" defTabSz="457200">
                  <a:defRPr sz="1800">
                    <a:uFill>
                      <a:solidFill/>
                    </a:u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900"/>
              </a:p>
            </p:txBody>
          </p:sp>
        </p:grpSp>
        <p:grpSp>
          <p:nvGrpSpPr>
            <p:cNvPr id="9" name="Group 5752"/>
            <p:cNvGrpSpPr/>
            <p:nvPr/>
          </p:nvGrpSpPr>
          <p:grpSpPr>
            <a:xfrm>
              <a:off x="9065495" y="851106"/>
              <a:ext cx="196565" cy="352284"/>
              <a:chOff x="0" y="0"/>
              <a:chExt cx="393128" cy="704567"/>
            </a:xfrm>
          </p:grpSpPr>
          <p:sp>
            <p:nvSpPr>
              <p:cNvPr id="106" name="Shape 5750"/>
              <p:cNvSpPr/>
              <p:nvPr/>
            </p:nvSpPr>
            <p:spPr>
              <a:xfrm>
                <a:off x="122779" y="556996"/>
                <a:ext cx="147571" cy="1475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21283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107" name="Shape 5751"/>
              <p:cNvSpPr/>
              <p:nvPr/>
            </p:nvSpPr>
            <p:spPr>
              <a:xfrm>
                <a:off x="-1" y="0"/>
                <a:ext cx="393130" cy="6283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0665"/>
                    </a:moveTo>
                    <a:cubicBezTo>
                      <a:pt x="7452" y="10665"/>
                      <a:pt x="4644" y="8977"/>
                      <a:pt x="4644" y="6818"/>
                    </a:cubicBezTo>
                    <a:cubicBezTo>
                      <a:pt x="4644" y="4725"/>
                      <a:pt x="7452" y="2970"/>
                      <a:pt x="10800" y="2970"/>
                    </a:cubicBezTo>
                    <a:cubicBezTo>
                      <a:pt x="14256" y="2970"/>
                      <a:pt x="17064" y="4725"/>
                      <a:pt x="17064" y="6818"/>
                    </a:cubicBezTo>
                    <a:cubicBezTo>
                      <a:pt x="17064" y="8977"/>
                      <a:pt x="14256" y="10665"/>
                      <a:pt x="10800" y="10665"/>
                    </a:cubicBezTo>
                    <a:close/>
                    <a:moveTo>
                      <a:pt x="10800" y="0"/>
                    </a:moveTo>
                    <a:cubicBezTo>
                      <a:pt x="4860" y="0"/>
                      <a:pt x="0" y="3037"/>
                      <a:pt x="0" y="6750"/>
                    </a:cubicBezTo>
                    <a:cubicBezTo>
                      <a:pt x="0" y="13162"/>
                      <a:pt x="10800" y="21600"/>
                      <a:pt x="10800" y="21600"/>
                    </a:cubicBezTo>
                    <a:cubicBezTo>
                      <a:pt x="10800" y="21600"/>
                      <a:pt x="21600" y="13162"/>
                      <a:pt x="21600" y="6750"/>
                    </a:cubicBezTo>
                    <a:cubicBezTo>
                      <a:pt x="21600" y="3037"/>
                      <a:pt x="16848" y="0"/>
                      <a:pt x="1080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t">
                <a:noAutofit/>
              </a:bodyPr>
              <a:lstStyle/>
              <a:p>
                <a:pPr algn="l" defTabSz="457200">
                  <a:defRPr sz="1800">
                    <a:uFill>
                      <a:solidFill/>
                    </a:u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900"/>
              </a:p>
            </p:txBody>
          </p:sp>
        </p:grpSp>
        <p:grpSp>
          <p:nvGrpSpPr>
            <p:cNvPr id="10" name="Group 5755"/>
            <p:cNvGrpSpPr/>
            <p:nvPr/>
          </p:nvGrpSpPr>
          <p:grpSpPr>
            <a:xfrm>
              <a:off x="10926703" y="1441341"/>
              <a:ext cx="196565" cy="352285"/>
              <a:chOff x="0" y="0"/>
              <a:chExt cx="393128" cy="704567"/>
            </a:xfrm>
          </p:grpSpPr>
          <p:sp>
            <p:nvSpPr>
              <p:cNvPr id="104" name="Shape 5753"/>
              <p:cNvSpPr/>
              <p:nvPr/>
            </p:nvSpPr>
            <p:spPr>
              <a:xfrm>
                <a:off x="122779" y="556996"/>
                <a:ext cx="147571" cy="1475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21283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105" name="Shape 5754"/>
              <p:cNvSpPr/>
              <p:nvPr/>
            </p:nvSpPr>
            <p:spPr>
              <a:xfrm>
                <a:off x="-1" y="0"/>
                <a:ext cx="393130" cy="6283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0665"/>
                    </a:moveTo>
                    <a:cubicBezTo>
                      <a:pt x="7452" y="10665"/>
                      <a:pt x="4644" y="8977"/>
                      <a:pt x="4644" y="6818"/>
                    </a:cubicBezTo>
                    <a:cubicBezTo>
                      <a:pt x="4644" y="4725"/>
                      <a:pt x="7452" y="2970"/>
                      <a:pt x="10800" y="2970"/>
                    </a:cubicBezTo>
                    <a:cubicBezTo>
                      <a:pt x="14256" y="2970"/>
                      <a:pt x="17064" y="4725"/>
                      <a:pt x="17064" y="6818"/>
                    </a:cubicBezTo>
                    <a:cubicBezTo>
                      <a:pt x="17064" y="8977"/>
                      <a:pt x="14256" y="10665"/>
                      <a:pt x="10800" y="10665"/>
                    </a:cubicBezTo>
                    <a:close/>
                    <a:moveTo>
                      <a:pt x="10800" y="0"/>
                    </a:moveTo>
                    <a:cubicBezTo>
                      <a:pt x="4860" y="0"/>
                      <a:pt x="0" y="3037"/>
                      <a:pt x="0" y="6750"/>
                    </a:cubicBezTo>
                    <a:cubicBezTo>
                      <a:pt x="0" y="13162"/>
                      <a:pt x="10800" y="21600"/>
                      <a:pt x="10800" y="21600"/>
                    </a:cubicBezTo>
                    <a:cubicBezTo>
                      <a:pt x="10800" y="21600"/>
                      <a:pt x="21600" y="13162"/>
                      <a:pt x="21600" y="6750"/>
                    </a:cubicBezTo>
                    <a:cubicBezTo>
                      <a:pt x="21600" y="3037"/>
                      <a:pt x="16848" y="0"/>
                      <a:pt x="1080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t">
                <a:noAutofit/>
              </a:bodyPr>
              <a:lstStyle/>
              <a:p>
                <a:pPr algn="l" defTabSz="457200">
                  <a:defRPr sz="1800">
                    <a:uFill>
                      <a:solidFill/>
                    </a:u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900"/>
              </a:p>
            </p:txBody>
          </p:sp>
        </p:grpSp>
        <p:grpSp>
          <p:nvGrpSpPr>
            <p:cNvPr id="11" name="Group 5758"/>
            <p:cNvGrpSpPr/>
            <p:nvPr/>
          </p:nvGrpSpPr>
          <p:grpSpPr>
            <a:xfrm>
              <a:off x="4721651" y="706248"/>
              <a:ext cx="196565" cy="352285"/>
              <a:chOff x="0" y="0"/>
              <a:chExt cx="393128" cy="704567"/>
            </a:xfrm>
          </p:grpSpPr>
          <p:sp>
            <p:nvSpPr>
              <p:cNvPr id="102" name="Shape 5756"/>
              <p:cNvSpPr/>
              <p:nvPr/>
            </p:nvSpPr>
            <p:spPr>
              <a:xfrm>
                <a:off x="122779" y="556996"/>
                <a:ext cx="147571" cy="1475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21283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103" name="Shape 5757"/>
              <p:cNvSpPr/>
              <p:nvPr/>
            </p:nvSpPr>
            <p:spPr>
              <a:xfrm>
                <a:off x="-1" y="0"/>
                <a:ext cx="393130" cy="6283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0665"/>
                    </a:moveTo>
                    <a:cubicBezTo>
                      <a:pt x="7452" y="10665"/>
                      <a:pt x="4644" y="8977"/>
                      <a:pt x="4644" y="6818"/>
                    </a:cubicBezTo>
                    <a:cubicBezTo>
                      <a:pt x="4644" y="4725"/>
                      <a:pt x="7452" y="2970"/>
                      <a:pt x="10800" y="2970"/>
                    </a:cubicBezTo>
                    <a:cubicBezTo>
                      <a:pt x="14256" y="2970"/>
                      <a:pt x="17064" y="4725"/>
                      <a:pt x="17064" y="6818"/>
                    </a:cubicBezTo>
                    <a:cubicBezTo>
                      <a:pt x="17064" y="8977"/>
                      <a:pt x="14256" y="10665"/>
                      <a:pt x="10800" y="10665"/>
                    </a:cubicBezTo>
                    <a:close/>
                    <a:moveTo>
                      <a:pt x="10800" y="0"/>
                    </a:moveTo>
                    <a:cubicBezTo>
                      <a:pt x="4860" y="0"/>
                      <a:pt x="0" y="3037"/>
                      <a:pt x="0" y="6750"/>
                    </a:cubicBezTo>
                    <a:cubicBezTo>
                      <a:pt x="0" y="13162"/>
                      <a:pt x="10800" y="21600"/>
                      <a:pt x="10800" y="21600"/>
                    </a:cubicBezTo>
                    <a:cubicBezTo>
                      <a:pt x="10800" y="21600"/>
                      <a:pt x="21600" y="13162"/>
                      <a:pt x="21600" y="6750"/>
                    </a:cubicBezTo>
                    <a:cubicBezTo>
                      <a:pt x="21600" y="3037"/>
                      <a:pt x="16848" y="0"/>
                      <a:pt x="1080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t">
                <a:noAutofit/>
              </a:bodyPr>
              <a:lstStyle/>
              <a:p>
                <a:pPr algn="l" defTabSz="457200">
                  <a:defRPr sz="1800">
                    <a:uFill>
                      <a:solidFill/>
                    </a:u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900"/>
              </a:p>
            </p:txBody>
          </p:sp>
        </p:grpSp>
        <p:grpSp>
          <p:nvGrpSpPr>
            <p:cNvPr id="12" name="Group 5761"/>
            <p:cNvGrpSpPr/>
            <p:nvPr/>
          </p:nvGrpSpPr>
          <p:grpSpPr>
            <a:xfrm>
              <a:off x="5270225" y="3067464"/>
              <a:ext cx="196565" cy="352285"/>
              <a:chOff x="0" y="0"/>
              <a:chExt cx="393128" cy="704567"/>
            </a:xfrm>
          </p:grpSpPr>
          <p:sp>
            <p:nvSpPr>
              <p:cNvPr id="100" name="Shape 5759"/>
              <p:cNvSpPr/>
              <p:nvPr/>
            </p:nvSpPr>
            <p:spPr>
              <a:xfrm>
                <a:off x="122779" y="556996"/>
                <a:ext cx="147571" cy="1475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21283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101" name="Shape 5760"/>
              <p:cNvSpPr/>
              <p:nvPr/>
            </p:nvSpPr>
            <p:spPr>
              <a:xfrm>
                <a:off x="-1" y="0"/>
                <a:ext cx="393130" cy="6283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0665"/>
                    </a:moveTo>
                    <a:cubicBezTo>
                      <a:pt x="7452" y="10665"/>
                      <a:pt x="4644" y="8977"/>
                      <a:pt x="4644" y="6818"/>
                    </a:cubicBezTo>
                    <a:cubicBezTo>
                      <a:pt x="4644" y="4725"/>
                      <a:pt x="7452" y="2970"/>
                      <a:pt x="10800" y="2970"/>
                    </a:cubicBezTo>
                    <a:cubicBezTo>
                      <a:pt x="14256" y="2970"/>
                      <a:pt x="17064" y="4725"/>
                      <a:pt x="17064" y="6818"/>
                    </a:cubicBezTo>
                    <a:cubicBezTo>
                      <a:pt x="17064" y="8977"/>
                      <a:pt x="14256" y="10665"/>
                      <a:pt x="10800" y="10665"/>
                    </a:cubicBezTo>
                    <a:close/>
                    <a:moveTo>
                      <a:pt x="10800" y="0"/>
                    </a:moveTo>
                    <a:cubicBezTo>
                      <a:pt x="4860" y="0"/>
                      <a:pt x="0" y="3037"/>
                      <a:pt x="0" y="6750"/>
                    </a:cubicBezTo>
                    <a:cubicBezTo>
                      <a:pt x="0" y="13162"/>
                      <a:pt x="10800" y="21600"/>
                      <a:pt x="10800" y="21600"/>
                    </a:cubicBezTo>
                    <a:cubicBezTo>
                      <a:pt x="10800" y="21600"/>
                      <a:pt x="21600" y="13162"/>
                      <a:pt x="21600" y="6750"/>
                    </a:cubicBezTo>
                    <a:cubicBezTo>
                      <a:pt x="21600" y="3037"/>
                      <a:pt x="16848" y="0"/>
                      <a:pt x="1080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t">
                <a:noAutofit/>
              </a:bodyPr>
              <a:lstStyle/>
              <a:p>
                <a:pPr algn="l" defTabSz="457200">
                  <a:defRPr sz="1800">
                    <a:uFill>
                      <a:solidFill/>
                    </a:u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900"/>
              </a:p>
            </p:txBody>
          </p:sp>
        </p:grpSp>
        <p:grpSp>
          <p:nvGrpSpPr>
            <p:cNvPr id="13" name="Group 5764"/>
            <p:cNvGrpSpPr/>
            <p:nvPr/>
          </p:nvGrpSpPr>
          <p:grpSpPr>
            <a:xfrm>
              <a:off x="7737836" y="1788354"/>
              <a:ext cx="196565" cy="352285"/>
              <a:chOff x="0" y="0"/>
              <a:chExt cx="393128" cy="704567"/>
            </a:xfrm>
          </p:grpSpPr>
          <p:sp>
            <p:nvSpPr>
              <p:cNvPr id="98" name="Shape 5762"/>
              <p:cNvSpPr/>
              <p:nvPr/>
            </p:nvSpPr>
            <p:spPr>
              <a:xfrm>
                <a:off x="122779" y="556996"/>
                <a:ext cx="147571" cy="1475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21283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99" name="Shape 5763"/>
              <p:cNvSpPr/>
              <p:nvPr/>
            </p:nvSpPr>
            <p:spPr>
              <a:xfrm>
                <a:off x="-1" y="0"/>
                <a:ext cx="393130" cy="6283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0665"/>
                    </a:moveTo>
                    <a:cubicBezTo>
                      <a:pt x="7452" y="10665"/>
                      <a:pt x="4644" y="8977"/>
                      <a:pt x="4644" y="6818"/>
                    </a:cubicBezTo>
                    <a:cubicBezTo>
                      <a:pt x="4644" y="4725"/>
                      <a:pt x="7452" y="2970"/>
                      <a:pt x="10800" y="2970"/>
                    </a:cubicBezTo>
                    <a:cubicBezTo>
                      <a:pt x="14256" y="2970"/>
                      <a:pt x="17064" y="4725"/>
                      <a:pt x="17064" y="6818"/>
                    </a:cubicBezTo>
                    <a:cubicBezTo>
                      <a:pt x="17064" y="8977"/>
                      <a:pt x="14256" y="10665"/>
                      <a:pt x="10800" y="10665"/>
                    </a:cubicBezTo>
                    <a:close/>
                    <a:moveTo>
                      <a:pt x="10800" y="0"/>
                    </a:moveTo>
                    <a:cubicBezTo>
                      <a:pt x="4860" y="0"/>
                      <a:pt x="0" y="3037"/>
                      <a:pt x="0" y="6750"/>
                    </a:cubicBezTo>
                    <a:cubicBezTo>
                      <a:pt x="0" y="13162"/>
                      <a:pt x="10800" y="21600"/>
                      <a:pt x="10800" y="21600"/>
                    </a:cubicBezTo>
                    <a:cubicBezTo>
                      <a:pt x="10800" y="21600"/>
                      <a:pt x="21600" y="13162"/>
                      <a:pt x="21600" y="6750"/>
                    </a:cubicBezTo>
                    <a:cubicBezTo>
                      <a:pt x="21600" y="3037"/>
                      <a:pt x="16848" y="0"/>
                      <a:pt x="1080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t">
                <a:noAutofit/>
              </a:bodyPr>
              <a:lstStyle/>
              <a:p>
                <a:pPr algn="l" defTabSz="457200">
                  <a:defRPr sz="1800">
                    <a:uFill>
                      <a:solidFill/>
                    </a:u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900"/>
              </a:p>
            </p:txBody>
          </p:sp>
        </p:grpSp>
        <p:grpSp>
          <p:nvGrpSpPr>
            <p:cNvPr id="14" name="Group 5767"/>
            <p:cNvGrpSpPr/>
            <p:nvPr/>
          </p:nvGrpSpPr>
          <p:grpSpPr>
            <a:xfrm>
              <a:off x="9666158" y="402566"/>
              <a:ext cx="196565" cy="352284"/>
              <a:chOff x="0" y="0"/>
              <a:chExt cx="393128" cy="704567"/>
            </a:xfrm>
          </p:grpSpPr>
          <p:sp>
            <p:nvSpPr>
              <p:cNvPr id="96" name="Shape 5765"/>
              <p:cNvSpPr/>
              <p:nvPr/>
            </p:nvSpPr>
            <p:spPr>
              <a:xfrm>
                <a:off x="122779" y="556996"/>
                <a:ext cx="147571" cy="1475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21283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97" name="Shape 5766"/>
              <p:cNvSpPr/>
              <p:nvPr/>
            </p:nvSpPr>
            <p:spPr>
              <a:xfrm>
                <a:off x="-1" y="0"/>
                <a:ext cx="393130" cy="6283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0665"/>
                    </a:moveTo>
                    <a:cubicBezTo>
                      <a:pt x="7452" y="10665"/>
                      <a:pt x="4644" y="8977"/>
                      <a:pt x="4644" y="6818"/>
                    </a:cubicBezTo>
                    <a:cubicBezTo>
                      <a:pt x="4644" y="4725"/>
                      <a:pt x="7452" y="2970"/>
                      <a:pt x="10800" y="2970"/>
                    </a:cubicBezTo>
                    <a:cubicBezTo>
                      <a:pt x="14256" y="2970"/>
                      <a:pt x="17064" y="4725"/>
                      <a:pt x="17064" y="6818"/>
                    </a:cubicBezTo>
                    <a:cubicBezTo>
                      <a:pt x="17064" y="8977"/>
                      <a:pt x="14256" y="10665"/>
                      <a:pt x="10800" y="10665"/>
                    </a:cubicBezTo>
                    <a:close/>
                    <a:moveTo>
                      <a:pt x="10800" y="0"/>
                    </a:moveTo>
                    <a:cubicBezTo>
                      <a:pt x="4860" y="0"/>
                      <a:pt x="0" y="3037"/>
                      <a:pt x="0" y="6750"/>
                    </a:cubicBezTo>
                    <a:cubicBezTo>
                      <a:pt x="0" y="13162"/>
                      <a:pt x="10800" y="21600"/>
                      <a:pt x="10800" y="21600"/>
                    </a:cubicBezTo>
                    <a:cubicBezTo>
                      <a:pt x="10800" y="21600"/>
                      <a:pt x="21600" y="13162"/>
                      <a:pt x="21600" y="6750"/>
                    </a:cubicBezTo>
                    <a:cubicBezTo>
                      <a:pt x="21600" y="3037"/>
                      <a:pt x="16848" y="0"/>
                      <a:pt x="1080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t">
                <a:noAutofit/>
              </a:bodyPr>
              <a:lstStyle/>
              <a:p>
                <a:pPr algn="l" defTabSz="457200">
                  <a:defRPr sz="1800">
                    <a:uFill>
                      <a:solidFill/>
                    </a:u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900"/>
              </a:p>
            </p:txBody>
          </p:sp>
        </p:grpSp>
        <p:grpSp>
          <p:nvGrpSpPr>
            <p:cNvPr id="15" name="Group 5770"/>
            <p:cNvGrpSpPr/>
            <p:nvPr/>
          </p:nvGrpSpPr>
          <p:grpSpPr>
            <a:xfrm>
              <a:off x="11293198" y="1263659"/>
              <a:ext cx="196565" cy="352285"/>
              <a:chOff x="0" y="0"/>
              <a:chExt cx="393128" cy="704567"/>
            </a:xfrm>
          </p:grpSpPr>
          <p:sp>
            <p:nvSpPr>
              <p:cNvPr id="94" name="Shape 5768"/>
              <p:cNvSpPr/>
              <p:nvPr/>
            </p:nvSpPr>
            <p:spPr>
              <a:xfrm>
                <a:off x="122779" y="556996"/>
                <a:ext cx="147571" cy="1475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21283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95" name="Shape 5769"/>
              <p:cNvSpPr/>
              <p:nvPr/>
            </p:nvSpPr>
            <p:spPr>
              <a:xfrm>
                <a:off x="-1" y="0"/>
                <a:ext cx="393130" cy="6283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0665"/>
                    </a:moveTo>
                    <a:cubicBezTo>
                      <a:pt x="7452" y="10665"/>
                      <a:pt x="4644" y="8977"/>
                      <a:pt x="4644" y="6818"/>
                    </a:cubicBezTo>
                    <a:cubicBezTo>
                      <a:pt x="4644" y="4725"/>
                      <a:pt x="7452" y="2970"/>
                      <a:pt x="10800" y="2970"/>
                    </a:cubicBezTo>
                    <a:cubicBezTo>
                      <a:pt x="14256" y="2970"/>
                      <a:pt x="17064" y="4725"/>
                      <a:pt x="17064" y="6818"/>
                    </a:cubicBezTo>
                    <a:cubicBezTo>
                      <a:pt x="17064" y="8977"/>
                      <a:pt x="14256" y="10665"/>
                      <a:pt x="10800" y="10665"/>
                    </a:cubicBezTo>
                    <a:close/>
                    <a:moveTo>
                      <a:pt x="10800" y="0"/>
                    </a:moveTo>
                    <a:cubicBezTo>
                      <a:pt x="4860" y="0"/>
                      <a:pt x="0" y="3037"/>
                      <a:pt x="0" y="6750"/>
                    </a:cubicBezTo>
                    <a:cubicBezTo>
                      <a:pt x="0" y="13162"/>
                      <a:pt x="10800" y="21600"/>
                      <a:pt x="10800" y="21600"/>
                    </a:cubicBezTo>
                    <a:cubicBezTo>
                      <a:pt x="10800" y="21600"/>
                      <a:pt x="21600" y="13162"/>
                      <a:pt x="21600" y="6750"/>
                    </a:cubicBezTo>
                    <a:cubicBezTo>
                      <a:pt x="21600" y="3037"/>
                      <a:pt x="16848" y="0"/>
                      <a:pt x="1080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t">
                <a:noAutofit/>
              </a:bodyPr>
              <a:lstStyle/>
              <a:p>
                <a:pPr algn="l" defTabSz="457200">
                  <a:defRPr sz="1800">
                    <a:uFill>
                      <a:solidFill/>
                    </a:u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900"/>
              </a:p>
            </p:txBody>
          </p:sp>
        </p:grpSp>
        <p:grpSp>
          <p:nvGrpSpPr>
            <p:cNvPr id="16" name="Group 5773"/>
            <p:cNvGrpSpPr/>
            <p:nvPr/>
          </p:nvGrpSpPr>
          <p:grpSpPr>
            <a:xfrm>
              <a:off x="4199499" y="932430"/>
              <a:ext cx="196565" cy="352284"/>
              <a:chOff x="0" y="0"/>
              <a:chExt cx="393128" cy="704567"/>
            </a:xfrm>
          </p:grpSpPr>
          <p:sp>
            <p:nvSpPr>
              <p:cNvPr id="92" name="Shape 5771"/>
              <p:cNvSpPr/>
              <p:nvPr/>
            </p:nvSpPr>
            <p:spPr>
              <a:xfrm>
                <a:off x="122779" y="556996"/>
                <a:ext cx="147571" cy="1475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21283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93" name="Shape 5772"/>
              <p:cNvSpPr/>
              <p:nvPr/>
            </p:nvSpPr>
            <p:spPr>
              <a:xfrm>
                <a:off x="-1" y="0"/>
                <a:ext cx="393130" cy="6283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0665"/>
                    </a:moveTo>
                    <a:cubicBezTo>
                      <a:pt x="7452" y="10665"/>
                      <a:pt x="4644" y="8977"/>
                      <a:pt x="4644" y="6818"/>
                    </a:cubicBezTo>
                    <a:cubicBezTo>
                      <a:pt x="4644" y="4725"/>
                      <a:pt x="7452" y="2970"/>
                      <a:pt x="10800" y="2970"/>
                    </a:cubicBezTo>
                    <a:cubicBezTo>
                      <a:pt x="14256" y="2970"/>
                      <a:pt x="17064" y="4725"/>
                      <a:pt x="17064" y="6818"/>
                    </a:cubicBezTo>
                    <a:cubicBezTo>
                      <a:pt x="17064" y="8977"/>
                      <a:pt x="14256" y="10665"/>
                      <a:pt x="10800" y="10665"/>
                    </a:cubicBezTo>
                    <a:close/>
                    <a:moveTo>
                      <a:pt x="10800" y="0"/>
                    </a:moveTo>
                    <a:cubicBezTo>
                      <a:pt x="4860" y="0"/>
                      <a:pt x="0" y="3037"/>
                      <a:pt x="0" y="6750"/>
                    </a:cubicBezTo>
                    <a:cubicBezTo>
                      <a:pt x="0" y="13162"/>
                      <a:pt x="10800" y="21600"/>
                      <a:pt x="10800" y="21600"/>
                    </a:cubicBezTo>
                    <a:cubicBezTo>
                      <a:pt x="10800" y="21600"/>
                      <a:pt x="21600" y="13162"/>
                      <a:pt x="21600" y="6750"/>
                    </a:cubicBezTo>
                    <a:cubicBezTo>
                      <a:pt x="21600" y="3037"/>
                      <a:pt x="16848" y="0"/>
                      <a:pt x="1080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t">
                <a:noAutofit/>
              </a:bodyPr>
              <a:lstStyle/>
              <a:p>
                <a:pPr algn="l" defTabSz="457200">
                  <a:defRPr sz="1800">
                    <a:uFill>
                      <a:solidFill/>
                    </a:u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900"/>
              </a:p>
            </p:txBody>
          </p:sp>
        </p:grpSp>
        <p:grpSp>
          <p:nvGrpSpPr>
            <p:cNvPr id="17" name="Group 5776"/>
            <p:cNvGrpSpPr/>
            <p:nvPr/>
          </p:nvGrpSpPr>
          <p:grpSpPr>
            <a:xfrm>
              <a:off x="5708728" y="2894226"/>
              <a:ext cx="196565" cy="352284"/>
              <a:chOff x="0" y="0"/>
              <a:chExt cx="393128" cy="704567"/>
            </a:xfrm>
          </p:grpSpPr>
          <p:sp>
            <p:nvSpPr>
              <p:cNvPr id="90" name="Shape 5774"/>
              <p:cNvSpPr/>
              <p:nvPr/>
            </p:nvSpPr>
            <p:spPr>
              <a:xfrm>
                <a:off x="122779" y="556996"/>
                <a:ext cx="147571" cy="1475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21283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91" name="Shape 5775"/>
              <p:cNvSpPr/>
              <p:nvPr/>
            </p:nvSpPr>
            <p:spPr>
              <a:xfrm>
                <a:off x="-1" y="0"/>
                <a:ext cx="393130" cy="6283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0665"/>
                    </a:moveTo>
                    <a:cubicBezTo>
                      <a:pt x="7452" y="10665"/>
                      <a:pt x="4644" y="8977"/>
                      <a:pt x="4644" y="6818"/>
                    </a:cubicBezTo>
                    <a:cubicBezTo>
                      <a:pt x="4644" y="4725"/>
                      <a:pt x="7452" y="2970"/>
                      <a:pt x="10800" y="2970"/>
                    </a:cubicBezTo>
                    <a:cubicBezTo>
                      <a:pt x="14256" y="2970"/>
                      <a:pt x="17064" y="4725"/>
                      <a:pt x="17064" y="6818"/>
                    </a:cubicBezTo>
                    <a:cubicBezTo>
                      <a:pt x="17064" y="8977"/>
                      <a:pt x="14256" y="10665"/>
                      <a:pt x="10800" y="10665"/>
                    </a:cubicBezTo>
                    <a:close/>
                    <a:moveTo>
                      <a:pt x="10800" y="0"/>
                    </a:moveTo>
                    <a:cubicBezTo>
                      <a:pt x="4860" y="0"/>
                      <a:pt x="0" y="3037"/>
                      <a:pt x="0" y="6750"/>
                    </a:cubicBezTo>
                    <a:cubicBezTo>
                      <a:pt x="0" y="13162"/>
                      <a:pt x="10800" y="21600"/>
                      <a:pt x="10800" y="21600"/>
                    </a:cubicBezTo>
                    <a:cubicBezTo>
                      <a:pt x="10800" y="21600"/>
                      <a:pt x="21600" y="13162"/>
                      <a:pt x="21600" y="6750"/>
                    </a:cubicBezTo>
                    <a:cubicBezTo>
                      <a:pt x="21600" y="3037"/>
                      <a:pt x="16848" y="0"/>
                      <a:pt x="1080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t">
                <a:noAutofit/>
              </a:bodyPr>
              <a:lstStyle/>
              <a:p>
                <a:pPr algn="l" defTabSz="457200">
                  <a:defRPr sz="1800">
                    <a:uFill>
                      <a:solidFill/>
                    </a:u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900"/>
              </a:p>
            </p:txBody>
          </p:sp>
        </p:grpSp>
        <p:grpSp>
          <p:nvGrpSpPr>
            <p:cNvPr id="18" name="Group 5779"/>
            <p:cNvGrpSpPr/>
            <p:nvPr/>
          </p:nvGrpSpPr>
          <p:grpSpPr>
            <a:xfrm>
              <a:off x="7812580" y="2293027"/>
              <a:ext cx="196565" cy="352284"/>
              <a:chOff x="0" y="0"/>
              <a:chExt cx="393128" cy="704567"/>
            </a:xfrm>
          </p:grpSpPr>
          <p:sp>
            <p:nvSpPr>
              <p:cNvPr id="88" name="Shape 5777"/>
              <p:cNvSpPr/>
              <p:nvPr/>
            </p:nvSpPr>
            <p:spPr>
              <a:xfrm>
                <a:off x="122779" y="556996"/>
                <a:ext cx="147571" cy="1475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21283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89" name="Shape 5778"/>
              <p:cNvSpPr/>
              <p:nvPr/>
            </p:nvSpPr>
            <p:spPr>
              <a:xfrm>
                <a:off x="-1" y="0"/>
                <a:ext cx="393130" cy="6283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0665"/>
                    </a:moveTo>
                    <a:cubicBezTo>
                      <a:pt x="7452" y="10665"/>
                      <a:pt x="4644" y="8977"/>
                      <a:pt x="4644" y="6818"/>
                    </a:cubicBezTo>
                    <a:cubicBezTo>
                      <a:pt x="4644" y="4725"/>
                      <a:pt x="7452" y="2970"/>
                      <a:pt x="10800" y="2970"/>
                    </a:cubicBezTo>
                    <a:cubicBezTo>
                      <a:pt x="14256" y="2970"/>
                      <a:pt x="17064" y="4725"/>
                      <a:pt x="17064" y="6818"/>
                    </a:cubicBezTo>
                    <a:cubicBezTo>
                      <a:pt x="17064" y="8977"/>
                      <a:pt x="14256" y="10665"/>
                      <a:pt x="10800" y="10665"/>
                    </a:cubicBezTo>
                    <a:close/>
                    <a:moveTo>
                      <a:pt x="10800" y="0"/>
                    </a:moveTo>
                    <a:cubicBezTo>
                      <a:pt x="4860" y="0"/>
                      <a:pt x="0" y="3037"/>
                      <a:pt x="0" y="6750"/>
                    </a:cubicBezTo>
                    <a:cubicBezTo>
                      <a:pt x="0" y="13162"/>
                      <a:pt x="10800" y="21600"/>
                      <a:pt x="10800" y="21600"/>
                    </a:cubicBezTo>
                    <a:cubicBezTo>
                      <a:pt x="10800" y="21600"/>
                      <a:pt x="21600" y="13162"/>
                      <a:pt x="21600" y="6750"/>
                    </a:cubicBezTo>
                    <a:cubicBezTo>
                      <a:pt x="21600" y="3037"/>
                      <a:pt x="16848" y="0"/>
                      <a:pt x="1080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t">
                <a:noAutofit/>
              </a:bodyPr>
              <a:lstStyle/>
              <a:p>
                <a:pPr algn="l" defTabSz="457200">
                  <a:defRPr sz="1800">
                    <a:uFill>
                      <a:solidFill/>
                    </a:u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900"/>
              </a:p>
            </p:txBody>
          </p:sp>
        </p:grpSp>
        <p:grpSp>
          <p:nvGrpSpPr>
            <p:cNvPr id="19" name="Group 5782"/>
            <p:cNvGrpSpPr/>
            <p:nvPr/>
          </p:nvGrpSpPr>
          <p:grpSpPr>
            <a:xfrm>
              <a:off x="9399469" y="1265199"/>
              <a:ext cx="196565" cy="352284"/>
              <a:chOff x="0" y="0"/>
              <a:chExt cx="393128" cy="704567"/>
            </a:xfrm>
          </p:grpSpPr>
          <p:sp>
            <p:nvSpPr>
              <p:cNvPr id="86" name="Shape 5780"/>
              <p:cNvSpPr/>
              <p:nvPr/>
            </p:nvSpPr>
            <p:spPr>
              <a:xfrm>
                <a:off x="122779" y="556996"/>
                <a:ext cx="147571" cy="1475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21283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87" name="Shape 5781"/>
              <p:cNvSpPr/>
              <p:nvPr/>
            </p:nvSpPr>
            <p:spPr>
              <a:xfrm>
                <a:off x="-1" y="0"/>
                <a:ext cx="393130" cy="6283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0665"/>
                    </a:moveTo>
                    <a:cubicBezTo>
                      <a:pt x="7452" y="10665"/>
                      <a:pt x="4644" y="8977"/>
                      <a:pt x="4644" y="6818"/>
                    </a:cubicBezTo>
                    <a:cubicBezTo>
                      <a:pt x="4644" y="4725"/>
                      <a:pt x="7452" y="2970"/>
                      <a:pt x="10800" y="2970"/>
                    </a:cubicBezTo>
                    <a:cubicBezTo>
                      <a:pt x="14256" y="2970"/>
                      <a:pt x="17064" y="4725"/>
                      <a:pt x="17064" y="6818"/>
                    </a:cubicBezTo>
                    <a:cubicBezTo>
                      <a:pt x="17064" y="8977"/>
                      <a:pt x="14256" y="10665"/>
                      <a:pt x="10800" y="10665"/>
                    </a:cubicBezTo>
                    <a:close/>
                    <a:moveTo>
                      <a:pt x="10800" y="0"/>
                    </a:moveTo>
                    <a:cubicBezTo>
                      <a:pt x="4860" y="0"/>
                      <a:pt x="0" y="3037"/>
                      <a:pt x="0" y="6750"/>
                    </a:cubicBezTo>
                    <a:cubicBezTo>
                      <a:pt x="0" y="13162"/>
                      <a:pt x="10800" y="21600"/>
                      <a:pt x="10800" y="21600"/>
                    </a:cubicBezTo>
                    <a:cubicBezTo>
                      <a:pt x="10800" y="21600"/>
                      <a:pt x="21600" y="13162"/>
                      <a:pt x="21600" y="6750"/>
                    </a:cubicBezTo>
                    <a:cubicBezTo>
                      <a:pt x="21600" y="3037"/>
                      <a:pt x="16848" y="0"/>
                      <a:pt x="1080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t">
                <a:noAutofit/>
              </a:bodyPr>
              <a:lstStyle/>
              <a:p>
                <a:pPr algn="l" defTabSz="457200">
                  <a:defRPr sz="1800">
                    <a:uFill>
                      <a:solidFill/>
                    </a:u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900"/>
              </a:p>
            </p:txBody>
          </p:sp>
        </p:grpSp>
        <p:grpSp>
          <p:nvGrpSpPr>
            <p:cNvPr id="20" name="Group 5785"/>
            <p:cNvGrpSpPr/>
            <p:nvPr/>
          </p:nvGrpSpPr>
          <p:grpSpPr>
            <a:xfrm>
              <a:off x="11206686" y="1710119"/>
              <a:ext cx="196565" cy="352284"/>
              <a:chOff x="0" y="0"/>
              <a:chExt cx="393128" cy="704567"/>
            </a:xfrm>
          </p:grpSpPr>
          <p:sp>
            <p:nvSpPr>
              <p:cNvPr id="84" name="Shape 5783"/>
              <p:cNvSpPr/>
              <p:nvPr/>
            </p:nvSpPr>
            <p:spPr>
              <a:xfrm>
                <a:off x="122779" y="556996"/>
                <a:ext cx="147571" cy="1475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21283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85" name="Shape 5784"/>
              <p:cNvSpPr/>
              <p:nvPr/>
            </p:nvSpPr>
            <p:spPr>
              <a:xfrm>
                <a:off x="-1" y="0"/>
                <a:ext cx="393130" cy="6283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0665"/>
                    </a:moveTo>
                    <a:cubicBezTo>
                      <a:pt x="7452" y="10665"/>
                      <a:pt x="4644" y="8977"/>
                      <a:pt x="4644" y="6818"/>
                    </a:cubicBezTo>
                    <a:cubicBezTo>
                      <a:pt x="4644" y="4725"/>
                      <a:pt x="7452" y="2970"/>
                      <a:pt x="10800" y="2970"/>
                    </a:cubicBezTo>
                    <a:cubicBezTo>
                      <a:pt x="14256" y="2970"/>
                      <a:pt x="17064" y="4725"/>
                      <a:pt x="17064" y="6818"/>
                    </a:cubicBezTo>
                    <a:cubicBezTo>
                      <a:pt x="17064" y="8977"/>
                      <a:pt x="14256" y="10665"/>
                      <a:pt x="10800" y="10665"/>
                    </a:cubicBezTo>
                    <a:close/>
                    <a:moveTo>
                      <a:pt x="10800" y="0"/>
                    </a:moveTo>
                    <a:cubicBezTo>
                      <a:pt x="4860" y="0"/>
                      <a:pt x="0" y="3037"/>
                      <a:pt x="0" y="6750"/>
                    </a:cubicBezTo>
                    <a:cubicBezTo>
                      <a:pt x="0" y="13162"/>
                      <a:pt x="10800" y="21600"/>
                      <a:pt x="10800" y="21600"/>
                    </a:cubicBezTo>
                    <a:cubicBezTo>
                      <a:pt x="10800" y="21600"/>
                      <a:pt x="21600" y="13162"/>
                      <a:pt x="21600" y="6750"/>
                    </a:cubicBezTo>
                    <a:cubicBezTo>
                      <a:pt x="21600" y="3037"/>
                      <a:pt x="16848" y="0"/>
                      <a:pt x="1080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t">
                <a:noAutofit/>
              </a:bodyPr>
              <a:lstStyle/>
              <a:p>
                <a:pPr algn="l" defTabSz="457200">
                  <a:defRPr sz="1800">
                    <a:uFill>
                      <a:solidFill/>
                    </a:u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900"/>
              </a:p>
            </p:txBody>
          </p:sp>
        </p:grpSp>
        <p:grpSp>
          <p:nvGrpSpPr>
            <p:cNvPr id="21" name="Group 5788"/>
            <p:cNvGrpSpPr/>
            <p:nvPr/>
          </p:nvGrpSpPr>
          <p:grpSpPr>
            <a:xfrm>
              <a:off x="4538413" y="1143168"/>
              <a:ext cx="196565" cy="352284"/>
              <a:chOff x="0" y="0"/>
              <a:chExt cx="393128" cy="704567"/>
            </a:xfrm>
          </p:grpSpPr>
          <p:sp>
            <p:nvSpPr>
              <p:cNvPr id="82" name="Shape 5786"/>
              <p:cNvSpPr/>
              <p:nvPr/>
            </p:nvSpPr>
            <p:spPr>
              <a:xfrm>
                <a:off x="122779" y="556996"/>
                <a:ext cx="147571" cy="1475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21283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83" name="Shape 5787"/>
              <p:cNvSpPr/>
              <p:nvPr/>
            </p:nvSpPr>
            <p:spPr>
              <a:xfrm>
                <a:off x="-1" y="0"/>
                <a:ext cx="393130" cy="6283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0665"/>
                    </a:moveTo>
                    <a:cubicBezTo>
                      <a:pt x="7452" y="10665"/>
                      <a:pt x="4644" y="8977"/>
                      <a:pt x="4644" y="6818"/>
                    </a:cubicBezTo>
                    <a:cubicBezTo>
                      <a:pt x="4644" y="4725"/>
                      <a:pt x="7452" y="2970"/>
                      <a:pt x="10800" y="2970"/>
                    </a:cubicBezTo>
                    <a:cubicBezTo>
                      <a:pt x="14256" y="2970"/>
                      <a:pt x="17064" y="4725"/>
                      <a:pt x="17064" y="6818"/>
                    </a:cubicBezTo>
                    <a:cubicBezTo>
                      <a:pt x="17064" y="8977"/>
                      <a:pt x="14256" y="10665"/>
                      <a:pt x="10800" y="10665"/>
                    </a:cubicBezTo>
                    <a:close/>
                    <a:moveTo>
                      <a:pt x="10800" y="0"/>
                    </a:moveTo>
                    <a:cubicBezTo>
                      <a:pt x="4860" y="0"/>
                      <a:pt x="0" y="3037"/>
                      <a:pt x="0" y="6750"/>
                    </a:cubicBezTo>
                    <a:cubicBezTo>
                      <a:pt x="0" y="13162"/>
                      <a:pt x="10800" y="21600"/>
                      <a:pt x="10800" y="21600"/>
                    </a:cubicBezTo>
                    <a:cubicBezTo>
                      <a:pt x="10800" y="21600"/>
                      <a:pt x="21600" y="13162"/>
                      <a:pt x="21600" y="6750"/>
                    </a:cubicBezTo>
                    <a:cubicBezTo>
                      <a:pt x="21600" y="3037"/>
                      <a:pt x="16848" y="0"/>
                      <a:pt x="1080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t">
                <a:noAutofit/>
              </a:bodyPr>
              <a:lstStyle/>
              <a:p>
                <a:pPr algn="l" defTabSz="457200">
                  <a:defRPr sz="1800">
                    <a:uFill>
                      <a:solidFill/>
                    </a:u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900"/>
              </a:p>
            </p:txBody>
          </p:sp>
        </p:grpSp>
        <p:grpSp>
          <p:nvGrpSpPr>
            <p:cNvPr id="22" name="Group 5791"/>
            <p:cNvGrpSpPr/>
            <p:nvPr/>
          </p:nvGrpSpPr>
          <p:grpSpPr>
            <a:xfrm>
              <a:off x="5707278" y="3431491"/>
              <a:ext cx="196565" cy="352285"/>
              <a:chOff x="0" y="0"/>
              <a:chExt cx="393128" cy="704567"/>
            </a:xfrm>
          </p:grpSpPr>
          <p:sp>
            <p:nvSpPr>
              <p:cNvPr id="80" name="Shape 5789"/>
              <p:cNvSpPr/>
              <p:nvPr/>
            </p:nvSpPr>
            <p:spPr>
              <a:xfrm>
                <a:off x="122779" y="556996"/>
                <a:ext cx="147571" cy="1475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21283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81" name="Shape 5790"/>
              <p:cNvSpPr/>
              <p:nvPr/>
            </p:nvSpPr>
            <p:spPr>
              <a:xfrm>
                <a:off x="-1" y="0"/>
                <a:ext cx="393130" cy="6283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0665"/>
                    </a:moveTo>
                    <a:cubicBezTo>
                      <a:pt x="7452" y="10665"/>
                      <a:pt x="4644" y="8977"/>
                      <a:pt x="4644" y="6818"/>
                    </a:cubicBezTo>
                    <a:cubicBezTo>
                      <a:pt x="4644" y="4725"/>
                      <a:pt x="7452" y="2970"/>
                      <a:pt x="10800" y="2970"/>
                    </a:cubicBezTo>
                    <a:cubicBezTo>
                      <a:pt x="14256" y="2970"/>
                      <a:pt x="17064" y="4725"/>
                      <a:pt x="17064" y="6818"/>
                    </a:cubicBezTo>
                    <a:cubicBezTo>
                      <a:pt x="17064" y="8977"/>
                      <a:pt x="14256" y="10665"/>
                      <a:pt x="10800" y="10665"/>
                    </a:cubicBezTo>
                    <a:close/>
                    <a:moveTo>
                      <a:pt x="10800" y="0"/>
                    </a:moveTo>
                    <a:cubicBezTo>
                      <a:pt x="4860" y="0"/>
                      <a:pt x="0" y="3037"/>
                      <a:pt x="0" y="6750"/>
                    </a:cubicBezTo>
                    <a:cubicBezTo>
                      <a:pt x="0" y="13162"/>
                      <a:pt x="10800" y="21600"/>
                      <a:pt x="10800" y="21600"/>
                    </a:cubicBezTo>
                    <a:cubicBezTo>
                      <a:pt x="10800" y="21600"/>
                      <a:pt x="21600" y="13162"/>
                      <a:pt x="21600" y="6750"/>
                    </a:cubicBezTo>
                    <a:cubicBezTo>
                      <a:pt x="21600" y="3037"/>
                      <a:pt x="16848" y="0"/>
                      <a:pt x="1080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t">
                <a:noAutofit/>
              </a:bodyPr>
              <a:lstStyle/>
              <a:p>
                <a:pPr algn="l" defTabSz="457200">
                  <a:defRPr sz="1800">
                    <a:uFill>
                      <a:solidFill/>
                    </a:u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900"/>
              </a:p>
            </p:txBody>
          </p:sp>
        </p:grpSp>
        <p:grpSp>
          <p:nvGrpSpPr>
            <p:cNvPr id="23" name="Group 5794"/>
            <p:cNvGrpSpPr/>
            <p:nvPr/>
          </p:nvGrpSpPr>
          <p:grpSpPr>
            <a:xfrm>
              <a:off x="8306483" y="2222171"/>
              <a:ext cx="196565" cy="352285"/>
              <a:chOff x="0" y="0"/>
              <a:chExt cx="393128" cy="704567"/>
            </a:xfrm>
          </p:grpSpPr>
          <p:sp>
            <p:nvSpPr>
              <p:cNvPr id="78" name="Shape 5792"/>
              <p:cNvSpPr/>
              <p:nvPr/>
            </p:nvSpPr>
            <p:spPr>
              <a:xfrm>
                <a:off x="122779" y="556996"/>
                <a:ext cx="147571" cy="1475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21283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79" name="Shape 5793"/>
              <p:cNvSpPr/>
              <p:nvPr/>
            </p:nvSpPr>
            <p:spPr>
              <a:xfrm>
                <a:off x="-1" y="0"/>
                <a:ext cx="393130" cy="6283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0665"/>
                    </a:moveTo>
                    <a:cubicBezTo>
                      <a:pt x="7452" y="10665"/>
                      <a:pt x="4644" y="8977"/>
                      <a:pt x="4644" y="6818"/>
                    </a:cubicBezTo>
                    <a:cubicBezTo>
                      <a:pt x="4644" y="4725"/>
                      <a:pt x="7452" y="2970"/>
                      <a:pt x="10800" y="2970"/>
                    </a:cubicBezTo>
                    <a:cubicBezTo>
                      <a:pt x="14256" y="2970"/>
                      <a:pt x="17064" y="4725"/>
                      <a:pt x="17064" y="6818"/>
                    </a:cubicBezTo>
                    <a:cubicBezTo>
                      <a:pt x="17064" y="8977"/>
                      <a:pt x="14256" y="10665"/>
                      <a:pt x="10800" y="10665"/>
                    </a:cubicBezTo>
                    <a:close/>
                    <a:moveTo>
                      <a:pt x="10800" y="0"/>
                    </a:moveTo>
                    <a:cubicBezTo>
                      <a:pt x="4860" y="0"/>
                      <a:pt x="0" y="3037"/>
                      <a:pt x="0" y="6750"/>
                    </a:cubicBezTo>
                    <a:cubicBezTo>
                      <a:pt x="0" y="13162"/>
                      <a:pt x="10800" y="21600"/>
                      <a:pt x="10800" y="21600"/>
                    </a:cubicBezTo>
                    <a:cubicBezTo>
                      <a:pt x="10800" y="21600"/>
                      <a:pt x="21600" y="13162"/>
                      <a:pt x="21600" y="6750"/>
                    </a:cubicBezTo>
                    <a:cubicBezTo>
                      <a:pt x="21600" y="3037"/>
                      <a:pt x="16848" y="0"/>
                      <a:pt x="1080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t">
                <a:noAutofit/>
              </a:bodyPr>
              <a:lstStyle/>
              <a:p>
                <a:pPr algn="l" defTabSz="457200">
                  <a:defRPr sz="1800">
                    <a:uFill>
                      <a:solidFill/>
                    </a:u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900"/>
              </a:p>
            </p:txBody>
          </p:sp>
        </p:grpSp>
        <p:grpSp>
          <p:nvGrpSpPr>
            <p:cNvPr id="24" name="Group 5797"/>
            <p:cNvGrpSpPr/>
            <p:nvPr/>
          </p:nvGrpSpPr>
          <p:grpSpPr>
            <a:xfrm>
              <a:off x="9227589" y="1648360"/>
              <a:ext cx="196565" cy="352284"/>
              <a:chOff x="0" y="0"/>
              <a:chExt cx="393128" cy="704567"/>
            </a:xfrm>
          </p:grpSpPr>
          <p:sp>
            <p:nvSpPr>
              <p:cNvPr id="76" name="Shape 5795"/>
              <p:cNvSpPr/>
              <p:nvPr/>
            </p:nvSpPr>
            <p:spPr>
              <a:xfrm>
                <a:off x="122779" y="556996"/>
                <a:ext cx="147571" cy="1475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21283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77" name="Shape 5796"/>
              <p:cNvSpPr/>
              <p:nvPr/>
            </p:nvSpPr>
            <p:spPr>
              <a:xfrm>
                <a:off x="-1" y="0"/>
                <a:ext cx="393130" cy="6283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0665"/>
                    </a:moveTo>
                    <a:cubicBezTo>
                      <a:pt x="7452" y="10665"/>
                      <a:pt x="4644" y="8977"/>
                      <a:pt x="4644" y="6818"/>
                    </a:cubicBezTo>
                    <a:cubicBezTo>
                      <a:pt x="4644" y="4725"/>
                      <a:pt x="7452" y="2970"/>
                      <a:pt x="10800" y="2970"/>
                    </a:cubicBezTo>
                    <a:cubicBezTo>
                      <a:pt x="14256" y="2970"/>
                      <a:pt x="17064" y="4725"/>
                      <a:pt x="17064" y="6818"/>
                    </a:cubicBezTo>
                    <a:cubicBezTo>
                      <a:pt x="17064" y="8977"/>
                      <a:pt x="14256" y="10665"/>
                      <a:pt x="10800" y="10665"/>
                    </a:cubicBezTo>
                    <a:close/>
                    <a:moveTo>
                      <a:pt x="10800" y="0"/>
                    </a:moveTo>
                    <a:cubicBezTo>
                      <a:pt x="4860" y="0"/>
                      <a:pt x="0" y="3037"/>
                      <a:pt x="0" y="6750"/>
                    </a:cubicBezTo>
                    <a:cubicBezTo>
                      <a:pt x="0" y="13162"/>
                      <a:pt x="10800" y="21600"/>
                      <a:pt x="10800" y="21600"/>
                    </a:cubicBezTo>
                    <a:cubicBezTo>
                      <a:pt x="10800" y="21600"/>
                      <a:pt x="21600" y="13162"/>
                      <a:pt x="21600" y="6750"/>
                    </a:cubicBezTo>
                    <a:cubicBezTo>
                      <a:pt x="21600" y="3037"/>
                      <a:pt x="16848" y="0"/>
                      <a:pt x="1080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t">
                <a:noAutofit/>
              </a:bodyPr>
              <a:lstStyle/>
              <a:p>
                <a:pPr algn="l" defTabSz="457200">
                  <a:defRPr sz="1800">
                    <a:uFill>
                      <a:solidFill/>
                    </a:u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900"/>
              </a:p>
            </p:txBody>
          </p:sp>
        </p:grpSp>
        <p:grpSp>
          <p:nvGrpSpPr>
            <p:cNvPr id="25" name="Group 5800"/>
            <p:cNvGrpSpPr/>
            <p:nvPr/>
          </p:nvGrpSpPr>
          <p:grpSpPr>
            <a:xfrm>
              <a:off x="10992011" y="1006378"/>
              <a:ext cx="196565" cy="352284"/>
              <a:chOff x="0" y="0"/>
              <a:chExt cx="393128" cy="704567"/>
            </a:xfrm>
          </p:grpSpPr>
          <p:sp>
            <p:nvSpPr>
              <p:cNvPr id="74" name="Shape 5798"/>
              <p:cNvSpPr/>
              <p:nvPr/>
            </p:nvSpPr>
            <p:spPr>
              <a:xfrm>
                <a:off x="122779" y="556996"/>
                <a:ext cx="147571" cy="1475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21283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75" name="Shape 5799"/>
              <p:cNvSpPr/>
              <p:nvPr/>
            </p:nvSpPr>
            <p:spPr>
              <a:xfrm>
                <a:off x="-1" y="0"/>
                <a:ext cx="393130" cy="6283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0665"/>
                    </a:moveTo>
                    <a:cubicBezTo>
                      <a:pt x="7452" y="10665"/>
                      <a:pt x="4644" y="8977"/>
                      <a:pt x="4644" y="6818"/>
                    </a:cubicBezTo>
                    <a:cubicBezTo>
                      <a:pt x="4644" y="4725"/>
                      <a:pt x="7452" y="2970"/>
                      <a:pt x="10800" y="2970"/>
                    </a:cubicBezTo>
                    <a:cubicBezTo>
                      <a:pt x="14256" y="2970"/>
                      <a:pt x="17064" y="4725"/>
                      <a:pt x="17064" y="6818"/>
                    </a:cubicBezTo>
                    <a:cubicBezTo>
                      <a:pt x="17064" y="8977"/>
                      <a:pt x="14256" y="10665"/>
                      <a:pt x="10800" y="10665"/>
                    </a:cubicBezTo>
                    <a:close/>
                    <a:moveTo>
                      <a:pt x="10800" y="0"/>
                    </a:moveTo>
                    <a:cubicBezTo>
                      <a:pt x="4860" y="0"/>
                      <a:pt x="0" y="3037"/>
                      <a:pt x="0" y="6750"/>
                    </a:cubicBezTo>
                    <a:cubicBezTo>
                      <a:pt x="0" y="13162"/>
                      <a:pt x="10800" y="21600"/>
                      <a:pt x="10800" y="21600"/>
                    </a:cubicBezTo>
                    <a:cubicBezTo>
                      <a:pt x="10800" y="21600"/>
                      <a:pt x="21600" y="13162"/>
                      <a:pt x="21600" y="6750"/>
                    </a:cubicBezTo>
                    <a:cubicBezTo>
                      <a:pt x="21600" y="3037"/>
                      <a:pt x="16848" y="0"/>
                      <a:pt x="1080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t">
                <a:noAutofit/>
              </a:bodyPr>
              <a:lstStyle/>
              <a:p>
                <a:pPr algn="l" defTabSz="457200">
                  <a:defRPr sz="1800">
                    <a:uFill>
                      <a:solidFill/>
                    </a:u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900"/>
              </a:p>
            </p:txBody>
          </p:sp>
        </p:grpSp>
        <p:grpSp>
          <p:nvGrpSpPr>
            <p:cNvPr id="26" name="Group 5803"/>
            <p:cNvGrpSpPr/>
            <p:nvPr/>
          </p:nvGrpSpPr>
          <p:grpSpPr>
            <a:xfrm>
              <a:off x="5019584" y="1143168"/>
              <a:ext cx="196565" cy="352284"/>
              <a:chOff x="0" y="0"/>
              <a:chExt cx="393128" cy="704567"/>
            </a:xfrm>
          </p:grpSpPr>
          <p:sp>
            <p:nvSpPr>
              <p:cNvPr id="72" name="Shape 5801"/>
              <p:cNvSpPr/>
              <p:nvPr/>
            </p:nvSpPr>
            <p:spPr>
              <a:xfrm>
                <a:off x="122779" y="556996"/>
                <a:ext cx="147571" cy="1475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21283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73" name="Shape 5802"/>
              <p:cNvSpPr/>
              <p:nvPr/>
            </p:nvSpPr>
            <p:spPr>
              <a:xfrm>
                <a:off x="-1" y="0"/>
                <a:ext cx="393130" cy="6283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0665"/>
                    </a:moveTo>
                    <a:cubicBezTo>
                      <a:pt x="7452" y="10665"/>
                      <a:pt x="4644" y="8977"/>
                      <a:pt x="4644" y="6818"/>
                    </a:cubicBezTo>
                    <a:cubicBezTo>
                      <a:pt x="4644" y="4725"/>
                      <a:pt x="7452" y="2970"/>
                      <a:pt x="10800" y="2970"/>
                    </a:cubicBezTo>
                    <a:cubicBezTo>
                      <a:pt x="14256" y="2970"/>
                      <a:pt x="17064" y="4725"/>
                      <a:pt x="17064" y="6818"/>
                    </a:cubicBezTo>
                    <a:cubicBezTo>
                      <a:pt x="17064" y="8977"/>
                      <a:pt x="14256" y="10665"/>
                      <a:pt x="10800" y="10665"/>
                    </a:cubicBezTo>
                    <a:close/>
                    <a:moveTo>
                      <a:pt x="10800" y="0"/>
                    </a:moveTo>
                    <a:cubicBezTo>
                      <a:pt x="4860" y="0"/>
                      <a:pt x="0" y="3037"/>
                      <a:pt x="0" y="6750"/>
                    </a:cubicBezTo>
                    <a:cubicBezTo>
                      <a:pt x="0" y="13162"/>
                      <a:pt x="10800" y="21600"/>
                      <a:pt x="10800" y="21600"/>
                    </a:cubicBezTo>
                    <a:cubicBezTo>
                      <a:pt x="10800" y="21600"/>
                      <a:pt x="21600" y="13162"/>
                      <a:pt x="21600" y="6750"/>
                    </a:cubicBezTo>
                    <a:cubicBezTo>
                      <a:pt x="21600" y="3037"/>
                      <a:pt x="16848" y="0"/>
                      <a:pt x="1080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t">
                <a:noAutofit/>
              </a:bodyPr>
              <a:lstStyle/>
              <a:p>
                <a:pPr algn="l" defTabSz="457200">
                  <a:defRPr sz="1800">
                    <a:uFill>
                      <a:solidFill/>
                    </a:u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900"/>
              </a:p>
            </p:txBody>
          </p:sp>
        </p:grpSp>
        <p:grpSp>
          <p:nvGrpSpPr>
            <p:cNvPr id="27" name="Group 5806"/>
            <p:cNvGrpSpPr/>
            <p:nvPr/>
          </p:nvGrpSpPr>
          <p:grpSpPr>
            <a:xfrm>
              <a:off x="5629294" y="3965118"/>
              <a:ext cx="196565" cy="352285"/>
              <a:chOff x="0" y="0"/>
              <a:chExt cx="393128" cy="704567"/>
            </a:xfrm>
          </p:grpSpPr>
          <p:sp>
            <p:nvSpPr>
              <p:cNvPr id="70" name="Shape 5804"/>
              <p:cNvSpPr/>
              <p:nvPr/>
            </p:nvSpPr>
            <p:spPr>
              <a:xfrm>
                <a:off x="122779" y="556996"/>
                <a:ext cx="147571" cy="1475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21283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71" name="Shape 5805"/>
              <p:cNvSpPr/>
              <p:nvPr/>
            </p:nvSpPr>
            <p:spPr>
              <a:xfrm>
                <a:off x="-1" y="0"/>
                <a:ext cx="393130" cy="6283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0665"/>
                    </a:moveTo>
                    <a:cubicBezTo>
                      <a:pt x="7452" y="10665"/>
                      <a:pt x="4644" y="8977"/>
                      <a:pt x="4644" y="6818"/>
                    </a:cubicBezTo>
                    <a:cubicBezTo>
                      <a:pt x="4644" y="4725"/>
                      <a:pt x="7452" y="2970"/>
                      <a:pt x="10800" y="2970"/>
                    </a:cubicBezTo>
                    <a:cubicBezTo>
                      <a:pt x="14256" y="2970"/>
                      <a:pt x="17064" y="4725"/>
                      <a:pt x="17064" y="6818"/>
                    </a:cubicBezTo>
                    <a:cubicBezTo>
                      <a:pt x="17064" y="8977"/>
                      <a:pt x="14256" y="10665"/>
                      <a:pt x="10800" y="10665"/>
                    </a:cubicBezTo>
                    <a:close/>
                    <a:moveTo>
                      <a:pt x="10800" y="0"/>
                    </a:moveTo>
                    <a:cubicBezTo>
                      <a:pt x="4860" y="0"/>
                      <a:pt x="0" y="3037"/>
                      <a:pt x="0" y="6750"/>
                    </a:cubicBezTo>
                    <a:cubicBezTo>
                      <a:pt x="0" y="13162"/>
                      <a:pt x="10800" y="21600"/>
                      <a:pt x="10800" y="21600"/>
                    </a:cubicBezTo>
                    <a:cubicBezTo>
                      <a:pt x="10800" y="21600"/>
                      <a:pt x="21600" y="13162"/>
                      <a:pt x="21600" y="6750"/>
                    </a:cubicBezTo>
                    <a:cubicBezTo>
                      <a:pt x="21600" y="3037"/>
                      <a:pt x="16848" y="0"/>
                      <a:pt x="1080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t">
                <a:noAutofit/>
              </a:bodyPr>
              <a:lstStyle/>
              <a:p>
                <a:pPr algn="l" defTabSz="457200">
                  <a:defRPr sz="1800">
                    <a:uFill>
                      <a:solidFill/>
                    </a:u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900"/>
              </a:p>
            </p:txBody>
          </p:sp>
        </p:grpSp>
        <p:grpSp>
          <p:nvGrpSpPr>
            <p:cNvPr id="28" name="Group 5809"/>
            <p:cNvGrpSpPr/>
            <p:nvPr/>
          </p:nvGrpSpPr>
          <p:grpSpPr>
            <a:xfrm>
              <a:off x="8562585" y="2604400"/>
              <a:ext cx="196565" cy="352284"/>
              <a:chOff x="0" y="0"/>
              <a:chExt cx="393128" cy="704567"/>
            </a:xfrm>
          </p:grpSpPr>
          <p:sp>
            <p:nvSpPr>
              <p:cNvPr id="68" name="Shape 5807"/>
              <p:cNvSpPr/>
              <p:nvPr/>
            </p:nvSpPr>
            <p:spPr>
              <a:xfrm>
                <a:off x="122779" y="556996"/>
                <a:ext cx="147571" cy="1475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21283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69" name="Shape 5808"/>
              <p:cNvSpPr/>
              <p:nvPr/>
            </p:nvSpPr>
            <p:spPr>
              <a:xfrm>
                <a:off x="-1" y="0"/>
                <a:ext cx="393130" cy="6283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0665"/>
                    </a:moveTo>
                    <a:cubicBezTo>
                      <a:pt x="7452" y="10665"/>
                      <a:pt x="4644" y="8977"/>
                      <a:pt x="4644" y="6818"/>
                    </a:cubicBezTo>
                    <a:cubicBezTo>
                      <a:pt x="4644" y="4725"/>
                      <a:pt x="7452" y="2970"/>
                      <a:pt x="10800" y="2970"/>
                    </a:cubicBezTo>
                    <a:cubicBezTo>
                      <a:pt x="14256" y="2970"/>
                      <a:pt x="17064" y="4725"/>
                      <a:pt x="17064" y="6818"/>
                    </a:cubicBezTo>
                    <a:cubicBezTo>
                      <a:pt x="17064" y="8977"/>
                      <a:pt x="14256" y="10665"/>
                      <a:pt x="10800" y="10665"/>
                    </a:cubicBezTo>
                    <a:close/>
                    <a:moveTo>
                      <a:pt x="10800" y="0"/>
                    </a:moveTo>
                    <a:cubicBezTo>
                      <a:pt x="4860" y="0"/>
                      <a:pt x="0" y="3037"/>
                      <a:pt x="0" y="6750"/>
                    </a:cubicBezTo>
                    <a:cubicBezTo>
                      <a:pt x="0" y="13162"/>
                      <a:pt x="10800" y="21600"/>
                      <a:pt x="10800" y="21600"/>
                    </a:cubicBezTo>
                    <a:cubicBezTo>
                      <a:pt x="10800" y="21600"/>
                      <a:pt x="21600" y="13162"/>
                      <a:pt x="21600" y="6750"/>
                    </a:cubicBezTo>
                    <a:cubicBezTo>
                      <a:pt x="21600" y="3037"/>
                      <a:pt x="16848" y="0"/>
                      <a:pt x="1080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t">
                <a:noAutofit/>
              </a:bodyPr>
              <a:lstStyle/>
              <a:p>
                <a:pPr algn="l" defTabSz="457200">
                  <a:defRPr sz="1800">
                    <a:uFill>
                      <a:solidFill/>
                    </a:u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900"/>
              </a:p>
            </p:txBody>
          </p:sp>
        </p:grpSp>
        <p:grpSp>
          <p:nvGrpSpPr>
            <p:cNvPr id="29" name="Group 5812"/>
            <p:cNvGrpSpPr/>
            <p:nvPr/>
          </p:nvGrpSpPr>
          <p:grpSpPr>
            <a:xfrm>
              <a:off x="10077145" y="1710119"/>
              <a:ext cx="196565" cy="352284"/>
              <a:chOff x="0" y="0"/>
              <a:chExt cx="393128" cy="704567"/>
            </a:xfrm>
          </p:grpSpPr>
          <p:sp>
            <p:nvSpPr>
              <p:cNvPr id="66" name="Shape 5810"/>
              <p:cNvSpPr/>
              <p:nvPr/>
            </p:nvSpPr>
            <p:spPr>
              <a:xfrm>
                <a:off x="122779" y="556996"/>
                <a:ext cx="147571" cy="1475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21283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67" name="Shape 5811"/>
              <p:cNvSpPr/>
              <p:nvPr/>
            </p:nvSpPr>
            <p:spPr>
              <a:xfrm>
                <a:off x="-1" y="0"/>
                <a:ext cx="393130" cy="6283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0665"/>
                    </a:moveTo>
                    <a:cubicBezTo>
                      <a:pt x="7452" y="10665"/>
                      <a:pt x="4644" y="8977"/>
                      <a:pt x="4644" y="6818"/>
                    </a:cubicBezTo>
                    <a:cubicBezTo>
                      <a:pt x="4644" y="4725"/>
                      <a:pt x="7452" y="2970"/>
                      <a:pt x="10800" y="2970"/>
                    </a:cubicBezTo>
                    <a:cubicBezTo>
                      <a:pt x="14256" y="2970"/>
                      <a:pt x="17064" y="4725"/>
                      <a:pt x="17064" y="6818"/>
                    </a:cubicBezTo>
                    <a:cubicBezTo>
                      <a:pt x="17064" y="8977"/>
                      <a:pt x="14256" y="10665"/>
                      <a:pt x="10800" y="10665"/>
                    </a:cubicBezTo>
                    <a:close/>
                    <a:moveTo>
                      <a:pt x="10800" y="0"/>
                    </a:moveTo>
                    <a:cubicBezTo>
                      <a:pt x="4860" y="0"/>
                      <a:pt x="0" y="3037"/>
                      <a:pt x="0" y="6750"/>
                    </a:cubicBezTo>
                    <a:cubicBezTo>
                      <a:pt x="0" y="13162"/>
                      <a:pt x="10800" y="21600"/>
                      <a:pt x="10800" y="21600"/>
                    </a:cubicBezTo>
                    <a:cubicBezTo>
                      <a:pt x="10800" y="21600"/>
                      <a:pt x="21600" y="13162"/>
                      <a:pt x="21600" y="6750"/>
                    </a:cubicBezTo>
                    <a:cubicBezTo>
                      <a:pt x="21600" y="3037"/>
                      <a:pt x="16848" y="0"/>
                      <a:pt x="1080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t">
                <a:noAutofit/>
              </a:bodyPr>
              <a:lstStyle/>
              <a:p>
                <a:pPr algn="l" defTabSz="457200">
                  <a:defRPr sz="1800">
                    <a:uFill>
                      <a:solidFill/>
                    </a:u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900"/>
              </a:p>
            </p:txBody>
          </p:sp>
        </p:grpSp>
        <p:grpSp>
          <p:nvGrpSpPr>
            <p:cNvPr id="30" name="Group 5815"/>
            <p:cNvGrpSpPr/>
            <p:nvPr/>
          </p:nvGrpSpPr>
          <p:grpSpPr>
            <a:xfrm>
              <a:off x="11373162" y="798136"/>
              <a:ext cx="196565" cy="352285"/>
              <a:chOff x="0" y="0"/>
              <a:chExt cx="393128" cy="704567"/>
            </a:xfrm>
          </p:grpSpPr>
          <p:sp>
            <p:nvSpPr>
              <p:cNvPr id="64" name="Shape 5813"/>
              <p:cNvSpPr/>
              <p:nvPr/>
            </p:nvSpPr>
            <p:spPr>
              <a:xfrm>
                <a:off x="122779" y="556996"/>
                <a:ext cx="147571" cy="1475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21283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65" name="Shape 5814"/>
              <p:cNvSpPr/>
              <p:nvPr/>
            </p:nvSpPr>
            <p:spPr>
              <a:xfrm>
                <a:off x="-1" y="0"/>
                <a:ext cx="393130" cy="6283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0665"/>
                    </a:moveTo>
                    <a:cubicBezTo>
                      <a:pt x="7452" y="10665"/>
                      <a:pt x="4644" y="8977"/>
                      <a:pt x="4644" y="6818"/>
                    </a:cubicBezTo>
                    <a:cubicBezTo>
                      <a:pt x="4644" y="4725"/>
                      <a:pt x="7452" y="2970"/>
                      <a:pt x="10800" y="2970"/>
                    </a:cubicBezTo>
                    <a:cubicBezTo>
                      <a:pt x="14256" y="2970"/>
                      <a:pt x="17064" y="4725"/>
                      <a:pt x="17064" y="6818"/>
                    </a:cubicBezTo>
                    <a:cubicBezTo>
                      <a:pt x="17064" y="8977"/>
                      <a:pt x="14256" y="10665"/>
                      <a:pt x="10800" y="10665"/>
                    </a:cubicBezTo>
                    <a:close/>
                    <a:moveTo>
                      <a:pt x="10800" y="0"/>
                    </a:moveTo>
                    <a:cubicBezTo>
                      <a:pt x="4860" y="0"/>
                      <a:pt x="0" y="3037"/>
                      <a:pt x="0" y="6750"/>
                    </a:cubicBezTo>
                    <a:cubicBezTo>
                      <a:pt x="0" y="13162"/>
                      <a:pt x="10800" y="21600"/>
                      <a:pt x="10800" y="21600"/>
                    </a:cubicBezTo>
                    <a:cubicBezTo>
                      <a:pt x="10800" y="21600"/>
                      <a:pt x="21600" y="13162"/>
                      <a:pt x="21600" y="6750"/>
                    </a:cubicBezTo>
                    <a:cubicBezTo>
                      <a:pt x="21600" y="3037"/>
                      <a:pt x="16848" y="0"/>
                      <a:pt x="1080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t">
                <a:noAutofit/>
              </a:bodyPr>
              <a:lstStyle/>
              <a:p>
                <a:pPr algn="l" defTabSz="457200">
                  <a:defRPr sz="1800">
                    <a:uFill>
                      <a:solidFill/>
                    </a:u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900"/>
              </a:p>
            </p:txBody>
          </p:sp>
        </p:grpSp>
        <p:grpSp>
          <p:nvGrpSpPr>
            <p:cNvPr id="31" name="Group 5818"/>
            <p:cNvGrpSpPr/>
            <p:nvPr/>
          </p:nvGrpSpPr>
          <p:grpSpPr>
            <a:xfrm>
              <a:off x="7971295" y="312857"/>
              <a:ext cx="196565" cy="352285"/>
              <a:chOff x="0" y="0"/>
              <a:chExt cx="393128" cy="704567"/>
            </a:xfrm>
          </p:grpSpPr>
          <p:sp>
            <p:nvSpPr>
              <p:cNvPr id="62" name="Shape 5816"/>
              <p:cNvSpPr/>
              <p:nvPr/>
            </p:nvSpPr>
            <p:spPr>
              <a:xfrm>
                <a:off x="122779" y="556996"/>
                <a:ext cx="147571" cy="1475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21283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63" name="Shape 5817"/>
              <p:cNvSpPr/>
              <p:nvPr/>
            </p:nvSpPr>
            <p:spPr>
              <a:xfrm>
                <a:off x="-1" y="0"/>
                <a:ext cx="393130" cy="6283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0665"/>
                    </a:moveTo>
                    <a:cubicBezTo>
                      <a:pt x="7452" y="10665"/>
                      <a:pt x="4644" y="8977"/>
                      <a:pt x="4644" y="6818"/>
                    </a:cubicBezTo>
                    <a:cubicBezTo>
                      <a:pt x="4644" y="4725"/>
                      <a:pt x="7452" y="2970"/>
                      <a:pt x="10800" y="2970"/>
                    </a:cubicBezTo>
                    <a:cubicBezTo>
                      <a:pt x="14256" y="2970"/>
                      <a:pt x="17064" y="4725"/>
                      <a:pt x="17064" y="6818"/>
                    </a:cubicBezTo>
                    <a:cubicBezTo>
                      <a:pt x="17064" y="8977"/>
                      <a:pt x="14256" y="10665"/>
                      <a:pt x="10800" y="10665"/>
                    </a:cubicBezTo>
                    <a:close/>
                    <a:moveTo>
                      <a:pt x="10800" y="0"/>
                    </a:moveTo>
                    <a:cubicBezTo>
                      <a:pt x="4860" y="0"/>
                      <a:pt x="0" y="3037"/>
                      <a:pt x="0" y="6750"/>
                    </a:cubicBezTo>
                    <a:cubicBezTo>
                      <a:pt x="0" y="13162"/>
                      <a:pt x="10800" y="21600"/>
                      <a:pt x="10800" y="21600"/>
                    </a:cubicBezTo>
                    <a:cubicBezTo>
                      <a:pt x="10800" y="21600"/>
                      <a:pt x="21600" y="13162"/>
                      <a:pt x="21600" y="6750"/>
                    </a:cubicBezTo>
                    <a:cubicBezTo>
                      <a:pt x="21600" y="3037"/>
                      <a:pt x="16848" y="0"/>
                      <a:pt x="1080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t">
                <a:noAutofit/>
              </a:bodyPr>
              <a:lstStyle/>
              <a:p>
                <a:pPr algn="l" defTabSz="457200">
                  <a:defRPr sz="1800">
                    <a:uFill>
                      <a:solidFill/>
                    </a:u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900"/>
              </a:p>
            </p:txBody>
          </p:sp>
        </p:grpSp>
        <p:grpSp>
          <p:nvGrpSpPr>
            <p:cNvPr id="32" name="Group 5821"/>
            <p:cNvGrpSpPr/>
            <p:nvPr/>
          </p:nvGrpSpPr>
          <p:grpSpPr>
            <a:xfrm>
              <a:off x="9883205" y="1265199"/>
              <a:ext cx="196565" cy="352284"/>
              <a:chOff x="0" y="0"/>
              <a:chExt cx="393128" cy="704567"/>
            </a:xfrm>
          </p:grpSpPr>
          <p:sp>
            <p:nvSpPr>
              <p:cNvPr id="60" name="Shape 5819"/>
              <p:cNvSpPr/>
              <p:nvPr/>
            </p:nvSpPr>
            <p:spPr>
              <a:xfrm>
                <a:off x="122779" y="556996"/>
                <a:ext cx="147571" cy="1475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21283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61" name="Shape 5820"/>
              <p:cNvSpPr/>
              <p:nvPr/>
            </p:nvSpPr>
            <p:spPr>
              <a:xfrm>
                <a:off x="-1" y="0"/>
                <a:ext cx="393130" cy="6283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0665"/>
                    </a:moveTo>
                    <a:cubicBezTo>
                      <a:pt x="7452" y="10665"/>
                      <a:pt x="4644" y="8977"/>
                      <a:pt x="4644" y="6818"/>
                    </a:cubicBezTo>
                    <a:cubicBezTo>
                      <a:pt x="4644" y="4725"/>
                      <a:pt x="7452" y="2970"/>
                      <a:pt x="10800" y="2970"/>
                    </a:cubicBezTo>
                    <a:cubicBezTo>
                      <a:pt x="14256" y="2970"/>
                      <a:pt x="17064" y="4725"/>
                      <a:pt x="17064" y="6818"/>
                    </a:cubicBezTo>
                    <a:cubicBezTo>
                      <a:pt x="17064" y="8977"/>
                      <a:pt x="14256" y="10665"/>
                      <a:pt x="10800" y="10665"/>
                    </a:cubicBezTo>
                    <a:close/>
                    <a:moveTo>
                      <a:pt x="10800" y="0"/>
                    </a:moveTo>
                    <a:cubicBezTo>
                      <a:pt x="4860" y="0"/>
                      <a:pt x="0" y="3037"/>
                      <a:pt x="0" y="6750"/>
                    </a:cubicBezTo>
                    <a:cubicBezTo>
                      <a:pt x="0" y="13162"/>
                      <a:pt x="10800" y="21600"/>
                      <a:pt x="10800" y="21600"/>
                    </a:cubicBezTo>
                    <a:cubicBezTo>
                      <a:pt x="10800" y="21600"/>
                      <a:pt x="21600" y="13162"/>
                      <a:pt x="21600" y="6750"/>
                    </a:cubicBezTo>
                    <a:cubicBezTo>
                      <a:pt x="21600" y="3037"/>
                      <a:pt x="16848" y="0"/>
                      <a:pt x="1080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t">
                <a:noAutofit/>
              </a:bodyPr>
              <a:lstStyle/>
              <a:p>
                <a:pPr algn="l" defTabSz="457200">
                  <a:defRPr sz="1800">
                    <a:uFill>
                      <a:solidFill/>
                    </a:u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900"/>
              </a:p>
            </p:txBody>
          </p:sp>
        </p:grpSp>
        <p:grpSp>
          <p:nvGrpSpPr>
            <p:cNvPr id="33" name="Group 5824"/>
            <p:cNvGrpSpPr/>
            <p:nvPr/>
          </p:nvGrpSpPr>
          <p:grpSpPr>
            <a:xfrm>
              <a:off x="8306483" y="308227"/>
              <a:ext cx="196565" cy="352284"/>
              <a:chOff x="0" y="0"/>
              <a:chExt cx="393128" cy="704567"/>
            </a:xfrm>
          </p:grpSpPr>
          <p:sp>
            <p:nvSpPr>
              <p:cNvPr id="58" name="Shape 5822"/>
              <p:cNvSpPr/>
              <p:nvPr/>
            </p:nvSpPr>
            <p:spPr>
              <a:xfrm>
                <a:off x="122779" y="556996"/>
                <a:ext cx="147571" cy="1475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21283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59" name="Shape 5823"/>
              <p:cNvSpPr/>
              <p:nvPr/>
            </p:nvSpPr>
            <p:spPr>
              <a:xfrm>
                <a:off x="-1" y="0"/>
                <a:ext cx="393130" cy="6283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0665"/>
                    </a:moveTo>
                    <a:cubicBezTo>
                      <a:pt x="7452" y="10665"/>
                      <a:pt x="4644" y="8977"/>
                      <a:pt x="4644" y="6818"/>
                    </a:cubicBezTo>
                    <a:cubicBezTo>
                      <a:pt x="4644" y="4725"/>
                      <a:pt x="7452" y="2970"/>
                      <a:pt x="10800" y="2970"/>
                    </a:cubicBezTo>
                    <a:cubicBezTo>
                      <a:pt x="14256" y="2970"/>
                      <a:pt x="17064" y="4725"/>
                      <a:pt x="17064" y="6818"/>
                    </a:cubicBezTo>
                    <a:cubicBezTo>
                      <a:pt x="17064" y="8977"/>
                      <a:pt x="14256" y="10665"/>
                      <a:pt x="10800" y="10665"/>
                    </a:cubicBezTo>
                    <a:close/>
                    <a:moveTo>
                      <a:pt x="10800" y="0"/>
                    </a:moveTo>
                    <a:cubicBezTo>
                      <a:pt x="4860" y="0"/>
                      <a:pt x="0" y="3037"/>
                      <a:pt x="0" y="6750"/>
                    </a:cubicBezTo>
                    <a:cubicBezTo>
                      <a:pt x="0" y="13162"/>
                      <a:pt x="10800" y="21600"/>
                      <a:pt x="10800" y="21600"/>
                    </a:cubicBezTo>
                    <a:cubicBezTo>
                      <a:pt x="10800" y="21600"/>
                      <a:pt x="21600" y="13162"/>
                      <a:pt x="21600" y="6750"/>
                    </a:cubicBezTo>
                    <a:cubicBezTo>
                      <a:pt x="21600" y="3037"/>
                      <a:pt x="16848" y="0"/>
                      <a:pt x="1080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t">
                <a:noAutofit/>
              </a:bodyPr>
              <a:lstStyle/>
              <a:p>
                <a:pPr algn="l" defTabSz="457200">
                  <a:defRPr sz="1800">
                    <a:uFill>
                      <a:solidFill/>
                    </a:u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900"/>
              </a:p>
            </p:txBody>
          </p:sp>
        </p:grpSp>
        <p:grpSp>
          <p:nvGrpSpPr>
            <p:cNvPr id="34" name="Group 5827"/>
            <p:cNvGrpSpPr/>
            <p:nvPr/>
          </p:nvGrpSpPr>
          <p:grpSpPr>
            <a:xfrm>
              <a:off x="8047406" y="706248"/>
              <a:ext cx="196565" cy="352285"/>
              <a:chOff x="0" y="0"/>
              <a:chExt cx="393128" cy="704567"/>
            </a:xfrm>
          </p:grpSpPr>
          <p:sp>
            <p:nvSpPr>
              <p:cNvPr id="56" name="Shape 5825"/>
              <p:cNvSpPr/>
              <p:nvPr/>
            </p:nvSpPr>
            <p:spPr>
              <a:xfrm>
                <a:off x="122779" y="556996"/>
                <a:ext cx="147571" cy="1475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21283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57" name="Shape 5826"/>
              <p:cNvSpPr/>
              <p:nvPr/>
            </p:nvSpPr>
            <p:spPr>
              <a:xfrm>
                <a:off x="-1" y="0"/>
                <a:ext cx="393130" cy="6283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0665"/>
                    </a:moveTo>
                    <a:cubicBezTo>
                      <a:pt x="7452" y="10665"/>
                      <a:pt x="4644" y="8977"/>
                      <a:pt x="4644" y="6818"/>
                    </a:cubicBezTo>
                    <a:cubicBezTo>
                      <a:pt x="4644" y="4725"/>
                      <a:pt x="7452" y="2970"/>
                      <a:pt x="10800" y="2970"/>
                    </a:cubicBezTo>
                    <a:cubicBezTo>
                      <a:pt x="14256" y="2970"/>
                      <a:pt x="17064" y="4725"/>
                      <a:pt x="17064" y="6818"/>
                    </a:cubicBezTo>
                    <a:cubicBezTo>
                      <a:pt x="17064" y="8977"/>
                      <a:pt x="14256" y="10665"/>
                      <a:pt x="10800" y="10665"/>
                    </a:cubicBezTo>
                    <a:close/>
                    <a:moveTo>
                      <a:pt x="10800" y="0"/>
                    </a:moveTo>
                    <a:cubicBezTo>
                      <a:pt x="4860" y="0"/>
                      <a:pt x="0" y="3037"/>
                      <a:pt x="0" y="6750"/>
                    </a:cubicBezTo>
                    <a:cubicBezTo>
                      <a:pt x="0" y="13162"/>
                      <a:pt x="10800" y="21600"/>
                      <a:pt x="10800" y="21600"/>
                    </a:cubicBezTo>
                    <a:cubicBezTo>
                      <a:pt x="10800" y="21600"/>
                      <a:pt x="21600" y="13162"/>
                      <a:pt x="21600" y="6750"/>
                    </a:cubicBezTo>
                    <a:cubicBezTo>
                      <a:pt x="21600" y="3037"/>
                      <a:pt x="16848" y="0"/>
                      <a:pt x="1080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t">
                <a:noAutofit/>
              </a:bodyPr>
              <a:lstStyle/>
              <a:p>
                <a:pPr algn="l" defTabSz="457200">
                  <a:defRPr sz="1800">
                    <a:uFill>
                      <a:solidFill/>
                    </a:u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900"/>
              </a:p>
            </p:txBody>
          </p:sp>
        </p:grpSp>
        <p:grpSp>
          <p:nvGrpSpPr>
            <p:cNvPr id="35" name="Group 5830"/>
            <p:cNvGrpSpPr/>
            <p:nvPr/>
          </p:nvGrpSpPr>
          <p:grpSpPr>
            <a:xfrm>
              <a:off x="8393248" y="851106"/>
              <a:ext cx="196565" cy="352284"/>
              <a:chOff x="0" y="0"/>
              <a:chExt cx="393128" cy="704567"/>
            </a:xfrm>
          </p:grpSpPr>
          <p:sp>
            <p:nvSpPr>
              <p:cNvPr id="54" name="Shape 5828"/>
              <p:cNvSpPr/>
              <p:nvPr/>
            </p:nvSpPr>
            <p:spPr>
              <a:xfrm>
                <a:off x="122779" y="556996"/>
                <a:ext cx="147571" cy="1475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21283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55" name="Shape 5829"/>
              <p:cNvSpPr/>
              <p:nvPr/>
            </p:nvSpPr>
            <p:spPr>
              <a:xfrm>
                <a:off x="-1" y="0"/>
                <a:ext cx="393130" cy="6283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0665"/>
                    </a:moveTo>
                    <a:cubicBezTo>
                      <a:pt x="7452" y="10665"/>
                      <a:pt x="4644" y="8977"/>
                      <a:pt x="4644" y="6818"/>
                    </a:cubicBezTo>
                    <a:cubicBezTo>
                      <a:pt x="4644" y="4725"/>
                      <a:pt x="7452" y="2970"/>
                      <a:pt x="10800" y="2970"/>
                    </a:cubicBezTo>
                    <a:cubicBezTo>
                      <a:pt x="14256" y="2970"/>
                      <a:pt x="17064" y="4725"/>
                      <a:pt x="17064" y="6818"/>
                    </a:cubicBezTo>
                    <a:cubicBezTo>
                      <a:pt x="17064" y="8977"/>
                      <a:pt x="14256" y="10665"/>
                      <a:pt x="10800" y="10665"/>
                    </a:cubicBezTo>
                    <a:close/>
                    <a:moveTo>
                      <a:pt x="10800" y="0"/>
                    </a:moveTo>
                    <a:cubicBezTo>
                      <a:pt x="4860" y="0"/>
                      <a:pt x="0" y="3037"/>
                      <a:pt x="0" y="6750"/>
                    </a:cubicBezTo>
                    <a:cubicBezTo>
                      <a:pt x="0" y="13162"/>
                      <a:pt x="10800" y="21600"/>
                      <a:pt x="10800" y="21600"/>
                    </a:cubicBezTo>
                    <a:cubicBezTo>
                      <a:pt x="10800" y="21600"/>
                      <a:pt x="21600" y="13162"/>
                      <a:pt x="21600" y="6750"/>
                    </a:cubicBezTo>
                    <a:cubicBezTo>
                      <a:pt x="21600" y="3037"/>
                      <a:pt x="16848" y="0"/>
                      <a:pt x="1080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t">
                <a:noAutofit/>
              </a:bodyPr>
              <a:lstStyle/>
              <a:p>
                <a:pPr algn="l" defTabSz="457200">
                  <a:defRPr sz="1800">
                    <a:uFill>
                      <a:solidFill/>
                    </a:u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900"/>
              </a:p>
            </p:txBody>
          </p:sp>
        </p:grpSp>
        <p:grpSp>
          <p:nvGrpSpPr>
            <p:cNvPr id="36" name="Group 5833"/>
            <p:cNvGrpSpPr/>
            <p:nvPr/>
          </p:nvGrpSpPr>
          <p:grpSpPr>
            <a:xfrm>
              <a:off x="8641671" y="526832"/>
              <a:ext cx="196565" cy="352284"/>
              <a:chOff x="0" y="0"/>
              <a:chExt cx="393128" cy="704567"/>
            </a:xfrm>
          </p:grpSpPr>
          <p:sp>
            <p:nvSpPr>
              <p:cNvPr id="52" name="Shape 5831"/>
              <p:cNvSpPr/>
              <p:nvPr/>
            </p:nvSpPr>
            <p:spPr>
              <a:xfrm>
                <a:off x="122779" y="556996"/>
                <a:ext cx="147571" cy="1475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21283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53" name="Shape 5832"/>
              <p:cNvSpPr/>
              <p:nvPr/>
            </p:nvSpPr>
            <p:spPr>
              <a:xfrm>
                <a:off x="-1" y="0"/>
                <a:ext cx="393130" cy="6283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0665"/>
                    </a:moveTo>
                    <a:cubicBezTo>
                      <a:pt x="7452" y="10665"/>
                      <a:pt x="4644" y="8977"/>
                      <a:pt x="4644" y="6818"/>
                    </a:cubicBezTo>
                    <a:cubicBezTo>
                      <a:pt x="4644" y="4725"/>
                      <a:pt x="7452" y="2970"/>
                      <a:pt x="10800" y="2970"/>
                    </a:cubicBezTo>
                    <a:cubicBezTo>
                      <a:pt x="14256" y="2970"/>
                      <a:pt x="17064" y="4725"/>
                      <a:pt x="17064" y="6818"/>
                    </a:cubicBezTo>
                    <a:cubicBezTo>
                      <a:pt x="17064" y="8977"/>
                      <a:pt x="14256" y="10665"/>
                      <a:pt x="10800" y="10665"/>
                    </a:cubicBezTo>
                    <a:close/>
                    <a:moveTo>
                      <a:pt x="10800" y="0"/>
                    </a:moveTo>
                    <a:cubicBezTo>
                      <a:pt x="4860" y="0"/>
                      <a:pt x="0" y="3037"/>
                      <a:pt x="0" y="6750"/>
                    </a:cubicBezTo>
                    <a:cubicBezTo>
                      <a:pt x="0" y="13162"/>
                      <a:pt x="10800" y="21600"/>
                      <a:pt x="10800" y="21600"/>
                    </a:cubicBezTo>
                    <a:cubicBezTo>
                      <a:pt x="10800" y="21600"/>
                      <a:pt x="21600" y="13162"/>
                      <a:pt x="21600" y="6750"/>
                    </a:cubicBezTo>
                    <a:cubicBezTo>
                      <a:pt x="21600" y="3037"/>
                      <a:pt x="16848" y="0"/>
                      <a:pt x="1080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t">
                <a:noAutofit/>
              </a:bodyPr>
              <a:lstStyle/>
              <a:p>
                <a:pPr algn="l" defTabSz="457200">
                  <a:defRPr sz="1800">
                    <a:uFill>
                      <a:solidFill/>
                    </a:u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900"/>
              </a:p>
            </p:txBody>
          </p:sp>
        </p:grpSp>
        <p:grpSp>
          <p:nvGrpSpPr>
            <p:cNvPr id="37" name="Group 5836"/>
            <p:cNvGrpSpPr/>
            <p:nvPr/>
          </p:nvGrpSpPr>
          <p:grpSpPr>
            <a:xfrm>
              <a:off x="9883205" y="798136"/>
              <a:ext cx="196565" cy="352285"/>
              <a:chOff x="0" y="0"/>
              <a:chExt cx="393128" cy="704567"/>
            </a:xfrm>
          </p:grpSpPr>
          <p:sp>
            <p:nvSpPr>
              <p:cNvPr id="50" name="Shape 5834"/>
              <p:cNvSpPr/>
              <p:nvPr/>
            </p:nvSpPr>
            <p:spPr>
              <a:xfrm>
                <a:off x="122779" y="556996"/>
                <a:ext cx="147571" cy="1475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21283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51" name="Shape 5835"/>
              <p:cNvSpPr/>
              <p:nvPr/>
            </p:nvSpPr>
            <p:spPr>
              <a:xfrm>
                <a:off x="-1" y="0"/>
                <a:ext cx="393130" cy="6283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0665"/>
                    </a:moveTo>
                    <a:cubicBezTo>
                      <a:pt x="7452" y="10665"/>
                      <a:pt x="4644" y="8977"/>
                      <a:pt x="4644" y="6818"/>
                    </a:cubicBezTo>
                    <a:cubicBezTo>
                      <a:pt x="4644" y="4725"/>
                      <a:pt x="7452" y="2970"/>
                      <a:pt x="10800" y="2970"/>
                    </a:cubicBezTo>
                    <a:cubicBezTo>
                      <a:pt x="14256" y="2970"/>
                      <a:pt x="17064" y="4725"/>
                      <a:pt x="17064" y="6818"/>
                    </a:cubicBezTo>
                    <a:cubicBezTo>
                      <a:pt x="17064" y="8977"/>
                      <a:pt x="14256" y="10665"/>
                      <a:pt x="10800" y="10665"/>
                    </a:cubicBezTo>
                    <a:close/>
                    <a:moveTo>
                      <a:pt x="10800" y="0"/>
                    </a:moveTo>
                    <a:cubicBezTo>
                      <a:pt x="4860" y="0"/>
                      <a:pt x="0" y="3037"/>
                      <a:pt x="0" y="6750"/>
                    </a:cubicBezTo>
                    <a:cubicBezTo>
                      <a:pt x="0" y="13162"/>
                      <a:pt x="10800" y="21600"/>
                      <a:pt x="10800" y="21600"/>
                    </a:cubicBezTo>
                    <a:cubicBezTo>
                      <a:pt x="10800" y="21600"/>
                      <a:pt x="21600" y="13162"/>
                      <a:pt x="21600" y="6750"/>
                    </a:cubicBezTo>
                    <a:cubicBezTo>
                      <a:pt x="21600" y="3037"/>
                      <a:pt x="16848" y="0"/>
                      <a:pt x="1080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t">
                <a:noAutofit/>
              </a:bodyPr>
              <a:lstStyle/>
              <a:p>
                <a:pPr algn="l" defTabSz="457200">
                  <a:defRPr sz="1800">
                    <a:uFill>
                      <a:solidFill/>
                    </a:u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900"/>
              </a:p>
            </p:txBody>
          </p:sp>
        </p:grpSp>
        <p:grpSp>
          <p:nvGrpSpPr>
            <p:cNvPr id="38" name="Group 5839"/>
            <p:cNvGrpSpPr/>
            <p:nvPr/>
          </p:nvGrpSpPr>
          <p:grpSpPr>
            <a:xfrm>
              <a:off x="10690644" y="402566"/>
              <a:ext cx="196565" cy="352284"/>
              <a:chOff x="0" y="0"/>
              <a:chExt cx="393128" cy="704567"/>
            </a:xfrm>
          </p:grpSpPr>
          <p:sp>
            <p:nvSpPr>
              <p:cNvPr id="48" name="Shape 5837"/>
              <p:cNvSpPr/>
              <p:nvPr/>
            </p:nvSpPr>
            <p:spPr>
              <a:xfrm>
                <a:off x="122779" y="556996"/>
                <a:ext cx="147571" cy="1475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21283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49" name="Shape 5838"/>
              <p:cNvSpPr/>
              <p:nvPr/>
            </p:nvSpPr>
            <p:spPr>
              <a:xfrm>
                <a:off x="-1" y="0"/>
                <a:ext cx="393130" cy="6283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0665"/>
                    </a:moveTo>
                    <a:cubicBezTo>
                      <a:pt x="7452" y="10665"/>
                      <a:pt x="4644" y="8977"/>
                      <a:pt x="4644" y="6818"/>
                    </a:cubicBezTo>
                    <a:cubicBezTo>
                      <a:pt x="4644" y="4725"/>
                      <a:pt x="7452" y="2970"/>
                      <a:pt x="10800" y="2970"/>
                    </a:cubicBezTo>
                    <a:cubicBezTo>
                      <a:pt x="14256" y="2970"/>
                      <a:pt x="17064" y="4725"/>
                      <a:pt x="17064" y="6818"/>
                    </a:cubicBezTo>
                    <a:cubicBezTo>
                      <a:pt x="17064" y="8977"/>
                      <a:pt x="14256" y="10665"/>
                      <a:pt x="10800" y="10665"/>
                    </a:cubicBezTo>
                    <a:close/>
                    <a:moveTo>
                      <a:pt x="10800" y="0"/>
                    </a:moveTo>
                    <a:cubicBezTo>
                      <a:pt x="4860" y="0"/>
                      <a:pt x="0" y="3037"/>
                      <a:pt x="0" y="6750"/>
                    </a:cubicBezTo>
                    <a:cubicBezTo>
                      <a:pt x="0" y="13162"/>
                      <a:pt x="10800" y="21600"/>
                      <a:pt x="10800" y="21600"/>
                    </a:cubicBezTo>
                    <a:cubicBezTo>
                      <a:pt x="10800" y="21600"/>
                      <a:pt x="21600" y="13162"/>
                      <a:pt x="21600" y="6750"/>
                    </a:cubicBezTo>
                    <a:cubicBezTo>
                      <a:pt x="21600" y="3037"/>
                      <a:pt x="16848" y="0"/>
                      <a:pt x="1080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t">
                <a:noAutofit/>
              </a:bodyPr>
              <a:lstStyle/>
              <a:p>
                <a:pPr algn="l" defTabSz="457200">
                  <a:defRPr sz="1800">
                    <a:uFill>
                      <a:solidFill/>
                    </a:u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900"/>
              </a:p>
            </p:txBody>
          </p:sp>
        </p:grpSp>
        <p:grpSp>
          <p:nvGrpSpPr>
            <p:cNvPr id="39" name="Group 5842"/>
            <p:cNvGrpSpPr/>
            <p:nvPr/>
          </p:nvGrpSpPr>
          <p:grpSpPr>
            <a:xfrm>
              <a:off x="10304404" y="851106"/>
              <a:ext cx="196565" cy="352284"/>
              <a:chOff x="0" y="0"/>
              <a:chExt cx="393128" cy="704567"/>
            </a:xfrm>
          </p:grpSpPr>
          <p:sp>
            <p:nvSpPr>
              <p:cNvPr id="46" name="Shape 5840"/>
              <p:cNvSpPr/>
              <p:nvPr/>
            </p:nvSpPr>
            <p:spPr>
              <a:xfrm>
                <a:off x="122779" y="556996"/>
                <a:ext cx="147571" cy="1475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21283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47" name="Shape 5841"/>
              <p:cNvSpPr/>
              <p:nvPr/>
            </p:nvSpPr>
            <p:spPr>
              <a:xfrm>
                <a:off x="-1" y="0"/>
                <a:ext cx="393130" cy="6283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0665"/>
                    </a:moveTo>
                    <a:cubicBezTo>
                      <a:pt x="7452" y="10665"/>
                      <a:pt x="4644" y="8977"/>
                      <a:pt x="4644" y="6818"/>
                    </a:cubicBezTo>
                    <a:cubicBezTo>
                      <a:pt x="4644" y="4725"/>
                      <a:pt x="7452" y="2970"/>
                      <a:pt x="10800" y="2970"/>
                    </a:cubicBezTo>
                    <a:cubicBezTo>
                      <a:pt x="14256" y="2970"/>
                      <a:pt x="17064" y="4725"/>
                      <a:pt x="17064" y="6818"/>
                    </a:cubicBezTo>
                    <a:cubicBezTo>
                      <a:pt x="17064" y="8977"/>
                      <a:pt x="14256" y="10665"/>
                      <a:pt x="10800" y="10665"/>
                    </a:cubicBezTo>
                    <a:close/>
                    <a:moveTo>
                      <a:pt x="10800" y="0"/>
                    </a:moveTo>
                    <a:cubicBezTo>
                      <a:pt x="4860" y="0"/>
                      <a:pt x="0" y="3037"/>
                      <a:pt x="0" y="6750"/>
                    </a:cubicBezTo>
                    <a:cubicBezTo>
                      <a:pt x="0" y="13162"/>
                      <a:pt x="10800" y="21600"/>
                      <a:pt x="10800" y="21600"/>
                    </a:cubicBezTo>
                    <a:cubicBezTo>
                      <a:pt x="10800" y="21600"/>
                      <a:pt x="21600" y="13162"/>
                      <a:pt x="21600" y="6750"/>
                    </a:cubicBezTo>
                    <a:cubicBezTo>
                      <a:pt x="21600" y="3037"/>
                      <a:pt x="16848" y="0"/>
                      <a:pt x="1080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t">
                <a:noAutofit/>
              </a:bodyPr>
              <a:lstStyle/>
              <a:p>
                <a:pPr algn="l" defTabSz="457200">
                  <a:defRPr sz="1800">
                    <a:uFill>
                      <a:solidFill/>
                    </a:u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900"/>
              </a:p>
            </p:txBody>
          </p:sp>
        </p:grpSp>
        <p:grpSp>
          <p:nvGrpSpPr>
            <p:cNvPr id="40" name="Group 5845"/>
            <p:cNvGrpSpPr/>
            <p:nvPr/>
          </p:nvGrpSpPr>
          <p:grpSpPr>
            <a:xfrm>
              <a:off x="10453353" y="1441341"/>
              <a:ext cx="196565" cy="352285"/>
              <a:chOff x="0" y="0"/>
              <a:chExt cx="393128" cy="704567"/>
            </a:xfrm>
          </p:grpSpPr>
          <p:sp>
            <p:nvSpPr>
              <p:cNvPr id="44" name="Shape 5843"/>
              <p:cNvSpPr/>
              <p:nvPr/>
            </p:nvSpPr>
            <p:spPr>
              <a:xfrm>
                <a:off x="122779" y="556996"/>
                <a:ext cx="147571" cy="1475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21283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45" name="Shape 5844"/>
              <p:cNvSpPr/>
              <p:nvPr/>
            </p:nvSpPr>
            <p:spPr>
              <a:xfrm>
                <a:off x="-1" y="0"/>
                <a:ext cx="393130" cy="6283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0665"/>
                    </a:moveTo>
                    <a:cubicBezTo>
                      <a:pt x="7452" y="10665"/>
                      <a:pt x="4644" y="8977"/>
                      <a:pt x="4644" y="6818"/>
                    </a:cubicBezTo>
                    <a:cubicBezTo>
                      <a:pt x="4644" y="4725"/>
                      <a:pt x="7452" y="2970"/>
                      <a:pt x="10800" y="2970"/>
                    </a:cubicBezTo>
                    <a:cubicBezTo>
                      <a:pt x="14256" y="2970"/>
                      <a:pt x="17064" y="4725"/>
                      <a:pt x="17064" y="6818"/>
                    </a:cubicBezTo>
                    <a:cubicBezTo>
                      <a:pt x="17064" y="8977"/>
                      <a:pt x="14256" y="10665"/>
                      <a:pt x="10800" y="10665"/>
                    </a:cubicBezTo>
                    <a:close/>
                    <a:moveTo>
                      <a:pt x="10800" y="0"/>
                    </a:moveTo>
                    <a:cubicBezTo>
                      <a:pt x="4860" y="0"/>
                      <a:pt x="0" y="3037"/>
                      <a:pt x="0" y="6750"/>
                    </a:cubicBezTo>
                    <a:cubicBezTo>
                      <a:pt x="0" y="13162"/>
                      <a:pt x="10800" y="21600"/>
                      <a:pt x="10800" y="21600"/>
                    </a:cubicBezTo>
                    <a:cubicBezTo>
                      <a:pt x="10800" y="21600"/>
                      <a:pt x="21600" y="13162"/>
                      <a:pt x="21600" y="6750"/>
                    </a:cubicBezTo>
                    <a:cubicBezTo>
                      <a:pt x="21600" y="3037"/>
                      <a:pt x="16848" y="0"/>
                      <a:pt x="1080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t">
                <a:noAutofit/>
              </a:bodyPr>
              <a:lstStyle/>
              <a:p>
                <a:pPr algn="l" defTabSz="457200">
                  <a:defRPr sz="1800">
                    <a:uFill>
                      <a:solidFill/>
                    </a:u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900"/>
              </a:p>
            </p:txBody>
          </p:sp>
        </p:grpSp>
        <p:grpSp>
          <p:nvGrpSpPr>
            <p:cNvPr id="41" name="Group 5848"/>
            <p:cNvGrpSpPr/>
            <p:nvPr/>
          </p:nvGrpSpPr>
          <p:grpSpPr>
            <a:xfrm>
              <a:off x="11206686" y="308227"/>
              <a:ext cx="196565" cy="352284"/>
              <a:chOff x="0" y="0"/>
              <a:chExt cx="393128" cy="704567"/>
            </a:xfrm>
          </p:grpSpPr>
          <p:sp>
            <p:nvSpPr>
              <p:cNvPr id="42" name="Shape 5846"/>
              <p:cNvSpPr/>
              <p:nvPr/>
            </p:nvSpPr>
            <p:spPr>
              <a:xfrm>
                <a:off x="122779" y="556996"/>
                <a:ext cx="147571" cy="1475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21283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defRPr sz="3200"/>
                </a:pPr>
                <a:endParaRPr sz="1600"/>
              </a:p>
            </p:txBody>
          </p:sp>
          <p:sp>
            <p:nvSpPr>
              <p:cNvPr id="43" name="Shape 5847"/>
              <p:cNvSpPr/>
              <p:nvPr/>
            </p:nvSpPr>
            <p:spPr>
              <a:xfrm>
                <a:off x="-1" y="0"/>
                <a:ext cx="393130" cy="6283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10665"/>
                    </a:moveTo>
                    <a:cubicBezTo>
                      <a:pt x="7452" y="10665"/>
                      <a:pt x="4644" y="8977"/>
                      <a:pt x="4644" y="6818"/>
                    </a:cubicBezTo>
                    <a:cubicBezTo>
                      <a:pt x="4644" y="4725"/>
                      <a:pt x="7452" y="2970"/>
                      <a:pt x="10800" y="2970"/>
                    </a:cubicBezTo>
                    <a:cubicBezTo>
                      <a:pt x="14256" y="2970"/>
                      <a:pt x="17064" y="4725"/>
                      <a:pt x="17064" y="6818"/>
                    </a:cubicBezTo>
                    <a:cubicBezTo>
                      <a:pt x="17064" y="8977"/>
                      <a:pt x="14256" y="10665"/>
                      <a:pt x="10800" y="10665"/>
                    </a:cubicBezTo>
                    <a:close/>
                    <a:moveTo>
                      <a:pt x="10800" y="0"/>
                    </a:moveTo>
                    <a:cubicBezTo>
                      <a:pt x="4860" y="0"/>
                      <a:pt x="0" y="3037"/>
                      <a:pt x="0" y="6750"/>
                    </a:cubicBezTo>
                    <a:cubicBezTo>
                      <a:pt x="0" y="13162"/>
                      <a:pt x="10800" y="21600"/>
                      <a:pt x="10800" y="21600"/>
                    </a:cubicBezTo>
                    <a:cubicBezTo>
                      <a:pt x="10800" y="21600"/>
                      <a:pt x="21600" y="13162"/>
                      <a:pt x="21600" y="6750"/>
                    </a:cubicBezTo>
                    <a:cubicBezTo>
                      <a:pt x="21600" y="3037"/>
                      <a:pt x="16848" y="0"/>
                      <a:pt x="1080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22860" tIns="22860" rIns="22860" bIns="22860" numCol="1" anchor="t">
                <a:noAutofit/>
              </a:bodyPr>
              <a:lstStyle/>
              <a:p>
                <a:pPr algn="l" defTabSz="457200">
                  <a:defRPr sz="1800">
                    <a:uFill>
                      <a:solidFill/>
                    </a:uFill>
                    <a:latin typeface="Calibri"/>
                    <a:ea typeface="Calibri"/>
                    <a:cs typeface="Calibri"/>
                    <a:sym typeface="Calibri"/>
                  </a:defRPr>
                </a:pPr>
                <a:endParaRPr sz="9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554195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24</Words>
  <Application>Microsoft Office PowerPoint</Application>
  <PresentationFormat>宽屏</PresentationFormat>
  <Paragraphs>6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Gill Sans</vt:lpstr>
      <vt:lpstr>Lato Light</vt:lpstr>
      <vt:lpstr>Roboto Medium</vt:lpstr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阳光男孩</cp:lastModifiedBy>
  <cp:revision>10</cp:revision>
  <dcterms:created xsi:type="dcterms:W3CDTF">2021-10-24T13:04:39Z</dcterms:created>
  <dcterms:modified xsi:type="dcterms:W3CDTF">2021-10-24T14:33:02Z</dcterms:modified>
</cp:coreProperties>
</file>